
<file path=[Content_Types].xml><?xml version="1.0" encoding="utf-8"?>
<Types xmlns="http://schemas.openxmlformats.org/package/2006/content-types">
  <Default Extension="xml" ContentType="application/xml"/>
  <Default Extension="xlsx" ContentType="application/vnd.openxmlformats-officedocument.spreadsheetml.sheet"/>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6"/>
  </p:notesMasterIdLst>
  <p:handoutMasterIdLst>
    <p:handoutMasterId r:id="rId17"/>
  </p:handoutMasterIdLst>
  <p:sldIdLst>
    <p:sldId id="1074" r:id="rId2"/>
    <p:sldId id="801" r:id="rId3"/>
    <p:sldId id="802" r:id="rId4"/>
    <p:sldId id="873" r:id="rId5"/>
    <p:sldId id="806" r:id="rId6"/>
    <p:sldId id="918" r:id="rId7"/>
    <p:sldId id="967" r:id="rId8"/>
    <p:sldId id="1062" r:id="rId9"/>
    <p:sldId id="1069" r:id="rId10"/>
    <p:sldId id="1071" r:id="rId11"/>
    <p:sldId id="1021" r:id="rId12"/>
    <p:sldId id="1034" r:id="rId13"/>
    <p:sldId id="1040" r:id="rId14"/>
    <p:sldId id="1075"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20"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Njiemoun, Berthine" initials="BN" lastIdx="2" clrIdx="6">
    <p:extLst/>
  </p:cmAuthor>
  <p:cmAuthor id="1" name="Shabir Madhi" initials="SM" lastIdx="11" clrIdx="12">
    <p:extLst/>
  </p:cmAuthor>
  <p:cmAuthor id="8" name="Nosin, Rachael" initials="RN" lastIdx="6" clrIdx="7">
    <p:extLst/>
  </p:cmAuthor>
  <p:cmAuthor id="2" name="Goldman, Jon" initials="JG" lastIdx="22" clrIdx="1">
    <p:extLst/>
  </p:cmAuthor>
  <p:cmAuthor id="9" name="Cadrecha, Christina" initials="CC" lastIdx="100" clrIdx="8">
    <p:extLst/>
  </p:cmAuthor>
  <p:cmAuthor id="3" name="Blau, Dianna M. (CDC/OID/NCEZID)" initials="BDM(" lastIdx="5" clrIdx="2">
    <p:extLst/>
  </p:cmAuthor>
  <p:cmAuthor id="10" name="Bieger, Geoff" initials="GB" lastIdx="6" clrIdx="9">
    <p:extLst/>
  </p:cmAuthor>
  <p:cmAuthor id="4" name="Raghunathan, Pratima (CDC/CGH/OD)" initials="RP(" lastIdx="17" clrIdx="3">
    <p:extLst/>
  </p:cmAuthor>
  <p:cmAuthor id="11" name="Pearson, Jonathan" initials="JP" lastIdx="1" clrIdx="10">
    <p:extLst/>
  </p:cmAuthor>
  <p:cmAuthor id="5" name="Lisa" initials="" lastIdx="1" clrIdx="4"/>
  <p:cmAuthor id="12" name="Pruitt, KK" initials="KP" lastIdx="5" clrIdx="11">
    <p:extLst/>
  </p:cmAuthor>
  <p:cmAuthor id="6" name="Berman, Orli Tovah" initials="OB" lastIdx="2"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99CCFF"/>
    <a:srgbClr val="71C422"/>
    <a:srgbClr val="3333CC"/>
    <a:srgbClr val="0099FF"/>
    <a:srgbClr val="0066FF"/>
    <a:srgbClr val="00A1DE"/>
    <a:srgbClr val="3C8A2E"/>
    <a:srgbClr val="86BC25"/>
    <a:srgbClr val="97D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31" autoAdjust="0"/>
    <p:restoredTop sz="73708" autoAdjust="0"/>
  </p:normalViewPr>
  <p:slideViewPr>
    <p:cSldViewPr snapToGrid="0">
      <p:cViewPr>
        <p:scale>
          <a:sx n="110" d="100"/>
          <a:sy n="110" d="100"/>
        </p:scale>
        <p:origin x="1832" y="144"/>
      </p:cViewPr>
      <p:guideLst>
        <p:guide orient="horz" pos="3720"/>
        <p:guide pos="2880"/>
      </p:guideLst>
    </p:cSldViewPr>
  </p:slideViewPr>
  <p:notesTextViewPr>
    <p:cViewPr>
      <p:scale>
        <a:sx n="1" d="1"/>
        <a:sy n="1" d="1"/>
      </p:scale>
      <p:origin x="0" y="0"/>
    </p:cViewPr>
  </p:notesTextViewPr>
  <p:sorterViewPr>
    <p:cViewPr varScale="1">
      <p:scale>
        <a:sx n="1" d="1"/>
        <a:sy n="1" d="1"/>
      </p:scale>
      <p:origin x="0" y="-17117"/>
    </p:cViewPr>
  </p:sorterViewPr>
  <p:notesViewPr>
    <p:cSldViewPr snapToGrid="0">
      <p:cViewPr varScale="1">
        <p:scale>
          <a:sx n="64" d="100"/>
          <a:sy n="64" d="100"/>
        </p:scale>
        <p:origin x="2261" y="62"/>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commentAuthors" Target="commentAuthors.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oleObject" Target="file:////cdc.gov\private\M105\avt0\__CHAMPS\Epi\Analysis\Data\Roadshow%20Tables%202017-10\Amanda%20PC04%20AT%202017-10-05.xlsx" TargetMode="External"/><Relationship Id="rId4" Type="http://schemas.openxmlformats.org/officeDocument/2006/relationships/chartUserShapes" Target="../drawings/drawing1.xml"/><Relationship Id="rId1" Type="http://schemas.microsoft.com/office/2011/relationships/chartStyle" Target="style2.xml"/><Relationship Id="rId2" Type="http://schemas.microsoft.com/office/2011/relationships/chartColorStyle" Target="colors2.xml"/></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oleObject" Target="file:////cdc.gov\private\M105\avt0\__CHAMPS\Epi\Analysis\Data\Roadshow%20Tables%202017-10\Draft%20figures%20for%20Andie-Stormm%202017-10-01_AW%20AT.XLSX" TargetMode="External"/></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oleObject" Target="file:////cdc.gov\private\M105\avt0\__CHAMPS\Epi\Analysis\Data\Roadshow%20Tables%202017-10\Draft%20figures%20for%20Andie-Stormm%202017-10-01_AW%20A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24601210489027"/>
          <c:y val="0.066977198291225"/>
          <c:w val="0.75120335248462"/>
          <c:h val="0.811908523551825"/>
        </c:manualLayout>
      </c:layout>
      <c:lineChart>
        <c:grouping val="standard"/>
        <c:varyColors val="0"/>
        <c:ser>
          <c:idx val="0"/>
          <c:order val="0"/>
          <c:tx>
            <c:strRef>
              <c:f>'MITS projected'!$A$5</c:f>
              <c:strCache>
                <c:ptCount val="1"/>
                <c:pt idx="0">
                  <c:v>South Africa</c:v>
                </c:pt>
              </c:strCache>
            </c:strRef>
          </c:tx>
          <c:spPr>
            <a:ln w="50800" cap="rnd">
              <a:solidFill>
                <a:schemeClr val="accent1"/>
              </a:solidFill>
              <a:round/>
            </a:ln>
            <a:effectLst/>
          </c:spPr>
          <c:marker>
            <c:symbol val="circle"/>
            <c:size val="5"/>
            <c:spPr>
              <a:solidFill>
                <a:schemeClr val="accent1"/>
              </a:solidFill>
              <a:ln w="9525">
                <a:solidFill>
                  <a:schemeClr val="accent1"/>
                </a:solidFill>
              </a:ln>
              <a:effectLst/>
            </c:spPr>
          </c:marker>
          <c:cat>
            <c:strRef>
              <c:f>('MITS projected'!$B$3,'MITS projected'!$D$3,'MITS projected'!$F$3,'MITS projected'!$H$3,'MITS projected'!$J$3,'MITS projected'!$M$3,'MITS projected'!$O$3,'MITS projected'!$Q$3,'MITS projected'!$S$3,'MITS projected'!$U$3,'MITS projected'!$W$3,'MITS projected'!$Y$3,'MITS projected'!$AA$3,'MITS projected'!$AC$3)</c:f>
              <c:strCache>
                <c:ptCount val="14"/>
                <c:pt idx="0">
                  <c:v>May 2017</c:v>
                </c:pt>
                <c:pt idx="1">
                  <c:v>Jun</c:v>
                </c:pt>
                <c:pt idx="2">
                  <c:v>Jul</c:v>
                </c:pt>
                <c:pt idx="3">
                  <c:v>Aug</c:v>
                </c:pt>
                <c:pt idx="4">
                  <c:v>Sep</c:v>
                </c:pt>
                <c:pt idx="5">
                  <c:v>Oct</c:v>
                </c:pt>
                <c:pt idx="6">
                  <c:v>Nov</c:v>
                </c:pt>
                <c:pt idx="7">
                  <c:v>Dec</c:v>
                </c:pt>
                <c:pt idx="8">
                  <c:v>Jan 2018</c:v>
                </c:pt>
                <c:pt idx="9">
                  <c:v>Feb</c:v>
                </c:pt>
                <c:pt idx="10">
                  <c:v>Mar</c:v>
                </c:pt>
                <c:pt idx="11">
                  <c:v>Apr</c:v>
                </c:pt>
                <c:pt idx="12">
                  <c:v>May</c:v>
                </c:pt>
                <c:pt idx="13">
                  <c:v>Jun</c:v>
                </c:pt>
              </c:strCache>
            </c:strRef>
          </c:cat>
          <c:val>
            <c:numRef>
              <c:f>('MITS projected'!$B$5,'MITS projected'!$D$5,'MITS projected'!$F$5,'MITS projected'!$H$5,'MITS projected'!$J$5,'MITS projected'!$M$5,'MITS projected'!$O$5,'MITS projected'!$Q$5,'MITS projected'!$S$5,'MITS projected'!$U$5,'MITS projected'!$W$5,'MITS projected'!$Y$5,'MITS projected'!$AA$5,'MITS projected'!$AC$5)</c:f>
              <c:numCache>
                <c:formatCode>General</c:formatCode>
                <c:ptCount val="14"/>
                <c:pt idx="0">
                  <c:v>96.0</c:v>
                </c:pt>
                <c:pt idx="1">
                  <c:v>131.0</c:v>
                </c:pt>
                <c:pt idx="2">
                  <c:v>154.0</c:v>
                </c:pt>
                <c:pt idx="3">
                  <c:v>178.0</c:v>
                </c:pt>
                <c:pt idx="4">
                  <c:v>202.0</c:v>
                </c:pt>
                <c:pt idx="5" formatCode="@">
                  <c:v>222.0</c:v>
                </c:pt>
                <c:pt idx="6" formatCode="@">
                  <c:v>247.0</c:v>
                </c:pt>
                <c:pt idx="7" formatCode="@">
                  <c:v>277.0</c:v>
                </c:pt>
                <c:pt idx="8" formatCode="@">
                  <c:v>307.0</c:v>
                </c:pt>
                <c:pt idx="9" formatCode="@">
                  <c:v>337.0</c:v>
                </c:pt>
                <c:pt idx="10" formatCode="@">
                  <c:v>367.0</c:v>
                </c:pt>
                <c:pt idx="11" formatCode="@">
                  <c:v>397.0</c:v>
                </c:pt>
                <c:pt idx="12" formatCode="@">
                  <c:v>427.0</c:v>
                </c:pt>
                <c:pt idx="13" formatCode="@">
                  <c:v>457.0</c:v>
                </c:pt>
              </c:numCache>
            </c:numRef>
          </c:val>
          <c:smooth val="0"/>
          <c:extLst xmlns:c16r2="http://schemas.microsoft.com/office/drawing/2015/06/chart">
            <c:ext xmlns:c16="http://schemas.microsoft.com/office/drawing/2014/chart" uri="{C3380CC4-5D6E-409C-BE32-E72D297353CC}">
              <c16:uniqueId val="{00000000-4405-4029-B6FC-711091838451}"/>
            </c:ext>
          </c:extLst>
        </c:ser>
        <c:ser>
          <c:idx val="1"/>
          <c:order val="1"/>
          <c:tx>
            <c:strRef>
              <c:f>'MITS projected'!$A$6</c:f>
              <c:strCache>
                <c:ptCount val="1"/>
                <c:pt idx="0">
                  <c:v>Mozambique</c:v>
                </c:pt>
              </c:strCache>
            </c:strRef>
          </c:tx>
          <c:spPr>
            <a:ln w="50800" cap="rnd">
              <a:solidFill>
                <a:srgbClr val="002060"/>
              </a:solidFill>
              <a:round/>
            </a:ln>
            <a:effectLst/>
          </c:spPr>
          <c:marker>
            <c:symbol val="circle"/>
            <c:size val="5"/>
            <c:spPr>
              <a:solidFill>
                <a:schemeClr val="accent2"/>
              </a:solidFill>
              <a:ln w="9525">
                <a:solidFill>
                  <a:schemeClr val="accent2"/>
                </a:solidFill>
              </a:ln>
              <a:effectLst/>
            </c:spPr>
          </c:marker>
          <c:cat>
            <c:strRef>
              <c:f>('MITS projected'!$B$3,'MITS projected'!$D$3,'MITS projected'!$F$3,'MITS projected'!$H$3,'MITS projected'!$J$3,'MITS projected'!$M$3,'MITS projected'!$O$3,'MITS projected'!$Q$3,'MITS projected'!$S$3,'MITS projected'!$U$3,'MITS projected'!$W$3,'MITS projected'!$Y$3,'MITS projected'!$AA$3,'MITS projected'!$AC$3)</c:f>
              <c:strCache>
                <c:ptCount val="14"/>
                <c:pt idx="0">
                  <c:v>May 2017</c:v>
                </c:pt>
                <c:pt idx="1">
                  <c:v>Jun</c:v>
                </c:pt>
                <c:pt idx="2">
                  <c:v>Jul</c:v>
                </c:pt>
                <c:pt idx="3">
                  <c:v>Aug</c:v>
                </c:pt>
                <c:pt idx="4">
                  <c:v>Sep</c:v>
                </c:pt>
                <c:pt idx="5">
                  <c:v>Oct</c:v>
                </c:pt>
                <c:pt idx="6">
                  <c:v>Nov</c:v>
                </c:pt>
                <c:pt idx="7">
                  <c:v>Dec</c:v>
                </c:pt>
                <c:pt idx="8">
                  <c:v>Jan 2018</c:v>
                </c:pt>
                <c:pt idx="9">
                  <c:v>Feb</c:v>
                </c:pt>
                <c:pt idx="10">
                  <c:v>Mar</c:v>
                </c:pt>
                <c:pt idx="11">
                  <c:v>Apr</c:v>
                </c:pt>
                <c:pt idx="12">
                  <c:v>May</c:v>
                </c:pt>
                <c:pt idx="13">
                  <c:v>Jun</c:v>
                </c:pt>
              </c:strCache>
            </c:strRef>
          </c:cat>
          <c:val>
            <c:numRef>
              <c:f>('MITS projected'!$B$6,'MITS projected'!$D$6,'MITS projected'!$F$6,'MITS projected'!$H$6,'MITS projected'!$J$6,'MITS projected'!$M$6,'MITS projected'!$O$6,'MITS projected'!$Q$6,'MITS projected'!$S$6,'MITS projected'!$U$6,'MITS projected'!$W$6,'MITS projected'!$Y$6,'MITS projected'!$AA$6,'MITS projected'!$AC$6)</c:f>
              <c:numCache>
                <c:formatCode>General</c:formatCode>
                <c:ptCount val="14"/>
                <c:pt idx="0">
                  <c:v>40.0</c:v>
                </c:pt>
                <c:pt idx="1">
                  <c:v>44.0</c:v>
                </c:pt>
                <c:pt idx="2">
                  <c:v>47.0</c:v>
                </c:pt>
                <c:pt idx="3">
                  <c:v>51.0</c:v>
                </c:pt>
                <c:pt idx="4">
                  <c:v>52.0</c:v>
                </c:pt>
                <c:pt idx="5" formatCode="@">
                  <c:v>68.0</c:v>
                </c:pt>
                <c:pt idx="6" formatCode="@">
                  <c:v>76.0</c:v>
                </c:pt>
                <c:pt idx="7" formatCode="@">
                  <c:v>86.0</c:v>
                </c:pt>
                <c:pt idx="8" formatCode="@">
                  <c:v>101.0</c:v>
                </c:pt>
                <c:pt idx="9" formatCode="@">
                  <c:v>116.0</c:v>
                </c:pt>
                <c:pt idx="10" formatCode="@">
                  <c:v>131.0</c:v>
                </c:pt>
                <c:pt idx="11" formatCode="@">
                  <c:v>146.0</c:v>
                </c:pt>
                <c:pt idx="12" formatCode="@">
                  <c:v>166.0</c:v>
                </c:pt>
                <c:pt idx="13" formatCode="@">
                  <c:v>186.0</c:v>
                </c:pt>
              </c:numCache>
            </c:numRef>
          </c:val>
          <c:smooth val="0"/>
          <c:extLst xmlns:c16r2="http://schemas.microsoft.com/office/drawing/2015/06/chart">
            <c:ext xmlns:c16="http://schemas.microsoft.com/office/drawing/2014/chart" uri="{C3380CC4-5D6E-409C-BE32-E72D297353CC}">
              <c16:uniqueId val="{00000001-4405-4029-B6FC-711091838451}"/>
            </c:ext>
          </c:extLst>
        </c:ser>
        <c:ser>
          <c:idx val="2"/>
          <c:order val="2"/>
          <c:tx>
            <c:strRef>
              <c:f>'MITS projected'!$A$7</c:f>
              <c:strCache>
                <c:ptCount val="1"/>
                <c:pt idx="0">
                  <c:v>Kenya</c:v>
                </c:pt>
              </c:strCache>
            </c:strRef>
          </c:tx>
          <c:spPr>
            <a:ln w="50800" cap="rnd">
              <a:solidFill>
                <a:schemeClr val="accent3"/>
              </a:solidFill>
              <a:round/>
            </a:ln>
            <a:effectLst/>
          </c:spPr>
          <c:marker>
            <c:symbol val="circle"/>
            <c:size val="5"/>
            <c:spPr>
              <a:solidFill>
                <a:schemeClr val="accent3"/>
              </a:solidFill>
              <a:ln w="9525">
                <a:solidFill>
                  <a:schemeClr val="accent3"/>
                </a:solidFill>
              </a:ln>
              <a:effectLst/>
            </c:spPr>
          </c:marker>
          <c:cat>
            <c:strRef>
              <c:f>('MITS projected'!$B$3,'MITS projected'!$D$3,'MITS projected'!$F$3,'MITS projected'!$H$3,'MITS projected'!$J$3,'MITS projected'!$M$3,'MITS projected'!$O$3,'MITS projected'!$Q$3,'MITS projected'!$S$3,'MITS projected'!$U$3,'MITS projected'!$W$3,'MITS projected'!$Y$3,'MITS projected'!$AA$3,'MITS projected'!$AC$3)</c:f>
              <c:strCache>
                <c:ptCount val="14"/>
                <c:pt idx="0">
                  <c:v>May 2017</c:v>
                </c:pt>
                <c:pt idx="1">
                  <c:v>Jun</c:v>
                </c:pt>
                <c:pt idx="2">
                  <c:v>Jul</c:v>
                </c:pt>
                <c:pt idx="3">
                  <c:v>Aug</c:v>
                </c:pt>
                <c:pt idx="4">
                  <c:v>Sep</c:v>
                </c:pt>
                <c:pt idx="5">
                  <c:v>Oct</c:v>
                </c:pt>
                <c:pt idx="6">
                  <c:v>Nov</c:v>
                </c:pt>
                <c:pt idx="7">
                  <c:v>Dec</c:v>
                </c:pt>
                <c:pt idx="8">
                  <c:v>Jan 2018</c:v>
                </c:pt>
                <c:pt idx="9">
                  <c:v>Feb</c:v>
                </c:pt>
                <c:pt idx="10">
                  <c:v>Mar</c:v>
                </c:pt>
                <c:pt idx="11">
                  <c:v>Apr</c:v>
                </c:pt>
                <c:pt idx="12">
                  <c:v>May</c:v>
                </c:pt>
                <c:pt idx="13">
                  <c:v>Jun</c:v>
                </c:pt>
              </c:strCache>
            </c:strRef>
          </c:cat>
          <c:val>
            <c:numRef>
              <c:f>('MITS projected'!$B$7,'MITS projected'!$D$7,'MITS projected'!$F$7,'MITS projected'!$H$7,'MITS projected'!$J$7,'MITS projected'!$M$7,'MITS projected'!$O$7,'MITS projected'!$Q$7,'MITS projected'!$S$7,'MITS projected'!$U$7,'MITS projected'!$W$7,'MITS projected'!$Y$7,'MITS projected'!$AA$7,'MITS projected'!$AC$7)</c:f>
              <c:numCache>
                <c:formatCode>General</c:formatCode>
                <c:ptCount val="14"/>
                <c:pt idx="0">
                  <c:v>2.0</c:v>
                </c:pt>
                <c:pt idx="1">
                  <c:v>5.0</c:v>
                </c:pt>
                <c:pt idx="2">
                  <c:v>8.0</c:v>
                </c:pt>
                <c:pt idx="3">
                  <c:v>10.0</c:v>
                </c:pt>
                <c:pt idx="4">
                  <c:v>16.0</c:v>
                </c:pt>
                <c:pt idx="5">
                  <c:v>20.0</c:v>
                </c:pt>
                <c:pt idx="6">
                  <c:v>32.0</c:v>
                </c:pt>
                <c:pt idx="7">
                  <c:v>44.0</c:v>
                </c:pt>
                <c:pt idx="8" formatCode="@">
                  <c:v>67.0</c:v>
                </c:pt>
                <c:pt idx="9" formatCode="@">
                  <c:v>79.0</c:v>
                </c:pt>
                <c:pt idx="10" formatCode="@">
                  <c:v>99.0</c:v>
                </c:pt>
                <c:pt idx="11" formatCode="@">
                  <c:v>119.0</c:v>
                </c:pt>
                <c:pt idx="12" formatCode="@">
                  <c:v>139.0</c:v>
                </c:pt>
                <c:pt idx="13" formatCode="@">
                  <c:v>159.0</c:v>
                </c:pt>
              </c:numCache>
            </c:numRef>
          </c:val>
          <c:smooth val="0"/>
          <c:extLst xmlns:c16r2="http://schemas.microsoft.com/office/drawing/2015/06/chart">
            <c:ext xmlns:c16="http://schemas.microsoft.com/office/drawing/2014/chart" uri="{C3380CC4-5D6E-409C-BE32-E72D297353CC}">
              <c16:uniqueId val="{00000002-4405-4029-B6FC-711091838451}"/>
            </c:ext>
          </c:extLst>
        </c:ser>
        <c:ser>
          <c:idx val="3"/>
          <c:order val="3"/>
          <c:tx>
            <c:strRef>
              <c:f>'MITS projected'!$A$8</c:f>
              <c:strCache>
                <c:ptCount val="1"/>
                <c:pt idx="0">
                  <c:v>Mali</c:v>
                </c:pt>
              </c:strCache>
            </c:strRef>
          </c:tx>
          <c:spPr>
            <a:ln w="50800" cap="rnd">
              <a:solidFill>
                <a:schemeClr val="accent4"/>
              </a:solidFill>
              <a:round/>
            </a:ln>
            <a:effectLst/>
          </c:spPr>
          <c:marker>
            <c:symbol val="circle"/>
            <c:size val="5"/>
            <c:spPr>
              <a:solidFill>
                <a:schemeClr val="accent4"/>
              </a:solidFill>
              <a:ln w="9525">
                <a:solidFill>
                  <a:schemeClr val="accent4"/>
                </a:solidFill>
              </a:ln>
              <a:effectLst/>
            </c:spPr>
          </c:marker>
          <c:cat>
            <c:strRef>
              <c:f>('MITS projected'!$B$3,'MITS projected'!$D$3,'MITS projected'!$F$3,'MITS projected'!$H$3,'MITS projected'!$J$3,'MITS projected'!$M$3,'MITS projected'!$O$3,'MITS projected'!$Q$3,'MITS projected'!$S$3,'MITS projected'!$U$3,'MITS projected'!$W$3,'MITS projected'!$Y$3,'MITS projected'!$AA$3,'MITS projected'!$AC$3)</c:f>
              <c:strCache>
                <c:ptCount val="14"/>
                <c:pt idx="0">
                  <c:v>May 2017</c:v>
                </c:pt>
                <c:pt idx="1">
                  <c:v>Jun</c:v>
                </c:pt>
                <c:pt idx="2">
                  <c:v>Jul</c:v>
                </c:pt>
                <c:pt idx="3">
                  <c:v>Aug</c:v>
                </c:pt>
                <c:pt idx="4">
                  <c:v>Sep</c:v>
                </c:pt>
                <c:pt idx="5">
                  <c:v>Oct</c:v>
                </c:pt>
                <c:pt idx="6">
                  <c:v>Nov</c:v>
                </c:pt>
                <c:pt idx="7">
                  <c:v>Dec</c:v>
                </c:pt>
                <c:pt idx="8">
                  <c:v>Jan 2018</c:v>
                </c:pt>
                <c:pt idx="9">
                  <c:v>Feb</c:v>
                </c:pt>
                <c:pt idx="10">
                  <c:v>Mar</c:v>
                </c:pt>
                <c:pt idx="11">
                  <c:v>Apr</c:v>
                </c:pt>
                <c:pt idx="12">
                  <c:v>May</c:v>
                </c:pt>
                <c:pt idx="13">
                  <c:v>Jun</c:v>
                </c:pt>
              </c:strCache>
            </c:strRef>
          </c:cat>
          <c:val>
            <c:numRef>
              <c:f>('MITS projected'!$B$8,'MITS projected'!$D$8,'MITS projected'!$F$8,'MITS projected'!$H$8,'MITS projected'!$J$8,'MITS projected'!$M$8,'MITS projected'!$O$8,'MITS projected'!$Q$8,'MITS projected'!$S$8,'MITS projected'!$U$8,'MITS projected'!$W$8,'MITS projected'!$Y$8,'MITS projected'!$AA$8,'MITS projected'!$AC$8)</c:f>
              <c:numCache>
                <c:formatCode>General</c:formatCode>
                <c:ptCount val="14"/>
                <c:pt idx="3">
                  <c:v>4.0</c:v>
                </c:pt>
                <c:pt idx="4">
                  <c:v>8.0</c:v>
                </c:pt>
                <c:pt idx="5" formatCode="@">
                  <c:v>19.0</c:v>
                </c:pt>
                <c:pt idx="6" formatCode="@">
                  <c:v>25.0</c:v>
                </c:pt>
                <c:pt idx="7" formatCode="@">
                  <c:v>33.0</c:v>
                </c:pt>
                <c:pt idx="8" formatCode="@">
                  <c:v>43.0</c:v>
                </c:pt>
                <c:pt idx="9" formatCode="@">
                  <c:v>53.0</c:v>
                </c:pt>
                <c:pt idx="10" formatCode="@">
                  <c:v>68.0</c:v>
                </c:pt>
                <c:pt idx="11" formatCode="@">
                  <c:v>83.0</c:v>
                </c:pt>
                <c:pt idx="12" formatCode="@">
                  <c:v>98.0</c:v>
                </c:pt>
                <c:pt idx="13" formatCode="@">
                  <c:v>113.0</c:v>
                </c:pt>
              </c:numCache>
            </c:numRef>
          </c:val>
          <c:smooth val="0"/>
          <c:extLst xmlns:c16r2="http://schemas.microsoft.com/office/drawing/2015/06/chart">
            <c:ext xmlns:c16="http://schemas.microsoft.com/office/drawing/2014/chart" uri="{C3380CC4-5D6E-409C-BE32-E72D297353CC}">
              <c16:uniqueId val="{00000003-4405-4029-B6FC-711091838451}"/>
            </c:ext>
          </c:extLst>
        </c:ser>
        <c:ser>
          <c:idx val="4"/>
          <c:order val="4"/>
          <c:tx>
            <c:strRef>
              <c:f>'MITS projected'!$A$9</c:f>
              <c:strCache>
                <c:ptCount val="1"/>
                <c:pt idx="0">
                  <c:v>Bangladesh</c:v>
                </c:pt>
              </c:strCache>
            </c:strRef>
          </c:tx>
          <c:spPr>
            <a:ln w="50800" cap="rnd">
              <a:solidFill>
                <a:srgbClr val="00B0F0"/>
              </a:solidFill>
              <a:round/>
            </a:ln>
            <a:effectLst/>
          </c:spPr>
          <c:marker>
            <c:symbol val="circle"/>
            <c:size val="5"/>
            <c:spPr>
              <a:solidFill>
                <a:srgbClr val="00A1DE"/>
              </a:solidFill>
              <a:ln w="9525">
                <a:solidFill>
                  <a:srgbClr val="00A1DE"/>
                </a:solidFill>
              </a:ln>
              <a:effectLst/>
            </c:spPr>
          </c:marker>
          <c:cat>
            <c:strRef>
              <c:f>('MITS projected'!$B$3,'MITS projected'!$D$3,'MITS projected'!$F$3,'MITS projected'!$H$3,'MITS projected'!$J$3,'MITS projected'!$M$3,'MITS projected'!$O$3,'MITS projected'!$Q$3,'MITS projected'!$S$3,'MITS projected'!$U$3,'MITS projected'!$W$3,'MITS projected'!$Y$3,'MITS projected'!$AA$3,'MITS projected'!$AC$3)</c:f>
              <c:strCache>
                <c:ptCount val="14"/>
                <c:pt idx="0">
                  <c:v>May 2017</c:v>
                </c:pt>
                <c:pt idx="1">
                  <c:v>Jun</c:v>
                </c:pt>
                <c:pt idx="2">
                  <c:v>Jul</c:v>
                </c:pt>
                <c:pt idx="3">
                  <c:v>Aug</c:v>
                </c:pt>
                <c:pt idx="4">
                  <c:v>Sep</c:v>
                </c:pt>
                <c:pt idx="5">
                  <c:v>Oct</c:v>
                </c:pt>
                <c:pt idx="6">
                  <c:v>Nov</c:v>
                </c:pt>
                <c:pt idx="7">
                  <c:v>Dec</c:v>
                </c:pt>
                <c:pt idx="8">
                  <c:v>Jan 2018</c:v>
                </c:pt>
                <c:pt idx="9">
                  <c:v>Feb</c:v>
                </c:pt>
                <c:pt idx="10">
                  <c:v>Mar</c:v>
                </c:pt>
                <c:pt idx="11">
                  <c:v>Apr</c:v>
                </c:pt>
                <c:pt idx="12">
                  <c:v>May</c:v>
                </c:pt>
                <c:pt idx="13">
                  <c:v>Jun</c:v>
                </c:pt>
              </c:strCache>
            </c:strRef>
          </c:cat>
          <c:val>
            <c:numRef>
              <c:f>('MITS projected'!$B$9,'MITS projected'!$D$9,'MITS projected'!$F$9,'MITS projected'!$H$9,'MITS projected'!$J$9,'MITS projected'!$M$9,'MITS projected'!$O$9,'MITS projected'!$Q$9,'MITS projected'!$S$9,'MITS projected'!$U$9,'MITS projected'!$W$9,'MITS projected'!$Y$9,'MITS projected'!$AA$9,'MITS projected'!$AC$9)</c:f>
              <c:numCache>
                <c:formatCode>General</c:formatCode>
                <c:ptCount val="14"/>
                <c:pt idx="5" formatCode="@">
                  <c:v>8.0</c:v>
                </c:pt>
                <c:pt idx="6" formatCode="@">
                  <c:v>16.0</c:v>
                </c:pt>
                <c:pt idx="7" formatCode="@">
                  <c:v>26.0</c:v>
                </c:pt>
                <c:pt idx="8" formatCode="@">
                  <c:v>36.0</c:v>
                </c:pt>
                <c:pt idx="9" formatCode="@">
                  <c:v>46.0</c:v>
                </c:pt>
                <c:pt idx="10" formatCode="@">
                  <c:v>61.0</c:v>
                </c:pt>
                <c:pt idx="11" formatCode="@">
                  <c:v>76.0</c:v>
                </c:pt>
                <c:pt idx="12" formatCode="@">
                  <c:v>91.0</c:v>
                </c:pt>
                <c:pt idx="13" formatCode="@">
                  <c:v>106.0</c:v>
                </c:pt>
              </c:numCache>
            </c:numRef>
          </c:val>
          <c:smooth val="0"/>
          <c:extLst xmlns:c16r2="http://schemas.microsoft.com/office/drawing/2015/06/chart">
            <c:ext xmlns:c16="http://schemas.microsoft.com/office/drawing/2014/chart" uri="{C3380CC4-5D6E-409C-BE32-E72D297353CC}">
              <c16:uniqueId val="{00000004-4405-4029-B6FC-711091838451}"/>
            </c:ext>
          </c:extLst>
        </c:ser>
        <c:ser>
          <c:idx val="5"/>
          <c:order val="5"/>
          <c:tx>
            <c:strRef>
              <c:f>'MITS projected'!$A$10</c:f>
              <c:strCache>
                <c:ptCount val="1"/>
                <c:pt idx="0">
                  <c:v>Ethiopia</c:v>
                </c:pt>
              </c:strCache>
            </c:strRef>
          </c:tx>
          <c:spPr>
            <a:ln w="50800" cap="rnd">
              <a:solidFill>
                <a:srgbClr val="7030A0"/>
              </a:solidFill>
              <a:round/>
            </a:ln>
            <a:effectLst/>
          </c:spPr>
          <c:marker>
            <c:symbol val="circle"/>
            <c:size val="5"/>
            <c:spPr>
              <a:solidFill>
                <a:srgbClr val="7030A0"/>
              </a:solidFill>
              <a:ln w="9525">
                <a:solidFill>
                  <a:srgbClr val="7030A0"/>
                </a:solidFill>
              </a:ln>
              <a:effectLst/>
            </c:spPr>
          </c:marker>
          <c:cat>
            <c:strRef>
              <c:f>('MITS projected'!$B$3,'MITS projected'!$D$3,'MITS projected'!$F$3,'MITS projected'!$H$3,'MITS projected'!$J$3,'MITS projected'!$M$3,'MITS projected'!$O$3,'MITS projected'!$Q$3,'MITS projected'!$S$3,'MITS projected'!$U$3,'MITS projected'!$W$3,'MITS projected'!$Y$3,'MITS projected'!$AA$3,'MITS projected'!$AC$3)</c:f>
              <c:strCache>
                <c:ptCount val="14"/>
                <c:pt idx="0">
                  <c:v>May 2017</c:v>
                </c:pt>
                <c:pt idx="1">
                  <c:v>Jun</c:v>
                </c:pt>
                <c:pt idx="2">
                  <c:v>Jul</c:v>
                </c:pt>
                <c:pt idx="3">
                  <c:v>Aug</c:v>
                </c:pt>
                <c:pt idx="4">
                  <c:v>Sep</c:v>
                </c:pt>
                <c:pt idx="5">
                  <c:v>Oct</c:v>
                </c:pt>
                <c:pt idx="6">
                  <c:v>Nov</c:v>
                </c:pt>
                <c:pt idx="7">
                  <c:v>Dec</c:v>
                </c:pt>
                <c:pt idx="8">
                  <c:v>Jan 2018</c:v>
                </c:pt>
                <c:pt idx="9">
                  <c:v>Feb</c:v>
                </c:pt>
                <c:pt idx="10">
                  <c:v>Mar</c:v>
                </c:pt>
                <c:pt idx="11">
                  <c:v>Apr</c:v>
                </c:pt>
                <c:pt idx="12">
                  <c:v>May</c:v>
                </c:pt>
                <c:pt idx="13">
                  <c:v>Jun</c:v>
                </c:pt>
              </c:strCache>
            </c:strRef>
          </c:cat>
          <c:val>
            <c:numRef>
              <c:f>('MITS projected'!$B$10,'MITS projected'!$D$10,'MITS projected'!$F$10,'MITS projected'!$H$10,'MITS projected'!$J$10,'MITS projected'!$M$10,'MITS projected'!$O$10,'MITS projected'!$Q$10,'MITS projected'!$S$10,'MITS projected'!$U$10,'MITS projected'!$W$10,'MITS projected'!$Y$10,'MITS projected'!$AA$10,'MITS projected'!$AC$10)</c:f>
              <c:numCache>
                <c:formatCode>General</c:formatCode>
                <c:ptCount val="14"/>
                <c:pt idx="8" formatCode="@">
                  <c:v>5.0</c:v>
                </c:pt>
                <c:pt idx="9" formatCode="@">
                  <c:v>10.0</c:v>
                </c:pt>
                <c:pt idx="10" formatCode="@">
                  <c:v>15.0</c:v>
                </c:pt>
                <c:pt idx="11" formatCode="@">
                  <c:v>25.0</c:v>
                </c:pt>
                <c:pt idx="12" formatCode="@">
                  <c:v>40.0</c:v>
                </c:pt>
                <c:pt idx="13" formatCode="@">
                  <c:v>55.0</c:v>
                </c:pt>
              </c:numCache>
            </c:numRef>
          </c:val>
          <c:smooth val="0"/>
          <c:extLst xmlns:c16r2="http://schemas.microsoft.com/office/drawing/2015/06/chart">
            <c:ext xmlns:c16="http://schemas.microsoft.com/office/drawing/2014/chart" uri="{C3380CC4-5D6E-409C-BE32-E72D297353CC}">
              <c16:uniqueId val="{00000005-4405-4029-B6FC-711091838451}"/>
            </c:ext>
          </c:extLst>
        </c:ser>
        <c:ser>
          <c:idx val="6"/>
          <c:order val="6"/>
          <c:tx>
            <c:strRef>
              <c:f>'MITS projected'!$A$11</c:f>
              <c:strCache>
                <c:ptCount val="1"/>
                <c:pt idx="0">
                  <c:v>Sierra Leone</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f>('MITS projected'!$B$3,'MITS projected'!$D$3,'MITS projected'!$F$3,'MITS projected'!$H$3,'MITS projected'!$J$3,'MITS projected'!$M$3,'MITS projected'!$O$3,'MITS projected'!$Q$3,'MITS projected'!$S$3,'MITS projected'!$U$3,'MITS projected'!$W$3,'MITS projected'!$Y$3,'MITS projected'!$AA$3,'MITS projected'!$AC$3)</c:f>
              <c:strCache>
                <c:ptCount val="14"/>
                <c:pt idx="0">
                  <c:v>May 2017</c:v>
                </c:pt>
                <c:pt idx="1">
                  <c:v>Jun</c:v>
                </c:pt>
                <c:pt idx="2">
                  <c:v>Jul</c:v>
                </c:pt>
                <c:pt idx="3">
                  <c:v>Aug</c:v>
                </c:pt>
                <c:pt idx="4">
                  <c:v>Sep</c:v>
                </c:pt>
                <c:pt idx="5">
                  <c:v>Oct</c:v>
                </c:pt>
                <c:pt idx="6">
                  <c:v>Nov</c:v>
                </c:pt>
                <c:pt idx="7">
                  <c:v>Dec</c:v>
                </c:pt>
                <c:pt idx="8">
                  <c:v>Jan 2018</c:v>
                </c:pt>
                <c:pt idx="9">
                  <c:v>Feb</c:v>
                </c:pt>
                <c:pt idx="10">
                  <c:v>Mar</c:v>
                </c:pt>
                <c:pt idx="11">
                  <c:v>Apr</c:v>
                </c:pt>
                <c:pt idx="12">
                  <c:v>May</c:v>
                </c:pt>
                <c:pt idx="13">
                  <c:v>Jun</c:v>
                </c:pt>
              </c:strCache>
            </c:strRef>
          </c:cat>
          <c:val>
            <c:numRef>
              <c:f>('MITS projected'!$B$11,'MITS projected'!$D$11,'MITS projected'!$F$11,'MITS projected'!$H$11,'MITS projected'!$J$11,'MITS projected'!$M$11,'MITS projected'!$O$11,'MITS projected'!$Q$11,'MITS projected'!$S$11,'MITS projected'!$U$11,'MITS projected'!$W$11,'MITS projected'!$Y$11,'MITS projected'!$AA$11,'MITS projected'!$AC$11)</c:f>
              <c:numCache>
                <c:formatCode>General</c:formatCode>
                <c:ptCount val="14"/>
                <c:pt idx="13" formatCode="@">
                  <c:v>5.0</c:v>
                </c:pt>
              </c:numCache>
            </c:numRef>
          </c:val>
          <c:smooth val="0"/>
          <c:extLst xmlns:c16r2="http://schemas.microsoft.com/office/drawing/2015/06/chart">
            <c:ext xmlns:c16="http://schemas.microsoft.com/office/drawing/2014/chart" uri="{C3380CC4-5D6E-409C-BE32-E72D297353CC}">
              <c16:uniqueId val="{00000006-4405-4029-B6FC-711091838451}"/>
            </c:ext>
          </c:extLst>
        </c:ser>
        <c:dLbls>
          <c:showLegendKey val="0"/>
          <c:showVal val="0"/>
          <c:showCatName val="0"/>
          <c:showSerName val="0"/>
          <c:showPercent val="0"/>
          <c:showBubbleSize val="0"/>
        </c:dLbls>
        <c:marker val="1"/>
        <c:smooth val="0"/>
        <c:axId val="-1371654912"/>
        <c:axId val="-1371650480"/>
      </c:lineChart>
      <c:catAx>
        <c:axId val="-137165491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71650480"/>
        <c:crosses val="autoZero"/>
        <c:auto val="1"/>
        <c:lblAlgn val="ctr"/>
        <c:lblOffset val="100"/>
        <c:noMultiLvlLbl val="0"/>
      </c:catAx>
      <c:valAx>
        <c:axId val="-1371650480"/>
        <c:scaling>
          <c:orientation val="minMax"/>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71654912"/>
        <c:crosses val="autoZero"/>
        <c:crossBetween val="between"/>
      </c:valAx>
      <c:spPr>
        <a:noFill/>
        <a:ln>
          <a:noFill/>
        </a:ln>
        <a:effectLst/>
      </c:spPr>
    </c:plotArea>
    <c:plotVisOnly val="1"/>
    <c:dispBlanksAs val="gap"/>
    <c:showDLblsOverMax val="0"/>
  </c:chart>
  <c:spPr>
    <a:noFill/>
    <a:ln>
      <a:noFill/>
    </a:ln>
    <a:effectLst/>
  </c:spPr>
  <c:txPr>
    <a:bodyPr/>
    <a:lstStyle/>
    <a:p>
      <a:pPr>
        <a:defRPr sz="1400" b="1">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8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sz="1800" dirty="0"/>
              <a:t>MITS cases</a:t>
            </a:r>
            <a:r>
              <a:rPr lang="en-US" sz="1800" baseline="0" dirty="0"/>
              <a:t> </a:t>
            </a:r>
            <a:endParaRPr lang="en-US" sz="1800" baseline="0" dirty="0" smtClean="0"/>
          </a:p>
          <a:p>
            <a:pPr>
              <a:defRPr sz="1800"/>
            </a:pPr>
            <a:r>
              <a:rPr lang="en-US" sz="1800" dirty="0" smtClean="0"/>
              <a:t>(</a:t>
            </a:r>
            <a:r>
              <a:rPr lang="en-US" sz="1800" dirty="0"/>
              <a:t>n = 275)</a:t>
            </a:r>
          </a:p>
        </c:rich>
      </c:tx>
      <c:layout>
        <c:manualLayout>
          <c:xMode val="edge"/>
          <c:yMode val="edge"/>
          <c:x val="0.421239246332146"/>
          <c:y val="0.0117547994272375"/>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pieChart>
        <c:varyColors val="1"/>
        <c:ser>
          <c:idx val="0"/>
          <c:order val="0"/>
          <c:tx>
            <c:v>MITS</c:v>
          </c:tx>
          <c:dPt>
            <c:idx val="0"/>
            <c:bubble3D val="0"/>
            <c:spPr>
              <a:solidFill>
                <a:schemeClr val="accent3">
                  <a:shade val="6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451F-482F-9D7E-D944F97CBAA2}"/>
              </c:ext>
            </c:extLst>
          </c:dPt>
          <c:dPt>
            <c:idx val="1"/>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3-451F-482F-9D7E-D944F97CBAA2}"/>
              </c:ext>
            </c:extLst>
          </c:dPt>
          <c:dPt>
            <c:idx val="2"/>
            <c:bubble3D val="0"/>
            <c:spPr>
              <a:solidFill>
                <a:schemeClr val="accent3">
                  <a:tint val="6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5-451F-482F-9D7E-D944F97CBAA2}"/>
              </c:ext>
            </c:extLst>
          </c:dPt>
          <c:dLbls>
            <c:dLbl>
              <c:idx val="0"/>
              <c:layout>
                <c:manualLayout>
                  <c:x val="-0.0256794870301433"/>
                  <c:y val="9.62561368100023E-8"/>
                </c:manualLayout>
              </c:layout>
              <c:tx>
                <c:rich>
                  <a:bodyPr rot="0" spcFirstLastPara="1" vertOverflow="ellipsis" vert="horz" wrap="square" anchor="ctr" anchorCtr="1"/>
                  <a:lstStyle/>
                  <a:p>
                    <a:pPr>
                      <a:defRPr sz="2000" b="1" i="0" u="none" strike="noStrike" kern="1200" baseline="0">
                        <a:ln>
                          <a:solidFill>
                            <a:sysClr val="windowText" lastClr="000000"/>
                          </a:solidFill>
                        </a:ln>
                        <a:solidFill>
                          <a:sysClr val="windowText" lastClr="000000"/>
                        </a:solidFill>
                        <a:latin typeface="Arial" panose="020B0604020202020204" pitchFamily="34" charset="0"/>
                        <a:ea typeface="+mn-ea"/>
                        <a:cs typeface="Arial" panose="020B0604020202020204" pitchFamily="34" charset="0"/>
                      </a:defRPr>
                    </a:pPr>
                    <a:fld id="{93CF579A-E158-7B4B-813E-296E40639619}" type="CATEGORYNAME">
                      <a:rPr lang="en-US" b="0">
                        <a:ln>
                          <a:solidFill>
                            <a:sysClr val="windowText" lastClr="000000"/>
                          </a:solidFill>
                        </a:ln>
                      </a:rPr>
                      <a:pPr>
                        <a:defRPr sz="2000">
                          <a:ln>
                            <a:solidFill>
                              <a:sysClr val="windowText" lastClr="000000"/>
                            </a:solidFill>
                          </a:ln>
                        </a:defRPr>
                      </a:pPr>
                      <a:t>[CATEGORY NAME]</a:t>
                    </a:fld>
                    <a:r>
                      <a:rPr lang="en-US" b="0" baseline="0" dirty="0">
                        <a:ln>
                          <a:solidFill>
                            <a:sysClr val="windowText" lastClr="000000"/>
                          </a:solidFill>
                        </a:ln>
                      </a:rPr>
                      <a:t>
</a:t>
                    </a:r>
                    <a:fld id="{7E65CDCC-524B-7F4E-BE9B-563A7F28B7D4}" type="PERCENTAGE">
                      <a:rPr lang="en-US" b="0" baseline="0">
                        <a:ln>
                          <a:solidFill>
                            <a:sysClr val="windowText" lastClr="000000"/>
                          </a:solidFill>
                        </a:ln>
                      </a:rPr>
                      <a:pPr>
                        <a:defRPr sz="2000">
                          <a:ln>
                            <a:solidFill>
                              <a:sysClr val="windowText" lastClr="000000"/>
                            </a:solidFill>
                          </a:ln>
                        </a:defRPr>
                      </a:pPr>
                      <a:t>[PERCENTAGE]</a:t>
                    </a:fld>
                    <a:endParaRPr lang="en-US" b="0" baseline="0" dirty="0">
                      <a:ln>
                        <a:solidFill>
                          <a:sysClr val="windowText" lastClr="000000"/>
                        </a:solidFill>
                      </a:ln>
                    </a:endParaRPr>
                  </a:p>
                </c:rich>
              </c:tx>
              <c:spPr>
                <a:noFill/>
                <a:ln>
                  <a:noFill/>
                </a:ln>
                <a:effectLst/>
              </c:spPr>
              <c:txPr>
                <a:bodyPr rot="0" spcFirstLastPara="1" vertOverflow="ellipsis" vert="horz" wrap="square" anchor="ctr" anchorCtr="1"/>
                <a:lstStyle/>
                <a:p>
                  <a:pPr>
                    <a:defRPr sz="2000" b="1" i="0" u="none" strike="noStrike" kern="1200" baseline="0">
                      <a:ln>
                        <a:solidFill>
                          <a:sysClr val="windowText" lastClr="000000"/>
                        </a:solidFill>
                      </a:ln>
                      <a:solidFill>
                        <a:sysClr val="windowText" lastClr="000000"/>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451F-482F-9D7E-D944F97CBAA2}"/>
                </c:ext>
                <c:ext xmlns:c15="http://schemas.microsoft.com/office/drawing/2012/chart" uri="{CE6537A1-D6FC-4f65-9D91-7224C49458BB}">
                  <c15:layout>
                    <c:manualLayout>
                      <c:w val="0.507463518801637"/>
                      <c:h val="0.256001463869304"/>
                    </c:manualLayout>
                  </c15:layout>
                  <c15:dlblFieldTable/>
                  <c15:showDataLabelsRange val="0"/>
                </c:ext>
              </c:extLst>
            </c:dLbl>
            <c:dLbl>
              <c:idx val="2"/>
              <c:layout>
                <c:manualLayout>
                  <c:x val="0.0212107718496656"/>
                  <c:y val="0.146357939268726"/>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451F-482F-9D7E-D944F97CBAA2}"/>
                </c:ext>
                <c:ext xmlns:c15="http://schemas.microsoft.com/office/drawing/2012/chart" uri="{CE6537A1-D6FC-4f65-9D91-7224C49458BB}">
                  <c15:layout>
                    <c:manualLayout>
                      <c:w val="0.504936189496901"/>
                      <c:h val="0.284880235886525"/>
                    </c:manualLayout>
                  </c15:layout>
                </c:ext>
              </c:extLst>
            </c:dLbl>
            <c:spPr>
              <a:noFill/>
              <a:ln>
                <a:noFill/>
              </a:ln>
              <a:effectLst/>
            </c:spPr>
            <c:txPr>
              <a:bodyPr rot="0" spcFirstLastPara="1" vertOverflow="ellipsis" vert="horz" wrap="square" anchor="ctr" anchorCtr="1"/>
              <a:lstStyle/>
              <a:p>
                <a:pPr>
                  <a:defRPr sz="2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ct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'by age'!$C$16:$C$18</c:f>
              <c:strCache>
                <c:ptCount val="3"/>
                <c:pt idx="0">
                  <c:v>Stillbirths</c:v>
                </c:pt>
                <c:pt idx="1">
                  <c:v>Neonates</c:v>
                </c:pt>
                <c:pt idx="2">
                  <c:v>Children ≥1 mo.</c:v>
                </c:pt>
              </c:strCache>
            </c:strRef>
          </c:cat>
          <c:val>
            <c:numRef>
              <c:f>'by age'!$I$16:$I$18</c:f>
              <c:numCache>
                <c:formatCode>General</c:formatCode>
                <c:ptCount val="3"/>
                <c:pt idx="0">
                  <c:v>21.0</c:v>
                </c:pt>
                <c:pt idx="1">
                  <c:v>160.0</c:v>
                </c:pt>
                <c:pt idx="2">
                  <c:v>94.0</c:v>
                </c:pt>
              </c:numCache>
            </c:numRef>
          </c:val>
          <c:extLst xmlns:c16r2="http://schemas.microsoft.com/office/drawing/2015/06/chart">
            <c:ext xmlns:c16="http://schemas.microsoft.com/office/drawing/2014/chart" uri="{C3380CC4-5D6E-409C-BE32-E72D297353CC}">
              <c16:uniqueId val="{00000006-451F-482F-9D7E-D944F97CBAA2}"/>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200" b="1">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pieChart>
        <c:varyColors val="1"/>
        <c:ser>
          <c:idx val="0"/>
          <c:order val="0"/>
          <c:spPr>
            <a:solidFill>
              <a:schemeClr val="bg2">
                <a:lumMod val="50000"/>
              </a:schemeClr>
            </a:solidFill>
          </c:spPr>
          <c:explosion val="3"/>
          <c:dPt>
            <c:idx val="0"/>
            <c:bubble3D val="0"/>
            <c:spPr>
              <a:solidFill>
                <a:schemeClr val="bg2">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7252-4E5A-A2BF-EB00F00D5602}"/>
              </c:ext>
            </c:extLst>
          </c:dPt>
          <c:dPt>
            <c:idx val="1"/>
            <c:bubble3D val="0"/>
            <c:spPr>
              <a:solidFill>
                <a:schemeClr val="bg2">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7252-4E5A-A2BF-EB00F00D5602}"/>
              </c:ext>
            </c:extLst>
          </c:dPt>
          <c:dLbls>
            <c:dLbl>
              <c:idx val="0"/>
              <c:layout>
                <c:manualLayout>
                  <c:x val="0.349489244931962"/>
                  <c:y val="-0.13124684634524"/>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7252-4E5A-A2BF-EB00F00D5602}"/>
                </c:ext>
                <c:ext xmlns:c15="http://schemas.microsoft.com/office/drawing/2012/chart" uri="{CE6537A1-D6FC-4f65-9D91-7224C49458BB}">
                  <c15:layout>
                    <c:manualLayout>
                      <c:w val="0.311994478951001"/>
                      <c:h val="0.175727158734238"/>
                    </c:manualLayout>
                  </c15:layout>
                </c:ext>
              </c:extLst>
            </c:dLbl>
            <c:dLbl>
              <c:idx val="1"/>
              <c:layout>
                <c:manualLayout>
                  <c:x val="-0.0459709433656879"/>
                  <c:y val="0.0437051186768445"/>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7252-4E5A-A2BF-EB00F00D5602}"/>
                </c:ext>
                <c:ext xmlns:c15="http://schemas.microsoft.com/office/drawing/2012/chart" uri="{CE6537A1-D6FC-4f65-9D91-7224C49458BB}">
                  <c15:layout>
                    <c:manualLayout>
                      <c:w val="0.253161362320084"/>
                      <c:h val="0.18372353726346"/>
                    </c:manualLayout>
                  </c15:layout>
                </c:ext>
              </c:extLst>
            </c:dLbl>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'Death location from PPT'!$B$13:$C$14</c:f>
              <c:strCache>
                <c:ptCount val="2"/>
                <c:pt idx="0">
                  <c:v>Health facility</c:v>
                </c:pt>
                <c:pt idx="1">
                  <c:v>Community</c:v>
                </c:pt>
              </c:strCache>
            </c:strRef>
          </c:cat>
          <c:val>
            <c:numRef>
              <c:f>'Death location from PPT'!$D$13:$D$14</c:f>
              <c:numCache>
                <c:formatCode>General</c:formatCode>
                <c:ptCount val="2"/>
                <c:pt idx="0">
                  <c:v>529.0</c:v>
                </c:pt>
                <c:pt idx="1">
                  <c:v>86.0</c:v>
                </c:pt>
              </c:numCache>
            </c:numRef>
          </c:val>
          <c:extLst xmlns:c16r2="http://schemas.microsoft.com/office/drawing/2015/06/chart">
            <c:ext xmlns:c16="http://schemas.microsoft.com/office/drawing/2014/chart" uri="{C3380CC4-5D6E-409C-BE32-E72D297353CC}">
              <c16:uniqueId val="{00000004-7252-4E5A-A2BF-EB00F00D5602}"/>
            </c:ext>
          </c:extLst>
        </c:ser>
        <c:dLbls>
          <c:showLegendKey val="0"/>
          <c:showVal val="0"/>
          <c:showCatName val="1"/>
          <c:showSerName val="0"/>
          <c:showPercent val="1"/>
          <c:showBubbleSize val="0"/>
          <c:showLeaderLines val="1"/>
        </c:dLbls>
        <c:firstSliceAng val="80"/>
      </c:pieChart>
      <c:spPr>
        <a:noFill/>
        <a:ln>
          <a:noFill/>
        </a:ln>
        <a:effectLst/>
      </c:spPr>
    </c:plotArea>
    <c:plotVisOnly val="1"/>
    <c:dispBlanksAs val="gap"/>
    <c:showDLblsOverMax val="0"/>
  </c:chart>
  <c:spPr>
    <a:noFill/>
    <a:ln>
      <a:noFill/>
    </a:ln>
    <a:effectLst/>
  </c:spPr>
  <c:txPr>
    <a:bodyPr/>
    <a:lstStyle/>
    <a:p>
      <a:pPr>
        <a:defRPr sz="1200" b="1">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v>MITS-consented Cases</c:v>
          </c:tx>
          <c:explosion val="3"/>
          <c:dPt>
            <c:idx val="0"/>
            <c:bubble3D val="0"/>
            <c:spPr>
              <a:solidFill>
                <a:schemeClr val="accent1">
                  <a:lumMod val="40000"/>
                  <a:lumOff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F21A-48D0-B735-D57316396990}"/>
              </c:ext>
            </c:extLst>
          </c:dPt>
          <c:dPt>
            <c:idx val="1"/>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3-F21A-48D0-B735-D57316396990}"/>
              </c:ext>
            </c:extLst>
          </c:dPt>
          <c:dLbls>
            <c:dLbl>
              <c:idx val="0"/>
              <c:layout>
                <c:manualLayout>
                  <c:x val="0.325741890959282"/>
                  <c:y val="-0.137487636003957"/>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F21A-48D0-B735-D57316396990}"/>
                </c:ext>
                <c:ext xmlns:c15="http://schemas.microsoft.com/office/drawing/2012/chart" uri="{CE6537A1-D6FC-4f65-9D91-7224C49458BB}">
                  <c15:layout>
                    <c:manualLayout>
                      <c:w val="0.367149758454106"/>
                      <c:h val="0.229475766567755"/>
                    </c:manualLayout>
                  </c15:layout>
                </c:ext>
              </c:extLst>
            </c:dLbl>
            <c:dLbl>
              <c:idx val="1"/>
              <c:layout>
                <c:manualLayout>
                  <c:x val="-0.000233449079734577"/>
                  <c:y val="0.0335261727298924"/>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F21A-48D0-B735-D57316396990}"/>
                </c:ext>
                <c:ext xmlns:c15="http://schemas.microsoft.com/office/drawing/2012/chart" uri="{CE6537A1-D6FC-4f65-9D91-7224C49458BB}">
                  <c15:layout>
                    <c:manualLayout>
                      <c:w val="0.29587605897089"/>
                      <c:h val="0.273788328387735"/>
                    </c:manualLayout>
                  </c15:layout>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'Death location from PPT'!$B$13:$C$14</c:f>
              <c:strCache>
                <c:ptCount val="2"/>
                <c:pt idx="0">
                  <c:v>Health facility</c:v>
                </c:pt>
                <c:pt idx="1">
                  <c:v>Community</c:v>
                </c:pt>
              </c:strCache>
            </c:strRef>
          </c:cat>
          <c:val>
            <c:numRef>
              <c:f>'Death location from PPT'!$H$13:$H$14</c:f>
              <c:numCache>
                <c:formatCode>General</c:formatCode>
                <c:ptCount val="2"/>
                <c:pt idx="0">
                  <c:v>257.0</c:v>
                </c:pt>
                <c:pt idx="1">
                  <c:v>16.0</c:v>
                </c:pt>
              </c:numCache>
            </c:numRef>
          </c:val>
          <c:extLst xmlns:c16r2="http://schemas.microsoft.com/office/drawing/2015/06/chart">
            <c:ext xmlns:c16="http://schemas.microsoft.com/office/drawing/2014/chart" uri="{C3380CC4-5D6E-409C-BE32-E72D297353CC}">
              <c16:uniqueId val="{00000004-F21A-48D0-B735-D57316396990}"/>
            </c:ext>
          </c:extLst>
        </c:ser>
        <c:dLbls>
          <c:showLegendKey val="0"/>
          <c:showVal val="0"/>
          <c:showCatName val="1"/>
          <c:showSerName val="0"/>
          <c:showPercent val="1"/>
          <c:showBubbleSize val="0"/>
          <c:showLeaderLines val="1"/>
        </c:dLbls>
        <c:firstSliceAng val="60"/>
      </c:pieChart>
      <c:spPr>
        <a:noFill/>
        <a:ln>
          <a:noFill/>
        </a:ln>
        <a:effectLst/>
      </c:spPr>
    </c:plotArea>
    <c:plotVisOnly val="1"/>
    <c:dispBlanksAs val="gap"/>
    <c:showDLblsOverMax val="0"/>
  </c:chart>
  <c:spPr>
    <a:noFill/>
    <a:ln>
      <a:noFill/>
    </a:ln>
    <a:effectLst/>
  </c:spPr>
  <c:txPr>
    <a:bodyPr/>
    <a:lstStyle/>
    <a:p>
      <a:pPr>
        <a:defRPr sz="1200" b="1">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0.56501</cdr:x>
      <cdr:y>0.1337</cdr:y>
    </cdr:from>
    <cdr:to>
      <cdr:x>0.66041</cdr:x>
      <cdr:y>0.20946</cdr:y>
    </cdr:to>
    <cdr:cxnSp macro="">
      <cdr:nvCxnSpPr>
        <cdr:cNvPr id="3" name="Straight Connector 2"/>
        <cdr:cNvCxnSpPr/>
      </cdr:nvCxnSpPr>
      <cdr:spPr>
        <a:xfrm xmlns:a="http://schemas.openxmlformats.org/drawingml/2006/main" flipH="1">
          <a:off x="4074289" y="694481"/>
          <a:ext cx="687928" cy="393540"/>
        </a:xfrm>
        <a:prstGeom xmlns:a="http://schemas.openxmlformats.org/drawingml/2006/main" prst="line">
          <a:avLst/>
        </a:prstGeom>
        <a:ln xmlns:a="http://schemas.openxmlformats.org/drawingml/2006/main">
          <a:headEnd type="none"/>
          <a:tailEnd type="non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657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9" y="0"/>
            <a:ext cx="3038475" cy="466578"/>
          </a:xfrm>
          <a:prstGeom prst="rect">
            <a:avLst/>
          </a:prstGeom>
        </p:spPr>
        <p:txBody>
          <a:bodyPr vert="horz" lIns="91440" tIns="45720" rIns="91440" bIns="45720" rtlCol="0"/>
          <a:lstStyle>
            <a:lvl1pPr algn="r">
              <a:defRPr sz="1200"/>
            </a:lvl1pPr>
          </a:lstStyle>
          <a:p>
            <a:fld id="{671D0602-6DEB-4650-BA56-07AD41686F66}" type="datetimeFigureOut">
              <a:rPr lang="en-US" smtClean="0"/>
              <a:t>10/24/17</a:t>
            </a:fld>
            <a:endParaRPr lang="en-US" dirty="0"/>
          </a:p>
        </p:txBody>
      </p:sp>
      <p:sp>
        <p:nvSpPr>
          <p:cNvPr id="4" name="Footer Placeholder 3"/>
          <p:cNvSpPr>
            <a:spLocks noGrp="1"/>
          </p:cNvSpPr>
          <p:nvPr>
            <p:ph type="ftr" sz="quarter" idx="2"/>
          </p:nvPr>
        </p:nvSpPr>
        <p:spPr>
          <a:xfrm>
            <a:off x="1" y="8829822"/>
            <a:ext cx="3038475" cy="46657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829822"/>
            <a:ext cx="3038475" cy="466578"/>
          </a:xfrm>
          <a:prstGeom prst="rect">
            <a:avLst/>
          </a:prstGeom>
        </p:spPr>
        <p:txBody>
          <a:bodyPr vert="horz" lIns="91440" tIns="45720" rIns="91440" bIns="45720" rtlCol="0" anchor="b"/>
          <a:lstStyle>
            <a:lvl1pPr algn="r">
              <a:defRPr sz="1200"/>
            </a:lvl1pPr>
          </a:lstStyle>
          <a:p>
            <a:fld id="{13B269CC-F211-4E72-A23D-D34743115C06}" type="slidenum">
              <a:rPr lang="en-US" smtClean="0"/>
              <a:t>‹#›</a:t>
            </a:fld>
            <a:endParaRPr lang="en-US" dirty="0"/>
          </a:p>
        </p:txBody>
      </p:sp>
    </p:spTree>
    <p:extLst>
      <p:ext uri="{BB962C8B-B14F-4D97-AF65-F5344CB8AC3E}">
        <p14:creationId xmlns:p14="http://schemas.microsoft.com/office/powerpoint/2010/main" val="15605623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657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9" y="0"/>
            <a:ext cx="3038475" cy="466578"/>
          </a:xfrm>
          <a:prstGeom prst="rect">
            <a:avLst/>
          </a:prstGeom>
        </p:spPr>
        <p:txBody>
          <a:bodyPr vert="horz" lIns="91440" tIns="45720" rIns="91440" bIns="45720" rtlCol="0"/>
          <a:lstStyle>
            <a:lvl1pPr algn="r">
              <a:defRPr sz="1200"/>
            </a:lvl1pPr>
          </a:lstStyle>
          <a:p>
            <a:fld id="{92B78C72-F04A-4214-83E6-D72C9EBD4C4B}" type="datetimeFigureOut">
              <a:rPr lang="en-US" smtClean="0"/>
              <a:t>10/24/17</a:t>
            </a:fld>
            <a:endParaRPr lang="en-US" dirty="0"/>
          </a:p>
        </p:txBody>
      </p:sp>
      <p:sp>
        <p:nvSpPr>
          <p:cNvPr id="4" name="Slide Image Placeholder 3"/>
          <p:cNvSpPr>
            <a:spLocks noGrp="1" noRot="1" noChangeAspect="1"/>
          </p:cNvSpPr>
          <p:nvPr>
            <p:ph type="sldImg" idx="2"/>
          </p:nvPr>
        </p:nvSpPr>
        <p:spPr>
          <a:xfrm>
            <a:off x="1412875" y="1162050"/>
            <a:ext cx="4184650" cy="313848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4033"/>
            <a:ext cx="5607050" cy="366071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822"/>
            <a:ext cx="3038475" cy="46657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9" y="8829822"/>
            <a:ext cx="3038475" cy="466578"/>
          </a:xfrm>
          <a:prstGeom prst="rect">
            <a:avLst/>
          </a:prstGeom>
        </p:spPr>
        <p:txBody>
          <a:bodyPr vert="horz" lIns="91440" tIns="45720" rIns="91440" bIns="45720" rtlCol="0" anchor="b"/>
          <a:lstStyle>
            <a:lvl1pPr algn="r">
              <a:defRPr sz="1200"/>
            </a:lvl1pPr>
          </a:lstStyle>
          <a:p>
            <a:fld id="{66675D2F-7855-418F-90DC-60DD177C7ACB}" type="slidenum">
              <a:rPr lang="en-US" smtClean="0"/>
              <a:t>‹#›</a:t>
            </a:fld>
            <a:endParaRPr lang="en-US" dirty="0"/>
          </a:p>
        </p:txBody>
      </p:sp>
    </p:spTree>
    <p:extLst>
      <p:ext uri="{BB962C8B-B14F-4D97-AF65-F5344CB8AC3E}">
        <p14:creationId xmlns:p14="http://schemas.microsoft.com/office/powerpoint/2010/main" val="3171141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1" i="0" u="sng"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6675D2F-7855-418F-90DC-60DD177C7ACB}" type="slidenum">
              <a:rPr lang="en-US" smtClean="0"/>
              <a:t>1</a:t>
            </a:fld>
            <a:endParaRPr lang="en-US" dirty="0"/>
          </a:p>
        </p:txBody>
      </p:sp>
    </p:spTree>
    <p:extLst>
      <p:ext uri="{BB962C8B-B14F-4D97-AF65-F5344CB8AC3E}">
        <p14:creationId xmlns:p14="http://schemas.microsoft.com/office/powerpoint/2010/main" val="813487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t>
            </a:r>
            <a:r>
              <a:rPr lang="en-US" baseline="0" dirty="0" smtClean="0"/>
              <a:t>we assess the pathogens that were listed anywhere in the causal chain among the 52 CHAMPS </a:t>
            </a:r>
            <a:r>
              <a:rPr lang="en-US" baseline="0" dirty="0" err="1" smtClean="0"/>
              <a:t>DeCoDe</a:t>
            </a:r>
            <a:r>
              <a:rPr lang="en-US" baseline="0" dirty="0" smtClean="0"/>
              <a:t> cases.  While the numbers are still small, we observe 17 different pathogens, most commonly </a:t>
            </a:r>
            <a:r>
              <a:rPr lang="en-US" baseline="0" dirty="0" err="1" smtClean="0"/>
              <a:t>Acinetobacter</a:t>
            </a:r>
            <a:r>
              <a:rPr lang="en-US" baseline="0" dirty="0" smtClean="0"/>
              <a:t> </a:t>
            </a:r>
            <a:r>
              <a:rPr lang="en-US" baseline="0" dirty="0" err="1" smtClean="0"/>
              <a:t>baumannii</a:t>
            </a:r>
            <a:r>
              <a:rPr lang="en-US" baseline="0" dirty="0" smtClean="0"/>
              <a:t>, </a:t>
            </a:r>
            <a:r>
              <a:rPr lang="en-US" baseline="0" dirty="0" err="1" smtClean="0"/>
              <a:t>Klebsiella</a:t>
            </a:r>
            <a:r>
              <a:rPr lang="en-US" baseline="0" dirty="0" smtClean="0"/>
              <a:t> pneumonia, Pseudomonas aeruginosa, Streptococcus pneumonia, and Staph aureus.  The associated syndromes included pneumonia, </a:t>
            </a:r>
            <a:r>
              <a:rPr lang="en-US" baseline="0" dirty="0" err="1" smtClean="0"/>
              <a:t>meninigitis</a:t>
            </a:r>
            <a:r>
              <a:rPr lang="en-US" baseline="0" dirty="0" smtClean="0"/>
              <a:t>/encephalitis, and sepsis; in 11 of 52 cases, multiple pathogens were detected in the same individual.  </a:t>
            </a:r>
            <a:endParaRPr lang="en-US" dirty="0" smtClean="0"/>
          </a:p>
          <a:p>
            <a:r>
              <a:rPr lang="en-US" dirty="0" smtClean="0"/>
              <a:t>In summary, the </a:t>
            </a:r>
            <a:r>
              <a:rPr lang="en-US" dirty="0" err="1" smtClean="0"/>
              <a:t>DeCoDe</a:t>
            </a:r>
            <a:r>
              <a:rPr lang="en-US" dirty="0" smtClean="0"/>
              <a:t> process is generating pathogen-specific etiology, and more granula</a:t>
            </a:r>
            <a:r>
              <a:rPr lang="en-US" baseline="0" dirty="0" smtClean="0"/>
              <a:t>r information than we would obtain from verbal autopsy.  </a:t>
            </a:r>
            <a:endParaRPr lang="en-US" dirty="0" smtClean="0"/>
          </a:p>
          <a:p>
            <a:endParaRPr lang="en-US" dirty="0"/>
          </a:p>
        </p:txBody>
      </p:sp>
      <p:sp>
        <p:nvSpPr>
          <p:cNvPr id="4" name="Slide Number Placeholder 3"/>
          <p:cNvSpPr>
            <a:spLocks noGrp="1"/>
          </p:cNvSpPr>
          <p:nvPr>
            <p:ph type="sldNum" sz="quarter" idx="10"/>
          </p:nvPr>
        </p:nvSpPr>
        <p:spPr/>
        <p:txBody>
          <a:bodyPr/>
          <a:lstStyle/>
          <a:p>
            <a:fld id="{66675D2F-7855-418F-90DC-60DD177C7ACB}"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3166706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If all goes well with all sites, we are anticipating just over 1000 MITS obtained by June 2018, the end of our first three year grant period. SA has the most MITS because of their experience with the pilot, and due to the expansive size of the population that uses the hospital.  We project the contributions from other sites will increase as they gain experience.  However, these projections assume that operations continue at steady state with no interruptions. </a:t>
            </a:r>
          </a:p>
          <a:p>
            <a:endParaRPr lang="en-US" baseline="0" dirty="0" smtClean="0"/>
          </a:p>
        </p:txBody>
      </p:sp>
      <p:sp>
        <p:nvSpPr>
          <p:cNvPr id="4" name="Slide Number Placeholder 3"/>
          <p:cNvSpPr>
            <a:spLocks noGrp="1"/>
          </p:cNvSpPr>
          <p:nvPr>
            <p:ph type="sldNum" sz="quarter" idx="10"/>
          </p:nvPr>
        </p:nvSpPr>
        <p:spPr/>
        <p:txBody>
          <a:bodyPr/>
          <a:lstStyle/>
          <a:p>
            <a:fld id="{66675D2F-7855-418F-90DC-60DD177C7ACB}" type="slidenum">
              <a:rPr lang="en-US" smtClean="0"/>
              <a:t>11</a:t>
            </a:fld>
            <a:endParaRPr lang="en-US" dirty="0"/>
          </a:p>
        </p:txBody>
      </p:sp>
    </p:spTree>
    <p:extLst>
      <p:ext uri="{BB962C8B-B14F-4D97-AF65-F5344CB8AC3E}">
        <p14:creationId xmlns:p14="http://schemas.microsoft.com/office/powerpoint/2010/main" val="2763831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Out of our 275 MITS cases, nearly two-thirds are neonates and stillbirths.  </a:t>
            </a:r>
          </a:p>
          <a:p>
            <a:r>
              <a:rPr lang="en-US" baseline="0" dirty="0" smtClean="0"/>
              <a:t>61.5% of CHAMPS-eligible deaths captured through Sept 2017 are stillbirths and neonates</a:t>
            </a:r>
          </a:p>
          <a:p>
            <a:r>
              <a:rPr lang="en-US" baseline="0" dirty="0" smtClean="0"/>
              <a:t>Amongst MITS, 69.9% are neonates and SB; fewer SB because SA has suspended enrolling SBs</a:t>
            </a:r>
          </a:p>
          <a:p>
            <a:endParaRPr lang="en-US" baseline="0" dirty="0" smtClean="0"/>
          </a:p>
        </p:txBody>
      </p:sp>
      <p:sp>
        <p:nvSpPr>
          <p:cNvPr id="4" name="Slide Number Placeholder 3"/>
          <p:cNvSpPr>
            <a:spLocks noGrp="1"/>
          </p:cNvSpPr>
          <p:nvPr>
            <p:ph type="sldNum" sz="quarter" idx="10"/>
          </p:nvPr>
        </p:nvSpPr>
        <p:spPr/>
        <p:txBody>
          <a:bodyPr/>
          <a:lstStyle/>
          <a:p>
            <a:fld id="{66675D2F-7855-418F-90DC-60DD177C7ACB}" type="slidenum">
              <a:rPr lang="en-US" smtClean="0"/>
              <a:t>12</a:t>
            </a:fld>
            <a:endParaRPr lang="en-US" dirty="0"/>
          </a:p>
        </p:txBody>
      </p:sp>
    </p:spTree>
    <p:extLst>
      <p:ext uri="{BB962C8B-B14F-4D97-AF65-F5344CB8AC3E}">
        <p14:creationId xmlns:p14="http://schemas.microsoft.com/office/powerpoint/2010/main" val="11862954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About 14%</a:t>
            </a:r>
            <a:r>
              <a:rPr lang="en-US" baseline="0" dirty="0" smtClean="0"/>
              <a:t> of CHAMPS eligible cases have died in the community; about 6% of MITS cases have died in the community.  We anticipate that the proportion of MITS cases that died in the community will increase over time as the sites shift to more intensive community outreach strategies – for example, conducting MITS in more remote health centers of Mozambique, or engaging with undertakers in Soweto.   </a:t>
            </a:r>
          </a:p>
          <a:p>
            <a:endParaRPr lang="en-US" b="1" baseline="0" dirty="0" smtClean="0"/>
          </a:p>
          <a:p>
            <a:endParaRPr lang="en-US" baseline="0" dirty="0" smtClean="0"/>
          </a:p>
        </p:txBody>
      </p:sp>
      <p:sp>
        <p:nvSpPr>
          <p:cNvPr id="4" name="Slide Number Placeholder 3"/>
          <p:cNvSpPr>
            <a:spLocks noGrp="1"/>
          </p:cNvSpPr>
          <p:nvPr>
            <p:ph type="sldNum" sz="quarter" idx="10"/>
          </p:nvPr>
        </p:nvSpPr>
        <p:spPr/>
        <p:txBody>
          <a:bodyPr/>
          <a:lstStyle/>
          <a:p>
            <a:fld id="{66675D2F-7855-418F-90DC-60DD177C7ACB}" type="slidenum">
              <a:rPr lang="en-US" smtClean="0"/>
              <a:t>13</a:t>
            </a:fld>
            <a:endParaRPr lang="en-US" dirty="0"/>
          </a:p>
        </p:txBody>
      </p:sp>
    </p:spTree>
    <p:extLst>
      <p:ext uri="{BB962C8B-B14F-4D97-AF65-F5344CB8AC3E}">
        <p14:creationId xmlns:p14="http://schemas.microsoft.com/office/powerpoint/2010/main" val="2677697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75" y="649288"/>
            <a:ext cx="3132138" cy="23495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u="none"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14</a:t>
            </a:fld>
            <a:endParaRPr lang="en-US" dirty="0"/>
          </a:p>
        </p:txBody>
      </p:sp>
    </p:spTree>
    <p:extLst>
      <p:ext uri="{BB962C8B-B14F-4D97-AF65-F5344CB8AC3E}">
        <p14:creationId xmlns:p14="http://schemas.microsoft.com/office/powerpoint/2010/main" val="1339960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6C22D9A-49AF-4407-A47B-54DFE5F9DB2D}" type="slidenum">
              <a:rPr lang="en-US" smtClean="0">
                <a:solidFill>
                  <a:srgbClr val="000000"/>
                </a:solidFill>
              </a:rPr>
              <a:pPr>
                <a:defRPr/>
              </a:pPr>
              <a:t>2</a:t>
            </a:fld>
            <a:endParaRPr lang="en-US" dirty="0">
              <a:solidFill>
                <a:srgbClr val="000000"/>
              </a:solidFill>
            </a:endParaRPr>
          </a:p>
        </p:txBody>
      </p:sp>
    </p:spTree>
    <p:extLst>
      <p:ext uri="{BB962C8B-B14F-4D97-AF65-F5344CB8AC3E}">
        <p14:creationId xmlns:p14="http://schemas.microsoft.com/office/powerpoint/2010/main" val="2534410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675D2F-7855-418F-90DC-60DD177C7ACB}" type="slidenum">
              <a:rPr lang="en-US" smtClean="0"/>
              <a:t>3</a:t>
            </a:fld>
            <a:endParaRPr lang="en-US" dirty="0"/>
          </a:p>
        </p:txBody>
      </p:sp>
    </p:spTree>
    <p:extLst>
      <p:ext uri="{BB962C8B-B14F-4D97-AF65-F5344CB8AC3E}">
        <p14:creationId xmlns:p14="http://schemas.microsoft.com/office/powerpoint/2010/main" val="2562813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675D2F-7855-418F-90DC-60DD177C7ACB}" type="slidenum">
              <a:rPr lang="en-US" smtClean="0"/>
              <a:t>4</a:t>
            </a:fld>
            <a:endParaRPr lang="en-US" dirty="0"/>
          </a:p>
        </p:txBody>
      </p:sp>
    </p:spTree>
    <p:extLst>
      <p:ext uri="{BB962C8B-B14F-4D97-AF65-F5344CB8AC3E}">
        <p14:creationId xmlns:p14="http://schemas.microsoft.com/office/powerpoint/2010/main" val="3968971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000" kern="1200" dirty="0" smtClean="0">
                <a:solidFill>
                  <a:schemeClr val="tx1"/>
                </a:solidFill>
                <a:effectLst/>
                <a:latin typeface="+mn-lt"/>
                <a:ea typeface="+mn-ea"/>
                <a:cs typeface="+mn-cs"/>
              </a:rPr>
              <a:t>In the lungs of this stillbirth there were cells with cytoplasmic inclusions (indicated by arrow), these inclusions, sometimes referred to as “owls eye” are characteristic of CMV infection.</a:t>
            </a:r>
          </a:p>
          <a:p>
            <a:pPr lvl="0"/>
            <a:r>
              <a:rPr lang="en-US" sz="1000" kern="1200" dirty="0" smtClean="0">
                <a:solidFill>
                  <a:schemeClr val="tx1"/>
                </a:solidFill>
                <a:effectLst/>
                <a:latin typeface="+mn-lt"/>
                <a:ea typeface="+mn-ea"/>
                <a:cs typeface="+mn-cs"/>
              </a:rPr>
              <a:t>With these findings and with the positive PCR findings in multiple specimens the </a:t>
            </a:r>
            <a:r>
              <a:rPr lang="en-US" sz="1000" kern="1200" dirty="0" err="1" smtClean="0">
                <a:solidFill>
                  <a:schemeClr val="tx1"/>
                </a:solidFill>
                <a:effectLst/>
                <a:latin typeface="+mn-lt"/>
                <a:ea typeface="+mn-ea"/>
                <a:cs typeface="+mn-cs"/>
              </a:rPr>
              <a:t>DeCoDe</a:t>
            </a:r>
            <a:r>
              <a:rPr lang="en-US" sz="1000" kern="1200" dirty="0" smtClean="0">
                <a:solidFill>
                  <a:schemeClr val="tx1"/>
                </a:solidFill>
                <a:effectLst/>
                <a:latin typeface="+mn-lt"/>
                <a:ea typeface="+mn-ea"/>
                <a:cs typeface="+mn-cs"/>
              </a:rPr>
              <a:t> panel very easily determined the cause of death in this stillbirth was congenital CMV. </a:t>
            </a:r>
          </a:p>
          <a:p>
            <a:endParaRPr lang="en-US" sz="1000" dirty="0"/>
          </a:p>
        </p:txBody>
      </p:sp>
      <p:sp>
        <p:nvSpPr>
          <p:cNvPr id="4" name="Slide Number Placeholder 3"/>
          <p:cNvSpPr>
            <a:spLocks noGrp="1"/>
          </p:cNvSpPr>
          <p:nvPr>
            <p:ph type="sldNum" sz="quarter" idx="10"/>
          </p:nvPr>
        </p:nvSpPr>
        <p:spPr/>
        <p:txBody>
          <a:bodyPr/>
          <a:lstStyle/>
          <a:p>
            <a:fld id="{66675D2F-7855-418F-90DC-60DD177C7ACB}" type="slidenum">
              <a:rPr lang="en-US" smtClean="0"/>
              <a:t>5</a:t>
            </a:fld>
            <a:endParaRPr lang="en-US" dirty="0"/>
          </a:p>
        </p:txBody>
      </p:sp>
    </p:spTree>
    <p:extLst>
      <p:ext uri="{BB962C8B-B14F-4D97-AF65-F5344CB8AC3E}">
        <p14:creationId xmlns:p14="http://schemas.microsoft.com/office/powerpoint/2010/main" val="3142624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ct val="20000"/>
              </a:spcBef>
              <a:buFont typeface="Arial" panose="020B0604020202020204" pitchFamily="34" charset="0"/>
              <a:buNone/>
            </a:pPr>
            <a:r>
              <a:rPr lang="en-US" sz="1400" b="0" baseline="0" dirty="0" smtClean="0"/>
              <a:t>CHAMPS has been unique in its community engagement approaches, which we deem essential to maintaining the acceptability of our surveillance over the long term.  CHAMPS social behavioral science colleagues have conducted structured workshops with community members and leaders to assess the extent to which CHAMPS shares their MCH priorities.  Through participant inquiry approaches they are able to gauge the level of alignment and tension with mortality surveillance activities.  This helps focus subsequent formative research and has ultimately led to many concrete adaptations in procedures that likely increase acceptability, for examples timing with respect to religious practices and approaching families for consent with imams. </a:t>
            </a:r>
          </a:p>
          <a:p>
            <a:pPr marL="0" indent="0">
              <a:spcBef>
                <a:spcPct val="20000"/>
              </a:spcBef>
              <a:buFont typeface="Arial" panose="020B0604020202020204" pitchFamily="34" charset="0"/>
              <a:buNone/>
            </a:pPr>
            <a:endParaRPr lang="en-US" sz="14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71427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have 5 sites notifying deaths according to CHAMPS surveillance system, including our latest site Bangladesh which just conducted its first MITS procedure last week, so their figures are unofficial.  Across the network,, we’ve been notified of 1600 deaths, screened for eligibility in 639, and identified 622 CHAMPS eligible cases, meaning they met age and residence criteria.  Of those, 280 granted consent for MITS, and we have counted 275 with confirmed MITS procedures.  Another 170 granted consent for clinical data abstraction and verbal autopsy; 172 were not enrolled in CHAMPS. </a:t>
            </a:r>
          </a:p>
          <a:p>
            <a:r>
              <a:rPr lang="en-US" baseline="0" dirty="0" smtClean="0"/>
              <a:t> </a:t>
            </a:r>
          </a:p>
        </p:txBody>
      </p:sp>
      <p:sp>
        <p:nvSpPr>
          <p:cNvPr id="4" name="Slide Number Placeholder 3"/>
          <p:cNvSpPr>
            <a:spLocks noGrp="1"/>
          </p:cNvSpPr>
          <p:nvPr>
            <p:ph type="sldNum" sz="quarter" idx="10"/>
          </p:nvPr>
        </p:nvSpPr>
        <p:spPr/>
        <p:txBody>
          <a:bodyPr/>
          <a:lstStyle/>
          <a:p>
            <a:fld id="{66675D2F-7855-418F-90DC-60DD177C7ACB}" type="slidenum">
              <a:rPr lang="en-US" smtClean="0"/>
              <a:t>7</a:t>
            </a:fld>
            <a:endParaRPr lang="en-US" dirty="0"/>
          </a:p>
        </p:txBody>
      </p:sp>
    </p:spTree>
    <p:extLst>
      <p:ext uri="{BB962C8B-B14F-4D97-AF65-F5344CB8AC3E}">
        <p14:creationId xmlns:p14="http://schemas.microsoft.com/office/powerpoint/2010/main" val="2882518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675D2F-7855-418F-90DC-60DD177C7ACB}" type="slidenum">
              <a:rPr lang="en-US" smtClean="0"/>
              <a:t>8</a:t>
            </a:fld>
            <a:endParaRPr lang="en-US" dirty="0"/>
          </a:p>
        </p:txBody>
      </p:sp>
    </p:spTree>
    <p:extLst>
      <p:ext uri="{BB962C8B-B14F-4D97-AF65-F5344CB8AC3E}">
        <p14:creationId xmlns:p14="http://schemas.microsoft.com/office/powerpoint/2010/main" val="11944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panose="020B0604020202020204" pitchFamily="34" charset="0"/>
                <a:ea typeface="+mn-ea"/>
                <a:cs typeface="+mn-cs"/>
              </a:rPr>
              <a:t>Before we turn to the South</a:t>
            </a:r>
            <a:r>
              <a:rPr lang="en-US" sz="1200" kern="1200" baseline="0" dirty="0" smtClean="0">
                <a:solidFill>
                  <a:schemeClr val="tx1"/>
                </a:solidFill>
                <a:effectLst/>
                <a:latin typeface="Arial" panose="020B0604020202020204" pitchFamily="34" charset="0"/>
                <a:ea typeface="+mn-ea"/>
                <a:cs typeface="+mn-cs"/>
              </a:rPr>
              <a:t> African precursor study, we would like to remind you of how WHO standardizes the description of the causal chain leading to death.  For those of you who have had to fill out a </a:t>
            </a:r>
            <a:r>
              <a:rPr lang="en-US" sz="1200" kern="1200" dirty="0" smtClean="0">
                <a:solidFill>
                  <a:schemeClr val="tx1"/>
                </a:solidFill>
                <a:effectLst/>
                <a:latin typeface="Arial" panose="020B0604020202020204" pitchFamily="34" charset="0"/>
                <a:ea typeface="+mn-ea"/>
                <a:cs typeface="+mn-cs"/>
              </a:rPr>
              <a:t>medical death certificate, you may recall</a:t>
            </a:r>
            <a:r>
              <a:rPr lang="en-US" sz="1200" kern="1200" baseline="0" dirty="0" smtClean="0">
                <a:solidFill>
                  <a:schemeClr val="tx1"/>
                </a:solidFill>
                <a:effectLst/>
                <a:latin typeface="Arial" panose="020B0604020202020204" pitchFamily="34" charset="0"/>
                <a:ea typeface="+mn-ea"/>
                <a:cs typeface="+mn-cs"/>
              </a:rPr>
              <a:t> that the last event in the sequence is the immediate cause of death, or the </a:t>
            </a:r>
            <a:r>
              <a:rPr lang="en-US" sz="1200" kern="1200" dirty="0" smtClean="0">
                <a:solidFill>
                  <a:schemeClr val="tx1"/>
                </a:solidFill>
                <a:effectLst/>
                <a:latin typeface="Arial" panose="020B0604020202020204" pitchFamily="34" charset="0"/>
                <a:ea typeface="+mn-ea"/>
                <a:cs typeface="+mn-cs"/>
              </a:rPr>
              <a:t>disease or complication which directly preceded or directly led to death.</a:t>
            </a:r>
          </a:p>
          <a:p>
            <a:r>
              <a:rPr lang="en-US" sz="1200" kern="1200" dirty="0" smtClean="0">
                <a:solidFill>
                  <a:schemeClr val="tx1"/>
                </a:solidFill>
                <a:effectLst/>
                <a:latin typeface="Arial" panose="020B0604020202020204" pitchFamily="34" charset="0"/>
                <a:ea typeface="+mn-ea"/>
                <a:cs typeface="+mn-cs"/>
              </a:rPr>
              <a:t> </a:t>
            </a:r>
          </a:p>
          <a:p>
            <a:r>
              <a:rPr lang="en-US" sz="1200" kern="1200" baseline="0" dirty="0" smtClean="0">
                <a:solidFill>
                  <a:schemeClr val="tx1"/>
                </a:solidFill>
                <a:effectLst/>
                <a:latin typeface="Arial" panose="020B0604020202020204" pitchFamily="34" charset="0"/>
                <a:ea typeface="+mn-ea"/>
                <a:cs typeface="+mn-cs"/>
              </a:rPr>
              <a:t>But the most important concept from International Classification of Diseases is the underlying cause of death:  this is the  condition that initiated the train of events leading directly to death.  The underlying cause of death on this last line of the death certificate is the subject of the global burden of disease estimates you are all familiar with.  </a:t>
            </a:r>
            <a:endParaRPr lang="en-US" dirty="0"/>
          </a:p>
        </p:txBody>
      </p:sp>
      <p:sp>
        <p:nvSpPr>
          <p:cNvPr id="4" name="Slide Number Placeholder 3"/>
          <p:cNvSpPr>
            <a:spLocks noGrp="1"/>
          </p:cNvSpPr>
          <p:nvPr>
            <p:ph type="sldNum" sz="quarter" idx="10"/>
          </p:nvPr>
        </p:nvSpPr>
        <p:spPr/>
        <p:txBody>
          <a:bodyPr/>
          <a:lstStyle/>
          <a:p>
            <a:fld id="{66675D2F-7855-418F-90DC-60DD177C7ACB}" type="slidenum">
              <a:rPr lang="en-US" smtClean="0"/>
              <a:t>9</a:t>
            </a:fld>
            <a:endParaRPr lang="en-US" dirty="0"/>
          </a:p>
        </p:txBody>
      </p:sp>
    </p:spTree>
    <p:extLst>
      <p:ext uri="{BB962C8B-B14F-4D97-AF65-F5344CB8AC3E}">
        <p14:creationId xmlns:p14="http://schemas.microsoft.com/office/powerpoint/2010/main" val="230560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with text only or primary image">
    <p:spTree>
      <p:nvGrpSpPr>
        <p:cNvPr id="1" name=""/>
        <p:cNvGrpSpPr/>
        <p:nvPr/>
      </p:nvGrpSpPr>
      <p:grpSpPr>
        <a:xfrm>
          <a:off x="0" y="0"/>
          <a:ext cx="0" cy="0"/>
          <a:chOff x="0" y="0"/>
          <a:chExt cx="0" cy="0"/>
        </a:xfrm>
      </p:grpSpPr>
      <p:sp>
        <p:nvSpPr>
          <p:cNvPr id="5" name="Rectangle 4"/>
          <p:cNvSpPr/>
          <p:nvPr userDrawn="1"/>
        </p:nvSpPr>
        <p:spPr bwMode="gray">
          <a:xfrm>
            <a:off x="0" y="0"/>
            <a:ext cx="9144000" cy="4475181"/>
          </a:xfrm>
          <a:prstGeom prst="rect">
            <a:avLst/>
          </a:prstGeom>
          <a:solidFill>
            <a:srgbClr val="696158"/>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400" b="0" dirty="0" smtClean="0">
              <a:solidFill>
                <a:prstClr val="white"/>
              </a:solidFill>
            </a:endParaRPr>
          </a:p>
        </p:txBody>
      </p:sp>
      <p:sp>
        <p:nvSpPr>
          <p:cNvPr id="2" name="Title 1"/>
          <p:cNvSpPr>
            <a:spLocks noGrp="1"/>
          </p:cNvSpPr>
          <p:nvPr>
            <p:ph type="ctrTitle"/>
          </p:nvPr>
        </p:nvSpPr>
        <p:spPr>
          <a:xfrm>
            <a:off x="365759" y="1897603"/>
            <a:ext cx="5668491" cy="842400"/>
          </a:xfrm>
          <a:prstGeom prst="rect">
            <a:avLst/>
          </a:prstGeom>
        </p:spPr>
        <p:txBody>
          <a:bodyPr lIns="0" tIns="45720" rIns="0" bIns="45720" anchor="b">
            <a:noAutofit/>
          </a:bodyPr>
          <a:lstStyle>
            <a:lvl1pPr>
              <a:defRPr sz="2800" b="1">
                <a:solidFill>
                  <a:schemeClr val="bg1"/>
                </a:solidFill>
                <a:latin typeface="Segoe UI" panose="020B0502040204020203" pitchFamily="34" charset="0"/>
                <a:cs typeface="Segoe UI" panose="020B0502040204020203"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365760" y="2778756"/>
            <a:ext cx="5669280" cy="1371600"/>
          </a:xfrm>
          <a:prstGeom prst="rect">
            <a:avLst/>
          </a:prstGeom>
        </p:spPr>
        <p:txBody>
          <a:bodyPr lIns="0" tIns="45720" rIns="0" bIns="45720">
            <a:noAutofit/>
          </a:bodyPr>
          <a:lstStyle>
            <a:lvl1pPr marL="0" indent="0" algn="l">
              <a:lnSpc>
                <a:spcPct val="100000"/>
              </a:lnSpc>
              <a:spcBef>
                <a:spcPts val="0"/>
              </a:spcBef>
              <a:spcAft>
                <a:spcPts val="0"/>
              </a:spcAft>
              <a:buNone/>
              <a:defRPr sz="2400" b="0">
                <a:solidFill>
                  <a:schemeClr val="bg1"/>
                </a:solidFill>
                <a:latin typeface="Segoe UI" panose="020B0502040204020203" pitchFamily="34" charset="0"/>
                <a:cs typeface="Segoe UI" panose="020B05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Dark Blue">
    <p:bg>
      <p:bgPr>
        <a:solidFill>
          <a:schemeClr val="accent1"/>
        </a:solid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365125" y="2857500"/>
            <a:ext cx="8229600" cy="1143000"/>
          </a:xfrm>
          <a:prstGeom prst="rect">
            <a:avLst/>
          </a:prstGeom>
        </p:spPr>
        <p:txBody>
          <a:bodyPr lIns="0" tIns="0" rIns="0" bIns="0" anchor="ctr"/>
          <a:lstStyle>
            <a:lvl1pPr>
              <a:defRPr sz="4000">
                <a:solidFill>
                  <a:schemeClr val="bg1"/>
                </a:solidFill>
                <a:latin typeface="+mj-lt"/>
                <a:cs typeface="Segoe UI Light" panose="020B0502040204020203" pitchFamily="34" charset="0"/>
              </a:defRPr>
            </a:lvl1pPr>
            <a:lvl2pPr>
              <a:defRPr sz="6000">
                <a:solidFill>
                  <a:schemeClr val="bg2"/>
                </a:solidFill>
              </a:defRPr>
            </a:lvl2pPr>
            <a:lvl3pPr>
              <a:defRPr sz="6000">
                <a:solidFill>
                  <a:schemeClr val="bg2"/>
                </a:solidFill>
              </a:defRPr>
            </a:lvl3pPr>
            <a:lvl4pPr>
              <a:defRPr sz="6000">
                <a:solidFill>
                  <a:schemeClr val="bg2"/>
                </a:solidFill>
              </a:defRPr>
            </a:lvl4pPr>
            <a:lvl5pPr>
              <a:defRPr sz="6000">
                <a:solidFill>
                  <a:schemeClr val="bg2"/>
                </a:solidFill>
              </a:defRPr>
            </a:lvl5pPr>
          </a:lstStyle>
          <a:p>
            <a:pPr lvl="0"/>
            <a:r>
              <a:rPr lang="en-US" dirty="0" smtClean="0"/>
              <a:t>Click to edit divider text</a:t>
            </a:r>
          </a:p>
        </p:txBody>
      </p:sp>
    </p:spTree>
    <p:extLst>
      <p:ext uri="{BB962C8B-B14F-4D97-AF65-F5344CB8AC3E}">
        <p14:creationId xmlns:p14="http://schemas.microsoft.com/office/powerpoint/2010/main" val="2745454958"/>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Green">
    <p:bg>
      <p:bgPr>
        <a:solidFill>
          <a:schemeClr val="accent4"/>
        </a:solid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365125" y="2857500"/>
            <a:ext cx="8229600" cy="1143000"/>
          </a:xfrm>
          <a:prstGeom prst="rect">
            <a:avLst/>
          </a:prstGeom>
        </p:spPr>
        <p:txBody>
          <a:bodyPr lIns="0" tIns="0" rIns="0" bIns="0" anchor="ctr"/>
          <a:lstStyle>
            <a:lvl1pPr>
              <a:defRPr sz="4000">
                <a:solidFill>
                  <a:schemeClr val="bg1"/>
                </a:solidFill>
                <a:latin typeface="+mj-lt"/>
                <a:cs typeface="Segoe UI Light" panose="020B0502040204020203" pitchFamily="34" charset="0"/>
              </a:defRPr>
            </a:lvl1pPr>
            <a:lvl2pPr>
              <a:defRPr sz="6000">
                <a:solidFill>
                  <a:schemeClr val="bg2"/>
                </a:solidFill>
              </a:defRPr>
            </a:lvl2pPr>
            <a:lvl3pPr>
              <a:defRPr sz="6000">
                <a:solidFill>
                  <a:schemeClr val="bg2"/>
                </a:solidFill>
              </a:defRPr>
            </a:lvl3pPr>
            <a:lvl4pPr>
              <a:defRPr sz="6000">
                <a:solidFill>
                  <a:schemeClr val="bg2"/>
                </a:solidFill>
              </a:defRPr>
            </a:lvl4pPr>
            <a:lvl5pPr>
              <a:defRPr sz="6000">
                <a:solidFill>
                  <a:schemeClr val="bg2"/>
                </a:solidFill>
              </a:defRPr>
            </a:lvl5pPr>
          </a:lstStyle>
          <a:p>
            <a:pPr lvl="0"/>
            <a:r>
              <a:rPr lang="en-US" dirty="0" smtClean="0"/>
              <a:t>Click to edit divider text</a:t>
            </a:r>
          </a:p>
        </p:txBody>
      </p:sp>
    </p:spTree>
    <p:extLst>
      <p:ext uri="{BB962C8B-B14F-4D97-AF65-F5344CB8AC3E}">
        <p14:creationId xmlns:p14="http://schemas.microsoft.com/office/powerpoint/2010/main" val="274545495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with primary imag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365125" y="2857500"/>
            <a:ext cx="8229600" cy="1143000"/>
          </a:xfrm>
          <a:prstGeom prst="rect">
            <a:avLst/>
          </a:prstGeom>
        </p:spPr>
        <p:txBody>
          <a:bodyPr lIns="0" tIns="0" rIns="0" bIns="0" anchor="ctr"/>
          <a:lstStyle>
            <a:lvl1pPr>
              <a:defRPr sz="4000">
                <a:solidFill>
                  <a:schemeClr val="tx1"/>
                </a:solidFill>
                <a:latin typeface="+mj-lt"/>
                <a:cs typeface="Segoe UI Light" panose="020B0502040204020203" pitchFamily="34" charset="0"/>
              </a:defRPr>
            </a:lvl1pPr>
            <a:lvl2pPr>
              <a:defRPr sz="6000">
                <a:solidFill>
                  <a:schemeClr val="bg2"/>
                </a:solidFill>
              </a:defRPr>
            </a:lvl2pPr>
            <a:lvl3pPr>
              <a:defRPr sz="6000">
                <a:solidFill>
                  <a:schemeClr val="bg2"/>
                </a:solidFill>
              </a:defRPr>
            </a:lvl3pPr>
            <a:lvl4pPr>
              <a:defRPr sz="6000">
                <a:solidFill>
                  <a:schemeClr val="bg2"/>
                </a:solidFill>
              </a:defRPr>
            </a:lvl4pPr>
            <a:lvl5pPr>
              <a:defRPr sz="6000">
                <a:solidFill>
                  <a:schemeClr val="bg2"/>
                </a:solidFill>
              </a:defRPr>
            </a:lvl5pPr>
          </a:lstStyle>
          <a:p>
            <a:pPr lvl="0"/>
            <a:r>
              <a:rPr lang="en-US" dirty="0" smtClean="0"/>
              <a:t>Click to edit divider text</a:t>
            </a:r>
          </a:p>
        </p:txBody>
      </p:sp>
    </p:spTree>
    <p:extLst>
      <p:ext uri="{BB962C8B-B14F-4D97-AF65-F5344CB8AC3E}">
        <p14:creationId xmlns:p14="http://schemas.microsoft.com/office/powerpoint/2010/main" val="2386664937"/>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nd silde Disclaim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3661" y="2719318"/>
            <a:ext cx="2922026" cy="1419365"/>
          </a:xfrm>
          <a:prstGeom prst="rect">
            <a:avLst/>
          </a:prstGeom>
        </p:spPr>
      </p:pic>
    </p:spTree>
    <p:extLst>
      <p:ext uri="{BB962C8B-B14F-4D97-AF65-F5344CB8AC3E}">
        <p14:creationId xmlns:p14="http://schemas.microsoft.com/office/powerpoint/2010/main" val="2007453218"/>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mp; 1 column tex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65760" y="1611313"/>
            <a:ext cx="8412480" cy="473429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365760" y="295683"/>
            <a:ext cx="8412480" cy="1244192"/>
          </a:xfrm>
          <a:prstGeom prst="rect">
            <a:avLst/>
          </a:prstGeom>
        </p:spPr>
        <p:txBody>
          <a:bodyPr/>
          <a:lstStyle/>
          <a:p>
            <a:r>
              <a:rPr lang="en-US" smtClean="0"/>
              <a:t>Click to edit Master title style</a:t>
            </a:r>
            <a:endParaRPr lang="en-US" dirty="0"/>
          </a:p>
        </p:txBody>
      </p:sp>
    </p:spTree>
    <p:extLst>
      <p:ext uri="{BB962C8B-B14F-4D97-AF65-F5344CB8AC3E}">
        <p14:creationId xmlns:p14="http://schemas.microsoft.com/office/powerpoint/2010/main" val="1115916693"/>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Title 2"/>
          <p:cNvSpPr>
            <a:spLocks noGrp="1"/>
          </p:cNvSpPr>
          <p:nvPr>
            <p:ph type="title"/>
          </p:nvPr>
        </p:nvSpPr>
        <p:spPr>
          <a:xfrm>
            <a:off x="365760" y="295683"/>
            <a:ext cx="8412480" cy="1244192"/>
          </a:xfrm>
          <a:prstGeom prst="rect">
            <a:avLst/>
          </a:prstGeom>
        </p:spPr>
        <p:txBody>
          <a:bodyPr/>
          <a:lstStyle/>
          <a:p>
            <a:r>
              <a:rPr lang="en-US" smtClean="0"/>
              <a:t>Click to edit Master title style</a:t>
            </a:r>
            <a:endParaRPr lang="en-US" dirty="0"/>
          </a:p>
        </p:txBody>
      </p:sp>
    </p:spTree>
    <p:extLst>
      <p:ext uri="{BB962C8B-B14F-4D97-AF65-F5344CB8AC3E}">
        <p14:creationId xmlns:p14="http://schemas.microsoft.com/office/powerpoint/2010/main" val="1078553058"/>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5760" y="782620"/>
            <a:ext cx="8412480" cy="757255"/>
          </a:xfrm>
          <a:prstGeom prst="rect">
            <a:avLst/>
          </a:prstGeo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
        <p:nvSpPr>
          <p:cNvPr id="3" name="Text Placeholder 2"/>
          <p:cNvSpPr>
            <a:spLocks noGrp="1"/>
          </p:cNvSpPr>
          <p:nvPr>
            <p:ph type="body" sz="quarter" idx="14"/>
          </p:nvPr>
        </p:nvSpPr>
        <p:spPr>
          <a:xfrm>
            <a:off x="365760" y="1611313"/>
            <a:ext cx="8412480" cy="4734292"/>
          </a:xfrm>
          <a:prstGeom prst="rect">
            <a:avLst/>
          </a:prstGeom>
        </p:spPr>
        <p:txBody>
          <a:bodyPr/>
          <a:lstStyle>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4025829079"/>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amp; subtitl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5760" y="782620"/>
            <a:ext cx="8412480" cy="757255"/>
          </a:xfrm>
          <a:prstGeom prst="rect">
            <a:avLst/>
          </a:prstGeo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Tree>
    <p:extLst>
      <p:ext uri="{BB962C8B-B14F-4D97-AF65-F5344CB8AC3E}">
        <p14:creationId xmlns:p14="http://schemas.microsoft.com/office/powerpoint/2010/main" val="2662912783"/>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365760" y="295683"/>
            <a:ext cx="5394960" cy="1243584"/>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4" name="Content Placeholder 3"/>
          <p:cNvSpPr>
            <a:spLocks noGrp="1"/>
          </p:cNvSpPr>
          <p:nvPr>
            <p:ph sz="quarter" idx="10"/>
          </p:nvPr>
        </p:nvSpPr>
        <p:spPr>
          <a:xfrm>
            <a:off x="365760" y="1611313"/>
            <a:ext cx="5394960" cy="4735487"/>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93694702"/>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ubtitle &amp; 2 columns of text">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
        <p:nvSpPr>
          <p:cNvPr id="9" name="Text Placeholder 8"/>
          <p:cNvSpPr>
            <a:spLocks noGrp="1"/>
          </p:cNvSpPr>
          <p:nvPr>
            <p:ph type="body" sz="quarter" idx="13" hasCustomPrompt="1"/>
          </p:nvPr>
        </p:nvSpPr>
        <p:spPr>
          <a:xfrm>
            <a:off x="365760" y="782620"/>
            <a:ext cx="8412480" cy="757255"/>
          </a:xfrm>
          <a:prstGeom prst="rect">
            <a:avLst/>
          </a:prstGeo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3" name="Content Placeholder 2"/>
          <p:cNvSpPr>
            <a:spLocks noGrp="1"/>
          </p:cNvSpPr>
          <p:nvPr>
            <p:ph sz="quarter" idx="16"/>
          </p:nvPr>
        </p:nvSpPr>
        <p:spPr>
          <a:xfrm>
            <a:off x="365760" y="1611312"/>
            <a:ext cx="4114800" cy="4735487"/>
          </a:xfrm>
          <a:prstGeom prst="rect">
            <a:avLst/>
          </a:prstGeom>
        </p:spPr>
        <p:txBody>
          <a:bodyPr/>
          <a:lstStyle>
            <a:lvl4pPr>
              <a:defRPr/>
            </a:lvl4pPr>
            <a:lvl5pPr>
              <a:defRPr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Content Placeholder 6"/>
          <p:cNvSpPr>
            <a:spLocks noGrp="1"/>
          </p:cNvSpPr>
          <p:nvPr>
            <p:ph sz="quarter" idx="17"/>
          </p:nvPr>
        </p:nvSpPr>
        <p:spPr>
          <a:xfrm>
            <a:off x="4663440" y="1611313"/>
            <a:ext cx="4114800" cy="4735487"/>
          </a:xfrm>
          <a:prstGeom prst="rect">
            <a:avLst/>
          </a:prstGeom>
        </p:spPr>
        <p:txBody>
          <a:bodyPr/>
          <a:lstStyle>
            <a:lvl4pPr>
              <a:defRPr/>
            </a:lvl4pPr>
            <a:lvl5pPr>
              <a:defRPr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2413175402"/>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with text only or primary image">
    <p:spTree>
      <p:nvGrpSpPr>
        <p:cNvPr id="1" name=""/>
        <p:cNvGrpSpPr/>
        <p:nvPr/>
      </p:nvGrpSpPr>
      <p:grpSpPr>
        <a:xfrm>
          <a:off x="0" y="0"/>
          <a:ext cx="0" cy="0"/>
          <a:chOff x="0" y="0"/>
          <a:chExt cx="0" cy="0"/>
        </a:xfrm>
      </p:grpSpPr>
      <p:sp>
        <p:nvSpPr>
          <p:cNvPr id="5" name="Rectangle 4"/>
          <p:cNvSpPr/>
          <p:nvPr userDrawn="1"/>
        </p:nvSpPr>
        <p:spPr bwMode="gray">
          <a:xfrm>
            <a:off x="0" y="0"/>
            <a:ext cx="9144000" cy="4475181"/>
          </a:xfrm>
          <a:prstGeom prst="rect">
            <a:avLst/>
          </a:prstGeom>
          <a:solidFill>
            <a:srgbClr val="71C422"/>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400" b="0" dirty="0" smtClean="0">
              <a:solidFill>
                <a:prstClr val="white"/>
              </a:solidFill>
            </a:endParaRPr>
          </a:p>
        </p:txBody>
      </p:sp>
      <p:sp>
        <p:nvSpPr>
          <p:cNvPr id="9" name="Title 1"/>
          <p:cNvSpPr>
            <a:spLocks noGrp="1"/>
          </p:cNvSpPr>
          <p:nvPr>
            <p:ph type="ctrTitle"/>
          </p:nvPr>
        </p:nvSpPr>
        <p:spPr>
          <a:xfrm>
            <a:off x="365759" y="1897603"/>
            <a:ext cx="5668491" cy="842400"/>
          </a:xfrm>
          <a:prstGeom prst="rect">
            <a:avLst/>
          </a:prstGeom>
        </p:spPr>
        <p:txBody>
          <a:bodyPr lIns="0" tIns="45720" rIns="0" bIns="45720" anchor="b">
            <a:noAutofit/>
          </a:bodyPr>
          <a:lstStyle>
            <a:lvl1pPr>
              <a:defRPr sz="2800" b="1">
                <a:solidFill>
                  <a:schemeClr val="bg1"/>
                </a:solidFill>
                <a:latin typeface="+mj-lt"/>
                <a:cs typeface="Segoe UI" panose="020B0502040204020203" pitchFamily="34" charset="0"/>
              </a:defRPr>
            </a:lvl1pPr>
          </a:lstStyle>
          <a:p>
            <a:r>
              <a:rPr lang="en-US" smtClean="0"/>
              <a:t>Click to edit Master title style</a:t>
            </a:r>
            <a:endParaRPr lang="en-US" dirty="0"/>
          </a:p>
        </p:txBody>
      </p:sp>
      <p:sp>
        <p:nvSpPr>
          <p:cNvPr id="10" name="Subtitle 2"/>
          <p:cNvSpPr>
            <a:spLocks noGrp="1"/>
          </p:cNvSpPr>
          <p:nvPr>
            <p:ph type="subTitle" idx="1"/>
          </p:nvPr>
        </p:nvSpPr>
        <p:spPr>
          <a:xfrm>
            <a:off x="365760" y="2778756"/>
            <a:ext cx="5669280" cy="1371600"/>
          </a:xfrm>
          <a:prstGeom prst="rect">
            <a:avLst/>
          </a:prstGeom>
        </p:spPr>
        <p:txBody>
          <a:bodyPr lIns="0" tIns="45720" rIns="0" bIns="45720">
            <a:noAutofit/>
          </a:bodyPr>
          <a:lstStyle>
            <a:lvl1pPr marL="0" indent="0" algn="l">
              <a:lnSpc>
                <a:spcPct val="100000"/>
              </a:lnSpc>
              <a:spcBef>
                <a:spcPts val="0"/>
              </a:spcBef>
              <a:spcAft>
                <a:spcPts val="0"/>
              </a:spcAft>
              <a:buNone/>
              <a:defRPr sz="2400" b="0">
                <a:solidFill>
                  <a:schemeClr val="bg1"/>
                </a:solidFill>
                <a:latin typeface="+mj-lt"/>
                <a:cs typeface="Segoe UI" panose="020B05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87575" y="5783579"/>
            <a:ext cx="1690665" cy="821235"/>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2277" y="5714712"/>
            <a:ext cx="559398" cy="958968"/>
          </a:xfrm>
          <a:prstGeom prst="rect">
            <a:avLst/>
          </a:prstGeom>
        </p:spPr>
      </p:pic>
    </p:spTree>
    <p:extLst>
      <p:ext uri="{BB962C8B-B14F-4D97-AF65-F5344CB8AC3E}">
        <p14:creationId xmlns:p14="http://schemas.microsoft.com/office/powerpoint/2010/main" val="2169487471"/>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title, 1 column text with image">
    <p:spTree>
      <p:nvGrpSpPr>
        <p:cNvPr id="1" name=""/>
        <p:cNvGrpSpPr/>
        <p:nvPr/>
      </p:nvGrpSpPr>
      <p:grpSpPr>
        <a:xfrm>
          <a:off x="0" y="0"/>
          <a:ext cx="0" cy="0"/>
          <a:chOff x="0" y="0"/>
          <a:chExt cx="0" cy="0"/>
        </a:xfrm>
      </p:grpSpPr>
      <p:sp>
        <p:nvSpPr>
          <p:cNvPr id="16" name="Title Placeholder 1"/>
          <p:cNvSpPr>
            <a:spLocks noGrp="1"/>
          </p:cNvSpPr>
          <p:nvPr>
            <p:ph type="title" hasCustomPrompt="1"/>
          </p:nvPr>
        </p:nvSpPr>
        <p:spPr>
          <a:xfrm>
            <a:off x="365760" y="295683"/>
            <a:ext cx="411480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
        <p:nvSpPr>
          <p:cNvPr id="17" name="Text Placeholder 8"/>
          <p:cNvSpPr>
            <a:spLocks noGrp="1"/>
          </p:cNvSpPr>
          <p:nvPr>
            <p:ph type="body" sz="quarter" idx="13" hasCustomPrompt="1"/>
          </p:nvPr>
        </p:nvSpPr>
        <p:spPr>
          <a:xfrm>
            <a:off x="365760" y="782620"/>
            <a:ext cx="4114800" cy="757255"/>
          </a:xfrm>
          <a:prstGeom prst="rect">
            <a:avLst/>
          </a:prstGeo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4" name="Text Placeholder 3"/>
          <p:cNvSpPr>
            <a:spLocks noGrp="1"/>
          </p:cNvSpPr>
          <p:nvPr>
            <p:ph type="body" sz="quarter" idx="14"/>
          </p:nvPr>
        </p:nvSpPr>
        <p:spPr>
          <a:xfrm>
            <a:off x="365760" y="1611313"/>
            <a:ext cx="4114800" cy="4733788"/>
          </a:xfrm>
          <a:prstGeom prst="rect">
            <a:avLst/>
          </a:prstGeom>
        </p:spPr>
        <p:txBody>
          <a:bodyPr/>
          <a:lstStyle>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260903426"/>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ubtitle, 1 column text with charts">
    <p:spTree>
      <p:nvGrpSpPr>
        <p:cNvPr id="1" name=""/>
        <p:cNvGrpSpPr/>
        <p:nvPr/>
      </p:nvGrpSpPr>
      <p:grpSpPr>
        <a:xfrm>
          <a:off x="0" y="0"/>
          <a:ext cx="0" cy="0"/>
          <a:chOff x="0" y="0"/>
          <a:chExt cx="0" cy="0"/>
        </a:xfrm>
      </p:grpSpPr>
      <p:sp>
        <p:nvSpPr>
          <p:cNvPr id="16"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
        <p:nvSpPr>
          <p:cNvPr id="17" name="Text Placeholder 8"/>
          <p:cNvSpPr>
            <a:spLocks noGrp="1"/>
          </p:cNvSpPr>
          <p:nvPr>
            <p:ph type="body" sz="quarter" idx="13" hasCustomPrompt="1"/>
          </p:nvPr>
        </p:nvSpPr>
        <p:spPr>
          <a:xfrm>
            <a:off x="365760" y="782620"/>
            <a:ext cx="8412480" cy="766749"/>
          </a:xfrm>
          <a:prstGeom prst="rect">
            <a:avLst/>
          </a:prstGeo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4" name="Text Placeholder 3"/>
          <p:cNvSpPr>
            <a:spLocks noGrp="1"/>
          </p:cNvSpPr>
          <p:nvPr>
            <p:ph type="body" sz="quarter" idx="14"/>
          </p:nvPr>
        </p:nvSpPr>
        <p:spPr>
          <a:xfrm>
            <a:off x="365760" y="1611313"/>
            <a:ext cx="4114800" cy="4733788"/>
          </a:xfrm>
          <a:prstGeom prst="rect">
            <a:avLst/>
          </a:prstGeom>
        </p:spPr>
        <p:txBody>
          <a:bodyPr/>
          <a:lstStyle>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6996113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2374542"/>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2_Title slide with text only or primary image">
    <p:spTree>
      <p:nvGrpSpPr>
        <p:cNvPr id="1" name=""/>
        <p:cNvGrpSpPr/>
        <p:nvPr/>
      </p:nvGrpSpPr>
      <p:grpSpPr>
        <a:xfrm>
          <a:off x="0" y="0"/>
          <a:ext cx="0" cy="0"/>
          <a:chOff x="0" y="0"/>
          <a:chExt cx="0" cy="0"/>
        </a:xfrm>
      </p:grpSpPr>
      <p:sp>
        <p:nvSpPr>
          <p:cNvPr id="5" name="Rectangle 4"/>
          <p:cNvSpPr/>
          <p:nvPr userDrawn="1"/>
        </p:nvSpPr>
        <p:spPr bwMode="gray">
          <a:xfrm>
            <a:off x="0" y="0"/>
            <a:ext cx="9144000" cy="4475181"/>
          </a:xfrm>
          <a:prstGeom prst="rect">
            <a:avLst/>
          </a:prstGeom>
          <a:solidFill>
            <a:srgbClr val="71C422"/>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400" dirty="0" smtClean="0">
              <a:solidFill>
                <a:prstClr val="white"/>
              </a:solidFill>
            </a:endParaRPr>
          </a:p>
        </p:txBody>
      </p:sp>
      <p:sp>
        <p:nvSpPr>
          <p:cNvPr id="9" name="Title 1"/>
          <p:cNvSpPr>
            <a:spLocks noGrp="1"/>
          </p:cNvSpPr>
          <p:nvPr>
            <p:ph type="ctrTitle"/>
          </p:nvPr>
        </p:nvSpPr>
        <p:spPr>
          <a:xfrm>
            <a:off x="365759" y="1897603"/>
            <a:ext cx="5668491" cy="842400"/>
          </a:xfrm>
          <a:prstGeom prst="rect">
            <a:avLst/>
          </a:prstGeom>
        </p:spPr>
        <p:txBody>
          <a:bodyPr lIns="0" tIns="45720" rIns="0" bIns="45720" anchor="b">
            <a:noAutofit/>
          </a:bodyPr>
          <a:lstStyle>
            <a:lvl1pPr>
              <a:defRPr sz="2800" b="1">
                <a:solidFill>
                  <a:schemeClr val="bg1"/>
                </a:solidFill>
                <a:latin typeface="+mj-lt"/>
                <a:cs typeface="Segoe UI" panose="020B0502040204020203" pitchFamily="34" charset="0"/>
              </a:defRPr>
            </a:lvl1pPr>
          </a:lstStyle>
          <a:p>
            <a:r>
              <a:rPr lang="en-US" smtClean="0"/>
              <a:t>Click to edit Master title style</a:t>
            </a:r>
            <a:endParaRPr lang="en-US" dirty="0"/>
          </a:p>
        </p:txBody>
      </p:sp>
      <p:sp>
        <p:nvSpPr>
          <p:cNvPr id="10" name="Subtitle 2"/>
          <p:cNvSpPr>
            <a:spLocks noGrp="1"/>
          </p:cNvSpPr>
          <p:nvPr>
            <p:ph type="subTitle" idx="1"/>
          </p:nvPr>
        </p:nvSpPr>
        <p:spPr>
          <a:xfrm>
            <a:off x="365760" y="2778756"/>
            <a:ext cx="5669280" cy="1371600"/>
          </a:xfrm>
          <a:prstGeom prst="rect">
            <a:avLst/>
          </a:prstGeom>
        </p:spPr>
        <p:txBody>
          <a:bodyPr lIns="0" tIns="45720" rIns="0" bIns="45720">
            <a:noAutofit/>
          </a:bodyPr>
          <a:lstStyle>
            <a:lvl1pPr marL="0" indent="0" algn="l">
              <a:lnSpc>
                <a:spcPct val="100000"/>
              </a:lnSpc>
              <a:spcBef>
                <a:spcPts val="0"/>
              </a:spcBef>
              <a:spcAft>
                <a:spcPts val="0"/>
              </a:spcAft>
              <a:buNone/>
              <a:defRPr sz="2400" b="0">
                <a:solidFill>
                  <a:schemeClr val="bg1"/>
                </a:solidFill>
                <a:latin typeface="+mj-lt"/>
                <a:cs typeface="Segoe UI" panose="020B05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87575" y="5783579"/>
            <a:ext cx="1690665" cy="821235"/>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2277" y="5714712"/>
            <a:ext cx="559398" cy="958968"/>
          </a:xfrm>
          <a:prstGeom prst="rect">
            <a:avLst/>
          </a:prstGeom>
        </p:spPr>
      </p:pic>
    </p:spTree>
    <p:extLst>
      <p:ext uri="{BB962C8B-B14F-4D97-AF65-F5344CB8AC3E}">
        <p14:creationId xmlns:p14="http://schemas.microsoft.com/office/powerpoint/2010/main" val="218124320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Title slide with secondary image">
    <p:spTree>
      <p:nvGrpSpPr>
        <p:cNvPr id="1" name=""/>
        <p:cNvGrpSpPr/>
        <p:nvPr/>
      </p:nvGrpSpPr>
      <p:grpSpPr>
        <a:xfrm>
          <a:off x="0" y="0"/>
          <a:ext cx="0" cy="0"/>
          <a:chOff x="0" y="0"/>
          <a:chExt cx="0" cy="0"/>
        </a:xfrm>
      </p:grpSpPr>
      <p:sp>
        <p:nvSpPr>
          <p:cNvPr id="6" name="Title 1"/>
          <p:cNvSpPr>
            <a:spLocks noGrp="1"/>
          </p:cNvSpPr>
          <p:nvPr>
            <p:ph type="ctrTitle"/>
          </p:nvPr>
        </p:nvSpPr>
        <p:spPr>
          <a:xfrm>
            <a:off x="365759" y="1897603"/>
            <a:ext cx="5668491" cy="842400"/>
          </a:xfrm>
          <a:prstGeom prst="rect">
            <a:avLst/>
          </a:prstGeom>
        </p:spPr>
        <p:txBody>
          <a:bodyPr lIns="0" tIns="45720" rIns="0" bIns="45720" anchor="b">
            <a:noAutofit/>
          </a:bodyPr>
          <a:lstStyle>
            <a:lvl1pPr>
              <a:defRPr sz="2800" b="1">
                <a:solidFill>
                  <a:schemeClr val="accent1"/>
                </a:solidFill>
                <a:latin typeface="+mj-lt"/>
                <a:cs typeface="Segoe UI" panose="020B0502040204020203" pitchFamily="34" charset="0"/>
              </a:defRPr>
            </a:lvl1pPr>
          </a:lstStyle>
          <a:p>
            <a:r>
              <a:rPr lang="en-US" smtClean="0"/>
              <a:t>Click to edit Master title style</a:t>
            </a:r>
            <a:endParaRPr lang="en-US" dirty="0"/>
          </a:p>
        </p:txBody>
      </p:sp>
      <p:sp>
        <p:nvSpPr>
          <p:cNvPr id="7" name="Subtitle 2"/>
          <p:cNvSpPr>
            <a:spLocks noGrp="1"/>
          </p:cNvSpPr>
          <p:nvPr>
            <p:ph type="subTitle" idx="1"/>
          </p:nvPr>
        </p:nvSpPr>
        <p:spPr>
          <a:xfrm>
            <a:off x="365760" y="2778756"/>
            <a:ext cx="5669280" cy="1371600"/>
          </a:xfrm>
          <a:prstGeom prst="rect">
            <a:avLst/>
          </a:prstGeom>
        </p:spPr>
        <p:txBody>
          <a:bodyPr lIns="0" tIns="45720" rIns="0" bIns="45720">
            <a:noAutofit/>
          </a:bodyPr>
          <a:lstStyle>
            <a:lvl1pPr marL="0" indent="0" algn="l">
              <a:lnSpc>
                <a:spcPct val="100000"/>
              </a:lnSpc>
              <a:spcBef>
                <a:spcPts val="0"/>
              </a:spcBef>
              <a:spcAft>
                <a:spcPts val="0"/>
              </a:spcAft>
              <a:buNone/>
              <a:defRPr sz="2400" b="0">
                <a:solidFill>
                  <a:schemeClr val="tx1"/>
                </a:solidFill>
                <a:latin typeface="+mj-lt"/>
                <a:cs typeface="Segoe UI" panose="020B05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694256540"/>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subtitle &amp; 1 column text">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65760" y="1611313"/>
            <a:ext cx="8412480" cy="4734292"/>
          </a:xfrm>
          <a:prstGeom prst="rect">
            <a:avLst/>
          </a:prstGeom>
        </p:spPr>
        <p:txBody>
          <a:bodyPr lIns="0" tIns="0" rIns="0" bIns="0"/>
          <a:lstStyle>
            <a:lvl1pPr marL="0" indent="-182880">
              <a:spcBef>
                <a:spcPts val="0"/>
              </a:spcBef>
              <a:spcAft>
                <a:spcPts val="600"/>
              </a:spcAft>
              <a:buSzPct val="100000"/>
              <a:buFont typeface="Arial" panose="020B0604020202020204" pitchFamily="34" charset="0"/>
              <a:buChar char="•"/>
              <a:defRPr>
                <a:solidFill>
                  <a:schemeClr val="tx1"/>
                </a:solidFill>
              </a:defRPr>
            </a:lvl1pPr>
            <a:lvl2pPr marL="457200" indent="-203200">
              <a:spcBef>
                <a:spcPts val="0"/>
              </a:spcBef>
              <a:spcAft>
                <a:spcPts val="600"/>
              </a:spcAft>
              <a:buFont typeface="Arial" panose="020B0604020202020204" pitchFamily="34" charset="0"/>
              <a:buChar char="−"/>
              <a:defRPr baseline="0">
                <a:solidFill>
                  <a:schemeClr val="tx1"/>
                </a:solidFill>
              </a:defRPr>
            </a:lvl2pPr>
            <a:lvl3pPr marL="640080" indent="-203200">
              <a:spcBef>
                <a:spcPts val="0"/>
              </a:spcBef>
              <a:spcAft>
                <a:spcPts val="600"/>
              </a:spcAft>
              <a:buFont typeface="Arial" panose="020B0604020202020204" pitchFamily="34" charset="0"/>
              <a:buChar char="◦"/>
              <a:defRPr sz="1600" baseline="0">
                <a:solidFill>
                  <a:schemeClr val="tx1"/>
                </a:solidFill>
              </a:defRPr>
            </a:lvl3pPr>
            <a:lvl4pPr marL="914400" indent="-203200">
              <a:spcBef>
                <a:spcPts val="0"/>
              </a:spcBef>
              <a:spcAft>
                <a:spcPts val="600"/>
              </a:spcAft>
              <a:buFont typeface="Arial" panose="020B0604020202020204" pitchFamily="34" charset="0"/>
              <a:buChar char="−"/>
              <a:defRPr>
                <a:solidFill>
                  <a:schemeClr val="tx1"/>
                </a:solidFill>
              </a:defRPr>
            </a:lvl4pPr>
            <a:lvl5pPr marL="1188720" indent="-203200">
              <a:spcBef>
                <a:spcPts val="0"/>
              </a:spcBef>
              <a:spcAft>
                <a:spcPts val="600"/>
              </a:spcAft>
              <a:buFont typeface="Arial" panose="020B0604020202020204" pitchFamily="34" charset="0"/>
              <a:buChar char="•"/>
              <a:defRPr>
                <a:solidFill>
                  <a:schemeClr val="tx1"/>
                </a:solidFill>
              </a:defRPr>
            </a:lvl5pPr>
            <a:lvl6pPr marL="1463040" indent="-228600">
              <a:spcBef>
                <a:spcPts val="0"/>
              </a:spcBef>
              <a:spcAft>
                <a:spcPts val="600"/>
              </a:spcAft>
              <a:buFont typeface="Arial" panose="020B0604020202020204" pitchFamily="34" charset="0"/>
              <a:buChar char="•"/>
              <a:defRPr sz="1600"/>
            </a:lvl6pPr>
            <a:lvl7pPr marL="1737360">
              <a:spcBef>
                <a:spcPts val="0"/>
              </a:spcBef>
              <a:spcAft>
                <a:spcPts val="600"/>
              </a:spcAft>
              <a:defRPr sz="1600"/>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solidFill>
                  <a:schemeClr val="accent1"/>
                </a:solidFill>
                <a:latin typeface="+mj-lt"/>
                <a:cs typeface="Segoe UI" panose="020B0502040204020203" pitchFamily="34" charset="0"/>
              </a:defRPr>
            </a:lvl1pPr>
          </a:lstStyle>
          <a:p>
            <a:r>
              <a:rPr lang="en-US" dirty="0" smtClean="0"/>
              <a:t>Click to add title</a:t>
            </a:r>
            <a:endParaRPr lang="en-US" dirty="0"/>
          </a:p>
        </p:txBody>
      </p:sp>
      <p:sp>
        <p:nvSpPr>
          <p:cNvPr id="10" name="Text Placeholder 8"/>
          <p:cNvSpPr>
            <a:spLocks noGrp="1"/>
          </p:cNvSpPr>
          <p:nvPr>
            <p:ph type="body" sz="quarter" idx="13" hasCustomPrompt="1"/>
          </p:nvPr>
        </p:nvSpPr>
        <p:spPr>
          <a:xfrm>
            <a:off x="365760" y="782620"/>
            <a:ext cx="8412480" cy="757255"/>
          </a:xfrm>
          <a:prstGeom prst="rect">
            <a:avLst/>
          </a:prstGeom>
        </p:spPr>
        <p:txBody>
          <a:bodyPr lIns="0" tIns="0" rIns="0" bIns="0">
            <a:noAutofit/>
          </a:bodyPr>
          <a:lstStyle>
            <a:lvl1pPr marL="0" indent="0">
              <a:buNone/>
              <a:defRPr sz="1800" b="0">
                <a:solidFill>
                  <a:schemeClr val="tx1"/>
                </a:solidFill>
                <a:latin typeface="+mj-lt"/>
                <a:cs typeface="Segoe UI" panose="020B0502040204020203" pitchFamily="34" charset="0"/>
              </a:defRPr>
            </a:lvl1pPr>
          </a:lstStyle>
          <a:p>
            <a:pPr lvl="0"/>
            <a:r>
              <a:rPr lang="en-US" dirty="0" smtClean="0"/>
              <a:t>Click to add subtitle</a:t>
            </a:r>
          </a:p>
        </p:txBody>
      </p:sp>
    </p:spTree>
    <p:extLst>
      <p:ext uri="{BB962C8B-B14F-4D97-AF65-F5344CB8AC3E}">
        <p14:creationId xmlns:p14="http://schemas.microsoft.com/office/powerpoint/2010/main" val="495405609"/>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Title 1"/>
          <p:cNvSpPr>
            <a:spLocks noGrp="1"/>
          </p:cNvSpPr>
          <p:nvPr>
            <p:ph type="title"/>
          </p:nvPr>
        </p:nvSpPr>
        <p:spPr>
          <a:xfrm>
            <a:off x="365760" y="295683"/>
            <a:ext cx="8412480" cy="1244192"/>
          </a:xfrm>
          <a:prstGeom prst="rect">
            <a:avLst/>
          </a:prstGeom>
        </p:spPr>
        <p:txBody>
          <a:bodyPr lIns="0" tIns="0" rIns="0" bIns="0"/>
          <a:lstStyle>
            <a:lvl1pPr>
              <a:defRPr>
                <a:solidFill>
                  <a:schemeClr val="accent1"/>
                </a:solidFill>
                <a:latin typeface="+mj-lt"/>
                <a:cs typeface="Segoe UI" panose="020B0502040204020203"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630664794"/>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mp; subtitl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5760" y="782620"/>
            <a:ext cx="8412480" cy="757255"/>
          </a:xfrm>
          <a:prstGeom prst="rect">
            <a:avLst/>
          </a:prstGeom>
        </p:spPr>
        <p:txBody>
          <a:bodyPr lIns="0" tIns="0" rIns="0" bIns="0">
            <a:noAutofit/>
          </a:bodyPr>
          <a:lstStyle>
            <a:lvl1pPr marL="0" indent="0">
              <a:buNone/>
              <a:defRPr sz="1800" b="0">
                <a:solidFill>
                  <a:schemeClr val="tx1"/>
                </a:solidFill>
                <a:latin typeface="+mj-lt"/>
                <a:cs typeface="Segoe UI" panose="020B0502040204020203" pitchFamily="34" charset="0"/>
              </a:defRPr>
            </a:lvl1pPr>
          </a:lstStyle>
          <a:p>
            <a:pPr lvl="0"/>
            <a:r>
              <a:rPr lang="en-US" dirty="0" smtClean="0"/>
              <a:t>Click to add subtitle</a:t>
            </a:r>
          </a:p>
        </p:txBody>
      </p:sp>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solidFill>
                  <a:schemeClr val="accent1"/>
                </a:solidFill>
                <a:latin typeface="+mj-lt"/>
                <a:cs typeface="Segoe UI" panose="020B0502040204020203" pitchFamily="34" charset="0"/>
              </a:defRPr>
            </a:lvl1pPr>
          </a:lstStyle>
          <a:p>
            <a:r>
              <a:rPr lang="en-US" dirty="0" smtClean="0"/>
              <a:t>Click to add title</a:t>
            </a:r>
            <a:endParaRPr lang="en-US" dirty="0"/>
          </a:p>
        </p:txBody>
      </p:sp>
    </p:spTree>
    <p:extLst>
      <p:ext uri="{BB962C8B-B14F-4D97-AF65-F5344CB8AC3E}">
        <p14:creationId xmlns:p14="http://schemas.microsoft.com/office/powerpoint/2010/main" val="50977265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itle &amp; 1 column text">
    <p:spTree>
      <p:nvGrpSpPr>
        <p:cNvPr id="1" name=""/>
        <p:cNvGrpSpPr/>
        <p:nvPr/>
      </p:nvGrpSpPr>
      <p:grpSpPr>
        <a:xfrm>
          <a:off x="0" y="0"/>
          <a:ext cx="0" cy="0"/>
          <a:chOff x="0" y="0"/>
          <a:chExt cx="0" cy="0"/>
        </a:xfrm>
      </p:grpSpPr>
      <p:sp>
        <p:nvSpPr>
          <p:cNvPr id="4" name="Title 1"/>
          <p:cNvSpPr>
            <a:spLocks noGrp="1"/>
          </p:cNvSpPr>
          <p:nvPr>
            <p:ph type="title"/>
          </p:nvPr>
        </p:nvSpPr>
        <p:spPr>
          <a:xfrm>
            <a:off x="365760" y="295683"/>
            <a:ext cx="8412480" cy="1244192"/>
          </a:xfrm>
          <a:prstGeom prst="rect">
            <a:avLst/>
          </a:prstGeom>
        </p:spPr>
        <p:txBody>
          <a:bodyPr lIns="0" tIns="0" rIns="0" bIns="0"/>
          <a:lstStyle>
            <a:lvl1pPr>
              <a:defRPr>
                <a:solidFill>
                  <a:schemeClr val="accent1"/>
                </a:solidFill>
                <a:latin typeface="+mj-lt"/>
                <a:cs typeface="Segoe UI" panose="020B0502040204020203" pitchFamily="34" charset="0"/>
              </a:defRPr>
            </a:lvl1pPr>
          </a:lstStyle>
          <a:p>
            <a:r>
              <a:rPr lang="en-US" smtClean="0"/>
              <a:t>Click to edit Master title style</a:t>
            </a:r>
            <a:endParaRPr lang="en-US"/>
          </a:p>
        </p:txBody>
      </p:sp>
      <p:sp>
        <p:nvSpPr>
          <p:cNvPr id="6" name="Content Placeholder 3"/>
          <p:cNvSpPr>
            <a:spLocks noGrp="1"/>
          </p:cNvSpPr>
          <p:nvPr>
            <p:ph sz="quarter" idx="15"/>
          </p:nvPr>
        </p:nvSpPr>
        <p:spPr>
          <a:xfrm>
            <a:off x="365760" y="1611313"/>
            <a:ext cx="8412480" cy="4734292"/>
          </a:xfrm>
          <a:prstGeom prst="rect">
            <a:avLst/>
          </a:prstGeom>
        </p:spPr>
        <p:txBody>
          <a:bodyPr lIns="0" tIns="0" rIns="0" bIns="0"/>
          <a:lstStyle>
            <a:lvl1pPr marL="0" indent="-182880">
              <a:spcBef>
                <a:spcPts val="0"/>
              </a:spcBef>
              <a:spcAft>
                <a:spcPts val="600"/>
              </a:spcAft>
              <a:buSzPct val="100000"/>
              <a:buFont typeface="Arial" panose="020B0604020202020204" pitchFamily="34" charset="0"/>
              <a:buChar char="•"/>
              <a:defRPr>
                <a:solidFill>
                  <a:schemeClr val="tx1"/>
                </a:solidFill>
              </a:defRPr>
            </a:lvl1pPr>
            <a:lvl2pPr marL="457200" indent="-203200">
              <a:spcBef>
                <a:spcPts val="0"/>
              </a:spcBef>
              <a:spcAft>
                <a:spcPts val="600"/>
              </a:spcAft>
              <a:buFont typeface="Arial" panose="020B0604020202020204" pitchFamily="34" charset="0"/>
              <a:buChar char="−"/>
              <a:defRPr baseline="0">
                <a:solidFill>
                  <a:schemeClr val="tx1"/>
                </a:solidFill>
              </a:defRPr>
            </a:lvl2pPr>
            <a:lvl3pPr marL="640080" indent="-203200">
              <a:spcBef>
                <a:spcPts val="0"/>
              </a:spcBef>
              <a:spcAft>
                <a:spcPts val="600"/>
              </a:spcAft>
              <a:buFont typeface="Arial" panose="020B0604020202020204" pitchFamily="34" charset="0"/>
              <a:buChar char="◦"/>
              <a:defRPr sz="1600" baseline="0">
                <a:solidFill>
                  <a:schemeClr val="tx1"/>
                </a:solidFill>
              </a:defRPr>
            </a:lvl3pPr>
            <a:lvl4pPr marL="914400" indent="-203200">
              <a:spcBef>
                <a:spcPts val="0"/>
              </a:spcBef>
              <a:spcAft>
                <a:spcPts val="600"/>
              </a:spcAft>
              <a:buFont typeface="Arial" panose="020B0604020202020204" pitchFamily="34" charset="0"/>
              <a:buChar char="−"/>
              <a:defRPr>
                <a:solidFill>
                  <a:schemeClr val="tx1"/>
                </a:solidFill>
              </a:defRPr>
            </a:lvl4pPr>
            <a:lvl5pPr marL="1188720" indent="-203200">
              <a:spcBef>
                <a:spcPts val="0"/>
              </a:spcBef>
              <a:spcAft>
                <a:spcPts val="600"/>
              </a:spcAft>
              <a:buFont typeface="Arial" panose="020B0604020202020204" pitchFamily="34" charset="0"/>
              <a:buChar char="•"/>
              <a:defRPr>
                <a:solidFill>
                  <a:schemeClr val="tx1"/>
                </a:solidFill>
              </a:defRPr>
            </a:lvl5pPr>
            <a:lvl6pPr marL="1463040" indent="-228600">
              <a:spcBef>
                <a:spcPts val="0"/>
              </a:spcBef>
              <a:spcAft>
                <a:spcPts val="600"/>
              </a:spcAft>
              <a:buFont typeface="Arial" panose="020B0604020202020204" pitchFamily="34" charset="0"/>
              <a:buChar char="•"/>
              <a:defRPr sz="1600"/>
            </a:lvl6pPr>
            <a:lvl7pPr marL="1737360">
              <a:spcBef>
                <a:spcPts val="0"/>
              </a:spcBef>
              <a:spcAft>
                <a:spcPts val="600"/>
              </a:spcAft>
              <a:defRPr sz="1600"/>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1107747482"/>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itle, subtitle &amp; 2 columns of text">
    <p:spTree>
      <p:nvGrpSpPr>
        <p:cNvPr id="1" name=""/>
        <p:cNvGrpSpPr/>
        <p:nvPr/>
      </p:nvGrpSpPr>
      <p:grpSpPr>
        <a:xfrm>
          <a:off x="0" y="0"/>
          <a:ext cx="0" cy="0"/>
          <a:chOff x="0" y="0"/>
          <a:chExt cx="0" cy="0"/>
        </a:xfrm>
      </p:grpSpPr>
      <p:sp>
        <p:nvSpPr>
          <p:cNvPr id="9" name="Content Placeholder 3"/>
          <p:cNvSpPr>
            <a:spLocks noGrp="1"/>
          </p:cNvSpPr>
          <p:nvPr>
            <p:ph sz="quarter" idx="15"/>
          </p:nvPr>
        </p:nvSpPr>
        <p:spPr>
          <a:xfrm>
            <a:off x="365760" y="1611313"/>
            <a:ext cx="4114800" cy="4734292"/>
          </a:xfrm>
          <a:prstGeom prst="rect">
            <a:avLst/>
          </a:prstGeom>
        </p:spPr>
        <p:txBody>
          <a:bodyPr lIns="0" tIns="0" rIns="0" bIns="0"/>
          <a:lstStyle>
            <a:lvl1pPr marL="0" indent="-182880">
              <a:spcBef>
                <a:spcPts val="0"/>
              </a:spcBef>
              <a:spcAft>
                <a:spcPts val="600"/>
              </a:spcAft>
              <a:buSzPct val="100000"/>
              <a:buFont typeface="Arial" panose="020B0604020202020204" pitchFamily="34" charset="0"/>
              <a:buChar char="•"/>
              <a:defRPr>
                <a:solidFill>
                  <a:schemeClr val="tx1"/>
                </a:solidFill>
              </a:defRPr>
            </a:lvl1pPr>
            <a:lvl2pPr marL="457200" indent="-203200">
              <a:spcBef>
                <a:spcPts val="0"/>
              </a:spcBef>
              <a:spcAft>
                <a:spcPts val="600"/>
              </a:spcAft>
              <a:buFont typeface="Arial" panose="020B0604020202020204" pitchFamily="34" charset="0"/>
              <a:buChar char="−"/>
              <a:defRPr baseline="0">
                <a:solidFill>
                  <a:schemeClr val="tx1"/>
                </a:solidFill>
              </a:defRPr>
            </a:lvl2pPr>
            <a:lvl3pPr marL="640080" indent="-203200">
              <a:spcBef>
                <a:spcPts val="0"/>
              </a:spcBef>
              <a:spcAft>
                <a:spcPts val="600"/>
              </a:spcAft>
              <a:buFont typeface="Arial" panose="020B0604020202020204" pitchFamily="34" charset="0"/>
              <a:buChar char="◦"/>
              <a:defRPr sz="1600" baseline="0">
                <a:solidFill>
                  <a:schemeClr val="tx1"/>
                </a:solidFill>
              </a:defRPr>
            </a:lvl3pPr>
            <a:lvl4pPr marL="914400" indent="-203200">
              <a:spcBef>
                <a:spcPts val="0"/>
              </a:spcBef>
              <a:spcAft>
                <a:spcPts val="600"/>
              </a:spcAft>
              <a:buFont typeface="Arial" panose="020B0604020202020204" pitchFamily="34" charset="0"/>
              <a:buChar char="−"/>
              <a:defRPr>
                <a:solidFill>
                  <a:schemeClr val="tx1"/>
                </a:solidFill>
              </a:defRPr>
            </a:lvl4pPr>
            <a:lvl5pPr marL="1188720" indent="-203200">
              <a:spcBef>
                <a:spcPts val="0"/>
              </a:spcBef>
              <a:spcAft>
                <a:spcPts val="600"/>
              </a:spcAft>
              <a:buFont typeface="Arial" panose="020B0604020202020204" pitchFamily="34" charset="0"/>
              <a:buChar char="•"/>
              <a:defRPr>
                <a:solidFill>
                  <a:schemeClr val="tx1"/>
                </a:solidFill>
              </a:defRPr>
            </a:lvl5pPr>
            <a:lvl6pPr marL="1463040" indent="-228600">
              <a:spcBef>
                <a:spcPts val="0"/>
              </a:spcBef>
              <a:spcAft>
                <a:spcPts val="600"/>
              </a:spcAft>
              <a:buFont typeface="Arial" panose="020B0604020202020204" pitchFamily="34" charset="0"/>
              <a:buChar char="•"/>
              <a:defRPr sz="1600"/>
            </a:lvl6pPr>
            <a:lvl7pPr marL="1737360">
              <a:spcBef>
                <a:spcPts val="0"/>
              </a:spcBef>
              <a:spcAft>
                <a:spcPts val="600"/>
              </a:spcAft>
              <a:defRPr sz="1600"/>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solidFill>
                  <a:schemeClr val="accent1"/>
                </a:solidFill>
                <a:latin typeface="+mj-lt"/>
                <a:cs typeface="Segoe UI" panose="020B0502040204020203" pitchFamily="34" charset="0"/>
              </a:defRPr>
            </a:lvl1pPr>
          </a:lstStyle>
          <a:p>
            <a:r>
              <a:rPr lang="en-US" dirty="0" smtClean="0"/>
              <a:t>Click to add title</a:t>
            </a:r>
            <a:endParaRPr lang="en-US" dirty="0"/>
          </a:p>
        </p:txBody>
      </p:sp>
      <p:sp>
        <p:nvSpPr>
          <p:cNvPr id="8" name="Text Placeholder 8"/>
          <p:cNvSpPr>
            <a:spLocks noGrp="1"/>
          </p:cNvSpPr>
          <p:nvPr>
            <p:ph type="body" sz="quarter" idx="13" hasCustomPrompt="1"/>
          </p:nvPr>
        </p:nvSpPr>
        <p:spPr>
          <a:xfrm>
            <a:off x="365760" y="782620"/>
            <a:ext cx="8412480" cy="757255"/>
          </a:xfrm>
          <a:prstGeom prst="rect">
            <a:avLst/>
          </a:prstGeom>
        </p:spPr>
        <p:txBody>
          <a:bodyPr lIns="0" tIns="0" rIns="0" bIns="0">
            <a:noAutofit/>
          </a:bodyPr>
          <a:lstStyle>
            <a:lvl1pPr marL="0" indent="0">
              <a:buNone/>
              <a:defRPr sz="1800" b="0">
                <a:solidFill>
                  <a:schemeClr val="tx1"/>
                </a:solidFill>
                <a:latin typeface="+mj-lt"/>
                <a:cs typeface="Segoe UI" panose="020B0502040204020203" pitchFamily="34" charset="0"/>
              </a:defRPr>
            </a:lvl1pPr>
          </a:lstStyle>
          <a:p>
            <a:pPr lvl="0"/>
            <a:r>
              <a:rPr lang="en-US" dirty="0" smtClean="0"/>
              <a:t>Click to add subtitle</a:t>
            </a:r>
          </a:p>
        </p:txBody>
      </p:sp>
      <p:sp>
        <p:nvSpPr>
          <p:cNvPr id="10" name="Content Placeholder 3"/>
          <p:cNvSpPr>
            <a:spLocks noGrp="1"/>
          </p:cNvSpPr>
          <p:nvPr>
            <p:ph sz="quarter" idx="17"/>
          </p:nvPr>
        </p:nvSpPr>
        <p:spPr>
          <a:xfrm>
            <a:off x="4663440" y="1611313"/>
            <a:ext cx="4114800" cy="4734292"/>
          </a:xfrm>
          <a:prstGeom prst="rect">
            <a:avLst/>
          </a:prstGeom>
        </p:spPr>
        <p:txBody>
          <a:bodyPr lIns="0" tIns="0" rIns="0" bIns="0"/>
          <a:lstStyle>
            <a:lvl1pPr marL="0" indent="-182880">
              <a:spcBef>
                <a:spcPts val="0"/>
              </a:spcBef>
              <a:spcAft>
                <a:spcPts val="600"/>
              </a:spcAft>
              <a:buSzPct val="100000"/>
              <a:buFont typeface="Arial" panose="020B0604020202020204" pitchFamily="34" charset="0"/>
              <a:buChar char="•"/>
              <a:defRPr>
                <a:solidFill>
                  <a:schemeClr val="tx1"/>
                </a:solidFill>
              </a:defRPr>
            </a:lvl1pPr>
            <a:lvl2pPr marL="457200" indent="-203200">
              <a:spcBef>
                <a:spcPts val="0"/>
              </a:spcBef>
              <a:spcAft>
                <a:spcPts val="600"/>
              </a:spcAft>
              <a:buFont typeface="Arial" panose="020B0604020202020204" pitchFamily="34" charset="0"/>
              <a:buChar char="−"/>
              <a:defRPr baseline="0">
                <a:solidFill>
                  <a:schemeClr val="tx1"/>
                </a:solidFill>
              </a:defRPr>
            </a:lvl2pPr>
            <a:lvl3pPr marL="640080" indent="-203200">
              <a:spcBef>
                <a:spcPts val="0"/>
              </a:spcBef>
              <a:spcAft>
                <a:spcPts val="600"/>
              </a:spcAft>
              <a:buFont typeface="Arial" panose="020B0604020202020204" pitchFamily="34" charset="0"/>
              <a:buChar char="◦"/>
              <a:defRPr sz="1600" baseline="0">
                <a:solidFill>
                  <a:schemeClr val="tx1"/>
                </a:solidFill>
              </a:defRPr>
            </a:lvl3pPr>
            <a:lvl4pPr marL="914400" indent="-203200">
              <a:spcBef>
                <a:spcPts val="0"/>
              </a:spcBef>
              <a:spcAft>
                <a:spcPts val="600"/>
              </a:spcAft>
              <a:buFont typeface="Arial" panose="020B0604020202020204" pitchFamily="34" charset="0"/>
              <a:buChar char="−"/>
              <a:defRPr>
                <a:solidFill>
                  <a:schemeClr val="tx1"/>
                </a:solidFill>
              </a:defRPr>
            </a:lvl4pPr>
            <a:lvl5pPr marL="1188720" indent="-203200">
              <a:spcBef>
                <a:spcPts val="0"/>
              </a:spcBef>
              <a:spcAft>
                <a:spcPts val="600"/>
              </a:spcAft>
              <a:buFont typeface="Arial" panose="020B0604020202020204" pitchFamily="34" charset="0"/>
              <a:buChar char="•"/>
              <a:defRPr>
                <a:solidFill>
                  <a:schemeClr val="tx1"/>
                </a:solidFill>
              </a:defRPr>
            </a:lvl5pPr>
            <a:lvl6pPr marL="1463040" indent="-228600">
              <a:spcBef>
                <a:spcPts val="0"/>
              </a:spcBef>
              <a:spcAft>
                <a:spcPts val="600"/>
              </a:spcAft>
              <a:buFont typeface="Arial" panose="020B0604020202020204" pitchFamily="34" charset="0"/>
              <a:buChar char="•"/>
              <a:defRPr sz="1600"/>
            </a:lvl6pPr>
            <a:lvl7pPr marL="1737360">
              <a:spcBef>
                <a:spcPts val="0"/>
              </a:spcBef>
              <a:spcAft>
                <a:spcPts val="600"/>
              </a:spcAft>
              <a:defRPr sz="1600"/>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40733979"/>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th secondary image">
    <p:spTree>
      <p:nvGrpSpPr>
        <p:cNvPr id="1" name=""/>
        <p:cNvGrpSpPr/>
        <p:nvPr/>
      </p:nvGrpSpPr>
      <p:grpSpPr>
        <a:xfrm>
          <a:off x="0" y="0"/>
          <a:ext cx="0" cy="0"/>
          <a:chOff x="0" y="0"/>
          <a:chExt cx="0" cy="0"/>
        </a:xfrm>
      </p:grpSpPr>
      <p:sp>
        <p:nvSpPr>
          <p:cNvPr id="6" name="Title 1"/>
          <p:cNvSpPr>
            <a:spLocks noGrp="1"/>
          </p:cNvSpPr>
          <p:nvPr>
            <p:ph type="ctrTitle"/>
          </p:nvPr>
        </p:nvSpPr>
        <p:spPr>
          <a:xfrm>
            <a:off x="365759" y="1897603"/>
            <a:ext cx="5668491" cy="842400"/>
          </a:xfrm>
          <a:prstGeom prst="rect">
            <a:avLst/>
          </a:prstGeom>
        </p:spPr>
        <p:txBody>
          <a:bodyPr lIns="0" tIns="45720" rIns="0" bIns="45720" anchor="b">
            <a:noAutofit/>
          </a:bodyPr>
          <a:lstStyle>
            <a:lvl1pPr>
              <a:defRPr sz="2800" b="1">
                <a:solidFill>
                  <a:schemeClr val="accent1"/>
                </a:solidFill>
                <a:latin typeface="+mj-lt"/>
                <a:cs typeface="Segoe UI" panose="020B0502040204020203" pitchFamily="34" charset="0"/>
              </a:defRPr>
            </a:lvl1pPr>
          </a:lstStyle>
          <a:p>
            <a:r>
              <a:rPr lang="en-US" smtClean="0"/>
              <a:t>Click to edit Master title style</a:t>
            </a:r>
            <a:endParaRPr lang="en-US" dirty="0"/>
          </a:p>
        </p:txBody>
      </p:sp>
      <p:sp>
        <p:nvSpPr>
          <p:cNvPr id="7" name="Subtitle 2"/>
          <p:cNvSpPr>
            <a:spLocks noGrp="1"/>
          </p:cNvSpPr>
          <p:nvPr>
            <p:ph type="subTitle" idx="1"/>
          </p:nvPr>
        </p:nvSpPr>
        <p:spPr>
          <a:xfrm>
            <a:off x="365760" y="2778756"/>
            <a:ext cx="5669280" cy="1371600"/>
          </a:xfrm>
          <a:prstGeom prst="rect">
            <a:avLst/>
          </a:prstGeom>
        </p:spPr>
        <p:txBody>
          <a:bodyPr lIns="0" tIns="45720" rIns="0" bIns="45720">
            <a:noAutofit/>
          </a:bodyPr>
          <a:lstStyle>
            <a:lvl1pPr marL="0" indent="0" algn="l">
              <a:lnSpc>
                <a:spcPct val="100000"/>
              </a:lnSpc>
              <a:spcBef>
                <a:spcPts val="0"/>
              </a:spcBef>
              <a:spcAft>
                <a:spcPts val="0"/>
              </a:spcAft>
              <a:buNone/>
              <a:defRPr sz="2400" b="0">
                <a:solidFill>
                  <a:schemeClr val="tx1"/>
                </a:solidFill>
                <a:latin typeface="+mj-lt"/>
                <a:cs typeface="Segoe UI" panose="020B05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4360" y="6119769"/>
            <a:ext cx="2771775" cy="381000"/>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66393" y="5970132"/>
            <a:ext cx="1411847" cy="685800"/>
          </a:xfrm>
          <a:prstGeom prst="rect">
            <a:avLst/>
          </a:prstGeom>
        </p:spPr>
      </p:pic>
    </p:spTree>
    <p:extLst>
      <p:ext uri="{BB962C8B-B14F-4D97-AF65-F5344CB8AC3E}">
        <p14:creationId xmlns:p14="http://schemas.microsoft.com/office/powerpoint/2010/main" val="2351042053"/>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2_Divider Medium Blue">
    <p:bg>
      <p:bgPr>
        <a:solidFill>
          <a:schemeClr val="tx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65125" y="2857500"/>
            <a:ext cx="8229600" cy="1143000"/>
          </a:xfrm>
          <a:prstGeom prst="rect">
            <a:avLst/>
          </a:prstGeom>
        </p:spPr>
        <p:txBody>
          <a:bodyPr lIns="0" tIns="0" rIns="0" bIns="0" anchor="ctr"/>
          <a:lstStyle>
            <a:lvl1pPr>
              <a:defRPr sz="4000">
                <a:solidFill>
                  <a:schemeClr val="bg1"/>
                </a:solidFill>
                <a:latin typeface="+mj-lt"/>
                <a:cs typeface="Segoe UI Light" panose="020B0502040204020203" pitchFamily="34" charset="0"/>
              </a:defRPr>
            </a:lvl1pPr>
            <a:lvl2pPr>
              <a:defRPr sz="6000">
                <a:solidFill>
                  <a:schemeClr val="bg2"/>
                </a:solidFill>
              </a:defRPr>
            </a:lvl2pPr>
            <a:lvl3pPr>
              <a:defRPr sz="6000">
                <a:solidFill>
                  <a:schemeClr val="bg2"/>
                </a:solidFill>
              </a:defRPr>
            </a:lvl3pPr>
            <a:lvl4pPr>
              <a:defRPr sz="6000">
                <a:solidFill>
                  <a:schemeClr val="bg2"/>
                </a:solidFill>
              </a:defRPr>
            </a:lvl4pPr>
            <a:lvl5pPr>
              <a:defRPr sz="6000">
                <a:solidFill>
                  <a:schemeClr val="bg2"/>
                </a:solidFill>
              </a:defRPr>
            </a:lvl5pPr>
          </a:lstStyle>
          <a:p>
            <a:pPr lvl="0"/>
            <a:r>
              <a:rPr lang="en-US" dirty="0" smtClean="0"/>
              <a:t>Click to edit divider text</a:t>
            </a:r>
          </a:p>
        </p:txBody>
      </p:sp>
    </p:spTree>
    <p:extLst>
      <p:ext uri="{BB962C8B-B14F-4D97-AF65-F5344CB8AC3E}">
        <p14:creationId xmlns:p14="http://schemas.microsoft.com/office/powerpoint/2010/main" val="1227638810"/>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2_Divider Dark Blue">
    <p:bg>
      <p:bgPr>
        <a:solidFill>
          <a:schemeClr val="accent1"/>
        </a:solid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365125" y="2857500"/>
            <a:ext cx="8229600" cy="1143000"/>
          </a:xfrm>
          <a:prstGeom prst="rect">
            <a:avLst/>
          </a:prstGeom>
        </p:spPr>
        <p:txBody>
          <a:bodyPr lIns="0" tIns="0" rIns="0" bIns="0" anchor="ctr"/>
          <a:lstStyle>
            <a:lvl1pPr>
              <a:defRPr sz="4000">
                <a:solidFill>
                  <a:schemeClr val="bg1"/>
                </a:solidFill>
                <a:latin typeface="+mj-lt"/>
                <a:cs typeface="Segoe UI Light" panose="020B0502040204020203" pitchFamily="34" charset="0"/>
              </a:defRPr>
            </a:lvl1pPr>
            <a:lvl2pPr>
              <a:defRPr sz="6000">
                <a:solidFill>
                  <a:schemeClr val="bg2"/>
                </a:solidFill>
              </a:defRPr>
            </a:lvl2pPr>
            <a:lvl3pPr>
              <a:defRPr sz="6000">
                <a:solidFill>
                  <a:schemeClr val="bg2"/>
                </a:solidFill>
              </a:defRPr>
            </a:lvl3pPr>
            <a:lvl4pPr>
              <a:defRPr sz="6000">
                <a:solidFill>
                  <a:schemeClr val="bg2"/>
                </a:solidFill>
              </a:defRPr>
            </a:lvl4pPr>
            <a:lvl5pPr>
              <a:defRPr sz="6000">
                <a:solidFill>
                  <a:schemeClr val="bg2"/>
                </a:solidFill>
              </a:defRPr>
            </a:lvl5pPr>
          </a:lstStyle>
          <a:p>
            <a:pPr lvl="0"/>
            <a:r>
              <a:rPr lang="en-US" dirty="0" smtClean="0"/>
              <a:t>Click to edit divider text</a:t>
            </a:r>
          </a:p>
        </p:txBody>
      </p:sp>
    </p:spTree>
    <p:extLst>
      <p:ext uri="{BB962C8B-B14F-4D97-AF65-F5344CB8AC3E}">
        <p14:creationId xmlns:p14="http://schemas.microsoft.com/office/powerpoint/2010/main" val="2652209061"/>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2_Divider Green">
    <p:bg>
      <p:bgPr>
        <a:solidFill>
          <a:schemeClr val="accent4"/>
        </a:solid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365125" y="2857500"/>
            <a:ext cx="8229600" cy="1143000"/>
          </a:xfrm>
          <a:prstGeom prst="rect">
            <a:avLst/>
          </a:prstGeom>
        </p:spPr>
        <p:txBody>
          <a:bodyPr lIns="0" tIns="0" rIns="0" bIns="0" anchor="ctr"/>
          <a:lstStyle>
            <a:lvl1pPr>
              <a:defRPr sz="4000">
                <a:solidFill>
                  <a:schemeClr val="bg1"/>
                </a:solidFill>
                <a:latin typeface="+mj-lt"/>
                <a:cs typeface="Segoe UI Light" panose="020B0502040204020203" pitchFamily="34" charset="0"/>
              </a:defRPr>
            </a:lvl1pPr>
            <a:lvl2pPr>
              <a:defRPr sz="6000">
                <a:solidFill>
                  <a:schemeClr val="bg2"/>
                </a:solidFill>
              </a:defRPr>
            </a:lvl2pPr>
            <a:lvl3pPr>
              <a:defRPr sz="6000">
                <a:solidFill>
                  <a:schemeClr val="bg2"/>
                </a:solidFill>
              </a:defRPr>
            </a:lvl3pPr>
            <a:lvl4pPr>
              <a:defRPr sz="6000">
                <a:solidFill>
                  <a:schemeClr val="bg2"/>
                </a:solidFill>
              </a:defRPr>
            </a:lvl4pPr>
            <a:lvl5pPr>
              <a:defRPr sz="6000">
                <a:solidFill>
                  <a:schemeClr val="bg2"/>
                </a:solidFill>
              </a:defRPr>
            </a:lvl5pPr>
          </a:lstStyle>
          <a:p>
            <a:pPr lvl="0"/>
            <a:r>
              <a:rPr lang="en-US" dirty="0" smtClean="0"/>
              <a:t>Click to edit divider text</a:t>
            </a:r>
          </a:p>
        </p:txBody>
      </p:sp>
    </p:spTree>
    <p:extLst>
      <p:ext uri="{BB962C8B-B14F-4D97-AF65-F5344CB8AC3E}">
        <p14:creationId xmlns:p14="http://schemas.microsoft.com/office/powerpoint/2010/main" val="3207638515"/>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2_Divider with primary imag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365125" y="2857500"/>
            <a:ext cx="8229600" cy="1143000"/>
          </a:xfrm>
          <a:prstGeom prst="rect">
            <a:avLst/>
          </a:prstGeom>
        </p:spPr>
        <p:txBody>
          <a:bodyPr lIns="0" tIns="0" rIns="0" bIns="0" anchor="ctr"/>
          <a:lstStyle>
            <a:lvl1pPr>
              <a:defRPr sz="4000">
                <a:solidFill>
                  <a:schemeClr val="tx1"/>
                </a:solidFill>
                <a:latin typeface="+mj-lt"/>
                <a:cs typeface="Segoe UI Light" panose="020B0502040204020203" pitchFamily="34" charset="0"/>
              </a:defRPr>
            </a:lvl1pPr>
            <a:lvl2pPr>
              <a:defRPr sz="6000">
                <a:solidFill>
                  <a:schemeClr val="bg2"/>
                </a:solidFill>
              </a:defRPr>
            </a:lvl2pPr>
            <a:lvl3pPr>
              <a:defRPr sz="6000">
                <a:solidFill>
                  <a:schemeClr val="bg2"/>
                </a:solidFill>
              </a:defRPr>
            </a:lvl3pPr>
            <a:lvl4pPr>
              <a:defRPr sz="6000">
                <a:solidFill>
                  <a:schemeClr val="bg2"/>
                </a:solidFill>
              </a:defRPr>
            </a:lvl4pPr>
            <a:lvl5pPr>
              <a:defRPr sz="6000">
                <a:solidFill>
                  <a:schemeClr val="bg2"/>
                </a:solidFill>
              </a:defRPr>
            </a:lvl5pPr>
          </a:lstStyle>
          <a:p>
            <a:pPr lvl="0"/>
            <a:r>
              <a:rPr lang="en-US" dirty="0" smtClean="0"/>
              <a:t>Click to edit divider text</a:t>
            </a:r>
          </a:p>
        </p:txBody>
      </p:sp>
    </p:spTree>
    <p:extLst>
      <p:ext uri="{BB962C8B-B14F-4D97-AF65-F5344CB8AC3E}">
        <p14:creationId xmlns:p14="http://schemas.microsoft.com/office/powerpoint/2010/main" val="3522579639"/>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_End silde Disclaim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3661" y="2719318"/>
            <a:ext cx="2922026" cy="1419365"/>
          </a:xfrm>
          <a:prstGeom prst="rect">
            <a:avLst/>
          </a:prstGeom>
        </p:spPr>
      </p:pic>
    </p:spTree>
    <p:extLst>
      <p:ext uri="{BB962C8B-B14F-4D97-AF65-F5344CB8AC3E}">
        <p14:creationId xmlns:p14="http://schemas.microsoft.com/office/powerpoint/2010/main" val="1589534378"/>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Title &amp; 1 column tex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65760" y="1611313"/>
            <a:ext cx="8412480" cy="473429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365760" y="295683"/>
            <a:ext cx="8412480" cy="1244192"/>
          </a:xfrm>
          <a:prstGeom prst="rect">
            <a:avLst/>
          </a:prstGeom>
        </p:spPr>
        <p:txBody>
          <a:bodyPr/>
          <a:lstStyle/>
          <a:p>
            <a:r>
              <a:rPr lang="en-US" smtClean="0"/>
              <a:t>Click to edit Master title style</a:t>
            </a:r>
            <a:endParaRPr lang="en-US" dirty="0"/>
          </a:p>
        </p:txBody>
      </p:sp>
    </p:spTree>
    <p:extLst>
      <p:ext uri="{BB962C8B-B14F-4D97-AF65-F5344CB8AC3E}">
        <p14:creationId xmlns:p14="http://schemas.microsoft.com/office/powerpoint/2010/main" val="1885236808"/>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3" name="Title 2"/>
          <p:cNvSpPr>
            <a:spLocks noGrp="1"/>
          </p:cNvSpPr>
          <p:nvPr>
            <p:ph type="title"/>
          </p:nvPr>
        </p:nvSpPr>
        <p:spPr>
          <a:xfrm>
            <a:off x="365760" y="295683"/>
            <a:ext cx="8412480" cy="1244192"/>
          </a:xfrm>
          <a:prstGeom prst="rect">
            <a:avLst/>
          </a:prstGeom>
        </p:spPr>
        <p:txBody>
          <a:bodyPr/>
          <a:lstStyle/>
          <a:p>
            <a:r>
              <a:rPr lang="en-US" smtClean="0"/>
              <a:t>Click to edit Master title style</a:t>
            </a:r>
            <a:endParaRPr lang="en-US" dirty="0"/>
          </a:p>
        </p:txBody>
      </p:sp>
    </p:spTree>
    <p:extLst>
      <p:ext uri="{BB962C8B-B14F-4D97-AF65-F5344CB8AC3E}">
        <p14:creationId xmlns:p14="http://schemas.microsoft.com/office/powerpoint/2010/main" val="1627666399"/>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5760" y="782620"/>
            <a:ext cx="8412480" cy="757255"/>
          </a:xfrm>
          <a:prstGeom prst="rect">
            <a:avLst/>
          </a:prstGeo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
        <p:nvSpPr>
          <p:cNvPr id="3" name="Text Placeholder 2"/>
          <p:cNvSpPr>
            <a:spLocks noGrp="1"/>
          </p:cNvSpPr>
          <p:nvPr>
            <p:ph type="body" sz="quarter" idx="14"/>
          </p:nvPr>
        </p:nvSpPr>
        <p:spPr>
          <a:xfrm>
            <a:off x="365760" y="1611313"/>
            <a:ext cx="8412480" cy="4734292"/>
          </a:xfrm>
          <a:prstGeom prst="rect">
            <a:avLst/>
          </a:prstGeom>
        </p:spPr>
        <p:txBody>
          <a:bodyPr/>
          <a:lstStyle>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411314255"/>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_Title &amp; subtitl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5760" y="782620"/>
            <a:ext cx="8412480" cy="757255"/>
          </a:xfrm>
          <a:prstGeom prst="rect">
            <a:avLst/>
          </a:prstGeo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Tree>
    <p:extLst>
      <p:ext uri="{BB962C8B-B14F-4D97-AF65-F5344CB8AC3E}">
        <p14:creationId xmlns:p14="http://schemas.microsoft.com/office/powerpoint/2010/main" val="2844053015"/>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mp; 1 column text">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65760" y="1611313"/>
            <a:ext cx="8412480" cy="4734292"/>
          </a:xfrm>
          <a:prstGeom prst="rect">
            <a:avLst/>
          </a:prstGeom>
        </p:spPr>
        <p:txBody>
          <a:bodyPr lIns="0" tIns="0" rIns="0" bIns="0"/>
          <a:lstStyle>
            <a:lvl1pPr marL="0" indent="-182880">
              <a:spcBef>
                <a:spcPts val="0"/>
              </a:spcBef>
              <a:spcAft>
                <a:spcPts val="600"/>
              </a:spcAft>
              <a:buSzPct val="100000"/>
              <a:buFont typeface="Arial" panose="020B0604020202020204" pitchFamily="34" charset="0"/>
              <a:buChar char="•"/>
              <a:defRPr>
                <a:solidFill>
                  <a:schemeClr val="tx1"/>
                </a:solidFill>
              </a:defRPr>
            </a:lvl1pPr>
            <a:lvl2pPr marL="457200" indent="-203200">
              <a:spcBef>
                <a:spcPts val="0"/>
              </a:spcBef>
              <a:spcAft>
                <a:spcPts val="600"/>
              </a:spcAft>
              <a:buFont typeface="Arial" panose="020B0604020202020204" pitchFamily="34" charset="0"/>
              <a:buChar char="−"/>
              <a:defRPr baseline="0">
                <a:solidFill>
                  <a:schemeClr val="tx1"/>
                </a:solidFill>
              </a:defRPr>
            </a:lvl2pPr>
            <a:lvl3pPr marL="640080" indent="-203200">
              <a:spcBef>
                <a:spcPts val="0"/>
              </a:spcBef>
              <a:spcAft>
                <a:spcPts val="600"/>
              </a:spcAft>
              <a:buFont typeface="Arial" panose="020B0604020202020204" pitchFamily="34" charset="0"/>
              <a:buChar char="◦"/>
              <a:defRPr sz="1600" baseline="0">
                <a:solidFill>
                  <a:schemeClr val="tx1"/>
                </a:solidFill>
              </a:defRPr>
            </a:lvl3pPr>
            <a:lvl4pPr marL="914400" indent="-203200">
              <a:spcBef>
                <a:spcPts val="0"/>
              </a:spcBef>
              <a:spcAft>
                <a:spcPts val="600"/>
              </a:spcAft>
              <a:buFont typeface="Arial" panose="020B0604020202020204" pitchFamily="34" charset="0"/>
              <a:buChar char="−"/>
              <a:defRPr>
                <a:solidFill>
                  <a:schemeClr val="tx1"/>
                </a:solidFill>
              </a:defRPr>
            </a:lvl4pPr>
            <a:lvl5pPr marL="1188720" indent="-203200">
              <a:spcBef>
                <a:spcPts val="0"/>
              </a:spcBef>
              <a:spcAft>
                <a:spcPts val="600"/>
              </a:spcAft>
              <a:buFont typeface="Arial" panose="020B0604020202020204" pitchFamily="34" charset="0"/>
              <a:buChar char="•"/>
              <a:defRPr>
                <a:solidFill>
                  <a:schemeClr val="tx1"/>
                </a:solidFill>
              </a:defRPr>
            </a:lvl5pPr>
            <a:lvl6pPr marL="1463040" indent="-228600">
              <a:spcBef>
                <a:spcPts val="0"/>
              </a:spcBef>
              <a:spcAft>
                <a:spcPts val="600"/>
              </a:spcAft>
              <a:buFont typeface="Arial" panose="020B0604020202020204" pitchFamily="34" charset="0"/>
              <a:buChar char="•"/>
              <a:defRPr sz="1600"/>
            </a:lvl6pPr>
            <a:lvl7pPr marL="1737360">
              <a:spcBef>
                <a:spcPts val="0"/>
              </a:spcBef>
              <a:spcAft>
                <a:spcPts val="600"/>
              </a:spcAft>
              <a:defRPr sz="1600"/>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solidFill>
                  <a:schemeClr val="accent1"/>
                </a:solidFill>
                <a:latin typeface="+mj-lt"/>
                <a:cs typeface="Segoe UI" panose="020B0502040204020203" pitchFamily="34" charset="0"/>
              </a:defRPr>
            </a:lvl1pPr>
          </a:lstStyle>
          <a:p>
            <a:r>
              <a:rPr lang="en-US" dirty="0" smtClean="0"/>
              <a:t>Click to add title</a:t>
            </a:r>
            <a:endParaRPr lang="en-US" dirty="0"/>
          </a:p>
        </p:txBody>
      </p:sp>
      <p:sp>
        <p:nvSpPr>
          <p:cNvPr id="10" name="Text Placeholder 8"/>
          <p:cNvSpPr>
            <a:spLocks noGrp="1"/>
          </p:cNvSpPr>
          <p:nvPr>
            <p:ph type="body" sz="quarter" idx="13" hasCustomPrompt="1"/>
          </p:nvPr>
        </p:nvSpPr>
        <p:spPr>
          <a:xfrm>
            <a:off x="365760" y="782620"/>
            <a:ext cx="8412480" cy="757255"/>
          </a:xfrm>
          <a:prstGeom prst="rect">
            <a:avLst/>
          </a:prstGeom>
        </p:spPr>
        <p:txBody>
          <a:bodyPr lIns="0" tIns="0" rIns="0" bIns="0">
            <a:noAutofit/>
          </a:bodyPr>
          <a:lstStyle>
            <a:lvl1pPr marL="0" indent="0">
              <a:buNone/>
              <a:defRPr sz="1800" b="0">
                <a:solidFill>
                  <a:schemeClr val="tx1"/>
                </a:solidFill>
                <a:latin typeface="+mj-lt"/>
                <a:cs typeface="Segoe UI" panose="020B0502040204020203" pitchFamily="34" charset="0"/>
              </a:defRPr>
            </a:lvl1pPr>
          </a:lstStyle>
          <a:p>
            <a:pPr lvl="0"/>
            <a:r>
              <a:rPr lang="en-US" dirty="0" smtClean="0"/>
              <a:t>Click to add subtitle</a:t>
            </a:r>
          </a:p>
        </p:txBody>
      </p:sp>
    </p:spTree>
    <p:extLst>
      <p:ext uri="{BB962C8B-B14F-4D97-AF65-F5344CB8AC3E}">
        <p14:creationId xmlns:p14="http://schemas.microsoft.com/office/powerpoint/2010/main" val="3272647120"/>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Contents">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365760" y="295683"/>
            <a:ext cx="5394960" cy="1243584"/>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4" name="Content Placeholder 3"/>
          <p:cNvSpPr>
            <a:spLocks noGrp="1"/>
          </p:cNvSpPr>
          <p:nvPr>
            <p:ph sz="quarter" idx="10"/>
          </p:nvPr>
        </p:nvSpPr>
        <p:spPr>
          <a:xfrm>
            <a:off x="365760" y="1611313"/>
            <a:ext cx="5394960" cy="4735487"/>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51601118"/>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Title, subtitle &amp; 2 columns of text">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
        <p:nvSpPr>
          <p:cNvPr id="9" name="Text Placeholder 8"/>
          <p:cNvSpPr>
            <a:spLocks noGrp="1"/>
          </p:cNvSpPr>
          <p:nvPr>
            <p:ph type="body" sz="quarter" idx="13" hasCustomPrompt="1"/>
          </p:nvPr>
        </p:nvSpPr>
        <p:spPr>
          <a:xfrm>
            <a:off x="365760" y="782620"/>
            <a:ext cx="8412480" cy="757255"/>
          </a:xfrm>
          <a:prstGeom prst="rect">
            <a:avLst/>
          </a:prstGeo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3" name="Content Placeholder 2"/>
          <p:cNvSpPr>
            <a:spLocks noGrp="1"/>
          </p:cNvSpPr>
          <p:nvPr>
            <p:ph sz="quarter" idx="16"/>
          </p:nvPr>
        </p:nvSpPr>
        <p:spPr>
          <a:xfrm>
            <a:off x="365760" y="1611312"/>
            <a:ext cx="4114800" cy="4735487"/>
          </a:xfrm>
          <a:prstGeom prst="rect">
            <a:avLst/>
          </a:prstGeom>
        </p:spPr>
        <p:txBody>
          <a:bodyPr/>
          <a:lstStyle>
            <a:lvl4pPr>
              <a:defRPr/>
            </a:lvl4pPr>
            <a:lvl5pPr>
              <a:defRPr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Content Placeholder 6"/>
          <p:cNvSpPr>
            <a:spLocks noGrp="1"/>
          </p:cNvSpPr>
          <p:nvPr>
            <p:ph sz="quarter" idx="17"/>
          </p:nvPr>
        </p:nvSpPr>
        <p:spPr>
          <a:xfrm>
            <a:off x="4663440" y="1611313"/>
            <a:ext cx="4114800" cy="4735487"/>
          </a:xfrm>
          <a:prstGeom prst="rect">
            <a:avLst/>
          </a:prstGeom>
        </p:spPr>
        <p:txBody>
          <a:bodyPr/>
          <a:lstStyle>
            <a:lvl4pPr>
              <a:defRPr/>
            </a:lvl4pPr>
            <a:lvl5pPr>
              <a:defRPr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342663801"/>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subtitle, 1 column text with image">
    <p:spTree>
      <p:nvGrpSpPr>
        <p:cNvPr id="1" name=""/>
        <p:cNvGrpSpPr/>
        <p:nvPr/>
      </p:nvGrpSpPr>
      <p:grpSpPr>
        <a:xfrm>
          <a:off x="0" y="0"/>
          <a:ext cx="0" cy="0"/>
          <a:chOff x="0" y="0"/>
          <a:chExt cx="0" cy="0"/>
        </a:xfrm>
      </p:grpSpPr>
      <p:sp>
        <p:nvSpPr>
          <p:cNvPr id="16" name="Title Placeholder 1"/>
          <p:cNvSpPr>
            <a:spLocks noGrp="1"/>
          </p:cNvSpPr>
          <p:nvPr>
            <p:ph type="title" hasCustomPrompt="1"/>
          </p:nvPr>
        </p:nvSpPr>
        <p:spPr>
          <a:xfrm>
            <a:off x="365760" y="295683"/>
            <a:ext cx="411480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
        <p:nvSpPr>
          <p:cNvPr id="17" name="Text Placeholder 8"/>
          <p:cNvSpPr>
            <a:spLocks noGrp="1"/>
          </p:cNvSpPr>
          <p:nvPr>
            <p:ph type="body" sz="quarter" idx="13" hasCustomPrompt="1"/>
          </p:nvPr>
        </p:nvSpPr>
        <p:spPr>
          <a:xfrm>
            <a:off x="365760" y="782620"/>
            <a:ext cx="4114800" cy="757255"/>
          </a:xfrm>
          <a:prstGeom prst="rect">
            <a:avLst/>
          </a:prstGeo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4" name="Text Placeholder 3"/>
          <p:cNvSpPr>
            <a:spLocks noGrp="1"/>
          </p:cNvSpPr>
          <p:nvPr>
            <p:ph type="body" sz="quarter" idx="14"/>
          </p:nvPr>
        </p:nvSpPr>
        <p:spPr>
          <a:xfrm>
            <a:off x="365760" y="1611313"/>
            <a:ext cx="4114800" cy="4733788"/>
          </a:xfrm>
          <a:prstGeom prst="rect">
            <a:avLst/>
          </a:prstGeom>
        </p:spPr>
        <p:txBody>
          <a:bodyPr/>
          <a:lstStyle>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2049845913"/>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subtitle, 1 column text with charts">
    <p:spTree>
      <p:nvGrpSpPr>
        <p:cNvPr id="1" name=""/>
        <p:cNvGrpSpPr/>
        <p:nvPr/>
      </p:nvGrpSpPr>
      <p:grpSpPr>
        <a:xfrm>
          <a:off x="0" y="0"/>
          <a:ext cx="0" cy="0"/>
          <a:chOff x="0" y="0"/>
          <a:chExt cx="0" cy="0"/>
        </a:xfrm>
      </p:grpSpPr>
      <p:sp>
        <p:nvSpPr>
          <p:cNvPr id="16"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
        <p:nvSpPr>
          <p:cNvPr id="17" name="Text Placeholder 8"/>
          <p:cNvSpPr>
            <a:spLocks noGrp="1"/>
          </p:cNvSpPr>
          <p:nvPr>
            <p:ph type="body" sz="quarter" idx="13" hasCustomPrompt="1"/>
          </p:nvPr>
        </p:nvSpPr>
        <p:spPr>
          <a:xfrm>
            <a:off x="365760" y="782620"/>
            <a:ext cx="8412480" cy="766749"/>
          </a:xfrm>
          <a:prstGeom prst="rect">
            <a:avLst/>
          </a:prstGeo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4" name="Text Placeholder 3"/>
          <p:cNvSpPr>
            <a:spLocks noGrp="1"/>
          </p:cNvSpPr>
          <p:nvPr>
            <p:ph type="body" sz="quarter" idx="14"/>
          </p:nvPr>
        </p:nvSpPr>
        <p:spPr>
          <a:xfrm>
            <a:off x="365760" y="1611313"/>
            <a:ext cx="4114800" cy="4733788"/>
          </a:xfrm>
          <a:prstGeom prst="rect">
            <a:avLst/>
          </a:prstGeom>
        </p:spPr>
        <p:txBody>
          <a:bodyPr/>
          <a:lstStyle>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038141587"/>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9061027"/>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3_Divider Medium Blue">
    <p:bg>
      <p:bgPr>
        <a:solidFill>
          <a:schemeClr val="accent3"/>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65125" y="1782208"/>
            <a:ext cx="8229600" cy="1143000"/>
          </a:xfrm>
          <a:prstGeom prst="rect">
            <a:avLst/>
          </a:prstGeom>
        </p:spPr>
        <p:txBody>
          <a:bodyPr lIns="0" tIns="0" rIns="0" bIns="0"/>
          <a:lstStyle>
            <a:lvl1pPr>
              <a:defRPr sz="6000">
                <a:solidFill>
                  <a:schemeClr val="bg1"/>
                </a:solidFill>
              </a:defRPr>
            </a:lvl1pPr>
            <a:lvl2pPr>
              <a:defRPr sz="6000">
                <a:solidFill>
                  <a:schemeClr val="bg2"/>
                </a:solidFill>
              </a:defRPr>
            </a:lvl2pPr>
            <a:lvl3pPr>
              <a:defRPr sz="6000">
                <a:solidFill>
                  <a:schemeClr val="bg2"/>
                </a:solidFill>
              </a:defRPr>
            </a:lvl3pPr>
            <a:lvl4pPr>
              <a:defRPr sz="6000">
                <a:solidFill>
                  <a:schemeClr val="bg2"/>
                </a:solidFill>
              </a:defRPr>
            </a:lvl4pPr>
            <a:lvl5pPr>
              <a:defRPr sz="6000">
                <a:solidFill>
                  <a:schemeClr val="bg2"/>
                </a:solidFill>
              </a:defRPr>
            </a:lvl5pPr>
          </a:lstStyle>
          <a:p>
            <a:pPr lvl="0"/>
            <a:r>
              <a:rPr lang="en-US" dirty="0" smtClean="0"/>
              <a:t>Click to edit divider text</a:t>
            </a:r>
          </a:p>
        </p:txBody>
      </p:sp>
    </p:spTree>
    <p:extLst>
      <p:ext uri="{BB962C8B-B14F-4D97-AF65-F5344CB8AC3E}">
        <p14:creationId xmlns:p14="http://schemas.microsoft.com/office/powerpoint/2010/main" val="2973947528"/>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3_Divider Dark Blue">
    <p:bg>
      <p:bgPr>
        <a:solidFill>
          <a:schemeClr val="accent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65125" y="1782208"/>
            <a:ext cx="8229600" cy="1143000"/>
          </a:xfrm>
          <a:prstGeom prst="rect">
            <a:avLst/>
          </a:prstGeom>
        </p:spPr>
        <p:txBody>
          <a:bodyPr/>
          <a:lstStyle>
            <a:lvl1pPr>
              <a:defRPr sz="6000">
                <a:solidFill>
                  <a:schemeClr val="bg1"/>
                </a:solidFill>
              </a:defRPr>
            </a:lvl1pPr>
            <a:lvl2pPr>
              <a:defRPr sz="6000">
                <a:solidFill>
                  <a:schemeClr val="bg2"/>
                </a:solidFill>
              </a:defRPr>
            </a:lvl2pPr>
            <a:lvl3pPr>
              <a:defRPr sz="6000">
                <a:solidFill>
                  <a:schemeClr val="bg2"/>
                </a:solidFill>
              </a:defRPr>
            </a:lvl3pPr>
            <a:lvl4pPr>
              <a:defRPr sz="6000">
                <a:solidFill>
                  <a:schemeClr val="bg2"/>
                </a:solidFill>
              </a:defRPr>
            </a:lvl4pPr>
            <a:lvl5pPr>
              <a:defRPr sz="6000">
                <a:solidFill>
                  <a:schemeClr val="bg2"/>
                </a:solidFill>
              </a:defRPr>
            </a:lvl5pPr>
          </a:lstStyle>
          <a:p>
            <a:pPr lvl="0"/>
            <a:r>
              <a:rPr lang="en-US" dirty="0" smtClean="0"/>
              <a:t>Click to edit divider text</a:t>
            </a:r>
          </a:p>
        </p:txBody>
      </p:sp>
    </p:spTree>
    <p:extLst>
      <p:ext uri="{BB962C8B-B14F-4D97-AF65-F5344CB8AC3E}">
        <p14:creationId xmlns:p14="http://schemas.microsoft.com/office/powerpoint/2010/main" val="97786236"/>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3_Divider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65125" y="1782208"/>
            <a:ext cx="8229600" cy="1143000"/>
          </a:xfrm>
          <a:prstGeom prst="rect">
            <a:avLst/>
          </a:prstGeom>
        </p:spPr>
        <p:txBody>
          <a:bodyPr/>
          <a:lstStyle>
            <a:lvl1pPr>
              <a:defRPr sz="6000">
                <a:solidFill>
                  <a:schemeClr val="bg1"/>
                </a:solidFill>
              </a:defRPr>
            </a:lvl1pPr>
            <a:lvl2pPr>
              <a:defRPr sz="6000">
                <a:solidFill>
                  <a:schemeClr val="bg2"/>
                </a:solidFill>
              </a:defRPr>
            </a:lvl2pPr>
            <a:lvl3pPr>
              <a:defRPr sz="6000">
                <a:solidFill>
                  <a:schemeClr val="bg2"/>
                </a:solidFill>
              </a:defRPr>
            </a:lvl3pPr>
            <a:lvl4pPr>
              <a:defRPr sz="6000">
                <a:solidFill>
                  <a:schemeClr val="bg2"/>
                </a:solidFill>
              </a:defRPr>
            </a:lvl4pPr>
            <a:lvl5pPr>
              <a:defRPr sz="6000">
                <a:solidFill>
                  <a:schemeClr val="bg2"/>
                </a:solidFill>
              </a:defRPr>
            </a:lvl5pPr>
          </a:lstStyle>
          <a:p>
            <a:pPr lvl="0"/>
            <a:r>
              <a:rPr lang="en-US" dirty="0" smtClean="0"/>
              <a:t>Click to edit divider text</a:t>
            </a:r>
          </a:p>
        </p:txBody>
      </p:sp>
    </p:spTree>
    <p:extLst>
      <p:ext uri="{BB962C8B-B14F-4D97-AF65-F5344CB8AC3E}">
        <p14:creationId xmlns:p14="http://schemas.microsoft.com/office/powerpoint/2010/main" val="3366842459"/>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3_Divider with primary imag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65125" y="1782208"/>
            <a:ext cx="8229600" cy="1143000"/>
          </a:xfrm>
          <a:prstGeom prst="rect">
            <a:avLst/>
          </a:prstGeom>
        </p:spPr>
        <p:txBody>
          <a:bodyPr/>
          <a:lstStyle>
            <a:lvl1pPr>
              <a:defRPr sz="6000" baseline="0">
                <a:solidFill>
                  <a:schemeClr val="accent2"/>
                </a:solidFill>
              </a:defRPr>
            </a:lvl1pPr>
            <a:lvl2pPr>
              <a:defRPr sz="6000">
                <a:solidFill>
                  <a:schemeClr val="accent2"/>
                </a:solidFill>
              </a:defRPr>
            </a:lvl2pPr>
            <a:lvl3pPr>
              <a:defRPr sz="6000">
                <a:solidFill>
                  <a:schemeClr val="accent2"/>
                </a:solidFill>
              </a:defRPr>
            </a:lvl3pPr>
            <a:lvl4pPr>
              <a:defRPr sz="6000">
                <a:solidFill>
                  <a:schemeClr val="accent2"/>
                </a:solidFill>
              </a:defRPr>
            </a:lvl4pPr>
            <a:lvl5pPr>
              <a:defRPr sz="6000">
                <a:solidFill>
                  <a:schemeClr val="accent2"/>
                </a:solidFill>
              </a:defRPr>
            </a:lvl5pPr>
          </a:lstStyle>
          <a:p>
            <a:pPr lvl="0"/>
            <a:r>
              <a:rPr lang="en-US" dirty="0" smtClean="0"/>
              <a:t>Click to edit divider text</a:t>
            </a:r>
          </a:p>
        </p:txBody>
      </p:sp>
    </p:spTree>
    <p:extLst>
      <p:ext uri="{BB962C8B-B14F-4D97-AF65-F5344CB8AC3E}">
        <p14:creationId xmlns:p14="http://schemas.microsoft.com/office/powerpoint/2010/main" val="235409045"/>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1_Divider with secondary imag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65125" y="1818068"/>
            <a:ext cx="2811073" cy="3007406"/>
          </a:xfrm>
          <a:prstGeom prst="rect">
            <a:avLst/>
          </a:prstGeom>
        </p:spPr>
        <p:txBody>
          <a:bodyPr/>
          <a:lstStyle>
            <a:lvl1pPr>
              <a:defRPr sz="4800">
                <a:solidFill>
                  <a:schemeClr val="accent2"/>
                </a:solidFill>
              </a:defRPr>
            </a:lvl1pPr>
            <a:lvl2pPr>
              <a:defRPr sz="4800">
                <a:solidFill>
                  <a:schemeClr val="accent2"/>
                </a:solidFill>
              </a:defRPr>
            </a:lvl2pPr>
            <a:lvl3pPr>
              <a:defRPr sz="4800">
                <a:solidFill>
                  <a:schemeClr val="accent2"/>
                </a:solidFill>
              </a:defRPr>
            </a:lvl3pPr>
            <a:lvl4pPr>
              <a:defRPr sz="4800">
                <a:solidFill>
                  <a:schemeClr val="accent2"/>
                </a:solidFill>
              </a:defRPr>
            </a:lvl4pPr>
            <a:lvl5pPr>
              <a:defRPr sz="4800">
                <a:solidFill>
                  <a:schemeClr val="accent2"/>
                </a:solidFill>
              </a:defRPr>
            </a:lvl5pPr>
          </a:lstStyle>
          <a:p>
            <a:pPr lvl="0"/>
            <a:r>
              <a:rPr lang="en-US" dirty="0" smtClean="0"/>
              <a:t>Click to edit divider text</a:t>
            </a:r>
          </a:p>
        </p:txBody>
      </p:sp>
    </p:spTree>
    <p:extLst>
      <p:ext uri="{BB962C8B-B14F-4D97-AF65-F5344CB8AC3E}">
        <p14:creationId xmlns:p14="http://schemas.microsoft.com/office/powerpoint/2010/main" val="405350183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p:cNvSpPr>
            <a:spLocks noGrp="1"/>
          </p:cNvSpPr>
          <p:nvPr>
            <p:ph type="title"/>
          </p:nvPr>
        </p:nvSpPr>
        <p:spPr>
          <a:xfrm>
            <a:off x="365760" y="295683"/>
            <a:ext cx="8412480" cy="1244192"/>
          </a:xfrm>
          <a:prstGeom prst="rect">
            <a:avLst/>
          </a:prstGeom>
        </p:spPr>
        <p:txBody>
          <a:bodyPr lIns="0" tIns="0" rIns="0" bIns="0"/>
          <a:lstStyle>
            <a:lvl1pPr>
              <a:defRPr>
                <a:solidFill>
                  <a:schemeClr val="accent1"/>
                </a:solidFill>
                <a:latin typeface="+mj-lt"/>
                <a:cs typeface="Segoe UI" panose="020B0502040204020203"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095035338"/>
      </p:ext>
    </p:extLst>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1_Key statement Medium Blue">
    <p:bg>
      <p:bgPr>
        <a:solidFill>
          <a:schemeClr val="accent3"/>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5760" y="319066"/>
            <a:ext cx="6845093" cy="5988439"/>
          </a:xfrm>
          <a:prstGeom prst="rect">
            <a:avLst/>
          </a:prstGeom>
        </p:spPr>
        <p:txBody>
          <a:bodyPr/>
          <a:lstStyle>
            <a:lvl1pPr>
              <a:spcBef>
                <a:spcPts val="3600"/>
              </a:spcBef>
              <a:defRPr sz="30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smtClean="0"/>
              <a:t>Click to edit Master text styles</a:t>
            </a:r>
          </a:p>
        </p:txBody>
      </p:sp>
    </p:spTree>
    <p:extLst>
      <p:ext uri="{BB962C8B-B14F-4D97-AF65-F5344CB8AC3E}">
        <p14:creationId xmlns:p14="http://schemas.microsoft.com/office/powerpoint/2010/main" val="1615436299"/>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1_Key statement Dark Blue">
    <p:bg>
      <p:bgPr>
        <a:solidFill>
          <a:schemeClr val="accent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5760" y="319066"/>
            <a:ext cx="6845093" cy="5988439"/>
          </a:xfrm>
          <a:prstGeom prst="rect">
            <a:avLst/>
          </a:prstGeom>
        </p:spPr>
        <p:txBody>
          <a:bodyPr/>
          <a:lstStyle>
            <a:lvl1pPr>
              <a:spcBef>
                <a:spcPts val="3600"/>
              </a:spcBef>
              <a:defRPr sz="30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smtClean="0"/>
              <a:t>Click to edit Master text styles</a:t>
            </a:r>
          </a:p>
        </p:txBody>
      </p:sp>
    </p:spTree>
    <p:extLst>
      <p:ext uri="{BB962C8B-B14F-4D97-AF65-F5344CB8AC3E}">
        <p14:creationId xmlns:p14="http://schemas.microsoft.com/office/powerpoint/2010/main" val="2233399536"/>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1_Key statement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5760" y="319066"/>
            <a:ext cx="6845093" cy="5988439"/>
          </a:xfrm>
          <a:prstGeom prst="rect">
            <a:avLst/>
          </a:prstGeom>
        </p:spPr>
        <p:txBody>
          <a:bodyPr/>
          <a:lstStyle>
            <a:lvl1pPr>
              <a:spcBef>
                <a:spcPts val="3600"/>
              </a:spcBef>
              <a:defRPr sz="30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smtClean="0"/>
              <a:t>Click to edit Master text styles</a:t>
            </a:r>
          </a:p>
        </p:txBody>
      </p:sp>
    </p:spTree>
    <p:extLst>
      <p:ext uri="{BB962C8B-B14F-4D97-AF65-F5344CB8AC3E}">
        <p14:creationId xmlns:p14="http://schemas.microsoft.com/office/powerpoint/2010/main" val="1184939583"/>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Title, subtitle, 1 column text with charts">
    <p:spTree>
      <p:nvGrpSpPr>
        <p:cNvPr id="1" name=""/>
        <p:cNvGrpSpPr/>
        <p:nvPr/>
      </p:nvGrpSpPr>
      <p:grpSpPr>
        <a:xfrm>
          <a:off x="0" y="0"/>
          <a:ext cx="0" cy="0"/>
          <a:chOff x="0" y="0"/>
          <a:chExt cx="0" cy="0"/>
        </a:xfrm>
      </p:grpSpPr>
      <p:sp>
        <p:nvSpPr>
          <p:cNvPr id="16"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
        <p:nvSpPr>
          <p:cNvPr id="17" name="Text Placeholder 8"/>
          <p:cNvSpPr>
            <a:spLocks noGrp="1"/>
          </p:cNvSpPr>
          <p:nvPr>
            <p:ph type="body" sz="quarter" idx="13" hasCustomPrompt="1"/>
          </p:nvPr>
        </p:nvSpPr>
        <p:spPr>
          <a:xfrm>
            <a:off x="365760" y="782620"/>
            <a:ext cx="8412480" cy="766749"/>
          </a:xfrm>
          <a:prstGeom prst="rect">
            <a:avLst/>
          </a:prstGeo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4" name="Text Placeholder 3"/>
          <p:cNvSpPr>
            <a:spLocks noGrp="1"/>
          </p:cNvSpPr>
          <p:nvPr>
            <p:ph type="body" sz="quarter" idx="14"/>
          </p:nvPr>
        </p:nvSpPr>
        <p:spPr>
          <a:xfrm>
            <a:off x="365760" y="1611313"/>
            <a:ext cx="4114800" cy="4733788"/>
          </a:xfrm>
          <a:prstGeom prst="rect">
            <a:avLst/>
          </a:prstGeom>
        </p:spPr>
        <p:txBody>
          <a:bodyPr/>
          <a:lstStyle>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661411632"/>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es-ES_tradnl" smtClean="0"/>
              <a:t>Clic para editar título</a:t>
            </a:r>
            <a:endParaRPr lang="en-GB"/>
          </a:p>
        </p:txBody>
      </p:sp>
      <p:sp>
        <p:nvSpPr>
          <p:cNvPr id="3" name="Marcador de fecha 2"/>
          <p:cNvSpPr>
            <a:spLocks noGrp="1"/>
          </p:cNvSpPr>
          <p:nvPr>
            <p:ph type="dt" sz="half" idx="10"/>
          </p:nvPr>
        </p:nvSpPr>
        <p:spPr>
          <a:xfrm>
            <a:off x="457200" y="6356352"/>
            <a:ext cx="2133600" cy="365125"/>
          </a:xfrm>
          <a:prstGeom prst="rect">
            <a:avLst/>
          </a:prstGeom>
        </p:spPr>
        <p:txBody>
          <a:bodyPr/>
          <a:lstStyle/>
          <a:p>
            <a:fld id="{610174C1-10EB-664A-B4BA-EEDF098AE4D6}" type="datetimeFigureOut">
              <a:rPr lang="es-ES" smtClean="0">
                <a:solidFill>
                  <a:prstClr val="black">
                    <a:tint val="75000"/>
                  </a:prstClr>
                </a:solidFill>
              </a:rPr>
              <a:pPr/>
              <a:t>24/10/17</a:t>
            </a:fld>
            <a:endParaRPr lang="en-GB" dirty="0">
              <a:solidFill>
                <a:prstClr val="black">
                  <a:tint val="75000"/>
                </a:prstClr>
              </a:solidFill>
            </a:endParaRPr>
          </a:p>
        </p:txBody>
      </p:sp>
      <p:sp>
        <p:nvSpPr>
          <p:cNvPr id="4" name="Marcador de pie de página 3"/>
          <p:cNvSpPr>
            <a:spLocks noGrp="1"/>
          </p:cNvSpPr>
          <p:nvPr>
            <p:ph type="ftr" sz="quarter" idx="11"/>
          </p:nvPr>
        </p:nvSpPr>
        <p:spPr>
          <a:xfrm>
            <a:off x="3124200" y="6356352"/>
            <a:ext cx="2895600" cy="365125"/>
          </a:xfrm>
          <a:prstGeom prst="rect">
            <a:avLst/>
          </a:prstGeom>
        </p:spPr>
        <p:txBody>
          <a:bodyPr/>
          <a:lstStyle/>
          <a:p>
            <a:endParaRPr lang="en-GB" dirty="0">
              <a:solidFill>
                <a:prstClr val="black">
                  <a:tint val="75000"/>
                </a:prstClr>
              </a:solidFill>
            </a:endParaRPr>
          </a:p>
        </p:txBody>
      </p:sp>
      <p:sp>
        <p:nvSpPr>
          <p:cNvPr id="5" name="Marcador de número de diapositiva 4"/>
          <p:cNvSpPr>
            <a:spLocks noGrp="1"/>
          </p:cNvSpPr>
          <p:nvPr>
            <p:ph type="sldNum" sz="quarter" idx="12"/>
          </p:nvPr>
        </p:nvSpPr>
        <p:spPr>
          <a:xfrm>
            <a:off x="6553200" y="6356352"/>
            <a:ext cx="2133600" cy="365125"/>
          </a:xfrm>
          <a:prstGeom prst="rect">
            <a:avLst/>
          </a:prstGeom>
        </p:spPr>
        <p:txBody>
          <a:bodyPr/>
          <a:lstStyle/>
          <a:p>
            <a:fld id="{D0BDE866-4F98-B84C-A30C-56843F67DB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6881777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userDrawn="1">
  <p:cSld name="3_Title, subtitle &amp; 2 columns of text">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
        <p:nvSpPr>
          <p:cNvPr id="9" name="Text Placeholder 8"/>
          <p:cNvSpPr>
            <a:spLocks noGrp="1"/>
          </p:cNvSpPr>
          <p:nvPr>
            <p:ph type="body" sz="quarter" idx="13" hasCustomPrompt="1"/>
          </p:nvPr>
        </p:nvSpPr>
        <p:spPr>
          <a:xfrm>
            <a:off x="365760" y="782622"/>
            <a:ext cx="8412480" cy="757255"/>
          </a:xfrm>
        </p:spPr>
        <p:txBody>
          <a:bodyPr>
            <a:noAutofit/>
          </a:bodyPr>
          <a:lstStyle>
            <a:lvl1pPr marL="0" indent="0">
              <a:buNone/>
              <a:defRPr sz="1500" b="0">
                <a:solidFill>
                  <a:srgbClr val="575757"/>
                </a:solidFill>
              </a:defRPr>
            </a:lvl1pPr>
          </a:lstStyle>
          <a:p>
            <a:pPr lvl="0"/>
            <a:r>
              <a:rPr lang="en-US" dirty="0" smtClean="0"/>
              <a:t>Click to add subtitle</a:t>
            </a:r>
          </a:p>
        </p:txBody>
      </p:sp>
      <p:sp>
        <p:nvSpPr>
          <p:cNvPr id="3" name="Content Placeholder 2"/>
          <p:cNvSpPr>
            <a:spLocks noGrp="1"/>
          </p:cNvSpPr>
          <p:nvPr>
            <p:ph sz="quarter" idx="16"/>
          </p:nvPr>
        </p:nvSpPr>
        <p:spPr>
          <a:xfrm>
            <a:off x="365760" y="1611313"/>
            <a:ext cx="4114800" cy="4735487"/>
          </a:xfrm>
        </p:spPr>
        <p:txBody>
          <a:bodyPr/>
          <a:lstStyle>
            <a:lvl4pPr>
              <a:defRPr/>
            </a:lvl4pPr>
            <a:lvl5pPr>
              <a:defRPr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Content Placeholder 6"/>
          <p:cNvSpPr>
            <a:spLocks noGrp="1"/>
          </p:cNvSpPr>
          <p:nvPr>
            <p:ph sz="quarter" idx="17"/>
          </p:nvPr>
        </p:nvSpPr>
        <p:spPr>
          <a:xfrm>
            <a:off x="4663440" y="1611313"/>
            <a:ext cx="4114800" cy="4735487"/>
          </a:xfrm>
        </p:spPr>
        <p:txBody>
          <a:bodyPr/>
          <a:lstStyle>
            <a:lvl4pPr>
              <a:defRPr/>
            </a:lvl4pPr>
            <a:lvl5pPr>
              <a:defRPr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152777881"/>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5760" y="782620"/>
            <a:ext cx="8412480" cy="757255"/>
          </a:xfrm>
          <a:prstGeom prst="rect">
            <a:avLst/>
          </a:prstGeom>
        </p:spPr>
        <p:txBody>
          <a:bodyPr lIns="0" tIns="0" rIns="0" bIns="0">
            <a:noAutofit/>
          </a:bodyPr>
          <a:lstStyle>
            <a:lvl1pPr marL="0" indent="0">
              <a:buNone/>
              <a:defRPr sz="1800" b="0">
                <a:solidFill>
                  <a:schemeClr val="tx1"/>
                </a:solidFill>
                <a:latin typeface="+mj-lt"/>
                <a:cs typeface="Segoe UI" panose="020B0502040204020203" pitchFamily="34" charset="0"/>
              </a:defRPr>
            </a:lvl1pPr>
          </a:lstStyle>
          <a:p>
            <a:pPr lvl="0"/>
            <a:r>
              <a:rPr lang="en-US" dirty="0" smtClean="0"/>
              <a:t>Click to add subtitle</a:t>
            </a:r>
          </a:p>
        </p:txBody>
      </p:sp>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solidFill>
                  <a:schemeClr val="accent1"/>
                </a:solidFill>
                <a:latin typeface="+mj-lt"/>
                <a:cs typeface="Segoe UI" panose="020B0502040204020203" pitchFamily="34" charset="0"/>
              </a:defRPr>
            </a:lvl1pPr>
          </a:lstStyle>
          <a:p>
            <a:r>
              <a:rPr lang="en-US" dirty="0" smtClean="0"/>
              <a:t>Click to add title</a:t>
            </a:r>
            <a:endParaRPr lang="en-US" dirty="0"/>
          </a:p>
        </p:txBody>
      </p:sp>
    </p:spTree>
    <p:extLst>
      <p:ext uri="{BB962C8B-B14F-4D97-AF65-F5344CB8AC3E}">
        <p14:creationId xmlns:p14="http://schemas.microsoft.com/office/powerpoint/2010/main" val="428195933"/>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1 column text">
    <p:spTree>
      <p:nvGrpSpPr>
        <p:cNvPr id="1" name=""/>
        <p:cNvGrpSpPr/>
        <p:nvPr/>
      </p:nvGrpSpPr>
      <p:grpSpPr>
        <a:xfrm>
          <a:off x="0" y="0"/>
          <a:ext cx="0" cy="0"/>
          <a:chOff x="0" y="0"/>
          <a:chExt cx="0" cy="0"/>
        </a:xfrm>
      </p:grpSpPr>
      <p:sp>
        <p:nvSpPr>
          <p:cNvPr id="4" name="Title 1"/>
          <p:cNvSpPr>
            <a:spLocks noGrp="1"/>
          </p:cNvSpPr>
          <p:nvPr>
            <p:ph type="title"/>
          </p:nvPr>
        </p:nvSpPr>
        <p:spPr>
          <a:xfrm>
            <a:off x="365760" y="295683"/>
            <a:ext cx="8412480" cy="1244192"/>
          </a:xfrm>
          <a:prstGeom prst="rect">
            <a:avLst/>
          </a:prstGeom>
        </p:spPr>
        <p:txBody>
          <a:bodyPr lIns="0" tIns="0" rIns="0" bIns="0"/>
          <a:lstStyle>
            <a:lvl1pPr>
              <a:defRPr>
                <a:solidFill>
                  <a:schemeClr val="accent1"/>
                </a:solidFill>
                <a:latin typeface="+mj-lt"/>
                <a:cs typeface="Segoe UI" panose="020B0502040204020203" pitchFamily="34" charset="0"/>
              </a:defRPr>
            </a:lvl1pPr>
          </a:lstStyle>
          <a:p>
            <a:r>
              <a:rPr lang="en-US" smtClean="0"/>
              <a:t>Click to edit Master title style</a:t>
            </a:r>
            <a:endParaRPr lang="en-US"/>
          </a:p>
        </p:txBody>
      </p:sp>
      <p:sp>
        <p:nvSpPr>
          <p:cNvPr id="6" name="Content Placeholder 3"/>
          <p:cNvSpPr>
            <a:spLocks noGrp="1"/>
          </p:cNvSpPr>
          <p:nvPr>
            <p:ph sz="quarter" idx="15"/>
          </p:nvPr>
        </p:nvSpPr>
        <p:spPr>
          <a:xfrm>
            <a:off x="365760" y="1611313"/>
            <a:ext cx="8412480" cy="4734292"/>
          </a:xfrm>
          <a:prstGeom prst="rect">
            <a:avLst/>
          </a:prstGeom>
        </p:spPr>
        <p:txBody>
          <a:bodyPr lIns="0" tIns="0" rIns="0" bIns="0"/>
          <a:lstStyle>
            <a:lvl1pPr marL="0" indent="-182880">
              <a:spcBef>
                <a:spcPts val="0"/>
              </a:spcBef>
              <a:spcAft>
                <a:spcPts val="600"/>
              </a:spcAft>
              <a:buSzPct val="100000"/>
              <a:buFont typeface="Arial" panose="020B0604020202020204" pitchFamily="34" charset="0"/>
              <a:buChar char="•"/>
              <a:defRPr>
                <a:solidFill>
                  <a:schemeClr val="tx1"/>
                </a:solidFill>
              </a:defRPr>
            </a:lvl1pPr>
            <a:lvl2pPr marL="457200" indent="-203200">
              <a:spcBef>
                <a:spcPts val="0"/>
              </a:spcBef>
              <a:spcAft>
                <a:spcPts val="600"/>
              </a:spcAft>
              <a:buFont typeface="Arial" panose="020B0604020202020204" pitchFamily="34" charset="0"/>
              <a:buChar char="−"/>
              <a:defRPr baseline="0">
                <a:solidFill>
                  <a:schemeClr val="tx1"/>
                </a:solidFill>
              </a:defRPr>
            </a:lvl2pPr>
            <a:lvl3pPr marL="640080" indent="-203200">
              <a:spcBef>
                <a:spcPts val="0"/>
              </a:spcBef>
              <a:spcAft>
                <a:spcPts val="600"/>
              </a:spcAft>
              <a:buFont typeface="Arial" panose="020B0604020202020204" pitchFamily="34" charset="0"/>
              <a:buChar char="◦"/>
              <a:defRPr sz="1600" baseline="0">
                <a:solidFill>
                  <a:schemeClr val="tx1"/>
                </a:solidFill>
              </a:defRPr>
            </a:lvl3pPr>
            <a:lvl4pPr marL="914400" indent="-203200">
              <a:spcBef>
                <a:spcPts val="0"/>
              </a:spcBef>
              <a:spcAft>
                <a:spcPts val="600"/>
              </a:spcAft>
              <a:buFont typeface="Arial" panose="020B0604020202020204" pitchFamily="34" charset="0"/>
              <a:buChar char="−"/>
              <a:defRPr>
                <a:solidFill>
                  <a:schemeClr val="tx1"/>
                </a:solidFill>
              </a:defRPr>
            </a:lvl4pPr>
            <a:lvl5pPr marL="1188720" indent="-203200">
              <a:spcBef>
                <a:spcPts val="0"/>
              </a:spcBef>
              <a:spcAft>
                <a:spcPts val="600"/>
              </a:spcAft>
              <a:buFont typeface="Arial" panose="020B0604020202020204" pitchFamily="34" charset="0"/>
              <a:buChar char="•"/>
              <a:defRPr>
                <a:solidFill>
                  <a:schemeClr val="tx1"/>
                </a:solidFill>
              </a:defRPr>
            </a:lvl5pPr>
            <a:lvl6pPr marL="1463040" indent="-228600">
              <a:spcBef>
                <a:spcPts val="0"/>
              </a:spcBef>
              <a:spcAft>
                <a:spcPts val="600"/>
              </a:spcAft>
              <a:buFont typeface="Arial" panose="020B0604020202020204" pitchFamily="34" charset="0"/>
              <a:buChar char="•"/>
              <a:defRPr sz="1600"/>
            </a:lvl6pPr>
            <a:lvl7pPr marL="1737360">
              <a:spcBef>
                <a:spcPts val="0"/>
              </a:spcBef>
              <a:spcAft>
                <a:spcPts val="600"/>
              </a:spcAft>
              <a:defRPr sz="1600"/>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881091110"/>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amp; 2 columns of text">
    <p:spTree>
      <p:nvGrpSpPr>
        <p:cNvPr id="1" name=""/>
        <p:cNvGrpSpPr/>
        <p:nvPr/>
      </p:nvGrpSpPr>
      <p:grpSpPr>
        <a:xfrm>
          <a:off x="0" y="0"/>
          <a:ext cx="0" cy="0"/>
          <a:chOff x="0" y="0"/>
          <a:chExt cx="0" cy="0"/>
        </a:xfrm>
      </p:grpSpPr>
      <p:sp>
        <p:nvSpPr>
          <p:cNvPr id="9" name="Content Placeholder 3"/>
          <p:cNvSpPr>
            <a:spLocks noGrp="1"/>
          </p:cNvSpPr>
          <p:nvPr>
            <p:ph sz="quarter" idx="15"/>
          </p:nvPr>
        </p:nvSpPr>
        <p:spPr>
          <a:xfrm>
            <a:off x="365760" y="1611313"/>
            <a:ext cx="4114800" cy="4734292"/>
          </a:xfrm>
          <a:prstGeom prst="rect">
            <a:avLst/>
          </a:prstGeom>
        </p:spPr>
        <p:txBody>
          <a:bodyPr lIns="0" tIns="0" rIns="0" bIns="0"/>
          <a:lstStyle>
            <a:lvl1pPr marL="0" indent="-182880">
              <a:spcBef>
                <a:spcPts val="0"/>
              </a:spcBef>
              <a:spcAft>
                <a:spcPts val="600"/>
              </a:spcAft>
              <a:buSzPct val="100000"/>
              <a:buFont typeface="Arial" panose="020B0604020202020204" pitchFamily="34" charset="0"/>
              <a:buChar char="•"/>
              <a:defRPr>
                <a:solidFill>
                  <a:schemeClr val="tx1"/>
                </a:solidFill>
              </a:defRPr>
            </a:lvl1pPr>
            <a:lvl2pPr marL="457200" indent="-203200">
              <a:spcBef>
                <a:spcPts val="0"/>
              </a:spcBef>
              <a:spcAft>
                <a:spcPts val="600"/>
              </a:spcAft>
              <a:buFont typeface="Arial" panose="020B0604020202020204" pitchFamily="34" charset="0"/>
              <a:buChar char="−"/>
              <a:defRPr baseline="0">
                <a:solidFill>
                  <a:schemeClr val="tx1"/>
                </a:solidFill>
              </a:defRPr>
            </a:lvl2pPr>
            <a:lvl3pPr marL="640080" indent="-203200">
              <a:spcBef>
                <a:spcPts val="0"/>
              </a:spcBef>
              <a:spcAft>
                <a:spcPts val="600"/>
              </a:spcAft>
              <a:buFont typeface="Arial" panose="020B0604020202020204" pitchFamily="34" charset="0"/>
              <a:buChar char="◦"/>
              <a:defRPr sz="1600" baseline="0">
                <a:solidFill>
                  <a:schemeClr val="tx1"/>
                </a:solidFill>
              </a:defRPr>
            </a:lvl3pPr>
            <a:lvl4pPr marL="914400" indent="-203200">
              <a:spcBef>
                <a:spcPts val="0"/>
              </a:spcBef>
              <a:spcAft>
                <a:spcPts val="600"/>
              </a:spcAft>
              <a:buFont typeface="Arial" panose="020B0604020202020204" pitchFamily="34" charset="0"/>
              <a:buChar char="−"/>
              <a:defRPr>
                <a:solidFill>
                  <a:schemeClr val="tx1"/>
                </a:solidFill>
              </a:defRPr>
            </a:lvl4pPr>
            <a:lvl5pPr marL="1188720" indent="-203200">
              <a:spcBef>
                <a:spcPts val="0"/>
              </a:spcBef>
              <a:spcAft>
                <a:spcPts val="600"/>
              </a:spcAft>
              <a:buFont typeface="Arial" panose="020B0604020202020204" pitchFamily="34" charset="0"/>
              <a:buChar char="•"/>
              <a:defRPr>
                <a:solidFill>
                  <a:schemeClr val="tx1"/>
                </a:solidFill>
              </a:defRPr>
            </a:lvl5pPr>
            <a:lvl6pPr marL="1463040" indent="-228600">
              <a:spcBef>
                <a:spcPts val="0"/>
              </a:spcBef>
              <a:spcAft>
                <a:spcPts val="600"/>
              </a:spcAft>
              <a:buFont typeface="Arial" panose="020B0604020202020204" pitchFamily="34" charset="0"/>
              <a:buChar char="•"/>
              <a:defRPr sz="1600"/>
            </a:lvl6pPr>
            <a:lvl7pPr marL="1737360">
              <a:spcBef>
                <a:spcPts val="0"/>
              </a:spcBef>
              <a:spcAft>
                <a:spcPts val="600"/>
              </a:spcAft>
              <a:defRPr sz="1600"/>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solidFill>
                  <a:schemeClr val="accent1"/>
                </a:solidFill>
                <a:latin typeface="+mj-lt"/>
                <a:cs typeface="Segoe UI" panose="020B0502040204020203" pitchFamily="34" charset="0"/>
              </a:defRPr>
            </a:lvl1pPr>
          </a:lstStyle>
          <a:p>
            <a:r>
              <a:rPr lang="en-US" dirty="0" smtClean="0"/>
              <a:t>Click to add title</a:t>
            </a:r>
            <a:endParaRPr lang="en-US" dirty="0"/>
          </a:p>
        </p:txBody>
      </p:sp>
      <p:sp>
        <p:nvSpPr>
          <p:cNvPr id="8" name="Text Placeholder 8"/>
          <p:cNvSpPr>
            <a:spLocks noGrp="1"/>
          </p:cNvSpPr>
          <p:nvPr>
            <p:ph type="body" sz="quarter" idx="13" hasCustomPrompt="1"/>
          </p:nvPr>
        </p:nvSpPr>
        <p:spPr>
          <a:xfrm>
            <a:off x="365760" y="782620"/>
            <a:ext cx="8412480" cy="757255"/>
          </a:xfrm>
          <a:prstGeom prst="rect">
            <a:avLst/>
          </a:prstGeom>
        </p:spPr>
        <p:txBody>
          <a:bodyPr lIns="0" tIns="0" rIns="0" bIns="0">
            <a:noAutofit/>
          </a:bodyPr>
          <a:lstStyle>
            <a:lvl1pPr marL="0" indent="0">
              <a:buNone/>
              <a:defRPr sz="1800" b="0">
                <a:solidFill>
                  <a:schemeClr val="tx1"/>
                </a:solidFill>
                <a:latin typeface="+mj-lt"/>
                <a:cs typeface="Segoe UI" panose="020B0502040204020203" pitchFamily="34" charset="0"/>
              </a:defRPr>
            </a:lvl1pPr>
          </a:lstStyle>
          <a:p>
            <a:pPr lvl="0"/>
            <a:r>
              <a:rPr lang="en-US" dirty="0" smtClean="0"/>
              <a:t>Click to add subtitle</a:t>
            </a:r>
          </a:p>
        </p:txBody>
      </p:sp>
      <p:sp>
        <p:nvSpPr>
          <p:cNvPr id="10" name="Content Placeholder 3"/>
          <p:cNvSpPr>
            <a:spLocks noGrp="1"/>
          </p:cNvSpPr>
          <p:nvPr>
            <p:ph sz="quarter" idx="17"/>
          </p:nvPr>
        </p:nvSpPr>
        <p:spPr>
          <a:xfrm>
            <a:off x="4663440" y="1611313"/>
            <a:ext cx="4114800" cy="4734292"/>
          </a:xfrm>
          <a:prstGeom prst="rect">
            <a:avLst/>
          </a:prstGeom>
        </p:spPr>
        <p:txBody>
          <a:bodyPr lIns="0" tIns="0" rIns="0" bIns="0"/>
          <a:lstStyle>
            <a:lvl1pPr marL="0" indent="-182880">
              <a:spcBef>
                <a:spcPts val="0"/>
              </a:spcBef>
              <a:spcAft>
                <a:spcPts val="600"/>
              </a:spcAft>
              <a:buSzPct val="100000"/>
              <a:buFont typeface="Arial" panose="020B0604020202020204" pitchFamily="34" charset="0"/>
              <a:buChar char="•"/>
              <a:defRPr>
                <a:solidFill>
                  <a:schemeClr val="tx1"/>
                </a:solidFill>
              </a:defRPr>
            </a:lvl1pPr>
            <a:lvl2pPr marL="457200" indent="-203200">
              <a:spcBef>
                <a:spcPts val="0"/>
              </a:spcBef>
              <a:spcAft>
                <a:spcPts val="600"/>
              </a:spcAft>
              <a:buFont typeface="Arial" panose="020B0604020202020204" pitchFamily="34" charset="0"/>
              <a:buChar char="−"/>
              <a:defRPr baseline="0">
                <a:solidFill>
                  <a:schemeClr val="tx1"/>
                </a:solidFill>
              </a:defRPr>
            </a:lvl2pPr>
            <a:lvl3pPr marL="640080" indent="-203200">
              <a:spcBef>
                <a:spcPts val="0"/>
              </a:spcBef>
              <a:spcAft>
                <a:spcPts val="600"/>
              </a:spcAft>
              <a:buFont typeface="Arial" panose="020B0604020202020204" pitchFamily="34" charset="0"/>
              <a:buChar char="◦"/>
              <a:defRPr sz="1600" baseline="0">
                <a:solidFill>
                  <a:schemeClr val="tx1"/>
                </a:solidFill>
              </a:defRPr>
            </a:lvl3pPr>
            <a:lvl4pPr marL="914400" indent="-203200">
              <a:spcBef>
                <a:spcPts val="0"/>
              </a:spcBef>
              <a:spcAft>
                <a:spcPts val="600"/>
              </a:spcAft>
              <a:buFont typeface="Arial" panose="020B0604020202020204" pitchFamily="34" charset="0"/>
              <a:buChar char="−"/>
              <a:defRPr>
                <a:solidFill>
                  <a:schemeClr val="tx1"/>
                </a:solidFill>
              </a:defRPr>
            </a:lvl4pPr>
            <a:lvl5pPr marL="1188720" indent="-203200">
              <a:spcBef>
                <a:spcPts val="0"/>
              </a:spcBef>
              <a:spcAft>
                <a:spcPts val="600"/>
              </a:spcAft>
              <a:buFont typeface="Arial" panose="020B0604020202020204" pitchFamily="34" charset="0"/>
              <a:buChar char="•"/>
              <a:defRPr>
                <a:solidFill>
                  <a:schemeClr val="tx1"/>
                </a:solidFill>
              </a:defRPr>
            </a:lvl5pPr>
            <a:lvl6pPr marL="1463040" indent="-228600">
              <a:spcBef>
                <a:spcPts val="0"/>
              </a:spcBef>
              <a:spcAft>
                <a:spcPts val="600"/>
              </a:spcAft>
              <a:buFont typeface="Arial" panose="020B0604020202020204" pitchFamily="34" charset="0"/>
              <a:buChar char="•"/>
              <a:defRPr sz="1600"/>
            </a:lvl6pPr>
            <a:lvl7pPr marL="1737360">
              <a:spcBef>
                <a:spcPts val="0"/>
              </a:spcBef>
              <a:spcAft>
                <a:spcPts val="600"/>
              </a:spcAft>
              <a:defRPr sz="1600"/>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1842891208"/>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Medium Blue">
    <p:bg>
      <p:bgPr>
        <a:solidFill>
          <a:schemeClr val="tx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65125" y="2857500"/>
            <a:ext cx="8229600" cy="1143000"/>
          </a:xfrm>
          <a:prstGeom prst="rect">
            <a:avLst/>
          </a:prstGeom>
        </p:spPr>
        <p:txBody>
          <a:bodyPr lIns="0" tIns="0" rIns="0" bIns="0" anchor="ctr"/>
          <a:lstStyle>
            <a:lvl1pPr>
              <a:defRPr sz="4000">
                <a:solidFill>
                  <a:schemeClr val="bg1"/>
                </a:solidFill>
                <a:latin typeface="+mj-lt"/>
                <a:cs typeface="Segoe UI Light" panose="020B0502040204020203" pitchFamily="34" charset="0"/>
              </a:defRPr>
            </a:lvl1pPr>
            <a:lvl2pPr>
              <a:defRPr sz="6000">
                <a:solidFill>
                  <a:schemeClr val="bg2"/>
                </a:solidFill>
              </a:defRPr>
            </a:lvl2pPr>
            <a:lvl3pPr>
              <a:defRPr sz="6000">
                <a:solidFill>
                  <a:schemeClr val="bg2"/>
                </a:solidFill>
              </a:defRPr>
            </a:lvl3pPr>
            <a:lvl4pPr>
              <a:defRPr sz="6000">
                <a:solidFill>
                  <a:schemeClr val="bg2"/>
                </a:solidFill>
              </a:defRPr>
            </a:lvl4pPr>
            <a:lvl5pPr>
              <a:defRPr sz="6000">
                <a:solidFill>
                  <a:schemeClr val="bg2"/>
                </a:solidFill>
              </a:defRPr>
            </a:lvl5pPr>
          </a:lstStyle>
          <a:p>
            <a:pPr lvl="0"/>
            <a:r>
              <a:rPr lang="en-US" dirty="0" smtClean="0"/>
              <a:t>Click to edit divider text</a:t>
            </a:r>
          </a:p>
        </p:txBody>
      </p:sp>
    </p:spTree>
    <p:extLst>
      <p:ext uri="{BB962C8B-B14F-4D97-AF65-F5344CB8AC3E}">
        <p14:creationId xmlns:p14="http://schemas.microsoft.com/office/powerpoint/2010/main" val="2348242057"/>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50" Type="http://schemas.openxmlformats.org/officeDocument/2006/relationships/slideLayout" Target="../slideLayouts/slideLayout50.xml"/><Relationship Id="rId51" Type="http://schemas.openxmlformats.org/officeDocument/2006/relationships/slideLayout" Target="../slideLayouts/slideLayout51.xml"/><Relationship Id="rId52" Type="http://schemas.openxmlformats.org/officeDocument/2006/relationships/slideLayout" Target="../slideLayouts/slideLayout52.xml"/><Relationship Id="rId53" Type="http://schemas.openxmlformats.org/officeDocument/2006/relationships/slideLayout" Target="../slideLayouts/slideLayout53.xml"/><Relationship Id="rId54" Type="http://schemas.openxmlformats.org/officeDocument/2006/relationships/slideLayout" Target="../slideLayouts/slideLayout54.xml"/><Relationship Id="rId55" Type="http://schemas.openxmlformats.org/officeDocument/2006/relationships/slideLayout" Target="../slideLayouts/slideLayout55.xml"/><Relationship Id="rId56" Type="http://schemas.openxmlformats.org/officeDocument/2006/relationships/theme" Target="../theme/theme1.xml"/><Relationship Id="rId57" Type="http://schemas.openxmlformats.org/officeDocument/2006/relationships/image" Target="../media/image1.png"/><Relationship Id="rId58" Type="http://schemas.openxmlformats.org/officeDocument/2006/relationships/image" Target="../media/image2.png"/><Relationship Id="rId40" Type="http://schemas.openxmlformats.org/officeDocument/2006/relationships/slideLayout" Target="../slideLayouts/slideLayout40.xml"/><Relationship Id="rId41" Type="http://schemas.openxmlformats.org/officeDocument/2006/relationships/slideLayout" Target="../slideLayouts/slideLayout41.xml"/><Relationship Id="rId42" Type="http://schemas.openxmlformats.org/officeDocument/2006/relationships/slideLayout" Target="../slideLayouts/slideLayout42.xml"/><Relationship Id="rId43" Type="http://schemas.openxmlformats.org/officeDocument/2006/relationships/slideLayout" Target="../slideLayouts/slideLayout43.xml"/><Relationship Id="rId44" Type="http://schemas.openxmlformats.org/officeDocument/2006/relationships/slideLayout" Target="../slideLayouts/slideLayout44.xml"/><Relationship Id="rId45" Type="http://schemas.openxmlformats.org/officeDocument/2006/relationships/slideLayout" Target="../slideLayouts/slideLayout45.xml"/><Relationship Id="rId46" Type="http://schemas.openxmlformats.org/officeDocument/2006/relationships/slideLayout" Target="../slideLayouts/slideLayout46.xml"/><Relationship Id="rId47" Type="http://schemas.openxmlformats.org/officeDocument/2006/relationships/slideLayout" Target="../slideLayouts/slideLayout47.xml"/><Relationship Id="rId48" Type="http://schemas.openxmlformats.org/officeDocument/2006/relationships/slideLayout" Target="../slideLayouts/slideLayout48.xml"/><Relationship Id="rId49" Type="http://schemas.openxmlformats.org/officeDocument/2006/relationships/slideLayout" Target="../slideLayouts/slideLayout4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slideLayout" Target="../slideLayouts/slideLayout3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extBox 5"/>
          <p:cNvSpPr txBox="1"/>
          <p:nvPr/>
        </p:nvSpPr>
        <p:spPr bwMode="gray">
          <a:xfrm>
            <a:off x="365760" y="6481703"/>
            <a:ext cx="457200" cy="123111"/>
          </a:xfrm>
          <a:prstGeom prst="rect">
            <a:avLst/>
          </a:prstGeom>
          <a:noFill/>
        </p:spPr>
        <p:txBody>
          <a:bodyPr wrap="square" lIns="0" tIns="0" rIns="0" bIns="0" rtlCol="0" anchor="b">
            <a:spAutoFit/>
          </a:bodyPr>
          <a:lstStyle/>
          <a:p>
            <a:pPr algn="l"/>
            <a:fld id="{95CC1D26-A9BD-4BDE-BDD9-08EDBAE96860}" type="slidenum">
              <a:rPr lang="en-US" sz="800" smtClean="0">
                <a:solidFill>
                  <a:srgbClr val="8C8C8C"/>
                </a:solidFill>
              </a:rPr>
              <a:pPr algn="l"/>
              <a:t>‹#›</a:t>
            </a:fld>
            <a:endParaRPr lang="en-US" sz="800" dirty="0">
              <a:solidFill>
                <a:srgbClr val="8C8C8C"/>
              </a:solidFill>
            </a:endParaRPr>
          </a:p>
        </p:txBody>
      </p:sp>
      <p:pic>
        <p:nvPicPr>
          <p:cNvPr id="3" name="Picture 2"/>
          <p:cNvPicPr>
            <a:picLocks noChangeAspect="1"/>
          </p:cNvPicPr>
          <p:nvPr userDrawn="1"/>
        </p:nvPicPr>
        <p:blipFill>
          <a:blip r:embed="rId57">
            <a:extLst>
              <a:ext uri="{28A0092B-C50C-407E-A947-70E740481C1C}">
                <a14:useLocalDpi xmlns:a14="http://schemas.microsoft.com/office/drawing/2010/main" val="0"/>
              </a:ext>
            </a:extLst>
          </a:blip>
          <a:stretch>
            <a:fillRect/>
          </a:stretch>
        </p:blipFill>
        <p:spPr>
          <a:xfrm>
            <a:off x="675860" y="6343515"/>
            <a:ext cx="2272831" cy="312417"/>
          </a:xfrm>
          <a:prstGeom prst="rect">
            <a:avLst/>
          </a:prstGeom>
        </p:spPr>
      </p:pic>
      <p:pic>
        <p:nvPicPr>
          <p:cNvPr id="4" name="Picture 3"/>
          <p:cNvPicPr>
            <a:picLocks noChangeAspect="1"/>
          </p:cNvPicPr>
          <p:nvPr userDrawn="1"/>
        </p:nvPicPr>
        <p:blipFill>
          <a:blip r:embed="rId58">
            <a:extLst>
              <a:ext uri="{28A0092B-C50C-407E-A947-70E740481C1C}">
                <a14:useLocalDpi xmlns:a14="http://schemas.microsoft.com/office/drawing/2010/main" val="0"/>
              </a:ext>
            </a:extLst>
          </a:blip>
          <a:stretch>
            <a:fillRect/>
          </a:stretch>
        </p:blipFill>
        <p:spPr>
          <a:xfrm>
            <a:off x="7851913" y="6205972"/>
            <a:ext cx="926327" cy="44996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700" r:id="rId2"/>
    <p:sldLayoutId id="2147483662" r:id="rId3"/>
    <p:sldLayoutId id="2147483681" r:id="rId4"/>
    <p:sldLayoutId id="2147483680" r:id="rId5"/>
    <p:sldLayoutId id="2147483695" r:id="rId6"/>
    <p:sldLayoutId id="2147483678" r:id="rId7"/>
    <p:sldLayoutId id="2147483697" r:id="rId8"/>
    <p:sldLayoutId id="2147483684" r:id="rId9"/>
    <p:sldLayoutId id="2147483691" r:id="rId10"/>
    <p:sldLayoutId id="2147483690" r:id="rId11"/>
    <p:sldLayoutId id="2147483683" r:id="rId12"/>
    <p:sldLayoutId id="2147483689" r:id="rId13"/>
    <p:sldLayoutId id="2147483745" r:id="rId14"/>
    <p:sldLayoutId id="2147483746" r:id="rId15"/>
    <p:sldLayoutId id="2147483747" r:id="rId16"/>
    <p:sldLayoutId id="2147483748" r:id="rId17"/>
    <p:sldLayoutId id="2147483749" r:id="rId18"/>
    <p:sldLayoutId id="2147483750" r:id="rId19"/>
    <p:sldLayoutId id="2147483751" r:id="rId20"/>
    <p:sldLayoutId id="2147483752" r:id="rId21"/>
    <p:sldLayoutId id="2147483753" r:id="rId22"/>
    <p:sldLayoutId id="2147483870" r:id="rId23"/>
    <p:sldLayoutId id="2147483871" r:id="rId24"/>
    <p:sldLayoutId id="2147483872" r:id="rId25"/>
    <p:sldLayoutId id="2147483873" r:id="rId26"/>
    <p:sldLayoutId id="2147483874" r:id="rId27"/>
    <p:sldLayoutId id="2147483877" r:id="rId28"/>
    <p:sldLayoutId id="2147483878" r:id="rId29"/>
    <p:sldLayoutId id="2147483879" r:id="rId30"/>
    <p:sldLayoutId id="2147483880" r:id="rId31"/>
    <p:sldLayoutId id="2147483881" r:id="rId32"/>
    <p:sldLayoutId id="2147483882" r:id="rId33"/>
    <p:sldLayoutId id="2147483883" r:id="rId34"/>
    <p:sldLayoutId id="2147483884" r:id="rId35"/>
    <p:sldLayoutId id="2147483885" r:id="rId36"/>
    <p:sldLayoutId id="2147483886" r:id="rId37"/>
    <p:sldLayoutId id="2147483887" r:id="rId38"/>
    <p:sldLayoutId id="2147483888" r:id="rId39"/>
    <p:sldLayoutId id="2147483889" r:id="rId40"/>
    <p:sldLayoutId id="2147483890" r:id="rId41"/>
    <p:sldLayoutId id="2147483891" r:id="rId42"/>
    <p:sldLayoutId id="2147483892" r:id="rId43"/>
    <p:sldLayoutId id="2147483893" r:id="rId44"/>
    <p:sldLayoutId id="2147483894" r:id="rId45"/>
    <p:sldLayoutId id="2147483895" r:id="rId46"/>
    <p:sldLayoutId id="2147483896" r:id="rId47"/>
    <p:sldLayoutId id="2147483897" r:id="rId48"/>
    <p:sldLayoutId id="2147483898" r:id="rId49"/>
    <p:sldLayoutId id="2147483899" r:id="rId50"/>
    <p:sldLayoutId id="2147483900" r:id="rId51"/>
    <p:sldLayoutId id="2147483901" r:id="rId52"/>
    <p:sldLayoutId id="2147483911" r:id="rId53"/>
    <p:sldLayoutId id="2147483952" r:id="rId54"/>
    <p:sldLayoutId id="2147483953" r:id="rId55"/>
  </p:sldLayoutIdLst>
  <p:transition>
    <p:fade/>
  </p:transition>
  <p:timing>
    <p:tnLst>
      <p:par>
        <p:cTn id="1" dur="indefinite" restart="never" nodeType="tmRoot"/>
      </p:par>
    </p:tnLst>
  </p:timing>
  <p:hf hdr="0" dt="0"/>
  <p:txStyles>
    <p:titleStyle>
      <a:lvl1pPr algn="l" defTabSz="914400" rtl="0" eaLnBrk="1" latinLnBrk="0" hangingPunct="1">
        <a:spcBef>
          <a:spcPct val="0"/>
        </a:spcBef>
        <a:buNone/>
        <a:defRPr sz="2800" kern="1200">
          <a:solidFill>
            <a:schemeClr val="accent2"/>
          </a:solidFill>
          <a:latin typeface="+mj-lt"/>
          <a:ea typeface="+mj-ea"/>
          <a:cs typeface="+mj-cs"/>
        </a:defRPr>
      </a:lvl1pPr>
    </p:titleStyle>
    <p:bodyStyle>
      <a:lvl1pPr marL="0" indent="0" algn="l" defTabSz="914400" rtl="0" eaLnBrk="1" latinLnBrk="0" hangingPunct="1">
        <a:spcBef>
          <a:spcPts val="1200"/>
        </a:spcBef>
        <a:buSzPct val="25000"/>
        <a:buFont typeface="Arial" panose="020B0604020202020204" pitchFamily="34" charset="0"/>
        <a:buChar char="‏"/>
        <a:defRPr sz="1800" b="0" kern="1200">
          <a:solidFill>
            <a:schemeClr val="tx2"/>
          </a:solidFill>
          <a:latin typeface="+mn-lt"/>
          <a:ea typeface="+mn-ea"/>
          <a:cs typeface="+mn-cs"/>
        </a:defRPr>
      </a:lvl1pPr>
      <a:lvl2pPr marL="203200" indent="-203200" algn="l" defTabSz="914400" rtl="0" eaLnBrk="1" latinLnBrk="0" hangingPunct="1">
        <a:spcBef>
          <a:spcPts val="600"/>
        </a:spcBef>
        <a:buClrTx/>
        <a:buSzPct val="100000"/>
        <a:buFont typeface="Arial"/>
        <a:buChar char="•"/>
        <a:defRPr lang="en-US" sz="1800" kern="1200" dirty="0" smtClean="0">
          <a:solidFill>
            <a:schemeClr val="tx2"/>
          </a:solidFill>
          <a:latin typeface="+mn-lt"/>
          <a:ea typeface="+mn-ea"/>
          <a:cs typeface="+mn-cs"/>
        </a:defRPr>
      </a:lvl2pPr>
      <a:lvl3pPr marL="431800" indent="-203200" algn="l" defTabSz="914400" rtl="0" eaLnBrk="1" latinLnBrk="0" hangingPunct="1">
        <a:spcBef>
          <a:spcPts val="600"/>
        </a:spcBef>
        <a:buClrTx/>
        <a:buSzPct val="100000"/>
        <a:buFont typeface="Arial"/>
        <a:buChar char="−"/>
        <a:defRPr lang="en-US" sz="1800" kern="1200" dirty="0" smtClean="0">
          <a:solidFill>
            <a:schemeClr val="tx2"/>
          </a:solidFill>
          <a:latin typeface="+mn-lt"/>
          <a:ea typeface="+mn-ea"/>
          <a:cs typeface="+mn-cs"/>
        </a:defRPr>
      </a:lvl3pPr>
      <a:lvl4pPr marL="660400" indent="-203200" algn="l" defTabSz="914400" rtl="0" eaLnBrk="1" latinLnBrk="0" hangingPunct="1">
        <a:spcBef>
          <a:spcPts val="600"/>
        </a:spcBef>
        <a:buClrTx/>
        <a:buSzPct val="100000"/>
        <a:buFont typeface="Arial"/>
        <a:buChar char="◦"/>
        <a:defRPr lang="en-US" sz="1600" kern="1200" baseline="0" dirty="0" smtClean="0">
          <a:solidFill>
            <a:schemeClr val="tx2"/>
          </a:solidFill>
          <a:latin typeface="+mn-lt"/>
          <a:ea typeface="+mn-ea"/>
          <a:cs typeface="+mn-cs"/>
        </a:defRPr>
      </a:lvl4pPr>
      <a:lvl5pPr marL="889000" indent="-203200" algn="l" defTabSz="798513" rtl="0" eaLnBrk="1" latinLnBrk="0" hangingPunct="1">
        <a:spcBef>
          <a:spcPts val="600"/>
        </a:spcBef>
        <a:buClrTx/>
        <a:buSzPct val="100000"/>
        <a:buFont typeface="Arial"/>
        <a:buChar char="−"/>
        <a:tabLst/>
        <a:defRPr lang="en-US" sz="1600" kern="1200" baseline="0" dirty="0" smtClean="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chart" Target="../charts/char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4" Type="http://schemas.openxmlformats.org/officeDocument/2006/relationships/chart" Target="../charts/chart4.xml"/><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2.png"/><Relationship Id="rId1" Type="http://schemas.openxmlformats.org/officeDocument/2006/relationships/slideLayout" Target="../slideLayouts/slideLayout30.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tags" Target="../tags/tag2.xml"/><Relationship Id="rId3" Type="http://schemas.openxmlformats.org/officeDocument/2006/relationships/tags" Target="../tags/tag3.xml"/><Relationship Id="rId4" Type="http://schemas.openxmlformats.org/officeDocument/2006/relationships/tags" Target="../tags/tag4.xml"/><Relationship Id="rId5" Type="http://schemas.openxmlformats.org/officeDocument/2006/relationships/tags" Target="../tags/tag5.xml"/><Relationship Id="rId6" Type="http://schemas.openxmlformats.org/officeDocument/2006/relationships/tags" Target="../tags/tag6.xml"/><Relationship Id="rId7" Type="http://schemas.openxmlformats.org/officeDocument/2006/relationships/tags" Target="../tags/tag7.xml"/><Relationship Id="rId8" Type="http://schemas.openxmlformats.org/officeDocument/2006/relationships/tags" Target="../tags/tag8.xml"/><Relationship Id="rId9" Type="http://schemas.openxmlformats.org/officeDocument/2006/relationships/tags" Target="../tags/tag9.xml"/><Relationship Id="rId10" Type="http://schemas.openxmlformats.org/officeDocument/2006/relationships/tags" Target="../tags/tag10.xml"/><Relationship Id="rId11" Type="http://schemas.openxmlformats.org/officeDocument/2006/relationships/tags" Target="../tags/tag11.xml"/><Relationship Id="rId12" Type="http://schemas.openxmlformats.org/officeDocument/2006/relationships/tags" Target="../tags/tag12.xml"/><Relationship Id="rId13" Type="http://schemas.openxmlformats.org/officeDocument/2006/relationships/tags" Target="../tags/tag13.xml"/><Relationship Id="rId14" Type="http://schemas.openxmlformats.org/officeDocument/2006/relationships/tags" Target="../tags/tag14.xml"/><Relationship Id="rId15" Type="http://schemas.openxmlformats.org/officeDocument/2006/relationships/tags" Target="../tags/tag15.xml"/><Relationship Id="rId16" Type="http://schemas.openxmlformats.org/officeDocument/2006/relationships/tags" Target="../tags/tag16.xml"/><Relationship Id="rId17" Type="http://schemas.openxmlformats.org/officeDocument/2006/relationships/tags" Target="../tags/tag17.xml"/><Relationship Id="rId18" Type="http://schemas.openxmlformats.org/officeDocument/2006/relationships/tags" Target="../tags/tag18.xml"/><Relationship Id="rId19" Type="http://schemas.openxmlformats.org/officeDocument/2006/relationships/tags" Target="../tags/tag19.xml"/><Relationship Id="rId30" Type="http://schemas.openxmlformats.org/officeDocument/2006/relationships/tags" Target="../tags/tag30.xml"/><Relationship Id="rId31" Type="http://schemas.openxmlformats.org/officeDocument/2006/relationships/tags" Target="../tags/tag31.xml"/><Relationship Id="rId32" Type="http://schemas.openxmlformats.org/officeDocument/2006/relationships/tags" Target="../tags/tag32.xml"/><Relationship Id="rId33" Type="http://schemas.openxmlformats.org/officeDocument/2006/relationships/tags" Target="../tags/tag33.xml"/><Relationship Id="rId34" Type="http://schemas.openxmlformats.org/officeDocument/2006/relationships/tags" Target="../tags/tag34.xml"/><Relationship Id="rId35" Type="http://schemas.openxmlformats.org/officeDocument/2006/relationships/tags" Target="../tags/tag35.xml"/><Relationship Id="rId36" Type="http://schemas.openxmlformats.org/officeDocument/2006/relationships/tags" Target="../tags/tag36.xml"/><Relationship Id="rId37" Type="http://schemas.openxmlformats.org/officeDocument/2006/relationships/tags" Target="../tags/tag37.xml"/><Relationship Id="rId38" Type="http://schemas.openxmlformats.org/officeDocument/2006/relationships/tags" Target="../tags/tag38.xml"/><Relationship Id="rId39" Type="http://schemas.openxmlformats.org/officeDocument/2006/relationships/tags" Target="../tags/tag39.xml"/><Relationship Id="rId50" Type="http://schemas.openxmlformats.org/officeDocument/2006/relationships/tags" Target="../tags/tag50.xml"/><Relationship Id="rId51" Type="http://schemas.openxmlformats.org/officeDocument/2006/relationships/tags" Target="../tags/tag51.xml"/><Relationship Id="rId52" Type="http://schemas.openxmlformats.org/officeDocument/2006/relationships/tags" Target="../tags/tag52.xml"/><Relationship Id="rId53" Type="http://schemas.openxmlformats.org/officeDocument/2006/relationships/tags" Target="../tags/tag53.xml"/><Relationship Id="rId54" Type="http://schemas.openxmlformats.org/officeDocument/2006/relationships/tags" Target="../tags/tag54.xml"/><Relationship Id="rId55" Type="http://schemas.openxmlformats.org/officeDocument/2006/relationships/tags" Target="../tags/tag55.xml"/><Relationship Id="rId56" Type="http://schemas.openxmlformats.org/officeDocument/2006/relationships/tags" Target="../tags/tag56.xml"/><Relationship Id="rId57" Type="http://schemas.openxmlformats.org/officeDocument/2006/relationships/tags" Target="../tags/tag57.xml"/><Relationship Id="rId58" Type="http://schemas.openxmlformats.org/officeDocument/2006/relationships/tags" Target="../tags/tag58.xml"/><Relationship Id="rId59" Type="http://schemas.openxmlformats.org/officeDocument/2006/relationships/tags" Target="../tags/tag59.xml"/><Relationship Id="rId70" Type="http://schemas.openxmlformats.org/officeDocument/2006/relationships/tags" Target="../tags/tag70.xml"/><Relationship Id="rId71" Type="http://schemas.openxmlformats.org/officeDocument/2006/relationships/tags" Target="../tags/tag71.xml"/><Relationship Id="rId72" Type="http://schemas.openxmlformats.org/officeDocument/2006/relationships/tags" Target="../tags/tag72.xml"/><Relationship Id="rId73" Type="http://schemas.openxmlformats.org/officeDocument/2006/relationships/tags" Target="../tags/tag73.xml"/><Relationship Id="rId74" Type="http://schemas.openxmlformats.org/officeDocument/2006/relationships/tags" Target="../tags/tag74.xml"/><Relationship Id="rId75" Type="http://schemas.openxmlformats.org/officeDocument/2006/relationships/tags" Target="../tags/tag75.xml"/><Relationship Id="rId76" Type="http://schemas.openxmlformats.org/officeDocument/2006/relationships/tags" Target="../tags/tag76.xml"/><Relationship Id="rId77" Type="http://schemas.openxmlformats.org/officeDocument/2006/relationships/tags" Target="../tags/tag77.xml"/><Relationship Id="rId78" Type="http://schemas.openxmlformats.org/officeDocument/2006/relationships/tags" Target="../tags/tag78.xml"/><Relationship Id="rId79" Type="http://schemas.openxmlformats.org/officeDocument/2006/relationships/tags" Target="../tags/tag79.xml"/><Relationship Id="rId90" Type="http://schemas.openxmlformats.org/officeDocument/2006/relationships/tags" Target="../tags/tag90.xml"/><Relationship Id="rId91" Type="http://schemas.openxmlformats.org/officeDocument/2006/relationships/tags" Target="../tags/tag91.xml"/><Relationship Id="rId92" Type="http://schemas.openxmlformats.org/officeDocument/2006/relationships/tags" Target="../tags/tag92.xml"/><Relationship Id="rId93" Type="http://schemas.openxmlformats.org/officeDocument/2006/relationships/slideLayout" Target="../slideLayouts/slideLayout4.xml"/><Relationship Id="rId94" Type="http://schemas.openxmlformats.org/officeDocument/2006/relationships/notesSlide" Target="../notesSlides/notesSlide5.xml"/><Relationship Id="rId20" Type="http://schemas.openxmlformats.org/officeDocument/2006/relationships/tags" Target="../tags/tag20.xml"/><Relationship Id="rId21" Type="http://schemas.openxmlformats.org/officeDocument/2006/relationships/tags" Target="../tags/tag21.xml"/><Relationship Id="rId22" Type="http://schemas.openxmlformats.org/officeDocument/2006/relationships/tags" Target="../tags/tag22.xml"/><Relationship Id="rId23" Type="http://schemas.openxmlformats.org/officeDocument/2006/relationships/tags" Target="../tags/tag23.xml"/><Relationship Id="rId24" Type="http://schemas.openxmlformats.org/officeDocument/2006/relationships/tags" Target="../tags/tag24.xml"/><Relationship Id="rId25" Type="http://schemas.openxmlformats.org/officeDocument/2006/relationships/tags" Target="../tags/tag25.xml"/><Relationship Id="rId26" Type="http://schemas.openxmlformats.org/officeDocument/2006/relationships/tags" Target="../tags/tag26.xml"/><Relationship Id="rId27" Type="http://schemas.openxmlformats.org/officeDocument/2006/relationships/tags" Target="../tags/tag27.xml"/><Relationship Id="rId28" Type="http://schemas.openxmlformats.org/officeDocument/2006/relationships/tags" Target="../tags/tag28.xml"/><Relationship Id="rId29" Type="http://schemas.openxmlformats.org/officeDocument/2006/relationships/tags" Target="../tags/tag29.xml"/><Relationship Id="rId40" Type="http://schemas.openxmlformats.org/officeDocument/2006/relationships/tags" Target="../tags/tag40.xml"/><Relationship Id="rId41" Type="http://schemas.openxmlformats.org/officeDocument/2006/relationships/tags" Target="../tags/tag41.xml"/><Relationship Id="rId42" Type="http://schemas.openxmlformats.org/officeDocument/2006/relationships/tags" Target="../tags/tag42.xml"/><Relationship Id="rId43" Type="http://schemas.openxmlformats.org/officeDocument/2006/relationships/tags" Target="../tags/tag43.xml"/><Relationship Id="rId44" Type="http://schemas.openxmlformats.org/officeDocument/2006/relationships/tags" Target="../tags/tag44.xml"/><Relationship Id="rId45" Type="http://schemas.openxmlformats.org/officeDocument/2006/relationships/tags" Target="../tags/tag45.xml"/><Relationship Id="rId46" Type="http://schemas.openxmlformats.org/officeDocument/2006/relationships/tags" Target="../tags/tag46.xml"/><Relationship Id="rId47" Type="http://schemas.openxmlformats.org/officeDocument/2006/relationships/tags" Target="../tags/tag47.xml"/><Relationship Id="rId48" Type="http://schemas.openxmlformats.org/officeDocument/2006/relationships/tags" Target="../tags/tag48.xml"/><Relationship Id="rId49" Type="http://schemas.openxmlformats.org/officeDocument/2006/relationships/tags" Target="../tags/tag49.xml"/><Relationship Id="rId60" Type="http://schemas.openxmlformats.org/officeDocument/2006/relationships/tags" Target="../tags/tag60.xml"/><Relationship Id="rId61" Type="http://schemas.openxmlformats.org/officeDocument/2006/relationships/tags" Target="../tags/tag61.xml"/><Relationship Id="rId62" Type="http://schemas.openxmlformats.org/officeDocument/2006/relationships/tags" Target="../tags/tag62.xml"/><Relationship Id="rId63" Type="http://schemas.openxmlformats.org/officeDocument/2006/relationships/tags" Target="../tags/tag63.xml"/><Relationship Id="rId64" Type="http://schemas.openxmlformats.org/officeDocument/2006/relationships/tags" Target="../tags/tag64.xml"/><Relationship Id="rId65" Type="http://schemas.openxmlformats.org/officeDocument/2006/relationships/tags" Target="../tags/tag65.xml"/><Relationship Id="rId66" Type="http://schemas.openxmlformats.org/officeDocument/2006/relationships/tags" Target="../tags/tag66.xml"/><Relationship Id="rId67" Type="http://schemas.openxmlformats.org/officeDocument/2006/relationships/tags" Target="../tags/tag67.xml"/><Relationship Id="rId68" Type="http://schemas.openxmlformats.org/officeDocument/2006/relationships/tags" Target="../tags/tag68.xml"/><Relationship Id="rId69" Type="http://schemas.openxmlformats.org/officeDocument/2006/relationships/tags" Target="../tags/tag69.xml"/><Relationship Id="rId80" Type="http://schemas.openxmlformats.org/officeDocument/2006/relationships/tags" Target="../tags/tag80.xml"/><Relationship Id="rId81" Type="http://schemas.openxmlformats.org/officeDocument/2006/relationships/tags" Target="../tags/tag81.xml"/><Relationship Id="rId82" Type="http://schemas.openxmlformats.org/officeDocument/2006/relationships/tags" Target="../tags/tag82.xml"/><Relationship Id="rId83" Type="http://schemas.openxmlformats.org/officeDocument/2006/relationships/tags" Target="../tags/tag83.xml"/><Relationship Id="rId84" Type="http://schemas.openxmlformats.org/officeDocument/2006/relationships/tags" Target="../tags/tag84.xml"/><Relationship Id="rId85" Type="http://schemas.openxmlformats.org/officeDocument/2006/relationships/tags" Target="../tags/tag85.xml"/><Relationship Id="rId86" Type="http://schemas.openxmlformats.org/officeDocument/2006/relationships/tags" Target="../tags/tag86.xml"/><Relationship Id="rId87" Type="http://schemas.openxmlformats.org/officeDocument/2006/relationships/tags" Target="../tags/tag87.xml"/><Relationship Id="rId88" Type="http://schemas.openxmlformats.org/officeDocument/2006/relationships/tags" Target="../tags/tag88.xml"/><Relationship Id="rId89" Type="http://schemas.openxmlformats.org/officeDocument/2006/relationships/tags" Target="../tags/tag8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65760" y="1381236"/>
            <a:ext cx="3322940" cy="1612976"/>
          </a:xfrm>
        </p:spPr>
        <p:txBody>
          <a:bodyPr/>
          <a:lstStyle/>
          <a:p>
            <a:r>
              <a:rPr lang="en-US" b="0" dirty="0">
                <a:solidFill>
                  <a:schemeClr val="accent1">
                    <a:lumMod val="20000"/>
                    <a:lumOff val="80000"/>
                  </a:schemeClr>
                </a:solidFill>
              </a:rPr>
              <a:t>OVERVIEW: </a:t>
            </a:r>
            <a:r>
              <a:rPr lang="en-US" b="0" dirty="0"/>
              <a:t/>
            </a:r>
            <a:br>
              <a:rPr lang="en-US" b="0" dirty="0"/>
            </a:br>
            <a:r>
              <a:rPr lang="en-US" sz="1800" dirty="0"/>
              <a:t>CHILD HEALTH </a:t>
            </a:r>
            <a:r>
              <a:rPr lang="en-US" sz="1800" dirty="0">
                <a:solidFill>
                  <a:schemeClr val="accent1">
                    <a:lumMod val="20000"/>
                    <a:lumOff val="80000"/>
                  </a:schemeClr>
                </a:solidFill>
              </a:rPr>
              <a:t>AND </a:t>
            </a:r>
            <a:br>
              <a:rPr lang="en-US" sz="1800" dirty="0">
                <a:solidFill>
                  <a:schemeClr val="accent1">
                    <a:lumMod val="20000"/>
                    <a:lumOff val="80000"/>
                  </a:schemeClr>
                </a:solidFill>
              </a:rPr>
            </a:br>
            <a:r>
              <a:rPr lang="en-US" sz="1800" dirty="0"/>
              <a:t>MORTALITY PREVENTION SURVEILLANCE NETWORK</a:t>
            </a:r>
          </a:p>
        </p:txBody>
      </p:sp>
      <p:sp>
        <p:nvSpPr>
          <p:cNvPr id="5" name="Subtitle 4"/>
          <p:cNvSpPr>
            <a:spLocks noGrp="1"/>
          </p:cNvSpPr>
          <p:nvPr>
            <p:ph type="subTitle" idx="1"/>
          </p:nvPr>
        </p:nvSpPr>
        <p:spPr>
          <a:xfrm>
            <a:off x="365760" y="3026922"/>
            <a:ext cx="2479040" cy="1371600"/>
          </a:xfrm>
        </p:spPr>
        <p:txBody>
          <a:bodyPr/>
          <a:lstStyle/>
          <a:p>
            <a:r>
              <a:rPr lang="en-US" dirty="0" smtClean="0">
                <a:solidFill>
                  <a:schemeClr val="accent1">
                    <a:lumMod val="20000"/>
                    <a:lumOff val="80000"/>
                  </a:schemeClr>
                </a:solidFill>
              </a:rPr>
              <a:t>October 24, </a:t>
            </a:r>
            <a:r>
              <a:rPr lang="en-US" dirty="0">
                <a:solidFill>
                  <a:schemeClr val="accent1">
                    <a:lumMod val="20000"/>
                    <a:lumOff val="80000"/>
                  </a:schemeClr>
                </a:solidFill>
              </a:rPr>
              <a:t>2017</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4498" y="5038865"/>
            <a:ext cx="2759504" cy="134042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8556" y="4703758"/>
            <a:ext cx="1185350" cy="2032029"/>
          </a:xfrm>
          <a:prstGeom prst="rect">
            <a:avLst/>
          </a:prstGeom>
        </p:spPr>
      </p:pic>
      <p:pic>
        <p:nvPicPr>
          <p:cNvPr id="3" name="Picture 2"/>
          <p:cNvPicPr>
            <a:picLocks noChangeAspect="1"/>
          </p:cNvPicPr>
          <p:nvPr/>
        </p:nvPicPr>
        <p:blipFill>
          <a:blip r:embed="rId5"/>
          <a:stretch>
            <a:fillRect/>
          </a:stretch>
        </p:blipFill>
        <p:spPr>
          <a:xfrm>
            <a:off x="3867468" y="0"/>
            <a:ext cx="5299364" cy="6858000"/>
          </a:xfrm>
          <a:prstGeom prst="rect">
            <a:avLst/>
          </a:prstGeom>
        </p:spPr>
      </p:pic>
    </p:spTree>
    <p:extLst>
      <p:ext uri="{BB962C8B-B14F-4D97-AF65-F5344CB8AC3E}">
        <p14:creationId xmlns:p14="http://schemas.microsoft.com/office/powerpoint/2010/main" val="175399068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gray">
          <a:xfrm>
            <a:off x="0" y="5989791"/>
            <a:ext cx="8943278" cy="847492"/>
          </a:xfrm>
          <a:prstGeom prst="rect">
            <a:avLst/>
          </a:prstGeom>
          <a:solidFill>
            <a:schemeClr val="bg1"/>
          </a:solidFill>
          <a:ln w="19050"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prstClr val="white"/>
              </a:solidFill>
            </a:endParaRPr>
          </a:p>
        </p:txBody>
      </p:sp>
      <p:sp>
        <p:nvSpPr>
          <p:cNvPr id="3" name="Title 2"/>
          <p:cNvSpPr>
            <a:spLocks noGrp="1"/>
          </p:cNvSpPr>
          <p:nvPr>
            <p:ph type="title"/>
          </p:nvPr>
        </p:nvSpPr>
        <p:spPr>
          <a:xfrm>
            <a:off x="366701" y="210354"/>
            <a:ext cx="8412480" cy="1244192"/>
          </a:xfrm>
        </p:spPr>
        <p:txBody>
          <a:bodyPr/>
          <a:lstStyle/>
          <a:p>
            <a:r>
              <a:rPr lang="en-US" sz="2400" b="1" dirty="0" smtClean="0">
                <a:solidFill>
                  <a:schemeClr val="tx1"/>
                </a:solidFill>
              </a:rPr>
              <a:t>Infectious Pathogens </a:t>
            </a:r>
            <a:r>
              <a:rPr lang="en-US" sz="2400" b="1" dirty="0">
                <a:solidFill>
                  <a:schemeClr val="tx1"/>
                </a:solidFill>
              </a:rPr>
              <a:t>Listed </a:t>
            </a:r>
            <a:r>
              <a:rPr lang="en-US" sz="2400" b="1" dirty="0" smtClean="0">
                <a:solidFill>
                  <a:schemeClr val="tx1"/>
                </a:solidFill>
              </a:rPr>
              <a:t>Anywhere in Causal Chain, CHAMPS </a:t>
            </a:r>
            <a:r>
              <a:rPr lang="en-US" sz="2400" b="1" dirty="0" err="1" smtClean="0">
                <a:solidFill>
                  <a:schemeClr val="tx1"/>
                </a:solidFill>
              </a:rPr>
              <a:t>DeCoDe</a:t>
            </a:r>
            <a:r>
              <a:rPr lang="en-US" sz="2400" b="1" dirty="0" smtClean="0">
                <a:solidFill>
                  <a:schemeClr val="tx1"/>
                </a:solidFill>
              </a:rPr>
              <a:t> cases (N=52)</a:t>
            </a:r>
            <a:endParaRPr lang="en-US" sz="2400" b="1" dirty="0">
              <a:solidFill>
                <a:schemeClr val="tx1"/>
              </a:solidFill>
            </a:endParaRPr>
          </a:p>
        </p:txBody>
      </p:sp>
      <p:sp>
        <p:nvSpPr>
          <p:cNvPr id="6" name="TextBox 5"/>
          <p:cNvSpPr txBox="1"/>
          <p:nvPr/>
        </p:nvSpPr>
        <p:spPr>
          <a:xfrm>
            <a:off x="75598" y="6633269"/>
            <a:ext cx="3738203" cy="153888"/>
          </a:xfrm>
          <a:prstGeom prst="rect">
            <a:avLst/>
          </a:prstGeom>
          <a:solidFill>
            <a:schemeClr val="bg1"/>
          </a:solidFill>
        </p:spPr>
        <p:txBody>
          <a:bodyPr wrap="none" lIns="0" tIns="0" rIns="0" bIns="0" rtlCol="0">
            <a:spAutoFit/>
          </a:bodyPr>
          <a:lstStyle/>
          <a:p>
            <a:r>
              <a:rPr lang="en-US" sz="1000" dirty="0" smtClean="0">
                <a:solidFill>
                  <a:srgbClr val="000000"/>
                </a:solidFill>
              </a:rPr>
              <a:t>* Pathogens were implicated in multiple syndromes in some cases</a:t>
            </a:r>
            <a:endParaRPr lang="en-US" sz="1000" dirty="0">
              <a:solidFill>
                <a:srgbClr val="000000"/>
              </a:solidFill>
            </a:endParaRPr>
          </a:p>
        </p:txBody>
      </p:sp>
      <p:graphicFrame>
        <p:nvGraphicFramePr>
          <p:cNvPr id="9" name="Table 8"/>
          <p:cNvGraphicFramePr>
            <a:graphicFrameLocks noGrp="1"/>
          </p:cNvGraphicFramePr>
          <p:nvPr>
            <p:extLst/>
          </p:nvPr>
        </p:nvGraphicFramePr>
        <p:xfrm>
          <a:off x="401934" y="976894"/>
          <a:ext cx="8342015" cy="5195306"/>
        </p:xfrm>
        <a:graphic>
          <a:graphicData uri="http://schemas.openxmlformats.org/drawingml/2006/table">
            <a:tbl>
              <a:tblPr firstRow="1" bandRow="1">
                <a:tableStyleId>{5C22544A-7EE6-4342-B048-85BDC9FD1C3A}</a:tableStyleId>
              </a:tblPr>
              <a:tblGrid>
                <a:gridCol w="2558529">
                  <a:extLst>
                    <a:ext uri="{9D8B030D-6E8A-4147-A177-3AD203B41FA5}">
                      <a16:colId xmlns:a16="http://schemas.microsoft.com/office/drawing/2014/main" xmlns="" val="20000"/>
                    </a:ext>
                  </a:extLst>
                </a:gridCol>
                <a:gridCol w="1314357">
                  <a:extLst>
                    <a:ext uri="{9D8B030D-6E8A-4147-A177-3AD203B41FA5}">
                      <a16:colId xmlns:a16="http://schemas.microsoft.com/office/drawing/2014/main" xmlns="" val="20001"/>
                    </a:ext>
                  </a:extLst>
                </a:gridCol>
                <a:gridCol w="1366306">
                  <a:extLst>
                    <a:ext uri="{9D8B030D-6E8A-4147-A177-3AD203B41FA5}">
                      <a16:colId xmlns:a16="http://schemas.microsoft.com/office/drawing/2014/main" xmlns="" val="20002"/>
                    </a:ext>
                  </a:extLst>
                </a:gridCol>
                <a:gridCol w="1366256">
                  <a:extLst>
                    <a:ext uri="{9D8B030D-6E8A-4147-A177-3AD203B41FA5}">
                      <a16:colId xmlns:a16="http://schemas.microsoft.com/office/drawing/2014/main" xmlns="" val="20003"/>
                    </a:ext>
                  </a:extLst>
                </a:gridCol>
                <a:gridCol w="786921">
                  <a:extLst>
                    <a:ext uri="{9D8B030D-6E8A-4147-A177-3AD203B41FA5}">
                      <a16:colId xmlns:a16="http://schemas.microsoft.com/office/drawing/2014/main" xmlns="" val="20004"/>
                    </a:ext>
                  </a:extLst>
                </a:gridCol>
                <a:gridCol w="949646">
                  <a:extLst>
                    <a:ext uri="{9D8B030D-6E8A-4147-A177-3AD203B41FA5}">
                      <a16:colId xmlns:a16="http://schemas.microsoft.com/office/drawing/2014/main" xmlns="" val="20005"/>
                    </a:ext>
                  </a:extLst>
                </a:gridCol>
              </a:tblGrid>
              <a:tr h="293048">
                <a:tc>
                  <a:txBody>
                    <a:bodyPr/>
                    <a:lstStyle/>
                    <a:p>
                      <a:endParaRPr lang="en-US" dirty="0"/>
                    </a:p>
                  </a:txBody>
                  <a:tcPr marL="8067" marR="8067" marT="8067" marB="0" anchor="ctr">
                    <a:lnB w="12700" cap="flat" cmpd="sng" algn="ctr">
                      <a:solidFill>
                        <a:schemeClr val="tx1"/>
                      </a:solidFill>
                      <a:prstDash val="solid"/>
                      <a:round/>
                      <a:headEnd type="none" w="med" len="med"/>
                      <a:tailEnd type="none" w="med" len="med"/>
                    </a:lnB>
                    <a:noFill/>
                  </a:tcPr>
                </a:tc>
                <a:tc>
                  <a:txBody>
                    <a:bodyPr/>
                    <a:lstStyle/>
                    <a:p>
                      <a:endParaRPr lang="en-US" dirty="0"/>
                    </a:p>
                  </a:txBody>
                  <a:tcPr marL="8067" marR="8067" marT="8067" marB="0" anchor="ctr">
                    <a:lnB w="12700" cap="flat" cmpd="sng" algn="ctr">
                      <a:solidFill>
                        <a:schemeClr val="tx1"/>
                      </a:solidFill>
                      <a:prstDash val="solid"/>
                      <a:round/>
                      <a:headEnd type="none" w="med" len="med"/>
                      <a:tailEnd type="none" w="med" len="med"/>
                    </a:lnB>
                    <a:noFill/>
                  </a:tcPr>
                </a:tc>
                <a:tc gridSpan="4">
                  <a:txBody>
                    <a:bodyPr/>
                    <a:lstStyle/>
                    <a:p>
                      <a:pPr algn="ctr" rtl="0" fontAlgn="ctr"/>
                      <a:r>
                        <a:rPr lang="en-US" sz="1300" u="none" strike="noStrike" dirty="0" smtClean="0">
                          <a:solidFill>
                            <a:schemeClr val="tx1"/>
                          </a:solidFill>
                          <a:effectLst/>
                        </a:rPr>
                        <a:t>Cause of death </a:t>
                      </a:r>
                      <a:endParaRPr lang="en-US" sz="1300" b="1" i="0" u="none" strike="noStrike" dirty="0">
                        <a:solidFill>
                          <a:schemeClr val="tx1"/>
                        </a:solidFill>
                        <a:effectLst/>
                        <a:latin typeface="Arial" panose="020B0604020202020204" pitchFamily="34" charset="0"/>
                      </a:endParaRPr>
                    </a:p>
                  </a:txBody>
                  <a:tcPr marL="8067" marR="8067" marT="806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rtl="0" fontAlgn="ctr"/>
                      <a:endParaRPr lang="en-US" sz="1300" b="1" i="0" u="none" strike="noStrike" dirty="0">
                        <a:solidFill>
                          <a:schemeClr val="tx1"/>
                        </a:solidFill>
                        <a:effectLst/>
                        <a:latin typeface="Arial" panose="020B0604020202020204" pitchFamily="34" charset="0"/>
                      </a:endParaRPr>
                    </a:p>
                  </a:txBody>
                  <a:tcPr marL="8067" marR="8067" marT="8067" marB="0" anchor="ctr">
                    <a:solidFill>
                      <a:schemeClr val="bg1">
                        <a:lumMod val="85000"/>
                      </a:schemeClr>
                    </a:solidFill>
                  </a:tcPr>
                </a:tc>
                <a:tc hMerge="1">
                  <a:txBody>
                    <a:bodyPr/>
                    <a:lstStyle/>
                    <a:p>
                      <a:pPr algn="ctr" rtl="0" fontAlgn="ctr"/>
                      <a:endParaRPr lang="en-US" sz="1300" b="1" i="0" u="none" strike="noStrike" dirty="0">
                        <a:solidFill>
                          <a:schemeClr val="tx1"/>
                        </a:solidFill>
                        <a:effectLst/>
                        <a:latin typeface="Arial" panose="020B0604020202020204" pitchFamily="34" charset="0"/>
                      </a:endParaRPr>
                    </a:p>
                  </a:txBody>
                  <a:tcPr marL="8067" marR="8067" marT="8067" marB="0" anchor="ctr">
                    <a:solidFill>
                      <a:schemeClr val="bg1">
                        <a:lumMod val="85000"/>
                      </a:schemeClr>
                    </a:solidFill>
                  </a:tcPr>
                </a:tc>
                <a:tc hMerge="1">
                  <a:txBody>
                    <a:bodyPr/>
                    <a:lstStyle/>
                    <a:p>
                      <a:pPr algn="ctr" rtl="0" fontAlgn="ctr"/>
                      <a:endParaRPr lang="en-US" sz="1300" b="1" i="0" u="none" strike="noStrike" dirty="0">
                        <a:solidFill>
                          <a:schemeClr val="tx1"/>
                        </a:solidFill>
                        <a:effectLst/>
                        <a:latin typeface="Arial" panose="020B0604020202020204" pitchFamily="34" charset="0"/>
                      </a:endParaRPr>
                    </a:p>
                  </a:txBody>
                  <a:tcPr marL="8067" marR="8067" marT="8067" marB="0" anchor="ctr">
                    <a:solidFill>
                      <a:schemeClr val="bg1">
                        <a:lumMod val="85000"/>
                      </a:schemeClr>
                    </a:solidFill>
                  </a:tcPr>
                </a:tc>
                <a:extLst>
                  <a:ext uri="{0D108BD9-81ED-4DB2-BD59-A6C34878D82A}">
                    <a16:rowId xmlns:a16="http://schemas.microsoft.com/office/drawing/2014/main" xmlns="" val="10000"/>
                  </a:ext>
                </a:extLst>
              </a:tr>
              <a:tr h="579815">
                <a:tc>
                  <a:txBody>
                    <a:bodyPr/>
                    <a:lstStyle/>
                    <a:p>
                      <a:pPr algn="l" rtl="0" fontAlgn="ctr"/>
                      <a:r>
                        <a:rPr lang="en-US" sz="1300" b="1" u="none" strike="noStrike" dirty="0">
                          <a:solidFill>
                            <a:schemeClr val="tx1"/>
                          </a:solidFill>
                          <a:effectLst/>
                        </a:rPr>
                        <a:t>Pathogen</a:t>
                      </a:r>
                      <a:endParaRPr lang="en-US" sz="1300" b="1" i="0" u="none" strike="noStrike" dirty="0">
                        <a:solidFill>
                          <a:schemeClr val="tx1"/>
                        </a:solidFill>
                        <a:effectLst/>
                        <a:latin typeface="Arial" panose="020B0604020202020204" pitchFamily="34" charset="0"/>
                      </a:endParaRPr>
                    </a:p>
                  </a:txBody>
                  <a:tcPr marL="8067" marR="8067" marT="8067"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300" b="1" u="none" strike="noStrike" dirty="0">
                          <a:solidFill>
                            <a:schemeClr val="tx1"/>
                          </a:solidFill>
                          <a:effectLst/>
                        </a:rPr>
                        <a:t>Total </a:t>
                      </a:r>
                      <a:r>
                        <a:rPr lang="en-US" sz="1300" b="1" u="none" strike="noStrike" dirty="0" smtClean="0">
                          <a:solidFill>
                            <a:schemeClr val="tx1"/>
                          </a:solidFill>
                          <a:effectLst/>
                        </a:rPr>
                        <a:t>cases </a:t>
                      </a:r>
                      <a:r>
                        <a:rPr lang="en-US" sz="1300" b="1" u="none" strike="noStrike" dirty="0">
                          <a:solidFill>
                            <a:schemeClr val="tx1"/>
                          </a:solidFill>
                          <a:effectLst/>
                        </a:rPr>
                        <a:t>with pathogen*</a:t>
                      </a:r>
                      <a:endParaRPr lang="en-US" sz="1300" b="1" i="0" u="none" strike="noStrike" dirty="0">
                        <a:solidFill>
                          <a:schemeClr val="tx1"/>
                        </a:solidFill>
                        <a:effectLst/>
                        <a:latin typeface="Arial" panose="020B0604020202020204" pitchFamily="34" charset="0"/>
                      </a:endParaRPr>
                    </a:p>
                  </a:txBody>
                  <a:tcPr marL="8067" marR="8067" marT="8067"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rtl="0" fontAlgn="ctr"/>
                      <a:r>
                        <a:rPr lang="en-US" sz="1300" b="1" u="none" strike="noStrike" dirty="0">
                          <a:solidFill>
                            <a:schemeClr val="tx1"/>
                          </a:solidFill>
                          <a:effectLst/>
                        </a:rPr>
                        <a:t>Pneumonia</a:t>
                      </a:r>
                      <a:endParaRPr lang="en-US" sz="1300" b="1" i="0" u="none" strike="noStrike" dirty="0">
                        <a:solidFill>
                          <a:schemeClr val="tx1"/>
                        </a:solidFill>
                        <a:effectLst/>
                        <a:latin typeface="Arial" panose="020B0604020202020204" pitchFamily="34" charset="0"/>
                      </a:endParaRPr>
                    </a:p>
                  </a:txBody>
                  <a:tcPr marL="8067" marR="8067" marT="8067" marB="0" anchor="ctr">
                    <a:lnL w="12700" cmpd="sng">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300" b="1" u="none" strike="noStrike" dirty="0">
                          <a:solidFill>
                            <a:schemeClr val="tx1"/>
                          </a:solidFill>
                          <a:effectLst/>
                        </a:rPr>
                        <a:t>Meningitis</a:t>
                      </a:r>
                      <a:r>
                        <a:rPr lang="en-US" sz="1300" b="1" u="none" strike="noStrike" dirty="0" smtClean="0">
                          <a:solidFill>
                            <a:schemeClr val="tx1"/>
                          </a:solidFill>
                          <a:effectLst/>
                        </a:rPr>
                        <a:t>/ Encephalitis</a:t>
                      </a:r>
                      <a:endParaRPr lang="en-US" sz="1300" b="1" i="0" u="none" strike="noStrike" dirty="0">
                        <a:solidFill>
                          <a:schemeClr val="tx1"/>
                        </a:solidFill>
                        <a:effectLst/>
                        <a:latin typeface="Arial" panose="020B0604020202020204" pitchFamily="34" charset="0"/>
                      </a:endParaRPr>
                    </a:p>
                  </a:txBody>
                  <a:tcPr marL="8067" marR="8067" marT="806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300" b="1" u="none" strike="noStrike" dirty="0">
                          <a:solidFill>
                            <a:schemeClr val="tx1"/>
                          </a:solidFill>
                          <a:effectLst/>
                        </a:rPr>
                        <a:t>Sepsis</a:t>
                      </a:r>
                      <a:endParaRPr lang="en-US" sz="1300" b="1" i="0" u="none" strike="noStrike" dirty="0">
                        <a:solidFill>
                          <a:schemeClr val="tx1"/>
                        </a:solidFill>
                        <a:effectLst/>
                        <a:latin typeface="Arial" panose="020B0604020202020204" pitchFamily="34" charset="0"/>
                      </a:endParaRPr>
                    </a:p>
                  </a:txBody>
                  <a:tcPr marL="8067" marR="8067" marT="806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300" b="1" u="none" strike="noStrike" dirty="0">
                          <a:solidFill>
                            <a:schemeClr val="tx1"/>
                          </a:solidFill>
                          <a:effectLst/>
                        </a:rPr>
                        <a:t>Other</a:t>
                      </a:r>
                      <a:endParaRPr lang="en-US" sz="1300" b="1" i="0" u="none" strike="noStrike" dirty="0">
                        <a:solidFill>
                          <a:schemeClr val="tx1"/>
                        </a:solidFill>
                        <a:effectLst/>
                        <a:latin typeface="Arial" panose="020B0604020202020204" pitchFamily="34" charset="0"/>
                      </a:endParaRPr>
                    </a:p>
                  </a:txBody>
                  <a:tcPr marL="8067" marR="8067" marT="806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257266">
                <a:tc>
                  <a:txBody>
                    <a:bodyPr/>
                    <a:lstStyle/>
                    <a:p>
                      <a:pPr algn="l" rtl="0" fontAlgn="b"/>
                      <a:r>
                        <a:rPr lang="en-US" sz="1300" b="1" i="1" u="none" strike="noStrike" dirty="0" err="1">
                          <a:effectLst/>
                        </a:rPr>
                        <a:t>Acinetobacter</a:t>
                      </a:r>
                      <a:r>
                        <a:rPr lang="en-US" sz="1300" b="1" i="1" u="none" strike="noStrike" dirty="0">
                          <a:effectLst/>
                        </a:rPr>
                        <a:t> </a:t>
                      </a:r>
                      <a:r>
                        <a:rPr lang="en-US" sz="1300" b="1" i="1" u="none" strike="noStrike" dirty="0" err="1" smtClean="0">
                          <a:effectLst/>
                        </a:rPr>
                        <a:t>baumannii</a:t>
                      </a:r>
                      <a:endParaRPr lang="en-US" sz="1300" b="1" i="1" u="none" strike="noStrike" dirty="0">
                        <a:solidFill>
                          <a:srgbClr val="FF0000"/>
                        </a:solidFill>
                        <a:effectLst/>
                        <a:latin typeface="Arial" panose="020B0604020202020204" pitchFamily="34" charset="0"/>
                      </a:endParaRPr>
                    </a:p>
                  </a:txBody>
                  <a:tcPr marL="8067" marR="8067" marT="8067"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rtl="0" fontAlgn="ctr"/>
                      <a:r>
                        <a:rPr lang="en-US" sz="1300" u="none" strike="noStrike" dirty="0">
                          <a:effectLst/>
                        </a:rPr>
                        <a:t>6</a:t>
                      </a:r>
                      <a:endParaRPr lang="en-US" sz="1300" b="0" i="0" u="none" strike="noStrike" dirty="0">
                        <a:solidFill>
                          <a:srgbClr val="000000"/>
                        </a:solidFill>
                        <a:effectLst/>
                        <a:latin typeface="Arial" panose="020B0604020202020204" pitchFamily="34" charset="0"/>
                      </a:endParaRPr>
                    </a:p>
                  </a:txBody>
                  <a:tcPr marL="8067" marR="8067" marT="8067"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rtl="0" fontAlgn="ctr"/>
                      <a:r>
                        <a:rPr lang="en-US" sz="1300" u="none" strike="noStrike" dirty="0">
                          <a:effectLst/>
                        </a:rPr>
                        <a:t>5</a:t>
                      </a:r>
                      <a:endParaRPr lang="en-US" sz="1300" b="0" i="0" u="none" strike="noStrike" dirty="0">
                        <a:solidFill>
                          <a:srgbClr val="000000"/>
                        </a:solidFill>
                        <a:effectLst/>
                        <a:latin typeface="Arial" panose="020B0604020202020204" pitchFamily="34" charset="0"/>
                      </a:endParaRPr>
                    </a:p>
                  </a:txBody>
                  <a:tcPr marL="8067" marR="8067" marT="8067"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rtl="0" fontAlgn="ctr"/>
                      <a:r>
                        <a:rPr lang="en-US" sz="1300" u="none" strike="noStrike" dirty="0">
                          <a:effectLst/>
                        </a:rPr>
                        <a:t>1</a:t>
                      </a:r>
                      <a:endParaRPr lang="en-US" sz="1300" b="0" i="0" u="none" strike="noStrike" dirty="0">
                        <a:solidFill>
                          <a:srgbClr val="000000"/>
                        </a:solidFill>
                        <a:effectLst/>
                        <a:latin typeface="Arial" panose="020B0604020202020204" pitchFamily="34" charset="0"/>
                      </a:endParaRPr>
                    </a:p>
                  </a:txBody>
                  <a:tcPr marL="8067" marR="8067" marT="8067"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rtl="0" fontAlgn="ctr"/>
                      <a:r>
                        <a:rPr lang="en-US" sz="1300" u="none" strike="noStrike" dirty="0">
                          <a:effectLst/>
                        </a:rPr>
                        <a:t>3</a:t>
                      </a:r>
                      <a:endParaRPr lang="en-US" sz="1300" b="0" i="0" u="none" strike="noStrike" dirty="0">
                        <a:solidFill>
                          <a:srgbClr val="000000"/>
                        </a:solidFill>
                        <a:effectLst/>
                        <a:latin typeface="Arial" panose="020B0604020202020204" pitchFamily="34" charset="0"/>
                      </a:endParaRPr>
                    </a:p>
                  </a:txBody>
                  <a:tcPr marL="8067" marR="8067" marT="8067"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t"/>
                      <a:r>
                        <a:rPr lang="en-US" sz="1300" u="none" strike="noStrike" dirty="0">
                          <a:effectLst/>
                        </a:rPr>
                        <a:t> </a:t>
                      </a:r>
                      <a:endParaRPr lang="en-US" sz="1300" b="0" i="0" u="none" strike="noStrike" dirty="0">
                        <a:solidFill>
                          <a:srgbClr val="000000"/>
                        </a:solidFill>
                        <a:effectLst/>
                        <a:latin typeface="Arial" panose="020B0604020202020204" pitchFamily="34" charset="0"/>
                      </a:endParaRPr>
                    </a:p>
                  </a:txBody>
                  <a:tcPr marL="8067" marR="8067" marT="8067"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57266">
                <a:tc>
                  <a:txBody>
                    <a:bodyPr/>
                    <a:lstStyle/>
                    <a:p>
                      <a:pPr algn="l" rtl="0" fontAlgn="b"/>
                      <a:r>
                        <a:rPr lang="en-US" sz="1300" b="1" i="1" u="none" strike="noStrike" dirty="0" err="1">
                          <a:effectLst/>
                        </a:rPr>
                        <a:t>Klebsiella</a:t>
                      </a:r>
                      <a:r>
                        <a:rPr lang="en-US" sz="1300" b="1" i="1" u="none" strike="noStrike" dirty="0">
                          <a:effectLst/>
                        </a:rPr>
                        <a:t> pneumoniae</a:t>
                      </a:r>
                      <a:endParaRPr lang="en-US" sz="1300" b="1" i="1" u="none" strike="noStrike" dirty="0">
                        <a:solidFill>
                          <a:srgbClr val="FF0000"/>
                        </a:solidFill>
                        <a:effectLst/>
                        <a:latin typeface="Arial" panose="020B0604020202020204" pitchFamily="34" charset="0"/>
                      </a:endParaRPr>
                    </a:p>
                  </a:txBody>
                  <a:tcPr marL="8067" marR="8067" marT="806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ctr"/>
                      <a:r>
                        <a:rPr lang="en-US" sz="1300" u="none" strike="noStrike" dirty="0">
                          <a:effectLst/>
                        </a:rPr>
                        <a:t>6</a:t>
                      </a:r>
                      <a:endParaRPr lang="en-US" sz="1300" b="0" i="0" u="none" strike="noStrike" dirty="0">
                        <a:solidFill>
                          <a:srgbClr val="000000"/>
                        </a:solidFill>
                        <a:effectLst/>
                        <a:latin typeface="Arial" panose="020B0604020202020204" pitchFamily="34" charset="0"/>
                      </a:endParaRPr>
                    </a:p>
                  </a:txBody>
                  <a:tcPr marL="8067" marR="8067" marT="806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ctr"/>
                      <a:r>
                        <a:rPr lang="en-US" sz="1300" u="none" strike="noStrike" dirty="0">
                          <a:effectLst/>
                        </a:rPr>
                        <a:t>3</a:t>
                      </a:r>
                      <a:endParaRPr lang="en-US" sz="1300" b="0" i="0" u="none" strike="noStrike" dirty="0">
                        <a:solidFill>
                          <a:srgbClr val="000000"/>
                        </a:solidFill>
                        <a:effectLst/>
                        <a:latin typeface="Arial" panose="020B0604020202020204" pitchFamily="34" charset="0"/>
                      </a:endParaRPr>
                    </a:p>
                  </a:txBody>
                  <a:tcPr marL="8067" marR="8067" marT="806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US" sz="1300" u="none" strike="noStrike" dirty="0">
                          <a:effectLst/>
                        </a:rPr>
                        <a:t>1</a:t>
                      </a:r>
                      <a:endParaRPr lang="en-US" sz="1300" b="0" i="0" u="none" strike="noStrike" dirty="0">
                        <a:solidFill>
                          <a:srgbClr val="000000"/>
                        </a:solidFill>
                        <a:effectLst/>
                        <a:latin typeface="Arial" panose="020B0604020202020204" pitchFamily="34" charset="0"/>
                      </a:endParaRPr>
                    </a:p>
                  </a:txBody>
                  <a:tcPr marL="8067" marR="8067" marT="806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US" sz="1300" u="none" strike="noStrike" dirty="0">
                          <a:effectLst/>
                        </a:rPr>
                        <a:t>3</a:t>
                      </a:r>
                      <a:endParaRPr lang="en-US" sz="1300" b="0" i="0" u="none" strike="noStrike" dirty="0">
                        <a:solidFill>
                          <a:srgbClr val="000000"/>
                        </a:solidFill>
                        <a:effectLst/>
                        <a:latin typeface="Arial" panose="020B0604020202020204" pitchFamily="34" charset="0"/>
                      </a:endParaRPr>
                    </a:p>
                  </a:txBody>
                  <a:tcPr marL="8067" marR="8067" marT="806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r>
                        <a:rPr lang="en-US" sz="1300" u="none" strike="noStrike" dirty="0">
                          <a:effectLst/>
                        </a:rPr>
                        <a:t> </a:t>
                      </a:r>
                      <a:endParaRPr lang="en-US" sz="1300" b="0" i="0" u="none" strike="noStrike" dirty="0">
                        <a:solidFill>
                          <a:srgbClr val="000000"/>
                        </a:solidFill>
                        <a:effectLst/>
                        <a:latin typeface="Arial" panose="020B0604020202020204" pitchFamily="34" charset="0"/>
                      </a:endParaRPr>
                    </a:p>
                  </a:txBody>
                  <a:tcPr marL="8067" marR="8067" marT="8067"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3"/>
                  </a:ext>
                </a:extLst>
              </a:tr>
              <a:tr h="257266">
                <a:tc>
                  <a:txBody>
                    <a:bodyPr/>
                    <a:lstStyle/>
                    <a:p>
                      <a:pPr algn="l" rtl="0" fontAlgn="b"/>
                      <a:r>
                        <a:rPr lang="en-US" sz="1300" b="1" i="1" u="none" strike="noStrike" dirty="0">
                          <a:effectLst/>
                        </a:rPr>
                        <a:t>Pseudomonas aeruginosa</a:t>
                      </a:r>
                      <a:endParaRPr lang="en-US" sz="1300" b="1" i="1" u="none" strike="noStrike" dirty="0">
                        <a:solidFill>
                          <a:srgbClr val="000000"/>
                        </a:solidFill>
                        <a:effectLst/>
                        <a:latin typeface="Arial" panose="020B0604020202020204" pitchFamily="34" charset="0"/>
                      </a:endParaRPr>
                    </a:p>
                  </a:txBody>
                  <a:tcPr marL="8067" marR="8067" marT="8067"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sz="1300" u="none" strike="noStrike" dirty="0">
                          <a:effectLst/>
                        </a:rPr>
                        <a:t>5</a:t>
                      </a:r>
                      <a:endParaRPr lang="en-US" sz="1300" b="0" i="0" u="none" strike="noStrike" dirty="0">
                        <a:solidFill>
                          <a:srgbClr val="000000"/>
                        </a:solidFill>
                        <a:effectLst/>
                        <a:latin typeface="Arial" panose="020B0604020202020204" pitchFamily="34" charset="0"/>
                      </a:endParaRPr>
                    </a:p>
                  </a:txBody>
                  <a:tcPr marL="8067" marR="8067" marT="806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sz="1300" u="none" strike="noStrike" dirty="0">
                          <a:effectLst/>
                        </a:rPr>
                        <a:t>2</a:t>
                      </a:r>
                      <a:endParaRPr lang="en-US" sz="1300" b="0" i="0" u="none" strike="noStrike" dirty="0">
                        <a:solidFill>
                          <a:srgbClr val="000000"/>
                        </a:solidFill>
                        <a:effectLst/>
                        <a:latin typeface="Arial" panose="020B0604020202020204" pitchFamily="34" charset="0"/>
                      </a:endParaRPr>
                    </a:p>
                  </a:txBody>
                  <a:tcPr marL="8067" marR="8067" marT="806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sz="1300" u="none" strike="noStrike" dirty="0">
                          <a:effectLst/>
                        </a:rPr>
                        <a:t>1</a:t>
                      </a:r>
                      <a:endParaRPr lang="en-US" sz="1300" b="0" i="0" u="none" strike="noStrike" dirty="0">
                        <a:solidFill>
                          <a:srgbClr val="000000"/>
                        </a:solidFill>
                        <a:effectLst/>
                        <a:latin typeface="Arial" panose="020B0604020202020204" pitchFamily="34" charset="0"/>
                      </a:endParaRPr>
                    </a:p>
                  </a:txBody>
                  <a:tcPr marL="8067" marR="8067" marT="806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sz="1300" u="none" strike="noStrike" dirty="0">
                          <a:effectLst/>
                        </a:rPr>
                        <a:t>1</a:t>
                      </a:r>
                      <a:endParaRPr lang="en-US" sz="1300" b="0" i="0" u="none" strike="noStrike" dirty="0">
                        <a:solidFill>
                          <a:srgbClr val="000000"/>
                        </a:solidFill>
                        <a:effectLst/>
                        <a:latin typeface="Arial" panose="020B0604020202020204" pitchFamily="34" charset="0"/>
                      </a:endParaRPr>
                    </a:p>
                  </a:txBody>
                  <a:tcPr marL="8067" marR="8067" marT="806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sz="1300" u="none" strike="noStrike" dirty="0">
                          <a:effectLst/>
                        </a:rPr>
                        <a:t>1</a:t>
                      </a:r>
                      <a:endParaRPr lang="en-US" sz="1300" b="0" i="0" u="none" strike="noStrike" dirty="0">
                        <a:solidFill>
                          <a:srgbClr val="000000"/>
                        </a:solidFill>
                        <a:effectLst/>
                        <a:latin typeface="Arial" panose="020B0604020202020204" pitchFamily="34" charset="0"/>
                      </a:endParaRPr>
                    </a:p>
                  </a:txBody>
                  <a:tcPr marL="8067" marR="8067" marT="806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257266">
                <a:tc>
                  <a:txBody>
                    <a:bodyPr/>
                    <a:lstStyle/>
                    <a:p>
                      <a:pPr algn="l" rtl="0" fontAlgn="b"/>
                      <a:r>
                        <a:rPr lang="en-US" sz="1300" b="1" i="1" u="none" strike="noStrike" dirty="0">
                          <a:effectLst/>
                        </a:rPr>
                        <a:t>Streptococcus pneumoniae</a:t>
                      </a:r>
                      <a:endParaRPr lang="en-US" sz="1300" b="1" i="1" u="none" strike="noStrike" dirty="0">
                        <a:solidFill>
                          <a:srgbClr val="FF0000"/>
                        </a:solidFill>
                        <a:effectLst/>
                        <a:latin typeface="Arial" panose="020B0604020202020204" pitchFamily="34" charset="0"/>
                      </a:endParaRPr>
                    </a:p>
                  </a:txBody>
                  <a:tcPr marL="8067" marR="8067" marT="806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ctr"/>
                      <a:r>
                        <a:rPr lang="en-US" sz="1300" u="none" strike="noStrike" dirty="0">
                          <a:effectLst/>
                        </a:rPr>
                        <a:t>5</a:t>
                      </a:r>
                      <a:endParaRPr lang="en-US" sz="1300" b="0" i="0" u="none" strike="noStrike" dirty="0">
                        <a:solidFill>
                          <a:srgbClr val="000000"/>
                        </a:solidFill>
                        <a:effectLst/>
                        <a:latin typeface="Arial" panose="020B0604020202020204" pitchFamily="34" charset="0"/>
                      </a:endParaRPr>
                    </a:p>
                  </a:txBody>
                  <a:tcPr marL="8067" marR="8067" marT="806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ctr"/>
                      <a:r>
                        <a:rPr lang="en-US" sz="1300" u="none" strike="noStrike" dirty="0">
                          <a:effectLst/>
                        </a:rPr>
                        <a:t>4</a:t>
                      </a:r>
                      <a:endParaRPr lang="en-US" sz="1300" b="0" i="0" u="none" strike="noStrike" dirty="0">
                        <a:solidFill>
                          <a:srgbClr val="000000"/>
                        </a:solidFill>
                        <a:effectLst/>
                        <a:latin typeface="Arial" panose="020B0604020202020204" pitchFamily="34" charset="0"/>
                      </a:endParaRPr>
                    </a:p>
                  </a:txBody>
                  <a:tcPr marL="8067" marR="8067" marT="806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US" sz="1300" u="none" strike="noStrike" dirty="0">
                          <a:effectLst/>
                        </a:rPr>
                        <a:t>1</a:t>
                      </a:r>
                      <a:endParaRPr lang="en-US" sz="1300" b="0" i="0" u="none" strike="noStrike" dirty="0">
                        <a:solidFill>
                          <a:srgbClr val="000000"/>
                        </a:solidFill>
                        <a:effectLst/>
                        <a:latin typeface="Arial" panose="020B0604020202020204" pitchFamily="34" charset="0"/>
                      </a:endParaRPr>
                    </a:p>
                  </a:txBody>
                  <a:tcPr marL="8067" marR="8067" marT="806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US" sz="1300" u="none" strike="noStrike" dirty="0">
                          <a:effectLst/>
                        </a:rPr>
                        <a:t>1</a:t>
                      </a:r>
                      <a:endParaRPr lang="en-US" sz="1300" b="0" i="0" u="none" strike="noStrike" dirty="0">
                        <a:solidFill>
                          <a:srgbClr val="000000"/>
                        </a:solidFill>
                        <a:effectLst/>
                        <a:latin typeface="Arial" panose="020B0604020202020204" pitchFamily="34" charset="0"/>
                      </a:endParaRPr>
                    </a:p>
                  </a:txBody>
                  <a:tcPr marL="8067" marR="8067" marT="806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r>
                        <a:rPr lang="en-US" sz="1300" u="none" strike="noStrike" dirty="0">
                          <a:effectLst/>
                        </a:rPr>
                        <a:t> </a:t>
                      </a:r>
                      <a:endParaRPr lang="en-US" sz="1300" b="0" i="0" u="none" strike="noStrike" dirty="0">
                        <a:solidFill>
                          <a:srgbClr val="000000"/>
                        </a:solidFill>
                        <a:effectLst/>
                        <a:latin typeface="Arial" panose="020B0604020202020204" pitchFamily="34" charset="0"/>
                      </a:endParaRPr>
                    </a:p>
                  </a:txBody>
                  <a:tcPr marL="8067" marR="8067" marT="8067"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5"/>
                  </a:ext>
                </a:extLst>
              </a:tr>
              <a:tr h="257266">
                <a:tc>
                  <a:txBody>
                    <a:bodyPr/>
                    <a:lstStyle/>
                    <a:p>
                      <a:pPr algn="l" rtl="0" fontAlgn="b"/>
                      <a:r>
                        <a:rPr lang="en-US" sz="1300" b="1" i="1" u="none" strike="noStrike" dirty="0">
                          <a:effectLst/>
                        </a:rPr>
                        <a:t>Staphylococcus aureus</a:t>
                      </a:r>
                      <a:endParaRPr lang="en-US" sz="1300" b="1" i="1" u="none" strike="noStrike" dirty="0">
                        <a:solidFill>
                          <a:srgbClr val="000000"/>
                        </a:solidFill>
                        <a:effectLst/>
                        <a:latin typeface="Arial" panose="020B0604020202020204" pitchFamily="34" charset="0"/>
                      </a:endParaRPr>
                    </a:p>
                  </a:txBody>
                  <a:tcPr marL="8067" marR="8067" marT="8067"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sz="1300" u="none" strike="noStrike" dirty="0">
                          <a:effectLst/>
                        </a:rPr>
                        <a:t>5</a:t>
                      </a:r>
                      <a:endParaRPr lang="en-US" sz="1300" b="0" i="0" u="none" strike="noStrike" dirty="0">
                        <a:solidFill>
                          <a:srgbClr val="000000"/>
                        </a:solidFill>
                        <a:effectLst/>
                        <a:latin typeface="Arial" panose="020B0604020202020204" pitchFamily="34" charset="0"/>
                      </a:endParaRPr>
                    </a:p>
                  </a:txBody>
                  <a:tcPr marL="8067" marR="8067" marT="806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sz="1300" u="none" strike="noStrike" dirty="0">
                          <a:effectLst/>
                        </a:rPr>
                        <a:t>3</a:t>
                      </a:r>
                      <a:endParaRPr lang="en-US" sz="1300" b="0" i="0" u="none" strike="noStrike" dirty="0">
                        <a:solidFill>
                          <a:srgbClr val="000000"/>
                        </a:solidFill>
                        <a:effectLst/>
                        <a:latin typeface="Arial" panose="020B0604020202020204" pitchFamily="34" charset="0"/>
                      </a:endParaRPr>
                    </a:p>
                  </a:txBody>
                  <a:tcPr marL="8067" marR="8067" marT="806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en-US" sz="1300" u="none" strike="noStrike">
                          <a:effectLst/>
                        </a:rPr>
                        <a:t> </a:t>
                      </a:r>
                      <a:endParaRPr lang="en-US" sz="1300" b="0" i="0" u="none" strike="noStrike">
                        <a:solidFill>
                          <a:srgbClr val="000000"/>
                        </a:solidFill>
                        <a:effectLst/>
                        <a:latin typeface="Arial" panose="020B0604020202020204" pitchFamily="34" charset="0"/>
                      </a:endParaRPr>
                    </a:p>
                  </a:txBody>
                  <a:tcPr marL="8067" marR="8067" marT="8067"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sz="1300" u="none" strike="noStrike">
                          <a:effectLst/>
                        </a:rPr>
                        <a:t>2</a:t>
                      </a:r>
                      <a:endParaRPr lang="en-US" sz="1300" b="0" i="0" u="none" strike="noStrike">
                        <a:solidFill>
                          <a:srgbClr val="000000"/>
                        </a:solidFill>
                        <a:effectLst/>
                        <a:latin typeface="Arial" panose="020B0604020202020204" pitchFamily="34" charset="0"/>
                      </a:endParaRPr>
                    </a:p>
                  </a:txBody>
                  <a:tcPr marL="8067" marR="8067" marT="806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en-US" sz="1300" u="none" strike="noStrike">
                          <a:effectLst/>
                        </a:rPr>
                        <a:t> </a:t>
                      </a:r>
                      <a:endParaRPr lang="en-US" sz="1300" b="0" i="0" u="none" strike="noStrike">
                        <a:solidFill>
                          <a:srgbClr val="000000"/>
                        </a:solidFill>
                        <a:effectLst/>
                        <a:latin typeface="Arial" panose="020B0604020202020204" pitchFamily="34" charset="0"/>
                      </a:endParaRPr>
                    </a:p>
                  </a:txBody>
                  <a:tcPr marL="8067" marR="8067" marT="8067"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257266">
                <a:tc>
                  <a:txBody>
                    <a:bodyPr/>
                    <a:lstStyle/>
                    <a:p>
                      <a:pPr algn="l" rtl="0" fontAlgn="b"/>
                      <a:r>
                        <a:rPr lang="en-US" sz="1300" b="1" u="none" strike="noStrike" dirty="0">
                          <a:effectLst/>
                        </a:rPr>
                        <a:t>Adenovirus</a:t>
                      </a:r>
                      <a:endParaRPr lang="en-US" sz="1300" b="1" i="0" u="none" strike="noStrike" dirty="0">
                        <a:solidFill>
                          <a:srgbClr val="000000"/>
                        </a:solidFill>
                        <a:effectLst/>
                        <a:latin typeface="Arial" panose="020B0604020202020204" pitchFamily="34" charset="0"/>
                      </a:endParaRPr>
                    </a:p>
                  </a:txBody>
                  <a:tcPr marL="8067" marR="8067" marT="806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ctr"/>
                      <a:r>
                        <a:rPr lang="en-US" sz="1300" u="none" strike="noStrike" dirty="0">
                          <a:effectLst/>
                        </a:rPr>
                        <a:t>4</a:t>
                      </a:r>
                      <a:endParaRPr lang="en-US" sz="1300" b="0" i="0" u="none" strike="noStrike" dirty="0">
                        <a:solidFill>
                          <a:srgbClr val="000000"/>
                        </a:solidFill>
                        <a:effectLst/>
                        <a:latin typeface="Arial" panose="020B0604020202020204" pitchFamily="34" charset="0"/>
                      </a:endParaRPr>
                    </a:p>
                  </a:txBody>
                  <a:tcPr marL="8067" marR="8067" marT="806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ctr"/>
                      <a:r>
                        <a:rPr lang="en-US" sz="1300" u="none" strike="noStrike" dirty="0">
                          <a:effectLst/>
                        </a:rPr>
                        <a:t>3</a:t>
                      </a:r>
                      <a:endParaRPr lang="en-US" sz="1300" b="0" i="0" u="none" strike="noStrike" dirty="0">
                        <a:solidFill>
                          <a:srgbClr val="000000"/>
                        </a:solidFill>
                        <a:effectLst/>
                        <a:latin typeface="Arial" panose="020B0604020202020204" pitchFamily="34" charset="0"/>
                      </a:endParaRPr>
                    </a:p>
                  </a:txBody>
                  <a:tcPr marL="8067" marR="8067" marT="806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US" sz="1300" u="none" strike="noStrike" dirty="0">
                          <a:effectLst/>
                        </a:rPr>
                        <a:t>1</a:t>
                      </a:r>
                      <a:endParaRPr lang="en-US" sz="1300" b="0" i="0" u="none" strike="noStrike" dirty="0">
                        <a:solidFill>
                          <a:srgbClr val="000000"/>
                        </a:solidFill>
                        <a:effectLst/>
                        <a:latin typeface="Arial" panose="020B0604020202020204" pitchFamily="34" charset="0"/>
                      </a:endParaRPr>
                    </a:p>
                  </a:txBody>
                  <a:tcPr marL="8067" marR="8067" marT="806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r>
                        <a:rPr lang="en-US" sz="1300" u="none" strike="noStrike">
                          <a:effectLst/>
                        </a:rPr>
                        <a:t> </a:t>
                      </a:r>
                      <a:endParaRPr lang="en-US" sz="1300" b="0" i="0" u="none" strike="noStrike">
                        <a:solidFill>
                          <a:srgbClr val="000000"/>
                        </a:solidFill>
                        <a:effectLst/>
                        <a:latin typeface="Arial" panose="020B0604020202020204" pitchFamily="34" charset="0"/>
                      </a:endParaRPr>
                    </a:p>
                  </a:txBody>
                  <a:tcPr marL="8067" marR="8067" marT="8067"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US" sz="1300" u="none" strike="noStrike" dirty="0">
                          <a:effectLst/>
                        </a:rPr>
                        <a:t>1</a:t>
                      </a:r>
                      <a:endParaRPr lang="en-US" sz="1300" b="0" i="0" u="none" strike="noStrike" dirty="0">
                        <a:solidFill>
                          <a:srgbClr val="000000"/>
                        </a:solidFill>
                        <a:effectLst/>
                        <a:latin typeface="Arial" panose="020B0604020202020204" pitchFamily="34" charset="0"/>
                      </a:endParaRPr>
                    </a:p>
                  </a:txBody>
                  <a:tcPr marL="8067" marR="8067" marT="806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7"/>
                  </a:ext>
                </a:extLst>
              </a:tr>
              <a:tr h="257266">
                <a:tc>
                  <a:txBody>
                    <a:bodyPr/>
                    <a:lstStyle/>
                    <a:p>
                      <a:pPr algn="l" rtl="0" fontAlgn="b"/>
                      <a:r>
                        <a:rPr lang="en-US" sz="1300" b="1" i="1" u="none" strike="noStrike" dirty="0">
                          <a:effectLst/>
                        </a:rPr>
                        <a:t>E coli</a:t>
                      </a:r>
                      <a:endParaRPr lang="en-US" sz="1300" b="1" i="1" u="none" strike="noStrike" dirty="0">
                        <a:solidFill>
                          <a:srgbClr val="000000"/>
                        </a:solidFill>
                        <a:effectLst/>
                        <a:latin typeface="Arial" panose="020B0604020202020204" pitchFamily="34" charset="0"/>
                      </a:endParaRPr>
                    </a:p>
                  </a:txBody>
                  <a:tcPr marL="8067" marR="8067" marT="8067"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sz="1300" u="none" strike="noStrike" dirty="0">
                          <a:effectLst/>
                        </a:rPr>
                        <a:t>3</a:t>
                      </a:r>
                      <a:endParaRPr lang="en-US" sz="1300" b="0" i="0" u="none" strike="noStrike" dirty="0">
                        <a:solidFill>
                          <a:srgbClr val="000000"/>
                        </a:solidFill>
                        <a:effectLst/>
                        <a:latin typeface="Arial" panose="020B0604020202020204" pitchFamily="34" charset="0"/>
                      </a:endParaRPr>
                    </a:p>
                  </a:txBody>
                  <a:tcPr marL="8067" marR="8067" marT="806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en-US" sz="1300" u="none" strike="noStrike" dirty="0">
                          <a:effectLst/>
                        </a:rPr>
                        <a:t> </a:t>
                      </a:r>
                      <a:endParaRPr lang="en-US" sz="1300" b="0" i="0" u="none" strike="noStrike" dirty="0">
                        <a:solidFill>
                          <a:srgbClr val="000000"/>
                        </a:solidFill>
                        <a:effectLst/>
                        <a:latin typeface="Arial" panose="020B0604020202020204" pitchFamily="34" charset="0"/>
                      </a:endParaRPr>
                    </a:p>
                  </a:txBody>
                  <a:tcPr marL="8067" marR="8067" marT="8067"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en-US" sz="1300" u="none" strike="noStrike" dirty="0">
                          <a:effectLst/>
                        </a:rPr>
                        <a:t> </a:t>
                      </a:r>
                      <a:endParaRPr lang="en-US" sz="1300" b="0" i="0" u="none" strike="noStrike" dirty="0">
                        <a:solidFill>
                          <a:srgbClr val="000000"/>
                        </a:solidFill>
                        <a:effectLst/>
                        <a:latin typeface="Arial" panose="020B0604020202020204" pitchFamily="34" charset="0"/>
                      </a:endParaRPr>
                    </a:p>
                  </a:txBody>
                  <a:tcPr marL="8067" marR="8067" marT="8067"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sz="1300" u="none" strike="noStrike">
                          <a:effectLst/>
                        </a:rPr>
                        <a:t>3</a:t>
                      </a:r>
                      <a:endParaRPr lang="en-US" sz="1300" b="0" i="0" u="none" strike="noStrike">
                        <a:solidFill>
                          <a:srgbClr val="000000"/>
                        </a:solidFill>
                        <a:effectLst/>
                        <a:latin typeface="Arial" panose="020B0604020202020204" pitchFamily="34" charset="0"/>
                      </a:endParaRPr>
                    </a:p>
                  </a:txBody>
                  <a:tcPr marL="8067" marR="8067" marT="806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en-US" sz="1300" u="none" strike="noStrike" dirty="0">
                          <a:effectLst/>
                        </a:rPr>
                        <a:t> </a:t>
                      </a:r>
                      <a:endParaRPr lang="en-US" sz="1300" b="0" i="0" u="none" strike="noStrike" dirty="0">
                        <a:solidFill>
                          <a:srgbClr val="000000"/>
                        </a:solidFill>
                        <a:effectLst/>
                        <a:latin typeface="Arial" panose="020B0604020202020204" pitchFamily="34" charset="0"/>
                      </a:endParaRPr>
                    </a:p>
                  </a:txBody>
                  <a:tcPr marL="8067" marR="8067" marT="8067"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257266">
                <a:tc>
                  <a:txBody>
                    <a:bodyPr/>
                    <a:lstStyle/>
                    <a:p>
                      <a:pPr algn="l" rtl="0" fontAlgn="b"/>
                      <a:r>
                        <a:rPr lang="en-US" sz="1300" b="1" u="none" strike="noStrike" dirty="0">
                          <a:effectLst/>
                        </a:rPr>
                        <a:t>Group B </a:t>
                      </a:r>
                      <a:r>
                        <a:rPr lang="en-US" sz="1300" b="1" i="0" u="none" strike="noStrike" dirty="0">
                          <a:effectLst/>
                        </a:rPr>
                        <a:t>Streptococcus</a:t>
                      </a:r>
                      <a:endParaRPr lang="en-US" sz="1300" b="1" i="0" u="none" strike="noStrike" dirty="0">
                        <a:solidFill>
                          <a:srgbClr val="000000"/>
                        </a:solidFill>
                        <a:effectLst/>
                        <a:latin typeface="Arial" panose="020B0604020202020204" pitchFamily="34" charset="0"/>
                      </a:endParaRPr>
                    </a:p>
                  </a:txBody>
                  <a:tcPr marL="8067" marR="8067" marT="806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ctr"/>
                      <a:r>
                        <a:rPr lang="en-US" sz="1300" u="none" strike="noStrike" dirty="0">
                          <a:effectLst/>
                        </a:rPr>
                        <a:t>3</a:t>
                      </a:r>
                      <a:endParaRPr lang="en-US" sz="1300" b="0" i="0" u="none" strike="noStrike" dirty="0">
                        <a:solidFill>
                          <a:srgbClr val="000000"/>
                        </a:solidFill>
                        <a:effectLst/>
                        <a:latin typeface="Arial" panose="020B0604020202020204" pitchFamily="34" charset="0"/>
                      </a:endParaRPr>
                    </a:p>
                  </a:txBody>
                  <a:tcPr marL="8067" marR="8067" marT="806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t"/>
                      <a:r>
                        <a:rPr lang="en-US" sz="1300" u="none" strike="noStrike" dirty="0">
                          <a:effectLst/>
                        </a:rPr>
                        <a:t> </a:t>
                      </a:r>
                      <a:endParaRPr lang="en-US" sz="1300" b="0" i="0" u="none" strike="noStrike" dirty="0">
                        <a:solidFill>
                          <a:srgbClr val="000000"/>
                        </a:solidFill>
                        <a:effectLst/>
                        <a:latin typeface="Arial" panose="020B0604020202020204" pitchFamily="34" charset="0"/>
                      </a:endParaRPr>
                    </a:p>
                  </a:txBody>
                  <a:tcPr marL="8067" marR="8067" marT="8067"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r>
                        <a:rPr lang="en-US" sz="1300" u="none" strike="noStrike" dirty="0">
                          <a:effectLst/>
                        </a:rPr>
                        <a:t> </a:t>
                      </a:r>
                      <a:endParaRPr lang="en-US" sz="1300" b="0" i="0" u="none" strike="noStrike" dirty="0">
                        <a:solidFill>
                          <a:srgbClr val="000000"/>
                        </a:solidFill>
                        <a:effectLst/>
                        <a:latin typeface="Arial" panose="020B0604020202020204" pitchFamily="34" charset="0"/>
                      </a:endParaRPr>
                    </a:p>
                  </a:txBody>
                  <a:tcPr marL="8067" marR="8067" marT="8067"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US" sz="1300" u="none" strike="noStrike" dirty="0">
                          <a:effectLst/>
                        </a:rPr>
                        <a:t>3</a:t>
                      </a:r>
                      <a:endParaRPr lang="en-US" sz="1300" b="0" i="0" u="none" strike="noStrike" dirty="0">
                        <a:solidFill>
                          <a:srgbClr val="000000"/>
                        </a:solidFill>
                        <a:effectLst/>
                        <a:latin typeface="Arial" panose="020B0604020202020204" pitchFamily="34" charset="0"/>
                      </a:endParaRPr>
                    </a:p>
                  </a:txBody>
                  <a:tcPr marL="8067" marR="8067" marT="806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r>
                        <a:rPr lang="en-US" sz="1300" u="none" strike="noStrike" dirty="0">
                          <a:effectLst/>
                        </a:rPr>
                        <a:t> </a:t>
                      </a:r>
                      <a:endParaRPr lang="en-US" sz="1300" b="0" i="0" u="none" strike="noStrike" dirty="0">
                        <a:solidFill>
                          <a:srgbClr val="000000"/>
                        </a:solidFill>
                        <a:effectLst/>
                        <a:latin typeface="Arial" panose="020B0604020202020204" pitchFamily="34" charset="0"/>
                      </a:endParaRPr>
                    </a:p>
                  </a:txBody>
                  <a:tcPr marL="8067" marR="8067" marT="8067"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9"/>
                  </a:ext>
                </a:extLst>
              </a:tr>
              <a:tr h="257266">
                <a:tc>
                  <a:txBody>
                    <a:bodyPr/>
                    <a:lstStyle/>
                    <a:p>
                      <a:pPr algn="l" rtl="0" fontAlgn="b"/>
                      <a:r>
                        <a:rPr lang="en-US" sz="1300" b="1" i="1" u="none" strike="noStrike" dirty="0">
                          <a:effectLst/>
                        </a:rPr>
                        <a:t>Candida </a:t>
                      </a:r>
                      <a:r>
                        <a:rPr lang="en-US" sz="1300" b="1" i="1" u="none" strike="noStrike" dirty="0" err="1">
                          <a:effectLst/>
                        </a:rPr>
                        <a:t>albicans</a:t>
                      </a:r>
                      <a:endParaRPr lang="en-US" sz="1300" b="1" i="1" u="none" strike="noStrike" dirty="0">
                        <a:solidFill>
                          <a:srgbClr val="000000"/>
                        </a:solidFill>
                        <a:effectLst/>
                        <a:latin typeface="Arial" panose="020B0604020202020204" pitchFamily="34" charset="0"/>
                      </a:endParaRPr>
                    </a:p>
                  </a:txBody>
                  <a:tcPr marL="8067" marR="8067" marT="8067"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sz="1300" u="none" strike="noStrike" dirty="0">
                          <a:effectLst/>
                        </a:rPr>
                        <a:t>2</a:t>
                      </a:r>
                      <a:endParaRPr lang="en-US" sz="1300" b="0" i="0" u="none" strike="noStrike" dirty="0">
                        <a:solidFill>
                          <a:srgbClr val="000000"/>
                        </a:solidFill>
                        <a:effectLst/>
                        <a:latin typeface="Arial" panose="020B0604020202020204" pitchFamily="34" charset="0"/>
                      </a:endParaRPr>
                    </a:p>
                  </a:txBody>
                  <a:tcPr marL="8067" marR="8067" marT="806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sz="1300" u="none" strike="noStrike" dirty="0">
                          <a:effectLst/>
                        </a:rPr>
                        <a:t>1</a:t>
                      </a:r>
                      <a:endParaRPr lang="en-US" sz="1300" b="0" i="0" u="none" strike="noStrike" dirty="0">
                        <a:solidFill>
                          <a:srgbClr val="000000"/>
                        </a:solidFill>
                        <a:effectLst/>
                        <a:latin typeface="Arial" panose="020B0604020202020204" pitchFamily="34" charset="0"/>
                      </a:endParaRPr>
                    </a:p>
                  </a:txBody>
                  <a:tcPr marL="8067" marR="8067" marT="806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en-US" sz="1300" u="none" strike="noStrike" dirty="0">
                          <a:effectLst/>
                        </a:rPr>
                        <a:t> </a:t>
                      </a:r>
                      <a:endParaRPr lang="en-US" sz="1300" b="0" i="0" u="none" strike="noStrike" dirty="0">
                        <a:solidFill>
                          <a:srgbClr val="000000"/>
                        </a:solidFill>
                        <a:effectLst/>
                        <a:latin typeface="Arial" panose="020B0604020202020204" pitchFamily="34" charset="0"/>
                      </a:endParaRPr>
                    </a:p>
                  </a:txBody>
                  <a:tcPr marL="8067" marR="8067" marT="8067"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en-US" sz="1300" u="none" strike="noStrike" dirty="0">
                          <a:effectLst/>
                        </a:rPr>
                        <a:t> </a:t>
                      </a:r>
                      <a:endParaRPr lang="en-US" sz="1300" b="0" i="0" u="none" strike="noStrike" dirty="0">
                        <a:solidFill>
                          <a:srgbClr val="000000"/>
                        </a:solidFill>
                        <a:effectLst/>
                        <a:latin typeface="Arial" panose="020B0604020202020204" pitchFamily="34" charset="0"/>
                      </a:endParaRPr>
                    </a:p>
                  </a:txBody>
                  <a:tcPr marL="8067" marR="8067" marT="8067"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sz="1300" u="none" strike="noStrike" dirty="0">
                          <a:effectLst/>
                        </a:rPr>
                        <a:t>1</a:t>
                      </a:r>
                      <a:endParaRPr lang="en-US" sz="1300" b="0" i="0" u="none" strike="noStrike" dirty="0">
                        <a:solidFill>
                          <a:srgbClr val="000000"/>
                        </a:solidFill>
                        <a:effectLst/>
                        <a:latin typeface="Arial" panose="020B0604020202020204" pitchFamily="34" charset="0"/>
                      </a:endParaRPr>
                    </a:p>
                  </a:txBody>
                  <a:tcPr marL="8067" marR="8067" marT="806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10"/>
                  </a:ext>
                </a:extLst>
              </a:tr>
              <a:tr h="257266">
                <a:tc>
                  <a:txBody>
                    <a:bodyPr/>
                    <a:lstStyle/>
                    <a:p>
                      <a:pPr algn="l" rtl="0" fontAlgn="b"/>
                      <a:r>
                        <a:rPr lang="en-US" sz="1300" b="1" u="none" strike="noStrike" dirty="0">
                          <a:effectLst/>
                        </a:rPr>
                        <a:t>Cytomegalovirus</a:t>
                      </a:r>
                      <a:endParaRPr lang="en-US" sz="1300" b="1" i="0" u="none" strike="noStrike" dirty="0">
                        <a:solidFill>
                          <a:srgbClr val="000000"/>
                        </a:solidFill>
                        <a:effectLst/>
                        <a:latin typeface="Arial" panose="020B0604020202020204" pitchFamily="34" charset="0"/>
                      </a:endParaRPr>
                    </a:p>
                  </a:txBody>
                  <a:tcPr marL="8067" marR="8067" marT="806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ctr"/>
                      <a:r>
                        <a:rPr lang="en-US" sz="1300" u="none" strike="noStrike" dirty="0">
                          <a:effectLst/>
                        </a:rPr>
                        <a:t>2</a:t>
                      </a:r>
                      <a:endParaRPr lang="en-US" sz="1300" b="0" i="0" u="none" strike="noStrike" dirty="0">
                        <a:solidFill>
                          <a:srgbClr val="000000"/>
                        </a:solidFill>
                        <a:effectLst/>
                        <a:latin typeface="Arial" panose="020B0604020202020204" pitchFamily="34" charset="0"/>
                      </a:endParaRPr>
                    </a:p>
                  </a:txBody>
                  <a:tcPr marL="8067" marR="8067" marT="806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ctr"/>
                      <a:r>
                        <a:rPr lang="en-US" sz="1300" u="none" strike="noStrike" dirty="0">
                          <a:effectLst/>
                        </a:rPr>
                        <a:t>2</a:t>
                      </a:r>
                      <a:endParaRPr lang="en-US" sz="1300" b="0" i="0" u="none" strike="noStrike" dirty="0">
                        <a:solidFill>
                          <a:srgbClr val="000000"/>
                        </a:solidFill>
                        <a:effectLst/>
                        <a:latin typeface="Arial" panose="020B0604020202020204" pitchFamily="34" charset="0"/>
                      </a:endParaRPr>
                    </a:p>
                  </a:txBody>
                  <a:tcPr marL="8067" marR="8067" marT="806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r>
                        <a:rPr lang="en-US" sz="1300" u="none" strike="noStrike" dirty="0">
                          <a:effectLst/>
                        </a:rPr>
                        <a:t> </a:t>
                      </a:r>
                      <a:endParaRPr lang="en-US" sz="1300" b="0" i="0" u="none" strike="noStrike" dirty="0">
                        <a:solidFill>
                          <a:srgbClr val="000000"/>
                        </a:solidFill>
                        <a:effectLst/>
                        <a:latin typeface="Arial" panose="020B0604020202020204" pitchFamily="34" charset="0"/>
                      </a:endParaRPr>
                    </a:p>
                  </a:txBody>
                  <a:tcPr marL="8067" marR="8067" marT="8067"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r>
                        <a:rPr lang="en-US" sz="1300" u="none" strike="noStrike" dirty="0">
                          <a:effectLst/>
                        </a:rPr>
                        <a:t> </a:t>
                      </a:r>
                      <a:endParaRPr lang="en-US" sz="1300" b="0" i="0" u="none" strike="noStrike" dirty="0">
                        <a:solidFill>
                          <a:srgbClr val="000000"/>
                        </a:solidFill>
                        <a:effectLst/>
                        <a:latin typeface="Arial" panose="020B0604020202020204" pitchFamily="34" charset="0"/>
                      </a:endParaRPr>
                    </a:p>
                  </a:txBody>
                  <a:tcPr marL="8067" marR="8067" marT="8067"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r>
                        <a:rPr lang="en-US" sz="1300" u="none" strike="noStrike" dirty="0">
                          <a:effectLst/>
                        </a:rPr>
                        <a:t> </a:t>
                      </a:r>
                      <a:endParaRPr lang="en-US" sz="1300" b="0" i="0" u="none" strike="noStrike" dirty="0">
                        <a:solidFill>
                          <a:srgbClr val="000000"/>
                        </a:solidFill>
                        <a:effectLst/>
                        <a:latin typeface="Arial" panose="020B0604020202020204" pitchFamily="34" charset="0"/>
                      </a:endParaRPr>
                    </a:p>
                  </a:txBody>
                  <a:tcPr marL="8067" marR="8067" marT="8067"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11"/>
                  </a:ext>
                </a:extLst>
              </a:tr>
              <a:tr h="257266">
                <a:tc>
                  <a:txBody>
                    <a:bodyPr/>
                    <a:lstStyle/>
                    <a:p>
                      <a:pPr algn="l" rtl="0" fontAlgn="b"/>
                      <a:r>
                        <a:rPr lang="en-US" sz="1300" b="1" i="1" u="none" strike="noStrike" dirty="0" err="1">
                          <a:effectLst/>
                        </a:rPr>
                        <a:t>Haemophilus</a:t>
                      </a:r>
                      <a:r>
                        <a:rPr lang="en-US" sz="1300" b="1" i="1" u="none" strike="noStrike" dirty="0">
                          <a:effectLst/>
                        </a:rPr>
                        <a:t> </a:t>
                      </a:r>
                      <a:r>
                        <a:rPr lang="en-US" sz="1300" b="1" i="1" u="none" strike="noStrike" dirty="0" err="1">
                          <a:effectLst/>
                        </a:rPr>
                        <a:t>influenzae</a:t>
                      </a:r>
                      <a:endParaRPr lang="en-US" sz="1300" b="1" i="1" u="none" strike="noStrike" dirty="0">
                        <a:solidFill>
                          <a:srgbClr val="000000"/>
                        </a:solidFill>
                        <a:effectLst/>
                        <a:latin typeface="Arial" panose="020B0604020202020204" pitchFamily="34" charset="0"/>
                      </a:endParaRPr>
                    </a:p>
                  </a:txBody>
                  <a:tcPr marL="8067" marR="8067" marT="8067"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sz="1300" u="none" strike="noStrike" dirty="0">
                          <a:effectLst/>
                        </a:rPr>
                        <a:t>2</a:t>
                      </a:r>
                      <a:endParaRPr lang="en-US" sz="1300" b="0" i="0" u="none" strike="noStrike" dirty="0">
                        <a:solidFill>
                          <a:srgbClr val="000000"/>
                        </a:solidFill>
                        <a:effectLst/>
                        <a:latin typeface="Arial" panose="020B0604020202020204" pitchFamily="34" charset="0"/>
                      </a:endParaRPr>
                    </a:p>
                  </a:txBody>
                  <a:tcPr marL="8067" marR="8067" marT="806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sz="1300" u="none" strike="noStrike" dirty="0">
                          <a:effectLst/>
                        </a:rPr>
                        <a:t>2</a:t>
                      </a:r>
                      <a:endParaRPr lang="en-US" sz="1300" b="0" i="0" u="none" strike="noStrike" dirty="0">
                        <a:solidFill>
                          <a:srgbClr val="000000"/>
                        </a:solidFill>
                        <a:effectLst/>
                        <a:latin typeface="Arial" panose="020B0604020202020204" pitchFamily="34" charset="0"/>
                      </a:endParaRPr>
                    </a:p>
                  </a:txBody>
                  <a:tcPr marL="8067" marR="8067" marT="806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sz="1300" u="none" strike="noStrike" dirty="0">
                          <a:effectLst/>
                        </a:rPr>
                        <a:t>1</a:t>
                      </a:r>
                      <a:endParaRPr lang="en-US" sz="1300" b="0" i="0" u="none" strike="noStrike" dirty="0">
                        <a:solidFill>
                          <a:srgbClr val="000000"/>
                        </a:solidFill>
                        <a:effectLst/>
                        <a:latin typeface="Arial" panose="020B0604020202020204" pitchFamily="34" charset="0"/>
                      </a:endParaRPr>
                    </a:p>
                  </a:txBody>
                  <a:tcPr marL="8067" marR="8067" marT="806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en-US" sz="1300" u="none" strike="noStrike" dirty="0">
                          <a:effectLst/>
                        </a:rPr>
                        <a:t> </a:t>
                      </a:r>
                      <a:endParaRPr lang="en-US" sz="1300" b="0" i="0" u="none" strike="noStrike" dirty="0">
                        <a:solidFill>
                          <a:srgbClr val="000000"/>
                        </a:solidFill>
                        <a:effectLst/>
                        <a:latin typeface="Arial" panose="020B0604020202020204" pitchFamily="34" charset="0"/>
                      </a:endParaRPr>
                    </a:p>
                  </a:txBody>
                  <a:tcPr marL="8067" marR="8067" marT="8067"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en-US" sz="1300" u="none" strike="noStrike">
                          <a:effectLst/>
                        </a:rPr>
                        <a:t> </a:t>
                      </a:r>
                      <a:endParaRPr lang="en-US" sz="1300" b="0" i="0" u="none" strike="noStrike">
                        <a:solidFill>
                          <a:srgbClr val="000000"/>
                        </a:solidFill>
                        <a:effectLst/>
                        <a:latin typeface="Arial" panose="020B0604020202020204" pitchFamily="34" charset="0"/>
                      </a:endParaRPr>
                    </a:p>
                  </a:txBody>
                  <a:tcPr marL="8067" marR="8067" marT="8067"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12"/>
                  </a:ext>
                </a:extLst>
              </a:tr>
              <a:tr h="257266">
                <a:tc>
                  <a:txBody>
                    <a:bodyPr/>
                    <a:lstStyle/>
                    <a:p>
                      <a:pPr algn="l" rtl="0" fontAlgn="b"/>
                      <a:r>
                        <a:rPr lang="en-US" sz="1300" b="1" u="none" strike="noStrike" dirty="0">
                          <a:effectLst/>
                        </a:rPr>
                        <a:t>Malaria</a:t>
                      </a:r>
                      <a:endParaRPr lang="en-US" sz="1300" b="1" i="0" u="none" strike="noStrike" dirty="0">
                        <a:solidFill>
                          <a:srgbClr val="000000"/>
                        </a:solidFill>
                        <a:effectLst/>
                        <a:latin typeface="Arial" panose="020B0604020202020204" pitchFamily="34" charset="0"/>
                      </a:endParaRPr>
                    </a:p>
                  </a:txBody>
                  <a:tcPr marL="8067" marR="8067" marT="806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ctr"/>
                      <a:r>
                        <a:rPr lang="en-US" sz="1300" u="none" strike="noStrike" dirty="0">
                          <a:effectLst/>
                        </a:rPr>
                        <a:t>2</a:t>
                      </a:r>
                      <a:endParaRPr lang="en-US" sz="1300" b="0" i="0" u="none" strike="noStrike" dirty="0">
                        <a:solidFill>
                          <a:srgbClr val="000000"/>
                        </a:solidFill>
                        <a:effectLst/>
                        <a:latin typeface="Arial" panose="020B0604020202020204" pitchFamily="34" charset="0"/>
                      </a:endParaRPr>
                    </a:p>
                  </a:txBody>
                  <a:tcPr marL="8067" marR="8067" marT="806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t"/>
                      <a:r>
                        <a:rPr lang="en-US" sz="1300" u="none" strike="noStrike" dirty="0">
                          <a:effectLst/>
                        </a:rPr>
                        <a:t> </a:t>
                      </a:r>
                      <a:endParaRPr lang="en-US" sz="1300" b="0" i="0" u="none" strike="noStrike" dirty="0">
                        <a:solidFill>
                          <a:srgbClr val="000000"/>
                        </a:solidFill>
                        <a:effectLst/>
                        <a:latin typeface="Arial" panose="020B0604020202020204" pitchFamily="34" charset="0"/>
                      </a:endParaRPr>
                    </a:p>
                  </a:txBody>
                  <a:tcPr marL="8067" marR="8067" marT="8067"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r>
                        <a:rPr lang="en-US" sz="1300" u="none" strike="noStrike" dirty="0">
                          <a:effectLst/>
                        </a:rPr>
                        <a:t> </a:t>
                      </a:r>
                      <a:endParaRPr lang="en-US" sz="1300" b="0" i="0" u="none" strike="noStrike" dirty="0">
                        <a:solidFill>
                          <a:srgbClr val="000000"/>
                        </a:solidFill>
                        <a:effectLst/>
                        <a:latin typeface="Arial" panose="020B0604020202020204" pitchFamily="34" charset="0"/>
                      </a:endParaRPr>
                    </a:p>
                  </a:txBody>
                  <a:tcPr marL="8067" marR="8067" marT="8067"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r>
                        <a:rPr lang="en-US" sz="1300" u="none" strike="noStrike" dirty="0">
                          <a:effectLst/>
                        </a:rPr>
                        <a:t> </a:t>
                      </a:r>
                      <a:endParaRPr lang="en-US" sz="1300" b="0" i="0" u="none" strike="noStrike" dirty="0">
                        <a:solidFill>
                          <a:srgbClr val="000000"/>
                        </a:solidFill>
                        <a:effectLst/>
                        <a:latin typeface="Arial" panose="020B0604020202020204" pitchFamily="34" charset="0"/>
                      </a:endParaRPr>
                    </a:p>
                  </a:txBody>
                  <a:tcPr marL="8067" marR="8067" marT="8067"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US" sz="1300" u="none" strike="noStrike" dirty="0">
                          <a:effectLst/>
                        </a:rPr>
                        <a:t>2</a:t>
                      </a:r>
                      <a:endParaRPr lang="en-US" sz="1300" b="0" i="0" u="none" strike="noStrike" dirty="0">
                        <a:solidFill>
                          <a:srgbClr val="000000"/>
                        </a:solidFill>
                        <a:effectLst/>
                        <a:latin typeface="Arial" panose="020B0604020202020204" pitchFamily="34" charset="0"/>
                      </a:endParaRPr>
                    </a:p>
                  </a:txBody>
                  <a:tcPr marL="8067" marR="8067" marT="806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13"/>
                  </a:ext>
                </a:extLst>
              </a:tr>
              <a:tr h="257266">
                <a:tc>
                  <a:txBody>
                    <a:bodyPr/>
                    <a:lstStyle/>
                    <a:p>
                      <a:pPr algn="l" rtl="0" fontAlgn="b"/>
                      <a:r>
                        <a:rPr lang="en-US" sz="1300" b="1" i="1" u="none" strike="noStrike" dirty="0" err="1" smtClean="0">
                          <a:effectLst/>
                        </a:rPr>
                        <a:t>Aggregatibacter</a:t>
                      </a:r>
                      <a:r>
                        <a:rPr lang="en-US" sz="1300" b="1" i="1" u="none" strike="noStrike" dirty="0" smtClean="0">
                          <a:effectLst/>
                        </a:rPr>
                        <a:t> </a:t>
                      </a:r>
                      <a:r>
                        <a:rPr lang="en-US" sz="1300" b="1" i="1" u="none" strike="noStrike" dirty="0" err="1">
                          <a:effectLst/>
                        </a:rPr>
                        <a:t>aphrophilus</a:t>
                      </a:r>
                      <a:endParaRPr lang="en-US" sz="1300" b="1" i="1" u="none" strike="noStrike" dirty="0">
                        <a:solidFill>
                          <a:srgbClr val="000000"/>
                        </a:solidFill>
                        <a:effectLst/>
                        <a:latin typeface="Arial" panose="020B0604020202020204" pitchFamily="34" charset="0"/>
                      </a:endParaRPr>
                    </a:p>
                  </a:txBody>
                  <a:tcPr marL="8067" marR="8067" marT="8067"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sz="1300" u="none" strike="noStrike" dirty="0">
                          <a:effectLst/>
                        </a:rPr>
                        <a:t>1</a:t>
                      </a:r>
                      <a:endParaRPr lang="en-US" sz="1300" b="0" i="0" u="none" strike="noStrike" dirty="0">
                        <a:solidFill>
                          <a:srgbClr val="000000"/>
                        </a:solidFill>
                        <a:effectLst/>
                        <a:latin typeface="Arial" panose="020B0604020202020204" pitchFamily="34" charset="0"/>
                      </a:endParaRPr>
                    </a:p>
                  </a:txBody>
                  <a:tcPr marL="8067" marR="8067" marT="806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sz="1300" u="none" strike="noStrike" dirty="0">
                          <a:effectLst/>
                        </a:rPr>
                        <a:t>1</a:t>
                      </a:r>
                      <a:endParaRPr lang="en-US" sz="1300" b="0" i="0" u="none" strike="noStrike" dirty="0">
                        <a:solidFill>
                          <a:srgbClr val="000000"/>
                        </a:solidFill>
                        <a:effectLst/>
                        <a:latin typeface="Arial" panose="020B0604020202020204" pitchFamily="34" charset="0"/>
                      </a:endParaRPr>
                    </a:p>
                  </a:txBody>
                  <a:tcPr marL="8067" marR="8067" marT="806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en-US" sz="1300" u="none" strike="noStrike" dirty="0">
                          <a:effectLst/>
                        </a:rPr>
                        <a:t> </a:t>
                      </a:r>
                      <a:endParaRPr lang="en-US" sz="1300" b="0" i="0" u="none" strike="noStrike" dirty="0">
                        <a:solidFill>
                          <a:srgbClr val="000000"/>
                        </a:solidFill>
                        <a:effectLst/>
                        <a:latin typeface="Arial" panose="020B0604020202020204" pitchFamily="34" charset="0"/>
                      </a:endParaRPr>
                    </a:p>
                  </a:txBody>
                  <a:tcPr marL="8067" marR="8067" marT="8067"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en-US" sz="1300" u="none" strike="noStrike" dirty="0">
                          <a:effectLst/>
                        </a:rPr>
                        <a:t> </a:t>
                      </a:r>
                      <a:endParaRPr lang="en-US" sz="1300" b="0" i="0" u="none" strike="noStrike" dirty="0">
                        <a:solidFill>
                          <a:srgbClr val="000000"/>
                        </a:solidFill>
                        <a:effectLst/>
                        <a:latin typeface="Arial" panose="020B0604020202020204" pitchFamily="34" charset="0"/>
                      </a:endParaRPr>
                    </a:p>
                  </a:txBody>
                  <a:tcPr marL="8067" marR="8067" marT="8067"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en-US" sz="1300" u="none" strike="noStrike" dirty="0">
                          <a:effectLst/>
                        </a:rPr>
                        <a:t> </a:t>
                      </a:r>
                      <a:endParaRPr lang="en-US" sz="1300" b="0" i="0" u="none" strike="noStrike" dirty="0">
                        <a:solidFill>
                          <a:srgbClr val="000000"/>
                        </a:solidFill>
                        <a:effectLst/>
                        <a:latin typeface="Arial" panose="020B0604020202020204" pitchFamily="34" charset="0"/>
                      </a:endParaRPr>
                    </a:p>
                  </a:txBody>
                  <a:tcPr marL="8067" marR="8067" marT="8067"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14"/>
                  </a:ext>
                </a:extLst>
              </a:tr>
              <a:tr h="257266">
                <a:tc>
                  <a:txBody>
                    <a:bodyPr/>
                    <a:lstStyle/>
                    <a:p>
                      <a:pPr algn="l" rtl="0" fontAlgn="b"/>
                      <a:r>
                        <a:rPr lang="en-US" sz="1300" b="1" u="none" strike="noStrike" dirty="0">
                          <a:effectLst/>
                        </a:rPr>
                        <a:t>Influenza A</a:t>
                      </a:r>
                      <a:endParaRPr lang="en-US" sz="1300" b="1" i="0" u="none" strike="noStrike" dirty="0">
                        <a:solidFill>
                          <a:srgbClr val="000000"/>
                        </a:solidFill>
                        <a:effectLst/>
                        <a:latin typeface="Arial" panose="020B0604020202020204" pitchFamily="34" charset="0"/>
                      </a:endParaRPr>
                    </a:p>
                  </a:txBody>
                  <a:tcPr marL="8067" marR="8067" marT="806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ctr"/>
                      <a:r>
                        <a:rPr lang="en-US" sz="1300" u="none" strike="noStrike" dirty="0">
                          <a:effectLst/>
                        </a:rPr>
                        <a:t>1</a:t>
                      </a:r>
                      <a:endParaRPr lang="en-US" sz="1300" b="0" i="0" u="none" strike="noStrike" dirty="0">
                        <a:solidFill>
                          <a:srgbClr val="000000"/>
                        </a:solidFill>
                        <a:effectLst/>
                        <a:latin typeface="Arial" panose="020B0604020202020204" pitchFamily="34" charset="0"/>
                      </a:endParaRPr>
                    </a:p>
                  </a:txBody>
                  <a:tcPr marL="8067" marR="8067" marT="806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ctr"/>
                      <a:r>
                        <a:rPr lang="en-US" sz="1300" u="none" strike="noStrike" dirty="0">
                          <a:effectLst/>
                        </a:rPr>
                        <a:t>1</a:t>
                      </a:r>
                      <a:endParaRPr lang="en-US" sz="1300" b="0" i="0" u="none" strike="noStrike" dirty="0">
                        <a:solidFill>
                          <a:srgbClr val="000000"/>
                        </a:solidFill>
                        <a:effectLst/>
                        <a:latin typeface="Arial" panose="020B0604020202020204" pitchFamily="34" charset="0"/>
                      </a:endParaRPr>
                    </a:p>
                  </a:txBody>
                  <a:tcPr marL="8067" marR="8067" marT="806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r>
                        <a:rPr lang="en-US" sz="1300" u="none" strike="noStrike" dirty="0">
                          <a:effectLst/>
                        </a:rPr>
                        <a:t> </a:t>
                      </a:r>
                      <a:endParaRPr lang="en-US" sz="1300" b="0" i="0" u="none" strike="noStrike" dirty="0">
                        <a:solidFill>
                          <a:srgbClr val="000000"/>
                        </a:solidFill>
                        <a:effectLst/>
                        <a:latin typeface="Arial" panose="020B0604020202020204" pitchFamily="34" charset="0"/>
                      </a:endParaRPr>
                    </a:p>
                  </a:txBody>
                  <a:tcPr marL="8067" marR="8067" marT="8067"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r>
                        <a:rPr lang="en-US" sz="1300" u="none" strike="noStrike" dirty="0">
                          <a:effectLst/>
                        </a:rPr>
                        <a:t> </a:t>
                      </a:r>
                      <a:endParaRPr lang="en-US" sz="1300" b="0" i="0" u="none" strike="noStrike" dirty="0">
                        <a:solidFill>
                          <a:srgbClr val="000000"/>
                        </a:solidFill>
                        <a:effectLst/>
                        <a:latin typeface="Arial" panose="020B0604020202020204" pitchFamily="34" charset="0"/>
                      </a:endParaRPr>
                    </a:p>
                  </a:txBody>
                  <a:tcPr marL="8067" marR="8067" marT="8067"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r>
                        <a:rPr lang="en-US" sz="1300" u="none" strike="noStrike" dirty="0">
                          <a:effectLst/>
                        </a:rPr>
                        <a:t> </a:t>
                      </a:r>
                      <a:endParaRPr lang="en-US" sz="1300" b="0" i="0" u="none" strike="noStrike" dirty="0">
                        <a:solidFill>
                          <a:srgbClr val="000000"/>
                        </a:solidFill>
                        <a:effectLst/>
                        <a:latin typeface="Arial" panose="020B0604020202020204" pitchFamily="34" charset="0"/>
                      </a:endParaRPr>
                    </a:p>
                  </a:txBody>
                  <a:tcPr marL="8067" marR="8067" marT="8067"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15"/>
                  </a:ext>
                </a:extLst>
              </a:tr>
              <a:tr h="257266">
                <a:tc>
                  <a:txBody>
                    <a:bodyPr/>
                    <a:lstStyle/>
                    <a:p>
                      <a:pPr algn="l" rtl="0" fontAlgn="b"/>
                      <a:r>
                        <a:rPr lang="en-US" sz="1300" b="1" u="none" strike="noStrike" dirty="0">
                          <a:effectLst/>
                        </a:rPr>
                        <a:t>Rhinovirus</a:t>
                      </a:r>
                      <a:endParaRPr lang="en-US" sz="1300" b="1" i="0" u="none" strike="noStrike" dirty="0">
                        <a:solidFill>
                          <a:srgbClr val="000000"/>
                        </a:solidFill>
                        <a:effectLst/>
                        <a:latin typeface="Arial" panose="020B0604020202020204" pitchFamily="34" charset="0"/>
                      </a:endParaRPr>
                    </a:p>
                  </a:txBody>
                  <a:tcPr marL="8067" marR="8067" marT="8067"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sz="1300" u="none" strike="noStrike" dirty="0">
                          <a:effectLst/>
                        </a:rPr>
                        <a:t>1</a:t>
                      </a:r>
                      <a:endParaRPr lang="en-US" sz="1300" b="0" i="0" u="none" strike="noStrike" dirty="0">
                        <a:solidFill>
                          <a:srgbClr val="000000"/>
                        </a:solidFill>
                        <a:effectLst/>
                        <a:latin typeface="Arial" panose="020B0604020202020204" pitchFamily="34" charset="0"/>
                      </a:endParaRPr>
                    </a:p>
                  </a:txBody>
                  <a:tcPr marL="8067" marR="8067" marT="806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sz="1300" u="none" strike="noStrike" dirty="0">
                          <a:effectLst/>
                        </a:rPr>
                        <a:t>1</a:t>
                      </a:r>
                      <a:endParaRPr lang="en-US" sz="1300" b="0" i="0" u="none" strike="noStrike" dirty="0">
                        <a:solidFill>
                          <a:srgbClr val="000000"/>
                        </a:solidFill>
                        <a:effectLst/>
                        <a:latin typeface="Arial" panose="020B0604020202020204" pitchFamily="34" charset="0"/>
                      </a:endParaRPr>
                    </a:p>
                  </a:txBody>
                  <a:tcPr marL="8067" marR="8067" marT="806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en-US" sz="1300" u="none" strike="noStrike" dirty="0">
                          <a:effectLst/>
                        </a:rPr>
                        <a:t> </a:t>
                      </a:r>
                      <a:endParaRPr lang="en-US" sz="1300" b="0" i="0" u="none" strike="noStrike" dirty="0">
                        <a:solidFill>
                          <a:srgbClr val="000000"/>
                        </a:solidFill>
                        <a:effectLst/>
                        <a:latin typeface="Arial" panose="020B0604020202020204" pitchFamily="34" charset="0"/>
                      </a:endParaRPr>
                    </a:p>
                  </a:txBody>
                  <a:tcPr marL="8067" marR="8067" marT="8067"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en-US" sz="1300" u="none" strike="noStrike" dirty="0">
                          <a:effectLst/>
                        </a:rPr>
                        <a:t> </a:t>
                      </a:r>
                      <a:endParaRPr lang="en-US" sz="1300" b="0" i="0" u="none" strike="noStrike" dirty="0">
                        <a:solidFill>
                          <a:srgbClr val="000000"/>
                        </a:solidFill>
                        <a:effectLst/>
                        <a:latin typeface="Arial" panose="020B0604020202020204" pitchFamily="34" charset="0"/>
                      </a:endParaRPr>
                    </a:p>
                  </a:txBody>
                  <a:tcPr marL="8067" marR="8067" marT="8067"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en-US" sz="1300" u="none" strike="noStrike" dirty="0">
                          <a:effectLst/>
                        </a:rPr>
                        <a:t> </a:t>
                      </a:r>
                      <a:endParaRPr lang="en-US" sz="1300" b="0" i="0" u="none" strike="noStrike" dirty="0">
                        <a:solidFill>
                          <a:srgbClr val="000000"/>
                        </a:solidFill>
                        <a:effectLst/>
                        <a:latin typeface="Arial" panose="020B0604020202020204" pitchFamily="34" charset="0"/>
                      </a:endParaRPr>
                    </a:p>
                  </a:txBody>
                  <a:tcPr marL="8067" marR="8067" marT="8067"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16"/>
                  </a:ext>
                </a:extLst>
              </a:tr>
              <a:tr h="257266">
                <a:tc>
                  <a:txBody>
                    <a:bodyPr/>
                    <a:lstStyle/>
                    <a:p>
                      <a:pPr algn="l" rtl="0" fontAlgn="b"/>
                      <a:r>
                        <a:rPr lang="en-US" sz="1300" b="1" u="none" strike="noStrike" dirty="0">
                          <a:effectLst/>
                        </a:rPr>
                        <a:t>Respiratory syncytial virus</a:t>
                      </a:r>
                      <a:endParaRPr lang="en-US" sz="1300" b="1" i="0" u="none" strike="noStrike" dirty="0">
                        <a:solidFill>
                          <a:srgbClr val="000000"/>
                        </a:solidFill>
                        <a:effectLst/>
                        <a:latin typeface="Arial" panose="020B0604020202020204" pitchFamily="34" charset="0"/>
                      </a:endParaRPr>
                    </a:p>
                  </a:txBody>
                  <a:tcPr marL="8067" marR="8067" marT="806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ctr"/>
                      <a:r>
                        <a:rPr lang="en-US" sz="1300" u="none" strike="noStrike" dirty="0">
                          <a:effectLst/>
                        </a:rPr>
                        <a:t>1</a:t>
                      </a:r>
                      <a:endParaRPr lang="en-US" sz="1300" b="0" i="0" u="none" strike="noStrike" dirty="0">
                        <a:solidFill>
                          <a:srgbClr val="000000"/>
                        </a:solidFill>
                        <a:effectLst/>
                        <a:latin typeface="Arial" panose="020B0604020202020204" pitchFamily="34" charset="0"/>
                      </a:endParaRPr>
                    </a:p>
                  </a:txBody>
                  <a:tcPr marL="8067" marR="8067" marT="806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ctr"/>
                      <a:r>
                        <a:rPr lang="en-US" sz="1300" u="none" strike="noStrike" dirty="0">
                          <a:effectLst/>
                        </a:rPr>
                        <a:t>1</a:t>
                      </a:r>
                      <a:endParaRPr lang="en-US" sz="1300" b="0" i="0" u="none" strike="noStrike" dirty="0">
                        <a:solidFill>
                          <a:srgbClr val="000000"/>
                        </a:solidFill>
                        <a:effectLst/>
                        <a:latin typeface="Arial" panose="020B0604020202020204" pitchFamily="34" charset="0"/>
                      </a:endParaRPr>
                    </a:p>
                  </a:txBody>
                  <a:tcPr marL="8067" marR="8067" marT="806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r>
                        <a:rPr lang="en-US" sz="1300" u="none" strike="noStrike" dirty="0">
                          <a:effectLst/>
                        </a:rPr>
                        <a:t> </a:t>
                      </a:r>
                      <a:endParaRPr lang="en-US" sz="1300" b="0" i="0" u="none" strike="noStrike" dirty="0">
                        <a:solidFill>
                          <a:srgbClr val="000000"/>
                        </a:solidFill>
                        <a:effectLst/>
                        <a:latin typeface="Arial" panose="020B0604020202020204" pitchFamily="34" charset="0"/>
                      </a:endParaRPr>
                    </a:p>
                  </a:txBody>
                  <a:tcPr marL="8067" marR="8067" marT="8067"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r>
                        <a:rPr lang="en-US" sz="1300" u="none" strike="noStrike" dirty="0">
                          <a:effectLst/>
                        </a:rPr>
                        <a:t> </a:t>
                      </a:r>
                      <a:endParaRPr lang="en-US" sz="1300" b="0" i="0" u="none" strike="noStrike" dirty="0">
                        <a:solidFill>
                          <a:srgbClr val="000000"/>
                        </a:solidFill>
                        <a:effectLst/>
                        <a:latin typeface="Arial" panose="020B0604020202020204" pitchFamily="34" charset="0"/>
                      </a:endParaRPr>
                    </a:p>
                  </a:txBody>
                  <a:tcPr marL="8067" marR="8067" marT="8067"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r>
                        <a:rPr lang="en-US" sz="1300" u="none" strike="noStrike" dirty="0">
                          <a:effectLst/>
                        </a:rPr>
                        <a:t> </a:t>
                      </a:r>
                      <a:endParaRPr lang="en-US" sz="1300" b="0" i="0" u="none" strike="noStrike" dirty="0">
                        <a:solidFill>
                          <a:srgbClr val="000000"/>
                        </a:solidFill>
                        <a:effectLst/>
                        <a:latin typeface="Arial" panose="020B0604020202020204" pitchFamily="34" charset="0"/>
                      </a:endParaRPr>
                    </a:p>
                  </a:txBody>
                  <a:tcPr marL="8067" marR="8067" marT="8067"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17"/>
                  </a:ext>
                </a:extLst>
              </a:tr>
              <a:tr h="165820">
                <a:tc>
                  <a:txBody>
                    <a:bodyPr/>
                    <a:lstStyle/>
                    <a:p>
                      <a:pPr algn="l" rtl="0" fontAlgn="b"/>
                      <a:r>
                        <a:rPr lang="en-US" sz="1300" b="1" u="none" strike="noStrike" dirty="0">
                          <a:effectLst/>
                        </a:rPr>
                        <a:t>Other Streptococci</a:t>
                      </a:r>
                      <a:endParaRPr lang="en-US" sz="1300" b="1" i="0" u="none" strike="noStrike" dirty="0">
                        <a:solidFill>
                          <a:srgbClr val="000000"/>
                        </a:solidFill>
                        <a:effectLst/>
                        <a:latin typeface="Arial" panose="020B0604020202020204" pitchFamily="34" charset="0"/>
                      </a:endParaRPr>
                    </a:p>
                  </a:txBody>
                  <a:tcPr marL="8067" marR="8067" marT="8067"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300" u="none" strike="noStrike" dirty="0">
                          <a:effectLst/>
                        </a:rPr>
                        <a:t>1</a:t>
                      </a:r>
                      <a:endParaRPr lang="en-US" sz="1300" b="0" i="0" u="none" strike="noStrike" dirty="0">
                        <a:solidFill>
                          <a:srgbClr val="000000"/>
                        </a:solidFill>
                        <a:effectLst/>
                        <a:latin typeface="Arial" panose="020B0604020202020204" pitchFamily="34" charset="0"/>
                      </a:endParaRPr>
                    </a:p>
                  </a:txBody>
                  <a:tcPr marL="8067" marR="8067" marT="8067"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300" u="none" strike="noStrike" dirty="0">
                          <a:effectLst/>
                        </a:rPr>
                        <a:t>2</a:t>
                      </a:r>
                      <a:endParaRPr lang="en-US" sz="1300" b="0" i="0" u="none" strike="noStrike" dirty="0">
                        <a:solidFill>
                          <a:srgbClr val="000000"/>
                        </a:solidFill>
                        <a:effectLst/>
                        <a:latin typeface="Arial" panose="020B0604020202020204" pitchFamily="34" charset="0"/>
                      </a:endParaRPr>
                    </a:p>
                  </a:txBody>
                  <a:tcPr marL="8067" marR="8067" marT="8067"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300" u="none" strike="noStrike" dirty="0">
                          <a:effectLst/>
                        </a:rPr>
                        <a:t> </a:t>
                      </a:r>
                      <a:endParaRPr lang="en-US" sz="1300" b="0" i="0" u="none" strike="noStrike" dirty="0">
                        <a:solidFill>
                          <a:srgbClr val="000000"/>
                        </a:solidFill>
                        <a:effectLst/>
                        <a:latin typeface="Arial" panose="020B0604020202020204" pitchFamily="34" charset="0"/>
                      </a:endParaRPr>
                    </a:p>
                  </a:txBody>
                  <a:tcPr marL="8067" marR="8067" marT="8067"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300" u="none" strike="noStrike" dirty="0">
                          <a:effectLst/>
                        </a:rPr>
                        <a:t> </a:t>
                      </a:r>
                      <a:endParaRPr lang="en-US" sz="1300" b="0" i="0" u="none" strike="noStrike" dirty="0">
                        <a:solidFill>
                          <a:srgbClr val="000000"/>
                        </a:solidFill>
                        <a:effectLst/>
                        <a:latin typeface="Arial" panose="020B0604020202020204" pitchFamily="34" charset="0"/>
                      </a:endParaRPr>
                    </a:p>
                  </a:txBody>
                  <a:tcPr marL="8067" marR="8067" marT="8067"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300" u="none" strike="noStrike" dirty="0">
                          <a:effectLst/>
                        </a:rPr>
                        <a:t> </a:t>
                      </a:r>
                      <a:endParaRPr lang="en-US" sz="1300" b="0" i="0" u="none" strike="noStrike" dirty="0">
                        <a:solidFill>
                          <a:srgbClr val="000000"/>
                        </a:solidFill>
                        <a:effectLst/>
                        <a:latin typeface="Arial" panose="020B0604020202020204" pitchFamily="34" charset="0"/>
                      </a:endParaRPr>
                    </a:p>
                  </a:txBody>
                  <a:tcPr marL="8067" marR="8067" marT="8067"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8"/>
                  </a:ext>
                </a:extLst>
              </a:tr>
            </a:tbl>
          </a:graphicData>
        </a:graphic>
      </p:graphicFrame>
    </p:spTree>
    <p:extLst>
      <p:ext uri="{BB962C8B-B14F-4D97-AF65-F5344CB8AC3E}">
        <p14:creationId xmlns:p14="http://schemas.microsoft.com/office/powerpoint/2010/main" val="127851716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Projecting </a:t>
            </a:r>
            <a:r>
              <a:rPr lang="en-US" dirty="0" smtClean="0">
                <a:solidFill>
                  <a:schemeClr val="tx1"/>
                </a:solidFill>
              </a:rPr>
              <a:t>1070 </a:t>
            </a:r>
            <a:r>
              <a:rPr lang="en-US" dirty="0">
                <a:solidFill>
                  <a:schemeClr val="tx1"/>
                </a:solidFill>
              </a:rPr>
              <a:t>MITS </a:t>
            </a:r>
            <a:r>
              <a:rPr lang="en-US" dirty="0"/>
              <a:t>obtained by June 2018</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89221846"/>
              </p:ext>
            </p:extLst>
          </p:nvPr>
        </p:nvGraphicFramePr>
        <p:xfrm>
          <a:off x="156411" y="950495"/>
          <a:ext cx="8987589" cy="4975643"/>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892243" y="5882816"/>
            <a:ext cx="2483640" cy="28995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Arial" panose="020B0604020202020204" pitchFamily="34" charset="0"/>
                <a:cs typeface="Arial" panose="020B0604020202020204" pitchFamily="34" charset="0"/>
              </a:rPr>
              <a:t>Actual MITS cases</a:t>
            </a:r>
            <a:endParaRPr lang="en-US" b="1" dirty="0">
              <a:solidFill>
                <a:schemeClr val="tx1"/>
              </a:solidFill>
              <a:latin typeface="Arial" panose="020B0604020202020204" pitchFamily="34" charset="0"/>
              <a:cs typeface="Arial" panose="020B0604020202020204" pitchFamily="34" charset="0"/>
            </a:endParaRPr>
          </a:p>
        </p:txBody>
      </p:sp>
      <p:sp>
        <p:nvSpPr>
          <p:cNvPr id="7" name="Rectangle 6"/>
          <p:cNvSpPr/>
          <p:nvPr/>
        </p:nvSpPr>
        <p:spPr>
          <a:xfrm>
            <a:off x="3375883" y="5882836"/>
            <a:ext cx="3867128" cy="289931"/>
          </a:xfrm>
          <a:prstGeom prst="rect">
            <a:avLst/>
          </a:prstGeom>
          <a:solidFill>
            <a:schemeClr val="accent1">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Arial" panose="020B0604020202020204" pitchFamily="34" charset="0"/>
                <a:cs typeface="Arial" panose="020B0604020202020204" pitchFamily="34" charset="0"/>
              </a:rPr>
              <a:t>Projected MITS cases</a:t>
            </a:r>
            <a:endParaRPr lang="en-US" b="1" dirty="0">
              <a:solidFill>
                <a:schemeClr val="tx1"/>
              </a:solidFill>
              <a:latin typeface="Arial" panose="020B0604020202020204" pitchFamily="34" charset="0"/>
              <a:cs typeface="Arial" panose="020B0604020202020204" pitchFamily="34" charset="0"/>
            </a:endParaRPr>
          </a:p>
        </p:txBody>
      </p:sp>
      <p:sp>
        <p:nvSpPr>
          <p:cNvPr id="5" name="Rectangle 4"/>
          <p:cNvSpPr/>
          <p:nvPr/>
        </p:nvSpPr>
        <p:spPr>
          <a:xfrm>
            <a:off x="7403455" y="1470444"/>
            <a:ext cx="1584134" cy="2233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1"/>
                </a:solidFill>
                <a:latin typeface="Arial" panose="020B0604020202020204" pitchFamily="34" charset="0"/>
                <a:cs typeface="Arial" panose="020B0604020202020204" pitchFamily="34" charset="0"/>
              </a:rPr>
              <a:t>South Africa</a:t>
            </a:r>
            <a:endParaRPr lang="en-US" sz="1600" b="1" dirty="0">
              <a:solidFill>
                <a:schemeClr val="tx1"/>
              </a:solidFill>
              <a:latin typeface="Arial" panose="020B0604020202020204" pitchFamily="34" charset="0"/>
              <a:cs typeface="Arial" panose="020B0604020202020204" pitchFamily="34" charset="0"/>
            </a:endParaRPr>
          </a:p>
        </p:txBody>
      </p:sp>
      <p:sp>
        <p:nvSpPr>
          <p:cNvPr id="8" name="Rectangle 7"/>
          <p:cNvSpPr/>
          <p:nvPr/>
        </p:nvSpPr>
        <p:spPr>
          <a:xfrm>
            <a:off x="7403452" y="3550133"/>
            <a:ext cx="1536011" cy="2396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1"/>
                </a:solidFill>
                <a:latin typeface="Arial" panose="020B0604020202020204" pitchFamily="34" charset="0"/>
                <a:cs typeface="Arial" panose="020B0604020202020204" pitchFamily="34" charset="0"/>
              </a:rPr>
              <a:t>Mozambique</a:t>
            </a:r>
            <a:endParaRPr lang="en-US" sz="1600" b="1" dirty="0">
              <a:solidFill>
                <a:schemeClr val="tx1"/>
              </a:solidFill>
              <a:latin typeface="Arial" panose="020B0604020202020204" pitchFamily="34" charset="0"/>
              <a:cs typeface="Arial" panose="020B0604020202020204" pitchFamily="34" charset="0"/>
            </a:endParaRPr>
          </a:p>
        </p:txBody>
      </p:sp>
      <p:sp>
        <p:nvSpPr>
          <p:cNvPr id="9" name="Rectangle 8"/>
          <p:cNvSpPr/>
          <p:nvPr/>
        </p:nvSpPr>
        <p:spPr>
          <a:xfrm>
            <a:off x="7403452" y="3789778"/>
            <a:ext cx="1371601" cy="2681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1"/>
                </a:solidFill>
                <a:latin typeface="Arial" panose="020B0604020202020204" pitchFamily="34" charset="0"/>
                <a:cs typeface="Arial" panose="020B0604020202020204" pitchFamily="34" charset="0"/>
              </a:rPr>
              <a:t>Kenya</a:t>
            </a:r>
            <a:endParaRPr lang="en-US" sz="1600" b="1" dirty="0">
              <a:solidFill>
                <a:schemeClr val="tx1"/>
              </a:solidFill>
              <a:latin typeface="Arial" panose="020B0604020202020204" pitchFamily="34" charset="0"/>
              <a:cs typeface="Arial" panose="020B0604020202020204" pitchFamily="34" charset="0"/>
            </a:endParaRPr>
          </a:p>
        </p:txBody>
      </p:sp>
      <p:sp>
        <p:nvSpPr>
          <p:cNvPr id="10" name="Rectangle 9"/>
          <p:cNvSpPr/>
          <p:nvPr/>
        </p:nvSpPr>
        <p:spPr>
          <a:xfrm>
            <a:off x="7403453" y="4196322"/>
            <a:ext cx="1371601" cy="3252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1"/>
                </a:solidFill>
                <a:latin typeface="Arial" panose="020B0604020202020204" pitchFamily="34" charset="0"/>
                <a:cs typeface="Arial" panose="020B0604020202020204" pitchFamily="34" charset="0"/>
              </a:rPr>
              <a:t>Mali</a:t>
            </a:r>
          </a:p>
          <a:p>
            <a:r>
              <a:rPr lang="en-US" sz="1600" b="1" dirty="0" smtClean="0">
                <a:solidFill>
                  <a:schemeClr val="tx1"/>
                </a:solidFill>
                <a:latin typeface="Arial" panose="020B0604020202020204" pitchFamily="34" charset="0"/>
                <a:cs typeface="Arial" panose="020B0604020202020204" pitchFamily="34" charset="0"/>
              </a:rPr>
              <a:t>Bangladesh </a:t>
            </a:r>
            <a:endParaRPr lang="en-US" sz="1600" b="1" dirty="0">
              <a:solidFill>
                <a:schemeClr val="tx1"/>
              </a:solidFill>
              <a:latin typeface="Arial" panose="020B0604020202020204" pitchFamily="34" charset="0"/>
              <a:cs typeface="Arial" panose="020B0604020202020204" pitchFamily="34" charset="0"/>
            </a:endParaRPr>
          </a:p>
        </p:txBody>
      </p:sp>
      <p:sp>
        <p:nvSpPr>
          <p:cNvPr id="11" name="Rectangle 10"/>
          <p:cNvSpPr/>
          <p:nvPr/>
        </p:nvSpPr>
        <p:spPr>
          <a:xfrm>
            <a:off x="7403452" y="4675492"/>
            <a:ext cx="1371601" cy="2681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1"/>
                </a:solidFill>
                <a:latin typeface="Arial" panose="020B0604020202020204" pitchFamily="34" charset="0"/>
                <a:cs typeface="Arial" panose="020B0604020202020204" pitchFamily="34" charset="0"/>
              </a:rPr>
              <a:t>Ethiopia</a:t>
            </a:r>
            <a:endParaRPr lang="en-US" sz="1600" b="1" dirty="0">
              <a:solidFill>
                <a:schemeClr val="tx1"/>
              </a:solidFill>
              <a:latin typeface="Arial" panose="020B0604020202020204" pitchFamily="34" charset="0"/>
              <a:cs typeface="Arial" panose="020B0604020202020204" pitchFamily="34" charset="0"/>
            </a:endParaRPr>
          </a:p>
        </p:txBody>
      </p:sp>
      <p:sp>
        <p:nvSpPr>
          <p:cNvPr id="12" name="Rectangle 11"/>
          <p:cNvSpPr/>
          <p:nvPr/>
        </p:nvSpPr>
        <p:spPr>
          <a:xfrm>
            <a:off x="7403452" y="5082037"/>
            <a:ext cx="1584137" cy="2479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1"/>
                </a:solidFill>
                <a:latin typeface="Arial" panose="020B0604020202020204" pitchFamily="34" charset="0"/>
                <a:cs typeface="Arial" panose="020B0604020202020204" pitchFamily="34" charset="0"/>
              </a:rPr>
              <a:t>Sierra Leone</a:t>
            </a:r>
            <a:endParaRPr lang="en-US" sz="16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7356198"/>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gray">
          <a:xfrm>
            <a:off x="200723" y="5887846"/>
            <a:ext cx="8943278" cy="847492"/>
          </a:xfrm>
          <a:prstGeom prst="rect">
            <a:avLst/>
          </a:prstGeom>
          <a:solidFill>
            <a:schemeClr val="bg1"/>
          </a:solidFill>
          <a:ln w="19050"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2" name="Title 1"/>
          <p:cNvSpPr>
            <a:spLocks noGrp="1"/>
          </p:cNvSpPr>
          <p:nvPr>
            <p:ph type="title"/>
          </p:nvPr>
        </p:nvSpPr>
        <p:spPr/>
        <p:txBody>
          <a:bodyPr/>
          <a:lstStyle/>
          <a:p>
            <a:r>
              <a:rPr lang="en-US" dirty="0" smtClean="0"/>
              <a:t>Nearly two-thirds </a:t>
            </a:r>
            <a:r>
              <a:rPr lang="en-US" dirty="0"/>
              <a:t>of </a:t>
            </a:r>
            <a:r>
              <a:rPr lang="en-US" dirty="0" smtClean="0"/>
              <a:t>current CHAMPS </a:t>
            </a:r>
            <a:r>
              <a:rPr lang="en-US" dirty="0"/>
              <a:t>cases are neonates and </a:t>
            </a:r>
            <a:r>
              <a:rPr lang="en-US" dirty="0" smtClean="0"/>
              <a:t>stillbirths (so far)</a:t>
            </a:r>
            <a:endParaRPr lang="en-US" dirty="0"/>
          </a:p>
        </p:txBody>
      </p:sp>
      <p:graphicFrame>
        <p:nvGraphicFramePr>
          <p:cNvPr id="9" name="Chart 8"/>
          <p:cNvGraphicFramePr>
            <a:graphicFrameLocks/>
          </p:cNvGraphicFramePr>
          <p:nvPr>
            <p:extLst>
              <p:ext uri="{D42A27DB-BD31-4B8C-83A1-F6EECF244321}">
                <p14:modId xmlns:p14="http://schemas.microsoft.com/office/powerpoint/2010/main" val="2063825677"/>
              </p:ext>
            </p:extLst>
          </p:nvPr>
        </p:nvGraphicFramePr>
        <p:xfrm>
          <a:off x="966486" y="1117118"/>
          <a:ext cx="7211028" cy="5194474"/>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100362" y="6473728"/>
            <a:ext cx="4572000" cy="261610"/>
          </a:xfrm>
          <a:prstGeom prst="rect">
            <a:avLst/>
          </a:prstGeom>
        </p:spPr>
        <p:txBody>
          <a:bodyPr>
            <a:spAutoFit/>
          </a:bodyPr>
          <a:lstStyle/>
          <a:p>
            <a:r>
              <a:rPr lang="en-US" sz="1050" dirty="0"/>
              <a:t>Data received by CHAMPS PO as of 10/1/2017 </a:t>
            </a:r>
          </a:p>
        </p:txBody>
      </p:sp>
    </p:spTree>
    <p:extLst>
      <p:ext uri="{BB962C8B-B14F-4D97-AF65-F5344CB8AC3E}">
        <p14:creationId xmlns:p14="http://schemas.microsoft.com/office/powerpoint/2010/main" val="4726702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gray">
          <a:xfrm>
            <a:off x="200723" y="5887846"/>
            <a:ext cx="8943278" cy="847492"/>
          </a:xfrm>
          <a:prstGeom prst="rect">
            <a:avLst/>
          </a:prstGeom>
          <a:solidFill>
            <a:schemeClr val="bg1"/>
          </a:solidFill>
          <a:ln w="19050"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4" name="Title 3"/>
          <p:cNvSpPr>
            <a:spLocks noGrp="1"/>
          </p:cNvSpPr>
          <p:nvPr>
            <p:ph type="title"/>
          </p:nvPr>
        </p:nvSpPr>
        <p:spPr/>
        <p:txBody>
          <a:bodyPr/>
          <a:lstStyle/>
          <a:p>
            <a:r>
              <a:rPr lang="en-US" dirty="0"/>
              <a:t>CHAMPS </a:t>
            </a:r>
            <a:r>
              <a:rPr lang="en-US" dirty="0" smtClean="0"/>
              <a:t>has started to capture deaths and stillbirths that occurred outside the health facility</a:t>
            </a:r>
            <a:endParaRPr lang="en-US" dirty="0"/>
          </a:p>
        </p:txBody>
      </p:sp>
      <p:sp>
        <p:nvSpPr>
          <p:cNvPr id="3" name="Content Placeholder 2"/>
          <p:cNvSpPr>
            <a:spLocks noGrp="1"/>
          </p:cNvSpPr>
          <p:nvPr>
            <p:ph sz="quarter" idx="4294967295"/>
          </p:nvPr>
        </p:nvSpPr>
        <p:spPr>
          <a:xfrm>
            <a:off x="153320" y="1613352"/>
            <a:ext cx="8413750" cy="4733925"/>
          </a:xfrm>
          <a:prstGeom prst="rect">
            <a:avLst/>
          </a:prstGeom>
        </p:spPr>
        <p:txBody>
          <a:bodyPr/>
          <a:lstStyle/>
          <a:p>
            <a:pPr marL="254000" lvl="1" indent="0">
              <a:buNone/>
            </a:pPr>
            <a:endParaRPr lang="en-US" dirty="0" smtClean="0"/>
          </a:p>
          <a:p>
            <a:pPr indent="0">
              <a:buNone/>
            </a:pPr>
            <a:endParaRPr lang="en-US" dirty="0"/>
          </a:p>
        </p:txBody>
      </p:sp>
      <p:sp>
        <p:nvSpPr>
          <p:cNvPr id="5" name="Rectangle 4"/>
          <p:cNvSpPr/>
          <p:nvPr/>
        </p:nvSpPr>
        <p:spPr>
          <a:xfrm>
            <a:off x="4936265" y="5279898"/>
            <a:ext cx="3549813" cy="830997"/>
          </a:xfrm>
          <a:prstGeom prst="rect">
            <a:avLst/>
          </a:prstGeom>
        </p:spPr>
        <p:txBody>
          <a:bodyPr wrap="square">
            <a:spAutoFit/>
          </a:bodyPr>
          <a:lstStyle/>
          <a:p>
            <a:r>
              <a:rPr lang="en-US" sz="1600" b="1" dirty="0" smtClean="0"/>
              <a:t>Over time, CHAMPS will collect more MITS from deaths that occur in the community</a:t>
            </a:r>
            <a:endParaRPr lang="en-US" sz="1600" b="1" dirty="0"/>
          </a:p>
        </p:txBody>
      </p:sp>
      <p:sp>
        <p:nvSpPr>
          <p:cNvPr id="12" name="Rectangle 11"/>
          <p:cNvSpPr/>
          <p:nvPr/>
        </p:nvSpPr>
        <p:spPr>
          <a:xfrm>
            <a:off x="0" y="6433721"/>
            <a:ext cx="4855816" cy="461665"/>
          </a:xfrm>
          <a:prstGeom prst="rect">
            <a:avLst/>
          </a:prstGeom>
        </p:spPr>
        <p:txBody>
          <a:bodyPr wrap="none">
            <a:spAutoFit/>
          </a:bodyPr>
          <a:lstStyle/>
          <a:p>
            <a:r>
              <a:rPr lang="en-US" sz="1200" dirty="0"/>
              <a:t>n = </a:t>
            </a:r>
            <a:r>
              <a:rPr lang="en-US" sz="1200" dirty="0" smtClean="0"/>
              <a:t>6 (eligible) and 2 (MITS) with </a:t>
            </a:r>
            <a:r>
              <a:rPr lang="en-US" sz="1200" dirty="0"/>
              <a:t>location </a:t>
            </a:r>
            <a:r>
              <a:rPr lang="en-US" sz="1200" dirty="0" smtClean="0"/>
              <a:t>listed </a:t>
            </a:r>
            <a:r>
              <a:rPr lang="en-US" sz="1200" dirty="0"/>
              <a:t>as other or </a:t>
            </a:r>
            <a:r>
              <a:rPr lang="en-US" sz="1200" dirty="0" smtClean="0"/>
              <a:t>unknown.</a:t>
            </a:r>
          </a:p>
          <a:p>
            <a:r>
              <a:rPr lang="en-US" sz="1200" dirty="0" smtClean="0"/>
              <a:t>Data received by CHAMPS PO as of 10/1/2017 </a:t>
            </a:r>
            <a:endParaRPr lang="en-US" sz="1200" dirty="0"/>
          </a:p>
        </p:txBody>
      </p:sp>
      <p:sp>
        <p:nvSpPr>
          <p:cNvPr id="15" name="Rectangle 14"/>
          <p:cNvSpPr/>
          <p:nvPr/>
        </p:nvSpPr>
        <p:spPr>
          <a:xfrm>
            <a:off x="605113" y="1373903"/>
            <a:ext cx="3567515" cy="1323439"/>
          </a:xfrm>
          <a:prstGeom prst="rect">
            <a:avLst/>
          </a:prstGeom>
        </p:spPr>
        <p:txBody>
          <a:bodyPr wrap="square">
            <a:spAutoFit/>
          </a:bodyPr>
          <a:lstStyle/>
          <a:p>
            <a:pPr algn="ctr">
              <a:defRPr sz="144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sz="2000" dirty="0" smtClean="0">
                <a:solidFill>
                  <a:schemeClr val="accent1">
                    <a:lumMod val="75000"/>
                  </a:schemeClr>
                </a:solidFill>
              </a:rPr>
              <a:t>Location of death,</a:t>
            </a:r>
            <a:r>
              <a:rPr lang="en-US" sz="2000" dirty="0"/>
              <a:t> CHAMPS-eligible cases, </a:t>
            </a:r>
            <a:r>
              <a:rPr lang="en-US" sz="2000" dirty="0" smtClean="0"/>
              <a:t>n=622</a:t>
            </a:r>
            <a:endParaRPr lang="en-US" sz="2000" dirty="0"/>
          </a:p>
          <a:p>
            <a:pPr algn="ctr">
              <a:defRPr sz="144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sz="2000" dirty="0" smtClean="0">
                <a:solidFill>
                  <a:schemeClr val="accent1">
                    <a:lumMod val="75000"/>
                  </a:schemeClr>
                </a:solidFill>
              </a:rPr>
              <a:t> </a:t>
            </a:r>
            <a:endParaRPr lang="en-US" dirty="0" smtClean="0"/>
          </a:p>
        </p:txBody>
      </p:sp>
      <p:sp>
        <p:nvSpPr>
          <p:cNvPr id="16" name="Rectangle 15"/>
          <p:cNvSpPr/>
          <p:nvPr/>
        </p:nvSpPr>
        <p:spPr>
          <a:xfrm>
            <a:off x="5173492" y="1406218"/>
            <a:ext cx="3075357" cy="707886"/>
          </a:xfrm>
          <a:prstGeom prst="rect">
            <a:avLst/>
          </a:prstGeom>
        </p:spPr>
        <p:txBody>
          <a:bodyPr wrap="square">
            <a:spAutoFit/>
          </a:bodyPr>
          <a:lstStyle/>
          <a:p>
            <a:pPr algn="ctr">
              <a:defRPr sz="144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sz="2000" dirty="0">
                <a:solidFill>
                  <a:schemeClr val="accent1">
                    <a:lumMod val="75000"/>
                  </a:schemeClr>
                </a:solidFill>
              </a:rPr>
              <a:t>Location of </a:t>
            </a:r>
            <a:r>
              <a:rPr lang="en-US" sz="2000" dirty="0" smtClean="0">
                <a:solidFill>
                  <a:schemeClr val="accent1">
                    <a:lumMod val="75000"/>
                  </a:schemeClr>
                </a:solidFill>
              </a:rPr>
              <a:t>death, </a:t>
            </a:r>
          </a:p>
          <a:p>
            <a:pPr algn="ctr">
              <a:defRPr sz="144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sz="2000" dirty="0" smtClean="0"/>
              <a:t>MITS cases, n=275</a:t>
            </a:r>
            <a:endParaRPr lang="en-US" sz="2000" dirty="0"/>
          </a:p>
        </p:txBody>
      </p:sp>
      <p:graphicFrame>
        <p:nvGraphicFramePr>
          <p:cNvPr id="13" name="Chart 12"/>
          <p:cNvGraphicFramePr>
            <a:graphicFrameLocks/>
          </p:cNvGraphicFramePr>
          <p:nvPr>
            <p:extLst/>
          </p:nvPr>
        </p:nvGraphicFramePr>
        <p:xfrm>
          <a:off x="-293612" y="2072782"/>
          <a:ext cx="5523489" cy="40231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a:graphicFrameLocks/>
          </p:cNvGraphicFramePr>
          <p:nvPr>
            <p:extLst/>
          </p:nvPr>
        </p:nvGraphicFramePr>
        <p:xfrm>
          <a:off x="4360195" y="2223594"/>
          <a:ext cx="4600575" cy="32099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27692508"/>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txBox="1">
            <a:spLocks noChangeArrowheads="1"/>
          </p:cNvSpPr>
          <p:nvPr/>
        </p:nvSpPr>
        <p:spPr>
          <a:xfrm>
            <a:off x="457200" y="3297194"/>
            <a:ext cx="7543800" cy="274320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2400" kern="1200">
                <a:solidFill>
                  <a:schemeClr val="bg1"/>
                </a:solidFill>
                <a:latin typeface="Cambria" pitchFamily="18" charset="0"/>
                <a:ea typeface="+mn-ea"/>
                <a:cs typeface="+mn-cs"/>
              </a:defRPr>
            </a:lvl1pPr>
            <a:lvl2pPr marL="457200" indent="0" algn="ctr" defTabSz="914400" rtl="0" eaLnBrk="1" latinLnBrk="0" hangingPunct="1">
              <a:spcBef>
                <a:spcPct val="20000"/>
              </a:spcBef>
              <a:buFont typeface="Arial" pitchFamily="34" charset="0"/>
              <a:buNone/>
              <a:defRPr sz="2000" kern="1200">
                <a:solidFill>
                  <a:schemeClr val="tx1">
                    <a:tint val="75000"/>
                  </a:schemeClr>
                </a:solidFill>
                <a:latin typeface="Cambria" pitchFamily="18" charset="0"/>
                <a:ea typeface="+mn-ea"/>
                <a:cs typeface="+mn-cs"/>
              </a:defRPr>
            </a:lvl2pPr>
            <a:lvl3pPr marL="914400" indent="0" algn="ctr" defTabSz="914400" rtl="0" eaLnBrk="1" latinLnBrk="0" hangingPunct="1">
              <a:spcBef>
                <a:spcPct val="20000"/>
              </a:spcBef>
              <a:buFont typeface="Arial" pitchFamily="34" charset="0"/>
              <a:buNone/>
              <a:defRPr sz="1800" kern="1200">
                <a:solidFill>
                  <a:schemeClr val="tx1">
                    <a:tint val="75000"/>
                  </a:schemeClr>
                </a:solidFill>
                <a:latin typeface="Cambria" pitchFamily="18" charset="0"/>
                <a:ea typeface="+mn-ea"/>
                <a:cs typeface="+mn-cs"/>
              </a:defRPr>
            </a:lvl3pPr>
            <a:lvl4pPr marL="1371600" indent="0" algn="ctr" defTabSz="914400" rtl="0" eaLnBrk="1" latinLnBrk="0" hangingPunct="1">
              <a:spcBef>
                <a:spcPct val="20000"/>
              </a:spcBef>
              <a:buFont typeface="Arial" pitchFamily="34" charset="0"/>
              <a:buNone/>
              <a:defRPr sz="1600" kern="1200">
                <a:solidFill>
                  <a:schemeClr val="tx1">
                    <a:tint val="75000"/>
                  </a:schemeClr>
                </a:solidFill>
                <a:latin typeface="Cambria" pitchFamily="18" charset="0"/>
                <a:ea typeface="+mn-ea"/>
                <a:cs typeface="+mn-cs"/>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Cambria" pitchFamily="18"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80000"/>
              </a:lnSpc>
              <a:spcBef>
                <a:spcPct val="20000"/>
              </a:spcBef>
              <a:spcAft>
                <a:spcPts val="0"/>
              </a:spcAft>
              <a:buClrTx/>
              <a:buSzTx/>
              <a:buFont typeface="Arial" pitchFamily="34" charset="0"/>
              <a:buNone/>
              <a:tabLst/>
              <a:defRPr/>
            </a:pPr>
            <a:endParaRPr kumimoji="0" lang="en-US" sz="2400" b="1" i="0" u="none" strike="noStrike" kern="1200" cap="none" spc="0" normalizeH="0" baseline="0" noProof="0" dirty="0">
              <a:ln>
                <a:noFill/>
              </a:ln>
              <a:solidFill>
                <a:srgbClr val="9454C3"/>
              </a:solidFill>
              <a:effectLst/>
              <a:uLnTx/>
              <a:uFillTx/>
              <a:latin typeface="Cambria" pitchFamily="18" charset="0"/>
              <a:ea typeface="+mn-ea"/>
              <a:cs typeface="+mn-cs"/>
            </a:endParaRPr>
          </a:p>
          <a:p>
            <a:pPr marL="0" marR="0" lvl="0" indent="0" algn="l" defTabSz="914400" rtl="0" eaLnBrk="1" fontAlgn="auto" latinLnBrk="0" hangingPunct="1">
              <a:lnSpc>
                <a:spcPct val="80000"/>
              </a:lnSpc>
              <a:spcBef>
                <a:spcPct val="20000"/>
              </a:spcBef>
              <a:spcAft>
                <a:spcPts val="0"/>
              </a:spcAft>
              <a:buClrTx/>
              <a:buSzTx/>
              <a:buFont typeface="Arial" pitchFamily="34" charset="0"/>
              <a:buNone/>
              <a:tabLst/>
              <a:defRPr/>
            </a:pPr>
            <a:endParaRPr kumimoji="0" lang="en-US" sz="2400" b="1" i="0" u="none" strike="noStrike" kern="1200" cap="none" spc="0" normalizeH="0" baseline="0" noProof="0" dirty="0">
              <a:ln>
                <a:noFill/>
              </a:ln>
              <a:solidFill>
                <a:srgbClr val="9454C3"/>
              </a:solidFill>
              <a:effectLst/>
              <a:uLnTx/>
              <a:uFillTx/>
              <a:latin typeface="Cambria" pitchFamily="18" charset="0"/>
              <a:ea typeface="+mn-ea"/>
              <a:cs typeface="+mn-cs"/>
            </a:endParaRPr>
          </a:p>
        </p:txBody>
      </p:sp>
      <p:pic>
        <p:nvPicPr>
          <p:cNvPr id="3" name="Picture 2"/>
          <p:cNvPicPr>
            <a:picLocks noChangeAspect="1"/>
          </p:cNvPicPr>
          <p:nvPr/>
        </p:nvPicPr>
        <p:blipFill>
          <a:blip r:embed="rId3"/>
          <a:stretch>
            <a:fillRect/>
          </a:stretch>
        </p:blipFill>
        <p:spPr>
          <a:xfrm>
            <a:off x="1346858" y="277299"/>
            <a:ext cx="6842401" cy="5635433"/>
          </a:xfrm>
          <a:prstGeom prst="rect">
            <a:avLst/>
          </a:prstGeom>
        </p:spPr>
      </p:pic>
      <p:sp>
        <p:nvSpPr>
          <p:cNvPr id="6" name="Rectangle 5"/>
          <p:cNvSpPr/>
          <p:nvPr/>
        </p:nvSpPr>
        <p:spPr bwMode="gray">
          <a:xfrm>
            <a:off x="268941" y="2360706"/>
            <a:ext cx="4081930" cy="1016000"/>
          </a:xfrm>
          <a:prstGeom prst="rect">
            <a:avLst/>
          </a:prstGeom>
          <a:solidFill>
            <a:srgbClr val="271F0C">
              <a:alpha val="80000"/>
            </a:srgb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b="52860"/>
          <a:stretch/>
        </p:blipFill>
        <p:spPr>
          <a:xfrm>
            <a:off x="427444" y="2514600"/>
            <a:ext cx="3764924" cy="862106"/>
          </a:xfrm>
          <a:prstGeom prst="rect">
            <a:avLst/>
          </a:prstGeom>
        </p:spPr>
      </p:pic>
      <p:sp>
        <p:nvSpPr>
          <p:cNvPr id="5" name="TextBox 4"/>
          <p:cNvSpPr txBox="1"/>
          <p:nvPr/>
        </p:nvSpPr>
        <p:spPr>
          <a:xfrm>
            <a:off x="1462605" y="5460113"/>
            <a:ext cx="2599764" cy="246221"/>
          </a:xfrm>
          <a:prstGeom prst="rect">
            <a:avLst/>
          </a:prstGeom>
          <a:noFill/>
        </p:spPr>
        <p:txBody>
          <a:bodyPr wrap="square" lIns="0" tIns="0" rIns="0" bIns="0" rtlCol="0">
            <a:spAutoFit/>
          </a:bodyPr>
          <a:lstStyle/>
          <a:p>
            <a:r>
              <a:rPr lang="en-US" sz="1600" b="1" dirty="0">
                <a:solidFill>
                  <a:srgbClr val="A5D26D"/>
                </a:solidFill>
              </a:rPr>
              <a:t>champshealth.org</a:t>
            </a:r>
          </a:p>
        </p:txBody>
      </p:sp>
    </p:spTree>
    <p:extLst>
      <p:ext uri="{BB962C8B-B14F-4D97-AF65-F5344CB8AC3E}">
        <p14:creationId xmlns:p14="http://schemas.microsoft.com/office/powerpoint/2010/main" val="142947816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a:spLocks noGrp="1"/>
          </p:cNvSpPr>
          <p:nvPr>
            <p:ph type="title"/>
          </p:nvPr>
        </p:nvSpPr>
        <p:spPr>
          <a:xfrm>
            <a:off x="365760" y="295683"/>
            <a:ext cx="8412480" cy="469492"/>
          </a:xfrm>
        </p:spPr>
        <p:txBody>
          <a:bodyPr/>
          <a:lstStyle/>
          <a:p>
            <a:r>
              <a:rPr lang="en-US" dirty="0" smtClean="0"/>
              <a:t>CHAMPS is an innovative surveillance program</a:t>
            </a:r>
            <a:endParaRPr lang="en-US" dirty="0"/>
          </a:p>
        </p:txBody>
      </p:sp>
      <p:sp>
        <p:nvSpPr>
          <p:cNvPr id="4" name="Slide Number Placeholder 3"/>
          <p:cNvSpPr>
            <a:spLocks noGrp="1"/>
          </p:cNvSpPr>
          <p:nvPr>
            <p:ph type="sldNum" sz="quarter" idx="4294967295"/>
          </p:nvPr>
        </p:nvSpPr>
        <p:spPr>
          <a:xfrm>
            <a:off x="0" y="6356350"/>
            <a:ext cx="2133600" cy="365125"/>
          </a:xfrm>
          <a:prstGeom prst="rect">
            <a:avLst/>
          </a:prstGeom>
        </p:spPr>
        <p:txBody>
          <a:bodyPr/>
          <a:lstStyle/>
          <a:p>
            <a:pPr>
              <a:defRPr/>
            </a:pPr>
            <a:fld id="{1D736EDD-F753-4261-A71D-204CE456A20D}" type="slidenum">
              <a:rPr lang="en-US" smtClean="0">
                <a:solidFill>
                  <a:prstClr val="white"/>
                </a:solidFill>
              </a:rPr>
              <a:pPr>
                <a:defRPr/>
              </a:pPr>
              <a:t>2</a:t>
            </a:fld>
            <a:endParaRPr lang="en-US" dirty="0">
              <a:solidFill>
                <a:prstClr val="white"/>
              </a:solidFill>
            </a:endParaRPr>
          </a:p>
        </p:txBody>
      </p:sp>
      <p:sp>
        <p:nvSpPr>
          <p:cNvPr id="14" name="TextBox 13"/>
          <p:cNvSpPr txBox="1"/>
          <p:nvPr/>
        </p:nvSpPr>
        <p:spPr>
          <a:xfrm>
            <a:off x="366021" y="1479290"/>
            <a:ext cx="8337142" cy="702446"/>
          </a:xfrm>
          <a:prstGeom prst="rect">
            <a:avLst/>
          </a:prstGeom>
          <a:solidFill>
            <a:schemeClr val="bg1"/>
          </a:solidFill>
          <a:ln w="12700">
            <a:solidFill>
              <a:schemeClr val="accent1"/>
            </a:solidFill>
          </a:ln>
        </p:spPr>
        <p:txBody>
          <a:bodyPr vert="horz" wrap="square" lIns="88900" tIns="88900" rIns="88900" bIns="88900" rtlCol="0" anchor="ctr">
            <a:noAutofit/>
          </a:bodyPr>
          <a:lstStyle/>
          <a:p>
            <a:pPr algn="ctr">
              <a:spcBef>
                <a:spcPct val="20000"/>
              </a:spcBef>
            </a:pPr>
            <a:r>
              <a:rPr lang="en-US" sz="1400" b="1" i="1" dirty="0">
                <a:solidFill>
                  <a:prstClr val="black"/>
                </a:solidFill>
              </a:rPr>
              <a:t>The focus of the first phase of the grant (June 2015 – June 2018) is to track the most preventable causes of mortality among children under five (U5) Mortality.  </a:t>
            </a:r>
          </a:p>
        </p:txBody>
      </p:sp>
      <p:pic>
        <p:nvPicPr>
          <p:cNvPr id="190" name="Picture 18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6374" y="2719521"/>
            <a:ext cx="1543050" cy="1543050"/>
          </a:xfrm>
          <a:prstGeom prst="rect">
            <a:avLst/>
          </a:prstGeom>
        </p:spPr>
      </p:pic>
      <p:sp>
        <p:nvSpPr>
          <p:cNvPr id="191" name="TextBox 190"/>
          <p:cNvSpPr txBox="1"/>
          <p:nvPr/>
        </p:nvSpPr>
        <p:spPr>
          <a:xfrm>
            <a:off x="551209" y="4353224"/>
            <a:ext cx="2156381" cy="492443"/>
          </a:xfrm>
          <a:prstGeom prst="rect">
            <a:avLst/>
          </a:prstGeom>
          <a:noFill/>
        </p:spPr>
        <p:txBody>
          <a:bodyPr wrap="square" lIns="0" tIns="0" rIns="0" bIns="0" rtlCol="0">
            <a:spAutoFit/>
          </a:bodyPr>
          <a:lstStyle/>
          <a:p>
            <a:pPr algn="ctr">
              <a:spcBef>
                <a:spcPts val="450"/>
              </a:spcBef>
              <a:buSzPct val="100000"/>
            </a:pPr>
            <a:r>
              <a:rPr lang="en-US" sz="1600" b="1" dirty="0">
                <a:solidFill>
                  <a:srgbClr val="313131"/>
                </a:solidFill>
              </a:rPr>
              <a:t>F</a:t>
            </a:r>
            <a:r>
              <a:rPr lang="en-US" sz="1600" b="1" dirty="0" smtClean="0">
                <a:solidFill>
                  <a:srgbClr val="313131"/>
                </a:solidFill>
              </a:rPr>
              <a:t>unding</a:t>
            </a:r>
            <a:r>
              <a:rPr lang="en-US" sz="1600" dirty="0">
                <a:solidFill>
                  <a:srgbClr val="313131"/>
                </a:solidFill>
              </a:rPr>
              <a:t>: Bill &amp; Melinda Gates Foundation</a:t>
            </a:r>
          </a:p>
        </p:txBody>
      </p:sp>
      <p:sp>
        <p:nvSpPr>
          <p:cNvPr id="192" name="TextBox 191"/>
          <p:cNvSpPr txBox="1"/>
          <p:nvPr/>
        </p:nvSpPr>
        <p:spPr>
          <a:xfrm>
            <a:off x="3406357" y="4353224"/>
            <a:ext cx="2156381" cy="492443"/>
          </a:xfrm>
          <a:prstGeom prst="rect">
            <a:avLst/>
          </a:prstGeom>
          <a:noFill/>
        </p:spPr>
        <p:txBody>
          <a:bodyPr wrap="square" lIns="0" tIns="0" rIns="0" bIns="0" rtlCol="0">
            <a:spAutoFit/>
          </a:bodyPr>
          <a:lstStyle/>
          <a:p>
            <a:pPr algn="ctr">
              <a:spcBef>
                <a:spcPts val="450"/>
              </a:spcBef>
              <a:buSzPct val="100000"/>
            </a:pPr>
            <a:r>
              <a:rPr lang="en-US" sz="1600" b="1" dirty="0" smtClean="0">
                <a:solidFill>
                  <a:srgbClr val="313131"/>
                </a:solidFill>
              </a:rPr>
              <a:t>Original Scope</a:t>
            </a:r>
            <a:r>
              <a:rPr lang="en-US" sz="1600" dirty="0">
                <a:solidFill>
                  <a:srgbClr val="313131"/>
                </a:solidFill>
              </a:rPr>
              <a:t>: 6</a:t>
            </a:r>
            <a:r>
              <a:rPr lang="en-US" sz="1600" dirty="0" smtClean="0">
                <a:solidFill>
                  <a:srgbClr val="313131"/>
                </a:solidFill>
              </a:rPr>
              <a:t> sites in 3 years</a:t>
            </a:r>
            <a:endParaRPr lang="en-US" sz="1600" dirty="0">
              <a:solidFill>
                <a:srgbClr val="313131"/>
              </a:solidFill>
            </a:endParaRPr>
          </a:p>
        </p:txBody>
      </p:sp>
      <p:sp>
        <p:nvSpPr>
          <p:cNvPr id="195" name="TextBox 194"/>
          <p:cNvSpPr txBox="1"/>
          <p:nvPr/>
        </p:nvSpPr>
        <p:spPr>
          <a:xfrm>
            <a:off x="5892283" y="4353224"/>
            <a:ext cx="2278116" cy="738664"/>
          </a:xfrm>
          <a:prstGeom prst="rect">
            <a:avLst/>
          </a:prstGeom>
          <a:noFill/>
        </p:spPr>
        <p:txBody>
          <a:bodyPr wrap="square" lIns="0" tIns="0" rIns="0" bIns="0" rtlCol="0">
            <a:spAutoFit/>
          </a:bodyPr>
          <a:lstStyle/>
          <a:p>
            <a:pPr algn="ctr">
              <a:spcBef>
                <a:spcPts val="450"/>
              </a:spcBef>
              <a:buSzPct val="100000"/>
            </a:pPr>
            <a:r>
              <a:rPr lang="en-US" sz="1600" b="1" dirty="0">
                <a:solidFill>
                  <a:srgbClr val="313131"/>
                </a:solidFill>
              </a:rPr>
              <a:t>Geographic </a:t>
            </a:r>
            <a:r>
              <a:rPr lang="en-US" sz="1600" b="1" dirty="0" smtClean="0">
                <a:solidFill>
                  <a:srgbClr val="313131"/>
                </a:solidFill>
              </a:rPr>
              <a:t>Focus</a:t>
            </a:r>
            <a:r>
              <a:rPr lang="en-US" sz="1600" dirty="0">
                <a:solidFill>
                  <a:srgbClr val="313131"/>
                </a:solidFill>
              </a:rPr>
              <a:t>: South Asia and Sub-Saharan Africa</a:t>
            </a:r>
          </a:p>
        </p:txBody>
      </p:sp>
      <p:sp>
        <p:nvSpPr>
          <p:cNvPr id="197" name="Right Arrow 196"/>
          <p:cNvSpPr/>
          <p:nvPr/>
        </p:nvSpPr>
        <p:spPr bwMode="gray">
          <a:xfrm>
            <a:off x="3730178" y="3189373"/>
            <a:ext cx="1385740" cy="565609"/>
          </a:xfrm>
          <a:prstGeom prst="rightArrow">
            <a:avLst/>
          </a:prstGeom>
          <a:solidFill>
            <a:srgbClr val="97D700"/>
          </a:solidFill>
          <a:ln w="19050" algn="ctr">
            <a:noFill/>
            <a:miter lim="800000"/>
            <a:headEnd/>
            <a:tailEnd/>
          </a:ln>
        </p:spPr>
        <p:txBody>
          <a:bodyPr wrap="square" lIns="66675" tIns="66675" rIns="66675" bIns="66675" rtlCol="0" anchor="ctr"/>
          <a:lstStyle/>
          <a:p>
            <a:pPr algn="ctr">
              <a:lnSpc>
                <a:spcPct val="106000"/>
              </a:lnSpc>
              <a:buFont typeface="Wingdings 2" pitchFamily="18" charset="2"/>
              <a:buNone/>
            </a:pPr>
            <a:endParaRPr lang="en-US" sz="1200" b="1" dirty="0">
              <a:solidFill>
                <a:schemeClr val="bg1"/>
              </a:solidFill>
            </a:endParaRPr>
          </a:p>
        </p:txBody>
      </p:sp>
      <p:sp>
        <p:nvSpPr>
          <p:cNvPr id="198" name="Oval 197"/>
          <p:cNvSpPr/>
          <p:nvPr/>
        </p:nvSpPr>
        <p:spPr bwMode="gray">
          <a:xfrm>
            <a:off x="3808888" y="3412668"/>
            <a:ext cx="155543" cy="133065"/>
          </a:xfrm>
          <a:prstGeom prst="ellipse">
            <a:avLst/>
          </a:prstGeom>
          <a:solidFill>
            <a:schemeClr val="accent3"/>
          </a:solidFill>
          <a:ln w="19050" algn="ctr">
            <a:noFill/>
            <a:miter lim="800000"/>
            <a:headEnd/>
            <a:tailEnd/>
          </a:ln>
        </p:spPr>
        <p:txBody>
          <a:bodyPr wrap="square" lIns="66675" tIns="66675" rIns="66675" bIns="66675" rtlCol="0" anchor="ctr"/>
          <a:lstStyle/>
          <a:p>
            <a:pPr algn="ctr">
              <a:lnSpc>
                <a:spcPct val="106000"/>
              </a:lnSpc>
              <a:buFont typeface="Wingdings 2" pitchFamily="18" charset="2"/>
              <a:buNone/>
            </a:pPr>
            <a:endParaRPr lang="en-US" sz="1200" b="1" dirty="0">
              <a:solidFill>
                <a:schemeClr val="bg1"/>
              </a:solidFill>
            </a:endParaRPr>
          </a:p>
        </p:txBody>
      </p:sp>
      <p:sp>
        <p:nvSpPr>
          <p:cNvPr id="199" name="Oval 198"/>
          <p:cNvSpPr/>
          <p:nvPr/>
        </p:nvSpPr>
        <p:spPr bwMode="gray">
          <a:xfrm>
            <a:off x="4061049" y="3411903"/>
            <a:ext cx="155543" cy="133065"/>
          </a:xfrm>
          <a:prstGeom prst="ellipse">
            <a:avLst/>
          </a:prstGeom>
          <a:solidFill>
            <a:schemeClr val="accent3"/>
          </a:solidFill>
          <a:ln w="19050" algn="ctr">
            <a:noFill/>
            <a:miter lim="800000"/>
            <a:headEnd/>
            <a:tailEnd/>
          </a:ln>
        </p:spPr>
        <p:txBody>
          <a:bodyPr wrap="square" lIns="66675" tIns="66675" rIns="66675" bIns="66675" rtlCol="0" anchor="ctr"/>
          <a:lstStyle/>
          <a:p>
            <a:pPr algn="ctr">
              <a:lnSpc>
                <a:spcPct val="106000"/>
              </a:lnSpc>
              <a:buFont typeface="Wingdings 2" pitchFamily="18" charset="2"/>
              <a:buNone/>
            </a:pPr>
            <a:endParaRPr lang="en-US" sz="1200" b="1" dirty="0">
              <a:solidFill>
                <a:schemeClr val="bg1"/>
              </a:solidFill>
            </a:endParaRPr>
          </a:p>
        </p:txBody>
      </p:sp>
      <p:sp>
        <p:nvSpPr>
          <p:cNvPr id="200" name="Oval 199"/>
          <p:cNvSpPr/>
          <p:nvPr/>
        </p:nvSpPr>
        <p:spPr bwMode="gray">
          <a:xfrm>
            <a:off x="4329005" y="3411903"/>
            <a:ext cx="155543" cy="133065"/>
          </a:xfrm>
          <a:prstGeom prst="ellipse">
            <a:avLst/>
          </a:prstGeom>
          <a:solidFill>
            <a:schemeClr val="accent3"/>
          </a:solidFill>
          <a:ln w="19050" algn="ctr">
            <a:noFill/>
            <a:miter lim="800000"/>
            <a:headEnd/>
            <a:tailEnd/>
          </a:ln>
        </p:spPr>
        <p:txBody>
          <a:bodyPr wrap="square" lIns="66675" tIns="66675" rIns="66675" bIns="66675" rtlCol="0" anchor="ctr"/>
          <a:lstStyle/>
          <a:p>
            <a:pPr algn="ctr">
              <a:lnSpc>
                <a:spcPct val="106000"/>
              </a:lnSpc>
              <a:buFont typeface="Wingdings 2" pitchFamily="18" charset="2"/>
              <a:buNone/>
            </a:pPr>
            <a:endParaRPr lang="en-US" sz="1200" b="1" dirty="0">
              <a:solidFill>
                <a:schemeClr val="bg1"/>
              </a:solidFill>
            </a:endParaRPr>
          </a:p>
        </p:txBody>
      </p:sp>
      <p:sp>
        <p:nvSpPr>
          <p:cNvPr id="201" name="Oval 200"/>
          <p:cNvSpPr/>
          <p:nvPr/>
        </p:nvSpPr>
        <p:spPr bwMode="gray">
          <a:xfrm>
            <a:off x="4604029" y="3418739"/>
            <a:ext cx="155543" cy="133065"/>
          </a:xfrm>
          <a:prstGeom prst="ellipse">
            <a:avLst/>
          </a:prstGeom>
          <a:solidFill>
            <a:schemeClr val="accent3"/>
          </a:solidFill>
          <a:ln w="19050" algn="ctr">
            <a:noFill/>
            <a:miter lim="800000"/>
            <a:headEnd/>
            <a:tailEnd/>
          </a:ln>
        </p:spPr>
        <p:txBody>
          <a:bodyPr wrap="square" lIns="66675" tIns="66675" rIns="66675" bIns="66675" rtlCol="0" anchor="ctr"/>
          <a:lstStyle/>
          <a:p>
            <a:pPr algn="ctr">
              <a:lnSpc>
                <a:spcPct val="106000"/>
              </a:lnSpc>
              <a:buFont typeface="Wingdings 2" pitchFamily="18" charset="2"/>
              <a:buNone/>
            </a:pPr>
            <a:endParaRPr lang="en-US" sz="1200" b="1" dirty="0">
              <a:solidFill>
                <a:schemeClr val="bg1"/>
              </a:solidFill>
            </a:endParaRPr>
          </a:p>
        </p:txBody>
      </p:sp>
      <p:cxnSp>
        <p:nvCxnSpPr>
          <p:cNvPr id="202" name="Straight Arrow Connector 201"/>
          <p:cNvCxnSpPr/>
          <p:nvPr/>
        </p:nvCxnSpPr>
        <p:spPr>
          <a:xfrm flipV="1">
            <a:off x="3730179" y="3475034"/>
            <a:ext cx="1279688" cy="340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17" name="Group 16"/>
          <p:cNvGrpSpPr>
            <a:grpSpLocks noChangeAspect="1"/>
          </p:cNvGrpSpPr>
          <p:nvPr/>
        </p:nvGrpSpPr>
        <p:grpSpPr>
          <a:xfrm>
            <a:off x="6015780" y="2801651"/>
            <a:ext cx="1294427" cy="1427341"/>
            <a:chOff x="2034942" y="969081"/>
            <a:chExt cx="5014751" cy="5529679"/>
          </a:xfrm>
          <a:solidFill>
            <a:schemeClr val="accent1"/>
          </a:solidFill>
        </p:grpSpPr>
        <p:sp>
          <p:nvSpPr>
            <p:cNvPr id="18" name="Freeform 441"/>
            <p:cNvSpPr>
              <a:spLocks/>
            </p:cNvSpPr>
            <p:nvPr/>
          </p:nvSpPr>
          <p:spPr bwMode="gray">
            <a:xfrm>
              <a:off x="4892428" y="2992793"/>
              <a:ext cx="863146" cy="601961"/>
            </a:xfrm>
            <a:custGeom>
              <a:avLst/>
              <a:gdLst>
                <a:gd name="connsiteX0" fmla="*/ 1285 w 10000"/>
                <a:gd name="connsiteY0" fmla="*/ 1897 h 10000"/>
                <a:gd name="connsiteX1" fmla="*/ 1285 w 10000"/>
                <a:gd name="connsiteY1" fmla="*/ 2412 h 10000"/>
                <a:gd name="connsiteX2" fmla="*/ 1285 w 10000"/>
                <a:gd name="connsiteY2" fmla="*/ 2894 h 10000"/>
                <a:gd name="connsiteX3" fmla="*/ 1285 w 10000"/>
                <a:gd name="connsiteY3" fmla="*/ 3376 h 10000"/>
                <a:gd name="connsiteX4" fmla="*/ 1285 w 10000"/>
                <a:gd name="connsiteY4" fmla="*/ 3826 h 10000"/>
                <a:gd name="connsiteX5" fmla="*/ 643 w 10000"/>
                <a:gd name="connsiteY5" fmla="*/ 3923 h 10000"/>
                <a:gd name="connsiteX6" fmla="*/ 522 w 10000"/>
                <a:gd name="connsiteY6" fmla="*/ 4180 h 10000"/>
                <a:gd name="connsiteX7" fmla="*/ 241 w 10000"/>
                <a:gd name="connsiteY7" fmla="*/ 4502 h 10000"/>
                <a:gd name="connsiteX8" fmla="*/ 241 w 10000"/>
                <a:gd name="connsiteY8" fmla="*/ 4759 h 10000"/>
                <a:gd name="connsiteX9" fmla="*/ 120 w 10000"/>
                <a:gd name="connsiteY9" fmla="*/ 4823 h 10000"/>
                <a:gd name="connsiteX10" fmla="*/ 120 w 10000"/>
                <a:gd name="connsiteY10" fmla="*/ 5048 h 10000"/>
                <a:gd name="connsiteX11" fmla="*/ 0 w 10000"/>
                <a:gd name="connsiteY11" fmla="*/ 5241 h 10000"/>
                <a:gd name="connsiteX12" fmla="*/ 0 w 10000"/>
                <a:gd name="connsiteY12" fmla="*/ 5402 h 10000"/>
                <a:gd name="connsiteX13" fmla="*/ 241 w 10000"/>
                <a:gd name="connsiteY13" fmla="*/ 5370 h 10000"/>
                <a:gd name="connsiteX14" fmla="*/ 281 w 10000"/>
                <a:gd name="connsiteY14" fmla="*/ 5659 h 10000"/>
                <a:gd name="connsiteX15" fmla="*/ 602 w 10000"/>
                <a:gd name="connsiteY15" fmla="*/ 6174 h 10000"/>
                <a:gd name="connsiteX16" fmla="*/ 602 w 10000"/>
                <a:gd name="connsiteY16" fmla="*/ 6206 h 10000"/>
                <a:gd name="connsiteX17" fmla="*/ 482 w 10000"/>
                <a:gd name="connsiteY17" fmla="*/ 6238 h 10000"/>
                <a:gd name="connsiteX18" fmla="*/ 1228 w 10000"/>
                <a:gd name="connsiteY18" fmla="*/ 7161 h 10000"/>
                <a:gd name="connsiteX19" fmla="*/ 1004 w 10000"/>
                <a:gd name="connsiteY19" fmla="*/ 6913 h 10000"/>
                <a:gd name="connsiteX20" fmla="*/ 964 w 10000"/>
                <a:gd name="connsiteY20" fmla="*/ 7363 h 10000"/>
                <a:gd name="connsiteX21" fmla="*/ 1044 w 10000"/>
                <a:gd name="connsiteY21" fmla="*/ 7428 h 10000"/>
                <a:gd name="connsiteX22" fmla="*/ 1365 w 10000"/>
                <a:gd name="connsiteY22" fmla="*/ 7460 h 10000"/>
                <a:gd name="connsiteX23" fmla="*/ 1406 w 10000"/>
                <a:gd name="connsiteY23" fmla="*/ 7588 h 10000"/>
                <a:gd name="connsiteX24" fmla="*/ 1767 w 10000"/>
                <a:gd name="connsiteY24" fmla="*/ 7621 h 10000"/>
                <a:gd name="connsiteX25" fmla="*/ 1968 w 10000"/>
                <a:gd name="connsiteY25" fmla="*/ 7749 h 10000"/>
                <a:gd name="connsiteX26" fmla="*/ 2008 w 10000"/>
                <a:gd name="connsiteY26" fmla="*/ 7974 h 10000"/>
                <a:gd name="connsiteX27" fmla="*/ 2651 w 10000"/>
                <a:gd name="connsiteY27" fmla="*/ 8360 h 10000"/>
                <a:gd name="connsiteX28" fmla="*/ 2811 w 10000"/>
                <a:gd name="connsiteY28" fmla="*/ 8746 h 10000"/>
                <a:gd name="connsiteX29" fmla="*/ 3253 w 10000"/>
                <a:gd name="connsiteY29" fmla="*/ 8939 h 10000"/>
                <a:gd name="connsiteX30" fmla="*/ 3414 w 10000"/>
                <a:gd name="connsiteY30" fmla="*/ 9196 h 10000"/>
                <a:gd name="connsiteX31" fmla="*/ 3735 w 10000"/>
                <a:gd name="connsiteY31" fmla="*/ 9518 h 10000"/>
                <a:gd name="connsiteX32" fmla="*/ 3976 w 10000"/>
                <a:gd name="connsiteY32" fmla="*/ 9614 h 10000"/>
                <a:gd name="connsiteX33" fmla="*/ 4137 w 10000"/>
                <a:gd name="connsiteY33" fmla="*/ 9518 h 10000"/>
                <a:gd name="connsiteX34" fmla="*/ 4538 w 10000"/>
                <a:gd name="connsiteY34" fmla="*/ 9550 h 10000"/>
                <a:gd name="connsiteX35" fmla="*/ 4699 w 10000"/>
                <a:gd name="connsiteY35" fmla="*/ 9486 h 10000"/>
                <a:gd name="connsiteX36" fmla="*/ 5422 w 10000"/>
                <a:gd name="connsiteY36" fmla="*/ 9968 h 10000"/>
                <a:gd name="connsiteX37" fmla="*/ 5462 w 10000"/>
                <a:gd name="connsiteY37" fmla="*/ 9968 h 10000"/>
                <a:gd name="connsiteX38" fmla="*/ 5542 w 10000"/>
                <a:gd name="connsiteY38" fmla="*/ 9904 h 10000"/>
                <a:gd name="connsiteX39" fmla="*/ 6064 w 10000"/>
                <a:gd name="connsiteY39" fmla="*/ 9904 h 10000"/>
                <a:gd name="connsiteX40" fmla="*/ 6145 w 10000"/>
                <a:gd name="connsiteY40" fmla="*/ 10000 h 10000"/>
                <a:gd name="connsiteX41" fmla="*/ 6586 w 10000"/>
                <a:gd name="connsiteY41" fmla="*/ 9871 h 10000"/>
                <a:gd name="connsiteX42" fmla="*/ 6988 w 10000"/>
                <a:gd name="connsiteY42" fmla="*/ 9871 h 10000"/>
                <a:gd name="connsiteX43" fmla="*/ 7269 w 10000"/>
                <a:gd name="connsiteY43" fmla="*/ 9743 h 10000"/>
                <a:gd name="connsiteX44" fmla="*/ 7590 w 10000"/>
                <a:gd name="connsiteY44" fmla="*/ 9486 h 10000"/>
                <a:gd name="connsiteX45" fmla="*/ 8434 w 10000"/>
                <a:gd name="connsiteY45" fmla="*/ 9486 h 10000"/>
                <a:gd name="connsiteX46" fmla="*/ 8434 w 10000"/>
                <a:gd name="connsiteY46" fmla="*/ 9132 h 10000"/>
                <a:gd name="connsiteX47" fmla="*/ 7992 w 10000"/>
                <a:gd name="connsiteY47" fmla="*/ 8971 h 10000"/>
                <a:gd name="connsiteX48" fmla="*/ 7751 w 10000"/>
                <a:gd name="connsiteY48" fmla="*/ 8457 h 10000"/>
                <a:gd name="connsiteX49" fmla="*/ 7430 w 10000"/>
                <a:gd name="connsiteY49" fmla="*/ 8264 h 10000"/>
                <a:gd name="connsiteX50" fmla="*/ 7229 w 10000"/>
                <a:gd name="connsiteY50" fmla="*/ 8006 h 10000"/>
                <a:gd name="connsiteX51" fmla="*/ 6707 w 10000"/>
                <a:gd name="connsiteY51" fmla="*/ 7814 h 10000"/>
                <a:gd name="connsiteX52" fmla="*/ 6827 w 10000"/>
                <a:gd name="connsiteY52" fmla="*/ 7749 h 10000"/>
                <a:gd name="connsiteX53" fmla="*/ 6827 w 10000"/>
                <a:gd name="connsiteY53" fmla="*/ 7588 h 10000"/>
                <a:gd name="connsiteX54" fmla="*/ 7189 w 10000"/>
                <a:gd name="connsiteY54" fmla="*/ 7588 h 10000"/>
                <a:gd name="connsiteX55" fmla="*/ 7390 w 10000"/>
                <a:gd name="connsiteY55" fmla="*/ 7460 h 10000"/>
                <a:gd name="connsiteX56" fmla="*/ 7430 w 10000"/>
                <a:gd name="connsiteY56" fmla="*/ 6527 h 10000"/>
                <a:gd name="connsiteX57" fmla="*/ 7470 w 10000"/>
                <a:gd name="connsiteY57" fmla="*/ 6559 h 10000"/>
                <a:gd name="connsiteX58" fmla="*/ 7590 w 10000"/>
                <a:gd name="connsiteY58" fmla="*/ 6367 h 10000"/>
                <a:gd name="connsiteX59" fmla="*/ 7831 w 10000"/>
                <a:gd name="connsiteY59" fmla="*/ 6270 h 10000"/>
                <a:gd name="connsiteX60" fmla="*/ 7952 w 10000"/>
                <a:gd name="connsiteY60" fmla="*/ 5916 h 10000"/>
                <a:gd name="connsiteX61" fmla="*/ 8313 w 10000"/>
                <a:gd name="connsiteY61" fmla="*/ 5498 h 10000"/>
                <a:gd name="connsiteX62" fmla="*/ 8594 w 10000"/>
                <a:gd name="connsiteY62" fmla="*/ 5305 h 10000"/>
                <a:gd name="connsiteX63" fmla="*/ 8795 w 10000"/>
                <a:gd name="connsiteY63" fmla="*/ 4759 h 10000"/>
                <a:gd name="connsiteX64" fmla="*/ 8795 w 10000"/>
                <a:gd name="connsiteY64" fmla="*/ 4630 h 10000"/>
                <a:gd name="connsiteX65" fmla="*/ 8755 w 10000"/>
                <a:gd name="connsiteY65" fmla="*/ 4309 h 10000"/>
                <a:gd name="connsiteX66" fmla="*/ 9157 w 10000"/>
                <a:gd name="connsiteY66" fmla="*/ 3151 h 10000"/>
                <a:gd name="connsiteX67" fmla="*/ 9277 w 10000"/>
                <a:gd name="connsiteY67" fmla="*/ 3151 h 10000"/>
                <a:gd name="connsiteX68" fmla="*/ 9438 w 10000"/>
                <a:gd name="connsiteY68" fmla="*/ 3055 h 10000"/>
                <a:gd name="connsiteX69" fmla="*/ 9920 w 10000"/>
                <a:gd name="connsiteY69" fmla="*/ 2894 h 10000"/>
                <a:gd name="connsiteX70" fmla="*/ 10000 w 10000"/>
                <a:gd name="connsiteY70" fmla="*/ 2637 h 10000"/>
                <a:gd name="connsiteX71" fmla="*/ 9960 w 10000"/>
                <a:gd name="connsiteY71" fmla="*/ 2572 h 10000"/>
                <a:gd name="connsiteX72" fmla="*/ 9799 w 10000"/>
                <a:gd name="connsiteY72" fmla="*/ 2572 h 10000"/>
                <a:gd name="connsiteX73" fmla="*/ 9679 w 10000"/>
                <a:gd name="connsiteY73" fmla="*/ 2412 h 10000"/>
                <a:gd name="connsiteX74" fmla="*/ 9438 w 10000"/>
                <a:gd name="connsiteY74" fmla="*/ 2347 h 10000"/>
                <a:gd name="connsiteX75" fmla="*/ 9317 w 10000"/>
                <a:gd name="connsiteY75" fmla="*/ 2219 h 10000"/>
                <a:gd name="connsiteX76" fmla="*/ 9237 w 10000"/>
                <a:gd name="connsiteY76" fmla="*/ 1736 h 10000"/>
                <a:gd name="connsiteX77" fmla="*/ 9237 w 10000"/>
                <a:gd name="connsiteY77" fmla="*/ 1061 h 10000"/>
                <a:gd name="connsiteX78" fmla="*/ 9036 w 10000"/>
                <a:gd name="connsiteY78" fmla="*/ 836 h 10000"/>
                <a:gd name="connsiteX79" fmla="*/ 8996 w 10000"/>
                <a:gd name="connsiteY79" fmla="*/ 611 h 10000"/>
                <a:gd name="connsiteX80" fmla="*/ 8675 w 10000"/>
                <a:gd name="connsiteY80" fmla="*/ 289 h 10000"/>
                <a:gd name="connsiteX81" fmla="*/ 8394 w 10000"/>
                <a:gd name="connsiteY81" fmla="*/ 161 h 10000"/>
                <a:gd name="connsiteX82" fmla="*/ 8233 w 10000"/>
                <a:gd name="connsiteY82" fmla="*/ 0 h 10000"/>
                <a:gd name="connsiteX83" fmla="*/ 7992 w 10000"/>
                <a:gd name="connsiteY83" fmla="*/ 161 h 10000"/>
                <a:gd name="connsiteX84" fmla="*/ 7831 w 10000"/>
                <a:gd name="connsiteY84" fmla="*/ 129 h 10000"/>
                <a:gd name="connsiteX85" fmla="*/ 7711 w 10000"/>
                <a:gd name="connsiteY85" fmla="*/ 418 h 10000"/>
                <a:gd name="connsiteX86" fmla="*/ 7390 w 10000"/>
                <a:gd name="connsiteY86" fmla="*/ 482 h 10000"/>
                <a:gd name="connsiteX87" fmla="*/ 7309 w 10000"/>
                <a:gd name="connsiteY87" fmla="*/ 707 h 10000"/>
                <a:gd name="connsiteX88" fmla="*/ 7028 w 10000"/>
                <a:gd name="connsiteY88" fmla="*/ 707 h 10000"/>
                <a:gd name="connsiteX89" fmla="*/ 6787 w 10000"/>
                <a:gd name="connsiteY89" fmla="*/ 611 h 10000"/>
                <a:gd name="connsiteX90" fmla="*/ 6265 w 10000"/>
                <a:gd name="connsiteY90" fmla="*/ 611 h 10000"/>
                <a:gd name="connsiteX91" fmla="*/ 5743 w 10000"/>
                <a:gd name="connsiteY91" fmla="*/ 611 h 10000"/>
                <a:gd name="connsiteX92" fmla="*/ 5783 w 10000"/>
                <a:gd name="connsiteY92" fmla="*/ 482 h 10000"/>
                <a:gd name="connsiteX93" fmla="*/ 5703 w 10000"/>
                <a:gd name="connsiteY93" fmla="*/ 482 h 10000"/>
                <a:gd name="connsiteX94" fmla="*/ 5663 w 10000"/>
                <a:gd name="connsiteY94" fmla="*/ 611 h 10000"/>
                <a:gd name="connsiteX95" fmla="*/ 5181 w 10000"/>
                <a:gd name="connsiteY95" fmla="*/ 611 h 10000"/>
                <a:gd name="connsiteX96" fmla="*/ 4699 w 10000"/>
                <a:gd name="connsiteY96" fmla="*/ 611 h 10000"/>
                <a:gd name="connsiteX97" fmla="*/ 4217 w 10000"/>
                <a:gd name="connsiteY97" fmla="*/ 611 h 10000"/>
                <a:gd name="connsiteX98" fmla="*/ 3735 w 10000"/>
                <a:gd name="connsiteY98" fmla="*/ 611 h 10000"/>
                <a:gd name="connsiteX99" fmla="*/ 3293 w 10000"/>
                <a:gd name="connsiteY99" fmla="*/ 611 h 10000"/>
                <a:gd name="connsiteX100" fmla="*/ 2811 w 10000"/>
                <a:gd name="connsiteY100" fmla="*/ 611 h 10000"/>
                <a:gd name="connsiteX101" fmla="*/ 2369 w 10000"/>
                <a:gd name="connsiteY101" fmla="*/ 611 h 10000"/>
                <a:gd name="connsiteX102" fmla="*/ 1888 w 10000"/>
                <a:gd name="connsiteY102" fmla="*/ 611 h 10000"/>
                <a:gd name="connsiteX103" fmla="*/ 1888 w 10000"/>
                <a:gd name="connsiteY103" fmla="*/ 1061 h 10000"/>
                <a:gd name="connsiteX104" fmla="*/ 1888 w 10000"/>
                <a:gd name="connsiteY104" fmla="*/ 1640 h 10000"/>
                <a:gd name="connsiteX105" fmla="*/ 1285 w 10000"/>
                <a:gd name="connsiteY105" fmla="*/ 1640 h 10000"/>
                <a:gd name="connsiteX106" fmla="*/ 1285 w 10000"/>
                <a:gd name="connsiteY106" fmla="*/ 1897 h 10000"/>
                <a:gd name="connsiteX0" fmla="*/ 1285 w 10000"/>
                <a:gd name="connsiteY0" fmla="*/ 1897 h 10000"/>
                <a:gd name="connsiteX1" fmla="*/ 1285 w 10000"/>
                <a:gd name="connsiteY1" fmla="*/ 2412 h 10000"/>
                <a:gd name="connsiteX2" fmla="*/ 1285 w 10000"/>
                <a:gd name="connsiteY2" fmla="*/ 2894 h 10000"/>
                <a:gd name="connsiteX3" fmla="*/ 1285 w 10000"/>
                <a:gd name="connsiteY3" fmla="*/ 3376 h 10000"/>
                <a:gd name="connsiteX4" fmla="*/ 1285 w 10000"/>
                <a:gd name="connsiteY4" fmla="*/ 3826 h 10000"/>
                <a:gd name="connsiteX5" fmla="*/ 643 w 10000"/>
                <a:gd name="connsiteY5" fmla="*/ 3923 h 10000"/>
                <a:gd name="connsiteX6" fmla="*/ 522 w 10000"/>
                <a:gd name="connsiteY6" fmla="*/ 4180 h 10000"/>
                <a:gd name="connsiteX7" fmla="*/ 241 w 10000"/>
                <a:gd name="connsiteY7" fmla="*/ 4502 h 10000"/>
                <a:gd name="connsiteX8" fmla="*/ 241 w 10000"/>
                <a:gd name="connsiteY8" fmla="*/ 4759 h 10000"/>
                <a:gd name="connsiteX9" fmla="*/ 120 w 10000"/>
                <a:gd name="connsiteY9" fmla="*/ 4823 h 10000"/>
                <a:gd name="connsiteX10" fmla="*/ 120 w 10000"/>
                <a:gd name="connsiteY10" fmla="*/ 5048 h 10000"/>
                <a:gd name="connsiteX11" fmla="*/ 0 w 10000"/>
                <a:gd name="connsiteY11" fmla="*/ 5241 h 10000"/>
                <a:gd name="connsiteX12" fmla="*/ 0 w 10000"/>
                <a:gd name="connsiteY12" fmla="*/ 5402 h 10000"/>
                <a:gd name="connsiteX13" fmla="*/ 241 w 10000"/>
                <a:gd name="connsiteY13" fmla="*/ 5370 h 10000"/>
                <a:gd name="connsiteX14" fmla="*/ 281 w 10000"/>
                <a:gd name="connsiteY14" fmla="*/ 5659 h 10000"/>
                <a:gd name="connsiteX15" fmla="*/ 602 w 10000"/>
                <a:gd name="connsiteY15" fmla="*/ 6174 h 10000"/>
                <a:gd name="connsiteX16" fmla="*/ 602 w 10000"/>
                <a:gd name="connsiteY16" fmla="*/ 6206 h 10000"/>
                <a:gd name="connsiteX17" fmla="*/ 1356 w 10000"/>
                <a:gd name="connsiteY17" fmla="*/ 7004 h 10000"/>
                <a:gd name="connsiteX18" fmla="*/ 1228 w 10000"/>
                <a:gd name="connsiteY18" fmla="*/ 7161 h 10000"/>
                <a:gd name="connsiteX19" fmla="*/ 1004 w 10000"/>
                <a:gd name="connsiteY19" fmla="*/ 6913 h 10000"/>
                <a:gd name="connsiteX20" fmla="*/ 964 w 10000"/>
                <a:gd name="connsiteY20" fmla="*/ 7363 h 10000"/>
                <a:gd name="connsiteX21" fmla="*/ 1044 w 10000"/>
                <a:gd name="connsiteY21" fmla="*/ 7428 h 10000"/>
                <a:gd name="connsiteX22" fmla="*/ 1365 w 10000"/>
                <a:gd name="connsiteY22" fmla="*/ 7460 h 10000"/>
                <a:gd name="connsiteX23" fmla="*/ 1406 w 10000"/>
                <a:gd name="connsiteY23" fmla="*/ 7588 h 10000"/>
                <a:gd name="connsiteX24" fmla="*/ 1767 w 10000"/>
                <a:gd name="connsiteY24" fmla="*/ 7621 h 10000"/>
                <a:gd name="connsiteX25" fmla="*/ 1968 w 10000"/>
                <a:gd name="connsiteY25" fmla="*/ 7749 h 10000"/>
                <a:gd name="connsiteX26" fmla="*/ 2008 w 10000"/>
                <a:gd name="connsiteY26" fmla="*/ 7974 h 10000"/>
                <a:gd name="connsiteX27" fmla="*/ 2651 w 10000"/>
                <a:gd name="connsiteY27" fmla="*/ 8360 h 10000"/>
                <a:gd name="connsiteX28" fmla="*/ 2811 w 10000"/>
                <a:gd name="connsiteY28" fmla="*/ 8746 h 10000"/>
                <a:gd name="connsiteX29" fmla="*/ 3253 w 10000"/>
                <a:gd name="connsiteY29" fmla="*/ 8939 h 10000"/>
                <a:gd name="connsiteX30" fmla="*/ 3414 w 10000"/>
                <a:gd name="connsiteY30" fmla="*/ 9196 h 10000"/>
                <a:gd name="connsiteX31" fmla="*/ 3735 w 10000"/>
                <a:gd name="connsiteY31" fmla="*/ 9518 h 10000"/>
                <a:gd name="connsiteX32" fmla="*/ 3976 w 10000"/>
                <a:gd name="connsiteY32" fmla="*/ 9614 h 10000"/>
                <a:gd name="connsiteX33" fmla="*/ 4137 w 10000"/>
                <a:gd name="connsiteY33" fmla="*/ 9518 h 10000"/>
                <a:gd name="connsiteX34" fmla="*/ 4538 w 10000"/>
                <a:gd name="connsiteY34" fmla="*/ 9550 h 10000"/>
                <a:gd name="connsiteX35" fmla="*/ 4699 w 10000"/>
                <a:gd name="connsiteY35" fmla="*/ 9486 h 10000"/>
                <a:gd name="connsiteX36" fmla="*/ 5422 w 10000"/>
                <a:gd name="connsiteY36" fmla="*/ 9968 h 10000"/>
                <a:gd name="connsiteX37" fmla="*/ 5462 w 10000"/>
                <a:gd name="connsiteY37" fmla="*/ 9968 h 10000"/>
                <a:gd name="connsiteX38" fmla="*/ 5542 w 10000"/>
                <a:gd name="connsiteY38" fmla="*/ 9904 h 10000"/>
                <a:gd name="connsiteX39" fmla="*/ 6064 w 10000"/>
                <a:gd name="connsiteY39" fmla="*/ 9904 h 10000"/>
                <a:gd name="connsiteX40" fmla="*/ 6145 w 10000"/>
                <a:gd name="connsiteY40" fmla="*/ 10000 h 10000"/>
                <a:gd name="connsiteX41" fmla="*/ 6586 w 10000"/>
                <a:gd name="connsiteY41" fmla="*/ 9871 h 10000"/>
                <a:gd name="connsiteX42" fmla="*/ 6988 w 10000"/>
                <a:gd name="connsiteY42" fmla="*/ 9871 h 10000"/>
                <a:gd name="connsiteX43" fmla="*/ 7269 w 10000"/>
                <a:gd name="connsiteY43" fmla="*/ 9743 h 10000"/>
                <a:gd name="connsiteX44" fmla="*/ 7590 w 10000"/>
                <a:gd name="connsiteY44" fmla="*/ 9486 h 10000"/>
                <a:gd name="connsiteX45" fmla="*/ 8434 w 10000"/>
                <a:gd name="connsiteY45" fmla="*/ 9486 h 10000"/>
                <a:gd name="connsiteX46" fmla="*/ 8434 w 10000"/>
                <a:gd name="connsiteY46" fmla="*/ 9132 h 10000"/>
                <a:gd name="connsiteX47" fmla="*/ 7992 w 10000"/>
                <a:gd name="connsiteY47" fmla="*/ 8971 h 10000"/>
                <a:gd name="connsiteX48" fmla="*/ 7751 w 10000"/>
                <a:gd name="connsiteY48" fmla="*/ 8457 h 10000"/>
                <a:gd name="connsiteX49" fmla="*/ 7430 w 10000"/>
                <a:gd name="connsiteY49" fmla="*/ 8264 h 10000"/>
                <a:gd name="connsiteX50" fmla="*/ 7229 w 10000"/>
                <a:gd name="connsiteY50" fmla="*/ 8006 h 10000"/>
                <a:gd name="connsiteX51" fmla="*/ 6707 w 10000"/>
                <a:gd name="connsiteY51" fmla="*/ 7814 h 10000"/>
                <a:gd name="connsiteX52" fmla="*/ 6827 w 10000"/>
                <a:gd name="connsiteY52" fmla="*/ 7749 h 10000"/>
                <a:gd name="connsiteX53" fmla="*/ 6827 w 10000"/>
                <a:gd name="connsiteY53" fmla="*/ 7588 h 10000"/>
                <a:gd name="connsiteX54" fmla="*/ 7189 w 10000"/>
                <a:gd name="connsiteY54" fmla="*/ 7588 h 10000"/>
                <a:gd name="connsiteX55" fmla="*/ 7390 w 10000"/>
                <a:gd name="connsiteY55" fmla="*/ 7460 h 10000"/>
                <a:gd name="connsiteX56" fmla="*/ 7430 w 10000"/>
                <a:gd name="connsiteY56" fmla="*/ 6527 h 10000"/>
                <a:gd name="connsiteX57" fmla="*/ 7470 w 10000"/>
                <a:gd name="connsiteY57" fmla="*/ 6559 h 10000"/>
                <a:gd name="connsiteX58" fmla="*/ 7590 w 10000"/>
                <a:gd name="connsiteY58" fmla="*/ 6367 h 10000"/>
                <a:gd name="connsiteX59" fmla="*/ 7831 w 10000"/>
                <a:gd name="connsiteY59" fmla="*/ 6270 h 10000"/>
                <a:gd name="connsiteX60" fmla="*/ 7952 w 10000"/>
                <a:gd name="connsiteY60" fmla="*/ 5916 h 10000"/>
                <a:gd name="connsiteX61" fmla="*/ 8313 w 10000"/>
                <a:gd name="connsiteY61" fmla="*/ 5498 h 10000"/>
                <a:gd name="connsiteX62" fmla="*/ 8594 w 10000"/>
                <a:gd name="connsiteY62" fmla="*/ 5305 h 10000"/>
                <a:gd name="connsiteX63" fmla="*/ 8795 w 10000"/>
                <a:gd name="connsiteY63" fmla="*/ 4759 h 10000"/>
                <a:gd name="connsiteX64" fmla="*/ 8795 w 10000"/>
                <a:gd name="connsiteY64" fmla="*/ 4630 h 10000"/>
                <a:gd name="connsiteX65" fmla="*/ 8755 w 10000"/>
                <a:gd name="connsiteY65" fmla="*/ 4309 h 10000"/>
                <a:gd name="connsiteX66" fmla="*/ 9157 w 10000"/>
                <a:gd name="connsiteY66" fmla="*/ 3151 h 10000"/>
                <a:gd name="connsiteX67" fmla="*/ 9277 w 10000"/>
                <a:gd name="connsiteY67" fmla="*/ 3151 h 10000"/>
                <a:gd name="connsiteX68" fmla="*/ 9438 w 10000"/>
                <a:gd name="connsiteY68" fmla="*/ 3055 h 10000"/>
                <a:gd name="connsiteX69" fmla="*/ 9920 w 10000"/>
                <a:gd name="connsiteY69" fmla="*/ 2894 h 10000"/>
                <a:gd name="connsiteX70" fmla="*/ 10000 w 10000"/>
                <a:gd name="connsiteY70" fmla="*/ 2637 h 10000"/>
                <a:gd name="connsiteX71" fmla="*/ 9960 w 10000"/>
                <a:gd name="connsiteY71" fmla="*/ 2572 h 10000"/>
                <a:gd name="connsiteX72" fmla="*/ 9799 w 10000"/>
                <a:gd name="connsiteY72" fmla="*/ 2572 h 10000"/>
                <a:gd name="connsiteX73" fmla="*/ 9679 w 10000"/>
                <a:gd name="connsiteY73" fmla="*/ 2412 h 10000"/>
                <a:gd name="connsiteX74" fmla="*/ 9438 w 10000"/>
                <a:gd name="connsiteY74" fmla="*/ 2347 h 10000"/>
                <a:gd name="connsiteX75" fmla="*/ 9317 w 10000"/>
                <a:gd name="connsiteY75" fmla="*/ 2219 h 10000"/>
                <a:gd name="connsiteX76" fmla="*/ 9237 w 10000"/>
                <a:gd name="connsiteY76" fmla="*/ 1736 h 10000"/>
                <a:gd name="connsiteX77" fmla="*/ 9237 w 10000"/>
                <a:gd name="connsiteY77" fmla="*/ 1061 h 10000"/>
                <a:gd name="connsiteX78" fmla="*/ 9036 w 10000"/>
                <a:gd name="connsiteY78" fmla="*/ 836 h 10000"/>
                <a:gd name="connsiteX79" fmla="*/ 8996 w 10000"/>
                <a:gd name="connsiteY79" fmla="*/ 611 h 10000"/>
                <a:gd name="connsiteX80" fmla="*/ 8675 w 10000"/>
                <a:gd name="connsiteY80" fmla="*/ 289 h 10000"/>
                <a:gd name="connsiteX81" fmla="*/ 8394 w 10000"/>
                <a:gd name="connsiteY81" fmla="*/ 161 h 10000"/>
                <a:gd name="connsiteX82" fmla="*/ 8233 w 10000"/>
                <a:gd name="connsiteY82" fmla="*/ 0 h 10000"/>
                <a:gd name="connsiteX83" fmla="*/ 7992 w 10000"/>
                <a:gd name="connsiteY83" fmla="*/ 161 h 10000"/>
                <a:gd name="connsiteX84" fmla="*/ 7831 w 10000"/>
                <a:gd name="connsiteY84" fmla="*/ 129 h 10000"/>
                <a:gd name="connsiteX85" fmla="*/ 7711 w 10000"/>
                <a:gd name="connsiteY85" fmla="*/ 418 h 10000"/>
                <a:gd name="connsiteX86" fmla="*/ 7390 w 10000"/>
                <a:gd name="connsiteY86" fmla="*/ 482 h 10000"/>
                <a:gd name="connsiteX87" fmla="*/ 7309 w 10000"/>
                <a:gd name="connsiteY87" fmla="*/ 707 h 10000"/>
                <a:gd name="connsiteX88" fmla="*/ 7028 w 10000"/>
                <a:gd name="connsiteY88" fmla="*/ 707 h 10000"/>
                <a:gd name="connsiteX89" fmla="*/ 6787 w 10000"/>
                <a:gd name="connsiteY89" fmla="*/ 611 h 10000"/>
                <a:gd name="connsiteX90" fmla="*/ 6265 w 10000"/>
                <a:gd name="connsiteY90" fmla="*/ 611 h 10000"/>
                <a:gd name="connsiteX91" fmla="*/ 5743 w 10000"/>
                <a:gd name="connsiteY91" fmla="*/ 611 h 10000"/>
                <a:gd name="connsiteX92" fmla="*/ 5783 w 10000"/>
                <a:gd name="connsiteY92" fmla="*/ 482 h 10000"/>
                <a:gd name="connsiteX93" fmla="*/ 5703 w 10000"/>
                <a:gd name="connsiteY93" fmla="*/ 482 h 10000"/>
                <a:gd name="connsiteX94" fmla="*/ 5663 w 10000"/>
                <a:gd name="connsiteY94" fmla="*/ 611 h 10000"/>
                <a:gd name="connsiteX95" fmla="*/ 5181 w 10000"/>
                <a:gd name="connsiteY95" fmla="*/ 611 h 10000"/>
                <a:gd name="connsiteX96" fmla="*/ 4699 w 10000"/>
                <a:gd name="connsiteY96" fmla="*/ 611 h 10000"/>
                <a:gd name="connsiteX97" fmla="*/ 4217 w 10000"/>
                <a:gd name="connsiteY97" fmla="*/ 611 h 10000"/>
                <a:gd name="connsiteX98" fmla="*/ 3735 w 10000"/>
                <a:gd name="connsiteY98" fmla="*/ 611 h 10000"/>
                <a:gd name="connsiteX99" fmla="*/ 3293 w 10000"/>
                <a:gd name="connsiteY99" fmla="*/ 611 h 10000"/>
                <a:gd name="connsiteX100" fmla="*/ 2811 w 10000"/>
                <a:gd name="connsiteY100" fmla="*/ 611 h 10000"/>
                <a:gd name="connsiteX101" fmla="*/ 2369 w 10000"/>
                <a:gd name="connsiteY101" fmla="*/ 611 h 10000"/>
                <a:gd name="connsiteX102" fmla="*/ 1888 w 10000"/>
                <a:gd name="connsiteY102" fmla="*/ 611 h 10000"/>
                <a:gd name="connsiteX103" fmla="*/ 1888 w 10000"/>
                <a:gd name="connsiteY103" fmla="*/ 1061 h 10000"/>
                <a:gd name="connsiteX104" fmla="*/ 1888 w 10000"/>
                <a:gd name="connsiteY104" fmla="*/ 1640 h 10000"/>
                <a:gd name="connsiteX105" fmla="*/ 1285 w 10000"/>
                <a:gd name="connsiteY105" fmla="*/ 1640 h 10000"/>
                <a:gd name="connsiteX106" fmla="*/ 1285 w 10000"/>
                <a:gd name="connsiteY106" fmla="*/ 1897 h 10000"/>
                <a:gd name="connsiteX0" fmla="*/ 1285 w 10000"/>
                <a:gd name="connsiteY0" fmla="*/ 1897 h 10000"/>
                <a:gd name="connsiteX1" fmla="*/ 1285 w 10000"/>
                <a:gd name="connsiteY1" fmla="*/ 2412 h 10000"/>
                <a:gd name="connsiteX2" fmla="*/ 1285 w 10000"/>
                <a:gd name="connsiteY2" fmla="*/ 2894 h 10000"/>
                <a:gd name="connsiteX3" fmla="*/ 1285 w 10000"/>
                <a:gd name="connsiteY3" fmla="*/ 3376 h 10000"/>
                <a:gd name="connsiteX4" fmla="*/ 1285 w 10000"/>
                <a:gd name="connsiteY4" fmla="*/ 3826 h 10000"/>
                <a:gd name="connsiteX5" fmla="*/ 643 w 10000"/>
                <a:gd name="connsiteY5" fmla="*/ 3923 h 10000"/>
                <a:gd name="connsiteX6" fmla="*/ 522 w 10000"/>
                <a:gd name="connsiteY6" fmla="*/ 4180 h 10000"/>
                <a:gd name="connsiteX7" fmla="*/ 241 w 10000"/>
                <a:gd name="connsiteY7" fmla="*/ 4502 h 10000"/>
                <a:gd name="connsiteX8" fmla="*/ 241 w 10000"/>
                <a:gd name="connsiteY8" fmla="*/ 4759 h 10000"/>
                <a:gd name="connsiteX9" fmla="*/ 120 w 10000"/>
                <a:gd name="connsiteY9" fmla="*/ 4823 h 10000"/>
                <a:gd name="connsiteX10" fmla="*/ 120 w 10000"/>
                <a:gd name="connsiteY10" fmla="*/ 5048 h 10000"/>
                <a:gd name="connsiteX11" fmla="*/ 0 w 10000"/>
                <a:gd name="connsiteY11" fmla="*/ 5241 h 10000"/>
                <a:gd name="connsiteX12" fmla="*/ 0 w 10000"/>
                <a:gd name="connsiteY12" fmla="*/ 5402 h 10000"/>
                <a:gd name="connsiteX13" fmla="*/ 241 w 10000"/>
                <a:gd name="connsiteY13" fmla="*/ 5370 h 10000"/>
                <a:gd name="connsiteX14" fmla="*/ 281 w 10000"/>
                <a:gd name="connsiteY14" fmla="*/ 5659 h 10000"/>
                <a:gd name="connsiteX15" fmla="*/ 602 w 10000"/>
                <a:gd name="connsiteY15" fmla="*/ 6174 h 10000"/>
                <a:gd name="connsiteX16" fmla="*/ 1592 w 10000"/>
                <a:gd name="connsiteY16" fmla="*/ 7011 h 10000"/>
                <a:gd name="connsiteX17" fmla="*/ 1356 w 10000"/>
                <a:gd name="connsiteY17" fmla="*/ 7004 h 10000"/>
                <a:gd name="connsiteX18" fmla="*/ 1228 w 10000"/>
                <a:gd name="connsiteY18" fmla="*/ 7161 h 10000"/>
                <a:gd name="connsiteX19" fmla="*/ 1004 w 10000"/>
                <a:gd name="connsiteY19" fmla="*/ 6913 h 10000"/>
                <a:gd name="connsiteX20" fmla="*/ 964 w 10000"/>
                <a:gd name="connsiteY20" fmla="*/ 7363 h 10000"/>
                <a:gd name="connsiteX21" fmla="*/ 1044 w 10000"/>
                <a:gd name="connsiteY21" fmla="*/ 7428 h 10000"/>
                <a:gd name="connsiteX22" fmla="*/ 1365 w 10000"/>
                <a:gd name="connsiteY22" fmla="*/ 7460 h 10000"/>
                <a:gd name="connsiteX23" fmla="*/ 1406 w 10000"/>
                <a:gd name="connsiteY23" fmla="*/ 7588 h 10000"/>
                <a:gd name="connsiteX24" fmla="*/ 1767 w 10000"/>
                <a:gd name="connsiteY24" fmla="*/ 7621 h 10000"/>
                <a:gd name="connsiteX25" fmla="*/ 1968 w 10000"/>
                <a:gd name="connsiteY25" fmla="*/ 7749 h 10000"/>
                <a:gd name="connsiteX26" fmla="*/ 2008 w 10000"/>
                <a:gd name="connsiteY26" fmla="*/ 7974 h 10000"/>
                <a:gd name="connsiteX27" fmla="*/ 2651 w 10000"/>
                <a:gd name="connsiteY27" fmla="*/ 8360 h 10000"/>
                <a:gd name="connsiteX28" fmla="*/ 2811 w 10000"/>
                <a:gd name="connsiteY28" fmla="*/ 8746 h 10000"/>
                <a:gd name="connsiteX29" fmla="*/ 3253 w 10000"/>
                <a:gd name="connsiteY29" fmla="*/ 8939 h 10000"/>
                <a:gd name="connsiteX30" fmla="*/ 3414 w 10000"/>
                <a:gd name="connsiteY30" fmla="*/ 9196 h 10000"/>
                <a:gd name="connsiteX31" fmla="*/ 3735 w 10000"/>
                <a:gd name="connsiteY31" fmla="*/ 9518 h 10000"/>
                <a:gd name="connsiteX32" fmla="*/ 3976 w 10000"/>
                <a:gd name="connsiteY32" fmla="*/ 9614 h 10000"/>
                <a:gd name="connsiteX33" fmla="*/ 4137 w 10000"/>
                <a:gd name="connsiteY33" fmla="*/ 9518 h 10000"/>
                <a:gd name="connsiteX34" fmla="*/ 4538 w 10000"/>
                <a:gd name="connsiteY34" fmla="*/ 9550 h 10000"/>
                <a:gd name="connsiteX35" fmla="*/ 4699 w 10000"/>
                <a:gd name="connsiteY35" fmla="*/ 9486 h 10000"/>
                <a:gd name="connsiteX36" fmla="*/ 5422 w 10000"/>
                <a:gd name="connsiteY36" fmla="*/ 9968 h 10000"/>
                <a:gd name="connsiteX37" fmla="*/ 5462 w 10000"/>
                <a:gd name="connsiteY37" fmla="*/ 9968 h 10000"/>
                <a:gd name="connsiteX38" fmla="*/ 5542 w 10000"/>
                <a:gd name="connsiteY38" fmla="*/ 9904 h 10000"/>
                <a:gd name="connsiteX39" fmla="*/ 6064 w 10000"/>
                <a:gd name="connsiteY39" fmla="*/ 9904 h 10000"/>
                <a:gd name="connsiteX40" fmla="*/ 6145 w 10000"/>
                <a:gd name="connsiteY40" fmla="*/ 10000 h 10000"/>
                <a:gd name="connsiteX41" fmla="*/ 6586 w 10000"/>
                <a:gd name="connsiteY41" fmla="*/ 9871 h 10000"/>
                <a:gd name="connsiteX42" fmla="*/ 6988 w 10000"/>
                <a:gd name="connsiteY42" fmla="*/ 9871 h 10000"/>
                <a:gd name="connsiteX43" fmla="*/ 7269 w 10000"/>
                <a:gd name="connsiteY43" fmla="*/ 9743 h 10000"/>
                <a:gd name="connsiteX44" fmla="*/ 7590 w 10000"/>
                <a:gd name="connsiteY44" fmla="*/ 9486 h 10000"/>
                <a:gd name="connsiteX45" fmla="*/ 8434 w 10000"/>
                <a:gd name="connsiteY45" fmla="*/ 9486 h 10000"/>
                <a:gd name="connsiteX46" fmla="*/ 8434 w 10000"/>
                <a:gd name="connsiteY46" fmla="*/ 9132 h 10000"/>
                <a:gd name="connsiteX47" fmla="*/ 7992 w 10000"/>
                <a:gd name="connsiteY47" fmla="*/ 8971 h 10000"/>
                <a:gd name="connsiteX48" fmla="*/ 7751 w 10000"/>
                <a:gd name="connsiteY48" fmla="*/ 8457 h 10000"/>
                <a:gd name="connsiteX49" fmla="*/ 7430 w 10000"/>
                <a:gd name="connsiteY49" fmla="*/ 8264 h 10000"/>
                <a:gd name="connsiteX50" fmla="*/ 7229 w 10000"/>
                <a:gd name="connsiteY50" fmla="*/ 8006 h 10000"/>
                <a:gd name="connsiteX51" fmla="*/ 6707 w 10000"/>
                <a:gd name="connsiteY51" fmla="*/ 7814 h 10000"/>
                <a:gd name="connsiteX52" fmla="*/ 6827 w 10000"/>
                <a:gd name="connsiteY52" fmla="*/ 7749 h 10000"/>
                <a:gd name="connsiteX53" fmla="*/ 6827 w 10000"/>
                <a:gd name="connsiteY53" fmla="*/ 7588 h 10000"/>
                <a:gd name="connsiteX54" fmla="*/ 7189 w 10000"/>
                <a:gd name="connsiteY54" fmla="*/ 7588 h 10000"/>
                <a:gd name="connsiteX55" fmla="*/ 7390 w 10000"/>
                <a:gd name="connsiteY55" fmla="*/ 7460 h 10000"/>
                <a:gd name="connsiteX56" fmla="*/ 7430 w 10000"/>
                <a:gd name="connsiteY56" fmla="*/ 6527 h 10000"/>
                <a:gd name="connsiteX57" fmla="*/ 7470 w 10000"/>
                <a:gd name="connsiteY57" fmla="*/ 6559 h 10000"/>
                <a:gd name="connsiteX58" fmla="*/ 7590 w 10000"/>
                <a:gd name="connsiteY58" fmla="*/ 6367 h 10000"/>
                <a:gd name="connsiteX59" fmla="*/ 7831 w 10000"/>
                <a:gd name="connsiteY59" fmla="*/ 6270 h 10000"/>
                <a:gd name="connsiteX60" fmla="*/ 7952 w 10000"/>
                <a:gd name="connsiteY60" fmla="*/ 5916 h 10000"/>
                <a:gd name="connsiteX61" fmla="*/ 8313 w 10000"/>
                <a:gd name="connsiteY61" fmla="*/ 5498 h 10000"/>
                <a:gd name="connsiteX62" fmla="*/ 8594 w 10000"/>
                <a:gd name="connsiteY62" fmla="*/ 5305 h 10000"/>
                <a:gd name="connsiteX63" fmla="*/ 8795 w 10000"/>
                <a:gd name="connsiteY63" fmla="*/ 4759 h 10000"/>
                <a:gd name="connsiteX64" fmla="*/ 8795 w 10000"/>
                <a:gd name="connsiteY64" fmla="*/ 4630 h 10000"/>
                <a:gd name="connsiteX65" fmla="*/ 8755 w 10000"/>
                <a:gd name="connsiteY65" fmla="*/ 4309 h 10000"/>
                <a:gd name="connsiteX66" fmla="*/ 9157 w 10000"/>
                <a:gd name="connsiteY66" fmla="*/ 3151 h 10000"/>
                <a:gd name="connsiteX67" fmla="*/ 9277 w 10000"/>
                <a:gd name="connsiteY67" fmla="*/ 3151 h 10000"/>
                <a:gd name="connsiteX68" fmla="*/ 9438 w 10000"/>
                <a:gd name="connsiteY68" fmla="*/ 3055 h 10000"/>
                <a:gd name="connsiteX69" fmla="*/ 9920 w 10000"/>
                <a:gd name="connsiteY69" fmla="*/ 2894 h 10000"/>
                <a:gd name="connsiteX70" fmla="*/ 10000 w 10000"/>
                <a:gd name="connsiteY70" fmla="*/ 2637 h 10000"/>
                <a:gd name="connsiteX71" fmla="*/ 9960 w 10000"/>
                <a:gd name="connsiteY71" fmla="*/ 2572 h 10000"/>
                <a:gd name="connsiteX72" fmla="*/ 9799 w 10000"/>
                <a:gd name="connsiteY72" fmla="*/ 2572 h 10000"/>
                <a:gd name="connsiteX73" fmla="*/ 9679 w 10000"/>
                <a:gd name="connsiteY73" fmla="*/ 2412 h 10000"/>
                <a:gd name="connsiteX74" fmla="*/ 9438 w 10000"/>
                <a:gd name="connsiteY74" fmla="*/ 2347 h 10000"/>
                <a:gd name="connsiteX75" fmla="*/ 9317 w 10000"/>
                <a:gd name="connsiteY75" fmla="*/ 2219 h 10000"/>
                <a:gd name="connsiteX76" fmla="*/ 9237 w 10000"/>
                <a:gd name="connsiteY76" fmla="*/ 1736 h 10000"/>
                <a:gd name="connsiteX77" fmla="*/ 9237 w 10000"/>
                <a:gd name="connsiteY77" fmla="*/ 1061 h 10000"/>
                <a:gd name="connsiteX78" fmla="*/ 9036 w 10000"/>
                <a:gd name="connsiteY78" fmla="*/ 836 h 10000"/>
                <a:gd name="connsiteX79" fmla="*/ 8996 w 10000"/>
                <a:gd name="connsiteY79" fmla="*/ 611 h 10000"/>
                <a:gd name="connsiteX80" fmla="*/ 8675 w 10000"/>
                <a:gd name="connsiteY80" fmla="*/ 289 h 10000"/>
                <a:gd name="connsiteX81" fmla="*/ 8394 w 10000"/>
                <a:gd name="connsiteY81" fmla="*/ 161 h 10000"/>
                <a:gd name="connsiteX82" fmla="*/ 8233 w 10000"/>
                <a:gd name="connsiteY82" fmla="*/ 0 h 10000"/>
                <a:gd name="connsiteX83" fmla="*/ 7992 w 10000"/>
                <a:gd name="connsiteY83" fmla="*/ 161 h 10000"/>
                <a:gd name="connsiteX84" fmla="*/ 7831 w 10000"/>
                <a:gd name="connsiteY84" fmla="*/ 129 h 10000"/>
                <a:gd name="connsiteX85" fmla="*/ 7711 w 10000"/>
                <a:gd name="connsiteY85" fmla="*/ 418 h 10000"/>
                <a:gd name="connsiteX86" fmla="*/ 7390 w 10000"/>
                <a:gd name="connsiteY86" fmla="*/ 482 h 10000"/>
                <a:gd name="connsiteX87" fmla="*/ 7309 w 10000"/>
                <a:gd name="connsiteY87" fmla="*/ 707 h 10000"/>
                <a:gd name="connsiteX88" fmla="*/ 7028 w 10000"/>
                <a:gd name="connsiteY88" fmla="*/ 707 h 10000"/>
                <a:gd name="connsiteX89" fmla="*/ 6787 w 10000"/>
                <a:gd name="connsiteY89" fmla="*/ 611 h 10000"/>
                <a:gd name="connsiteX90" fmla="*/ 6265 w 10000"/>
                <a:gd name="connsiteY90" fmla="*/ 611 h 10000"/>
                <a:gd name="connsiteX91" fmla="*/ 5743 w 10000"/>
                <a:gd name="connsiteY91" fmla="*/ 611 h 10000"/>
                <a:gd name="connsiteX92" fmla="*/ 5783 w 10000"/>
                <a:gd name="connsiteY92" fmla="*/ 482 h 10000"/>
                <a:gd name="connsiteX93" fmla="*/ 5703 w 10000"/>
                <a:gd name="connsiteY93" fmla="*/ 482 h 10000"/>
                <a:gd name="connsiteX94" fmla="*/ 5663 w 10000"/>
                <a:gd name="connsiteY94" fmla="*/ 611 h 10000"/>
                <a:gd name="connsiteX95" fmla="*/ 5181 w 10000"/>
                <a:gd name="connsiteY95" fmla="*/ 611 h 10000"/>
                <a:gd name="connsiteX96" fmla="*/ 4699 w 10000"/>
                <a:gd name="connsiteY96" fmla="*/ 611 h 10000"/>
                <a:gd name="connsiteX97" fmla="*/ 4217 w 10000"/>
                <a:gd name="connsiteY97" fmla="*/ 611 h 10000"/>
                <a:gd name="connsiteX98" fmla="*/ 3735 w 10000"/>
                <a:gd name="connsiteY98" fmla="*/ 611 h 10000"/>
                <a:gd name="connsiteX99" fmla="*/ 3293 w 10000"/>
                <a:gd name="connsiteY99" fmla="*/ 611 h 10000"/>
                <a:gd name="connsiteX100" fmla="*/ 2811 w 10000"/>
                <a:gd name="connsiteY100" fmla="*/ 611 h 10000"/>
                <a:gd name="connsiteX101" fmla="*/ 2369 w 10000"/>
                <a:gd name="connsiteY101" fmla="*/ 611 h 10000"/>
                <a:gd name="connsiteX102" fmla="*/ 1888 w 10000"/>
                <a:gd name="connsiteY102" fmla="*/ 611 h 10000"/>
                <a:gd name="connsiteX103" fmla="*/ 1888 w 10000"/>
                <a:gd name="connsiteY103" fmla="*/ 1061 h 10000"/>
                <a:gd name="connsiteX104" fmla="*/ 1888 w 10000"/>
                <a:gd name="connsiteY104" fmla="*/ 1640 h 10000"/>
                <a:gd name="connsiteX105" fmla="*/ 1285 w 10000"/>
                <a:gd name="connsiteY105" fmla="*/ 1640 h 10000"/>
                <a:gd name="connsiteX106" fmla="*/ 1285 w 10000"/>
                <a:gd name="connsiteY106" fmla="*/ 1897 h 10000"/>
                <a:gd name="connsiteX0" fmla="*/ 1285 w 10000"/>
                <a:gd name="connsiteY0" fmla="*/ 1897 h 10000"/>
                <a:gd name="connsiteX1" fmla="*/ 1285 w 10000"/>
                <a:gd name="connsiteY1" fmla="*/ 2412 h 10000"/>
                <a:gd name="connsiteX2" fmla="*/ 1285 w 10000"/>
                <a:gd name="connsiteY2" fmla="*/ 2894 h 10000"/>
                <a:gd name="connsiteX3" fmla="*/ 1285 w 10000"/>
                <a:gd name="connsiteY3" fmla="*/ 3376 h 10000"/>
                <a:gd name="connsiteX4" fmla="*/ 1285 w 10000"/>
                <a:gd name="connsiteY4" fmla="*/ 3826 h 10000"/>
                <a:gd name="connsiteX5" fmla="*/ 643 w 10000"/>
                <a:gd name="connsiteY5" fmla="*/ 3923 h 10000"/>
                <a:gd name="connsiteX6" fmla="*/ 522 w 10000"/>
                <a:gd name="connsiteY6" fmla="*/ 4180 h 10000"/>
                <a:gd name="connsiteX7" fmla="*/ 241 w 10000"/>
                <a:gd name="connsiteY7" fmla="*/ 4502 h 10000"/>
                <a:gd name="connsiteX8" fmla="*/ 241 w 10000"/>
                <a:gd name="connsiteY8" fmla="*/ 4759 h 10000"/>
                <a:gd name="connsiteX9" fmla="*/ 120 w 10000"/>
                <a:gd name="connsiteY9" fmla="*/ 4823 h 10000"/>
                <a:gd name="connsiteX10" fmla="*/ 120 w 10000"/>
                <a:gd name="connsiteY10" fmla="*/ 5048 h 10000"/>
                <a:gd name="connsiteX11" fmla="*/ 0 w 10000"/>
                <a:gd name="connsiteY11" fmla="*/ 5241 h 10000"/>
                <a:gd name="connsiteX12" fmla="*/ 0 w 10000"/>
                <a:gd name="connsiteY12" fmla="*/ 5402 h 10000"/>
                <a:gd name="connsiteX13" fmla="*/ 241 w 10000"/>
                <a:gd name="connsiteY13" fmla="*/ 5370 h 10000"/>
                <a:gd name="connsiteX14" fmla="*/ 281 w 10000"/>
                <a:gd name="connsiteY14" fmla="*/ 5659 h 10000"/>
                <a:gd name="connsiteX15" fmla="*/ 1954 w 10000"/>
                <a:gd name="connsiteY15" fmla="*/ 6927 h 10000"/>
                <a:gd name="connsiteX16" fmla="*/ 1592 w 10000"/>
                <a:gd name="connsiteY16" fmla="*/ 7011 h 10000"/>
                <a:gd name="connsiteX17" fmla="*/ 1356 w 10000"/>
                <a:gd name="connsiteY17" fmla="*/ 7004 h 10000"/>
                <a:gd name="connsiteX18" fmla="*/ 1228 w 10000"/>
                <a:gd name="connsiteY18" fmla="*/ 7161 h 10000"/>
                <a:gd name="connsiteX19" fmla="*/ 1004 w 10000"/>
                <a:gd name="connsiteY19" fmla="*/ 6913 h 10000"/>
                <a:gd name="connsiteX20" fmla="*/ 964 w 10000"/>
                <a:gd name="connsiteY20" fmla="*/ 7363 h 10000"/>
                <a:gd name="connsiteX21" fmla="*/ 1044 w 10000"/>
                <a:gd name="connsiteY21" fmla="*/ 7428 h 10000"/>
                <a:gd name="connsiteX22" fmla="*/ 1365 w 10000"/>
                <a:gd name="connsiteY22" fmla="*/ 7460 h 10000"/>
                <a:gd name="connsiteX23" fmla="*/ 1406 w 10000"/>
                <a:gd name="connsiteY23" fmla="*/ 7588 h 10000"/>
                <a:gd name="connsiteX24" fmla="*/ 1767 w 10000"/>
                <a:gd name="connsiteY24" fmla="*/ 7621 h 10000"/>
                <a:gd name="connsiteX25" fmla="*/ 1968 w 10000"/>
                <a:gd name="connsiteY25" fmla="*/ 7749 h 10000"/>
                <a:gd name="connsiteX26" fmla="*/ 2008 w 10000"/>
                <a:gd name="connsiteY26" fmla="*/ 7974 h 10000"/>
                <a:gd name="connsiteX27" fmla="*/ 2651 w 10000"/>
                <a:gd name="connsiteY27" fmla="*/ 8360 h 10000"/>
                <a:gd name="connsiteX28" fmla="*/ 2811 w 10000"/>
                <a:gd name="connsiteY28" fmla="*/ 8746 h 10000"/>
                <a:gd name="connsiteX29" fmla="*/ 3253 w 10000"/>
                <a:gd name="connsiteY29" fmla="*/ 8939 h 10000"/>
                <a:gd name="connsiteX30" fmla="*/ 3414 w 10000"/>
                <a:gd name="connsiteY30" fmla="*/ 9196 h 10000"/>
                <a:gd name="connsiteX31" fmla="*/ 3735 w 10000"/>
                <a:gd name="connsiteY31" fmla="*/ 9518 h 10000"/>
                <a:gd name="connsiteX32" fmla="*/ 3976 w 10000"/>
                <a:gd name="connsiteY32" fmla="*/ 9614 h 10000"/>
                <a:gd name="connsiteX33" fmla="*/ 4137 w 10000"/>
                <a:gd name="connsiteY33" fmla="*/ 9518 h 10000"/>
                <a:gd name="connsiteX34" fmla="*/ 4538 w 10000"/>
                <a:gd name="connsiteY34" fmla="*/ 9550 h 10000"/>
                <a:gd name="connsiteX35" fmla="*/ 4699 w 10000"/>
                <a:gd name="connsiteY35" fmla="*/ 9486 h 10000"/>
                <a:gd name="connsiteX36" fmla="*/ 5422 w 10000"/>
                <a:gd name="connsiteY36" fmla="*/ 9968 h 10000"/>
                <a:gd name="connsiteX37" fmla="*/ 5462 w 10000"/>
                <a:gd name="connsiteY37" fmla="*/ 9968 h 10000"/>
                <a:gd name="connsiteX38" fmla="*/ 5542 w 10000"/>
                <a:gd name="connsiteY38" fmla="*/ 9904 h 10000"/>
                <a:gd name="connsiteX39" fmla="*/ 6064 w 10000"/>
                <a:gd name="connsiteY39" fmla="*/ 9904 h 10000"/>
                <a:gd name="connsiteX40" fmla="*/ 6145 w 10000"/>
                <a:gd name="connsiteY40" fmla="*/ 10000 h 10000"/>
                <a:gd name="connsiteX41" fmla="*/ 6586 w 10000"/>
                <a:gd name="connsiteY41" fmla="*/ 9871 h 10000"/>
                <a:gd name="connsiteX42" fmla="*/ 6988 w 10000"/>
                <a:gd name="connsiteY42" fmla="*/ 9871 h 10000"/>
                <a:gd name="connsiteX43" fmla="*/ 7269 w 10000"/>
                <a:gd name="connsiteY43" fmla="*/ 9743 h 10000"/>
                <a:gd name="connsiteX44" fmla="*/ 7590 w 10000"/>
                <a:gd name="connsiteY44" fmla="*/ 9486 h 10000"/>
                <a:gd name="connsiteX45" fmla="*/ 8434 w 10000"/>
                <a:gd name="connsiteY45" fmla="*/ 9486 h 10000"/>
                <a:gd name="connsiteX46" fmla="*/ 8434 w 10000"/>
                <a:gd name="connsiteY46" fmla="*/ 9132 h 10000"/>
                <a:gd name="connsiteX47" fmla="*/ 7992 w 10000"/>
                <a:gd name="connsiteY47" fmla="*/ 8971 h 10000"/>
                <a:gd name="connsiteX48" fmla="*/ 7751 w 10000"/>
                <a:gd name="connsiteY48" fmla="*/ 8457 h 10000"/>
                <a:gd name="connsiteX49" fmla="*/ 7430 w 10000"/>
                <a:gd name="connsiteY49" fmla="*/ 8264 h 10000"/>
                <a:gd name="connsiteX50" fmla="*/ 7229 w 10000"/>
                <a:gd name="connsiteY50" fmla="*/ 8006 h 10000"/>
                <a:gd name="connsiteX51" fmla="*/ 6707 w 10000"/>
                <a:gd name="connsiteY51" fmla="*/ 7814 h 10000"/>
                <a:gd name="connsiteX52" fmla="*/ 6827 w 10000"/>
                <a:gd name="connsiteY52" fmla="*/ 7749 h 10000"/>
                <a:gd name="connsiteX53" fmla="*/ 6827 w 10000"/>
                <a:gd name="connsiteY53" fmla="*/ 7588 h 10000"/>
                <a:gd name="connsiteX54" fmla="*/ 7189 w 10000"/>
                <a:gd name="connsiteY54" fmla="*/ 7588 h 10000"/>
                <a:gd name="connsiteX55" fmla="*/ 7390 w 10000"/>
                <a:gd name="connsiteY55" fmla="*/ 7460 h 10000"/>
                <a:gd name="connsiteX56" fmla="*/ 7430 w 10000"/>
                <a:gd name="connsiteY56" fmla="*/ 6527 h 10000"/>
                <a:gd name="connsiteX57" fmla="*/ 7470 w 10000"/>
                <a:gd name="connsiteY57" fmla="*/ 6559 h 10000"/>
                <a:gd name="connsiteX58" fmla="*/ 7590 w 10000"/>
                <a:gd name="connsiteY58" fmla="*/ 6367 h 10000"/>
                <a:gd name="connsiteX59" fmla="*/ 7831 w 10000"/>
                <a:gd name="connsiteY59" fmla="*/ 6270 h 10000"/>
                <a:gd name="connsiteX60" fmla="*/ 7952 w 10000"/>
                <a:gd name="connsiteY60" fmla="*/ 5916 h 10000"/>
                <a:gd name="connsiteX61" fmla="*/ 8313 w 10000"/>
                <a:gd name="connsiteY61" fmla="*/ 5498 h 10000"/>
                <a:gd name="connsiteX62" fmla="*/ 8594 w 10000"/>
                <a:gd name="connsiteY62" fmla="*/ 5305 h 10000"/>
                <a:gd name="connsiteX63" fmla="*/ 8795 w 10000"/>
                <a:gd name="connsiteY63" fmla="*/ 4759 h 10000"/>
                <a:gd name="connsiteX64" fmla="*/ 8795 w 10000"/>
                <a:gd name="connsiteY64" fmla="*/ 4630 h 10000"/>
                <a:gd name="connsiteX65" fmla="*/ 8755 w 10000"/>
                <a:gd name="connsiteY65" fmla="*/ 4309 h 10000"/>
                <a:gd name="connsiteX66" fmla="*/ 9157 w 10000"/>
                <a:gd name="connsiteY66" fmla="*/ 3151 h 10000"/>
                <a:gd name="connsiteX67" fmla="*/ 9277 w 10000"/>
                <a:gd name="connsiteY67" fmla="*/ 3151 h 10000"/>
                <a:gd name="connsiteX68" fmla="*/ 9438 w 10000"/>
                <a:gd name="connsiteY68" fmla="*/ 3055 h 10000"/>
                <a:gd name="connsiteX69" fmla="*/ 9920 w 10000"/>
                <a:gd name="connsiteY69" fmla="*/ 2894 h 10000"/>
                <a:gd name="connsiteX70" fmla="*/ 10000 w 10000"/>
                <a:gd name="connsiteY70" fmla="*/ 2637 h 10000"/>
                <a:gd name="connsiteX71" fmla="*/ 9960 w 10000"/>
                <a:gd name="connsiteY71" fmla="*/ 2572 h 10000"/>
                <a:gd name="connsiteX72" fmla="*/ 9799 w 10000"/>
                <a:gd name="connsiteY72" fmla="*/ 2572 h 10000"/>
                <a:gd name="connsiteX73" fmla="*/ 9679 w 10000"/>
                <a:gd name="connsiteY73" fmla="*/ 2412 h 10000"/>
                <a:gd name="connsiteX74" fmla="*/ 9438 w 10000"/>
                <a:gd name="connsiteY74" fmla="*/ 2347 h 10000"/>
                <a:gd name="connsiteX75" fmla="*/ 9317 w 10000"/>
                <a:gd name="connsiteY75" fmla="*/ 2219 h 10000"/>
                <a:gd name="connsiteX76" fmla="*/ 9237 w 10000"/>
                <a:gd name="connsiteY76" fmla="*/ 1736 h 10000"/>
                <a:gd name="connsiteX77" fmla="*/ 9237 w 10000"/>
                <a:gd name="connsiteY77" fmla="*/ 1061 h 10000"/>
                <a:gd name="connsiteX78" fmla="*/ 9036 w 10000"/>
                <a:gd name="connsiteY78" fmla="*/ 836 h 10000"/>
                <a:gd name="connsiteX79" fmla="*/ 8996 w 10000"/>
                <a:gd name="connsiteY79" fmla="*/ 611 h 10000"/>
                <a:gd name="connsiteX80" fmla="*/ 8675 w 10000"/>
                <a:gd name="connsiteY80" fmla="*/ 289 h 10000"/>
                <a:gd name="connsiteX81" fmla="*/ 8394 w 10000"/>
                <a:gd name="connsiteY81" fmla="*/ 161 h 10000"/>
                <a:gd name="connsiteX82" fmla="*/ 8233 w 10000"/>
                <a:gd name="connsiteY82" fmla="*/ 0 h 10000"/>
                <a:gd name="connsiteX83" fmla="*/ 7992 w 10000"/>
                <a:gd name="connsiteY83" fmla="*/ 161 h 10000"/>
                <a:gd name="connsiteX84" fmla="*/ 7831 w 10000"/>
                <a:gd name="connsiteY84" fmla="*/ 129 h 10000"/>
                <a:gd name="connsiteX85" fmla="*/ 7711 w 10000"/>
                <a:gd name="connsiteY85" fmla="*/ 418 h 10000"/>
                <a:gd name="connsiteX86" fmla="*/ 7390 w 10000"/>
                <a:gd name="connsiteY86" fmla="*/ 482 h 10000"/>
                <a:gd name="connsiteX87" fmla="*/ 7309 w 10000"/>
                <a:gd name="connsiteY87" fmla="*/ 707 h 10000"/>
                <a:gd name="connsiteX88" fmla="*/ 7028 w 10000"/>
                <a:gd name="connsiteY88" fmla="*/ 707 h 10000"/>
                <a:gd name="connsiteX89" fmla="*/ 6787 w 10000"/>
                <a:gd name="connsiteY89" fmla="*/ 611 h 10000"/>
                <a:gd name="connsiteX90" fmla="*/ 6265 w 10000"/>
                <a:gd name="connsiteY90" fmla="*/ 611 h 10000"/>
                <a:gd name="connsiteX91" fmla="*/ 5743 w 10000"/>
                <a:gd name="connsiteY91" fmla="*/ 611 h 10000"/>
                <a:gd name="connsiteX92" fmla="*/ 5783 w 10000"/>
                <a:gd name="connsiteY92" fmla="*/ 482 h 10000"/>
                <a:gd name="connsiteX93" fmla="*/ 5703 w 10000"/>
                <a:gd name="connsiteY93" fmla="*/ 482 h 10000"/>
                <a:gd name="connsiteX94" fmla="*/ 5663 w 10000"/>
                <a:gd name="connsiteY94" fmla="*/ 611 h 10000"/>
                <a:gd name="connsiteX95" fmla="*/ 5181 w 10000"/>
                <a:gd name="connsiteY95" fmla="*/ 611 h 10000"/>
                <a:gd name="connsiteX96" fmla="*/ 4699 w 10000"/>
                <a:gd name="connsiteY96" fmla="*/ 611 h 10000"/>
                <a:gd name="connsiteX97" fmla="*/ 4217 w 10000"/>
                <a:gd name="connsiteY97" fmla="*/ 611 h 10000"/>
                <a:gd name="connsiteX98" fmla="*/ 3735 w 10000"/>
                <a:gd name="connsiteY98" fmla="*/ 611 h 10000"/>
                <a:gd name="connsiteX99" fmla="*/ 3293 w 10000"/>
                <a:gd name="connsiteY99" fmla="*/ 611 h 10000"/>
                <a:gd name="connsiteX100" fmla="*/ 2811 w 10000"/>
                <a:gd name="connsiteY100" fmla="*/ 611 h 10000"/>
                <a:gd name="connsiteX101" fmla="*/ 2369 w 10000"/>
                <a:gd name="connsiteY101" fmla="*/ 611 h 10000"/>
                <a:gd name="connsiteX102" fmla="*/ 1888 w 10000"/>
                <a:gd name="connsiteY102" fmla="*/ 611 h 10000"/>
                <a:gd name="connsiteX103" fmla="*/ 1888 w 10000"/>
                <a:gd name="connsiteY103" fmla="*/ 1061 h 10000"/>
                <a:gd name="connsiteX104" fmla="*/ 1888 w 10000"/>
                <a:gd name="connsiteY104" fmla="*/ 1640 h 10000"/>
                <a:gd name="connsiteX105" fmla="*/ 1285 w 10000"/>
                <a:gd name="connsiteY105" fmla="*/ 1640 h 10000"/>
                <a:gd name="connsiteX106" fmla="*/ 1285 w 10000"/>
                <a:gd name="connsiteY106" fmla="*/ 1897 h 10000"/>
                <a:gd name="connsiteX0" fmla="*/ 1285 w 10000"/>
                <a:gd name="connsiteY0" fmla="*/ 1897 h 10000"/>
                <a:gd name="connsiteX1" fmla="*/ 1285 w 10000"/>
                <a:gd name="connsiteY1" fmla="*/ 2412 h 10000"/>
                <a:gd name="connsiteX2" fmla="*/ 1285 w 10000"/>
                <a:gd name="connsiteY2" fmla="*/ 2894 h 10000"/>
                <a:gd name="connsiteX3" fmla="*/ 1285 w 10000"/>
                <a:gd name="connsiteY3" fmla="*/ 3376 h 10000"/>
                <a:gd name="connsiteX4" fmla="*/ 1285 w 10000"/>
                <a:gd name="connsiteY4" fmla="*/ 3826 h 10000"/>
                <a:gd name="connsiteX5" fmla="*/ 643 w 10000"/>
                <a:gd name="connsiteY5" fmla="*/ 3923 h 10000"/>
                <a:gd name="connsiteX6" fmla="*/ 522 w 10000"/>
                <a:gd name="connsiteY6" fmla="*/ 4180 h 10000"/>
                <a:gd name="connsiteX7" fmla="*/ 241 w 10000"/>
                <a:gd name="connsiteY7" fmla="*/ 4502 h 10000"/>
                <a:gd name="connsiteX8" fmla="*/ 241 w 10000"/>
                <a:gd name="connsiteY8" fmla="*/ 4759 h 10000"/>
                <a:gd name="connsiteX9" fmla="*/ 120 w 10000"/>
                <a:gd name="connsiteY9" fmla="*/ 4823 h 10000"/>
                <a:gd name="connsiteX10" fmla="*/ 120 w 10000"/>
                <a:gd name="connsiteY10" fmla="*/ 5048 h 10000"/>
                <a:gd name="connsiteX11" fmla="*/ 0 w 10000"/>
                <a:gd name="connsiteY11" fmla="*/ 5241 h 10000"/>
                <a:gd name="connsiteX12" fmla="*/ 0 w 10000"/>
                <a:gd name="connsiteY12" fmla="*/ 5402 h 10000"/>
                <a:gd name="connsiteX13" fmla="*/ 241 w 10000"/>
                <a:gd name="connsiteY13" fmla="*/ 5370 h 10000"/>
                <a:gd name="connsiteX14" fmla="*/ 2046 w 10000"/>
                <a:gd name="connsiteY14" fmla="*/ 6729 h 10000"/>
                <a:gd name="connsiteX15" fmla="*/ 1954 w 10000"/>
                <a:gd name="connsiteY15" fmla="*/ 6927 h 10000"/>
                <a:gd name="connsiteX16" fmla="*/ 1592 w 10000"/>
                <a:gd name="connsiteY16" fmla="*/ 7011 h 10000"/>
                <a:gd name="connsiteX17" fmla="*/ 1356 w 10000"/>
                <a:gd name="connsiteY17" fmla="*/ 7004 h 10000"/>
                <a:gd name="connsiteX18" fmla="*/ 1228 w 10000"/>
                <a:gd name="connsiteY18" fmla="*/ 7161 h 10000"/>
                <a:gd name="connsiteX19" fmla="*/ 1004 w 10000"/>
                <a:gd name="connsiteY19" fmla="*/ 6913 h 10000"/>
                <a:gd name="connsiteX20" fmla="*/ 964 w 10000"/>
                <a:gd name="connsiteY20" fmla="*/ 7363 h 10000"/>
                <a:gd name="connsiteX21" fmla="*/ 1044 w 10000"/>
                <a:gd name="connsiteY21" fmla="*/ 7428 h 10000"/>
                <a:gd name="connsiteX22" fmla="*/ 1365 w 10000"/>
                <a:gd name="connsiteY22" fmla="*/ 7460 h 10000"/>
                <a:gd name="connsiteX23" fmla="*/ 1406 w 10000"/>
                <a:gd name="connsiteY23" fmla="*/ 7588 h 10000"/>
                <a:gd name="connsiteX24" fmla="*/ 1767 w 10000"/>
                <a:gd name="connsiteY24" fmla="*/ 7621 h 10000"/>
                <a:gd name="connsiteX25" fmla="*/ 1968 w 10000"/>
                <a:gd name="connsiteY25" fmla="*/ 7749 h 10000"/>
                <a:gd name="connsiteX26" fmla="*/ 2008 w 10000"/>
                <a:gd name="connsiteY26" fmla="*/ 7974 h 10000"/>
                <a:gd name="connsiteX27" fmla="*/ 2651 w 10000"/>
                <a:gd name="connsiteY27" fmla="*/ 8360 h 10000"/>
                <a:gd name="connsiteX28" fmla="*/ 2811 w 10000"/>
                <a:gd name="connsiteY28" fmla="*/ 8746 h 10000"/>
                <a:gd name="connsiteX29" fmla="*/ 3253 w 10000"/>
                <a:gd name="connsiteY29" fmla="*/ 8939 h 10000"/>
                <a:gd name="connsiteX30" fmla="*/ 3414 w 10000"/>
                <a:gd name="connsiteY30" fmla="*/ 9196 h 10000"/>
                <a:gd name="connsiteX31" fmla="*/ 3735 w 10000"/>
                <a:gd name="connsiteY31" fmla="*/ 9518 h 10000"/>
                <a:gd name="connsiteX32" fmla="*/ 3976 w 10000"/>
                <a:gd name="connsiteY32" fmla="*/ 9614 h 10000"/>
                <a:gd name="connsiteX33" fmla="*/ 4137 w 10000"/>
                <a:gd name="connsiteY33" fmla="*/ 9518 h 10000"/>
                <a:gd name="connsiteX34" fmla="*/ 4538 w 10000"/>
                <a:gd name="connsiteY34" fmla="*/ 9550 h 10000"/>
                <a:gd name="connsiteX35" fmla="*/ 4699 w 10000"/>
                <a:gd name="connsiteY35" fmla="*/ 9486 h 10000"/>
                <a:gd name="connsiteX36" fmla="*/ 5422 w 10000"/>
                <a:gd name="connsiteY36" fmla="*/ 9968 h 10000"/>
                <a:gd name="connsiteX37" fmla="*/ 5462 w 10000"/>
                <a:gd name="connsiteY37" fmla="*/ 9968 h 10000"/>
                <a:gd name="connsiteX38" fmla="*/ 5542 w 10000"/>
                <a:gd name="connsiteY38" fmla="*/ 9904 h 10000"/>
                <a:gd name="connsiteX39" fmla="*/ 6064 w 10000"/>
                <a:gd name="connsiteY39" fmla="*/ 9904 h 10000"/>
                <a:gd name="connsiteX40" fmla="*/ 6145 w 10000"/>
                <a:gd name="connsiteY40" fmla="*/ 10000 h 10000"/>
                <a:gd name="connsiteX41" fmla="*/ 6586 w 10000"/>
                <a:gd name="connsiteY41" fmla="*/ 9871 h 10000"/>
                <a:gd name="connsiteX42" fmla="*/ 6988 w 10000"/>
                <a:gd name="connsiteY42" fmla="*/ 9871 h 10000"/>
                <a:gd name="connsiteX43" fmla="*/ 7269 w 10000"/>
                <a:gd name="connsiteY43" fmla="*/ 9743 h 10000"/>
                <a:gd name="connsiteX44" fmla="*/ 7590 w 10000"/>
                <a:gd name="connsiteY44" fmla="*/ 9486 h 10000"/>
                <a:gd name="connsiteX45" fmla="*/ 8434 w 10000"/>
                <a:gd name="connsiteY45" fmla="*/ 9486 h 10000"/>
                <a:gd name="connsiteX46" fmla="*/ 8434 w 10000"/>
                <a:gd name="connsiteY46" fmla="*/ 9132 h 10000"/>
                <a:gd name="connsiteX47" fmla="*/ 7992 w 10000"/>
                <a:gd name="connsiteY47" fmla="*/ 8971 h 10000"/>
                <a:gd name="connsiteX48" fmla="*/ 7751 w 10000"/>
                <a:gd name="connsiteY48" fmla="*/ 8457 h 10000"/>
                <a:gd name="connsiteX49" fmla="*/ 7430 w 10000"/>
                <a:gd name="connsiteY49" fmla="*/ 8264 h 10000"/>
                <a:gd name="connsiteX50" fmla="*/ 7229 w 10000"/>
                <a:gd name="connsiteY50" fmla="*/ 8006 h 10000"/>
                <a:gd name="connsiteX51" fmla="*/ 6707 w 10000"/>
                <a:gd name="connsiteY51" fmla="*/ 7814 h 10000"/>
                <a:gd name="connsiteX52" fmla="*/ 6827 w 10000"/>
                <a:gd name="connsiteY52" fmla="*/ 7749 h 10000"/>
                <a:gd name="connsiteX53" fmla="*/ 6827 w 10000"/>
                <a:gd name="connsiteY53" fmla="*/ 7588 h 10000"/>
                <a:gd name="connsiteX54" fmla="*/ 7189 w 10000"/>
                <a:gd name="connsiteY54" fmla="*/ 7588 h 10000"/>
                <a:gd name="connsiteX55" fmla="*/ 7390 w 10000"/>
                <a:gd name="connsiteY55" fmla="*/ 7460 h 10000"/>
                <a:gd name="connsiteX56" fmla="*/ 7430 w 10000"/>
                <a:gd name="connsiteY56" fmla="*/ 6527 h 10000"/>
                <a:gd name="connsiteX57" fmla="*/ 7470 w 10000"/>
                <a:gd name="connsiteY57" fmla="*/ 6559 h 10000"/>
                <a:gd name="connsiteX58" fmla="*/ 7590 w 10000"/>
                <a:gd name="connsiteY58" fmla="*/ 6367 h 10000"/>
                <a:gd name="connsiteX59" fmla="*/ 7831 w 10000"/>
                <a:gd name="connsiteY59" fmla="*/ 6270 h 10000"/>
                <a:gd name="connsiteX60" fmla="*/ 7952 w 10000"/>
                <a:gd name="connsiteY60" fmla="*/ 5916 h 10000"/>
                <a:gd name="connsiteX61" fmla="*/ 8313 w 10000"/>
                <a:gd name="connsiteY61" fmla="*/ 5498 h 10000"/>
                <a:gd name="connsiteX62" fmla="*/ 8594 w 10000"/>
                <a:gd name="connsiteY62" fmla="*/ 5305 h 10000"/>
                <a:gd name="connsiteX63" fmla="*/ 8795 w 10000"/>
                <a:gd name="connsiteY63" fmla="*/ 4759 h 10000"/>
                <a:gd name="connsiteX64" fmla="*/ 8795 w 10000"/>
                <a:gd name="connsiteY64" fmla="*/ 4630 h 10000"/>
                <a:gd name="connsiteX65" fmla="*/ 8755 w 10000"/>
                <a:gd name="connsiteY65" fmla="*/ 4309 h 10000"/>
                <a:gd name="connsiteX66" fmla="*/ 9157 w 10000"/>
                <a:gd name="connsiteY66" fmla="*/ 3151 h 10000"/>
                <a:gd name="connsiteX67" fmla="*/ 9277 w 10000"/>
                <a:gd name="connsiteY67" fmla="*/ 3151 h 10000"/>
                <a:gd name="connsiteX68" fmla="*/ 9438 w 10000"/>
                <a:gd name="connsiteY68" fmla="*/ 3055 h 10000"/>
                <a:gd name="connsiteX69" fmla="*/ 9920 w 10000"/>
                <a:gd name="connsiteY69" fmla="*/ 2894 h 10000"/>
                <a:gd name="connsiteX70" fmla="*/ 10000 w 10000"/>
                <a:gd name="connsiteY70" fmla="*/ 2637 h 10000"/>
                <a:gd name="connsiteX71" fmla="*/ 9960 w 10000"/>
                <a:gd name="connsiteY71" fmla="*/ 2572 h 10000"/>
                <a:gd name="connsiteX72" fmla="*/ 9799 w 10000"/>
                <a:gd name="connsiteY72" fmla="*/ 2572 h 10000"/>
                <a:gd name="connsiteX73" fmla="*/ 9679 w 10000"/>
                <a:gd name="connsiteY73" fmla="*/ 2412 h 10000"/>
                <a:gd name="connsiteX74" fmla="*/ 9438 w 10000"/>
                <a:gd name="connsiteY74" fmla="*/ 2347 h 10000"/>
                <a:gd name="connsiteX75" fmla="*/ 9317 w 10000"/>
                <a:gd name="connsiteY75" fmla="*/ 2219 h 10000"/>
                <a:gd name="connsiteX76" fmla="*/ 9237 w 10000"/>
                <a:gd name="connsiteY76" fmla="*/ 1736 h 10000"/>
                <a:gd name="connsiteX77" fmla="*/ 9237 w 10000"/>
                <a:gd name="connsiteY77" fmla="*/ 1061 h 10000"/>
                <a:gd name="connsiteX78" fmla="*/ 9036 w 10000"/>
                <a:gd name="connsiteY78" fmla="*/ 836 h 10000"/>
                <a:gd name="connsiteX79" fmla="*/ 8996 w 10000"/>
                <a:gd name="connsiteY79" fmla="*/ 611 h 10000"/>
                <a:gd name="connsiteX80" fmla="*/ 8675 w 10000"/>
                <a:gd name="connsiteY80" fmla="*/ 289 h 10000"/>
                <a:gd name="connsiteX81" fmla="*/ 8394 w 10000"/>
                <a:gd name="connsiteY81" fmla="*/ 161 h 10000"/>
                <a:gd name="connsiteX82" fmla="*/ 8233 w 10000"/>
                <a:gd name="connsiteY82" fmla="*/ 0 h 10000"/>
                <a:gd name="connsiteX83" fmla="*/ 7992 w 10000"/>
                <a:gd name="connsiteY83" fmla="*/ 161 h 10000"/>
                <a:gd name="connsiteX84" fmla="*/ 7831 w 10000"/>
                <a:gd name="connsiteY84" fmla="*/ 129 h 10000"/>
                <a:gd name="connsiteX85" fmla="*/ 7711 w 10000"/>
                <a:gd name="connsiteY85" fmla="*/ 418 h 10000"/>
                <a:gd name="connsiteX86" fmla="*/ 7390 w 10000"/>
                <a:gd name="connsiteY86" fmla="*/ 482 h 10000"/>
                <a:gd name="connsiteX87" fmla="*/ 7309 w 10000"/>
                <a:gd name="connsiteY87" fmla="*/ 707 h 10000"/>
                <a:gd name="connsiteX88" fmla="*/ 7028 w 10000"/>
                <a:gd name="connsiteY88" fmla="*/ 707 h 10000"/>
                <a:gd name="connsiteX89" fmla="*/ 6787 w 10000"/>
                <a:gd name="connsiteY89" fmla="*/ 611 h 10000"/>
                <a:gd name="connsiteX90" fmla="*/ 6265 w 10000"/>
                <a:gd name="connsiteY90" fmla="*/ 611 h 10000"/>
                <a:gd name="connsiteX91" fmla="*/ 5743 w 10000"/>
                <a:gd name="connsiteY91" fmla="*/ 611 h 10000"/>
                <a:gd name="connsiteX92" fmla="*/ 5783 w 10000"/>
                <a:gd name="connsiteY92" fmla="*/ 482 h 10000"/>
                <a:gd name="connsiteX93" fmla="*/ 5703 w 10000"/>
                <a:gd name="connsiteY93" fmla="*/ 482 h 10000"/>
                <a:gd name="connsiteX94" fmla="*/ 5663 w 10000"/>
                <a:gd name="connsiteY94" fmla="*/ 611 h 10000"/>
                <a:gd name="connsiteX95" fmla="*/ 5181 w 10000"/>
                <a:gd name="connsiteY95" fmla="*/ 611 h 10000"/>
                <a:gd name="connsiteX96" fmla="*/ 4699 w 10000"/>
                <a:gd name="connsiteY96" fmla="*/ 611 h 10000"/>
                <a:gd name="connsiteX97" fmla="*/ 4217 w 10000"/>
                <a:gd name="connsiteY97" fmla="*/ 611 h 10000"/>
                <a:gd name="connsiteX98" fmla="*/ 3735 w 10000"/>
                <a:gd name="connsiteY98" fmla="*/ 611 h 10000"/>
                <a:gd name="connsiteX99" fmla="*/ 3293 w 10000"/>
                <a:gd name="connsiteY99" fmla="*/ 611 h 10000"/>
                <a:gd name="connsiteX100" fmla="*/ 2811 w 10000"/>
                <a:gd name="connsiteY100" fmla="*/ 611 h 10000"/>
                <a:gd name="connsiteX101" fmla="*/ 2369 w 10000"/>
                <a:gd name="connsiteY101" fmla="*/ 611 h 10000"/>
                <a:gd name="connsiteX102" fmla="*/ 1888 w 10000"/>
                <a:gd name="connsiteY102" fmla="*/ 611 h 10000"/>
                <a:gd name="connsiteX103" fmla="*/ 1888 w 10000"/>
                <a:gd name="connsiteY103" fmla="*/ 1061 h 10000"/>
                <a:gd name="connsiteX104" fmla="*/ 1888 w 10000"/>
                <a:gd name="connsiteY104" fmla="*/ 1640 h 10000"/>
                <a:gd name="connsiteX105" fmla="*/ 1285 w 10000"/>
                <a:gd name="connsiteY105" fmla="*/ 1640 h 10000"/>
                <a:gd name="connsiteX106" fmla="*/ 1285 w 10000"/>
                <a:gd name="connsiteY106" fmla="*/ 1897 h 10000"/>
                <a:gd name="connsiteX0" fmla="*/ 1285 w 10000"/>
                <a:gd name="connsiteY0" fmla="*/ 1897 h 10000"/>
                <a:gd name="connsiteX1" fmla="*/ 1285 w 10000"/>
                <a:gd name="connsiteY1" fmla="*/ 2412 h 10000"/>
                <a:gd name="connsiteX2" fmla="*/ 1285 w 10000"/>
                <a:gd name="connsiteY2" fmla="*/ 2894 h 10000"/>
                <a:gd name="connsiteX3" fmla="*/ 1285 w 10000"/>
                <a:gd name="connsiteY3" fmla="*/ 3376 h 10000"/>
                <a:gd name="connsiteX4" fmla="*/ 1285 w 10000"/>
                <a:gd name="connsiteY4" fmla="*/ 3826 h 10000"/>
                <a:gd name="connsiteX5" fmla="*/ 643 w 10000"/>
                <a:gd name="connsiteY5" fmla="*/ 3923 h 10000"/>
                <a:gd name="connsiteX6" fmla="*/ 522 w 10000"/>
                <a:gd name="connsiteY6" fmla="*/ 4180 h 10000"/>
                <a:gd name="connsiteX7" fmla="*/ 241 w 10000"/>
                <a:gd name="connsiteY7" fmla="*/ 4502 h 10000"/>
                <a:gd name="connsiteX8" fmla="*/ 241 w 10000"/>
                <a:gd name="connsiteY8" fmla="*/ 4759 h 10000"/>
                <a:gd name="connsiteX9" fmla="*/ 120 w 10000"/>
                <a:gd name="connsiteY9" fmla="*/ 4823 h 10000"/>
                <a:gd name="connsiteX10" fmla="*/ 120 w 10000"/>
                <a:gd name="connsiteY10" fmla="*/ 5048 h 10000"/>
                <a:gd name="connsiteX11" fmla="*/ 0 w 10000"/>
                <a:gd name="connsiteY11" fmla="*/ 5241 h 10000"/>
                <a:gd name="connsiteX12" fmla="*/ 0 w 10000"/>
                <a:gd name="connsiteY12" fmla="*/ 5402 h 10000"/>
                <a:gd name="connsiteX13" fmla="*/ 2385 w 10000"/>
                <a:gd name="connsiteY13" fmla="*/ 6638 h 10000"/>
                <a:gd name="connsiteX14" fmla="*/ 2046 w 10000"/>
                <a:gd name="connsiteY14" fmla="*/ 6729 h 10000"/>
                <a:gd name="connsiteX15" fmla="*/ 1954 w 10000"/>
                <a:gd name="connsiteY15" fmla="*/ 6927 h 10000"/>
                <a:gd name="connsiteX16" fmla="*/ 1592 w 10000"/>
                <a:gd name="connsiteY16" fmla="*/ 7011 h 10000"/>
                <a:gd name="connsiteX17" fmla="*/ 1356 w 10000"/>
                <a:gd name="connsiteY17" fmla="*/ 7004 h 10000"/>
                <a:gd name="connsiteX18" fmla="*/ 1228 w 10000"/>
                <a:gd name="connsiteY18" fmla="*/ 7161 h 10000"/>
                <a:gd name="connsiteX19" fmla="*/ 1004 w 10000"/>
                <a:gd name="connsiteY19" fmla="*/ 6913 h 10000"/>
                <a:gd name="connsiteX20" fmla="*/ 964 w 10000"/>
                <a:gd name="connsiteY20" fmla="*/ 7363 h 10000"/>
                <a:gd name="connsiteX21" fmla="*/ 1044 w 10000"/>
                <a:gd name="connsiteY21" fmla="*/ 7428 h 10000"/>
                <a:gd name="connsiteX22" fmla="*/ 1365 w 10000"/>
                <a:gd name="connsiteY22" fmla="*/ 7460 h 10000"/>
                <a:gd name="connsiteX23" fmla="*/ 1406 w 10000"/>
                <a:gd name="connsiteY23" fmla="*/ 7588 h 10000"/>
                <a:gd name="connsiteX24" fmla="*/ 1767 w 10000"/>
                <a:gd name="connsiteY24" fmla="*/ 7621 h 10000"/>
                <a:gd name="connsiteX25" fmla="*/ 1968 w 10000"/>
                <a:gd name="connsiteY25" fmla="*/ 7749 h 10000"/>
                <a:gd name="connsiteX26" fmla="*/ 2008 w 10000"/>
                <a:gd name="connsiteY26" fmla="*/ 7974 h 10000"/>
                <a:gd name="connsiteX27" fmla="*/ 2651 w 10000"/>
                <a:gd name="connsiteY27" fmla="*/ 8360 h 10000"/>
                <a:gd name="connsiteX28" fmla="*/ 2811 w 10000"/>
                <a:gd name="connsiteY28" fmla="*/ 8746 h 10000"/>
                <a:gd name="connsiteX29" fmla="*/ 3253 w 10000"/>
                <a:gd name="connsiteY29" fmla="*/ 8939 h 10000"/>
                <a:gd name="connsiteX30" fmla="*/ 3414 w 10000"/>
                <a:gd name="connsiteY30" fmla="*/ 9196 h 10000"/>
                <a:gd name="connsiteX31" fmla="*/ 3735 w 10000"/>
                <a:gd name="connsiteY31" fmla="*/ 9518 h 10000"/>
                <a:gd name="connsiteX32" fmla="*/ 3976 w 10000"/>
                <a:gd name="connsiteY32" fmla="*/ 9614 h 10000"/>
                <a:gd name="connsiteX33" fmla="*/ 4137 w 10000"/>
                <a:gd name="connsiteY33" fmla="*/ 9518 h 10000"/>
                <a:gd name="connsiteX34" fmla="*/ 4538 w 10000"/>
                <a:gd name="connsiteY34" fmla="*/ 9550 h 10000"/>
                <a:gd name="connsiteX35" fmla="*/ 4699 w 10000"/>
                <a:gd name="connsiteY35" fmla="*/ 9486 h 10000"/>
                <a:gd name="connsiteX36" fmla="*/ 5422 w 10000"/>
                <a:gd name="connsiteY36" fmla="*/ 9968 h 10000"/>
                <a:gd name="connsiteX37" fmla="*/ 5462 w 10000"/>
                <a:gd name="connsiteY37" fmla="*/ 9968 h 10000"/>
                <a:gd name="connsiteX38" fmla="*/ 5542 w 10000"/>
                <a:gd name="connsiteY38" fmla="*/ 9904 h 10000"/>
                <a:gd name="connsiteX39" fmla="*/ 6064 w 10000"/>
                <a:gd name="connsiteY39" fmla="*/ 9904 h 10000"/>
                <a:gd name="connsiteX40" fmla="*/ 6145 w 10000"/>
                <a:gd name="connsiteY40" fmla="*/ 10000 h 10000"/>
                <a:gd name="connsiteX41" fmla="*/ 6586 w 10000"/>
                <a:gd name="connsiteY41" fmla="*/ 9871 h 10000"/>
                <a:gd name="connsiteX42" fmla="*/ 6988 w 10000"/>
                <a:gd name="connsiteY42" fmla="*/ 9871 h 10000"/>
                <a:gd name="connsiteX43" fmla="*/ 7269 w 10000"/>
                <a:gd name="connsiteY43" fmla="*/ 9743 h 10000"/>
                <a:gd name="connsiteX44" fmla="*/ 7590 w 10000"/>
                <a:gd name="connsiteY44" fmla="*/ 9486 h 10000"/>
                <a:gd name="connsiteX45" fmla="*/ 8434 w 10000"/>
                <a:gd name="connsiteY45" fmla="*/ 9486 h 10000"/>
                <a:gd name="connsiteX46" fmla="*/ 8434 w 10000"/>
                <a:gd name="connsiteY46" fmla="*/ 9132 h 10000"/>
                <a:gd name="connsiteX47" fmla="*/ 7992 w 10000"/>
                <a:gd name="connsiteY47" fmla="*/ 8971 h 10000"/>
                <a:gd name="connsiteX48" fmla="*/ 7751 w 10000"/>
                <a:gd name="connsiteY48" fmla="*/ 8457 h 10000"/>
                <a:gd name="connsiteX49" fmla="*/ 7430 w 10000"/>
                <a:gd name="connsiteY49" fmla="*/ 8264 h 10000"/>
                <a:gd name="connsiteX50" fmla="*/ 7229 w 10000"/>
                <a:gd name="connsiteY50" fmla="*/ 8006 h 10000"/>
                <a:gd name="connsiteX51" fmla="*/ 6707 w 10000"/>
                <a:gd name="connsiteY51" fmla="*/ 7814 h 10000"/>
                <a:gd name="connsiteX52" fmla="*/ 6827 w 10000"/>
                <a:gd name="connsiteY52" fmla="*/ 7749 h 10000"/>
                <a:gd name="connsiteX53" fmla="*/ 6827 w 10000"/>
                <a:gd name="connsiteY53" fmla="*/ 7588 h 10000"/>
                <a:gd name="connsiteX54" fmla="*/ 7189 w 10000"/>
                <a:gd name="connsiteY54" fmla="*/ 7588 h 10000"/>
                <a:gd name="connsiteX55" fmla="*/ 7390 w 10000"/>
                <a:gd name="connsiteY55" fmla="*/ 7460 h 10000"/>
                <a:gd name="connsiteX56" fmla="*/ 7430 w 10000"/>
                <a:gd name="connsiteY56" fmla="*/ 6527 h 10000"/>
                <a:gd name="connsiteX57" fmla="*/ 7470 w 10000"/>
                <a:gd name="connsiteY57" fmla="*/ 6559 h 10000"/>
                <a:gd name="connsiteX58" fmla="*/ 7590 w 10000"/>
                <a:gd name="connsiteY58" fmla="*/ 6367 h 10000"/>
                <a:gd name="connsiteX59" fmla="*/ 7831 w 10000"/>
                <a:gd name="connsiteY59" fmla="*/ 6270 h 10000"/>
                <a:gd name="connsiteX60" fmla="*/ 7952 w 10000"/>
                <a:gd name="connsiteY60" fmla="*/ 5916 h 10000"/>
                <a:gd name="connsiteX61" fmla="*/ 8313 w 10000"/>
                <a:gd name="connsiteY61" fmla="*/ 5498 h 10000"/>
                <a:gd name="connsiteX62" fmla="*/ 8594 w 10000"/>
                <a:gd name="connsiteY62" fmla="*/ 5305 h 10000"/>
                <a:gd name="connsiteX63" fmla="*/ 8795 w 10000"/>
                <a:gd name="connsiteY63" fmla="*/ 4759 h 10000"/>
                <a:gd name="connsiteX64" fmla="*/ 8795 w 10000"/>
                <a:gd name="connsiteY64" fmla="*/ 4630 h 10000"/>
                <a:gd name="connsiteX65" fmla="*/ 8755 w 10000"/>
                <a:gd name="connsiteY65" fmla="*/ 4309 h 10000"/>
                <a:gd name="connsiteX66" fmla="*/ 9157 w 10000"/>
                <a:gd name="connsiteY66" fmla="*/ 3151 h 10000"/>
                <a:gd name="connsiteX67" fmla="*/ 9277 w 10000"/>
                <a:gd name="connsiteY67" fmla="*/ 3151 h 10000"/>
                <a:gd name="connsiteX68" fmla="*/ 9438 w 10000"/>
                <a:gd name="connsiteY68" fmla="*/ 3055 h 10000"/>
                <a:gd name="connsiteX69" fmla="*/ 9920 w 10000"/>
                <a:gd name="connsiteY69" fmla="*/ 2894 h 10000"/>
                <a:gd name="connsiteX70" fmla="*/ 10000 w 10000"/>
                <a:gd name="connsiteY70" fmla="*/ 2637 h 10000"/>
                <a:gd name="connsiteX71" fmla="*/ 9960 w 10000"/>
                <a:gd name="connsiteY71" fmla="*/ 2572 h 10000"/>
                <a:gd name="connsiteX72" fmla="*/ 9799 w 10000"/>
                <a:gd name="connsiteY72" fmla="*/ 2572 h 10000"/>
                <a:gd name="connsiteX73" fmla="*/ 9679 w 10000"/>
                <a:gd name="connsiteY73" fmla="*/ 2412 h 10000"/>
                <a:gd name="connsiteX74" fmla="*/ 9438 w 10000"/>
                <a:gd name="connsiteY74" fmla="*/ 2347 h 10000"/>
                <a:gd name="connsiteX75" fmla="*/ 9317 w 10000"/>
                <a:gd name="connsiteY75" fmla="*/ 2219 h 10000"/>
                <a:gd name="connsiteX76" fmla="*/ 9237 w 10000"/>
                <a:gd name="connsiteY76" fmla="*/ 1736 h 10000"/>
                <a:gd name="connsiteX77" fmla="*/ 9237 w 10000"/>
                <a:gd name="connsiteY77" fmla="*/ 1061 h 10000"/>
                <a:gd name="connsiteX78" fmla="*/ 9036 w 10000"/>
                <a:gd name="connsiteY78" fmla="*/ 836 h 10000"/>
                <a:gd name="connsiteX79" fmla="*/ 8996 w 10000"/>
                <a:gd name="connsiteY79" fmla="*/ 611 h 10000"/>
                <a:gd name="connsiteX80" fmla="*/ 8675 w 10000"/>
                <a:gd name="connsiteY80" fmla="*/ 289 h 10000"/>
                <a:gd name="connsiteX81" fmla="*/ 8394 w 10000"/>
                <a:gd name="connsiteY81" fmla="*/ 161 h 10000"/>
                <a:gd name="connsiteX82" fmla="*/ 8233 w 10000"/>
                <a:gd name="connsiteY82" fmla="*/ 0 h 10000"/>
                <a:gd name="connsiteX83" fmla="*/ 7992 w 10000"/>
                <a:gd name="connsiteY83" fmla="*/ 161 h 10000"/>
                <a:gd name="connsiteX84" fmla="*/ 7831 w 10000"/>
                <a:gd name="connsiteY84" fmla="*/ 129 h 10000"/>
                <a:gd name="connsiteX85" fmla="*/ 7711 w 10000"/>
                <a:gd name="connsiteY85" fmla="*/ 418 h 10000"/>
                <a:gd name="connsiteX86" fmla="*/ 7390 w 10000"/>
                <a:gd name="connsiteY86" fmla="*/ 482 h 10000"/>
                <a:gd name="connsiteX87" fmla="*/ 7309 w 10000"/>
                <a:gd name="connsiteY87" fmla="*/ 707 h 10000"/>
                <a:gd name="connsiteX88" fmla="*/ 7028 w 10000"/>
                <a:gd name="connsiteY88" fmla="*/ 707 h 10000"/>
                <a:gd name="connsiteX89" fmla="*/ 6787 w 10000"/>
                <a:gd name="connsiteY89" fmla="*/ 611 h 10000"/>
                <a:gd name="connsiteX90" fmla="*/ 6265 w 10000"/>
                <a:gd name="connsiteY90" fmla="*/ 611 h 10000"/>
                <a:gd name="connsiteX91" fmla="*/ 5743 w 10000"/>
                <a:gd name="connsiteY91" fmla="*/ 611 h 10000"/>
                <a:gd name="connsiteX92" fmla="*/ 5783 w 10000"/>
                <a:gd name="connsiteY92" fmla="*/ 482 h 10000"/>
                <a:gd name="connsiteX93" fmla="*/ 5703 w 10000"/>
                <a:gd name="connsiteY93" fmla="*/ 482 h 10000"/>
                <a:gd name="connsiteX94" fmla="*/ 5663 w 10000"/>
                <a:gd name="connsiteY94" fmla="*/ 611 h 10000"/>
                <a:gd name="connsiteX95" fmla="*/ 5181 w 10000"/>
                <a:gd name="connsiteY95" fmla="*/ 611 h 10000"/>
                <a:gd name="connsiteX96" fmla="*/ 4699 w 10000"/>
                <a:gd name="connsiteY96" fmla="*/ 611 h 10000"/>
                <a:gd name="connsiteX97" fmla="*/ 4217 w 10000"/>
                <a:gd name="connsiteY97" fmla="*/ 611 h 10000"/>
                <a:gd name="connsiteX98" fmla="*/ 3735 w 10000"/>
                <a:gd name="connsiteY98" fmla="*/ 611 h 10000"/>
                <a:gd name="connsiteX99" fmla="*/ 3293 w 10000"/>
                <a:gd name="connsiteY99" fmla="*/ 611 h 10000"/>
                <a:gd name="connsiteX100" fmla="*/ 2811 w 10000"/>
                <a:gd name="connsiteY100" fmla="*/ 611 h 10000"/>
                <a:gd name="connsiteX101" fmla="*/ 2369 w 10000"/>
                <a:gd name="connsiteY101" fmla="*/ 611 h 10000"/>
                <a:gd name="connsiteX102" fmla="*/ 1888 w 10000"/>
                <a:gd name="connsiteY102" fmla="*/ 611 h 10000"/>
                <a:gd name="connsiteX103" fmla="*/ 1888 w 10000"/>
                <a:gd name="connsiteY103" fmla="*/ 1061 h 10000"/>
                <a:gd name="connsiteX104" fmla="*/ 1888 w 10000"/>
                <a:gd name="connsiteY104" fmla="*/ 1640 h 10000"/>
                <a:gd name="connsiteX105" fmla="*/ 1285 w 10000"/>
                <a:gd name="connsiteY105" fmla="*/ 1640 h 10000"/>
                <a:gd name="connsiteX106" fmla="*/ 1285 w 10000"/>
                <a:gd name="connsiteY106" fmla="*/ 1897 h 10000"/>
                <a:gd name="connsiteX0" fmla="*/ 1285 w 10000"/>
                <a:gd name="connsiteY0" fmla="*/ 1897 h 10000"/>
                <a:gd name="connsiteX1" fmla="*/ 1285 w 10000"/>
                <a:gd name="connsiteY1" fmla="*/ 2412 h 10000"/>
                <a:gd name="connsiteX2" fmla="*/ 1285 w 10000"/>
                <a:gd name="connsiteY2" fmla="*/ 2894 h 10000"/>
                <a:gd name="connsiteX3" fmla="*/ 1285 w 10000"/>
                <a:gd name="connsiteY3" fmla="*/ 3376 h 10000"/>
                <a:gd name="connsiteX4" fmla="*/ 1285 w 10000"/>
                <a:gd name="connsiteY4" fmla="*/ 3826 h 10000"/>
                <a:gd name="connsiteX5" fmla="*/ 643 w 10000"/>
                <a:gd name="connsiteY5" fmla="*/ 3923 h 10000"/>
                <a:gd name="connsiteX6" fmla="*/ 522 w 10000"/>
                <a:gd name="connsiteY6" fmla="*/ 4180 h 10000"/>
                <a:gd name="connsiteX7" fmla="*/ 241 w 10000"/>
                <a:gd name="connsiteY7" fmla="*/ 4502 h 10000"/>
                <a:gd name="connsiteX8" fmla="*/ 241 w 10000"/>
                <a:gd name="connsiteY8" fmla="*/ 4759 h 10000"/>
                <a:gd name="connsiteX9" fmla="*/ 120 w 10000"/>
                <a:gd name="connsiteY9" fmla="*/ 4823 h 10000"/>
                <a:gd name="connsiteX10" fmla="*/ 120 w 10000"/>
                <a:gd name="connsiteY10" fmla="*/ 5048 h 10000"/>
                <a:gd name="connsiteX11" fmla="*/ 0 w 10000"/>
                <a:gd name="connsiteY11" fmla="*/ 5241 h 10000"/>
                <a:gd name="connsiteX12" fmla="*/ 2589 w 10000"/>
                <a:gd name="connsiteY12" fmla="*/ 6973 h 10000"/>
                <a:gd name="connsiteX13" fmla="*/ 2385 w 10000"/>
                <a:gd name="connsiteY13" fmla="*/ 6638 h 10000"/>
                <a:gd name="connsiteX14" fmla="*/ 2046 w 10000"/>
                <a:gd name="connsiteY14" fmla="*/ 6729 h 10000"/>
                <a:gd name="connsiteX15" fmla="*/ 1954 w 10000"/>
                <a:gd name="connsiteY15" fmla="*/ 6927 h 10000"/>
                <a:gd name="connsiteX16" fmla="*/ 1592 w 10000"/>
                <a:gd name="connsiteY16" fmla="*/ 7011 h 10000"/>
                <a:gd name="connsiteX17" fmla="*/ 1356 w 10000"/>
                <a:gd name="connsiteY17" fmla="*/ 7004 h 10000"/>
                <a:gd name="connsiteX18" fmla="*/ 1228 w 10000"/>
                <a:gd name="connsiteY18" fmla="*/ 7161 h 10000"/>
                <a:gd name="connsiteX19" fmla="*/ 1004 w 10000"/>
                <a:gd name="connsiteY19" fmla="*/ 6913 h 10000"/>
                <a:gd name="connsiteX20" fmla="*/ 964 w 10000"/>
                <a:gd name="connsiteY20" fmla="*/ 7363 h 10000"/>
                <a:gd name="connsiteX21" fmla="*/ 1044 w 10000"/>
                <a:gd name="connsiteY21" fmla="*/ 7428 h 10000"/>
                <a:gd name="connsiteX22" fmla="*/ 1365 w 10000"/>
                <a:gd name="connsiteY22" fmla="*/ 7460 h 10000"/>
                <a:gd name="connsiteX23" fmla="*/ 1406 w 10000"/>
                <a:gd name="connsiteY23" fmla="*/ 7588 h 10000"/>
                <a:gd name="connsiteX24" fmla="*/ 1767 w 10000"/>
                <a:gd name="connsiteY24" fmla="*/ 7621 h 10000"/>
                <a:gd name="connsiteX25" fmla="*/ 1968 w 10000"/>
                <a:gd name="connsiteY25" fmla="*/ 7749 h 10000"/>
                <a:gd name="connsiteX26" fmla="*/ 2008 w 10000"/>
                <a:gd name="connsiteY26" fmla="*/ 7974 h 10000"/>
                <a:gd name="connsiteX27" fmla="*/ 2651 w 10000"/>
                <a:gd name="connsiteY27" fmla="*/ 8360 h 10000"/>
                <a:gd name="connsiteX28" fmla="*/ 2811 w 10000"/>
                <a:gd name="connsiteY28" fmla="*/ 8746 h 10000"/>
                <a:gd name="connsiteX29" fmla="*/ 3253 w 10000"/>
                <a:gd name="connsiteY29" fmla="*/ 8939 h 10000"/>
                <a:gd name="connsiteX30" fmla="*/ 3414 w 10000"/>
                <a:gd name="connsiteY30" fmla="*/ 9196 h 10000"/>
                <a:gd name="connsiteX31" fmla="*/ 3735 w 10000"/>
                <a:gd name="connsiteY31" fmla="*/ 9518 h 10000"/>
                <a:gd name="connsiteX32" fmla="*/ 3976 w 10000"/>
                <a:gd name="connsiteY32" fmla="*/ 9614 h 10000"/>
                <a:gd name="connsiteX33" fmla="*/ 4137 w 10000"/>
                <a:gd name="connsiteY33" fmla="*/ 9518 h 10000"/>
                <a:gd name="connsiteX34" fmla="*/ 4538 w 10000"/>
                <a:gd name="connsiteY34" fmla="*/ 9550 h 10000"/>
                <a:gd name="connsiteX35" fmla="*/ 4699 w 10000"/>
                <a:gd name="connsiteY35" fmla="*/ 9486 h 10000"/>
                <a:gd name="connsiteX36" fmla="*/ 5422 w 10000"/>
                <a:gd name="connsiteY36" fmla="*/ 9968 h 10000"/>
                <a:gd name="connsiteX37" fmla="*/ 5462 w 10000"/>
                <a:gd name="connsiteY37" fmla="*/ 9968 h 10000"/>
                <a:gd name="connsiteX38" fmla="*/ 5542 w 10000"/>
                <a:gd name="connsiteY38" fmla="*/ 9904 h 10000"/>
                <a:gd name="connsiteX39" fmla="*/ 6064 w 10000"/>
                <a:gd name="connsiteY39" fmla="*/ 9904 h 10000"/>
                <a:gd name="connsiteX40" fmla="*/ 6145 w 10000"/>
                <a:gd name="connsiteY40" fmla="*/ 10000 h 10000"/>
                <a:gd name="connsiteX41" fmla="*/ 6586 w 10000"/>
                <a:gd name="connsiteY41" fmla="*/ 9871 h 10000"/>
                <a:gd name="connsiteX42" fmla="*/ 6988 w 10000"/>
                <a:gd name="connsiteY42" fmla="*/ 9871 h 10000"/>
                <a:gd name="connsiteX43" fmla="*/ 7269 w 10000"/>
                <a:gd name="connsiteY43" fmla="*/ 9743 h 10000"/>
                <a:gd name="connsiteX44" fmla="*/ 7590 w 10000"/>
                <a:gd name="connsiteY44" fmla="*/ 9486 h 10000"/>
                <a:gd name="connsiteX45" fmla="*/ 8434 w 10000"/>
                <a:gd name="connsiteY45" fmla="*/ 9486 h 10000"/>
                <a:gd name="connsiteX46" fmla="*/ 8434 w 10000"/>
                <a:gd name="connsiteY46" fmla="*/ 9132 h 10000"/>
                <a:gd name="connsiteX47" fmla="*/ 7992 w 10000"/>
                <a:gd name="connsiteY47" fmla="*/ 8971 h 10000"/>
                <a:gd name="connsiteX48" fmla="*/ 7751 w 10000"/>
                <a:gd name="connsiteY48" fmla="*/ 8457 h 10000"/>
                <a:gd name="connsiteX49" fmla="*/ 7430 w 10000"/>
                <a:gd name="connsiteY49" fmla="*/ 8264 h 10000"/>
                <a:gd name="connsiteX50" fmla="*/ 7229 w 10000"/>
                <a:gd name="connsiteY50" fmla="*/ 8006 h 10000"/>
                <a:gd name="connsiteX51" fmla="*/ 6707 w 10000"/>
                <a:gd name="connsiteY51" fmla="*/ 7814 h 10000"/>
                <a:gd name="connsiteX52" fmla="*/ 6827 w 10000"/>
                <a:gd name="connsiteY52" fmla="*/ 7749 h 10000"/>
                <a:gd name="connsiteX53" fmla="*/ 6827 w 10000"/>
                <a:gd name="connsiteY53" fmla="*/ 7588 h 10000"/>
                <a:gd name="connsiteX54" fmla="*/ 7189 w 10000"/>
                <a:gd name="connsiteY54" fmla="*/ 7588 h 10000"/>
                <a:gd name="connsiteX55" fmla="*/ 7390 w 10000"/>
                <a:gd name="connsiteY55" fmla="*/ 7460 h 10000"/>
                <a:gd name="connsiteX56" fmla="*/ 7430 w 10000"/>
                <a:gd name="connsiteY56" fmla="*/ 6527 h 10000"/>
                <a:gd name="connsiteX57" fmla="*/ 7470 w 10000"/>
                <a:gd name="connsiteY57" fmla="*/ 6559 h 10000"/>
                <a:gd name="connsiteX58" fmla="*/ 7590 w 10000"/>
                <a:gd name="connsiteY58" fmla="*/ 6367 h 10000"/>
                <a:gd name="connsiteX59" fmla="*/ 7831 w 10000"/>
                <a:gd name="connsiteY59" fmla="*/ 6270 h 10000"/>
                <a:gd name="connsiteX60" fmla="*/ 7952 w 10000"/>
                <a:gd name="connsiteY60" fmla="*/ 5916 h 10000"/>
                <a:gd name="connsiteX61" fmla="*/ 8313 w 10000"/>
                <a:gd name="connsiteY61" fmla="*/ 5498 h 10000"/>
                <a:gd name="connsiteX62" fmla="*/ 8594 w 10000"/>
                <a:gd name="connsiteY62" fmla="*/ 5305 h 10000"/>
                <a:gd name="connsiteX63" fmla="*/ 8795 w 10000"/>
                <a:gd name="connsiteY63" fmla="*/ 4759 h 10000"/>
                <a:gd name="connsiteX64" fmla="*/ 8795 w 10000"/>
                <a:gd name="connsiteY64" fmla="*/ 4630 h 10000"/>
                <a:gd name="connsiteX65" fmla="*/ 8755 w 10000"/>
                <a:gd name="connsiteY65" fmla="*/ 4309 h 10000"/>
                <a:gd name="connsiteX66" fmla="*/ 9157 w 10000"/>
                <a:gd name="connsiteY66" fmla="*/ 3151 h 10000"/>
                <a:gd name="connsiteX67" fmla="*/ 9277 w 10000"/>
                <a:gd name="connsiteY67" fmla="*/ 3151 h 10000"/>
                <a:gd name="connsiteX68" fmla="*/ 9438 w 10000"/>
                <a:gd name="connsiteY68" fmla="*/ 3055 h 10000"/>
                <a:gd name="connsiteX69" fmla="*/ 9920 w 10000"/>
                <a:gd name="connsiteY69" fmla="*/ 2894 h 10000"/>
                <a:gd name="connsiteX70" fmla="*/ 10000 w 10000"/>
                <a:gd name="connsiteY70" fmla="*/ 2637 h 10000"/>
                <a:gd name="connsiteX71" fmla="*/ 9960 w 10000"/>
                <a:gd name="connsiteY71" fmla="*/ 2572 h 10000"/>
                <a:gd name="connsiteX72" fmla="*/ 9799 w 10000"/>
                <a:gd name="connsiteY72" fmla="*/ 2572 h 10000"/>
                <a:gd name="connsiteX73" fmla="*/ 9679 w 10000"/>
                <a:gd name="connsiteY73" fmla="*/ 2412 h 10000"/>
                <a:gd name="connsiteX74" fmla="*/ 9438 w 10000"/>
                <a:gd name="connsiteY74" fmla="*/ 2347 h 10000"/>
                <a:gd name="connsiteX75" fmla="*/ 9317 w 10000"/>
                <a:gd name="connsiteY75" fmla="*/ 2219 h 10000"/>
                <a:gd name="connsiteX76" fmla="*/ 9237 w 10000"/>
                <a:gd name="connsiteY76" fmla="*/ 1736 h 10000"/>
                <a:gd name="connsiteX77" fmla="*/ 9237 w 10000"/>
                <a:gd name="connsiteY77" fmla="*/ 1061 h 10000"/>
                <a:gd name="connsiteX78" fmla="*/ 9036 w 10000"/>
                <a:gd name="connsiteY78" fmla="*/ 836 h 10000"/>
                <a:gd name="connsiteX79" fmla="*/ 8996 w 10000"/>
                <a:gd name="connsiteY79" fmla="*/ 611 h 10000"/>
                <a:gd name="connsiteX80" fmla="*/ 8675 w 10000"/>
                <a:gd name="connsiteY80" fmla="*/ 289 h 10000"/>
                <a:gd name="connsiteX81" fmla="*/ 8394 w 10000"/>
                <a:gd name="connsiteY81" fmla="*/ 161 h 10000"/>
                <a:gd name="connsiteX82" fmla="*/ 8233 w 10000"/>
                <a:gd name="connsiteY82" fmla="*/ 0 h 10000"/>
                <a:gd name="connsiteX83" fmla="*/ 7992 w 10000"/>
                <a:gd name="connsiteY83" fmla="*/ 161 h 10000"/>
                <a:gd name="connsiteX84" fmla="*/ 7831 w 10000"/>
                <a:gd name="connsiteY84" fmla="*/ 129 h 10000"/>
                <a:gd name="connsiteX85" fmla="*/ 7711 w 10000"/>
                <a:gd name="connsiteY85" fmla="*/ 418 h 10000"/>
                <a:gd name="connsiteX86" fmla="*/ 7390 w 10000"/>
                <a:gd name="connsiteY86" fmla="*/ 482 h 10000"/>
                <a:gd name="connsiteX87" fmla="*/ 7309 w 10000"/>
                <a:gd name="connsiteY87" fmla="*/ 707 h 10000"/>
                <a:gd name="connsiteX88" fmla="*/ 7028 w 10000"/>
                <a:gd name="connsiteY88" fmla="*/ 707 h 10000"/>
                <a:gd name="connsiteX89" fmla="*/ 6787 w 10000"/>
                <a:gd name="connsiteY89" fmla="*/ 611 h 10000"/>
                <a:gd name="connsiteX90" fmla="*/ 6265 w 10000"/>
                <a:gd name="connsiteY90" fmla="*/ 611 h 10000"/>
                <a:gd name="connsiteX91" fmla="*/ 5743 w 10000"/>
                <a:gd name="connsiteY91" fmla="*/ 611 h 10000"/>
                <a:gd name="connsiteX92" fmla="*/ 5783 w 10000"/>
                <a:gd name="connsiteY92" fmla="*/ 482 h 10000"/>
                <a:gd name="connsiteX93" fmla="*/ 5703 w 10000"/>
                <a:gd name="connsiteY93" fmla="*/ 482 h 10000"/>
                <a:gd name="connsiteX94" fmla="*/ 5663 w 10000"/>
                <a:gd name="connsiteY94" fmla="*/ 611 h 10000"/>
                <a:gd name="connsiteX95" fmla="*/ 5181 w 10000"/>
                <a:gd name="connsiteY95" fmla="*/ 611 h 10000"/>
                <a:gd name="connsiteX96" fmla="*/ 4699 w 10000"/>
                <a:gd name="connsiteY96" fmla="*/ 611 h 10000"/>
                <a:gd name="connsiteX97" fmla="*/ 4217 w 10000"/>
                <a:gd name="connsiteY97" fmla="*/ 611 h 10000"/>
                <a:gd name="connsiteX98" fmla="*/ 3735 w 10000"/>
                <a:gd name="connsiteY98" fmla="*/ 611 h 10000"/>
                <a:gd name="connsiteX99" fmla="*/ 3293 w 10000"/>
                <a:gd name="connsiteY99" fmla="*/ 611 h 10000"/>
                <a:gd name="connsiteX100" fmla="*/ 2811 w 10000"/>
                <a:gd name="connsiteY100" fmla="*/ 611 h 10000"/>
                <a:gd name="connsiteX101" fmla="*/ 2369 w 10000"/>
                <a:gd name="connsiteY101" fmla="*/ 611 h 10000"/>
                <a:gd name="connsiteX102" fmla="*/ 1888 w 10000"/>
                <a:gd name="connsiteY102" fmla="*/ 611 h 10000"/>
                <a:gd name="connsiteX103" fmla="*/ 1888 w 10000"/>
                <a:gd name="connsiteY103" fmla="*/ 1061 h 10000"/>
                <a:gd name="connsiteX104" fmla="*/ 1888 w 10000"/>
                <a:gd name="connsiteY104" fmla="*/ 1640 h 10000"/>
                <a:gd name="connsiteX105" fmla="*/ 1285 w 10000"/>
                <a:gd name="connsiteY105" fmla="*/ 1640 h 10000"/>
                <a:gd name="connsiteX106" fmla="*/ 1285 w 10000"/>
                <a:gd name="connsiteY106" fmla="*/ 1897 h 10000"/>
                <a:gd name="connsiteX0" fmla="*/ 1165 w 9880"/>
                <a:gd name="connsiteY0" fmla="*/ 1897 h 10000"/>
                <a:gd name="connsiteX1" fmla="*/ 1165 w 9880"/>
                <a:gd name="connsiteY1" fmla="*/ 2412 h 10000"/>
                <a:gd name="connsiteX2" fmla="*/ 1165 w 9880"/>
                <a:gd name="connsiteY2" fmla="*/ 2894 h 10000"/>
                <a:gd name="connsiteX3" fmla="*/ 1165 w 9880"/>
                <a:gd name="connsiteY3" fmla="*/ 3376 h 10000"/>
                <a:gd name="connsiteX4" fmla="*/ 1165 w 9880"/>
                <a:gd name="connsiteY4" fmla="*/ 3826 h 10000"/>
                <a:gd name="connsiteX5" fmla="*/ 523 w 9880"/>
                <a:gd name="connsiteY5" fmla="*/ 3923 h 10000"/>
                <a:gd name="connsiteX6" fmla="*/ 402 w 9880"/>
                <a:gd name="connsiteY6" fmla="*/ 4180 h 10000"/>
                <a:gd name="connsiteX7" fmla="*/ 121 w 9880"/>
                <a:gd name="connsiteY7" fmla="*/ 4502 h 10000"/>
                <a:gd name="connsiteX8" fmla="*/ 121 w 9880"/>
                <a:gd name="connsiteY8" fmla="*/ 4759 h 10000"/>
                <a:gd name="connsiteX9" fmla="*/ 0 w 9880"/>
                <a:gd name="connsiteY9" fmla="*/ 4823 h 10000"/>
                <a:gd name="connsiteX10" fmla="*/ 0 w 9880"/>
                <a:gd name="connsiteY10" fmla="*/ 5048 h 10000"/>
                <a:gd name="connsiteX11" fmla="*/ 2931 w 9880"/>
                <a:gd name="connsiteY11" fmla="*/ 7195 h 10000"/>
                <a:gd name="connsiteX12" fmla="*/ 2469 w 9880"/>
                <a:gd name="connsiteY12" fmla="*/ 6973 h 10000"/>
                <a:gd name="connsiteX13" fmla="*/ 2265 w 9880"/>
                <a:gd name="connsiteY13" fmla="*/ 6638 h 10000"/>
                <a:gd name="connsiteX14" fmla="*/ 1926 w 9880"/>
                <a:gd name="connsiteY14" fmla="*/ 6729 h 10000"/>
                <a:gd name="connsiteX15" fmla="*/ 1834 w 9880"/>
                <a:gd name="connsiteY15" fmla="*/ 6927 h 10000"/>
                <a:gd name="connsiteX16" fmla="*/ 1472 w 9880"/>
                <a:gd name="connsiteY16" fmla="*/ 7011 h 10000"/>
                <a:gd name="connsiteX17" fmla="*/ 1236 w 9880"/>
                <a:gd name="connsiteY17" fmla="*/ 7004 h 10000"/>
                <a:gd name="connsiteX18" fmla="*/ 1108 w 9880"/>
                <a:gd name="connsiteY18" fmla="*/ 7161 h 10000"/>
                <a:gd name="connsiteX19" fmla="*/ 884 w 9880"/>
                <a:gd name="connsiteY19" fmla="*/ 6913 h 10000"/>
                <a:gd name="connsiteX20" fmla="*/ 844 w 9880"/>
                <a:gd name="connsiteY20" fmla="*/ 7363 h 10000"/>
                <a:gd name="connsiteX21" fmla="*/ 924 w 9880"/>
                <a:gd name="connsiteY21" fmla="*/ 7428 h 10000"/>
                <a:gd name="connsiteX22" fmla="*/ 1245 w 9880"/>
                <a:gd name="connsiteY22" fmla="*/ 7460 h 10000"/>
                <a:gd name="connsiteX23" fmla="*/ 1286 w 9880"/>
                <a:gd name="connsiteY23" fmla="*/ 7588 h 10000"/>
                <a:gd name="connsiteX24" fmla="*/ 1647 w 9880"/>
                <a:gd name="connsiteY24" fmla="*/ 7621 h 10000"/>
                <a:gd name="connsiteX25" fmla="*/ 1848 w 9880"/>
                <a:gd name="connsiteY25" fmla="*/ 7749 h 10000"/>
                <a:gd name="connsiteX26" fmla="*/ 1888 w 9880"/>
                <a:gd name="connsiteY26" fmla="*/ 7974 h 10000"/>
                <a:gd name="connsiteX27" fmla="*/ 2531 w 9880"/>
                <a:gd name="connsiteY27" fmla="*/ 8360 h 10000"/>
                <a:gd name="connsiteX28" fmla="*/ 2691 w 9880"/>
                <a:gd name="connsiteY28" fmla="*/ 8746 h 10000"/>
                <a:gd name="connsiteX29" fmla="*/ 3133 w 9880"/>
                <a:gd name="connsiteY29" fmla="*/ 8939 h 10000"/>
                <a:gd name="connsiteX30" fmla="*/ 3294 w 9880"/>
                <a:gd name="connsiteY30" fmla="*/ 9196 h 10000"/>
                <a:gd name="connsiteX31" fmla="*/ 3615 w 9880"/>
                <a:gd name="connsiteY31" fmla="*/ 9518 h 10000"/>
                <a:gd name="connsiteX32" fmla="*/ 3856 w 9880"/>
                <a:gd name="connsiteY32" fmla="*/ 9614 h 10000"/>
                <a:gd name="connsiteX33" fmla="*/ 4017 w 9880"/>
                <a:gd name="connsiteY33" fmla="*/ 9518 h 10000"/>
                <a:gd name="connsiteX34" fmla="*/ 4418 w 9880"/>
                <a:gd name="connsiteY34" fmla="*/ 9550 h 10000"/>
                <a:gd name="connsiteX35" fmla="*/ 4579 w 9880"/>
                <a:gd name="connsiteY35" fmla="*/ 9486 h 10000"/>
                <a:gd name="connsiteX36" fmla="*/ 5302 w 9880"/>
                <a:gd name="connsiteY36" fmla="*/ 9968 h 10000"/>
                <a:gd name="connsiteX37" fmla="*/ 5342 w 9880"/>
                <a:gd name="connsiteY37" fmla="*/ 9968 h 10000"/>
                <a:gd name="connsiteX38" fmla="*/ 5422 w 9880"/>
                <a:gd name="connsiteY38" fmla="*/ 9904 h 10000"/>
                <a:gd name="connsiteX39" fmla="*/ 5944 w 9880"/>
                <a:gd name="connsiteY39" fmla="*/ 9904 h 10000"/>
                <a:gd name="connsiteX40" fmla="*/ 6025 w 9880"/>
                <a:gd name="connsiteY40" fmla="*/ 10000 h 10000"/>
                <a:gd name="connsiteX41" fmla="*/ 6466 w 9880"/>
                <a:gd name="connsiteY41" fmla="*/ 9871 h 10000"/>
                <a:gd name="connsiteX42" fmla="*/ 6868 w 9880"/>
                <a:gd name="connsiteY42" fmla="*/ 9871 h 10000"/>
                <a:gd name="connsiteX43" fmla="*/ 7149 w 9880"/>
                <a:gd name="connsiteY43" fmla="*/ 9743 h 10000"/>
                <a:gd name="connsiteX44" fmla="*/ 7470 w 9880"/>
                <a:gd name="connsiteY44" fmla="*/ 9486 h 10000"/>
                <a:gd name="connsiteX45" fmla="*/ 8314 w 9880"/>
                <a:gd name="connsiteY45" fmla="*/ 9486 h 10000"/>
                <a:gd name="connsiteX46" fmla="*/ 8314 w 9880"/>
                <a:gd name="connsiteY46" fmla="*/ 9132 h 10000"/>
                <a:gd name="connsiteX47" fmla="*/ 7872 w 9880"/>
                <a:gd name="connsiteY47" fmla="*/ 8971 h 10000"/>
                <a:gd name="connsiteX48" fmla="*/ 7631 w 9880"/>
                <a:gd name="connsiteY48" fmla="*/ 8457 h 10000"/>
                <a:gd name="connsiteX49" fmla="*/ 7310 w 9880"/>
                <a:gd name="connsiteY49" fmla="*/ 8264 h 10000"/>
                <a:gd name="connsiteX50" fmla="*/ 7109 w 9880"/>
                <a:gd name="connsiteY50" fmla="*/ 8006 h 10000"/>
                <a:gd name="connsiteX51" fmla="*/ 6587 w 9880"/>
                <a:gd name="connsiteY51" fmla="*/ 7814 h 10000"/>
                <a:gd name="connsiteX52" fmla="*/ 6707 w 9880"/>
                <a:gd name="connsiteY52" fmla="*/ 7749 h 10000"/>
                <a:gd name="connsiteX53" fmla="*/ 6707 w 9880"/>
                <a:gd name="connsiteY53" fmla="*/ 7588 h 10000"/>
                <a:gd name="connsiteX54" fmla="*/ 7069 w 9880"/>
                <a:gd name="connsiteY54" fmla="*/ 7588 h 10000"/>
                <a:gd name="connsiteX55" fmla="*/ 7270 w 9880"/>
                <a:gd name="connsiteY55" fmla="*/ 7460 h 10000"/>
                <a:gd name="connsiteX56" fmla="*/ 7310 w 9880"/>
                <a:gd name="connsiteY56" fmla="*/ 6527 h 10000"/>
                <a:gd name="connsiteX57" fmla="*/ 7350 w 9880"/>
                <a:gd name="connsiteY57" fmla="*/ 6559 h 10000"/>
                <a:gd name="connsiteX58" fmla="*/ 7470 w 9880"/>
                <a:gd name="connsiteY58" fmla="*/ 6367 h 10000"/>
                <a:gd name="connsiteX59" fmla="*/ 7711 w 9880"/>
                <a:gd name="connsiteY59" fmla="*/ 6270 h 10000"/>
                <a:gd name="connsiteX60" fmla="*/ 7832 w 9880"/>
                <a:gd name="connsiteY60" fmla="*/ 5916 h 10000"/>
                <a:gd name="connsiteX61" fmla="*/ 8193 w 9880"/>
                <a:gd name="connsiteY61" fmla="*/ 5498 h 10000"/>
                <a:gd name="connsiteX62" fmla="*/ 8474 w 9880"/>
                <a:gd name="connsiteY62" fmla="*/ 5305 h 10000"/>
                <a:gd name="connsiteX63" fmla="*/ 8675 w 9880"/>
                <a:gd name="connsiteY63" fmla="*/ 4759 h 10000"/>
                <a:gd name="connsiteX64" fmla="*/ 8675 w 9880"/>
                <a:gd name="connsiteY64" fmla="*/ 4630 h 10000"/>
                <a:gd name="connsiteX65" fmla="*/ 8635 w 9880"/>
                <a:gd name="connsiteY65" fmla="*/ 4309 h 10000"/>
                <a:gd name="connsiteX66" fmla="*/ 9037 w 9880"/>
                <a:gd name="connsiteY66" fmla="*/ 3151 h 10000"/>
                <a:gd name="connsiteX67" fmla="*/ 9157 w 9880"/>
                <a:gd name="connsiteY67" fmla="*/ 3151 h 10000"/>
                <a:gd name="connsiteX68" fmla="*/ 9318 w 9880"/>
                <a:gd name="connsiteY68" fmla="*/ 3055 h 10000"/>
                <a:gd name="connsiteX69" fmla="*/ 9800 w 9880"/>
                <a:gd name="connsiteY69" fmla="*/ 2894 h 10000"/>
                <a:gd name="connsiteX70" fmla="*/ 9880 w 9880"/>
                <a:gd name="connsiteY70" fmla="*/ 2637 h 10000"/>
                <a:gd name="connsiteX71" fmla="*/ 9840 w 9880"/>
                <a:gd name="connsiteY71" fmla="*/ 2572 h 10000"/>
                <a:gd name="connsiteX72" fmla="*/ 9679 w 9880"/>
                <a:gd name="connsiteY72" fmla="*/ 2572 h 10000"/>
                <a:gd name="connsiteX73" fmla="*/ 9559 w 9880"/>
                <a:gd name="connsiteY73" fmla="*/ 2412 h 10000"/>
                <a:gd name="connsiteX74" fmla="*/ 9318 w 9880"/>
                <a:gd name="connsiteY74" fmla="*/ 2347 h 10000"/>
                <a:gd name="connsiteX75" fmla="*/ 9197 w 9880"/>
                <a:gd name="connsiteY75" fmla="*/ 2219 h 10000"/>
                <a:gd name="connsiteX76" fmla="*/ 9117 w 9880"/>
                <a:gd name="connsiteY76" fmla="*/ 1736 h 10000"/>
                <a:gd name="connsiteX77" fmla="*/ 9117 w 9880"/>
                <a:gd name="connsiteY77" fmla="*/ 1061 h 10000"/>
                <a:gd name="connsiteX78" fmla="*/ 8916 w 9880"/>
                <a:gd name="connsiteY78" fmla="*/ 836 h 10000"/>
                <a:gd name="connsiteX79" fmla="*/ 8876 w 9880"/>
                <a:gd name="connsiteY79" fmla="*/ 611 h 10000"/>
                <a:gd name="connsiteX80" fmla="*/ 8555 w 9880"/>
                <a:gd name="connsiteY80" fmla="*/ 289 h 10000"/>
                <a:gd name="connsiteX81" fmla="*/ 8274 w 9880"/>
                <a:gd name="connsiteY81" fmla="*/ 161 h 10000"/>
                <a:gd name="connsiteX82" fmla="*/ 8113 w 9880"/>
                <a:gd name="connsiteY82" fmla="*/ 0 h 10000"/>
                <a:gd name="connsiteX83" fmla="*/ 7872 w 9880"/>
                <a:gd name="connsiteY83" fmla="*/ 161 h 10000"/>
                <a:gd name="connsiteX84" fmla="*/ 7711 w 9880"/>
                <a:gd name="connsiteY84" fmla="*/ 129 h 10000"/>
                <a:gd name="connsiteX85" fmla="*/ 7591 w 9880"/>
                <a:gd name="connsiteY85" fmla="*/ 418 h 10000"/>
                <a:gd name="connsiteX86" fmla="*/ 7270 w 9880"/>
                <a:gd name="connsiteY86" fmla="*/ 482 h 10000"/>
                <a:gd name="connsiteX87" fmla="*/ 7189 w 9880"/>
                <a:gd name="connsiteY87" fmla="*/ 707 h 10000"/>
                <a:gd name="connsiteX88" fmla="*/ 6908 w 9880"/>
                <a:gd name="connsiteY88" fmla="*/ 707 h 10000"/>
                <a:gd name="connsiteX89" fmla="*/ 6667 w 9880"/>
                <a:gd name="connsiteY89" fmla="*/ 611 h 10000"/>
                <a:gd name="connsiteX90" fmla="*/ 6145 w 9880"/>
                <a:gd name="connsiteY90" fmla="*/ 611 h 10000"/>
                <a:gd name="connsiteX91" fmla="*/ 5623 w 9880"/>
                <a:gd name="connsiteY91" fmla="*/ 611 h 10000"/>
                <a:gd name="connsiteX92" fmla="*/ 5663 w 9880"/>
                <a:gd name="connsiteY92" fmla="*/ 482 h 10000"/>
                <a:gd name="connsiteX93" fmla="*/ 5583 w 9880"/>
                <a:gd name="connsiteY93" fmla="*/ 482 h 10000"/>
                <a:gd name="connsiteX94" fmla="*/ 5543 w 9880"/>
                <a:gd name="connsiteY94" fmla="*/ 611 h 10000"/>
                <a:gd name="connsiteX95" fmla="*/ 5061 w 9880"/>
                <a:gd name="connsiteY95" fmla="*/ 611 h 10000"/>
                <a:gd name="connsiteX96" fmla="*/ 4579 w 9880"/>
                <a:gd name="connsiteY96" fmla="*/ 611 h 10000"/>
                <a:gd name="connsiteX97" fmla="*/ 4097 w 9880"/>
                <a:gd name="connsiteY97" fmla="*/ 611 h 10000"/>
                <a:gd name="connsiteX98" fmla="*/ 3615 w 9880"/>
                <a:gd name="connsiteY98" fmla="*/ 611 h 10000"/>
                <a:gd name="connsiteX99" fmla="*/ 3173 w 9880"/>
                <a:gd name="connsiteY99" fmla="*/ 611 h 10000"/>
                <a:gd name="connsiteX100" fmla="*/ 2691 w 9880"/>
                <a:gd name="connsiteY100" fmla="*/ 611 h 10000"/>
                <a:gd name="connsiteX101" fmla="*/ 2249 w 9880"/>
                <a:gd name="connsiteY101" fmla="*/ 611 h 10000"/>
                <a:gd name="connsiteX102" fmla="*/ 1768 w 9880"/>
                <a:gd name="connsiteY102" fmla="*/ 611 h 10000"/>
                <a:gd name="connsiteX103" fmla="*/ 1768 w 9880"/>
                <a:gd name="connsiteY103" fmla="*/ 1061 h 10000"/>
                <a:gd name="connsiteX104" fmla="*/ 1768 w 9880"/>
                <a:gd name="connsiteY104" fmla="*/ 1640 h 10000"/>
                <a:gd name="connsiteX105" fmla="*/ 1165 w 9880"/>
                <a:gd name="connsiteY105" fmla="*/ 1640 h 10000"/>
                <a:gd name="connsiteX106" fmla="*/ 1165 w 9880"/>
                <a:gd name="connsiteY106" fmla="*/ 1897 h 10000"/>
                <a:gd name="connsiteX0" fmla="*/ 1179 w 10000"/>
                <a:gd name="connsiteY0" fmla="*/ 1897 h 10000"/>
                <a:gd name="connsiteX1" fmla="*/ 1179 w 10000"/>
                <a:gd name="connsiteY1" fmla="*/ 2412 h 10000"/>
                <a:gd name="connsiteX2" fmla="*/ 1179 w 10000"/>
                <a:gd name="connsiteY2" fmla="*/ 2894 h 10000"/>
                <a:gd name="connsiteX3" fmla="*/ 1179 w 10000"/>
                <a:gd name="connsiteY3" fmla="*/ 3376 h 10000"/>
                <a:gd name="connsiteX4" fmla="*/ 1179 w 10000"/>
                <a:gd name="connsiteY4" fmla="*/ 3826 h 10000"/>
                <a:gd name="connsiteX5" fmla="*/ 529 w 10000"/>
                <a:gd name="connsiteY5" fmla="*/ 3923 h 10000"/>
                <a:gd name="connsiteX6" fmla="*/ 407 w 10000"/>
                <a:gd name="connsiteY6" fmla="*/ 4180 h 10000"/>
                <a:gd name="connsiteX7" fmla="*/ 122 w 10000"/>
                <a:gd name="connsiteY7" fmla="*/ 4502 h 10000"/>
                <a:gd name="connsiteX8" fmla="*/ 122 w 10000"/>
                <a:gd name="connsiteY8" fmla="*/ 4759 h 10000"/>
                <a:gd name="connsiteX9" fmla="*/ 0 w 10000"/>
                <a:gd name="connsiteY9" fmla="*/ 4823 h 10000"/>
                <a:gd name="connsiteX10" fmla="*/ 3155 w 10000"/>
                <a:gd name="connsiteY10" fmla="*/ 7095 h 10000"/>
                <a:gd name="connsiteX11" fmla="*/ 2967 w 10000"/>
                <a:gd name="connsiteY11" fmla="*/ 7195 h 10000"/>
                <a:gd name="connsiteX12" fmla="*/ 2499 w 10000"/>
                <a:gd name="connsiteY12" fmla="*/ 6973 h 10000"/>
                <a:gd name="connsiteX13" fmla="*/ 2293 w 10000"/>
                <a:gd name="connsiteY13" fmla="*/ 6638 h 10000"/>
                <a:gd name="connsiteX14" fmla="*/ 1949 w 10000"/>
                <a:gd name="connsiteY14" fmla="*/ 6729 h 10000"/>
                <a:gd name="connsiteX15" fmla="*/ 1856 w 10000"/>
                <a:gd name="connsiteY15" fmla="*/ 6927 h 10000"/>
                <a:gd name="connsiteX16" fmla="*/ 1490 w 10000"/>
                <a:gd name="connsiteY16" fmla="*/ 7011 h 10000"/>
                <a:gd name="connsiteX17" fmla="*/ 1251 w 10000"/>
                <a:gd name="connsiteY17" fmla="*/ 7004 h 10000"/>
                <a:gd name="connsiteX18" fmla="*/ 1121 w 10000"/>
                <a:gd name="connsiteY18" fmla="*/ 7161 h 10000"/>
                <a:gd name="connsiteX19" fmla="*/ 895 w 10000"/>
                <a:gd name="connsiteY19" fmla="*/ 6913 h 10000"/>
                <a:gd name="connsiteX20" fmla="*/ 854 w 10000"/>
                <a:gd name="connsiteY20" fmla="*/ 7363 h 10000"/>
                <a:gd name="connsiteX21" fmla="*/ 935 w 10000"/>
                <a:gd name="connsiteY21" fmla="*/ 7428 h 10000"/>
                <a:gd name="connsiteX22" fmla="*/ 1260 w 10000"/>
                <a:gd name="connsiteY22" fmla="*/ 7460 h 10000"/>
                <a:gd name="connsiteX23" fmla="*/ 1302 w 10000"/>
                <a:gd name="connsiteY23" fmla="*/ 7588 h 10000"/>
                <a:gd name="connsiteX24" fmla="*/ 1667 w 10000"/>
                <a:gd name="connsiteY24" fmla="*/ 7621 h 10000"/>
                <a:gd name="connsiteX25" fmla="*/ 1870 w 10000"/>
                <a:gd name="connsiteY25" fmla="*/ 7749 h 10000"/>
                <a:gd name="connsiteX26" fmla="*/ 1911 w 10000"/>
                <a:gd name="connsiteY26" fmla="*/ 7974 h 10000"/>
                <a:gd name="connsiteX27" fmla="*/ 2562 w 10000"/>
                <a:gd name="connsiteY27" fmla="*/ 8360 h 10000"/>
                <a:gd name="connsiteX28" fmla="*/ 2724 w 10000"/>
                <a:gd name="connsiteY28" fmla="*/ 8746 h 10000"/>
                <a:gd name="connsiteX29" fmla="*/ 3171 w 10000"/>
                <a:gd name="connsiteY29" fmla="*/ 8939 h 10000"/>
                <a:gd name="connsiteX30" fmla="*/ 3334 w 10000"/>
                <a:gd name="connsiteY30" fmla="*/ 9196 h 10000"/>
                <a:gd name="connsiteX31" fmla="*/ 3659 w 10000"/>
                <a:gd name="connsiteY31" fmla="*/ 9518 h 10000"/>
                <a:gd name="connsiteX32" fmla="*/ 3903 w 10000"/>
                <a:gd name="connsiteY32" fmla="*/ 9614 h 10000"/>
                <a:gd name="connsiteX33" fmla="*/ 4066 w 10000"/>
                <a:gd name="connsiteY33" fmla="*/ 9518 h 10000"/>
                <a:gd name="connsiteX34" fmla="*/ 4472 w 10000"/>
                <a:gd name="connsiteY34" fmla="*/ 9550 h 10000"/>
                <a:gd name="connsiteX35" fmla="*/ 4635 w 10000"/>
                <a:gd name="connsiteY35" fmla="*/ 9486 h 10000"/>
                <a:gd name="connsiteX36" fmla="*/ 5366 w 10000"/>
                <a:gd name="connsiteY36" fmla="*/ 9968 h 10000"/>
                <a:gd name="connsiteX37" fmla="*/ 5407 w 10000"/>
                <a:gd name="connsiteY37" fmla="*/ 9968 h 10000"/>
                <a:gd name="connsiteX38" fmla="*/ 5488 w 10000"/>
                <a:gd name="connsiteY38" fmla="*/ 9904 h 10000"/>
                <a:gd name="connsiteX39" fmla="*/ 6016 w 10000"/>
                <a:gd name="connsiteY39" fmla="*/ 9904 h 10000"/>
                <a:gd name="connsiteX40" fmla="*/ 6098 w 10000"/>
                <a:gd name="connsiteY40" fmla="*/ 10000 h 10000"/>
                <a:gd name="connsiteX41" fmla="*/ 6545 w 10000"/>
                <a:gd name="connsiteY41" fmla="*/ 9871 h 10000"/>
                <a:gd name="connsiteX42" fmla="*/ 6951 w 10000"/>
                <a:gd name="connsiteY42" fmla="*/ 9871 h 10000"/>
                <a:gd name="connsiteX43" fmla="*/ 7236 w 10000"/>
                <a:gd name="connsiteY43" fmla="*/ 9743 h 10000"/>
                <a:gd name="connsiteX44" fmla="*/ 7561 w 10000"/>
                <a:gd name="connsiteY44" fmla="*/ 9486 h 10000"/>
                <a:gd name="connsiteX45" fmla="*/ 8415 w 10000"/>
                <a:gd name="connsiteY45" fmla="*/ 9486 h 10000"/>
                <a:gd name="connsiteX46" fmla="*/ 8415 w 10000"/>
                <a:gd name="connsiteY46" fmla="*/ 9132 h 10000"/>
                <a:gd name="connsiteX47" fmla="*/ 7968 w 10000"/>
                <a:gd name="connsiteY47" fmla="*/ 8971 h 10000"/>
                <a:gd name="connsiteX48" fmla="*/ 7724 w 10000"/>
                <a:gd name="connsiteY48" fmla="*/ 8457 h 10000"/>
                <a:gd name="connsiteX49" fmla="*/ 7399 w 10000"/>
                <a:gd name="connsiteY49" fmla="*/ 8264 h 10000"/>
                <a:gd name="connsiteX50" fmla="*/ 7195 w 10000"/>
                <a:gd name="connsiteY50" fmla="*/ 8006 h 10000"/>
                <a:gd name="connsiteX51" fmla="*/ 6667 w 10000"/>
                <a:gd name="connsiteY51" fmla="*/ 7814 h 10000"/>
                <a:gd name="connsiteX52" fmla="*/ 6788 w 10000"/>
                <a:gd name="connsiteY52" fmla="*/ 7749 h 10000"/>
                <a:gd name="connsiteX53" fmla="*/ 6788 w 10000"/>
                <a:gd name="connsiteY53" fmla="*/ 7588 h 10000"/>
                <a:gd name="connsiteX54" fmla="*/ 7155 w 10000"/>
                <a:gd name="connsiteY54" fmla="*/ 7588 h 10000"/>
                <a:gd name="connsiteX55" fmla="*/ 7358 w 10000"/>
                <a:gd name="connsiteY55" fmla="*/ 7460 h 10000"/>
                <a:gd name="connsiteX56" fmla="*/ 7399 w 10000"/>
                <a:gd name="connsiteY56" fmla="*/ 6527 h 10000"/>
                <a:gd name="connsiteX57" fmla="*/ 7439 w 10000"/>
                <a:gd name="connsiteY57" fmla="*/ 6559 h 10000"/>
                <a:gd name="connsiteX58" fmla="*/ 7561 w 10000"/>
                <a:gd name="connsiteY58" fmla="*/ 6367 h 10000"/>
                <a:gd name="connsiteX59" fmla="*/ 7805 w 10000"/>
                <a:gd name="connsiteY59" fmla="*/ 6270 h 10000"/>
                <a:gd name="connsiteX60" fmla="*/ 7927 w 10000"/>
                <a:gd name="connsiteY60" fmla="*/ 5916 h 10000"/>
                <a:gd name="connsiteX61" fmla="*/ 8293 w 10000"/>
                <a:gd name="connsiteY61" fmla="*/ 5498 h 10000"/>
                <a:gd name="connsiteX62" fmla="*/ 8577 w 10000"/>
                <a:gd name="connsiteY62" fmla="*/ 5305 h 10000"/>
                <a:gd name="connsiteX63" fmla="*/ 8780 w 10000"/>
                <a:gd name="connsiteY63" fmla="*/ 4759 h 10000"/>
                <a:gd name="connsiteX64" fmla="*/ 8780 w 10000"/>
                <a:gd name="connsiteY64" fmla="*/ 4630 h 10000"/>
                <a:gd name="connsiteX65" fmla="*/ 8740 w 10000"/>
                <a:gd name="connsiteY65" fmla="*/ 4309 h 10000"/>
                <a:gd name="connsiteX66" fmla="*/ 9147 w 10000"/>
                <a:gd name="connsiteY66" fmla="*/ 3151 h 10000"/>
                <a:gd name="connsiteX67" fmla="*/ 9268 w 10000"/>
                <a:gd name="connsiteY67" fmla="*/ 3151 h 10000"/>
                <a:gd name="connsiteX68" fmla="*/ 9431 w 10000"/>
                <a:gd name="connsiteY68" fmla="*/ 3055 h 10000"/>
                <a:gd name="connsiteX69" fmla="*/ 9919 w 10000"/>
                <a:gd name="connsiteY69" fmla="*/ 2894 h 10000"/>
                <a:gd name="connsiteX70" fmla="*/ 10000 w 10000"/>
                <a:gd name="connsiteY70" fmla="*/ 2637 h 10000"/>
                <a:gd name="connsiteX71" fmla="*/ 9960 w 10000"/>
                <a:gd name="connsiteY71" fmla="*/ 2572 h 10000"/>
                <a:gd name="connsiteX72" fmla="*/ 9797 w 10000"/>
                <a:gd name="connsiteY72" fmla="*/ 2572 h 10000"/>
                <a:gd name="connsiteX73" fmla="*/ 9675 w 10000"/>
                <a:gd name="connsiteY73" fmla="*/ 2412 h 10000"/>
                <a:gd name="connsiteX74" fmla="*/ 9431 w 10000"/>
                <a:gd name="connsiteY74" fmla="*/ 2347 h 10000"/>
                <a:gd name="connsiteX75" fmla="*/ 9309 w 10000"/>
                <a:gd name="connsiteY75" fmla="*/ 2219 h 10000"/>
                <a:gd name="connsiteX76" fmla="*/ 9228 w 10000"/>
                <a:gd name="connsiteY76" fmla="*/ 1736 h 10000"/>
                <a:gd name="connsiteX77" fmla="*/ 9228 w 10000"/>
                <a:gd name="connsiteY77" fmla="*/ 1061 h 10000"/>
                <a:gd name="connsiteX78" fmla="*/ 9024 w 10000"/>
                <a:gd name="connsiteY78" fmla="*/ 836 h 10000"/>
                <a:gd name="connsiteX79" fmla="*/ 8984 w 10000"/>
                <a:gd name="connsiteY79" fmla="*/ 611 h 10000"/>
                <a:gd name="connsiteX80" fmla="*/ 8659 w 10000"/>
                <a:gd name="connsiteY80" fmla="*/ 289 h 10000"/>
                <a:gd name="connsiteX81" fmla="*/ 8374 w 10000"/>
                <a:gd name="connsiteY81" fmla="*/ 161 h 10000"/>
                <a:gd name="connsiteX82" fmla="*/ 8212 w 10000"/>
                <a:gd name="connsiteY82" fmla="*/ 0 h 10000"/>
                <a:gd name="connsiteX83" fmla="*/ 7968 w 10000"/>
                <a:gd name="connsiteY83" fmla="*/ 161 h 10000"/>
                <a:gd name="connsiteX84" fmla="*/ 7805 w 10000"/>
                <a:gd name="connsiteY84" fmla="*/ 129 h 10000"/>
                <a:gd name="connsiteX85" fmla="*/ 7683 w 10000"/>
                <a:gd name="connsiteY85" fmla="*/ 418 h 10000"/>
                <a:gd name="connsiteX86" fmla="*/ 7358 w 10000"/>
                <a:gd name="connsiteY86" fmla="*/ 482 h 10000"/>
                <a:gd name="connsiteX87" fmla="*/ 7276 w 10000"/>
                <a:gd name="connsiteY87" fmla="*/ 707 h 10000"/>
                <a:gd name="connsiteX88" fmla="*/ 6992 w 10000"/>
                <a:gd name="connsiteY88" fmla="*/ 707 h 10000"/>
                <a:gd name="connsiteX89" fmla="*/ 6748 w 10000"/>
                <a:gd name="connsiteY89" fmla="*/ 611 h 10000"/>
                <a:gd name="connsiteX90" fmla="*/ 6220 w 10000"/>
                <a:gd name="connsiteY90" fmla="*/ 611 h 10000"/>
                <a:gd name="connsiteX91" fmla="*/ 5691 w 10000"/>
                <a:gd name="connsiteY91" fmla="*/ 611 h 10000"/>
                <a:gd name="connsiteX92" fmla="*/ 5732 w 10000"/>
                <a:gd name="connsiteY92" fmla="*/ 482 h 10000"/>
                <a:gd name="connsiteX93" fmla="*/ 5651 w 10000"/>
                <a:gd name="connsiteY93" fmla="*/ 482 h 10000"/>
                <a:gd name="connsiteX94" fmla="*/ 5610 w 10000"/>
                <a:gd name="connsiteY94" fmla="*/ 611 h 10000"/>
                <a:gd name="connsiteX95" fmla="*/ 5122 w 10000"/>
                <a:gd name="connsiteY95" fmla="*/ 611 h 10000"/>
                <a:gd name="connsiteX96" fmla="*/ 4635 w 10000"/>
                <a:gd name="connsiteY96" fmla="*/ 611 h 10000"/>
                <a:gd name="connsiteX97" fmla="*/ 4147 w 10000"/>
                <a:gd name="connsiteY97" fmla="*/ 611 h 10000"/>
                <a:gd name="connsiteX98" fmla="*/ 3659 w 10000"/>
                <a:gd name="connsiteY98" fmla="*/ 611 h 10000"/>
                <a:gd name="connsiteX99" fmla="*/ 3212 w 10000"/>
                <a:gd name="connsiteY99" fmla="*/ 611 h 10000"/>
                <a:gd name="connsiteX100" fmla="*/ 2724 w 10000"/>
                <a:gd name="connsiteY100" fmla="*/ 611 h 10000"/>
                <a:gd name="connsiteX101" fmla="*/ 2276 w 10000"/>
                <a:gd name="connsiteY101" fmla="*/ 611 h 10000"/>
                <a:gd name="connsiteX102" fmla="*/ 1789 w 10000"/>
                <a:gd name="connsiteY102" fmla="*/ 611 h 10000"/>
                <a:gd name="connsiteX103" fmla="*/ 1789 w 10000"/>
                <a:gd name="connsiteY103" fmla="*/ 1061 h 10000"/>
                <a:gd name="connsiteX104" fmla="*/ 1789 w 10000"/>
                <a:gd name="connsiteY104" fmla="*/ 1640 h 10000"/>
                <a:gd name="connsiteX105" fmla="*/ 1179 w 10000"/>
                <a:gd name="connsiteY105" fmla="*/ 1640 h 10000"/>
                <a:gd name="connsiteX106" fmla="*/ 1179 w 10000"/>
                <a:gd name="connsiteY106" fmla="*/ 1897 h 10000"/>
                <a:gd name="connsiteX0" fmla="*/ 1098 w 9919"/>
                <a:gd name="connsiteY0" fmla="*/ 1897 h 10000"/>
                <a:gd name="connsiteX1" fmla="*/ 1098 w 9919"/>
                <a:gd name="connsiteY1" fmla="*/ 2412 h 10000"/>
                <a:gd name="connsiteX2" fmla="*/ 1098 w 9919"/>
                <a:gd name="connsiteY2" fmla="*/ 2894 h 10000"/>
                <a:gd name="connsiteX3" fmla="*/ 1098 w 9919"/>
                <a:gd name="connsiteY3" fmla="*/ 3376 h 10000"/>
                <a:gd name="connsiteX4" fmla="*/ 1098 w 9919"/>
                <a:gd name="connsiteY4" fmla="*/ 3826 h 10000"/>
                <a:gd name="connsiteX5" fmla="*/ 448 w 9919"/>
                <a:gd name="connsiteY5" fmla="*/ 3923 h 10000"/>
                <a:gd name="connsiteX6" fmla="*/ 326 w 9919"/>
                <a:gd name="connsiteY6" fmla="*/ 4180 h 10000"/>
                <a:gd name="connsiteX7" fmla="*/ 41 w 9919"/>
                <a:gd name="connsiteY7" fmla="*/ 4502 h 10000"/>
                <a:gd name="connsiteX8" fmla="*/ 41 w 9919"/>
                <a:gd name="connsiteY8" fmla="*/ 4759 h 10000"/>
                <a:gd name="connsiteX9" fmla="*/ 3775 w 9919"/>
                <a:gd name="connsiteY9" fmla="*/ 7279 h 10000"/>
                <a:gd name="connsiteX10" fmla="*/ 3074 w 9919"/>
                <a:gd name="connsiteY10" fmla="*/ 7095 h 10000"/>
                <a:gd name="connsiteX11" fmla="*/ 2886 w 9919"/>
                <a:gd name="connsiteY11" fmla="*/ 7195 h 10000"/>
                <a:gd name="connsiteX12" fmla="*/ 2418 w 9919"/>
                <a:gd name="connsiteY12" fmla="*/ 6973 h 10000"/>
                <a:gd name="connsiteX13" fmla="*/ 2212 w 9919"/>
                <a:gd name="connsiteY13" fmla="*/ 6638 h 10000"/>
                <a:gd name="connsiteX14" fmla="*/ 1868 w 9919"/>
                <a:gd name="connsiteY14" fmla="*/ 6729 h 10000"/>
                <a:gd name="connsiteX15" fmla="*/ 1775 w 9919"/>
                <a:gd name="connsiteY15" fmla="*/ 6927 h 10000"/>
                <a:gd name="connsiteX16" fmla="*/ 1409 w 9919"/>
                <a:gd name="connsiteY16" fmla="*/ 7011 h 10000"/>
                <a:gd name="connsiteX17" fmla="*/ 1170 w 9919"/>
                <a:gd name="connsiteY17" fmla="*/ 7004 h 10000"/>
                <a:gd name="connsiteX18" fmla="*/ 1040 w 9919"/>
                <a:gd name="connsiteY18" fmla="*/ 7161 h 10000"/>
                <a:gd name="connsiteX19" fmla="*/ 814 w 9919"/>
                <a:gd name="connsiteY19" fmla="*/ 6913 h 10000"/>
                <a:gd name="connsiteX20" fmla="*/ 773 w 9919"/>
                <a:gd name="connsiteY20" fmla="*/ 7363 h 10000"/>
                <a:gd name="connsiteX21" fmla="*/ 854 w 9919"/>
                <a:gd name="connsiteY21" fmla="*/ 7428 h 10000"/>
                <a:gd name="connsiteX22" fmla="*/ 1179 w 9919"/>
                <a:gd name="connsiteY22" fmla="*/ 7460 h 10000"/>
                <a:gd name="connsiteX23" fmla="*/ 1221 w 9919"/>
                <a:gd name="connsiteY23" fmla="*/ 7588 h 10000"/>
                <a:gd name="connsiteX24" fmla="*/ 1586 w 9919"/>
                <a:gd name="connsiteY24" fmla="*/ 7621 h 10000"/>
                <a:gd name="connsiteX25" fmla="*/ 1789 w 9919"/>
                <a:gd name="connsiteY25" fmla="*/ 7749 h 10000"/>
                <a:gd name="connsiteX26" fmla="*/ 1830 w 9919"/>
                <a:gd name="connsiteY26" fmla="*/ 7974 h 10000"/>
                <a:gd name="connsiteX27" fmla="*/ 2481 w 9919"/>
                <a:gd name="connsiteY27" fmla="*/ 8360 h 10000"/>
                <a:gd name="connsiteX28" fmla="*/ 2643 w 9919"/>
                <a:gd name="connsiteY28" fmla="*/ 8746 h 10000"/>
                <a:gd name="connsiteX29" fmla="*/ 3090 w 9919"/>
                <a:gd name="connsiteY29" fmla="*/ 8939 h 10000"/>
                <a:gd name="connsiteX30" fmla="*/ 3253 w 9919"/>
                <a:gd name="connsiteY30" fmla="*/ 9196 h 10000"/>
                <a:gd name="connsiteX31" fmla="*/ 3578 w 9919"/>
                <a:gd name="connsiteY31" fmla="*/ 9518 h 10000"/>
                <a:gd name="connsiteX32" fmla="*/ 3822 w 9919"/>
                <a:gd name="connsiteY32" fmla="*/ 9614 h 10000"/>
                <a:gd name="connsiteX33" fmla="*/ 3985 w 9919"/>
                <a:gd name="connsiteY33" fmla="*/ 9518 h 10000"/>
                <a:gd name="connsiteX34" fmla="*/ 4391 w 9919"/>
                <a:gd name="connsiteY34" fmla="*/ 9550 h 10000"/>
                <a:gd name="connsiteX35" fmla="*/ 4554 w 9919"/>
                <a:gd name="connsiteY35" fmla="*/ 9486 h 10000"/>
                <a:gd name="connsiteX36" fmla="*/ 5285 w 9919"/>
                <a:gd name="connsiteY36" fmla="*/ 9968 h 10000"/>
                <a:gd name="connsiteX37" fmla="*/ 5326 w 9919"/>
                <a:gd name="connsiteY37" fmla="*/ 9968 h 10000"/>
                <a:gd name="connsiteX38" fmla="*/ 5407 w 9919"/>
                <a:gd name="connsiteY38" fmla="*/ 9904 h 10000"/>
                <a:gd name="connsiteX39" fmla="*/ 5935 w 9919"/>
                <a:gd name="connsiteY39" fmla="*/ 9904 h 10000"/>
                <a:gd name="connsiteX40" fmla="*/ 6017 w 9919"/>
                <a:gd name="connsiteY40" fmla="*/ 10000 h 10000"/>
                <a:gd name="connsiteX41" fmla="*/ 6464 w 9919"/>
                <a:gd name="connsiteY41" fmla="*/ 9871 h 10000"/>
                <a:gd name="connsiteX42" fmla="*/ 6870 w 9919"/>
                <a:gd name="connsiteY42" fmla="*/ 9871 h 10000"/>
                <a:gd name="connsiteX43" fmla="*/ 7155 w 9919"/>
                <a:gd name="connsiteY43" fmla="*/ 9743 h 10000"/>
                <a:gd name="connsiteX44" fmla="*/ 7480 w 9919"/>
                <a:gd name="connsiteY44" fmla="*/ 9486 h 10000"/>
                <a:gd name="connsiteX45" fmla="*/ 8334 w 9919"/>
                <a:gd name="connsiteY45" fmla="*/ 9486 h 10000"/>
                <a:gd name="connsiteX46" fmla="*/ 8334 w 9919"/>
                <a:gd name="connsiteY46" fmla="*/ 9132 h 10000"/>
                <a:gd name="connsiteX47" fmla="*/ 7887 w 9919"/>
                <a:gd name="connsiteY47" fmla="*/ 8971 h 10000"/>
                <a:gd name="connsiteX48" fmla="*/ 7643 w 9919"/>
                <a:gd name="connsiteY48" fmla="*/ 8457 h 10000"/>
                <a:gd name="connsiteX49" fmla="*/ 7318 w 9919"/>
                <a:gd name="connsiteY49" fmla="*/ 8264 h 10000"/>
                <a:gd name="connsiteX50" fmla="*/ 7114 w 9919"/>
                <a:gd name="connsiteY50" fmla="*/ 8006 h 10000"/>
                <a:gd name="connsiteX51" fmla="*/ 6586 w 9919"/>
                <a:gd name="connsiteY51" fmla="*/ 7814 h 10000"/>
                <a:gd name="connsiteX52" fmla="*/ 6707 w 9919"/>
                <a:gd name="connsiteY52" fmla="*/ 7749 h 10000"/>
                <a:gd name="connsiteX53" fmla="*/ 6707 w 9919"/>
                <a:gd name="connsiteY53" fmla="*/ 7588 h 10000"/>
                <a:gd name="connsiteX54" fmla="*/ 7074 w 9919"/>
                <a:gd name="connsiteY54" fmla="*/ 7588 h 10000"/>
                <a:gd name="connsiteX55" fmla="*/ 7277 w 9919"/>
                <a:gd name="connsiteY55" fmla="*/ 7460 h 10000"/>
                <a:gd name="connsiteX56" fmla="*/ 7318 w 9919"/>
                <a:gd name="connsiteY56" fmla="*/ 6527 h 10000"/>
                <a:gd name="connsiteX57" fmla="*/ 7358 w 9919"/>
                <a:gd name="connsiteY57" fmla="*/ 6559 h 10000"/>
                <a:gd name="connsiteX58" fmla="*/ 7480 w 9919"/>
                <a:gd name="connsiteY58" fmla="*/ 6367 h 10000"/>
                <a:gd name="connsiteX59" fmla="*/ 7724 w 9919"/>
                <a:gd name="connsiteY59" fmla="*/ 6270 h 10000"/>
                <a:gd name="connsiteX60" fmla="*/ 7846 w 9919"/>
                <a:gd name="connsiteY60" fmla="*/ 5916 h 10000"/>
                <a:gd name="connsiteX61" fmla="*/ 8212 w 9919"/>
                <a:gd name="connsiteY61" fmla="*/ 5498 h 10000"/>
                <a:gd name="connsiteX62" fmla="*/ 8496 w 9919"/>
                <a:gd name="connsiteY62" fmla="*/ 5305 h 10000"/>
                <a:gd name="connsiteX63" fmla="*/ 8699 w 9919"/>
                <a:gd name="connsiteY63" fmla="*/ 4759 h 10000"/>
                <a:gd name="connsiteX64" fmla="*/ 8699 w 9919"/>
                <a:gd name="connsiteY64" fmla="*/ 4630 h 10000"/>
                <a:gd name="connsiteX65" fmla="*/ 8659 w 9919"/>
                <a:gd name="connsiteY65" fmla="*/ 4309 h 10000"/>
                <a:gd name="connsiteX66" fmla="*/ 9066 w 9919"/>
                <a:gd name="connsiteY66" fmla="*/ 3151 h 10000"/>
                <a:gd name="connsiteX67" fmla="*/ 9187 w 9919"/>
                <a:gd name="connsiteY67" fmla="*/ 3151 h 10000"/>
                <a:gd name="connsiteX68" fmla="*/ 9350 w 9919"/>
                <a:gd name="connsiteY68" fmla="*/ 3055 h 10000"/>
                <a:gd name="connsiteX69" fmla="*/ 9838 w 9919"/>
                <a:gd name="connsiteY69" fmla="*/ 2894 h 10000"/>
                <a:gd name="connsiteX70" fmla="*/ 9919 w 9919"/>
                <a:gd name="connsiteY70" fmla="*/ 2637 h 10000"/>
                <a:gd name="connsiteX71" fmla="*/ 9879 w 9919"/>
                <a:gd name="connsiteY71" fmla="*/ 2572 h 10000"/>
                <a:gd name="connsiteX72" fmla="*/ 9716 w 9919"/>
                <a:gd name="connsiteY72" fmla="*/ 2572 h 10000"/>
                <a:gd name="connsiteX73" fmla="*/ 9594 w 9919"/>
                <a:gd name="connsiteY73" fmla="*/ 2412 h 10000"/>
                <a:gd name="connsiteX74" fmla="*/ 9350 w 9919"/>
                <a:gd name="connsiteY74" fmla="*/ 2347 h 10000"/>
                <a:gd name="connsiteX75" fmla="*/ 9228 w 9919"/>
                <a:gd name="connsiteY75" fmla="*/ 2219 h 10000"/>
                <a:gd name="connsiteX76" fmla="*/ 9147 w 9919"/>
                <a:gd name="connsiteY76" fmla="*/ 1736 h 10000"/>
                <a:gd name="connsiteX77" fmla="*/ 9147 w 9919"/>
                <a:gd name="connsiteY77" fmla="*/ 1061 h 10000"/>
                <a:gd name="connsiteX78" fmla="*/ 8943 w 9919"/>
                <a:gd name="connsiteY78" fmla="*/ 836 h 10000"/>
                <a:gd name="connsiteX79" fmla="*/ 8903 w 9919"/>
                <a:gd name="connsiteY79" fmla="*/ 611 h 10000"/>
                <a:gd name="connsiteX80" fmla="*/ 8578 w 9919"/>
                <a:gd name="connsiteY80" fmla="*/ 289 h 10000"/>
                <a:gd name="connsiteX81" fmla="*/ 8293 w 9919"/>
                <a:gd name="connsiteY81" fmla="*/ 161 h 10000"/>
                <a:gd name="connsiteX82" fmla="*/ 8131 w 9919"/>
                <a:gd name="connsiteY82" fmla="*/ 0 h 10000"/>
                <a:gd name="connsiteX83" fmla="*/ 7887 w 9919"/>
                <a:gd name="connsiteY83" fmla="*/ 161 h 10000"/>
                <a:gd name="connsiteX84" fmla="*/ 7724 w 9919"/>
                <a:gd name="connsiteY84" fmla="*/ 129 h 10000"/>
                <a:gd name="connsiteX85" fmla="*/ 7602 w 9919"/>
                <a:gd name="connsiteY85" fmla="*/ 418 h 10000"/>
                <a:gd name="connsiteX86" fmla="*/ 7277 w 9919"/>
                <a:gd name="connsiteY86" fmla="*/ 482 h 10000"/>
                <a:gd name="connsiteX87" fmla="*/ 7195 w 9919"/>
                <a:gd name="connsiteY87" fmla="*/ 707 h 10000"/>
                <a:gd name="connsiteX88" fmla="*/ 6911 w 9919"/>
                <a:gd name="connsiteY88" fmla="*/ 707 h 10000"/>
                <a:gd name="connsiteX89" fmla="*/ 6667 w 9919"/>
                <a:gd name="connsiteY89" fmla="*/ 611 h 10000"/>
                <a:gd name="connsiteX90" fmla="*/ 6139 w 9919"/>
                <a:gd name="connsiteY90" fmla="*/ 611 h 10000"/>
                <a:gd name="connsiteX91" fmla="*/ 5610 w 9919"/>
                <a:gd name="connsiteY91" fmla="*/ 611 h 10000"/>
                <a:gd name="connsiteX92" fmla="*/ 5651 w 9919"/>
                <a:gd name="connsiteY92" fmla="*/ 482 h 10000"/>
                <a:gd name="connsiteX93" fmla="*/ 5570 w 9919"/>
                <a:gd name="connsiteY93" fmla="*/ 482 h 10000"/>
                <a:gd name="connsiteX94" fmla="*/ 5529 w 9919"/>
                <a:gd name="connsiteY94" fmla="*/ 611 h 10000"/>
                <a:gd name="connsiteX95" fmla="*/ 5041 w 9919"/>
                <a:gd name="connsiteY95" fmla="*/ 611 h 10000"/>
                <a:gd name="connsiteX96" fmla="*/ 4554 w 9919"/>
                <a:gd name="connsiteY96" fmla="*/ 611 h 10000"/>
                <a:gd name="connsiteX97" fmla="*/ 4066 w 9919"/>
                <a:gd name="connsiteY97" fmla="*/ 611 h 10000"/>
                <a:gd name="connsiteX98" fmla="*/ 3578 w 9919"/>
                <a:gd name="connsiteY98" fmla="*/ 611 h 10000"/>
                <a:gd name="connsiteX99" fmla="*/ 3131 w 9919"/>
                <a:gd name="connsiteY99" fmla="*/ 611 h 10000"/>
                <a:gd name="connsiteX100" fmla="*/ 2643 w 9919"/>
                <a:gd name="connsiteY100" fmla="*/ 611 h 10000"/>
                <a:gd name="connsiteX101" fmla="*/ 2195 w 9919"/>
                <a:gd name="connsiteY101" fmla="*/ 611 h 10000"/>
                <a:gd name="connsiteX102" fmla="*/ 1708 w 9919"/>
                <a:gd name="connsiteY102" fmla="*/ 611 h 10000"/>
                <a:gd name="connsiteX103" fmla="*/ 1708 w 9919"/>
                <a:gd name="connsiteY103" fmla="*/ 1061 h 10000"/>
                <a:gd name="connsiteX104" fmla="*/ 1708 w 9919"/>
                <a:gd name="connsiteY104" fmla="*/ 1640 h 10000"/>
                <a:gd name="connsiteX105" fmla="*/ 1098 w 9919"/>
                <a:gd name="connsiteY105" fmla="*/ 1640 h 10000"/>
                <a:gd name="connsiteX106" fmla="*/ 1098 w 9919"/>
                <a:gd name="connsiteY106" fmla="*/ 1897 h 10000"/>
                <a:gd name="connsiteX0" fmla="*/ 1066 w 9959"/>
                <a:gd name="connsiteY0" fmla="*/ 1897 h 10000"/>
                <a:gd name="connsiteX1" fmla="*/ 1066 w 9959"/>
                <a:gd name="connsiteY1" fmla="*/ 2412 h 10000"/>
                <a:gd name="connsiteX2" fmla="*/ 1066 w 9959"/>
                <a:gd name="connsiteY2" fmla="*/ 2894 h 10000"/>
                <a:gd name="connsiteX3" fmla="*/ 1066 w 9959"/>
                <a:gd name="connsiteY3" fmla="*/ 3376 h 10000"/>
                <a:gd name="connsiteX4" fmla="*/ 1066 w 9959"/>
                <a:gd name="connsiteY4" fmla="*/ 3826 h 10000"/>
                <a:gd name="connsiteX5" fmla="*/ 411 w 9959"/>
                <a:gd name="connsiteY5" fmla="*/ 3923 h 10000"/>
                <a:gd name="connsiteX6" fmla="*/ 288 w 9959"/>
                <a:gd name="connsiteY6" fmla="*/ 4180 h 10000"/>
                <a:gd name="connsiteX7" fmla="*/ 0 w 9959"/>
                <a:gd name="connsiteY7" fmla="*/ 4502 h 10000"/>
                <a:gd name="connsiteX8" fmla="*/ 4089 w 9959"/>
                <a:gd name="connsiteY8" fmla="*/ 7281 h 10000"/>
                <a:gd name="connsiteX9" fmla="*/ 3765 w 9959"/>
                <a:gd name="connsiteY9" fmla="*/ 7279 h 10000"/>
                <a:gd name="connsiteX10" fmla="*/ 3058 w 9959"/>
                <a:gd name="connsiteY10" fmla="*/ 7095 h 10000"/>
                <a:gd name="connsiteX11" fmla="*/ 2869 w 9959"/>
                <a:gd name="connsiteY11" fmla="*/ 7195 h 10000"/>
                <a:gd name="connsiteX12" fmla="*/ 2397 w 9959"/>
                <a:gd name="connsiteY12" fmla="*/ 6973 h 10000"/>
                <a:gd name="connsiteX13" fmla="*/ 2189 w 9959"/>
                <a:gd name="connsiteY13" fmla="*/ 6638 h 10000"/>
                <a:gd name="connsiteX14" fmla="*/ 1842 w 9959"/>
                <a:gd name="connsiteY14" fmla="*/ 6729 h 10000"/>
                <a:gd name="connsiteX15" fmla="*/ 1748 w 9959"/>
                <a:gd name="connsiteY15" fmla="*/ 6927 h 10000"/>
                <a:gd name="connsiteX16" fmla="*/ 1380 w 9959"/>
                <a:gd name="connsiteY16" fmla="*/ 7011 h 10000"/>
                <a:gd name="connsiteX17" fmla="*/ 1139 w 9959"/>
                <a:gd name="connsiteY17" fmla="*/ 7004 h 10000"/>
                <a:gd name="connsiteX18" fmla="*/ 1007 w 9959"/>
                <a:gd name="connsiteY18" fmla="*/ 7161 h 10000"/>
                <a:gd name="connsiteX19" fmla="*/ 780 w 9959"/>
                <a:gd name="connsiteY19" fmla="*/ 6913 h 10000"/>
                <a:gd name="connsiteX20" fmla="*/ 738 w 9959"/>
                <a:gd name="connsiteY20" fmla="*/ 7363 h 10000"/>
                <a:gd name="connsiteX21" fmla="*/ 820 w 9959"/>
                <a:gd name="connsiteY21" fmla="*/ 7428 h 10000"/>
                <a:gd name="connsiteX22" fmla="*/ 1148 w 9959"/>
                <a:gd name="connsiteY22" fmla="*/ 7460 h 10000"/>
                <a:gd name="connsiteX23" fmla="*/ 1190 w 9959"/>
                <a:gd name="connsiteY23" fmla="*/ 7588 h 10000"/>
                <a:gd name="connsiteX24" fmla="*/ 1558 w 9959"/>
                <a:gd name="connsiteY24" fmla="*/ 7621 h 10000"/>
                <a:gd name="connsiteX25" fmla="*/ 1763 w 9959"/>
                <a:gd name="connsiteY25" fmla="*/ 7749 h 10000"/>
                <a:gd name="connsiteX26" fmla="*/ 1804 w 9959"/>
                <a:gd name="connsiteY26" fmla="*/ 7974 h 10000"/>
                <a:gd name="connsiteX27" fmla="*/ 2460 w 9959"/>
                <a:gd name="connsiteY27" fmla="*/ 8360 h 10000"/>
                <a:gd name="connsiteX28" fmla="*/ 2624 w 9959"/>
                <a:gd name="connsiteY28" fmla="*/ 8746 h 10000"/>
                <a:gd name="connsiteX29" fmla="*/ 3074 w 9959"/>
                <a:gd name="connsiteY29" fmla="*/ 8939 h 10000"/>
                <a:gd name="connsiteX30" fmla="*/ 3239 w 9959"/>
                <a:gd name="connsiteY30" fmla="*/ 9196 h 10000"/>
                <a:gd name="connsiteX31" fmla="*/ 3566 w 9959"/>
                <a:gd name="connsiteY31" fmla="*/ 9518 h 10000"/>
                <a:gd name="connsiteX32" fmla="*/ 3812 w 9959"/>
                <a:gd name="connsiteY32" fmla="*/ 9614 h 10000"/>
                <a:gd name="connsiteX33" fmla="*/ 3977 w 9959"/>
                <a:gd name="connsiteY33" fmla="*/ 9518 h 10000"/>
                <a:gd name="connsiteX34" fmla="*/ 4386 w 9959"/>
                <a:gd name="connsiteY34" fmla="*/ 9550 h 10000"/>
                <a:gd name="connsiteX35" fmla="*/ 4550 w 9959"/>
                <a:gd name="connsiteY35" fmla="*/ 9486 h 10000"/>
                <a:gd name="connsiteX36" fmla="*/ 5287 w 9959"/>
                <a:gd name="connsiteY36" fmla="*/ 9968 h 10000"/>
                <a:gd name="connsiteX37" fmla="*/ 5328 w 9959"/>
                <a:gd name="connsiteY37" fmla="*/ 9968 h 10000"/>
                <a:gd name="connsiteX38" fmla="*/ 5410 w 9959"/>
                <a:gd name="connsiteY38" fmla="*/ 9904 h 10000"/>
                <a:gd name="connsiteX39" fmla="*/ 5942 w 9959"/>
                <a:gd name="connsiteY39" fmla="*/ 9904 h 10000"/>
                <a:gd name="connsiteX40" fmla="*/ 6025 w 9959"/>
                <a:gd name="connsiteY40" fmla="*/ 10000 h 10000"/>
                <a:gd name="connsiteX41" fmla="*/ 6476 w 9959"/>
                <a:gd name="connsiteY41" fmla="*/ 9871 h 10000"/>
                <a:gd name="connsiteX42" fmla="*/ 6885 w 9959"/>
                <a:gd name="connsiteY42" fmla="*/ 9871 h 10000"/>
                <a:gd name="connsiteX43" fmla="*/ 7172 w 9959"/>
                <a:gd name="connsiteY43" fmla="*/ 9743 h 10000"/>
                <a:gd name="connsiteX44" fmla="*/ 7500 w 9959"/>
                <a:gd name="connsiteY44" fmla="*/ 9486 h 10000"/>
                <a:gd name="connsiteX45" fmla="*/ 8361 w 9959"/>
                <a:gd name="connsiteY45" fmla="*/ 9486 h 10000"/>
                <a:gd name="connsiteX46" fmla="*/ 8361 w 9959"/>
                <a:gd name="connsiteY46" fmla="*/ 9132 h 10000"/>
                <a:gd name="connsiteX47" fmla="*/ 7910 w 9959"/>
                <a:gd name="connsiteY47" fmla="*/ 8971 h 10000"/>
                <a:gd name="connsiteX48" fmla="*/ 7664 w 9959"/>
                <a:gd name="connsiteY48" fmla="*/ 8457 h 10000"/>
                <a:gd name="connsiteX49" fmla="*/ 7337 w 9959"/>
                <a:gd name="connsiteY49" fmla="*/ 8264 h 10000"/>
                <a:gd name="connsiteX50" fmla="*/ 7131 w 9959"/>
                <a:gd name="connsiteY50" fmla="*/ 8006 h 10000"/>
                <a:gd name="connsiteX51" fmla="*/ 6599 w 9959"/>
                <a:gd name="connsiteY51" fmla="*/ 7814 h 10000"/>
                <a:gd name="connsiteX52" fmla="*/ 6721 w 9959"/>
                <a:gd name="connsiteY52" fmla="*/ 7749 h 10000"/>
                <a:gd name="connsiteX53" fmla="*/ 6721 w 9959"/>
                <a:gd name="connsiteY53" fmla="*/ 7588 h 10000"/>
                <a:gd name="connsiteX54" fmla="*/ 7091 w 9959"/>
                <a:gd name="connsiteY54" fmla="*/ 7588 h 10000"/>
                <a:gd name="connsiteX55" fmla="*/ 7295 w 9959"/>
                <a:gd name="connsiteY55" fmla="*/ 7460 h 10000"/>
                <a:gd name="connsiteX56" fmla="*/ 7337 w 9959"/>
                <a:gd name="connsiteY56" fmla="*/ 6527 h 10000"/>
                <a:gd name="connsiteX57" fmla="*/ 7377 w 9959"/>
                <a:gd name="connsiteY57" fmla="*/ 6559 h 10000"/>
                <a:gd name="connsiteX58" fmla="*/ 7500 w 9959"/>
                <a:gd name="connsiteY58" fmla="*/ 6367 h 10000"/>
                <a:gd name="connsiteX59" fmla="*/ 7746 w 9959"/>
                <a:gd name="connsiteY59" fmla="*/ 6270 h 10000"/>
                <a:gd name="connsiteX60" fmla="*/ 7869 w 9959"/>
                <a:gd name="connsiteY60" fmla="*/ 5916 h 10000"/>
                <a:gd name="connsiteX61" fmla="*/ 8238 w 9959"/>
                <a:gd name="connsiteY61" fmla="*/ 5498 h 10000"/>
                <a:gd name="connsiteX62" fmla="*/ 8524 w 9959"/>
                <a:gd name="connsiteY62" fmla="*/ 5305 h 10000"/>
                <a:gd name="connsiteX63" fmla="*/ 8729 w 9959"/>
                <a:gd name="connsiteY63" fmla="*/ 4759 h 10000"/>
                <a:gd name="connsiteX64" fmla="*/ 8729 w 9959"/>
                <a:gd name="connsiteY64" fmla="*/ 4630 h 10000"/>
                <a:gd name="connsiteX65" fmla="*/ 8689 w 9959"/>
                <a:gd name="connsiteY65" fmla="*/ 4309 h 10000"/>
                <a:gd name="connsiteX66" fmla="*/ 9099 w 9959"/>
                <a:gd name="connsiteY66" fmla="*/ 3151 h 10000"/>
                <a:gd name="connsiteX67" fmla="*/ 9221 w 9959"/>
                <a:gd name="connsiteY67" fmla="*/ 3151 h 10000"/>
                <a:gd name="connsiteX68" fmla="*/ 9385 w 9959"/>
                <a:gd name="connsiteY68" fmla="*/ 3055 h 10000"/>
                <a:gd name="connsiteX69" fmla="*/ 9877 w 9959"/>
                <a:gd name="connsiteY69" fmla="*/ 2894 h 10000"/>
                <a:gd name="connsiteX70" fmla="*/ 9959 w 9959"/>
                <a:gd name="connsiteY70" fmla="*/ 2637 h 10000"/>
                <a:gd name="connsiteX71" fmla="*/ 9919 w 9959"/>
                <a:gd name="connsiteY71" fmla="*/ 2572 h 10000"/>
                <a:gd name="connsiteX72" fmla="*/ 9754 w 9959"/>
                <a:gd name="connsiteY72" fmla="*/ 2572 h 10000"/>
                <a:gd name="connsiteX73" fmla="*/ 9631 w 9959"/>
                <a:gd name="connsiteY73" fmla="*/ 2412 h 10000"/>
                <a:gd name="connsiteX74" fmla="*/ 9385 w 9959"/>
                <a:gd name="connsiteY74" fmla="*/ 2347 h 10000"/>
                <a:gd name="connsiteX75" fmla="*/ 9262 w 9959"/>
                <a:gd name="connsiteY75" fmla="*/ 2219 h 10000"/>
                <a:gd name="connsiteX76" fmla="*/ 9181 w 9959"/>
                <a:gd name="connsiteY76" fmla="*/ 1736 h 10000"/>
                <a:gd name="connsiteX77" fmla="*/ 9181 w 9959"/>
                <a:gd name="connsiteY77" fmla="*/ 1061 h 10000"/>
                <a:gd name="connsiteX78" fmla="*/ 8975 w 9959"/>
                <a:gd name="connsiteY78" fmla="*/ 836 h 10000"/>
                <a:gd name="connsiteX79" fmla="*/ 8935 w 9959"/>
                <a:gd name="connsiteY79" fmla="*/ 611 h 10000"/>
                <a:gd name="connsiteX80" fmla="*/ 8607 w 9959"/>
                <a:gd name="connsiteY80" fmla="*/ 289 h 10000"/>
                <a:gd name="connsiteX81" fmla="*/ 8320 w 9959"/>
                <a:gd name="connsiteY81" fmla="*/ 161 h 10000"/>
                <a:gd name="connsiteX82" fmla="*/ 8156 w 9959"/>
                <a:gd name="connsiteY82" fmla="*/ 0 h 10000"/>
                <a:gd name="connsiteX83" fmla="*/ 7910 w 9959"/>
                <a:gd name="connsiteY83" fmla="*/ 161 h 10000"/>
                <a:gd name="connsiteX84" fmla="*/ 7746 w 9959"/>
                <a:gd name="connsiteY84" fmla="*/ 129 h 10000"/>
                <a:gd name="connsiteX85" fmla="*/ 7623 w 9959"/>
                <a:gd name="connsiteY85" fmla="*/ 418 h 10000"/>
                <a:gd name="connsiteX86" fmla="*/ 7295 w 9959"/>
                <a:gd name="connsiteY86" fmla="*/ 482 h 10000"/>
                <a:gd name="connsiteX87" fmla="*/ 7213 w 9959"/>
                <a:gd name="connsiteY87" fmla="*/ 707 h 10000"/>
                <a:gd name="connsiteX88" fmla="*/ 6926 w 9959"/>
                <a:gd name="connsiteY88" fmla="*/ 707 h 10000"/>
                <a:gd name="connsiteX89" fmla="*/ 6680 w 9959"/>
                <a:gd name="connsiteY89" fmla="*/ 611 h 10000"/>
                <a:gd name="connsiteX90" fmla="*/ 6148 w 9959"/>
                <a:gd name="connsiteY90" fmla="*/ 611 h 10000"/>
                <a:gd name="connsiteX91" fmla="*/ 5615 w 9959"/>
                <a:gd name="connsiteY91" fmla="*/ 611 h 10000"/>
                <a:gd name="connsiteX92" fmla="*/ 5656 w 9959"/>
                <a:gd name="connsiteY92" fmla="*/ 482 h 10000"/>
                <a:gd name="connsiteX93" fmla="*/ 5574 w 9959"/>
                <a:gd name="connsiteY93" fmla="*/ 482 h 10000"/>
                <a:gd name="connsiteX94" fmla="*/ 5533 w 9959"/>
                <a:gd name="connsiteY94" fmla="*/ 611 h 10000"/>
                <a:gd name="connsiteX95" fmla="*/ 5041 w 9959"/>
                <a:gd name="connsiteY95" fmla="*/ 611 h 10000"/>
                <a:gd name="connsiteX96" fmla="*/ 4550 w 9959"/>
                <a:gd name="connsiteY96" fmla="*/ 611 h 10000"/>
                <a:gd name="connsiteX97" fmla="*/ 4058 w 9959"/>
                <a:gd name="connsiteY97" fmla="*/ 611 h 10000"/>
                <a:gd name="connsiteX98" fmla="*/ 3566 w 9959"/>
                <a:gd name="connsiteY98" fmla="*/ 611 h 10000"/>
                <a:gd name="connsiteX99" fmla="*/ 3116 w 9959"/>
                <a:gd name="connsiteY99" fmla="*/ 611 h 10000"/>
                <a:gd name="connsiteX100" fmla="*/ 2624 w 9959"/>
                <a:gd name="connsiteY100" fmla="*/ 611 h 10000"/>
                <a:gd name="connsiteX101" fmla="*/ 2172 w 9959"/>
                <a:gd name="connsiteY101" fmla="*/ 611 h 10000"/>
                <a:gd name="connsiteX102" fmla="*/ 1681 w 9959"/>
                <a:gd name="connsiteY102" fmla="*/ 611 h 10000"/>
                <a:gd name="connsiteX103" fmla="*/ 1681 w 9959"/>
                <a:gd name="connsiteY103" fmla="*/ 1061 h 10000"/>
                <a:gd name="connsiteX104" fmla="*/ 1681 w 9959"/>
                <a:gd name="connsiteY104" fmla="*/ 1640 h 10000"/>
                <a:gd name="connsiteX105" fmla="*/ 1066 w 9959"/>
                <a:gd name="connsiteY105" fmla="*/ 1640 h 10000"/>
                <a:gd name="connsiteX106" fmla="*/ 1066 w 9959"/>
                <a:gd name="connsiteY106" fmla="*/ 1897 h 10000"/>
                <a:gd name="connsiteX0" fmla="*/ 781 w 9711"/>
                <a:gd name="connsiteY0" fmla="*/ 1897 h 10000"/>
                <a:gd name="connsiteX1" fmla="*/ 781 w 9711"/>
                <a:gd name="connsiteY1" fmla="*/ 2412 h 10000"/>
                <a:gd name="connsiteX2" fmla="*/ 781 w 9711"/>
                <a:gd name="connsiteY2" fmla="*/ 2894 h 10000"/>
                <a:gd name="connsiteX3" fmla="*/ 781 w 9711"/>
                <a:gd name="connsiteY3" fmla="*/ 3376 h 10000"/>
                <a:gd name="connsiteX4" fmla="*/ 781 w 9711"/>
                <a:gd name="connsiteY4" fmla="*/ 3826 h 10000"/>
                <a:gd name="connsiteX5" fmla="*/ 124 w 9711"/>
                <a:gd name="connsiteY5" fmla="*/ 3923 h 10000"/>
                <a:gd name="connsiteX6" fmla="*/ 0 w 9711"/>
                <a:gd name="connsiteY6" fmla="*/ 4180 h 10000"/>
                <a:gd name="connsiteX7" fmla="*/ 4324 w 9711"/>
                <a:gd name="connsiteY7" fmla="*/ 7064 h 10000"/>
                <a:gd name="connsiteX8" fmla="*/ 3817 w 9711"/>
                <a:gd name="connsiteY8" fmla="*/ 7281 h 10000"/>
                <a:gd name="connsiteX9" fmla="*/ 3492 w 9711"/>
                <a:gd name="connsiteY9" fmla="*/ 7279 h 10000"/>
                <a:gd name="connsiteX10" fmla="*/ 2782 w 9711"/>
                <a:gd name="connsiteY10" fmla="*/ 7095 h 10000"/>
                <a:gd name="connsiteX11" fmla="*/ 2592 w 9711"/>
                <a:gd name="connsiteY11" fmla="*/ 7195 h 10000"/>
                <a:gd name="connsiteX12" fmla="*/ 2118 w 9711"/>
                <a:gd name="connsiteY12" fmla="*/ 6973 h 10000"/>
                <a:gd name="connsiteX13" fmla="*/ 1909 w 9711"/>
                <a:gd name="connsiteY13" fmla="*/ 6638 h 10000"/>
                <a:gd name="connsiteX14" fmla="*/ 1561 w 9711"/>
                <a:gd name="connsiteY14" fmla="*/ 6729 h 10000"/>
                <a:gd name="connsiteX15" fmla="*/ 1466 w 9711"/>
                <a:gd name="connsiteY15" fmla="*/ 6927 h 10000"/>
                <a:gd name="connsiteX16" fmla="*/ 1097 w 9711"/>
                <a:gd name="connsiteY16" fmla="*/ 7011 h 10000"/>
                <a:gd name="connsiteX17" fmla="*/ 855 w 9711"/>
                <a:gd name="connsiteY17" fmla="*/ 7004 h 10000"/>
                <a:gd name="connsiteX18" fmla="*/ 722 w 9711"/>
                <a:gd name="connsiteY18" fmla="*/ 7161 h 10000"/>
                <a:gd name="connsiteX19" fmla="*/ 494 w 9711"/>
                <a:gd name="connsiteY19" fmla="*/ 6913 h 10000"/>
                <a:gd name="connsiteX20" fmla="*/ 452 w 9711"/>
                <a:gd name="connsiteY20" fmla="*/ 7363 h 10000"/>
                <a:gd name="connsiteX21" fmla="*/ 534 w 9711"/>
                <a:gd name="connsiteY21" fmla="*/ 7428 h 10000"/>
                <a:gd name="connsiteX22" fmla="*/ 864 w 9711"/>
                <a:gd name="connsiteY22" fmla="*/ 7460 h 10000"/>
                <a:gd name="connsiteX23" fmla="*/ 906 w 9711"/>
                <a:gd name="connsiteY23" fmla="*/ 7588 h 10000"/>
                <a:gd name="connsiteX24" fmla="*/ 1275 w 9711"/>
                <a:gd name="connsiteY24" fmla="*/ 7621 h 10000"/>
                <a:gd name="connsiteX25" fmla="*/ 1481 w 9711"/>
                <a:gd name="connsiteY25" fmla="*/ 7749 h 10000"/>
                <a:gd name="connsiteX26" fmla="*/ 1522 w 9711"/>
                <a:gd name="connsiteY26" fmla="*/ 7974 h 10000"/>
                <a:gd name="connsiteX27" fmla="*/ 2181 w 9711"/>
                <a:gd name="connsiteY27" fmla="*/ 8360 h 10000"/>
                <a:gd name="connsiteX28" fmla="*/ 2346 w 9711"/>
                <a:gd name="connsiteY28" fmla="*/ 8746 h 10000"/>
                <a:gd name="connsiteX29" fmla="*/ 2798 w 9711"/>
                <a:gd name="connsiteY29" fmla="*/ 8939 h 10000"/>
                <a:gd name="connsiteX30" fmla="*/ 2963 w 9711"/>
                <a:gd name="connsiteY30" fmla="*/ 9196 h 10000"/>
                <a:gd name="connsiteX31" fmla="*/ 3292 w 9711"/>
                <a:gd name="connsiteY31" fmla="*/ 9518 h 10000"/>
                <a:gd name="connsiteX32" fmla="*/ 3539 w 9711"/>
                <a:gd name="connsiteY32" fmla="*/ 9614 h 10000"/>
                <a:gd name="connsiteX33" fmla="*/ 3704 w 9711"/>
                <a:gd name="connsiteY33" fmla="*/ 9518 h 10000"/>
                <a:gd name="connsiteX34" fmla="*/ 4115 w 9711"/>
                <a:gd name="connsiteY34" fmla="*/ 9550 h 10000"/>
                <a:gd name="connsiteX35" fmla="*/ 4280 w 9711"/>
                <a:gd name="connsiteY35" fmla="*/ 9486 h 10000"/>
                <a:gd name="connsiteX36" fmla="*/ 5020 w 9711"/>
                <a:gd name="connsiteY36" fmla="*/ 9968 h 10000"/>
                <a:gd name="connsiteX37" fmla="*/ 5061 w 9711"/>
                <a:gd name="connsiteY37" fmla="*/ 9968 h 10000"/>
                <a:gd name="connsiteX38" fmla="*/ 5143 w 9711"/>
                <a:gd name="connsiteY38" fmla="*/ 9904 h 10000"/>
                <a:gd name="connsiteX39" fmla="*/ 5677 w 9711"/>
                <a:gd name="connsiteY39" fmla="*/ 9904 h 10000"/>
                <a:gd name="connsiteX40" fmla="*/ 5761 w 9711"/>
                <a:gd name="connsiteY40" fmla="*/ 10000 h 10000"/>
                <a:gd name="connsiteX41" fmla="*/ 6214 w 9711"/>
                <a:gd name="connsiteY41" fmla="*/ 9871 h 10000"/>
                <a:gd name="connsiteX42" fmla="*/ 6624 w 9711"/>
                <a:gd name="connsiteY42" fmla="*/ 9871 h 10000"/>
                <a:gd name="connsiteX43" fmla="*/ 6913 w 9711"/>
                <a:gd name="connsiteY43" fmla="*/ 9743 h 10000"/>
                <a:gd name="connsiteX44" fmla="*/ 7242 w 9711"/>
                <a:gd name="connsiteY44" fmla="*/ 9486 h 10000"/>
                <a:gd name="connsiteX45" fmla="*/ 8106 w 9711"/>
                <a:gd name="connsiteY45" fmla="*/ 9486 h 10000"/>
                <a:gd name="connsiteX46" fmla="*/ 8106 w 9711"/>
                <a:gd name="connsiteY46" fmla="*/ 9132 h 10000"/>
                <a:gd name="connsiteX47" fmla="*/ 7654 w 9711"/>
                <a:gd name="connsiteY47" fmla="*/ 8971 h 10000"/>
                <a:gd name="connsiteX48" fmla="*/ 7407 w 9711"/>
                <a:gd name="connsiteY48" fmla="*/ 8457 h 10000"/>
                <a:gd name="connsiteX49" fmla="*/ 7078 w 9711"/>
                <a:gd name="connsiteY49" fmla="*/ 8264 h 10000"/>
                <a:gd name="connsiteX50" fmla="*/ 6871 w 9711"/>
                <a:gd name="connsiteY50" fmla="*/ 8006 h 10000"/>
                <a:gd name="connsiteX51" fmla="*/ 6337 w 9711"/>
                <a:gd name="connsiteY51" fmla="*/ 7814 h 10000"/>
                <a:gd name="connsiteX52" fmla="*/ 6460 w 9711"/>
                <a:gd name="connsiteY52" fmla="*/ 7749 h 10000"/>
                <a:gd name="connsiteX53" fmla="*/ 6460 w 9711"/>
                <a:gd name="connsiteY53" fmla="*/ 7588 h 10000"/>
                <a:gd name="connsiteX54" fmla="*/ 6831 w 9711"/>
                <a:gd name="connsiteY54" fmla="*/ 7588 h 10000"/>
                <a:gd name="connsiteX55" fmla="*/ 7036 w 9711"/>
                <a:gd name="connsiteY55" fmla="*/ 7460 h 10000"/>
                <a:gd name="connsiteX56" fmla="*/ 7078 w 9711"/>
                <a:gd name="connsiteY56" fmla="*/ 6527 h 10000"/>
                <a:gd name="connsiteX57" fmla="*/ 7118 w 9711"/>
                <a:gd name="connsiteY57" fmla="*/ 6559 h 10000"/>
                <a:gd name="connsiteX58" fmla="*/ 7242 w 9711"/>
                <a:gd name="connsiteY58" fmla="*/ 6367 h 10000"/>
                <a:gd name="connsiteX59" fmla="*/ 7489 w 9711"/>
                <a:gd name="connsiteY59" fmla="*/ 6270 h 10000"/>
                <a:gd name="connsiteX60" fmla="*/ 7612 w 9711"/>
                <a:gd name="connsiteY60" fmla="*/ 5916 h 10000"/>
                <a:gd name="connsiteX61" fmla="*/ 7983 w 9711"/>
                <a:gd name="connsiteY61" fmla="*/ 5498 h 10000"/>
                <a:gd name="connsiteX62" fmla="*/ 8270 w 9711"/>
                <a:gd name="connsiteY62" fmla="*/ 5305 h 10000"/>
                <a:gd name="connsiteX63" fmla="*/ 8476 w 9711"/>
                <a:gd name="connsiteY63" fmla="*/ 4759 h 10000"/>
                <a:gd name="connsiteX64" fmla="*/ 8476 w 9711"/>
                <a:gd name="connsiteY64" fmla="*/ 4630 h 10000"/>
                <a:gd name="connsiteX65" fmla="*/ 8436 w 9711"/>
                <a:gd name="connsiteY65" fmla="*/ 4309 h 10000"/>
                <a:gd name="connsiteX66" fmla="*/ 8847 w 9711"/>
                <a:gd name="connsiteY66" fmla="*/ 3151 h 10000"/>
                <a:gd name="connsiteX67" fmla="*/ 8970 w 9711"/>
                <a:gd name="connsiteY67" fmla="*/ 3151 h 10000"/>
                <a:gd name="connsiteX68" fmla="*/ 9135 w 9711"/>
                <a:gd name="connsiteY68" fmla="*/ 3055 h 10000"/>
                <a:gd name="connsiteX69" fmla="*/ 9629 w 9711"/>
                <a:gd name="connsiteY69" fmla="*/ 2894 h 10000"/>
                <a:gd name="connsiteX70" fmla="*/ 9711 w 9711"/>
                <a:gd name="connsiteY70" fmla="*/ 2637 h 10000"/>
                <a:gd name="connsiteX71" fmla="*/ 9671 w 9711"/>
                <a:gd name="connsiteY71" fmla="*/ 2572 h 10000"/>
                <a:gd name="connsiteX72" fmla="*/ 9505 w 9711"/>
                <a:gd name="connsiteY72" fmla="*/ 2572 h 10000"/>
                <a:gd name="connsiteX73" fmla="*/ 9382 w 9711"/>
                <a:gd name="connsiteY73" fmla="*/ 2412 h 10000"/>
                <a:gd name="connsiteX74" fmla="*/ 9135 w 9711"/>
                <a:gd name="connsiteY74" fmla="*/ 2347 h 10000"/>
                <a:gd name="connsiteX75" fmla="*/ 9011 w 9711"/>
                <a:gd name="connsiteY75" fmla="*/ 2219 h 10000"/>
                <a:gd name="connsiteX76" fmla="*/ 8930 w 9711"/>
                <a:gd name="connsiteY76" fmla="*/ 1736 h 10000"/>
                <a:gd name="connsiteX77" fmla="*/ 8930 w 9711"/>
                <a:gd name="connsiteY77" fmla="*/ 1061 h 10000"/>
                <a:gd name="connsiteX78" fmla="*/ 8723 w 9711"/>
                <a:gd name="connsiteY78" fmla="*/ 836 h 10000"/>
                <a:gd name="connsiteX79" fmla="*/ 8683 w 9711"/>
                <a:gd name="connsiteY79" fmla="*/ 611 h 10000"/>
                <a:gd name="connsiteX80" fmla="*/ 8353 w 9711"/>
                <a:gd name="connsiteY80" fmla="*/ 289 h 10000"/>
                <a:gd name="connsiteX81" fmla="*/ 8065 w 9711"/>
                <a:gd name="connsiteY81" fmla="*/ 161 h 10000"/>
                <a:gd name="connsiteX82" fmla="*/ 7901 w 9711"/>
                <a:gd name="connsiteY82" fmla="*/ 0 h 10000"/>
                <a:gd name="connsiteX83" fmla="*/ 7654 w 9711"/>
                <a:gd name="connsiteY83" fmla="*/ 161 h 10000"/>
                <a:gd name="connsiteX84" fmla="*/ 7489 w 9711"/>
                <a:gd name="connsiteY84" fmla="*/ 129 h 10000"/>
                <a:gd name="connsiteX85" fmla="*/ 7365 w 9711"/>
                <a:gd name="connsiteY85" fmla="*/ 418 h 10000"/>
                <a:gd name="connsiteX86" fmla="*/ 7036 w 9711"/>
                <a:gd name="connsiteY86" fmla="*/ 482 h 10000"/>
                <a:gd name="connsiteX87" fmla="*/ 6954 w 9711"/>
                <a:gd name="connsiteY87" fmla="*/ 707 h 10000"/>
                <a:gd name="connsiteX88" fmla="*/ 6666 w 9711"/>
                <a:gd name="connsiteY88" fmla="*/ 707 h 10000"/>
                <a:gd name="connsiteX89" fmla="*/ 6419 w 9711"/>
                <a:gd name="connsiteY89" fmla="*/ 611 h 10000"/>
                <a:gd name="connsiteX90" fmla="*/ 5884 w 9711"/>
                <a:gd name="connsiteY90" fmla="*/ 611 h 10000"/>
                <a:gd name="connsiteX91" fmla="*/ 5349 w 9711"/>
                <a:gd name="connsiteY91" fmla="*/ 611 h 10000"/>
                <a:gd name="connsiteX92" fmla="*/ 5390 w 9711"/>
                <a:gd name="connsiteY92" fmla="*/ 482 h 10000"/>
                <a:gd name="connsiteX93" fmla="*/ 5308 w 9711"/>
                <a:gd name="connsiteY93" fmla="*/ 482 h 10000"/>
                <a:gd name="connsiteX94" fmla="*/ 5267 w 9711"/>
                <a:gd name="connsiteY94" fmla="*/ 611 h 10000"/>
                <a:gd name="connsiteX95" fmla="*/ 4773 w 9711"/>
                <a:gd name="connsiteY95" fmla="*/ 611 h 10000"/>
                <a:gd name="connsiteX96" fmla="*/ 4280 w 9711"/>
                <a:gd name="connsiteY96" fmla="*/ 611 h 10000"/>
                <a:gd name="connsiteX97" fmla="*/ 3786 w 9711"/>
                <a:gd name="connsiteY97" fmla="*/ 611 h 10000"/>
                <a:gd name="connsiteX98" fmla="*/ 3292 w 9711"/>
                <a:gd name="connsiteY98" fmla="*/ 611 h 10000"/>
                <a:gd name="connsiteX99" fmla="*/ 2840 w 9711"/>
                <a:gd name="connsiteY99" fmla="*/ 611 h 10000"/>
                <a:gd name="connsiteX100" fmla="*/ 2346 w 9711"/>
                <a:gd name="connsiteY100" fmla="*/ 611 h 10000"/>
                <a:gd name="connsiteX101" fmla="*/ 1892 w 9711"/>
                <a:gd name="connsiteY101" fmla="*/ 611 h 10000"/>
                <a:gd name="connsiteX102" fmla="*/ 1399 w 9711"/>
                <a:gd name="connsiteY102" fmla="*/ 611 h 10000"/>
                <a:gd name="connsiteX103" fmla="*/ 1399 w 9711"/>
                <a:gd name="connsiteY103" fmla="*/ 1061 h 10000"/>
                <a:gd name="connsiteX104" fmla="*/ 1399 w 9711"/>
                <a:gd name="connsiteY104" fmla="*/ 1640 h 10000"/>
                <a:gd name="connsiteX105" fmla="*/ 781 w 9711"/>
                <a:gd name="connsiteY105" fmla="*/ 1640 h 10000"/>
                <a:gd name="connsiteX106" fmla="*/ 781 w 9711"/>
                <a:gd name="connsiteY106" fmla="*/ 1897 h 10000"/>
                <a:gd name="connsiteX0" fmla="*/ 719 w 9915"/>
                <a:gd name="connsiteY0" fmla="*/ 1897 h 10000"/>
                <a:gd name="connsiteX1" fmla="*/ 719 w 9915"/>
                <a:gd name="connsiteY1" fmla="*/ 2412 h 10000"/>
                <a:gd name="connsiteX2" fmla="*/ 719 w 9915"/>
                <a:gd name="connsiteY2" fmla="*/ 2894 h 10000"/>
                <a:gd name="connsiteX3" fmla="*/ 719 w 9915"/>
                <a:gd name="connsiteY3" fmla="*/ 3376 h 10000"/>
                <a:gd name="connsiteX4" fmla="*/ 719 w 9915"/>
                <a:gd name="connsiteY4" fmla="*/ 3826 h 10000"/>
                <a:gd name="connsiteX5" fmla="*/ 43 w 9915"/>
                <a:gd name="connsiteY5" fmla="*/ 3923 h 10000"/>
                <a:gd name="connsiteX6" fmla="*/ 4578 w 9915"/>
                <a:gd name="connsiteY6" fmla="*/ 6781 h 10000"/>
                <a:gd name="connsiteX7" fmla="*/ 4368 w 9915"/>
                <a:gd name="connsiteY7" fmla="*/ 7064 h 10000"/>
                <a:gd name="connsiteX8" fmla="*/ 3846 w 9915"/>
                <a:gd name="connsiteY8" fmla="*/ 7281 h 10000"/>
                <a:gd name="connsiteX9" fmla="*/ 3511 w 9915"/>
                <a:gd name="connsiteY9" fmla="*/ 7279 h 10000"/>
                <a:gd name="connsiteX10" fmla="*/ 2780 w 9915"/>
                <a:gd name="connsiteY10" fmla="*/ 7095 h 10000"/>
                <a:gd name="connsiteX11" fmla="*/ 2584 w 9915"/>
                <a:gd name="connsiteY11" fmla="*/ 7195 h 10000"/>
                <a:gd name="connsiteX12" fmla="*/ 2096 w 9915"/>
                <a:gd name="connsiteY12" fmla="*/ 6973 h 10000"/>
                <a:gd name="connsiteX13" fmla="*/ 1881 w 9915"/>
                <a:gd name="connsiteY13" fmla="*/ 6638 h 10000"/>
                <a:gd name="connsiteX14" fmla="*/ 1522 w 9915"/>
                <a:gd name="connsiteY14" fmla="*/ 6729 h 10000"/>
                <a:gd name="connsiteX15" fmla="*/ 1425 w 9915"/>
                <a:gd name="connsiteY15" fmla="*/ 6927 h 10000"/>
                <a:gd name="connsiteX16" fmla="*/ 1045 w 9915"/>
                <a:gd name="connsiteY16" fmla="*/ 7011 h 10000"/>
                <a:gd name="connsiteX17" fmla="*/ 795 w 9915"/>
                <a:gd name="connsiteY17" fmla="*/ 7004 h 10000"/>
                <a:gd name="connsiteX18" fmla="*/ 658 w 9915"/>
                <a:gd name="connsiteY18" fmla="*/ 7161 h 10000"/>
                <a:gd name="connsiteX19" fmla="*/ 424 w 9915"/>
                <a:gd name="connsiteY19" fmla="*/ 6913 h 10000"/>
                <a:gd name="connsiteX20" fmla="*/ 380 w 9915"/>
                <a:gd name="connsiteY20" fmla="*/ 7363 h 10000"/>
                <a:gd name="connsiteX21" fmla="*/ 465 w 9915"/>
                <a:gd name="connsiteY21" fmla="*/ 7428 h 10000"/>
                <a:gd name="connsiteX22" fmla="*/ 805 w 9915"/>
                <a:gd name="connsiteY22" fmla="*/ 7460 h 10000"/>
                <a:gd name="connsiteX23" fmla="*/ 848 w 9915"/>
                <a:gd name="connsiteY23" fmla="*/ 7588 h 10000"/>
                <a:gd name="connsiteX24" fmla="*/ 1228 w 9915"/>
                <a:gd name="connsiteY24" fmla="*/ 7621 h 10000"/>
                <a:gd name="connsiteX25" fmla="*/ 1440 w 9915"/>
                <a:gd name="connsiteY25" fmla="*/ 7749 h 10000"/>
                <a:gd name="connsiteX26" fmla="*/ 1482 w 9915"/>
                <a:gd name="connsiteY26" fmla="*/ 7974 h 10000"/>
                <a:gd name="connsiteX27" fmla="*/ 2161 w 9915"/>
                <a:gd name="connsiteY27" fmla="*/ 8360 h 10000"/>
                <a:gd name="connsiteX28" fmla="*/ 2331 w 9915"/>
                <a:gd name="connsiteY28" fmla="*/ 8746 h 10000"/>
                <a:gd name="connsiteX29" fmla="*/ 2796 w 9915"/>
                <a:gd name="connsiteY29" fmla="*/ 8939 h 10000"/>
                <a:gd name="connsiteX30" fmla="*/ 2966 w 9915"/>
                <a:gd name="connsiteY30" fmla="*/ 9196 h 10000"/>
                <a:gd name="connsiteX31" fmla="*/ 3305 w 9915"/>
                <a:gd name="connsiteY31" fmla="*/ 9518 h 10000"/>
                <a:gd name="connsiteX32" fmla="*/ 3559 w 9915"/>
                <a:gd name="connsiteY32" fmla="*/ 9614 h 10000"/>
                <a:gd name="connsiteX33" fmla="*/ 3729 w 9915"/>
                <a:gd name="connsiteY33" fmla="*/ 9518 h 10000"/>
                <a:gd name="connsiteX34" fmla="*/ 4152 w 9915"/>
                <a:gd name="connsiteY34" fmla="*/ 9550 h 10000"/>
                <a:gd name="connsiteX35" fmla="*/ 4322 w 9915"/>
                <a:gd name="connsiteY35" fmla="*/ 9486 h 10000"/>
                <a:gd name="connsiteX36" fmla="*/ 5084 w 9915"/>
                <a:gd name="connsiteY36" fmla="*/ 9968 h 10000"/>
                <a:gd name="connsiteX37" fmla="*/ 5127 w 9915"/>
                <a:gd name="connsiteY37" fmla="*/ 9968 h 10000"/>
                <a:gd name="connsiteX38" fmla="*/ 5211 w 9915"/>
                <a:gd name="connsiteY38" fmla="*/ 9904 h 10000"/>
                <a:gd name="connsiteX39" fmla="*/ 5761 w 9915"/>
                <a:gd name="connsiteY39" fmla="*/ 9904 h 10000"/>
                <a:gd name="connsiteX40" fmla="*/ 5847 w 9915"/>
                <a:gd name="connsiteY40" fmla="*/ 10000 h 10000"/>
                <a:gd name="connsiteX41" fmla="*/ 6314 w 9915"/>
                <a:gd name="connsiteY41" fmla="*/ 9871 h 10000"/>
                <a:gd name="connsiteX42" fmla="*/ 6736 w 9915"/>
                <a:gd name="connsiteY42" fmla="*/ 9871 h 10000"/>
                <a:gd name="connsiteX43" fmla="*/ 7034 w 9915"/>
                <a:gd name="connsiteY43" fmla="*/ 9743 h 10000"/>
                <a:gd name="connsiteX44" fmla="*/ 7373 w 9915"/>
                <a:gd name="connsiteY44" fmla="*/ 9486 h 10000"/>
                <a:gd name="connsiteX45" fmla="*/ 8262 w 9915"/>
                <a:gd name="connsiteY45" fmla="*/ 9486 h 10000"/>
                <a:gd name="connsiteX46" fmla="*/ 8262 w 9915"/>
                <a:gd name="connsiteY46" fmla="*/ 9132 h 10000"/>
                <a:gd name="connsiteX47" fmla="*/ 7797 w 9915"/>
                <a:gd name="connsiteY47" fmla="*/ 8971 h 10000"/>
                <a:gd name="connsiteX48" fmla="*/ 7542 w 9915"/>
                <a:gd name="connsiteY48" fmla="*/ 8457 h 10000"/>
                <a:gd name="connsiteX49" fmla="*/ 7204 w 9915"/>
                <a:gd name="connsiteY49" fmla="*/ 8264 h 10000"/>
                <a:gd name="connsiteX50" fmla="*/ 6990 w 9915"/>
                <a:gd name="connsiteY50" fmla="*/ 8006 h 10000"/>
                <a:gd name="connsiteX51" fmla="*/ 6441 w 9915"/>
                <a:gd name="connsiteY51" fmla="*/ 7814 h 10000"/>
                <a:gd name="connsiteX52" fmla="*/ 6567 w 9915"/>
                <a:gd name="connsiteY52" fmla="*/ 7749 h 10000"/>
                <a:gd name="connsiteX53" fmla="*/ 6567 w 9915"/>
                <a:gd name="connsiteY53" fmla="*/ 7588 h 10000"/>
                <a:gd name="connsiteX54" fmla="*/ 6949 w 9915"/>
                <a:gd name="connsiteY54" fmla="*/ 7588 h 10000"/>
                <a:gd name="connsiteX55" fmla="*/ 7160 w 9915"/>
                <a:gd name="connsiteY55" fmla="*/ 7460 h 10000"/>
                <a:gd name="connsiteX56" fmla="*/ 7204 w 9915"/>
                <a:gd name="connsiteY56" fmla="*/ 6527 h 10000"/>
                <a:gd name="connsiteX57" fmla="*/ 7245 w 9915"/>
                <a:gd name="connsiteY57" fmla="*/ 6559 h 10000"/>
                <a:gd name="connsiteX58" fmla="*/ 7373 w 9915"/>
                <a:gd name="connsiteY58" fmla="*/ 6367 h 10000"/>
                <a:gd name="connsiteX59" fmla="*/ 7627 w 9915"/>
                <a:gd name="connsiteY59" fmla="*/ 6270 h 10000"/>
                <a:gd name="connsiteX60" fmla="*/ 7754 w 9915"/>
                <a:gd name="connsiteY60" fmla="*/ 5916 h 10000"/>
                <a:gd name="connsiteX61" fmla="*/ 8136 w 9915"/>
                <a:gd name="connsiteY61" fmla="*/ 5498 h 10000"/>
                <a:gd name="connsiteX62" fmla="*/ 8431 w 9915"/>
                <a:gd name="connsiteY62" fmla="*/ 5305 h 10000"/>
                <a:gd name="connsiteX63" fmla="*/ 8643 w 9915"/>
                <a:gd name="connsiteY63" fmla="*/ 4759 h 10000"/>
                <a:gd name="connsiteX64" fmla="*/ 8643 w 9915"/>
                <a:gd name="connsiteY64" fmla="*/ 4630 h 10000"/>
                <a:gd name="connsiteX65" fmla="*/ 8602 w 9915"/>
                <a:gd name="connsiteY65" fmla="*/ 4309 h 10000"/>
                <a:gd name="connsiteX66" fmla="*/ 9025 w 9915"/>
                <a:gd name="connsiteY66" fmla="*/ 3151 h 10000"/>
                <a:gd name="connsiteX67" fmla="*/ 9152 w 9915"/>
                <a:gd name="connsiteY67" fmla="*/ 3151 h 10000"/>
                <a:gd name="connsiteX68" fmla="*/ 9322 w 9915"/>
                <a:gd name="connsiteY68" fmla="*/ 3055 h 10000"/>
                <a:gd name="connsiteX69" fmla="*/ 9831 w 9915"/>
                <a:gd name="connsiteY69" fmla="*/ 2894 h 10000"/>
                <a:gd name="connsiteX70" fmla="*/ 9915 w 9915"/>
                <a:gd name="connsiteY70" fmla="*/ 2637 h 10000"/>
                <a:gd name="connsiteX71" fmla="*/ 9874 w 9915"/>
                <a:gd name="connsiteY71" fmla="*/ 2572 h 10000"/>
                <a:gd name="connsiteX72" fmla="*/ 9703 w 9915"/>
                <a:gd name="connsiteY72" fmla="*/ 2572 h 10000"/>
                <a:gd name="connsiteX73" fmla="*/ 9576 w 9915"/>
                <a:gd name="connsiteY73" fmla="*/ 2412 h 10000"/>
                <a:gd name="connsiteX74" fmla="*/ 9322 w 9915"/>
                <a:gd name="connsiteY74" fmla="*/ 2347 h 10000"/>
                <a:gd name="connsiteX75" fmla="*/ 9194 w 9915"/>
                <a:gd name="connsiteY75" fmla="*/ 2219 h 10000"/>
                <a:gd name="connsiteX76" fmla="*/ 9111 w 9915"/>
                <a:gd name="connsiteY76" fmla="*/ 1736 h 10000"/>
                <a:gd name="connsiteX77" fmla="*/ 9111 w 9915"/>
                <a:gd name="connsiteY77" fmla="*/ 1061 h 10000"/>
                <a:gd name="connsiteX78" fmla="*/ 8898 w 9915"/>
                <a:gd name="connsiteY78" fmla="*/ 836 h 10000"/>
                <a:gd name="connsiteX79" fmla="*/ 8856 w 9915"/>
                <a:gd name="connsiteY79" fmla="*/ 611 h 10000"/>
                <a:gd name="connsiteX80" fmla="*/ 8517 w 9915"/>
                <a:gd name="connsiteY80" fmla="*/ 289 h 10000"/>
                <a:gd name="connsiteX81" fmla="*/ 8220 w 9915"/>
                <a:gd name="connsiteY81" fmla="*/ 161 h 10000"/>
                <a:gd name="connsiteX82" fmla="*/ 8051 w 9915"/>
                <a:gd name="connsiteY82" fmla="*/ 0 h 10000"/>
                <a:gd name="connsiteX83" fmla="*/ 7797 w 9915"/>
                <a:gd name="connsiteY83" fmla="*/ 161 h 10000"/>
                <a:gd name="connsiteX84" fmla="*/ 7627 w 9915"/>
                <a:gd name="connsiteY84" fmla="*/ 129 h 10000"/>
                <a:gd name="connsiteX85" fmla="*/ 7499 w 9915"/>
                <a:gd name="connsiteY85" fmla="*/ 418 h 10000"/>
                <a:gd name="connsiteX86" fmla="*/ 7160 w 9915"/>
                <a:gd name="connsiteY86" fmla="*/ 482 h 10000"/>
                <a:gd name="connsiteX87" fmla="*/ 7076 w 9915"/>
                <a:gd name="connsiteY87" fmla="*/ 707 h 10000"/>
                <a:gd name="connsiteX88" fmla="*/ 6779 w 9915"/>
                <a:gd name="connsiteY88" fmla="*/ 707 h 10000"/>
                <a:gd name="connsiteX89" fmla="*/ 6525 w 9915"/>
                <a:gd name="connsiteY89" fmla="*/ 611 h 10000"/>
                <a:gd name="connsiteX90" fmla="*/ 5974 w 9915"/>
                <a:gd name="connsiteY90" fmla="*/ 611 h 10000"/>
                <a:gd name="connsiteX91" fmla="*/ 5423 w 9915"/>
                <a:gd name="connsiteY91" fmla="*/ 611 h 10000"/>
                <a:gd name="connsiteX92" fmla="*/ 5465 w 9915"/>
                <a:gd name="connsiteY92" fmla="*/ 482 h 10000"/>
                <a:gd name="connsiteX93" fmla="*/ 5381 w 9915"/>
                <a:gd name="connsiteY93" fmla="*/ 482 h 10000"/>
                <a:gd name="connsiteX94" fmla="*/ 5339 w 9915"/>
                <a:gd name="connsiteY94" fmla="*/ 611 h 10000"/>
                <a:gd name="connsiteX95" fmla="*/ 4830 w 9915"/>
                <a:gd name="connsiteY95" fmla="*/ 611 h 10000"/>
                <a:gd name="connsiteX96" fmla="*/ 4322 w 9915"/>
                <a:gd name="connsiteY96" fmla="*/ 611 h 10000"/>
                <a:gd name="connsiteX97" fmla="*/ 3814 w 9915"/>
                <a:gd name="connsiteY97" fmla="*/ 611 h 10000"/>
                <a:gd name="connsiteX98" fmla="*/ 3305 w 9915"/>
                <a:gd name="connsiteY98" fmla="*/ 611 h 10000"/>
                <a:gd name="connsiteX99" fmla="*/ 2840 w 9915"/>
                <a:gd name="connsiteY99" fmla="*/ 611 h 10000"/>
                <a:gd name="connsiteX100" fmla="*/ 2331 w 9915"/>
                <a:gd name="connsiteY100" fmla="*/ 611 h 10000"/>
                <a:gd name="connsiteX101" fmla="*/ 1863 w 9915"/>
                <a:gd name="connsiteY101" fmla="*/ 611 h 10000"/>
                <a:gd name="connsiteX102" fmla="*/ 1356 w 9915"/>
                <a:gd name="connsiteY102" fmla="*/ 611 h 10000"/>
                <a:gd name="connsiteX103" fmla="*/ 1356 w 9915"/>
                <a:gd name="connsiteY103" fmla="*/ 1061 h 10000"/>
                <a:gd name="connsiteX104" fmla="*/ 1356 w 9915"/>
                <a:gd name="connsiteY104" fmla="*/ 1640 h 10000"/>
                <a:gd name="connsiteX105" fmla="*/ 719 w 9915"/>
                <a:gd name="connsiteY105" fmla="*/ 1640 h 10000"/>
                <a:gd name="connsiteX106" fmla="*/ 719 w 9915"/>
                <a:gd name="connsiteY106" fmla="*/ 1897 h 10000"/>
                <a:gd name="connsiteX0" fmla="*/ 342 w 9617"/>
                <a:gd name="connsiteY0" fmla="*/ 1897 h 10000"/>
                <a:gd name="connsiteX1" fmla="*/ 342 w 9617"/>
                <a:gd name="connsiteY1" fmla="*/ 2412 h 10000"/>
                <a:gd name="connsiteX2" fmla="*/ 342 w 9617"/>
                <a:gd name="connsiteY2" fmla="*/ 2894 h 10000"/>
                <a:gd name="connsiteX3" fmla="*/ 342 w 9617"/>
                <a:gd name="connsiteY3" fmla="*/ 3376 h 10000"/>
                <a:gd name="connsiteX4" fmla="*/ 342 w 9617"/>
                <a:gd name="connsiteY4" fmla="*/ 3826 h 10000"/>
                <a:gd name="connsiteX5" fmla="*/ 4662 w 9617"/>
                <a:gd name="connsiteY5" fmla="*/ 6907 h 10000"/>
                <a:gd name="connsiteX6" fmla="*/ 4234 w 9617"/>
                <a:gd name="connsiteY6" fmla="*/ 6781 h 10000"/>
                <a:gd name="connsiteX7" fmla="*/ 4022 w 9617"/>
                <a:gd name="connsiteY7" fmla="*/ 7064 h 10000"/>
                <a:gd name="connsiteX8" fmla="*/ 3496 w 9617"/>
                <a:gd name="connsiteY8" fmla="*/ 7281 h 10000"/>
                <a:gd name="connsiteX9" fmla="*/ 3158 w 9617"/>
                <a:gd name="connsiteY9" fmla="*/ 7279 h 10000"/>
                <a:gd name="connsiteX10" fmla="*/ 2421 w 9617"/>
                <a:gd name="connsiteY10" fmla="*/ 7095 h 10000"/>
                <a:gd name="connsiteX11" fmla="*/ 2223 w 9617"/>
                <a:gd name="connsiteY11" fmla="*/ 7195 h 10000"/>
                <a:gd name="connsiteX12" fmla="*/ 1731 w 9617"/>
                <a:gd name="connsiteY12" fmla="*/ 6973 h 10000"/>
                <a:gd name="connsiteX13" fmla="*/ 1514 w 9617"/>
                <a:gd name="connsiteY13" fmla="*/ 6638 h 10000"/>
                <a:gd name="connsiteX14" fmla="*/ 1152 w 9617"/>
                <a:gd name="connsiteY14" fmla="*/ 6729 h 10000"/>
                <a:gd name="connsiteX15" fmla="*/ 1054 w 9617"/>
                <a:gd name="connsiteY15" fmla="*/ 6927 h 10000"/>
                <a:gd name="connsiteX16" fmla="*/ 671 w 9617"/>
                <a:gd name="connsiteY16" fmla="*/ 7011 h 10000"/>
                <a:gd name="connsiteX17" fmla="*/ 419 w 9617"/>
                <a:gd name="connsiteY17" fmla="*/ 7004 h 10000"/>
                <a:gd name="connsiteX18" fmla="*/ 281 w 9617"/>
                <a:gd name="connsiteY18" fmla="*/ 7161 h 10000"/>
                <a:gd name="connsiteX19" fmla="*/ 45 w 9617"/>
                <a:gd name="connsiteY19" fmla="*/ 6913 h 10000"/>
                <a:gd name="connsiteX20" fmla="*/ 0 w 9617"/>
                <a:gd name="connsiteY20" fmla="*/ 7363 h 10000"/>
                <a:gd name="connsiteX21" fmla="*/ 86 w 9617"/>
                <a:gd name="connsiteY21" fmla="*/ 7428 h 10000"/>
                <a:gd name="connsiteX22" fmla="*/ 429 w 9617"/>
                <a:gd name="connsiteY22" fmla="*/ 7460 h 10000"/>
                <a:gd name="connsiteX23" fmla="*/ 472 w 9617"/>
                <a:gd name="connsiteY23" fmla="*/ 7588 h 10000"/>
                <a:gd name="connsiteX24" fmla="*/ 856 w 9617"/>
                <a:gd name="connsiteY24" fmla="*/ 7621 h 10000"/>
                <a:gd name="connsiteX25" fmla="*/ 1069 w 9617"/>
                <a:gd name="connsiteY25" fmla="*/ 7749 h 10000"/>
                <a:gd name="connsiteX26" fmla="*/ 1112 w 9617"/>
                <a:gd name="connsiteY26" fmla="*/ 7974 h 10000"/>
                <a:gd name="connsiteX27" fmla="*/ 1797 w 9617"/>
                <a:gd name="connsiteY27" fmla="*/ 8360 h 10000"/>
                <a:gd name="connsiteX28" fmla="*/ 1968 w 9617"/>
                <a:gd name="connsiteY28" fmla="*/ 8746 h 10000"/>
                <a:gd name="connsiteX29" fmla="*/ 2437 w 9617"/>
                <a:gd name="connsiteY29" fmla="*/ 8939 h 10000"/>
                <a:gd name="connsiteX30" fmla="*/ 2608 w 9617"/>
                <a:gd name="connsiteY30" fmla="*/ 9196 h 10000"/>
                <a:gd name="connsiteX31" fmla="*/ 2950 w 9617"/>
                <a:gd name="connsiteY31" fmla="*/ 9518 h 10000"/>
                <a:gd name="connsiteX32" fmla="*/ 3207 w 9617"/>
                <a:gd name="connsiteY32" fmla="*/ 9614 h 10000"/>
                <a:gd name="connsiteX33" fmla="*/ 3378 w 9617"/>
                <a:gd name="connsiteY33" fmla="*/ 9518 h 10000"/>
                <a:gd name="connsiteX34" fmla="*/ 3805 w 9617"/>
                <a:gd name="connsiteY34" fmla="*/ 9550 h 10000"/>
                <a:gd name="connsiteX35" fmla="*/ 3976 w 9617"/>
                <a:gd name="connsiteY35" fmla="*/ 9486 h 10000"/>
                <a:gd name="connsiteX36" fmla="*/ 4745 w 9617"/>
                <a:gd name="connsiteY36" fmla="*/ 9968 h 10000"/>
                <a:gd name="connsiteX37" fmla="*/ 4788 w 9617"/>
                <a:gd name="connsiteY37" fmla="*/ 9968 h 10000"/>
                <a:gd name="connsiteX38" fmla="*/ 4873 w 9617"/>
                <a:gd name="connsiteY38" fmla="*/ 9904 h 10000"/>
                <a:gd name="connsiteX39" fmla="*/ 5427 w 9617"/>
                <a:gd name="connsiteY39" fmla="*/ 9904 h 10000"/>
                <a:gd name="connsiteX40" fmla="*/ 5514 w 9617"/>
                <a:gd name="connsiteY40" fmla="*/ 10000 h 10000"/>
                <a:gd name="connsiteX41" fmla="*/ 5985 w 9617"/>
                <a:gd name="connsiteY41" fmla="*/ 9871 h 10000"/>
                <a:gd name="connsiteX42" fmla="*/ 6411 w 9617"/>
                <a:gd name="connsiteY42" fmla="*/ 9871 h 10000"/>
                <a:gd name="connsiteX43" fmla="*/ 6711 w 9617"/>
                <a:gd name="connsiteY43" fmla="*/ 9743 h 10000"/>
                <a:gd name="connsiteX44" fmla="*/ 7053 w 9617"/>
                <a:gd name="connsiteY44" fmla="*/ 9486 h 10000"/>
                <a:gd name="connsiteX45" fmla="*/ 7950 w 9617"/>
                <a:gd name="connsiteY45" fmla="*/ 9486 h 10000"/>
                <a:gd name="connsiteX46" fmla="*/ 7950 w 9617"/>
                <a:gd name="connsiteY46" fmla="*/ 9132 h 10000"/>
                <a:gd name="connsiteX47" fmla="*/ 7481 w 9617"/>
                <a:gd name="connsiteY47" fmla="*/ 8971 h 10000"/>
                <a:gd name="connsiteX48" fmla="*/ 7224 w 9617"/>
                <a:gd name="connsiteY48" fmla="*/ 8457 h 10000"/>
                <a:gd name="connsiteX49" fmla="*/ 6883 w 9617"/>
                <a:gd name="connsiteY49" fmla="*/ 8264 h 10000"/>
                <a:gd name="connsiteX50" fmla="*/ 6667 w 9617"/>
                <a:gd name="connsiteY50" fmla="*/ 8006 h 10000"/>
                <a:gd name="connsiteX51" fmla="*/ 6113 w 9617"/>
                <a:gd name="connsiteY51" fmla="*/ 7814 h 10000"/>
                <a:gd name="connsiteX52" fmla="*/ 6240 w 9617"/>
                <a:gd name="connsiteY52" fmla="*/ 7749 h 10000"/>
                <a:gd name="connsiteX53" fmla="*/ 6240 w 9617"/>
                <a:gd name="connsiteY53" fmla="*/ 7588 h 10000"/>
                <a:gd name="connsiteX54" fmla="*/ 6626 w 9617"/>
                <a:gd name="connsiteY54" fmla="*/ 7588 h 10000"/>
                <a:gd name="connsiteX55" fmla="*/ 6838 w 9617"/>
                <a:gd name="connsiteY55" fmla="*/ 7460 h 10000"/>
                <a:gd name="connsiteX56" fmla="*/ 6883 w 9617"/>
                <a:gd name="connsiteY56" fmla="*/ 6527 h 10000"/>
                <a:gd name="connsiteX57" fmla="*/ 6924 w 9617"/>
                <a:gd name="connsiteY57" fmla="*/ 6559 h 10000"/>
                <a:gd name="connsiteX58" fmla="*/ 7053 w 9617"/>
                <a:gd name="connsiteY58" fmla="*/ 6367 h 10000"/>
                <a:gd name="connsiteX59" fmla="*/ 7309 w 9617"/>
                <a:gd name="connsiteY59" fmla="*/ 6270 h 10000"/>
                <a:gd name="connsiteX60" fmla="*/ 7437 w 9617"/>
                <a:gd name="connsiteY60" fmla="*/ 5916 h 10000"/>
                <a:gd name="connsiteX61" fmla="*/ 7823 w 9617"/>
                <a:gd name="connsiteY61" fmla="*/ 5498 h 10000"/>
                <a:gd name="connsiteX62" fmla="*/ 8120 w 9617"/>
                <a:gd name="connsiteY62" fmla="*/ 5305 h 10000"/>
                <a:gd name="connsiteX63" fmla="*/ 8334 w 9617"/>
                <a:gd name="connsiteY63" fmla="*/ 4759 h 10000"/>
                <a:gd name="connsiteX64" fmla="*/ 8334 w 9617"/>
                <a:gd name="connsiteY64" fmla="*/ 4630 h 10000"/>
                <a:gd name="connsiteX65" fmla="*/ 8293 w 9617"/>
                <a:gd name="connsiteY65" fmla="*/ 4309 h 10000"/>
                <a:gd name="connsiteX66" fmla="*/ 8719 w 9617"/>
                <a:gd name="connsiteY66" fmla="*/ 3151 h 10000"/>
                <a:gd name="connsiteX67" fmla="*/ 8847 w 9617"/>
                <a:gd name="connsiteY67" fmla="*/ 3151 h 10000"/>
                <a:gd name="connsiteX68" fmla="*/ 9019 w 9617"/>
                <a:gd name="connsiteY68" fmla="*/ 3055 h 10000"/>
                <a:gd name="connsiteX69" fmla="*/ 9532 w 9617"/>
                <a:gd name="connsiteY69" fmla="*/ 2894 h 10000"/>
                <a:gd name="connsiteX70" fmla="*/ 9617 w 9617"/>
                <a:gd name="connsiteY70" fmla="*/ 2637 h 10000"/>
                <a:gd name="connsiteX71" fmla="*/ 9576 w 9617"/>
                <a:gd name="connsiteY71" fmla="*/ 2572 h 10000"/>
                <a:gd name="connsiteX72" fmla="*/ 9403 w 9617"/>
                <a:gd name="connsiteY72" fmla="*/ 2572 h 10000"/>
                <a:gd name="connsiteX73" fmla="*/ 9275 w 9617"/>
                <a:gd name="connsiteY73" fmla="*/ 2412 h 10000"/>
                <a:gd name="connsiteX74" fmla="*/ 9019 w 9617"/>
                <a:gd name="connsiteY74" fmla="*/ 2347 h 10000"/>
                <a:gd name="connsiteX75" fmla="*/ 8890 w 9617"/>
                <a:gd name="connsiteY75" fmla="*/ 2219 h 10000"/>
                <a:gd name="connsiteX76" fmla="*/ 8806 w 9617"/>
                <a:gd name="connsiteY76" fmla="*/ 1736 h 10000"/>
                <a:gd name="connsiteX77" fmla="*/ 8806 w 9617"/>
                <a:gd name="connsiteY77" fmla="*/ 1061 h 10000"/>
                <a:gd name="connsiteX78" fmla="*/ 8591 w 9617"/>
                <a:gd name="connsiteY78" fmla="*/ 836 h 10000"/>
                <a:gd name="connsiteX79" fmla="*/ 8549 w 9617"/>
                <a:gd name="connsiteY79" fmla="*/ 611 h 10000"/>
                <a:gd name="connsiteX80" fmla="*/ 8207 w 9617"/>
                <a:gd name="connsiteY80" fmla="*/ 289 h 10000"/>
                <a:gd name="connsiteX81" fmla="*/ 7907 w 9617"/>
                <a:gd name="connsiteY81" fmla="*/ 161 h 10000"/>
                <a:gd name="connsiteX82" fmla="*/ 7737 w 9617"/>
                <a:gd name="connsiteY82" fmla="*/ 0 h 10000"/>
                <a:gd name="connsiteX83" fmla="*/ 7481 w 9617"/>
                <a:gd name="connsiteY83" fmla="*/ 161 h 10000"/>
                <a:gd name="connsiteX84" fmla="*/ 7309 w 9617"/>
                <a:gd name="connsiteY84" fmla="*/ 129 h 10000"/>
                <a:gd name="connsiteX85" fmla="*/ 7180 w 9617"/>
                <a:gd name="connsiteY85" fmla="*/ 418 h 10000"/>
                <a:gd name="connsiteX86" fmla="*/ 6838 w 9617"/>
                <a:gd name="connsiteY86" fmla="*/ 482 h 10000"/>
                <a:gd name="connsiteX87" fmla="*/ 6754 w 9617"/>
                <a:gd name="connsiteY87" fmla="*/ 707 h 10000"/>
                <a:gd name="connsiteX88" fmla="*/ 6454 w 9617"/>
                <a:gd name="connsiteY88" fmla="*/ 707 h 10000"/>
                <a:gd name="connsiteX89" fmla="*/ 6198 w 9617"/>
                <a:gd name="connsiteY89" fmla="*/ 611 h 10000"/>
                <a:gd name="connsiteX90" fmla="*/ 5642 w 9617"/>
                <a:gd name="connsiteY90" fmla="*/ 611 h 10000"/>
                <a:gd name="connsiteX91" fmla="*/ 5086 w 9617"/>
                <a:gd name="connsiteY91" fmla="*/ 611 h 10000"/>
                <a:gd name="connsiteX92" fmla="*/ 5129 w 9617"/>
                <a:gd name="connsiteY92" fmla="*/ 482 h 10000"/>
                <a:gd name="connsiteX93" fmla="*/ 5044 w 9617"/>
                <a:gd name="connsiteY93" fmla="*/ 482 h 10000"/>
                <a:gd name="connsiteX94" fmla="*/ 5002 w 9617"/>
                <a:gd name="connsiteY94" fmla="*/ 611 h 10000"/>
                <a:gd name="connsiteX95" fmla="*/ 4488 w 9617"/>
                <a:gd name="connsiteY95" fmla="*/ 611 h 10000"/>
                <a:gd name="connsiteX96" fmla="*/ 3976 w 9617"/>
                <a:gd name="connsiteY96" fmla="*/ 611 h 10000"/>
                <a:gd name="connsiteX97" fmla="*/ 3464 w 9617"/>
                <a:gd name="connsiteY97" fmla="*/ 611 h 10000"/>
                <a:gd name="connsiteX98" fmla="*/ 2950 w 9617"/>
                <a:gd name="connsiteY98" fmla="*/ 611 h 10000"/>
                <a:gd name="connsiteX99" fmla="*/ 2481 w 9617"/>
                <a:gd name="connsiteY99" fmla="*/ 611 h 10000"/>
                <a:gd name="connsiteX100" fmla="*/ 1968 w 9617"/>
                <a:gd name="connsiteY100" fmla="*/ 611 h 10000"/>
                <a:gd name="connsiteX101" fmla="*/ 1496 w 9617"/>
                <a:gd name="connsiteY101" fmla="*/ 611 h 10000"/>
                <a:gd name="connsiteX102" fmla="*/ 985 w 9617"/>
                <a:gd name="connsiteY102" fmla="*/ 611 h 10000"/>
                <a:gd name="connsiteX103" fmla="*/ 985 w 9617"/>
                <a:gd name="connsiteY103" fmla="*/ 1061 h 10000"/>
                <a:gd name="connsiteX104" fmla="*/ 985 w 9617"/>
                <a:gd name="connsiteY104" fmla="*/ 1640 h 10000"/>
                <a:gd name="connsiteX105" fmla="*/ 342 w 9617"/>
                <a:gd name="connsiteY105" fmla="*/ 1640 h 10000"/>
                <a:gd name="connsiteX106" fmla="*/ 342 w 9617"/>
                <a:gd name="connsiteY106" fmla="*/ 1897 h 10000"/>
                <a:gd name="connsiteX0" fmla="*/ 356 w 10000"/>
                <a:gd name="connsiteY0" fmla="*/ 1897 h 10000"/>
                <a:gd name="connsiteX1" fmla="*/ 356 w 10000"/>
                <a:gd name="connsiteY1" fmla="*/ 2412 h 10000"/>
                <a:gd name="connsiteX2" fmla="*/ 356 w 10000"/>
                <a:gd name="connsiteY2" fmla="*/ 2894 h 10000"/>
                <a:gd name="connsiteX3" fmla="*/ 356 w 10000"/>
                <a:gd name="connsiteY3" fmla="*/ 3376 h 10000"/>
                <a:gd name="connsiteX4" fmla="*/ 5155 w 10000"/>
                <a:gd name="connsiteY4" fmla="*/ 7114 h 10000"/>
                <a:gd name="connsiteX5" fmla="*/ 4848 w 10000"/>
                <a:gd name="connsiteY5" fmla="*/ 6907 h 10000"/>
                <a:gd name="connsiteX6" fmla="*/ 4403 w 10000"/>
                <a:gd name="connsiteY6" fmla="*/ 6781 h 10000"/>
                <a:gd name="connsiteX7" fmla="*/ 4182 w 10000"/>
                <a:gd name="connsiteY7" fmla="*/ 7064 h 10000"/>
                <a:gd name="connsiteX8" fmla="*/ 3635 w 10000"/>
                <a:gd name="connsiteY8" fmla="*/ 7281 h 10000"/>
                <a:gd name="connsiteX9" fmla="*/ 3284 w 10000"/>
                <a:gd name="connsiteY9" fmla="*/ 7279 h 10000"/>
                <a:gd name="connsiteX10" fmla="*/ 2517 w 10000"/>
                <a:gd name="connsiteY10" fmla="*/ 7095 h 10000"/>
                <a:gd name="connsiteX11" fmla="*/ 2312 w 10000"/>
                <a:gd name="connsiteY11" fmla="*/ 7195 h 10000"/>
                <a:gd name="connsiteX12" fmla="*/ 1800 w 10000"/>
                <a:gd name="connsiteY12" fmla="*/ 6973 h 10000"/>
                <a:gd name="connsiteX13" fmla="*/ 1574 w 10000"/>
                <a:gd name="connsiteY13" fmla="*/ 6638 h 10000"/>
                <a:gd name="connsiteX14" fmla="*/ 1198 w 10000"/>
                <a:gd name="connsiteY14" fmla="*/ 6729 h 10000"/>
                <a:gd name="connsiteX15" fmla="*/ 1096 w 10000"/>
                <a:gd name="connsiteY15" fmla="*/ 6927 h 10000"/>
                <a:gd name="connsiteX16" fmla="*/ 698 w 10000"/>
                <a:gd name="connsiteY16" fmla="*/ 7011 h 10000"/>
                <a:gd name="connsiteX17" fmla="*/ 436 w 10000"/>
                <a:gd name="connsiteY17" fmla="*/ 7004 h 10000"/>
                <a:gd name="connsiteX18" fmla="*/ 292 w 10000"/>
                <a:gd name="connsiteY18" fmla="*/ 7161 h 10000"/>
                <a:gd name="connsiteX19" fmla="*/ 47 w 10000"/>
                <a:gd name="connsiteY19" fmla="*/ 6913 h 10000"/>
                <a:gd name="connsiteX20" fmla="*/ 0 w 10000"/>
                <a:gd name="connsiteY20" fmla="*/ 7363 h 10000"/>
                <a:gd name="connsiteX21" fmla="*/ 89 w 10000"/>
                <a:gd name="connsiteY21" fmla="*/ 7428 h 10000"/>
                <a:gd name="connsiteX22" fmla="*/ 446 w 10000"/>
                <a:gd name="connsiteY22" fmla="*/ 7460 h 10000"/>
                <a:gd name="connsiteX23" fmla="*/ 491 w 10000"/>
                <a:gd name="connsiteY23" fmla="*/ 7588 h 10000"/>
                <a:gd name="connsiteX24" fmla="*/ 890 w 10000"/>
                <a:gd name="connsiteY24" fmla="*/ 7621 h 10000"/>
                <a:gd name="connsiteX25" fmla="*/ 1112 w 10000"/>
                <a:gd name="connsiteY25" fmla="*/ 7749 h 10000"/>
                <a:gd name="connsiteX26" fmla="*/ 1156 w 10000"/>
                <a:gd name="connsiteY26" fmla="*/ 7974 h 10000"/>
                <a:gd name="connsiteX27" fmla="*/ 1869 w 10000"/>
                <a:gd name="connsiteY27" fmla="*/ 8360 h 10000"/>
                <a:gd name="connsiteX28" fmla="*/ 2046 w 10000"/>
                <a:gd name="connsiteY28" fmla="*/ 8746 h 10000"/>
                <a:gd name="connsiteX29" fmla="*/ 2534 w 10000"/>
                <a:gd name="connsiteY29" fmla="*/ 8939 h 10000"/>
                <a:gd name="connsiteX30" fmla="*/ 2712 w 10000"/>
                <a:gd name="connsiteY30" fmla="*/ 9196 h 10000"/>
                <a:gd name="connsiteX31" fmla="*/ 3067 w 10000"/>
                <a:gd name="connsiteY31" fmla="*/ 9518 h 10000"/>
                <a:gd name="connsiteX32" fmla="*/ 3335 w 10000"/>
                <a:gd name="connsiteY32" fmla="*/ 9614 h 10000"/>
                <a:gd name="connsiteX33" fmla="*/ 3513 w 10000"/>
                <a:gd name="connsiteY33" fmla="*/ 9518 h 10000"/>
                <a:gd name="connsiteX34" fmla="*/ 3957 w 10000"/>
                <a:gd name="connsiteY34" fmla="*/ 9550 h 10000"/>
                <a:gd name="connsiteX35" fmla="*/ 4134 w 10000"/>
                <a:gd name="connsiteY35" fmla="*/ 9486 h 10000"/>
                <a:gd name="connsiteX36" fmla="*/ 4934 w 10000"/>
                <a:gd name="connsiteY36" fmla="*/ 9968 h 10000"/>
                <a:gd name="connsiteX37" fmla="*/ 4979 w 10000"/>
                <a:gd name="connsiteY37" fmla="*/ 9968 h 10000"/>
                <a:gd name="connsiteX38" fmla="*/ 5067 w 10000"/>
                <a:gd name="connsiteY38" fmla="*/ 9904 h 10000"/>
                <a:gd name="connsiteX39" fmla="*/ 5643 w 10000"/>
                <a:gd name="connsiteY39" fmla="*/ 9904 h 10000"/>
                <a:gd name="connsiteX40" fmla="*/ 5734 w 10000"/>
                <a:gd name="connsiteY40" fmla="*/ 10000 h 10000"/>
                <a:gd name="connsiteX41" fmla="*/ 6223 w 10000"/>
                <a:gd name="connsiteY41" fmla="*/ 9871 h 10000"/>
                <a:gd name="connsiteX42" fmla="*/ 6666 w 10000"/>
                <a:gd name="connsiteY42" fmla="*/ 9871 h 10000"/>
                <a:gd name="connsiteX43" fmla="*/ 6978 w 10000"/>
                <a:gd name="connsiteY43" fmla="*/ 9743 h 10000"/>
                <a:gd name="connsiteX44" fmla="*/ 7334 w 10000"/>
                <a:gd name="connsiteY44" fmla="*/ 9486 h 10000"/>
                <a:gd name="connsiteX45" fmla="*/ 8267 w 10000"/>
                <a:gd name="connsiteY45" fmla="*/ 9486 h 10000"/>
                <a:gd name="connsiteX46" fmla="*/ 8267 w 10000"/>
                <a:gd name="connsiteY46" fmla="*/ 9132 h 10000"/>
                <a:gd name="connsiteX47" fmla="*/ 7779 w 10000"/>
                <a:gd name="connsiteY47" fmla="*/ 8971 h 10000"/>
                <a:gd name="connsiteX48" fmla="*/ 7512 w 10000"/>
                <a:gd name="connsiteY48" fmla="*/ 8457 h 10000"/>
                <a:gd name="connsiteX49" fmla="*/ 7157 w 10000"/>
                <a:gd name="connsiteY49" fmla="*/ 8264 h 10000"/>
                <a:gd name="connsiteX50" fmla="*/ 6933 w 10000"/>
                <a:gd name="connsiteY50" fmla="*/ 8006 h 10000"/>
                <a:gd name="connsiteX51" fmla="*/ 6356 w 10000"/>
                <a:gd name="connsiteY51" fmla="*/ 7814 h 10000"/>
                <a:gd name="connsiteX52" fmla="*/ 6489 w 10000"/>
                <a:gd name="connsiteY52" fmla="*/ 7749 h 10000"/>
                <a:gd name="connsiteX53" fmla="*/ 6489 w 10000"/>
                <a:gd name="connsiteY53" fmla="*/ 7588 h 10000"/>
                <a:gd name="connsiteX54" fmla="*/ 6890 w 10000"/>
                <a:gd name="connsiteY54" fmla="*/ 7588 h 10000"/>
                <a:gd name="connsiteX55" fmla="*/ 7110 w 10000"/>
                <a:gd name="connsiteY55" fmla="*/ 7460 h 10000"/>
                <a:gd name="connsiteX56" fmla="*/ 7157 w 10000"/>
                <a:gd name="connsiteY56" fmla="*/ 6527 h 10000"/>
                <a:gd name="connsiteX57" fmla="*/ 7200 w 10000"/>
                <a:gd name="connsiteY57" fmla="*/ 6559 h 10000"/>
                <a:gd name="connsiteX58" fmla="*/ 7334 w 10000"/>
                <a:gd name="connsiteY58" fmla="*/ 6367 h 10000"/>
                <a:gd name="connsiteX59" fmla="*/ 7600 w 10000"/>
                <a:gd name="connsiteY59" fmla="*/ 6270 h 10000"/>
                <a:gd name="connsiteX60" fmla="*/ 7733 w 10000"/>
                <a:gd name="connsiteY60" fmla="*/ 5916 h 10000"/>
                <a:gd name="connsiteX61" fmla="*/ 8135 w 10000"/>
                <a:gd name="connsiteY61" fmla="*/ 5498 h 10000"/>
                <a:gd name="connsiteX62" fmla="*/ 8443 w 10000"/>
                <a:gd name="connsiteY62" fmla="*/ 5305 h 10000"/>
                <a:gd name="connsiteX63" fmla="*/ 8666 w 10000"/>
                <a:gd name="connsiteY63" fmla="*/ 4759 h 10000"/>
                <a:gd name="connsiteX64" fmla="*/ 8666 w 10000"/>
                <a:gd name="connsiteY64" fmla="*/ 4630 h 10000"/>
                <a:gd name="connsiteX65" fmla="*/ 8623 w 10000"/>
                <a:gd name="connsiteY65" fmla="*/ 4309 h 10000"/>
                <a:gd name="connsiteX66" fmla="*/ 9066 w 10000"/>
                <a:gd name="connsiteY66" fmla="*/ 3151 h 10000"/>
                <a:gd name="connsiteX67" fmla="*/ 9199 w 10000"/>
                <a:gd name="connsiteY67" fmla="*/ 3151 h 10000"/>
                <a:gd name="connsiteX68" fmla="*/ 9378 w 10000"/>
                <a:gd name="connsiteY68" fmla="*/ 3055 h 10000"/>
                <a:gd name="connsiteX69" fmla="*/ 9912 w 10000"/>
                <a:gd name="connsiteY69" fmla="*/ 2894 h 10000"/>
                <a:gd name="connsiteX70" fmla="*/ 10000 w 10000"/>
                <a:gd name="connsiteY70" fmla="*/ 2637 h 10000"/>
                <a:gd name="connsiteX71" fmla="*/ 9957 w 10000"/>
                <a:gd name="connsiteY71" fmla="*/ 2572 h 10000"/>
                <a:gd name="connsiteX72" fmla="*/ 9777 w 10000"/>
                <a:gd name="connsiteY72" fmla="*/ 2572 h 10000"/>
                <a:gd name="connsiteX73" fmla="*/ 9644 w 10000"/>
                <a:gd name="connsiteY73" fmla="*/ 2412 h 10000"/>
                <a:gd name="connsiteX74" fmla="*/ 9378 w 10000"/>
                <a:gd name="connsiteY74" fmla="*/ 2347 h 10000"/>
                <a:gd name="connsiteX75" fmla="*/ 9244 w 10000"/>
                <a:gd name="connsiteY75" fmla="*/ 2219 h 10000"/>
                <a:gd name="connsiteX76" fmla="*/ 9157 w 10000"/>
                <a:gd name="connsiteY76" fmla="*/ 1736 h 10000"/>
                <a:gd name="connsiteX77" fmla="*/ 9157 w 10000"/>
                <a:gd name="connsiteY77" fmla="*/ 1061 h 10000"/>
                <a:gd name="connsiteX78" fmla="*/ 8933 w 10000"/>
                <a:gd name="connsiteY78" fmla="*/ 836 h 10000"/>
                <a:gd name="connsiteX79" fmla="*/ 8889 w 10000"/>
                <a:gd name="connsiteY79" fmla="*/ 611 h 10000"/>
                <a:gd name="connsiteX80" fmla="*/ 8534 w 10000"/>
                <a:gd name="connsiteY80" fmla="*/ 289 h 10000"/>
                <a:gd name="connsiteX81" fmla="*/ 8222 w 10000"/>
                <a:gd name="connsiteY81" fmla="*/ 161 h 10000"/>
                <a:gd name="connsiteX82" fmla="*/ 8045 w 10000"/>
                <a:gd name="connsiteY82" fmla="*/ 0 h 10000"/>
                <a:gd name="connsiteX83" fmla="*/ 7779 w 10000"/>
                <a:gd name="connsiteY83" fmla="*/ 161 h 10000"/>
                <a:gd name="connsiteX84" fmla="*/ 7600 w 10000"/>
                <a:gd name="connsiteY84" fmla="*/ 129 h 10000"/>
                <a:gd name="connsiteX85" fmla="*/ 7466 w 10000"/>
                <a:gd name="connsiteY85" fmla="*/ 418 h 10000"/>
                <a:gd name="connsiteX86" fmla="*/ 7110 w 10000"/>
                <a:gd name="connsiteY86" fmla="*/ 482 h 10000"/>
                <a:gd name="connsiteX87" fmla="*/ 7023 w 10000"/>
                <a:gd name="connsiteY87" fmla="*/ 707 h 10000"/>
                <a:gd name="connsiteX88" fmla="*/ 6711 w 10000"/>
                <a:gd name="connsiteY88" fmla="*/ 707 h 10000"/>
                <a:gd name="connsiteX89" fmla="*/ 6445 w 10000"/>
                <a:gd name="connsiteY89" fmla="*/ 611 h 10000"/>
                <a:gd name="connsiteX90" fmla="*/ 5867 w 10000"/>
                <a:gd name="connsiteY90" fmla="*/ 611 h 10000"/>
                <a:gd name="connsiteX91" fmla="*/ 5289 w 10000"/>
                <a:gd name="connsiteY91" fmla="*/ 611 h 10000"/>
                <a:gd name="connsiteX92" fmla="*/ 5333 w 10000"/>
                <a:gd name="connsiteY92" fmla="*/ 482 h 10000"/>
                <a:gd name="connsiteX93" fmla="*/ 5245 w 10000"/>
                <a:gd name="connsiteY93" fmla="*/ 482 h 10000"/>
                <a:gd name="connsiteX94" fmla="*/ 5201 w 10000"/>
                <a:gd name="connsiteY94" fmla="*/ 611 h 10000"/>
                <a:gd name="connsiteX95" fmla="*/ 4667 w 10000"/>
                <a:gd name="connsiteY95" fmla="*/ 611 h 10000"/>
                <a:gd name="connsiteX96" fmla="*/ 4134 w 10000"/>
                <a:gd name="connsiteY96" fmla="*/ 611 h 10000"/>
                <a:gd name="connsiteX97" fmla="*/ 3602 w 10000"/>
                <a:gd name="connsiteY97" fmla="*/ 611 h 10000"/>
                <a:gd name="connsiteX98" fmla="*/ 3067 w 10000"/>
                <a:gd name="connsiteY98" fmla="*/ 611 h 10000"/>
                <a:gd name="connsiteX99" fmla="*/ 2580 w 10000"/>
                <a:gd name="connsiteY99" fmla="*/ 611 h 10000"/>
                <a:gd name="connsiteX100" fmla="*/ 2046 w 10000"/>
                <a:gd name="connsiteY100" fmla="*/ 611 h 10000"/>
                <a:gd name="connsiteX101" fmla="*/ 1556 w 10000"/>
                <a:gd name="connsiteY101" fmla="*/ 611 h 10000"/>
                <a:gd name="connsiteX102" fmla="*/ 1024 w 10000"/>
                <a:gd name="connsiteY102" fmla="*/ 611 h 10000"/>
                <a:gd name="connsiteX103" fmla="*/ 1024 w 10000"/>
                <a:gd name="connsiteY103" fmla="*/ 1061 h 10000"/>
                <a:gd name="connsiteX104" fmla="*/ 1024 w 10000"/>
                <a:gd name="connsiteY104" fmla="*/ 1640 h 10000"/>
                <a:gd name="connsiteX105" fmla="*/ 356 w 10000"/>
                <a:gd name="connsiteY105" fmla="*/ 1640 h 10000"/>
                <a:gd name="connsiteX106" fmla="*/ 356 w 10000"/>
                <a:gd name="connsiteY106" fmla="*/ 1897 h 10000"/>
                <a:gd name="connsiteX0" fmla="*/ 861 w 10505"/>
                <a:gd name="connsiteY0" fmla="*/ 1897 h 10000"/>
                <a:gd name="connsiteX1" fmla="*/ 861 w 10505"/>
                <a:gd name="connsiteY1" fmla="*/ 2412 h 10000"/>
                <a:gd name="connsiteX2" fmla="*/ 861 w 10505"/>
                <a:gd name="connsiteY2" fmla="*/ 2894 h 10000"/>
                <a:gd name="connsiteX3" fmla="*/ 6025 w 10505"/>
                <a:gd name="connsiteY3" fmla="*/ 6915 h 10000"/>
                <a:gd name="connsiteX4" fmla="*/ 5660 w 10505"/>
                <a:gd name="connsiteY4" fmla="*/ 7114 h 10000"/>
                <a:gd name="connsiteX5" fmla="*/ 5353 w 10505"/>
                <a:gd name="connsiteY5" fmla="*/ 6907 h 10000"/>
                <a:gd name="connsiteX6" fmla="*/ 4908 w 10505"/>
                <a:gd name="connsiteY6" fmla="*/ 6781 h 10000"/>
                <a:gd name="connsiteX7" fmla="*/ 4687 w 10505"/>
                <a:gd name="connsiteY7" fmla="*/ 7064 h 10000"/>
                <a:gd name="connsiteX8" fmla="*/ 4140 w 10505"/>
                <a:gd name="connsiteY8" fmla="*/ 7281 h 10000"/>
                <a:gd name="connsiteX9" fmla="*/ 3789 w 10505"/>
                <a:gd name="connsiteY9" fmla="*/ 7279 h 10000"/>
                <a:gd name="connsiteX10" fmla="*/ 3022 w 10505"/>
                <a:gd name="connsiteY10" fmla="*/ 7095 h 10000"/>
                <a:gd name="connsiteX11" fmla="*/ 2817 w 10505"/>
                <a:gd name="connsiteY11" fmla="*/ 7195 h 10000"/>
                <a:gd name="connsiteX12" fmla="*/ 2305 w 10505"/>
                <a:gd name="connsiteY12" fmla="*/ 6973 h 10000"/>
                <a:gd name="connsiteX13" fmla="*/ 2079 w 10505"/>
                <a:gd name="connsiteY13" fmla="*/ 6638 h 10000"/>
                <a:gd name="connsiteX14" fmla="*/ 1703 w 10505"/>
                <a:gd name="connsiteY14" fmla="*/ 6729 h 10000"/>
                <a:gd name="connsiteX15" fmla="*/ 1601 w 10505"/>
                <a:gd name="connsiteY15" fmla="*/ 6927 h 10000"/>
                <a:gd name="connsiteX16" fmla="*/ 1203 w 10505"/>
                <a:gd name="connsiteY16" fmla="*/ 7011 h 10000"/>
                <a:gd name="connsiteX17" fmla="*/ 941 w 10505"/>
                <a:gd name="connsiteY17" fmla="*/ 7004 h 10000"/>
                <a:gd name="connsiteX18" fmla="*/ 797 w 10505"/>
                <a:gd name="connsiteY18" fmla="*/ 7161 h 10000"/>
                <a:gd name="connsiteX19" fmla="*/ 552 w 10505"/>
                <a:gd name="connsiteY19" fmla="*/ 6913 h 10000"/>
                <a:gd name="connsiteX20" fmla="*/ 505 w 10505"/>
                <a:gd name="connsiteY20" fmla="*/ 7363 h 10000"/>
                <a:gd name="connsiteX21" fmla="*/ 594 w 10505"/>
                <a:gd name="connsiteY21" fmla="*/ 7428 h 10000"/>
                <a:gd name="connsiteX22" fmla="*/ 951 w 10505"/>
                <a:gd name="connsiteY22" fmla="*/ 7460 h 10000"/>
                <a:gd name="connsiteX23" fmla="*/ 996 w 10505"/>
                <a:gd name="connsiteY23" fmla="*/ 7588 h 10000"/>
                <a:gd name="connsiteX24" fmla="*/ 1395 w 10505"/>
                <a:gd name="connsiteY24" fmla="*/ 7621 h 10000"/>
                <a:gd name="connsiteX25" fmla="*/ 1617 w 10505"/>
                <a:gd name="connsiteY25" fmla="*/ 7749 h 10000"/>
                <a:gd name="connsiteX26" fmla="*/ 1661 w 10505"/>
                <a:gd name="connsiteY26" fmla="*/ 7974 h 10000"/>
                <a:gd name="connsiteX27" fmla="*/ 2374 w 10505"/>
                <a:gd name="connsiteY27" fmla="*/ 8360 h 10000"/>
                <a:gd name="connsiteX28" fmla="*/ 2551 w 10505"/>
                <a:gd name="connsiteY28" fmla="*/ 8746 h 10000"/>
                <a:gd name="connsiteX29" fmla="*/ 3039 w 10505"/>
                <a:gd name="connsiteY29" fmla="*/ 8939 h 10000"/>
                <a:gd name="connsiteX30" fmla="*/ 3217 w 10505"/>
                <a:gd name="connsiteY30" fmla="*/ 9196 h 10000"/>
                <a:gd name="connsiteX31" fmla="*/ 3572 w 10505"/>
                <a:gd name="connsiteY31" fmla="*/ 9518 h 10000"/>
                <a:gd name="connsiteX32" fmla="*/ 3840 w 10505"/>
                <a:gd name="connsiteY32" fmla="*/ 9614 h 10000"/>
                <a:gd name="connsiteX33" fmla="*/ 4018 w 10505"/>
                <a:gd name="connsiteY33" fmla="*/ 9518 h 10000"/>
                <a:gd name="connsiteX34" fmla="*/ 4462 w 10505"/>
                <a:gd name="connsiteY34" fmla="*/ 9550 h 10000"/>
                <a:gd name="connsiteX35" fmla="*/ 4639 w 10505"/>
                <a:gd name="connsiteY35" fmla="*/ 9486 h 10000"/>
                <a:gd name="connsiteX36" fmla="*/ 5439 w 10505"/>
                <a:gd name="connsiteY36" fmla="*/ 9968 h 10000"/>
                <a:gd name="connsiteX37" fmla="*/ 5484 w 10505"/>
                <a:gd name="connsiteY37" fmla="*/ 9968 h 10000"/>
                <a:gd name="connsiteX38" fmla="*/ 5572 w 10505"/>
                <a:gd name="connsiteY38" fmla="*/ 9904 h 10000"/>
                <a:gd name="connsiteX39" fmla="*/ 6148 w 10505"/>
                <a:gd name="connsiteY39" fmla="*/ 9904 h 10000"/>
                <a:gd name="connsiteX40" fmla="*/ 6239 w 10505"/>
                <a:gd name="connsiteY40" fmla="*/ 10000 h 10000"/>
                <a:gd name="connsiteX41" fmla="*/ 6728 w 10505"/>
                <a:gd name="connsiteY41" fmla="*/ 9871 h 10000"/>
                <a:gd name="connsiteX42" fmla="*/ 7171 w 10505"/>
                <a:gd name="connsiteY42" fmla="*/ 9871 h 10000"/>
                <a:gd name="connsiteX43" fmla="*/ 7483 w 10505"/>
                <a:gd name="connsiteY43" fmla="*/ 9743 h 10000"/>
                <a:gd name="connsiteX44" fmla="*/ 7839 w 10505"/>
                <a:gd name="connsiteY44" fmla="*/ 9486 h 10000"/>
                <a:gd name="connsiteX45" fmla="*/ 8772 w 10505"/>
                <a:gd name="connsiteY45" fmla="*/ 9486 h 10000"/>
                <a:gd name="connsiteX46" fmla="*/ 8772 w 10505"/>
                <a:gd name="connsiteY46" fmla="*/ 9132 h 10000"/>
                <a:gd name="connsiteX47" fmla="*/ 8284 w 10505"/>
                <a:gd name="connsiteY47" fmla="*/ 8971 h 10000"/>
                <a:gd name="connsiteX48" fmla="*/ 8017 w 10505"/>
                <a:gd name="connsiteY48" fmla="*/ 8457 h 10000"/>
                <a:gd name="connsiteX49" fmla="*/ 7662 w 10505"/>
                <a:gd name="connsiteY49" fmla="*/ 8264 h 10000"/>
                <a:gd name="connsiteX50" fmla="*/ 7438 w 10505"/>
                <a:gd name="connsiteY50" fmla="*/ 8006 h 10000"/>
                <a:gd name="connsiteX51" fmla="*/ 6861 w 10505"/>
                <a:gd name="connsiteY51" fmla="*/ 7814 h 10000"/>
                <a:gd name="connsiteX52" fmla="*/ 6994 w 10505"/>
                <a:gd name="connsiteY52" fmla="*/ 7749 h 10000"/>
                <a:gd name="connsiteX53" fmla="*/ 6994 w 10505"/>
                <a:gd name="connsiteY53" fmla="*/ 7588 h 10000"/>
                <a:gd name="connsiteX54" fmla="*/ 7395 w 10505"/>
                <a:gd name="connsiteY54" fmla="*/ 7588 h 10000"/>
                <a:gd name="connsiteX55" fmla="*/ 7615 w 10505"/>
                <a:gd name="connsiteY55" fmla="*/ 7460 h 10000"/>
                <a:gd name="connsiteX56" fmla="*/ 7662 w 10505"/>
                <a:gd name="connsiteY56" fmla="*/ 6527 h 10000"/>
                <a:gd name="connsiteX57" fmla="*/ 7705 w 10505"/>
                <a:gd name="connsiteY57" fmla="*/ 6559 h 10000"/>
                <a:gd name="connsiteX58" fmla="*/ 7839 w 10505"/>
                <a:gd name="connsiteY58" fmla="*/ 6367 h 10000"/>
                <a:gd name="connsiteX59" fmla="*/ 8105 w 10505"/>
                <a:gd name="connsiteY59" fmla="*/ 6270 h 10000"/>
                <a:gd name="connsiteX60" fmla="*/ 8238 w 10505"/>
                <a:gd name="connsiteY60" fmla="*/ 5916 h 10000"/>
                <a:gd name="connsiteX61" fmla="*/ 8640 w 10505"/>
                <a:gd name="connsiteY61" fmla="*/ 5498 h 10000"/>
                <a:gd name="connsiteX62" fmla="*/ 8948 w 10505"/>
                <a:gd name="connsiteY62" fmla="*/ 5305 h 10000"/>
                <a:gd name="connsiteX63" fmla="*/ 9171 w 10505"/>
                <a:gd name="connsiteY63" fmla="*/ 4759 h 10000"/>
                <a:gd name="connsiteX64" fmla="*/ 9171 w 10505"/>
                <a:gd name="connsiteY64" fmla="*/ 4630 h 10000"/>
                <a:gd name="connsiteX65" fmla="*/ 9128 w 10505"/>
                <a:gd name="connsiteY65" fmla="*/ 4309 h 10000"/>
                <a:gd name="connsiteX66" fmla="*/ 9571 w 10505"/>
                <a:gd name="connsiteY66" fmla="*/ 3151 h 10000"/>
                <a:gd name="connsiteX67" fmla="*/ 9704 w 10505"/>
                <a:gd name="connsiteY67" fmla="*/ 3151 h 10000"/>
                <a:gd name="connsiteX68" fmla="*/ 9883 w 10505"/>
                <a:gd name="connsiteY68" fmla="*/ 3055 h 10000"/>
                <a:gd name="connsiteX69" fmla="*/ 10417 w 10505"/>
                <a:gd name="connsiteY69" fmla="*/ 2894 h 10000"/>
                <a:gd name="connsiteX70" fmla="*/ 10505 w 10505"/>
                <a:gd name="connsiteY70" fmla="*/ 2637 h 10000"/>
                <a:gd name="connsiteX71" fmla="*/ 10462 w 10505"/>
                <a:gd name="connsiteY71" fmla="*/ 2572 h 10000"/>
                <a:gd name="connsiteX72" fmla="*/ 10282 w 10505"/>
                <a:gd name="connsiteY72" fmla="*/ 2572 h 10000"/>
                <a:gd name="connsiteX73" fmla="*/ 10149 w 10505"/>
                <a:gd name="connsiteY73" fmla="*/ 2412 h 10000"/>
                <a:gd name="connsiteX74" fmla="*/ 9883 w 10505"/>
                <a:gd name="connsiteY74" fmla="*/ 2347 h 10000"/>
                <a:gd name="connsiteX75" fmla="*/ 9749 w 10505"/>
                <a:gd name="connsiteY75" fmla="*/ 2219 h 10000"/>
                <a:gd name="connsiteX76" fmla="*/ 9662 w 10505"/>
                <a:gd name="connsiteY76" fmla="*/ 1736 h 10000"/>
                <a:gd name="connsiteX77" fmla="*/ 9662 w 10505"/>
                <a:gd name="connsiteY77" fmla="*/ 1061 h 10000"/>
                <a:gd name="connsiteX78" fmla="*/ 9438 w 10505"/>
                <a:gd name="connsiteY78" fmla="*/ 836 h 10000"/>
                <a:gd name="connsiteX79" fmla="*/ 9394 w 10505"/>
                <a:gd name="connsiteY79" fmla="*/ 611 h 10000"/>
                <a:gd name="connsiteX80" fmla="*/ 9039 w 10505"/>
                <a:gd name="connsiteY80" fmla="*/ 289 h 10000"/>
                <a:gd name="connsiteX81" fmla="*/ 8727 w 10505"/>
                <a:gd name="connsiteY81" fmla="*/ 161 h 10000"/>
                <a:gd name="connsiteX82" fmla="*/ 8550 w 10505"/>
                <a:gd name="connsiteY82" fmla="*/ 0 h 10000"/>
                <a:gd name="connsiteX83" fmla="*/ 8284 w 10505"/>
                <a:gd name="connsiteY83" fmla="*/ 161 h 10000"/>
                <a:gd name="connsiteX84" fmla="*/ 8105 w 10505"/>
                <a:gd name="connsiteY84" fmla="*/ 129 h 10000"/>
                <a:gd name="connsiteX85" fmla="*/ 7971 w 10505"/>
                <a:gd name="connsiteY85" fmla="*/ 418 h 10000"/>
                <a:gd name="connsiteX86" fmla="*/ 7615 w 10505"/>
                <a:gd name="connsiteY86" fmla="*/ 482 h 10000"/>
                <a:gd name="connsiteX87" fmla="*/ 7528 w 10505"/>
                <a:gd name="connsiteY87" fmla="*/ 707 h 10000"/>
                <a:gd name="connsiteX88" fmla="*/ 7216 w 10505"/>
                <a:gd name="connsiteY88" fmla="*/ 707 h 10000"/>
                <a:gd name="connsiteX89" fmla="*/ 6950 w 10505"/>
                <a:gd name="connsiteY89" fmla="*/ 611 h 10000"/>
                <a:gd name="connsiteX90" fmla="*/ 6372 w 10505"/>
                <a:gd name="connsiteY90" fmla="*/ 611 h 10000"/>
                <a:gd name="connsiteX91" fmla="*/ 5794 w 10505"/>
                <a:gd name="connsiteY91" fmla="*/ 611 h 10000"/>
                <a:gd name="connsiteX92" fmla="*/ 5838 w 10505"/>
                <a:gd name="connsiteY92" fmla="*/ 482 h 10000"/>
                <a:gd name="connsiteX93" fmla="*/ 5750 w 10505"/>
                <a:gd name="connsiteY93" fmla="*/ 482 h 10000"/>
                <a:gd name="connsiteX94" fmla="*/ 5706 w 10505"/>
                <a:gd name="connsiteY94" fmla="*/ 611 h 10000"/>
                <a:gd name="connsiteX95" fmla="*/ 5172 w 10505"/>
                <a:gd name="connsiteY95" fmla="*/ 611 h 10000"/>
                <a:gd name="connsiteX96" fmla="*/ 4639 w 10505"/>
                <a:gd name="connsiteY96" fmla="*/ 611 h 10000"/>
                <a:gd name="connsiteX97" fmla="*/ 4107 w 10505"/>
                <a:gd name="connsiteY97" fmla="*/ 611 h 10000"/>
                <a:gd name="connsiteX98" fmla="*/ 3572 w 10505"/>
                <a:gd name="connsiteY98" fmla="*/ 611 h 10000"/>
                <a:gd name="connsiteX99" fmla="*/ 3085 w 10505"/>
                <a:gd name="connsiteY99" fmla="*/ 611 h 10000"/>
                <a:gd name="connsiteX100" fmla="*/ 2551 w 10505"/>
                <a:gd name="connsiteY100" fmla="*/ 611 h 10000"/>
                <a:gd name="connsiteX101" fmla="*/ 2061 w 10505"/>
                <a:gd name="connsiteY101" fmla="*/ 611 h 10000"/>
                <a:gd name="connsiteX102" fmla="*/ 1529 w 10505"/>
                <a:gd name="connsiteY102" fmla="*/ 611 h 10000"/>
                <a:gd name="connsiteX103" fmla="*/ 1529 w 10505"/>
                <a:gd name="connsiteY103" fmla="*/ 1061 h 10000"/>
                <a:gd name="connsiteX104" fmla="*/ 1529 w 10505"/>
                <a:gd name="connsiteY104" fmla="*/ 1640 h 10000"/>
                <a:gd name="connsiteX105" fmla="*/ 861 w 10505"/>
                <a:gd name="connsiteY105" fmla="*/ 1640 h 10000"/>
                <a:gd name="connsiteX106" fmla="*/ 861 w 10505"/>
                <a:gd name="connsiteY106" fmla="*/ 1897 h 10000"/>
                <a:gd name="connsiteX0" fmla="*/ 356 w 10000"/>
                <a:gd name="connsiteY0" fmla="*/ 1897 h 10000"/>
                <a:gd name="connsiteX1" fmla="*/ 356 w 10000"/>
                <a:gd name="connsiteY1" fmla="*/ 2412 h 10000"/>
                <a:gd name="connsiteX2" fmla="*/ 4973 w 10000"/>
                <a:gd name="connsiteY2" fmla="*/ 5205 h 10000"/>
                <a:gd name="connsiteX3" fmla="*/ 5520 w 10000"/>
                <a:gd name="connsiteY3" fmla="*/ 6915 h 10000"/>
                <a:gd name="connsiteX4" fmla="*/ 5155 w 10000"/>
                <a:gd name="connsiteY4" fmla="*/ 7114 h 10000"/>
                <a:gd name="connsiteX5" fmla="*/ 4848 w 10000"/>
                <a:gd name="connsiteY5" fmla="*/ 6907 h 10000"/>
                <a:gd name="connsiteX6" fmla="*/ 4403 w 10000"/>
                <a:gd name="connsiteY6" fmla="*/ 6781 h 10000"/>
                <a:gd name="connsiteX7" fmla="*/ 4182 w 10000"/>
                <a:gd name="connsiteY7" fmla="*/ 7064 h 10000"/>
                <a:gd name="connsiteX8" fmla="*/ 3635 w 10000"/>
                <a:gd name="connsiteY8" fmla="*/ 7281 h 10000"/>
                <a:gd name="connsiteX9" fmla="*/ 3284 w 10000"/>
                <a:gd name="connsiteY9" fmla="*/ 7279 h 10000"/>
                <a:gd name="connsiteX10" fmla="*/ 2517 w 10000"/>
                <a:gd name="connsiteY10" fmla="*/ 7095 h 10000"/>
                <a:gd name="connsiteX11" fmla="*/ 2312 w 10000"/>
                <a:gd name="connsiteY11" fmla="*/ 7195 h 10000"/>
                <a:gd name="connsiteX12" fmla="*/ 1800 w 10000"/>
                <a:gd name="connsiteY12" fmla="*/ 6973 h 10000"/>
                <a:gd name="connsiteX13" fmla="*/ 1574 w 10000"/>
                <a:gd name="connsiteY13" fmla="*/ 6638 h 10000"/>
                <a:gd name="connsiteX14" fmla="*/ 1198 w 10000"/>
                <a:gd name="connsiteY14" fmla="*/ 6729 h 10000"/>
                <a:gd name="connsiteX15" fmla="*/ 1096 w 10000"/>
                <a:gd name="connsiteY15" fmla="*/ 6927 h 10000"/>
                <a:gd name="connsiteX16" fmla="*/ 698 w 10000"/>
                <a:gd name="connsiteY16" fmla="*/ 7011 h 10000"/>
                <a:gd name="connsiteX17" fmla="*/ 436 w 10000"/>
                <a:gd name="connsiteY17" fmla="*/ 7004 h 10000"/>
                <a:gd name="connsiteX18" fmla="*/ 292 w 10000"/>
                <a:gd name="connsiteY18" fmla="*/ 7161 h 10000"/>
                <a:gd name="connsiteX19" fmla="*/ 47 w 10000"/>
                <a:gd name="connsiteY19" fmla="*/ 6913 h 10000"/>
                <a:gd name="connsiteX20" fmla="*/ 0 w 10000"/>
                <a:gd name="connsiteY20" fmla="*/ 7363 h 10000"/>
                <a:gd name="connsiteX21" fmla="*/ 89 w 10000"/>
                <a:gd name="connsiteY21" fmla="*/ 7428 h 10000"/>
                <a:gd name="connsiteX22" fmla="*/ 446 w 10000"/>
                <a:gd name="connsiteY22" fmla="*/ 7460 h 10000"/>
                <a:gd name="connsiteX23" fmla="*/ 491 w 10000"/>
                <a:gd name="connsiteY23" fmla="*/ 7588 h 10000"/>
                <a:gd name="connsiteX24" fmla="*/ 890 w 10000"/>
                <a:gd name="connsiteY24" fmla="*/ 7621 h 10000"/>
                <a:gd name="connsiteX25" fmla="*/ 1112 w 10000"/>
                <a:gd name="connsiteY25" fmla="*/ 7749 h 10000"/>
                <a:gd name="connsiteX26" fmla="*/ 1156 w 10000"/>
                <a:gd name="connsiteY26" fmla="*/ 7974 h 10000"/>
                <a:gd name="connsiteX27" fmla="*/ 1869 w 10000"/>
                <a:gd name="connsiteY27" fmla="*/ 8360 h 10000"/>
                <a:gd name="connsiteX28" fmla="*/ 2046 w 10000"/>
                <a:gd name="connsiteY28" fmla="*/ 8746 h 10000"/>
                <a:gd name="connsiteX29" fmla="*/ 2534 w 10000"/>
                <a:gd name="connsiteY29" fmla="*/ 8939 h 10000"/>
                <a:gd name="connsiteX30" fmla="*/ 2712 w 10000"/>
                <a:gd name="connsiteY30" fmla="*/ 9196 h 10000"/>
                <a:gd name="connsiteX31" fmla="*/ 3067 w 10000"/>
                <a:gd name="connsiteY31" fmla="*/ 9518 h 10000"/>
                <a:gd name="connsiteX32" fmla="*/ 3335 w 10000"/>
                <a:gd name="connsiteY32" fmla="*/ 9614 h 10000"/>
                <a:gd name="connsiteX33" fmla="*/ 3513 w 10000"/>
                <a:gd name="connsiteY33" fmla="*/ 9518 h 10000"/>
                <a:gd name="connsiteX34" fmla="*/ 3957 w 10000"/>
                <a:gd name="connsiteY34" fmla="*/ 9550 h 10000"/>
                <a:gd name="connsiteX35" fmla="*/ 4134 w 10000"/>
                <a:gd name="connsiteY35" fmla="*/ 9486 h 10000"/>
                <a:gd name="connsiteX36" fmla="*/ 4934 w 10000"/>
                <a:gd name="connsiteY36" fmla="*/ 9968 h 10000"/>
                <a:gd name="connsiteX37" fmla="*/ 4979 w 10000"/>
                <a:gd name="connsiteY37" fmla="*/ 9968 h 10000"/>
                <a:gd name="connsiteX38" fmla="*/ 5067 w 10000"/>
                <a:gd name="connsiteY38" fmla="*/ 9904 h 10000"/>
                <a:gd name="connsiteX39" fmla="*/ 5643 w 10000"/>
                <a:gd name="connsiteY39" fmla="*/ 9904 h 10000"/>
                <a:gd name="connsiteX40" fmla="*/ 5734 w 10000"/>
                <a:gd name="connsiteY40" fmla="*/ 10000 h 10000"/>
                <a:gd name="connsiteX41" fmla="*/ 6223 w 10000"/>
                <a:gd name="connsiteY41" fmla="*/ 9871 h 10000"/>
                <a:gd name="connsiteX42" fmla="*/ 6666 w 10000"/>
                <a:gd name="connsiteY42" fmla="*/ 9871 h 10000"/>
                <a:gd name="connsiteX43" fmla="*/ 6978 w 10000"/>
                <a:gd name="connsiteY43" fmla="*/ 9743 h 10000"/>
                <a:gd name="connsiteX44" fmla="*/ 7334 w 10000"/>
                <a:gd name="connsiteY44" fmla="*/ 9486 h 10000"/>
                <a:gd name="connsiteX45" fmla="*/ 8267 w 10000"/>
                <a:gd name="connsiteY45" fmla="*/ 9486 h 10000"/>
                <a:gd name="connsiteX46" fmla="*/ 8267 w 10000"/>
                <a:gd name="connsiteY46" fmla="*/ 9132 h 10000"/>
                <a:gd name="connsiteX47" fmla="*/ 7779 w 10000"/>
                <a:gd name="connsiteY47" fmla="*/ 8971 h 10000"/>
                <a:gd name="connsiteX48" fmla="*/ 7512 w 10000"/>
                <a:gd name="connsiteY48" fmla="*/ 8457 h 10000"/>
                <a:gd name="connsiteX49" fmla="*/ 7157 w 10000"/>
                <a:gd name="connsiteY49" fmla="*/ 8264 h 10000"/>
                <a:gd name="connsiteX50" fmla="*/ 6933 w 10000"/>
                <a:gd name="connsiteY50" fmla="*/ 8006 h 10000"/>
                <a:gd name="connsiteX51" fmla="*/ 6356 w 10000"/>
                <a:gd name="connsiteY51" fmla="*/ 7814 h 10000"/>
                <a:gd name="connsiteX52" fmla="*/ 6489 w 10000"/>
                <a:gd name="connsiteY52" fmla="*/ 7749 h 10000"/>
                <a:gd name="connsiteX53" fmla="*/ 6489 w 10000"/>
                <a:gd name="connsiteY53" fmla="*/ 7588 h 10000"/>
                <a:gd name="connsiteX54" fmla="*/ 6890 w 10000"/>
                <a:gd name="connsiteY54" fmla="*/ 7588 h 10000"/>
                <a:gd name="connsiteX55" fmla="*/ 7110 w 10000"/>
                <a:gd name="connsiteY55" fmla="*/ 7460 h 10000"/>
                <a:gd name="connsiteX56" fmla="*/ 7157 w 10000"/>
                <a:gd name="connsiteY56" fmla="*/ 6527 h 10000"/>
                <a:gd name="connsiteX57" fmla="*/ 7200 w 10000"/>
                <a:gd name="connsiteY57" fmla="*/ 6559 h 10000"/>
                <a:gd name="connsiteX58" fmla="*/ 7334 w 10000"/>
                <a:gd name="connsiteY58" fmla="*/ 6367 h 10000"/>
                <a:gd name="connsiteX59" fmla="*/ 7600 w 10000"/>
                <a:gd name="connsiteY59" fmla="*/ 6270 h 10000"/>
                <a:gd name="connsiteX60" fmla="*/ 7733 w 10000"/>
                <a:gd name="connsiteY60" fmla="*/ 5916 h 10000"/>
                <a:gd name="connsiteX61" fmla="*/ 8135 w 10000"/>
                <a:gd name="connsiteY61" fmla="*/ 5498 h 10000"/>
                <a:gd name="connsiteX62" fmla="*/ 8443 w 10000"/>
                <a:gd name="connsiteY62" fmla="*/ 5305 h 10000"/>
                <a:gd name="connsiteX63" fmla="*/ 8666 w 10000"/>
                <a:gd name="connsiteY63" fmla="*/ 4759 h 10000"/>
                <a:gd name="connsiteX64" fmla="*/ 8666 w 10000"/>
                <a:gd name="connsiteY64" fmla="*/ 4630 h 10000"/>
                <a:gd name="connsiteX65" fmla="*/ 8623 w 10000"/>
                <a:gd name="connsiteY65" fmla="*/ 4309 h 10000"/>
                <a:gd name="connsiteX66" fmla="*/ 9066 w 10000"/>
                <a:gd name="connsiteY66" fmla="*/ 3151 h 10000"/>
                <a:gd name="connsiteX67" fmla="*/ 9199 w 10000"/>
                <a:gd name="connsiteY67" fmla="*/ 3151 h 10000"/>
                <a:gd name="connsiteX68" fmla="*/ 9378 w 10000"/>
                <a:gd name="connsiteY68" fmla="*/ 3055 h 10000"/>
                <a:gd name="connsiteX69" fmla="*/ 9912 w 10000"/>
                <a:gd name="connsiteY69" fmla="*/ 2894 h 10000"/>
                <a:gd name="connsiteX70" fmla="*/ 10000 w 10000"/>
                <a:gd name="connsiteY70" fmla="*/ 2637 h 10000"/>
                <a:gd name="connsiteX71" fmla="*/ 9957 w 10000"/>
                <a:gd name="connsiteY71" fmla="*/ 2572 h 10000"/>
                <a:gd name="connsiteX72" fmla="*/ 9777 w 10000"/>
                <a:gd name="connsiteY72" fmla="*/ 2572 h 10000"/>
                <a:gd name="connsiteX73" fmla="*/ 9644 w 10000"/>
                <a:gd name="connsiteY73" fmla="*/ 2412 h 10000"/>
                <a:gd name="connsiteX74" fmla="*/ 9378 w 10000"/>
                <a:gd name="connsiteY74" fmla="*/ 2347 h 10000"/>
                <a:gd name="connsiteX75" fmla="*/ 9244 w 10000"/>
                <a:gd name="connsiteY75" fmla="*/ 2219 h 10000"/>
                <a:gd name="connsiteX76" fmla="*/ 9157 w 10000"/>
                <a:gd name="connsiteY76" fmla="*/ 1736 h 10000"/>
                <a:gd name="connsiteX77" fmla="*/ 9157 w 10000"/>
                <a:gd name="connsiteY77" fmla="*/ 1061 h 10000"/>
                <a:gd name="connsiteX78" fmla="*/ 8933 w 10000"/>
                <a:gd name="connsiteY78" fmla="*/ 836 h 10000"/>
                <a:gd name="connsiteX79" fmla="*/ 8889 w 10000"/>
                <a:gd name="connsiteY79" fmla="*/ 611 h 10000"/>
                <a:gd name="connsiteX80" fmla="*/ 8534 w 10000"/>
                <a:gd name="connsiteY80" fmla="*/ 289 h 10000"/>
                <a:gd name="connsiteX81" fmla="*/ 8222 w 10000"/>
                <a:gd name="connsiteY81" fmla="*/ 161 h 10000"/>
                <a:gd name="connsiteX82" fmla="*/ 8045 w 10000"/>
                <a:gd name="connsiteY82" fmla="*/ 0 h 10000"/>
                <a:gd name="connsiteX83" fmla="*/ 7779 w 10000"/>
                <a:gd name="connsiteY83" fmla="*/ 161 h 10000"/>
                <a:gd name="connsiteX84" fmla="*/ 7600 w 10000"/>
                <a:gd name="connsiteY84" fmla="*/ 129 h 10000"/>
                <a:gd name="connsiteX85" fmla="*/ 7466 w 10000"/>
                <a:gd name="connsiteY85" fmla="*/ 418 h 10000"/>
                <a:gd name="connsiteX86" fmla="*/ 7110 w 10000"/>
                <a:gd name="connsiteY86" fmla="*/ 482 h 10000"/>
                <a:gd name="connsiteX87" fmla="*/ 7023 w 10000"/>
                <a:gd name="connsiteY87" fmla="*/ 707 h 10000"/>
                <a:gd name="connsiteX88" fmla="*/ 6711 w 10000"/>
                <a:gd name="connsiteY88" fmla="*/ 707 h 10000"/>
                <a:gd name="connsiteX89" fmla="*/ 6445 w 10000"/>
                <a:gd name="connsiteY89" fmla="*/ 611 h 10000"/>
                <a:gd name="connsiteX90" fmla="*/ 5867 w 10000"/>
                <a:gd name="connsiteY90" fmla="*/ 611 h 10000"/>
                <a:gd name="connsiteX91" fmla="*/ 5289 w 10000"/>
                <a:gd name="connsiteY91" fmla="*/ 611 h 10000"/>
                <a:gd name="connsiteX92" fmla="*/ 5333 w 10000"/>
                <a:gd name="connsiteY92" fmla="*/ 482 h 10000"/>
                <a:gd name="connsiteX93" fmla="*/ 5245 w 10000"/>
                <a:gd name="connsiteY93" fmla="*/ 482 h 10000"/>
                <a:gd name="connsiteX94" fmla="*/ 5201 w 10000"/>
                <a:gd name="connsiteY94" fmla="*/ 611 h 10000"/>
                <a:gd name="connsiteX95" fmla="*/ 4667 w 10000"/>
                <a:gd name="connsiteY95" fmla="*/ 611 h 10000"/>
                <a:gd name="connsiteX96" fmla="*/ 4134 w 10000"/>
                <a:gd name="connsiteY96" fmla="*/ 611 h 10000"/>
                <a:gd name="connsiteX97" fmla="*/ 3602 w 10000"/>
                <a:gd name="connsiteY97" fmla="*/ 611 h 10000"/>
                <a:gd name="connsiteX98" fmla="*/ 3067 w 10000"/>
                <a:gd name="connsiteY98" fmla="*/ 611 h 10000"/>
                <a:gd name="connsiteX99" fmla="*/ 2580 w 10000"/>
                <a:gd name="connsiteY99" fmla="*/ 611 h 10000"/>
                <a:gd name="connsiteX100" fmla="*/ 2046 w 10000"/>
                <a:gd name="connsiteY100" fmla="*/ 611 h 10000"/>
                <a:gd name="connsiteX101" fmla="*/ 1556 w 10000"/>
                <a:gd name="connsiteY101" fmla="*/ 611 h 10000"/>
                <a:gd name="connsiteX102" fmla="*/ 1024 w 10000"/>
                <a:gd name="connsiteY102" fmla="*/ 611 h 10000"/>
                <a:gd name="connsiteX103" fmla="*/ 1024 w 10000"/>
                <a:gd name="connsiteY103" fmla="*/ 1061 h 10000"/>
                <a:gd name="connsiteX104" fmla="*/ 1024 w 10000"/>
                <a:gd name="connsiteY104" fmla="*/ 1640 h 10000"/>
                <a:gd name="connsiteX105" fmla="*/ 356 w 10000"/>
                <a:gd name="connsiteY105" fmla="*/ 1640 h 10000"/>
                <a:gd name="connsiteX106" fmla="*/ 356 w 10000"/>
                <a:gd name="connsiteY106" fmla="*/ 1897 h 10000"/>
                <a:gd name="connsiteX0" fmla="*/ 356 w 10000"/>
                <a:gd name="connsiteY0" fmla="*/ 1897 h 10000"/>
                <a:gd name="connsiteX1" fmla="*/ 356 w 10000"/>
                <a:gd name="connsiteY1" fmla="*/ 2412 h 10000"/>
                <a:gd name="connsiteX2" fmla="*/ 5520 w 10000"/>
                <a:gd name="connsiteY2" fmla="*/ 6915 h 10000"/>
                <a:gd name="connsiteX3" fmla="*/ 5155 w 10000"/>
                <a:gd name="connsiteY3" fmla="*/ 7114 h 10000"/>
                <a:gd name="connsiteX4" fmla="*/ 4848 w 10000"/>
                <a:gd name="connsiteY4" fmla="*/ 6907 h 10000"/>
                <a:gd name="connsiteX5" fmla="*/ 4403 w 10000"/>
                <a:gd name="connsiteY5" fmla="*/ 6781 h 10000"/>
                <a:gd name="connsiteX6" fmla="*/ 4182 w 10000"/>
                <a:gd name="connsiteY6" fmla="*/ 7064 h 10000"/>
                <a:gd name="connsiteX7" fmla="*/ 3635 w 10000"/>
                <a:gd name="connsiteY7" fmla="*/ 7281 h 10000"/>
                <a:gd name="connsiteX8" fmla="*/ 3284 w 10000"/>
                <a:gd name="connsiteY8" fmla="*/ 7279 h 10000"/>
                <a:gd name="connsiteX9" fmla="*/ 2517 w 10000"/>
                <a:gd name="connsiteY9" fmla="*/ 7095 h 10000"/>
                <a:gd name="connsiteX10" fmla="*/ 2312 w 10000"/>
                <a:gd name="connsiteY10" fmla="*/ 7195 h 10000"/>
                <a:gd name="connsiteX11" fmla="*/ 1800 w 10000"/>
                <a:gd name="connsiteY11" fmla="*/ 6973 h 10000"/>
                <a:gd name="connsiteX12" fmla="*/ 1574 w 10000"/>
                <a:gd name="connsiteY12" fmla="*/ 6638 h 10000"/>
                <a:gd name="connsiteX13" fmla="*/ 1198 w 10000"/>
                <a:gd name="connsiteY13" fmla="*/ 6729 h 10000"/>
                <a:gd name="connsiteX14" fmla="*/ 1096 w 10000"/>
                <a:gd name="connsiteY14" fmla="*/ 6927 h 10000"/>
                <a:gd name="connsiteX15" fmla="*/ 698 w 10000"/>
                <a:gd name="connsiteY15" fmla="*/ 7011 h 10000"/>
                <a:gd name="connsiteX16" fmla="*/ 436 w 10000"/>
                <a:gd name="connsiteY16" fmla="*/ 7004 h 10000"/>
                <a:gd name="connsiteX17" fmla="*/ 292 w 10000"/>
                <a:gd name="connsiteY17" fmla="*/ 7161 h 10000"/>
                <a:gd name="connsiteX18" fmla="*/ 47 w 10000"/>
                <a:gd name="connsiteY18" fmla="*/ 6913 h 10000"/>
                <a:gd name="connsiteX19" fmla="*/ 0 w 10000"/>
                <a:gd name="connsiteY19" fmla="*/ 7363 h 10000"/>
                <a:gd name="connsiteX20" fmla="*/ 89 w 10000"/>
                <a:gd name="connsiteY20" fmla="*/ 7428 h 10000"/>
                <a:gd name="connsiteX21" fmla="*/ 446 w 10000"/>
                <a:gd name="connsiteY21" fmla="*/ 7460 h 10000"/>
                <a:gd name="connsiteX22" fmla="*/ 491 w 10000"/>
                <a:gd name="connsiteY22" fmla="*/ 7588 h 10000"/>
                <a:gd name="connsiteX23" fmla="*/ 890 w 10000"/>
                <a:gd name="connsiteY23" fmla="*/ 7621 h 10000"/>
                <a:gd name="connsiteX24" fmla="*/ 1112 w 10000"/>
                <a:gd name="connsiteY24" fmla="*/ 7749 h 10000"/>
                <a:gd name="connsiteX25" fmla="*/ 1156 w 10000"/>
                <a:gd name="connsiteY25" fmla="*/ 7974 h 10000"/>
                <a:gd name="connsiteX26" fmla="*/ 1869 w 10000"/>
                <a:gd name="connsiteY26" fmla="*/ 8360 h 10000"/>
                <a:gd name="connsiteX27" fmla="*/ 2046 w 10000"/>
                <a:gd name="connsiteY27" fmla="*/ 8746 h 10000"/>
                <a:gd name="connsiteX28" fmla="*/ 2534 w 10000"/>
                <a:gd name="connsiteY28" fmla="*/ 8939 h 10000"/>
                <a:gd name="connsiteX29" fmla="*/ 2712 w 10000"/>
                <a:gd name="connsiteY29" fmla="*/ 9196 h 10000"/>
                <a:gd name="connsiteX30" fmla="*/ 3067 w 10000"/>
                <a:gd name="connsiteY30" fmla="*/ 9518 h 10000"/>
                <a:gd name="connsiteX31" fmla="*/ 3335 w 10000"/>
                <a:gd name="connsiteY31" fmla="*/ 9614 h 10000"/>
                <a:gd name="connsiteX32" fmla="*/ 3513 w 10000"/>
                <a:gd name="connsiteY32" fmla="*/ 9518 h 10000"/>
                <a:gd name="connsiteX33" fmla="*/ 3957 w 10000"/>
                <a:gd name="connsiteY33" fmla="*/ 9550 h 10000"/>
                <a:gd name="connsiteX34" fmla="*/ 4134 w 10000"/>
                <a:gd name="connsiteY34" fmla="*/ 9486 h 10000"/>
                <a:gd name="connsiteX35" fmla="*/ 4934 w 10000"/>
                <a:gd name="connsiteY35" fmla="*/ 9968 h 10000"/>
                <a:gd name="connsiteX36" fmla="*/ 4979 w 10000"/>
                <a:gd name="connsiteY36" fmla="*/ 9968 h 10000"/>
                <a:gd name="connsiteX37" fmla="*/ 5067 w 10000"/>
                <a:gd name="connsiteY37" fmla="*/ 9904 h 10000"/>
                <a:gd name="connsiteX38" fmla="*/ 5643 w 10000"/>
                <a:gd name="connsiteY38" fmla="*/ 9904 h 10000"/>
                <a:gd name="connsiteX39" fmla="*/ 5734 w 10000"/>
                <a:gd name="connsiteY39" fmla="*/ 10000 h 10000"/>
                <a:gd name="connsiteX40" fmla="*/ 6223 w 10000"/>
                <a:gd name="connsiteY40" fmla="*/ 9871 h 10000"/>
                <a:gd name="connsiteX41" fmla="*/ 6666 w 10000"/>
                <a:gd name="connsiteY41" fmla="*/ 9871 h 10000"/>
                <a:gd name="connsiteX42" fmla="*/ 6978 w 10000"/>
                <a:gd name="connsiteY42" fmla="*/ 9743 h 10000"/>
                <a:gd name="connsiteX43" fmla="*/ 7334 w 10000"/>
                <a:gd name="connsiteY43" fmla="*/ 9486 h 10000"/>
                <a:gd name="connsiteX44" fmla="*/ 8267 w 10000"/>
                <a:gd name="connsiteY44" fmla="*/ 9486 h 10000"/>
                <a:gd name="connsiteX45" fmla="*/ 8267 w 10000"/>
                <a:gd name="connsiteY45" fmla="*/ 9132 h 10000"/>
                <a:gd name="connsiteX46" fmla="*/ 7779 w 10000"/>
                <a:gd name="connsiteY46" fmla="*/ 8971 h 10000"/>
                <a:gd name="connsiteX47" fmla="*/ 7512 w 10000"/>
                <a:gd name="connsiteY47" fmla="*/ 8457 h 10000"/>
                <a:gd name="connsiteX48" fmla="*/ 7157 w 10000"/>
                <a:gd name="connsiteY48" fmla="*/ 8264 h 10000"/>
                <a:gd name="connsiteX49" fmla="*/ 6933 w 10000"/>
                <a:gd name="connsiteY49" fmla="*/ 8006 h 10000"/>
                <a:gd name="connsiteX50" fmla="*/ 6356 w 10000"/>
                <a:gd name="connsiteY50" fmla="*/ 7814 h 10000"/>
                <a:gd name="connsiteX51" fmla="*/ 6489 w 10000"/>
                <a:gd name="connsiteY51" fmla="*/ 7749 h 10000"/>
                <a:gd name="connsiteX52" fmla="*/ 6489 w 10000"/>
                <a:gd name="connsiteY52" fmla="*/ 7588 h 10000"/>
                <a:gd name="connsiteX53" fmla="*/ 6890 w 10000"/>
                <a:gd name="connsiteY53" fmla="*/ 7588 h 10000"/>
                <a:gd name="connsiteX54" fmla="*/ 7110 w 10000"/>
                <a:gd name="connsiteY54" fmla="*/ 7460 h 10000"/>
                <a:gd name="connsiteX55" fmla="*/ 7157 w 10000"/>
                <a:gd name="connsiteY55" fmla="*/ 6527 h 10000"/>
                <a:gd name="connsiteX56" fmla="*/ 7200 w 10000"/>
                <a:gd name="connsiteY56" fmla="*/ 6559 h 10000"/>
                <a:gd name="connsiteX57" fmla="*/ 7334 w 10000"/>
                <a:gd name="connsiteY57" fmla="*/ 6367 h 10000"/>
                <a:gd name="connsiteX58" fmla="*/ 7600 w 10000"/>
                <a:gd name="connsiteY58" fmla="*/ 6270 h 10000"/>
                <a:gd name="connsiteX59" fmla="*/ 7733 w 10000"/>
                <a:gd name="connsiteY59" fmla="*/ 5916 h 10000"/>
                <a:gd name="connsiteX60" fmla="*/ 8135 w 10000"/>
                <a:gd name="connsiteY60" fmla="*/ 5498 h 10000"/>
                <a:gd name="connsiteX61" fmla="*/ 8443 w 10000"/>
                <a:gd name="connsiteY61" fmla="*/ 5305 h 10000"/>
                <a:gd name="connsiteX62" fmla="*/ 8666 w 10000"/>
                <a:gd name="connsiteY62" fmla="*/ 4759 h 10000"/>
                <a:gd name="connsiteX63" fmla="*/ 8666 w 10000"/>
                <a:gd name="connsiteY63" fmla="*/ 4630 h 10000"/>
                <a:gd name="connsiteX64" fmla="*/ 8623 w 10000"/>
                <a:gd name="connsiteY64" fmla="*/ 4309 h 10000"/>
                <a:gd name="connsiteX65" fmla="*/ 9066 w 10000"/>
                <a:gd name="connsiteY65" fmla="*/ 3151 h 10000"/>
                <a:gd name="connsiteX66" fmla="*/ 9199 w 10000"/>
                <a:gd name="connsiteY66" fmla="*/ 3151 h 10000"/>
                <a:gd name="connsiteX67" fmla="*/ 9378 w 10000"/>
                <a:gd name="connsiteY67" fmla="*/ 3055 h 10000"/>
                <a:gd name="connsiteX68" fmla="*/ 9912 w 10000"/>
                <a:gd name="connsiteY68" fmla="*/ 2894 h 10000"/>
                <a:gd name="connsiteX69" fmla="*/ 10000 w 10000"/>
                <a:gd name="connsiteY69" fmla="*/ 2637 h 10000"/>
                <a:gd name="connsiteX70" fmla="*/ 9957 w 10000"/>
                <a:gd name="connsiteY70" fmla="*/ 2572 h 10000"/>
                <a:gd name="connsiteX71" fmla="*/ 9777 w 10000"/>
                <a:gd name="connsiteY71" fmla="*/ 2572 h 10000"/>
                <a:gd name="connsiteX72" fmla="*/ 9644 w 10000"/>
                <a:gd name="connsiteY72" fmla="*/ 2412 h 10000"/>
                <a:gd name="connsiteX73" fmla="*/ 9378 w 10000"/>
                <a:gd name="connsiteY73" fmla="*/ 2347 h 10000"/>
                <a:gd name="connsiteX74" fmla="*/ 9244 w 10000"/>
                <a:gd name="connsiteY74" fmla="*/ 2219 h 10000"/>
                <a:gd name="connsiteX75" fmla="*/ 9157 w 10000"/>
                <a:gd name="connsiteY75" fmla="*/ 1736 h 10000"/>
                <a:gd name="connsiteX76" fmla="*/ 9157 w 10000"/>
                <a:gd name="connsiteY76" fmla="*/ 1061 h 10000"/>
                <a:gd name="connsiteX77" fmla="*/ 8933 w 10000"/>
                <a:gd name="connsiteY77" fmla="*/ 836 h 10000"/>
                <a:gd name="connsiteX78" fmla="*/ 8889 w 10000"/>
                <a:gd name="connsiteY78" fmla="*/ 611 h 10000"/>
                <a:gd name="connsiteX79" fmla="*/ 8534 w 10000"/>
                <a:gd name="connsiteY79" fmla="*/ 289 h 10000"/>
                <a:gd name="connsiteX80" fmla="*/ 8222 w 10000"/>
                <a:gd name="connsiteY80" fmla="*/ 161 h 10000"/>
                <a:gd name="connsiteX81" fmla="*/ 8045 w 10000"/>
                <a:gd name="connsiteY81" fmla="*/ 0 h 10000"/>
                <a:gd name="connsiteX82" fmla="*/ 7779 w 10000"/>
                <a:gd name="connsiteY82" fmla="*/ 161 h 10000"/>
                <a:gd name="connsiteX83" fmla="*/ 7600 w 10000"/>
                <a:gd name="connsiteY83" fmla="*/ 129 h 10000"/>
                <a:gd name="connsiteX84" fmla="*/ 7466 w 10000"/>
                <a:gd name="connsiteY84" fmla="*/ 418 h 10000"/>
                <a:gd name="connsiteX85" fmla="*/ 7110 w 10000"/>
                <a:gd name="connsiteY85" fmla="*/ 482 h 10000"/>
                <a:gd name="connsiteX86" fmla="*/ 7023 w 10000"/>
                <a:gd name="connsiteY86" fmla="*/ 707 h 10000"/>
                <a:gd name="connsiteX87" fmla="*/ 6711 w 10000"/>
                <a:gd name="connsiteY87" fmla="*/ 707 h 10000"/>
                <a:gd name="connsiteX88" fmla="*/ 6445 w 10000"/>
                <a:gd name="connsiteY88" fmla="*/ 611 h 10000"/>
                <a:gd name="connsiteX89" fmla="*/ 5867 w 10000"/>
                <a:gd name="connsiteY89" fmla="*/ 611 h 10000"/>
                <a:gd name="connsiteX90" fmla="*/ 5289 w 10000"/>
                <a:gd name="connsiteY90" fmla="*/ 611 h 10000"/>
                <a:gd name="connsiteX91" fmla="*/ 5333 w 10000"/>
                <a:gd name="connsiteY91" fmla="*/ 482 h 10000"/>
                <a:gd name="connsiteX92" fmla="*/ 5245 w 10000"/>
                <a:gd name="connsiteY92" fmla="*/ 482 h 10000"/>
                <a:gd name="connsiteX93" fmla="*/ 5201 w 10000"/>
                <a:gd name="connsiteY93" fmla="*/ 611 h 10000"/>
                <a:gd name="connsiteX94" fmla="*/ 4667 w 10000"/>
                <a:gd name="connsiteY94" fmla="*/ 611 h 10000"/>
                <a:gd name="connsiteX95" fmla="*/ 4134 w 10000"/>
                <a:gd name="connsiteY95" fmla="*/ 611 h 10000"/>
                <a:gd name="connsiteX96" fmla="*/ 3602 w 10000"/>
                <a:gd name="connsiteY96" fmla="*/ 611 h 10000"/>
                <a:gd name="connsiteX97" fmla="*/ 3067 w 10000"/>
                <a:gd name="connsiteY97" fmla="*/ 611 h 10000"/>
                <a:gd name="connsiteX98" fmla="*/ 2580 w 10000"/>
                <a:gd name="connsiteY98" fmla="*/ 611 h 10000"/>
                <a:gd name="connsiteX99" fmla="*/ 2046 w 10000"/>
                <a:gd name="connsiteY99" fmla="*/ 611 h 10000"/>
                <a:gd name="connsiteX100" fmla="*/ 1556 w 10000"/>
                <a:gd name="connsiteY100" fmla="*/ 611 h 10000"/>
                <a:gd name="connsiteX101" fmla="*/ 1024 w 10000"/>
                <a:gd name="connsiteY101" fmla="*/ 611 h 10000"/>
                <a:gd name="connsiteX102" fmla="*/ 1024 w 10000"/>
                <a:gd name="connsiteY102" fmla="*/ 1061 h 10000"/>
                <a:gd name="connsiteX103" fmla="*/ 1024 w 10000"/>
                <a:gd name="connsiteY103" fmla="*/ 1640 h 10000"/>
                <a:gd name="connsiteX104" fmla="*/ 356 w 10000"/>
                <a:gd name="connsiteY104" fmla="*/ 1640 h 10000"/>
                <a:gd name="connsiteX105" fmla="*/ 356 w 10000"/>
                <a:gd name="connsiteY105" fmla="*/ 1897 h 10000"/>
                <a:gd name="connsiteX0" fmla="*/ 356 w 10000"/>
                <a:gd name="connsiteY0" fmla="*/ 1897 h 10000"/>
                <a:gd name="connsiteX1" fmla="*/ 5484 w 10000"/>
                <a:gd name="connsiteY1" fmla="*/ 5713 h 10000"/>
                <a:gd name="connsiteX2" fmla="*/ 5520 w 10000"/>
                <a:gd name="connsiteY2" fmla="*/ 6915 h 10000"/>
                <a:gd name="connsiteX3" fmla="*/ 5155 w 10000"/>
                <a:gd name="connsiteY3" fmla="*/ 7114 h 10000"/>
                <a:gd name="connsiteX4" fmla="*/ 4848 w 10000"/>
                <a:gd name="connsiteY4" fmla="*/ 6907 h 10000"/>
                <a:gd name="connsiteX5" fmla="*/ 4403 w 10000"/>
                <a:gd name="connsiteY5" fmla="*/ 6781 h 10000"/>
                <a:gd name="connsiteX6" fmla="*/ 4182 w 10000"/>
                <a:gd name="connsiteY6" fmla="*/ 7064 h 10000"/>
                <a:gd name="connsiteX7" fmla="*/ 3635 w 10000"/>
                <a:gd name="connsiteY7" fmla="*/ 7281 h 10000"/>
                <a:gd name="connsiteX8" fmla="*/ 3284 w 10000"/>
                <a:gd name="connsiteY8" fmla="*/ 7279 h 10000"/>
                <a:gd name="connsiteX9" fmla="*/ 2517 w 10000"/>
                <a:gd name="connsiteY9" fmla="*/ 7095 h 10000"/>
                <a:gd name="connsiteX10" fmla="*/ 2312 w 10000"/>
                <a:gd name="connsiteY10" fmla="*/ 7195 h 10000"/>
                <a:gd name="connsiteX11" fmla="*/ 1800 w 10000"/>
                <a:gd name="connsiteY11" fmla="*/ 6973 h 10000"/>
                <a:gd name="connsiteX12" fmla="*/ 1574 w 10000"/>
                <a:gd name="connsiteY12" fmla="*/ 6638 h 10000"/>
                <a:gd name="connsiteX13" fmla="*/ 1198 w 10000"/>
                <a:gd name="connsiteY13" fmla="*/ 6729 h 10000"/>
                <a:gd name="connsiteX14" fmla="*/ 1096 w 10000"/>
                <a:gd name="connsiteY14" fmla="*/ 6927 h 10000"/>
                <a:gd name="connsiteX15" fmla="*/ 698 w 10000"/>
                <a:gd name="connsiteY15" fmla="*/ 7011 h 10000"/>
                <a:gd name="connsiteX16" fmla="*/ 436 w 10000"/>
                <a:gd name="connsiteY16" fmla="*/ 7004 h 10000"/>
                <a:gd name="connsiteX17" fmla="*/ 292 w 10000"/>
                <a:gd name="connsiteY17" fmla="*/ 7161 h 10000"/>
                <a:gd name="connsiteX18" fmla="*/ 47 w 10000"/>
                <a:gd name="connsiteY18" fmla="*/ 6913 h 10000"/>
                <a:gd name="connsiteX19" fmla="*/ 0 w 10000"/>
                <a:gd name="connsiteY19" fmla="*/ 7363 h 10000"/>
                <a:gd name="connsiteX20" fmla="*/ 89 w 10000"/>
                <a:gd name="connsiteY20" fmla="*/ 7428 h 10000"/>
                <a:gd name="connsiteX21" fmla="*/ 446 w 10000"/>
                <a:gd name="connsiteY21" fmla="*/ 7460 h 10000"/>
                <a:gd name="connsiteX22" fmla="*/ 491 w 10000"/>
                <a:gd name="connsiteY22" fmla="*/ 7588 h 10000"/>
                <a:gd name="connsiteX23" fmla="*/ 890 w 10000"/>
                <a:gd name="connsiteY23" fmla="*/ 7621 h 10000"/>
                <a:gd name="connsiteX24" fmla="*/ 1112 w 10000"/>
                <a:gd name="connsiteY24" fmla="*/ 7749 h 10000"/>
                <a:gd name="connsiteX25" fmla="*/ 1156 w 10000"/>
                <a:gd name="connsiteY25" fmla="*/ 7974 h 10000"/>
                <a:gd name="connsiteX26" fmla="*/ 1869 w 10000"/>
                <a:gd name="connsiteY26" fmla="*/ 8360 h 10000"/>
                <a:gd name="connsiteX27" fmla="*/ 2046 w 10000"/>
                <a:gd name="connsiteY27" fmla="*/ 8746 h 10000"/>
                <a:gd name="connsiteX28" fmla="*/ 2534 w 10000"/>
                <a:gd name="connsiteY28" fmla="*/ 8939 h 10000"/>
                <a:gd name="connsiteX29" fmla="*/ 2712 w 10000"/>
                <a:gd name="connsiteY29" fmla="*/ 9196 h 10000"/>
                <a:gd name="connsiteX30" fmla="*/ 3067 w 10000"/>
                <a:gd name="connsiteY30" fmla="*/ 9518 h 10000"/>
                <a:gd name="connsiteX31" fmla="*/ 3335 w 10000"/>
                <a:gd name="connsiteY31" fmla="*/ 9614 h 10000"/>
                <a:gd name="connsiteX32" fmla="*/ 3513 w 10000"/>
                <a:gd name="connsiteY32" fmla="*/ 9518 h 10000"/>
                <a:gd name="connsiteX33" fmla="*/ 3957 w 10000"/>
                <a:gd name="connsiteY33" fmla="*/ 9550 h 10000"/>
                <a:gd name="connsiteX34" fmla="*/ 4134 w 10000"/>
                <a:gd name="connsiteY34" fmla="*/ 9486 h 10000"/>
                <a:gd name="connsiteX35" fmla="*/ 4934 w 10000"/>
                <a:gd name="connsiteY35" fmla="*/ 9968 h 10000"/>
                <a:gd name="connsiteX36" fmla="*/ 4979 w 10000"/>
                <a:gd name="connsiteY36" fmla="*/ 9968 h 10000"/>
                <a:gd name="connsiteX37" fmla="*/ 5067 w 10000"/>
                <a:gd name="connsiteY37" fmla="*/ 9904 h 10000"/>
                <a:gd name="connsiteX38" fmla="*/ 5643 w 10000"/>
                <a:gd name="connsiteY38" fmla="*/ 9904 h 10000"/>
                <a:gd name="connsiteX39" fmla="*/ 5734 w 10000"/>
                <a:gd name="connsiteY39" fmla="*/ 10000 h 10000"/>
                <a:gd name="connsiteX40" fmla="*/ 6223 w 10000"/>
                <a:gd name="connsiteY40" fmla="*/ 9871 h 10000"/>
                <a:gd name="connsiteX41" fmla="*/ 6666 w 10000"/>
                <a:gd name="connsiteY41" fmla="*/ 9871 h 10000"/>
                <a:gd name="connsiteX42" fmla="*/ 6978 w 10000"/>
                <a:gd name="connsiteY42" fmla="*/ 9743 h 10000"/>
                <a:gd name="connsiteX43" fmla="*/ 7334 w 10000"/>
                <a:gd name="connsiteY43" fmla="*/ 9486 h 10000"/>
                <a:gd name="connsiteX44" fmla="*/ 8267 w 10000"/>
                <a:gd name="connsiteY44" fmla="*/ 9486 h 10000"/>
                <a:gd name="connsiteX45" fmla="*/ 8267 w 10000"/>
                <a:gd name="connsiteY45" fmla="*/ 9132 h 10000"/>
                <a:gd name="connsiteX46" fmla="*/ 7779 w 10000"/>
                <a:gd name="connsiteY46" fmla="*/ 8971 h 10000"/>
                <a:gd name="connsiteX47" fmla="*/ 7512 w 10000"/>
                <a:gd name="connsiteY47" fmla="*/ 8457 h 10000"/>
                <a:gd name="connsiteX48" fmla="*/ 7157 w 10000"/>
                <a:gd name="connsiteY48" fmla="*/ 8264 h 10000"/>
                <a:gd name="connsiteX49" fmla="*/ 6933 w 10000"/>
                <a:gd name="connsiteY49" fmla="*/ 8006 h 10000"/>
                <a:gd name="connsiteX50" fmla="*/ 6356 w 10000"/>
                <a:gd name="connsiteY50" fmla="*/ 7814 h 10000"/>
                <a:gd name="connsiteX51" fmla="*/ 6489 w 10000"/>
                <a:gd name="connsiteY51" fmla="*/ 7749 h 10000"/>
                <a:gd name="connsiteX52" fmla="*/ 6489 w 10000"/>
                <a:gd name="connsiteY52" fmla="*/ 7588 h 10000"/>
                <a:gd name="connsiteX53" fmla="*/ 6890 w 10000"/>
                <a:gd name="connsiteY53" fmla="*/ 7588 h 10000"/>
                <a:gd name="connsiteX54" fmla="*/ 7110 w 10000"/>
                <a:gd name="connsiteY54" fmla="*/ 7460 h 10000"/>
                <a:gd name="connsiteX55" fmla="*/ 7157 w 10000"/>
                <a:gd name="connsiteY55" fmla="*/ 6527 h 10000"/>
                <a:gd name="connsiteX56" fmla="*/ 7200 w 10000"/>
                <a:gd name="connsiteY56" fmla="*/ 6559 h 10000"/>
                <a:gd name="connsiteX57" fmla="*/ 7334 w 10000"/>
                <a:gd name="connsiteY57" fmla="*/ 6367 h 10000"/>
                <a:gd name="connsiteX58" fmla="*/ 7600 w 10000"/>
                <a:gd name="connsiteY58" fmla="*/ 6270 h 10000"/>
                <a:gd name="connsiteX59" fmla="*/ 7733 w 10000"/>
                <a:gd name="connsiteY59" fmla="*/ 5916 h 10000"/>
                <a:gd name="connsiteX60" fmla="*/ 8135 w 10000"/>
                <a:gd name="connsiteY60" fmla="*/ 5498 h 10000"/>
                <a:gd name="connsiteX61" fmla="*/ 8443 w 10000"/>
                <a:gd name="connsiteY61" fmla="*/ 5305 h 10000"/>
                <a:gd name="connsiteX62" fmla="*/ 8666 w 10000"/>
                <a:gd name="connsiteY62" fmla="*/ 4759 h 10000"/>
                <a:gd name="connsiteX63" fmla="*/ 8666 w 10000"/>
                <a:gd name="connsiteY63" fmla="*/ 4630 h 10000"/>
                <a:gd name="connsiteX64" fmla="*/ 8623 w 10000"/>
                <a:gd name="connsiteY64" fmla="*/ 4309 h 10000"/>
                <a:gd name="connsiteX65" fmla="*/ 9066 w 10000"/>
                <a:gd name="connsiteY65" fmla="*/ 3151 h 10000"/>
                <a:gd name="connsiteX66" fmla="*/ 9199 w 10000"/>
                <a:gd name="connsiteY66" fmla="*/ 3151 h 10000"/>
                <a:gd name="connsiteX67" fmla="*/ 9378 w 10000"/>
                <a:gd name="connsiteY67" fmla="*/ 3055 h 10000"/>
                <a:gd name="connsiteX68" fmla="*/ 9912 w 10000"/>
                <a:gd name="connsiteY68" fmla="*/ 2894 h 10000"/>
                <a:gd name="connsiteX69" fmla="*/ 10000 w 10000"/>
                <a:gd name="connsiteY69" fmla="*/ 2637 h 10000"/>
                <a:gd name="connsiteX70" fmla="*/ 9957 w 10000"/>
                <a:gd name="connsiteY70" fmla="*/ 2572 h 10000"/>
                <a:gd name="connsiteX71" fmla="*/ 9777 w 10000"/>
                <a:gd name="connsiteY71" fmla="*/ 2572 h 10000"/>
                <a:gd name="connsiteX72" fmla="*/ 9644 w 10000"/>
                <a:gd name="connsiteY72" fmla="*/ 2412 h 10000"/>
                <a:gd name="connsiteX73" fmla="*/ 9378 w 10000"/>
                <a:gd name="connsiteY73" fmla="*/ 2347 h 10000"/>
                <a:gd name="connsiteX74" fmla="*/ 9244 w 10000"/>
                <a:gd name="connsiteY74" fmla="*/ 2219 h 10000"/>
                <a:gd name="connsiteX75" fmla="*/ 9157 w 10000"/>
                <a:gd name="connsiteY75" fmla="*/ 1736 h 10000"/>
                <a:gd name="connsiteX76" fmla="*/ 9157 w 10000"/>
                <a:gd name="connsiteY76" fmla="*/ 1061 h 10000"/>
                <a:gd name="connsiteX77" fmla="*/ 8933 w 10000"/>
                <a:gd name="connsiteY77" fmla="*/ 836 h 10000"/>
                <a:gd name="connsiteX78" fmla="*/ 8889 w 10000"/>
                <a:gd name="connsiteY78" fmla="*/ 611 h 10000"/>
                <a:gd name="connsiteX79" fmla="*/ 8534 w 10000"/>
                <a:gd name="connsiteY79" fmla="*/ 289 h 10000"/>
                <a:gd name="connsiteX80" fmla="*/ 8222 w 10000"/>
                <a:gd name="connsiteY80" fmla="*/ 161 h 10000"/>
                <a:gd name="connsiteX81" fmla="*/ 8045 w 10000"/>
                <a:gd name="connsiteY81" fmla="*/ 0 h 10000"/>
                <a:gd name="connsiteX82" fmla="*/ 7779 w 10000"/>
                <a:gd name="connsiteY82" fmla="*/ 161 h 10000"/>
                <a:gd name="connsiteX83" fmla="*/ 7600 w 10000"/>
                <a:gd name="connsiteY83" fmla="*/ 129 h 10000"/>
                <a:gd name="connsiteX84" fmla="*/ 7466 w 10000"/>
                <a:gd name="connsiteY84" fmla="*/ 418 h 10000"/>
                <a:gd name="connsiteX85" fmla="*/ 7110 w 10000"/>
                <a:gd name="connsiteY85" fmla="*/ 482 h 10000"/>
                <a:gd name="connsiteX86" fmla="*/ 7023 w 10000"/>
                <a:gd name="connsiteY86" fmla="*/ 707 h 10000"/>
                <a:gd name="connsiteX87" fmla="*/ 6711 w 10000"/>
                <a:gd name="connsiteY87" fmla="*/ 707 h 10000"/>
                <a:gd name="connsiteX88" fmla="*/ 6445 w 10000"/>
                <a:gd name="connsiteY88" fmla="*/ 611 h 10000"/>
                <a:gd name="connsiteX89" fmla="*/ 5867 w 10000"/>
                <a:gd name="connsiteY89" fmla="*/ 611 h 10000"/>
                <a:gd name="connsiteX90" fmla="*/ 5289 w 10000"/>
                <a:gd name="connsiteY90" fmla="*/ 611 h 10000"/>
                <a:gd name="connsiteX91" fmla="*/ 5333 w 10000"/>
                <a:gd name="connsiteY91" fmla="*/ 482 h 10000"/>
                <a:gd name="connsiteX92" fmla="*/ 5245 w 10000"/>
                <a:gd name="connsiteY92" fmla="*/ 482 h 10000"/>
                <a:gd name="connsiteX93" fmla="*/ 5201 w 10000"/>
                <a:gd name="connsiteY93" fmla="*/ 611 h 10000"/>
                <a:gd name="connsiteX94" fmla="*/ 4667 w 10000"/>
                <a:gd name="connsiteY94" fmla="*/ 611 h 10000"/>
                <a:gd name="connsiteX95" fmla="*/ 4134 w 10000"/>
                <a:gd name="connsiteY95" fmla="*/ 611 h 10000"/>
                <a:gd name="connsiteX96" fmla="*/ 3602 w 10000"/>
                <a:gd name="connsiteY96" fmla="*/ 611 h 10000"/>
                <a:gd name="connsiteX97" fmla="*/ 3067 w 10000"/>
                <a:gd name="connsiteY97" fmla="*/ 611 h 10000"/>
                <a:gd name="connsiteX98" fmla="*/ 2580 w 10000"/>
                <a:gd name="connsiteY98" fmla="*/ 611 h 10000"/>
                <a:gd name="connsiteX99" fmla="*/ 2046 w 10000"/>
                <a:gd name="connsiteY99" fmla="*/ 611 h 10000"/>
                <a:gd name="connsiteX100" fmla="*/ 1556 w 10000"/>
                <a:gd name="connsiteY100" fmla="*/ 611 h 10000"/>
                <a:gd name="connsiteX101" fmla="*/ 1024 w 10000"/>
                <a:gd name="connsiteY101" fmla="*/ 611 h 10000"/>
                <a:gd name="connsiteX102" fmla="*/ 1024 w 10000"/>
                <a:gd name="connsiteY102" fmla="*/ 1061 h 10000"/>
                <a:gd name="connsiteX103" fmla="*/ 1024 w 10000"/>
                <a:gd name="connsiteY103" fmla="*/ 1640 h 10000"/>
                <a:gd name="connsiteX104" fmla="*/ 356 w 10000"/>
                <a:gd name="connsiteY104" fmla="*/ 1640 h 10000"/>
                <a:gd name="connsiteX105" fmla="*/ 356 w 10000"/>
                <a:gd name="connsiteY105" fmla="*/ 1897 h 10000"/>
                <a:gd name="connsiteX0" fmla="*/ 356 w 10000"/>
                <a:gd name="connsiteY0" fmla="*/ 1897 h 10000"/>
                <a:gd name="connsiteX1" fmla="*/ 5520 w 10000"/>
                <a:gd name="connsiteY1" fmla="*/ 6915 h 10000"/>
                <a:gd name="connsiteX2" fmla="*/ 5155 w 10000"/>
                <a:gd name="connsiteY2" fmla="*/ 7114 h 10000"/>
                <a:gd name="connsiteX3" fmla="*/ 4848 w 10000"/>
                <a:gd name="connsiteY3" fmla="*/ 6907 h 10000"/>
                <a:gd name="connsiteX4" fmla="*/ 4403 w 10000"/>
                <a:gd name="connsiteY4" fmla="*/ 6781 h 10000"/>
                <a:gd name="connsiteX5" fmla="*/ 4182 w 10000"/>
                <a:gd name="connsiteY5" fmla="*/ 7064 h 10000"/>
                <a:gd name="connsiteX6" fmla="*/ 3635 w 10000"/>
                <a:gd name="connsiteY6" fmla="*/ 7281 h 10000"/>
                <a:gd name="connsiteX7" fmla="*/ 3284 w 10000"/>
                <a:gd name="connsiteY7" fmla="*/ 7279 h 10000"/>
                <a:gd name="connsiteX8" fmla="*/ 2517 w 10000"/>
                <a:gd name="connsiteY8" fmla="*/ 7095 h 10000"/>
                <a:gd name="connsiteX9" fmla="*/ 2312 w 10000"/>
                <a:gd name="connsiteY9" fmla="*/ 7195 h 10000"/>
                <a:gd name="connsiteX10" fmla="*/ 1800 w 10000"/>
                <a:gd name="connsiteY10" fmla="*/ 6973 h 10000"/>
                <a:gd name="connsiteX11" fmla="*/ 1574 w 10000"/>
                <a:gd name="connsiteY11" fmla="*/ 6638 h 10000"/>
                <a:gd name="connsiteX12" fmla="*/ 1198 w 10000"/>
                <a:gd name="connsiteY12" fmla="*/ 6729 h 10000"/>
                <a:gd name="connsiteX13" fmla="*/ 1096 w 10000"/>
                <a:gd name="connsiteY13" fmla="*/ 6927 h 10000"/>
                <a:gd name="connsiteX14" fmla="*/ 698 w 10000"/>
                <a:gd name="connsiteY14" fmla="*/ 7011 h 10000"/>
                <a:gd name="connsiteX15" fmla="*/ 436 w 10000"/>
                <a:gd name="connsiteY15" fmla="*/ 7004 h 10000"/>
                <a:gd name="connsiteX16" fmla="*/ 292 w 10000"/>
                <a:gd name="connsiteY16" fmla="*/ 7161 h 10000"/>
                <a:gd name="connsiteX17" fmla="*/ 47 w 10000"/>
                <a:gd name="connsiteY17" fmla="*/ 6913 h 10000"/>
                <a:gd name="connsiteX18" fmla="*/ 0 w 10000"/>
                <a:gd name="connsiteY18" fmla="*/ 7363 h 10000"/>
                <a:gd name="connsiteX19" fmla="*/ 89 w 10000"/>
                <a:gd name="connsiteY19" fmla="*/ 7428 h 10000"/>
                <a:gd name="connsiteX20" fmla="*/ 446 w 10000"/>
                <a:gd name="connsiteY20" fmla="*/ 7460 h 10000"/>
                <a:gd name="connsiteX21" fmla="*/ 491 w 10000"/>
                <a:gd name="connsiteY21" fmla="*/ 7588 h 10000"/>
                <a:gd name="connsiteX22" fmla="*/ 890 w 10000"/>
                <a:gd name="connsiteY22" fmla="*/ 7621 h 10000"/>
                <a:gd name="connsiteX23" fmla="*/ 1112 w 10000"/>
                <a:gd name="connsiteY23" fmla="*/ 7749 h 10000"/>
                <a:gd name="connsiteX24" fmla="*/ 1156 w 10000"/>
                <a:gd name="connsiteY24" fmla="*/ 7974 h 10000"/>
                <a:gd name="connsiteX25" fmla="*/ 1869 w 10000"/>
                <a:gd name="connsiteY25" fmla="*/ 8360 h 10000"/>
                <a:gd name="connsiteX26" fmla="*/ 2046 w 10000"/>
                <a:gd name="connsiteY26" fmla="*/ 8746 h 10000"/>
                <a:gd name="connsiteX27" fmla="*/ 2534 w 10000"/>
                <a:gd name="connsiteY27" fmla="*/ 8939 h 10000"/>
                <a:gd name="connsiteX28" fmla="*/ 2712 w 10000"/>
                <a:gd name="connsiteY28" fmla="*/ 9196 h 10000"/>
                <a:gd name="connsiteX29" fmla="*/ 3067 w 10000"/>
                <a:gd name="connsiteY29" fmla="*/ 9518 h 10000"/>
                <a:gd name="connsiteX30" fmla="*/ 3335 w 10000"/>
                <a:gd name="connsiteY30" fmla="*/ 9614 h 10000"/>
                <a:gd name="connsiteX31" fmla="*/ 3513 w 10000"/>
                <a:gd name="connsiteY31" fmla="*/ 9518 h 10000"/>
                <a:gd name="connsiteX32" fmla="*/ 3957 w 10000"/>
                <a:gd name="connsiteY32" fmla="*/ 9550 h 10000"/>
                <a:gd name="connsiteX33" fmla="*/ 4134 w 10000"/>
                <a:gd name="connsiteY33" fmla="*/ 9486 h 10000"/>
                <a:gd name="connsiteX34" fmla="*/ 4934 w 10000"/>
                <a:gd name="connsiteY34" fmla="*/ 9968 h 10000"/>
                <a:gd name="connsiteX35" fmla="*/ 4979 w 10000"/>
                <a:gd name="connsiteY35" fmla="*/ 9968 h 10000"/>
                <a:gd name="connsiteX36" fmla="*/ 5067 w 10000"/>
                <a:gd name="connsiteY36" fmla="*/ 9904 h 10000"/>
                <a:gd name="connsiteX37" fmla="*/ 5643 w 10000"/>
                <a:gd name="connsiteY37" fmla="*/ 9904 h 10000"/>
                <a:gd name="connsiteX38" fmla="*/ 5734 w 10000"/>
                <a:gd name="connsiteY38" fmla="*/ 10000 h 10000"/>
                <a:gd name="connsiteX39" fmla="*/ 6223 w 10000"/>
                <a:gd name="connsiteY39" fmla="*/ 9871 h 10000"/>
                <a:gd name="connsiteX40" fmla="*/ 6666 w 10000"/>
                <a:gd name="connsiteY40" fmla="*/ 9871 h 10000"/>
                <a:gd name="connsiteX41" fmla="*/ 6978 w 10000"/>
                <a:gd name="connsiteY41" fmla="*/ 9743 h 10000"/>
                <a:gd name="connsiteX42" fmla="*/ 7334 w 10000"/>
                <a:gd name="connsiteY42" fmla="*/ 9486 h 10000"/>
                <a:gd name="connsiteX43" fmla="*/ 8267 w 10000"/>
                <a:gd name="connsiteY43" fmla="*/ 9486 h 10000"/>
                <a:gd name="connsiteX44" fmla="*/ 8267 w 10000"/>
                <a:gd name="connsiteY44" fmla="*/ 9132 h 10000"/>
                <a:gd name="connsiteX45" fmla="*/ 7779 w 10000"/>
                <a:gd name="connsiteY45" fmla="*/ 8971 h 10000"/>
                <a:gd name="connsiteX46" fmla="*/ 7512 w 10000"/>
                <a:gd name="connsiteY46" fmla="*/ 8457 h 10000"/>
                <a:gd name="connsiteX47" fmla="*/ 7157 w 10000"/>
                <a:gd name="connsiteY47" fmla="*/ 8264 h 10000"/>
                <a:gd name="connsiteX48" fmla="*/ 6933 w 10000"/>
                <a:gd name="connsiteY48" fmla="*/ 8006 h 10000"/>
                <a:gd name="connsiteX49" fmla="*/ 6356 w 10000"/>
                <a:gd name="connsiteY49" fmla="*/ 7814 h 10000"/>
                <a:gd name="connsiteX50" fmla="*/ 6489 w 10000"/>
                <a:gd name="connsiteY50" fmla="*/ 7749 h 10000"/>
                <a:gd name="connsiteX51" fmla="*/ 6489 w 10000"/>
                <a:gd name="connsiteY51" fmla="*/ 7588 h 10000"/>
                <a:gd name="connsiteX52" fmla="*/ 6890 w 10000"/>
                <a:gd name="connsiteY52" fmla="*/ 7588 h 10000"/>
                <a:gd name="connsiteX53" fmla="*/ 7110 w 10000"/>
                <a:gd name="connsiteY53" fmla="*/ 7460 h 10000"/>
                <a:gd name="connsiteX54" fmla="*/ 7157 w 10000"/>
                <a:gd name="connsiteY54" fmla="*/ 6527 h 10000"/>
                <a:gd name="connsiteX55" fmla="*/ 7200 w 10000"/>
                <a:gd name="connsiteY55" fmla="*/ 6559 h 10000"/>
                <a:gd name="connsiteX56" fmla="*/ 7334 w 10000"/>
                <a:gd name="connsiteY56" fmla="*/ 6367 h 10000"/>
                <a:gd name="connsiteX57" fmla="*/ 7600 w 10000"/>
                <a:gd name="connsiteY57" fmla="*/ 6270 h 10000"/>
                <a:gd name="connsiteX58" fmla="*/ 7733 w 10000"/>
                <a:gd name="connsiteY58" fmla="*/ 5916 h 10000"/>
                <a:gd name="connsiteX59" fmla="*/ 8135 w 10000"/>
                <a:gd name="connsiteY59" fmla="*/ 5498 h 10000"/>
                <a:gd name="connsiteX60" fmla="*/ 8443 w 10000"/>
                <a:gd name="connsiteY60" fmla="*/ 5305 h 10000"/>
                <a:gd name="connsiteX61" fmla="*/ 8666 w 10000"/>
                <a:gd name="connsiteY61" fmla="*/ 4759 h 10000"/>
                <a:gd name="connsiteX62" fmla="*/ 8666 w 10000"/>
                <a:gd name="connsiteY62" fmla="*/ 4630 h 10000"/>
                <a:gd name="connsiteX63" fmla="*/ 8623 w 10000"/>
                <a:gd name="connsiteY63" fmla="*/ 4309 h 10000"/>
                <a:gd name="connsiteX64" fmla="*/ 9066 w 10000"/>
                <a:gd name="connsiteY64" fmla="*/ 3151 h 10000"/>
                <a:gd name="connsiteX65" fmla="*/ 9199 w 10000"/>
                <a:gd name="connsiteY65" fmla="*/ 3151 h 10000"/>
                <a:gd name="connsiteX66" fmla="*/ 9378 w 10000"/>
                <a:gd name="connsiteY66" fmla="*/ 3055 h 10000"/>
                <a:gd name="connsiteX67" fmla="*/ 9912 w 10000"/>
                <a:gd name="connsiteY67" fmla="*/ 2894 h 10000"/>
                <a:gd name="connsiteX68" fmla="*/ 10000 w 10000"/>
                <a:gd name="connsiteY68" fmla="*/ 2637 h 10000"/>
                <a:gd name="connsiteX69" fmla="*/ 9957 w 10000"/>
                <a:gd name="connsiteY69" fmla="*/ 2572 h 10000"/>
                <a:gd name="connsiteX70" fmla="*/ 9777 w 10000"/>
                <a:gd name="connsiteY70" fmla="*/ 2572 h 10000"/>
                <a:gd name="connsiteX71" fmla="*/ 9644 w 10000"/>
                <a:gd name="connsiteY71" fmla="*/ 2412 h 10000"/>
                <a:gd name="connsiteX72" fmla="*/ 9378 w 10000"/>
                <a:gd name="connsiteY72" fmla="*/ 2347 h 10000"/>
                <a:gd name="connsiteX73" fmla="*/ 9244 w 10000"/>
                <a:gd name="connsiteY73" fmla="*/ 2219 h 10000"/>
                <a:gd name="connsiteX74" fmla="*/ 9157 w 10000"/>
                <a:gd name="connsiteY74" fmla="*/ 1736 h 10000"/>
                <a:gd name="connsiteX75" fmla="*/ 9157 w 10000"/>
                <a:gd name="connsiteY75" fmla="*/ 1061 h 10000"/>
                <a:gd name="connsiteX76" fmla="*/ 8933 w 10000"/>
                <a:gd name="connsiteY76" fmla="*/ 836 h 10000"/>
                <a:gd name="connsiteX77" fmla="*/ 8889 w 10000"/>
                <a:gd name="connsiteY77" fmla="*/ 611 h 10000"/>
                <a:gd name="connsiteX78" fmla="*/ 8534 w 10000"/>
                <a:gd name="connsiteY78" fmla="*/ 289 h 10000"/>
                <a:gd name="connsiteX79" fmla="*/ 8222 w 10000"/>
                <a:gd name="connsiteY79" fmla="*/ 161 h 10000"/>
                <a:gd name="connsiteX80" fmla="*/ 8045 w 10000"/>
                <a:gd name="connsiteY80" fmla="*/ 0 h 10000"/>
                <a:gd name="connsiteX81" fmla="*/ 7779 w 10000"/>
                <a:gd name="connsiteY81" fmla="*/ 161 h 10000"/>
                <a:gd name="connsiteX82" fmla="*/ 7600 w 10000"/>
                <a:gd name="connsiteY82" fmla="*/ 129 h 10000"/>
                <a:gd name="connsiteX83" fmla="*/ 7466 w 10000"/>
                <a:gd name="connsiteY83" fmla="*/ 418 h 10000"/>
                <a:gd name="connsiteX84" fmla="*/ 7110 w 10000"/>
                <a:gd name="connsiteY84" fmla="*/ 482 h 10000"/>
                <a:gd name="connsiteX85" fmla="*/ 7023 w 10000"/>
                <a:gd name="connsiteY85" fmla="*/ 707 h 10000"/>
                <a:gd name="connsiteX86" fmla="*/ 6711 w 10000"/>
                <a:gd name="connsiteY86" fmla="*/ 707 h 10000"/>
                <a:gd name="connsiteX87" fmla="*/ 6445 w 10000"/>
                <a:gd name="connsiteY87" fmla="*/ 611 h 10000"/>
                <a:gd name="connsiteX88" fmla="*/ 5867 w 10000"/>
                <a:gd name="connsiteY88" fmla="*/ 611 h 10000"/>
                <a:gd name="connsiteX89" fmla="*/ 5289 w 10000"/>
                <a:gd name="connsiteY89" fmla="*/ 611 h 10000"/>
                <a:gd name="connsiteX90" fmla="*/ 5333 w 10000"/>
                <a:gd name="connsiteY90" fmla="*/ 482 h 10000"/>
                <a:gd name="connsiteX91" fmla="*/ 5245 w 10000"/>
                <a:gd name="connsiteY91" fmla="*/ 482 h 10000"/>
                <a:gd name="connsiteX92" fmla="*/ 5201 w 10000"/>
                <a:gd name="connsiteY92" fmla="*/ 611 h 10000"/>
                <a:gd name="connsiteX93" fmla="*/ 4667 w 10000"/>
                <a:gd name="connsiteY93" fmla="*/ 611 h 10000"/>
                <a:gd name="connsiteX94" fmla="*/ 4134 w 10000"/>
                <a:gd name="connsiteY94" fmla="*/ 611 h 10000"/>
                <a:gd name="connsiteX95" fmla="*/ 3602 w 10000"/>
                <a:gd name="connsiteY95" fmla="*/ 611 h 10000"/>
                <a:gd name="connsiteX96" fmla="*/ 3067 w 10000"/>
                <a:gd name="connsiteY96" fmla="*/ 611 h 10000"/>
                <a:gd name="connsiteX97" fmla="*/ 2580 w 10000"/>
                <a:gd name="connsiteY97" fmla="*/ 611 h 10000"/>
                <a:gd name="connsiteX98" fmla="*/ 2046 w 10000"/>
                <a:gd name="connsiteY98" fmla="*/ 611 h 10000"/>
                <a:gd name="connsiteX99" fmla="*/ 1556 w 10000"/>
                <a:gd name="connsiteY99" fmla="*/ 611 h 10000"/>
                <a:gd name="connsiteX100" fmla="*/ 1024 w 10000"/>
                <a:gd name="connsiteY100" fmla="*/ 611 h 10000"/>
                <a:gd name="connsiteX101" fmla="*/ 1024 w 10000"/>
                <a:gd name="connsiteY101" fmla="*/ 1061 h 10000"/>
                <a:gd name="connsiteX102" fmla="*/ 1024 w 10000"/>
                <a:gd name="connsiteY102" fmla="*/ 1640 h 10000"/>
                <a:gd name="connsiteX103" fmla="*/ 356 w 10000"/>
                <a:gd name="connsiteY103" fmla="*/ 1640 h 10000"/>
                <a:gd name="connsiteX104" fmla="*/ 356 w 10000"/>
                <a:gd name="connsiteY104" fmla="*/ 1897 h 10000"/>
                <a:gd name="connsiteX0" fmla="*/ 356 w 10000"/>
                <a:gd name="connsiteY0" fmla="*/ 1897 h 10000"/>
                <a:gd name="connsiteX1" fmla="*/ 5520 w 10000"/>
                <a:gd name="connsiteY1" fmla="*/ 6915 h 10000"/>
                <a:gd name="connsiteX2" fmla="*/ 5155 w 10000"/>
                <a:gd name="connsiteY2" fmla="*/ 7114 h 10000"/>
                <a:gd name="connsiteX3" fmla="*/ 4848 w 10000"/>
                <a:gd name="connsiteY3" fmla="*/ 6907 h 10000"/>
                <a:gd name="connsiteX4" fmla="*/ 4403 w 10000"/>
                <a:gd name="connsiteY4" fmla="*/ 6781 h 10000"/>
                <a:gd name="connsiteX5" fmla="*/ 4182 w 10000"/>
                <a:gd name="connsiteY5" fmla="*/ 7064 h 10000"/>
                <a:gd name="connsiteX6" fmla="*/ 3635 w 10000"/>
                <a:gd name="connsiteY6" fmla="*/ 7281 h 10000"/>
                <a:gd name="connsiteX7" fmla="*/ 3284 w 10000"/>
                <a:gd name="connsiteY7" fmla="*/ 7279 h 10000"/>
                <a:gd name="connsiteX8" fmla="*/ 2517 w 10000"/>
                <a:gd name="connsiteY8" fmla="*/ 7095 h 10000"/>
                <a:gd name="connsiteX9" fmla="*/ 2312 w 10000"/>
                <a:gd name="connsiteY9" fmla="*/ 7195 h 10000"/>
                <a:gd name="connsiteX10" fmla="*/ 1800 w 10000"/>
                <a:gd name="connsiteY10" fmla="*/ 6973 h 10000"/>
                <a:gd name="connsiteX11" fmla="*/ 1574 w 10000"/>
                <a:gd name="connsiteY11" fmla="*/ 6638 h 10000"/>
                <a:gd name="connsiteX12" fmla="*/ 1198 w 10000"/>
                <a:gd name="connsiteY12" fmla="*/ 6729 h 10000"/>
                <a:gd name="connsiteX13" fmla="*/ 1096 w 10000"/>
                <a:gd name="connsiteY13" fmla="*/ 6927 h 10000"/>
                <a:gd name="connsiteX14" fmla="*/ 698 w 10000"/>
                <a:gd name="connsiteY14" fmla="*/ 7011 h 10000"/>
                <a:gd name="connsiteX15" fmla="*/ 436 w 10000"/>
                <a:gd name="connsiteY15" fmla="*/ 7004 h 10000"/>
                <a:gd name="connsiteX16" fmla="*/ 292 w 10000"/>
                <a:gd name="connsiteY16" fmla="*/ 7161 h 10000"/>
                <a:gd name="connsiteX17" fmla="*/ 47 w 10000"/>
                <a:gd name="connsiteY17" fmla="*/ 6913 h 10000"/>
                <a:gd name="connsiteX18" fmla="*/ 0 w 10000"/>
                <a:gd name="connsiteY18" fmla="*/ 7363 h 10000"/>
                <a:gd name="connsiteX19" fmla="*/ 89 w 10000"/>
                <a:gd name="connsiteY19" fmla="*/ 7428 h 10000"/>
                <a:gd name="connsiteX20" fmla="*/ 446 w 10000"/>
                <a:gd name="connsiteY20" fmla="*/ 7460 h 10000"/>
                <a:gd name="connsiteX21" fmla="*/ 491 w 10000"/>
                <a:gd name="connsiteY21" fmla="*/ 7588 h 10000"/>
                <a:gd name="connsiteX22" fmla="*/ 890 w 10000"/>
                <a:gd name="connsiteY22" fmla="*/ 7621 h 10000"/>
                <a:gd name="connsiteX23" fmla="*/ 1112 w 10000"/>
                <a:gd name="connsiteY23" fmla="*/ 7749 h 10000"/>
                <a:gd name="connsiteX24" fmla="*/ 1156 w 10000"/>
                <a:gd name="connsiteY24" fmla="*/ 7974 h 10000"/>
                <a:gd name="connsiteX25" fmla="*/ 1869 w 10000"/>
                <a:gd name="connsiteY25" fmla="*/ 8360 h 10000"/>
                <a:gd name="connsiteX26" fmla="*/ 2046 w 10000"/>
                <a:gd name="connsiteY26" fmla="*/ 8746 h 10000"/>
                <a:gd name="connsiteX27" fmla="*/ 2534 w 10000"/>
                <a:gd name="connsiteY27" fmla="*/ 8939 h 10000"/>
                <a:gd name="connsiteX28" fmla="*/ 2712 w 10000"/>
                <a:gd name="connsiteY28" fmla="*/ 9196 h 10000"/>
                <a:gd name="connsiteX29" fmla="*/ 3067 w 10000"/>
                <a:gd name="connsiteY29" fmla="*/ 9518 h 10000"/>
                <a:gd name="connsiteX30" fmla="*/ 3335 w 10000"/>
                <a:gd name="connsiteY30" fmla="*/ 9614 h 10000"/>
                <a:gd name="connsiteX31" fmla="*/ 3513 w 10000"/>
                <a:gd name="connsiteY31" fmla="*/ 9518 h 10000"/>
                <a:gd name="connsiteX32" fmla="*/ 3957 w 10000"/>
                <a:gd name="connsiteY32" fmla="*/ 9550 h 10000"/>
                <a:gd name="connsiteX33" fmla="*/ 4134 w 10000"/>
                <a:gd name="connsiteY33" fmla="*/ 9486 h 10000"/>
                <a:gd name="connsiteX34" fmla="*/ 4934 w 10000"/>
                <a:gd name="connsiteY34" fmla="*/ 9968 h 10000"/>
                <a:gd name="connsiteX35" fmla="*/ 4979 w 10000"/>
                <a:gd name="connsiteY35" fmla="*/ 9968 h 10000"/>
                <a:gd name="connsiteX36" fmla="*/ 5067 w 10000"/>
                <a:gd name="connsiteY36" fmla="*/ 9904 h 10000"/>
                <a:gd name="connsiteX37" fmla="*/ 5643 w 10000"/>
                <a:gd name="connsiteY37" fmla="*/ 9904 h 10000"/>
                <a:gd name="connsiteX38" fmla="*/ 5734 w 10000"/>
                <a:gd name="connsiteY38" fmla="*/ 10000 h 10000"/>
                <a:gd name="connsiteX39" fmla="*/ 6223 w 10000"/>
                <a:gd name="connsiteY39" fmla="*/ 9871 h 10000"/>
                <a:gd name="connsiteX40" fmla="*/ 6666 w 10000"/>
                <a:gd name="connsiteY40" fmla="*/ 9871 h 10000"/>
                <a:gd name="connsiteX41" fmla="*/ 6978 w 10000"/>
                <a:gd name="connsiteY41" fmla="*/ 9743 h 10000"/>
                <a:gd name="connsiteX42" fmla="*/ 7334 w 10000"/>
                <a:gd name="connsiteY42" fmla="*/ 9486 h 10000"/>
                <a:gd name="connsiteX43" fmla="*/ 8267 w 10000"/>
                <a:gd name="connsiteY43" fmla="*/ 9486 h 10000"/>
                <a:gd name="connsiteX44" fmla="*/ 8267 w 10000"/>
                <a:gd name="connsiteY44" fmla="*/ 9132 h 10000"/>
                <a:gd name="connsiteX45" fmla="*/ 7779 w 10000"/>
                <a:gd name="connsiteY45" fmla="*/ 8971 h 10000"/>
                <a:gd name="connsiteX46" fmla="*/ 7512 w 10000"/>
                <a:gd name="connsiteY46" fmla="*/ 8457 h 10000"/>
                <a:gd name="connsiteX47" fmla="*/ 7157 w 10000"/>
                <a:gd name="connsiteY47" fmla="*/ 8264 h 10000"/>
                <a:gd name="connsiteX48" fmla="*/ 6933 w 10000"/>
                <a:gd name="connsiteY48" fmla="*/ 8006 h 10000"/>
                <a:gd name="connsiteX49" fmla="*/ 6356 w 10000"/>
                <a:gd name="connsiteY49" fmla="*/ 7814 h 10000"/>
                <a:gd name="connsiteX50" fmla="*/ 6489 w 10000"/>
                <a:gd name="connsiteY50" fmla="*/ 7749 h 10000"/>
                <a:gd name="connsiteX51" fmla="*/ 6489 w 10000"/>
                <a:gd name="connsiteY51" fmla="*/ 7588 h 10000"/>
                <a:gd name="connsiteX52" fmla="*/ 6890 w 10000"/>
                <a:gd name="connsiteY52" fmla="*/ 7588 h 10000"/>
                <a:gd name="connsiteX53" fmla="*/ 7110 w 10000"/>
                <a:gd name="connsiteY53" fmla="*/ 7460 h 10000"/>
                <a:gd name="connsiteX54" fmla="*/ 7157 w 10000"/>
                <a:gd name="connsiteY54" fmla="*/ 6527 h 10000"/>
                <a:gd name="connsiteX55" fmla="*/ 7200 w 10000"/>
                <a:gd name="connsiteY55" fmla="*/ 6559 h 10000"/>
                <a:gd name="connsiteX56" fmla="*/ 7042 w 10000"/>
                <a:gd name="connsiteY56" fmla="*/ 6618 h 10000"/>
                <a:gd name="connsiteX57" fmla="*/ 7600 w 10000"/>
                <a:gd name="connsiteY57" fmla="*/ 6270 h 10000"/>
                <a:gd name="connsiteX58" fmla="*/ 7733 w 10000"/>
                <a:gd name="connsiteY58" fmla="*/ 5916 h 10000"/>
                <a:gd name="connsiteX59" fmla="*/ 8135 w 10000"/>
                <a:gd name="connsiteY59" fmla="*/ 5498 h 10000"/>
                <a:gd name="connsiteX60" fmla="*/ 8443 w 10000"/>
                <a:gd name="connsiteY60" fmla="*/ 5305 h 10000"/>
                <a:gd name="connsiteX61" fmla="*/ 8666 w 10000"/>
                <a:gd name="connsiteY61" fmla="*/ 4759 h 10000"/>
                <a:gd name="connsiteX62" fmla="*/ 8666 w 10000"/>
                <a:gd name="connsiteY62" fmla="*/ 4630 h 10000"/>
                <a:gd name="connsiteX63" fmla="*/ 8623 w 10000"/>
                <a:gd name="connsiteY63" fmla="*/ 4309 h 10000"/>
                <a:gd name="connsiteX64" fmla="*/ 9066 w 10000"/>
                <a:gd name="connsiteY64" fmla="*/ 3151 h 10000"/>
                <a:gd name="connsiteX65" fmla="*/ 9199 w 10000"/>
                <a:gd name="connsiteY65" fmla="*/ 3151 h 10000"/>
                <a:gd name="connsiteX66" fmla="*/ 9378 w 10000"/>
                <a:gd name="connsiteY66" fmla="*/ 3055 h 10000"/>
                <a:gd name="connsiteX67" fmla="*/ 9912 w 10000"/>
                <a:gd name="connsiteY67" fmla="*/ 2894 h 10000"/>
                <a:gd name="connsiteX68" fmla="*/ 10000 w 10000"/>
                <a:gd name="connsiteY68" fmla="*/ 2637 h 10000"/>
                <a:gd name="connsiteX69" fmla="*/ 9957 w 10000"/>
                <a:gd name="connsiteY69" fmla="*/ 2572 h 10000"/>
                <a:gd name="connsiteX70" fmla="*/ 9777 w 10000"/>
                <a:gd name="connsiteY70" fmla="*/ 2572 h 10000"/>
                <a:gd name="connsiteX71" fmla="*/ 9644 w 10000"/>
                <a:gd name="connsiteY71" fmla="*/ 2412 h 10000"/>
                <a:gd name="connsiteX72" fmla="*/ 9378 w 10000"/>
                <a:gd name="connsiteY72" fmla="*/ 2347 h 10000"/>
                <a:gd name="connsiteX73" fmla="*/ 9244 w 10000"/>
                <a:gd name="connsiteY73" fmla="*/ 2219 h 10000"/>
                <a:gd name="connsiteX74" fmla="*/ 9157 w 10000"/>
                <a:gd name="connsiteY74" fmla="*/ 1736 h 10000"/>
                <a:gd name="connsiteX75" fmla="*/ 9157 w 10000"/>
                <a:gd name="connsiteY75" fmla="*/ 1061 h 10000"/>
                <a:gd name="connsiteX76" fmla="*/ 8933 w 10000"/>
                <a:gd name="connsiteY76" fmla="*/ 836 h 10000"/>
                <a:gd name="connsiteX77" fmla="*/ 8889 w 10000"/>
                <a:gd name="connsiteY77" fmla="*/ 611 h 10000"/>
                <a:gd name="connsiteX78" fmla="*/ 8534 w 10000"/>
                <a:gd name="connsiteY78" fmla="*/ 289 h 10000"/>
                <a:gd name="connsiteX79" fmla="*/ 8222 w 10000"/>
                <a:gd name="connsiteY79" fmla="*/ 161 h 10000"/>
                <a:gd name="connsiteX80" fmla="*/ 8045 w 10000"/>
                <a:gd name="connsiteY80" fmla="*/ 0 h 10000"/>
                <a:gd name="connsiteX81" fmla="*/ 7779 w 10000"/>
                <a:gd name="connsiteY81" fmla="*/ 161 h 10000"/>
                <a:gd name="connsiteX82" fmla="*/ 7600 w 10000"/>
                <a:gd name="connsiteY82" fmla="*/ 129 h 10000"/>
                <a:gd name="connsiteX83" fmla="*/ 7466 w 10000"/>
                <a:gd name="connsiteY83" fmla="*/ 418 h 10000"/>
                <a:gd name="connsiteX84" fmla="*/ 7110 w 10000"/>
                <a:gd name="connsiteY84" fmla="*/ 482 h 10000"/>
                <a:gd name="connsiteX85" fmla="*/ 7023 w 10000"/>
                <a:gd name="connsiteY85" fmla="*/ 707 h 10000"/>
                <a:gd name="connsiteX86" fmla="*/ 6711 w 10000"/>
                <a:gd name="connsiteY86" fmla="*/ 707 h 10000"/>
                <a:gd name="connsiteX87" fmla="*/ 6445 w 10000"/>
                <a:gd name="connsiteY87" fmla="*/ 611 h 10000"/>
                <a:gd name="connsiteX88" fmla="*/ 5867 w 10000"/>
                <a:gd name="connsiteY88" fmla="*/ 611 h 10000"/>
                <a:gd name="connsiteX89" fmla="*/ 5289 w 10000"/>
                <a:gd name="connsiteY89" fmla="*/ 611 h 10000"/>
                <a:gd name="connsiteX90" fmla="*/ 5333 w 10000"/>
                <a:gd name="connsiteY90" fmla="*/ 482 h 10000"/>
                <a:gd name="connsiteX91" fmla="*/ 5245 w 10000"/>
                <a:gd name="connsiteY91" fmla="*/ 482 h 10000"/>
                <a:gd name="connsiteX92" fmla="*/ 5201 w 10000"/>
                <a:gd name="connsiteY92" fmla="*/ 611 h 10000"/>
                <a:gd name="connsiteX93" fmla="*/ 4667 w 10000"/>
                <a:gd name="connsiteY93" fmla="*/ 611 h 10000"/>
                <a:gd name="connsiteX94" fmla="*/ 4134 w 10000"/>
                <a:gd name="connsiteY94" fmla="*/ 611 h 10000"/>
                <a:gd name="connsiteX95" fmla="*/ 3602 w 10000"/>
                <a:gd name="connsiteY95" fmla="*/ 611 h 10000"/>
                <a:gd name="connsiteX96" fmla="*/ 3067 w 10000"/>
                <a:gd name="connsiteY96" fmla="*/ 611 h 10000"/>
                <a:gd name="connsiteX97" fmla="*/ 2580 w 10000"/>
                <a:gd name="connsiteY97" fmla="*/ 611 h 10000"/>
                <a:gd name="connsiteX98" fmla="*/ 2046 w 10000"/>
                <a:gd name="connsiteY98" fmla="*/ 611 h 10000"/>
                <a:gd name="connsiteX99" fmla="*/ 1556 w 10000"/>
                <a:gd name="connsiteY99" fmla="*/ 611 h 10000"/>
                <a:gd name="connsiteX100" fmla="*/ 1024 w 10000"/>
                <a:gd name="connsiteY100" fmla="*/ 611 h 10000"/>
                <a:gd name="connsiteX101" fmla="*/ 1024 w 10000"/>
                <a:gd name="connsiteY101" fmla="*/ 1061 h 10000"/>
                <a:gd name="connsiteX102" fmla="*/ 1024 w 10000"/>
                <a:gd name="connsiteY102" fmla="*/ 1640 h 10000"/>
                <a:gd name="connsiteX103" fmla="*/ 356 w 10000"/>
                <a:gd name="connsiteY103" fmla="*/ 1640 h 10000"/>
                <a:gd name="connsiteX104" fmla="*/ 356 w 10000"/>
                <a:gd name="connsiteY104" fmla="*/ 1897 h 10000"/>
                <a:gd name="connsiteX0" fmla="*/ 356 w 10000"/>
                <a:gd name="connsiteY0" fmla="*/ 1897 h 10000"/>
                <a:gd name="connsiteX1" fmla="*/ 5520 w 10000"/>
                <a:gd name="connsiteY1" fmla="*/ 6915 h 10000"/>
                <a:gd name="connsiteX2" fmla="*/ 5155 w 10000"/>
                <a:gd name="connsiteY2" fmla="*/ 7114 h 10000"/>
                <a:gd name="connsiteX3" fmla="*/ 4848 w 10000"/>
                <a:gd name="connsiteY3" fmla="*/ 6907 h 10000"/>
                <a:gd name="connsiteX4" fmla="*/ 4403 w 10000"/>
                <a:gd name="connsiteY4" fmla="*/ 6781 h 10000"/>
                <a:gd name="connsiteX5" fmla="*/ 4182 w 10000"/>
                <a:gd name="connsiteY5" fmla="*/ 7064 h 10000"/>
                <a:gd name="connsiteX6" fmla="*/ 3635 w 10000"/>
                <a:gd name="connsiteY6" fmla="*/ 7281 h 10000"/>
                <a:gd name="connsiteX7" fmla="*/ 3284 w 10000"/>
                <a:gd name="connsiteY7" fmla="*/ 7279 h 10000"/>
                <a:gd name="connsiteX8" fmla="*/ 2517 w 10000"/>
                <a:gd name="connsiteY8" fmla="*/ 7095 h 10000"/>
                <a:gd name="connsiteX9" fmla="*/ 2312 w 10000"/>
                <a:gd name="connsiteY9" fmla="*/ 7195 h 10000"/>
                <a:gd name="connsiteX10" fmla="*/ 1800 w 10000"/>
                <a:gd name="connsiteY10" fmla="*/ 6973 h 10000"/>
                <a:gd name="connsiteX11" fmla="*/ 1574 w 10000"/>
                <a:gd name="connsiteY11" fmla="*/ 6638 h 10000"/>
                <a:gd name="connsiteX12" fmla="*/ 1198 w 10000"/>
                <a:gd name="connsiteY12" fmla="*/ 6729 h 10000"/>
                <a:gd name="connsiteX13" fmla="*/ 1096 w 10000"/>
                <a:gd name="connsiteY13" fmla="*/ 6927 h 10000"/>
                <a:gd name="connsiteX14" fmla="*/ 698 w 10000"/>
                <a:gd name="connsiteY14" fmla="*/ 7011 h 10000"/>
                <a:gd name="connsiteX15" fmla="*/ 436 w 10000"/>
                <a:gd name="connsiteY15" fmla="*/ 7004 h 10000"/>
                <a:gd name="connsiteX16" fmla="*/ 292 w 10000"/>
                <a:gd name="connsiteY16" fmla="*/ 7161 h 10000"/>
                <a:gd name="connsiteX17" fmla="*/ 47 w 10000"/>
                <a:gd name="connsiteY17" fmla="*/ 6913 h 10000"/>
                <a:gd name="connsiteX18" fmla="*/ 0 w 10000"/>
                <a:gd name="connsiteY18" fmla="*/ 7363 h 10000"/>
                <a:gd name="connsiteX19" fmla="*/ 89 w 10000"/>
                <a:gd name="connsiteY19" fmla="*/ 7428 h 10000"/>
                <a:gd name="connsiteX20" fmla="*/ 446 w 10000"/>
                <a:gd name="connsiteY20" fmla="*/ 7460 h 10000"/>
                <a:gd name="connsiteX21" fmla="*/ 491 w 10000"/>
                <a:gd name="connsiteY21" fmla="*/ 7588 h 10000"/>
                <a:gd name="connsiteX22" fmla="*/ 890 w 10000"/>
                <a:gd name="connsiteY22" fmla="*/ 7621 h 10000"/>
                <a:gd name="connsiteX23" fmla="*/ 1112 w 10000"/>
                <a:gd name="connsiteY23" fmla="*/ 7749 h 10000"/>
                <a:gd name="connsiteX24" fmla="*/ 1156 w 10000"/>
                <a:gd name="connsiteY24" fmla="*/ 7974 h 10000"/>
                <a:gd name="connsiteX25" fmla="*/ 1869 w 10000"/>
                <a:gd name="connsiteY25" fmla="*/ 8360 h 10000"/>
                <a:gd name="connsiteX26" fmla="*/ 2046 w 10000"/>
                <a:gd name="connsiteY26" fmla="*/ 8746 h 10000"/>
                <a:gd name="connsiteX27" fmla="*/ 2534 w 10000"/>
                <a:gd name="connsiteY27" fmla="*/ 8939 h 10000"/>
                <a:gd name="connsiteX28" fmla="*/ 2712 w 10000"/>
                <a:gd name="connsiteY28" fmla="*/ 9196 h 10000"/>
                <a:gd name="connsiteX29" fmla="*/ 3067 w 10000"/>
                <a:gd name="connsiteY29" fmla="*/ 9518 h 10000"/>
                <a:gd name="connsiteX30" fmla="*/ 3335 w 10000"/>
                <a:gd name="connsiteY30" fmla="*/ 9614 h 10000"/>
                <a:gd name="connsiteX31" fmla="*/ 3513 w 10000"/>
                <a:gd name="connsiteY31" fmla="*/ 9518 h 10000"/>
                <a:gd name="connsiteX32" fmla="*/ 3957 w 10000"/>
                <a:gd name="connsiteY32" fmla="*/ 9550 h 10000"/>
                <a:gd name="connsiteX33" fmla="*/ 4134 w 10000"/>
                <a:gd name="connsiteY33" fmla="*/ 9486 h 10000"/>
                <a:gd name="connsiteX34" fmla="*/ 4934 w 10000"/>
                <a:gd name="connsiteY34" fmla="*/ 9968 h 10000"/>
                <a:gd name="connsiteX35" fmla="*/ 4979 w 10000"/>
                <a:gd name="connsiteY35" fmla="*/ 9968 h 10000"/>
                <a:gd name="connsiteX36" fmla="*/ 5067 w 10000"/>
                <a:gd name="connsiteY36" fmla="*/ 9904 h 10000"/>
                <a:gd name="connsiteX37" fmla="*/ 5643 w 10000"/>
                <a:gd name="connsiteY37" fmla="*/ 9904 h 10000"/>
                <a:gd name="connsiteX38" fmla="*/ 5734 w 10000"/>
                <a:gd name="connsiteY38" fmla="*/ 10000 h 10000"/>
                <a:gd name="connsiteX39" fmla="*/ 6223 w 10000"/>
                <a:gd name="connsiteY39" fmla="*/ 9871 h 10000"/>
                <a:gd name="connsiteX40" fmla="*/ 6666 w 10000"/>
                <a:gd name="connsiteY40" fmla="*/ 9871 h 10000"/>
                <a:gd name="connsiteX41" fmla="*/ 6978 w 10000"/>
                <a:gd name="connsiteY41" fmla="*/ 9743 h 10000"/>
                <a:gd name="connsiteX42" fmla="*/ 7334 w 10000"/>
                <a:gd name="connsiteY42" fmla="*/ 9486 h 10000"/>
                <a:gd name="connsiteX43" fmla="*/ 8267 w 10000"/>
                <a:gd name="connsiteY43" fmla="*/ 9486 h 10000"/>
                <a:gd name="connsiteX44" fmla="*/ 8267 w 10000"/>
                <a:gd name="connsiteY44" fmla="*/ 9132 h 10000"/>
                <a:gd name="connsiteX45" fmla="*/ 7779 w 10000"/>
                <a:gd name="connsiteY45" fmla="*/ 8971 h 10000"/>
                <a:gd name="connsiteX46" fmla="*/ 7512 w 10000"/>
                <a:gd name="connsiteY46" fmla="*/ 8457 h 10000"/>
                <a:gd name="connsiteX47" fmla="*/ 7157 w 10000"/>
                <a:gd name="connsiteY47" fmla="*/ 8264 h 10000"/>
                <a:gd name="connsiteX48" fmla="*/ 6933 w 10000"/>
                <a:gd name="connsiteY48" fmla="*/ 8006 h 10000"/>
                <a:gd name="connsiteX49" fmla="*/ 6356 w 10000"/>
                <a:gd name="connsiteY49" fmla="*/ 7814 h 10000"/>
                <a:gd name="connsiteX50" fmla="*/ 6489 w 10000"/>
                <a:gd name="connsiteY50" fmla="*/ 7749 h 10000"/>
                <a:gd name="connsiteX51" fmla="*/ 6489 w 10000"/>
                <a:gd name="connsiteY51" fmla="*/ 7588 h 10000"/>
                <a:gd name="connsiteX52" fmla="*/ 6890 w 10000"/>
                <a:gd name="connsiteY52" fmla="*/ 7588 h 10000"/>
                <a:gd name="connsiteX53" fmla="*/ 7110 w 10000"/>
                <a:gd name="connsiteY53" fmla="*/ 7460 h 10000"/>
                <a:gd name="connsiteX54" fmla="*/ 7157 w 10000"/>
                <a:gd name="connsiteY54" fmla="*/ 6527 h 10000"/>
                <a:gd name="connsiteX55" fmla="*/ 7200 w 10000"/>
                <a:gd name="connsiteY55" fmla="*/ 6559 h 10000"/>
                <a:gd name="connsiteX56" fmla="*/ 7042 w 10000"/>
                <a:gd name="connsiteY56" fmla="*/ 6618 h 10000"/>
                <a:gd name="connsiteX57" fmla="*/ 6980 w 10000"/>
                <a:gd name="connsiteY57" fmla="*/ 6745 h 10000"/>
                <a:gd name="connsiteX58" fmla="*/ 7733 w 10000"/>
                <a:gd name="connsiteY58" fmla="*/ 5916 h 10000"/>
                <a:gd name="connsiteX59" fmla="*/ 8135 w 10000"/>
                <a:gd name="connsiteY59" fmla="*/ 5498 h 10000"/>
                <a:gd name="connsiteX60" fmla="*/ 8443 w 10000"/>
                <a:gd name="connsiteY60" fmla="*/ 5305 h 10000"/>
                <a:gd name="connsiteX61" fmla="*/ 8666 w 10000"/>
                <a:gd name="connsiteY61" fmla="*/ 4759 h 10000"/>
                <a:gd name="connsiteX62" fmla="*/ 8666 w 10000"/>
                <a:gd name="connsiteY62" fmla="*/ 4630 h 10000"/>
                <a:gd name="connsiteX63" fmla="*/ 8623 w 10000"/>
                <a:gd name="connsiteY63" fmla="*/ 4309 h 10000"/>
                <a:gd name="connsiteX64" fmla="*/ 9066 w 10000"/>
                <a:gd name="connsiteY64" fmla="*/ 3151 h 10000"/>
                <a:gd name="connsiteX65" fmla="*/ 9199 w 10000"/>
                <a:gd name="connsiteY65" fmla="*/ 3151 h 10000"/>
                <a:gd name="connsiteX66" fmla="*/ 9378 w 10000"/>
                <a:gd name="connsiteY66" fmla="*/ 3055 h 10000"/>
                <a:gd name="connsiteX67" fmla="*/ 9912 w 10000"/>
                <a:gd name="connsiteY67" fmla="*/ 2894 h 10000"/>
                <a:gd name="connsiteX68" fmla="*/ 10000 w 10000"/>
                <a:gd name="connsiteY68" fmla="*/ 2637 h 10000"/>
                <a:gd name="connsiteX69" fmla="*/ 9957 w 10000"/>
                <a:gd name="connsiteY69" fmla="*/ 2572 h 10000"/>
                <a:gd name="connsiteX70" fmla="*/ 9777 w 10000"/>
                <a:gd name="connsiteY70" fmla="*/ 2572 h 10000"/>
                <a:gd name="connsiteX71" fmla="*/ 9644 w 10000"/>
                <a:gd name="connsiteY71" fmla="*/ 2412 h 10000"/>
                <a:gd name="connsiteX72" fmla="*/ 9378 w 10000"/>
                <a:gd name="connsiteY72" fmla="*/ 2347 h 10000"/>
                <a:gd name="connsiteX73" fmla="*/ 9244 w 10000"/>
                <a:gd name="connsiteY73" fmla="*/ 2219 h 10000"/>
                <a:gd name="connsiteX74" fmla="*/ 9157 w 10000"/>
                <a:gd name="connsiteY74" fmla="*/ 1736 h 10000"/>
                <a:gd name="connsiteX75" fmla="*/ 9157 w 10000"/>
                <a:gd name="connsiteY75" fmla="*/ 1061 h 10000"/>
                <a:gd name="connsiteX76" fmla="*/ 8933 w 10000"/>
                <a:gd name="connsiteY76" fmla="*/ 836 h 10000"/>
                <a:gd name="connsiteX77" fmla="*/ 8889 w 10000"/>
                <a:gd name="connsiteY77" fmla="*/ 611 h 10000"/>
                <a:gd name="connsiteX78" fmla="*/ 8534 w 10000"/>
                <a:gd name="connsiteY78" fmla="*/ 289 h 10000"/>
                <a:gd name="connsiteX79" fmla="*/ 8222 w 10000"/>
                <a:gd name="connsiteY79" fmla="*/ 161 h 10000"/>
                <a:gd name="connsiteX80" fmla="*/ 8045 w 10000"/>
                <a:gd name="connsiteY80" fmla="*/ 0 h 10000"/>
                <a:gd name="connsiteX81" fmla="*/ 7779 w 10000"/>
                <a:gd name="connsiteY81" fmla="*/ 161 h 10000"/>
                <a:gd name="connsiteX82" fmla="*/ 7600 w 10000"/>
                <a:gd name="connsiteY82" fmla="*/ 129 h 10000"/>
                <a:gd name="connsiteX83" fmla="*/ 7466 w 10000"/>
                <a:gd name="connsiteY83" fmla="*/ 418 h 10000"/>
                <a:gd name="connsiteX84" fmla="*/ 7110 w 10000"/>
                <a:gd name="connsiteY84" fmla="*/ 482 h 10000"/>
                <a:gd name="connsiteX85" fmla="*/ 7023 w 10000"/>
                <a:gd name="connsiteY85" fmla="*/ 707 h 10000"/>
                <a:gd name="connsiteX86" fmla="*/ 6711 w 10000"/>
                <a:gd name="connsiteY86" fmla="*/ 707 h 10000"/>
                <a:gd name="connsiteX87" fmla="*/ 6445 w 10000"/>
                <a:gd name="connsiteY87" fmla="*/ 611 h 10000"/>
                <a:gd name="connsiteX88" fmla="*/ 5867 w 10000"/>
                <a:gd name="connsiteY88" fmla="*/ 611 h 10000"/>
                <a:gd name="connsiteX89" fmla="*/ 5289 w 10000"/>
                <a:gd name="connsiteY89" fmla="*/ 611 h 10000"/>
                <a:gd name="connsiteX90" fmla="*/ 5333 w 10000"/>
                <a:gd name="connsiteY90" fmla="*/ 482 h 10000"/>
                <a:gd name="connsiteX91" fmla="*/ 5245 w 10000"/>
                <a:gd name="connsiteY91" fmla="*/ 482 h 10000"/>
                <a:gd name="connsiteX92" fmla="*/ 5201 w 10000"/>
                <a:gd name="connsiteY92" fmla="*/ 611 h 10000"/>
                <a:gd name="connsiteX93" fmla="*/ 4667 w 10000"/>
                <a:gd name="connsiteY93" fmla="*/ 611 h 10000"/>
                <a:gd name="connsiteX94" fmla="*/ 4134 w 10000"/>
                <a:gd name="connsiteY94" fmla="*/ 611 h 10000"/>
                <a:gd name="connsiteX95" fmla="*/ 3602 w 10000"/>
                <a:gd name="connsiteY95" fmla="*/ 611 h 10000"/>
                <a:gd name="connsiteX96" fmla="*/ 3067 w 10000"/>
                <a:gd name="connsiteY96" fmla="*/ 611 h 10000"/>
                <a:gd name="connsiteX97" fmla="*/ 2580 w 10000"/>
                <a:gd name="connsiteY97" fmla="*/ 611 h 10000"/>
                <a:gd name="connsiteX98" fmla="*/ 2046 w 10000"/>
                <a:gd name="connsiteY98" fmla="*/ 611 h 10000"/>
                <a:gd name="connsiteX99" fmla="*/ 1556 w 10000"/>
                <a:gd name="connsiteY99" fmla="*/ 611 h 10000"/>
                <a:gd name="connsiteX100" fmla="*/ 1024 w 10000"/>
                <a:gd name="connsiteY100" fmla="*/ 611 h 10000"/>
                <a:gd name="connsiteX101" fmla="*/ 1024 w 10000"/>
                <a:gd name="connsiteY101" fmla="*/ 1061 h 10000"/>
                <a:gd name="connsiteX102" fmla="*/ 1024 w 10000"/>
                <a:gd name="connsiteY102" fmla="*/ 1640 h 10000"/>
                <a:gd name="connsiteX103" fmla="*/ 356 w 10000"/>
                <a:gd name="connsiteY103" fmla="*/ 1640 h 10000"/>
                <a:gd name="connsiteX104" fmla="*/ 356 w 10000"/>
                <a:gd name="connsiteY104" fmla="*/ 1897 h 10000"/>
                <a:gd name="connsiteX0" fmla="*/ 356 w 10000"/>
                <a:gd name="connsiteY0" fmla="*/ 1897 h 10000"/>
                <a:gd name="connsiteX1" fmla="*/ 5520 w 10000"/>
                <a:gd name="connsiteY1" fmla="*/ 6915 h 10000"/>
                <a:gd name="connsiteX2" fmla="*/ 5155 w 10000"/>
                <a:gd name="connsiteY2" fmla="*/ 7114 h 10000"/>
                <a:gd name="connsiteX3" fmla="*/ 4848 w 10000"/>
                <a:gd name="connsiteY3" fmla="*/ 6907 h 10000"/>
                <a:gd name="connsiteX4" fmla="*/ 4403 w 10000"/>
                <a:gd name="connsiteY4" fmla="*/ 6781 h 10000"/>
                <a:gd name="connsiteX5" fmla="*/ 4182 w 10000"/>
                <a:gd name="connsiteY5" fmla="*/ 7064 h 10000"/>
                <a:gd name="connsiteX6" fmla="*/ 3635 w 10000"/>
                <a:gd name="connsiteY6" fmla="*/ 7281 h 10000"/>
                <a:gd name="connsiteX7" fmla="*/ 3284 w 10000"/>
                <a:gd name="connsiteY7" fmla="*/ 7279 h 10000"/>
                <a:gd name="connsiteX8" fmla="*/ 2517 w 10000"/>
                <a:gd name="connsiteY8" fmla="*/ 7095 h 10000"/>
                <a:gd name="connsiteX9" fmla="*/ 2312 w 10000"/>
                <a:gd name="connsiteY9" fmla="*/ 7195 h 10000"/>
                <a:gd name="connsiteX10" fmla="*/ 1800 w 10000"/>
                <a:gd name="connsiteY10" fmla="*/ 6973 h 10000"/>
                <a:gd name="connsiteX11" fmla="*/ 1574 w 10000"/>
                <a:gd name="connsiteY11" fmla="*/ 6638 h 10000"/>
                <a:gd name="connsiteX12" fmla="*/ 1198 w 10000"/>
                <a:gd name="connsiteY12" fmla="*/ 6729 h 10000"/>
                <a:gd name="connsiteX13" fmla="*/ 1096 w 10000"/>
                <a:gd name="connsiteY13" fmla="*/ 6927 h 10000"/>
                <a:gd name="connsiteX14" fmla="*/ 698 w 10000"/>
                <a:gd name="connsiteY14" fmla="*/ 7011 h 10000"/>
                <a:gd name="connsiteX15" fmla="*/ 436 w 10000"/>
                <a:gd name="connsiteY15" fmla="*/ 7004 h 10000"/>
                <a:gd name="connsiteX16" fmla="*/ 292 w 10000"/>
                <a:gd name="connsiteY16" fmla="*/ 7161 h 10000"/>
                <a:gd name="connsiteX17" fmla="*/ 47 w 10000"/>
                <a:gd name="connsiteY17" fmla="*/ 6913 h 10000"/>
                <a:gd name="connsiteX18" fmla="*/ 0 w 10000"/>
                <a:gd name="connsiteY18" fmla="*/ 7363 h 10000"/>
                <a:gd name="connsiteX19" fmla="*/ 89 w 10000"/>
                <a:gd name="connsiteY19" fmla="*/ 7428 h 10000"/>
                <a:gd name="connsiteX20" fmla="*/ 446 w 10000"/>
                <a:gd name="connsiteY20" fmla="*/ 7460 h 10000"/>
                <a:gd name="connsiteX21" fmla="*/ 491 w 10000"/>
                <a:gd name="connsiteY21" fmla="*/ 7588 h 10000"/>
                <a:gd name="connsiteX22" fmla="*/ 890 w 10000"/>
                <a:gd name="connsiteY22" fmla="*/ 7621 h 10000"/>
                <a:gd name="connsiteX23" fmla="*/ 1112 w 10000"/>
                <a:gd name="connsiteY23" fmla="*/ 7749 h 10000"/>
                <a:gd name="connsiteX24" fmla="*/ 1156 w 10000"/>
                <a:gd name="connsiteY24" fmla="*/ 7974 h 10000"/>
                <a:gd name="connsiteX25" fmla="*/ 1869 w 10000"/>
                <a:gd name="connsiteY25" fmla="*/ 8360 h 10000"/>
                <a:gd name="connsiteX26" fmla="*/ 2046 w 10000"/>
                <a:gd name="connsiteY26" fmla="*/ 8746 h 10000"/>
                <a:gd name="connsiteX27" fmla="*/ 2534 w 10000"/>
                <a:gd name="connsiteY27" fmla="*/ 8939 h 10000"/>
                <a:gd name="connsiteX28" fmla="*/ 2712 w 10000"/>
                <a:gd name="connsiteY28" fmla="*/ 9196 h 10000"/>
                <a:gd name="connsiteX29" fmla="*/ 3067 w 10000"/>
                <a:gd name="connsiteY29" fmla="*/ 9518 h 10000"/>
                <a:gd name="connsiteX30" fmla="*/ 3335 w 10000"/>
                <a:gd name="connsiteY30" fmla="*/ 9614 h 10000"/>
                <a:gd name="connsiteX31" fmla="*/ 3513 w 10000"/>
                <a:gd name="connsiteY31" fmla="*/ 9518 h 10000"/>
                <a:gd name="connsiteX32" fmla="*/ 3957 w 10000"/>
                <a:gd name="connsiteY32" fmla="*/ 9550 h 10000"/>
                <a:gd name="connsiteX33" fmla="*/ 4134 w 10000"/>
                <a:gd name="connsiteY33" fmla="*/ 9486 h 10000"/>
                <a:gd name="connsiteX34" fmla="*/ 4934 w 10000"/>
                <a:gd name="connsiteY34" fmla="*/ 9968 h 10000"/>
                <a:gd name="connsiteX35" fmla="*/ 4979 w 10000"/>
                <a:gd name="connsiteY35" fmla="*/ 9968 h 10000"/>
                <a:gd name="connsiteX36" fmla="*/ 5067 w 10000"/>
                <a:gd name="connsiteY36" fmla="*/ 9904 h 10000"/>
                <a:gd name="connsiteX37" fmla="*/ 5643 w 10000"/>
                <a:gd name="connsiteY37" fmla="*/ 9904 h 10000"/>
                <a:gd name="connsiteX38" fmla="*/ 5734 w 10000"/>
                <a:gd name="connsiteY38" fmla="*/ 10000 h 10000"/>
                <a:gd name="connsiteX39" fmla="*/ 6223 w 10000"/>
                <a:gd name="connsiteY39" fmla="*/ 9871 h 10000"/>
                <a:gd name="connsiteX40" fmla="*/ 6666 w 10000"/>
                <a:gd name="connsiteY40" fmla="*/ 9871 h 10000"/>
                <a:gd name="connsiteX41" fmla="*/ 6978 w 10000"/>
                <a:gd name="connsiteY41" fmla="*/ 9743 h 10000"/>
                <a:gd name="connsiteX42" fmla="*/ 7334 w 10000"/>
                <a:gd name="connsiteY42" fmla="*/ 9486 h 10000"/>
                <a:gd name="connsiteX43" fmla="*/ 8267 w 10000"/>
                <a:gd name="connsiteY43" fmla="*/ 9486 h 10000"/>
                <a:gd name="connsiteX44" fmla="*/ 8267 w 10000"/>
                <a:gd name="connsiteY44" fmla="*/ 9132 h 10000"/>
                <a:gd name="connsiteX45" fmla="*/ 7779 w 10000"/>
                <a:gd name="connsiteY45" fmla="*/ 8971 h 10000"/>
                <a:gd name="connsiteX46" fmla="*/ 7512 w 10000"/>
                <a:gd name="connsiteY46" fmla="*/ 8457 h 10000"/>
                <a:gd name="connsiteX47" fmla="*/ 7157 w 10000"/>
                <a:gd name="connsiteY47" fmla="*/ 8264 h 10000"/>
                <a:gd name="connsiteX48" fmla="*/ 6933 w 10000"/>
                <a:gd name="connsiteY48" fmla="*/ 8006 h 10000"/>
                <a:gd name="connsiteX49" fmla="*/ 6356 w 10000"/>
                <a:gd name="connsiteY49" fmla="*/ 7814 h 10000"/>
                <a:gd name="connsiteX50" fmla="*/ 6489 w 10000"/>
                <a:gd name="connsiteY50" fmla="*/ 7749 h 10000"/>
                <a:gd name="connsiteX51" fmla="*/ 6489 w 10000"/>
                <a:gd name="connsiteY51" fmla="*/ 7588 h 10000"/>
                <a:gd name="connsiteX52" fmla="*/ 6890 w 10000"/>
                <a:gd name="connsiteY52" fmla="*/ 7588 h 10000"/>
                <a:gd name="connsiteX53" fmla="*/ 7110 w 10000"/>
                <a:gd name="connsiteY53" fmla="*/ 7460 h 10000"/>
                <a:gd name="connsiteX54" fmla="*/ 7157 w 10000"/>
                <a:gd name="connsiteY54" fmla="*/ 6527 h 10000"/>
                <a:gd name="connsiteX55" fmla="*/ 7200 w 10000"/>
                <a:gd name="connsiteY55" fmla="*/ 6559 h 10000"/>
                <a:gd name="connsiteX56" fmla="*/ 7042 w 10000"/>
                <a:gd name="connsiteY56" fmla="*/ 6618 h 10000"/>
                <a:gd name="connsiteX57" fmla="*/ 6980 w 10000"/>
                <a:gd name="connsiteY57" fmla="*/ 6745 h 10000"/>
                <a:gd name="connsiteX58" fmla="*/ 6583 w 10000"/>
                <a:gd name="connsiteY58" fmla="*/ 6497 h 10000"/>
                <a:gd name="connsiteX59" fmla="*/ 8135 w 10000"/>
                <a:gd name="connsiteY59" fmla="*/ 5498 h 10000"/>
                <a:gd name="connsiteX60" fmla="*/ 8443 w 10000"/>
                <a:gd name="connsiteY60" fmla="*/ 5305 h 10000"/>
                <a:gd name="connsiteX61" fmla="*/ 8666 w 10000"/>
                <a:gd name="connsiteY61" fmla="*/ 4759 h 10000"/>
                <a:gd name="connsiteX62" fmla="*/ 8666 w 10000"/>
                <a:gd name="connsiteY62" fmla="*/ 4630 h 10000"/>
                <a:gd name="connsiteX63" fmla="*/ 8623 w 10000"/>
                <a:gd name="connsiteY63" fmla="*/ 4309 h 10000"/>
                <a:gd name="connsiteX64" fmla="*/ 9066 w 10000"/>
                <a:gd name="connsiteY64" fmla="*/ 3151 h 10000"/>
                <a:gd name="connsiteX65" fmla="*/ 9199 w 10000"/>
                <a:gd name="connsiteY65" fmla="*/ 3151 h 10000"/>
                <a:gd name="connsiteX66" fmla="*/ 9378 w 10000"/>
                <a:gd name="connsiteY66" fmla="*/ 3055 h 10000"/>
                <a:gd name="connsiteX67" fmla="*/ 9912 w 10000"/>
                <a:gd name="connsiteY67" fmla="*/ 2894 h 10000"/>
                <a:gd name="connsiteX68" fmla="*/ 10000 w 10000"/>
                <a:gd name="connsiteY68" fmla="*/ 2637 h 10000"/>
                <a:gd name="connsiteX69" fmla="*/ 9957 w 10000"/>
                <a:gd name="connsiteY69" fmla="*/ 2572 h 10000"/>
                <a:gd name="connsiteX70" fmla="*/ 9777 w 10000"/>
                <a:gd name="connsiteY70" fmla="*/ 2572 h 10000"/>
                <a:gd name="connsiteX71" fmla="*/ 9644 w 10000"/>
                <a:gd name="connsiteY71" fmla="*/ 2412 h 10000"/>
                <a:gd name="connsiteX72" fmla="*/ 9378 w 10000"/>
                <a:gd name="connsiteY72" fmla="*/ 2347 h 10000"/>
                <a:gd name="connsiteX73" fmla="*/ 9244 w 10000"/>
                <a:gd name="connsiteY73" fmla="*/ 2219 h 10000"/>
                <a:gd name="connsiteX74" fmla="*/ 9157 w 10000"/>
                <a:gd name="connsiteY74" fmla="*/ 1736 h 10000"/>
                <a:gd name="connsiteX75" fmla="*/ 9157 w 10000"/>
                <a:gd name="connsiteY75" fmla="*/ 1061 h 10000"/>
                <a:gd name="connsiteX76" fmla="*/ 8933 w 10000"/>
                <a:gd name="connsiteY76" fmla="*/ 836 h 10000"/>
                <a:gd name="connsiteX77" fmla="*/ 8889 w 10000"/>
                <a:gd name="connsiteY77" fmla="*/ 611 h 10000"/>
                <a:gd name="connsiteX78" fmla="*/ 8534 w 10000"/>
                <a:gd name="connsiteY78" fmla="*/ 289 h 10000"/>
                <a:gd name="connsiteX79" fmla="*/ 8222 w 10000"/>
                <a:gd name="connsiteY79" fmla="*/ 161 h 10000"/>
                <a:gd name="connsiteX80" fmla="*/ 8045 w 10000"/>
                <a:gd name="connsiteY80" fmla="*/ 0 h 10000"/>
                <a:gd name="connsiteX81" fmla="*/ 7779 w 10000"/>
                <a:gd name="connsiteY81" fmla="*/ 161 h 10000"/>
                <a:gd name="connsiteX82" fmla="*/ 7600 w 10000"/>
                <a:gd name="connsiteY82" fmla="*/ 129 h 10000"/>
                <a:gd name="connsiteX83" fmla="*/ 7466 w 10000"/>
                <a:gd name="connsiteY83" fmla="*/ 418 h 10000"/>
                <a:gd name="connsiteX84" fmla="*/ 7110 w 10000"/>
                <a:gd name="connsiteY84" fmla="*/ 482 h 10000"/>
                <a:gd name="connsiteX85" fmla="*/ 7023 w 10000"/>
                <a:gd name="connsiteY85" fmla="*/ 707 h 10000"/>
                <a:gd name="connsiteX86" fmla="*/ 6711 w 10000"/>
                <a:gd name="connsiteY86" fmla="*/ 707 h 10000"/>
                <a:gd name="connsiteX87" fmla="*/ 6445 w 10000"/>
                <a:gd name="connsiteY87" fmla="*/ 611 h 10000"/>
                <a:gd name="connsiteX88" fmla="*/ 5867 w 10000"/>
                <a:gd name="connsiteY88" fmla="*/ 611 h 10000"/>
                <a:gd name="connsiteX89" fmla="*/ 5289 w 10000"/>
                <a:gd name="connsiteY89" fmla="*/ 611 h 10000"/>
                <a:gd name="connsiteX90" fmla="*/ 5333 w 10000"/>
                <a:gd name="connsiteY90" fmla="*/ 482 h 10000"/>
                <a:gd name="connsiteX91" fmla="*/ 5245 w 10000"/>
                <a:gd name="connsiteY91" fmla="*/ 482 h 10000"/>
                <a:gd name="connsiteX92" fmla="*/ 5201 w 10000"/>
                <a:gd name="connsiteY92" fmla="*/ 611 h 10000"/>
                <a:gd name="connsiteX93" fmla="*/ 4667 w 10000"/>
                <a:gd name="connsiteY93" fmla="*/ 611 h 10000"/>
                <a:gd name="connsiteX94" fmla="*/ 4134 w 10000"/>
                <a:gd name="connsiteY94" fmla="*/ 611 h 10000"/>
                <a:gd name="connsiteX95" fmla="*/ 3602 w 10000"/>
                <a:gd name="connsiteY95" fmla="*/ 611 h 10000"/>
                <a:gd name="connsiteX96" fmla="*/ 3067 w 10000"/>
                <a:gd name="connsiteY96" fmla="*/ 611 h 10000"/>
                <a:gd name="connsiteX97" fmla="*/ 2580 w 10000"/>
                <a:gd name="connsiteY97" fmla="*/ 611 h 10000"/>
                <a:gd name="connsiteX98" fmla="*/ 2046 w 10000"/>
                <a:gd name="connsiteY98" fmla="*/ 611 h 10000"/>
                <a:gd name="connsiteX99" fmla="*/ 1556 w 10000"/>
                <a:gd name="connsiteY99" fmla="*/ 611 h 10000"/>
                <a:gd name="connsiteX100" fmla="*/ 1024 w 10000"/>
                <a:gd name="connsiteY100" fmla="*/ 611 h 10000"/>
                <a:gd name="connsiteX101" fmla="*/ 1024 w 10000"/>
                <a:gd name="connsiteY101" fmla="*/ 1061 h 10000"/>
                <a:gd name="connsiteX102" fmla="*/ 1024 w 10000"/>
                <a:gd name="connsiteY102" fmla="*/ 1640 h 10000"/>
                <a:gd name="connsiteX103" fmla="*/ 356 w 10000"/>
                <a:gd name="connsiteY103" fmla="*/ 1640 h 10000"/>
                <a:gd name="connsiteX104" fmla="*/ 356 w 10000"/>
                <a:gd name="connsiteY104" fmla="*/ 1897 h 10000"/>
                <a:gd name="connsiteX0" fmla="*/ 356 w 10000"/>
                <a:gd name="connsiteY0" fmla="*/ 1897 h 10000"/>
                <a:gd name="connsiteX1" fmla="*/ 5520 w 10000"/>
                <a:gd name="connsiteY1" fmla="*/ 6915 h 10000"/>
                <a:gd name="connsiteX2" fmla="*/ 5155 w 10000"/>
                <a:gd name="connsiteY2" fmla="*/ 7114 h 10000"/>
                <a:gd name="connsiteX3" fmla="*/ 4848 w 10000"/>
                <a:gd name="connsiteY3" fmla="*/ 6907 h 10000"/>
                <a:gd name="connsiteX4" fmla="*/ 4403 w 10000"/>
                <a:gd name="connsiteY4" fmla="*/ 6781 h 10000"/>
                <a:gd name="connsiteX5" fmla="*/ 4182 w 10000"/>
                <a:gd name="connsiteY5" fmla="*/ 7064 h 10000"/>
                <a:gd name="connsiteX6" fmla="*/ 3635 w 10000"/>
                <a:gd name="connsiteY6" fmla="*/ 7281 h 10000"/>
                <a:gd name="connsiteX7" fmla="*/ 3284 w 10000"/>
                <a:gd name="connsiteY7" fmla="*/ 7279 h 10000"/>
                <a:gd name="connsiteX8" fmla="*/ 2517 w 10000"/>
                <a:gd name="connsiteY8" fmla="*/ 7095 h 10000"/>
                <a:gd name="connsiteX9" fmla="*/ 2312 w 10000"/>
                <a:gd name="connsiteY9" fmla="*/ 7195 h 10000"/>
                <a:gd name="connsiteX10" fmla="*/ 1800 w 10000"/>
                <a:gd name="connsiteY10" fmla="*/ 6973 h 10000"/>
                <a:gd name="connsiteX11" fmla="*/ 1574 w 10000"/>
                <a:gd name="connsiteY11" fmla="*/ 6638 h 10000"/>
                <a:gd name="connsiteX12" fmla="*/ 1198 w 10000"/>
                <a:gd name="connsiteY12" fmla="*/ 6729 h 10000"/>
                <a:gd name="connsiteX13" fmla="*/ 1096 w 10000"/>
                <a:gd name="connsiteY13" fmla="*/ 6927 h 10000"/>
                <a:gd name="connsiteX14" fmla="*/ 698 w 10000"/>
                <a:gd name="connsiteY14" fmla="*/ 7011 h 10000"/>
                <a:gd name="connsiteX15" fmla="*/ 436 w 10000"/>
                <a:gd name="connsiteY15" fmla="*/ 7004 h 10000"/>
                <a:gd name="connsiteX16" fmla="*/ 292 w 10000"/>
                <a:gd name="connsiteY16" fmla="*/ 7161 h 10000"/>
                <a:gd name="connsiteX17" fmla="*/ 47 w 10000"/>
                <a:gd name="connsiteY17" fmla="*/ 6913 h 10000"/>
                <a:gd name="connsiteX18" fmla="*/ 0 w 10000"/>
                <a:gd name="connsiteY18" fmla="*/ 7363 h 10000"/>
                <a:gd name="connsiteX19" fmla="*/ 89 w 10000"/>
                <a:gd name="connsiteY19" fmla="*/ 7428 h 10000"/>
                <a:gd name="connsiteX20" fmla="*/ 446 w 10000"/>
                <a:gd name="connsiteY20" fmla="*/ 7460 h 10000"/>
                <a:gd name="connsiteX21" fmla="*/ 491 w 10000"/>
                <a:gd name="connsiteY21" fmla="*/ 7588 h 10000"/>
                <a:gd name="connsiteX22" fmla="*/ 890 w 10000"/>
                <a:gd name="connsiteY22" fmla="*/ 7621 h 10000"/>
                <a:gd name="connsiteX23" fmla="*/ 1112 w 10000"/>
                <a:gd name="connsiteY23" fmla="*/ 7749 h 10000"/>
                <a:gd name="connsiteX24" fmla="*/ 1156 w 10000"/>
                <a:gd name="connsiteY24" fmla="*/ 7974 h 10000"/>
                <a:gd name="connsiteX25" fmla="*/ 1869 w 10000"/>
                <a:gd name="connsiteY25" fmla="*/ 8360 h 10000"/>
                <a:gd name="connsiteX26" fmla="*/ 2046 w 10000"/>
                <a:gd name="connsiteY26" fmla="*/ 8746 h 10000"/>
                <a:gd name="connsiteX27" fmla="*/ 2534 w 10000"/>
                <a:gd name="connsiteY27" fmla="*/ 8939 h 10000"/>
                <a:gd name="connsiteX28" fmla="*/ 2712 w 10000"/>
                <a:gd name="connsiteY28" fmla="*/ 9196 h 10000"/>
                <a:gd name="connsiteX29" fmla="*/ 3067 w 10000"/>
                <a:gd name="connsiteY29" fmla="*/ 9518 h 10000"/>
                <a:gd name="connsiteX30" fmla="*/ 3335 w 10000"/>
                <a:gd name="connsiteY30" fmla="*/ 9614 h 10000"/>
                <a:gd name="connsiteX31" fmla="*/ 3513 w 10000"/>
                <a:gd name="connsiteY31" fmla="*/ 9518 h 10000"/>
                <a:gd name="connsiteX32" fmla="*/ 3957 w 10000"/>
                <a:gd name="connsiteY32" fmla="*/ 9550 h 10000"/>
                <a:gd name="connsiteX33" fmla="*/ 4134 w 10000"/>
                <a:gd name="connsiteY33" fmla="*/ 9486 h 10000"/>
                <a:gd name="connsiteX34" fmla="*/ 4934 w 10000"/>
                <a:gd name="connsiteY34" fmla="*/ 9968 h 10000"/>
                <a:gd name="connsiteX35" fmla="*/ 4979 w 10000"/>
                <a:gd name="connsiteY35" fmla="*/ 9968 h 10000"/>
                <a:gd name="connsiteX36" fmla="*/ 5067 w 10000"/>
                <a:gd name="connsiteY36" fmla="*/ 9904 h 10000"/>
                <a:gd name="connsiteX37" fmla="*/ 5643 w 10000"/>
                <a:gd name="connsiteY37" fmla="*/ 9904 h 10000"/>
                <a:gd name="connsiteX38" fmla="*/ 5734 w 10000"/>
                <a:gd name="connsiteY38" fmla="*/ 10000 h 10000"/>
                <a:gd name="connsiteX39" fmla="*/ 6223 w 10000"/>
                <a:gd name="connsiteY39" fmla="*/ 9871 h 10000"/>
                <a:gd name="connsiteX40" fmla="*/ 6666 w 10000"/>
                <a:gd name="connsiteY40" fmla="*/ 9871 h 10000"/>
                <a:gd name="connsiteX41" fmla="*/ 6978 w 10000"/>
                <a:gd name="connsiteY41" fmla="*/ 9743 h 10000"/>
                <a:gd name="connsiteX42" fmla="*/ 7334 w 10000"/>
                <a:gd name="connsiteY42" fmla="*/ 9486 h 10000"/>
                <a:gd name="connsiteX43" fmla="*/ 8267 w 10000"/>
                <a:gd name="connsiteY43" fmla="*/ 9486 h 10000"/>
                <a:gd name="connsiteX44" fmla="*/ 8267 w 10000"/>
                <a:gd name="connsiteY44" fmla="*/ 9132 h 10000"/>
                <a:gd name="connsiteX45" fmla="*/ 7779 w 10000"/>
                <a:gd name="connsiteY45" fmla="*/ 8971 h 10000"/>
                <a:gd name="connsiteX46" fmla="*/ 7512 w 10000"/>
                <a:gd name="connsiteY46" fmla="*/ 8457 h 10000"/>
                <a:gd name="connsiteX47" fmla="*/ 7157 w 10000"/>
                <a:gd name="connsiteY47" fmla="*/ 8264 h 10000"/>
                <a:gd name="connsiteX48" fmla="*/ 6933 w 10000"/>
                <a:gd name="connsiteY48" fmla="*/ 8006 h 10000"/>
                <a:gd name="connsiteX49" fmla="*/ 6356 w 10000"/>
                <a:gd name="connsiteY49" fmla="*/ 7814 h 10000"/>
                <a:gd name="connsiteX50" fmla="*/ 6489 w 10000"/>
                <a:gd name="connsiteY50" fmla="*/ 7749 h 10000"/>
                <a:gd name="connsiteX51" fmla="*/ 6489 w 10000"/>
                <a:gd name="connsiteY51" fmla="*/ 7588 h 10000"/>
                <a:gd name="connsiteX52" fmla="*/ 6890 w 10000"/>
                <a:gd name="connsiteY52" fmla="*/ 7588 h 10000"/>
                <a:gd name="connsiteX53" fmla="*/ 7110 w 10000"/>
                <a:gd name="connsiteY53" fmla="*/ 7460 h 10000"/>
                <a:gd name="connsiteX54" fmla="*/ 7157 w 10000"/>
                <a:gd name="connsiteY54" fmla="*/ 6527 h 10000"/>
                <a:gd name="connsiteX55" fmla="*/ 7200 w 10000"/>
                <a:gd name="connsiteY55" fmla="*/ 6559 h 10000"/>
                <a:gd name="connsiteX56" fmla="*/ 7042 w 10000"/>
                <a:gd name="connsiteY56" fmla="*/ 6618 h 10000"/>
                <a:gd name="connsiteX57" fmla="*/ 6980 w 10000"/>
                <a:gd name="connsiteY57" fmla="*/ 6745 h 10000"/>
                <a:gd name="connsiteX58" fmla="*/ 6583 w 10000"/>
                <a:gd name="connsiteY58" fmla="*/ 6497 h 10000"/>
                <a:gd name="connsiteX59" fmla="*/ 6511 w 10000"/>
                <a:gd name="connsiteY59" fmla="*/ 5828 h 10000"/>
                <a:gd name="connsiteX60" fmla="*/ 8443 w 10000"/>
                <a:gd name="connsiteY60" fmla="*/ 5305 h 10000"/>
                <a:gd name="connsiteX61" fmla="*/ 8666 w 10000"/>
                <a:gd name="connsiteY61" fmla="*/ 4759 h 10000"/>
                <a:gd name="connsiteX62" fmla="*/ 8666 w 10000"/>
                <a:gd name="connsiteY62" fmla="*/ 4630 h 10000"/>
                <a:gd name="connsiteX63" fmla="*/ 8623 w 10000"/>
                <a:gd name="connsiteY63" fmla="*/ 4309 h 10000"/>
                <a:gd name="connsiteX64" fmla="*/ 9066 w 10000"/>
                <a:gd name="connsiteY64" fmla="*/ 3151 h 10000"/>
                <a:gd name="connsiteX65" fmla="*/ 9199 w 10000"/>
                <a:gd name="connsiteY65" fmla="*/ 3151 h 10000"/>
                <a:gd name="connsiteX66" fmla="*/ 9378 w 10000"/>
                <a:gd name="connsiteY66" fmla="*/ 3055 h 10000"/>
                <a:gd name="connsiteX67" fmla="*/ 9912 w 10000"/>
                <a:gd name="connsiteY67" fmla="*/ 2894 h 10000"/>
                <a:gd name="connsiteX68" fmla="*/ 10000 w 10000"/>
                <a:gd name="connsiteY68" fmla="*/ 2637 h 10000"/>
                <a:gd name="connsiteX69" fmla="*/ 9957 w 10000"/>
                <a:gd name="connsiteY69" fmla="*/ 2572 h 10000"/>
                <a:gd name="connsiteX70" fmla="*/ 9777 w 10000"/>
                <a:gd name="connsiteY70" fmla="*/ 2572 h 10000"/>
                <a:gd name="connsiteX71" fmla="*/ 9644 w 10000"/>
                <a:gd name="connsiteY71" fmla="*/ 2412 h 10000"/>
                <a:gd name="connsiteX72" fmla="*/ 9378 w 10000"/>
                <a:gd name="connsiteY72" fmla="*/ 2347 h 10000"/>
                <a:gd name="connsiteX73" fmla="*/ 9244 w 10000"/>
                <a:gd name="connsiteY73" fmla="*/ 2219 h 10000"/>
                <a:gd name="connsiteX74" fmla="*/ 9157 w 10000"/>
                <a:gd name="connsiteY74" fmla="*/ 1736 h 10000"/>
                <a:gd name="connsiteX75" fmla="*/ 9157 w 10000"/>
                <a:gd name="connsiteY75" fmla="*/ 1061 h 10000"/>
                <a:gd name="connsiteX76" fmla="*/ 8933 w 10000"/>
                <a:gd name="connsiteY76" fmla="*/ 836 h 10000"/>
                <a:gd name="connsiteX77" fmla="*/ 8889 w 10000"/>
                <a:gd name="connsiteY77" fmla="*/ 611 h 10000"/>
                <a:gd name="connsiteX78" fmla="*/ 8534 w 10000"/>
                <a:gd name="connsiteY78" fmla="*/ 289 h 10000"/>
                <a:gd name="connsiteX79" fmla="*/ 8222 w 10000"/>
                <a:gd name="connsiteY79" fmla="*/ 161 h 10000"/>
                <a:gd name="connsiteX80" fmla="*/ 8045 w 10000"/>
                <a:gd name="connsiteY80" fmla="*/ 0 h 10000"/>
                <a:gd name="connsiteX81" fmla="*/ 7779 w 10000"/>
                <a:gd name="connsiteY81" fmla="*/ 161 h 10000"/>
                <a:gd name="connsiteX82" fmla="*/ 7600 w 10000"/>
                <a:gd name="connsiteY82" fmla="*/ 129 h 10000"/>
                <a:gd name="connsiteX83" fmla="*/ 7466 w 10000"/>
                <a:gd name="connsiteY83" fmla="*/ 418 h 10000"/>
                <a:gd name="connsiteX84" fmla="*/ 7110 w 10000"/>
                <a:gd name="connsiteY84" fmla="*/ 482 h 10000"/>
                <a:gd name="connsiteX85" fmla="*/ 7023 w 10000"/>
                <a:gd name="connsiteY85" fmla="*/ 707 h 10000"/>
                <a:gd name="connsiteX86" fmla="*/ 6711 w 10000"/>
                <a:gd name="connsiteY86" fmla="*/ 707 h 10000"/>
                <a:gd name="connsiteX87" fmla="*/ 6445 w 10000"/>
                <a:gd name="connsiteY87" fmla="*/ 611 h 10000"/>
                <a:gd name="connsiteX88" fmla="*/ 5867 w 10000"/>
                <a:gd name="connsiteY88" fmla="*/ 611 h 10000"/>
                <a:gd name="connsiteX89" fmla="*/ 5289 w 10000"/>
                <a:gd name="connsiteY89" fmla="*/ 611 h 10000"/>
                <a:gd name="connsiteX90" fmla="*/ 5333 w 10000"/>
                <a:gd name="connsiteY90" fmla="*/ 482 h 10000"/>
                <a:gd name="connsiteX91" fmla="*/ 5245 w 10000"/>
                <a:gd name="connsiteY91" fmla="*/ 482 h 10000"/>
                <a:gd name="connsiteX92" fmla="*/ 5201 w 10000"/>
                <a:gd name="connsiteY92" fmla="*/ 611 h 10000"/>
                <a:gd name="connsiteX93" fmla="*/ 4667 w 10000"/>
                <a:gd name="connsiteY93" fmla="*/ 611 h 10000"/>
                <a:gd name="connsiteX94" fmla="*/ 4134 w 10000"/>
                <a:gd name="connsiteY94" fmla="*/ 611 h 10000"/>
                <a:gd name="connsiteX95" fmla="*/ 3602 w 10000"/>
                <a:gd name="connsiteY95" fmla="*/ 611 h 10000"/>
                <a:gd name="connsiteX96" fmla="*/ 3067 w 10000"/>
                <a:gd name="connsiteY96" fmla="*/ 611 h 10000"/>
                <a:gd name="connsiteX97" fmla="*/ 2580 w 10000"/>
                <a:gd name="connsiteY97" fmla="*/ 611 h 10000"/>
                <a:gd name="connsiteX98" fmla="*/ 2046 w 10000"/>
                <a:gd name="connsiteY98" fmla="*/ 611 h 10000"/>
                <a:gd name="connsiteX99" fmla="*/ 1556 w 10000"/>
                <a:gd name="connsiteY99" fmla="*/ 611 h 10000"/>
                <a:gd name="connsiteX100" fmla="*/ 1024 w 10000"/>
                <a:gd name="connsiteY100" fmla="*/ 611 h 10000"/>
                <a:gd name="connsiteX101" fmla="*/ 1024 w 10000"/>
                <a:gd name="connsiteY101" fmla="*/ 1061 h 10000"/>
                <a:gd name="connsiteX102" fmla="*/ 1024 w 10000"/>
                <a:gd name="connsiteY102" fmla="*/ 1640 h 10000"/>
                <a:gd name="connsiteX103" fmla="*/ 356 w 10000"/>
                <a:gd name="connsiteY103" fmla="*/ 1640 h 10000"/>
                <a:gd name="connsiteX104" fmla="*/ 356 w 10000"/>
                <a:gd name="connsiteY104" fmla="*/ 1897 h 10000"/>
                <a:gd name="connsiteX0" fmla="*/ 356 w 10000"/>
                <a:gd name="connsiteY0" fmla="*/ 1897 h 10000"/>
                <a:gd name="connsiteX1" fmla="*/ 5520 w 10000"/>
                <a:gd name="connsiteY1" fmla="*/ 6915 h 10000"/>
                <a:gd name="connsiteX2" fmla="*/ 5155 w 10000"/>
                <a:gd name="connsiteY2" fmla="*/ 7114 h 10000"/>
                <a:gd name="connsiteX3" fmla="*/ 4848 w 10000"/>
                <a:gd name="connsiteY3" fmla="*/ 6907 h 10000"/>
                <a:gd name="connsiteX4" fmla="*/ 4403 w 10000"/>
                <a:gd name="connsiteY4" fmla="*/ 6781 h 10000"/>
                <a:gd name="connsiteX5" fmla="*/ 4182 w 10000"/>
                <a:gd name="connsiteY5" fmla="*/ 7064 h 10000"/>
                <a:gd name="connsiteX6" fmla="*/ 3635 w 10000"/>
                <a:gd name="connsiteY6" fmla="*/ 7281 h 10000"/>
                <a:gd name="connsiteX7" fmla="*/ 3284 w 10000"/>
                <a:gd name="connsiteY7" fmla="*/ 7279 h 10000"/>
                <a:gd name="connsiteX8" fmla="*/ 2517 w 10000"/>
                <a:gd name="connsiteY8" fmla="*/ 7095 h 10000"/>
                <a:gd name="connsiteX9" fmla="*/ 2312 w 10000"/>
                <a:gd name="connsiteY9" fmla="*/ 7195 h 10000"/>
                <a:gd name="connsiteX10" fmla="*/ 1800 w 10000"/>
                <a:gd name="connsiteY10" fmla="*/ 6973 h 10000"/>
                <a:gd name="connsiteX11" fmla="*/ 1574 w 10000"/>
                <a:gd name="connsiteY11" fmla="*/ 6638 h 10000"/>
                <a:gd name="connsiteX12" fmla="*/ 1198 w 10000"/>
                <a:gd name="connsiteY12" fmla="*/ 6729 h 10000"/>
                <a:gd name="connsiteX13" fmla="*/ 1096 w 10000"/>
                <a:gd name="connsiteY13" fmla="*/ 6927 h 10000"/>
                <a:gd name="connsiteX14" fmla="*/ 698 w 10000"/>
                <a:gd name="connsiteY14" fmla="*/ 7011 h 10000"/>
                <a:gd name="connsiteX15" fmla="*/ 436 w 10000"/>
                <a:gd name="connsiteY15" fmla="*/ 7004 h 10000"/>
                <a:gd name="connsiteX16" fmla="*/ 292 w 10000"/>
                <a:gd name="connsiteY16" fmla="*/ 7161 h 10000"/>
                <a:gd name="connsiteX17" fmla="*/ 47 w 10000"/>
                <a:gd name="connsiteY17" fmla="*/ 6913 h 10000"/>
                <a:gd name="connsiteX18" fmla="*/ 0 w 10000"/>
                <a:gd name="connsiteY18" fmla="*/ 7363 h 10000"/>
                <a:gd name="connsiteX19" fmla="*/ 89 w 10000"/>
                <a:gd name="connsiteY19" fmla="*/ 7428 h 10000"/>
                <a:gd name="connsiteX20" fmla="*/ 446 w 10000"/>
                <a:gd name="connsiteY20" fmla="*/ 7460 h 10000"/>
                <a:gd name="connsiteX21" fmla="*/ 491 w 10000"/>
                <a:gd name="connsiteY21" fmla="*/ 7588 h 10000"/>
                <a:gd name="connsiteX22" fmla="*/ 890 w 10000"/>
                <a:gd name="connsiteY22" fmla="*/ 7621 h 10000"/>
                <a:gd name="connsiteX23" fmla="*/ 1112 w 10000"/>
                <a:gd name="connsiteY23" fmla="*/ 7749 h 10000"/>
                <a:gd name="connsiteX24" fmla="*/ 1156 w 10000"/>
                <a:gd name="connsiteY24" fmla="*/ 7974 h 10000"/>
                <a:gd name="connsiteX25" fmla="*/ 1869 w 10000"/>
                <a:gd name="connsiteY25" fmla="*/ 8360 h 10000"/>
                <a:gd name="connsiteX26" fmla="*/ 2046 w 10000"/>
                <a:gd name="connsiteY26" fmla="*/ 8746 h 10000"/>
                <a:gd name="connsiteX27" fmla="*/ 2534 w 10000"/>
                <a:gd name="connsiteY27" fmla="*/ 8939 h 10000"/>
                <a:gd name="connsiteX28" fmla="*/ 2712 w 10000"/>
                <a:gd name="connsiteY28" fmla="*/ 9196 h 10000"/>
                <a:gd name="connsiteX29" fmla="*/ 3067 w 10000"/>
                <a:gd name="connsiteY29" fmla="*/ 9518 h 10000"/>
                <a:gd name="connsiteX30" fmla="*/ 3335 w 10000"/>
                <a:gd name="connsiteY30" fmla="*/ 9614 h 10000"/>
                <a:gd name="connsiteX31" fmla="*/ 3513 w 10000"/>
                <a:gd name="connsiteY31" fmla="*/ 9518 h 10000"/>
                <a:gd name="connsiteX32" fmla="*/ 3957 w 10000"/>
                <a:gd name="connsiteY32" fmla="*/ 9550 h 10000"/>
                <a:gd name="connsiteX33" fmla="*/ 4134 w 10000"/>
                <a:gd name="connsiteY33" fmla="*/ 9486 h 10000"/>
                <a:gd name="connsiteX34" fmla="*/ 4934 w 10000"/>
                <a:gd name="connsiteY34" fmla="*/ 9968 h 10000"/>
                <a:gd name="connsiteX35" fmla="*/ 4979 w 10000"/>
                <a:gd name="connsiteY35" fmla="*/ 9968 h 10000"/>
                <a:gd name="connsiteX36" fmla="*/ 5067 w 10000"/>
                <a:gd name="connsiteY36" fmla="*/ 9904 h 10000"/>
                <a:gd name="connsiteX37" fmla="*/ 5643 w 10000"/>
                <a:gd name="connsiteY37" fmla="*/ 9904 h 10000"/>
                <a:gd name="connsiteX38" fmla="*/ 5734 w 10000"/>
                <a:gd name="connsiteY38" fmla="*/ 10000 h 10000"/>
                <a:gd name="connsiteX39" fmla="*/ 6223 w 10000"/>
                <a:gd name="connsiteY39" fmla="*/ 9871 h 10000"/>
                <a:gd name="connsiteX40" fmla="*/ 6666 w 10000"/>
                <a:gd name="connsiteY40" fmla="*/ 9871 h 10000"/>
                <a:gd name="connsiteX41" fmla="*/ 6978 w 10000"/>
                <a:gd name="connsiteY41" fmla="*/ 9743 h 10000"/>
                <a:gd name="connsiteX42" fmla="*/ 7334 w 10000"/>
                <a:gd name="connsiteY42" fmla="*/ 9486 h 10000"/>
                <a:gd name="connsiteX43" fmla="*/ 8267 w 10000"/>
                <a:gd name="connsiteY43" fmla="*/ 9486 h 10000"/>
                <a:gd name="connsiteX44" fmla="*/ 8267 w 10000"/>
                <a:gd name="connsiteY44" fmla="*/ 9132 h 10000"/>
                <a:gd name="connsiteX45" fmla="*/ 7779 w 10000"/>
                <a:gd name="connsiteY45" fmla="*/ 8971 h 10000"/>
                <a:gd name="connsiteX46" fmla="*/ 7512 w 10000"/>
                <a:gd name="connsiteY46" fmla="*/ 8457 h 10000"/>
                <a:gd name="connsiteX47" fmla="*/ 7157 w 10000"/>
                <a:gd name="connsiteY47" fmla="*/ 8264 h 10000"/>
                <a:gd name="connsiteX48" fmla="*/ 6933 w 10000"/>
                <a:gd name="connsiteY48" fmla="*/ 8006 h 10000"/>
                <a:gd name="connsiteX49" fmla="*/ 6356 w 10000"/>
                <a:gd name="connsiteY49" fmla="*/ 7814 h 10000"/>
                <a:gd name="connsiteX50" fmla="*/ 6489 w 10000"/>
                <a:gd name="connsiteY50" fmla="*/ 7749 h 10000"/>
                <a:gd name="connsiteX51" fmla="*/ 6489 w 10000"/>
                <a:gd name="connsiteY51" fmla="*/ 7588 h 10000"/>
                <a:gd name="connsiteX52" fmla="*/ 6890 w 10000"/>
                <a:gd name="connsiteY52" fmla="*/ 7588 h 10000"/>
                <a:gd name="connsiteX53" fmla="*/ 7110 w 10000"/>
                <a:gd name="connsiteY53" fmla="*/ 7460 h 10000"/>
                <a:gd name="connsiteX54" fmla="*/ 7157 w 10000"/>
                <a:gd name="connsiteY54" fmla="*/ 6527 h 10000"/>
                <a:gd name="connsiteX55" fmla="*/ 7200 w 10000"/>
                <a:gd name="connsiteY55" fmla="*/ 6559 h 10000"/>
                <a:gd name="connsiteX56" fmla="*/ 7042 w 10000"/>
                <a:gd name="connsiteY56" fmla="*/ 6618 h 10000"/>
                <a:gd name="connsiteX57" fmla="*/ 6980 w 10000"/>
                <a:gd name="connsiteY57" fmla="*/ 6745 h 10000"/>
                <a:gd name="connsiteX58" fmla="*/ 6583 w 10000"/>
                <a:gd name="connsiteY58" fmla="*/ 6497 h 10000"/>
                <a:gd name="connsiteX59" fmla="*/ 6511 w 10000"/>
                <a:gd name="connsiteY59" fmla="*/ 5828 h 10000"/>
                <a:gd name="connsiteX60" fmla="*/ 8666 w 10000"/>
                <a:gd name="connsiteY60" fmla="*/ 4759 h 10000"/>
                <a:gd name="connsiteX61" fmla="*/ 8666 w 10000"/>
                <a:gd name="connsiteY61" fmla="*/ 4630 h 10000"/>
                <a:gd name="connsiteX62" fmla="*/ 8623 w 10000"/>
                <a:gd name="connsiteY62" fmla="*/ 4309 h 10000"/>
                <a:gd name="connsiteX63" fmla="*/ 9066 w 10000"/>
                <a:gd name="connsiteY63" fmla="*/ 3151 h 10000"/>
                <a:gd name="connsiteX64" fmla="*/ 9199 w 10000"/>
                <a:gd name="connsiteY64" fmla="*/ 3151 h 10000"/>
                <a:gd name="connsiteX65" fmla="*/ 9378 w 10000"/>
                <a:gd name="connsiteY65" fmla="*/ 3055 h 10000"/>
                <a:gd name="connsiteX66" fmla="*/ 9912 w 10000"/>
                <a:gd name="connsiteY66" fmla="*/ 2894 h 10000"/>
                <a:gd name="connsiteX67" fmla="*/ 10000 w 10000"/>
                <a:gd name="connsiteY67" fmla="*/ 2637 h 10000"/>
                <a:gd name="connsiteX68" fmla="*/ 9957 w 10000"/>
                <a:gd name="connsiteY68" fmla="*/ 2572 h 10000"/>
                <a:gd name="connsiteX69" fmla="*/ 9777 w 10000"/>
                <a:gd name="connsiteY69" fmla="*/ 2572 h 10000"/>
                <a:gd name="connsiteX70" fmla="*/ 9644 w 10000"/>
                <a:gd name="connsiteY70" fmla="*/ 2412 h 10000"/>
                <a:gd name="connsiteX71" fmla="*/ 9378 w 10000"/>
                <a:gd name="connsiteY71" fmla="*/ 2347 h 10000"/>
                <a:gd name="connsiteX72" fmla="*/ 9244 w 10000"/>
                <a:gd name="connsiteY72" fmla="*/ 2219 h 10000"/>
                <a:gd name="connsiteX73" fmla="*/ 9157 w 10000"/>
                <a:gd name="connsiteY73" fmla="*/ 1736 h 10000"/>
                <a:gd name="connsiteX74" fmla="*/ 9157 w 10000"/>
                <a:gd name="connsiteY74" fmla="*/ 1061 h 10000"/>
                <a:gd name="connsiteX75" fmla="*/ 8933 w 10000"/>
                <a:gd name="connsiteY75" fmla="*/ 836 h 10000"/>
                <a:gd name="connsiteX76" fmla="*/ 8889 w 10000"/>
                <a:gd name="connsiteY76" fmla="*/ 611 h 10000"/>
                <a:gd name="connsiteX77" fmla="*/ 8534 w 10000"/>
                <a:gd name="connsiteY77" fmla="*/ 289 h 10000"/>
                <a:gd name="connsiteX78" fmla="*/ 8222 w 10000"/>
                <a:gd name="connsiteY78" fmla="*/ 161 h 10000"/>
                <a:gd name="connsiteX79" fmla="*/ 8045 w 10000"/>
                <a:gd name="connsiteY79" fmla="*/ 0 h 10000"/>
                <a:gd name="connsiteX80" fmla="*/ 7779 w 10000"/>
                <a:gd name="connsiteY80" fmla="*/ 161 h 10000"/>
                <a:gd name="connsiteX81" fmla="*/ 7600 w 10000"/>
                <a:gd name="connsiteY81" fmla="*/ 129 h 10000"/>
                <a:gd name="connsiteX82" fmla="*/ 7466 w 10000"/>
                <a:gd name="connsiteY82" fmla="*/ 418 h 10000"/>
                <a:gd name="connsiteX83" fmla="*/ 7110 w 10000"/>
                <a:gd name="connsiteY83" fmla="*/ 482 h 10000"/>
                <a:gd name="connsiteX84" fmla="*/ 7023 w 10000"/>
                <a:gd name="connsiteY84" fmla="*/ 707 h 10000"/>
                <a:gd name="connsiteX85" fmla="*/ 6711 w 10000"/>
                <a:gd name="connsiteY85" fmla="*/ 707 h 10000"/>
                <a:gd name="connsiteX86" fmla="*/ 6445 w 10000"/>
                <a:gd name="connsiteY86" fmla="*/ 611 h 10000"/>
                <a:gd name="connsiteX87" fmla="*/ 5867 w 10000"/>
                <a:gd name="connsiteY87" fmla="*/ 611 h 10000"/>
                <a:gd name="connsiteX88" fmla="*/ 5289 w 10000"/>
                <a:gd name="connsiteY88" fmla="*/ 611 h 10000"/>
                <a:gd name="connsiteX89" fmla="*/ 5333 w 10000"/>
                <a:gd name="connsiteY89" fmla="*/ 482 h 10000"/>
                <a:gd name="connsiteX90" fmla="*/ 5245 w 10000"/>
                <a:gd name="connsiteY90" fmla="*/ 482 h 10000"/>
                <a:gd name="connsiteX91" fmla="*/ 5201 w 10000"/>
                <a:gd name="connsiteY91" fmla="*/ 611 h 10000"/>
                <a:gd name="connsiteX92" fmla="*/ 4667 w 10000"/>
                <a:gd name="connsiteY92" fmla="*/ 611 h 10000"/>
                <a:gd name="connsiteX93" fmla="*/ 4134 w 10000"/>
                <a:gd name="connsiteY93" fmla="*/ 611 h 10000"/>
                <a:gd name="connsiteX94" fmla="*/ 3602 w 10000"/>
                <a:gd name="connsiteY94" fmla="*/ 611 h 10000"/>
                <a:gd name="connsiteX95" fmla="*/ 3067 w 10000"/>
                <a:gd name="connsiteY95" fmla="*/ 611 h 10000"/>
                <a:gd name="connsiteX96" fmla="*/ 2580 w 10000"/>
                <a:gd name="connsiteY96" fmla="*/ 611 h 10000"/>
                <a:gd name="connsiteX97" fmla="*/ 2046 w 10000"/>
                <a:gd name="connsiteY97" fmla="*/ 611 h 10000"/>
                <a:gd name="connsiteX98" fmla="*/ 1556 w 10000"/>
                <a:gd name="connsiteY98" fmla="*/ 611 h 10000"/>
                <a:gd name="connsiteX99" fmla="*/ 1024 w 10000"/>
                <a:gd name="connsiteY99" fmla="*/ 611 h 10000"/>
                <a:gd name="connsiteX100" fmla="*/ 1024 w 10000"/>
                <a:gd name="connsiteY100" fmla="*/ 1061 h 10000"/>
                <a:gd name="connsiteX101" fmla="*/ 1024 w 10000"/>
                <a:gd name="connsiteY101" fmla="*/ 1640 h 10000"/>
                <a:gd name="connsiteX102" fmla="*/ 356 w 10000"/>
                <a:gd name="connsiteY102" fmla="*/ 1640 h 10000"/>
                <a:gd name="connsiteX103" fmla="*/ 356 w 10000"/>
                <a:gd name="connsiteY103" fmla="*/ 1897 h 10000"/>
                <a:gd name="connsiteX0" fmla="*/ 356 w 10000"/>
                <a:gd name="connsiteY0" fmla="*/ 1897 h 10000"/>
                <a:gd name="connsiteX1" fmla="*/ 5520 w 10000"/>
                <a:gd name="connsiteY1" fmla="*/ 6915 h 10000"/>
                <a:gd name="connsiteX2" fmla="*/ 5155 w 10000"/>
                <a:gd name="connsiteY2" fmla="*/ 7114 h 10000"/>
                <a:gd name="connsiteX3" fmla="*/ 4848 w 10000"/>
                <a:gd name="connsiteY3" fmla="*/ 6907 h 10000"/>
                <a:gd name="connsiteX4" fmla="*/ 4403 w 10000"/>
                <a:gd name="connsiteY4" fmla="*/ 6781 h 10000"/>
                <a:gd name="connsiteX5" fmla="*/ 4182 w 10000"/>
                <a:gd name="connsiteY5" fmla="*/ 7064 h 10000"/>
                <a:gd name="connsiteX6" fmla="*/ 3635 w 10000"/>
                <a:gd name="connsiteY6" fmla="*/ 7281 h 10000"/>
                <a:gd name="connsiteX7" fmla="*/ 3284 w 10000"/>
                <a:gd name="connsiteY7" fmla="*/ 7279 h 10000"/>
                <a:gd name="connsiteX8" fmla="*/ 2517 w 10000"/>
                <a:gd name="connsiteY8" fmla="*/ 7095 h 10000"/>
                <a:gd name="connsiteX9" fmla="*/ 2312 w 10000"/>
                <a:gd name="connsiteY9" fmla="*/ 7195 h 10000"/>
                <a:gd name="connsiteX10" fmla="*/ 1800 w 10000"/>
                <a:gd name="connsiteY10" fmla="*/ 6973 h 10000"/>
                <a:gd name="connsiteX11" fmla="*/ 1574 w 10000"/>
                <a:gd name="connsiteY11" fmla="*/ 6638 h 10000"/>
                <a:gd name="connsiteX12" fmla="*/ 1198 w 10000"/>
                <a:gd name="connsiteY12" fmla="*/ 6729 h 10000"/>
                <a:gd name="connsiteX13" fmla="*/ 1096 w 10000"/>
                <a:gd name="connsiteY13" fmla="*/ 6927 h 10000"/>
                <a:gd name="connsiteX14" fmla="*/ 698 w 10000"/>
                <a:gd name="connsiteY14" fmla="*/ 7011 h 10000"/>
                <a:gd name="connsiteX15" fmla="*/ 436 w 10000"/>
                <a:gd name="connsiteY15" fmla="*/ 7004 h 10000"/>
                <a:gd name="connsiteX16" fmla="*/ 292 w 10000"/>
                <a:gd name="connsiteY16" fmla="*/ 7161 h 10000"/>
                <a:gd name="connsiteX17" fmla="*/ 47 w 10000"/>
                <a:gd name="connsiteY17" fmla="*/ 6913 h 10000"/>
                <a:gd name="connsiteX18" fmla="*/ 0 w 10000"/>
                <a:gd name="connsiteY18" fmla="*/ 7363 h 10000"/>
                <a:gd name="connsiteX19" fmla="*/ 89 w 10000"/>
                <a:gd name="connsiteY19" fmla="*/ 7428 h 10000"/>
                <a:gd name="connsiteX20" fmla="*/ 446 w 10000"/>
                <a:gd name="connsiteY20" fmla="*/ 7460 h 10000"/>
                <a:gd name="connsiteX21" fmla="*/ 491 w 10000"/>
                <a:gd name="connsiteY21" fmla="*/ 7588 h 10000"/>
                <a:gd name="connsiteX22" fmla="*/ 890 w 10000"/>
                <a:gd name="connsiteY22" fmla="*/ 7621 h 10000"/>
                <a:gd name="connsiteX23" fmla="*/ 1112 w 10000"/>
                <a:gd name="connsiteY23" fmla="*/ 7749 h 10000"/>
                <a:gd name="connsiteX24" fmla="*/ 1156 w 10000"/>
                <a:gd name="connsiteY24" fmla="*/ 7974 h 10000"/>
                <a:gd name="connsiteX25" fmla="*/ 1869 w 10000"/>
                <a:gd name="connsiteY25" fmla="*/ 8360 h 10000"/>
                <a:gd name="connsiteX26" fmla="*/ 2046 w 10000"/>
                <a:gd name="connsiteY26" fmla="*/ 8746 h 10000"/>
                <a:gd name="connsiteX27" fmla="*/ 2534 w 10000"/>
                <a:gd name="connsiteY27" fmla="*/ 8939 h 10000"/>
                <a:gd name="connsiteX28" fmla="*/ 2712 w 10000"/>
                <a:gd name="connsiteY28" fmla="*/ 9196 h 10000"/>
                <a:gd name="connsiteX29" fmla="*/ 3067 w 10000"/>
                <a:gd name="connsiteY29" fmla="*/ 9518 h 10000"/>
                <a:gd name="connsiteX30" fmla="*/ 3335 w 10000"/>
                <a:gd name="connsiteY30" fmla="*/ 9614 h 10000"/>
                <a:gd name="connsiteX31" fmla="*/ 3513 w 10000"/>
                <a:gd name="connsiteY31" fmla="*/ 9518 h 10000"/>
                <a:gd name="connsiteX32" fmla="*/ 3957 w 10000"/>
                <a:gd name="connsiteY32" fmla="*/ 9550 h 10000"/>
                <a:gd name="connsiteX33" fmla="*/ 4134 w 10000"/>
                <a:gd name="connsiteY33" fmla="*/ 9486 h 10000"/>
                <a:gd name="connsiteX34" fmla="*/ 4934 w 10000"/>
                <a:gd name="connsiteY34" fmla="*/ 9968 h 10000"/>
                <a:gd name="connsiteX35" fmla="*/ 4979 w 10000"/>
                <a:gd name="connsiteY35" fmla="*/ 9968 h 10000"/>
                <a:gd name="connsiteX36" fmla="*/ 5067 w 10000"/>
                <a:gd name="connsiteY36" fmla="*/ 9904 h 10000"/>
                <a:gd name="connsiteX37" fmla="*/ 5643 w 10000"/>
                <a:gd name="connsiteY37" fmla="*/ 9904 h 10000"/>
                <a:gd name="connsiteX38" fmla="*/ 5734 w 10000"/>
                <a:gd name="connsiteY38" fmla="*/ 10000 h 10000"/>
                <a:gd name="connsiteX39" fmla="*/ 6223 w 10000"/>
                <a:gd name="connsiteY39" fmla="*/ 9871 h 10000"/>
                <a:gd name="connsiteX40" fmla="*/ 6666 w 10000"/>
                <a:gd name="connsiteY40" fmla="*/ 9871 h 10000"/>
                <a:gd name="connsiteX41" fmla="*/ 6978 w 10000"/>
                <a:gd name="connsiteY41" fmla="*/ 9743 h 10000"/>
                <a:gd name="connsiteX42" fmla="*/ 7334 w 10000"/>
                <a:gd name="connsiteY42" fmla="*/ 9486 h 10000"/>
                <a:gd name="connsiteX43" fmla="*/ 8267 w 10000"/>
                <a:gd name="connsiteY43" fmla="*/ 9486 h 10000"/>
                <a:gd name="connsiteX44" fmla="*/ 8267 w 10000"/>
                <a:gd name="connsiteY44" fmla="*/ 9132 h 10000"/>
                <a:gd name="connsiteX45" fmla="*/ 7779 w 10000"/>
                <a:gd name="connsiteY45" fmla="*/ 8971 h 10000"/>
                <a:gd name="connsiteX46" fmla="*/ 7512 w 10000"/>
                <a:gd name="connsiteY46" fmla="*/ 8457 h 10000"/>
                <a:gd name="connsiteX47" fmla="*/ 7157 w 10000"/>
                <a:gd name="connsiteY47" fmla="*/ 8264 h 10000"/>
                <a:gd name="connsiteX48" fmla="*/ 6933 w 10000"/>
                <a:gd name="connsiteY48" fmla="*/ 8006 h 10000"/>
                <a:gd name="connsiteX49" fmla="*/ 6356 w 10000"/>
                <a:gd name="connsiteY49" fmla="*/ 7814 h 10000"/>
                <a:gd name="connsiteX50" fmla="*/ 6489 w 10000"/>
                <a:gd name="connsiteY50" fmla="*/ 7749 h 10000"/>
                <a:gd name="connsiteX51" fmla="*/ 6489 w 10000"/>
                <a:gd name="connsiteY51" fmla="*/ 7588 h 10000"/>
                <a:gd name="connsiteX52" fmla="*/ 6890 w 10000"/>
                <a:gd name="connsiteY52" fmla="*/ 7588 h 10000"/>
                <a:gd name="connsiteX53" fmla="*/ 7110 w 10000"/>
                <a:gd name="connsiteY53" fmla="*/ 7460 h 10000"/>
                <a:gd name="connsiteX54" fmla="*/ 7157 w 10000"/>
                <a:gd name="connsiteY54" fmla="*/ 6527 h 10000"/>
                <a:gd name="connsiteX55" fmla="*/ 7200 w 10000"/>
                <a:gd name="connsiteY55" fmla="*/ 6559 h 10000"/>
                <a:gd name="connsiteX56" fmla="*/ 7042 w 10000"/>
                <a:gd name="connsiteY56" fmla="*/ 6618 h 10000"/>
                <a:gd name="connsiteX57" fmla="*/ 6980 w 10000"/>
                <a:gd name="connsiteY57" fmla="*/ 6745 h 10000"/>
                <a:gd name="connsiteX58" fmla="*/ 6583 w 10000"/>
                <a:gd name="connsiteY58" fmla="*/ 6497 h 10000"/>
                <a:gd name="connsiteX59" fmla="*/ 6511 w 10000"/>
                <a:gd name="connsiteY59" fmla="*/ 5828 h 10000"/>
                <a:gd name="connsiteX60" fmla="*/ 8666 w 10000"/>
                <a:gd name="connsiteY60" fmla="*/ 4630 h 10000"/>
                <a:gd name="connsiteX61" fmla="*/ 8623 w 10000"/>
                <a:gd name="connsiteY61" fmla="*/ 4309 h 10000"/>
                <a:gd name="connsiteX62" fmla="*/ 9066 w 10000"/>
                <a:gd name="connsiteY62" fmla="*/ 3151 h 10000"/>
                <a:gd name="connsiteX63" fmla="*/ 9199 w 10000"/>
                <a:gd name="connsiteY63" fmla="*/ 3151 h 10000"/>
                <a:gd name="connsiteX64" fmla="*/ 9378 w 10000"/>
                <a:gd name="connsiteY64" fmla="*/ 3055 h 10000"/>
                <a:gd name="connsiteX65" fmla="*/ 9912 w 10000"/>
                <a:gd name="connsiteY65" fmla="*/ 2894 h 10000"/>
                <a:gd name="connsiteX66" fmla="*/ 10000 w 10000"/>
                <a:gd name="connsiteY66" fmla="*/ 2637 h 10000"/>
                <a:gd name="connsiteX67" fmla="*/ 9957 w 10000"/>
                <a:gd name="connsiteY67" fmla="*/ 2572 h 10000"/>
                <a:gd name="connsiteX68" fmla="*/ 9777 w 10000"/>
                <a:gd name="connsiteY68" fmla="*/ 2572 h 10000"/>
                <a:gd name="connsiteX69" fmla="*/ 9644 w 10000"/>
                <a:gd name="connsiteY69" fmla="*/ 2412 h 10000"/>
                <a:gd name="connsiteX70" fmla="*/ 9378 w 10000"/>
                <a:gd name="connsiteY70" fmla="*/ 2347 h 10000"/>
                <a:gd name="connsiteX71" fmla="*/ 9244 w 10000"/>
                <a:gd name="connsiteY71" fmla="*/ 2219 h 10000"/>
                <a:gd name="connsiteX72" fmla="*/ 9157 w 10000"/>
                <a:gd name="connsiteY72" fmla="*/ 1736 h 10000"/>
                <a:gd name="connsiteX73" fmla="*/ 9157 w 10000"/>
                <a:gd name="connsiteY73" fmla="*/ 1061 h 10000"/>
                <a:gd name="connsiteX74" fmla="*/ 8933 w 10000"/>
                <a:gd name="connsiteY74" fmla="*/ 836 h 10000"/>
                <a:gd name="connsiteX75" fmla="*/ 8889 w 10000"/>
                <a:gd name="connsiteY75" fmla="*/ 611 h 10000"/>
                <a:gd name="connsiteX76" fmla="*/ 8534 w 10000"/>
                <a:gd name="connsiteY76" fmla="*/ 289 h 10000"/>
                <a:gd name="connsiteX77" fmla="*/ 8222 w 10000"/>
                <a:gd name="connsiteY77" fmla="*/ 161 h 10000"/>
                <a:gd name="connsiteX78" fmla="*/ 8045 w 10000"/>
                <a:gd name="connsiteY78" fmla="*/ 0 h 10000"/>
                <a:gd name="connsiteX79" fmla="*/ 7779 w 10000"/>
                <a:gd name="connsiteY79" fmla="*/ 161 h 10000"/>
                <a:gd name="connsiteX80" fmla="*/ 7600 w 10000"/>
                <a:gd name="connsiteY80" fmla="*/ 129 h 10000"/>
                <a:gd name="connsiteX81" fmla="*/ 7466 w 10000"/>
                <a:gd name="connsiteY81" fmla="*/ 418 h 10000"/>
                <a:gd name="connsiteX82" fmla="*/ 7110 w 10000"/>
                <a:gd name="connsiteY82" fmla="*/ 482 h 10000"/>
                <a:gd name="connsiteX83" fmla="*/ 7023 w 10000"/>
                <a:gd name="connsiteY83" fmla="*/ 707 h 10000"/>
                <a:gd name="connsiteX84" fmla="*/ 6711 w 10000"/>
                <a:gd name="connsiteY84" fmla="*/ 707 h 10000"/>
                <a:gd name="connsiteX85" fmla="*/ 6445 w 10000"/>
                <a:gd name="connsiteY85" fmla="*/ 611 h 10000"/>
                <a:gd name="connsiteX86" fmla="*/ 5867 w 10000"/>
                <a:gd name="connsiteY86" fmla="*/ 611 h 10000"/>
                <a:gd name="connsiteX87" fmla="*/ 5289 w 10000"/>
                <a:gd name="connsiteY87" fmla="*/ 611 h 10000"/>
                <a:gd name="connsiteX88" fmla="*/ 5333 w 10000"/>
                <a:gd name="connsiteY88" fmla="*/ 482 h 10000"/>
                <a:gd name="connsiteX89" fmla="*/ 5245 w 10000"/>
                <a:gd name="connsiteY89" fmla="*/ 482 h 10000"/>
                <a:gd name="connsiteX90" fmla="*/ 5201 w 10000"/>
                <a:gd name="connsiteY90" fmla="*/ 611 h 10000"/>
                <a:gd name="connsiteX91" fmla="*/ 4667 w 10000"/>
                <a:gd name="connsiteY91" fmla="*/ 611 h 10000"/>
                <a:gd name="connsiteX92" fmla="*/ 4134 w 10000"/>
                <a:gd name="connsiteY92" fmla="*/ 611 h 10000"/>
                <a:gd name="connsiteX93" fmla="*/ 3602 w 10000"/>
                <a:gd name="connsiteY93" fmla="*/ 611 h 10000"/>
                <a:gd name="connsiteX94" fmla="*/ 3067 w 10000"/>
                <a:gd name="connsiteY94" fmla="*/ 611 h 10000"/>
                <a:gd name="connsiteX95" fmla="*/ 2580 w 10000"/>
                <a:gd name="connsiteY95" fmla="*/ 611 h 10000"/>
                <a:gd name="connsiteX96" fmla="*/ 2046 w 10000"/>
                <a:gd name="connsiteY96" fmla="*/ 611 h 10000"/>
                <a:gd name="connsiteX97" fmla="*/ 1556 w 10000"/>
                <a:gd name="connsiteY97" fmla="*/ 611 h 10000"/>
                <a:gd name="connsiteX98" fmla="*/ 1024 w 10000"/>
                <a:gd name="connsiteY98" fmla="*/ 611 h 10000"/>
                <a:gd name="connsiteX99" fmla="*/ 1024 w 10000"/>
                <a:gd name="connsiteY99" fmla="*/ 1061 h 10000"/>
                <a:gd name="connsiteX100" fmla="*/ 1024 w 10000"/>
                <a:gd name="connsiteY100" fmla="*/ 1640 h 10000"/>
                <a:gd name="connsiteX101" fmla="*/ 356 w 10000"/>
                <a:gd name="connsiteY101" fmla="*/ 1640 h 10000"/>
                <a:gd name="connsiteX102" fmla="*/ 356 w 10000"/>
                <a:gd name="connsiteY102" fmla="*/ 1897 h 10000"/>
                <a:gd name="connsiteX0" fmla="*/ 356 w 10000"/>
                <a:gd name="connsiteY0" fmla="*/ 1897 h 10000"/>
                <a:gd name="connsiteX1" fmla="*/ 5520 w 10000"/>
                <a:gd name="connsiteY1" fmla="*/ 6915 h 10000"/>
                <a:gd name="connsiteX2" fmla="*/ 5155 w 10000"/>
                <a:gd name="connsiteY2" fmla="*/ 7114 h 10000"/>
                <a:gd name="connsiteX3" fmla="*/ 4848 w 10000"/>
                <a:gd name="connsiteY3" fmla="*/ 6907 h 10000"/>
                <a:gd name="connsiteX4" fmla="*/ 4403 w 10000"/>
                <a:gd name="connsiteY4" fmla="*/ 6781 h 10000"/>
                <a:gd name="connsiteX5" fmla="*/ 4182 w 10000"/>
                <a:gd name="connsiteY5" fmla="*/ 7064 h 10000"/>
                <a:gd name="connsiteX6" fmla="*/ 3635 w 10000"/>
                <a:gd name="connsiteY6" fmla="*/ 7281 h 10000"/>
                <a:gd name="connsiteX7" fmla="*/ 3284 w 10000"/>
                <a:gd name="connsiteY7" fmla="*/ 7279 h 10000"/>
                <a:gd name="connsiteX8" fmla="*/ 2517 w 10000"/>
                <a:gd name="connsiteY8" fmla="*/ 7095 h 10000"/>
                <a:gd name="connsiteX9" fmla="*/ 2312 w 10000"/>
                <a:gd name="connsiteY9" fmla="*/ 7195 h 10000"/>
                <a:gd name="connsiteX10" fmla="*/ 1800 w 10000"/>
                <a:gd name="connsiteY10" fmla="*/ 6973 h 10000"/>
                <a:gd name="connsiteX11" fmla="*/ 1574 w 10000"/>
                <a:gd name="connsiteY11" fmla="*/ 6638 h 10000"/>
                <a:gd name="connsiteX12" fmla="*/ 1198 w 10000"/>
                <a:gd name="connsiteY12" fmla="*/ 6729 h 10000"/>
                <a:gd name="connsiteX13" fmla="*/ 1096 w 10000"/>
                <a:gd name="connsiteY13" fmla="*/ 6927 h 10000"/>
                <a:gd name="connsiteX14" fmla="*/ 698 w 10000"/>
                <a:gd name="connsiteY14" fmla="*/ 7011 h 10000"/>
                <a:gd name="connsiteX15" fmla="*/ 436 w 10000"/>
                <a:gd name="connsiteY15" fmla="*/ 7004 h 10000"/>
                <a:gd name="connsiteX16" fmla="*/ 292 w 10000"/>
                <a:gd name="connsiteY16" fmla="*/ 7161 h 10000"/>
                <a:gd name="connsiteX17" fmla="*/ 47 w 10000"/>
                <a:gd name="connsiteY17" fmla="*/ 6913 h 10000"/>
                <a:gd name="connsiteX18" fmla="*/ 0 w 10000"/>
                <a:gd name="connsiteY18" fmla="*/ 7363 h 10000"/>
                <a:gd name="connsiteX19" fmla="*/ 89 w 10000"/>
                <a:gd name="connsiteY19" fmla="*/ 7428 h 10000"/>
                <a:gd name="connsiteX20" fmla="*/ 446 w 10000"/>
                <a:gd name="connsiteY20" fmla="*/ 7460 h 10000"/>
                <a:gd name="connsiteX21" fmla="*/ 491 w 10000"/>
                <a:gd name="connsiteY21" fmla="*/ 7588 h 10000"/>
                <a:gd name="connsiteX22" fmla="*/ 890 w 10000"/>
                <a:gd name="connsiteY22" fmla="*/ 7621 h 10000"/>
                <a:gd name="connsiteX23" fmla="*/ 1112 w 10000"/>
                <a:gd name="connsiteY23" fmla="*/ 7749 h 10000"/>
                <a:gd name="connsiteX24" fmla="*/ 1156 w 10000"/>
                <a:gd name="connsiteY24" fmla="*/ 7974 h 10000"/>
                <a:gd name="connsiteX25" fmla="*/ 1869 w 10000"/>
                <a:gd name="connsiteY25" fmla="*/ 8360 h 10000"/>
                <a:gd name="connsiteX26" fmla="*/ 2046 w 10000"/>
                <a:gd name="connsiteY26" fmla="*/ 8746 h 10000"/>
                <a:gd name="connsiteX27" fmla="*/ 2534 w 10000"/>
                <a:gd name="connsiteY27" fmla="*/ 8939 h 10000"/>
                <a:gd name="connsiteX28" fmla="*/ 2712 w 10000"/>
                <a:gd name="connsiteY28" fmla="*/ 9196 h 10000"/>
                <a:gd name="connsiteX29" fmla="*/ 3067 w 10000"/>
                <a:gd name="connsiteY29" fmla="*/ 9518 h 10000"/>
                <a:gd name="connsiteX30" fmla="*/ 3335 w 10000"/>
                <a:gd name="connsiteY30" fmla="*/ 9614 h 10000"/>
                <a:gd name="connsiteX31" fmla="*/ 3513 w 10000"/>
                <a:gd name="connsiteY31" fmla="*/ 9518 h 10000"/>
                <a:gd name="connsiteX32" fmla="*/ 3957 w 10000"/>
                <a:gd name="connsiteY32" fmla="*/ 9550 h 10000"/>
                <a:gd name="connsiteX33" fmla="*/ 4134 w 10000"/>
                <a:gd name="connsiteY33" fmla="*/ 9486 h 10000"/>
                <a:gd name="connsiteX34" fmla="*/ 4934 w 10000"/>
                <a:gd name="connsiteY34" fmla="*/ 9968 h 10000"/>
                <a:gd name="connsiteX35" fmla="*/ 4979 w 10000"/>
                <a:gd name="connsiteY35" fmla="*/ 9968 h 10000"/>
                <a:gd name="connsiteX36" fmla="*/ 5067 w 10000"/>
                <a:gd name="connsiteY36" fmla="*/ 9904 h 10000"/>
                <a:gd name="connsiteX37" fmla="*/ 5643 w 10000"/>
                <a:gd name="connsiteY37" fmla="*/ 9904 h 10000"/>
                <a:gd name="connsiteX38" fmla="*/ 5734 w 10000"/>
                <a:gd name="connsiteY38" fmla="*/ 10000 h 10000"/>
                <a:gd name="connsiteX39" fmla="*/ 6223 w 10000"/>
                <a:gd name="connsiteY39" fmla="*/ 9871 h 10000"/>
                <a:gd name="connsiteX40" fmla="*/ 6666 w 10000"/>
                <a:gd name="connsiteY40" fmla="*/ 9871 h 10000"/>
                <a:gd name="connsiteX41" fmla="*/ 6978 w 10000"/>
                <a:gd name="connsiteY41" fmla="*/ 9743 h 10000"/>
                <a:gd name="connsiteX42" fmla="*/ 7334 w 10000"/>
                <a:gd name="connsiteY42" fmla="*/ 9486 h 10000"/>
                <a:gd name="connsiteX43" fmla="*/ 8267 w 10000"/>
                <a:gd name="connsiteY43" fmla="*/ 9486 h 10000"/>
                <a:gd name="connsiteX44" fmla="*/ 8267 w 10000"/>
                <a:gd name="connsiteY44" fmla="*/ 9132 h 10000"/>
                <a:gd name="connsiteX45" fmla="*/ 7779 w 10000"/>
                <a:gd name="connsiteY45" fmla="*/ 8971 h 10000"/>
                <a:gd name="connsiteX46" fmla="*/ 7512 w 10000"/>
                <a:gd name="connsiteY46" fmla="*/ 8457 h 10000"/>
                <a:gd name="connsiteX47" fmla="*/ 7157 w 10000"/>
                <a:gd name="connsiteY47" fmla="*/ 8264 h 10000"/>
                <a:gd name="connsiteX48" fmla="*/ 6933 w 10000"/>
                <a:gd name="connsiteY48" fmla="*/ 8006 h 10000"/>
                <a:gd name="connsiteX49" fmla="*/ 6356 w 10000"/>
                <a:gd name="connsiteY49" fmla="*/ 7814 h 10000"/>
                <a:gd name="connsiteX50" fmla="*/ 6489 w 10000"/>
                <a:gd name="connsiteY50" fmla="*/ 7749 h 10000"/>
                <a:gd name="connsiteX51" fmla="*/ 6489 w 10000"/>
                <a:gd name="connsiteY51" fmla="*/ 7588 h 10000"/>
                <a:gd name="connsiteX52" fmla="*/ 6890 w 10000"/>
                <a:gd name="connsiteY52" fmla="*/ 7588 h 10000"/>
                <a:gd name="connsiteX53" fmla="*/ 7110 w 10000"/>
                <a:gd name="connsiteY53" fmla="*/ 7460 h 10000"/>
                <a:gd name="connsiteX54" fmla="*/ 7157 w 10000"/>
                <a:gd name="connsiteY54" fmla="*/ 6527 h 10000"/>
                <a:gd name="connsiteX55" fmla="*/ 7200 w 10000"/>
                <a:gd name="connsiteY55" fmla="*/ 6559 h 10000"/>
                <a:gd name="connsiteX56" fmla="*/ 7042 w 10000"/>
                <a:gd name="connsiteY56" fmla="*/ 6618 h 10000"/>
                <a:gd name="connsiteX57" fmla="*/ 6980 w 10000"/>
                <a:gd name="connsiteY57" fmla="*/ 6745 h 10000"/>
                <a:gd name="connsiteX58" fmla="*/ 6583 w 10000"/>
                <a:gd name="connsiteY58" fmla="*/ 6497 h 10000"/>
                <a:gd name="connsiteX59" fmla="*/ 6511 w 10000"/>
                <a:gd name="connsiteY59" fmla="*/ 5828 h 10000"/>
                <a:gd name="connsiteX60" fmla="*/ 8623 w 10000"/>
                <a:gd name="connsiteY60" fmla="*/ 4309 h 10000"/>
                <a:gd name="connsiteX61" fmla="*/ 9066 w 10000"/>
                <a:gd name="connsiteY61" fmla="*/ 3151 h 10000"/>
                <a:gd name="connsiteX62" fmla="*/ 9199 w 10000"/>
                <a:gd name="connsiteY62" fmla="*/ 3151 h 10000"/>
                <a:gd name="connsiteX63" fmla="*/ 9378 w 10000"/>
                <a:gd name="connsiteY63" fmla="*/ 3055 h 10000"/>
                <a:gd name="connsiteX64" fmla="*/ 9912 w 10000"/>
                <a:gd name="connsiteY64" fmla="*/ 2894 h 10000"/>
                <a:gd name="connsiteX65" fmla="*/ 10000 w 10000"/>
                <a:gd name="connsiteY65" fmla="*/ 2637 h 10000"/>
                <a:gd name="connsiteX66" fmla="*/ 9957 w 10000"/>
                <a:gd name="connsiteY66" fmla="*/ 2572 h 10000"/>
                <a:gd name="connsiteX67" fmla="*/ 9777 w 10000"/>
                <a:gd name="connsiteY67" fmla="*/ 2572 h 10000"/>
                <a:gd name="connsiteX68" fmla="*/ 9644 w 10000"/>
                <a:gd name="connsiteY68" fmla="*/ 2412 h 10000"/>
                <a:gd name="connsiteX69" fmla="*/ 9378 w 10000"/>
                <a:gd name="connsiteY69" fmla="*/ 2347 h 10000"/>
                <a:gd name="connsiteX70" fmla="*/ 9244 w 10000"/>
                <a:gd name="connsiteY70" fmla="*/ 2219 h 10000"/>
                <a:gd name="connsiteX71" fmla="*/ 9157 w 10000"/>
                <a:gd name="connsiteY71" fmla="*/ 1736 h 10000"/>
                <a:gd name="connsiteX72" fmla="*/ 9157 w 10000"/>
                <a:gd name="connsiteY72" fmla="*/ 1061 h 10000"/>
                <a:gd name="connsiteX73" fmla="*/ 8933 w 10000"/>
                <a:gd name="connsiteY73" fmla="*/ 836 h 10000"/>
                <a:gd name="connsiteX74" fmla="*/ 8889 w 10000"/>
                <a:gd name="connsiteY74" fmla="*/ 611 h 10000"/>
                <a:gd name="connsiteX75" fmla="*/ 8534 w 10000"/>
                <a:gd name="connsiteY75" fmla="*/ 289 h 10000"/>
                <a:gd name="connsiteX76" fmla="*/ 8222 w 10000"/>
                <a:gd name="connsiteY76" fmla="*/ 161 h 10000"/>
                <a:gd name="connsiteX77" fmla="*/ 8045 w 10000"/>
                <a:gd name="connsiteY77" fmla="*/ 0 h 10000"/>
                <a:gd name="connsiteX78" fmla="*/ 7779 w 10000"/>
                <a:gd name="connsiteY78" fmla="*/ 161 h 10000"/>
                <a:gd name="connsiteX79" fmla="*/ 7600 w 10000"/>
                <a:gd name="connsiteY79" fmla="*/ 129 h 10000"/>
                <a:gd name="connsiteX80" fmla="*/ 7466 w 10000"/>
                <a:gd name="connsiteY80" fmla="*/ 418 h 10000"/>
                <a:gd name="connsiteX81" fmla="*/ 7110 w 10000"/>
                <a:gd name="connsiteY81" fmla="*/ 482 h 10000"/>
                <a:gd name="connsiteX82" fmla="*/ 7023 w 10000"/>
                <a:gd name="connsiteY82" fmla="*/ 707 h 10000"/>
                <a:gd name="connsiteX83" fmla="*/ 6711 w 10000"/>
                <a:gd name="connsiteY83" fmla="*/ 707 h 10000"/>
                <a:gd name="connsiteX84" fmla="*/ 6445 w 10000"/>
                <a:gd name="connsiteY84" fmla="*/ 611 h 10000"/>
                <a:gd name="connsiteX85" fmla="*/ 5867 w 10000"/>
                <a:gd name="connsiteY85" fmla="*/ 611 h 10000"/>
                <a:gd name="connsiteX86" fmla="*/ 5289 w 10000"/>
                <a:gd name="connsiteY86" fmla="*/ 611 h 10000"/>
                <a:gd name="connsiteX87" fmla="*/ 5333 w 10000"/>
                <a:gd name="connsiteY87" fmla="*/ 482 h 10000"/>
                <a:gd name="connsiteX88" fmla="*/ 5245 w 10000"/>
                <a:gd name="connsiteY88" fmla="*/ 482 h 10000"/>
                <a:gd name="connsiteX89" fmla="*/ 5201 w 10000"/>
                <a:gd name="connsiteY89" fmla="*/ 611 h 10000"/>
                <a:gd name="connsiteX90" fmla="*/ 4667 w 10000"/>
                <a:gd name="connsiteY90" fmla="*/ 611 h 10000"/>
                <a:gd name="connsiteX91" fmla="*/ 4134 w 10000"/>
                <a:gd name="connsiteY91" fmla="*/ 611 h 10000"/>
                <a:gd name="connsiteX92" fmla="*/ 3602 w 10000"/>
                <a:gd name="connsiteY92" fmla="*/ 611 h 10000"/>
                <a:gd name="connsiteX93" fmla="*/ 3067 w 10000"/>
                <a:gd name="connsiteY93" fmla="*/ 611 h 10000"/>
                <a:gd name="connsiteX94" fmla="*/ 2580 w 10000"/>
                <a:gd name="connsiteY94" fmla="*/ 611 h 10000"/>
                <a:gd name="connsiteX95" fmla="*/ 2046 w 10000"/>
                <a:gd name="connsiteY95" fmla="*/ 611 h 10000"/>
                <a:gd name="connsiteX96" fmla="*/ 1556 w 10000"/>
                <a:gd name="connsiteY96" fmla="*/ 611 h 10000"/>
                <a:gd name="connsiteX97" fmla="*/ 1024 w 10000"/>
                <a:gd name="connsiteY97" fmla="*/ 611 h 10000"/>
                <a:gd name="connsiteX98" fmla="*/ 1024 w 10000"/>
                <a:gd name="connsiteY98" fmla="*/ 1061 h 10000"/>
                <a:gd name="connsiteX99" fmla="*/ 1024 w 10000"/>
                <a:gd name="connsiteY99" fmla="*/ 1640 h 10000"/>
                <a:gd name="connsiteX100" fmla="*/ 356 w 10000"/>
                <a:gd name="connsiteY100" fmla="*/ 1640 h 10000"/>
                <a:gd name="connsiteX101" fmla="*/ 356 w 10000"/>
                <a:gd name="connsiteY101" fmla="*/ 1897 h 10000"/>
                <a:gd name="connsiteX0" fmla="*/ 356 w 10000"/>
                <a:gd name="connsiteY0" fmla="*/ 1897 h 10000"/>
                <a:gd name="connsiteX1" fmla="*/ 5520 w 10000"/>
                <a:gd name="connsiteY1" fmla="*/ 6915 h 10000"/>
                <a:gd name="connsiteX2" fmla="*/ 5155 w 10000"/>
                <a:gd name="connsiteY2" fmla="*/ 7114 h 10000"/>
                <a:gd name="connsiteX3" fmla="*/ 4848 w 10000"/>
                <a:gd name="connsiteY3" fmla="*/ 6907 h 10000"/>
                <a:gd name="connsiteX4" fmla="*/ 4403 w 10000"/>
                <a:gd name="connsiteY4" fmla="*/ 6781 h 10000"/>
                <a:gd name="connsiteX5" fmla="*/ 4182 w 10000"/>
                <a:gd name="connsiteY5" fmla="*/ 7064 h 10000"/>
                <a:gd name="connsiteX6" fmla="*/ 3635 w 10000"/>
                <a:gd name="connsiteY6" fmla="*/ 7281 h 10000"/>
                <a:gd name="connsiteX7" fmla="*/ 3284 w 10000"/>
                <a:gd name="connsiteY7" fmla="*/ 7279 h 10000"/>
                <a:gd name="connsiteX8" fmla="*/ 2517 w 10000"/>
                <a:gd name="connsiteY8" fmla="*/ 7095 h 10000"/>
                <a:gd name="connsiteX9" fmla="*/ 2312 w 10000"/>
                <a:gd name="connsiteY9" fmla="*/ 7195 h 10000"/>
                <a:gd name="connsiteX10" fmla="*/ 1800 w 10000"/>
                <a:gd name="connsiteY10" fmla="*/ 6973 h 10000"/>
                <a:gd name="connsiteX11" fmla="*/ 1574 w 10000"/>
                <a:gd name="connsiteY11" fmla="*/ 6638 h 10000"/>
                <a:gd name="connsiteX12" fmla="*/ 1198 w 10000"/>
                <a:gd name="connsiteY12" fmla="*/ 6729 h 10000"/>
                <a:gd name="connsiteX13" fmla="*/ 1096 w 10000"/>
                <a:gd name="connsiteY13" fmla="*/ 6927 h 10000"/>
                <a:gd name="connsiteX14" fmla="*/ 698 w 10000"/>
                <a:gd name="connsiteY14" fmla="*/ 7011 h 10000"/>
                <a:gd name="connsiteX15" fmla="*/ 436 w 10000"/>
                <a:gd name="connsiteY15" fmla="*/ 7004 h 10000"/>
                <a:gd name="connsiteX16" fmla="*/ 292 w 10000"/>
                <a:gd name="connsiteY16" fmla="*/ 7161 h 10000"/>
                <a:gd name="connsiteX17" fmla="*/ 47 w 10000"/>
                <a:gd name="connsiteY17" fmla="*/ 6913 h 10000"/>
                <a:gd name="connsiteX18" fmla="*/ 0 w 10000"/>
                <a:gd name="connsiteY18" fmla="*/ 7363 h 10000"/>
                <a:gd name="connsiteX19" fmla="*/ 89 w 10000"/>
                <a:gd name="connsiteY19" fmla="*/ 7428 h 10000"/>
                <a:gd name="connsiteX20" fmla="*/ 446 w 10000"/>
                <a:gd name="connsiteY20" fmla="*/ 7460 h 10000"/>
                <a:gd name="connsiteX21" fmla="*/ 491 w 10000"/>
                <a:gd name="connsiteY21" fmla="*/ 7588 h 10000"/>
                <a:gd name="connsiteX22" fmla="*/ 890 w 10000"/>
                <a:gd name="connsiteY22" fmla="*/ 7621 h 10000"/>
                <a:gd name="connsiteX23" fmla="*/ 1112 w 10000"/>
                <a:gd name="connsiteY23" fmla="*/ 7749 h 10000"/>
                <a:gd name="connsiteX24" fmla="*/ 1156 w 10000"/>
                <a:gd name="connsiteY24" fmla="*/ 7974 h 10000"/>
                <a:gd name="connsiteX25" fmla="*/ 1869 w 10000"/>
                <a:gd name="connsiteY25" fmla="*/ 8360 h 10000"/>
                <a:gd name="connsiteX26" fmla="*/ 2046 w 10000"/>
                <a:gd name="connsiteY26" fmla="*/ 8746 h 10000"/>
                <a:gd name="connsiteX27" fmla="*/ 2534 w 10000"/>
                <a:gd name="connsiteY27" fmla="*/ 8939 h 10000"/>
                <a:gd name="connsiteX28" fmla="*/ 2712 w 10000"/>
                <a:gd name="connsiteY28" fmla="*/ 9196 h 10000"/>
                <a:gd name="connsiteX29" fmla="*/ 3067 w 10000"/>
                <a:gd name="connsiteY29" fmla="*/ 9518 h 10000"/>
                <a:gd name="connsiteX30" fmla="*/ 3335 w 10000"/>
                <a:gd name="connsiteY30" fmla="*/ 9614 h 10000"/>
                <a:gd name="connsiteX31" fmla="*/ 3513 w 10000"/>
                <a:gd name="connsiteY31" fmla="*/ 9518 h 10000"/>
                <a:gd name="connsiteX32" fmla="*/ 3957 w 10000"/>
                <a:gd name="connsiteY32" fmla="*/ 9550 h 10000"/>
                <a:gd name="connsiteX33" fmla="*/ 4134 w 10000"/>
                <a:gd name="connsiteY33" fmla="*/ 9486 h 10000"/>
                <a:gd name="connsiteX34" fmla="*/ 4934 w 10000"/>
                <a:gd name="connsiteY34" fmla="*/ 9968 h 10000"/>
                <a:gd name="connsiteX35" fmla="*/ 4979 w 10000"/>
                <a:gd name="connsiteY35" fmla="*/ 9968 h 10000"/>
                <a:gd name="connsiteX36" fmla="*/ 5067 w 10000"/>
                <a:gd name="connsiteY36" fmla="*/ 9904 h 10000"/>
                <a:gd name="connsiteX37" fmla="*/ 5643 w 10000"/>
                <a:gd name="connsiteY37" fmla="*/ 9904 h 10000"/>
                <a:gd name="connsiteX38" fmla="*/ 5734 w 10000"/>
                <a:gd name="connsiteY38" fmla="*/ 10000 h 10000"/>
                <a:gd name="connsiteX39" fmla="*/ 6223 w 10000"/>
                <a:gd name="connsiteY39" fmla="*/ 9871 h 10000"/>
                <a:gd name="connsiteX40" fmla="*/ 6666 w 10000"/>
                <a:gd name="connsiteY40" fmla="*/ 9871 h 10000"/>
                <a:gd name="connsiteX41" fmla="*/ 6978 w 10000"/>
                <a:gd name="connsiteY41" fmla="*/ 9743 h 10000"/>
                <a:gd name="connsiteX42" fmla="*/ 7334 w 10000"/>
                <a:gd name="connsiteY42" fmla="*/ 9486 h 10000"/>
                <a:gd name="connsiteX43" fmla="*/ 8267 w 10000"/>
                <a:gd name="connsiteY43" fmla="*/ 9486 h 10000"/>
                <a:gd name="connsiteX44" fmla="*/ 8267 w 10000"/>
                <a:gd name="connsiteY44" fmla="*/ 9132 h 10000"/>
                <a:gd name="connsiteX45" fmla="*/ 7779 w 10000"/>
                <a:gd name="connsiteY45" fmla="*/ 8971 h 10000"/>
                <a:gd name="connsiteX46" fmla="*/ 7512 w 10000"/>
                <a:gd name="connsiteY46" fmla="*/ 8457 h 10000"/>
                <a:gd name="connsiteX47" fmla="*/ 7157 w 10000"/>
                <a:gd name="connsiteY47" fmla="*/ 8264 h 10000"/>
                <a:gd name="connsiteX48" fmla="*/ 6933 w 10000"/>
                <a:gd name="connsiteY48" fmla="*/ 8006 h 10000"/>
                <a:gd name="connsiteX49" fmla="*/ 6356 w 10000"/>
                <a:gd name="connsiteY49" fmla="*/ 7814 h 10000"/>
                <a:gd name="connsiteX50" fmla="*/ 6489 w 10000"/>
                <a:gd name="connsiteY50" fmla="*/ 7749 h 10000"/>
                <a:gd name="connsiteX51" fmla="*/ 6489 w 10000"/>
                <a:gd name="connsiteY51" fmla="*/ 7588 h 10000"/>
                <a:gd name="connsiteX52" fmla="*/ 6890 w 10000"/>
                <a:gd name="connsiteY52" fmla="*/ 7588 h 10000"/>
                <a:gd name="connsiteX53" fmla="*/ 7110 w 10000"/>
                <a:gd name="connsiteY53" fmla="*/ 7460 h 10000"/>
                <a:gd name="connsiteX54" fmla="*/ 7157 w 10000"/>
                <a:gd name="connsiteY54" fmla="*/ 6527 h 10000"/>
                <a:gd name="connsiteX55" fmla="*/ 7200 w 10000"/>
                <a:gd name="connsiteY55" fmla="*/ 6559 h 10000"/>
                <a:gd name="connsiteX56" fmla="*/ 7042 w 10000"/>
                <a:gd name="connsiteY56" fmla="*/ 6618 h 10000"/>
                <a:gd name="connsiteX57" fmla="*/ 6980 w 10000"/>
                <a:gd name="connsiteY57" fmla="*/ 6745 h 10000"/>
                <a:gd name="connsiteX58" fmla="*/ 6583 w 10000"/>
                <a:gd name="connsiteY58" fmla="*/ 6497 h 10000"/>
                <a:gd name="connsiteX59" fmla="*/ 6511 w 10000"/>
                <a:gd name="connsiteY59" fmla="*/ 5828 h 10000"/>
                <a:gd name="connsiteX60" fmla="*/ 6086 w 10000"/>
                <a:gd name="connsiteY60" fmla="*/ 6118 h 10000"/>
                <a:gd name="connsiteX61" fmla="*/ 9066 w 10000"/>
                <a:gd name="connsiteY61" fmla="*/ 3151 h 10000"/>
                <a:gd name="connsiteX62" fmla="*/ 9199 w 10000"/>
                <a:gd name="connsiteY62" fmla="*/ 3151 h 10000"/>
                <a:gd name="connsiteX63" fmla="*/ 9378 w 10000"/>
                <a:gd name="connsiteY63" fmla="*/ 3055 h 10000"/>
                <a:gd name="connsiteX64" fmla="*/ 9912 w 10000"/>
                <a:gd name="connsiteY64" fmla="*/ 2894 h 10000"/>
                <a:gd name="connsiteX65" fmla="*/ 10000 w 10000"/>
                <a:gd name="connsiteY65" fmla="*/ 2637 h 10000"/>
                <a:gd name="connsiteX66" fmla="*/ 9957 w 10000"/>
                <a:gd name="connsiteY66" fmla="*/ 2572 h 10000"/>
                <a:gd name="connsiteX67" fmla="*/ 9777 w 10000"/>
                <a:gd name="connsiteY67" fmla="*/ 2572 h 10000"/>
                <a:gd name="connsiteX68" fmla="*/ 9644 w 10000"/>
                <a:gd name="connsiteY68" fmla="*/ 2412 h 10000"/>
                <a:gd name="connsiteX69" fmla="*/ 9378 w 10000"/>
                <a:gd name="connsiteY69" fmla="*/ 2347 h 10000"/>
                <a:gd name="connsiteX70" fmla="*/ 9244 w 10000"/>
                <a:gd name="connsiteY70" fmla="*/ 2219 h 10000"/>
                <a:gd name="connsiteX71" fmla="*/ 9157 w 10000"/>
                <a:gd name="connsiteY71" fmla="*/ 1736 h 10000"/>
                <a:gd name="connsiteX72" fmla="*/ 9157 w 10000"/>
                <a:gd name="connsiteY72" fmla="*/ 1061 h 10000"/>
                <a:gd name="connsiteX73" fmla="*/ 8933 w 10000"/>
                <a:gd name="connsiteY73" fmla="*/ 836 h 10000"/>
                <a:gd name="connsiteX74" fmla="*/ 8889 w 10000"/>
                <a:gd name="connsiteY74" fmla="*/ 611 h 10000"/>
                <a:gd name="connsiteX75" fmla="*/ 8534 w 10000"/>
                <a:gd name="connsiteY75" fmla="*/ 289 h 10000"/>
                <a:gd name="connsiteX76" fmla="*/ 8222 w 10000"/>
                <a:gd name="connsiteY76" fmla="*/ 161 h 10000"/>
                <a:gd name="connsiteX77" fmla="*/ 8045 w 10000"/>
                <a:gd name="connsiteY77" fmla="*/ 0 h 10000"/>
                <a:gd name="connsiteX78" fmla="*/ 7779 w 10000"/>
                <a:gd name="connsiteY78" fmla="*/ 161 h 10000"/>
                <a:gd name="connsiteX79" fmla="*/ 7600 w 10000"/>
                <a:gd name="connsiteY79" fmla="*/ 129 h 10000"/>
                <a:gd name="connsiteX80" fmla="*/ 7466 w 10000"/>
                <a:gd name="connsiteY80" fmla="*/ 418 h 10000"/>
                <a:gd name="connsiteX81" fmla="*/ 7110 w 10000"/>
                <a:gd name="connsiteY81" fmla="*/ 482 h 10000"/>
                <a:gd name="connsiteX82" fmla="*/ 7023 w 10000"/>
                <a:gd name="connsiteY82" fmla="*/ 707 h 10000"/>
                <a:gd name="connsiteX83" fmla="*/ 6711 w 10000"/>
                <a:gd name="connsiteY83" fmla="*/ 707 h 10000"/>
                <a:gd name="connsiteX84" fmla="*/ 6445 w 10000"/>
                <a:gd name="connsiteY84" fmla="*/ 611 h 10000"/>
                <a:gd name="connsiteX85" fmla="*/ 5867 w 10000"/>
                <a:gd name="connsiteY85" fmla="*/ 611 h 10000"/>
                <a:gd name="connsiteX86" fmla="*/ 5289 w 10000"/>
                <a:gd name="connsiteY86" fmla="*/ 611 h 10000"/>
                <a:gd name="connsiteX87" fmla="*/ 5333 w 10000"/>
                <a:gd name="connsiteY87" fmla="*/ 482 h 10000"/>
                <a:gd name="connsiteX88" fmla="*/ 5245 w 10000"/>
                <a:gd name="connsiteY88" fmla="*/ 482 h 10000"/>
                <a:gd name="connsiteX89" fmla="*/ 5201 w 10000"/>
                <a:gd name="connsiteY89" fmla="*/ 611 h 10000"/>
                <a:gd name="connsiteX90" fmla="*/ 4667 w 10000"/>
                <a:gd name="connsiteY90" fmla="*/ 611 h 10000"/>
                <a:gd name="connsiteX91" fmla="*/ 4134 w 10000"/>
                <a:gd name="connsiteY91" fmla="*/ 611 h 10000"/>
                <a:gd name="connsiteX92" fmla="*/ 3602 w 10000"/>
                <a:gd name="connsiteY92" fmla="*/ 611 h 10000"/>
                <a:gd name="connsiteX93" fmla="*/ 3067 w 10000"/>
                <a:gd name="connsiteY93" fmla="*/ 611 h 10000"/>
                <a:gd name="connsiteX94" fmla="*/ 2580 w 10000"/>
                <a:gd name="connsiteY94" fmla="*/ 611 h 10000"/>
                <a:gd name="connsiteX95" fmla="*/ 2046 w 10000"/>
                <a:gd name="connsiteY95" fmla="*/ 611 h 10000"/>
                <a:gd name="connsiteX96" fmla="*/ 1556 w 10000"/>
                <a:gd name="connsiteY96" fmla="*/ 611 h 10000"/>
                <a:gd name="connsiteX97" fmla="*/ 1024 w 10000"/>
                <a:gd name="connsiteY97" fmla="*/ 611 h 10000"/>
                <a:gd name="connsiteX98" fmla="*/ 1024 w 10000"/>
                <a:gd name="connsiteY98" fmla="*/ 1061 h 10000"/>
                <a:gd name="connsiteX99" fmla="*/ 1024 w 10000"/>
                <a:gd name="connsiteY99" fmla="*/ 1640 h 10000"/>
                <a:gd name="connsiteX100" fmla="*/ 356 w 10000"/>
                <a:gd name="connsiteY100" fmla="*/ 1640 h 10000"/>
                <a:gd name="connsiteX101" fmla="*/ 356 w 10000"/>
                <a:gd name="connsiteY101" fmla="*/ 1897 h 10000"/>
                <a:gd name="connsiteX0" fmla="*/ 356 w 10000"/>
                <a:gd name="connsiteY0" fmla="*/ 1897 h 10000"/>
                <a:gd name="connsiteX1" fmla="*/ 5520 w 10000"/>
                <a:gd name="connsiteY1" fmla="*/ 6915 h 10000"/>
                <a:gd name="connsiteX2" fmla="*/ 5155 w 10000"/>
                <a:gd name="connsiteY2" fmla="*/ 7114 h 10000"/>
                <a:gd name="connsiteX3" fmla="*/ 4848 w 10000"/>
                <a:gd name="connsiteY3" fmla="*/ 6907 h 10000"/>
                <a:gd name="connsiteX4" fmla="*/ 4403 w 10000"/>
                <a:gd name="connsiteY4" fmla="*/ 6781 h 10000"/>
                <a:gd name="connsiteX5" fmla="*/ 4182 w 10000"/>
                <a:gd name="connsiteY5" fmla="*/ 7064 h 10000"/>
                <a:gd name="connsiteX6" fmla="*/ 3635 w 10000"/>
                <a:gd name="connsiteY6" fmla="*/ 7281 h 10000"/>
                <a:gd name="connsiteX7" fmla="*/ 3284 w 10000"/>
                <a:gd name="connsiteY7" fmla="*/ 7279 h 10000"/>
                <a:gd name="connsiteX8" fmla="*/ 2517 w 10000"/>
                <a:gd name="connsiteY8" fmla="*/ 7095 h 10000"/>
                <a:gd name="connsiteX9" fmla="*/ 2312 w 10000"/>
                <a:gd name="connsiteY9" fmla="*/ 7195 h 10000"/>
                <a:gd name="connsiteX10" fmla="*/ 1800 w 10000"/>
                <a:gd name="connsiteY10" fmla="*/ 6973 h 10000"/>
                <a:gd name="connsiteX11" fmla="*/ 1574 w 10000"/>
                <a:gd name="connsiteY11" fmla="*/ 6638 h 10000"/>
                <a:gd name="connsiteX12" fmla="*/ 1198 w 10000"/>
                <a:gd name="connsiteY12" fmla="*/ 6729 h 10000"/>
                <a:gd name="connsiteX13" fmla="*/ 1096 w 10000"/>
                <a:gd name="connsiteY13" fmla="*/ 6927 h 10000"/>
                <a:gd name="connsiteX14" fmla="*/ 698 w 10000"/>
                <a:gd name="connsiteY14" fmla="*/ 7011 h 10000"/>
                <a:gd name="connsiteX15" fmla="*/ 436 w 10000"/>
                <a:gd name="connsiteY15" fmla="*/ 7004 h 10000"/>
                <a:gd name="connsiteX16" fmla="*/ 292 w 10000"/>
                <a:gd name="connsiteY16" fmla="*/ 7161 h 10000"/>
                <a:gd name="connsiteX17" fmla="*/ 47 w 10000"/>
                <a:gd name="connsiteY17" fmla="*/ 6913 h 10000"/>
                <a:gd name="connsiteX18" fmla="*/ 0 w 10000"/>
                <a:gd name="connsiteY18" fmla="*/ 7363 h 10000"/>
                <a:gd name="connsiteX19" fmla="*/ 89 w 10000"/>
                <a:gd name="connsiteY19" fmla="*/ 7428 h 10000"/>
                <a:gd name="connsiteX20" fmla="*/ 446 w 10000"/>
                <a:gd name="connsiteY20" fmla="*/ 7460 h 10000"/>
                <a:gd name="connsiteX21" fmla="*/ 491 w 10000"/>
                <a:gd name="connsiteY21" fmla="*/ 7588 h 10000"/>
                <a:gd name="connsiteX22" fmla="*/ 890 w 10000"/>
                <a:gd name="connsiteY22" fmla="*/ 7621 h 10000"/>
                <a:gd name="connsiteX23" fmla="*/ 1112 w 10000"/>
                <a:gd name="connsiteY23" fmla="*/ 7749 h 10000"/>
                <a:gd name="connsiteX24" fmla="*/ 1156 w 10000"/>
                <a:gd name="connsiteY24" fmla="*/ 7974 h 10000"/>
                <a:gd name="connsiteX25" fmla="*/ 1869 w 10000"/>
                <a:gd name="connsiteY25" fmla="*/ 8360 h 10000"/>
                <a:gd name="connsiteX26" fmla="*/ 2046 w 10000"/>
                <a:gd name="connsiteY26" fmla="*/ 8746 h 10000"/>
                <a:gd name="connsiteX27" fmla="*/ 2534 w 10000"/>
                <a:gd name="connsiteY27" fmla="*/ 8939 h 10000"/>
                <a:gd name="connsiteX28" fmla="*/ 2712 w 10000"/>
                <a:gd name="connsiteY28" fmla="*/ 9196 h 10000"/>
                <a:gd name="connsiteX29" fmla="*/ 3067 w 10000"/>
                <a:gd name="connsiteY29" fmla="*/ 9518 h 10000"/>
                <a:gd name="connsiteX30" fmla="*/ 3335 w 10000"/>
                <a:gd name="connsiteY30" fmla="*/ 9614 h 10000"/>
                <a:gd name="connsiteX31" fmla="*/ 3513 w 10000"/>
                <a:gd name="connsiteY31" fmla="*/ 9518 h 10000"/>
                <a:gd name="connsiteX32" fmla="*/ 3957 w 10000"/>
                <a:gd name="connsiteY32" fmla="*/ 9550 h 10000"/>
                <a:gd name="connsiteX33" fmla="*/ 4134 w 10000"/>
                <a:gd name="connsiteY33" fmla="*/ 9486 h 10000"/>
                <a:gd name="connsiteX34" fmla="*/ 4934 w 10000"/>
                <a:gd name="connsiteY34" fmla="*/ 9968 h 10000"/>
                <a:gd name="connsiteX35" fmla="*/ 4979 w 10000"/>
                <a:gd name="connsiteY35" fmla="*/ 9968 h 10000"/>
                <a:gd name="connsiteX36" fmla="*/ 5067 w 10000"/>
                <a:gd name="connsiteY36" fmla="*/ 9904 h 10000"/>
                <a:gd name="connsiteX37" fmla="*/ 5643 w 10000"/>
                <a:gd name="connsiteY37" fmla="*/ 9904 h 10000"/>
                <a:gd name="connsiteX38" fmla="*/ 5734 w 10000"/>
                <a:gd name="connsiteY38" fmla="*/ 10000 h 10000"/>
                <a:gd name="connsiteX39" fmla="*/ 6223 w 10000"/>
                <a:gd name="connsiteY39" fmla="*/ 9871 h 10000"/>
                <a:gd name="connsiteX40" fmla="*/ 6666 w 10000"/>
                <a:gd name="connsiteY40" fmla="*/ 9871 h 10000"/>
                <a:gd name="connsiteX41" fmla="*/ 6978 w 10000"/>
                <a:gd name="connsiteY41" fmla="*/ 9743 h 10000"/>
                <a:gd name="connsiteX42" fmla="*/ 7334 w 10000"/>
                <a:gd name="connsiteY42" fmla="*/ 9486 h 10000"/>
                <a:gd name="connsiteX43" fmla="*/ 8267 w 10000"/>
                <a:gd name="connsiteY43" fmla="*/ 9486 h 10000"/>
                <a:gd name="connsiteX44" fmla="*/ 8267 w 10000"/>
                <a:gd name="connsiteY44" fmla="*/ 9132 h 10000"/>
                <a:gd name="connsiteX45" fmla="*/ 7779 w 10000"/>
                <a:gd name="connsiteY45" fmla="*/ 8971 h 10000"/>
                <a:gd name="connsiteX46" fmla="*/ 7512 w 10000"/>
                <a:gd name="connsiteY46" fmla="*/ 8457 h 10000"/>
                <a:gd name="connsiteX47" fmla="*/ 7157 w 10000"/>
                <a:gd name="connsiteY47" fmla="*/ 8264 h 10000"/>
                <a:gd name="connsiteX48" fmla="*/ 6933 w 10000"/>
                <a:gd name="connsiteY48" fmla="*/ 8006 h 10000"/>
                <a:gd name="connsiteX49" fmla="*/ 6356 w 10000"/>
                <a:gd name="connsiteY49" fmla="*/ 7814 h 10000"/>
                <a:gd name="connsiteX50" fmla="*/ 6489 w 10000"/>
                <a:gd name="connsiteY50" fmla="*/ 7749 h 10000"/>
                <a:gd name="connsiteX51" fmla="*/ 6489 w 10000"/>
                <a:gd name="connsiteY51" fmla="*/ 7588 h 10000"/>
                <a:gd name="connsiteX52" fmla="*/ 6890 w 10000"/>
                <a:gd name="connsiteY52" fmla="*/ 7588 h 10000"/>
                <a:gd name="connsiteX53" fmla="*/ 7110 w 10000"/>
                <a:gd name="connsiteY53" fmla="*/ 7460 h 10000"/>
                <a:gd name="connsiteX54" fmla="*/ 7157 w 10000"/>
                <a:gd name="connsiteY54" fmla="*/ 6527 h 10000"/>
                <a:gd name="connsiteX55" fmla="*/ 7200 w 10000"/>
                <a:gd name="connsiteY55" fmla="*/ 6559 h 10000"/>
                <a:gd name="connsiteX56" fmla="*/ 7042 w 10000"/>
                <a:gd name="connsiteY56" fmla="*/ 6618 h 10000"/>
                <a:gd name="connsiteX57" fmla="*/ 6980 w 10000"/>
                <a:gd name="connsiteY57" fmla="*/ 6745 h 10000"/>
                <a:gd name="connsiteX58" fmla="*/ 6583 w 10000"/>
                <a:gd name="connsiteY58" fmla="*/ 6497 h 10000"/>
                <a:gd name="connsiteX59" fmla="*/ 6511 w 10000"/>
                <a:gd name="connsiteY59" fmla="*/ 5828 h 10000"/>
                <a:gd name="connsiteX60" fmla="*/ 6086 w 10000"/>
                <a:gd name="connsiteY60" fmla="*/ 6118 h 10000"/>
                <a:gd name="connsiteX61" fmla="*/ 9199 w 10000"/>
                <a:gd name="connsiteY61" fmla="*/ 3151 h 10000"/>
                <a:gd name="connsiteX62" fmla="*/ 9378 w 10000"/>
                <a:gd name="connsiteY62" fmla="*/ 3055 h 10000"/>
                <a:gd name="connsiteX63" fmla="*/ 9912 w 10000"/>
                <a:gd name="connsiteY63" fmla="*/ 2894 h 10000"/>
                <a:gd name="connsiteX64" fmla="*/ 10000 w 10000"/>
                <a:gd name="connsiteY64" fmla="*/ 2637 h 10000"/>
                <a:gd name="connsiteX65" fmla="*/ 9957 w 10000"/>
                <a:gd name="connsiteY65" fmla="*/ 2572 h 10000"/>
                <a:gd name="connsiteX66" fmla="*/ 9777 w 10000"/>
                <a:gd name="connsiteY66" fmla="*/ 2572 h 10000"/>
                <a:gd name="connsiteX67" fmla="*/ 9644 w 10000"/>
                <a:gd name="connsiteY67" fmla="*/ 2412 h 10000"/>
                <a:gd name="connsiteX68" fmla="*/ 9378 w 10000"/>
                <a:gd name="connsiteY68" fmla="*/ 2347 h 10000"/>
                <a:gd name="connsiteX69" fmla="*/ 9244 w 10000"/>
                <a:gd name="connsiteY69" fmla="*/ 2219 h 10000"/>
                <a:gd name="connsiteX70" fmla="*/ 9157 w 10000"/>
                <a:gd name="connsiteY70" fmla="*/ 1736 h 10000"/>
                <a:gd name="connsiteX71" fmla="*/ 9157 w 10000"/>
                <a:gd name="connsiteY71" fmla="*/ 1061 h 10000"/>
                <a:gd name="connsiteX72" fmla="*/ 8933 w 10000"/>
                <a:gd name="connsiteY72" fmla="*/ 836 h 10000"/>
                <a:gd name="connsiteX73" fmla="*/ 8889 w 10000"/>
                <a:gd name="connsiteY73" fmla="*/ 611 h 10000"/>
                <a:gd name="connsiteX74" fmla="*/ 8534 w 10000"/>
                <a:gd name="connsiteY74" fmla="*/ 289 h 10000"/>
                <a:gd name="connsiteX75" fmla="*/ 8222 w 10000"/>
                <a:gd name="connsiteY75" fmla="*/ 161 h 10000"/>
                <a:gd name="connsiteX76" fmla="*/ 8045 w 10000"/>
                <a:gd name="connsiteY76" fmla="*/ 0 h 10000"/>
                <a:gd name="connsiteX77" fmla="*/ 7779 w 10000"/>
                <a:gd name="connsiteY77" fmla="*/ 161 h 10000"/>
                <a:gd name="connsiteX78" fmla="*/ 7600 w 10000"/>
                <a:gd name="connsiteY78" fmla="*/ 129 h 10000"/>
                <a:gd name="connsiteX79" fmla="*/ 7466 w 10000"/>
                <a:gd name="connsiteY79" fmla="*/ 418 h 10000"/>
                <a:gd name="connsiteX80" fmla="*/ 7110 w 10000"/>
                <a:gd name="connsiteY80" fmla="*/ 482 h 10000"/>
                <a:gd name="connsiteX81" fmla="*/ 7023 w 10000"/>
                <a:gd name="connsiteY81" fmla="*/ 707 h 10000"/>
                <a:gd name="connsiteX82" fmla="*/ 6711 w 10000"/>
                <a:gd name="connsiteY82" fmla="*/ 707 h 10000"/>
                <a:gd name="connsiteX83" fmla="*/ 6445 w 10000"/>
                <a:gd name="connsiteY83" fmla="*/ 611 h 10000"/>
                <a:gd name="connsiteX84" fmla="*/ 5867 w 10000"/>
                <a:gd name="connsiteY84" fmla="*/ 611 h 10000"/>
                <a:gd name="connsiteX85" fmla="*/ 5289 w 10000"/>
                <a:gd name="connsiteY85" fmla="*/ 611 h 10000"/>
                <a:gd name="connsiteX86" fmla="*/ 5333 w 10000"/>
                <a:gd name="connsiteY86" fmla="*/ 482 h 10000"/>
                <a:gd name="connsiteX87" fmla="*/ 5245 w 10000"/>
                <a:gd name="connsiteY87" fmla="*/ 482 h 10000"/>
                <a:gd name="connsiteX88" fmla="*/ 5201 w 10000"/>
                <a:gd name="connsiteY88" fmla="*/ 611 h 10000"/>
                <a:gd name="connsiteX89" fmla="*/ 4667 w 10000"/>
                <a:gd name="connsiteY89" fmla="*/ 611 h 10000"/>
                <a:gd name="connsiteX90" fmla="*/ 4134 w 10000"/>
                <a:gd name="connsiteY90" fmla="*/ 611 h 10000"/>
                <a:gd name="connsiteX91" fmla="*/ 3602 w 10000"/>
                <a:gd name="connsiteY91" fmla="*/ 611 h 10000"/>
                <a:gd name="connsiteX92" fmla="*/ 3067 w 10000"/>
                <a:gd name="connsiteY92" fmla="*/ 611 h 10000"/>
                <a:gd name="connsiteX93" fmla="*/ 2580 w 10000"/>
                <a:gd name="connsiteY93" fmla="*/ 611 h 10000"/>
                <a:gd name="connsiteX94" fmla="*/ 2046 w 10000"/>
                <a:gd name="connsiteY94" fmla="*/ 611 h 10000"/>
                <a:gd name="connsiteX95" fmla="*/ 1556 w 10000"/>
                <a:gd name="connsiteY95" fmla="*/ 611 h 10000"/>
                <a:gd name="connsiteX96" fmla="*/ 1024 w 10000"/>
                <a:gd name="connsiteY96" fmla="*/ 611 h 10000"/>
                <a:gd name="connsiteX97" fmla="*/ 1024 w 10000"/>
                <a:gd name="connsiteY97" fmla="*/ 1061 h 10000"/>
                <a:gd name="connsiteX98" fmla="*/ 1024 w 10000"/>
                <a:gd name="connsiteY98" fmla="*/ 1640 h 10000"/>
                <a:gd name="connsiteX99" fmla="*/ 356 w 10000"/>
                <a:gd name="connsiteY99" fmla="*/ 1640 h 10000"/>
                <a:gd name="connsiteX100" fmla="*/ 356 w 10000"/>
                <a:gd name="connsiteY100" fmla="*/ 1897 h 10000"/>
                <a:gd name="connsiteX0" fmla="*/ 356 w 10000"/>
                <a:gd name="connsiteY0" fmla="*/ 1897 h 10000"/>
                <a:gd name="connsiteX1" fmla="*/ 5520 w 10000"/>
                <a:gd name="connsiteY1" fmla="*/ 6915 h 10000"/>
                <a:gd name="connsiteX2" fmla="*/ 5155 w 10000"/>
                <a:gd name="connsiteY2" fmla="*/ 7114 h 10000"/>
                <a:gd name="connsiteX3" fmla="*/ 4848 w 10000"/>
                <a:gd name="connsiteY3" fmla="*/ 6907 h 10000"/>
                <a:gd name="connsiteX4" fmla="*/ 4403 w 10000"/>
                <a:gd name="connsiteY4" fmla="*/ 6781 h 10000"/>
                <a:gd name="connsiteX5" fmla="*/ 4182 w 10000"/>
                <a:gd name="connsiteY5" fmla="*/ 7064 h 10000"/>
                <a:gd name="connsiteX6" fmla="*/ 3635 w 10000"/>
                <a:gd name="connsiteY6" fmla="*/ 7281 h 10000"/>
                <a:gd name="connsiteX7" fmla="*/ 3284 w 10000"/>
                <a:gd name="connsiteY7" fmla="*/ 7279 h 10000"/>
                <a:gd name="connsiteX8" fmla="*/ 2517 w 10000"/>
                <a:gd name="connsiteY8" fmla="*/ 7095 h 10000"/>
                <a:gd name="connsiteX9" fmla="*/ 2312 w 10000"/>
                <a:gd name="connsiteY9" fmla="*/ 7195 h 10000"/>
                <a:gd name="connsiteX10" fmla="*/ 1800 w 10000"/>
                <a:gd name="connsiteY10" fmla="*/ 6973 h 10000"/>
                <a:gd name="connsiteX11" fmla="*/ 1574 w 10000"/>
                <a:gd name="connsiteY11" fmla="*/ 6638 h 10000"/>
                <a:gd name="connsiteX12" fmla="*/ 1198 w 10000"/>
                <a:gd name="connsiteY12" fmla="*/ 6729 h 10000"/>
                <a:gd name="connsiteX13" fmla="*/ 1096 w 10000"/>
                <a:gd name="connsiteY13" fmla="*/ 6927 h 10000"/>
                <a:gd name="connsiteX14" fmla="*/ 698 w 10000"/>
                <a:gd name="connsiteY14" fmla="*/ 7011 h 10000"/>
                <a:gd name="connsiteX15" fmla="*/ 436 w 10000"/>
                <a:gd name="connsiteY15" fmla="*/ 7004 h 10000"/>
                <a:gd name="connsiteX16" fmla="*/ 292 w 10000"/>
                <a:gd name="connsiteY16" fmla="*/ 7161 h 10000"/>
                <a:gd name="connsiteX17" fmla="*/ 47 w 10000"/>
                <a:gd name="connsiteY17" fmla="*/ 6913 h 10000"/>
                <a:gd name="connsiteX18" fmla="*/ 0 w 10000"/>
                <a:gd name="connsiteY18" fmla="*/ 7363 h 10000"/>
                <a:gd name="connsiteX19" fmla="*/ 89 w 10000"/>
                <a:gd name="connsiteY19" fmla="*/ 7428 h 10000"/>
                <a:gd name="connsiteX20" fmla="*/ 446 w 10000"/>
                <a:gd name="connsiteY20" fmla="*/ 7460 h 10000"/>
                <a:gd name="connsiteX21" fmla="*/ 491 w 10000"/>
                <a:gd name="connsiteY21" fmla="*/ 7588 h 10000"/>
                <a:gd name="connsiteX22" fmla="*/ 890 w 10000"/>
                <a:gd name="connsiteY22" fmla="*/ 7621 h 10000"/>
                <a:gd name="connsiteX23" fmla="*/ 1112 w 10000"/>
                <a:gd name="connsiteY23" fmla="*/ 7749 h 10000"/>
                <a:gd name="connsiteX24" fmla="*/ 1156 w 10000"/>
                <a:gd name="connsiteY24" fmla="*/ 7974 h 10000"/>
                <a:gd name="connsiteX25" fmla="*/ 1869 w 10000"/>
                <a:gd name="connsiteY25" fmla="*/ 8360 h 10000"/>
                <a:gd name="connsiteX26" fmla="*/ 2046 w 10000"/>
                <a:gd name="connsiteY26" fmla="*/ 8746 h 10000"/>
                <a:gd name="connsiteX27" fmla="*/ 2534 w 10000"/>
                <a:gd name="connsiteY27" fmla="*/ 8939 h 10000"/>
                <a:gd name="connsiteX28" fmla="*/ 2712 w 10000"/>
                <a:gd name="connsiteY28" fmla="*/ 9196 h 10000"/>
                <a:gd name="connsiteX29" fmla="*/ 3067 w 10000"/>
                <a:gd name="connsiteY29" fmla="*/ 9518 h 10000"/>
                <a:gd name="connsiteX30" fmla="*/ 3335 w 10000"/>
                <a:gd name="connsiteY30" fmla="*/ 9614 h 10000"/>
                <a:gd name="connsiteX31" fmla="*/ 3513 w 10000"/>
                <a:gd name="connsiteY31" fmla="*/ 9518 h 10000"/>
                <a:gd name="connsiteX32" fmla="*/ 3957 w 10000"/>
                <a:gd name="connsiteY32" fmla="*/ 9550 h 10000"/>
                <a:gd name="connsiteX33" fmla="*/ 4134 w 10000"/>
                <a:gd name="connsiteY33" fmla="*/ 9486 h 10000"/>
                <a:gd name="connsiteX34" fmla="*/ 4934 w 10000"/>
                <a:gd name="connsiteY34" fmla="*/ 9968 h 10000"/>
                <a:gd name="connsiteX35" fmla="*/ 4979 w 10000"/>
                <a:gd name="connsiteY35" fmla="*/ 9968 h 10000"/>
                <a:gd name="connsiteX36" fmla="*/ 5067 w 10000"/>
                <a:gd name="connsiteY36" fmla="*/ 9904 h 10000"/>
                <a:gd name="connsiteX37" fmla="*/ 5643 w 10000"/>
                <a:gd name="connsiteY37" fmla="*/ 9904 h 10000"/>
                <a:gd name="connsiteX38" fmla="*/ 5734 w 10000"/>
                <a:gd name="connsiteY38" fmla="*/ 10000 h 10000"/>
                <a:gd name="connsiteX39" fmla="*/ 6223 w 10000"/>
                <a:gd name="connsiteY39" fmla="*/ 9871 h 10000"/>
                <a:gd name="connsiteX40" fmla="*/ 6666 w 10000"/>
                <a:gd name="connsiteY40" fmla="*/ 9871 h 10000"/>
                <a:gd name="connsiteX41" fmla="*/ 6978 w 10000"/>
                <a:gd name="connsiteY41" fmla="*/ 9743 h 10000"/>
                <a:gd name="connsiteX42" fmla="*/ 7334 w 10000"/>
                <a:gd name="connsiteY42" fmla="*/ 9486 h 10000"/>
                <a:gd name="connsiteX43" fmla="*/ 8267 w 10000"/>
                <a:gd name="connsiteY43" fmla="*/ 9486 h 10000"/>
                <a:gd name="connsiteX44" fmla="*/ 8267 w 10000"/>
                <a:gd name="connsiteY44" fmla="*/ 9132 h 10000"/>
                <a:gd name="connsiteX45" fmla="*/ 7779 w 10000"/>
                <a:gd name="connsiteY45" fmla="*/ 8971 h 10000"/>
                <a:gd name="connsiteX46" fmla="*/ 7512 w 10000"/>
                <a:gd name="connsiteY46" fmla="*/ 8457 h 10000"/>
                <a:gd name="connsiteX47" fmla="*/ 7157 w 10000"/>
                <a:gd name="connsiteY47" fmla="*/ 8264 h 10000"/>
                <a:gd name="connsiteX48" fmla="*/ 6933 w 10000"/>
                <a:gd name="connsiteY48" fmla="*/ 8006 h 10000"/>
                <a:gd name="connsiteX49" fmla="*/ 6356 w 10000"/>
                <a:gd name="connsiteY49" fmla="*/ 7814 h 10000"/>
                <a:gd name="connsiteX50" fmla="*/ 6489 w 10000"/>
                <a:gd name="connsiteY50" fmla="*/ 7749 h 10000"/>
                <a:gd name="connsiteX51" fmla="*/ 6489 w 10000"/>
                <a:gd name="connsiteY51" fmla="*/ 7588 h 10000"/>
                <a:gd name="connsiteX52" fmla="*/ 6890 w 10000"/>
                <a:gd name="connsiteY52" fmla="*/ 7588 h 10000"/>
                <a:gd name="connsiteX53" fmla="*/ 7110 w 10000"/>
                <a:gd name="connsiteY53" fmla="*/ 7460 h 10000"/>
                <a:gd name="connsiteX54" fmla="*/ 7157 w 10000"/>
                <a:gd name="connsiteY54" fmla="*/ 6527 h 10000"/>
                <a:gd name="connsiteX55" fmla="*/ 7200 w 10000"/>
                <a:gd name="connsiteY55" fmla="*/ 6559 h 10000"/>
                <a:gd name="connsiteX56" fmla="*/ 7042 w 10000"/>
                <a:gd name="connsiteY56" fmla="*/ 6618 h 10000"/>
                <a:gd name="connsiteX57" fmla="*/ 6980 w 10000"/>
                <a:gd name="connsiteY57" fmla="*/ 6745 h 10000"/>
                <a:gd name="connsiteX58" fmla="*/ 6583 w 10000"/>
                <a:gd name="connsiteY58" fmla="*/ 6497 h 10000"/>
                <a:gd name="connsiteX59" fmla="*/ 6511 w 10000"/>
                <a:gd name="connsiteY59" fmla="*/ 5828 h 10000"/>
                <a:gd name="connsiteX60" fmla="*/ 6086 w 10000"/>
                <a:gd name="connsiteY60" fmla="*/ 6118 h 10000"/>
                <a:gd name="connsiteX61" fmla="*/ 9378 w 10000"/>
                <a:gd name="connsiteY61" fmla="*/ 3055 h 10000"/>
                <a:gd name="connsiteX62" fmla="*/ 9912 w 10000"/>
                <a:gd name="connsiteY62" fmla="*/ 2894 h 10000"/>
                <a:gd name="connsiteX63" fmla="*/ 10000 w 10000"/>
                <a:gd name="connsiteY63" fmla="*/ 2637 h 10000"/>
                <a:gd name="connsiteX64" fmla="*/ 9957 w 10000"/>
                <a:gd name="connsiteY64" fmla="*/ 2572 h 10000"/>
                <a:gd name="connsiteX65" fmla="*/ 9777 w 10000"/>
                <a:gd name="connsiteY65" fmla="*/ 2572 h 10000"/>
                <a:gd name="connsiteX66" fmla="*/ 9644 w 10000"/>
                <a:gd name="connsiteY66" fmla="*/ 2412 h 10000"/>
                <a:gd name="connsiteX67" fmla="*/ 9378 w 10000"/>
                <a:gd name="connsiteY67" fmla="*/ 2347 h 10000"/>
                <a:gd name="connsiteX68" fmla="*/ 9244 w 10000"/>
                <a:gd name="connsiteY68" fmla="*/ 2219 h 10000"/>
                <a:gd name="connsiteX69" fmla="*/ 9157 w 10000"/>
                <a:gd name="connsiteY69" fmla="*/ 1736 h 10000"/>
                <a:gd name="connsiteX70" fmla="*/ 9157 w 10000"/>
                <a:gd name="connsiteY70" fmla="*/ 1061 h 10000"/>
                <a:gd name="connsiteX71" fmla="*/ 8933 w 10000"/>
                <a:gd name="connsiteY71" fmla="*/ 836 h 10000"/>
                <a:gd name="connsiteX72" fmla="*/ 8889 w 10000"/>
                <a:gd name="connsiteY72" fmla="*/ 611 h 10000"/>
                <a:gd name="connsiteX73" fmla="*/ 8534 w 10000"/>
                <a:gd name="connsiteY73" fmla="*/ 289 h 10000"/>
                <a:gd name="connsiteX74" fmla="*/ 8222 w 10000"/>
                <a:gd name="connsiteY74" fmla="*/ 161 h 10000"/>
                <a:gd name="connsiteX75" fmla="*/ 8045 w 10000"/>
                <a:gd name="connsiteY75" fmla="*/ 0 h 10000"/>
                <a:gd name="connsiteX76" fmla="*/ 7779 w 10000"/>
                <a:gd name="connsiteY76" fmla="*/ 161 h 10000"/>
                <a:gd name="connsiteX77" fmla="*/ 7600 w 10000"/>
                <a:gd name="connsiteY77" fmla="*/ 129 h 10000"/>
                <a:gd name="connsiteX78" fmla="*/ 7466 w 10000"/>
                <a:gd name="connsiteY78" fmla="*/ 418 h 10000"/>
                <a:gd name="connsiteX79" fmla="*/ 7110 w 10000"/>
                <a:gd name="connsiteY79" fmla="*/ 482 h 10000"/>
                <a:gd name="connsiteX80" fmla="*/ 7023 w 10000"/>
                <a:gd name="connsiteY80" fmla="*/ 707 h 10000"/>
                <a:gd name="connsiteX81" fmla="*/ 6711 w 10000"/>
                <a:gd name="connsiteY81" fmla="*/ 707 h 10000"/>
                <a:gd name="connsiteX82" fmla="*/ 6445 w 10000"/>
                <a:gd name="connsiteY82" fmla="*/ 611 h 10000"/>
                <a:gd name="connsiteX83" fmla="*/ 5867 w 10000"/>
                <a:gd name="connsiteY83" fmla="*/ 611 h 10000"/>
                <a:gd name="connsiteX84" fmla="*/ 5289 w 10000"/>
                <a:gd name="connsiteY84" fmla="*/ 611 h 10000"/>
                <a:gd name="connsiteX85" fmla="*/ 5333 w 10000"/>
                <a:gd name="connsiteY85" fmla="*/ 482 h 10000"/>
                <a:gd name="connsiteX86" fmla="*/ 5245 w 10000"/>
                <a:gd name="connsiteY86" fmla="*/ 482 h 10000"/>
                <a:gd name="connsiteX87" fmla="*/ 5201 w 10000"/>
                <a:gd name="connsiteY87" fmla="*/ 611 h 10000"/>
                <a:gd name="connsiteX88" fmla="*/ 4667 w 10000"/>
                <a:gd name="connsiteY88" fmla="*/ 611 h 10000"/>
                <a:gd name="connsiteX89" fmla="*/ 4134 w 10000"/>
                <a:gd name="connsiteY89" fmla="*/ 611 h 10000"/>
                <a:gd name="connsiteX90" fmla="*/ 3602 w 10000"/>
                <a:gd name="connsiteY90" fmla="*/ 611 h 10000"/>
                <a:gd name="connsiteX91" fmla="*/ 3067 w 10000"/>
                <a:gd name="connsiteY91" fmla="*/ 611 h 10000"/>
                <a:gd name="connsiteX92" fmla="*/ 2580 w 10000"/>
                <a:gd name="connsiteY92" fmla="*/ 611 h 10000"/>
                <a:gd name="connsiteX93" fmla="*/ 2046 w 10000"/>
                <a:gd name="connsiteY93" fmla="*/ 611 h 10000"/>
                <a:gd name="connsiteX94" fmla="*/ 1556 w 10000"/>
                <a:gd name="connsiteY94" fmla="*/ 611 h 10000"/>
                <a:gd name="connsiteX95" fmla="*/ 1024 w 10000"/>
                <a:gd name="connsiteY95" fmla="*/ 611 h 10000"/>
                <a:gd name="connsiteX96" fmla="*/ 1024 w 10000"/>
                <a:gd name="connsiteY96" fmla="*/ 1061 h 10000"/>
                <a:gd name="connsiteX97" fmla="*/ 1024 w 10000"/>
                <a:gd name="connsiteY97" fmla="*/ 1640 h 10000"/>
                <a:gd name="connsiteX98" fmla="*/ 356 w 10000"/>
                <a:gd name="connsiteY98" fmla="*/ 1640 h 10000"/>
                <a:gd name="connsiteX99" fmla="*/ 356 w 10000"/>
                <a:gd name="connsiteY99" fmla="*/ 1897 h 10000"/>
                <a:gd name="connsiteX0" fmla="*/ 356 w 10000"/>
                <a:gd name="connsiteY0" fmla="*/ 1897 h 10000"/>
                <a:gd name="connsiteX1" fmla="*/ 5520 w 10000"/>
                <a:gd name="connsiteY1" fmla="*/ 6915 h 10000"/>
                <a:gd name="connsiteX2" fmla="*/ 5155 w 10000"/>
                <a:gd name="connsiteY2" fmla="*/ 7114 h 10000"/>
                <a:gd name="connsiteX3" fmla="*/ 4848 w 10000"/>
                <a:gd name="connsiteY3" fmla="*/ 6907 h 10000"/>
                <a:gd name="connsiteX4" fmla="*/ 4403 w 10000"/>
                <a:gd name="connsiteY4" fmla="*/ 6781 h 10000"/>
                <a:gd name="connsiteX5" fmla="*/ 4182 w 10000"/>
                <a:gd name="connsiteY5" fmla="*/ 7064 h 10000"/>
                <a:gd name="connsiteX6" fmla="*/ 3635 w 10000"/>
                <a:gd name="connsiteY6" fmla="*/ 7281 h 10000"/>
                <a:gd name="connsiteX7" fmla="*/ 3284 w 10000"/>
                <a:gd name="connsiteY7" fmla="*/ 7279 h 10000"/>
                <a:gd name="connsiteX8" fmla="*/ 2517 w 10000"/>
                <a:gd name="connsiteY8" fmla="*/ 7095 h 10000"/>
                <a:gd name="connsiteX9" fmla="*/ 2312 w 10000"/>
                <a:gd name="connsiteY9" fmla="*/ 7195 h 10000"/>
                <a:gd name="connsiteX10" fmla="*/ 1800 w 10000"/>
                <a:gd name="connsiteY10" fmla="*/ 6973 h 10000"/>
                <a:gd name="connsiteX11" fmla="*/ 1574 w 10000"/>
                <a:gd name="connsiteY11" fmla="*/ 6638 h 10000"/>
                <a:gd name="connsiteX12" fmla="*/ 1198 w 10000"/>
                <a:gd name="connsiteY12" fmla="*/ 6729 h 10000"/>
                <a:gd name="connsiteX13" fmla="*/ 1096 w 10000"/>
                <a:gd name="connsiteY13" fmla="*/ 6927 h 10000"/>
                <a:gd name="connsiteX14" fmla="*/ 698 w 10000"/>
                <a:gd name="connsiteY14" fmla="*/ 7011 h 10000"/>
                <a:gd name="connsiteX15" fmla="*/ 436 w 10000"/>
                <a:gd name="connsiteY15" fmla="*/ 7004 h 10000"/>
                <a:gd name="connsiteX16" fmla="*/ 292 w 10000"/>
                <a:gd name="connsiteY16" fmla="*/ 7161 h 10000"/>
                <a:gd name="connsiteX17" fmla="*/ 47 w 10000"/>
                <a:gd name="connsiteY17" fmla="*/ 6913 h 10000"/>
                <a:gd name="connsiteX18" fmla="*/ 0 w 10000"/>
                <a:gd name="connsiteY18" fmla="*/ 7363 h 10000"/>
                <a:gd name="connsiteX19" fmla="*/ 89 w 10000"/>
                <a:gd name="connsiteY19" fmla="*/ 7428 h 10000"/>
                <a:gd name="connsiteX20" fmla="*/ 446 w 10000"/>
                <a:gd name="connsiteY20" fmla="*/ 7460 h 10000"/>
                <a:gd name="connsiteX21" fmla="*/ 491 w 10000"/>
                <a:gd name="connsiteY21" fmla="*/ 7588 h 10000"/>
                <a:gd name="connsiteX22" fmla="*/ 890 w 10000"/>
                <a:gd name="connsiteY22" fmla="*/ 7621 h 10000"/>
                <a:gd name="connsiteX23" fmla="*/ 1112 w 10000"/>
                <a:gd name="connsiteY23" fmla="*/ 7749 h 10000"/>
                <a:gd name="connsiteX24" fmla="*/ 1156 w 10000"/>
                <a:gd name="connsiteY24" fmla="*/ 7974 h 10000"/>
                <a:gd name="connsiteX25" fmla="*/ 1869 w 10000"/>
                <a:gd name="connsiteY25" fmla="*/ 8360 h 10000"/>
                <a:gd name="connsiteX26" fmla="*/ 2046 w 10000"/>
                <a:gd name="connsiteY26" fmla="*/ 8746 h 10000"/>
                <a:gd name="connsiteX27" fmla="*/ 2534 w 10000"/>
                <a:gd name="connsiteY27" fmla="*/ 8939 h 10000"/>
                <a:gd name="connsiteX28" fmla="*/ 2712 w 10000"/>
                <a:gd name="connsiteY28" fmla="*/ 9196 h 10000"/>
                <a:gd name="connsiteX29" fmla="*/ 3067 w 10000"/>
                <a:gd name="connsiteY29" fmla="*/ 9518 h 10000"/>
                <a:gd name="connsiteX30" fmla="*/ 3335 w 10000"/>
                <a:gd name="connsiteY30" fmla="*/ 9614 h 10000"/>
                <a:gd name="connsiteX31" fmla="*/ 3513 w 10000"/>
                <a:gd name="connsiteY31" fmla="*/ 9518 h 10000"/>
                <a:gd name="connsiteX32" fmla="*/ 3957 w 10000"/>
                <a:gd name="connsiteY32" fmla="*/ 9550 h 10000"/>
                <a:gd name="connsiteX33" fmla="*/ 4134 w 10000"/>
                <a:gd name="connsiteY33" fmla="*/ 9486 h 10000"/>
                <a:gd name="connsiteX34" fmla="*/ 4934 w 10000"/>
                <a:gd name="connsiteY34" fmla="*/ 9968 h 10000"/>
                <a:gd name="connsiteX35" fmla="*/ 4979 w 10000"/>
                <a:gd name="connsiteY35" fmla="*/ 9968 h 10000"/>
                <a:gd name="connsiteX36" fmla="*/ 5067 w 10000"/>
                <a:gd name="connsiteY36" fmla="*/ 9904 h 10000"/>
                <a:gd name="connsiteX37" fmla="*/ 5643 w 10000"/>
                <a:gd name="connsiteY37" fmla="*/ 9904 h 10000"/>
                <a:gd name="connsiteX38" fmla="*/ 5734 w 10000"/>
                <a:gd name="connsiteY38" fmla="*/ 10000 h 10000"/>
                <a:gd name="connsiteX39" fmla="*/ 6223 w 10000"/>
                <a:gd name="connsiteY39" fmla="*/ 9871 h 10000"/>
                <a:gd name="connsiteX40" fmla="*/ 6666 w 10000"/>
                <a:gd name="connsiteY40" fmla="*/ 9871 h 10000"/>
                <a:gd name="connsiteX41" fmla="*/ 6978 w 10000"/>
                <a:gd name="connsiteY41" fmla="*/ 9743 h 10000"/>
                <a:gd name="connsiteX42" fmla="*/ 7334 w 10000"/>
                <a:gd name="connsiteY42" fmla="*/ 9486 h 10000"/>
                <a:gd name="connsiteX43" fmla="*/ 8267 w 10000"/>
                <a:gd name="connsiteY43" fmla="*/ 9486 h 10000"/>
                <a:gd name="connsiteX44" fmla="*/ 8267 w 10000"/>
                <a:gd name="connsiteY44" fmla="*/ 9132 h 10000"/>
                <a:gd name="connsiteX45" fmla="*/ 7779 w 10000"/>
                <a:gd name="connsiteY45" fmla="*/ 8971 h 10000"/>
                <a:gd name="connsiteX46" fmla="*/ 7512 w 10000"/>
                <a:gd name="connsiteY46" fmla="*/ 8457 h 10000"/>
                <a:gd name="connsiteX47" fmla="*/ 7157 w 10000"/>
                <a:gd name="connsiteY47" fmla="*/ 8264 h 10000"/>
                <a:gd name="connsiteX48" fmla="*/ 6933 w 10000"/>
                <a:gd name="connsiteY48" fmla="*/ 8006 h 10000"/>
                <a:gd name="connsiteX49" fmla="*/ 6356 w 10000"/>
                <a:gd name="connsiteY49" fmla="*/ 7814 h 10000"/>
                <a:gd name="connsiteX50" fmla="*/ 6489 w 10000"/>
                <a:gd name="connsiteY50" fmla="*/ 7749 h 10000"/>
                <a:gd name="connsiteX51" fmla="*/ 6489 w 10000"/>
                <a:gd name="connsiteY51" fmla="*/ 7588 h 10000"/>
                <a:gd name="connsiteX52" fmla="*/ 6890 w 10000"/>
                <a:gd name="connsiteY52" fmla="*/ 7588 h 10000"/>
                <a:gd name="connsiteX53" fmla="*/ 7110 w 10000"/>
                <a:gd name="connsiteY53" fmla="*/ 7460 h 10000"/>
                <a:gd name="connsiteX54" fmla="*/ 7157 w 10000"/>
                <a:gd name="connsiteY54" fmla="*/ 6527 h 10000"/>
                <a:gd name="connsiteX55" fmla="*/ 7200 w 10000"/>
                <a:gd name="connsiteY55" fmla="*/ 6559 h 10000"/>
                <a:gd name="connsiteX56" fmla="*/ 7042 w 10000"/>
                <a:gd name="connsiteY56" fmla="*/ 6618 h 10000"/>
                <a:gd name="connsiteX57" fmla="*/ 6980 w 10000"/>
                <a:gd name="connsiteY57" fmla="*/ 6745 h 10000"/>
                <a:gd name="connsiteX58" fmla="*/ 6583 w 10000"/>
                <a:gd name="connsiteY58" fmla="*/ 6497 h 10000"/>
                <a:gd name="connsiteX59" fmla="*/ 6511 w 10000"/>
                <a:gd name="connsiteY59" fmla="*/ 5828 h 10000"/>
                <a:gd name="connsiteX60" fmla="*/ 6086 w 10000"/>
                <a:gd name="connsiteY60" fmla="*/ 6118 h 10000"/>
                <a:gd name="connsiteX61" fmla="*/ 6093 w 10000"/>
                <a:gd name="connsiteY61" fmla="*/ 6462 h 10000"/>
                <a:gd name="connsiteX62" fmla="*/ 9912 w 10000"/>
                <a:gd name="connsiteY62" fmla="*/ 2894 h 10000"/>
                <a:gd name="connsiteX63" fmla="*/ 10000 w 10000"/>
                <a:gd name="connsiteY63" fmla="*/ 2637 h 10000"/>
                <a:gd name="connsiteX64" fmla="*/ 9957 w 10000"/>
                <a:gd name="connsiteY64" fmla="*/ 2572 h 10000"/>
                <a:gd name="connsiteX65" fmla="*/ 9777 w 10000"/>
                <a:gd name="connsiteY65" fmla="*/ 2572 h 10000"/>
                <a:gd name="connsiteX66" fmla="*/ 9644 w 10000"/>
                <a:gd name="connsiteY66" fmla="*/ 2412 h 10000"/>
                <a:gd name="connsiteX67" fmla="*/ 9378 w 10000"/>
                <a:gd name="connsiteY67" fmla="*/ 2347 h 10000"/>
                <a:gd name="connsiteX68" fmla="*/ 9244 w 10000"/>
                <a:gd name="connsiteY68" fmla="*/ 2219 h 10000"/>
                <a:gd name="connsiteX69" fmla="*/ 9157 w 10000"/>
                <a:gd name="connsiteY69" fmla="*/ 1736 h 10000"/>
                <a:gd name="connsiteX70" fmla="*/ 9157 w 10000"/>
                <a:gd name="connsiteY70" fmla="*/ 1061 h 10000"/>
                <a:gd name="connsiteX71" fmla="*/ 8933 w 10000"/>
                <a:gd name="connsiteY71" fmla="*/ 836 h 10000"/>
                <a:gd name="connsiteX72" fmla="*/ 8889 w 10000"/>
                <a:gd name="connsiteY72" fmla="*/ 611 h 10000"/>
                <a:gd name="connsiteX73" fmla="*/ 8534 w 10000"/>
                <a:gd name="connsiteY73" fmla="*/ 289 h 10000"/>
                <a:gd name="connsiteX74" fmla="*/ 8222 w 10000"/>
                <a:gd name="connsiteY74" fmla="*/ 161 h 10000"/>
                <a:gd name="connsiteX75" fmla="*/ 8045 w 10000"/>
                <a:gd name="connsiteY75" fmla="*/ 0 h 10000"/>
                <a:gd name="connsiteX76" fmla="*/ 7779 w 10000"/>
                <a:gd name="connsiteY76" fmla="*/ 161 h 10000"/>
                <a:gd name="connsiteX77" fmla="*/ 7600 w 10000"/>
                <a:gd name="connsiteY77" fmla="*/ 129 h 10000"/>
                <a:gd name="connsiteX78" fmla="*/ 7466 w 10000"/>
                <a:gd name="connsiteY78" fmla="*/ 418 h 10000"/>
                <a:gd name="connsiteX79" fmla="*/ 7110 w 10000"/>
                <a:gd name="connsiteY79" fmla="*/ 482 h 10000"/>
                <a:gd name="connsiteX80" fmla="*/ 7023 w 10000"/>
                <a:gd name="connsiteY80" fmla="*/ 707 h 10000"/>
                <a:gd name="connsiteX81" fmla="*/ 6711 w 10000"/>
                <a:gd name="connsiteY81" fmla="*/ 707 h 10000"/>
                <a:gd name="connsiteX82" fmla="*/ 6445 w 10000"/>
                <a:gd name="connsiteY82" fmla="*/ 611 h 10000"/>
                <a:gd name="connsiteX83" fmla="*/ 5867 w 10000"/>
                <a:gd name="connsiteY83" fmla="*/ 611 h 10000"/>
                <a:gd name="connsiteX84" fmla="*/ 5289 w 10000"/>
                <a:gd name="connsiteY84" fmla="*/ 611 h 10000"/>
                <a:gd name="connsiteX85" fmla="*/ 5333 w 10000"/>
                <a:gd name="connsiteY85" fmla="*/ 482 h 10000"/>
                <a:gd name="connsiteX86" fmla="*/ 5245 w 10000"/>
                <a:gd name="connsiteY86" fmla="*/ 482 h 10000"/>
                <a:gd name="connsiteX87" fmla="*/ 5201 w 10000"/>
                <a:gd name="connsiteY87" fmla="*/ 611 h 10000"/>
                <a:gd name="connsiteX88" fmla="*/ 4667 w 10000"/>
                <a:gd name="connsiteY88" fmla="*/ 611 h 10000"/>
                <a:gd name="connsiteX89" fmla="*/ 4134 w 10000"/>
                <a:gd name="connsiteY89" fmla="*/ 611 h 10000"/>
                <a:gd name="connsiteX90" fmla="*/ 3602 w 10000"/>
                <a:gd name="connsiteY90" fmla="*/ 611 h 10000"/>
                <a:gd name="connsiteX91" fmla="*/ 3067 w 10000"/>
                <a:gd name="connsiteY91" fmla="*/ 611 h 10000"/>
                <a:gd name="connsiteX92" fmla="*/ 2580 w 10000"/>
                <a:gd name="connsiteY92" fmla="*/ 611 h 10000"/>
                <a:gd name="connsiteX93" fmla="*/ 2046 w 10000"/>
                <a:gd name="connsiteY93" fmla="*/ 611 h 10000"/>
                <a:gd name="connsiteX94" fmla="*/ 1556 w 10000"/>
                <a:gd name="connsiteY94" fmla="*/ 611 h 10000"/>
                <a:gd name="connsiteX95" fmla="*/ 1024 w 10000"/>
                <a:gd name="connsiteY95" fmla="*/ 611 h 10000"/>
                <a:gd name="connsiteX96" fmla="*/ 1024 w 10000"/>
                <a:gd name="connsiteY96" fmla="*/ 1061 h 10000"/>
                <a:gd name="connsiteX97" fmla="*/ 1024 w 10000"/>
                <a:gd name="connsiteY97" fmla="*/ 1640 h 10000"/>
                <a:gd name="connsiteX98" fmla="*/ 356 w 10000"/>
                <a:gd name="connsiteY98" fmla="*/ 1640 h 10000"/>
                <a:gd name="connsiteX99" fmla="*/ 356 w 10000"/>
                <a:gd name="connsiteY99" fmla="*/ 1897 h 10000"/>
                <a:gd name="connsiteX0" fmla="*/ 356 w 10000"/>
                <a:gd name="connsiteY0" fmla="*/ 1897 h 10000"/>
                <a:gd name="connsiteX1" fmla="*/ 5520 w 10000"/>
                <a:gd name="connsiteY1" fmla="*/ 6915 h 10000"/>
                <a:gd name="connsiteX2" fmla="*/ 5155 w 10000"/>
                <a:gd name="connsiteY2" fmla="*/ 7114 h 10000"/>
                <a:gd name="connsiteX3" fmla="*/ 4848 w 10000"/>
                <a:gd name="connsiteY3" fmla="*/ 6907 h 10000"/>
                <a:gd name="connsiteX4" fmla="*/ 4403 w 10000"/>
                <a:gd name="connsiteY4" fmla="*/ 6781 h 10000"/>
                <a:gd name="connsiteX5" fmla="*/ 4182 w 10000"/>
                <a:gd name="connsiteY5" fmla="*/ 7064 h 10000"/>
                <a:gd name="connsiteX6" fmla="*/ 3635 w 10000"/>
                <a:gd name="connsiteY6" fmla="*/ 7281 h 10000"/>
                <a:gd name="connsiteX7" fmla="*/ 3284 w 10000"/>
                <a:gd name="connsiteY7" fmla="*/ 7279 h 10000"/>
                <a:gd name="connsiteX8" fmla="*/ 2517 w 10000"/>
                <a:gd name="connsiteY8" fmla="*/ 7095 h 10000"/>
                <a:gd name="connsiteX9" fmla="*/ 2312 w 10000"/>
                <a:gd name="connsiteY9" fmla="*/ 7195 h 10000"/>
                <a:gd name="connsiteX10" fmla="*/ 1800 w 10000"/>
                <a:gd name="connsiteY10" fmla="*/ 6973 h 10000"/>
                <a:gd name="connsiteX11" fmla="*/ 1574 w 10000"/>
                <a:gd name="connsiteY11" fmla="*/ 6638 h 10000"/>
                <a:gd name="connsiteX12" fmla="*/ 1198 w 10000"/>
                <a:gd name="connsiteY12" fmla="*/ 6729 h 10000"/>
                <a:gd name="connsiteX13" fmla="*/ 1096 w 10000"/>
                <a:gd name="connsiteY13" fmla="*/ 6927 h 10000"/>
                <a:gd name="connsiteX14" fmla="*/ 698 w 10000"/>
                <a:gd name="connsiteY14" fmla="*/ 7011 h 10000"/>
                <a:gd name="connsiteX15" fmla="*/ 436 w 10000"/>
                <a:gd name="connsiteY15" fmla="*/ 7004 h 10000"/>
                <a:gd name="connsiteX16" fmla="*/ 292 w 10000"/>
                <a:gd name="connsiteY16" fmla="*/ 7161 h 10000"/>
                <a:gd name="connsiteX17" fmla="*/ 47 w 10000"/>
                <a:gd name="connsiteY17" fmla="*/ 6913 h 10000"/>
                <a:gd name="connsiteX18" fmla="*/ 0 w 10000"/>
                <a:gd name="connsiteY18" fmla="*/ 7363 h 10000"/>
                <a:gd name="connsiteX19" fmla="*/ 89 w 10000"/>
                <a:gd name="connsiteY19" fmla="*/ 7428 h 10000"/>
                <a:gd name="connsiteX20" fmla="*/ 446 w 10000"/>
                <a:gd name="connsiteY20" fmla="*/ 7460 h 10000"/>
                <a:gd name="connsiteX21" fmla="*/ 491 w 10000"/>
                <a:gd name="connsiteY21" fmla="*/ 7588 h 10000"/>
                <a:gd name="connsiteX22" fmla="*/ 890 w 10000"/>
                <a:gd name="connsiteY22" fmla="*/ 7621 h 10000"/>
                <a:gd name="connsiteX23" fmla="*/ 1112 w 10000"/>
                <a:gd name="connsiteY23" fmla="*/ 7749 h 10000"/>
                <a:gd name="connsiteX24" fmla="*/ 1156 w 10000"/>
                <a:gd name="connsiteY24" fmla="*/ 7974 h 10000"/>
                <a:gd name="connsiteX25" fmla="*/ 1869 w 10000"/>
                <a:gd name="connsiteY25" fmla="*/ 8360 h 10000"/>
                <a:gd name="connsiteX26" fmla="*/ 2046 w 10000"/>
                <a:gd name="connsiteY26" fmla="*/ 8746 h 10000"/>
                <a:gd name="connsiteX27" fmla="*/ 2534 w 10000"/>
                <a:gd name="connsiteY27" fmla="*/ 8939 h 10000"/>
                <a:gd name="connsiteX28" fmla="*/ 2712 w 10000"/>
                <a:gd name="connsiteY28" fmla="*/ 9196 h 10000"/>
                <a:gd name="connsiteX29" fmla="*/ 3067 w 10000"/>
                <a:gd name="connsiteY29" fmla="*/ 9518 h 10000"/>
                <a:gd name="connsiteX30" fmla="*/ 3335 w 10000"/>
                <a:gd name="connsiteY30" fmla="*/ 9614 h 10000"/>
                <a:gd name="connsiteX31" fmla="*/ 3513 w 10000"/>
                <a:gd name="connsiteY31" fmla="*/ 9518 h 10000"/>
                <a:gd name="connsiteX32" fmla="*/ 3957 w 10000"/>
                <a:gd name="connsiteY32" fmla="*/ 9550 h 10000"/>
                <a:gd name="connsiteX33" fmla="*/ 4134 w 10000"/>
                <a:gd name="connsiteY33" fmla="*/ 9486 h 10000"/>
                <a:gd name="connsiteX34" fmla="*/ 4934 w 10000"/>
                <a:gd name="connsiteY34" fmla="*/ 9968 h 10000"/>
                <a:gd name="connsiteX35" fmla="*/ 4979 w 10000"/>
                <a:gd name="connsiteY35" fmla="*/ 9968 h 10000"/>
                <a:gd name="connsiteX36" fmla="*/ 5067 w 10000"/>
                <a:gd name="connsiteY36" fmla="*/ 9904 h 10000"/>
                <a:gd name="connsiteX37" fmla="*/ 5643 w 10000"/>
                <a:gd name="connsiteY37" fmla="*/ 9904 h 10000"/>
                <a:gd name="connsiteX38" fmla="*/ 5734 w 10000"/>
                <a:gd name="connsiteY38" fmla="*/ 10000 h 10000"/>
                <a:gd name="connsiteX39" fmla="*/ 6223 w 10000"/>
                <a:gd name="connsiteY39" fmla="*/ 9871 h 10000"/>
                <a:gd name="connsiteX40" fmla="*/ 6666 w 10000"/>
                <a:gd name="connsiteY40" fmla="*/ 9871 h 10000"/>
                <a:gd name="connsiteX41" fmla="*/ 6978 w 10000"/>
                <a:gd name="connsiteY41" fmla="*/ 9743 h 10000"/>
                <a:gd name="connsiteX42" fmla="*/ 7334 w 10000"/>
                <a:gd name="connsiteY42" fmla="*/ 9486 h 10000"/>
                <a:gd name="connsiteX43" fmla="*/ 8267 w 10000"/>
                <a:gd name="connsiteY43" fmla="*/ 9486 h 10000"/>
                <a:gd name="connsiteX44" fmla="*/ 8267 w 10000"/>
                <a:gd name="connsiteY44" fmla="*/ 9132 h 10000"/>
                <a:gd name="connsiteX45" fmla="*/ 7779 w 10000"/>
                <a:gd name="connsiteY45" fmla="*/ 8971 h 10000"/>
                <a:gd name="connsiteX46" fmla="*/ 7512 w 10000"/>
                <a:gd name="connsiteY46" fmla="*/ 8457 h 10000"/>
                <a:gd name="connsiteX47" fmla="*/ 7157 w 10000"/>
                <a:gd name="connsiteY47" fmla="*/ 8264 h 10000"/>
                <a:gd name="connsiteX48" fmla="*/ 6933 w 10000"/>
                <a:gd name="connsiteY48" fmla="*/ 8006 h 10000"/>
                <a:gd name="connsiteX49" fmla="*/ 6356 w 10000"/>
                <a:gd name="connsiteY49" fmla="*/ 7814 h 10000"/>
                <a:gd name="connsiteX50" fmla="*/ 6489 w 10000"/>
                <a:gd name="connsiteY50" fmla="*/ 7749 h 10000"/>
                <a:gd name="connsiteX51" fmla="*/ 6489 w 10000"/>
                <a:gd name="connsiteY51" fmla="*/ 7588 h 10000"/>
                <a:gd name="connsiteX52" fmla="*/ 6890 w 10000"/>
                <a:gd name="connsiteY52" fmla="*/ 7588 h 10000"/>
                <a:gd name="connsiteX53" fmla="*/ 7110 w 10000"/>
                <a:gd name="connsiteY53" fmla="*/ 7460 h 10000"/>
                <a:gd name="connsiteX54" fmla="*/ 7157 w 10000"/>
                <a:gd name="connsiteY54" fmla="*/ 6527 h 10000"/>
                <a:gd name="connsiteX55" fmla="*/ 7200 w 10000"/>
                <a:gd name="connsiteY55" fmla="*/ 6559 h 10000"/>
                <a:gd name="connsiteX56" fmla="*/ 7042 w 10000"/>
                <a:gd name="connsiteY56" fmla="*/ 6618 h 10000"/>
                <a:gd name="connsiteX57" fmla="*/ 6980 w 10000"/>
                <a:gd name="connsiteY57" fmla="*/ 6745 h 10000"/>
                <a:gd name="connsiteX58" fmla="*/ 6583 w 10000"/>
                <a:gd name="connsiteY58" fmla="*/ 6497 h 10000"/>
                <a:gd name="connsiteX59" fmla="*/ 6511 w 10000"/>
                <a:gd name="connsiteY59" fmla="*/ 5828 h 10000"/>
                <a:gd name="connsiteX60" fmla="*/ 6086 w 10000"/>
                <a:gd name="connsiteY60" fmla="*/ 6118 h 10000"/>
                <a:gd name="connsiteX61" fmla="*/ 6093 w 10000"/>
                <a:gd name="connsiteY61" fmla="*/ 6462 h 10000"/>
                <a:gd name="connsiteX62" fmla="*/ 5751 w 10000"/>
                <a:gd name="connsiteY62" fmla="*/ 6670 h 10000"/>
                <a:gd name="connsiteX63" fmla="*/ 10000 w 10000"/>
                <a:gd name="connsiteY63" fmla="*/ 2637 h 10000"/>
                <a:gd name="connsiteX64" fmla="*/ 9957 w 10000"/>
                <a:gd name="connsiteY64" fmla="*/ 2572 h 10000"/>
                <a:gd name="connsiteX65" fmla="*/ 9777 w 10000"/>
                <a:gd name="connsiteY65" fmla="*/ 2572 h 10000"/>
                <a:gd name="connsiteX66" fmla="*/ 9644 w 10000"/>
                <a:gd name="connsiteY66" fmla="*/ 2412 h 10000"/>
                <a:gd name="connsiteX67" fmla="*/ 9378 w 10000"/>
                <a:gd name="connsiteY67" fmla="*/ 2347 h 10000"/>
                <a:gd name="connsiteX68" fmla="*/ 9244 w 10000"/>
                <a:gd name="connsiteY68" fmla="*/ 2219 h 10000"/>
                <a:gd name="connsiteX69" fmla="*/ 9157 w 10000"/>
                <a:gd name="connsiteY69" fmla="*/ 1736 h 10000"/>
                <a:gd name="connsiteX70" fmla="*/ 9157 w 10000"/>
                <a:gd name="connsiteY70" fmla="*/ 1061 h 10000"/>
                <a:gd name="connsiteX71" fmla="*/ 8933 w 10000"/>
                <a:gd name="connsiteY71" fmla="*/ 836 h 10000"/>
                <a:gd name="connsiteX72" fmla="*/ 8889 w 10000"/>
                <a:gd name="connsiteY72" fmla="*/ 611 h 10000"/>
                <a:gd name="connsiteX73" fmla="*/ 8534 w 10000"/>
                <a:gd name="connsiteY73" fmla="*/ 289 h 10000"/>
                <a:gd name="connsiteX74" fmla="*/ 8222 w 10000"/>
                <a:gd name="connsiteY74" fmla="*/ 161 h 10000"/>
                <a:gd name="connsiteX75" fmla="*/ 8045 w 10000"/>
                <a:gd name="connsiteY75" fmla="*/ 0 h 10000"/>
                <a:gd name="connsiteX76" fmla="*/ 7779 w 10000"/>
                <a:gd name="connsiteY76" fmla="*/ 161 h 10000"/>
                <a:gd name="connsiteX77" fmla="*/ 7600 w 10000"/>
                <a:gd name="connsiteY77" fmla="*/ 129 h 10000"/>
                <a:gd name="connsiteX78" fmla="*/ 7466 w 10000"/>
                <a:gd name="connsiteY78" fmla="*/ 418 h 10000"/>
                <a:gd name="connsiteX79" fmla="*/ 7110 w 10000"/>
                <a:gd name="connsiteY79" fmla="*/ 482 h 10000"/>
                <a:gd name="connsiteX80" fmla="*/ 7023 w 10000"/>
                <a:gd name="connsiteY80" fmla="*/ 707 h 10000"/>
                <a:gd name="connsiteX81" fmla="*/ 6711 w 10000"/>
                <a:gd name="connsiteY81" fmla="*/ 707 h 10000"/>
                <a:gd name="connsiteX82" fmla="*/ 6445 w 10000"/>
                <a:gd name="connsiteY82" fmla="*/ 611 h 10000"/>
                <a:gd name="connsiteX83" fmla="*/ 5867 w 10000"/>
                <a:gd name="connsiteY83" fmla="*/ 611 h 10000"/>
                <a:gd name="connsiteX84" fmla="*/ 5289 w 10000"/>
                <a:gd name="connsiteY84" fmla="*/ 611 h 10000"/>
                <a:gd name="connsiteX85" fmla="*/ 5333 w 10000"/>
                <a:gd name="connsiteY85" fmla="*/ 482 h 10000"/>
                <a:gd name="connsiteX86" fmla="*/ 5245 w 10000"/>
                <a:gd name="connsiteY86" fmla="*/ 482 h 10000"/>
                <a:gd name="connsiteX87" fmla="*/ 5201 w 10000"/>
                <a:gd name="connsiteY87" fmla="*/ 611 h 10000"/>
                <a:gd name="connsiteX88" fmla="*/ 4667 w 10000"/>
                <a:gd name="connsiteY88" fmla="*/ 611 h 10000"/>
                <a:gd name="connsiteX89" fmla="*/ 4134 w 10000"/>
                <a:gd name="connsiteY89" fmla="*/ 611 h 10000"/>
                <a:gd name="connsiteX90" fmla="*/ 3602 w 10000"/>
                <a:gd name="connsiteY90" fmla="*/ 611 h 10000"/>
                <a:gd name="connsiteX91" fmla="*/ 3067 w 10000"/>
                <a:gd name="connsiteY91" fmla="*/ 611 h 10000"/>
                <a:gd name="connsiteX92" fmla="*/ 2580 w 10000"/>
                <a:gd name="connsiteY92" fmla="*/ 611 h 10000"/>
                <a:gd name="connsiteX93" fmla="*/ 2046 w 10000"/>
                <a:gd name="connsiteY93" fmla="*/ 611 h 10000"/>
                <a:gd name="connsiteX94" fmla="*/ 1556 w 10000"/>
                <a:gd name="connsiteY94" fmla="*/ 611 h 10000"/>
                <a:gd name="connsiteX95" fmla="*/ 1024 w 10000"/>
                <a:gd name="connsiteY95" fmla="*/ 611 h 10000"/>
                <a:gd name="connsiteX96" fmla="*/ 1024 w 10000"/>
                <a:gd name="connsiteY96" fmla="*/ 1061 h 10000"/>
                <a:gd name="connsiteX97" fmla="*/ 1024 w 10000"/>
                <a:gd name="connsiteY97" fmla="*/ 1640 h 10000"/>
                <a:gd name="connsiteX98" fmla="*/ 356 w 10000"/>
                <a:gd name="connsiteY98" fmla="*/ 1640 h 10000"/>
                <a:gd name="connsiteX99" fmla="*/ 356 w 10000"/>
                <a:gd name="connsiteY99" fmla="*/ 1897 h 10000"/>
                <a:gd name="connsiteX0" fmla="*/ 356 w 9957"/>
                <a:gd name="connsiteY0" fmla="*/ 1897 h 10000"/>
                <a:gd name="connsiteX1" fmla="*/ 5520 w 9957"/>
                <a:gd name="connsiteY1" fmla="*/ 6915 h 10000"/>
                <a:gd name="connsiteX2" fmla="*/ 5155 w 9957"/>
                <a:gd name="connsiteY2" fmla="*/ 7114 h 10000"/>
                <a:gd name="connsiteX3" fmla="*/ 4848 w 9957"/>
                <a:gd name="connsiteY3" fmla="*/ 6907 h 10000"/>
                <a:gd name="connsiteX4" fmla="*/ 4403 w 9957"/>
                <a:gd name="connsiteY4" fmla="*/ 6781 h 10000"/>
                <a:gd name="connsiteX5" fmla="*/ 4182 w 9957"/>
                <a:gd name="connsiteY5" fmla="*/ 7064 h 10000"/>
                <a:gd name="connsiteX6" fmla="*/ 3635 w 9957"/>
                <a:gd name="connsiteY6" fmla="*/ 7281 h 10000"/>
                <a:gd name="connsiteX7" fmla="*/ 3284 w 9957"/>
                <a:gd name="connsiteY7" fmla="*/ 7279 h 10000"/>
                <a:gd name="connsiteX8" fmla="*/ 2517 w 9957"/>
                <a:gd name="connsiteY8" fmla="*/ 7095 h 10000"/>
                <a:gd name="connsiteX9" fmla="*/ 2312 w 9957"/>
                <a:gd name="connsiteY9" fmla="*/ 7195 h 10000"/>
                <a:gd name="connsiteX10" fmla="*/ 1800 w 9957"/>
                <a:gd name="connsiteY10" fmla="*/ 6973 h 10000"/>
                <a:gd name="connsiteX11" fmla="*/ 1574 w 9957"/>
                <a:gd name="connsiteY11" fmla="*/ 6638 h 10000"/>
                <a:gd name="connsiteX12" fmla="*/ 1198 w 9957"/>
                <a:gd name="connsiteY12" fmla="*/ 6729 h 10000"/>
                <a:gd name="connsiteX13" fmla="*/ 1096 w 9957"/>
                <a:gd name="connsiteY13" fmla="*/ 6927 h 10000"/>
                <a:gd name="connsiteX14" fmla="*/ 698 w 9957"/>
                <a:gd name="connsiteY14" fmla="*/ 7011 h 10000"/>
                <a:gd name="connsiteX15" fmla="*/ 436 w 9957"/>
                <a:gd name="connsiteY15" fmla="*/ 7004 h 10000"/>
                <a:gd name="connsiteX16" fmla="*/ 292 w 9957"/>
                <a:gd name="connsiteY16" fmla="*/ 7161 h 10000"/>
                <a:gd name="connsiteX17" fmla="*/ 47 w 9957"/>
                <a:gd name="connsiteY17" fmla="*/ 6913 h 10000"/>
                <a:gd name="connsiteX18" fmla="*/ 0 w 9957"/>
                <a:gd name="connsiteY18" fmla="*/ 7363 h 10000"/>
                <a:gd name="connsiteX19" fmla="*/ 89 w 9957"/>
                <a:gd name="connsiteY19" fmla="*/ 7428 h 10000"/>
                <a:gd name="connsiteX20" fmla="*/ 446 w 9957"/>
                <a:gd name="connsiteY20" fmla="*/ 7460 h 10000"/>
                <a:gd name="connsiteX21" fmla="*/ 491 w 9957"/>
                <a:gd name="connsiteY21" fmla="*/ 7588 h 10000"/>
                <a:gd name="connsiteX22" fmla="*/ 890 w 9957"/>
                <a:gd name="connsiteY22" fmla="*/ 7621 h 10000"/>
                <a:gd name="connsiteX23" fmla="*/ 1112 w 9957"/>
                <a:gd name="connsiteY23" fmla="*/ 7749 h 10000"/>
                <a:gd name="connsiteX24" fmla="*/ 1156 w 9957"/>
                <a:gd name="connsiteY24" fmla="*/ 7974 h 10000"/>
                <a:gd name="connsiteX25" fmla="*/ 1869 w 9957"/>
                <a:gd name="connsiteY25" fmla="*/ 8360 h 10000"/>
                <a:gd name="connsiteX26" fmla="*/ 2046 w 9957"/>
                <a:gd name="connsiteY26" fmla="*/ 8746 h 10000"/>
                <a:gd name="connsiteX27" fmla="*/ 2534 w 9957"/>
                <a:gd name="connsiteY27" fmla="*/ 8939 h 10000"/>
                <a:gd name="connsiteX28" fmla="*/ 2712 w 9957"/>
                <a:gd name="connsiteY28" fmla="*/ 9196 h 10000"/>
                <a:gd name="connsiteX29" fmla="*/ 3067 w 9957"/>
                <a:gd name="connsiteY29" fmla="*/ 9518 h 10000"/>
                <a:gd name="connsiteX30" fmla="*/ 3335 w 9957"/>
                <a:gd name="connsiteY30" fmla="*/ 9614 h 10000"/>
                <a:gd name="connsiteX31" fmla="*/ 3513 w 9957"/>
                <a:gd name="connsiteY31" fmla="*/ 9518 h 10000"/>
                <a:gd name="connsiteX32" fmla="*/ 3957 w 9957"/>
                <a:gd name="connsiteY32" fmla="*/ 9550 h 10000"/>
                <a:gd name="connsiteX33" fmla="*/ 4134 w 9957"/>
                <a:gd name="connsiteY33" fmla="*/ 9486 h 10000"/>
                <a:gd name="connsiteX34" fmla="*/ 4934 w 9957"/>
                <a:gd name="connsiteY34" fmla="*/ 9968 h 10000"/>
                <a:gd name="connsiteX35" fmla="*/ 4979 w 9957"/>
                <a:gd name="connsiteY35" fmla="*/ 9968 h 10000"/>
                <a:gd name="connsiteX36" fmla="*/ 5067 w 9957"/>
                <a:gd name="connsiteY36" fmla="*/ 9904 h 10000"/>
                <a:gd name="connsiteX37" fmla="*/ 5643 w 9957"/>
                <a:gd name="connsiteY37" fmla="*/ 9904 h 10000"/>
                <a:gd name="connsiteX38" fmla="*/ 5734 w 9957"/>
                <a:gd name="connsiteY38" fmla="*/ 10000 h 10000"/>
                <a:gd name="connsiteX39" fmla="*/ 6223 w 9957"/>
                <a:gd name="connsiteY39" fmla="*/ 9871 h 10000"/>
                <a:gd name="connsiteX40" fmla="*/ 6666 w 9957"/>
                <a:gd name="connsiteY40" fmla="*/ 9871 h 10000"/>
                <a:gd name="connsiteX41" fmla="*/ 6978 w 9957"/>
                <a:gd name="connsiteY41" fmla="*/ 9743 h 10000"/>
                <a:gd name="connsiteX42" fmla="*/ 7334 w 9957"/>
                <a:gd name="connsiteY42" fmla="*/ 9486 h 10000"/>
                <a:gd name="connsiteX43" fmla="*/ 8267 w 9957"/>
                <a:gd name="connsiteY43" fmla="*/ 9486 h 10000"/>
                <a:gd name="connsiteX44" fmla="*/ 8267 w 9957"/>
                <a:gd name="connsiteY44" fmla="*/ 9132 h 10000"/>
                <a:gd name="connsiteX45" fmla="*/ 7779 w 9957"/>
                <a:gd name="connsiteY45" fmla="*/ 8971 h 10000"/>
                <a:gd name="connsiteX46" fmla="*/ 7512 w 9957"/>
                <a:gd name="connsiteY46" fmla="*/ 8457 h 10000"/>
                <a:gd name="connsiteX47" fmla="*/ 7157 w 9957"/>
                <a:gd name="connsiteY47" fmla="*/ 8264 h 10000"/>
                <a:gd name="connsiteX48" fmla="*/ 6933 w 9957"/>
                <a:gd name="connsiteY48" fmla="*/ 8006 h 10000"/>
                <a:gd name="connsiteX49" fmla="*/ 6356 w 9957"/>
                <a:gd name="connsiteY49" fmla="*/ 7814 h 10000"/>
                <a:gd name="connsiteX50" fmla="*/ 6489 w 9957"/>
                <a:gd name="connsiteY50" fmla="*/ 7749 h 10000"/>
                <a:gd name="connsiteX51" fmla="*/ 6489 w 9957"/>
                <a:gd name="connsiteY51" fmla="*/ 7588 h 10000"/>
                <a:gd name="connsiteX52" fmla="*/ 6890 w 9957"/>
                <a:gd name="connsiteY52" fmla="*/ 7588 h 10000"/>
                <a:gd name="connsiteX53" fmla="*/ 7110 w 9957"/>
                <a:gd name="connsiteY53" fmla="*/ 7460 h 10000"/>
                <a:gd name="connsiteX54" fmla="*/ 7157 w 9957"/>
                <a:gd name="connsiteY54" fmla="*/ 6527 h 10000"/>
                <a:gd name="connsiteX55" fmla="*/ 7200 w 9957"/>
                <a:gd name="connsiteY55" fmla="*/ 6559 h 10000"/>
                <a:gd name="connsiteX56" fmla="*/ 7042 w 9957"/>
                <a:gd name="connsiteY56" fmla="*/ 6618 h 10000"/>
                <a:gd name="connsiteX57" fmla="*/ 6980 w 9957"/>
                <a:gd name="connsiteY57" fmla="*/ 6745 h 10000"/>
                <a:gd name="connsiteX58" fmla="*/ 6583 w 9957"/>
                <a:gd name="connsiteY58" fmla="*/ 6497 h 10000"/>
                <a:gd name="connsiteX59" fmla="*/ 6511 w 9957"/>
                <a:gd name="connsiteY59" fmla="*/ 5828 h 10000"/>
                <a:gd name="connsiteX60" fmla="*/ 6086 w 9957"/>
                <a:gd name="connsiteY60" fmla="*/ 6118 h 10000"/>
                <a:gd name="connsiteX61" fmla="*/ 6093 w 9957"/>
                <a:gd name="connsiteY61" fmla="*/ 6462 h 10000"/>
                <a:gd name="connsiteX62" fmla="*/ 5751 w 9957"/>
                <a:gd name="connsiteY62" fmla="*/ 6670 h 10000"/>
                <a:gd name="connsiteX63" fmla="*/ 9957 w 9957"/>
                <a:gd name="connsiteY63" fmla="*/ 2572 h 10000"/>
                <a:gd name="connsiteX64" fmla="*/ 9777 w 9957"/>
                <a:gd name="connsiteY64" fmla="*/ 2572 h 10000"/>
                <a:gd name="connsiteX65" fmla="*/ 9644 w 9957"/>
                <a:gd name="connsiteY65" fmla="*/ 2412 h 10000"/>
                <a:gd name="connsiteX66" fmla="*/ 9378 w 9957"/>
                <a:gd name="connsiteY66" fmla="*/ 2347 h 10000"/>
                <a:gd name="connsiteX67" fmla="*/ 9244 w 9957"/>
                <a:gd name="connsiteY67" fmla="*/ 2219 h 10000"/>
                <a:gd name="connsiteX68" fmla="*/ 9157 w 9957"/>
                <a:gd name="connsiteY68" fmla="*/ 1736 h 10000"/>
                <a:gd name="connsiteX69" fmla="*/ 9157 w 9957"/>
                <a:gd name="connsiteY69" fmla="*/ 1061 h 10000"/>
                <a:gd name="connsiteX70" fmla="*/ 8933 w 9957"/>
                <a:gd name="connsiteY70" fmla="*/ 836 h 10000"/>
                <a:gd name="connsiteX71" fmla="*/ 8889 w 9957"/>
                <a:gd name="connsiteY71" fmla="*/ 611 h 10000"/>
                <a:gd name="connsiteX72" fmla="*/ 8534 w 9957"/>
                <a:gd name="connsiteY72" fmla="*/ 289 h 10000"/>
                <a:gd name="connsiteX73" fmla="*/ 8222 w 9957"/>
                <a:gd name="connsiteY73" fmla="*/ 161 h 10000"/>
                <a:gd name="connsiteX74" fmla="*/ 8045 w 9957"/>
                <a:gd name="connsiteY74" fmla="*/ 0 h 10000"/>
                <a:gd name="connsiteX75" fmla="*/ 7779 w 9957"/>
                <a:gd name="connsiteY75" fmla="*/ 161 h 10000"/>
                <a:gd name="connsiteX76" fmla="*/ 7600 w 9957"/>
                <a:gd name="connsiteY76" fmla="*/ 129 h 10000"/>
                <a:gd name="connsiteX77" fmla="*/ 7466 w 9957"/>
                <a:gd name="connsiteY77" fmla="*/ 418 h 10000"/>
                <a:gd name="connsiteX78" fmla="*/ 7110 w 9957"/>
                <a:gd name="connsiteY78" fmla="*/ 482 h 10000"/>
                <a:gd name="connsiteX79" fmla="*/ 7023 w 9957"/>
                <a:gd name="connsiteY79" fmla="*/ 707 h 10000"/>
                <a:gd name="connsiteX80" fmla="*/ 6711 w 9957"/>
                <a:gd name="connsiteY80" fmla="*/ 707 h 10000"/>
                <a:gd name="connsiteX81" fmla="*/ 6445 w 9957"/>
                <a:gd name="connsiteY81" fmla="*/ 611 h 10000"/>
                <a:gd name="connsiteX82" fmla="*/ 5867 w 9957"/>
                <a:gd name="connsiteY82" fmla="*/ 611 h 10000"/>
                <a:gd name="connsiteX83" fmla="*/ 5289 w 9957"/>
                <a:gd name="connsiteY83" fmla="*/ 611 h 10000"/>
                <a:gd name="connsiteX84" fmla="*/ 5333 w 9957"/>
                <a:gd name="connsiteY84" fmla="*/ 482 h 10000"/>
                <a:gd name="connsiteX85" fmla="*/ 5245 w 9957"/>
                <a:gd name="connsiteY85" fmla="*/ 482 h 10000"/>
                <a:gd name="connsiteX86" fmla="*/ 5201 w 9957"/>
                <a:gd name="connsiteY86" fmla="*/ 611 h 10000"/>
                <a:gd name="connsiteX87" fmla="*/ 4667 w 9957"/>
                <a:gd name="connsiteY87" fmla="*/ 611 h 10000"/>
                <a:gd name="connsiteX88" fmla="*/ 4134 w 9957"/>
                <a:gd name="connsiteY88" fmla="*/ 611 h 10000"/>
                <a:gd name="connsiteX89" fmla="*/ 3602 w 9957"/>
                <a:gd name="connsiteY89" fmla="*/ 611 h 10000"/>
                <a:gd name="connsiteX90" fmla="*/ 3067 w 9957"/>
                <a:gd name="connsiteY90" fmla="*/ 611 h 10000"/>
                <a:gd name="connsiteX91" fmla="*/ 2580 w 9957"/>
                <a:gd name="connsiteY91" fmla="*/ 611 h 10000"/>
                <a:gd name="connsiteX92" fmla="*/ 2046 w 9957"/>
                <a:gd name="connsiteY92" fmla="*/ 611 h 10000"/>
                <a:gd name="connsiteX93" fmla="*/ 1556 w 9957"/>
                <a:gd name="connsiteY93" fmla="*/ 611 h 10000"/>
                <a:gd name="connsiteX94" fmla="*/ 1024 w 9957"/>
                <a:gd name="connsiteY94" fmla="*/ 611 h 10000"/>
                <a:gd name="connsiteX95" fmla="*/ 1024 w 9957"/>
                <a:gd name="connsiteY95" fmla="*/ 1061 h 10000"/>
                <a:gd name="connsiteX96" fmla="*/ 1024 w 9957"/>
                <a:gd name="connsiteY96" fmla="*/ 1640 h 10000"/>
                <a:gd name="connsiteX97" fmla="*/ 356 w 9957"/>
                <a:gd name="connsiteY97" fmla="*/ 1640 h 10000"/>
                <a:gd name="connsiteX98" fmla="*/ 356 w 9957"/>
                <a:gd name="connsiteY98" fmla="*/ 1897 h 10000"/>
                <a:gd name="connsiteX0" fmla="*/ 358 w 9819"/>
                <a:gd name="connsiteY0" fmla="*/ 1897 h 10000"/>
                <a:gd name="connsiteX1" fmla="*/ 5544 w 9819"/>
                <a:gd name="connsiteY1" fmla="*/ 6915 h 10000"/>
                <a:gd name="connsiteX2" fmla="*/ 5177 w 9819"/>
                <a:gd name="connsiteY2" fmla="*/ 7114 h 10000"/>
                <a:gd name="connsiteX3" fmla="*/ 4869 w 9819"/>
                <a:gd name="connsiteY3" fmla="*/ 6907 h 10000"/>
                <a:gd name="connsiteX4" fmla="*/ 4422 w 9819"/>
                <a:gd name="connsiteY4" fmla="*/ 6781 h 10000"/>
                <a:gd name="connsiteX5" fmla="*/ 4200 w 9819"/>
                <a:gd name="connsiteY5" fmla="*/ 7064 h 10000"/>
                <a:gd name="connsiteX6" fmla="*/ 3651 w 9819"/>
                <a:gd name="connsiteY6" fmla="*/ 7281 h 10000"/>
                <a:gd name="connsiteX7" fmla="*/ 3298 w 9819"/>
                <a:gd name="connsiteY7" fmla="*/ 7279 h 10000"/>
                <a:gd name="connsiteX8" fmla="*/ 2528 w 9819"/>
                <a:gd name="connsiteY8" fmla="*/ 7095 h 10000"/>
                <a:gd name="connsiteX9" fmla="*/ 2322 w 9819"/>
                <a:gd name="connsiteY9" fmla="*/ 7195 h 10000"/>
                <a:gd name="connsiteX10" fmla="*/ 1808 w 9819"/>
                <a:gd name="connsiteY10" fmla="*/ 6973 h 10000"/>
                <a:gd name="connsiteX11" fmla="*/ 1581 w 9819"/>
                <a:gd name="connsiteY11" fmla="*/ 6638 h 10000"/>
                <a:gd name="connsiteX12" fmla="*/ 1203 w 9819"/>
                <a:gd name="connsiteY12" fmla="*/ 6729 h 10000"/>
                <a:gd name="connsiteX13" fmla="*/ 1101 w 9819"/>
                <a:gd name="connsiteY13" fmla="*/ 6927 h 10000"/>
                <a:gd name="connsiteX14" fmla="*/ 701 w 9819"/>
                <a:gd name="connsiteY14" fmla="*/ 7011 h 10000"/>
                <a:gd name="connsiteX15" fmla="*/ 438 w 9819"/>
                <a:gd name="connsiteY15" fmla="*/ 7004 h 10000"/>
                <a:gd name="connsiteX16" fmla="*/ 293 w 9819"/>
                <a:gd name="connsiteY16" fmla="*/ 7161 h 10000"/>
                <a:gd name="connsiteX17" fmla="*/ 47 w 9819"/>
                <a:gd name="connsiteY17" fmla="*/ 6913 h 10000"/>
                <a:gd name="connsiteX18" fmla="*/ 0 w 9819"/>
                <a:gd name="connsiteY18" fmla="*/ 7363 h 10000"/>
                <a:gd name="connsiteX19" fmla="*/ 89 w 9819"/>
                <a:gd name="connsiteY19" fmla="*/ 7428 h 10000"/>
                <a:gd name="connsiteX20" fmla="*/ 448 w 9819"/>
                <a:gd name="connsiteY20" fmla="*/ 7460 h 10000"/>
                <a:gd name="connsiteX21" fmla="*/ 493 w 9819"/>
                <a:gd name="connsiteY21" fmla="*/ 7588 h 10000"/>
                <a:gd name="connsiteX22" fmla="*/ 894 w 9819"/>
                <a:gd name="connsiteY22" fmla="*/ 7621 h 10000"/>
                <a:gd name="connsiteX23" fmla="*/ 1117 w 9819"/>
                <a:gd name="connsiteY23" fmla="*/ 7749 h 10000"/>
                <a:gd name="connsiteX24" fmla="*/ 1161 w 9819"/>
                <a:gd name="connsiteY24" fmla="*/ 7974 h 10000"/>
                <a:gd name="connsiteX25" fmla="*/ 1877 w 9819"/>
                <a:gd name="connsiteY25" fmla="*/ 8360 h 10000"/>
                <a:gd name="connsiteX26" fmla="*/ 2055 w 9819"/>
                <a:gd name="connsiteY26" fmla="*/ 8746 h 10000"/>
                <a:gd name="connsiteX27" fmla="*/ 2545 w 9819"/>
                <a:gd name="connsiteY27" fmla="*/ 8939 h 10000"/>
                <a:gd name="connsiteX28" fmla="*/ 2724 w 9819"/>
                <a:gd name="connsiteY28" fmla="*/ 9196 h 10000"/>
                <a:gd name="connsiteX29" fmla="*/ 3080 w 9819"/>
                <a:gd name="connsiteY29" fmla="*/ 9518 h 10000"/>
                <a:gd name="connsiteX30" fmla="*/ 3349 w 9819"/>
                <a:gd name="connsiteY30" fmla="*/ 9614 h 10000"/>
                <a:gd name="connsiteX31" fmla="*/ 3528 w 9819"/>
                <a:gd name="connsiteY31" fmla="*/ 9518 h 10000"/>
                <a:gd name="connsiteX32" fmla="*/ 3974 w 9819"/>
                <a:gd name="connsiteY32" fmla="*/ 9550 h 10000"/>
                <a:gd name="connsiteX33" fmla="*/ 4152 w 9819"/>
                <a:gd name="connsiteY33" fmla="*/ 9486 h 10000"/>
                <a:gd name="connsiteX34" fmla="*/ 4955 w 9819"/>
                <a:gd name="connsiteY34" fmla="*/ 9968 h 10000"/>
                <a:gd name="connsiteX35" fmla="*/ 5001 w 9819"/>
                <a:gd name="connsiteY35" fmla="*/ 9968 h 10000"/>
                <a:gd name="connsiteX36" fmla="*/ 5089 w 9819"/>
                <a:gd name="connsiteY36" fmla="*/ 9904 h 10000"/>
                <a:gd name="connsiteX37" fmla="*/ 5667 w 9819"/>
                <a:gd name="connsiteY37" fmla="*/ 9904 h 10000"/>
                <a:gd name="connsiteX38" fmla="*/ 5759 w 9819"/>
                <a:gd name="connsiteY38" fmla="*/ 10000 h 10000"/>
                <a:gd name="connsiteX39" fmla="*/ 6250 w 9819"/>
                <a:gd name="connsiteY39" fmla="*/ 9871 h 10000"/>
                <a:gd name="connsiteX40" fmla="*/ 6695 w 9819"/>
                <a:gd name="connsiteY40" fmla="*/ 9871 h 10000"/>
                <a:gd name="connsiteX41" fmla="*/ 7008 w 9819"/>
                <a:gd name="connsiteY41" fmla="*/ 9743 h 10000"/>
                <a:gd name="connsiteX42" fmla="*/ 7366 w 9819"/>
                <a:gd name="connsiteY42" fmla="*/ 9486 h 10000"/>
                <a:gd name="connsiteX43" fmla="*/ 8303 w 9819"/>
                <a:gd name="connsiteY43" fmla="*/ 9486 h 10000"/>
                <a:gd name="connsiteX44" fmla="*/ 8303 w 9819"/>
                <a:gd name="connsiteY44" fmla="*/ 9132 h 10000"/>
                <a:gd name="connsiteX45" fmla="*/ 7813 w 9819"/>
                <a:gd name="connsiteY45" fmla="*/ 8971 h 10000"/>
                <a:gd name="connsiteX46" fmla="*/ 7544 w 9819"/>
                <a:gd name="connsiteY46" fmla="*/ 8457 h 10000"/>
                <a:gd name="connsiteX47" fmla="*/ 7188 w 9819"/>
                <a:gd name="connsiteY47" fmla="*/ 8264 h 10000"/>
                <a:gd name="connsiteX48" fmla="*/ 6963 w 9819"/>
                <a:gd name="connsiteY48" fmla="*/ 8006 h 10000"/>
                <a:gd name="connsiteX49" fmla="*/ 6383 w 9819"/>
                <a:gd name="connsiteY49" fmla="*/ 7814 h 10000"/>
                <a:gd name="connsiteX50" fmla="*/ 6517 w 9819"/>
                <a:gd name="connsiteY50" fmla="*/ 7749 h 10000"/>
                <a:gd name="connsiteX51" fmla="*/ 6517 w 9819"/>
                <a:gd name="connsiteY51" fmla="*/ 7588 h 10000"/>
                <a:gd name="connsiteX52" fmla="*/ 6920 w 9819"/>
                <a:gd name="connsiteY52" fmla="*/ 7588 h 10000"/>
                <a:gd name="connsiteX53" fmla="*/ 7141 w 9819"/>
                <a:gd name="connsiteY53" fmla="*/ 7460 h 10000"/>
                <a:gd name="connsiteX54" fmla="*/ 7188 w 9819"/>
                <a:gd name="connsiteY54" fmla="*/ 6527 h 10000"/>
                <a:gd name="connsiteX55" fmla="*/ 7231 w 9819"/>
                <a:gd name="connsiteY55" fmla="*/ 6559 h 10000"/>
                <a:gd name="connsiteX56" fmla="*/ 7072 w 9819"/>
                <a:gd name="connsiteY56" fmla="*/ 6618 h 10000"/>
                <a:gd name="connsiteX57" fmla="*/ 7010 w 9819"/>
                <a:gd name="connsiteY57" fmla="*/ 6745 h 10000"/>
                <a:gd name="connsiteX58" fmla="*/ 6611 w 9819"/>
                <a:gd name="connsiteY58" fmla="*/ 6497 h 10000"/>
                <a:gd name="connsiteX59" fmla="*/ 6539 w 9819"/>
                <a:gd name="connsiteY59" fmla="*/ 5828 h 10000"/>
                <a:gd name="connsiteX60" fmla="*/ 6112 w 9819"/>
                <a:gd name="connsiteY60" fmla="*/ 6118 h 10000"/>
                <a:gd name="connsiteX61" fmla="*/ 6119 w 9819"/>
                <a:gd name="connsiteY61" fmla="*/ 6462 h 10000"/>
                <a:gd name="connsiteX62" fmla="*/ 5776 w 9819"/>
                <a:gd name="connsiteY62" fmla="*/ 6670 h 10000"/>
                <a:gd name="connsiteX63" fmla="*/ 9819 w 9819"/>
                <a:gd name="connsiteY63" fmla="*/ 2572 h 10000"/>
                <a:gd name="connsiteX64" fmla="*/ 9686 w 9819"/>
                <a:gd name="connsiteY64" fmla="*/ 2412 h 10000"/>
                <a:gd name="connsiteX65" fmla="*/ 9418 w 9819"/>
                <a:gd name="connsiteY65" fmla="*/ 2347 h 10000"/>
                <a:gd name="connsiteX66" fmla="*/ 9284 w 9819"/>
                <a:gd name="connsiteY66" fmla="*/ 2219 h 10000"/>
                <a:gd name="connsiteX67" fmla="*/ 9197 w 9819"/>
                <a:gd name="connsiteY67" fmla="*/ 1736 h 10000"/>
                <a:gd name="connsiteX68" fmla="*/ 9197 w 9819"/>
                <a:gd name="connsiteY68" fmla="*/ 1061 h 10000"/>
                <a:gd name="connsiteX69" fmla="*/ 8972 w 9819"/>
                <a:gd name="connsiteY69" fmla="*/ 836 h 10000"/>
                <a:gd name="connsiteX70" fmla="*/ 8927 w 9819"/>
                <a:gd name="connsiteY70" fmla="*/ 611 h 10000"/>
                <a:gd name="connsiteX71" fmla="*/ 8571 w 9819"/>
                <a:gd name="connsiteY71" fmla="*/ 289 h 10000"/>
                <a:gd name="connsiteX72" fmla="*/ 8258 w 9819"/>
                <a:gd name="connsiteY72" fmla="*/ 161 h 10000"/>
                <a:gd name="connsiteX73" fmla="*/ 8080 w 9819"/>
                <a:gd name="connsiteY73" fmla="*/ 0 h 10000"/>
                <a:gd name="connsiteX74" fmla="*/ 7813 w 9819"/>
                <a:gd name="connsiteY74" fmla="*/ 161 h 10000"/>
                <a:gd name="connsiteX75" fmla="*/ 7633 w 9819"/>
                <a:gd name="connsiteY75" fmla="*/ 129 h 10000"/>
                <a:gd name="connsiteX76" fmla="*/ 7498 w 9819"/>
                <a:gd name="connsiteY76" fmla="*/ 418 h 10000"/>
                <a:gd name="connsiteX77" fmla="*/ 7141 w 9819"/>
                <a:gd name="connsiteY77" fmla="*/ 482 h 10000"/>
                <a:gd name="connsiteX78" fmla="*/ 7053 w 9819"/>
                <a:gd name="connsiteY78" fmla="*/ 707 h 10000"/>
                <a:gd name="connsiteX79" fmla="*/ 6740 w 9819"/>
                <a:gd name="connsiteY79" fmla="*/ 707 h 10000"/>
                <a:gd name="connsiteX80" fmla="*/ 6473 w 9819"/>
                <a:gd name="connsiteY80" fmla="*/ 611 h 10000"/>
                <a:gd name="connsiteX81" fmla="*/ 5892 w 9819"/>
                <a:gd name="connsiteY81" fmla="*/ 611 h 10000"/>
                <a:gd name="connsiteX82" fmla="*/ 5312 w 9819"/>
                <a:gd name="connsiteY82" fmla="*/ 611 h 10000"/>
                <a:gd name="connsiteX83" fmla="*/ 5356 w 9819"/>
                <a:gd name="connsiteY83" fmla="*/ 482 h 10000"/>
                <a:gd name="connsiteX84" fmla="*/ 5268 w 9819"/>
                <a:gd name="connsiteY84" fmla="*/ 482 h 10000"/>
                <a:gd name="connsiteX85" fmla="*/ 5223 w 9819"/>
                <a:gd name="connsiteY85" fmla="*/ 611 h 10000"/>
                <a:gd name="connsiteX86" fmla="*/ 4687 w 9819"/>
                <a:gd name="connsiteY86" fmla="*/ 611 h 10000"/>
                <a:gd name="connsiteX87" fmla="*/ 4152 w 9819"/>
                <a:gd name="connsiteY87" fmla="*/ 611 h 10000"/>
                <a:gd name="connsiteX88" fmla="*/ 3618 w 9819"/>
                <a:gd name="connsiteY88" fmla="*/ 611 h 10000"/>
                <a:gd name="connsiteX89" fmla="*/ 3080 w 9819"/>
                <a:gd name="connsiteY89" fmla="*/ 611 h 10000"/>
                <a:gd name="connsiteX90" fmla="*/ 2591 w 9819"/>
                <a:gd name="connsiteY90" fmla="*/ 611 h 10000"/>
                <a:gd name="connsiteX91" fmla="*/ 2055 w 9819"/>
                <a:gd name="connsiteY91" fmla="*/ 611 h 10000"/>
                <a:gd name="connsiteX92" fmla="*/ 1563 w 9819"/>
                <a:gd name="connsiteY92" fmla="*/ 611 h 10000"/>
                <a:gd name="connsiteX93" fmla="*/ 1028 w 9819"/>
                <a:gd name="connsiteY93" fmla="*/ 611 h 10000"/>
                <a:gd name="connsiteX94" fmla="*/ 1028 w 9819"/>
                <a:gd name="connsiteY94" fmla="*/ 1061 h 10000"/>
                <a:gd name="connsiteX95" fmla="*/ 1028 w 9819"/>
                <a:gd name="connsiteY95" fmla="*/ 1640 h 10000"/>
                <a:gd name="connsiteX96" fmla="*/ 358 w 9819"/>
                <a:gd name="connsiteY96" fmla="*/ 1640 h 10000"/>
                <a:gd name="connsiteX97" fmla="*/ 358 w 9819"/>
                <a:gd name="connsiteY97" fmla="*/ 1897 h 10000"/>
                <a:gd name="connsiteX0" fmla="*/ 365 w 9865"/>
                <a:gd name="connsiteY0" fmla="*/ 1897 h 10000"/>
                <a:gd name="connsiteX1" fmla="*/ 5646 w 9865"/>
                <a:gd name="connsiteY1" fmla="*/ 6915 h 10000"/>
                <a:gd name="connsiteX2" fmla="*/ 5272 w 9865"/>
                <a:gd name="connsiteY2" fmla="*/ 7114 h 10000"/>
                <a:gd name="connsiteX3" fmla="*/ 4959 w 9865"/>
                <a:gd name="connsiteY3" fmla="*/ 6907 h 10000"/>
                <a:gd name="connsiteX4" fmla="*/ 4504 w 9865"/>
                <a:gd name="connsiteY4" fmla="*/ 6781 h 10000"/>
                <a:gd name="connsiteX5" fmla="*/ 4277 w 9865"/>
                <a:gd name="connsiteY5" fmla="*/ 7064 h 10000"/>
                <a:gd name="connsiteX6" fmla="*/ 3718 w 9865"/>
                <a:gd name="connsiteY6" fmla="*/ 7281 h 10000"/>
                <a:gd name="connsiteX7" fmla="*/ 3359 w 9865"/>
                <a:gd name="connsiteY7" fmla="*/ 7279 h 10000"/>
                <a:gd name="connsiteX8" fmla="*/ 2575 w 9865"/>
                <a:gd name="connsiteY8" fmla="*/ 7095 h 10000"/>
                <a:gd name="connsiteX9" fmla="*/ 2365 w 9865"/>
                <a:gd name="connsiteY9" fmla="*/ 7195 h 10000"/>
                <a:gd name="connsiteX10" fmla="*/ 1841 w 9865"/>
                <a:gd name="connsiteY10" fmla="*/ 6973 h 10000"/>
                <a:gd name="connsiteX11" fmla="*/ 1610 w 9865"/>
                <a:gd name="connsiteY11" fmla="*/ 6638 h 10000"/>
                <a:gd name="connsiteX12" fmla="*/ 1225 w 9865"/>
                <a:gd name="connsiteY12" fmla="*/ 6729 h 10000"/>
                <a:gd name="connsiteX13" fmla="*/ 1121 w 9865"/>
                <a:gd name="connsiteY13" fmla="*/ 6927 h 10000"/>
                <a:gd name="connsiteX14" fmla="*/ 714 w 9865"/>
                <a:gd name="connsiteY14" fmla="*/ 7011 h 10000"/>
                <a:gd name="connsiteX15" fmla="*/ 446 w 9865"/>
                <a:gd name="connsiteY15" fmla="*/ 7004 h 10000"/>
                <a:gd name="connsiteX16" fmla="*/ 298 w 9865"/>
                <a:gd name="connsiteY16" fmla="*/ 7161 h 10000"/>
                <a:gd name="connsiteX17" fmla="*/ 48 w 9865"/>
                <a:gd name="connsiteY17" fmla="*/ 6913 h 10000"/>
                <a:gd name="connsiteX18" fmla="*/ 0 w 9865"/>
                <a:gd name="connsiteY18" fmla="*/ 7363 h 10000"/>
                <a:gd name="connsiteX19" fmla="*/ 91 w 9865"/>
                <a:gd name="connsiteY19" fmla="*/ 7428 h 10000"/>
                <a:gd name="connsiteX20" fmla="*/ 456 w 9865"/>
                <a:gd name="connsiteY20" fmla="*/ 7460 h 10000"/>
                <a:gd name="connsiteX21" fmla="*/ 502 w 9865"/>
                <a:gd name="connsiteY21" fmla="*/ 7588 h 10000"/>
                <a:gd name="connsiteX22" fmla="*/ 910 w 9865"/>
                <a:gd name="connsiteY22" fmla="*/ 7621 h 10000"/>
                <a:gd name="connsiteX23" fmla="*/ 1138 w 9865"/>
                <a:gd name="connsiteY23" fmla="*/ 7749 h 10000"/>
                <a:gd name="connsiteX24" fmla="*/ 1182 w 9865"/>
                <a:gd name="connsiteY24" fmla="*/ 7974 h 10000"/>
                <a:gd name="connsiteX25" fmla="*/ 1912 w 9865"/>
                <a:gd name="connsiteY25" fmla="*/ 8360 h 10000"/>
                <a:gd name="connsiteX26" fmla="*/ 2093 w 9865"/>
                <a:gd name="connsiteY26" fmla="*/ 8746 h 10000"/>
                <a:gd name="connsiteX27" fmla="*/ 2592 w 9865"/>
                <a:gd name="connsiteY27" fmla="*/ 8939 h 10000"/>
                <a:gd name="connsiteX28" fmla="*/ 2774 w 9865"/>
                <a:gd name="connsiteY28" fmla="*/ 9196 h 10000"/>
                <a:gd name="connsiteX29" fmla="*/ 3137 w 9865"/>
                <a:gd name="connsiteY29" fmla="*/ 9518 h 10000"/>
                <a:gd name="connsiteX30" fmla="*/ 3411 w 9865"/>
                <a:gd name="connsiteY30" fmla="*/ 9614 h 10000"/>
                <a:gd name="connsiteX31" fmla="*/ 3593 w 9865"/>
                <a:gd name="connsiteY31" fmla="*/ 9518 h 10000"/>
                <a:gd name="connsiteX32" fmla="*/ 4047 w 9865"/>
                <a:gd name="connsiteY32" fmla="*/ 9550 h 10000"/>
                <a:gd name="connsiteX33" fmla="*/ 4229 w 9865"/>
                <a:gd name="connsiteY33" fmla="*/ 9486 h 10000"/>
                <a:gd name="connsiteX34" fmla="*/ 5046 w 9865"/>
                <a:gd name="connsiteY34" fmla="*/ 9968 h 10000"/>
                <a:gd name="connsiteX35" fmla="*/ 5093 w 9865"/>
                <a:gd name="connsiteY35" fmla="*/ 9968 h 10000"/>
                <a:gd name="connsiteX36" fmla="*/ 5183 w 9865"/>
                <a:gd name="connsiteY36" fmla="*/ 9904 h 10000"/>
                <a:gd name="connsiteX37" fmla="*/ 5771 w 9865"/>
                <a:gd name="connsiteY37" fmla="*/ 9904 h 10000"/>
                <a:gd name="connsiteX38" fmla="*/ 5865 w 9865"/>
                <a:gd name="connsiteY38" fmla="*/ 10000 h 10000"/>
                <a:gd name="connsiteX39" fmla="*/ 6365 w 9865"/>
                <a:gd name="connsiteY39" fmla="*/ 9871 h 10000"/>
                <a:gd name="connsiteX40" fmla="*/ 6818 w 9865"/>
                <a:gd name="connsiteY40" fmla="*/ 9871 h 10000"/>
                <a:gd name="connsiteX41" fmla="*/ 7137 w 9865"/>
                <a:gd name="connsiteY41" fmla="*/ 9743 h 10000"/>
                <a:gd name="connsiteX42" fmla="*/ 7502 w 9865"/>
                <a:gd name="connsiteY42" fmla="*/ 9486 h 10000"/>
                <a:gd name="connsiteX43" fmla="*/ 8456 w 9865"/>
                <a:gd name="connsiteY43" fmla="*/ 9486 h 10000"/>
                <a:gd name="connsiteX44" fmla="*/ 8456 w 9865"/>
                <a:gd name="connsiteY44" fmla="*/ 9132 h 10000"/>
                <a:gd name="connsiteX45" fmla="*/ 7957 w 9865"/>
                <a:gd name="connsiteY45" fmla="*/ 8971 h 10000"/>
                <a:gd name="connsiteX46" fmla="*/ 7683 w 9865"/>
                <a:gd name="connsiteY46" fmla="*/ 8457 h 10000"/>
                <a:gd name="connsiteX47" fmla="*/ 7321 w 9865"/>
                <a:gd name="connsiteY47" fmla="*/ 8264 h 10000"/>
                <a:gd name="connsiteX48" fmla="*/ 7091 w 9865"/>
                <a:gd name="connsiteY48" fmla="*/ 8006 h 10000"/>
                <a:gd name="connsiteX49" fmla="*/ 6501 w 9865"/>
                <a:gd name="connsiteY49" fmla="*/ 7814 h 10000"/>
                <a:gd name="connsiteX50" fmla="*/ 6637 w 9865"/>
                <a:gd name="connsiteY50" fmla="*/ 7749 h 10000"/>
                <a:gd name="connsiteX51" fmla="*/ 6637 w 9865"/>
                <a:gd name="connsiteY51" fmla="*/ 7588 h 10000"/>
                <a:gd name="connsiteX52" fmla="*/ 7048 w 9865"/>
                <a:gd name="connsiteY52" fmla="*/ 7588 h 10000"/>
                <a:gd name="connsiteX53" fmla="*/ 7273 w 9865"/>
                <a:gd name="connsiteY53" fmla="*/ 7460 h 10000"/>
                <a:gd name="connsiteX54" fmla="*/ 7321 w 9865"/>
                <a:gd name="connsiteY54" fmla="*/ 6527 h 10000"/>
                <a:gd name="connsiteX55" fmla="*/ 7364 w 9865"/>
                <a:gd name="connsiteY55" fmla="*/ 6559 h 10000"/>
                <a:gd name="connsiteX56" fmla="*/ 7202 w 9865"/>
                <a:gd name="connsiteY56" fmla="*/ 6618 h 10000"/>
                <a:gd name="connsiteX57" fmla="*/ 7139 w 9865"/>
                <a:gd name="connsiteY57" fmla="*/ 6745 h 10000"/>
                <a:gd name="connsiteX58" fmla="*/ 6733 w 9865"/>
                <a:gd name="connsiteY58" fmla="*/ 6497 h 10000"/>
                <a:gd name="connsiteX59" fmla="*/ 6660 w 9865"/>
                <a:gd name="connsiteY59" fmla="*/ 5828 h 10000"/>
                <a:gd name="connsiteX60" fmla="*/ 6225 w 9865"/>
                <a:gd name="connsiteY60" fmla="*/ 6118 h 10000"/>
                <a:gd name="connsiteX61" fmla="*/ 6232 w 9865"/>
                <a:gd name="connsiteY61" fmla="*/ 6462 h 10000"/>
                <a:gd name="connsiteX62" fmla="*/ 5882 w 9865"/>
                <a:gd name="connsiteY62" fmla="*/ 6670 h 10000"/>
                <a:gd name="connsiteX63" fmla="*/ 9865 w 9865"/>
                <a:gd name="connsiteY63" fmla="*/ 2412 h 10000"/>
                <a:gd name="connsiteX64" fmla="*/ 9592 w 9865"/>
                <a:gd name="connsiteY64" fmla="*/ 2347 h 10000"/>
                <a:gd name="connsiteX65" fmla="*/ 9455 w 9865"/>
                <a:gd name="connsiteY65" fmla="*/ 2219 h 10000"/>
                <a:gd name="connsiteX66" fmla="*/ 9367 w 9865"/>
                <a:gd name="connsiteY66" fmla="*/ 1736 h 10000"/>
                <a:gd name="connsiteX67" fmla="*/ 9367 w 9865"/>
                <a:gd name="connsiteY67" fmla="*/ 1061 h 10000"/>
                <a:gd name="connsiteX68" fmla="*/ 9137 w 9865"/>
                <a:gd name="connsiteY68" fmla="*/ 836 h 10000"/>
                <a:gd name="connsiteX69" fmla="*/ 9092 w 9865"/>
                <a:gd name="connsiteY69" fmla="*/ 611 h 10000"/>
                <a:gd name="connsiteX70" fmla="*/ 8729 w 9865"/>
                <a:gd name="connsiteY70" fmla="*/ 289 h 10000"/>
                <a:gd name="connsiteX71" fmla="*/ 8410 w 9865"/>
                <a:gd name="connsiteY71" fmla="*/ 161 h 10000"/>
                <a:gd name="connsiteX72" fmla="*/ 8229 w 9865"/>
                <a:gd name="connsiteY72" fmla="*/ 0 h 10000"/>
                <a:gd name="connsiteX73" fmla="*/ 7957 w 9865"/>
                <a:gd name="connsiteY73" fmla="*/ 161 h 10000"/>
                <a:gd name="connsiteX74" fmla="*/ 7774 w 9865"/>
                <a:gd name="connsiteY74" fmla="*/ 129 h 10000"/>
                <a:gd name="connsiteX75" fmla="*/ 7636 w 9865"/>
                <a:gd name="connsiteY75" fmla="*/ 418 h 10000"/>
                <a:gd name="connsiteX76" fmla="*/ 7273 w 9865"/>
                <a:gd name="connsiteY76" fmla="*/ 482 h 10000"/>
                <a:gd name="connsiteX77" fmla="*/ 7183 w 9865"/>
                <a:gd name="connsiteY77" fmla="*/ 707 h 10000"/>
                <a:gd name="connsiteX78" fmla="*/ 6864 w 9865"/>
                <a:gd name="connsiteY78" fmla="*/ 707 h 10000"/>
                <a:gd name="connsiteX79" fmla="*/ 6592 w 9865"/>
                <a:gd name="connsiteY79" fmla="*/ 611 h 10000"/>
                <a:gd name="connsiteX80" fmla="*/ 6001 w 9865"/>
                <a:gd name="connsiteY80" fmla="*/ 611 h 10000"/>
                <a:gd name="connsiteX81" fmla="*/ 5410 w 9865"/>
                <a:gd name="connsiteY81" fmla="*/ 611 h 10000"/>
                <a:gd name="connsiteX82" fmla="*/ 5455 w 9865"/>
                <a:gd name="connsiteY82" fmla="*/ 482 h 10000"/>
                <a:gd name="connsiteX83" fmla="*/ 5365 w 9865"/>
                <a:gd name="connsiteY83" fmla="*/ 482 h 10000"/>
                <a:gd name="connsiteX84" fmla="*/ 5319 w 9865"/>
                <a:gd name="connsiteY84" fmla="*/ 611 h 10000"/>
                <a:gd name="connsiteX85" fmla="*/ 4773 w 9865"/>
                <a:gd name="connsiteY85" fmla="*/ 611 h 10000"/>
                <a:gd name="connsiteX86" fmla="*/ 4229 w 9865"/>
                <a:gd name="connsiteY86" fmla="*/ 611 h 10000"/>
                <a:gd name="connsiteX87" fmla="*/ 3685 w 9865"/>
                <a:gd name="connsiteY87" fmla="*/ 611 h 10000"/>
                <a:gd name="connsiteX88" fmla="*/ 3137 w 9865"/>
                <a:gd name="connsiteY88" fmla="*/ 611 h 10000"/>
                <a:gd name="connsiteX89" fmla="*/ 2639 w 9865"/>
                <a:gd name="connsiteY89" fmla="*/ 611 h 10000"/>
                <a:gd name="connsiteX90" fmla="*/ 2093 w 9865"/>
                <a:gd name="connsiteY90" fmla="*/ 611 h 10000"/>
                <a:gd name="connsiteX91" fmla="*/ 1592 w 9865"/>
                <a:gd name="connsiteY91" fmla="*/ 611 h 10000"/>
                <a:gd name="connsiteX92" fmla="*/ 1047 w 9865"/>
                <a:gd name="connsiteY92" fmla="*/ 611 h 10000"/>
                <a:gd name="connsiteX93" fmla="*/ 1047 w 9865"/>
                <a:gd name="connsiteY93" fmla="*/ 1061 h 10000"/>
                <a:gd name="connsiteX94" fmla="*/ 1047 w 9865"/>
                <a:gd name="connsiteY94" fmla="*/ 1640 h 10000"/>
                <a:gd name="connsiteX95" fmla="*/ 365 w 9865"/>
                <a:gd name="connsiteY95" fmla="*/ 1640 h 10000"/>
                <a:gd name="connsiteX96" fmla="*/ 365 w 9865"/>
                <a:gd name="connsiteY96" fmla="*/ 1897 h 10000"/>
                <a:gd name="connsiteX0" fmla="*/ 370 w 9723"/>
                <a:gd name="connsiteY0" fmla="*/ 1897 h 10000"/>
                <a:gd name="connsiteX1" fmla="*/ 5723 w 9723"/>
                <a:gd name="connsiteY1" fmla="*/ 6915 h 10000"/>
                <a:gd name="connsiteX2" fmla="*/ 5344 w 9723"/>
                <a:gd name="connsiteY2" fmla="*/ 7114 h 10000"/>
                <a:gd name="connsiteX3" fmla="*/ 5027 w 9723"/>
                <a:gd name="connsiteY3" fmla="*/ 6907 h 10000"/>
                <a:gd name="connsiteX4" fmla="*/ 4566 w 9723"/>
                <a:gd name="connsiteY4" fmla="*/ 6781 h 10000"/>
                <a:gd name="connsiteX5" fmla="*/ 4336 w 9723"/>
                <a:gd name="connsiteY5" fmla="*/ 7064 h 10000"/>
                <a:gd name="connsiteX6" fmla="*/ 3769 w 9723"/>
                <a:gd name="connsiteY6" fmla="*/ 7281 h 10000"/>
                <a:gd name="connsiteX7" fmla="*/ 3405 w 9723"/>
                <a:gd name="connsiteY7" fmla="*/ 7279 h 10000"/>
                <a:gd name="connsiteX8" fmla="*/ 2610 w 9723"/>
                <a:gd name="connsiteY8" fmla="*/ 7095 h 10000"/>
                <a:gd name="connsiteX9" fmla="*/ 2397 w 9723"/>
                <a:gd name="connsiteY9" fmla="*/ 7195 h 10000"/>
                <a:gd name="connsiteX10" fmla="*/ 1866 w 9723"/>
                <a:gd name="connsiteY10" fmla="*/ 6973 h 10000"/>
                <a:gd name="connsiteX11" fmla="*/ 1632 w 9723"/>
                <a:gd name="connsiteY11" fmla="*/ 6638 h 10000"/>
                <a:gd name="connsiteX12" fmla="*/ 1242 w 9723"/>
                <a:gd name="connsiteY12" fmla="*/ 6729 h 10000"/>
                <a:gd name="connsiteX13" fmla="*/ 1136 w 9723"/>
                <a:gd name="connsiteY13" fmla="*/ 6927 h 10000"/>
                <a:gd name="connsiteX14" fmla="*/ 724 w 9723"/>
                <a:gd name="connsiteY14" fmla="*/ 7011 h 10000"/>
                <a:gd name="connsiteX15" fmla="*/ 452 w 9723"/>
                <a:gd name="connsiteY15" fmla="*/ 7004 h 10000"/>
                <a:gd name="connsiteX16" fmla="*/ 302 w 9723"/>
                <a:gd name="connsiteY16" fmla="*/ 7161 h 10000"/>
                <a:gd name="connsiteX17" fmla="*/ 49 w 9723"/>
                <a:gd name="connsiteY17" fmla="*/ 6913 h 10000"/>
                <a:gd name="connsiteX18" fmla="*/ 0 w 9723"/>
                <a:gd name="connsiteY18" fmla="*/ 7363 h 10000"/>
                <a:gd name="connsiteX19" fmla="*/ 92 w 9723"/>
                <a:gd name="connsiteY19" fmla="*/ 7428 h 10000"/>
                <a:gd name="connsiteX20" fmla="*/ 462 w 9723"/>
                <a:gd name="connsiteY20" fmla="*/ 7460 h 10000"/>
                <a:gd name="connsiteX21" fmla="*/ 509 w 9723"/>
                <a:gd name="connsiteY21" fmla="*/ 7588 h 10000"/>
                <a:gd name="connsiteX22" fmla="*/ 922 w 9723"/>
                <a:gd name="connsiteY22" fmla="*/ 7621 h 10000"/>
                <a:gd name="connsiteX23" fmla="*/ 1154 w 9723"/>
                <a:gd name="connsiteY23" fmla="*/ 7749 h 10000"/>
                <a:gd name="connsiteX24" fmla="*/ 1198 w 9723"/>
                <a:gd name="connsiteY24" fmla="*/ 7974 h 10000"/>
                <a:gd name="connsiteX25" fmla="*/ 1938 w 9723"/>
                <a:gd name="connsiteY25" fmla="*/ 8360 h 10000"/>
                <a:gd name="connsiteX26" fmla="*/ 2122 w 9723"/>
                <a:gd name="connsiteY26" fmla="*/ 8746 h 10000"/>
                <a:gd name="connsiteX27" fmla="*/ 2627 w 9723"/>
                <a:gd name="connsiteY27" fmla="*/ 8939 h 10000"/>
                <a:gd name="connsiteX28" fmla="*/ 2812 w 9723"/>
                <a:gd name="connsiteY28" fmla="*/ 9196 h 10000"/>
                <a:gd name="connsiteX29" fmla="*/ 3180 w 9723"/>
                <a:gd name="connsiteY29" fmla="*/ 9518 h 10000"/>
                <a:gd name="connsiteX30" fmla="*/ 3458 w 9723"/>
                <a:gd name="connsiteY30" fmla="*/ 9614 h 10000"/>
                <a:gd name="connsiteX31" fmla="*/ 3642 w 9723"/>
                <a:gd name="connsiteY31" fmla="*/ 9518 h 10000"/>
                <a:gd name="connsiteX32" fmla="*/ 4102 w 9723"/>
                <a:gd name="connsiteY32" fmla="*/ 9550 h 10000"/>
                <a:gd name="connsiteX33" fmla="*/ 4287 w 9723"/>
                <a:gd name="connsiteY33" fmla="*/ 9486 h 10000"/>
                <a:gd name="connsiteX34" fmla="*/ 5115 w 9723"/>
                <a:gd name="connsiteY34" fmla="*/ 9968 h 10000"/>
                <a:gd name="connsiteX35" fmla="*/ 5163 w 9723"/>
                <a:gd name="connsiteY35" fmla="*/ 9968 h 10000"/>
                <a:gd name="connsiteX36" fmla="*/ 5254 w 9723"/>
                <a:gd name="connsiteY36" fmla="*/ 9904 h 10000"/>
                <a:gd name="connsiteX37" fmla="*/ 5850 w 9723"/>
                <a:gd name="connsiteY37" fmla="*/ 9904 h 10000"/>
                <a:gd name="connsiteX38" fmla="*/ 5945 w 9723"/>
                <a:gd name="connsiteY38" fmla="*/ 10000 h 10000"/>
                <a:gd name="connsiteX39" fmla="*/ 6452 w 9723"/>
                <a:gd name="connsiteY39" fmla="*/ 9871 h 10000"/>
                <a:gd name="connsiteX40" fmla="*/ 6911 w 9723"/>
                <a:gd name="connsiteY40" fmla="*/ 9871 h 10000"/>
                <a:gd name="connsiteX41" fmla="*/ 7235 w 9723"/>
                <a:gd name="connsiteY41" fmla="*/ 9743 h 10000"/>
                <a:gd name="connsiteX42" fmla="*/ 7605 w 9723"/>
                <a:gd name="connsiteY42" fmla="*/ 9486 h 10000"/>
                <a:gd name="connsiteX43" fmla="*/ 8572 w 9723"/>
                <a:gd name="connsiteY43" fmla="*/ 9486 h 10000"/>
                <a:gd name="connsiteX44" fmla="*/ 8572 w 9723"/>
                <a:gd name="connsiteY44" fmla="*/ 9132 h 10000"/>
                <a:gd name="connsiteX45" fmla="*/ 8066 w 9723"/>
                <a:gd name="connsiteY45" fmla="*/ 8971 h 10000"/>
                <a:gd name="connsiteX46" fmla="*/ 7788 w 9723"/>
                <a:gd name="connsiteY46" fmla="*/ 8457 h 10000"/>
                <a:gd name="connsiteX47" fmla="*/ 7421 w 9723"/>
                <a:gd name="connsiteY47" fmla="*/ 8264 h 10000"/>
                <a:gd name="connsiteX48" fmla="*/ 7188 w 9723"/>
                <a:gd name="connsiteY48" fmla="*/ 8006 h 10000"/>
                <a:gd name="connsiteX49" fmla="*/ 6590 w 9723"/>
                <a:gd name="connsiteY49" fmla="*/ 7814 h 10000"/>
                <a:gd name="connsiteX50" fmla="*/ 6728 w 9723"/>
                <a:gd name="connsiteY50" fmla="*/ 7749 h 10000"/>
                <a:gd name="connsiteX51" fmla="*/ 6728 w 9723"/>
                <a:gd name="connsiteY51" fmla="*/ 7588 h 10000"/>
                <a:gd name="connsiteX52" fmla="*/ 7144 w 9723"/>
                <a:gd name="connsiteY52" fmla="*/ 7588 h 10000"/>
                <a:gd name="connsiteX53" fmla="*/ 7373 w 9723"/>
                <a:gd name="connsiteY53" fmla="*/ 7460 h 10000"/>
                <a:gd name="connsiteX54" fmla="*/ 7421 w 9723"/>
                <a:gd name="connsiteY54" fmla="*/ 6527 h 10000"/>
                <a:gd name="connsiteX55" fmla="*/ 7465 w 9723"/>
                <a:gd name="connsiteY55" fmla="*/ 6559 h 10000"/>
                <a:gd name="connsiteX56" fmla="*/ 7301 w 9723"/>
                <a:gd name="connsiteY56" fmla="*/ 6618 h 10000"/>
                <a:gd name="connsiteX57" fmla="*/ 7237 w 9723"/>
                <a:gd name="connsiteY57" fmla="*/ 6745 h 10000"/>
                <a:gd name="connsiteX58" fmla="*/ 6825 w 9723"/>
                <a:gd name="connsiteY58" fmla="*/ 6497 h 10000"/>
                <a:gd name="connsiteX59" fmla="*/ 6751 w 9723"/>
                <a:gd name="connsiteY59" fmla="*/ 5828 h 10000"/>
                <a:gd name="connsiteX60" fmla="*/ 6310 w 9723"/>
                <a:gd name="connsiteY60" fmla="*/ 6118 h 10000"/>
                <a:gd name="connsiteX61" fmla="*/ 6317 w 9723"/>
                <a:gd name="connsiteY61" fmla="*/ 6462 h 10000"/>
                <a:gd name="connsiteX62" fmla="*/ 5962 w 9723"/>
                <a:gd name="connsiteY62" fmla="*/ 6670 h 10000"/>
                <a:gd name="connsiteX63" fmla="*/ 9723 w 9723"/>
                <a:gd name="connsiteY63" fmla="*/ 2347 h 10000"/>
                <a:gd name="connsiteX64" fmla="*/ 9584 w 9723"/>
                <a:gd name="connsiteY64" fmla="*/ 2219 h 10000"/>
                <a:gd name="connsiteX65" fmla="*/ 9495 w 9723"/>
                <a:gd name="connsiteY65" fmla="*/ 1736 h 10000"/>
                <a:gd name="connsiteX66" fmla="*/ 9495 w 9723"/>
                <a:gd name="connsiteY66" fmla="*/ 1061 h 10000"/>
                <a:gd name="connsiteX67" fmla="*/ 9262 w 9723"/>
                <a:gd name="connsiteY67" fmla="*/ 836 h 10000"/>
                <a:gd name="connsiteX68" fmla="*/ 9216 w 9723"/>
                <a:gd name="connsiteY68" fmla="*/ 611 h 10000"/>
                <a:gd name="connsiteX69" fmla="*/ 8848 w 9723"/>
                <a:gd name="connsiteY69" fmla="*/ 289 h 10000"/>
                <a:gd name="connsiteX70" fmla="*/ 8525 w 9723"/>
                <a:gd name="connsiteY70" fmla="*/ 161 h 10000"/>
                <a:gd name="connsiteX71" fmla="*/ 8342 w 9723"/>
                <a:gd name="connsiteY71" fmla="*/ 0 h 10000"/>
                <a:gd name="connsiteX72" fmla="*/ 8066 w 9723"/>
                <a:gd name="connsiteY72" fmla="*/ 161 h 10000"/>
                <a:gd name="connsiteX73" fmla="*/ 7880 w 9723"/>
                <a:gd name="connsiteY73" fmla="*/ 129 h 10000"/>
                <a:gd name="connsiteX74" fmla="*/ 7740 w 9723"/>
                <a:gd name="connsiteY74" fmla="*/ 418 h 10000"/>
                <a:gd name="connsiteX75" fmla="*/ 7373 w 9723"/>
                <a:gd name="connsiteY75" fmla="*/ 482 h 10000"/>
                <a:gd name="connsiteX76" fmla="*/ 7281 w 9723"/>
                <a:gd name="connsiteY76" fmla="*/ 707 h 10000"/>
                <a:gd name="connsiteX77" fmla="*/ 6958 w 9723"/>
                <a:gd name="connsiteY77" fmla="*/ 707 h 10000"/>
                <a:gd name="connsiteX78" fmla="*/ 6682 w 9723"/>
                <a:gd name="connsiteY78" fmla="*/ 611 h 10000"/>
                <a:gd name="connsiteX79" fmla="*/ 6083 w 9723"/>
                <a:gd name="connsiteY79" fmla="*/ 611 h 10000"/>
                <a:gd name="connsiteX80" fmla="*/ 5484 w 9723"/>
                <a:gd name="connsiteY80" fmla="*/ 611 h 10000"/>
                <a:gd name="connsiteX81" fmla="*/ 5530 w 9723"/>
                <a:gd name="connsiteY81" fmla="*/ 482 h 10000"/>
                <a:gd name="connsiteX82" fmla="*/ 5438 w 9723"/>
                <a:gd name="connsiteY82" fmla="*/ 482 h 10000"/>
                <a:gd name="connsiteX83" fmla="*/ 5392 w 9723"/>
                <a:gd name="connsiteY83" fmla="*/ 611 h 10000"/>
                <a:gd name="connsiteX84" fmla="*/ 4838 w 9723"/>
                <a:gd name="connsiteY84" fmla="*/ 611 h 10000"/>
                <a:gd name="connsiteX85" fmla="*/ 4287 w 9723"/>
                <a:gd name="connsiteY85" fmla="*/ 611 h 10000"/>
                <a:gd name="connsiteX86" fmla="*/ 3735 w 9723"/>
                <a:gd name="connsiteY86" fmla="*/ 611 h 10000"/>
                <a:gd name="connsiteX87" fmla="*/ 3180 w 9723"/>
                <a:gd name="connsiteY87" fmla="*/ 611 h 10000"/>
                <a:gd name="connsiteX88" fmla="*/ 2675 w 9723"/>
                <a:gd name="connsiteY88" fmla="*/ 611 h 10000"/>
                <a:gd name="connsiteX89" fmla="*/ 2122 w 9723"/>
                <a:gd name="connsiteY89" fmla="*/ 611 h 10000"/>
                <a:gd name="connsiteX90" fmla="*/ 1614 w 9723"/>
                <a:gd name="connsiteY90" fmla="*/ 611 h 10000"/>
                <a:gd name="connsiteX91" fmla="*/ 1061 w 9723"/>
                <a:gd name="connsiteY91" fmla="*/ 611 h 10000"/>
                <a:gd name="connsiteX92" fmla="*/ 1061 w 9723"/>
                <a:gd name="connsiteY92" fmla="*/ 1061 h 10000"/>
                <a:gd name="connsiteX93" fmla="*/ 1061 w 9723"/>
                <a:gd name="connsiteY93" fmla="*/ 1640 h 10000"/>
                <a:gd name="connsiteX94" fmla="*/ 370 w 9723"/>
                <a:gd name="connsiteY94" fmla="*/ 1640 h 10000"/>
                <a:gd name="connsiteX95" fmla="*/ 370 w 9723"/>
                <a:gd name="connsiteY95" fmla="*/ 1897 h 10000"/>
                <a:gd name="connsiteX0" fmla="*/ 381 w 9857"/>
                <a:gd name="connsiteY0" fmla="*/ 1897 h 10000"/>
                <a:gd name="connsiteX1" fmla="*/ 5886 w 9857"/>
                <a:gd name="connsiteY1" fmla="*/ 6915 h 10000"/>
                <a:gd name="connsiteX2" fmla="*/ 5496 w 9857"/>
                <a:gd name="connsiteY2" fmla="*/ 7114 h 10000"/>
                <a:gd name="connsiteX3" fmla="*/ 5170 w 9857"/>
                <a:gd name="connsiteY3" fmla="*/ 6907 h 10000"/>
                <a:gd name="connsiteX4" fmla="*/ 4696 w 9857"/>
                <a:gd name="connsiteY4" fmla="*/ 6781 h 10000"/>
                <a:gd name="connsiteX5" fmla="*/ 4460 w 9857"/>
                <a:gd name="connsiteY5" fmla="*/ 7064 h 10000"/>
                <a:gd name="connsiteX6" fmla="*/ 3876 w 9857"/>
                <a:gd name="connsiteY6" fmla="*/ 7281 h 10000"/>
                <a:gd name="connsiteX7" fmla="*/ 3502 w 9857"/>
                <a:gd name="connsiteY7" fmla="*/ 7279 h 10000"/>
                <a:gd name="connsiteX8" fmla="*/ 2684 w 9857"/>
                <a:gd name="connsiteY8" fmla="*/ 7095 h 10000"/>
                <a:gd name="connsiteX9" fmla="*/ 2465 w 9857"/>
                <a:gd name="connsiteY9" fmla="*/ 7195 h 10000"/>
                <a:gd name="connsiteX10" fmla="*/ 1919 w 9857"/>
                <a:gd name="connsiteY10" fmla="*/ 6973 h 10000"/>
                <a:gd name="connsiteX11" fmla="*/ 1678 w 9857"/>
                <a:gd name="connsiteY11" fmla="*/ 6638 h 10000"/>
                <a:gd name="connsiteX12" fmla="*/ 1277 w 9857"/>
                <a:gd name="connsiteY12" fmla="*/ 6729 h 10000"/>
                <a:gd name="connsiteX13" fmla="*/ 1168 w 9857"/>
                <a:gd name="connsiteY13" fmla="*/ 6927 h 10000"/>
                <a:gd name="connsiteX14" fmla="*/ 745 w 9857"/>
                <a:gd name="connsiteY14" fmla="*/ 7011 h 10000"/>
                <a:gd name="connsiteX15" fmla="*/ 465 w 9857"/>
                <a:gd name="connsiteY15" fmla="*/ 7004 h 10000"/>
                <a:gd name="connsiteX16" fmla="*/ 311 w 9857"/>
                <a:gd name="connsiteY16" fmla="*/ 7161 h 10000"/>
                <a:gd name="connsiteX17" fmla="*/ 50 w 9857"/>
                <a:gd name="connsiteY17" fmla="*/ 6913 h 10000"/>
                <a:gd name="connsiteX18" fmla="*/ 0 w 9857"/>
                <a:gd name="connsiteY18" fmla="*/ 7363 h 10000"/>
                <a:gd name="connsiteX19" fmla="*/ 95 w 9857"/>
                <a:gd name="connsiteY19" fmla="*/ 7428 h 10000"/>
                <a:gd name="connsiteX20" fmla="*/ 475 w 9857"/>
                <a:gd name="connsiteY20" fmla="*/ 7460 h 10000"/>
                <a:gd name="connsiteX21" fmla="*/ 524 w 9857"/>
                <a:gd name="connsiteY21" fmla="*/ 7588 h 10000"/>
                <a:gd name="connsiteX22" fmla="*/ 948 w 9857"/>
                <a:gd name="connsiteY22" fmla="*/ 7621 h 10000"/>
                <a:gd name="connsiteX23" fmla="*/ 1187 w 9857"/>
                <a:gd name="connsiteY23" fmla="*/ 7749 h 10000"/>
                <a:gd name="connsiteX24" fmla="*/ 1232 w 9857"/>
                <a:gd name="connsiteY24" fmla="*/ 7974 h 10000"/>
                <a:gd name="connsiteX25" fmla="*/ 1993 w 9857"/>
                <a:gd name="connsiteY25" fmla="*/ 8360 h 10000"/>
                <a:gd name="connsiteX26" fmla="*/ 2182 w 9857"/>
                <a:gd name="connsiteY26" fmla="*/ 8746 h 10000"/>
                <a:gd name="connsiteX27" fmla="*/ 2702 w 9857"/>
                <a:gd name="connsiteY27" fmla="*/ 8939 h 10000"/>
                <a:gd name="connsiteX28" fmla="*/ 2892 w 9857"/>
                <a:gd name="connsiteY28" fmla="*/ 9196 h 10000"/>
                <a:gd name="connsiteX29" fmla="*/ 3271 w 9857"/>
                <a:gd name="connsiteY29" fmla="*/ 9518 h 10000"/>
                <a:gd name="connsiteX30" fmla="*/ 3557 w 9857"/>
                <a:gd name="connsiteY30" fmla="*/ 9614 h 10000"/>
                <a:gd name="connsiteX31" fmla="*/ 3746 w 9857"/>
                <a:gd name="connsiteY31" fmla="*/ 9518 h 10000"/>
                <a:gd name="connsiteX32" fmla="*/ 4219 w 9857"/>
                <a:gd name="connsiteY32" fmla="*/ 9550 h 10000"/>
                <a:gd name="connsiteX33" fmla="*/ 4409 w 9857"/>
                <a:gd name="connsiteY33" fmla="*/ 9486 h 10000"/>
                <a:gd name="connsiteX34" fmla="*/ 5261 w 9857"/>
                <a:gd name="connsiteY34" fmla="*/ 9968 h 10000"/>
                <a:gd name="connsiteX35" fmla="*/ 5310 w 9857"/>
                <a:gd name="connsiteY35" fmla="*/ 9968 h 10000"/>
                <a:gd name="connsiteX36" fmla="*/ 5404 w 9857"/>
                <a:gd name="connsiteY36" fmla="*/ 9904 h 10000"/>
                <a:gd name="connsiteX37" fmla="*/ 6017 w 9857"/>
                <a:gd name="connsiteY37" fmla="*/ 9904 h 10000"/>
                <a:gd name="connsiteX38" fmla="*/ 6114 w 9857"/>
                <a:gd name="connsiteY38" fmla="*/ 10000 h 10000"/>
                <a:gd name="connsiteX39" fmla="*/ 6636 w 9857"/>
                <a:gd name="connsiteY39" fmla="*/ 9871 h 10000"/>
                <a:gd name="connsiteX40" fmla="*/ 7108 w 9857"/>
                <a:gd name="connsiteY40" fmla="*/ 9871 h 10000"/>
                <a:gd name="connsiteX41" fmla="*/ 7441 w 9857"/>
                <a:gd name="connsiteY41" fmla="*/ 9743 h 10000"/>
                <a:gd name="connsiteX42" fmla="*/ 7822 w 9857"/>
                <a:gd name="connsiteY42" fmla="*/ 9486 h 10000"/>
                <a:gd name="connsiteX43" fmla="*/ 8816 w 9857"/>
                <a:gd name="connsiteY43" fmla="*/ 9486 h 10000"/>
                <a:gd name="connsiteX44" fmla="*/ 8816 w 9857"/>
                <a:gd name="connsiteY44" fmla="*/ 9132 h 10000"/>
                <a:gd name="connsiteX45" fmla="*/ 8296 w 9857"/>
                <a:gd name="connsiteY45" fmla="*/ 8971 h 10000"/>
                <a:gd name="connsiteX46" fmla="*/ 8010 w 9857"/>
                <a:gd name="connsiteY46" fmla="*/ 8457 h 10000"/>
                <a:gd name="connsiteX47" fmla="*/ 7632 w 9857"/>
                <a:gd name="connsiteY47" fmla="*/ 8264 h 10000"/>
                <a:gd name="connsiteX48" fmla="*/ 7393 w 9857"/>
                <a:gd name="connsiteY48" fmla="*/ 8006 h 10000"/>
                <a:gd name="connsiteX49" fmla="*/ 6778 w 9857"/>
                <a:gd name="connsiteY49" fmla="*/ 7814 h 10000"/>
                <a:gd name="connsiteX50" fmla="*/ 6920 w 9857"/>
                <a:gd name="connsiteY50" fmla="*/ 7749 h 10000"/>
                <a:gd name="connsiteX51" fmla="*/ 6920 w 9857"/>
                <a:gd name="connsiteY51" fmla="*/ 7588 h 10000"/>
                <a:gd name="connsiteX52" fmla="*/ 7348 w 9857"/>
                <a:gd name="connsiteY52" fmla="*/ 7588 h 10000"/>
                <a:gd name="connsiteX53" fmla="*/ 7583 w 9857"/>
                <a:gd name="connsiteY53" fmla="*/ 7460 h 10000"/>
                <a:gd name="connsiteX54" fmla="*/ 7632 w 9857"/>
                <a:gd name="connsiteY54" fmla="*/ 6527 h 10000"/>
                <a:gd name="connsiteX55" fmla="*/ 7678 w 9857"/>
                <a:gd name="connsiteY55" fmla="*/ 6559 h 10000"/>
                <a:gd name="connsiteX56" fmla="*/ 7509 w 9857"/>
                <a:gd name="connsiteY56" fmla="*/ 6618 h 10000"/>
                <a:gd name="connsiteX57" fmla="*/ 7443 w 9857"/>
                <a:gd name="connsiteY57" fmla="*/ 6745 h 10000"/>
                <a:gd name="connsiteX58" fmla="*/ 7019 w 9857"/>
                <a:gd name="connsiteY58" fmla="*/ 6497 h 10000"/>
                <a:gd name="connsiteX59" fmla="*/ 6943 w 9857"/>
                <a:gd name="connsiteY59" fmla="*/ 5828 h 10000"/>
                <a:gd name="connsiteX60" fmla="*/ 6490 w 9857"/>
                <a:gd name="connsiteY60" fmla="*/ 6118 h 10000"/>
                <a:gd name="connsiteX61" fmla="*/ 6497 w 9857"/>
                <a:gd name="connsiteY61" fmla="*/ 6462 h 10000"/>
                <a:gd name="connsiteX62" fmla="*/ 6132 w 9857"/>
                <a:gd name="connsiteY62" fmla="*/ 6670 h 10000"/>
                <a:gd name="connsiteX63" fmla="*/ 9857 w 9857"/>
                <a:gd name="connsiteY63" fmla="*/ 2219 h 10000"/>
                <a:gd name="connsiteX64" fmla="*/ 9766 w 9857"/>
                <a:gd name="connsiteY64" fmla="*/ 1736 h 10000"/>
                <a:gd name="connsiteX65" fmla="*/ 9766 w 9857"/>
                <a:gd name="connsiteY65" fmla="*/ 1061 h 10000"/>
                <a:gd name="connsiteX66" fmla="*/ 9526 w 9857"/>
                <a:gd name="connsiteY66" fmla="*/ 836 h 10000"/>
                <a:gd name="connsiteX67" fmla="*/ 9479 w 9857"/>
                <a:gd name="connsiteY67" fmla="*/ 611 h 10000"/>
                <a:gd name="connsiteX68" fmla="*/ 9100 w 9857"/>
                <a:gd name="connsiteY68" fmla="*/ 289 h 10000"/>
                <a:gd name="connsiteX69" fmla="*/ 8768 w 9857"/>
                <a:gd name="connsiteY69" fmla="*/ 161 h 10000"/>
                <a:gd name="connsiteX70" fmla="*/ 8580 w 9857"/>
                <a:gd name="connsiteY70" fmla="*/ 0 h 10000"/>
                <a:gd name="connsiteX71" fmla="*/ 8296 w 9857"/>
                <a:gd name="connsiteY71" fmla="*/ 161 h 10000"/>
                <a:gd name="connsiteX72" fmla="*/ 8104 w 9857"/>
                <a:gd name="connsiteY72" fmla="*/ 129 h 10000"/>
                <a:gd name="connsiteX73" fmla="*/ 7961 w 9857"/>
                <a:gd name="connsiteY73" fmla="*/ 418 h 10000"/>
                <a:gd name="connsiteX74" fmla="*/ 7583 w 9857"/>
                <a:gd name="connsiteY74" fmla="*/ 482 h 10000"/>
                <a:gd name="connsiteX75" fmla="*/ 7488 w 9857"/>
                <a:gd name="connsiteY75" fmla="*/ 707 h 10000"/>
                <a:gd name="connsiteX76" fmla="*/ 7156 w 9857"/>
                <a:gd name="connsiteY76" fmla="*/ 707 h 10000"/>
                <a:gd name="connsiteX77" fmla="*/ 6872 w 9857"/>
                <a:gd name="connsiteY77" fmla="*/ 611 h 10000"/>
                <a:gd name="connsiteX78" fmla="*/ 6256 w 9857"/>
                <a:gd name="connsiteY78" fmla="*/ 611 h 10000"/>
                <a:gd name="connsiteX79" fmla="*/ 5640 w 9857"/>
                <a:gd name="connsiteY79" fmla="*/ 611 h 10000"/>
                <a:gd name="connsiteX80" fmla="*/ 5688 w 9857"/>
                <a:gd name="connsiteY80" fmla="*/ 482 h 10000"/>
                <a:gd name="connsiteX81" fmla="*/ 5593 w 9857"/>
                <a:gd name="connsiteY81" fmla="*/ 482 h 10000"/>
                <a:gd name="connsiteX82" fmla="*/ 5546 w 9857"/>
                <a:gd name="connsiteY82" fmla="*/ 611 h 10000"/>
                <a:gd name="connsiteX83" fmla="*/ 4976 w 9857"/>
                <a:gd name="connsiteY83" fmla="*/ 611 h 10000"/>
                <a:gd name="connsiteX84" fmla="*/ 4409 w 9857"/>
                <a:gd name="connsiteY84" fmla="*/ 611 h 10000"/>
                <a:gd name="connsiteX85" fmla="*/ 3841 w 9857"/>
                <a:gd name="connsiteY85" fmla="*/ 611 h 10000"/>
                <a:gd name="connsiteX86" fmla="*/ 3271 w 9857"/>
                <a:gd name="connsiteY86" fmla="*/ 611 h 10000"/>
                <a:gd name="connsiteX87" fmla="*/ 2751 w 9857"/>
                <a:gd name="connsiteY87" fmla="*/ 611 h 10000"/>
                <a:gd name="connsiteX88" fmla="*/ 2182 w 9857"/>
                <a:gd name="connsiteY88" fmla="*/ 611 h 10000"/>
                <a:gd name="connsiteX89" fmla="*/ 1660 w 9857"/>
                <a:gd name="connsiteY89" fmla="*/ 611 h 10000"/>
                <a:gd name="connsiteX90" fmla="*/ 1091 w 9857"/>
                <a:gd name="connsiteY90" fmla="*/ 611 h 10000"/>
                <a:gd name="connsiteX91" fmla="*/ 1091 w 9857"/>
                <a:gd name="connsiteY91" fmla="*/ 1061 h 10000"/>
                <a:gd name="connsiteX92" fmla="*/ 1091 w 9857"/>
                <a:gd name="connsiteY92" fmla="*/ 1640 h 10000"/>
                <a:gd name="connsiteX93" fmla="*/ 381 w 9857"/>
                <a:gd name="connsiteY93" fmla="*/ 1640 h 10000"/>
                <a:gd name="connsiteX94" fmla="*/ 381 w 9857"/>
                <a:gd name="connsiteY94" fmla="*/ 1897 h 10000"/>
                <a:gd name="connsiteX0" fmla="*/ 387 w 9908"/>
                <a:gd name="connsiteY0" fmla="*/ 1897 h 10000"/>
                <a:gd name="connsiteX1" fmla="*/ 5971 w 9908"/>
                <a:gd name="connsiteY1" fmla="*/ 6915 h 10000"/>
                <a:gd name="connsiteX2" fmla="*/ 5576 w 9908"/>
                <a:gd name="connsiteY2" fmla="*/ 7114 h 10000"/>
                <a:gd name="connsiteX3" fmla="*/ 5245 w 9908"/>
                <a:gd name="connsiteY3" fmla="*/ 6907 h 10000"/>
                <a:gd name="connsiteX4" fmla="*/ 4764 w 9908"/>
                <a:gd name="connsiteY4" fmla="*/ 6781 h 10000"/>
                <a:gd name="connsiteX5" fmla="*/ 4525 w 9908"/>
                <a:gd name="connsiteY5" fmla="*/ 7064 h 10000"/>
                <a:gd name="connsiteX6" fmla="*/ 3932 w 9908"/>
                <a:gd name="connsiteY6" fmla="*/ 7281 h 10000"/>
                <a:gd name="connsiteX7" fmla="*/ 3553 w 9908"/>
                <a:gd name="connsiteY7" fmla="*/ 7279 h 10000"/>
                <a:gd name="connsiteX8" fmla="*/ 2723 w 9908"/>
                <a:gd name="connsiteY8" fmla="*/ 7095 h 10000"/>
                <a:gd name="connsiteX9" fmla="*/ 2501 w 9908"/>
                <a:gd name="connsiteY9" fmla="*/ 7195 h 10000"/>
                <a:gd name="connsiteX10" fmla="*/ 1947 w 9908"/>
                <a:gd name="connsiteY10" fmla="*/ 6973 h 10000"/>
                <a:gd name="connsiteX11" fmla="*/ 1702 w 9908"/>
                <a:gd name="connsiteY11" fmla="*/ 6638 h 10000"/>
                <a:gd name="connsiteX12" fmla="*/ 1296 w 9908"/>
                <a:gd name="connsiteY12" fmla="*/ 6729 h 10000"/>
                <a:gd name="connsiteX13" fmla="*/ 1185 w 9908"/>
                <a:gd name="connsiteY13" fmla="*/ 6927 h 10000"/>
                <a:gd name="connsiteX14" fmla="*/ 756 w 9908"/>
                <a:gd name="connsiteY14" fmla="*/ 7011 h 10000"/>
                <a:gd name="connsiteX15" fmla="*/ 472 w 9908"/>
                <a:gd name="connsiteY15" fmla="*/ 7004 h 10000"/>
                <a:gd name="connsiteX16" fmla="*/ 316 w 9908"/>
                <a:gd name="connsiteY16" fmla="*/ 7161 h 10000"/>
                <a:gd name="connsiteX17" fmla="*/ 51 w 9908"/>
                <a:gd name="connsiteY17" fmla="*/ 6913 h 10000"/>
                <a:gd name="connsiteX18" fmla="*/ 0 w 9908"/>
                <a:gd name="connsiteY18" fmla="*/ 7363 h 10000"/>
                <a:gd name="connsiteX19" fmla="*/ 96 w 9908"/>
                <a:gd name="connsiteY19" fmla="*/ 7428 h 10000"/>
                <a:gd name="connsiteX20" fmla="*/ 482 w 9908"/>
                <a:gd name="connsiteY20" fmla="*/ 7460 h 10000"/>
                <a:gd name="connsiteX21" fmla="*/ 532 w 9908"/>
                <a:gd name="connsiteY21" fmla="*/ 7588 h 10000"/>
                <a:gd name="connsiteX22" fmla="*/ 962 w 9908"/>
                <a:gd name="connsiteY22" fmla="*/ 7621 h 10000"/>
                <a:gd name="connsiteX23" fmla="*/ 1204 w 9908"/>
                <a:gd name="connsiteY23" fmla="*/ 7749 h 10000"/>
                <a:gd name="connsiteX24" fmla="*/ 1250 w 9908"/>
                <a:gd name="connsiteY24" fmla="*/ 7974 h 10000"/>
                <a:gd name="connsiteX25" fmla="*/ 2022 w 9908"/>
                <a:gd name="connsiteY25" fmla="*/ 8360 h 10000"/>
                <a:gd name="connsiteX26" fmla="*/ 2214 w 9908"/>
                <a:gd name="connsiteY26" fmla="*/ 8746 h 10000"/>
                <a:gd name="connsiteX27" fmla="*/ 2741 w 9908"/>
                <a:gd name="connsiteY27" fmla="*/ 8939 h 10000"/>
                <a:gd name="connsiteX28" fmla="*/ 2934 w 9908"/>
                <a:gd name="connsiteY28" fmla="*/ 9196 h 10000"/>
                <a:gd name="connsiteX29" fmla="*/ 3318 w 9908"/>
                <a:gd name="connsiteY29" fmla="*/ 9518 h 10000"/>
                <a:gd name="connsiteX30" fmla="*/ 3609 w 9908"/>
                <a:gd name="connsiteY30" fmla="*/ 9614 h 10000"/>
                <a:gd name="connsiteX31" fmla="*/ 3800 w 9908"/>
                <a:gd name="connsiteY31" fmla="*/ 9518 h 10000"/>
                <a:gd name="connsiteX32" fmla="*/ 4280 w 9908"/>
                <a:gd name="connsiteY32" fmla="*/ 9550 h 10000"/>
                <a:gd name="connsiteX33" fmla="*/ 4473 w 9908"/>
                <a:gd name="connsiteY33" fmla="*/ 9486 h 10000"/>
                <a:gd name="connsiteX34" fmla="*/ 5337 w 9908"/>
                <a:gd name="connsiteY34" fmla="*/ 9968 h 10000"/>
                <a:gd name="connsiteX35" fmla="*/ 5387 w 9908"/>
                <a:gd name="connsiteY35" fmla="*/ 9968 h 10000"/>
                <a:gd name="connsiteX36" fmla="*/ 5482 w 9908"/>
                <a:gd name="connsiteY36" fmla="*/ 9904 h 10000"/>
                <a:gd name="connsiteX37" fmla="*/ 6104 w 9908"/>
                <a:gd name="connsiteY37" fmla="*/ 9904 h 10000"/>
                <a:gd name="connsiteX38" fmla="*/ 6203 w 9908"/>
                <a:gd name="connsiteY38" fmla="*/ 10000 h 10000"/>
                <a:gd name="connsiteX39" fmla="*/ 6732 w 9908"/>
                <a:gd name="connsiteY39" fmla="*/ 9871 h 10000"/>
                <a:gd name="connsiteX40" fmla="*/ 7211 w 9908"/>
                <a:gd name="connsiteY40" fmla="*/ 9871 h 10000"/>
                <a:gd name="connsiteX41" fmla="*/ 7549 w 9908"/>
                <a:gd name="connsiteY41" fmla="*/ 9743 h 10000"/>
                <a:gd name="connsiteX42" fmla="*/ 7935 w 9908"/>
                <a:gd name="connsiteY42" fmla="*/ 9486 h 10000"/>
                <a:gd name="connsiteX43" fmla="*/ 8944 w 9908"/>
                <a:gd name="connsiteY43" fmla="*/ 9486 h 10000"/>
                <a:gd name="connsiteX44" fmla="*/ 8944 w 9908"/>
                <a:gd name="connsiteY44" fmla="*/ 9132 h 10000"/>
                <a:gd name="connsiteX45" fmla="*/ 8416 w 9908"/>
                <a:gd name="connsiteY45" fmla="*/ 8971 h 10000"/>
                <a:gd name="connsiteX46" fmla="*/ 8126 w 9908"/>
                <a:gd name="connsiteY46" fmla="*/ 8457 h 10000"/>
                <a:gd name="connsiteX47" fmla="*/ 7743 w 9908"/>
                <a:gd name="connsiteY47" fmla="*/ 8264 h 10000"/>
                <a:gd name="connsiteX48" fmla="*/ 7500 w 9908"/>
                <a:gd name="connsiteY48" fmla="*/ 8006 h 10000"/>
                <a:gd name="connsiteX49" fmla="*/ 6876 w 9908"/>
                <a:gd name="connsiteY49" fmla="*/ 7814 h 10000"/>
                <a:gd name="connsiteX50" fmla="*/ 7020 w 9908"/>
                <a:gd name="connsiteY50" fmla="*/ 7749 h 10000"/>
                <a:gd name="connsiteX51" fmla="*/ 7020 w 9908"/>
                <a:gd name="connsiteY51" fmla="*/ 7588 h 10000"/>
                <a:gd name="connsiteX52" fmla="*/ 7455 w 9908"/>
                <a:gd name="connsiteY52" fmla="*/ 7588 h 10000"/>
                <a:gd name="connsiteX53" fmla="*/ 7693 w 9908"/>
                <a:gd name="connsiteY53" fmla="*/ 7460 h 10000"/>
                <a:gd name="connsiteX54" fmla="*/ 7743 w 9908"/>
                <a:gd name="connsiteY54" fmla="*/ 6527 h 10000"/>
                <a:gd name="connsiteX55" fmla="*/ 7789 w 9908"/>
                <a:gd name="connsiteY55" fmla="*/ 6559 h 10000"/>
                <a:gd name="connsiteX56" fmla="*/ 7618 w 9908"/>
                <a:gd name="connsiteY56" fmla="*/ 6618 h 10000"/>
                <a:gd name="connsiteX57" fmla="*/ 7551 w 9908"/>
                <a:gd name="connsiteY57" fmla="*/ 6745 h 10000"/>
                <a:gd name="connsiteX58" fmla="*/ 7121 w 9908"/>
                <a:gd name="connsiteY58" fmla="*/ 6497 h 10000"/>
                <a:gd name="connsiteX59" fmla="*/ 7044 w 9908"/>
                <a:gd name="connsiteY59" fmla="*/ 5828 h 10000"/>
                <a:gd name="connsiteX60" fmla="*/ 6584 w 9908"/>
                <a:gd name="connsiteY60" fmla="*/ 6118 h 10000"/>
                <a:gd name="connsiteX61" fmla="*/ 6591 w 9908"/>
                <a:gd name="connsiteY61" fmla="*/ 6462 h 10000"/>
                <a:gd name="connsiteX62" fmla="*/ 6221 w 9908"/>
                <a:gd name="connsiteY62" fmla="*/ 6670 h 10000"/>
                <a:gd name="connsiteX63" fmla="*/ 9908 w 9908"/>
                <a:gd name="connsiteY63" fmla="*/ 1736 h 10000"/>
                <a:gd name="connsiteX64" fmla="*/ 9908 w 9908"/>
                <a:gd name="connsiteY64" fmla="*/ 1061 h 10000"/>
                <a:gd name="connsiteX65" fmla="*/ 9664 w 9908"/>
                <a:gd name="connsiteY65" fmla="*/ 836 h 10000"/>
                <a:gd name="connsiteX66" fmla="*/ 9617 w 9908"/>
                <a:gd name="connsiteY66" fmla="*/ 611 h 10000"/>
                <a:gd name="connsiteX67" fmla="*/ 9232 w 9908"/>
                <a:gd name="connsiteY67" fmla="*/ 289 h 10000"/>
                <a:gd name="connsiteX68" fmla="*/ 8895 w 9908"/>
                <a:gd name="connsiteY68" fmla="*/ 161 h 10000"/>
                <a:gd name="connsiteX69" fmla="*/ 8704 w 9908"/>
                <a:gd name="connsiteY69" fmla="*/ 0 h 10000"/>
                <a:gd name="connsiteX70" fmla="*/ 8416 w 9908"/>
                <a:gd name="connsiteY70" fmla="*/ 161 h 10000"/>
                <a:gd name="connsiteX71" fmla="*/ 8222 w 9908"/>
                <a:gd name="connsiteY71" fmla="*/ 129 h 10000"/>
                <a:gd name="connsiteX72" fmla="*/ 8076 w 9908"/>
                <a:gd name="connsiteY72" fmla="*/ 418 h 10000"/>
                <a:gd name="connsiteX73" fmla="*/ 7693 w 9908"/>
                <a:gd name="connsiteY73" fmla="*/ 482 h 10000"/>
                <a:gd name="connsiteX74" fmla="*/ 7597 w 9908"/>
                <a:gd name="connsiteY74" fmla="*/ 707 h 10000"/>
                <a:gd name="connsiteX75" fmla="*/ 7260 w 9908"/>
                <a:gd name="connsiteY75" fmla="*/ 707 h 10000"/>
                <a:gd name="connsiteX76" fmla="*/ 6972 w 9908"/>
                <a:gd name="connsiteY76" fmla="*/ 611 h 10000"/>
                <a:gd name="connsiteX77" fmla="*/ 6347 w 9908"/>
                <a:gd name="connsiteY77" fmla="*/ 611 h 10000"/>
                <a:gd name="connsiteX78" fmla="*/ 5722 w 9908"/>
                <a:gd name="connsiteY78" fmla="*/ 611 h 10000"/>
                <a:gd name="connsiteX79" fmla="*/ 5771 w 9908"/>
                <a:gd name="connsiteY79" fmla="*/ 482 h 10000"/>
                <a:gd name="connsiteX80" fmla="*/ 5674 w 9908"/>
                <a:gd name="connsiteY80" fmla="*/ 482 h 10000"/>
                <a:gd name="connsiteX81" fmla="*/ 5626 w 9908"/>
                <a:gd name="connsiteY81" fmla="*/ 611 h 10000"/>
                <a:gd name="connsiteX82" fmla="*/ 5048 w 9908"/>
                <a:gd name="connsiteY82" fmla="*/ 611 h 10000"/>
                <a:gd name="connsiteX83" fmla="*/ 4473 w 9908"/>
                <a:gd name="connsiteY83" fmla="*/ 611 h 10000"/>
                <a:gd name="connsiteX84" fmla="*/ 3897 w 9908"/>
                <a:gd name="connsiteY84" fmla="*/ 611 h 10000"/>
                <a:gd name="connsiteX85" fmla="*/ 3318 w 9908"/>
                <a:gd name="connsiteY85" fmla="*/ 611 h 10000"/>
                <a:gd name="connsiteX86" fmla="*/ 2791 w 9908"/>
                <a:gd name="connsiteY86" fmla="*/ 611 h 10000"/>
                <a:gd name="connsiteX87" fmla="*/ 2214 w 9908"/>
                <a:gd name="connsiteY87" fmla="*/ 611 h 10000"/>
                <a:gd name="connsiteX88" fmla="*/ 1684 w 9908"/>
                <a:gd name="connsiteY88" fmla="*/ 611 h 10000"/>
                <a:gd name="connsiteX89" fmla="*/ 1107 w 9908"/>
                <a:gd name="connsiteY89" fmla="*/ 611 h 10000"/>
                <a:gd name="connsiteX90" fmla="*/ 1107 w 9908"/>
                <a:gd name="connsiteY90" fmla="*/ 1061 h 10000"/>
                <a:gd name="connsiteX91" fmla="*/ 1107 w 9908"/>
                <a:gd name="connsiteY91" fmla="*/ 1640 h 10000"/>
                <a:gd name="connsiteX92" fmla="*/ 387 w 9908"/>
                <a:gd name="connsiteY92" fmla="*/ 1640 h 10000"/>
                <a:gd name="connsiteX93" fmla="*/ 387 w 9908"/>
                <a:gd name="connsiteY93" fmla="*/ 1897 h 10000"/>
                <a:gd name="connsiteX0" fmla="*/ 391 w 10000"/>
                <a:gd name="connsiteY0" fmla="*/ 1897 h 10000"/>
                <a:gd name="connsiteX1" fmla="*/ 6026 w 10000"/>
                <a:gd name="connsiteY1" fmla="*/ 6915 h 10000"/>
                <a:gd name="connsiteX2" fmla="*/ 5628 w 10000"/>
                <a:gd name="connsiteY2" fmla="*/ 7114 h 10000"/>
                <a:gd name="connsiteX3" fmla="*/ 5294 w 10000"/>
                <a:gd name="connsiteY3" fmla="*/ 6907 h 10000"/>
                <a:gd name="connsiteX4" fmla="*/ 4808 w 10000"/>
                <a:gd name="connsiteY4" fmla="*/ 6781 h 10000"/>
                <a:gd name="connsiteX5" fmla="*/ 4567 w 10000"/>
                <a:gd name="connsiteY5" fmla="*/ 7064 h 10000"/>
                <a:gd name="connsiteX6" fmla="*/ 3969 w 10000"/>
                <a:gd name="connsiteY6" fmla="*/ 7281 h 10000"/>
                <a:gd name="connsiteX7" fmla="*/ 3586 w 10000"/>
                <a:gd name="connsiteY7" fmla="*/ 7279 h 10000"/>
                <a:gd name="connsiteX8" fmla="*/ 2748 w 10000"/>
                <a:gd name="connsiteY8" fmla="*/ 7095 h 10000"/>
                <a:gd name="connsiteX9" fmla="*/ 2524 w 10000"/>
                <a:gd name="connsiteY9" fmla="*/ 7195 h 10000"/>
                <a:gd name="connsiteX10" fmla="*/ 1965 w 10000"/>
                <a:gd name="connsiteY10" fmla="*/ 6973 h 10000"/>
                <a:gd name="connsiteX11" fmla="*/ 1718 w 10000"/>
                <a:gd name="connsiteY11" fmla="*/ 6638 h 10000"/>
                <a:gd name="connsiteX12" fmla="*/ 1308 w 10000"/>
                <a:gd name="connsiteY12" fmla="*/ 6729 h 10000"/>
                <a:gd name="connsiteX13" fmla="*/ 1196 w 10000"/>
                <a:gd name="connsiteY13" fmla="*/ 6927 h 10000"/>
                <a:gd name="connsiteX14" fmla="*/ 763 w 10000"/>
                <a:gd name="connsiteY14" fmla="*/ 7011 h 10000"/>
                <a:gd name="connsiteX15" fmla="*/ 476 w 10000"/>
                <a:gd name="connsiteY15" fmla="*/ 7004 h 10000"/>
                <a:gd name="connsiteX16" fmla="*/ 319 w 10000"/>
                <a:gd name="connsiteY16" fmla="*/ 7161 h 10000"/>
                <a:gd name="connsiteX17" fmla="*/ 51 w 10000"/>
                <a:gd name="connsiteY17" fmla="*/ 6913 h 10000"/>
                <a:gd name="connsiteX18" fmla="*/ 0 w 10000"/>
                <a:gd name="connsiteY18" fmla="*/ 7363 h 10000"/>
                <a:gd name="connsiteX19" fmla="*/ 97 w 10000"/>
                <a:gd name="connsiteY19" fmla="*/ 7428 h 10000"/>
                <a:gd name="connsiteX20" fmla="*/ 486 w 10000"/>
                <a:gd name="connsiteY20" fmla="*/ 7460 h 10000"/>
                <a:gd name="connsiteX21" fmla="*/ 537 w 10000"/>
                <a:gd name="connsiteY21" fmla="*/ 7588 h 10000"/>
                <a:gd name="connsiteX22" fmla="*/ 971 w 10000"/>
                <a:gd name="connsiteY22" fmla="*/ 7621 h 10000"/>
                <a:gd name="connsiteX23" fmla="*/ 1215 w 10000"/>
                <a:gd name="connsiteY23" fmla="*/ 7749 h 10000"/>
                <a:gd name="connsiteX24" fmla="*/ 1262 w 10000"/>
                <a:gd name="connsiteY24" fmla="*/ 7974 h 10000"/>
                <a:gd name="connsiteX25" fmla="*/ 2041 w 10000"/>
                <a:gd name="connsiteY25" fmla="*/ 8360 h 10000"/>
                <a:gd name="connsiteX26" fmla="*/ 2235 w 10000"/>
                <a:gd name="connsiteY26" fmla="*/ 8746 h 10000"/>
                <a:gd name="connsiteX27" fmla="*/ 2766 w 10000"/>
                <a:gd name="connsiteY27" fmla="*/ 8939 h 10000"/>
                <a:gd name="connsiteX28" fmla="*/ 2961 w 10000"/>
                <a:gd name="connsiteY28" fmla="*/ 9196 h 10000"/>
                <a:gd name="connsiteX29" fmla="*/ 3349 w 10000"/>
                <a:gd name="connsiteY29" fmla="*/ 9518 h 10000"/>
                <a:gd name="connsiteX30" fmla="*/ 3643 w 10000"/>
                <a:gd name="connsiteY30" fmla="*/ 9614 h 10000"/>
                <a:gd name="connsiteX31" fmla="*/ 3835 w 10000"/>
                <a:gd name="connsiteY31" fmla="*/ 9518 h 10000"/>
                <a:gd name="connsiteX32" fmla="*/ 4320 w 10000"/>
                <a:gd name="connsiteY32" fmla="*/ 9550 h 10000"/>
                <a:gd name="connsiteX33" fmla="*/ 4515 w 10000"/>
                <a:gd name="connsiteY33" fmla="*/ 9486 h 10000"/>
                <a:gd name="connsiteX34" fmla="*/ 5387 w 10000"/>
                <a:gd name="connsiteY34" fmla="*/ 9968 h 10000"/>
                <a:gd name="connsiteX35" fmla="*/ 5437 w 10000"/>
                <a:gd name="connsiteY35" fmla="*/ 9968 h 10000"/>
                <a:gd name="connsiteX36" fmla="*/ 5533 w 10000"/>
                <a:gd name="connsiteY36" fmla="*/ 9904 h 10000"/>
                <a:gd name="connsiteX37" fmla="*/ 6161 w 10000"/>
                <a:gd name="connsiteY37" fmla="*/ 9904 h 10000"/>
                <a:gd name="connsiteX38" fmla="*/ 6261 w 10000"/>
                <a:gd name="connsiteY38" fmla="*/ 10000 h 10000"/>
                <a:gd name="connsiteX39" fmla="*/ 6795 w 10000"/>
                <a:gd name="connsiteY39" fmla="*/ 9871 h 10000"/>
                <a:gd name="connsiteX40" fmla="*/ 7278 w 10000"/>
                <a:gd name="connsiteY40" fmla="*/ 9871 h 10000"/>
                <a:gd name="connsiteX41" fmla="*/ 7619 w 10000"/>
                <a:gd name="connsiteY41" fmla="*/ 9743 h 10000"/>
                <a:gd name="connsiteX42" fmla="*/ 8009 w 10000"/>
                <a:gd name="connsiteY42" fmla="*/ 9486 h 10000"/>
                <a:gd name="connsiteX43" fmla="*/ 9027 w 10000"/>
                <a:gd name="connsiteY43" fmla="*/ 9486 h 10000"/>
                <a:gd name="connsiteX44" fmla="*/ 9027 w 10000"/>
                <a:gd name="connsiteY44" fmla="*/ 9132 h 10000"/>
                <a:gd name="connsiteX45" fmla="*/ 8494 w 10000"/>
                <a:gd name="connsiteY45" fmla="*/ 8971 h 10000"/>
                <a:gd name="connsiteX46" fmla="*/ 8201 w 10000"/>
                <a:gd name="connsiteY46" fmla="*/ 8457 h 10000"/>
                <a:gd name="connsiteX47" fmla="*/ 7815 w 10000"/>
                <a:gd name="connsiteY47" fmla="*/ 8264 h 10000"/>
                <a:gd name="connsiteX48" fmla="*/ 7570 w 10000"/>
                <a:gd name="connsiteY48" fmla="*/ 8006 h 10000"/>
                <a:gd name="connsiteX49" fmla="*/ 6940 w 10000"/>
                <a:gd name="connsiteY49" fmla="*/ 7814 h 10000"/>
                <a:gd name="connsiteX50" fmla="*/ 7085 w 10000"/>
                <a:gd name="connsiteY50" fmla="*/ 7749 h 10000"/>
                <a:gd name="connsiteX51" fmla="*/ 7085 w 10000"/>
                <a:gd name="connsiteY51" fmla="*/ 7588 h 10000"/>
                <a:gd name="connsiteX52" fmla="*/ 7524 w 10000"/>
                <a:gd name="connsiteY52" fmla="*/ 7588 h 10000"/>
                <a:gd name="connsiteX53" fmla="*/ 7764 w 10000"/>
                <a:gd name="connsiteY53" fmla="*/ 7460 h 10000"/>
                <a:gd name="connsiteX54" fmla="*/ 7815 w 10000"/>
                <a:gd name="connsiteY54" fmla="*/ 6527 h 10000"/>
                <a:gd name="connsiteX55" fmla="*/ 7861 w 10000"/>
                <a:gd name="connsiteY55" fmla="*/ 6559 h 10000"/>
                <a:gd name="connsiteX56" fmla="*/ 7689 w 10000"/>
                <a:gd name="connsiteY56" fmla="*/ 6618 h 10000"/>
                <a:gd name="connsiteX57" fmla="*/ 7621 w 10000"/>
                <a:gd name="connsiteY57" fmla="*/ 6745 h 10000"/>
                <a:gd name="connsiteX58" fmla="*/ 7187 w 10000"/>
                <a:gd name="connsiteY58" fmla="*/ 6497 h 10000"/>
                <a:gd name="connsiteX59" fmla="*/ 7109 w 10000"/>
                <a:gd name="connsiteY59" fmla="*/ 5828 h 10000"/>
                <a:gd name="connsiteX60" fmla="*/ 6645 w 10000"/>
                <a:gd name="connsiteY60" fmla="*/ 6118 h 10000"/>
                <a:gd name="connsiteX61" fmla="*/ 6652 w 10000"/>
                <a:gd name="connsiteY61" fmla="*/ 6462 h 10000"/>
                <a:gd name="connsiteX62" fmla="*/ 6279 w 10000"/>
                <a:gd name="connsiteY62" fmla="*/ 6670 h 10000"/>
                <a:gd name="connsiteX63" fmla="*/ 10000 w 10000"/>
                <a:gd name="connsiteY63" fmla="*/ 1061 h 10000"/>
                <a:gd name="connsiteX64" fmla="*/ 9754 w 10000"/>
                <a:gd name="connsiteY64" fmla="*/ 836 h 10000"/>
                <a:gd name="connsiteX65" fmla="*/ 9706 w 10000"/>
                <a:gd name="connsiteY65" fmla="*/ 611 h 10000"/>
                <a:gd name="connsiteX66" fmla="*/ 9318 w 10000"/>
                <a:gd name="connsiteY66" fmla="*/ 289 h 10000"/>
                <a:gd name="connsiteX67" fmla="*/ 8978 w 10000"/>
                <a:gd name="connsiteY67" fmla="*/ 161 h 10000"/>
                <a:gd name="connsiteX68" fmla="*/ 8785 w 10000"/>
                <a:gd name="connsiteY68" fmla="*/ 0 h 10000"/>
                <a:gd name="connsiteX69" fmla="*/ 8494 w 10000"/>
                <a:gd name="connsiteY69" fmla="*/ 161 h 10000"/>
                <a:gd name="connsiteX70" fmla="*/ 8298 w 10000"/>
                <a:gd name="connsiteY70" fmla="*/ 129 h 10000"/>
                <a:gd name="connsiteX71" fmla="*/ 8151 w 10000"/>
                <a:gd name="connsiteY71" fmla="*/ 418 h 10000"/>
                <a:gd name="connsiteX72" fmla="*/ 7764 w 10000"/>
                <a:gd name="connsiteY72" fmla="*/ 482 h 10000"/>
                <a:gd name="connsiteX73" fmla="*/ 7668 w 10000"/>
                <a:gd name="connsiteY73" fmla="*/ 707 h 10000"/>
                <a:gd name="connsiteX74" fmla="*/ 7327 w 10000"/>
                <a:gd name="connsiteY74" fmla="*/ 707 h 10000"/>
                <a:gd name="connsiteX75" fmla="*/ 7037 w 10000"/>
                <a:gd name="connsiteY75" fmla="*/ 611 h 10000"/>
                <a:gd name="connsiteX76" fmla="*/ 6406 w 10000"/>
                <a:gd name="connsiteY76" fmla="*/ 611 h 10000"/>
                <a:gd name="connsiteX77" fmla="*/ 5775 w 10000"/>
                <a:gd name="connsiteY77" fmla="*/ 611 h 10000"/>
                <a:gd name="connsiteX78" fmla="*/ 5825 w 10000"/>
                <a:gd name="connsiteY78" fmla="*/ 482 h 10000"/>
                <a:gd name="connsiteX79" fmla="*/ 5727 w 10000"/>
                <a:gd name="connsiteY79" fmla="*/ 482 h 10000"/>
                <a:gd name="connsiteX80" fmla="*/ 5678 w 10000"/>
                <a:gd name="connsiteY80" fmla="*/ 611 h 10000"/>
                <a:gd name="connsiteX81" fmla="*/ 5095 w 10000"/>
                <a:gd name="connsiteY81" fmla="*/ 611 h 10000"/>
                <a:gd name="connsiteX82" fmla="*/ 4515 w 10000"/>
                <a:gd name="connsiteY82" fmla="*/ 611 h 10000"/>
                <a:gd name="connsiteX83" fmla="*/ 3933 w 10000"/>
                <a:gd name="connsiteY83" fmla="*/ 611 h 10000"/>
                <a:gd name="connsiteX84" fmla="*/ 3349 w 10000"/>
                <a:gd name="connsiteY84" fmla="*/ 611 h 10000"/>
                <a:gd name="connsiteX85" fmla="*/ 2817 w 10000"/>
                <a:gd name="connsiteY85" fmla="*/ 611 h 10000"/>
                <a:gd name="connsiteX86" fmla="*/ 2235 w 10000"/>
                <a:gd name="connsiteY86" fmla="*/ 611 h 10000"/>
                <a:gd name="connsiteX87" fmla="*/ 1700 w 10000"/>
                <a:gd name="connsiteY87" fmla="*/ 611 h 10000"/>
                <a:gd name="connsiteX88" fmla="*/ 1117 w 10000"/>
                <a:gd name="connsiteY88" fmla="*/ 611 h 10000"/>
                <a:gd name="connsiteX89" fmla="*/ 1117 w 10000"/>
                <a:gd name="connsiteY89" fmla="*/ 1061 h 10000"/>
                <a:gd name="connsiteX90" fmla="*/ 1117 w 10000"/>
                <a:gd name="connsiteY90" fmla="*/ 1640 h 10000"/>
                <a:gd name="connsiteX91" fmla="*/ 391 w 10000"/>
                <a:gd name="connsiteY91" fmla="*/ 1640 h 10000"/>
                <a:gd name="connsiteX92" fmla="*/ 391 w 10000"/>
                <a:gd name="connsiteY92" fmla="*/ 1897 h 10000"/>
                <a:gd name="connsiteX0" fmla="*/ 391 w 9754"/>
                <a:gd name="connsiteY0" fmla="*/ 1897 h 10000"/>
                <a:gd name="connsiteX1" fmla="*/ 6026 w 9754"/>
                <a:gd name="connsiteY1" fmla="*/ 6915 h 10000"/>
                <a:gd name="connsiteX2" fmla="*/ 5628 w 9754"/>
                <a:gd name="connsiteY2" fmla="*/ 7114 h 10000"/>
                <a:gd name="connsiteX3" fmla="*/ 5294 w 9754"/>
                <a:gd name="connsiteY3" fmla="*/ 6907 h 10000"/>
                <a:gd name="connsiteX4" fmla="*/ 4808 w 9754"/>
                <a:gd name="connsiteY4" fmla="*/ 6781 h 10000"/>
                <a:gd name="connsiteX5" fmla="*/ 4567 w 9754"/>
                <a:gd name="connsiteY5" fmla="*/ 7064 h 10000"/>
                <a:gd name="connsiteX6" fmla="*/ 3969 w 9754"/>
                <a:gd name="connsiteY6" fmla="*/ 7281 h 10000"/>
                <a:gd name="connsiteX7" fmla="*/ 3586 w 9754"/>
                <a:gd name="connsiteY7" fmla="*/ 7279 h 10000"/>
                <a:gd name="connsiteX8" fmla="*/ 2748 w 9754"/>
                <a:gd name="connsiteY8" fmla="*/ 7095 h 10000"/>
                <a:gd name="connsiteX9" fmla="*/ 2524 w 9754"/>
                <a:gd name="connsiteY9" fmla="*/ 7195 h 10000"/>
                <a:gd name="connsiteX10" fmla="*/ 1965 w 9754"/>
                <a:gd name="connsiteY10" fmla="*/ 6973 h 10000"/>
                <a:gd name="connsiteX11" fmla="*/ 1718 w 9754"/>
                <a:gd name="connsiteY11" fmla="*/ 6638 h 10000"/>
                <a:gd name="connsiteX12" fmla="*/ 1308 w 9754"/>
                <a:gd name="connsiteY12" fmla="*/ 6729 h 10000"/>
                <a:gd name="connsiteX13" fmla="*/ 1196 w 9754"/>
                <a:gd name="connsiteY13" fmla="*/ 6927 h 10000"/>
                <a:gd name="connsiteX14" fmla="*/ 763 w 9754"/>
                <a:gd name="connsiteY14" fmla="*/ 7011 h 10000"/>
                <a:gd name="connsiteX15" fmla="*/ 476 w 9754"/>
                <a:gd name="connsiteY15" fmla="*/ 7004 h 10000"/>
                <a:gd name="connsiteX16" fmla="*/ 319 w 9754"/>
                <a:gd name="connsiteY16" fmla="*/ 7161 h 10000"/>
                <a:gd name="connsiteX17" fmla="*/ 51 w 9754"/>
                <a:gd name="connsiteY17" fmla="*/ 6913 h 10000"/>
                <a:gd name="connsiteX18" fmla="*/ 0 w 9754"/>
                <a:gd name="connsiteY18" fmla="*/ 7363 h 10000"/>
                <a:gd name="connsiteX19" fmla="*/ 97 w 9754"/>
                <a:gd name="connsiteY19" fmla="*/ 7428 h 10000"/>
                <a:gd name="connsiteX20" fmla="*/ 486 w 9754"/>
                <a:gd name="connsiteY20" fmla="*/ 7460 h 10000"/>
                <a:gd name="connsiteX21" fmla="*/ 537 w 9754"/>
                <a:gd name="connsiteY21" fmla="*/ 7588 h 10000"/>
                <a:gd name="connsiteX22" fmla="*/ 971 w 9754"/>
                <a:gd name="connsiteY22" fmla="*/ 7621 h 10000"/>
                <a:gd name="connsiteX23" fmla="*/ 1215 w 9754"/>
                <a:gd name="connsiteY23" fmla="*/ 7749 h 10000"/>
                <a:gd name="connsiteX24" fmla="*/ 1262 w 9754"/>
                <a:gd name="connsiteY24" fmla="*/ 7974 h 10000"/>
                <a:gd name="connsiteX25" fmla="*/ 2041 w 9754"/>
                <a:gd name="connsiteY25" fmla="*/ 8360 h 10000"/>
                <a:gd name="connsiteX26" fmla="*/ 2235 w 9754"/>
                <a:gd name="connsiteY26" fmla="*/ 8746 h 10000"/>
                <a:gd name="connsiteX27" fmla="*/ 2766 w 9754"/>
                <a:gd name="connsiteY27" fmla="*/ 8939 h 10000"/>
                <a:gd name="connsiteX28" fmla="*/ 2961 w 9754"/>
                <a:gd name="connsiteY28" fmla="*/ 9196 h 10000"/>
                <a:gd name="connsiteX29" fmla="*/ 3349 w 9754"/>
                <a:gd name="connsiteY29" fmla="*/ 9518 h 10000"/>
                <a:gd name="connsiteX30" fmla="*/ 3643 w 9754"/>
                <a:gd name="connsiteY30" fmla="*/ 9614 h 10000"/>
                <a:gd name="connsiteX31" fmla="*/ 3835 w 9754"/>
                <a:gd name="connsiteY31" fmla="*/ 9518 h 10000"/>
                <a:gd name="connsiteX32" fmla="*/ 4320 w 9754"/>
                <a:gd name="connsiteY32" fmla="*/ 9550 h 10000"/>
                <a:gd name="connsiteX33" fmla="*/ 4515 w 9754"/>
                <a:gd name="connsiteY33" fmla="*/ 9486 h 10000"/>
                <a:gd name="connsiteX34" fmla="*/ 5387 w 9754"/>
                <a:gd name="connsiteY34" fmla="*/ 9968 h 10000"/>
                <a:gd name="connsiteX35" fmla="*/ 5437 w 9754"/>
                <a:gd name="connsiteY35" fmla="*/ 9968 h 10000"/>
                <a:gd name="connsiteX36" fmla="*/ 5533 w 9754"/>
                <a:gd name="connsiteY36" fmla="*/ 9904 h 10000"/>
                <a:gd name="connsiteX37" fmla="*/ 6161 w 9754"/>
                <a:gd name="connsiteY37" fmla="*/ 9904 h 10000"/>
                <a:gd name="connsiteX38" fmla="*/ 6261 w 9754"/>
                <a:gd name="connsiteY38" fmla="*/ 10000 h 10000"/>
                <a:gd name="connsiteX39" fmla="*/ 6795 w 9754"/>
                <a:gd name="connsiteY39" fmla="*/ 9871 h 10000"/>
                <a:gd name="connsiteX40" fmla="*/ 7278 w 9754"/>
                <a:gd name="connsiteY40" fmla="*/ 9871 h 10000"/>
                <a:gd name="connsiteX41" fmla="*/ 7619 w 9754"/>
                <a:gd name="connsiteY41" fmla="*/ 9743 h 10000"/>
                <a:gd name="connsiteX42" fmla="*/ 8009 w 9754"/>
                <a:gd name="connsiteY42" fmla="*/ 9486 h 10000"/>
                <a:gd name="connsiteX43" fmla="*/ 9027 w 9754"/>
                <a:gd name="connsiteY43" fmla="*/ 9486 h 10000"/>
                <a:gd name="connsiteX44" fmla="*/ 9027 w 9754"/>
                <a:gd name="connsiteY44" fmla="*/ 9132 h 10000"/>
                <a:gd name="connsiteX45" fmla="*/ 8494 w 9754"/>
                <a:gd name="connsiteY45" fmla="*/ 8971 h 10000"/>
                <a:gd name="connsiteX46" fmla="*/ 8201 w 9754"/>
                <a:gd name="connsiteY46" fmla="*/ 8457 h 10000"/>
                <a:gd name="connsiteX47" fmla="*/ 7815 w 9754"/>
                <a:gd name="connsiteY47" fmla="*/ 8264 h 10000"/>
                <a:gd name="connsiteX48" fmla="*/ 7570 w 9754"/>
                <a:gd name="connsiteY48" fmla="*/ 8006 h 10000"/>
                <a:gd name="connsiteX49" fmla="*/ 6940 w 9754"/>
                <a:gd name="connsiteY49" fmla="*/ 7814 h 10000"/>
                <a:gd name="connsiteX50" fmla="*/ 7085 w 9754"/>
                <a:gd name="connsiteY50" fmla="*/ 7749 h 10000"/>
                <a:gd name="connsiteX51" fmla="*/ 7085 w 9754"/>
                <a:gd name="connsiteY51" fmla="*/ 7588 h 10000"/>
                <a:gd name="connsiteX52" fmla="*/ 7524 w 9754"/>
                <a:gd name="connsiteY52" fmla="*/ 7588 h 10000"/>
                <a:gd name="connsiteX53" fmla="*/ 7764 w 9754"/>
                <a:gd name="connsiteY53" fmla="*/ 7460 h 10000"/>
                <a:gd name="connsiteX54" fmla="*/ 7815 w 9754"/>
                <a:gd name="connsiteY54" fmla="*/ 6527 h 10000"/>
                <a:gd name="connsiteX55" fmla="*/ 7861 w 9754"/>
                <a:gd name="connsiteY55" fmla="*/ 6559 h 10000"/>
                <a:gd name="connsiteX56" fmla="*/ 7689 w 9754"/>
                <a:gd name="connsiteY56" fmla="*/ 6618 h 10000"/>
                <a:gd name="connsiteX57" fmla="*/ 7621 w 9754"/>
                <a:gd name="connsiteY57" fmla="*/ 6745 h 10000"/>
                <a:gd name="connsiteX58" fmla="*/ 7187 w 9754"/>
                <a:gd name="connsiteY58" fmla="*/ 6497 h 10000"/>
                <a:gd name="connsiteX59" fmla="*/ 7109 w 9754"/>
                <a:gd name="connsiteY59" fmla="*/ 5828 h 10000"/>
                <a:gd name="connsiteX60" fmla="*/ 6645 w 9754"/>
                <a:gd name="connsiteY60" fmla="*/ 6118 h 10000"/>
                <a:gd name="connsiteX61" fmla="*/ 6652 w 9754"/>
                <a:gd name="connsiteY61" fmla="*/ 6462 h 10000"/>
                <a:gd name="connsiteX62" fmla="*/ 6279 w 9754"/>
                <a:gd name="connsiteY62" fmla="*/ 6670 h 10000"/>
                <a:gd name="connsiteX63" fmla="*/ 9754 w 9754"/>
                <a:gd name="connsiteY63" fmla="*/ 836 h 10000"/>
                <a:gd name="connsiteX64" fmla="*/ 9706 w 9754"/>
                <a:gd name="connsiteY64" fmla="*/ 611 h 10000"/>
                <a:gd name="connsiteX65" fmla="*/ 9318 w 9754"/>
                <a:gd name="connsiteY65" fmla="*/ 289 h 10000"/>
                <a:gd name="connsiteX66" fmla="*/ 8978 w 9754"/>
                <a:gd name="connsiteY66" fmla="*/ 161 h 10000"/>
                <a:gd name="connsiteX67" fmla="*/ 8785 w 9754"/>
                <a:gd name="connsiteY67" fmla="*/ 0 h 10000"/>
                <a:gd name="connsiteX68" fmla="*/ 8494 w 9754"/>
                <a:gd name="connsiteY68" fmla="*/ 161 h 10000"/>
                <a:gd name="connsiteX69" fmla="*/ 8298 w 9754"/>
                <a:gd name="connsiteY69" fmla="*/ 129 h 10000"/>
                <a:gd name="connsiteX70" fmla="*/ 8151 w 9754"/>
                <a:gd name="connsiteY70" fmla="*/ 418 h 10000"/>
                <a:gd name="connsiteX71" fmla="*/ 7764 w 9754"/>
                <a:gd name="connsiteY71" fmla="*/ 482 h 10000"/>
                <a:gd name="connsiteX72" fmla="*/ 7668 w 9754"/>
                <a:gd name="connsiteY72" fmla="*/ 707 h 10000"/>
                <a:gd name="connsiteX73" fmla="*/ 7327 w 9754"/>
                <a:gd name="connsiteY73" fmla="*/ 707 h 10000"/>
                <a:gd name="connsiteX74" fmla="*/ 7037 w 9754"/>
                <a:gd name="connsiteY74" fmla="*/ 611 h 10000"/>
                <a:gd name="connsiteX75" fmla="*/ 6406 w 9754"/>
                <a:gd name="connsiteY75" fmla="*/ 611 h 10000"/>
                <a:gd name="connsiteX76" fmla="*/ 5775 w 9754"/>
                <a:gd name="connsiteY76" fmla="*/ 611 h 10000"/>
                <a:gd name="connsiteX77" fmla="*/ 5825 w 9754"/>
                <a:gd name="connsiteY77" fmla="*/ 482 h 10000"/>
                <a:gd name="connsiteX78" fmla="*/ 5727 w 9754"/>
                <a:gd name="connsiteY78" fmla="*/ 482 h 10000"/>
                <a:gd name="connsiteX79" fmla="*/ 5678 w 9754"/>
                <a:gd name="connsiteY79" fmla="*/ 611 h 10000"/>
                <a:gd name="connsiteX80" fmla="*/ 5095 w 9754"/>
                <a:gd name="connsiteY80" fmla="*/ 611 h 10000"/>
                <a:gd name="connsiteX81" fmla="*/ 4515 w 9754"/>
                <a:gd name="connsiteY81" fmla="*/ 611 h 10000"/>
                <a:gd name="connsiteX82" fmla="*/ 3933 w 9754"/>
                <a:gd name="connsiteY82" fmla="*/ 611 h 10000"/>
                <a:gd name="connsiteX83" fmla="*/ 3349 w 9754"/>
                <a:gd name="connsiteY83" fmla="*/ 611 h 10000"/>
                <a:gd name="connsiteX84" fmla="*/ 2817 w 9754"/>
                <a:gd name="connsiteY84" fmla="*/ 611 h 10000"/>
                <a:gd name="connsiteX85" fmla="*/ 2235 w 9754"/>
                <a:gd name="connsiteY85" fmla="*/ 611 h 10000"/>
                <a:gd name="connsiteX86" fmla="*/ 1700 w 9754"/>
                <a:gd name="connsiteY86" fmla="*/ 611 h 10000"/>
                <a:gd name="connsiteX87" fmla="*/ 1117 w 9754"/>
                <a:gd name="connsiteY87" fmla="*/ 611 h 10000"/>
                <a:gd name="connsiteX88" fmla="*/ 1117 w 9754"/>
                <a:gd name="connsiteY88" fmla="*/ 1061 h 10000"/>
                <a:gd name="connsiteX89" fmla="*/ 1117 w 9754"/>
                <a:gd name="connsiteY89" fmla="*/ 1640 h 10000"/>
                <a:gd name="connsiteX90" fmla="*/ 391 w 9754"/>
                <a:gd name="connsiteY90" fmla="*/ 1640 h 10000"/>
                <a:gd name="connsiteX91" fmla="*/ 391 w 9754"/>
                <a:gd name="connsiteY91" fmla="*/ 1897 h 10000"/>
                <a:gd name="connsiteX0" fmla="*/ 401 w 9951"/>
                <a:gd name="connsiteY0" fmla="*/ 1897 h 10000"/>
                <a:gd name="connsiteX1" fmla="*/ 6178 w 9951"/>
                <a:gd name="connsiteY1" fmla="*/ 6915 h 10000"/>
                <a:gd name="connsiteX2" fmla="*/ 5770 w 9951"/>
                <a:gd name="connsiteY2" fmla="*/ 7114 h 10000"/>
                <a:gd name="connsiteX3" fmla="*/ 5428 w 9951"/>
                <a:gd name="connsiteY3" fmla="*/ 6907 h 10000"/>
                <a:gd name="connsiteX4" fmla="*/ 4929 w 9951"/>
                <a:gd name="connsiteY4" fmla="*/ 6781 h 10000"/>
                <a:gd name="connsiteX5" fmla="*/ 4682 w 9951"/>
                <a:gd name="connsiteY5" fmla="*/ 7064 h 10000"/>
                <a:gd name="connsiteX6" fmla="*/ 4069 w 9951"/>
                <a:gd name="connsiteY6" fmla="*/ 7281 h 10000"/>
                <a:gd name="connsiteX7" fmla="*/ 3676 w 9951"/>
                <a:gd name="connsiteY7" fmla="*/ 7279 h 10000"/>
                <a:gd name="connsiteX8" fmla="*/ 2817 w 9951"/>
                <a:gd name="connsiteY8" fmla="*/ 7095 h 10000"/>
                <a:gd name="connsiteX9" fmla="*/ 2588 w 9951"/>
                <a:gd name="connsiteY9" fmla="*/ 7195 h 10000"/>
                <a:gd name="connsiteX10" fmla="*/ 2015 w 9951"/>
                <a:gd name="connsiteY10" fmla="*/ 6973 h 10000"/>
                <a:gd name="connsiteX11" fmla="*/ 1761 w 9951"/>
                <a:gd name="connsiteY11" fmla="*/ 6638 h 10000"/>
                <a:gd name="connsiteX12" fmla="*/ 1341 w 9951"/>
                <a:gd name="connsiteY12" fmla="*/ 6729 h 10000"/>
                <a:gd name="connsiteX13" fmla="*/ 1226 w 9951"/>
                <a:gd name="connsiteY13" fmla="*/ 6927 h 10000"/>
                <a:gd name="connsiteX14" fmla="*/ 782 w 9951"/>
                <a:gd name="connsiteY14" fmla="*/ 7011 h 10000"/>
                <a:gd name="connsiteX15" fmla="*/ 488 w 9951"/>
                <a:gd name="connsiteY15" fmla="*/ 7004 h 10000"/>
                <a:gd name="connsiteX16" fmla="*/ 327 w 9951"/>
                <a:gd name="connsiteY16" fmla="*/ 7161 h 10000"/>
                <a:gd name="connsiteX17" fmla="*/ 52 w 9951"/>
                <a:gd name="connsiteY17" fmla="*/ 6913 h 10000"/>
                <a:gd name="connsiteX18" fmla="*/ 0 w 9951"/>
                <a:gd name="connsiteY18" fmla="*/ 7363 h 10000"/>
                <a:gd name="connsiteX19" fmla="*/ 99 w 9951"/>
                <a:gd name="connsiteY19" fmla="*/ 7428 h 10000"/>
                <a:gd name="connsiteX20" fmla="*/ 498 w 9951"/>
                <a:gd name="connsiteY20" fmla="*/ 7460 h 10000"/>
                <a:gd name="connsiteX21" fmla="*/ 551 w 9951"/>
                <a:gd name="connsiteY21" fmla="*/ 7588 h 10000"/>
                <a:gd name="connsiteX22" fmla="*/ 995 w 9951"/>
                <a:gd name="connsiteY22" fmla="*/ 7621 h 10000"/>
                <a:gd name="connsiteX23" fmla="*/ 1246 w 9951"/>
                <a:gd name="connsiteY23" fmla="*/ 7749 h 10000"/>
                <a:gd name="connsiteX24" fmla="*/ 1294 w 9951"/>
                <a:gd name="connsiteY24" fmla="*/ 7974 h 10000"/>
                <a:gd name="connsiteX25" fmla="*/ 2092 w 9951"/>
                <a:gd name="connsiteY25" fmla="*/ 8360 h 10000"/>
                <a:gd name="connsiteX26" fmla="*/ 2291 w 9951"/>
                <a:gd name="connsiteY26" fmla="*/ 8746 h 10000"/>
                <a:gd name="connsiteX27" fmla="*/ 2836 w 9951"/>
                <a:gd name="connsiteY27" fmla="*/ 8939 h 10000"/>
                <a:gd name="connsiteX28" fmla="*/ 3036 w 9951"/>
                <a:gd name="connsiteY28" fmla="*/ 9196 h 10000"/>
                <a:gd name="connsiteX29" fmla="*/ 3433 w 9951"/>
                <a:gd name="connsiteY29" fmla="*/ 9518 h 10000"/>
                <a:gd name="connsiteX30" fmla="*/ 3735 w 9951"/>
                <a:gd name="connsiteY30" fmla="*/ 9614 h 10000"/>
                <a:gd name="connsiteX31" fmla="*/ 3932 w 9951"/>
                <a:gd name="connsiteY31" fmla="*/ 9518 h 10000"/>
                <a:gd name="connsiteX32" fmla="*/ 4429 w 9951"/>
                <a:gd name="connsiteY32" fmla="*/ 9550 h 10000"/>
                <a:gd name="connsiteX33" fmla="*/ 4629 w 9951"/>
                <a:gd name="connsiteY33" fmla="*/ 9486 h 10000"/>
                <a:gd name="connsiteX34" fmla="*/ 5523 w 9951"/>
                <a:gd name="connsiteY34" fmla="*/ 9968 h 10000"/>
                <a:gd name="connsiteX35" fmla="*/ 5574 w 9951"/>
                <a:gd name="connsiteY35" fmla="*/ 9968 h 10000"/>
                <a:gd name="connsiteX36" fmla="*/ 5673 w 9951"/>
                <a:gd name="connsiteY36" fmla="*/ 9904 h 10000"/>
                <a:gd name="connsiteX37" fmla="*/ 6316 w 9951"/>
                <a:gd name="connsiteY37" fmla="*/ 9904 h 10000"/>
                <a:gd name="connsiteX38" fmla="*/ 6419 w 9951"/>
                <a:gd name="connsiteY38" fmla="*/ 10000 h 10000"/>
                <a:gd name="connsiteX39" fmla="*/ 6966 w 9951"/>
                <a:gd name="connsiteY39" fmla="*/ 9871 h 10000"/>
                <a:gd name="connsiteX40" fmla="*/ 7462 w 9951"/>
                <a:gd name="connsiteY40" fmla="*/ 9871 h 10000"/>
                <a:gd name="connsiteX41" fmla="*/ 7811 w 9951"/>
                <a:gd name="connsiteY41" fmla="*/ 9743 h 10000"/>
                <a:gd name="connsiteX42" fmla="*/ 8211 w 9951"/>
                <a:gd name="connsiteY42" fmla="*/ 9486 h 10000"/>
                <a:gd name="connsiteX43" fmla="*/ 9255 w 9951"/>
                <a:gd name="connsiteY43" fmla="*/ 9486 h 10000"/>
                <a:gd name="connsiteX44" fmla="*/ 9255 w 9951"/>
                <a:gd name="connsiteY44" fmla="*/ 9132 h 10000"/>
                <a:gd name="connsiteX45" fmla="*/ 8708 w 9951"/>
                <a:gd name="connsiteY45" fmla="*/ 8971 h 10000"/>
                <a:gd name="connsiteX46" fmla="*/ 8408 w 9951"/>
                <a:gd name="connsiteY46" fmla="*/ 8457 h 10000"/>
                <a:gd name="connsiteX47" fmla="*/ 8012 w 9951"/>
                <a:gd name="connsiteY47" fmla="*/ 8264 h 10000"/>
                <a:gd name="connsiteX48" fmla="*/ 7761 w 9951"/>
                <a:gd name="connsiteY48" fmla="*/ 8006 h 10000"/>
                <a:gd name="connsiteX49" fmla="*/ 7115 w 9951"/>
                <a:gd name="connsiteY49" fmla="*/ 7814 h 10000"/>
                <a:gd name="connsiteX50" fmla="*/ 7264 w 9951"/>
                <a:gd name="connsiteY50" fmla="*/ 7749 h 10000"/>
                <a:gd name="connsiteX51" fmla="*/ 7264 w 9951"/>
                <a:gd name="connsiteY51" fmla="*/ 7588 h 10000"/>
                <a:gd name="connsiteX52" fmla="*/ 7714 w 9951"/>
                <a:gd name="connsiteY52" fmla="*/ 7588 h 10000"/>
                <a:gd name="connsiteX53" fmla="*/ 7960 w 9951"/>
                <a:gd name="connsiteY53" fmla="*/ 7460 h 10000"/>
                <a:gd name="connsiteX54" fmla="*/ 8012 w 9951"/>
                <a:gd name="connsiteY54" fmla="*/ 6527 h 10000"/>
                <a:gd name="connsiteX55" fmla="*/ 8059 w 9951"/>
                <a:gd name="connsiteY55" fmla="*/ 6559 h 10000"/>
                <a:gd name="connsiteX56" fmla="*/ 7883 w 9951"/>
                <a:gd name="connsiteY56" fmla="*/ 6618 h 10000"/>
                <a:gd name="connsiteX57" fmla="*/ 7813 w 9951"/>
                <a:gd name="connsiteY57" fmla="*/ 6745 h 10000"/>
                <a:gd name="connsiteX58" fmla="*/ 7368 w 9951"/>
                <a:gd name="connsiteY58" fmla="*/ 6497 h 10000"/>
                <a:gd name="connsiteX59" fmla="*/ 7288 w 9951"/>
                <a:gd name="connsiteY59" fmla="*/ 5828 h 10000"/>
                <a:gd name="connsiteX60" fmla="*/ 6813 w 9951"/>
                <a:gd name="connsiteY60" fmla="*/ 6118 h 10000"/>
                <a:gd name="connsiteX61" fmla="*/ 6820 w 9951"/>
                <a:gd name="connsiteY61" fmla="*/ 6462 h 10000"/>
                <a:gd name="connsiteX62" fmla="*/ 6437 w 9951"/>
                <a:gd name="connsiteY62" fmla="*/ 6670 h 10000"/>
                <a:gd name="connsiteX63" fmla="*/ 9951 w 9951"/>
                <a:gd name="connsiteY63" fmla="*/ 611 h 10000"/>
                <a:gd name="connsiteX64" fmla="*/ 9553 w 9951"/>
                <a:gd name="connsiteY64" fmla="*/ 289 h 10000"/>
                <a:gd name="connsiteX65" fmla="*/ 9204 w 9951"/>
                <a:gd name="connsiteY65" fmla="*/ 161 h 10000"/>
                <a:gd name="connsiteX66" fmla="*/ 9007 w 9951"/>
                <a:gd name="connsiteY66" fmla="*/ 0 h 10000"/>
                <a:gd name="connsiteX67" fmla="*/ 8708 w 9951"/>
                <a:gd name="connsiteY67" fmla="*/ 161 h 10000"/>
                <a:gd name="connsiteX68" fmla="*/ 8507 w 9951"/>
                <a:gd name="connsiteY68" fmla="*/ 129 h 10000"/>
                <a:gd name="connsiteX69" fmla="*/ 8357 w 9951"/>
                <a:gd name="connsiteY69" fmla="*/ 418 h 10000"/>
                <a:gd name="connsiteX70" fmla="*/ 7960 w 9951"/>
                <a:gd name="connsiteY70" fmla="*/ 482 h 10000"/>
                <a:gd name="connsiteX71" fmla="*/ 7861 w 9951"/>
                <a:gd name="connsiteY71" fmla="*/ 707 h 10000"/>
                <a:gd name="connsiteX72" fmla="*/ 7512 w 9951"/>
                <a:gd name="connsiteY72" fmla="*/ 707 h 10000"/>
                <a:gd name="connsiteX73" fmla="*/ 7214 w 9951"/>
                <a:gd name="connsiteY73" fmla="*/ 611 h 10000"/>
                <a:gd name="connsiteX74" fmla="*/ 6568 w 9951"/>
                <a:gd name="connsiteY74" fmla="*/ 611 h 10000"/>
                <a:gd name="connsiteX75" fmla="*/ 5921 w 9951"/>
                <a:gd name="connsiteY75" fmla="*/ 611 h 10000"/>
                <a:gd name="connsiteX76" fmla="*/ 5972 w 9951"/>
                <a:gd name="connsiteY76" fmla="*/ 482 h 10000"/>
                <a:gd name="connsiteX77" fmla="*/ 5871 w 9951"/>
                <a:gd name="connsiteY77" fmla="*/ 482 h 10000"/>
                <a:gd name="connsiteX78" fmla="*/ 5821 w 9951"/>
                <a:gd name="connsiteY78" fmla="*/ 611 h 10000"/>
                <a:gd name="connsiteX79" fmla="*/ 5223 w 9951"/>
                <a:gd name="connsiteY79" fmla="*/ 611 h 10000"/>
                <a:gd name="connsiteX80" fmla="*/ 4629 w 9951"/>
                <a:gd name="connsiteY80" fmla="*/ 611 h 10000"/>
                <a:gd name="connsiteX81" fmla="*/ 4032 w 9951"/>
                <a:gd name="connsiteY81" fmla="*/ 611 h 10000"/>
                <a:gd name="connsiteX82" fmla="*/ 3433 w 9951"/>
                <a:gd name="connsiteY82" fmla="*/ 611 h 10000"/>
                <a:gd name="connsiteX83" fmla="*/ 2888 w 9951"/>
                <a:gd name="connsiteY83" fmla="*/ 611 h 10000"/>
                <a:gd name="connsiteX84" fmla="*/ 2291 w 9951"/>
                <a:gd name="connsiteY84" fmla="*/ 611 h 10000"/>
                <a:gd name="connsiteX85" fmla="*/ 1743 w 9951"/>
                <a:gd name="connsiteY85" fmla="*/ 611 h 10000"/>
                <a:gd name="connsiteX86" fmla="*/ 1145 w 9951"/>
                <a:gd name="connsiteY86" fmla="*/ 611 h 10000"/>
                <a:gd name="connsiteX87" fmla="*/ 1145 w 9951"/>
                <a:gd name="connsiteY87" fmla="*/ 1061 h 10000"/>
                <a:gd name="connsiteX88" fmla="*/ 1145 w 9951"/>
                <a:gd name="connsiteY88" fmla="*/ 1640 h 10000"/>
                <a:gd name="connsiteX89" fmla="*/ 401 w 9951"/>
                <a:gd name="connsiteY89" fmla="*/ 1640 h 10000"/>
                <a:gd name="connsiteX90" fmla="*/ 401 w 9951"/>
                <a:gd name="connsiteY90" fmla="*/ 1897 h 10000"/>
                <a:gd name="connsiteX0" fmla="*/ 403 w 9600"/>
                <a:gd name="connsiteY0" fmla="*/ 1897 h 10000"/>
                <a:gd name="connsiteX1" fmla="*/ 6208 w 9600"/>
                <a:gd name="connsiteY1" fmla="*/ 6915 h 10000"/>
                <a:gd name="connsiteX2" fmla="*/ 5798 w 9600"/>
                <a:gd name="connsiteY2" fmla="*/ 7114 h 10000"/>
                <a:gd name="connsiteX3" fmla="*/ 5455 w 9600"/>
                <a:gd name="connsiteY3" fmla="*/ 6907 h 10000"/>
                <a:gd name="connsiteX4" fmla="*/ 4953 w 9600"/>
                <a:gd name="connsiteY4" fmla="*/ 6781 h 10000"/>
                <a:gd name="connsiteX5" fmla="*/ 4705 w 9600"/>
                <a:gd name="connsiteY5" fmla="*/ 7064 h 10000"/>
                <a:gd name="connsiteX6" fmla="*/ 4089 w 9600"/>
                <a:gd name="connsiteY6" fmla="*/ 7281 h 10000"/>
                <a:gd name="connsiteX7" fmla="*/ 3694 w 9600"/>
                <a:gd name="connsiteY7" fmla="*/ 7279 h 10000"/>
                <a:gd name="connsiteX8" fmla="*/ 2831 w 9600"/>
                <a:gd name="connsiteY8" fmla="*/ 7095 h 10000"/>
                <a:gd name="connsiteX9" fmla="*/ 2601 w 9600"/>
                <a:gd name="connsiteY9" fmla="*/ 7195 h 10000"/>
                <a:gd name="connsiteX10" fmla="*/ 2025 w 9600"/>
                <a:gd name="connsiteY10" fmla="*/ 6973 h 10000"/>
                <a:gd name="connsiteX11" fmla="*/ 1770 w 9600"/>
                <a:gd name="connsiteY11" fmla="*/ 6638 h 10000"/>
                <a:gd name="connsiteX12" fmla="*/ 1348 w 9600"/>
                <a:gd name="connsiteY12" fmla="*/ 6729 h 10000"/>
                <a:gd name="connsiteX13" fmla="*/ 1232 w 9600"/>
                <a:gd name="connsiteY13" fmla="*/ 6927 h 10000"/>
                <a:gd name="connsiteX14" fmla="*/ 786 w 9600"/>
                <a:gd name="connsiteY14" fmla="*/ 7011 h 10000"/>
                <a:gd name="connsiteX15" fmla="*/ 490 w 9600"/>
                <a:gd name="connsiteY15" fmla="*/ 7004 h 10000"/>
                <a:gd name="connsiteX16" fmla="*/ 329 w 9600"/>
                <a:gd name="connsiteY16" fmla="*/ 7161 h 10000"/>
                <a:gd name="connsiteX17" fmla="*/ 52 w 9600"/>
                <a:gd name="connsiteY17" fmla="*/ 6913 h 10000"/>
                <a:gd name="connsiteX18" fmla="*/ 0 w 9600"/>
                <a:gd name="connsiteY18" fmla="*/ 7363 h 10000"/>
                <a:gd name="connsiteX19" fmla="*/ 99 w 9600"/>
                <a:gd name="connsiteY19" fmla="*/ 7428 h 10000"/>
                <a:gd name="connsiteX20" fmla="*/ 500 w 9600"/>
                <a:gd name="connsiteY20" fmla="*/ 7460 h 10000"/>
                <a:gd name="connsiteX21" fmla="*/ 554 w 9600"/>
                <a:gd name="connsiteY21" fmla="*/ 7588 h 10000"/>
                <a:gd name="connsiteX22" fmla="*/ 1000 w 9600"/>
                <a:gd name="connsiteY22" fmla="*/ 7621 h 10000"/>
                <a:gd name="connsiteX23" fmla="*/ 1252 w 9600"/>
                <a:gd name="connsiteY23" fmla="*/ 7749 h 10000"/>
                <a:gd name="connsiteX24" fmla="*/ 1300 w 9600"/>
                <a:gd name="connsiteY24" fmla="*/ 7974 h 10000"/>
                <a:gd name="connsiteX25" fmla="*/ 2102 w 9600"/>
                <a:gd name="connsiteY25" fmla="*/ 8360 h 10000"/>
                <a:gd name="connsiteX26" fmla="*/ 2302 w 9600"/>
                <a:gd name="connsiteY26" fmla="*/ 8746 h 10000"/>
                <a:gd name="connsiteX27" fmla="*/ 2850 w 9600"/>
                <a:gd name="connsiteY27" fmla="*/ 8939 h 10000"/>
                <a:gd name="connsiteX28" fmla="*/ 3051 w 9600"/>
                <a:gd name="connsiteY28" fmla="*/ 9196 h 10000"/>
                <a:gd name="connsiteX29" fmla="*/ 3450 w 9600"/>
                <a:gd name="connsiteY29" fmla="*/ 9518 h 10000"/>
                <a:gd name="connsiteX30" fmla="*/ 3753 w 9600"/>
                <a:gd name="connsiteY30" fmla="*/ 9614 h 10000"/>
                <a:gd name="connsiteX31" fmla="*/ 3951 w 9600"/>
                <a:gd name="connsiteY31" fmla="*/ 9518 h 10000"/>
                <a:gd name="connsiteX32" fmla="*/ 4451 w 9600"/>
                <a:gd name="connsiteY32" fmla="*/ 9550 h 10000"/>
                <a:gd name="connsiteX33" fmla="*/ 4652 w 9600"/>
                <a:gd name="connsiteY33" fmla="*/ 9486 h 10000"/>
                <a:gd name="connsiteX34" fmla="*/ 5550 w 9600"/>
                <a:gd name="connsiteY34" fmla="*/ 9968 h 10000"/>
                <a:gd name="connsiteX35" fmla="*/ 5601 w 9600"/>
                <a:gd name="connsiteY35" fmla="*/ 9968 h 10000"/>
                <a:gd name="connsiteX36" fmla="*/ 5701 w 9600"/>
                <a:gd name="connsiteY36" fmla="*/ 9904 h 10000"/>
                <a:gd name="connsiteX37" fmla="*/ 6347 w 9600"/>
                <a:gd name="connsiteY37" fmla="*/ 9904 h 10000"/>
                <a:gd name="connsiteX38" fmla="*/ 6451 w 9600"/>
                <a:gd name="connsiteY38" fmla="*/ 10000 h 10000"/>
                <a:gd name="connsiteX39" fmla="*/ 7000 w 9600"/>
                <a:gd name="connsiteY39" fmla="*/ 9871 h 10000"/>
                <a:gd name="connsiteX40" fmla="*/ 7499 w 9600"/>
                <a:gd name="connsiteY40" fmla="*/ 9871 h 10000"/>
                <a:gd name="connsiteX41" fmla="*/ 7849 w 9600"/>
                <a:gd name="connsiteY41" fmla="*/ 9743 h 10000"/>
                <a:gd name="connsiteX42" fmla="*/ 8251 w 9600"/>
                <a:gd name="connsiteY42" fmla="*/ 9486 h 10000"/>
                <a:gd name="connsiteX43" fmla="*/ 9301 w 9600"/>
                <a:gd name="connsiteY43" fmla="*/ 9486 h 10000"/>
                <a:gd name="connsiteX44" fmla="*/ 9301 w 9600"/>
                <a:gd name="connsiteY44" fmla="*/ 9132 h 10000"/>
                <a:gd name="connsiteX45" fmla="*/ 8751 w 9600"/>
                <a:gd name="connsiteY45" fmla="*/ 8971 h 10000"/>
                <a:gd name="connsiteX46" fmla="*/ 8449 w 9600"/>
                <a:gd name="connsiteY46" fmla="*/ 8457 h 10000"/>
                <a:gd name="connsiteX47" fmla="*/ 8051 w 9600"/>
                <a:gd name="connsiteY47" fmla="*/ 8264 h 10000"/>
                <a:gd name="connsiteX48" fmla="*/ 7799 w 9600"/>
                <a:gd name="connsiteY48" fmla="*/ 8006 h 10000"/>
                <a:gd name="connsiteX49" fmla="*/ 7150 w 9600"/>
                <a:gd name="connsiteY49" fmla="*/ 7814 h 10000"/>
                <a:gd name="connsiteX50" fmla="*/ 7300 w 9600"/>
                <a:gd name="connsiteY50" fmla="*/ 7749 h 10000"/>
                <a:gd name="connsiteX51" fmla="*/ 7300 w 9600"/>
                <a:gd name="connsiteY51" fmla="*/ 7588 h 10000"/>
                <a:gd name="connsiteX52" fmla="*/ 7752 w 9600"/>
                <a:gd name="connsiteY52" fmla="*/ 7588 h 10000"/>
                <a:gd name="connsiteX53" fmla="*/ 7999 w 9600"/>
                <a:gd name="connsiteY53" fmla="*/ 7460 h 10000"/>
                <a:gd name="connsiteX54" fmla="*/ 8051 w 9600"/>
                <a:gd name="connsiteY54" fmla="*/ 6527 h 10000"/>
                <a:gd name="connsiteX55" fmla="*/ 8099 w 9600"/>
                <a:gd name="connsiteY55" fmla="*/ 6559 h 10000"/>
                <a:gd name="connsiteX56" fmla="*/ 7922 w 9600"/>
                <a:gd name="connsiteY56" fmla="*/ 6618 h 10000"/>
                <a:gd name="connsiteX57" fmla="*/ 7851 w 9600"/>
                <a:gd name="connsiteY57" fmla="*/ 6745 h 10000"/>
                <a:gd name="connsiteX58" fmla="*/ 7404 w 9600"/>
                <a:gd name="connsiteY58" fmla="*/ 6497 h 10000"/>
                <a:gd name="connsiteX59" fmla="*/ 7324 w 9600"/>
                <a:gd name="connsiteY59" fmla="*/ 5828 h 10000"/>
                <a:gd name="connsiteX60" fmla="*/ 6847 w 9600"/>
                <a:gd name="connsiteY60" fmla="*/ 6118 h 10000"/>
                <a:gd name="connsiteX61" fmla="*/ 6854 w 9600"/>
                <a:gd name="connsiteY61" fmla="*/ 6462 h 10000"/>
                <a:gd name="connsiteX62" fmla="*/ 6469 w 9600"/>
                <a:gd name="connsiteY62" fmla="*/ 6670 h 10000"/>
                <a:gd name="connsiteX63" fmla="*/ 9600 w 9600"/>
                <a:gd name="connsiteY63" fmla="*/ 289 h 10000"/>
                <a:gd name="connsiteX64" fmla="*/ 9249 w 9600"/>
                <a:gd name="connsiteY64" fmla="*/ 161 h 10000"/>
                <a:gd name="connsiteX65" fmla="*/ 9051 w 9600"/>
                <a:gd name="connsiteY65" fmla="*/ 0 h 10000"/>
                <a:gd name="connsiteX66" fmla="*/ 8751 w 9600"/>
                <a:gd name="connsiteY66" fmla="*/ 161 h 10000"/>
                <a:gd name="connsiteX67" fmla="*/ 8549 w 9600"/>
                <a:gd name="connsiteY67" fmla="*/ 129 h 10000"/>
                <a:gd name="connsiteX68" fmla="*/ 8398 w 9600"/>
                <a:gd name="connsiteY68" fmla="*/ 418 h 10000"/>
                <a:gd name="connsiteX69" fmla="*/ 7999 w 9600"/>
                <a:gd name="connsiteY69" fmla="*/ 482 h 10000"/>
                <a:gd name="connsiteX70" fmla="*/ 7900 w 9600"/>
                <a:gd name="connsiteY70" fmla="*/ 707 h 10000"/>
                <a:gd name="connsiteX71" fmla="*/ 7549 w 9600"/>
                <a:gd name="connsiteY71" fmla="*/ 707 h 10000"/>
                <a:gd name="connsiteX72" fmla="*/ 7250 w 9600"/>
                <a:gd name="connsiteY72" fmla="*/ 611 h 10000"/>
                <a:gd name="connsiteX73" fmla="*/ 6600 w 9600"/>
                <a:gd name="connsiteY73" fmla="*/ 611 h 10000"/>
                <a:gd name="connsiteX74" fmla="*/ 5950 w 9600"/>
                <a:gd name="connsiteY74" fmla="*/ 611 h 10000"/>
                <a:gd name="connsiteX75" fmla="*/ 6001 w 9600"/>
                <a:gd name="connsiteY75" fmla="*/ 482 h 10000"/>
                <a:gd name="connsiteX76" fmla="*/ 5900 w 9600"/>
                <a:gd name="connsiteY76" fmla="*/ 482 h 10000"/>
                <a:gd name="connsiteX77" fmla="*/ 5850 w 9600"/>
                <a:gd name="connsiteY77" fmla="*/ 611 h 10000"/>
                <a:gd name="connsiteX78" fmla="*/ 5249 w 9600"/>
                <a:gd name="connsiteY78" fmla="*/ 611 h 10000"/>
                <a:gd name="connsiteX79" fmla="*/ 4652 w 9600"/>
                <a:gd name="connsiteY79" fmla="*/ 611 h 10000"/>
                <a:gd name="connsiteX80" fmla="*/ 4052 w 9600"/>
                <a:gd name="connsiteY80" fmla="*/ 611 h 10000"/>
                <a:gd name="connsiteX81" fmla="*/ 3450 w 9600"/>
                <a:gd name="connsiteY81" fmla="*/ 611 h 10000"/>
                <a:gd name="connsiteX82" fmla="*/ 2902 w 9600"/>
                <a:gd name="connsiteY82" fmla="*/ 611 h 10000"/>
                <a:gd name="connsiteX83" fmla="*/ 2302 w 9600"/>
                <a:gd name="connsiteY83" fmla="*/ 611 h 10000"/>
                <a:gd name="connsiteX84" fmla="*/ 1752 w 9600"/>
                <a:gd name="connsiteY84" fmla="*/ 611 h 10000"/>
                <a:gd name="connsiteX85" fmla="*/ 1151 w 9600"/>
                <a:gd name="connsiteY85" fmla="*/ 611 h 10000"/>
                <a:gd name="connsiteX86" fmla="*/ 1151 w 9600"/>
                <a:gd name="connsiteY86" fmla="*/ 1061 h 10000"/>
                <a:gd name="connsiteX87" fmla="*/ 1151 w 9600"/>
                <a:gd name="connsiteY87" fmla="*/ 1640 h 10000"/>
                <a:gd name="connsiteX88" fmla="*/ 403 w 9600"/>
                <a:gd name="connsiteY88" fmla="*/ 1640 h 10000"/>
                <a:gd name="connsiteX89" fmla="*/ 403 w 9600"/>
                <a:gd name="connsiteY89" fmla="*/ 1897 h 10000"/>
                <a:gd name="connsiteX0" fmla="*/ 420 w 9689"/>
                <a:gd name="connsiteY0" fmla="*/ 1897 h 10000"/>
                <a:gd name="connsiteX1" fmla="*/ 6467 w 9689"/>
                <a:gd name="connsiteY1" fmla="*/ 6915 h 10000"/>
                <a:gd name="connsiteX2" fmla="*/ 6040 w 9689"/>
                <a:gd name="connsiteY2" fmla="*/ 7114 h 10000"/>
                <a:gd name="connsiteX3" fmla="*/ 5682 w 9689"/>
                <a:gd name="connsiteY3" fmla="*/ 6907 h 10000"/>
                <a:gd name="connsiteX4" fmla="*/ 5159 w 9689"/>
                <a:gd name="connsiteY4" fmla="*/ 6781 h 10000"/>
                <a:gd name="connsiteX5" fmla="*/ 4901 w 9689"/>
                <a:gd name="connsiteY5" fmla="*/ 7064 h 10000"/>
                <a:gd name="connsiteX6" fmla="*/ 4259 w 9689"/>
                <a:gd name="connsiteY6" fmla="*/ 7281 h 10000"/>
                <a:gd name="connsiteX7" fmla="*/ 3848 w 9689"/>
                <a:gd name="connsiteY7" fmla="*/ 7279 h 10000"/>
                <a:gd name="connsiteX8" fmla="*/ 2949 w 9689"/>
                <a:gd name="connsiteY8" fmla="*/ 7095 h 10000"/>
                <a:gd name="connsiteX9" fmla="*/ 2709 w 9689"/>
                <a:gd name="connsiteY9" fmla="*/ 7195 h 10000"/>
                <a:gd name="connsiteX10" fmla="*/ 2109 w 9689"/>
                <a:gd name="connsiteY10" fmla="*/ 6973 h 10000"/>
                <a:gd name="connsiteX11" fmla="*/ 1844 w 9689"/>
                <a:gd name="connsiteY11" fmla="*/ 6638 h 10000"/>
                <a:gd name="connsiteX12" fmla="*/ 1404 w 9689"/>
                <a:gd name="connsiteY12" fmla="*/ 6729 h 10000"/>
                <a:gd name="connsiteX13" fmla="*/ 1283 w 9689"/>
                <a:gd name="connsiteY13" fmla="*/ 6927 h 10000"/>
                <a:gd name="connsiteX14" fmla="*/ 819 w 9689"/>
                <a:gd name="connsiteY14" fmla="*/ 7011 h 10000"/>
                <a:gd name="connsiteX15" fmla="*/ 510 w 9689"/>
                <a:gd name="connsiteY15" fmla="*/ 7004 h 10000"/>
                <a:gd name="connsiteX16" fmla="*/ 343 w 9689"/>
                <a:gd name="connsiteY16" fmla="*/ 7161 h 10000"/>
                <a:gd name="connsiteX17" fmla="*/ 54 w 9689"/>
                <a:gd name="connsiteY17" fmla="*/ 6913 h 10000"/>
                <a:gd name="connsiteX18" fmla="*/ 0 w 9689"/>
                <a:gd name="connsiteY18" fmla="*/ 7363 h 10000"/>
                <a:gd name="connsiteX19" fmla="*/ 103 w 9689"/>
                <a:gd name="connsiteY19" fmla="*/ 7428 h 10000"/>
                <a:gd name="connsiteX20" fmla="*/ 521 w 9689"/>
                <a:gd name="connsiteY20" fmla="*/ 7460 h 10000"/>
                <a:gd name="connsiteX21" fmla="*/ 577 w 9689"/>
                <a:gd name="connsiteY21" fmla="*/ 7588 h 10000"/>
                <a:gd name="connsiteX22" fmla="*/ 1042 w 9689"/>
                <a:gd name="connsiteY22" fmla="*/ 7621 h 10000"/>
                <a:gd name="connsiteX23" fmla="*/ 1304 w 9689"/>
                <a:gd name="connsiteY23" fmla="*/ 7749 h 10000"/>
                <a:gd name="connsiteX24" fmla="*/ 1354 w 9689"/>
                <a:gd name="connsiteY24" fmla="*/ 7974 h 10000"/>
                <a:gd name="connsiteX25" fmla="*/ 2190 w 9689"/>
                <a:gd name="connsiteY25" fmla="*/ 8360 h 10000"/>
                <a:gd name="connsiteX26" fmla="*/ 2398 w 9689"/>
                <a:gd name="connsiteY26" fmla="*/ 8746 h 10000"/>
                <a:gd name="connsiteX27" fmla="*/ 2969 w 9689"/>
                <a:gd name="connsiteY27" fmla="*/ 8939 h 10000"/>
                <a:gd name="connsiteX28" fmla="*/ 3178 w 9689"/>
                <a:gd name="connsiteY28" fmla="*/ 9196 h 10000"/>
                <a:gd name="connsiteX29" fmla="*/ 3594 w 9689"/>
                <a:gd name="connsiteY29" fmla="*/ 9518 h 10000"/>
                <a:gd name="connsiteX30" fmla="*/ 3909 w 9689"/>
                <a:gd name="connsiteY30" fmla="*/ 9614 h 10000"/>
                <a:gd name="connsiteX31" fmla="*/ 4116 w 9689"/>
                <a:gd name="connsiteY31" fmla="*/ 9518 h 10000"/>
                <a:gd name="connsiteX32" fmla="*/ 4636 w 9689"/>
                <a:gd name="connsiteY32" fmla="*/ 9550 h 10000"/>
                <a:gd name="connsiteX33" fmla="*/ 4846 w 9689"/>
                <a:gd name="connsiteY33" fmla="*/ 9486 h 10000"/>
                <a:gd name="connsiteX34" fmla="*/ 5781 w 9689"/>
                <a:gd name="connsiteY34" fmla="*/ 9968 h 10000"/>
                <a:gd name="connsiteX35" fmla="*/ 5834 w 9689"/>
                <a:gd name="connsiteY35" fmla="*/ 9968 h 10000"/>
                <a:gd name="connsiteX36" fmla="*/ 5939 w 9689"/>
                <a:gd name="connsiteY36" fmla="*/ 9904 h 10000"/>
                <a:gd name="connsiteX37" fmla="*/ 6611 w 9689"/>
                <a:gd name="connsiteY37" fmla="*/ 9904 h 10000"/>
                <a:gd name="connsiteX38" fmla="*/ 6720 w 9689"/>
                <a:gd name="connsiteY38" fmla="*/ 10000 h 10000"/>
                <a:gd name="connsiteX39" fmla="*/ 7292 w 9689"/>
                <a:gd name="connsiteY39" fmla="*/ 9871 h 10000"/>
                <a:gd name="connsiteX40" fmla="*/ 7811 w 9689"/>
                <a:gd name="connsiteY40" fmla="*/ 9871 h 10000"/>
                <a:gd name="connsiteX41" fmla="*/ 8176 w 9689"/>
                <a:gd name="connsiteY41" fmla="*/ 9743 h 10000"/>
                <a:gd name="connsiteX42" fmla="*/ 8595 w 9689"/>
                <a:gd name="connsiteY42" fmla="*/ 9486 h 10000"/>
                <a:gd name="connsiteX43" fmla="*/ 9689 w 9689"/>
                <a:gd name="connsiteY43" fmla="*/ 9486 h 10000"/>
                <a:gd name="connsiteX44" fmla="*/ 9689 w 9689"/>
                <a:gd name="connsiteY44" fmla="*/ 9132 h 10000"/>
                <a:gd name="connsiteX45" fmla="*/ 9116 w 9689"/>
                <a:gd name="connsiteY45" fmla="*/ 8971 h 10000"/>
                <a:gd name="connsiteX46" fmla="*/ 8801 w 9689"/>
                <a:gd name="connsiteY46" fmla="*/ 8457 h 10000"/>
                <a:gd name="connsiteX47" fmla="*/ 8386 w 9689"/>
                <a:gd name="connsiteY47" fmla="*/ 8264 h 10000"/>
                <a:gd name="connsiteX48" fmla="*/ 8124 w 9689"/>
                <a:gd name="connsiteY48" fmla="*/ 8006 h 10000"/>
                <a:gd name="connsiteX49" fmla="*/ 7448 w 9689"/>
                <a:gd name="connsiteY49" fmla="*/ 7814 h 10000"/>
                <a:gd name="connsiteX50" fmla="*/ 7604 w 9689"/>
                <a:gd name="connsiteY50" fmla="*/ 7749 h 10000"/>
                <a:gd name="connsiteX51" fmla="*/ 7604 w 9689"/>
                <a:gd name="connsiteY51" fmla="*/ 7588 h 10000"/>
                <a:gd name="connsiteX52" fmla="*/ 8075 w 9689"/>
                <a:gd name="connsiteY52" fmla="*/ 7588 h 10000"/>
                <a:gd name="connsiteX53" fmla="*/ 8332 w 9689"/>
                <a:gd name="connsiteY53" fmla="*/ 7460 h 10000"/>
                <a:gd name="connsiteX54" fmla="*/ 8386 w 9689"/>
                <a:gd name="connsiteY54" fmla="*/ 6527 h 10000"/>
                <a:gd name="connsiteX55" fmla="*/ 8436 w 9689"/>
                <a:gd name="connsiteY55" fmla="*/ 6559 h 10000"/>
                <a:gd name="connsiteX56" fmla="*/ 8252 w 9689"/>
                <a:gd name="connsiteY56" fmla="*/ 6618 h 10000"/>
                <a:gd name="connsiteX57" fmla="*/ 8178 w 9689"/>
                <a:gd name="connsiteY57" fmla="*/ 6745 h 10000"/>
                <a:gd name="connsiteX58" fmla="*/ 7713 w 9689"/>
                <a:gd name="connsiteY58" fmla="*/ 6497 h 10000"/>
                <a:gd name="connsiteX59" fmla="*/ 7629 w 9689"/>
                <a:gd name="connsiteY59" fmla="*/ 5828 h 10000"/>
                <a:gd name="connsiteX60" fmla="*/ 7132 w 9689"/>
                <a:gd name="connsiteY60" fmla="*/ 6118 h 10000"/>
                <a:gd name="connsiteX61" fmla="*/ 7140 w 9689"/>
                <a:gd name="connsiteY61" fmla="*/ 6462 h 10000"/>
                <a:gd name="connsiteX62" fmla="*/ 6739 w 9689"/>
                <a:gd name="connsiteY62" fmla="*/ 6670 h 10000"/>
                <a:gd name="connsiteX63" fmla="*/ 9634 w 9689"/>
                <a:gd name="connsiteY63" fmla="*/ 161 h 10000"/>
                <a:gd name="connsiteX64" fmla="*/ 9428 w 9689"/>
                <a:gd name="connsiteY64" fmla="*/ 0 h 10000"/>
                <a:gd name="connsiteX65" fmla="*/ 9116 w 9689"/>
                <a:gd name="connsiteY65" fmla="*/ 161 h 10000"/>
                <a:gd name="connsiteX66" fmla="*/ 8905 w 9689"/>
                <a:gd name="connsiteY66" fmla="*/ 129 h 10000"/>
                <a:gd name="connsiteX67" fmla="*/ 8748 w 9689"/>
                <a:gd name="connsiteY67" fmla="*/ 418 h 10000"/>
                <a:gd name="connsiteX68" fmla="*/ 8332 w 9689"/>
                <a:gd name="connsiteY68" fmla="*/ 482 h 10000"/>
                <a:gd name="connsiteX69" fmla="*/ 8229 w 9689"/>
                <a:gd name="connsiteY69" fmla="*/ 707 h 10000"/>
                <a:gd name="connsiteX70" fmla="*/ 7864 w 9689"/>
                <a:gd name="connsiteY70" fmla="*/ 707 h 10000"/>
                <a:gd name="connsiteX71" fmla="*/ 7552 w 9689"/>
                <a:gd name="connsiteY71" fmla="*/ 611 h 10000"/>
                <a:gd name="connsiteX72" fmla="*/ 6875 w 9689"/>
                <a:gd name="connsiteY72" fmla="*/ 611 h 10000"/>
                <a:gd name="connsiteX73" fmla="*/ 6198 w 9689"/>
                <a:gd name="connsiteY73" fmla="*/ 611 h 10000"/>
                <a:gd name="connsiteX74" fmla="*/ 6251 w 9689"/>
                <a:gd name="connsiteY74" fmla="*/ 482 h 10000"/>
                <a:gd name="connsiteX75" fmla="*/ 6146 w 9689"/>
                <a:gd name="connsiteY75" fmla="*/ 482 h 10000"/>
                <a:gd name="connsiteX76" fmla="*/ 6094 w 9689"/>
                <a:gd name="connsiteY76" fmla="*/ 611 h 10000"/>
                <a:gd name="connsiteX77" fmla="*/ 5468 w 9689"/>
                <a:gd name="connsiteY77" fmla="*/ 611 h 10000"/>
                <a:gd name="connsiteX78" fmla="*/ 4846 w 9689"/>
                <a:gd name="connsiteY78" fmla="*/ 611 h 10000"/>
                <a:gd name="connsiteX79" fmla="*/ 4221 w 9689"/>
                <a:gd name="connsiteY79" fmla="*/ 611 h 10000"/>
                <a:gd name="connsiteX80" fmla="*/ 3594 w 9689"/>
                <a:gd name="connsiteY80" fmla="*/ 611 h 10000"/>
                <a:gd name="connsiteX81" fmla="*/ 3023 w 9689"/>
                <a:gd name="connsiteY81" fmla="*/ 611 h 10000"/>
                <a:gd name="connsiteX82" fmla="*/ 2398 w 9689"/>
                <a:gd name="connsiteY82" fmla="*/ 611 h 10000"/>
                <a:gd name="connsiteX83" fmla="*/ 1825 w 9689"/>
                <a:gd name="connsiteY83" fmla="*/ 611 h 10000"/>
                <a:gd name="connsiteX84" fmla="*/ 1199 w 9689"/>
                <a:gd name="connsiteY84" fmla="*/ 611 h 10000"/>
                <a:gd name="connsiteX85" fmla="*/ 1199 w 9689"/>
                <a:gd name="connsiteY85" fmla="*/ 1061 h 10000"/>
                <a:gd name="connsiteX86" fmla="*/ 1199 w 9689"/>
                <a:gd name="connsiteY86" fmla="*/ 1640 h 10000"/>
                <a:gd name="connsiteX87" fmla="*/ 420 w 9689"/>
                <a:gd name="connsiteY87" fmla="*/ 1640 h 10000"/>
                <a:gd name="connsiteX88" fmla="*/ 420 w 9689"/>
                <a:gd name="connsiteY88" fmla="*/ 1897 h 10000"/>
                <a:gd name="connsiteX0" fmla="*/ 433 w 10000"/>
                <a:gd name="connsiteY0" fmla="*/ 1897 h 10000"/>
                <a:gd name="connsiteX1" fmla="*/ 6675 w 10000"/>
                <a:gd name="connsiteY1" fmla="*/ 6915 h 10000"/>
                <a:gd name="connsiteX2" fmla="*/ 6234 w 10000"/>
                <a:gd name="connsiteY2" fmla="*/ 7114 h 10000"/>
                <a:gd name="connsiteX3" fmla="*/ 5864 w 10000"/>
                <a:gd name="connsiteY3" fmla="*/ 6907 h 10000"/>
                <a:gd name="connsiteX4" fmla="*/ 5325 w 10000"/>
                <a:gd name="connsiteY4" fmla="*/ 6781 h 10000"/>
                <a:gd name="connsiteX5" fmla="*/ 5058 w 10000"/>
                <a:gd name="connsiteY5" fmla="*/ 7064 h 10000"/>
                <a:gd name="connsiteX6" fmla="*/ 4396 w 10000"/>
                <a:gd name="connsiteY6" fmla="*/ 7281 h 10000"/>
                <a:gd name="connsiteX7" fmla="*/ 3972 w 10000"/>
                <a:gd name="connsiteY7" fmla="*/ 7279 h 10000"/>
                <a:gd name="connsiteX8" fmla="*/ 3044 w 10000"/>
                <a:gd name="connsiteY8" fmla="*/ 7095 h 10000"/>
                <a:gd name="connsiteX9" fmla="*/ 2796 w 10000"/>
                <a:gd name="connsiteY9" fmla="*/ 7195 h 10000"/>
                <a:gd name="connsiteX10" fmla="*/ 2177 w 10000"/>
                <a:gd name="connsiteY10" fmla="*/ 6973 h 10000"/>
                <a:gd name="connsiteX11" fmla="*/ 1903 w 10000"/>
                <a:gd name="connsiteY11" fmla="*/ 6638 h 10000"/>
                <a:gd name="connsiteX12" fmla="*/ 1449 w 10000"/>
                <a:gd name="connsiteY12" fmla="*/ 6729 h 10000"/>
                <a:gd name="connsiteX13" fmla="*/ 1324 w 10000"/>
                <a:gd name="connsiteY13" fmla="*/ 6927 h 10000"/>
                <a:gd name="connsiteX14" fmla="*/ 845 w 10000"/>
                <a:gd name="connsiteY14" fmla="*/ 7011 h 10000"/>
                <a:gd name="connsiteX15" fmla="*/ 526 w 10000"/>
                <a:gd name="connsiteY15" fmla="*/ 7004 h 10000"/>
                <a:gd name="connsiteX16" fmla="*/ 354 w 10000"/>
                <a:gd name="connsiteY16" fmla="*/ 7161 h 10000"/>
                <a:gd name="connsiteX17" fmla="*/ 56 w 10000"/>
                <a:gd name="connsiteY17" fmla="*/ 6913 h 10000"/>
                <a:gd name="connsiteX18" fmla="*/ 0 w 10000"/>
                <a:gd name="connsiteY18" fmla="*/ 7363 h 10000"/>
                <a:gd name="connsiteX19" fmla="*/ 106 w 10000"/>
                <a:gd name="connsiteY19" fmla="*/ 7428 h 10000"/>
                <a:gd name="connsiteX20" fmla="*/ 538 w 10000"/>
                <a:gd name="connsiteY20" fmla="*/ 7460 h 10000"/>
                <a:gd name="connsiteX21" fmla="*/ 596 w 10000"/>
                <a:gd name="connsiteY21" fmla="*/ 7588 h 10000"/>
                <a:gd name="connsiteX22" fmla="*/ 1075 w 10000"/>
                <a:gd name="connsiteY22" fmla="*/ 7621 h 10000"/>
                <a:gd name="connsiteX23" fmla="*/ 1346 w 10000"/>
                <a:gd name="connsiteY23" fmla="*/ 7749 h 10000"/>
                <a:gd name="connsiteX24" fmla="*/ 1397 w 10000"/>
                <a:gd name="connsiteY24" fmla="*/ 7974 h 10000"/>
                <a:gd name="connsiteX25" fmla="*/ 2260 w 10000"/>
                <a:gd name="connsiteY25" fmla="*/ 8360 h 10000"/>
                <a:gd name="connsiteX26" fmla="*/ 2475 w 10000"/>
                <a:gd name="connsiteY26" fmla="*/ 8746 h 10000"/>
                <a:gd name="connsiteX27" fmla="*/ 3064 w 10000"/>
                <a:gd name="connsiteY27" fmla="*/ 8939 h 10000"/>
                <a:gd name="connsiteX28" fmla="*/ 3280 w 10000"/>
                <a:gd name="connsiteY28" fmla="*/ 9196 h 10000"/>
                <a:gd name="connsiteX29" fmla="*/ 3709 w 10000"/>
                <a:gd name="connsiteY29" fmla="*/ 9518 h 10000"/>
                <a:gd name="connsiteX30" fmla="*/ 4034 w 10000"/>
                <a:gd name="connsiteY30" fmla="*/ 9614 h 10000"/>
                <a:gd name="connsiteX31" fmla="*/ 4248 w 10000"/>
                <a:gd name="connsiteY31" fmla="*/ 9518 h 10000"/>
                <a:gd name="connsiteX32" fmla="*/ 4785 w 10000"/>
                <a:gd name="connsiteY32" fmla="*/ 9550 h 10000"/>
                <a:gd name="connsiteX33" fmla="*/ 5002 w 10000"/>
                <a:gd name="connsiteY33" fmla="*/ 9486 h 10000"/>
                <a:gd name="connsiteX34" fmla="*/ 5967 w 10000"/>
                <a:gd name="connsiteY34" fmla="*/ 9968 h 10000"/>
                <a:gd name="connsiteX35" fmla="*/ 6021 w 10000"/>
                <a:gd name="connsiteY35" fmla="*/ 9968 h 10000"/>
                <a:gd name="connsiteX36" fmla="*/ 6130 w 10000"/>
                <a:gd name="connsiteY36" fmla="*/ 9904 h 10000"/>
                <a:gd name="connsiteX37" fmla="*/ 6823 w 10000"/>
                <a:gd name="connsiteY37" fmla="*/ 9904 h 10000"/>
                <a:gd name="connsiteX38" fmla="*/ 6936 w 10000"/>
                <a:gd name="connsiteY38" fmla="*/ 10000 h 10000"/>
                <a:gd name="connsiteX39" fmla="*/ 7526 w 10000"/>
                <a:gd name="connsiteY39" fmla="*/ 9871 h 10000"/>
                <a:gd name="connsiteX40" fmla="*/ 8062 w 10000"/>
                <a:gd name="connsiteY40" fmla="*/ 9871 h 10000"/>
                <a:gd name="connsiteX41" fmla="*/ 8438 w 10000"/>
                <a:gd name="connsiteY41" fmla="*/ 9743 h 10000"/>
                <a:gd name="connsiteX42" fmla="*/ 8871 w 10000"/>
                <a:gd name="connsiteY42" fmla="*/ 9486 h 10000"/>
                <a:gd name="connsiteX43" fmla="*/ 10000 w 10000"/>
                <a:gd name="connsiteY43" fmla="*/ 9486 h 10000"/>
                <a:gd name="connsiteX44" fmla="*/ 10000 w 10000"/>
                <a:gd name="connsiteY44" fmla="*/ 9132 h 10000"/>
                <a:gd name="connsiteX45" fmla="*/ 9409 w 10000"/>
                <a:gd name="connsiteY45" fmla="*/ 8971 h 10000"/>
                <a:gd name="connsiteX46" fmla="*/ 9083 w 10000"/>
                <a:gd name="connsiteY46" fmla="*/ 8457 h 10000"/>
                <a:gd name="connsiteX47" fmla="*/ 8655 w 10000"/>
                <a:gd name="connsiteY47" fmla="*/ 8264 h 10000"/>
                <a:gd name="connsiteX48" fmla="*/ 8385 w 10000"/>
                <a:gd name="connsiteY48" fmla="*/ 8006 h 10000"/>
                <a:gd name="connsiteX49" fmla="*/ 7687 w 10000"/>
                <a:gd name="connsiteY49" fmla="*/ 7814 h 10000"/>
                <a:gd name="connsiteX50" fmla="*/ 7848 w 10000"/>
                <a:gd name="connsiteY50" fmla="*/ 7749 h 10000"/>
                <a:gd name="connsiteX51" fmla="*/ 7848 w 10000"/>
                <a:gd name="connsiteY51" fmla="*/ 7588 h 10000"/>
                <a:gd name="connsiteX52" fmla="*/ 8334 w 10000"/>
                <a:gd name="connsiteY52" fmla="*/ 7588 h 10000"/>
                <a:gd name="connsiteX53" fmla="*/ 8599 w 10000"/>
                <a:gd name="connsiteY53" fmla="*/ 7460 h 10000"/>
                <a:gd name="connsiteX54" fmla="*/ 8655 w 10000"/>
                <a:gd name="connsiteY54" fmla="*/ 6527 h 10000"/>
                <a:gd name="connsiteX55" fmla="*/ 8707 w 10000"/>
                <a:gd name="connsiteY55" fmla="*/ 6559 h 10000"/>
                <a:gd name="connsiteX56" fmla="*/ 8517 w 10000"/>
                <a:gd name="connsiteY56" fmla="*/ 6618 h 10000"/>
                <a:gd name="connsiteX57" fmla="*/ 8440 w 10000"/>
                <a:gd name="connsiteY57" fmla="*/ 6745 h 10000"/>
                <a:gd name="connsiteX58" fmla="*/ 7961 w 10000"/>
                <a:gd name="connsiteY58" fmla="*/ 6497 h 10000"/>
                <a:gd name="connsiteX59" fmla="*/ 7874 w 10000"/>
                <a:gd name="connsiteY59" fmla="*/ 5828 h 10000"/>
                <a:gd name="connsiteX60" fmla="*/ 7361 w 10000"/>
                <a:gd name="connsiteY60" fmla="*/ 6118 h 10000"/>
                <a:gd name="connsiteX61" fmla="*/ 7369 w 10000"/>
                <a:gd name="connsiteY61" fmla="*/ 6462 h 10000"/>
                <a:gd name="connsiteX62" fmla="*/ 6955 w 10000"/>
                <a:gd name="connsiteY62" fmla="*/ 6670 h 10000"/>
                <a:gd name="connsiteX63" fmla="*/ 9731 w 10000"/>
                <a:gd name="connsiteY63" fmla="*/ 0 h 10000"/>
                <a:gd name="connsiteX64" fmla="*/ 9409 w 10000"/>
                <a:gd name="connsiteY64" fmla="*/ 161 h 10000"/>
                <a:gd name="connsiteX65" fmla="*/ 9191 w 10000"/>
                <a:gd name="connsiteY65" fmla="*/ 129 h 10000"/>
                <a:gd name="connsiteX66" fmla="*/ 9029 w 10000"/>
                <a:gd name="connsiteY66" fmla="*/ 418 h 10000"/>
                <a:gd name="connsiteX67" fmla="*/ 8599 w 10000"/>
                <a:gd name="connsiteY67" fmla="*/ 482 h 10000"/>
                <a:gd name="connsiteX68" fmla="*/ 8493 w 10000"/>
                <a:gd name="connsiteY68" fmla="*/ 707 h 10000"/>
                <a:gd name="connsiteX69" fmla="*/ 8116 w 10000"/>
                <a:gd name="connsiteY69" fmla="*/ 707 h 10000"/>
                <a:gd name="connsiteX70" fmla="*/ 7794 w 10000"/>
                <a:gd name="connsiteY70" fmla="*/ 611 h 10000"/>
                <a:gd name="connsiteX71" fmla="*/ 7096 w 10000"/>
                <a:gd name="connsiteY71" fmla="*/ 611 h 10000"/>
                <a:gd name="connsiteX72" fmla="*/ 6397 w 10000"/>
                <a:gd name="connsiteY72" fmla="*/ 611 h 10000"/>
                <a:gd name="connsiteX73" fmla="*/ 6452 w 10000"/>
                <a:gd name="connsiteY73" fmla="*/ 482 h 10000"/>
                <a:gd name="connsiteX74" fmla="*/ 6343 w 10000"/>
                <a:gd name="connsiteY74" fmla="*/ 482 h 10000"/>
                <a:gd name="connsiteX75" fmla="*/ 6290 w 10000"/>
                <a:gd name="connsiteY75" fmla="*/ 611 h 10000"/>
                <a:gd name="connsiteX76" fmla="*/ 5644 w 10000"/>
                <a:gd name="connsiteY76" fmla="*/ 611 h 10000"/>
                <a:gd name="connsiteX77" fmla="*/ 5002 w 10000"/>
                <a:gd name="connsiteY77" fmla="*/ 611 h 10000"/>
                <a:gd name="connsiteX78" fmla="*/ 4356 w 10000"/>
                <a:gd name="connsiteY78" fmla="*/ 611 h 10000"/>
                <a:gd name="connsiteX79" fmla="*/ 3709 w 10000"/>
                <a:gd name="connsiteY79" fmla="*/ 611 h 10000"/>
                <a:gd name="connsiteX80" fmla="*/ 3120 w 10000"/>
                <a:gd name="connsiteY80" fmla="*/ 611 h 10000"/>
                <a:gd name="connsiteX81" fmla="*/ 2475 w 10000"/>
                <a:gd name="connsiteY81" fmla="*/ 611 h 10000"/>
                <a:gd name="connsiteX82" fmla="*/ 1884 w 10000"/>
                <a:gd name="connsiteY82" fmla="*/ 611 h 10000"/>
                <a:gd name="connsiteX83" fmla="*/ 1237 w 10000"/>
                <a:gd name="connsiteY83" fmla="*/ 611 h 10000"/>
                <a:gd name="connsiteX84" fmla="*/ 1237 w 10000"/>
                <a:gd name="connsiteY84" fmla="*/ 1061 h 10000"/>
                <a:gd name="connsiteX85" fmla="*/ 1237 w 10000"/>
                <a:gd name="connsiteY85" fmla="*/ 1640 h 10000"/>
                <a:gd name="connsiteX86" fmla="*/ 433 w 10000"/>
                <a:gd name="connsiteY86" fmla="*/ 1640 h 10000"/>
                <a:gd name="connsiteX87" fmla="*/ 433 w 10000"/>
                <a:gd name="connsiteY87" fmla="*/ 1897 h 10000"/>
                <a:gd name="connsiteX0" fmla="*/ 433 w 10000"/>
                <a:gd name="connsiteY0" fmla="*/ 1768 h 9871"/>
                <a:gd name="connsiteX1" fmla="*/ 6675 w 10000"/>
                <a:gd name="connsiteY1" fmla="*/ 6786 h 9871"/>
                <a:gd name="connsiteX2" fmla="*/ 6234 w 10000"/>
                <a:gd name="connsiteY2" fmla="*/ 6985 h 9871"/>
                <a:gd name="connsiteX3" fmla="*/ 5864 w 10000"/>
                <a:gd name="connsiteY3" fmla="*/ 6778 h 9871"/>
                <a:gd name="connsiteX4" fmla="*/ 5325 w 10000"/>
                <a:gd name="connsiteY4" fmla="*/ 6652 h 9871"/>
                <a:gd name="connsiteX5" fmla="*/ 5058 w 10000"/>
                <a:gd name="connsiteY5" fmla="*/ 6935 h 9871"/>
                <a:gd name="connsiteX6" fmla="*/ 4396 w 10000"/>
                <a:gd name="connsiteY6" fmla="*/ 7152 h 9871"/>
                <a:gd name="connsiteX7" fmla="*/ 3972 w 10000"/>
                <a:gd name="connsiteY7" fmla="*/ 7150 h 9871"/>
                <a:gd name="connsiteX8" fmla="*/ 3044 w 10000"/>
                <a:gd name="connsiteY8" fmla="*/ 6966 h 9871"/>
                <a:gd name="connsiteX9" fmla="*/ 2796 w 10000"/>
                <a:gd name="connsiteY9" fmla="*/ 7066 h 9871"/>
                <a:gd name="connsiteX10" fmla="*/ 2177 w 10000"/>
                <a:gd name="connsiteY10" fmla="*/ 6844 h 9871"/>
                <a:gd name="connsiteX11" fmla="*/ 1903 w 10000"/>
                <a:gd name="connsiteY11" fmla="*/ 6509 h 9871"/>
                <a:gd name="connsiteX12" fmla="*/ 1449 w 10000"/>
                <a:gd name="connsiteY12" fmla="*/ 6600 h 9871"/>
                <a:gd name="connsiteX13" fmla="*/ 1324 w 10000"/>
                <a:gd name="connsiteY13" fmla="*/ 6798 h 9871"/>
                <a:gd name="connsiteX14" fmla="*/ 845 w 10000"/>
                <a:gd name="connsiteY14" fmla="*/ 6882 h 9871"/>
                <a:gd name="connsiteX15" fmla="*/ 526 w 10000"/>
                <a:gd name="connsiteY15" fmla="*/ 6875 h 9871"/>
                <a:gd name="connsiteX16" fmla="*/ 354 w 10000"/>
                <a:gd name="connsiteY16" fmla="*/ 7032 h 9871"/>
                <a:gd name="connsiteX17" fmla="*/ 56 w 10000"/>
                <a:gd name="connsiteY17" fmla="*/ 6784 h 9871"/>
                <a:gd name="connsiteX18" fmla="*/ 0 w 10000"/>
                <a:gd name="connsiteY18" fmla="*/ 7234 h 9871"/>
                <a:gd name="connsiteX19" fmla="*/ 106 w 10000"/>
                <a:gd name="connsiteY19" fmla="*/ 7299 h 9871"/>
                <a:gd name="connsiteX20" fmla="*/ 538 w 10000"/>
                <a:gd name="connsiteY20" fmla="*/ 7331 h 9871"/>
                <a:gd name="connsiteX21" fmla="*/ 596 w 10000"/>
                <a:gd name="connsiteY21" fmla="*/ 7459 h 9871"/>
                <a:gd name="connsiteX22" fmla="*/ 1075 w 10000"/>
                <a:gd name="connsiteY22" fmla="*/ 7492 h 9871"/>
                <a:gd name="connsiteX23" fmla="*/ 1346 w 10000"/>
                <a:gd name="connsiteY23" fmla="*/ 7620 h 9871"/>
                <a:gd name="connsiteX24" fmla="*/ 1397 w 10000"/>
                <a:gd name="connsiteY24" fmla="*/ 7845 h 9871"/>
                <a:gd name="connsiteX25" fmla="*/ 2260 w 10000"/>
                <a:gd name="connsiteY25" fmla="*/ 8231 h 9871"/>
                <a:gd name="connsiteX26" fmla="*/ 2475 w 10000"/>
                <a:gd name="connsiteY26" fmla="*/ 8617 h 9871"/>
                <a:gd name="connsiteX27" fmla="*/ 3064 w 10000"/>
                <a:gd name="connsiteY27" fmla="*/ 8810 h 9871"/>
                <a:gd name="connsiteX28" fmla="*/ 3280 w 10000"/>
                <a:gd name="connsiteY28" fmla="*/ 9067 h 9871"/>
                <a:gd name="connsiteX29" fmla="*/ 3709 w 10000"/>
                <a:gd name="connsiteY29" fmla="*/ 9389 h 9871"/>
                <a:gd name="connsiteX30" fmla="*/ 4034 w 10000"/>
                <a:gd name="connsiteY30" fmla="*/ 9485 h 9871"/>
                <a:gd name="connsiteX31" fmla="*/ 4248 w 10000"/>
                <a:gd name="connsiteY31" fmla="*/ 9389 h 9871"/>
                <a:gd name="connsiteX32" fmla="*/ 4785 w 10000"/>
                <a:gd name="connsiteY32" fmla="*/ 9421 h 9871"/>
                <a:gd name="connsiteX33" fmla="*/ 5002 w 10000"/>
                <a:gd name="connsiteY33" fmla="*/ 9357 h 9871"/>
                <a:gd name="connsiteX34" fmla="*/ 5967 w 10000"/>
                <a:gd name="connsiteY34" fmla="*/ 9839 h 9871"/>
                <a:gd name="connsiteX35" fmla="*/ 6021 w 10000"/>
                <a:gd name="connsiteY35" fmla="*/ 9839 h 9871"/>
                <a:gd name="connsiteX36" fmla="*/ 6130 w 10000"/>
                <a:gd name="connsiteY36" fmla="*/ 9775 h 9871"/>
                <a:gd name="connsiteX37" fmla="*/ 6823 w 10000"/>
                <a:gd name="connsiteY37" fmla="*/ 9775 h 9871"/>
                <a:gd name="connsiteX38" fmla="*/ 6936 w 10000"/>
                <a:gd name="connsiteY38" fmla="*/ 9871 h 9871"/>
                <a:gd name="connsiteX39" fmla="*/ 7526 w 10000"/>
                <a:gd name="connsiteY39" fmla="*/ 9742 h 9871"/>
                <a:gd name="connsiteX40" fmla="*/ 8062 w 10000"/>
                <a:gd name="connsiteY40" fmla="*/ 9742 h 9871"/>
                <a:gd name="connsiteX41" fmla="*/ 8438 w 10000"/>
                <a:gd name="connsiteY41" fmla="*/ 9614 h 9871"/>
                <a:gd name="connsiteX42" fmla="*/ 8871 w 10000"/>
                <a:gd name="connsiteY42" fmla="*/ 9357 h 9871"/>
                <a:gd name="connsiteX43" fmla="*/ 10000 w 10000"/>
                <a:gd name="connsiteY43" fmla="*/ 9357 h 9871"/>
                <a:gd name="connsiteX44" fmla="*/ 10000 w 10000"/>
                <a:gd name="connsiteY44" fmla="*/ 9003 h 9871"/>
                <a:gd name="connsiteX45" fmla="*/ 9409 w 10000"/>
                <a:gd name="connsiteY45" fmla="*/ 8842 h 9871"/>
                <a:gd name="connsiteX46" fmla="*/ 9083 w 10000"/>
                <a:gd name="connsiteY46" fmla="*/ 8328 h 9871"/>
                <a:gd name="connsiteX47" fmla="*/ 8655 w 10000"/>
                <a:gd name="connsiteY47" fmla="*/ 8135 h 9871"/>
                <a:gd name="connsiteX48" fmla="*/ 8385 w 10000"/>
                <a:gd name="connsiteY48" fmla="*/ 7877 h 9871"/>
                <a:gd name="connsiteX49" fmla="*/ 7687 w 10000"/>
                <a:gd name="connsiteY49" fmla="*/ 7685 h 9871"/>
                <a:gd name="connsiteX50" fmla="*/ 7848 w 10000"/>
                <a:gd name="connsiteY50" fmla="*/ 7620 h 9871"/>
                <a:gd name="connsiteX51" fmla="*/ 7848 w 10000"/>
                <a:gd name="connsiteY51" fmla="*/ 7459 h 9871"/>
                <a:gd name="connsiteX52" fmla="*/ 8334 w 10000"/>
                <a:gd name="connsiteY52" fmla="*/ 7459 h 9871"/>
                <a:gd name="connsiteX53" fmla="*/ 8599 w 10000"/>
                <a:gd name="connsiteY53" fmla="*/ 7331 h 9871"/>
                <a:gd name="connsiteX54" fmla="*/ 8655 w 10000"/>
                <a:gd name="connsiteY54" fmla="*/ 6398 h 9871"/>
                <a:gd name="connsiteX55" fmla="*/ 8707 w 10000"/>
                <a:gd name="connsiteY55" fmla="*/ 6430 h 9871"/>
                <a:gd name="connsiteX56" fmla="*/ 8517 w 10000"/>
                <a:gd name="connsiteY56" fmla="*/ 6489 h 9871"/>
                <a:gd name="connsiteX57" fmla="*/ 8440 w 10000"/>
                <a:gd name="connsiteY57" fmla="*/ 6616 h 9871"/>
                <a:gd name="connsiteX58" fmla="*/ 7961 w 10000"/>
                <a:gd name="connsiteY58" fmla="*/ 6368 h 9871"/>
                <a:gd name="connsiteX59" fmla="*/ 7874 w 10000"/>
                <a:gd name="connsiteY59" fmla="*/ 5699 h 9871"/>
                <a:gd name="connsiteX60" fmla="*/ 7361 w 10000"/>
                <a:gd name="connsiteY60" fmla="*/ 5989 h 9871"/>
                <a:gd name="connsiteX61" fmla="*/ 7369 w 10000"/>
                <a:gd name="connsiteY61" fmla="*/ 6333 h 9871"/>
                <a:gd name="connsiteX62" fmla="*/ 6955 w 10000"/>
                <a:gd name="connsiteY62" fmla="*/ 6541 h 9871"/>
                <a:gd name="connsiteX63" fmla="*/ 9409 w 10000"/>
                <a:gd name="connsiteY63" fmla="*/ 32 h 9871"/>
                <a:gd name="connsiteX64" fmla="*/ 9191 w 10000"/>
                <a:gd name="connsiteY64" fmla="*/ 0 h 9871"/>
                <a:gd name="connsiteX65" fmla="*/ 9029 w 10000"/>
                <a:gd name="connsiteY65" fmla="*/ 289 h 9871"/>
                <a:gd name="connsiteX66" fmla="*/ 8599 w 10000"/>
                <a:gd name="connsiteY66" fmla="*/ 353 h 9871"/>
                <a:gd name="connsiteX67" fmla="*/ 8493 w 10000"/>
                <a:gd name="connsiteY67" fmla="*/ 578 h 9871"/>
                <a:gd name="connsiteX68" fmla="*/ 8116 w 10000"/>
                <a:gd name="connsiteY68" fmla="*/ 578 h 9871"/>
                <a:gd name="connsiteX69" fmla="*/ 7794 w 10000"/>
                <a:gd name="connsiteY69" fmla="*/ 482 h 9871"/>
                <a:gd name="connsiteX70" fmla="*/ 7096 w 10000"/>
                <a:gd name="connsiteY70" fmla="*/ 482 h 9871"/>
                <a:gd name="connsiteX71" fmla="*/ 6397 w 10000"/>
                <a:gd name="connsiteY71" fmla="*/ 482 h 9871"/>
                <a:gd name="connsiteX72" fmla="*/ 6452 w 10000"/>
                <a:gd name="connsiteY72" fmla="*/ 353 h 9871"/>
                <a:gd name="connsiteX73" fmla="*/ 6343 w 10000"/>
                <a:gd name="connsiteY73" fmla="*/ 353 h 9871"/>
                <a:gd name="connsiteX74" fmla="*/ 6290 w 10000"/>
                <a:gd name="connsiteY74" fmla="*/ 482 h 9871"/>
                <a:gd name="connsiteX75" fmla="*/ 5644 w 10000"/>
                <a:gd name="connsiteY75" fmla="*/ 482 h 9871"/>
                <a:gd name="connsiteX76" fmla="*/ 5002 w 10000"/>
                <a:gd name="connsiteY76" fmla="*/ 482 h 9871"/>
                <a:gd name="connsiteX77" fmla="*/ 4356 w 10000"/>
                <a:gd name="connsiteY77" fmla="*/ 482 h 9871"/>
                <a:gd name="connsiteX78" fmla="*/ 3709 w 10000"/>
                <a:gd name="connsiteY78" fmla="*/ 482 h 9871"/>
                <a:gd name="connsiteX79" fmla="*/ 3120 w 10000"/>
                <a:gd name="connsiteY79" fmla="*/ 482 h 9871"/>
                <a:gd name="connsiteX80" fmla="*/ 2475 w 10000"/>
                <a:gd name="connsiteY80" fmla="*/ 482 h 9871"/>
                <a:gd name="connsiteX81" fmla="*/ 1884 w 10000"/>
                <a:gd name="connsiteY81" fmla="*/ 482 h 9871"/>
                <a:gd name="connsiteX82" fmla="*/ 1237 w 10000"/>
                <a:gd name="connsiteY82" fmla="*/ 482 h 9871"/>
                <a:gd name="connsiteX83" fmla="*/ 1237 w 10000"/>
                <a:gd name="connsiteY83" fmla="*/ 932 h 9871"/>
                <a:gd name="connsiteX84" fmla="*/ 1237 w 10000"/>
                <a:gd name="connsiteY84" fmla="*/ 1511 h 9871"/>
                <a:gd name="connsiteX85" fmla="*/ 433 w 10000"/>
                <a:gd name="connsiteY85" fmla="*/ 1511 h 9871"/>
                <a:gd name="connsiteX86" fmla="*/ 433 w 10000"/>
                <a:gd name="connsiteY86" fmla="*/ 1768 h 9871"/>
                <a:gd name="connsiteX0" fmla="*/ 433 w 10000"/>
                <a:gd name="connsiteY0" fmla="*/ 1791 h 10000"/>
                <a:gd name="connsiteX1" fmla="*/ 6675 w 10000"/>
                <a:gd name="connsiteY1" fmla="*/ 6875 h 10000"/>
                <a:gd name="connsiteX2" fmla="*/ 6234 w 10000"/>
                <a:gd name="connsiteY2" fmla="*/ 7076 h 10000"/>
                <a:gd name="connsiteX3" fmla="*/ 5864 w 10000"/>
                <a:gd name="connsiteY3" fmla="*/ 6867 h 10000"/>
                <a:gd name="connsiteX4" fmla="*/ 5325 w 10000"/>
                <a:gd name="connsiteY4" fmla="*/ 6739 h 10000"/>
                <a:gd name="connsiteX5" fmla="*/ 5058 w 10000"/>
                <a:gd name="connsiteY5" fmla="*/ 7026 h 10000"/>
                <a:gd name="connsiteX6" fmla="*/ 4396 w 10000"/>
                <a:gd name="connsiteY6" fmla="*/ 7245 h 10000"/>
                <a:gd name="connsiteX7" fmla="*/ 3972 w 10000"/>
                <a:gd name="connsiteY7" fmla="*/ 7243 h 10000"/>
                <a:gd name="connsiteX8" fmla="*/ 3044 w 10000"/>
                <a:gd name="connsiteY8" fmla="*/ 7057 h 10000"/>
                <a:gd name="connsiteX9" fmla="*/ 2796 w 10000"/>
                <a:gd name="connsiteY9" fmla="*/ 7158 h 10000"/>
                <a:gd name="connsiteX10" fmla="*/ 2177 w 10000"/>
                <a:gd name="connsiteY10" fmla="*/ 6933 h 10000"/>
                <a:gd name="connsiteX11" fmla="*/ 1903 w 10000"/>
                <a:gd name="connsiteY11" fmla="*/ 6594 h 10000"/>
                <a:gd name="connsiteX12" fmla="*/ 1449 w 10000"/>
                <a:gd name="connsiteY12" fmla="*/ 6686 h 10000"/>
                <a:gd name="connsiteX13" fmla="*/ 1324 w 10000"/>
                <a:gd name="connsiteY13" fmla="*/ 6887 h 10000"/>
                <a:gd name="connsiteX14" fmla="*/ 845 w 10000"/>
                <a:gd name="connsiteY14" fmla="*/ 6972 h 10000"/>
                <a:gd name="connsiteX15" fmla="*/ 526 w 10000"/>
                <a:gd name="connsiteY15" fmla="*/ 6965 h 10000"/>
                <a:gd name="connsiteX16" fmla="*/ 354 w 10000"/>
                <a:gd name="connsiteY16" fmla="*/ 7124 h 10000"/>
                <a:gd name="connsiteX17" fmla="*/ 56 w 10000"/>
                <a:gd name="connsiteY17" fmla="*/ 6873 h 10000"/>
                <a:gd name="connsiteX18" fmla="*/ 0 w 10000"/>
                <a:gd name="connsiteY18" fmla="*/ 7329 h 10000"/>
                <a:gd name="connsiteX19" fmla="*/ 106 w 10000"/>
                <a:gd name="connsiteY19" fmla="*/ 7394 h 10000"/>
                <a:gd name="connsiteX20" fmla="*/ 538 w 10000"/>
                <a:gd name="connsiteY20" fmla="*/ 7427 h 10000"/>
                <a:gd name="connsiteX21" fmla="*/ 596 w 10000"/>
                <a:gd name="connsiteY21" fmla="*/ 7556 h 10000"/>
                <a:gd name="connsiteX22" fmla="*/ 1075 w 10000"/>
                <a:gd name="connsiteY22" fmla="*/ 7590 h 10000"/>
                <a:gd name="connsiteX23" fmla="*/ 1346 w 10000"/>
                <a:gd name="connsiteY23" fmla="*/ 7720 h 10000"/>
                <a:gd name="connsiteX24" fmla="*/ 1397 w 10000"/>
                <a:gd name="connsiteY24" fmla="*/ 7948 h 10000"/>
                <a:gd name="connsiteX25" fmla="*/ 2260 w 10000"/>
                <a:gd name="connsiteY25" fmla="*/ 8339 h 10000"/>
                <a:gd name="connsiteX26" fmla="*/ 2475 w 10000"/>
                <a:gd name="connsiteY26" fmla="*/ 8730 h 10000"/>
                <a:gd name="connsiteX27" fmla="*/ 3064 w 10000"/>
                <a:gd name="connsiteY27" fmla="*/ 8925 h 10000"/>
                <a:gd name="connsiteX28" fmla="*/ 3280 w 10000"/>
                <a:gd name="connsiteY28" fmla="*/ 9185 h 10000"/>
                <a:gd name="connsiteX29" fmla="*/ 3709 w 10000"/>
                <a:gd name="connsiteY29" fmla="*/ 9512 h 10000"/>
                <a:gd name="connsiteX30" fmla="*/ 4034 w 10000"/>
                <a:gd name="connsiteY30" fmla="*/ 9609 h 10000"/>
                <a:gd name="connsiteX31" fmla="*/ 4248 w 10000"/>
                <a:gd name="connsiteY31" fmla="*/ 9512 h 10000"/>
                <a:gd name="connsiteX32" fmla="*/ 4785 w 10000"/>
                <a:gd name="connsiteY32" fmla="*/ 9544 h 10000"/>
                <a:gd name="connsiteX33" fmla="*/ 5002 w 10000"/>
                <a:gd name="connsiteY33" fmla="*/ 9479 h 10000"/>
                <a:gd name="connsiteX34" fmla="*/ 5967 w 10000"/>
                <a:gd name="connsiteY34" fmla="*/ 9968 h 10000"/>
                <a:gd name="connsiteX35" fmla="*/ 6021 w 10000"/>
                <a:gd name="connsiteY35" fmla="*/ 9968 h 10000"/>
                <a:gd name="connsiteX36" fmla="*/ 6130 w 10000"/>
                <a:gd name="connsiteY36" fmla="*/ 9903 h 10000"/>
                <a:gd name="connsiteX37" fmla="*/ 6823 w 10000"/>
                <a:gd name="connsiteY37" fmla="*/ 9903 h 10000"/>
                <a:gd name="connsiteX38" fmla="*/ 6936 w 10000"/>
                <a:gd name="connsiteY38" fmla="*/ 10000 h 10000"/>
                <a:gd name="connsiteX39" fmla="*/ 7526 w 10000"/>
                <a:gd name="connsiteY39" fmla="*/ 9869 h 10000"/>
                <a:gd name="connsiteX40" fmla="*/ 8062 w 10000"/>
                <a:gd name="connsiteY40" fmla="*/ 9869 h 10000"/>
                <a:gd name="connsiteX41" fmla="*/ 8438 w 10000"/>
                <a:gd name="connsiteY41" fmla="*/ 9740 h 10000"/>
                <a:gd name="connsiteX42" fmla="*/ 8871 w 10000"/>
                <a:gd name="connsiteY42" fmla="*/ 9479 h 10000"/>
                <a:gd name="connsiteX43" fmla="*/ 10000 w 10000"/>
                <a:gd name="connsiteY43" fmla="*/ 9479 h 10000"/>
                <a:gd name="connsiteX44" fmla="*/ 10000 w 10000"/>
                <a:gd name="connsiteY44" fmla="*/ 9121 h 10000"/>
                <a:gd name="connsiteX45" fmla="*/ 9409 w 10000"/>
                <a:gd name="connsiteY45" fmla="*/ 8958 h 10000"/>
                <a:gd name="connsiteX46" fmla="*/ 9083 w 10000"/>
                <a:gd name="connsiteY46" fmla="*/ 8437 h 10000"/>
                <a:gd name="connsiteX47" fmla="*/ 8655 w 10000"/>
                <a:gd name="connsiteY47" fmla="*/ 8241 h 10000"/>
                <a:gd name="connsiteX48" fmla="*/ 8385 w 10000"/>
                <a:gd name="connsiteY48" fmla="*/ 7980 h 10000"/>
                <a:gd name="connsiteX49" fmla="*/ 7687 w 10000"/>
                <a:gd name="connsiteY49" fmla="*/ 7785 h 10000"/>
                <a:gd name="connsiteX50" fmla="*/ 7848 w 10000"/>
                <a:gd name="connsiteY50" fmla="*/ 7720 h 10000"/>
                <a:gd name="connsiteX51" fmla="*/ 7848 w 10000"/>
                <a:gd name="connsiteY51" fmla="*/ 7556 h 10000"/>
                <a:gd name="connsiteX52" fmla="*/ 8334 w 10000"/>
                <a:gd name="connsiteY52" fmla="*/ 7556 h 10000"/>
                <a:gd name="connsiteX53" fmla="*/ 8599 w 10000"/>
                <a:gd name="connsiteY53" fmla="*/ 7427 h 10000"/>
                <a:gd name="connsiteX54" fmla="*/ 8655 w 10000"/>
                <a:gd name="connsiteY54" fmla="*/ 6482 h 10000"/>
                <a:gd name="connsiteX55" fmla="*/ 8707 w 10000"/>
                <a:gd name="connsiteY55" fmla="*/ 6514 h 10000"/>
                <a:gd name="connsiteX56" fmla="*/ 8517 w 10000"/>
                <a:gd name="connsiteY56" fmla="*/ 6574 h 10000"/>
                <a:gd name="connsiteX57" fmla="*/ 8440 w 10000"/>
                <a:gd name="connsiteY57" fmla="*/ 6702 h 10000"/>
                <a:gd name="connsiteX58" fmla="*/ 7961 w 10000"/>
                <a:gd name="connsiteY58" fmla="*/ 6451 h 10000"/>
                <a:gd name="connsiteX59" fmla="*/ 7874 w 10000"/>
                <a:gd name="connsiteY59" fmla="*/ 5773 h 10000"/>
                <a:gd name="connsiteX60" fmla="*/ 7361 w 10000"/>
                <a:gd name="connsiteY60" fmla="*/ 6067 h 10000"/>
                <a:gd name="connsiteX61" fmla="*/ 7369 w 10000"/>
                <a:gd name="connsiteY61" fmla="*/ 6416 h 10000"/>
                <a:gd name="connsiteX62" fmla="*/ 6955 w 10000"/>
                <a:gd name="connsiteY62" fmla="*/ 6626 h 10000"/>
                <a:gd name="connsiteX63" fmla="*/ 9191 w 10000"/>
                <a:gd name="connsiteY63" fmla="*/ 0 h 10000"/>
                <a:gd name="connsiteX64" fmla="*/ 9029 w 10000"/>
                <a:gd name="connsiteY64" fmla="*/ 293 h 10000"/>
                <a:gd name="connsiteX65" fmla="*/ 8599 w 10000"/>
                <a:gd name="connsiteY65" fmla="*/ 358 h 10000"/>
                <a:gd name="connsiteX66" fmla="*/ 8493 w 10000"/>
                <a:gd name="connsiteY66" fmla="*/ 586 h 10000"/>
                <a:gd name="connsiteX67" fmla="*/ 8116 w 10000"/>
                <a:gd name="connsiteY67" fmla="*/ 586 h 10000"/>
                <a:gd name="connsiteX68" fmla="*/ 7794 w 10000"/>
                <a:gd name="connsiteY68" fmla="*/ 488 h 10000"/>
                <a:gd name="connsiteX69" fmla="*/ 7096 w 10000"/>
                <a:gd name="connsiteY69" fmla="*/ 488 h 10000"/>
                <a:gd name="connsiteX70" fmla="*/ 6397 w 10000"/>
                <a:gd name="connsiteY70" fmla="*/ 488 h 10000"/>
                <a:gd name="connsiteX71" fmla="*/ 6452 w 10000"/>
                <a:gd name="connsiteY71" fmla="*/ 358 h 10000"/>
                <a:gd name="connsiteX72" fmla="*/ 6343 w 10000"/>
                <a:gd name="connsiteY72" fmla="*/ 358 h 10000"/>
                <a:gd name="connsiteX73" fmla="*/ 6290 w 10000"/>
                <a:gd name="connsiteY73" fmla="*/ 488 h 10000"/>
                <a:gd name="connsiteX74" fmla="*/ 5644 w 10000"/>
                <a:gd name="connsiteY74" fmla="*/ 488 h 10000"/>
                <a:gd name="connsiteX75" fmla="*/ 5002 w 10000"/>
                <a:gd name="connsiteY75" fmla="*/ 488 h 10000"/>
                <a:gd name="connsiteX76" fmla="*/ 4356 w 10000"/>
                <a:gd name="connsiteY76" fmla="*/ 488 h 10000"/>
                <a:gd name="connsiteX77" fmla="*/ 3709 w 10000"/>
                <a:gd name="connsiteY77" fmla="*/ 488 h 10000"/>
                <a:gd name="connsiteX78" fmla="*/ 3120 w 10000"/>
                <a:gd name="connsiteY78" fmla="*/ 488 h 10000"/>
                <a:gd name="connsiteX79" fmla="*/ 2475 w 10000"/>
                <a:gd name="connsiteY79" fmla="*/ 488 h 10000"/>
                <a:gd name="connsiteX80" fmla="*/ 1884 w 10000"/>
                <a:gd name="connsiteY80" fmla="*/ 488 h 10000"/>
                <a:gd name="connsiteX81" fmla="*/ 1237 w 10000"/>
                <a:gd name="connsiteY81" fmla="*/ 488 h 10000"/>
                <a:gd name="connsiteX82" fmla="*/ 1237 w 10000"/>
                <a:gd name="connsiteY82" fmla="*/ 944 h 10000"/>
                <a:gd name="connsiteX83" fmla="*/ 1237 w 10000"/>
                <a:gd name="connsiteY83" fmla="*/ 1531 h 10000"/>
                <a:gd name="connsiteX84" fmla="*/ 433 w 10000"/>
                <a:gd name="connsiteY84" fmla="*/ 1531 h 10000"/>
                <a:gd name="connsiteX85" fmla="*/ 433 w 10000"/>
                <a:gd name="connsiteY85" fmla="*/ 1791 h 10000"/>
                <a:gd name="connsiteX0" fmla="*/ 433 w 10000"/>
                <a:gd name="connsiteY0" fmla="*/ 1498 h 9707"/>
                <a:gd name="connsiteX1" fmla="*/ 6675 w 10000"/>
                <a:gd name="connsiteY1" fmla="*/ 6582 h 9707"/>
                <a:gd name="connsiteX2" fmla="*/ 6234 w 10000"/>
                <a:gd name="connsiteY2" fmla="*/ 6783 h 9707"/>
                <a:gd name="connsiteX3" fmla="*/ 5864 w 10000"/>
                <a:gd name="connsiteY3" fmla="*/ 6574 h 9707"/>
                <a:gd name="connsiteX4" fmla="*/ 5325 w 10000"/>
                <a:gd name="connsiteY4" fmla="*/ 6446 h 9707"/>
                <a:gd name="connsiteX5" fmla="*/ 5058 w 10000"/>
                <a:gd name="connsiteY5" fmla="*/ 6733 h 9707"/>
                <a:gd name="connsiteX6" fmla="*/ 4396 w 10000"/>
                <a:gd name="connsiteY6" fmla="*/ 6952 h 9707"/>
                <a:gd name="connsiteX7" fmla="*/ 3972 w 10000"/>
                <a:gd name="connsiteY7" fmla="*/ 6950 h 9707"/>
                <a:gd name="connsiteX8" fmla="*/ 3044 w 10000"/>
                <a:gd name="connsiteY8" fmla="*/ 6764 h 9707"/>
                <a:gd name="connsiteX9" fmla="*/ 2796 w 10000"/>
                <a:gd name="connsiteY9" fmla="*/ 6865 h 9707"/>
                <a:gd name="connsiteX10" fmla="*/ 2177 w 10000"/>
                <a:gd name="connsiteY10" fmla="*/ 6640 h 9707"/>
                <a:gd name="connsiteX11" fmla="*/ 1903 w 10000"/>
                <a:gd name="connsiteY11" fmla="*/ 6301 h 9707"/>
                <a:gd name="connsiteX12" fmla="*/ 1449 w 10000"/>
                <a:gd name="connsiteY12" fmla="*/ 6393 h 9707"/>
                <a:gd name="connsiteX13" fmla="*/ 1324 w 10000"/>
                <a:gd name="connsiteY13" fmla="*/ 6594 h 9707"/>
                <a:gd name="connsiteX14" fmla="*/ 845 w 10000"/>
                <a:gd name="connsiteY14" fmla="*/ 6679 h 9707"/>
                <a:gd name="connsiteX15" fmla="*/ 526 w 10000"/>
                <a:gd name="connsiteY15" fmla="*/ 6672 h 9707"/>
                <a:gd name="connsiteX16" fmla="*/ 354 w 10000"/>
                <a:gd name="connsiteY16" fmla="*/ 6831 h 9707"/>
                <a:gd name="connsiteX17" fmla="*/ 56 w 10000"/>
                <a:gd name="connsiteY17" fmla="*/ 6580 h 9707"/>
                <a:gd name="connsiteX18" fmla="*/ 0 w 10000"/>
                <a:gd name="connsiteY18" fmla="*/ 7036 h 9707"/>
                <a:gd name="connsiteX19" fmla="*/ 106 w 10000"/>
                <a:gd name="connsiteY19" fmla="*/ 7101 h 9707"/>
                <a:gd name="connsiteX20" fmla="*/ 538 w 10000"/>
                <a:gd name="connsiteY20" fmla="*/ 7134 h 9707"/>
                <a:gd name="connsiteX21" fmla="*/ 596 w 10000"/>
                <a:gd name="connsiteY21" fmla="*/ 7263 h 9707"/>
                <a:gd name="connsiteX22" fmla="*/ 1075 w 10000"/>
                <a:gd name="connsiteY22" fmla="*/ 7297 h 9707"/>
                <a:gd name="connsiteX23" fmla="*/ 1346 w 10000"/>
                <a:gd name="connsiteY23" fmla="*/ 7427 h 9707"/>
                <a:gd name="connsiteX24" fmla="*/ 1397 w 10000"/>
                <a:gd name="connsiteY24" fmla="*/ 7655 h 9707"/>
                <a:gd name="connsiteX25" fmla="*/ 2260 w 10000"/>
                <a:gd name="connsiteY25" fmla="*/ 8046 h 9707"/>
                <a:gd name="connsiteX26" fmla="*/ 2475 w 10000"/>
                <a:gd name="connsiteY26" fmla="*/ 8437 h 9707"/>
                <a:gd name="connsiteX27" fmla="*/ 3064 w 10000"/>
                <a:gd name="connsiteY27" fmla="*/ 8632 h 9707"/>
                <a:gd name="connsiteX28" fmla="*/ 3280 w 10000"/>
                <a:gd name="connsiteY28" fmla="*/ 8892 h 9707"/>
                <a:gd name="connsiteX29" fmla="*/ 3709 w 10000"/>
                <a:gd name="connsiteY29" fmla="*/ 9219 h 9707"/>
                <a:gd name="connsiteX30" fmla="*/ 4034 w 10000"/>
                <a:gd name="connsiteY30" fmla="*/ 9316 h 9707"/>
                <a:gd name="connsiteX31" fmla="*/ 4248 w 10000"/>
                <a:gd name="connsiteY31" fmla="*/ 9219 h 9707"/>
                <a:gd name="connsiteX32" fmla="*/ 4785 w 10000"/>
                <a:gd name="connsiteY32" fmla="*/ 9251 h 9707"/>
                <a:gd name="connsiteX33" fmla="*/ 5002 w 10000"/>
                <a:gd name="connsiteY33" fmla="*/ 9186 h 9707"/>
                <a:gd name="connsiteX34" fmla="*/ 5967 w 10000"/>
                <a:gd name="connsiteY34" fmla="*/ 9675 h 9707"/>
                <a:gd name="connsiteX35" fmla="*/ 6021 w 10000"/>
                <a:gd name="connsiteY35" fmla="*/ 9675 h 9707"/>
                <a:gd name="connsiteX36" fmla="*/ 6130 w 10000"/>
                <a:gd name="connsiteY36" fmla="*/ 9610 h 9707"/>
                <a:gd name="connsiteX37" fmla="*/ 6823 w 10000"/>
                <a:gd name="connsiteY37" fmla="*/ 9610 h 9707"/>
                <a:gd name="connsiteX38" fmla="*/ 6936 w 10000"/>
                <a:gd name="connsiteY38" fmla="*/ 9707 h 9707"/>
                <a:gd name="connsiteX39" fmla="*/ 7526 w 10000"/>
                <a:gd name="connsiteY39" fmla="*/ 9576 h 9707"/>
                <a:gd name="connsiteX40" fmla="*/ 8062 w 10000"/>
                <a:gd name="connsiteY40" fmla="*/ 9576 h 9707"/>
                <a:gd name="connsiteX41" fmla="*/ 8438 w 10000"/>
                <a:gd name="connsiteY41" fmla="*/ 9447 h 9707"/>
                <a:gd name="connsiteX42" fmla="*/ 8871 w 10000"/>
                <a:gd name="connsiteY42" fmla="*/ 9186 h 9707"/>
                <a:gd name="connsiteX43" fmla="*/ 10000 w 10000"/>
                <a:gd name="connsiteY43" fmla="*/ 9186 h 9707"/>
                <a:gd name="connsiteX44" fmla="*/ 10000 w 10000"/>
                <a:gd name="connsiteY44" fmla="*/ 8828 h 9707"/>
                <a:gd name="connsiteX45" fmla="*/ 9409 w 10000"/>
                <a:gd name="connsiteY45" fmla="*/ 8665 h 9707"/>
                <a:gd name="connsiteX46" fmla="*/ 9083 w 10000"/>
                <a:gd name="connsiteY46" fmla="*/ 8144 h 9707"/>
                <a:gd name="connsiteX47" fmla="*/ 8655 w 10000"/>
                <a:gd name="connsiteY47" fmla="*/ 7948 h 9707"/>
                <a:gd name="connsiteX48" fmla="*/ 8385 w 10000"/>
                <a:gd name="connsiteY48" fmla="*/ 7687 h 9707"/>
                <a:gd name="connsiteX49" fmla="*/ 7687 w 10000"/>
                <a:gd name="connsiteY49" fmla="*/ 7492 h 9707"/>
                <a:gd name="connsiteX50" fmla="*/ 7848 w 10000"/>
                <a:gd name="connsiteY50" fmla="*/ 7427 h 9707"/>
                <a:gd name="connsiteX51" fmla="*/ 7848 w 10000"/>
                <a:gd name="connsiteY51" fmla="*/ 7263 h 9707"/>
                <a:gd name="connsiteX52" fmla="*/ 8334 w 10000"/>
                <a:gd name="connsiteY52" fmla="*/ 7263 h 9707"/>
                <a:gd name="connsiteX53" fmla="*/ 8599 w 10000"/>
                <a:gd name="connsiteY53" fmla="*/ 7134 h 9707"/>
                <a:gd name="connsiteX54" fmla="*/ 8655 w 10000"/>
                <a:gd name="connsiteY54" fmla="*/ 6189 h 9707"/>
                <a:gd name="connsiteX55" fmla="*/ 8707 w 10000"/>
                <a:gd name="connsiteY55" fmla="*/ 6221 h 9707"/>
                <a:gd name="connsiteX56" fmla="*/ 8517 w 10000"/>
                <a:gd name="connsiteY56" fmla="*/ 6281 h 9707"/>
                <a:gd name="connsiteX57" fmla="*/ 8440 w 10000"/>
                <a:gd name="connsiteY57" fmla="*/ 6409 h 9707"/>
                <a:gd name="connsiteX58" fmla="*/ 7961 w 10000"/>
                <a:gd name="connsiteY58" fmla="*/ 6158 h 9707"/>
                <a:gd name="connsiteX59" fmla="*/ 7874 w 10000"/>
                <a:gd name="connsiteY59" fmla="*/ 5480 h 9707"/>
                <a:gd name="connsiteX60" fmla="*/ 7361 w 10000"/>
                <a:gd name="connsiteY60" fmla="*/ 5774 h 9707"/>
                <a:gd name="connsiteX61" fmla="*/ 7369 w 10000"/>
                <a:gd name="connsiteY61" fmla="*/ 6123 h 9707"/>
                <a:gd name="connsiteX62" fmla="*/ 6955 w 10000"/>
                <a:gd name="connsiteY62" fmla="*/ 6333 h 9707"/>
                <a:gd name="connsiteX63" fmla="*/ 9029 w 10000"/>
                <a:gd name="connsiteY63" fmla="*/ 0 h 9707"/>
                <a:gd name="connsiteX64" fmla="*/ 8599 w 10000"/>
                <a:gd name="connsiteY64" fmla="*/ 65 h 9707"/>
                <a:gd name="connsiteX65" fmla="*/ 8493 w 10000"/>
                <a:gd name="connsiteY65" fmla="*/ 293 h 9707"/>
                <a:gd name="connsiteX66" fmla="*/ 8116 w 10000"/>
                <a:gd name="connsiteY66" fmla="*/ 293 h 9707"/>
                <a:gd name="connsiteX67" fmla="*/ 7794 w 10000"/>
                <a:gd name="connsiteY67" fmla="*/ 195 h 9707"/>
                <a:gd name="connsiteX68" fmla="*/ 7096 w 10000"/>
                <a:gd name="connsiteY68" fmla="*/ 195 h 9707"/>
                <a:gd name="connsiteX69" fmla="*/ 6397 w 10000"/>
                <a:gd name="connsiteY69" fmla="*/ 195 h 9707"/>
                <a:gd name="connsiteX70" fmla="*/ 6452 w 10000"/>
                <a:gd name="connsiteY70" fmla="*/ 65 h 9707"/>
                <a:gd name="connsiteX71" fmla="*/ 6343 w 10000"/>
                <a:gd name="connsiteY71" fmla="*/ 65 h 9707"/>
                <a:gd name="connsiteX72" fmla="*/ 6290 w 10000"/>
                <a:gd name="connsiteY72" fmla="*/ 195 h 9707"/>
                <a:gd name="connsiteX73" fmla="*/ 5644 w 10000"/>
                <a:gd name="connsiteY73" fmla="*/ 195 h 9707"/>
                <a:gd name="connsiteX74" fmla="*/ 5002 w 10000"/>
                <a:gd name="connsiteY74" fmla="*/ 195 h 9707"/>
                <a:gd name="connsiteX75" fmla="*/ 4356 w 10000"/>
                <a:gd name="connsiteY75" fmla="*/ 195 h 9707"/>
                <a:gd name="connsiteX76" fmla="*/ 3709 w 10000"/>
                <a:gd name="connsiteY76" fmla="*/ 195 h 9707"/>
                <a:gd name="connsiteX77" fmla="*/ 3120 w 10000"/>
                <a:gd name="connsiteY77" fmla="*/ 195 h 9707"/>
                <a:gd name="connsiteX78" fmla="*/ 2475 w 10000"/>
                <a:gd name="connsiteY78" fmla="*/ 195 h 9707"/>
                <a:gd name="connsiteX79" fmla="*/ 1884 w 10000"/>
                <a:gd name="connsiteY79" fmla="*/ 195 h 9707"/>
                <a:gd name="connsiteX80" fmla="*/ 1237 w 10000"/>
                <a:gd name="connsiteY80" fmla="*/ 195 h 9707"/>
                <a:gd name="connsiteX81" fmla="*/ 1237 w 10000"/>
                <a:gd name="connsiteY81" fmla="*/ 651 h 9707"/>
                <a:gd name="connsiteX82" fmla="*/ 1237 w 10000"/>
                <a:gd name="connsiteY82" fmla="*/ 1238 h 9707"/>
                <a:gd name="connsiteX83" fmla="*/ 433 w 10000"/>
                <a:gd name="connsiteY83" fmla="*/ 1238 h 9707"/>
                <a:gd name="connsiteX84" fmla="*/ 433 w 10000"/>
                <a:gd name="connsiteY84" fmla="*/ 1498 h 9707"/>
                <a:gd name="connsiteX0" fmla="*/ 433 w 10000"/>
                <a:gd name="connsiteY0" fmla="*/ 1476 h 9933"/>
                <a:gd name="connsiteX1" fmla="*/ 6675 w 10000"/>
                <a:gd name="connsiteY1" fmla="*/ 6714 h 9933"/>
                <a:gd name="connsiteX2" fmla="*/ 6234 w 10000"/>
                <a:gd name="connsiteY2" fmla="*/ 6921 h 9933"/>
                <a:gd name="connsiteX3" fmla="*/ 5864 w 10000"/>
                <a:gd name="connsiteY3" fmla="*/ 6705 h 9933"/>
                <a:gd name="connsiteX4" fmla="*/ 5325 w 10000"/>
                <a:gd name="connsiteY4" fmla="*/ 6574 h 9933"/>
                <a:gd name="connsiteX5" fmla="*/ 5058 w 10000"/>
                <a:gd name="connsiteY5" fmla="*/ 6869 h 9933"/>
                <a:gd name="connsiteX6" fmla="*/ 4396 w 10000"/>
                <a:gd name="connsiteY6" fmla="*/ 7095 h 9933"/>
                <a:gd name="connsiteX7" fmla="*/ 3972 w 10000"/>
                <a:gd name="connsiteY7" fmla="*/ 7093 h 9933"/>
                <a:gd name="connsiteX8" fmla="*/ 3044 w 10000"/>
                <a:gd name="connsiteY8" fmla="*/ 6901 h 9933"/>
                <a:gd name="connsiteX9" fmla="*/ 2796 w 10000"/>
                <a:gd name="connsiteY9" fmla="*/ 7005 h 9933"/>
                <a:gd name="connsiteX10" fmla="*/ 2177 w 10000"/>
                <a:gd name="connsiteY10" fmla="*/ 6773 h 9933"/>
                <a:gd name="connsiteX11" fmla="*/ 1903 w 10000"/>
                <a:gd name="connsiteY11" fmla="*/ 6424 h 9933"/>
                <a:gd name="connsiteX12" fmla="*/ 1449 w 10000"/>
                <a:gd name="connsiteY12" fmla="*/ 6519 h 9933"/>
                <a:gd name="connsiteX13" fmla="*/ 1324 w 10000"/>
                <a:gd name="connsiteY13" fmla="*/ 6726 h 9933"/>
                <a:gd name="connsiteX14" fmla="*/ 845 w 10000"/>
                <a:gd name="connsiteY14" fmla="*/ 6814 h 9933"/>
                <a:gd name="connsiteX15" fmla="*/ 526 w 10000"/>
                <a:gd name="connsiteY15" fmla="*/ 6806 h 9933"/>
                <a:gd name="connsiteX16" fmla="*/ 354 w 10000"/>
                <a:gd name="connsiteY16" fmla="*/ 6970 h 9933"/>
                <a:gd name="connsiteX17" fmla="*/ 56 w 10000"/>
                <a:gd name="connsiteY17" fmla="*/ 6712 h 9933"/>
                <a:gd name="connsiteX18" fmla="*/ 0 w 10000"/>
                <a:gd name="connsiteY18" fmla="*/ 7181 h 9933"/>
                <a:gd name="connsiteX19" fmla="*/ 106 w 10000"/>
                <a:gd name="connsiteY19" fmla="*/ 7248 h 9933"/>
                <a:gd name="connsiteX20" fmla="*/ 538 w 10000"/>
                <a:gd name="connsiteY20" fmla="*/ 7282 h 9933"/>
                <a:gd name="connsiteX21" fmla="*/ 596 w 10000"/>
                <a:gd name="connsiteY21" fmla="*/ 7415 h 9933"/>
                <a:gd name="connsiteX22" fmla="*/ 1075 w 10000"/>
                <a:gd name="connsiteY22" fmla="*/ 7450 h 9933"/>
                <a:gd name="connsiteX23" fmla="*/ 1346 w 10000"/>
                <a:gd name="connsiteY23" fmla="*/ 7584 h 9933"/>
                <a:gd name="connsiteX24" fmla="*/ 1397 w 10000"/>
                <a:gd name="connsiteY24" fmla="*/ 7819 h 9933"/>
                <a:gd name="connsiteX25" fmla="*/ 2260 w 10000"/>
                <a:gd name="connsiteY25" fmla="*/ 8222 h 9933"/>
                <a:gd name="connsiteX26" fmla="*/ 2475 w 10000"/>
                <a:gd name="connsiteY26" fmla="*/ 8625 h 9933"/>
                <a:gd name="connsiteX27" fmla="*/ 3064 w 10000"/>
                <a:gd name="connsiteY27" fmla="*/ 8826 h 9933"/>
                <a:gd name="connsiteX28" fmla="*/ 3280 w 10000"/>
                <a:gd name="connsiteY28" fmla="*/ 9093 h 9933"/>
                <a:gd name="connsiteX29" fmla="*/ 3709 w 10000"/>
                <a:gd name="connsiteY29" fmla="*/ 9430 h 9933"/>
                <a:gd name="connsiteX30" fmla="*/ 4034 w 10000"/>
                <a:gd name="connsiteY30" fmla="*/ 9530 h 9933"/>
                <a:gd name="connsiteX31" fmla="*/ 4248 w 10000"/>
                <a:gd name="connsiteY31" fmla="*/ 9430 h 9933"/>
                <a:gd name="connsiteX32" fmla="*/ 4785 w 10000"/>
                <a:gd name="connsiteY32" fmla="*/ 9463 h 9933"/>
                <a:gd name="connsiteX33" fmla="*/ 5002 w 10000"/>
                <a:gd name="connsiteY33" fmla="*/ 9396 h 9933"/>
                <a:gd name="connsiteX34" fmla="*/ 5967 w 10000"/>
                <a:gd name="connsiteY34" fmla="*/ 9900 h 9933"/>
                <a:gd name="connsiteX35" fmla="*/ 6021 w 10000"/>
                <a:gd name="connsiteY35" fmla="*/ 9900 h 9933"/>
                <a:gd name="connsiteX36" fmla="*/ 6130 w 10000"/>
                <a:gd name="connsiteY36" fmla="*/ 9833 h 9933"/>
                <a:gd name="connsiteX37" fmla="*/ 6823 w 10000"/>
                <a:gd name="connsiteY37" fmla="*/ 9833 h 9933"/>
                <a:gd name="connsiteX38" fmla="*/ 6936 w 10000"/>
                <a:gd name="connsiteY38" fmla="*/ 9933 h 9933"/>
                <a:gd name="connsiteX39" fmla="*/ 7526 w 10000"/>
                <a:gd name="connsiteY39" fmla="*/ 9798 h 9933"/>
                <a:gd name="connsiteX40" fmla="*/ 8062 w 10000"/>
                <a:gd name="connsiteY40" fmla="*/ 9798 h 9933"/>
                <a:gd name="connsiteX41" fmla="*/ 8438 w 10000"/>
                <a:gd name="connsiteY41" fmla="*/ 9665 h 9933"/>
                <a:gd name="connsiteX42" fmla="*/ 8871 w 10000"/>
                <a:gd name="connsiteY42" fmla="*/ 9396 h 9933"/>
                <a:gd name="connsiteX43" fmla="*/ 10000 w 10000"/>
                <a:gd name="connsiteY43" fmla="*/ 9396 h 9933"/>
                <a:gd name="connsiteX44" fmla="*/ 10000 w 10000"/>
                <a:gd name="connsiteY44" fmla="*/ 9027 h 9933"/>
                <a:gd name="connsiteX45" fmla="*/ 9409 w 10000"/>
                <a:gd name="connsiteY45" fmla="*/ 8860 h 9933"/>
                <a:gd name="connsiteX46" fmla="*/ 9083 w 10000"/>
                <a:gd name="connsiteY46" fmla="*/ 8323 h 9933"/>
                <a:gd name="connsiteX47" fmla="*/ 8655 w 10000"/>
                <a:gd name="connsiteY47" fmla="*/ 8121 h 9933"/>
                <a:gd name="connsiteX48" fmla="*/ 8385 w 10000"/>
                <a:gd name="connsiteY48" fmla="*/ 7852 h 9933"/>
                <a:gd name="connsiteX49" fmla="*/ 7687 w 10000"/>
                <a:gd name="connsiteY49" fmla="*/ 7651 h 9933"/>
                <a:gd name="connsiteX50" fmla="*/ 7848 w 10000"/>
                <a:gd name="connsiteY50" fmla="*/ 7584 h 9933"/>
                <a:gd name="connsiteX51" fmla="*/ 7848 w 10000"/>
                <a:gd name="connsiteY51" fmla="*/ 7415 h 9933"/>
                <a:gd name="connsiteX52" fmla="*/ 8334 w 10000"/>
                <a:gd name="connsiteY52" fmla="*/ 7415 h 9933"/>
                <a:gd name="connsiteX53" fmla="*/ 8599 w 10000"/>
                <a:gd name="connsiteY53" fmla="*/ 7282 h 9933"/>
                <a:gd name="connsiteX54" fmla="*/ 8655 w 10000"/>
                <a:gd name="connsiteY54" fmla="*/ 6309 h 9933"/>
                <a:gd name="connsiteX55" fmla="*/ 8707 w 10000"/>
                <a:gd name="connsiteY55" fmla="*/ 6342 h 9933"/>
                <a:gd name="connsiteX56" fmla="*/ 8517 w 10000"/>
                <a:gd name="connsiteY56" fmla="*/ 6404 h 9933"/>
                <a:gd name="connsiteX57" fmla="*/ 8440 w 10000"/>
                <a:gd name="connsiteY57" fmla="*/ 6535 h 9933"/>
                <a:gd name="connsiteX58" fmla="*/ 7961 w 10000"/>
                <a:gd name="connsiteY58" fmla="*/ 6277 h 9933"/>
                <a:gd name="connsiteX59" fmla="*/ 7874 w 10000"/>
                <a:gd name="connsiteY59" fmla="*/ 5578 h 9933"/>
                <a:gd name="connsiteX60" fmla="*/ 7361 w 10000"/>
                <a:gd name="connsiteY60" fmla="*/ 5881 h 9933"/>
                <a:gd name="connsiteX61" fmla="*/ 7369 w 10000"/>
                <a:gd name="connsiteY61" fmla="*/ 6241 h 9933"/>
                <a:gd name="connsiteX62" fmla="*/ 6955 w 10000"/>
                <a:gd name="connsiteY62" fmla="*/ 6457 h 9933"/>
                <a:gd name="connsiteX63" fmla="*/ 8599 w 10000"/>
                <a:gd name="connsiteY63" fmla="*/ 0 h 9933"/>
                <a:gd name="connsiteX64" fmla="*/ 8493 w 10000"/>
                <a:gd name="connsiteY64" fmla="*/ 235 h 9933"/>
                <a:gd name="connsiteX65" fmla="*/ 8116 w 10000"/>
                <a:gd name="connsiteY65" fmla="*/ 235 h 9933"/>
                <a:gd name="connsiteX66" fmla="*/ 7794 w 10000"/>
                <a:gd name="connsiteY66" fmla="*/ 134 h 9933"/>
                <a:gd name="connsiteX67" fmla="*/ 7096 w 10000"/>
                <a:gd name="connsiteY67" fmla="*/ 134 h 9933"/>
                <a:gd name="connsiteX68" fmla="*/ 6397 w 10000"/>
                <a:gd name="connsiteY68" fmla="*/ 134 h 9933"/>
                <a:gd name="connsiteX69" fmla="*/ 6452 w 10000"/>
                <a:gd name="connsiteY69" fmla="*/ 0 h 9933"/>
                <a:gd name="connsiteX70" fmla="*/ 6343 w 10000"/>
                <a:gd name="connsiteY70" fmla="*/ 0 h 9933"/>
                <a:gd name="connsiteX71" fmla="*/ 6290 w 10000"/>
                <a:gd name="connsiteY71" fmla="*/ 134 h 9933"/>
                <a:gd name="connsiteX72" fmla="*/ 5644 w 10000"/>
                <a:gd name="connsiteY72" fmla="*/ 134 h 9933"/>
                <a:gd name="connsiteX73" fmla="*/ 5002 w 10000"/>
                <a:gd name="connsiteY73" fmla="*/ 134 h 9933"/>
                <a:gd name="connsiteX74" fmla="*/ 4356 w 10000"/>
                <a:gd name="connsiteY74" fmla="*/ 134 h 9933"/>
                <a:gd name="connsiteX75" fmla="*/ 3709 w 10000"/>
                <a:gd name="connsiteY75" fmla="*/ 134 h 9933"/>
                <a:gd name="connsiteX76" fmla="*/ 3120 w 10000"/>
                <a:gd name="connsiteY76" fmla="*/ 134 h 9933"/>
                <a:gd name="connsiteX77" fmla="*/ 2475 w 10000"/>
                <a:gd name="connsiteY77" fmla="*/ 134 h 9933"/>
                <a:gd name="connsiteX78" fmla="*/ 1884 w 10000"/>
                <a:gd name="connsiteY78" fmla="*/ 134 h 9933"/>
                <a:gd name="connsiteX79" fmla="*/ 1237 w 10000"/>
                <a:gd name="connsiteY79" fmla="*/ 134 h 9933"/>
                <a:gd name="connsiteX80" fmla="*/ 1237 w 10000"/>
                <a:gd name="connsiteY80" fmla="*/ 604 h 9933"/>
                <a:gd name="connsiteX81" fmla="*/ 1237 w 10000"/>
                <a:gd name="connsiteY81" fmla="*/ 1208 h 9933"/>
                <a:gd name="connsiteX82" fmla="*/ 433 w 10000"/>
                <a:gd name="connsiteY82" fmla="*/ 1208 h 9933"/>
                <a:gd name="connsiteX83" fmla="*/ 433 w 10000"/>
                <a:gd name="connsiteY83" fmla="*/ 1476 h 9933"/>
                <a:gd name="connsiteX0" fmla="*/ 433 w 10000"/>
                <a:gd name="connsiteY0" fmla="*/ 1486 h 10000"/>
                <a:gd name="connsiteX1" fmla="*/ 6675 w 10000"/>
                <a:gd name="connsiteY1" fmla="*/ 6759 h 10000"/>
                <a:gd name="connsiteX2" fmla="*/ 6234 w 10000"/>
                <a:gd name="connsiteY2" fmla="*/ 6968 h 10000"/>
                <a:gd name="connsiteX3" fmla="*/ 5864 w 10000"/>
                <a:gd name="connsiteY3" fmla="*/ 6750 h 10000"/>
                <a:gd name="connsiteX4" fmla="*/ 5325 w 10000"/>
                <a:gd name="connsiteY4" fmla="*/ 6618 h 10000"/>
                <a:gd name="connsiteX5" fmla="*/ 5058 w 10000"/>
                <a:gd name="connsiteY5" fmla="*/ 6915 h 10000"/>
                <a:gd name="connsiteX6" fmla="*/ 4396 w 10000"/>
                <a:gd name="connsiteY6" fmla="*/ 7143 h 10000"/>
                <a:gd name="connsiteX7" fmla="*/ 3972 w 10000"/>
                <a:gd name="connsiteY7" fmla="*/ 7141 h 10000"/>
                <a:gd name="connsiteX8" fmla="*/ 3044 w 10000"/>
                <a:gd name="connsiteY8" fmla="*/ 6948 h 10000"/>
                <a:gd name="connsiteX9" fmla="*/ 2796 w 10000"/>
                <a:gd name="connsiteY9" fmla="*/ 7052 h 10000"/>
                <a:gd name="connsiteX10" fmla="*/ 2177 w 10000"/>
                <a:gd name="connsiteY10" fmla="*/ 6819 h 10000"/>
                <a:gd name="connsiteX11" fmla="*/ 1903 w 10000"/>
                <a:gd name="connsiteY11" fmla="*/ 6467 h 10000"/>
                <a:gd name="connsiteX12" fmla="*/ 1449 w 10000"/>
                <a:gd name="connsiteY12" fmla="*/ 6563 h 10000"/>
                <a:gd name="connsiteX13" fmla="*/ 1324 w 10000"/>
                <a:gd name="connsiteY13" fmla="*/ 6771 h 10000"/>
                <a:gd name="connsiteX14" fmla="*/ 845 w 10000"/>
                <a:gd name="connsiteY14" fmla="*/ 6860 h 10000"/>
                <a:gd name="connsiteX15" fmla="*/ 526 w 10000"/>
                <a:gd name="connsiteY15" fmla="*/ 6852 h 10000"/>
                <a:gd name="connsiteX16" fmla="*/ 354 w 10000"/>
                <a:gd name="connsiteY16" fmla="*/ 7017 h 10000"/>
                <a:gd name="connsiteX17" fmla="*/ 56 w 10000"/>
                <a:gd name="connsiteY17" fmla="*/ 6757 h 10000"/>
                <a:gd name="connsiteX18" fmla="*/ 0 w 10000"/>
                <a:gd name="connsiteY18" fmla="*/ 7229 h 10000"/>
                <a:gd name="connsiteX19" fmla="*/ 106 w 10000"/>
                <a:gd name="connsiteY19" fmla="*/ 7297 h 10000"/>
                <a:gd name="connsiteX20" fmla="*/ 538 w 10000"/>
                <a:gd name="connsiteY20" fmla="*/ 7331 h 10000"/>
                <a:gd name="connsiteX21" fmla="*/ 596 w 10000"/>
                <a:gd name="connsiteY21" fmla="*/ 7465 h 10000"/>
                <a:gd name="connsiteX22" fmla="*/ 1075 w 10000"/>
                <a:gd name="connsiteY22" fmla="*/ 7500 h 10000"/>
                <a:gd name="connsiteX23" fmla="*/ 1346 w 10000"/>
                <a:gd name="connsiteY23" fmla="*/ 7635 h 10000"/>
                <a:gd name="connsiteX24" fmla="*/ 1397 w 10000"/>
                <a:gd name="connsiteY24" fmla="*/ 7872 h 10000"/>
                <a:gd name="connsiteX25" fmla="*/ 2260 w 10000"/>
                <a:gd name="connsiteY25" fmla="*/ 8277 h 10000"/>
                <a:gd name="connsiteX26" fmla="*/ 2475 w 10000"/>
                <a:gd name="connsiteY26" fmla="*/ 8683 h 10000"/>
                <a:gd name="connsiteX27" fmla="*/ 3064 w 10000"/>
                <a:gd name="connsiteY27" fmla="*/ 8886 h 10000"/>
                <a:gd name="connsiteX28" fmla="*/ 3280 w 10000"/>
                <a:gd name="connsiteY28" fmla="*/ 9154 h 10000"/>
                <a:gd name="connsiteX29" fmla="*/ 3709 w 10000"/>
                <a:gd name="connsiteY29" fmla="*/ 9494 h 10000"/>
                <a:gd name="connsiteX30" fmla="*/ 4034 w 10000"/>
                <a:gd name="connsiteY30" fmla="*/ 9594 h 10000"/>
                <a:gd name="connsiteX31" fmla="*/ 4248 w 10000"/>
                <a:gd name="connsiteY31" fmla="*/ 9494 h 10000"/>
                <a:gd name="connsiteX32" fmla="*/ 4785 w 10000"/>
                <a:gd name="connsiteY32" fmla="*/ 9527 h 10000"/>
                <a:gd name="connsiteX33" fmla="*/ 5002 w 10000"/>
                <a:gd name="connsiteY33" fmla="*/ 9459 h 10000"/>
                <a:gd name="connsiteX34" fmla="*/ 5967 w 10000"/>
                <a:gd name="connsiteY34" fmla="*/ 9967 h 10000"/>
                <a:gd name="connsiteX35" fmla="*/ 6021 w 10000"/>
                <a:gd name="connsiteY35" fmla="*/ 9967 h 10000"/>
                <a:gd name="connsiteX36" fmla="*/ 6130 w 10000"/>
                <a:gd name="connsiteY36" fmla="*/ 9899 h 10000"/>
                <a:gd name="connsiteX37" fmla="*/ 6823 w 10000"/>
                <a:gd name="connsiteY37" fmla="*/ 9899 h 10000"/>
                <a:gd name="connsiteX38" fmla="*/ 6936 w 10000"/>
                <a:gd name="connsiteY38" fmla="*/ 10000 h 10000"/>
                <a:gd name="connsiteX39" fmla="*/ 7526 w 10000"/>
                <a:gd name="connsiteY39" fmla="*/ 9864 h 10000"/>
                <a:gd name="connsiteX40" fmla="*/ 8062 w 10000"/>
                <a:gd name="connsiteY40" fmla="*/ 9864 h 10000"/>
                <a:gd name="connsiteX41" fmla="*/ 8438 w 10000"/>
                <a:gd name="connsiteY41" fmla="*/ 9730 h 10000"/>
                <a:gd name="connsiteX42" fmla="*/ 8871 w 10000"/>
                <a:gd name="connsiteY42" fmla="*/ 9459 h 10000"/>
                <a:gd name="connsiteX43" fmla="*/ 10000 w 10000"/>
                <a:gd name="connsiteY43" fmla="*/ 9459 h 10000"/>
                <a:gd name="connsiteX44" fmla="*/ 10000 w 10000"/>
                <a:gd name="connsiteY44" fmla="*/ 9088 h 10000"/>
                <a:gd name="connsiteX45" fmla="*/ 9409 w 10000"/>
                <a:gd name="connsiteY45" fmla="*/ 8920 h 10000"/>
                <a:gd name="connsiteX46" fmla="*/ 9083 w 10000"/>
                <a:gd name="connsiteY46" fmla="*/ 8379 h 10000"/>
                <a:gd name="connsiteX47" fmla="*/ 8655 w 10000"/>
                <a:gd name="connsiteY47" fmla="*/ 8176 h 10000"/>
                <a:gd name="connsiteX48" fmla="*/ 8385 w 10000"/>
                <a:gd name="connsiteY48" fmla="*/ 7905 h 10000"/>
                <a:gd name="connsiteX49" fmla="*/ 7687 w 10000"/>
                <a:gd name="connsiteY49" fmla="*/ 7703 h 10000"/>
                <a:gd name="connsiteX50" fmla="*/ 7848 w 10000"/>
                <a:gd name="connsiteY50" fmla="*/ 7635 h 10000"/>
                <a:gd name="connsiteX51" fmla="*/ 7848 w 10000"/>
                <a:gd name="connsiteY51" fmla="*/ 7465 h 10000"/>
                <a:gd name="connsiteX52" fmla="*/ 8334 w 10000"/>
                <a:gd name="connsiteY52" fmla="*/ 7465 h 10000"/>
                <a:gd name="connsiteX53" fmla="*/ 8599 w 10000"/>
                <a:gd name="connsiteY53" fmla="*/ 7331 h 10000"/>
                <a:gd name="connsiteX54" fmla="*/ 8655 w 10000"/>
                <a:gd name="connsiteY54" fmla="*/ 6352 h 10000"/>
                <a:gd name="connsiteX55" fmla="*/ 8707 w 10000"/>
                <a:gd name="connsiteY55" fmla="*/ 6385 h 10000"/>
                <a:gd name="connsiteX56" fmla="*/ 8517 w 10000"/>
                <a:gd name="connsiteY56" fmla="*/ 6447 h 10000"/>
                <a:gd name="connsiteX57" fmla="*/ 8440 w 10000"/>
                <a:gd name="connsiteY57" fmla="*/ 6579 h 10000"/>
                <a:gd name="connsiteX58" fmla="*/ 7961 w 10000"/>
                <a:gd name="connsiteY58" fmla="*/ 6319 h 10000"/>
                <a:gd name="connsiteX59" fmla="*/ 7874 w 10000"/>
                <a:gd name="connsiteY59" fmla="*/ 5616 h 10000"/>
                <a:gd name="connsiteX60" fmla="*/ 7361 w 10000"/>
                <a:gd name="connsiteY60" fmla="*/ 5921 h 10000"/>
                <a:gd name="connsiteX61" fmla="*/ 7369 w 10000"/>
                <a:gd name="connsiteY61" fmla="*/ 6283 h 10000"/>
                <a:gd name="connsiteX62" fmla="*/ 6955 w 10000"/>
                <a:gd name="connsiteY62" fmla="*/ 6501 h 10000"/>
                <a:gd name="connsiteX63" fmla="*/ 8493 w 10000"/>
                <a:gd name="connsiteY63" fmla="*/ 237 h 10000"/>
                <a:gd name="connsiteX64" fmla="*/ 8116 w 10000"/>
                <a:gd name="connsiteY64" fmla="*/ 237 h 10000"/>
                <a:gd name="connsiteX65" fmla="*/ 7794 w 10000"/>
                <a:gd name="connsiteY65" fmla="*/ 135 h 10000"/>
                <a:gd name="connsiteX66" fmla="*/ 7096 w 10000"/>
                <a:gd name="connsiteY66" fmla="*/ 135 h 10000"/>
                <a:gd name="connsiteX67" fmla="*/ 6397 w 10000"/>
                <a:gd name="connsiteY67" fmla="*/ 135 h 10000"/>
                <a:gd name="connsiteX68" fmla="*/ 6452 w 10000"/>
                <a:gd name="connsiteY68" fmla="*/ 0 h 10000"/>
                <a:gd name="connsiteX69" fmla="*/ 6343 w 10000"/>
                <a:gd name="connsiteY69" fmla="*/ 0 h 10000"/>
                <a:gd name="connsiteX70" fmla="*/ 6290 w 10000"/>
                <a:gd name="connsiteY70" fmla="*/ 135 h 10000"/>
                <a:gd name="connsiteX71" fmla="*/ 5644 w 10000"/>
                <a:gd name="connsiteY71" fmla="*/ 135 h 10000"/>
                <a:gd name="connsiteX72" fmla="*/ 5002 w 10000"/>
                <a:gd name="connsiteY72" fmla="*/ 135 h 10000"/>
                <a:gd name="connsiteX73" fmla="*/ 4356 w 10000"/>
                <a:gd name="connsiteY73" fmla="*/ 135 h 10000"/>
                <a:gd name="connsiteX74" fmla="*/ 3709 w 10000"/>
                <a:gd name="connsiteY74" fmla="*/ 135 h 10000"/>
                <a:gd name="connsiteX75" fmla="*/ 3120 w 10000"/>
                <a:gd name="connsiteY75" fmla="*/ 135 h 10000"/>
                <a:gd name="connsiteX76" fmla="*/ 2475 w 10000"/>
                <a:gd name="connsiteY76" fmla="*/ 135 h 10000"/>
                <a:gd name="connsiteX77" fmla="*/ 1884 w 10000"/>
                <a:gd name="connsiteY77" fmla="*/ 135 h 10000"/>
                <a:gd name="connsiteX78" fmla="*/ 1237 w 10000"/>
                <a:gd name="connsiteY78" fmla="*/ 135 h 10000"/>
                <a:gd name="connsiteX79" fmla="*/ 1237 w 10000"/>
                <a:gd name="connsiteY79" fmla="*/ 608 h 10000"/>
                <a:gd name="connsiteX80" fmla="*/ 1237 w 10000"/>
                <a:gd name="connsiteY80" fmla="*/ 1216 h 10000"/>
                <a:gd name="connsiteX81" fmla="*/ 433 w 10000"/>
                <a:gd name="connsiteY81" fmla="*/ 1216 h 10000"/>
                <a:gd name="connsiteX82" fmla="*/ 433 w 10000"/>
                <a:gd name="connsiteY82" fmla="*/ 1486 h 10000"/>
                <a:gd name="connsiteX0" fmla="*/ 433 w 10000"/>
                <a:gd name="connsiteY0" fmla="*/ 1486 h 10000"/>
                <a:gd name="connsiteX1" fmla="*/ 6675 w 10000"/>
                <a:gd name="connsiteY1" fmla="*/ 6759 h 10000"/>
                <a:gd name="connsiteX2" fmla="*/ 6234 w 10000"/>
                <a:gd name="connsiteY2" fmla="*/ 6968 h 10000"/>
                <a:gd name="connsiteX3" fmla="*/ 5864 w 10000"/>
                <a:gd name="connsiteY3" fmla="*/ 6750 h 10000"/>
                <a:gd name="connsiteX4" fmla="*/ 5325 w 10000"/>
                <a:gd name="connsiteY4" fmla="*/ 6618 h 10000"/>
                <a:gd name="connsiteX5" fmla="*/ 5058 w 10000"/>
                <a:gd name="connsiteY5" fmla="*/ 6915 h 10000"/>
                <a:gd name="connsiteX6" fmla="*/ 4396 w 10000"/>
                <a:gd name="connsiteY6" fmla="*/ 7143 h 10000"/>
                <a:gd name="connsiteX7" fmla="*/ 3972 w 10000"/>
                <a:gd name="connsiteY7" fmla="*/ 7141 h 10000"/>
                <a:gd name="connsiteX8" fmla="*/ 3044 w 10000"/>
                <a:gd name="connsiteY8" fmla="*/ 6948 h 10000"/>
                <a:gd name="connsiteX9" fmla="*/ 2796 w 10000"/>
                <a:gd name="connsiteY9" fmla="*/ 7052 h 10000"/>
                <a:gd name="connsiteX10" fmla="*/ 2177 w 10000"/>
                <a:gd name="connsiteY10" fmla="*/ 6819 h 10000"/>
                <a:gd name="connsiteX11" fmla="*/ 1903 w 10000"/>
                <a:gd name="connsiteY11" fmla="*/ 6467 h 10000"/>
                <a:gd name="connsiteX12" fmla="*/ 1449 w 10000"/>
                <a:gd name="connsiteY12" fmla="*/ 6563 h 10000"/>
                <a:gd name="connsiteX13" fmla="*/ 1324 w 10000"/>
                <a:gd name="connsiteY13" fmla="*/ 6771 h 10000"/>
                <a:gd name="connsiteX14" fmla="*/ 845 w 10000"/>
                <a:gd name="connsiteY14" fmla="*/ 6860 h 10000"/>
                <a:gd name="connsiteX15" fmla="*/ 526 w 10000"/>
                <a:gd name="connsiteY15" fmla="*/ 6852 h 10000"/>
                <a:gd name="connsiteX16" fmla="*/ 354 w 10000"/>
                <a:gd name="connsiteY16" fmla="*/ 7017 h 10000"/>
                <a:gd name="connsiteX17" fmla="*/ 56 w 10000"/>
                <a:gd name="connsiteY17" fmla="*/ 6757 h 10000"/>
                <a:gd name="connsiteX18" fmla="*/ 0 w 10000"/>
                <a:gd name="connsiteY18" fmla="*/ 7229 h 10000"/>
                <a:gd name="connsiteX19" fmla="*/ 106 w 10000"/>
                <a:gd name="connsiteY19" fmla="*/ 7297 h 10000"/>
                <a:gd name="connsiteX20" fmla="*/ 538 w 10000"/>
                <a:gd name="connsiteY20" fmla="*/ 7331 h 10000"/>
                <a:gd name="connsiteX21" fmla="*/ 596 w 10000"/>
                <a:gd name="connsiteY21" fmla="*/ 7465 h 10000"/>
                <a:gd name="connsiteX22" fmla="*/ 1075 w 10000"/>
                <a:gd name="connsiteY22" fmla="*/ 7500 h 10000"/>
                <a:gd name="connsiteX23" fmla="*/ 1346 w 10000"/>
                <a:gd name="connsiteY23" fmla="*/ 7635 h 10000"/>
                <a:gd name="connsiteX24" fmla="*/ 1397 w 10000"/>
                <a:gd name="connsiteY24" fmla="*/ 7872 h 10000"/>
                <a:gd name="connsiteX25" fmla="*/ 2260 w 10000"/>
                <a:gd name="connsiteY25" fmla="*/ 8277 h 10000"/>
                <a:gd name="connsiteX26" fmla="*/ 2475 w 10000"/>
                <a:gd name="connsiteY26" fmla="*/ 8683 h 10000"/>
                <a:gd name="connsiteX27" fmla="*/ 3064 w 10000"/>
                <a:gd name="connsiteY27" fmla="*/ 8886 h 10000"/>
                <a:gd name="connsiteX28" fmla="*/ 3280 w 10000"/>
                <a:gd name="connsiteY28" fmla="*/ 9154 h 10000"/>
                <a:gd name="connsiteX29" fmla="*/ 3709 w 10000"/>
                <a:gd name="connsiteY29" fmla="*/ 9494 h 10000"/>
                <a:gd name="connsiteX30" fmla="*/ 4034 w 10000"/>
                <a:gd name="connsiteY30" fmla="*/ 9594 h 10000"/>
                <a:gd name="connsiteX31" fmla="*/ 4248 w 10000"/>
                <a:gd name="connsiteY31" fmla="*/ 9494 h 10000"/>
                <a:gd name="connsiteX32" fmla="*/ 4785 w 10000"/>
                <a:gd name="connsiteY32" fmla="*/ 9527 h 10000"/>
                <a:gd name="connsiteX33" fmla="*/ 5002 w 10000"/>
                <a:gd name="connsiteY33" fmla="*/ 9459 h 10000"/>
                <a:gd name="connsiteX34" fmla="*/ 5967 w 10000"/>
                <a:gd name="connsiteY34" fmla="*/ 9967 h 10000"/>
                <a:gd name="connsiteX35" fmla="*/ 6021 w 10000"/>
                <a:gd name="connsiteY35" fmla="*/ 9967 h 10000"/>
                <a:gd name="connsiteX36" fmla="*/ 6130 w 10000"/>
                <a:gd name="connsiteY36" fmla="*/ 9899 h 10000"/>
                <a:gd name="connsiteX37" fmla="*/ 6823 w 10000"/>
                <a:gd name="connsiteY37" fmla="*/ 9899 h 10000"/>
                <a:gd name="connsiteX38" fmla="*/ 6936 w 10000"/>
                <a:gd name="connsiteY38" fmla="*/ 10000 h 10000"/>
                <a:gd name="connsiteX39" fmla="*/ 7526 w 10000"/>
                <a:gd name="connsiteY39" fmla="*/ 9864 h 10000"/>
                <a:gd name="connsiteX40" fmla="*/ 8062 w 10000"/>
                <a:gd name="connsiteY40" fmla="*/ 9864 h 10000"/>
                <a:gd name="connsiteX41" fmla="*/ 8438 w 10000"/>
                <a:gd name="connsiteY41" fmla="*/ 9730 h 10000"/>
                <a:gd name="connsiteX42" fmla="*/ 8871 w 10000"/>
                <a:gd name="connsiteY42" fmla="*/ 9459 h 10000"/>
                <a:gd name="connsiteX43" fmla="*/ 10000 w 10000"/>
                <a:gd name="connsiteY43" fmla="*/ 9459 h 10000"/>
                <a:gd name="connsiteX44" fmla="*/ 10000 w 10000"/>
                <a:gd name="connsiteY44" fmla="*/ 9088 h 10000"/>
                <a:gd name="connsiteX45" fmla="*/ 9409 w 10000"/>
                <a:gd name="connsiteY45" fmla="*/ 8920 h 10000"/>
                <a:gd name="connsiteX46" fmla="*/ 9083 w 10000"/>
                <a:gd name="connsiteY46" fmla="*/ 8379 h 10000"/>
                <a:gd name="connsiteX47" fmla="*/ 8655 w 10000"/>
                <a:gd name="connsiteY47" fmla="*/ 8176 h 10000"/>
                <a:gd name="connsiteX48" fmla="*/ 8385 w 10000"/>
                <a:gd name="connsiteY48" fmla="*/ 7905 h 10000"/>
                <a:gd name="connsiteX49" fmla="*/ 7687 w 10000"/>
                <a:gd name="connsiteY49" fmla="*/ 7703 h 10000"/>
                <a:gd name="connsiteX50" fmla="*/ 7848 w 10000"/>
                <a:gd name="connsiteY50" fmla="*/ 7635 h 10000"/>
                <a:gd name="connsiteX51" fmla="*/ 7848 w 10000"/>
                <a:gd name="connsiteY51" fmla="*/ 7465 h 10000"/>
                <a:gd name="connsiteX52" fmla="*/ 8334 w 10000"/>
                <a:gd name="connsiteY52" fmla="*/ 7465 h 10000"/>
                <a:gd name="connsiteX53" fmla="*/ 8599 w 10000"/>
                <a:gd name="connsiteY53" fmla="*/ 7331 h 10000"/>
                <a:gd name="connsiteX54" fmla="*/ 8655 w 10000"/>
                <a:gd name="connsiteY54" fmla="*/ 6352 h 10000"/>
                <a:gd name="connsiteX55" fmla="*/ 8707 w 10000"/>
                <a:gd name="connsiteY55" fmla="*/ 6385 h 10000"/>
                <a:gd name="connsiteX56" fmla="*/ 8517 w 10000"/>
                <a:gd name="connsiteY56" fmla="*/ 6447 h 10000"/>
                <a:gd name="connsiteX57" fmla="*/ 8440 w 10000"/>
                <a:gd name="connsiteY57" fmla="*/ 6579 h 10000"/>
                <a:gd name="connsiteX58" fmla="*/ 7961 w 10000"/>
                <a:gd name="connsiteY58" fmla="*/ 6319 h 10000"/>
                <a:gd name="connsiteX59" fmla="*/ 7874 w 10000"/>
                <a:gd name="connsiteY59" fmla="*/ 5616 h 10000"/>
                <a:gd name="connsiteX60" fmla="*/ 7361 w 10000"/>
                <a:gd name="connsiteY60" fmla="*/ 5921 h 10000"/>
                <a:gd name="connsiteX61" fmla="*/ 7369 w 10000"/>
                <a:gd name="connsiteY61" fmla="*/ 6283 h 10000"/>
                <a:gd name="connsiteX62" fmla="*/ 6955 w 10000"/>
                <a:gd name="connsiteY62" fmla="*/ 6501 h 10000"/>
                <a:gd name="connsiteX63" fmla="*/ 8116 w 10000"/>
                <a:gd name="connsiteY63" fmla="*/ 237 h 10000"/>
                <a:gd name="connsiteX64" fmla="*/ 7794 w 10000"/>
                <a:gd name="connsiteY64" fmla="*/ 135 h 10000"/>
                <a:gd name="connsiteX65" fmla="*/ 7096 w 10000"/>
                <a:gd name="connsiteY65" fmla="*/ 135 h 10000"/>
                <a:gd name="connsiteX66" fmla="*/ 6397 w 10000"/>
                <a:gd name="connsiteY66" fmla="*/ 135 h 10000"/>
                <a:gd name="connsiteX67" fmla="*/ 6452 w 10000"/>
                <a:gd name="connsiteY67" fmla="*/ 0 h 10000"/>
                <a:gd name="connsiteX68" fmla="*/ 6343 w 10000"/>
                <a:gd name="connsiteY68" fmla="*/ 0 h 10000"/>
                <a:gd name="connsiteX69" fmla="*/ 6290 w 10000"/>
                <a:gd name="connsiteY69" fmla="*/ 135 h 10000"/>
                <a:gd name="connsiteX70" fmla="*/ 5644 w 10000"/>
                <a:gd name="connsiteY70" fmla="*/ 135 h 10000"/>
                <a:gd name="connsiteX71" fmla="*/ 5002 w 10000"/>
                <a:gd name="connsiteY71" fmla="*/ 135 h 10000"/>
                <a:gd name="connsiteX72" fmla="*/ 4356 w 10000"/>
                <a:gd name="connsiteY72" fmla="*/ 135 h 10000"/>
                <a:gd name="connsiteX73" fmla="*/ 3709 w 10000"/>
                <a:gd name="connsiteY73" fmla="*/ 135 h 10000"/>
                <a:gd name="connsiteX74" fmla="*/ 3120 w 10000"/>
                <a:gd name="connsiteY74" fmla="*/ 135 h 10000"/>
                <a:gd name="connsiteX75" fmla="*/ 2475 w 10000"/>
                <a:gd name="connsiteY75" fmla="*/ 135 h 10000"/>
                <a:gd name="connsiteX76" fmla="*/ 1884 w 10000"/>
                <a:gd name="connsiteY76" fmla="*/ 135 h 10000"/>
                <a:gd name="connsiteX77" fmla="*/ 1237 w 10000"/>
                <a:gd name="connsiteY77" fmla="*/ 135 h 10000"/>
                <a:gd name="connsiteX78" fmla="*/ 1237 w 10000"/>
                <a:gd name="connsiteY78" fmla="*/ 608 h 10000"/>
                <a:gd name="connsiteX79" fmla="*/ 1237 w 10000"/>
                <a:gd name="connsiteY79" fmla="*/ 1216 h 10000"/>
                <a:gd name="connsiteX80" fmla="*/ 433 w 10000"/>
                <a:gd name="connsiteY80" fmla="*/ 1216 h 10000"/>
                <a:gd name="connsiteX81" fmla="*/ 433 w 10000"/>
                <a:gd name="connsiteY81" fmla="*/ 1486 h 10000"/>
                <a:gd name="connsiteX0" fmla="*/ 433 w 10000"/>
                <a:gd name="connsiteY0" fmla="*/ 2412 h 10926"/>
                <a:gd name="connsiteX1" fmla="*/ 6675 w 10000"/>
                <a:gd name="connsiteY1" fmla="*/ 7685 h 10926"/>
                <a:gd name="connsiteX2" fmla="*/ 6234 w 10000"/>
                <a:gd name="connsiteY2" fmla="*/ 7894 h 10926"/>
                <a:gd name="connsiteX3" fmla="*/ 5864 w 10000"/>
                <a:gd name="connsiteY3" fmla="*/ 7676 h 10926"/>
                <a:gd name="connsiteX4" fmla="*/ 5325 w 10000"/>
                <a:gd name="connsiteY4" fmla="*/ 7544 h 10926"/>
                <a:gd name="connsiteX5" fmla="*/ 5058 w 10000"/>
                <a:gd name="connsiteY5" fmla="*/ 7841 h 10926"/>
                <a:gd name="connsiteX6" fmla="*/ 4396 w 10000"/>
                <a:gd name="connsiteY6" fmla="*/ 8069 h 10926"/>
                <a:gd name="connsiteX7" fmla="*/ 3972 w 10000"/>
                <a:gd name="connsiteY7" fmla="*/ 8067 h 10926"/>
                <a:gd name="connsiteX8" fmla="*/ 3044 w 10000"/>
                <a:gd name="connsiteY8" fmla="*/ 7874 h 10926"/>
                <a:gd name="connsiteX9" fmla="*/ 2796 w 10000"/>
                <a:gd name="connsiteY9" fmla="*/ 7978 h 10926"/>
                <a:gd name="connsiteX10" fmla="*/ 2177 w 10000"/>
                <a:gd name="connsiteY10" fmla="*/ 7745 h 10926"/>
                <a:gd name="connsiteX11" fmla="*/ 1903 w 10000"/>
                <a:gd name="connsiteY11" fmla="*/ 7393 h 10926"/>
                <a:gd name="connsiteX12" fmla="*/ 1449 w 10000"/>
                <a:gd name="connsiteY12" fmla="*/ 7489 h 10926"/>
                <a:gd name="connsiteX13" fmla="*/ 1324 w 10000"/>
                <a:gd name="connsiteY13" fmla="*/ 7697 h 10926"/>
                <a:gd name="connsiteX14" fmla="*/ 845 w 10000"/>
                <a:gd name="connsiteY14" fmla="*/ 7786 h 10926"/>
                <a:gd name="connsiteX15" fmla="*/ 526 w 10000"/>
                <a:gd name="connsiteY15" fmla="*/ 7778 h 10926"/>
                <a:gd name="connsiteX16" fmla="*/ 354 w 10000"/>
                <a:gd name="connsiteY16" fmla="*/ 7943 h 10926"/>
                <a:gd name="connsiteX17" fmla="*/ 56 w 10000"/>
                <a:gd name="connsiteY17" fmla="*/ 7683 h 10926"/>
                <a:gd name="connsiteX18" fmla="*/ 0 w 10000"/>
                <a:gd name="connsiteY18" fmla="*/ 8155 h 10926"/>
                <a:gd name="connsiteX19" fmla="*/ 106 w 10000"/>
                <a:gd name="connsiteY19" fmla="*/ 8223 h 10926"/>
                <a:gd name="connsiteX20" fmla="*/ 538 w 10000"/>
                <a:gd name="connsiteY20" fmla="*/ 8257 h 10926"/>
                <a:gd name="connsiteX21" fmla="*/ 596 w 10000"/>
                <a:gd name="connsiteY21" fmla="*/ 8391 h 10926"/>
                <a:gd name="connsiteX22" fmla="*/ 1075 w 10000"/>
                <a:gd name="connsiteY22" fmla="*/ 8426 h 10926"/>
                <a:gd name="connsiteX23" fmla="*/ 1346 w 10000"/>
                <a:gd name="connsiteY23" fmla="*/ 8561 h 10926"/>
                <a:gd name="connsiteX24" fmla="*/ 1397 w 10000"/>
                <a:gd name="connsiteY24" fmla="*/ 8798 h 10926"/>
                <a:gd name="connsiteX25" fmla="*/ 2260 w 10000"/>
                <a:gd name="connsiteY25" fmla="*/ 9203 h 10926"/>
                <a:gd name="connsiteX26" fmla="*/ 2475 w 10000"/>
                <a:gd name="connsiteY26" fmla="*/ 9609 h 10926"/>
                <a:gd name="connsiteX27" fmla="*/ 3064 w 10000"/>
                <a:gd name="connsiteY27" fmla="*/ 9812 h 10926"/>
                <a:gd name="connsiteX28" fmla="*/ 3280 w 10000"/>
                <a:gd name="connsiteY28" fmla="*/ 10080 h 10926"/>
                <a:gd name="connsiteX29" fmla="*/ 3709 w 10000"/>
                <a:gd name="connsiteY29" fmla="*/ 10420 h 10926"/>
                <a:gd name="connsiteX30" fmla="*/ 4034 w 10000"/>
                <a:gd name="connsiteY30" fmla="*/ 10520 h 10926"/>
                <a:gd name="connsiteX31" fmla="*/ 4248 w 10000"/>
                <a:gd name="connsiteY31" fmla="*/ 10420 h 10926"/>
                <a:gd name="connsiteX32" fmla="*/ 4785 w 10000"/>
                <a:gd name="connsiteY32" fmla="*/ 10453 h 10926"/>
                <a:gd name="connsiteX33" fmla="*/ 5002 w 10000"/>
                <a:gd name="connsiteY33" fmla="*/ 10385 h 10926"/>
                <a:gd name="connsiteX34" fmla="*/ 5967 w 10000"/>
                <a:gd name="connsiteY34" fmla="*/ 10893 h 10926"/>
                <a:gd name="connsiteX35" fmla="*/ 6021 w 10000"/>
                <a:gd name="connsiteY35" fmla="*/ 10893 h 10926"/>
                <a:gd name="connsiteX36" fmla="*/ 6130 w 10000"/>
                <a:gd name="connsiteY36" fmla="*/ 10825 h 10926"/>
                <a:gd name="connsiteX37" fmla="*/ 6823 w 10000"/>
                <a:gd name="connsiteY37" fmla="*/ 10825 h 10926"/>
                <a:gd name="connsiteX38" fmla="*/ 6936 w 10000"/>
                <a:gd name="connsiteY38" fmla="*/ 10926 h 10926"/>
                <a:gd name="connsiteX39" fmla="*/ 7526 w 10000"/>
                <a:gd name="connsiteY39" fmla="*/ 10790 h 10926"/>
                <a:gd name="connsiteX40" fmla="*/ 8062 w 10000"/>
                <a:gd name="connsiteY40" fmla="*/ 10790 h 10926"/>
                <a:gd name="connsiteX41" fmla="*/ 8438 w 10000"/>
                <a:gd name="connsiteY41" fmla="*/ 10656 h 10926"/>
                <a:gd name="connsiteX42" fmla="*/ 8871 w 10000"/>
                <a:gd name="connsiteY42" fmla="*/ 10385 h 10926"/>
                <a:gd name="connsiteX43" fmla="*/ 10000 w 10000"/>
                <a:gd name="connsiteY43" fmla="*/ 10385 h 10926"/>
                <a:gd name="connsiteX44" fmla="*/ 10000 w 10000"/>
                <a:gd name="connsiteY44" fmla="*/ 10014 h 10926"/>
                <a:gd name="connsiteX45" fmla="*/ 9409 w 10000"/>
                <a:gd name="connsiteY45" fmla="*/ 9846 h 10926"/>
                <a:gd name="connsiteX46" fmla="*/ 9083 w 10000"/>
                <a:gd name="connsiteY46" fmla="*/ 9305 h 10926"/>
                <a:gd name="connsiteX47" fmla="*/ 8655 w 10000"/>
                <a:gd name="connsiteY47" fmla="*/ 9102 h 10926"/>
                <a:gd name="connsiteX48" fmla="*/ 8385 w 10000"/>
                <a:gd name="connsiteY48" fmla="*/ 8831 h 10926"/>
                <a:gd name="connsiteX49" fmla="*/ 7687 w 10000"/>
                <a:gd name="connsiteY49" fmla="*/ 8629 h 10926"/>
                <a:gd name="connsiteX50" fmla="*/ 7848 w 10000"/>
                <a:gd name="connsiteY50" fmla="*/ 8561 h 10926"/>
                <a:gd name="connsiteX51" fmla="*/ 7848 w 10000"/>
                <a:gd name="connsiteY51" fmla="*/ 8391 h 10926"/>
                <a:gd name="connsiteX52" fmla="*/ 8334 w 10000"/>
                <a:gd name="connsiteY52" fmla="*/ 8391 h 10926"/>
                <a:gd name="connsiteX53" fmla="*/ 8599 w 10000"/>
                <a:gd name="connsiteY53" fmla="*/ 8257 h 10926"/>
                <a:gd name="connsiteX54" fmla="*/ 8655 w 10000"/>
                <a:gd name="connsiteY54" fmla="*/ 7278 h 10926"/>
                <a:gd name="connsiteX55" fmla="*/ 8707 w 10000"/>
                <a:gd name="connsiteY55" fmla="*/ 7311 h 10926"/>
                <a:gd name="connsiteX56" fmla="*/ 8517 w 10000"/>
                <a:gd name="connsiteY56" fmla="*/ 7373 h 10926"/>
                <a:gd name="connsiteX57" fmla="*/ 8440 w 10000"/>
                <a:gd name="connsiteY57" fmla="*/ 7505 h 10926"/>
                <a:gd name="connsiteX58" fmla="*/ 7961 w 10000"/>
                <a:gd name="connsiteY58" fmla="*/ 7245 h 10926"/>
                <a:gd name="connsiteX59" fmla="*/ 7874 w 10000"/>
                <a:gd name="connsiteY59" fmla="*/ 6542 h 10926"/>
                <a:gd name="connsiteX60" fmla="*/ 7361 w 10000"/>
                <a:gd name="connsiteY60" fmla="*/ 6847 h 10926"/>
                <a:gd name="connsiteX61" fmla="*/ 7369 w 10000"/>
                <a:gd name="connsiteY61" fmla="*/ 7209 h 10926"/>
                <a:gd name="connsiteX62" fmla="*/ 6955 w 10000"/>
                <a:gd name="connsiteY62" fmla="*/ 7427 h 10926"/>
                <a:gd name="connsiteX63" fmla="*/ 7794 w 10000"/>
                <a:gd name="connsiteY63" fmla="*/ 1061 h 10926"/>
                <a:gd name="connsiteX64" fmla="*/ 7096 w 10000"/>
                <a:gd name="connsiteY64" fmla="*/ 1061 h 10926"/>
                <a:gd name="connsiteX65" fmla="*/ 6397 w 10000"/>
                <a:gd name="connsiteY65" fmla="*/ 1061 h 10926"/>
                <a:gd name="connsiteX66" fmla="*/ 6452 w 10000"/>
                <a:gd name="connsiteY66" fmla="*/ 926 h 10926"/>
                <a:gd name="connsiteX67" fmla="*/ 6343 w 10000"/>
                <a:gd name="connsiteY67" fmla="*/ 926 h 10926"/>
                <a:gd name="connsiteX68" fmla="*/ 6290 w 10000"/>
                <a:gd name="connsiteY68" fmla="*/ 1061 h 10926"/>
                <a:gd name="connsiteX69" fmla="*/ 5644 w 10000"/>
                <a:gd name="connsiteY69" fmla="*/ 1061 h 10926"/>
                <a:gd name="connsiteX70" fmla="*/ 5002 w 10000"/>
                <a:gd name="connsiteY70" fmla="*/ 1061 h 10926"/>
                <a:gd name="connsiteX71" fmla="*/ 4356 w 10000"/>
                <a:gd name="connsiteY71" fmla="*/ 1061 h 10926"/>
                <a:gd name="connsiteX72" fmla="*/ 3709 w 10000"/>
                <a:gd name="connsiteY72" fmla="*/ 1061 h 10926"/>
                <a:gd name="connsiteX73" fmla="*/ 3120 w 10000"/>
                <a:gd name="connsiteY73" fmla="*/ 1061 h 10926"/>
                <a:gd name="connsiteX74" fmla="*/ 2475 w 10000"/>
                <a:gd name="connsiteY74" fmla="*/ 1061 h 10926"/>
                <a:gd name="connsiteX75" fmla="*/ 1884 w 10000"/>
                <a:gd name="connsiteY75" fmla="*/ 1061 h 10926"/>
                <a:gd name="connsiteX76" fmla="*/ 1237 w 10000"/>
                <a:gd name="connsiteY76" fmla="*/ 1061 h 10926"/>
                <a:gd name="connsiteX77" fmla="*/ 1237 w 10000"/>
                <a:gd name="connsiteY77" fmla="*/ 1534 h 10926"/>
                <a:gd name="connsiteX78" fmla="*/ 1237 w 10000"/>
                <a:gd name="connsiteY78" fmla="*/ 2142 h 10926"/>
                <a:gd name="connsiteX79" fmla="*/ 433 w 10000"/>
                <a:gd name="connsiteY79" fmla="*/ 2142 h 10926"/>
                <a:gd name="connsiteX80" fmla="*/ 433 w 10000"/>
                <a:gd name="connsiteY80" fmla="*/ 2412 h 10926"/>
                <a:gd name="connsiteX0" fmla="*/ 433 w 10000"/>
                <a:gd name="connsiteY0" fmla="*/ 1486 h 10000"/>
                <a:gd name="connsiteX1" fmla="*/ 6675 w 10000"/>
                <a:gd name="connsiteY1" fmla="*/ 6759 h 10000"/>
                <a:gd name="connsiteX2" fmla="*/ 6234 w 10000"/>
                <a:gd name="connsiteY2" fmla="*/ 6968 h 10000"/>
                <a:gd name="connsiteX3" fmla="*/ 5864 w 10000"/>
                <a:gd name="connsiteY3" fmla="*/ 6750 h 10000"/>
                <a:gd name="connsiteX4" fmla="*/ 5325 w 10000"/>
                <a:gd name="connsiteY4" fmla="*/ 6618 h 10000"/>
                <a:gd name="connsiteX5" fmla="*/ 5058 w 10000"/>
                <a:gd name="connsiteY5" fmla="*/ 6915 h 10000"/>
                <a:gd name="connsiteX6" fmla="*/ 4396 w 10000"/>
                <a:gd name="connsiteY6" fmla="*/ 7143 h 10000"/>
                <a:gd name="connsiteX7" fmla="*/ 3972 w 10000"/>
                <a:gd name="connsiteY7" fmla="*/ 7141 h 10000"/>
                <a:gd name="connsiteX8" fmla="*/ 3044 w 10000"/>
                <a:gd name="connsiteY8" fmla="*/ 6948 h 10000"/>
                <a:gd name="connsiteX9" fmla="*/ 2796 w 10000"/>
                <a:gd name="connsiteY9" fmla="*/ 7052 h 10000"/>
                <a:gd name="connsiteX10" fmla="*/ 2177 w 10000"/>
                <a:gd name="connsiteY10" fmla="*/ 6819 h 10000"/>
                <a:gd name="connsiteX11" fmla="*/ 1903 w 10000"/>
                <a:gd name="connsiteY11" fmla="*/ 6467 h 10000"/>
                <a:gd name="connsiteX12" fmla="*/ 1449 w 10000"/>
                <a:gd name="connsiteY12" fmla="*/ 6563 h 10000"/>
                <a:gd name="connsiteX13" fmla="*/ 1324 w 10000"/>
                <a:gd name="connsiteY13" fmla="*/ 6771 h 10000"/>
                <a:gd name="connsiteX14" fmla="*/ 845 w 10000"/>
                <a:gd name="connsiteY14" fmla="*/ 6860 h 10000"/>
                <a:gd name="connsiteX15" fmla="*/ 526 w 10000"/>
                <a:gd name="connsiteY15" fmla="*/ 6852 h 10000"/>
                <a:gd name="connsiteX16" fmla="*/ 354 w 10000"/>
                <a:gd name="connsiteY16" fmla="*/ 7017 h 10000"/>
                <a:gd name="connsiteX17" fmla="*/ 56 w 10000"/>
                <a:gd name="connsiteY17" fmla="*/ 6757 h 10000"/>
                <a:gd name="connsiteX18" fmla="*/ 0 w 10000"/>
                <a:gd name="connsiteY18" fmla="*/ 7229 h 10000"/>
                <a:gd name="connsiteX19" fmla="*/ 106 w 10000"/>
                <a:gd name="connsiteY19" fmla="*/ 7297 h 10000"/>
                <a:gd name="connsiteX20" fmla="*/ 538 w 10000"/>
                <a:gd name="connsiteY20" fmla="*/ 7331 h 10000"/>
                <a:gd name="connsiteX21" fmla="*/ 596 w 10000"/>
                <a:gd name="connsiteY21" fmla="*/ 7465 h 10000"/>
                <a:gd name="connsiteX22" fmla="*/ 1075 w 10000"/>
                <a:gd name="connsiteY22" fmla="*/ 7500 h 10000"/>
                <a:gd name="connsiteX23" fmla="*/ 1346 w 10000"/>
                <a:gd name="connsiteY23" fmla="*/ 7635 h 10000"/>
                <a:gd name="connsiteX24" fmla="*/ 1397 w 10000"/>
                <a:gd name="connsiteY24" fmla="*/ 7872 h 10000"/>
                <a:gd name="connsiteX25" fmla="*/ 2260 w 10000"/>
                <a:gd name="connsiteY25" fmla="*/ 8277 h 10000"/>
                <a:gd name="connsiteX26" fmla="*/ 2475 w 10000"/>
                <a:gd name="connsiteY26" fmla="*/ 8683 h 10000"/>
                <a:gd name="connsiteX27" fmla="*/ 3064 w 10000"/>
                <a:gd name="connsiteY27" fmla="*/ 8886 h 10000"/>
                <a:gd name="connsiteX28" fmla="*/ 3280 w 10000"/>
                <a:gd name="connsiteY28" fmla="*/ 9154 h 10000"/>
                <a:gd name="connsiteX29" fmla="*/ 3709 w 10000"/>
                <a:gd name="connsiteY29" fmla="*/ 9494 h 10000"/>
                <a:gd name="connsiteX30" fmla="*/ 4034 w 10000"/>
                <a:gd name="connsiteY30" fmla="*/ 9594 h 10000"/>
                <a:gd name="connsiteX31" fmla="*/ 4248 w 10000"/>
                <a:gd name="connsiteY31" fmla="*/ 9494 h 10000"/>
                <a:gd name="connsiteX32" fmla="*/ 4785 w 10000"/>
                <a:gd name="connsiteY32" fmla="*/ 9527 h 10000"/>
                <a:gd name="connsiteX33" fmla="*/ 5002 w 10000"/>
                <a:gd name="connsiteY33" fmla="*/ 9459 h 10000"/>
                <a:gd name="connsiteX34" fmla="*/ 5967 w 10000"/>
                <a:gd name="connsiteY34" fmla="*/ 9967 h 10000"/>
                <a:gd name="connsiteX35" fmla="*/ 6021 w 10000"/>
                <a:gd name="connsiteY35" fmla="*/ 9967 h 10000"/>
                <a:gd name="connsiteX36" fmla="*/ 6130 w 10000"/>
                <a:gd name="connsiteY36" fmla="*/ 9899 h 10000"/>
                <a:gd name="connsiteX37" fmla="*/ 6823 w 10000"/>
                <a:gd name="connsiteY37" fmla="*/ 9899 h 10000"/>
                <a:gd name="connsiteX38" fmla="*/ 6936 w 10000"/>
                <a:gd name="connsiteY38" fmla="*/ 10000 h 10000"/>
                <a:gd name="connsiteX39" fmla="*/ 7526 w 10000"/>
                <a:gd name="connsiteY39" fmla="*/ 9864 h 10000"/>
                <a:gd name="connsiteX40" fmla="*/ 8062 w 10000"/>
                <a:gd name="connsiteY40" fmla="*/ 9864 h 10000"/>
                <a:gd name="connsiteX41" fmla="*/ 8438 w 10000"/>
                <a:gd name="connsiteY41" fmla="*/ 9730 h 10000"/>
                <a:gd name="connsiteX42" fmla="*/ 8871 w 10000"/>
                <a:gd name="connsiteY42" fmla="*/ 9459 h 10000"/>
                <a:gd name="connsiteX43" fmla="*/ 10000 w 10000"/>
                <a:gd name="connsiteY43" fmla="*/ 9459 h 10000"/>
                <a:gd name="connsiteX44" fmla="*/ 10000 w 10000"/>
                <a:gd name="connsiteY44" fmla="*/ 9088 h 10000"/>
                <a:gd name="connsiteX45" fmla="*/ 9409 w 10000"/>
                <a:gd name="connsiteY45" fmla="*/ 8920 h 10000"/>
                <a:gd name="connsiteX46" fmla="*/ 9083 w 10000"/>
                <a:gd name="connsiteY46" fmla="*/ 8379 h 10000"/>
                <a:gd name="connsiteX47" fmla="*/ 8655 w 10000"/>
                <a:gd name="connsiteY47" fmla="*/ 8176 h 10000"/>
                <a:gd name="connsiteX48" fmla="*/ 8385 w 10000"/>
                <a:gd name="connsiteY48" fmla="*/ 7905 h 10000"/>
                <a:gd name="connsiteX49" fmla="*/ 7687 w 10000"/>
                <a:gd name="connsiteY49" fmla="*/ 7703 h 10000"/>
                <a:gd name="connsiteX50" fmla="*/ 7848 w 10000"/>
                <a:gd name="connsiteY50" fmla="*/ 7635 h 10000"/>
                <a:gd name="connsiteX51" fmla="*/ 7848 w 10000"/>
                <a:gd name="connsiteY51" fmla="*/ 7465 h 10000"/>
                <a:gd name="connsiteX52" fmla="*/ 8334 w 10000"/>
                <a:gd name="connsiteY52" fmla="*/ 7465 h 10000"/>
                <a:gd name="connsiteX53" fmla="*/ 8599 w 10000"/>
                <a:gd name="connsiteY53" fmla="*/ 7331 h 10000"/>
                <a:gd name="connsiteX54" fmla="*/ 8655 w 10000"/>
                <a:gd name="connsiteY54" fmla="*/ 6352 h 10000"/>
                <a:gd name="connsiteX55" fmla="*/ 8707 w 10000"/>
                <a:gd name="connsiteY55" fmla="*/ 6385 h 10000"/>
                <a:gd name="connsiteX56" fmla="*/ 8517 w 10000"/>
                <a:gd name="connsiteY56" fmla="*/ 6447 h 10000"/>
                <a:gd name="connsiteX57" fmla="*/ 8440 w 10000"/>
                <a:gd name="connsiteY57" fmla="*/ 6579 h 10000"/>
                <a:gd name="connsiteX58" fmla="*/ 7961 w 10000"/>
                <a:gd name="connsiteY58" fmla="*/ 6319 h 10000"/>
                <a:gd name="connsiteX59" fmla="*/ 7874 w 10000"/>
                <a:gd name="connsiteY59" fmla="*/ 5616 h 10000"/>
                <a:gd name="connsiteX60" fmla="*/ 7361 w 10000"/>
                <a:gd name="connsiteY60" fmla="*/ 5921 h 10000"/>
                <a:gd name="connsiteX61" fmla="*/ 7369 w 10000"/>
                <a:gd name="connsiteY61" fmla="*/ 6283 h 10000"/>
                <a:gd name="connsiteX62" fmla="*/ 6955 w 10000"/>
                <a:gd name="connsiteY62" fmla="*/ 6501 h 10000"/>
                <a:gd name="connsiteX63" fmla="*/ 7096 w 10000"/>
                <a:gd name="connsiteY63" fmla="*/ 135 h 10000"/>
                <a:gd name="connsiteX64" fmla="*/ 6397 w 10000"/>
                <a:gd name="connsiteY64" fmla="*/ 135 h 10000"/>
                <a:gd name="connsiteX65" fmla="*/ 6452 w 10000"/>
                <a:gd name="connsiteY65" fmla="*/ 0 h 10000"/>
                <a:gd name="connsiteX66" fmla="*/ 6343 w 10000"/>
                <a:gd name="connsiteY66" fmla="*/ 0 h 10000"/>
                <a:gd name="connsiteX67" fmla="*/ 6290 w 10000"/>
                <a:gd name="connsiteY67" fmla="*/ 135 h 10000"/>
                <a:gd name="connsiteX68" fmla="*/ 5644 w 10000"/>
                <a:gd name="connsiteY68" fmla="*/ 135 h 10000"/>
                <a:gd name="connsiteX69" fmla="*/ 5002 w 10000"/>
                <a:gd name="connsiteY69" fmla="*/ 135 h 10000"/>
                <a:gd name="connsiteX70" fmla="*/ 4356 w 10000"/>
                <a:gd name="connsiteY70" fmla="*/ 135 h 10000"/>
                <a:gd name="connsiteX71" fmla="*/ 3709 w 10000"/>
                <a:gd name="connsiteY71" fmla="*/ 135 h 10000"/>
                <a:gd name="connsiteX72" fmla="*/ 3120 w 10000"/>
                <a:gd name="connsiteY72" fmla="*/ 135 h 10000"/>
                <a:gd name="connsiteX73" fmla="*/ 2475 w 10000"/>
                <a:gd name="connsiteY73" fmla="*/ 135 h 10000"/>
                <a:gd name="connsiteX74" fmla="*/ 1884 w 10000"/>
                <a:gd name="connsiteY74" fmla="*/ 135 h 10000"/>
                <a:gd name="connsiteX75" fmla="*/ 1237 w 10000"/>
                <a:gd name="connsiteY75" fmla="*/ 135 h 10000"/>
                <a:gd name="connsiteX76" fmla="*/ 1237 w 10000"/>
                <a:gd name="connsiteY76" fmla="*/ 608 h 10000"/>
                <a:gd name="connsiteX77" fmla="*/ 1237 w 10000"/>
                <a:gd name="connsiteY77" fmla="*/ 1216 h 10000"/>
                <a:gd name="connsiteX78" fmla="*/ 433 w 10000"/>
                <a:gd name="connsiteY78" fmla="*/ 1216 h 10000"/>
                <a:gd name="connsiteX79" fmla="*/ 433 w 10000"/>
                <a:gd name="connsiteY79" fmla="*/ 1486 h 10000"/>
                <a:gd name="connsiteX0" fmla="*/ 433 w 10000"/>
                <a:gd name="connsiteY0" fmla="*/ 1486 h 10000"/>
                <a:gd name="connsiteX1" fmla="*/ 6675 w 10000"/>
                <a:gd name="connsiteY1" fmla="*/ 6759 h 10000"/>
                <a:gd name="connsiteX2" fmla="*/ 6234 w 10000"/>
                <a:gd name="connsiteY2" fmla="*/ 6968 h 10000"/>
                <a:gd name="connsiteX3" fmla="*/ 5864 w 10000"/>
                <a:gd name="connsiteY3" fmla="*/ 6750 h 10000"/>
                <a:gd name="connsiteX4" fmla="*/ 5325 w 10000"/>
                <a:gd name="connsiteY4" fmla="*/ 6618 h 10000"/>
                <a:gd name="connsiteX5" fmla="*/ 5058 w 10000"/>
                <a:gd name="connsiteY5" fmla="*/ 6915 h 10000"/>
                <a:gd name="connsiteX6" fmla="*/ 4396 w 10000"/>
                <a:gd name="connsiteY6" fmla="*/ 7143 h 10000"/>
                <a:gd name="connsiteX7" fmla="*/ 3972 w 10000"/>
                <a:gd name="connsiteY7" fmla="*/ 7141 h 10000"/>
                <a:gd name="connsiteX8" fmla="*/ 3044 w 10000"/>
                <a:gd name="connsiteY8" fmla="*/ 6948 h 10000"/>
                <a:gd name="connsiteX9" fmla="*/ 2796 w 10000"/>
                <a:gd name="connsiteY9" fmla="*/ 7052 h 10000"/>
                <a:gd name="connsiteX10" fmla="*/ 2177 w 10000"/>
                <a:gd name="connsiteY10" fmla="*/ 6819 h 10000"/>
                <a:gd name="connsiteX11" fmla="*/ 1903 w 10000"/>
                <a:gd name="connsiteY11" fmla="*/ 6467 h 10000"/>
                <a:gd name="connsiteX12" fmla="*/ 1449 w 10000"/>
                <a:gd name="connsiteY12" fmla="*/ 6563 h 10000"/>
                <a:gd name="connsiteX13" fmla="*/ 1324 w 10000"/>
                <a:gd name="connsiteY13" fmla="*/ 6771 h 10000"/>
                <a:gd name="connsiteX14" fmla="*/ 845 w 10000"/>
                <a:gd name="connsiteY14" fmla="*/ 6860 h 10000"/>
                <a:gd name="connsiteX15" fmla="*/ 526 w 10000"/>
                <a:gd name="connsiteY15" fmla="*/ 6852 h 10000"/>
                <a:gd name="connsiteX16" fmla="*/ 354 w 10000"/>
                <a:gd name="connsiteY16" fmla="*/ 7017 h 10000"/>
                <a:gd name="connsiteX17" fmla="*/ 56 w 10000"/>
                <a:gd name="connsiteY17" fmla="*/ 6757 h 10000"/>
                <a:gd name="connsiteX18" fmla="*/ 0 w 10000"/>
                <a:gd name="connsiteY18" fmla="*/ 7229 h 10000"/>
                <a:gd name="connsiteX19" fmla="*/ 106 w 10000"/>
                <a:gd name="connsiteY19" fmla="*/ 7297 h 10000"/>
                <a:gd name="connsiteX20" fmla="*/ 538 w 10000"/>
                <a:gd name="connsiteY20" fmla="*/ 7331 h 10000"/>
                <a:gd name="connsiteX21" fmla="*/ 596 w 10000"/>
                <a:gd name="connsiteY21" fmla="*/ 7465 h 10000"/>
                <a:gd name="connsiteX22" fmla="*/ 1075 w 10000"/>
                <a:gd name="connsiteY22" fmla="*/ 7500 h 10000"/>
                <a:gd name="connsiteX23" fmla="*/ 1346 w 10000"/>
                <a:gd name="connsiteY23" fmla="*/ 7635 h 10000"/>
                <a:gd name="connsiteX24" fmla="*/ 1397 w 10000"/>
                <a:gd name="connsiteY24" fmla="*/ 7872 h 10000"/>
                <a:gd name="connsiteX25" fmla="*/ 2260 w 10000"/>
                <a:gd name="connsiteY25" fmla="*/ 8277 h 10000"/>
                <a:gd name="connsiteX26" fmla="*/ 2475 w 10000"/>
                <a:gd name="connsiteY26" fmla="*/ 8683 h 10000"/>
                <a:gd name="connsiteX27" fmla="*/ 3064 w 10000"/>
                <a:gd name="connsiteY27" fmla="*/ 8886 h 10000"/>
                <a:gd name="connsiteX28" fmla="*/ 3280 w 10000"/>
                <a:gd name="connsiteY28" fmla="*/ 9154 h 10000"/>
                <a:gd name="connsiteX29" fmla="*/ 3709 w 10000"/>
                <a:gd name="connsiteY29" fmla="*/ 9494 h 10000"/>
                <a:gd name="connsiteX30" fmla="*/ 4034 w 10000"/>
                <a:gd name="connsiteY30" fmla="*/ 9594 h 10000"/>
                <a:gd name="connsiteX31" fmla="*/ 4248 w 10000"/>
                <a:gd name="connsiteY31" fmla="*/ 9494 h 10000"/>
                <a:gd name="connsiteX32" fmla="*/ 4785 w 10000"/>
                <a:gd name="connsiteY32" fmla="*/ 9527 h 10000"/>
                <a:gd name="connsiteX33" fmla="*/ 5002 w 10000"/>
                <a:gd name="connsiteY33" fmla="*/ 9459 h 10000"/>
                <a:gd name="connsiteX34" fmla="*/ 5967 w 10000"/>
                <a:gd name="connsiteY34" fmla="*/ 9967 h 10000"/>
                <a:gd name="connsiteX35" fmla="*/ 6021 w 10000"/>
                <a:gd name="connsiteY35" fmla="*/ 9967 h 10000"/>
                <a:gd name="connsiteX36" fmla="*/ 6130 w 10000"/>
                <a:gd name="connsiteY36" fmla="*/ 9899 h 10000"/>
                <a:gd name="connsiteX37" fmla="*/ 6823 w 10000"/>
                <a:gd name="connsiteY37" fmla="*/ 9899 h 10000"/>
                <a:gd name="connsiteX38" fmla="*/ 6936 w 10000"/>
                <a:gd name="connsiteY38" fmla="*/ 10000 h 10000"/>
                <a:gd name="connsiteX39" fmla="*/ 7526 w 10000"/>
                <a:gd name="connsiteY39" fmla="*/ 9864 h 10000"/>
                <a:gd name="connsiteX40" fmla="*/ 8062 w 10000"/>
                <a:gd name="connsiteY40" fmla="*/ 9864 h 10000"/>
                <a:gd name="connsiteX41" fmla="*/ 8438 w 10000"/>
                <a:gd name="connsiteY41" fmla="*/ 9730 h 10000"/>
                <a:gd name="connsiteX42" fmla="*/ 8871 w 10000"/>
                <a:gd name="connsiteY42" fmla="*/ 9459 h 10000"/>
                <a:gd name="connsiteX43" fmla="*/ 10000 w 10000"/>
                <a:gd name="connsiteY43" fmla="*/ 9459 h 10000"/>
                <a:gd name="connsiteX44" fmla="*/ 10000 w 10000"/>
                <a:gd name="connsiteY44" fmla="*/ 9088 h 10000"/>
                <a:gd name="connsiteX45" fmla="*/ 9409 w 10000"/>
                <a:gd name="connsiteY45" fmla="*/ 8920 h 10000"/>
                <a:gd name="connsiteX46" fmla="*/ 9083 w 10000"/>
                <a:gd name="connsiteY46" fmla="*/ 8379 h 10000"/>
                <a:gd name="connsiteX47" fmla="*/ 8655 w 10000"/>
                <a:gd name="connsiteY47" fmla="*/ 8176 h 10000"/>
                <a:gd name="connsiteX48" fmla="*/ 8385 w 10000"/>
                <a:gd name="connsiteY48" fmla="*/ 7905 h 10000"/>
                <a:gd name="connsiteX49" fmla="*/ 7687 w 10000"/>
                <a:gd name="connsiteY49" fmla="*/ 7703 h 10000"/>
                <a:gd name="connsiteX50" fmla="*/ 7848 w 10000"/>
                <a:gd name="connsiteY50" fmla="*/ 7635 h 10000"/>
                <a:gd name="connsiteX51" fmla="*/ 7848 w 10000"/>
                <a:gd name="connsiteY51" fmla="*/ 7465 h 10000"/>
                <a:gd name="connsiteX52" fmla="*/ 8334 w 10000"/>
                <a:gd name="connsiteY52" fmla="*/ 7465 h 10000"/>
                <a:gd name="connsiteX53" fmla="*/ 8599 w 10000"/>
                <a:gd name="connsiteY53" fmla="*/ 7331 h 10000"/>
                <a:gd name="connsiteX54" fmla="*/ 8655 w 10000"/>
                <a:gd name="connsiteY54" fmla="*/ 6352 h 10000"/>
                <a:gd name="connsiteX55" fmla="*/ 8707 w 10000"/>
                <a:gd name="connsiteY55" fmla="*/ 6385 h 10000"/>
                <a:gd name="connsiteX56" fmla="*/ 8517 w 10000"/>
                <a:gd name="connsiteY56" fmla="*/ 6447 h 10000"/>
                <a:gd name="connsiteX57" fmla="*/ 8440 w 10000"/>
                <a:gd name="connsiteY57" fmla="*/ 6579 h 10000"/>
                <a:gd name="connsiteX58" fmla="*/ 7961 w 10000"/>
                <a:gd name="connsiteY58" fmla="*/ 6319 h 10000"/>
                <a:gd name="connsiteX59" fmla="*/ 7874 w 10000"/>
                <a:gd name="connsiteY59" fmla="*/ 5616 h 10000"/>
                <a:gd name="connsiteX60" fmla="*/ 7361 w 10000"/>
                <a:gd name="connsiteY60" fmla="*/ 5921 h 10000"/>
                <a:gd name="connsiteX61" fmla="*/ 7369 w 10000"/>
                <a:gd name="connsiteY61" fmla="*/ 6283 h 10000"/>
                <a:gd name="connsiteX62" fmla="*/ 6955 w 10000"/>
                <a:gd name="connsiteY62" fmla="*/ 6501 h 10000"/>
                <a:gd name="connsiteX63" fmla="*/ 6397 w 10000"/>
                <a:gd name="connsiteY63" fmla="*/ 135 h 10000"/>
                <a:gd name="connsiteX64" fmla="*/ 6452 w 10000"/>
                <a:gd name="connsiteY64" fmla="*/ 0 h 10000"/>
                <a:gd name="connsiteX65" fmla="*/ 6343 w 10000"/>
                <a:gd name="connsiteY65" fmla="*/ 0 h 10000"/>
                <a:gd name="connsiteX66" fmla="*/ 6290 w 10000"/>
                <a:gd name="connsiteY66" fmla="*/ 135 h 10000"/>
                <a:gd name="connsiteX67" fmla="*/ 5644 w 10000"/>
                <a:gd name="connsiteY67" fmla="*/ 135 h 10000"/>
                <a:gd name="connsiteX68" fmla="*/ 5002 w 10000"/>
                <a:gd name="connsiteY68" fmla="*/ 135 h 10000"/>
                <a:gd name="connsiteX69" fmla="*/ 4356 w 10000"/>
                <a:gd name="connsiteY69" fmla="*/ 135 h 10000"/>
                <a:gd name="connsiteX70" fmla="*/ 3709 w 10000"/>
                <a:gd name="connsiteY70" fmla="*/ 135 h 10000"/>
                <a:gd name="connsiteX71" fmla="*/ 3120 w 10000"/>
                <a:gd name="connsiteY71" fmla="*/ 135 h 10000"/>
                <a:gd name="connsiteX72" fmla="*/ 2475 w 10000"/>
                <a:gd name="connsiteY72" fmla="*/ 135 h 10000"/>
                <a:gd name="connsiteX73" fmla="*/ 1884 w 10000"/>
                <a:gd name="connsiteY73" fmla="*/ 135 h 10000"/>
                <a:gd name="connsiteX74" fmla="*/ 1237 w 10000"/>
                <a:gd name="connsiteY74" fmla="*/ 135 h 10000"/>
                <a:gd name="connsiteX75" fmla="*/ 1237 w 10000"/>
                <a:gd name="connsiteY75" fmla="*/ 608 h 10000"/>
                <a:gd name="connsiteX76" fmla="*/ 1237 w 10000"/>
                <a:gd name="connsiteY76" fmla="*/ 1216 h 10000"/>
                <a:gd name="connsiteX77" fmla="*/ 433 w 10000"/>
                <a:gd name="connsiteY77" fmla="*/ 1216 h 10000"/>
                <a:gd name="connsiteX78" fmla="*/ 433 w 10000"/>
                <a:gd name="connsiteY78" fmla="*/ 1486 h 10000"/>
                <a:gd name="connsiteX0" fmla="*/ 433 w 10000"/>
                <a:gd name="connsiteY0" fmla="*/ 1486 h 10000"/>
                <a:gd name="connsiteX1" fmla="*/ 6675 w 10000"/>
                <a:gd name="connsiteY1" fmla="*/ 6759 h 10000"/>
                <a:gd name="connsiteX2" fmla="*/ 6234 w 10000"/>
                <a:gd name="connsiteY2" fmla="*/ 6968 h 10000"/>
                <a:gd name="connsiteX3" fmla="*/ 5864 w 10000"/>
                <a:gd name="connsiteY3" fmla="*/ 6750 h 10000"/>
                <a:gd name="connsiteX4" fmla="*/ 5325 w 10000"/>
                <a:gd name="connsiteY4" fmla="*/ 6618 h 10000"/>
                <a:gd name="connsiteX5" fmla="*/ 5058 w 10000"/>
                <a:gd name="connsiteY5" fmla="*/ 6915 h 10000"/>
                <a:gd name="connsiteX6" fmla="*/ 4396 w 10000"/>
                <a:gd name="connsiteY6" fmla="*/ 7143 h 10000"/>
                <a:gd name="connsiteX7" fmla="*/ 3972 w 10000"/>
                <a:gd name="connsiteY7" fmla="*/ 7141 h 10000"/>
                <a:gd name="connsiteX8" fmla="*/ 3044 w 10000"/>
                <a:gd name="connsiteY8" fmla="*/ 6948 h 10000"/>
                <a:gd name="connsiteX9" fmla="*/ 2796 w 10000"/>
                <a:gd name="connsiteY9" fmla="*/ 7052 h 10000"/>
                <a:gd name="connsiteX10" fmla="*/ 2177 w 10000"/>
                <a:gd name="connsiteY10" fmla="*/ 6819 h 10000"/>
                <a:gd name="connsiteX11" fmla="*/ 1903 w 10000"/>
                <a:gd name="connsiteY11" fmla="*/ 6467 h 10000"/>
                <a:gd name="connsiteX12" fmla="*/ 1449 w 10000"/>
                <a:gd name="connsiteY12" fmla="*/ 6563 h 10000"/>
                <a:gd name="connsiteX13" fmla="*/ 1324 w 10000"/>
                <a:gd name="connsiteY13" fmla="*/ 6771 h 10000"/>
                <a:gd name="connsiteX14" fmla="*/ 845 w 10000"/>
                <a:gd name="connsiteY14" fmla="*/ 6860 h 10000"/>
                <a:gd name="connsiteX15" fmla="*/ 526 w 10000"/>
                <a:gd name="connsiteY15" fmla="*/ 6852 h 10000"/>
                <a:gd name="connsiteX16" fmla="*/ 354 w 10000"/>
                <a:gd name="connsiteY16" fmla="*/ 7017 h 10000"/>
                <a:gd name="connsiteX17" fmla="*/ 56 w 10000"/>
                <a:gd name="connsiteY17" fmla="*/ 6757 h 10000"/>
                <a:gd name="connsiteX18" fmla="*/ 0 w 10000"/>
                <a:gd name="connsiteY18" fmla="*/ 7229 h 10000"/>
                <a:gd name="connsiteX19" fmla="*/ 106 w 10000"/>
                <a:gd name="connsiteY19" fmla="*/ 7297 h 10000"/>
                <a:gd name="connsiteX20" fmla="*/ 538 w 10000"/>
                <a:gd name="connsiteY20" fmla="*/ 7331 h 10000"/>
                <a:gd name="connsiteX21" fmla="*/ 596 w 10000"/>
                <a:gd name="connsiteY21" fmla="*/ 7465 h 10000"/>
                <a:gd name="connsiteX22" fmla="*/ 1075 w 10000"/>
                <a:gd name="connsiteY22" fmla="*/ 7500 h 10000"/>
                <a:gd name="connsiteX23" fmla="*/ 1346 w 10000"/>
                <a:gd name="connsiteY23" fmla="*/ 7635 h 10000"/>
                <a:gd name="connsiteX24" fmla="*/ 1397 w 10000"/>
                <a:gd name="connsiteY24" fmla="*/ 7872 h 10000"/>
                <a:gd name="connsiteX25" fmla="*/ 2260 w 10000"/>
                <a:gd name="connsiteY25" fmla="*/ 8277 h 10000"/>
                <a:gd name="connsiteX26" fmla="*/ 2475 w 10000"/>
                <a:gd name="connsiteY26" fmla="*/ 8683 h 10000"/>
                <a:gd name="connsiteX27" fmla="*/ 3064 w 10000"/>
                <a:gd name="connsiteY27" fmla="*/ 8886 h 10000"/>
                <a:gd name="connsiteX28" fmla="*/ 3280 w 10000"/>
                <a:gd name="connsiteY28" fmla="*/ 9154 h 10000"/>
                <a:gd name="connsiteX29" fmla="*/ 3709 w 10000"/>
                <a:gd name="connsiteY29" fmla="*/ 9494 h 10000"/>
                <a:gd name="connsiteX30" fmla="*/ 4034 w 10000"/>
                <a:gd name="connsiteY30" fmla="*/ 9594 h 10000"/>
                <a:gd name="connsiteX31" fmla="*/ 4248 w 10000"/>
                <a:gd name="connsiteY31" fmla="*/ 9494 h 10000"/>
                <a:gd name="connsiteX32" fmla="*/ 4785 w 10000"/>
                <a:gd name="connsiteY32" fmla="*/ 9527 h 10000"/>
                <a:gd name="connsiteX33" fmla="*/ 5002 w 10000"/>
                <a:gd name="connsiteY33" fmla="*/ 9459 h 10000"/>
                <a:gd name="connsiteX34" fmla="*/ 5967 w 10000"/>
                <a:gd name="connsiteY34" fmla="*/ 9967 h 10000"/>
                <a:gd name="connsiteX35" fmla="*/ 6021 w 10000"/>
                <a:gd name="connsiteY35" fmla="*/ 9967 h 10000"/>
                <a:gd name="connsiteX36" fmla="*/ 6130 w 10000"/>
                <a:gd name="connsiteY36" fmla="*/ 9899 h 10000"/>
                <a:gd name="connsiteX37" fmla="*/ 6823 w 10000"/>
                <a:gd name="connsiteY37" fmla="*/ 9899 h 10000"/>
                <a:gd name="connsiteX38" fmla="*/ 6936 w 10000"/>
                <a:gd name="connsiteY38" fmla="*/ 10000 h 10000"/>
                <a:gd name="connsiteX39" fmla="*/ 7526 w 10000"/>
                <a:gd name="connsiteY39" fmla="*/ 9864 h 10000"/>
                <a:gd name="connsiteX40" fmla="*/ 8062 w 10000"/>
                <a:gd name="connsiteY40" fmla="*/ 9864 h 10000"/>
                <a:gd name="connsiteX41" fmla="*/ 8438 w 10000"/>
                <a:gd name="connsiteY41" fmla="*/ 9730 h 10000"/>
                <a:gd name="connsiteX42" fmla="*/ 8871 w 10000"/>
                <a:gd name="connsiteY42" fmla="*/ 9459 h 10000"/>
                <a:gd name="connsiteX43" fmla="*/ 10000 w 10000"/>
                <a:gd name="connsiteY43" fmla="*/ 9459 h 10000"/>
                <a:gd name="connsiteX44" fmla="*/ 10000 w 10000"/>
                <a:gd name="connsiteY44" fmla="*/ 9088 h 10000"/>
                <a:gd name="connsiteX45" fmla="*/ 9409 w 10000"/>
                <a:gd name="connsiteY45" fmla="*/ 8920 h 10000"/>
                <a:gd name="connsiteX46" fmla="*/ 9083 w 10000"/>
                <a:gd name="connsiteY46" fmla="*/ 8379 h 10000"/>
                <a:gd name="connsiteX47" fmla="*/ 8655 w 10000"/>
                <a:gd name="connsiteY47" fmla="*/ 8176 h 10000"/>
                <a:gd name="connsiteX48" fmla="*/ 8385 w 10000"/>
                <a:gd name="connsiteY48" fmla="*/ 7905 h 10000"/>
                <a:gd name="connsiteX49" fmla="*/ 7687 w 10000"/>
                <a:gd name="connsiteY49" fmla="*/ 7703 h 10000"/>
                <a:gd name="connsiteX50" fmla="*/ 7848 w 10000"/>
                <a:gd name="connsiteY50" fmla="*/ 7635 h 10000"/>
                <a:gd name="connsiteX51" fmla="*/ 7848 w 10000"/>
                <a:gd name="connsiteY51" fmla="*/ 7465 h 10000"/>
                <a:gd name="connsiteX52" fmla="*/ 8334 w 10000"/>
                <a:gd name="connsiteY52" fmla="*/ 7465 h 10000"/>
                <a:gd name="connsiteX53" fmla="*/ 8599 w 10000"/>
                <a:gd name="connsiteY53" fmla="*/ 7331 h 10000"/>
                <a:gd name="connsiteX54" fmla="*/ 8655 w 10000"/>
                <a:gd name="connsiteY54" fmla="*/ 6352 h 10000"/>
                <a:gd name="connsiteX55" fmla="*/ 8707 w 10000"/>
                <a:gd name="connsiteY55" fmla="*/ 6385 h 10000"/>
                <a:gd name="connsiteX56" fmla="*/ 8517 w 10000"/>
                <a:gd name="connsiteY56" fmla="*/ 6447 h 10000"/>
                <a:gd name="connsiteX57" fmla="*/ 8440 w 10000"/>
                <a:gd name="connsiteY57" fmla="*/ 6579 h 10000"/>
                <a:gd name="connsiteX58" fmla="*/ 7961 w 10000"/>
                <a:gd name="connsiteY58" fmla="*/ 6319 h 10000"/>
                <a:gd name="connsiteX59" fmla="*/ 7874 w 10000"/>
                <a:gd name="connsiteY59" fmla="*/ 5616 h 10000"/>
                <a:gd name="connsiteX60" fmla="*/ 7361 w 10000"/>
                <a:gd name="connsiteY60" fmla="*/ 5921 h 10000"/>
                <a:gd name="connsiteX61" fmla="*/ 7369 w 10000"/>
                <a:gd name="connsiteY61" fmla="*/ 6283 h 10000"/>
                <a:gd name="connsiteX62" fmla="*/ 6955 w 10000"/>
                <a:gd name="connsiteY62" fmla="*/ 6501 h 10000"/>
                <a:gd name="connsiteX63" fmla="*/ 6452 w 10000"/>
                <a:gd name="connsiteY63" fmla="*/ 0 h 10000"/>
                <a:gd name="connsiteX64" fmla="*/ 6343 w 10000"/>
                <a:gd name="connsiteY64" fmla="*/ 0 h 10000"/>
                <a:gd name="connsiteX65" fmla="*/ 6290 w 10000"/>
                <a:gd name="connsiteY65" fmla="*/ 135 h 10000"/>
                <a:gd name="connsiteX66" fmla="*/ 5644 w 10000"/>
                <a:gd name="connsiteY66" fmla="*/ 135 h 10000"/>
                <a:gd name="connsiteX67" fmla="*/ 5002 w 10000"/>
                <a:gd name="connsiteY67" fmla="*/ 135 h 10000"/>
                <a:gd name="connsiteX68" fmla="*/ 4356 w 10000"/>
                <a:gd name="connsiteY68" fmla="*/ 135 h 10000"/>
                <a:gd name="connsiteX69" fmla="*/ 3709 w 10000"/>
                <a:gd name="connsiteY69" fmla="*/ 135 h 10000"/>
                <a:gd name="connsiteX70" fmla="*/ 3120 w 10000"/>
                <a:gd name="connsiteY70" fmla="*/ 135 h 10000"/>
                <a:gd name="connsiteX71" fmla="*/ 2475 w 10000"/>
                <a:gd name="connsiteY71" fmla="*/ 135 h 10000"/>
                <a:gd name="connsiteX72" fmla="*/ 1884 w 10000"/>
                <a:gd name="connsiteY72" fmla="*/ 135 h 10000"/>
                <a:gd name="connsiteX73" fmla="*/ 1237 w 10000"/>
                <a:gd name="connsiteY73" fmla="*/ 135 h 10000"/>
                <a:gd name="connsiteX74" fmla="*/ 1237 w 10000"/>
                <a:gd name="connsiteY74" fmla="*/ 608 h 10000"/>
                <a:gd name="connsiteX75" fmla="*/ 1237 w 10000"/>
                <a:gd name="connsiteY75" fmla="*/ 1216 h 10000"/>
                <a:gd name="connsiteX76" fmla="*/ 433 w 10000"/>
                <a:gd name="connsiteY76" fmla="*/ 1216 h 10000"/>
                <a:gd name="connsiteX77" fmla="*/ 433 w 10000"/>
                <a:gd name="connsiteY77" fmla="*/ 1486 h 10000"/>
                <a:gd name="connsiteX0" fmla="*/ 433 w 10000"/>
                <a:gd name="connsiteY0" fmla="*/ 1486 h 10000"/>
                <a:gd name="connsiteX1" fmla="*/ 6675 w 10000"/>
                <a:gd name="connsiteY1" fmla="*/ 6759 h 10000"/>
                <a:gd name="connsiteX2" fmla="*/ 6234 w 10000"/>
                <a:gd name="connsiteY2" fmla="*/ 6968 h 10000"/>
                <a:gd name="connsiteX3" fmla="*/ 5864 w 10000"/>
                <a:gd name="connsiteY3" fmla="*/ 6750 h 10000"/>
                <a:gd name="connsiteX4" fmla="*/ 5325 w 10000"/>
                <a:gd name="connsiteY4" fmla="*/ 6618 h 10000"/>
                <a:gd name="connsiteX5" fmla="*/ 5058 w 10000"/>
                <a:gd name="connsiteY5" fmla="*/ 6915 h 10000"/>
                <a:gd name="connsiteX6" fmla="*/ 4396 w 10000"/>
                <a:gd name="connsiteY6" fmla="*/ 7143 h 10000"/>
                <a:gd name="connsiteX7" fmla="*/ 3972 w 10000"/>
                <a:gd name="connsiteY7" fmla="*/ 7141 h 10000"/>
                <a:gd name="connsiteX8" fmla="*/ 3044 w 10000"/>
                <a:gd name="connsiteY8" fmla="*/ 6948 h 10000"/>
                <a:gd name="connsiteX9" fmla="*/ 2796 w 10000"/>
                <a:gd name="connsiteY9" fmla="*/ 7052 h 10000"/>
                <a:gd name="connsiteX10" fmla="*/ 2177 w 10000"/>
                <a:gd name="connsiteY10" fmla="*/ 6819 h 10000"/>
                <a:gd name="connsiteX11" fmla="*/ 1903 w 10000"/>
                <a:gd name="connsiteY11" fmla="*/ 6467 h 10000"/>
                <a:gd name="connsiteX12" fmla="*/ 1449 w 10000"/>
                <a:gd name="connsiteY12" fmla="*/ 6563 h 10000"/>
                <a:gd name="connsiteX13" fmla="*/ 1324 w 10000"/>
                <a:gd name="connsiteY13" fmla="*/ 6771 h 10000"/>
                <a:gd name="connsiteX14" fmla="*/ 845 w 10000"/>
                <a:gd name="connsiteY14" fmla="*/ 6860 h 10000"/>
                <a:gd name="connsiteX15" fmla="*/ 526 w 10000"/>
                <a:gd name="connsiteY15" fmla="*/ 6852 h 10000"/>
                <a:gd name="connsiteX16" fmla="*/ 354 w 10000"/>
                <a:gd name="connsiteY16" fmla="*/ 7017 h 10000"/>
                <a:gd name="connsiteX17" fmla="*/ 56 w 10000"/>
                <a:gd name="connsiteY17" fmla="*/ 6757 h 10000"/>
                <a:gd name="connsiteX18" fmla="*/ 0 w 10000"/>
                <a:gd name="connsiteY18" fmla="*/ 7229 h 10000"/>
                <a:gd name="connsiteX19" fmla="*/ 106 w 10000"/>
                <a:gd name="connsiteY19" fmla="*/ 7297 h 10000"/>
                <a:gd name="connsiteX20" fmla="*/ 538 w 10000"/>
                <a:gd name="connsiteY20" fmla="*/ 7331 h 10000"/>
                <a:gd name="connsiteX21" fmla="*/ 596 w 10000"/>
                <a:gd name="connsiteY21" fmla="*/ 7465 h 10000"/>
                <a:gd name="connsiteX22" fmla="*/ 1075 w 10000"/>
                <a:gd name="connsiteY22" fmla="*/ 7500 h 10000"/>
                <a:gd name="connsiteX23" fmla="*/ 1346 w 10000"/>
                <a:gd name="connsiteY23" fmla="*/ 7635 h 10000"/>
                <a:gd name="connsiteX24" fmla="*/ 1397 w 10000"/>
                <a:gd name="connsiteY24" fmla="*/ 7872 h 10000"/>
                <a:gd name="connsiteX25" fmla="*/ 2260 w 10000"/>
                <a:gd name="connsiteY25" fmla="*/ 8277 h 10000"/>
                <a:gd name="connsiteX26" fmla="*/ 2475 w 10000"/>
                <a:gd name="connsiteY26" fmla="*/ 8683 h 10000"/>
                <a:gd name="connsiteX27" fmla="*/ 3064 w 10000"/>
                <a:gd name="connsiteY27" fmla="*/ 8886 h 10000"/>
                <a:gd name="connsiteX28" fmla="*/ 3280 w 10000"/>
                <a:gd name="connsiteY28" fmla="*/ 9154 h 10000"/>
                <a:gd name="connsiteX29" fmla="*/ 3709 w 10000"/>
                <a:gd name="connsiteY29" fmla="*/ 9494 h 10000"/>
                <a:gd name="connsiteX30" fmla="*/ 4034 w 10000"/>
                <a:gd name="connsiteY30" fmla="*/ 9594 h 10000"/>
                <a:gd name="connsiteX31" fmla="*/ 4248 w 10000"/>
                <a:gd name="connsiteY31" fmla="*/ 9494 h 10000"/>
                <a:gd name="connsiteX32" fmla="*/ 4785 w 10000"/>
                <a:gd name="connsiteY32" fmla="*/ 9527 h 10000"/>
                <a:gd name="connsiteX33" fmla="*/ 5002 w 10000"/>
                <a:gd name="connsiteY33" fmla="*/ 9459 h 10000"/>
                <a:gd name="connsiteX34" fmla="*/ 5967 w 10000"/>
                <a:gd name="connsiteY34" fmla="*/ 9967 h 10000"/>
                <a:gd name="connsiteX35" fmla="*/ 6021 w 10000"/>
                <a:gd name="connsiteY35" fmla="*/ 9967 h 10000"/>
                <a:gd name="connsiteX36" fmla="*/ 6130 w 10000"/>
                <a:gd name="connsiteY36" fmla="*/ 9899 h 10000"/>
                <a:gd name="connsiteX37" fmla="*/ 6823 w 10000"/>
                <a:gd name="connsiteY37" fmla="*/ 9899 h 10000"/>
                <a:gd name="connsiteX38" fmla="*/ 6936 w 10000"/>
                <a:gd name="connsiteY38" fmla="*/ 10000 h 10000"/>
                <a:gd name="connsiteX39" fmla="*/ 7526 w 10000"/>
                <a:gd name="connsiteY39" fmla="*/ 9864 h 10000"/>
                <a:gd name="connsiteX40" fmla="*/ 8062 w 10000"/>
                <a:gd name="connsiteY40" fmla="*/ 9864 h 10000"/>
                <a:gd name="connsiteX41" fmla="*/ 8438 w 10000"/>
                <a:gd name="connsiteY41" fmla="*/ 9730 h 10000"/>
                <a:gd name="connsiteX42" fmla="*/ 8871 w 10000"/>
                <a:gd name="connsiteY42" fmla="*/ 9459 h 10000"/>
                <a:gd name="connsiteX43" fmla="*/ 10000 w 10000"/>
                <a:gd name="connsiteY43" fmla="*/ 9459 h 10000"/>
                <a:gd name="connsiteX44" fmla="*/ 10000 w 10000"/>
                <a:gd name="connsiteY44" fmla="*/ 9088 h 10000"/>
                <a:gd name="connsiteX45" fmla="*/ 9409 w 10000"/>
                <a:gd name="connsiteY45" fmla="*/ 8920 h 10000"/>
                <a:gd name="connsiteX46" fmla="*/ 9083 w 10000"/>
                <a:gd name="connsiteY46" fmla="*/ 8379 h 10000"/>
                <a:gd name="connsiteX47" fmla="*/ 8655 w 10000"/>
                <a:gd name="connsiteY47" fmla="*/ 8176 h 10000"/>
                <a:gd name="connsiteX48" fmla="*/ 8385 w 10000"/>
                <a:gd name="connsiteY48" fmla="*/ 7905 h 10000"/>
                <a:gd name="connsiteX49" fmla="*/ 7687 w 10000"/>
                <a:gd name="connsiteY49" fmla="*/ 7703 h 10000"/>
                <a:gd name="connsiteX50" fmla="*/ 7848 w 10000"/>
                <a:gd name="connsiteY50" fmla="*/ 7635 h 10000"/>
                <a:gd name="connsiteX51" fmla="*/ 7848 w 10000"/>
                <a:gd name="connsiteY51" fmla="*/ 7465 h 10000"/>
                <a:gd name="connsiteX52" fmla="*/ 8334 w 10000"/>
                <a:gd name="connsiteY52" fmla="*/ 7465 h 10000"/>
                <a:gd name="connsiteX53" fmla="*/ 8599 w 10000"/>
                <a:gd name="connsiteY53" fmla="*/ 7331 h 10000"/>
                <a:gd name="connsiteX54" fmla="*/ 8655 w 10000"/>
                <a:gd name="connsiteY54" fmla="*/ 6352 h 10000"/>
                <a:gd name="connsiteX55" fmla="*/ 8707 w 10000"/>
                <a:gd name="connsiteY55" fmla="*/ 6385 h 10000"/>
                <a:gd name="connsiteX56" fmla="*/ 8517 w 10000"/>
                <a:gd name="connsiteY56" fmla="*/ 6447 h 10000"/>
                <a:gd name="connsiteX57" fmla="*/ 8440 w 10000"/>
                <a:gd name="connsiteY57" fmla="*/ 6579 h 10000"/>
                <a:gd name="connsiteX58" fmla="*/ 7961 w 10000"/>
                <a:gd name="connsiteY58" fmla="*/ 6319 h 10000"/>
                <a:gd name="connsiteX59" fmla="*/ 7874 w 10000"/>
                <a:gd name="connsiteY59" fmla="*/ 5616 h 10000"/>
                <a:gd name="connsiteX60" fmla="*/ 7361 w 10000"/>
                <a:gd name="connsiteY60" fmla="*/ 5921 h 10000"/>
                <a:gd name="connsiteX61" fmla="*/ 7369 w 10000"/>
                <a:gd name="connsiteY61" fmla="*/ 6283 h 10000"/>
                <a:gd name="connsiteX62" fmla="*/ 6955 w 10000"/>
                <a:gd name="connsiteY62" fmla="*/ 6501 h 10000"/>
                <a:gd name="connsiteX63" fmla="*/ 6452 w 10000"/>
                <a:gd name="connsiteY63" fmla="*/ 0 h 10000"/>
                <a:gd name="connsiteX64" fmla="*/ 6343 w 10000"/>
                <a:gd name="connsiteY64" fmla="*/ 0 h 10000"/>
                <a:gd name="connsiteX65" fmla="*/ 5644 w 10000"/>
                <a:gd name="connsiteY65" fmla="*/ 135 h 10000"/>
                <a:gd name="connsiteX66" fmla="*/ 5002 w 10000"/>
                <a:gd name="connsiteY66" fmla="*/ 135 h 10000"/>
                <a:gd name="connsiteX67" fmla="*/ 4356 w 10000"/>
                <a:gd name="connsiteY67" fmla="*/ 135 h 10000"/>
                <a:gd name="connsiteX68" fmla="*/ 3709 w 10000"/>
                <a:gd name="connsiteY68" fmla="*/ 135 h 10000"/>
                <a:gd name="connsiteX69" fmla="*/ 3120 w 10000"/>
                <a:gd name="connsiteY69" fmla="*/ 135 h 10000"/>
                <a:gd name="connsiteX70" fmla="*/ 2475 w 10000"/>
                <a:gd name="connsiteY70" fmla="*/ 135 h 10000"/>
                <a:gd name="connsiteX71" fmla="*/ 1884 w 10000"/>
                <a:gd name="connsiteY71" fmla="*/ 135 h 10000"/>
                <a:gd name="connsiteX72" fmla="*/ 1237 w 10000"/>
                <a:gd name="connsiteY72" fmla="*/ 135 h 10000"/>
                <a:gd name="connsiteX73" fmla="*/ 1237 w 10000"/>
                <a:gd name="connsiteY73" fmla="*/ 608 h 10000"/>
                <a:gd name="connsiteX74" fmla="*/ 1237 w 10000"/>
                <a:gd name="connsiteY74" fmla="*/ 1216 h 10000"/>
                <a:gd name="connsiteX75" fmla="*/ 433 w 10000"/>
                <a:gd name="connsiteY75" fmla="*/ 1216 h 10000"/>
                <a:gd name="connsiteX76" fmla="*/ 433 w 10000"/>
                <a:gd name="connsiteY76" fmla="*/ 1486 h 10000"/>
                <a:gd name="connsiteX0" fmla="*/ 433 w 10000"/>
                <a:gd name="connsiteY0" fmla="*/ 1486 h 10000"/>
                <a:gd name="connsiteX1" fmla="*/ 6675 w 10000"/>
                <a:gd name="connsiteY1" fmla="*/ 6759 h 10000"/>
                <a:gd name="connsiteX2" fmla="*/ 6234 w 10000"/>
                <a:gd name="connsiteY2" fmla="*/ 6968 h 10000"/>
                <a:gd name="connsiteX3" fmla="*/ 5864 w 10000"/>
                <a:gd name="connsiteY3" fmla="*/ 6750 h 10000"/>
                <a:gd name="connsiteX4" fmla="*/ 5325 w 10000"/>
                <a:gd name="connsiteY4" fmla="*/ 6618 h 10000"/>
                <a:gd name="connsiteX5" fmla="*/ 5058 w 10000"/>
                <a:gd name="connsiteY5" fmla="*/ 6915 h 10000"/>
                <a:gd name="connsiteX6" fmla="*/ 4396 w 10000"/>
                <a:gd name="connsiteY6" fmla="*/ 7143 h 10000"/>
                <a:gd name="connsiteX7" fmla="*/ 3972 w 10000"/>
                <a:gd name="connsiteY7" fmla="*/ 7141 h 10000"/>
                <a:gd name="connsiteX8" fmla="*/ 3044 w 10000"/>
                <a:gd name="connsiteY8" fmla="*/ 6948 h 10000"/>
                <a:gd name="connsiteX9" fmla="*/ 2796 w 10000"/>
                <a:gd name="connsiteY9" fmla="*/ 7052 h 10000"/>
                <a:gd name="connsiteX10" fmla="*/ 2177 w 10000"/>
                <a:gd name="connsiteY10" fmla="*/ 6819 h 10000"/>
                <a:gd name="connsiteX11" fmla="*/ 1903 w 10000"/>
                <a:gd name="connsiteY11" fmla="*/ 6467 h 10000"/>
                <a:gd name="connsiteX12" fmla="*/ 1449 w 10000"/>
                <a:gd name="connsiteY12" fmla="*/ 6563 h 10000"/>
                <a:gd name="connsiteX13" fmla="*/ 1324 w 10000"/>
                <a:gd name="connsiteY13" fmla="*/ 6771 h 10000"/>
                <a:gd name="connsiteX14" fmla="*/ 845 w 10000"/>
                <a:gd name="connsiteY14" fmla="*/ 6860 h 10000"/>
                <a:gd name="connsiteX15" fmla="*/ 526 w 10000"/>
                <a:gd name="connsiteY15" fmla="*/ 6852 h 10000"/>
                <a:gd name="connsiteX16" fmla="*/ 354 w 10000"/>
                <a:gd name="connsiteY16" fmla="*/ 7017 h 10000"/>
                <a:gd name="connsiteX17" fmla="*/ 56 w 10000"/>
                <a:gd name="connsiteY17" fmla="*/ 6757 h 10000"/>
                <a:gd name="connsiteX18" fmla="*/ 0 w 10000"/>
                <a:gd name="connsiteY18" fmla="*/ 7229 h 10000"/>
                <a:gd name="connsiteX19" fmla="*/ 106 w 10000"/>
                <a:gd name="connsiteY19" fmla="*/ 7297 h 10000"/>
                <a:gd name="connsiteX20" fmla="*/ 538 w 10000"/>
                <a:gd name="connsiteY20" fmla="*/ 7331 h 10000"/>
                <a:gd name="connsiteX21" fmla="*/ 596 w 10000"/>
                <a:gd name="connsiteY21" fmla="*/ 7465 h 10000"/>
                <a:gd name="connsiteX22" fmla="*/ 1075 w 10000"/>
                <a:gd name="connsiteY22" fmla="*/ 7500 h 10000"/>
                <a:gd name="connsiteX23" fmla="*/ 1346 w 10000"/>
                <a:gd name="connsiteY23" fmla="*/ 7635 h 10000"/>
                <a:gd name="connsiteX24" fmla="*/ 1397 w 10000"/>
                <a:gd name="connsiteY24" fmla="*/ 7872 h 10000"/>
                <a:gd name="connsiteX25" fmla="*/ 2260 w 10000"/>
                <a:gd name="connsiteY25" fmla="*/ 8277 h 10000"/>
                <a:gd name="connsiteX26" fmla="*/ 2475 w 10000"/>
                <a:gd name="connsiteY26" fmla="*/ 8683 h 10000"/>
                <a:gd name="connsiteX27" fmla="*/ 3064 w 10000"/>
                <a:gd name="connsiteY27" fmla="*/ 8886 h 10000"/>
                <a:gd name="connsiteX28" fmla="*/ 3280 w 10000"/>
                <a:gd name="connsiteY28" fmla="*/ 9154 h 10000"/>
                <a:gd name="connsiteX29" fmla="*/ 3709 w 10000"/>
                <a:gd name="connsiteY29" fmla="*/ 9494 h 10000"/>
                <a:gd name="connsiteX30" fmla="*/ 4034 w 10000"/>
                <a:gd name="connsiteY30" fmla="*/ 9594 h 10000"/>
                <a:gd name="connsiteX31" fmla="*/ 4248 w 10000"/>
                <a:gd name="connsiteY31" fmla="*/ 9494 h 10000"/>
                <a:gd name="connsiteX32" fmla="*/ 4785 w 10000"/>
                <a:gd name="connsiteY32" fmla="*/ 9527 h 10000"/>
                <a:gd name="connsiteX33" fmla="*/ 5002 w 10000"/>
                <a:gd name="connsiteY33" fmla="*/ 9459 h 10000"/>
                <a:gd name="connsiteX34" fmla="*/ 5967 w 10000"/>
                <a:gd name="connsiteY34" fmla="*/ 9967 h 10000"/>
                <a:gd name="connsiteX35" fmla="*/ 6021 w 10000"/>
                <a:gd name="connsiteY35" fmla="*/ 9967 h 10000"/>
                <a:gd name="connsiteX36" fmla="*/ 6130 w 10000"/>
                <a:gd name="connsiteY36" fmla="*/ 9899 h 10000"/>
                <a:gd name="connsiteX37" fmla="*/ 6823 w 10000"/>
                <a:gd name="connsiteY37" fmla="*/ 9899 h 10000"/>
                <a:gd name="connsiteX38" fmla="*/ 6936 w 10000"/>
                <a:gd name="connsiteY38" fmla="*/ 10000 h 10000"/>
                <a:gd name="connsiteX39" fmla="*/ 7526 w 10000"/>
                <a:gd name="connsiteY39" fmla="*/ 9864 h 10000"/>
                <a:gd name="connsiteX40" fmla="*/ 8062 w 10000"/>
                <a:gd name="connsiteY40" fmla="*/ 9864 h 10000"/>
                <a:gd name="connsiteX41" fmla="*/ 8438 w 10000"/>
                <a:gd name="connsiteY41" fmla="*/ 9730 h 10000"/>
                <a:gd name="connsiteX42" fmla="*/ 8871 w 10000"/>
                <a:gd name="connsiteY42" fmla="*/ 9459 h 10000"/>
                <a:gd name="connsiteX43" fmla="*/ 10000 w 10000"/>
                <a:gd name="connsiteY43" fmla="*/ 9459 h 10000"/>
                <a:gd name="connsiteX44" fmla="*/ 10000 w 10000"/>
                <a:gd name="connsiteY44" fmla="*/ 9088 h 10000"/>
                <a:gd name="connsiteX45" fmla="*/ 9409 w 10000"/>
                <a:gd name="connsiteY45" fmla="*/ 8920 h 10000"/>
                <a:gd name="connsiteX46" fmla="*/ 9083 w 10000"/>
                <a:gd name="connsiteY46" fmla="*/ 8379 h 10000"/>
                <a:gd name="connsiteX47" fmla="*/ 8655 w 10000"/>
                <a:gd name="connsiteY47" fmla="*/ 8176 h 10000"/>
                <a:gd name="connsiteX48" fmla="*/ 8385 w 10000"/>
                <a:gd name="connsiteY48" fmla="*/ 7905 h 10000"/>
                <a:gd name="connsiteX49" fmla="*/ 7687 w 10000"/>
                <a:gd name="connsiteY49" fmla="*/ 7703 h 10000"/>
                <a:gd name="connsiteX50" fmla="*/ 7848 w 10000"/>
                <a:gd name="connsiteY50" fmla="*/ 7635 h 10000"/>
                <a:gd name="connsiteX51" fmla="*/ 7848 w 10000"/>
                <a:gd name="connsiteY51" fmla="*/ 7465 h 10000"/>
                <a:gd name="connsiteX52" fmla="*/ 8334 w 10000"/>
                <a:gd name="connsiteY52" fmla="*/ 7465 h 10000"/>
                <a:gd name="connsiteX53" fmla="*/ 8599 w 10000"/>
                <a:gd name="connsiteY53" fmla="*/ 7331 h 10000"/>
                <a:gd name="connsiteX54" fmla="*/ 8655 w 10000"/>
                <a:gd name="connsiteY54" fmla="*/ 6352 h 10000"/>
                <a:gd name="connsiteX55" fmla="*/ 8707 w 10000"/>
                <a:gd name="connsiteY55" fmla="*/ 6385 h 10000"/>
                <a:gd name="connsiteX56" fmla="*/ 8517 w 10000"/>
                <a:gd name="connsiteY56" fmla="*/ 6447 h 10000"/>
                <a:gd name="connsiteX57" fmla="*/ 8440 w 10000"/>
                <a:gd name="connsiteY57" fmla="*/ 6579 h 10000"/>
                <a:gd name="connsiteX58" fmla="*/ 7961 w 10000"/>
                <a:gd name="connsiteY58" fmla="*/ 6319 h 10000"/>
                <a:gd name="connsiteX59" fmla="*/ 7874 w 10000"/>
                <a:gd name="connsiteY59" fmla="*/ 5616 h 10000"/>
                <a:gd name="connsiteX60" fmla="*/ 7361 w 10000"/>
                <a:gd name="connsiteY60" fmla="*/ 5921 h 10000"/>
                <a:gd name="connsiteX61" fmla="*/ 7369 w 10000"/>
                <a:gd name="connsiteY61" fmla="*/ 6283 h 10000"/>
                <a:gd name="connsiteX62" fmla="*/ 6955 w 10000"/>
                <a:gd name="connsiteY62" fmla="*/ 6501 h 10000"/>
                <a:gd name="connsiteX63" fmla="*/ 6452 w 10000"/>
                <a:gd name="connsiteY63" fmla="*/ 0 h 10000"/>
                <a:gd name="connsiteX64" fmla="*/ 5644 w 10000"/>
                <a:gd name="connsiteY64" fmla="*/ 135 h 10000"/>
                <a:gd name="connsiteX65" fmla="*/ 5002 w 10000"/>
                <a:gd name="connsiteY65" fmla="*/ 135 h 10000"/>
                <a:gd name="connsiteX66" fmla="*/ 4356 w 10000"/>
                <a:gd name="connsiteY66" fmla="*/ 135 h 10000"/>
                <a:gd name="connsiteX67" fmla="*/ 3709 w 10000"/>
                <a:gd name="connsiteY67" fmla="*/ 135 h 10000"/>
                <a:gd name="connsiteX68" fmla="*/ 3120 w 10000"/>
                <a:gd name="connsiteY68" fmla="*/ 135 h 10000"/>
                <a:gd name="connsiteX69" fmla="*/ 2475 w 10000"/>
                <a:gd name="connsiteY69" fmla="*/ 135 h 10000"/>
                <a:gd name="connsiteX70" fmla="*/ 1884 w 10000"/>
                <a:gd name="connsiteY70" fmla="*/ 135 h 10000"/>
                <a:gd name="connsiteX71" fmla="*/ 1237 w 10000"/>
                <a:gd name="connsiteY71" fmla="*/ 135 h 10000"/>
                <a:gd name="connsiteX72" fmla="*/ 1237 w 10000"/>
                <a:gd name="connsiteY72" fmla="*/ 608 h 10000"/>
                <a:gd name="connsiteX73" fmla="*/ 1237 w 10000"/>
                <a:gd name="connsiteY73" fmla="*/ 1216 h 10000"/>
                <a:gd name="connsiteX74" fmla="*/ 433 w 10000"/>
                <a:gd name="connsiteY74" fmla="*/ 1216 h 10000"/>
                <a:gd name="connsiteX75" fmla="*/ 433 w 10000"/>
                <a:gd name="connsiteY75" fmla="*/ 1486 h 10000"/>
                <a:gd name="connsiteX0" fmla="*/ 433 w 10000"/>
                <a:gd name="connsiteY0" fmla="*/ 2412 h 10926"/>
                <a:gd name="connsiteX1" fmla="*/ 6675 w 10000"/>
                <a:gd name="connsiteY1" fmla="*/ 7685 h 10926"/>
                <a:gd name="connsiteX2" fmla="*/ 6234 w 10000"/>
                <a:gd name="connsiteY2" fmla="*/ 7894 h 10926"/>
                <a:gd name="connsiteX3" fmla="*/ 5864 w 10000"/>
                <a:gd name="connsiteY3" fmla="*/ 7676 h 10926"/>
                <a:gd name="connsiteX4" fmla="*/ 5325 w 10000"/>
                <a:gd name="connsiteY4" fmla="*/ 7544 h 10926"/>
                <a:gd name="connsiteX5" fmla="*/ 5058 w 10000"/>
                <a:gd name="connsiteY5" fmla="*/ 7841 h 10926"/>
                <a:gd name="connsiteX6" fmla="*/ 4396 w 10000"/>
                <a:gd name="connsiteY6" fmla="*/ 8069 h 10926"/>
                <a:gd name="connsiteX7" fmla="*/ 3972 w 10000"/>
                <a:gd name="connsiteY7" fmla="*/ 8067 h 10926"/>
                <a:gd name="connsiteX8" fmla="*/ 3044 w 10000"/>
                <a:gd name="connsiteY8" fmla="*/ 7874 h 10926"/>
                <a:gd name="connsiteX9" fmla="*/ 2796 w 10000"/>
                <a:gd name="connsiteY9" fmla="*/ 7978 h 10926"/>
                <a:gd name="connsiteX10" fmla="*/ 2177 w 10000"/>
                <a:gd name="connsiteY10" fmla="*/ 7745 h 10926"/>
                <a:gd name="connsiteX11" fmla="*/ 1903 w 10000"/>
                <a:gd name="connsiteY11" fmla="*/ 7393 h 10926"/>
                <a:gd name="connsiteX12" fmla="*/ 1449 w 10000"/>
                <a:gd name="connsiteY12" fmla="*/ 7489 h 10926"/>
                <a:gd name="connsiteX13" fmla="*/ 1324 w 10000"/>
                <a:gd name="connsiteY13" fmla="*/ 7697 h 10926"/>
                <a:gd name="connsiteX14" fmla="*/ 845 w 10000"/>
                <a:gd name="connsiteY14" fmla="*/ 7786 h 10926"/>
                <a:gd name="connsiteX15" fmla="*/ 526 w 10000"/>
                <a:gd name="connsiteY15" fmla="*/ 7778 h 10926"/>
                <a:gd name="connsiteX16" fmla="*/ 354 w 10000"/>
                <a:gd name="connsiteY16" fmla="*/ 7943 h 10926"/>
                <a:gd name="connsiteX17" fmla="*/ 56 w 10000"/>
                <a:gd name="connsiteY17" fmla="*/ 7683 h 10926"/>
                <a:gd name="connsiteX18" fmla="*/ 0 w 10000"/>
                <a:gd name="connsiteY18" fmla="*/ 8155 h 10926"/>
                <a:gd name="connsiteX19" fmla="*/ 106 w 10000"/>
                <a:gd name="connsiteY19" fmla="*/ 8223 h 10926"/>
                <a:gd name="connsiteX20" fmla="*/ 538 w 10000"/>
                <a:gd name="connsiteY20" fmla="*/ 8257 h 10926"/>
                <a:gd name="connsiteX21" fmla="*/ 596 w 10000"/>
                <a:gd name="connsiteY21" fmla="*/ 8391 h 10926"/>
                <a:gd name="connsiteX22" fmla="*/ 1075 w 10000"/>
                <a:gd name="connsiteY22" fmla="*/ 8426 h 10926"/>
                <a:gd name="connsiteX23" fmla="*/ 1346 w 10000"/>
                <a:gd name="connsiteY23" fmla="*/ 8561 h 10926"/>
                <a:gd name="connsiteX24" fmla="*/ 1397 w 10000"/>
                <a:gd name="connsiteY24" fmla="*/ 8798 h 10926"/>
                <a:gd name="connsiteX25" fmla="*/ 2260 w 10000"/>
                <a:gd name="connsiteY25" fmla="*/ 9203 h 10926"/>
                <a:gd name="connsiteX26" fmla="*/ 2475 w 10000"/>
                <a:gd name="connsiteY26" fmla="*/ 9609 h 10926"/>
                <a:gd name="connsiteX27" fmla="*/ 3064 w 10000"/>
                <a:gd name="connsiteY27" fmla="*/ 9812 h 10926"/>
                <a:gd name="connsiteX28" fmla="*/ 3280 w 10000"/>
                <a:gd name="connsiteY28" fmla="*/ 10080 h 10926"/>
                <a:gd name="connsiteX29" fmla="*/ 3709 w 10000"/>
                <a:gd name="connsiteY29" fmla="*/ 10420 h 10926"/>
                <a:gd name="connsiteX30" fmla="*/ 4034 w 10000"/>
                <a:gd name="connsiteY30" fmla="*/ 10520 h 10926"/>
                <a:gd name="connsiteX31" fmla="*/ 4248 w 10000"/>
                <a:gd name="connsiteY31" fmla="*/ 10420 h 10926"/>
                <a:gd name="connsiteX32" fmla="*/ 4785 w 10000"/>
                <a:gd name="connsiteY32" fmla="*/ 10453 h 10926"/>
                <a:gd name="connsiteX33" fmla="*/ 5002 w 10000"/>
                <a:gd name="connsiteY33" fmla="*/ 10385 h 10926"/>
                <a:gd name="connsiteX34" fmla="*/ 5967 w 10000"/>
                <a:gd name="connsiteY34" fmla="*/ 10893 h 10926"/>
                <a:gd name="connsiteX35" fmla="*/ 6021 w 10000"/>
                <a:gd name="connsiteY35" fmla="*/ 10893 h 10926"/>
                <a:gd name="connsiteX36" fmla="*/ 6130 w 10000"/>
                <a:gd name="connsiteY36" fmla="*/ 10825 h 10926"/>
                <a:gd name="connsiteX37" fmla="*/ 6823 w 10000"/>
                <a:gd name="connsiteY37" fmla="*/ 10825 h 10926"/>
                <a:gd name="connsiteX38" fmla="*/ 6936 w 10000"/>
                <a:gd name="connsiteY38" fmla="*/ 10926 h 10926"/>
                <a:gd name="connsiteX39" fmla="*/ 7526 w 10000"/>
                <a:gd name="connsiteY39" fmla="*/ 10790 h 10926"/>
                <a:gd name="connsiteX40" fmla="*/ 8062 w 10000"/>
                <a:gd name="connsiteY40" fmla="*/ 10790 h 10926"/>
                <a:gd name="connsiteX41" fmla="*/ 8438 w 10000"/>
                <a:gd name="connsiteY41" fmla="*/ 10656 h 10926"/>
                <a:gd name="connsiteX42" fmla="*/ 8871 w 10000"/>
                <a:gd name="connsiteY42" fmla="*/ 10385 h 10926"/>
                <a:gd name="connsiteX43" fmla="*/ 10000 w 10000"/>
                <a:gd name="connsiteY43" fmla="*/ 10385 h 10926"/>
                <a:gd name="connsiteX44" fmla="*/ 10000 w 10000"/>
                <a:gd name="connsiteY44" fmla="*/ 10014 h 10926"/>
                <a:gd name="connsiteX45" fmla="*/ 9409 w 10000"/>
                <a:gd name="connsiteY45" fmla="*/ 9846 h 10926"/>
                <a:gd name="connsiteX46" fmla="*/ 9083 w 10000"/>
                <a:gd name="connsiteY46" fmla="*/ 9305 h 10926"/>
                <a:gd name="connsiteX47" fmla="*/ 8655 w 10000"/>
                <a:gd name="connsiteY47" fmla="*/ 9102 h 10926"/>
                <a:gd name="connsiteX48" fmla="*/ 8385 w 10000"/>
                <a:gd name="connsiteY48" fmla="*/ 8831 h 10926"/>
                <a:gd name="connsiteX49" fmla="*/ 7687 w 10000"/>
                <a:gd name="connsiteY49" fmla="*/ 8629 h 10926"/>
                <a:gd name="connsiteX50" fmla="*/ 7848 w 10000"/>
                <a:gd name="connsiteY50" fmla="*/ 8561 h 10926"/>
                <a:gd name="connsiteX51" fmla="*/ 7848 w 10000"/>
                <a:gd name="connsiteY51" fmla="*/ 8391 h 10926"/>
                <a:gd name="connsiteX52" fmla="*/ 8334 w 10000"/>
                <a:gd name="connsiteY52" fmla="*/ 8391 h 10926"/>
                <a:gd name="connsiteX53" fmla="*/ 8599 w 10000"/>
                <a:gd name="connsiteY53" fmla="*/ 8257 h 10926"/>
                <a:gd name="connsiteX54" fmla="*/ 8655 w 10000"/>
                <a:gd name="connsiteY54" fmla="*/ 7278 h 10926"/>
                <a:gd name="connsiteX55" fmla="*/ 8707 w 10000"/>
                <a:gd name="connsiteY55" fmla="*/ 7311 h 10926"/>
                <a:gd name="connsiteX56" fmla="*/ 8517 w 10000"/>
                <a:gd name="connsiteY56" fmla="*/ 7373 h 10926"/>
                <a:gd name="connsiteX57" fmla="*/ 8440 w 10000"/>
                <a:gd name="connsiteY57" fmla="*/ 7505 h 10926"/>
                <a:gd name="connsiteX58" fmla="*/ 7961 w 10000"/>
                <a:gd name="connsiteY58" fmla="*/ 7245 h 10926"/>
                <a:gd name="connsiteX59" fmla="*/ 7874 w 10000"/>
                <a:gd name="connsiteY59" fmla="*/ 6542 h 10926"/>
                <a:gd name="connsiteX60" fmla="*/ 7361 w 10000"/>
                <a:gd name="connsiteY60" fmla="*/ 6847 h 10926"/>
                <a:gd name="connsiteX61" fmla="*/ 7369 w 10000"/>
                <a:gd name="connsiteY61" fmla="*/ 7209 h 10926"/>
                <a:gd name="connsiteX62" fmla="*/ 6955 w 10000"/>
                <a:gd name="connsiteY62" fmla="*/ 7427 h 10926"/>
                <a:gd name="connsiteX63" fmla="*/ 5644 w 10000"/>
                <a:gd name="connsiteY63" fmla="*/ 1061 h 10926"/>
                <a:gd name="connsiteX64" fmla="*/ 5002 w 10000"/>
                <a:gd name="connsiteY64" fmla="*/ 1061 h 10926"/>
                <a:gd name="connsiteX65" fmla="*/ 4356 w 10000"/>
                <a:gd name="connsiteY65" fmla="*/ 1061 h 10926"/>
                <a:gd name="connsiteX66" fmla="*/ 3709 w 10000"/>
                <a:gd name="connsiteY66" fmla="*/ 1061 h 10926"/>
                <a:gd name="connsiteX67" fmla="*/ 3120 w 10000"/>
                <a:gd name="connsiteY67" fmla="*/ 1061 h 10926"/>
                <a:gd name="connsiteX68" fmla="*/ 2475 w 10000"/>
                <a:gd name="connsiteY68" fmla="*/ 1061 h 10926"/>
                <a:gd name="connsiteX69" fmla="*/ 1884 w 10000"/>
                <a:gd name="connsiteY69" fmla="*/ 1061 h 10926"/>
                <a:gd name="connsiteX70" fmla="*/ 1237 w 10000"/>
                <a:gd name="connsiteY70" fmla="*/ 1061 h 10926"/>
                <a:gd name="connsiteX71" fmla="*/ 1237 w 10000"/>
                <a:gd name="connsiteY71" fmla="*/ 1534 h 10926"/>
                <a:gd name="connsiteX72" fmla="*/ 1237 w 10000"/>
                <a:gd name="connsiteY72" fmla="*/ 2142 h 10926"/>
                <a:gd name="connsiteX73" fmla="*/ 433 w 10000"/>
                <a:gd name="connsiteY73" fmla="*/ 2142 h 10926"/>
                <a:gd name="connsiteX74" fmla="*/ 433 w 10000"/>
                <a:gd name="connsiteY74" fmla="*/ 2412 h 10926"/>
                <a:gd name="connsiteX0" fmla="*/ 433 w 10000"/>
                <a:gd name="connsiteY0" fmla="*/ 2412 h 10926"/>
                <a:gd name="connsiteX1" fmla="*/ 6675 w 10000"/>
                <a:gd name="connsiteY1" fmla="*/ 7685 h 10926"/>
                <a:gd name="connsiteX2" fmla="*/ 6234 w 10000"/>
                <a:gd name="connsiteY2" fmla="*/ 7894 h 10926"/>
                <a:gd name="connsiteX3" fmla="*/ 5864 w 10000"/>
                <a:gd name="connsiteY3" fmla="*/ 7676 h 10926"/>
                <a:gd name="connsiteX4" fmla="*/ 5325 w 10000"/>
                <a:gd name="connsiteY4" fmla="*/ 7544 h 10926"/>
                <a:gd name="connsiteX5" fmla="*/ 5058 w 10000"/>
                <a:gd name="connsiteY5" fmla="*/ 7841 h 10926"/>
                <a:gd name="connsiteX6" fmla="*/ 4396 w 10000"/>
                <a:gd name="connsiteY6" fmla="*/ 8069 h 10926"/>
                <a:gd name="connsiteX7" fmla="*/ 3972 w 10000"/>
                <a:gd name="connsiteY7" fmla="*/ 8067 h 10926"/>
                <a:gd name="connsiteX8" fmla="*/ 3044 w 10000"/>
                <a:gd name="connsiteY8" fmla="*/ 7874 h 10926"/>
                <a:gd name="connsiteX9" fmla="*/ 2796 w 10000"/>
                <a:gd name="connsiteY9" fmla="*/ 7978 h 10926"/>
                <a:gd name="connsiteX10" fmla="*/ 2177 w 10000"/>
                <a:gd name="connsiteY10" fmla="*/ 7745 h 10926"/>
                <a:gd name="connsiteX11" fmla="*/ 1903 w 10000"/>
                <a:gd name="connsiteY11" fmla="*/ 7393 h 10926"/>
                <a:gd name="connsiteX12" fmla="*/ 1449 w 10000"/>
                <a:gd name="connsiteY12" fmla="*/ 7489 h 10926"/>
                <a:gd name="connsiteX13" fmla="*/ 1324 w 10000"/>
                <a:gd name="connsiteY13" fmla="*/ 7697 h 10926"/>
                <a:gd name="connsiteX14" fmla="*/ 845 w 10000"/>
                <a:gd name="connsiteY14" fmla="*/ 7786 h 10926"/>
                <a:gd name="connsiteX15" fmla="*/ 526 w 10000"/>
                <a:gd name="connsiteY15" fmla="*/ 7778 h 10926"/>
                <a:gd name="connsiteX16" fmla="*/ 354 w 10000"/>
                <a:gd name="connsiteY16" fmla="*/ 7943 h 10926"/>
                <a:gd name="connsiteX17" fmla="*/ 56 w 10000"/>
                <a:gd name="connsiteY17" fmla="*/ 7683 h 10926"/>
                <a:gd name="connsiteX18" fmla="*/ 0 w 10000"/>
                <a:gd name="connsiteY18" fmla="*/ 8155 h 10926"/>
                <a:gd name="connsiteX19" fmla="*/ 106 w 10000"/>
                <a:gd name="connsiteY19" fmla="*/ 8223 h 10926"/>
                <a:gd name="connsiteX20" fmla="*/ 538 w 10000"/>
                <a:gd name="connsiteY20" fmla="*/ 8257 h 10926"/>
                <a:gd name="connsiteX21" fmla="*/ 596 w 10000"/>
                <a:gd name="connsiteY21" fmla="*/ 8391 h 10926"/>
                <a:gd name="connsiteX22" fmla="*/ 1075 w 10000"/>
                <a:gd name="connsiteY22" fmla="*/ 8426 h 10926"/>
                <a:gd name="connsiteX23" fmla="*/ 1346 w 10000"/>
                <a:gd name="connsiteY23" fmla="*/ 8561 h 10926"/>
                <a:gd name="connsiteX24" fmla="*/ 1397 w 10000"/>
                <a:gd name="connsiteY24" fmla="*/ 8798 h 10926"/>
                <a:gd name="connsiteX25" fmla="*/ 2260 w 10000"/>
                <a:gd name="connsiteY25" fmla="*/ 9203 h 10926"/>
                <a:gd name="connsiteX26" fmla="*/ 2475 w 10000"/>
                <a:gd name="connsiteY26" fmla="*/ 9609 h 10926"/>
                <a:gd name="connsiteX27" fmla="*/ 3064 w 10000"/>
                <a:gd name="connsiteY27" fmla="*/ 9812 h 10926"/>
                <a:gd name="connsiteX28" fmla="*/ 3280 w 10000"/>
                <a:gd name="connsiteY28" fmla="*/ 10080 h 10926"/>
                <a:gd name="connsiteX29" fmla="*/ 3709 w 10000"/>
                <a:gd name="connsiteY29" fmla="*/ 10420 h 10926"/>
                <a:gd name="connsiteX30" fmla="*/ 4034 w 10000"/>
                <a:gd name="connsiteY30" fmla="*/ 10520 h 10926"/>
                <a:gd name="connsiteX31" fmla="*/ 4248 w 10000"/>
                <a:gd name="connsiteY31" fmla="*/ 10420 h 10926"/>
                <a:gd name="connsiteX32" fmla="*/ 4785 w 10000"/>
                <a:gd name="connsiteY32" fmla="*/ 10453 h 10926"/>
                <a:gd name="connsiteX33" fmla="*/ 5002 w 10000"/>
                <a:gd name="connsiteY33" fmla="*/ 10385 h 10926"/>
                <a:gd name="connsiteX34" fmla="*/ 5967 w 10000"/>
                <a:gd name="connsiteY34" fmla="*/ 10893 h 10926"/>
                <a:gd name="connsiteX35" fmla="*/ 6021 w 10000"/>
                <a:gd name="connsiteY35" fmla="*/ 10893 h 10926"/>
                <a:gd name="connsiteX36" fmla="*/ 6130 w 10000"/>
                <a:gd name="connsiteY36" fmla="*/ 10825 h 10926"/>
                <a:gd name="connsiteX37" fmla="*/ 6823 w 10000"/>
                <a:gd name="connsiteY37" fmla="*/ 10825 h 10926"/>
                <a:gd name="connsiteX38" fmla="*/ 6936 w 10000"/>
                <a:gd name="connsiteY38" fmla="*/ 10926 h 10926"/>
                <a:gd name="connsiteX39" fmla="*/ 7526 w 10000"/>
                <a:gd name="connsiteY39" fmla="*/ 10790 h 10926"/>
                <a:gd name="connsiteX40" fmla="*/ 8062 w 10000"/>
                <a:gd name="connsiteY40" fmla="*/ 10790 h 10926"/>
                <a:gd name="connsiteX41" fmla="*/ 8438 w 10000"/>
                <a:gd name="connsiteY41" fmla="*/ 10656 h 10926"/>
                <a:gd name="connsiteX42" fmla="*/ 8871 w 10000"/>
                <a:gd name="connsiteY42" fmla="*/ 10385 h 10926"/>
                <a:gd name="connsiteX43" fmla="*/ 10000 w 10000"/>
                <a:gd name="connsiteY43" fmla="*/ 10385 h 10926"/>
                <a:gd name="connsiteX44" fmla="*/ 10000 w 10000"/>
                <a:gd name="connsiteY44" fmla="*/ 10014 h 10926"/>
                <a:gd name="connsiteX45" fmla="*/ 9409 w 10000"/>
                <a:gd name="connsiteY45" fmla="*/ 9846 h 10926"/>
                <a:gd name="connsiteX46" fmla="*/ 9083 w 10000"/>
                <a:gd name="connsiteY46" fmla="*/ 9305 h 10926"/>
                <a:gd name="connsiteX47" fmla="*/ 8655 w 10000"/>
                <a:gd name="connsiteY47" fmla="*/ 9102 h 10926"/>
                <a:gd name="connsiteX48" fmla="*/ 8385 w 10000"/>
                <a:gd name="connsiteY48" fmla="*/ 8831 h 10926"/>
                <a:gd name="connsiteX49" fmla="*/ 7687 w 10000"/>
                <a:gd name="connsiteY49" fmla="*/ 8629 h 10926"/>
                <a:gd name="connsiteX50" fmla="*/ 7848 w 10000"/>
                <a:gd name="connsiteY50" fmla="*/ 8561 h 10926"/>
                <a:gd name="connsiteX51" fmla="*/ 7848 w 10000"/>
                <a:gd name="connsiteY51" fmla="*/ 8391 h 10926"/>
                <a:gd name="connsiteX52" fmla="*/ 8334 w 10000"/>
                <a:gd name="connsiteY52" fmla="*/ 8391 h 10926"/>
                <a:gd name="connsiteX53" fmla="*/ 8599 w 10000"/>
                <a:gd name="connsiteY53" fmla="*/ 8257 h 10926"/>
                <a:gd name="connsiteX54" fmla="*/ 8655 w 10000"/>
                <a:gd name="connsiteY54" fmla="*/ 7278 h 10926"/>
                <a:gd name="connsiteX55" fmla="*/ 8707 w 10000"/>
                <a:gd name="connsiteY55" fmla="*/ 7311 h 10926"/>
                <a:gd name="connsiteX56" fmla="*/ 8517 w 10000"/>
                <a:gd name="connsiteY56" fmla="*/ 7373 h 10926"/>
                <a:gd name="connsiteX57" fmla="*/ 8440 w 10000"/>
                <a:gd name="connsiteY57" fmla="*/ 7505 h 10926"/>
                <a:gd name="connsiteX58" fmla="*/ 7961 w 10000"/>
                <a:gd name="connsiteY58" fmla="*/ 7245 h 10926"/>
                <a:gd name="connsiteX59" fmla="*/ 7874 w 10000"/>
                <a:gd name="connsiteY59" fmla="*/ 6542 h 10926"/>
                <a:gd name="connsiteX60" fmla="*/ 7361 w 10000"/>
                <a:gd name="connsiteY60" fmla="*/ 6847 h 10926"/>
                <a:gd name="connsiteX61" fmla="*/ 7369 w 10000"/>
                <a:gd name="connsiteY61" fmla="*/ 7209 h 10926"/>
                <a:gd name="connsiteX62" fmla="*/ 6955 w 10000"/>
                <a:gd name="connsiteY62" fmla="*/ 7427 h 10926"/>
                <a:gd name="connsiteX63" fmla="*/ 5002 w 10000"/>
                <a:gd name="connsiteY63" fmla="*/ 1061 h 10926"/>
                <a:gd name="connsiteX64" fmla="*/ 4356 w 10000"/>
                <a:gd name="connsiteY64" fmla="*/ 1061 h 10926"/>
                <a:gd name="connsiteX65" fmla="*/ 3709 w 10000"/>
                <a:gd name="connsiteY65" fmla="*/ 1061 h 10926"/>
                <a:gd name="connsiteX66" fmla="*/ 3120 w 10000"/>
                <a:gd name="connsiteY66" fmla="*/ 1061 h 10926"/>
                <a:gd name="connsiteX67" fmla="*/ 2475 w 10000"/>
                <a:gd name="connsiteY67" fmla="*/ 1061 h 10926"/>
                <a:gd name="connsiteX68" fmla="*/ 1884 w 10000"/>
                <a:gd name="connsiteY68" fmla="*/ 1061 h 10926"/>
                <a:gd name="connsiteX69" fmla="*/ 1237 w 10000"/>
                <a:gd name="connsiteY69" fmla="*/ 1061 h 10926"/>
                <a:gd name="connsiteX70" fmla="*/ 1237 w 10000"/>
                <a:gd name="connsiteY70" fmla="*/ 1534 h 10926"/>
                <a:gd name="connsiteX71" fmla="*/ 1237 w 10000"/>
                <a:gd name="connsiteY71" fmla="*/ 2142 h 10926"/>
                <a:gd name="connsiteX72" fmla="*/ 433 w 10000"/>
                <a:gd name="connsiteY72" fmla="*/ 2142 h 10926"/>
                <a:gd name="connsiteX73" fmla="*/ 433 w 10000"/>
                <a:gd name="connsiteY73" fmla="*/ 2412 h 10926"/>
                <a:gd name="connsiteX0" fmla="*/ 433 w 10000"/>
                <a:gd name="connsiteY0" fmla="*/ 1351 h 9865"/>
                <a:gd name="connsiteX1" fmla="*/ 6675 w 10000"/>
                <a:gd name="connsiteY1" fmla="*/ 6624 h 9865"/>
                <a:gd name="connsiteX2" fmla="*/ 6234 w 10000"/>
                <a:gd name="connsiteY2" fmla="*/ 6833 h 9865"/>
                <a:gd name="connsiteX3" fmla="*/ 5864 w 10000"/>
                <a:gd name="connsiteY3" fmla="*/ 6615 h 9865"/>
                <a:gd name="connsiteX4" fmla="*/ 5325 w 10000"/>
                <a:gd name="connsiteY4" fmla="*/ 6483 h 9865"/>
                <a:gd name="connsiteX5" fmla="*/ 5058 w 10000"/>
                <a:gd name="connsiteY5" fmla="*/ 6780 h 9865"/>
                <a:gd name="connsiteX6" fmla="*/ 4396 w 10000"/>
                <a:gd name="connsiteY6" fmla="*/ 7008 h 9865"/>
                <a:gd name="connsiteX7" fmla="*/ 3972 w 10000"/>
                <a:gd name="connsiteY7" fmla="*/ 7006 h 9865"/>
                <a:gd name="connsiteX8" fmla="*/ 3044 w 10000"/>
                <a:gd name="connsiteY8" fmla="*/ 6813 h 9865"/>
                <a:gd name="connsiteX9" fmla="*/ 2796 w 10000"/>
                <a:gd name="connsiteY9" fmla="*/ 6917 h 9865"/>
                <a:gd name="connsiteX10" fmla="*/ 2177 w 10000"/>
                <a:gd name="connsiteY10" fmla="*/ 6684 h 9865"/>
                <a:gd name="connsiteX11" fmla="*/ 1903 w 10000"/>
                <a:gd name="connsiteY11" fmla="*/ 6332 h 9865"/>
                <a:gd name="connsiteX12" fmla="*/ 1449 w 10000"/>
                <a:gd name="connsiteY12" fmla="*/ 6428 h 9865"/>
                <a:gd name="connsiteX13" fmla="*/ 1324 w 10000"/>
                <a:gd name="connsiteY13" fmla="*/ 6636 h 9865"/>
                <a:gd name="connsiteX14" fmla="*/ 845 w 10000"/>
                <a:gd name="connsiteY14" fmla="*/ 6725 h 9865"/>
                <a:gd name="connsiteX15" fmla="*/ 526 w 10000"/>
                <a:gd name="connsiteY15" fmla="*/ 6717 h 9865"/>
                <a:gd name="connsiteX16" fmla="*/ 354 w 10000"/>
                <a:gd name="connsiteY16" fmla="*/ 6882 h 9865"/>
                <a:gd name="connsiteX17" fmla="*/ 56 w 10000"/>
                <a:gd name="connsiteY17" fmla="*/ 6622 h 9865"/>
                <a:gd name="connsiteX18" fmla="*/ 0 w 10000"/>
                <a:gd name="connsiteY18" fmla="*/ 7094 h 9865"/>
                <a:gd name="connsiteX19" fmla="*/ 106 w 10000"/>
                <a:gd name="connsiteY19" fmla="*/ 7162 h 9865"/>
                <a:gd name="connsiteX20" fmla="*/ 538 w 10000"/>
                <a:gd name="connsiteY20" fmla="*/ 7196 h 9865"/>
                <a:gd name="connsiteX21" fmla="*/ 596 w 10000"/>
                <a:gd name="connsiteY21" fmla="*/ 7330 h 9865"/>
                <a:gd name="connsiteX22" fmla="*/ 1075 w 10000"/>
                <a:gd name="connsiteY22" fmla="*/ 7365 h 9865"/>
                <a:gd name="connsiteX23" fmla="*/ 1346 w 10000"/>
                <a:gd name="connsiteY23" fmla="*/ 7500 h 9865"/>
                <a:gd name="connsiteX24" fmla="*/ 1397 w 10000"/>
                <a:gd name="connsiteY24" fmla="*/ 7737 h 9865"/>
                <a:gd name="connsiteX25" fmla="*/ 2260 w 10000"/>
                <a:gd name="connsiteY25" fmla="*/ 8142 h 9865"/>
                <a:gd name="connsiteX26" fmla="*/ 2475 w 10000"/>
                <a:gd name="connsiteY26" fmla="*/ 8548 h 9865"/>
                <a:gd name="connsiteX27" fmla="*/ 3064 w 10000"/>
                <a:gd name="connsiteY27" fmla="*/ 8751 h 9865"/>
                <a:gd name="connsiteX28" fmla="*/ 3280 w 10000"/>
                <a:gd name="connsiteY28" fmla="*/ 9019 h 9865"/>
                <a:gd name="connsiteX29" fmla="*/ 3709 w 10000"/>
                <a:gd name="connsiteY29" fmla="*/ 9359 h 9865"/>
                <a:gd name="connsiteX30" fmla="*/ 4034 w 10000"/>
                <a:gd name="connsiteY30" fmla="*/ 9459 h 9865"/>
                <a:gd name="connsiteX31" fmla="*/ 4248 w 10000"/>
                <a:gd name="connsiteY31" fmla="*/ 9359 h 9865"/>
                <a:gd name="connsiteX32" fmla="*/ 4785 w 10000"/>
                <a:gd name="connsiteY32" fmla="*/ 9392 h 9865"/>
                <a:gd name="connsiteX33" fmla="*/ 5002 w 10000"/>
                <a:gd name="connsiteY33" fmla="*/ 9324 h 9865"/>
                <a:gd name="connsiteX34" fmla="*/ 5967 w 10000"/>
                <a:gd name="connsiteY34" fmla="*/ 9832 h 9865"/>
                <a:gd name="connsiteX35" fmla="*/ 6021 w 10000"/>
                <a:gd name="connsiteY35" fmla="*/ 9832 h 9865"/>
                <a:gd name="connsiteX36" fmla="*/ 6130 w 10000"/>
                <a:gd name="connsiteY36" fmla="*/ 9764 h 9865"/>
                <a:gd name="connsiteX37" fmla="*/ 6823 w 10000"/>
                <a:gd name="connsiteY37" fmla="*/ 9764 h 9865"/>
                <a:gd name="connsiteX38" fmla="*/ 6936 w 10000"/>
                <a:gd name="connsiteY38" fmla="*/ 9865 h 9865"/>
                <a:gd name="connsiteX39" fmla="*/ 7526 w 10000"/>
                <a:gd name="connsiteY39" fmla="*/ 9729 h 9865"/>
                <a:gd name="connsiteX40" fmla="*/ 8062 w 10000"/>
                <a:gd name="connsiteY40" fmla="*/ 9729 h 9865"/>
                <a:gd name="connsiteX41" fmla="*/ 8438 w 10000"/>
                <a:gd name="connsiteY41" fmla="*/ 9595 h 9865"/>
                <a:gd name="connsiteX42" fmla="*/ 8871 w 10000"/>
                <a:gd name="connsiteY42" fmla="*/ 9324 h 9865"/>
                <a:gd name="connsiteX43" fmla="*/ 10000 w 10000"/>
                <a:gd name="connsiteY43" fmla="*/ 9324 h 9865"/>
                <a:gd name="connsiteX44" fmla="*/ 10000 w 10000"/>
                <a:gd name="connsiteY44" fmla="*/ 8953 h 9865"/>
                <a:gd name="connsiteX45" fmla="*/ 9409 w 10000"/>
                <a:gd name="connsiteY45" fmla="*/ 8785 h 9865"/>
                <a:gd name="connsiteX46" fmla="*/ 9083 w 10000"/>
                <a:gd name="connsiteY46" fmla="*/ 8244 h 9865"/>
                <a:gd name="connsiteX47" fmla="*/ 8655 w 10000"/>
                <a:gd name="connsiteY47" fmla="*/ 8041 h 9865"/>
                <a:gd name="connsiteX48" fmla="*/ 8385 w 10000"/>
                <a:gd name="connsiteY48" fmla="*/ 7770 h 9865"/>
                <a:gd name="connsiteX49" fmla="*/ 7687 w 10000"/>
                <a:gd name="connsiteY49" fmla="*/ 7568 h 9865"/>
                <a:gd name="connsiteX50" fmla="*/ 7848 w 10000"/>
                <a:gd name="connsiteY50" fmla="*/ 7500 h 9865"/>
                <a:gd name="connsiteX51" fmla="*/ 7848 w 10000"/>
                <a:gd name="connsiteY51" fmla="*/ 7330 h 9865"/>
                <a:gd name="connsiteX52" fmla="*/ 8334 w 10000"/>
                <a:gd name="connsiteY52" fmla="*/ 7330 h 9865"/>
                <a:gd name="connsiteX53" fmla="*/ 8599 w 10000"/>
                <a:gd name="connsiteY53" fmla="*/ 7196 h 9865"/>
                <a:gd name="connsiteX54" fmla="*/ 8655 w 10000"/>
                <a:gd name="connsiteY54" fmla="*/ 6217 h 9865"/>
                <a:gd name="connsiteX55" fmla="*/ 8707 w 10000"/>
                <a:gd name="connsiteY55" fmla="*/ 6250 h 9865"/>
                <a:gd name="connsiteX56" fmla="*/ 8517 w 10000"/>
                <a:gd name="connsiteY56" fmla="*/ 6312 h 9865"/>
                <a:gd name="connsiteX57" fmla="*/ 8440 w 10000"/>
                <a:gd name="connsiteY57" fmla="*/ 6444 h 9865"/>
                <a:gd name="connsiteX58" fmla="*/ 7961 w 10000"/>
                <a:gd name="connsiteY58" fmla="*/ 6184 h 9865"/>
                <a:gd name="connsiteX59" fmla="*/ 7874 w 10000"/>
                <a:gd name="connsiteY59" fmla="*/ 5481 h 9865"/>
                <a:gd name="connsiteX60" fmla="*/ 7361 w 10000"/>
                <a:gd name="connsiteY60" fmla="*/ 5786 h 9865"/>
                <a:gd name="connsiteX61" fmla="*/ 7369 w 10000"/>
                <a:gd name="connsiteY61" fmla="*/ 6148 h 9865"/>
                <a:gd name="connsiteX62" fmla="*/ 6955 w 10000"/>
                <a:gd name="connsiteY62" fmla="*/ 6366 h 9865"/>
                <a:gd name="connsiteX63" fmla="*/ 4356 w 10000"/>
                <a:gd name="connsiteY63" fmla="*/ 0 h 9865"/>
                <a:gd name="connsiteX64" fmla="*/ 3709 w 10000"/>
                <a:gd name="connsiteY64" fmla="*/ 0 h 9865"/>
                <a:gd name="connsiteX65" fmla="*/ 3120 w 10000"/>
                <a:gd name="connsiteY65" fmla="*/ 0 h 9865"/>
                <a:gd name="connsiteX66" fmla="*/ 2475 w 10000"/>
                <a:gd name="connsiteY66" fmla="*/ 0 h 9865"/>
                <a:gd name="connsiteX67" fmla="*/ 1884 w 10000"/>
                <a:gd name="connsiteY67" fmla="*/ 0 h 9865"/>
                <a:gd name="connsiteX68" fmla="*/ 1237 w 10000"/>
                <a:gd name="connsiteY68" fmla="*/ 0 h 9865"/>
                <a:gd name="connsiteX69" fmla="*/ 1237 w 10000"/>
                <a:gd name="connsiteY69" fmla="*/ 473 h 9865"/>
                <a:gd name="connsiteX70" fmla="*/ 1237 w 10000"/>
                <a:gd name="connsiteY70" fmla="*/ 1081 h 9865"/>
                <a:gd name="connsiteX71" fmla="*/ 433 w 10000"/>
                <a:gd name="connsiteY71" fmla="*/ 1081 h 9865"/>
                <a:gd name="connsiteX72" fmla="*/ 433 w 10000"/>
                <a:gd name="connsiteY72" fmla="*/ 1351 h 9865"/>
                <a:gd name="connsiteX0" fmla="*/ 433 w 10000"/>
                <a:gd name="connsiteY0" fmla="*/ 1369 h 10000"/>
                <a:gd name="connsiteX1" fmla="*/ 6675 w 10000"/>
                <a:gd name="connsiteY1" fmla="*/ 6715 h 10000"/>
                <a:gd name="connsiteX2" fmla="*/ 6234 w 10000"/>
                <a:gd name="connsiteY2" fmla="*/ 6927 h 10000"/>
                <a:gd name="connsiteX3" fmla="*/ 5864 w 10000"/>
                <a:gd name="connsiteY3" fmla="*/ 6706 h 10000"/>
                <a:gd name="connsiteX4" fmla="*/ 5325 w 10000"/>
                <a:gd name="connsiteY4" fmla="*/ 6572 h 10000"/>
                <a:gd name="connsiteX5" fmla="*/ 5058 w 10000"/>
                <a:gd name="connsiteY5" fmla="*/ 6873 h 10000"/>
                <a:gd name="connsiteX6" fmla="*/ 4396 w 10000"/>
                <a:gd name="connsiteY6" fmla="*/ 7104 h 10000"/>
                <a:gd name="connsiteX7" fmla="*/ 3972 w 10000"/>
                <a:gd name="connsiteY7" fmla="*/ 7102 h 10000"/>
                <a:gd name="connsiteX8" fmla="*/ 3044 w 10000"/>
                <a:gd name="connsiteY8" fmla="*/ 6906 h 10000"/>
                <a:gd name="connsiteX9" fmla="*/ 2796 w 10000"/>
                <a:gd name="connsiteY9" fmla="*/ 7012 h 10000"/>
                <a:gd name="connsiteX10" fmla="*/ 2177 w 10000"/>
                <a:gd name="connsiteY10" fmla="*/ 6775 h 10000"/>
                <a:gd name="connsiteX11" fmla="*/ 1903 w 10000"/>
                <a:gd name="connsiteY11" fmla="*/ 6419 h 10000"/>
                <a:gd name="connsiteX12" fmla="*/ 1449 w 10000"/>
                <a:gd name="connsiteY12" fmla="*/ 6516 h 10000"/>
                <a:gd name="connsiteX13" fmla="*/ 1324 w 10000"/>
                <a:gd name="connsiteY13" fmla="*/ 6727 h 10000"/>
                <a:gd name="connsiteX14" fmla="*/ 845 w 10000"/>
                <a:gd name="connsiteY14" fmla="*/ 6817 h 10000"/>
                <a:gd name="connsiteX15" fmla="*/ 526 w 10000"/>
                <a:gd name="connsiteY15" fmla="*/ 6809 h 10000"/>
                <a:gd name="connsiteX16" fmla="*/ 354 w 10000"/>
                <a:gd name="connsiteY16" fmla="*/ 6976 h 10000"/>
                <a:gd name="connsiteX17" fmla="*/ 56 w 10000"/>
                <a:gd name="connsiteY17" fmla="*/ 6713 h 10000"/>
                <a:gd name="connsiteX18" fmla="*/ 0 w 10000"/>
                <a:gd name="connsiteY18" fmla="*/ 7191 h 10000"/>
                <a:gd name="connsiteX19" fmla="*/ 106 w 10000"/>
                <a:gd name="connsiteY19" fmla="*/ 7260 h 10000"/>
                <a:gd name="connsiteX20" fmla="*/ 538 w 10000"/>
                <a:gd name="connsiteY20" fmla="*/ 7294 h 10000"/>
                <a:gd name="connsiteX21" fmla="*/ 596 w 10000"/>
                <a:gd name="connsiteY21" fmla="*/ 7430 h 10000"/>
                <a:gd name="connsiteX22" fmla="*/ 1075 w 10000"/>
                <a:gd name="connsiteY22" fmla="*/ 7466 h 10000"/>
                <a:gd name="connsiteX23" fmla="*/ 1346 w 10000"/>
                <a:gd name="connsiteY23" fmla="*/ 7603 h 10000"/>
                <a:gd name="connsiteX24" fmla="*/ 1397 w 10000"/>
                <a:gd name="connsiteY24" fmla="*/ 7843 h 10000"/>
                <a:gd name="connsiteX25" fmla="*/ 2260 w 10000"/>
                <a:gd name="connsiteY25" fmla="*/ 8253 h 10000"/>
                <a:gd name="connsiteX26" fmla="*/ 2475 w 10000"/>
                <a:gd name="connsiteY26" fmla="*/ 8665 h 10000"/>
                <a:gd name="connsiteX27" fmla="*/ 3064 w 10000"/>
                <a:gd name="connsiteY27" fmla="*/ 8871 h 10000"/>
                <a:gd name="connsiteX28" fmla="*/ 3280 w 10000"/>
                <a:gd name="connsiteY28" fmla="*/ 9142 h 10000"/>
                <a:gd name="connsiteX29" fmla="*/ 3709 w 10000"/>
                <a:gd name="connsiteY29" fmla="*/ 9487 h 10000"/>
                <a:gd name="connsiteX30" fmla="*/ 4034 w 10000"/>
                <a:gd name="connsiteY30" fmla="*/ 9588 h 10000"/>
                <a:gd name="connsiteX31" fmla="*/ 4248 w 10000"/>
                <a:gd name="connsiteY31" fmla="*/ 9487 h 10000"/>
                <a:gd name="connsiteX32" fmla="*/ 4785 w 10000"/>
                <a:gd name="connsiteY32" fmla="*/ 9521 h 10000"/>
                <a:gd name="connsiteX33" fmla="*/ 5002 w 10000"/>
                <a:gd name="connsiteY33" fmla="*/ 9452 h 10000"/>
                <a:gd name="connsiteX34" fmla="*/ 5967 w 10000"/>
                <a:gd name="connsiteY34" fmla="*/ 9967 h 10000"/>
                <a:gd name="connsiteX35" fmla="*/ 6021 w 10000"/>
                <a:gd name="connsiteY35" fmla="*/ 9967 h 10000"/>
                <a:gd name="connsiteX36" fmla="*/ 6130 w 10000"/>
                <a:gd name="connsiteY36" fmla="*/ 9898 h 10000"/>
                <a:gd name="connsiteX37" fmla="*/ 6823 w 10000"/>
                <a:gd name="connsiteY37" fmla="*/ 9898 h 10000"/>
                <a:gd name="connsiteX38" fmla="*/ 6936 w 10000"/>
                <a:gd name="connsiteY38" fmla="*/ 10000 h 10000"/>
                <a:gd name="connsiteX39" fmla="*/ 7526 w 10000"/>
                <a:gd name="connsiteY39" fmla="*/ 9862 h 10000"/>
                <a:gd name="connsiteX40" fmla="*/ 8062 w 10000"/>
                <a:gd name="connsiteY40" fmla="*/ 9862 h 10000"/>
                <a:gd name="connsiteX41" fmla="*/ 8438 w 10000"/>
                <a:gd name="connsiteY41" fmla="*/ 9726 h 10000"/>
                <a:gd name="connsiteX42" fmla="*/ 8871 w 10000"/>
                <a:gd name="connsiteY42" fmla="*/ 9452 h 10000"/>
                <a:gd name="connsiteX43" fmla="*/ 10000 w 10000"/>
                <a:gd name="connsiteY43" fmla="*/ 9452 h 10000"/>
                <a:gd name="connsiteX44" fmla="*/ 10000 w 10000"/>
                <a:gd name="connsiteY44" fmla="*/ 9076 h 10000"/>
                <a:gd name="connsiteX45" fmla="*/ 9409 w 10000"/>
                <a:gd name="connsiteY45" fmla="*/ 8905 h 10000"/>
                <a:gd name="connsiteX46" fmla="*/ 9083 w 10000"/>
                <a:gd name="connsiteY46" fmla="*/ 8357 h 10000"/>
                <a:gd name="connsiteX47" fmla="*/ 8655 w 10000"/>
                <a:gd name="connsiteY47" fmla="*/ 8151 h 10000"/>
                <a:gd name="connsiteX48" fmla="*/ 8385 w 10000"/>
                <a:gd name="connsiteY48" fmla="*/ 7876 h 10000"/>
                <a:gd name="connsiteX49" fmla="*/ 7687 w 10000"/>
                <a:gd name="connsiteY49" fmla="*/ 7672 h 10000"/>
                <a:gd name="connsiteX50" fmla="*/ 7848 w 10000"/>
                <a:gd name="connsiteY50" fmla="*/ 7603 h 10000"/>
                <a:gd name="connsiteX51" fmla="*/ 7848 w 10000"/>
                <a:gd name="connsiteY51" fmla="*/ 7430 h 10000"/>
                <a:gd name="connsiteX52" fmla="*/ 8334 w 10000"/>
                <a:gd name="connsiteY52" fmla="*/ 7430 h 10000"/>
                <a:gd name="connsiteX53" fmla="*/ 8599 w 10000"/>
                <a:gd name="connsiteY53" fmla="*/ 7294 h 10000"/>
                <a:gd name="connsiteX54" fmla="*/ 8655 w 10000"/>
                <a:gd name="connsiteY54" fmla="*/ 6302 h 10000"/>
                <a:gd name="connsiteX55" fmla="*/ 8707 w 10000"/>
                <a:gd name="connsiteY55" fmla="*/ 6336 h 10000"/>
                <a:gd name="connsiteX56" fmla="*/ 8517 w 10000"/>
                <a:gd name="connsiteY56" fmla="*/ 6398 h 10000"/>
                <a:gd name="connsiteX57" fmla="*/ 8440 w 10000"/>
                <a:gd name="connsiteY57" fmla="*/ 6532 h 10000"/>
                <a:gd name="connsiteX58" fmla="*/ 7961 w 10000"/>
                <a:gd name="connsiteY58" fmla="*/ 6269 h 10000"/>
                <a:gd name="connsiteX59" fmla="*/ 7874 w 10000"/>
                <a:gd name="connsiteY59" fmla="*/ 5556 h 10000"/>
                <a:gd name="connsiteX60" fmla="*/ 7361 w 10000"/>
                <a:gd name="connsiteY60" fmla="*/ 5865 h 10000"/>
                <a:gd name="connsiteX61" fmla="*/ 7369 w 10000"/>
                <a:gd name="connsiteY61" fmla="*/ 6232 h 10000"/>
                <a:gd name="connsiteX62" fmla="*/ 6955 w 10000"/>
                <a:gd name="connsiteY62" fmla="*/ 6453 h 10000"/>
                <a:gd name="connsiteX63" fmla="*/ 3709 w 10000"/>
                <a:gd name="connsiteY63" fmla="*/ 0 h 10000"/>
                <a:gd name="connsiteX64" fmla="*/ 3120 w 10000"/>
                <a:gd name="connsiteY64" fmla="*/ 0 h 10000"/>
                <a:gd name="connsiteX65" fmla="*/ 2475 w 10000"/>
                <a:gd name="connsiteY65" fmla="*/ 0 h 10000"/>
                <a:gd name="connsiteX66" fmla="*/ 1884 w 10000"/>
                <a:gd name="connsiteY66" fmla="*/ 0 h 10000"/>
                <a:gd name="connsiteX67" fmla="*/ 1237 w 10000"/>
                <a:gd name="connsiteY67" fmla="*/ 0 h 10000"/>
                <a:gd name="connsiteX68" fmla="*/ 1237 w 10000"/>
                <a:gd name="connsiteY68" fmla="*/ 479 h 10000"/>
                <a:gd name="connsiteX69" fmla="*/ 1237 w 10000"/>
                <a:gd name="connsiteY69" fmla="*/ 1096 h 10000"/>
                <a:gd name="connsiteX70" fmla="*/ 433 w 10000"/>
                <a:gd name="connsiteY70" fmla="*/ 1096 h 10000"/>
                <a:gd name="connsiteX71" fmla="*/ 433 w 10000"/>
                <a:gd name="connsiteY71" fmla="*/ 1369 h 10000"/>
                <a:gd name="connsiteX0" fmla="*/ 433 w 10000"/>
                <a:gd name="connsiteY0" fmla="*/ 1369 h 10000"/>
                <a:gd name="connsiteX1" fmla="*/ 6675 w 10000"/>
                <a:gd name="connsiteY1" fmla="*/ 6715 h 10000"/>
                <a:gd name="connsiteX2" fmla="*/ 6234 w 10000"/>
                <a:gd name="connsiteY2" fmla="*/ 6927 h 10000"/>
                <a:gd name="connsiteX3" fmla="*/ 5864 w 10000"/>
                <a:gd name="connsiteY3" fmla="*/ 6706 h 10000"/>
                <a:gd name="connsiteX4" fmla="*/ 5325 w 10000"/>
                <a:gd name="connsiteY4" fmla="*/ 6572 h 10000"/>
                <a:gd name="connsiteX5" fmla="*/ 5058 w 10000"/>
                <a:gd name="connsiteY5" fmla="*/ 6873 h 10000"/>
                <a:gd name="connsiteX6" fmla="*/ 4396 w 10000"/>
                <a:gd name="connsiteY6" fmla="*/ 7104 h 10000"/>
                <a:gd name="connsiteX7" fmla="*/ 3972 w 10000"/>
                <a:gd name="connsiteY7" fmla="*/ 7102 h 10000"/>
                <a:gd name="connsiteX8" fmla="*/ 3044 w 10000"/>
                <a:gd name="connsiteY8" fmla="*/ 6906 h 10000"/>
                <a:gd name="connsiteX9" fmla="*/ 2796 w 10000"/>
                <a:gd name="connsiteY9" fmla="*/ 7012 h 10000"/>
                <a:gd name="connsiteX10" fmla="*/ 2177 w 10000"/>
                <a:gd name="connsiteY10" fmla="*/ 6775 h 10000"/>
                <a:gd name="connsiteX11" fmla="*/ 1903 w 10000"/>
                <a:gd name="connsiteY11" fmla="*/ 6419 h 10000"/>
                <a:gd name="connsiteX12" fmla="*/ 1449 w 10000"/>
                <a:gd name="connsiteY12" fmla="*/ 6516 h 10000"/>
                <a:gd name="connsiteX13" fmla="*/ 1324 w 10000"/>
                <a:gd name="connsiteY13" fmla="*/ 6727 h 10000"/>
                <a:gd name="connsiteX14" fmla="*/ 845 w 10000"/>
                <a:gd name="connsiteY14" fmla="*/ 6817 h 10000"/>
                <a:gd name="connsiteX15" fmla="*/ 526 w 10000"/>
                <a:gd name="connsiteY15" fmla="*/ 6809 h 10000"/>
                <a:gd name="connsiteX16" fmla="*/ 354 w 10000"/>
                <a:gd name="connsiteY16" fmla="*/ 6976 h 10000"/>
                <a:gd name="connsiteX17" fmla="*/ 56 w 10000"/>
                <a:gd name="connsiteY17" fmla="*/ 6713 h 10000"/>
                <a:gd name="connsiteX18" fmla="*/ 0 w 10000"/>
                <a:gd name="connsiteY18" fmla="*/ 7191 h 10000"/>
                <a:gd name="connsiteX19" fmla="*/ 106 w 10000"/>
                <a:gd name="connsiteY19" fmla="*/ 7260 h 10000"/>
                <a:gd name="connsiteX20" fmla="*/ 538 w 10000"/>
                <a:gd name="connsiteY20" fmla="*/ 7294 h 10000"/>
                <a:gd name="connsiteX21" fmla="*/ 596 w 10000"/>
                <a:gd name="connsiteY21" fmla="*/ 7430 h 10000"/>
                <a:gd name="connsiteX22" fmla="*/ 1075 w 10000"/>
                <a:gd name="connsiteY22" fmla="*/ 7466 h 10000"/>
                <a:gd name="connsiteX23" fmla="*/ 1346 w 10000"/>
                <a:gd name="connsiteY23" fmla="*/ 7603 h 10000"/>
                <a:gd name="connsiteX24" fmla="*/ 1397 w 10000"/>
                <a:gd name="connsiteY24" fmla="*/ 7843 h 10000"/>
                <a:gd name="connsiteX25" fmla="*/ 2260 w 10000"/>
                <a:gd name="connsiteY25" fmla="*/ 8253 h 10000"/>
                <a:gd name="connsiteX26" fmla="*/ 2475 w 10000"/>
                <a:gd name="connsiteY26" fmla="*/ 8665 h 10000"/>
                <a:gd name="connsiteX27" fmla="*/ 3064 w 10000"/>
                <a:gd name="connsiteY27" fmla="*/ 8871 h 10000"/>
                <a:gd name="connsiteX28" fmla="*/ 3280 w 10000"/>
                <a:gd name="connsiteY28" fmla="*/ 9142 h 10000"/>
                <a:gd name="connsiteX29" fmla="*/ 3709 w 10000"/>
                <a:gd name="connsiteY29" fmla="*/ 9487 h 10000"/>
                <a:gd name="connsiteX30" fmla="*/ 4034 w 10000"/>
                <a:gd name="connsiteY30" fmla="*/ 9588 h 10000"/>
                <a:gd name="connsiteX31" fmla="*/ 4248 w 10000"/>
                <a:gd name="connsiteY31" fmla="*/ 9487 h 10000"/>
                <a:gd name="connsiteX32" fmla="*/ 4785 w 10000"/>
                <a:gd name="connsiteY32" fmla="*/ 9521 h 10000"/>
                <a:gd name="connsiteX33" fmla="*/ 5002 w 10000"/>
                <a:gd name="connsiteY33" fmla="*/ 9452 h 10000"/>
                <a:gd name="connsiteX34" fmla="*/ 5967 w 10000"/>
                <a:gd name="connsiteY34" fmla="*/ 9967 h 10000"/>
                <a:gd name="connsiteX35" fmla="*/ 6021 w 10000"/>
                <a:gd name="connsiteY35" fmla="*/ 9967 h 10000"/>
                <a:gd name="connsiteX36" fmla="*/ 6130 w 10000"/>
                <a:gd name="connsiteY36" fmla="*/ 9898 h 10000"/>
                <a:gd name="connsiteX37" fmla="*/ 6823 w 10000"/>
                <a:gd name="connsiteY37" fmla="*/ 9898 h 10000"/>
                <a:gd name="connsiteX38" fmla="*/ 6936 w 10000"/>
                <a:gd name="connsiteY38" fmla="*/ 10000 h 10000"/>
                <a:gd name="connsiteX39" fmla="*/ 7526 w 10000"/>
                <a:gd name="connsiteY39" fmla="*/ 9862 h 10000"/>
                <a:gd name="connsiteX40" fmla="*/ 8062 w 10000"/>
                <a:gd name="connsiteY40" fmla="*/ 9862 h 10000"/>
                <a:gd name="connsiteX41" fmla="*/ 8438 w 10000"/>
                <a:gd name="connsiteY41" fmla="*/ 9726 h 10000"/>
                <a:gd name="connsiteX42" fmla="*/ 8871 w 10000"/>
                <a:gd name="connsiteY42" fmla="*/ 9452 h 10000"/>
                <a:gd name="connsiteX43" fmla="*/ 10000 w 10000"/>
                <a:gd name="connsiteY43" fmla="*/ 9452 h 10000"/>
                <a:gd name="connsiteX44" fmla="*/ 10000 w 10000"/>
                <a:gd name="connsiteY44" fmla="*/ 9076 h 10000"/>
                <a:gd name="connsiteX45" fmla="*/ 9409 w 10000"/>
                <a:gd name="connsiteY45" fmla="*/ 8905 h 10000"/>
                <a:gd name="connsiteX46" fmla="*/ 9083 w 10000"/>
                <a:gd name="connsiteY46" fmla="*/ 8357 h 10000"/>
                <a:gd name="connsiteX47" fmla="*/ 8655 w 10000"/>
                <a:gd name="connsiteY47" fmla="*/ 8151 h 10000"/>
                <a:gd name="connsiteX48" fmla="*/ 8385 w 10000"/>
                <a:gd name="connsiteY48" fmla="*/ 7876 h 10000"/>
                <a:gd name="connsiteX49" fmla="*/ 7687 w 10000"/>
                <a:gd name="connsiteY49" fmla="*/ 7672 h 10000"/>
                <a:gd name="connsiteX50" fmla="*/ 7848 w 10000"/>
                <a:gd name="connsiteY50" fmla="*/ 7603 h 10000"/>
                <a:gd name="connsiteX51" fmla="*/ 7848 w 10000"/>
                <a:gd name="connsiteY51" fmla="*/ 7430 h 10000"/>
                <a:gd name="connsiteX52" fmla="*/ 8334 w 10000"/>
                <a:gd name="connsiteY52" fmla="*/ 7430 h 10000"/>
                <a:gd name="connsiteX53" fmla="*/ 8599 w 10000"/>
                <a:gd name="connsiteY53" fmla="*/ 7294 h 10000"/>
                <a:gd name="connsiteX54" fmla="*/ 8655 w 10000"/>
                <a:gd name="connsiteY54" fmla="*/ 6302 h 10000"/>
                <a:gd name="connsiteX55" fmla="*/ 8707 w 10000"/>
                <a:gd name="connsiteY55" fmla="*/ 6336 h 10000"/>
                <a:gd name="connsiteX56" fmla="*/ 8517 w 10000"/>
                <a:gd name="connsiteY56" fmla="*/ 6398 h 10000"/>
                <a:gd name="connsiteX57" fmla="*/ 8440 w 10000"/>
                <a:gd name="connsiteY57" fmla="*/ 6532 h 10000"/>
                <a:gd name="connsiteX58" fmla="*/ 7961 w 10000"/>
                <a:gd name="connsiteY58" fmla="*/ 6269 h 10000"/>
                <a:gd name="connsiteX59" fmla="*/ 7874 w 10000"/>
                <a:gd name="connsiteY59" fmla="*/ 5556 h 10000"/>
                <a:gd name="connsiteX60" fmla="*/ 7361 w 10000"/>
                <a:gd name="connsiteY60" fmla="*/ 5865 h 10000"/>
                <a:gd name="connsiteX61" fmla="*/ 7369 w 10000"/>
                <a:gd name="connsiteY61" fmla="*/ 6232 h 10000"/>
                <a:gd name="connsiteX62" fmla="*/ 6955 w 10000"/>
                <a:gd name="connsiteY62" fmla="*/ 6453 h 10000"/>
                <a:gd name="connsiteX63" fmla="*/ 3120 w 10000"/>
                <a:gd name="connsiteY63" fmla="*/ 0 h 10000"/>
                <a:gd name="connsiteX64" fmla="*/ 2475 w 10000"/>
                <a:gd name="connsiteY64" fmla="*/ 0 h 10000"/>
                <a:gd name="connsiteX65" fmla="*/ 1884 w 10000"/>
                <a:gd name="connsiteY65" fmla="*/ 0 h 10000"/>
                <a:gd name="connsiteX66" fmla="*/ 1237 w 10000"/>
                <a:gd name="connsiteY66" fmla="*/ 0 h 10000"/>
                <a:gd name="connsiteX67" fmla="*/ 1237 w 10000"/>
                <a:gd name="connsiteY67" fmla="*/ 479 h 10000"/>
                <a:gd name="connsiteX68" fmla="*/ 1237 w 10000"/>
                <a:gd name="connsiteY68" fmla="*/ 1096 h 10000"/>
                <a:gd name="connsiteX69" fmla="*/ 433 w 10000"/>
                <a:gd name="connsiteY69" fmla="*/ 1096 h 10000"/>
                <a:gd name="connsiteX70" fmla="*/ 433 w 10000"/>
                <a:gd name="connsiteY70" fmla="*/ 1369 h 10000"/>
                <a:gd name="connsiteX0" fmla="*/ 433 w 10000"/>
                <a:gd name="connsiteY0" fmla="*/ 1369 h 10000"/>
                <a:gd name="connsiteX1" fmla="*/ 6675 w 10000"/>
                <a:gd name="connsiteY1" fmla="*/ 6715 h 10000"/>
                <a:gd name="connsiteX2" fmla="*/ 6234 w 10000"/>
                <a:gd name="connsiteY2" fmla="*/ 6927 h 10000"/>
                <a:gd name="connsiteX3" fmla="*/ 5864 w 10000"/>
                <a:gd name="connsiteY3" fmla="*/ 6706 h 10000"/>
                <a:gd name="connsiteX4" fmla="*/ 5325 w 10000"/>
                <a:gd name="connsiteY4" fmla="*/ 6572 h 10000"/>
                <a:gd name="connsiteX5" fmla="*/ 5058 w 10000"/>
                <a:gd name="connsiteY5" fmla="*/ 6873 h 10000"/>
                <a:gd name="connsiteX6" fmla="*/ 4396 w 10000"/>
                <a:gd name="connsiteY6" fmla="*/ 7104 h 10000"/>
                <a:gd name="connsiteX7" fmla="*/ 3972 w 10000"/>
                <a:gd name="connsiteY7" fmla="*/ 7102 h 10000"/>
                <a:gd name="connsiteX8" fmla="*/ 3044 w 10000"/>
                <a:gd name="connsiteY8" fmla="*/ 6906 h 10000"/>
                <a:gd name="connsiteX9" fmla="*/ 2796 w 10000"/>
                <a:gd name="connsiteY9" fmla="*/ 7012 h 10000"/>
                <a:gd name="connsiteX10" fmla="*/ 2177 w 10000"/>
                <a:gd name="connsiteY10" fmla="*/ 6775 h 10000"/>
                <a:gd name="connsiteX11" fmla="*/ 1903 w 10000"/>
                <a:gd name="connsiteY11" fmla="*/ 6419 h 10000"/>
                <a:gd name="connsiteX12" fmla="*/ 1449 w 10000"/>
                <a:gd name="connsiteY12" fmla="*/ 6516 h 10000"/>
                <a:gd name="connsiteX13" fmla="*/ 1324 w 10000"/>
                <a:gd name="connsiteY13" fmla="*/ 6727 h 10000"/>
                <a:gd name="connsiteX14" fmla="*/ 845 w 10000"/>
                <a:gd name="connsiteY14" fmla="*/ 6817 h 10000"/>
                <a:gd name="connsiteX15" fmla="*/ 526 w 10000"/>
                <a:gd name="connsiteY15" fmla="*/ 6809 h 10000"/>
                <a:gd name="connsiteX16" fmla="*/ 354 w 10000"/>
                <a:gd name="connsiteY16" fmla="*/ 6976 h 10000"/>
                <a:gd name="connsiteX17" fmla="*/ 56 w 10000"/>
                <a:gd name="connsiteY17" fmla="*/ 6713 h 10000"/>
                <a:gd name="connsiteX18" fmla="*/ 0 w 10000"/>
                <a:gd name="connsiteY18" fmla="*/ 7191 h 10000"/>
                <a:gd name="connsiteX19" fmla="*/ 106 w 10000"/>
                <a:gd name="connsiteY19" fmla="*/ 7260 h 10000"/>
                <a:gd name="connsiteX20" fmla="*/ 538 w 10000"/>
                <a:gd name="connsiteY20" fmla="*/ 7294 h 10000"/>
                <a:gd name="connsiteX21" fmla="*/ 596 w 10000"/>
                <a:gd name="connsiteY21" fmla="*/ 7430 h 10000"/>
                <a:gd name="connsiteX22" fmla="*/ 1075 w 10000"/>
                <a:gd name="connsiteY22" fmla="*/ 7466 h 10000"/>
                <a:gd name="connsiteX23" fmla="*/ 1346 w 10000"/>
                <a:gd name="connsiteY23" fmla="*/ 7603 h 10000"/>
                <a:gd name="connsiteX24" fmla="*/ 1397 w 10000"/>
                <a:gd name="connsiteY24" fmla="*/ 7843 h 10000"/>
                <a:gd name="connsiteX25" fmla="*/ 2260 w 10000"/>
                <a:gd name="connsiteY25" fmla="*/ 8253 h 10000"/>
                <a:gd name="connsiteX26" fmla="*/ 2475 w 10000"/>
                <a:gd name="connsiteY26" fmla="*/ 8665 h 10000"/>
                <a:gd name="connsiteX27" fmla="*/ 3064 w 10000"/>
                <a:gd name="connsiteY27" fmla="*/ 8871 h 10000"/>
                <a:gd name="connsiteX28" fmla="*/ 3280 w 10000"/>
                <a:gd name="connsiteY28" fmla="*/ 9142 h 10000"/>
                <a:gd name="connsiteX29" fmla="*/ 3709 w 10000"/>
                <a:gd name="connsiteY29" fmla="*/ 9487 h 10000"/>
                <a:gd name="connsiteX30" fmla="*/ 4034 w 10000"/>
                <a:gd name="connsiteY30" fmla="*/ 9588 h 10000"/>
                <a:gd name="connsiteX31" fmla="*/ 4248 w 10000"/>
                <a:gd name="connsiteY31" fmla="*/ 9487 h 10000"/>
                <a:gd name="connsiteX32" fmla="*/ 4785 w 10000"/>
                <a:gd name="connsiteY32" fmla="*/ 9521 h 10000"/>
                <a:gd name="connsiteX33" fmla="*/ 5002 w 10000"/>
                <a:gd name="connsiteY33" fmla="*/ 9452 h 10000"/>
                <a:gd name="connsiteX34" fmla="*/ 5967 w 10000"/>
                <a:gd name="connsiteY34" fmla="*/ 9967 h 10000"/>
                <a:gd name="connsiteX35" fmla="*/ 6021 w 10000"/>
                <a:gd name="connsiteY35" fmla="*/ 9967 h 10000"/>
                <a:gd name="connsiteX36" fmla="*/ 6130 w 10000"/>
                <a:gd name="connsiteY36" fmla="*/ 9898 h 10000"/>
                <a:gd name="connsiteX37" fmla="*/ 6823 w 10000"/>
                <a:gd name="connsiteY37" fmla="*/ 9898 h 10000"/>
                <a:gd name="connsiteX38" fmla="*/ 6936 w 10000"/>
                <a:gd name="connsiteY38" fmla="*/ 10000 h 10000"/>
                <a:gd name="connsiteX39" fmla="*/ 7526 w 10000"/>
                <a:gd name="connsiteY39" fmla="*/ 9862 h 10000"/>
                <a:gd name="connsiteX40" fmla="*/ 8062 w 10000"/>
                <a:gd name="connsiteY40" fmla="*/ 9862 h 10000"/>
                <a:gd name="connsiteX41" fmla="*/ 8438 w 10000"/>
                <a:gd name="connsiteY41" fmla="*/ 9726 h 10000"/>
                <a:gd name="connsiteX42" fmla="*/ 8871 w 10000"/>
                <a:gd name="connsiteY42" fmla="*/ 9452 h 10000"/>
                <a:gd name="connsiteX43" fmla="*/ 10000 w 10000"/>
                <a:gd name="connsiteY43" fmla="*/ 9452 h 10000"/>
                <a:gd name="connsiteX44" fmla="*/ 10000 w 10000"/>
                <a:gd name="connsiteY44" fmla="*/ 9076 h 10000"/>
                <a:gd name="connsiteX45" fmla="*/ 9409 w 10000"/>
                <a:gd name="connsiteY45" fmla="*/ 8905 h 10000"/>
                <a:gd name="connsiteX46" fmla="*/ 9083 w 10000"/>
                <a:gd name="connsiteY46" fmla="*/ 8357 h 10000"/>
                <a:gd name="connsiteX47" fmla="*/ 8655 w 10000"/>
                <a:gd name="connsiteY47" fmla="*/ 8151 h 10000"/>
                <a:gd name="connsiteX48" fmla="*/ 8385 w 10000"/>
                <a:gd name="connsiteY48" fmla="*/ 7876 h 10000"/>
                <a:gd name="connsiteX49" fmla="*/ 7687 w 10000"/>
                <a:gd name="connsiteY49" fmla="*/ 7672 h 10000"/>
                <a:gd name="connsiteX50" fmla="*/ 7848 w 10000"/>
                <a:gd name="connsiteY50" fmla="*/ 7603 h 10000"/>
                <a:gd name="connsiteX51" fmla="*/ 7848 w 10000"/>
                <a:gd name="connsiteY51" fmla="*/ 7430 h 10000"/>
                <a:gd name="connsiteX52" fmla="*/ 8334 w 10000"/>
                <a:gd name="connsiteY52" fmla="*/ 7430 h 10000"/>
                <a:gd name="connsiteX53" fmla="*/ 8599 w 10000"/>
                <a:gd name="connsiteY53" fmla="*/ 7294 h 10000"/>
                <a:gd name="connsiteX54" fmla="*/ 8655 w 10000"/>
                <a:gd name="connsiteY54" fmla="*/ 6302 h 10000"/>
                <a:gd name="connsiteX55" fmla="*/ 8707 w 10000"/>
                <a:gd name="connsiteY55" fmla="*/ 6336 h 10000"/>
                <a:gd name="connsiteX56" fmla="*/ 8517 w 10000"/>
                <a:gd name="connsiteY56" fmla="*/ 6398 h 10000"/>
                <a:gd name="connsiteX57" fmla="*/ 8440 w 10000"/>
                <a:gd name="connsiteY57" fmla="*/ 6532 h 10000"/>
                <a:gd name="connsiteX58" fmla="*/ 7961 w 10000"/>
                <a:gd name="connsiteY58" fmla="*/ 6269 h 10000"/>
                <a:gd name="connsiteX59" fmla="*/ 7874 w 10000"/>
                <a:gd name="connsiteY59" fmla="*/ 5556 h 10000"/>
                <a:gd name="connsiteX60" fmla="*/ 7361 w 10000"/>
                <a:gd name="connsiteY60" fmla="*/ 5865 h 10000"/>
                <a:gd name="connsiteX61" fmla="*/ 7369 w 10000"/>
                <a:gd name="connsiteY61" fmla="*/ 6232 h 10000"/>
                <a:gd name="connsiteX62" fmla="*/ 6955 w 10000"/>
                <a:gd name="connsiteY62" fmla="*/ 6453 h 10000"/>
                <a:gd name="connsiteX63" fmla="*/ 2475 w 10000"/>
                <a:gd name="connsiteY63" fmla="*/ 0 h 10000"/>
                <a:gd name="connsiteX64" fmla="*/ 1884 w 10000"/>
                <a:gd name="connsiteY64" fmla="*/ 0 h 10000"/>
                <a:gd name="connsiteX65" fmla="*/ 1237 w 10000"/>
                <a:gd name="connsiteY65" fmla="*/ 0 h 10000"/>
                <a:gd name="connsiteX66" fmla="*/ 1237 w 10000"/>
                <a:gd name="connsiteY66" fmla="*/ 479 h 10000"/>
                <a:gd name="connsiteX67" fmla="*/ 1237 w 10000"/>
                <a:gd name="connsiteY67" fmla="*/ 1096 h 10000"/>
                <a:gd name="connsiteX68" fmla="*/ 433 w 10000"/>
                <a:gd name="connsiteY68" fmla="*/ 1096 h 10000"/>
                <a:gd name="connsiteX69" fmla="*/ 433 w 10000"/>
                <a:gd name="connsiteY69" fmla="*/ 1369 h 10000"/>
                <a:gd name="connsiteX0" fmla="*/ 433 w 10000"/>
                <a:gd name="connsiteY0" fmla="*/ 1369 h 10000"/>
                <a:gd name="connsiteX1" fmla="*/ 6675 w 10000"/>
                <a:gd name="connsiteY1" fmla="*/ 6715 h 10000"/>
                <a:gd name="connsiteX2" fmla="*/ 6234 w 10000"/>
                <a:gd name="connsiteY2" fmla="*/ 6927 h 10000"/>
                <a:gd name="connsiteX3" fmla="*/ 5864 w 10000"/>
                <a:gd name="connsiteY3" fmla="*/ 6706 h 10000"/>
                <a:gd name="connsiteX4" fmla="*/ 5325 w 10000"/>
                <a:gd name="connsiteY4" fmla="*/ 6572 h 10000"/>
                <a:gd name="connsiteX5" fmla="*/ 5058 w 10000"/>
                <a:gd name="connsiteY5" fmla="*/ 6873 h 10000"/>
                <a:gd name="connsiteX6" fmla="*/ 4396 w 10000"/>
                <a:gd name="connsiteY6" fmla="*/ 7104 h 10000"/>
                <a:gd name="connsiteX7" fmla="*/ 3972 w 10000"/>
                <a:gd name="connsiteY7" fmla="*/ 7102 h 10000"/>
                <a:gd name="connsiteX8" fmla="*/ 3044 w 10000"/>
                <a:gd name="connsiteY8" fmla="*/ 6906 h 10000"/>
                <a:gd name="connsiteX9" fmla="*/ 2796 w 10000"/>
                <a:gd name="connsiteY9" fmla="*/ 7012 h 10000"/>
                <a:gd name="connsiteX10" fmla="*/ 2177 w 10000"/>
                <a:gd name="connsiteY10" fmla="*/ 6775 h 10000"/>
                <a:gd name="connsiteX11" fmla="*/ 1903 w 10000"/>
                <a:gd name="connsiteY11" fmla="*/ 6419 h 10000"/>
                <a:gd name="connsiteX12" fmla="*/ 1449 w 10000"/>
                <a:gd name="connsiteY12" fmla="*/ 6516 h 10000"/>
                <a:gd name="connsiteX13" fmla="*/ 1324 w 10000"/>
                <a:gd name="connsiteY13" fmla="*/ 6727 h 10000"/>
                <a:gd name="connsiteX14" fmla="*/ 845 w 10000"/>
                <a:gd name="connsiteY14" fmla="*/ 6817 h 10000"/>
                <a:gd name="connsiteX15" fmla="*/ 526 w 10000"/>
                <a:gd name="connsiteY15" fmla="*/ 6809 h 10000"/>
                <a:gd name="connsiteX16" fmla="*/ 354 w 10000"/>
                <a:gd name="connsiteY16" fmla="*/ 6976 h 10000"/>
                <a:gd name="connsiteX17" fmla="*/ 56 w 10000"/>
                <a:gd name="connsiteY17" fmla="*/ 6713 h 10000"/>
                <a:gd name="connsiteX18" fmla="*/ 0 w 10000"/>
                <a:gd name="connsiteY18" fmla="*/ 7191 h 10000"/>
                <a:gd name="connsiteX19" fmla="*/ 106 w 10000"/>
                <a:gd name="connsiteY19" fmla="*/ 7260 h 10000"/>
                <a:gd name="connsiteX20" fmla="*/ 538 w 10000"/>
                <a:gd name="connsiteY20" fmla="*/ 7294 h 10000"/>
                <a:gd name="connsiteX21" fmla="*/ 596 w 10000"/>
                <a:gd name="connsiteY21" fmla="*/ 7430 h 10000"/>
                <a:gd name="connsiteX22" fmla="*/ 1075 w 10000"/>
                <a:gd name="connsiteY22" fmla="*/ 7466 h 10000"/>
                <a:gd name="connsiteX23" fmla="*/ 1346 w 10000"/>
                <a:gd name="connsiteY23" fmla="*/ 7603 h 10000"/>
                <a:gd name="connsiteX24" fmla="*/ 1397 w 10000"/>
                <a:gd name="connsiteY24" fmla="*/ 7843 h 10000"/>
                <a:gd name="connsiteX25" fmla="*/ 2260 w 10000"/>
                <a:gd name="connsiteY25" fmla="*/ 8253 h 10000"/>
                <a:gd name="connsiteX26" fmla="*/ 2475 w 10000"/>
                <a:gd name="connsiteY26" fmla="*/ 8665 h 10000"/>
                <a:gd name="connsiteX27" fmla="*/ 3064 w 10000"/>
                <a:gd name="connsiteY27" fmla="*/ 8871 h 10000"/>
                <a:gd name="connsiteX28" fmla="*/ 3280 w 10000"/>
                <a:gd name="connsiteY28" fmla="*/ 9142 h 10000"/>
                <a:gd name="connsiteX29" fmla="*/ 3709 w 10000"/>
                <a:gd name="connsiteY29" fmla="*/ 9487 h 10000"/>
                <a:gd name="connsiteX30" fmla="*/ 4034 w 10000"/>
                <a:gd name="connsiteY30" fmla="*/ 9588 h 10000"/>
                <a:gd name="connsiteX31" fmla="*/ 4248 w 10000"/>
                <a:gd name="connsiteY31" fmla="*/ 9487 h 10000"/>
                <a:gd name="connsiteX32" fmla="*/ 4785 w 10000"/>
                <a:gd name="connsiteY32" fmla="*/ 9521 h 10000"/>
                <a:gd name="connsiteX33" fmla="*/ 5002 w 10000"/>
                <a:gd name="connsiteY33" fmla="*/ 9452 h 10000"/>
                <a:gd name="connsiteX34" fmla="*/ 5967 w 10000"/>
                <a:gd name="connsiteY34" fmla="*/ 9967 h 10000"/>
                <a:gd name="connsiteX35" fmla="*/ 6021 w 10000"/>
                <a:gd name="connsiteY35" fmla="*/ 9967 h 10000"/>
                <a:gd name="connsiteX36" fmla="*/ 6130 w 10000"/>
                <a:gd name="connsiteY36" fmla="*/ 9898 h 10000"/>
                <a:gd name="connsiteX37" fmla="*/ 6823 w 10000"/>
                <a:gd name="connsiteY37" fmla="*/ 9898 h 10000"/>
                <a:gd name="connsiteX38" fmla="*/ 6936 w 10000"/>
                <a:gd name="connsiteY38" fmla="*/ 10000 h 10000"/>
                <a:gd name="connsiteX39" fmla="*/ 7526 w 10000"/>
                <a:gd name="connsiteY39" fmla="*/ 9862 h 10000"/>
                <a:gd name="connsiteX40" fmla="*/ 8062 w 10000"/>
                <a:gd name="connsiteY40" fmla="*/ 9862 h 10000"/>
                <a:gd name="connsiteX41" fmla="*/ 8438 w 10000"/>
                <a:gd name="connsiteY41" fmla="*/ 9726 h 10000"/>
                <a:gd name="connsiteX42" fmla="*/ 8871 w 10000"/>
                <a:gd name="connsiteY42" fmla="*/ 9452 h 10000"/>
                <a:gd name="connsiteX43" fmla="*/ 10000 w 10000"/>
                <a:gd name="connsiteY43" fmla="*/ 9452 h 10000"/>
                <a:gd name="connsiteX44" fmla="*/ 10000 w 10000"/>
                <a:gd name="connsiteY44" fmla="*/ 9076 h 10000"/>
                <a:gd name="connsiteX45" fmla="*/ 9409 w 10000"/>
                <a:gd name="connsiteY45" fmla="*/ 8905 h 10000"/>
                <a:gd name="connsiteX46" fmla="*/ 9083 w 10000"/>
                <a:gd name="connsiteY46" fmla="*/ 8357 h 10000"/>
                <a:gd name="connsiteX47" fmla="*/ 8655 w 10000"/>
                <a:gd name="connsiteY47" fmla="*/ 8151 h 10000"/>
                <a:gd name="connsiteX48" fmla="*/ 8385 w 10000"/>
                <a:gd name="connsiteY48" fmla="*/ 7876 h 10000"/>
                <a:gd name="connsiteX49" fmla="*/ 7687 w 10000"/>
                <a:gd name="connsiteY49" fmla="*/ 7672 h 10000"/>
                <a:gd name="connsiteX50" fmla="*/ 7848 w 10000"/>
                <a:gd name="connsiteY50" fmla="*/ 7603 h 10000"/>
                <a:gd name="connsiteX51" fmla="*/ 7848 w 10000"/>
                <a:gd name="connsiteY51" fmla="*/ 7430 h 10000"/>
                <a:gd name="connsiteX52" fmla="*/ 8334 w 10000"/>
                <a:gd name="connsiteY52" fmla="*/ 7430 h 10000"/>
                <a:gd name="connsiteX53" fmla="*/ 8599 w 10000"/>
                <a:gd name="connsiteY53" fmla="*/ 7294 h 10000"/>
                <a:gd name="connsiteX54" fmla="*/ 8655 w 10000"/>
                <a:gd name="connsiteY54" fmla="*/ 6302 h 10000"/>
                <a:gd name="connsiteX55" fmla="*/ 8707 w 10000"/>
                <a:gd name="connsiteY55" fmla="*/ 6336 h 10000"/>
                <a:gd name="connsiteX56" fmla="*/ 8517 w 10000"/>
                <a:gd name="connsiteY56" fmla="*/ 6398 h 10000"/>
                <a:gd name="connsiteX57" fmla="*/ 8440 w 10000"/>
                <a:gd name="connsiteY57" fmla="*/ 6532 h 10000"/>
                <a:gd name="connsiteX58" fmla="*/ 7961 w 10000"/>
                <a:gd name="connsiteY58" fmla="*/ 6269 h 10000"/>
                <a:gd name="connsiteX59" fmla="*/ 7874 w 10000"/>
                <a:gd name="connsiteY59" fmla="*/ 5556 h 10000"/>
                <a:gd name="connsiteX60" fmla="*/ 7361 w 10000"/>
                <a:gd name="connsiteY60" fmla="*/ 5865 h 10000"/>
                <a:gd name="connsiteX61" fmla="*/ 7369 w 10000"/>
                <a:gd name="connsiteY61" fmla="*/ 6232 h 10000"/>
                <a:gd name="connsiteX62" fmla="*/ 6955 w 10000"/>
                <a:gd name="connsiteY62" fmla="*/ 6453 h 10000"/>
                <a:gd name="connsiteX63" fmla="*/ 1884 w 10000"/>
                <a:gd name="connsiteY63" fmla="*/ 0 h 10000"/>
                <a:gd name="connsiteX64" fmla="*/ 1237 w 10000"/>
                <a:gd name="connsiteY64" fmla="*/ 0 h 10000"/>
                <a:gd name="connsiteX65" fmla="*/ 1237 w 10000"/>
                <a:gd name="connsiteY65" fmla="*/ 479 h 10000"/>
                <a:gd name="connsiteX66" fmla="*/ 1237 w 10000"/>
                <a:gd name="connsiteY66" fmla="*/ 1096 h 10000"/>
                <a:gd name="connsiteX67" fmla="*/ 433 w 10000"/>
                <a:gd name="connsiteY67" fmla="*/ 1096 h 10000"/>
                <a:gd name="connsiteX68" fmla="*/ 433 w 10000"/>
                <a:gd name="connsiteY68" fmla="*/ 1369 h 10000"/>
                <a:gd name="connsiteX0" fmla="*/ 433 w 10000"/>
                <a:gd name="connsiteY0" fmla="*/ 1369 h 10000"/>
                <a:gd name="connsiteX1" fmla="*/ 6675 w 10000"/>
                <a:gd name="connsiteY1" fmla="*/ 6715 h 10000"/>
                <a:gd name="connsiteX2" fmla="*/ 6234 w 10000"/>
                <a:gd name="connsiteY2" fmla="*/ 6927 h 10000"/>
                <a:gd name="connsiteX3" fmla="*/ 5864 w 10000"/>
                <a:gd name="connsiteY3" fmla="*/ 6706 h 10000"/>
                <a:gd name="connsiteX4" fmla="*/ 5325 w 10000"/>
                <a:gd name="connsiteY4" fmla="*/ 6572 h 10000"/>
                <a:gd name="connsiteX5" fmla="*/ 5058 w 10000"/>
                <a:gd name="connsiteY5" fmla="*/ 6873 h 10000"/>
                <a:gd name="connsiteX6" fmla="*/ 4396 w 10000"/>
                <a:gd name="connsiteY6" fmla="*/ 7104 h 10000"/>
                <a:gd name="connsiteX7" fmla="*/ 3972 w 10000"/>
                <a:gd name="connsiteY7" fmla="*/ 7102 h 10000"/>
                <a:gd name="connsiteX8" fmla="*/ 3044 w 10000"/>
                <a:gd name="connsiteY8" fmla="*/ 6906 h 10000"/>
                <a:gd name="connsiteX9" fmla="*/ 2796 w 10000"/>
                <a:gd name="connsiteY9" fmla="*/ 7012 h 10000"/>
                <a:gd name="connsiteX10" fmla="*/ 2177 w 10000"/>
                <a:gd name="connsiteY10" fmla="*/ 6775 h 10000"/>
                <a:gd name="connsiteX11" fmla="*/ 1903 w 10000"/>
                <a:gd name="connsiteY11" fmla="*/ 6419 h 10000"/>
                <a:gd name="connsiteX12" fmla="*/ 1449 w 10000"/>
                <a:gd name="connsiteY12" fmla="*/ 6516 h 10000"/>
                <a:gd name="connsiteX13" fmla="*/ 1324 w 10000"/>
                <a:gd name="connsiteY13" fmla="*/ 6727 h 10000"/>
                <a:gd name="connsiteX14" fmla="*/ 845 w 10000"/>
                <a:gd name="connsiteY14" fmla="*/ 6817 h 10000"/>
                <a:gd name="connsiteX15" fmla="*/ 526 w 10000"/>
                <a:gd name="connsiteY15" fmla="*/ 6809 h 10000"/>
                <a:gd name="connsiteX16" fmla="*/ 354 w 10000"/>
                <a:gd name="connsiteY16" fmla="*/ 6976 h 10000"/>
                <a:gd name="connsiteX17" fmla="*/ 56 w 10000"/>
                <a:gd name="connsiteY17" fmla="*/ 6713 h 10000"/>
                <a:gd name="connsiteX18" fmla="*/ 0 w 10000"/>
                <a:gd name="connsiteY18" fmla="*/ 7191 h 10000"/>
                <a:gd name="connsiteX19" fmla="*/ 106 w 10000"/>
                <a:gd name="connsiteY19" fmla="*/ 7260 h 10000"/>
                <a:gd name="connsiteX20" fmla="*/ 538 w 10000"/>
                <a:gd name="connsiteY20" fmla="*/ 7294 h 10000"/>
                <a:gd name="connsiteX21" fmla="*/ 596 w 10000"/>
                <a:gd name="connsiteY21" fmla="*/ 7430 h 10000"/>
                <a:gd name="connsiteX22" fmla="*/ 1075 w 10000"/>
                <a:gd name="connsiteY22" fmla="*/ 7466 h 10000"/>
                <a:gd name="connsiteX23" fmla="*/ 1346 w 10000"/>
                <a:gd name="connsiteY23" fmla="*/ 7603 h 10000"/>
                <a:gd name="connsiteX24" fmla="*/ 1397 w 10000"/>
                <a:gd name="connsiteY24" fmla="*/ 7843 h 10000"/>
                <a:gd name="connsiteX25" fmla="*/ 2260 w 10000"/>
                <a:gd name="connsiteY25" fmla="*/ 8253 h 10000"/>
                <a:gd name="connsiteX26" fmla="*/ 2475 w 10000"/>
                <a:gd name="connsiteY26" fmla="*/ 8665 h 10000"/>
                <a:gd name="connsiteX27" fmla="*/ 3064 w 10000"/>
                <a:gd name="connsiteY27" fmla="*/ 8871 h 10000"/>
                <a:gd name="connsiteX28" fmla="*/ 3280 w 10000"/>
                <a:gd name="connsiteY28" fmla="*/ 9142 h 10000"/>
                <a:gd name="connsiteX29" fmla="*/ 3709 w 10000"/>
                <a:gd name="connsiteY29" fmla="*/ 9487 h 10000"/>
                <a:gd name="connsiteX30" fmla="*/ 4034 w 10000"/>
                <a:gd name="connsiteY30" fmla="*/ 9588 h 10000"/>
                <a:gd name="connsiteX31" fmla="*/ 4248 w 10000"/>
                <a:gd name="connsiteY31" fmla="*/ 9487 h 10000"/>
                <a:gd name="connsiteX32" fmla="*/ 4785 w 10000"/>
                <a:gd name="connsiteY32" fmla="*/ 9521 h 10000"/>
                <a:gd name="connsiteX33" fmla="*/ 5002 w 10000"/>
                <a:gd name="connsiteY33" fmla="*/ 9452 h 10000"/>
                <a:gd name="connsiteX34" fmla="*/ 5967 w 10000"/>
                <a:gd name="connsiteY34" fmla="*/ 9967 h 10000"/>
                <a:gd name="connsiteX35" fmla="*/ 6021 w 10000"/>
                <a:gd name="connsiteY35" fmla="*/ 9967 h 10000"/>
                <a:gd name="connsiteX36" fmla="*/ 6130 w 10000"/>
                <a:gd name="connsiteY36" fmla="*/ 9898 h 10000"/>
                <a:gd name="connsiteX37" fmla="*/ 6823 w 10000"/>
                <a:gd name="connsiteY37" fmla="*/ 9898 h 10000"/>
                <a:gd name="connsiteX38" fmla="*/ 6936 w 10000"/>
                <a:gd name="connsiteY38" fmla="*/ 10000 h 10000"/>
                <a:gd name="connsiteX39" fmla="*/ 7526 w 10000"/>
                <a:gd name="connsiteY39" fmla="*/ 9862 h 10000"/>
                <a:gd name="connsiteX40" fmla="*/ 8062 w 10000"/>
                <a:gd name="connsiteY40" fmla="*/ 9862 h 10000"/>
                <a:gd name="connsiteX41" fmla="*/ 8438 w 10000"/>
                <a:gd name="connsiteY41" fmla="*/ 9726 h 10000"/>
                <a:gd name="connsiteX42" fmla="*/ 8871 w 10000"/>
                <a:gd name="connsiteY42" fmla="*/ 9452 h 10000"/>
                <a:gd name="connsiteX43" fmla="*/ 10000 w 10000"/>
                <a:gd name="connsiteY43" fmla="*/ 9452 h 10000"/>
                <a:gd name="connsiteX44" fmla="*/ 10000 w 10000"/>
                <a:gd name="connsiteY44" fmla="*/ 9076 h 10000"/>
                <a:gd name="connsiteX45" fmla="*/ 9409 w 10000"/>
                <a:gd name="connsiteY45" fmla="*/ 8905 h 10000"/>
                <a:gd name="connsiteX46" fmla="*/ 9083 w 10000"/>
                <a:gd name="connsiteY46" fmla="*/ 8357 h 10000"/>
                <a:gd name="connsiteX47" fmla="*/ 8655 w 10000"/>
                <a:gd name="connsiteY47" fmla="*/ 8151 h 10000"/>
                <a:gd name="connsiteX48" fmla="*/ 8385 w 10000"/>
                <a:gd name="connsiteY48" fmla="*/ 7876 h 10000"/>
                <a:gd name="connsiteX49" fmla="*/ 7687 w 10000"/>
                <a:gd name="connsiteY49" fmla="*/ 7672 h 10000"/>
                <a:gd name="connsiteX50" fmla="*/ 7848 w 10000"/>
                <a:gd name="connsiteY50" fmla="*/ 7603 h 10000"/>
                <a:gd name="connsiteX51" fmla="*/ 7848 w 10000"/>
                <a:gd name="connsiteY51" fmla="*/ 7430 h 10000"/>
                <a:gd name="connsiteX52" fmla="*/ 8334 w 10000"/>
                <a:gd name="connsiteY52" fmla="*/ 7430 h 10000"/>
                <a:gd name="connsiteX53" fmla="*/ 8599 w 10000"/>
                <a:gd name="connsiteY53" fmla="*/ 7294 h 10000"/>
                <a:gd name="connsiteX54" fmla="*/ 8655 w 10000"/>
                <a:gd name="connsiteY54" fmla="*/ 6302 h 10000"/>
                <a:gd name="connsiteX55" fmla="*/ 8707 w 10000"/>
                <a:gd name="connsiteY55" fmla="*/ 6336 h 10000"/>
                <a:gd name="connsiteX56" fmla="*/ 8517 w 10000"/>
                <a:gd name="connsiteY56" fmla="*/ 6398 h 10000"/>
                <a:gd name="connsiteX57" fmla="*/ 8440 w 10000"/>
                <a:gd name="connsiteY57" fmla="*/ 6532 h 10000"/>
                <a:gd name="connsiteX58" fmla="*/ 7961 w 10000"/>
                <a:gd name="connsiteY58" fmla="*/ 6269 h 10000"/>
                <a:gd name="connsiteX59" fmla="*/ 7874 w 10000"/>
                <a:gd name="connsiteY59" fmla="*/ 5556 h 10000"/>
                <a:gd name="connsiteX60" fmla="*/ 7361 w 10000"/>
                <a:gd name="connsiteY60" fmla="*/ 5865 h 10000"/>
                <a:gd name="connsiteX61" fmla="*/ 7369 w 10000"/>
                <a:gd name="connsiteY61" fmla="*/ 6232 h 10000"/>
                <a:gd name="connsiteX62" fmla="*/ 6955 w 10000"/>
                <a:gd name="connsiteY62" fmla="*/ 6453 h 10000"/>
                <a:gd name="connsiteX63" fmla="*/ 1237 w 10000"/>
                <a:gd name="connsiteY63" fmla="*/ 0 h 10000"/>
                <a:gd name="connsiteX64" fmla="*/ 1237 w 10000"/>
                <a:gd name="connsiteY64" fmla="*/ 479 h 10000"/>
                <a:gd name="connsiteX65" fmla="*/ 1237 w 10000"/>
                <a:gd name="connsiteY65" fmla="*/ 1096 h 10000"/>
                <a:gd name="connsiteX66" fmla="*/ 433 w 10000"/>
                <a:gd name="connsiteY66" fmla="*/ 1096 h 10000"/>
                <a:gd name="connsiteX67" fmla="*/ 433 w 10000"/>
                <a:gd name="connsiteY67" fmla="*/ 1369 h 10000"/>
                <a:gd name="connsiteX0" fmla="*/ 433 w 10000"/>
                <a:gd name="connsiteY0" fmla="*/ 890 h 9521"/>
                <a:gd name="connsiteX1" fmla="*/ 6675 w 10000"/>
                <a:gd name="connsiteY1" fmla="*/ 6236 h 9521"/>
                <a:gd name="connsiteX2" fmla="*/ 6234 w 10000"/>
                <a:gd name="connsiteY2" fmla="*/ 6448 h 9521"/>
                <a:gd name="connsiteX3" fmla="*/ 5864 w 10000"/>
                <a:gd name="connsiteY3" fmla="*/ 6227 h 9521"/>
                <a:gd name="connsiteX4" fmla="*/ 5325 w 10000"/>
                <a:gd name="connsiteY4" fmla="*/ 6093 h 9521"/>
                <a:gd name="connsiteX5" fmla="*/ 5058 w 10000"/>
                <a:gd name="connsiteY5" fmla="*/ 6394 h 9521"/>
                <a:gd name="connsiteX6" fmla="*/ 4396 w 10000"/>
                <a:gd name="connsiteY6" fmla="*/ 6625 h 9521"/>
                <a:gd name="connsiteX7" fmla="*/ 3972 w 10000"/>
                <a:gd name="connsiteY7" fmla="*/ 6623 h 9521"/>
                <a:gd name="connsiteX8" fmla="*/ 3044 w 10000"/>
                <a:gd name="connsiteY8" fmla="*/ 6427 h 9521"/>
                <a:gd name="connsiteX9" fmla="*/ 2796 w 10000"/>
                <a:gd name="connsiteY9" fmla="*/ 6533 h 9521"/>
                <a:gd name="connsiteX10" fmla="*/ 2177 w 10000"/>
                <a:gd name="connsiteY10" fmla="*/ 6296 h 9521"/>
                <a:gd name="connsiteX11" fmla="*/ 1903 w 10000"/>
                <a:gd name="connsiteY11" fmla="*/ 5940 h 9521"/>
                <a:gd name="connsiteX12" fmla="*/ 1449 w 10000"/>
                <a:gd name="connsiteY12" fmla="*/ 6037 h 9521"/>
                <a:gd name="connsiteX13" fmla="*/ 1324 w 10000"/>
                <a:gd name="connsiteY13" fmla="*/ 6248 h 9521"/>
                <a:gd name="connsiteX14" fmla="*/ 845 w 10000"/>
                <a:gd name="connsiteY14" fmla="*/ 6338 h 9521"/>
                <a:gd name="connsiteX15" fmla="*/ 526 w 10000"/>
                <a:gd name="connsiteY15" fmla="*/ 6330 h 9521"/>
                <a:gd name="connsiteX16" fmla="*/ 354 w 10000"/>
                <a:gd name="connsiteY16" fmla="*/ 6497 h 9521"/>
                <a:gd name="connsiteX17" fmla="*/ 56 w 10000"/>
                <a:gd name="connsiteY17" fmla="*/ 6234 h 9521"/>
                <a:gd name="connsiteX18" fmla="*/ 0 w 10000"/>
                <a:gd name="connsiteY18" fmla="*/ 6712 h 9521"/>
                <a:gd name="connsiteX19" fmla="*/ 106 w 10000"/>
                <a:gd name="connsiteY19" fmla="*/ 6781 h 9521"/>
                <a:gd name="connsiteX20" fmla="*/ 538 w 10000"/>
                <a:gd name="connsiteY20" fmla="*/ 6815 h 9521"/>
                <a:gd name="connsiteX21" fmla="*/ 596 w 10000"/>
                <a:gd name="connsiteY21" fmla="*/ 6951 h 9521"/>
                <a:gd name="connsiteX22" fmla="*/ 1075 w 10000"/>
                <a:gd name="connsiteY22" fmla="*/ 6987 h 9521"/>
                <a:gd name="connsiteX23" fmla="*/ 1346 w 10000"/>
                <a:gd name="connsiteY23" fmla="*/ 7124 h 9521"/>
                <a:gd name="connsiteX24" fmla="*/ 1397 w 10000"/>
                <a:gd name="connsiteY24" fmla="*/ 7364 h 9521"/>
                <a:gd name="connsiteX25" fmla="*/ 2260 w 10000"/>
                <a:gd name="connsiteY25" fmla="*/ 7774 h 9521"/>
                <a:gd name="connsiteX26" fmla="*/ 2475 w 10000"/>
                <a:gd name="connsiteY26" fmla="*/ 8186 h 9521"/>
                <a:gd name="connsiteX27" fmla="*/ 3064 w 10000"/>
                <a:gd name="connsiteY27" fmla="*/ 8392 h 9521"/>
                <a:gd name="connsiteX28" fmla="*/ 3280 w 10000"/>
                <a:gd name="connsiteY28" fmla="*/ 8663 h 9521"/>
                <a:gd name="connsiteX29" fmla="*/ 3709 w 10000"/>
                <a:gd name="connsiteY29" fmla="*/ 9008 h 9521"/>
                <a:gd name="connsiteX30" fmla="*/ 4034 w 10000"/>
                <a:gd name="connsiteY30" fmla="*/ 9109 h 9521"/>
                <a:gd name="connsiteX31" fmla="*/ 4248 w 10000"/>
                <a:gd name="connsiteY31" fmla="*/ 9008 h 9521"/>
                <a:gd name="connsiteX32" fmla="*/ 4785 w 10000"/>
                <a:gd name="connsiteY32" fmla="*/ 9042 h 9521"/>
                <a:gd name="connsiteX33" fmla="*/ 5002 w 10000"/>
                <a:gd name="connsiteY33" fmla="*/ 8973 h 9521"/>
                <a:gd name="connsiteX34" fmla="*/ 5967 w 10000"/>
                <a:gd name="connsiteY34" fmla="*/ 9488 h 9521"/>
                <a:gd name="connsiteX35" fmla="*/ 6021 w 10000"/>
                <a:gd name="connsiteY35" fmla="*/ 9488 h 9521"/>
                <a:gd name="connsiteX36" fmla="*/ 6130 w 10000"/>
                <a:gd name="connsiteY36" fmla="*/ 9419 h 9521"/>
                <a:gd name="connsiteX37" fmla="*/ 6823 w 10000"/>
                <a:gd name="connsiteY37" fmla="*/ 9419 h 9521"/>
                <a:gd name="connsiteX38" fmla="*/ 6936 w 10000"/>
                <a:gd name="connsiteY38" fmla="*/ 9521 h 9521"/>
                <a:gd name="connsiteX39" fmla="*/ 7526 w 10000"/>
                <a:gd name="connsiteY39" fmla="*/ 9383 h 9521"/>
                <a:gd name="connsiteX40" fmla="*/ 8062 w 10000"/>
                <a:gd name="connsiteY40" fmla="*/ 9383 h 9521"/>
                <a:gd name="connsiteX41" fmla="*/ 8438 w 10000"/>
                <a:gd name="connsiteY41" fmla="*/ 9247 h 9521"/>
                <a:gd name="connsiteX42" fmla="*/ 8871 w 10000"/>
                <a:gd name="connsiteY42" fmla="*/ 8973 h 9521"/>
                <a:gd name="connsiteX43" fmla="*/ 10000 w 10000"/>
                <a:gd name="connsiteY43" fmla="*/ 8973 h 9521"/>
                <a:gd name="connsiteX44" fmla="*/ 10000 w 10000"/>
                <a:gd name="connsiteY44" fmla="*/ 8597 h 9521"/>
                <a:gd name="connsiteX45" fmla="*/ 9409 w 10000"/>
                <a:gd name="connsiteY45" fmla="*/ 8426 h 9521"/>
                <a:gd name="connsiteX46" fmla="*/ 9083 w 10000"/>
                <a:gd name="connsiteY46" fmla="*/ 7878 h 9521"/>
                <a:gd name="connsiteX47" fmla="*/ 8655 w 10000"/>
                <a:gd name="connsiteY47" fmla="*/ 7672 h 9521"/>
                <a:gd name="connsiteX48" fmla="*/ 8385 w 10000"/>
                <a:gd name="connsiteY48" fmla="*/ 7397 h 9521"/>
                <a:gd name="connsiteX49" fmla="*/ 7687 w 10000"/>
                <a:gd name="connsiteY49" fmla="*/ 7193 h 9521"/>
                <a:gd name="connsiteX50" fmla="*/ 7848 w 10000"/>
                <a:gd name="connsiteY50" fmla="*/ 7124 h 9521"/>
                <a:gd name="connsiteX51" fmla="*/ 7848 w 10000"/>
                <a:gd name="connsiteY51" fmla="*/ 6951 h 9521"/>
                <a:gd name="connsiteX52" fmla="*/ 8334 w 10000"/>
                <a:gd name="connsiteY52" fmla="*/ 6951 h 9521"/>
                <a:gd name="connsiteX53" fmla="*/ 8599 w 10000"/>
                <a:gd name="connsiteY53" fmla="*/ 6815 h 9521"/>
                <a:gd name="connsiteX54" fmla="*/ 8655 w 10000"/>
                <a:gd name="connsiteY54" fmla="*/ 5823 h 9521"/>
                <a:gd name="connsiteX55" fmla="*/ 8707 w 10000"/>
                <a:gd name="connsiteY55" fmla="*/ 5857 h 9521"/>
                <a:gd name="connsiteX56" fmla="*/ 8517 w 10000"/>
                <a:gd name="connsiteY56" fmla="*/ 5919 h 9521"/>
                <a:gd name="connsiteX57" fmla="*/ 8440 w 10000"/>
                <a:gd name="connsiteY57" fmla="*/ 6053 h 9521"/>
                <a:gd name="connsiteX58" fmla="*/ 7961 w 10000"/>
                <a:gd name="connsiteY58" fmla="*/ 5790 h 9521"/>
                <a:gd name="connsiteX59" fmla="*/ 7874 w 10000"/>
                <a:gd name="connsiteY59" fmla="*/ 5077 h 9521"/>
                <a:gd name="connsiteX60" fmla="*/ 7361 w 10000"/>
                <a:gd name="connsiteY60" fmla="*/ 5386 h 9521"/>
                <a:gd name="connsiteX61" fmla="*/ 7369 w 10000"/>
                <a:gd name="connsiteY61" fmla="*/ 5753 h 9521"/>
                <a:gd name="connsiteX62" fmla="*/ 6955 w 10000"/>
                <a:gd name="connsiteY62" fmla="*/ 5974 h 9521"/>
                <a:gd name="connsiteX63" fmla="*/ 1237 w 10000"/>
                <a:gd name="connsiteY63" fmla="*/ 0 h 9521"/>
                <a:gd name="connsiteX64" fmla="*/ 1237 w 10000"/>
                <a:gd name="connsiteY64" fmla="*/ 617 h 9521"/>
                <a:gd name="connsiteX65" fmla="*/ 433 w 10000"/>
                <a:gd name="connsiteY65" fmla="*/ 617 h 9521"/>
                <a:gd name="connsiteX66" fmla="*/ 433 w 10000"/>
                <a:gd name="connsiteY66" fmla="*/ 890 h 9521"/>
                <a:gd name="connsiteX0" fmla="*/ 433 w 10000"/>
                <a:gd name="connsiteY0" fmla="*/ 287 h 9352"/>
                <a:gd name="connsiteX1" fmla="*/ 6675 w 10000"/>
                <a:gd name="connsiteY1" fmla="*/ 5902 h 9352"/>
                <a:gd name="connsiteX2" fmla="*/ 6234 w 10000"/>
                <a:gd name="connsiteY2" fmla="*/ 6124 h 9352"/>
                <a:gd name="connsiteX3" fmla="*/ 5864 w 10000"/>
                <a:gd name="connsiteY3" fmla="*/ 5892 h 9352"/>
                <a:gd name="connsiteX4" fmla="*/ 5325 w 10000"/>
                <a:gd name="connsiteY4" fmla="*/ 5752 h 9352"/>
                <a:gd name="connsiteX5" fmla="*/ 5058 w 10000"/>
                <a:gd name="connsiteY5" fmla="*/ 6068 h 9352"/>
                <a:gd name="connsiteX6" fmla="*/ 4396 w 10000"/>
                <a:gd name="connsiteY6" fmla="*/ 6310 h 9352"/>
                <a:gd name="connsiteX7" fmla="*/ 3972 w 10000"/>
                <a:gd name="connsiteY7" fmla="*/ 6308 h 9352"/>
                <a:gd name="connsiteX8" fmla="*/ 3044 w 10000"/>
                <a:gd name="connsiteY8" fmla="*/ 6102 h 9352"/>
                <a:gd name="connsiteX9" fmla="*/ 2796 w 10000"/>
                <a:gd name="connsiteY9" fmla="*/ 6214 h 9352"/>
                <a:gd name="connsiteX10" fmla="*/ 2177 w 10000"/>
                <a:gd name="connsiteY10" fmla="*/ 5965 h 9352"/>
                <a:gd name="connsiteX11" fmla="*/ 1903 w 10000"/>
                <a:gd name="connsiteY11" fmla="*/ 5591 h 9352"/>
                <a:gd name="connsiteX12" fmla="*/ 1449 w 10000"/>
                <a:gd name="connsiteY12" fmla="*/ 5693 h 9352"/>
                <a:gd name="connsiteX13" fmla="*/ 1324 w 10000"/>
                <a:gd name="connsiteY13" fmla="*/ 5914 h 9352"/>
                <a:gd name="connsiteX14" fmla="*/ 845 w 10000"/>
                <a:gd name="connsiteY14" fmla="*/ 6009 h 9352"/>
                <a:gd name="connsiteX15" fmla="*/ 526 w 10000"/>
                <a:gd name="connsiteY15" fmla="*/ 6000 h 9352"/>
                <a:gd name="connsiteX16" fmla="*/ 354 w 10000"/>
                <a:gd name="connsiteY16" fmla="*/ 6176 h 9352"/>
                <a:gd name="connsiteX17" fmla="*/ 56 w 10000"/>
                <a:gd name="connsiteY17" fmla="*/ 5900 h 9352"/>
                <a:gd name="connsiteX18" fmla="*/ 0 w 10000"/>
                <a:gd name="connsiteY18" fmla="*/ 6402 h 9352"/>
                <a:gd name="connsiteX19" fmla="*/ 106 w 10000"/>
                <a:gd name="connsiteY19" fmla="*/ 6474 h 9352"/>
                <a:gd name="connsiteX20" fmla="*/ 538 w 10000"/>
                <a:gd name="connsiteY20" fmla="*/ 6510 h 9352"/>
                <a:gd name="connsiteX21" fmla="*/ 596 w 10000"/>
                <a:gd name="connsiteY21" fmla="*/ 6653 h 9352"/>
                <a:gd name="connsiteX22" fmla="*/ 1075 w 10000"/>
                <a:gd name="connsiteY22" fmla="*/ 6691 h 9352"/>
                <a:gd name="connsiteX23" fmla="*/ 1346 w 10000"/>
                <a:gd name="connsiteY23" fmla="*/ 6834 h 9352"/>
                <a:gd name="connsiteX24" fmla="*/ 1397 w 10000"/>
                <a:gd name="connsiteY24" fmla="*/ 7086 h 9352"/>
                <a:gd name="connsiteX25" fmla="*/ 2260 w 10000"/>
                <a:gd name="connsiteY25" fmla="*/ 7517 h 9352"/>
                <a:gd name="connsiteX26" fmla="*/ 2475 w 10000"/>
                <a:gd name="connsiteY26" fmla="*/ 7950 h 9352"/>
                <a:gd name="connsiteX27" fmla="*/ 3064 w 10000"/>
                <a:gd name="connsiteY27" fmla="*/ 8166 h 9352"/>
                <a:gd name="connsiteX28" fmla="*/ 3280 w 10000"/>
                <a:gd name="connsiteY28" fmla="*/ 8451 h 9352"/>
                <a:gd name="connsiteX29" fmla="*/ 3709 w 10000"/>
                <a:gd name="connsiteY29" fmla="*/ 8813 h 9352"/>
                <a:gd name="connsiteX30" fmla="*/ 4034 w 10000"/>
                <a:gd name="connsiteY30" fmla="*/ 8919 h 9352"/>
                <a:gd name="connsiteX31" fmla="*/ 4248 w 10000"/>
                <a:gd name="connsiteY31" fmla="*/ 8813 h 9352"/>
                <a:gd name="connsiteX32" fmla="*/ 4785 w 10000"/>
                <a:gd name="connsiteY32" fmla="*/ 8849 h 9352"/>
                <a:gd name="connsiteX33" fmla="*/ 5002 w 10000"/>
                <a:gd name="connsiteY33" fmla="*/ 8776 h 9352"/>
                <a:gd name="connsiteX34" fmla="*/ 5967 w 10000"/>
                <a:gd name="connsiteY34" fmla="*/ 9317 h 9352"/>
                <a:gd name="connsiteX35" fmla="*/ 6021 w 10000"/>
                <a:gd name="connsiteY35" fmla="*/ 9317 h 9352"/>
                <a:gd name="connsiteX36" fmla="*/ 6130 w 10000"/>
                <a:gd name="connsiteY36" fmla="*/ 9245 h 9352"/>
                <a:gd name="connsiteX37" fmla="*/ 6823 w 10000"/>
                <a:gd name="connsiteY37" fmla="*/ 9245 h 9352"/>
                <a:gd name="connsiteX38" fmla="*/ 6936 w 10000"/>
                <a:gd name="connsiteY38" fmla="*/ 9352 h 9352"/>
                <a:gd name="connsiteX39" fmla="*/ 7526 w 10000"/>
                <a:gd name="connsiteY39" fmla="*/ 9207 h 9352"/>
                <a:gd name="connsiteX40" fmla="*/ 8062 w 10000"/>
                <a:gd name="connsiteY40" fmla="*/ 9207 h 9352"/>
                <a:gd name="connsiteX41" fmla="*/ 8438 w 10000"/>
                <a:gd name="connsiteY41" fmla="*/ 9064 h 9352"/>
                <a:gd name="connsiteX42" fmla="*/ 8871 w 10000"/>
                <a:gd name="connsiteY42" fmla="*/ 8776 h 9352"/>
                <a:gd name="connsiteX43" fmla="*/ 10000 w 10000"/>
                <a:gd name="connsiteY43" fmla="*/ 8776 h 9352"/>
                <a:gd name="connsiteX44" fmla="*/ 10000 w 10000"/>
                <a:gd name="connsiteY44" fmla="*/ 8382 h 9352"/>
                <a:gd name="connsiteX45" fmla="*/ 9409 w 10000"/>
                <a:gd name="connsiteY45" fmla="*/ 8202 h 9352"/>
                <a:gd name="connsiteX46" fmla="*/ 9083 w 10000"/>
                <a:gd name="connsiteY46" fmla="*/ 7626 h 9352"/>
                <a:gd name="connsiteX47" fmla="*/ 8655 w 10000"/>
                <a:gd name="connsiteY47" fmla="*/ 7410 h 9352"/>
                <a:gd name="connsiteX48" fmla="*/ 8385 w 10000"/>
                <a:gd name="connsiteY48" fmla="*/ 7121 h 9352"/>
                <a:gd name="connsiteX49" fmla="*/ 7687 w 10000"/>
                <a:gd name="connsiteY49" fmla="*/ 6907 h 9352"/>
                <a:gd name="connsiteX50" fmla="*/ 7848 w 10000"/>
                <a:gd name="connsiteY50" fmla="*/ 6834 h 9352"/>
                <a:gd name="connsiteX51" fmla="*/ 7848 w 10000"/>
                <a:gd name="connsiteY51" fmla="*/ 6653 h 9352"/>
                <a:gd name="connsiteX52" fmla="*/ 8334 w 10000"/>
                <a:gd name="connsiteY52" fmla="*/ 6653 h 9352"/>
                <a:gd name="connsiteX53" fmla="*/ 8599 w 10000"/>
                <a:gd name="connsiteY53" fmla="*/ 6510 h 9352"/>
                <a:gd name="connsiteX54" fmla="*/ 8655 w 10000"/>
                <a:gd name="connsiteY54" fmla="*/ 5468 h 9352"/>
                <a:gd name="connsiteX55" fmla="*/ 8707 w 10000"/>
                <a:gd name="connsiteY55" fmla="*/ 5504 h 9352"/>
                <a:gd name="connsiteX56" fmla="*/ 8517 w 10000"/>
                <a:gd name="connsiteY56" fmla="*/ 5569 h 9352"/>
                <a:gd name="connsiteX57" fmla="*/ 8440 w 10000"/>
                <a:gd name="connsiteY57" fmla="*/ 5710 h 9352"/>
                <a:gd name="connsiteX58" fmla="*/ 7961 w 10000"/>
                <a:gd name="connsiteY58" fmla="*/ 5433 h 9352"/>
                <a:gd name="connsiteX59" fmla="*/ 7874 w 10000"/>
                <a:gd name="connsiteY59" fmla="*/ 4684 h 9352"/>
                <a:gd name="connsiteX60" fmla="*/ 7361 w 10000"/>
                <a:gd name="connsiteY60" fmla="*/ 5009 h 9352"/>
                <a:gd name="connsiteX61" fmla="*/ 7369 w 10000"/>
                <a:gd name="connsiteY61" fmla="*/ 5394 h 9352"/>
                <a:gd name="connsiteX62" fmla="*/ 6955 w 10000"/>
                <a:gd name="connsiteY62" fmla="*/ 5627 h 9352"/>
                <a:gd name="connsiteX63" fmla="*/ 1237 w 10000"/>
                <a:gd name="connsiteY63" fmla="*/ 0 h 9352"/>
                <a:gd name="connsiteX64" fmla="*/ 433 w 10000"/>
                <a:gd name="connsiteY64" fmla="*/ 0 h 9352"/>
                <a:gd name="connsiteX65" fmla="*/ 433 w 10000"/>
                <a:gd name="connsiteY65" fmla="*/ 287 h 9352"/>
                <a:gd name="connsiteX0" fmla="*/ 433 w 10000"/>
                <a:gd name="connsiteY0" fmla="*/ 307 h 10000"/>
                <a:gd name="connsiteX1" fmla="*/ 6675 w 10000"/>
                <a:gd name="connsiteY1" fmla="*/ 6311 h 10000"/>
                <a:gd name="connsiteX2" fmla="*/ 6234 w 10000"/>
                <a:gd name="connsiteY2" fmla="*/ 6548 h 10000"/>
                <a:gd name="connsiteX3" fmla="*/ 5864 w 10000"/>
                <a:gd name="connsiteY3" fmla="*/ 6300 h 10000"/>
                <a:gd name="connsiteX4" fmla="*/ 5325 w 10000"/>
                <a:gd name="connsiteY4" fmla="*/ 6151 h 10000"/>
                <a:gd name="connsiteX5" fmla="*/ 5058 w 10000"/>
                <a:gd name="connsiteY5" fmla="*/ 6488 h 10000"/>
                <a:gd name="connsiteX6" fmla="*/ 4396 w 10000"/>
                <a:gd name="connsiteY6" fmla="*/ 6747 h 10000"/>
                <a:gd name="connsiteX7" fmla="*/ 3972 w 10000"/>
                <a:gd name="connsiteY7" fmla="*/ 6745 h 10000"/>
                <a:gd name="connsiteX8" fmla="*/ 3044 w 10000"/>
                <a:gd name="connsiteY8" fmla="*/ 6525 h 10000"/>
                <a:gd name="connsiteX9" fmla="*/ 2796 w 10000"/>
                <a:gd name="connsiteY9" fmla="*/ 6645 h 10000"/>
                <a:gd name="connsiteX10" fmla="*/ 2177 w 10000"/>
                <a:gd name="connsiteY10" fmla="*/ 6378 h 10000"/>
                <a:gd name="connsiteX11" fmla="*/ 1903 w 10000"/>
                <a:gd name="connsiteY11" fmla="*/ 5978 h 10000"/>
                <a:gd name="connsiteX12" fmla="*/ 1449 w 10000"/>
                <a:gd name="connsiteY12" fmla="*/ 6087 h 10000"/>
                <a:gd name="connsiteX13" fmla="*/ 1324 w 10000"/>
                <a:gd name="connsiteY13" fmla="*/ 6324 h 10000"/>
                <a:gd name="connsiteX14" fmla="*/ 845 w 10000"/>
                <a:gd name="connsiteY14" fmla="*/ 6425 h 10000"/>
                <a:gd name="connsiteX15" fmla="*/ 526 w 10000"/>
                <a:gd name="connsiteY15" fmla="*/ 6416 h 10000"/>
                <a:gd name="connsiteX16" fmla="*/ 354 w 10000"/>
                <a:gd name="connsiteY16" fmla="*/ 6604 h 10000"/>
                <a:gd name="connsiteX17" fmla="*/ 56 w 10000"/>
                <a:gd name="connsiteY17" fmla="*/ 6309 h 10000"/>
                <a:gd name="connsiteX18" fmla="*/ 0 w 10000"/>
                <a:gd name="connsiteY18" fmla="*/ 6846 h 10000"/>
                <a:gd name="connsiteX19" fmla="*/ 106 w 10000"/>
                <a:gd name="connsiteY19" fmla="*/ 6923 h 10000"/>
                <a:gd name="connsiteX20" fmla="*/ 538 w 10000"/>
                <a:gd name="connsiteY20" fmla="*/ 6961 h 10000"/>
                <a:gd name="connsiteX21" fmla="*/ 596 w 10000"/>
                <a:gd name="connsiteY21" fmla="*/ 7114 h 10000"/>
                <a:gd name="connsiteX22" fmla="*/ 1075 w 10000"/>
                <a:gd name="connsiteY22" fmla="*/ 7155 h 10000"/>
                <a:gd name="connsiteX23" fmla="*/ 1346 w 10000"/>
                <a:gd name="connsiteY23" fmla="*/ 7308 h 10000"/>
                <a:gd name="connsiteX24" fmla="*/ 1397 w 10000"/>
                <a:gd name="connsiteY24" fmla="*/ 7577 h 10000"/>
                <a:gd name="connsiteX25" fmla="*/ 2260 w 10000"/>
                <a:gd name="connsiteY25" fmla="*/ 8038 h 10000"/>
                <a:gd name="connsiteX26" fmla="*/ 2475 w 10000"/>
                <a:gd name="connsiteY26" fmla="*/ 8501 h 10000"/>
                <a:gd name="connsiteX27" fmla="*/ 3064 w 10000"/>
                <a:gd name="connsiteY27" fmla="*/ 8732 h 10000"/>
                <a:gd name="connsiteX28" fmla="*/ 3280 w 10000"/>
                <a:gd name="connsiteY28" fmla="*/ 9037 h 10000"/>
                <a:gd name="connsiteX29" fmla="*/ 3709 w 10000"/>
                <a:gd name="connsiteY29" fmla="*/ 9424 h 10000"/>
                <a:gd name="connsiteX30" fmla="*/ 4034 w 10000"/>
                <a:gd name="connsiteY30" fmla="*/ 9537 h 10000"/>
                <a:gd name="connsiteX31" fmla="*/ 4248 w 10000"/>
                <a:gd name="connsiteY31" fmla="*/ 9424 h 10000"/>
                <a:gd name="connsiteX32" fmla="*/ 4785 w 10000"/>
                <a:gd name="connsiteY32" fmla="*/ 9462 h 10000"/>
                <a:gd name="connsiteX33" fmla="*/ 5002 w 10000"/>
                <a:gd name="connsiteY33" fmla="*/ 9384 h 10000"/>
                <a:gd name="connsiteX34" fmla="*/ 5967 w 10000"/>
                <a:gd name="connsiteY34" fmla="*/ 9963 h 10000"/>
                <a:gd name="connsiteX35" fmla="*/ 6021 w 10000"/>
                <a:gd name="connsiteY35" fmla="*/ 9963 h 10000"/>
                <a:gd name="connsiteX36" fmla="*/ 6130 w 10000"/>
                <a:gd name="connsiteY36" fmla="*/ 9886 h 10000"/>
                <a:gd name="connsiteX37" fmla="*/ 6823 w 10000"/>
                <a:gd name="connsiteY37" fmla="*/ 9886 h 10000"/>
                <a:gd name="connsiteX38" fmla="*/ 6936 w 10000"/>
                <a:gd name="connsiteY38" fmla="*/ 10000 h 10000"/>
                <a:gd name="connsiteX39" fmla="*/ 7526 w 10000"/>
                <a:gd name="connsiteY39" fmla="*/ 9845 h 10000"/>
                <a:gd name="connsiteX40" fmla="*/ 8062 w 10000"/>
                <a:gd name="connsiteY40" fmla="*/ 9845 h 10000"/>
                <a:gd name="connsiteX41" fmla="*/ 8438 w 10000"/>
                <a:gd name="connsiteY41" fmla="*/ 9692 h 10000"/>
                <a:gd name="connsiteX42" fmla="*/ 8871 w 10000"/>
                <a:gd name="connsiteY42" fmla="*/ 9384 h 10000"/>
                <a:gd name="connsiteX43" fmla="*/ 10000 w 10000"/>
                <a:gd name="connsiteY43" fmla="*/ 9384 h 10000"/>
                <a:gd name="connsiteX44" fmla="*/ 10000 w 10000"/>
                <a:gd name="connsiteY44" fmla="*/ 8963 h 10000"/>
                <a:gd name="connsiteX45" fmla="*/ 9409 w 10000"/>
                <a:gd name="connsiteY45" fmla="*/ 8770 h 10000"/>
                <a:gd name="connsiteX46" fmla="*/ 9083 w 10000"/>
                <a:gd name="connsiteY46" fmla="*/ 8154 h 10000"/>
                <a:gd name="connsiteX47" fmla="*/ 8655 w 10000"/>
                <a:gd name="connsiteY47" fmla="*/ 7923 h 10000"/>
                <a:gd name="connsiteX48" fmla="*/ 8385 w 10000"/>
                <a:gd name="connsiteY48" fmla="*/ 7614 h 10000"/>
                <a:gd name="connsiteX49" fmla="*/ 7687 w 10000"/>
                <a:gd name="connsiteY49" fmla="*/ 7386 h 10000"/>
                <a:gd name="connsiteX50" fmla="*/ 7848 w 10000"/>
                <a:gd name="connsiteY50" fmla="*/ 7308 h 10000"/>
                <a:gd name="connsiteX51" fmla="*/ 7848 w 10000"/>
                <a:gd name="connsiteY51" fmla="*/ 7114 h 10000"/>
                <a:gd name="connsiteX52" fmla="*/ 8334 w 10000"/>
                <a:gd name="connsiteY52" fmla="*/ 7114 h 10000"/>
                <a:gd name="connsiteX53" fmla="*/ 8599 w 10000"/>
                <a:gd name="connsiteY53" fmla="*/ 6961 h 10000"/>
                <a:gd name="connsiteX54" fmla="*/ 8655 w 10000"/>
                <a:gd name="connsiteY54" fmla="*/ 5847 h 10000"/>
                <a:gd name="connsiteX55" fmla="*/ 8707 w 10000"/>
                <a:gd name="connsiteY55" fmla="*/ 5885 h 10000"/>
                <a:gd name="connsiteX56" fmla="*/ 8517 w 10000"/>
                <a:gd name="connsiteY56" fmla="*/ 5955 h 10000"/>
                <a:gd name="connsiteX57" fmla="*/ 8440 w 10000"/>
                <a:gd name="connsiteY57" fmla="*/ 6106 h 10000"/>
                <a:gd name="connsiteX58" fmla="*/ 7961 w 10000"/>
                <a:gd name="connsiteY58" fmla="*/ 5809 h 10000"/>
                <a:gd name="connsiteX59" fmla="*/ 7874 w 10000"/>
                <a:gd name="connsiteY59" fmla="*/ 5009 h 10000"/>
                <a:gd name="connsiteX60" fmla="*/ 7361 w 10000"/>
                <a:gd name="connsiteY60" fmla="*/ 5356 h 10000"/>
                <a:gd name="connsiteX61" fmla="*/ 7369 w 10000"/>
                <a:gd name="connsiteY61" fmla="*/ 5768 h 10000"/>
                <a:gd name="connsiteX62" fmla="*/ 6955 w 10000"/>
                <a:gd name="connsiteY62" fmla="*/ 6017 h 10000"/>
                <a:gd name="connsiteX63" fmla="*/ 433 w 10000"/>
                <a:gd name="connsiteY63" fmla="*/ 0 h 10000"/>
                <a:gd name="connsiteX64" fmla="*/ 433 w 10000"/>
                <a:gd name="connsiteY64" fmla="*/ 307 h 10000"/>
                <a:gd name="connsiteX0" fmla="*/ 433 w 10000"/>
                <a:gd name="connsiteY0" fmla="*/ 49 h 9742"/>
                <a:gd name="connsiteX1" fmla="*/ 6675 w 10000"/>
                <a:gd name="connsiteY1" fmla="*/ 6053 h 9742"/>
                <a:gd name="connsiteX2" fmla="*/ 6234 w 10000"/>
                <a:gd name="connsiteY2" fmla="*/ 6290 h 9742"/>
                <a:gd name="connsiteX3" fmla="*/ 5864 w 10000"/>
                <a:gd name="connsiteY3" fmla="*/ 6042 h 9742"/>
                <a:gd name="connsiteX4" fmla="*/ 5325 w 10000"/>
                <a:gd name="connsiteY4" fmla="*/ 5893 h 9742"/>
                <a:gd name="connsiteX5" fmla="*/ 5058 w 10000"/>
                <a:gd name="connsiteY5" fmla="*/ 6230 h 9742"/>
                <a:gd name="connsiteX6" fmla="*/ 4396 w 10000"/>
                <a:gd name="connsiteY6" fmla="*/ 6489 h 9742"/>
                <a:gd name="connsiteX7" fmla="*/ 3972 w 10000"/>
                <a:gd name="connsiteY7" fmla="*/ 6487 h 9742"/>
                <a:gd name="connsiteX8" fmla="*/ 3044 w 10000"/>
                <a:gd name="connsiteY8" fmla="*/ 6267 h 9742"/>
                <a:gd name="connsiteX9" fmla="*/ 2796 w 10000"/>
                <a:gd name="connsiteY9" fmla="*/ 6387 h 9742"/>
                <a:gd name="connsiteX10" fmla="*/ 2177 w 10000"/>
                <a:gd name="connsiteY10" fmla="*/ 6120 h 9742"/>
                <a:gd name="connsiteX11" fmla="*/ 1903 w 10000"/>
                <a:gd name="connsiteY11" fmla="*/ 5720 h 9742"/>
                <a:gd name="connsiteX12" fmla="*/ 1449 w 10000"/>
                <a:gd name="connsiteY12" fmla="*/ 5829 h 9742"/>
                <a:gd name="connsiteX13" fmla="*/ 1324 w 10000"/>
                <a:gd name="connsiteY13" fmla="*/ 6066 h 9742"/>
                <a:gd name="connsiteX14" fmla="*/ 845 w 10000"/>
                <a:gd name="connsiteY14" fmla="*/ 6167 h 9742"/>
                <a:gd name="connsiteX15" fmla="*/ 526 w 10000"/>
                <a:gd name="connsiteY15" fmla="*/ 6158 h 9742"/>
                <a:gd name="connsiteX16" fmla="*/ 354 w 10000"/>
                <a:gd name="connsiteY16" fmla="*/ 6346 h 9742"/>
                <a:gd name="connsiteX17" fmla="*/ 56 w 10000"/>
                <a:gd name="connsiteY17" fmla="*/ 6051 h 9742"/>
                <a:gd name="connsiteX18" fmla="*/ 0 w 10000"/>
                <a:gd name="connsiteY18" fmla="*/ 6588 h 9742"/>
                <a:gd name="connsiteX19" fmla="*/ 106 w 10000"/>
                <a:gd name="connsiteY19" fmla="*/ 6665 h 9742"/>
                <a:gd name="connsiteX20" fmla="*/ 538 w 10000"/>
                <a:gd name="connsiteY20" fmla="*/ 6703 h 9742"/>
                <a:gd name="connsiteX21" fmla="*/ 596 w 10000"/>
                <a:gd name="connsiteY21" fmla="*/ 6856 h 9742"/>
                <a:gd name="connsiteX22" fmla="*/ 1075 w 10000"/>
                <a:gd name="connsiteY22" fmla="*/ 6897 h 9742"/>
                <a:gd name="connsiteX23" fmla="*/ 1346 w 10000"/>
                <a:gd name="connsiteY23" fmla="*/ 7050 h 9742"/>
                <a:gd name="connsiteX24" fmla="*/ 1397 w 10000"/>
                <a:gd name="connsiteY24" fmla="*/ 7319 h 9742"/>
                <a:gd name="connsiteX25" fmla="*/ 2260 w 10000"/>
                <a:gd name="connsiteY25" fmla="*/ 7780 h 9742"/>
                <a:gd name="connsiteX26" fmla="*/ 2475 w 10000"/>
                <a:gd name="connsiteY26" fmla="*/ 8243 h 9742"/>
                <a:gd name="connsiteX27" fmla="*/ 3064 w 10000"/>
                <a:gd name="connsiteY27" fmla="*/ 8474 h 9742"/>
                <a:gd name="connsiteX28" fmla="*/ 3280 w 10000"/>
                <a:gd name="connsiteY28" fmla="*/ 8779 h 9742"/>
                <a:gd name="connsiteX29" fmla="*/ 3709 w 10000"/>
                <a:gd name="connsiteY29" fmla="*/ 9166 h 9742"/>
                <a:gd name="connsiteX30" fmla="*/ 4034 w 10000"/>
                <a:gd name="connsiteY30" fmla="*/ 9279 h 9742"/>
                <a:gd name="connsiteX31" fmla="*/ 4248 w 10000"/>
                <a:gd name="connsiteY31" fmla="*/ 9166 h 9742"/>
                <a:gd name="connsiteX32" fmla="*/ 4785 w 10000"/>
                <a:gd name="connsiteY32" fmla="*/ 9204 h 9742"/>
                <a:gd name="connsiteX33" fmla="*/ 5002 w 10000"/>
                <a:gd name="connsiteY33" fmla="*/ 9126 h 9742"/>
                <a:gd name="connsiteX34" fmla="*/ 5967 w 10000"/>
                <a:gd name="connsiteY34" fmla="*/ 9705 h 9742"/>
                <a:gd name="connsiteX35" fmla="*/ 6021 w 10000"/>
                <a:gd name="connsiteY35" fmla="*/ 9705 h 9742"/>
                <a:gd name="connsiteX36" fmla="*/ 6130 w 10000"/>
                <a:gd name="connsiteY36" fmla="*/ 9628 h 9742"/>
                <a:gd name="connsiteX37" fmla="*/ 6823 w 10000"/>
                <a:gd name="connsiteY37" fmla="*/ 9628 h 9742"/>
                <a:gd name="connsiteX38" fmla="*/ 6936 w 10000"/>
                <a:gd name="connsiteY38" fmla="*/ 9742 h 9742"/>
                <a:gd name="connsiteX39" fmla="*/ 7526 w 10000"/>
                <a:gd name="connsiteY39" fmla="*/ 9587 h 9742"/>
                <a:gd name="connsiteX40" fmla="*/ 8062 w 10000"/>
                <a:gd name="connsiteY40" fmla="*/ 9587 h 9742"/>
                <a:gd name="connsiteX41" fmla="*/ 8438 w 10000"/>
                <a:gd name="connsiteY41" fmla="*/ 9434 h 9742"/>
                <a:gd name="connsiteX42" fmla="*/ 8871 w 10000"/>
                <a:gd name="connsiteY42" fmla="*/ 9126 h 9742"/>
                <a:gd name="connsiteX43" fmla="*/ 10000 w 10000"/>
                <a:gd name="connsiteY43" fmla="*/ 9126 h 9742"/>
                <a:gd name="connsiteX44" fmla="*/ 10000 w 10000"/>
                <a:gd name="connsiteY44" fmla="*/ 8705 h 9742"/>
                <a:gd name="connsiteX45" fmla="*/ 9409 w 10000"/>
                <a:gd name="connsiteY45" fmla="*/ 8512 h 9742"/>
                <a:gd name="connsiteX46" fmla="*/ 9083 w 10000"/>
                <a:gd name="connsiteY46" fmla="*/ 7896 h 9742"/>
                <a:gd name="connsiteX47" fmla="*/ 8655 w 10000"/>
                <a:gd name="connsiteY47" fmla="*/ 7665 h 9742"/>
                <a:gd name="connsiteX48" fmla="*/ 8385 w 10000"/>
                <a:gd name="connsiteY48" fmla="*/ 7356 h 9742"/>
                <a:gd name="connsiteX49" fmla="*/ 7687 w 10000"/>
                <a:gd name="connsiteY49" fmla="*/ 7128 h 9742"/>
                <a:gd name="connsiteX50" fmla="*/ 7848 w 10000"/>
                <a:gd name="connsiteY50" fmla="*/ 7050 h 9742"/>
                <a:gd name="connsiteX51" fmla="*/ 7848 w 10000"/>
                <a:gd name="connsiteY51" fmla="*/ 6856 h 9742"/>
                <a:gd name="connsiteX52" fmla="*/ 8334 w 10000"/>
                <a:gd name="connsiteY52" fmla="*/ 6856 h 9742"/>
                <a:gd name="connsiteX53" fmla="*/ 8599 w 10000"/>
                <a:gd name="connsiteY53" fmla="*/ 6703 h 9742"/>
                <a:gd name="connsiteX54" fmla="*/ 8655 w 10000"/>
                <a:gd name="connsiteY54" fmla="*/ 5589 h 9742"/>
                <a:gd name="connsiteX55" fmla="*/ 8707 w 10000"/>
                <a:gd name="connsiteY55" fmla="*/ 5627 h 9742"/>
                <a:gd name="connsiteX56" fmla="*/ 8517 w 10000"/>
                <a:gd name="connsiteY56" fmla="*/ 5697 h 9742"/>
                <a:gd name="connsiteX57" fmla="*/ 8440 w 10000"/>
                <a:gd name="connsiteY57" fmla="*/ 5848 h 9742"/>
                <a:gd name="connsiteX58" fmla="*/ 7961 w 10000"/>
                <a:gd name="connsiteY58" fmla="*/ 5551 h 9742"/>
                <a:gd name="connsiteX59" fmla="*/ 7874 w 10000"/>
                <a:gd name="connsiteY59" fmla="*/ 4751 h 9742"/>
                <a:gd name="connsiteX60" fmla="*/ 7361 w 10000"/>
                <a:gd name="connsiteY60" fmla="*/ 5098 h 9742"/>
                <a:gd name="connsiteX61" fmla="*/ 7369 w 10000"/>
                <a:gd name="connsiteY61" fmla="*/ 5510 h 9742"/>
                <a:gd name="connsiteX62" fmla="*/ 6955 w 10000"/>
                <a:gd name="connsiteY62" fmla="*/ 5759 h 9742"/>
                <a:gd name="connsiteX63" fmla="*/ 433 w 10000"/>
                <a:gd name="connsiteY63" fmla="*/ 49 h 9742"/>
                <a:gd name="connsiteX0" fmla="*/ 6955 w 10000"/>
                <a:gd name="connsiteY0" fmla="*/ 1035 h 5123"/>
                <a:gd name="connsiteX1" fmla="*/ 6675 w 10000"/>
                <a:gd name="connsiteY1" fmla="*/ 1336 h 5123"/>
                <a:gd name="connsiteX2" fmla="*/ 6234 w 10000"/>
                <a:gd name="connsiteY2" fmla="*/ 1580 h 5123"/>
                <a:gd name="connsiteX3" fmla="*/ 5864 w 10000"/>
                <a:gd name="connsiteY3" fmla="*/ 1325 h 5123"/>
                <a:gd name="connsiteX4" fmla="*/ 5325 w 10000"/>
                <a:gd name="connsiteY4" fmla="*/ 1172 h 5123"/>
                <a:gd name="connsiteX5" fmla="*/ 5058 w 10000"/>
                <a:gd name="connsiteY5" fmla="*/ 1518 h 5123"/>
                <a:gd name="connsiteX6" fmla="*/ 4396 w 10000"/>
                <a:gd name="connsiteY6" fmla="*/ 1784 h 5123"/>
                <a:gd name="connsiteX7" fmla="*/ 3972 w 10000"/>
                <a:gd name="connsiteY7" fmla="*/ 1782 h 5123"/>
                <a:gd name="connsiteX8" fmla="*/ 3044 w 10000"/>
                <a:gd name="connsiteY8" fmla="*/ 1556 h 5123"/>
                <a:gd name="connsiteX9" fmla="*/ 2796 w 10000"/>
                <a:gd name="connsiteY9" fmla="*/ 1679 h 5123"/>
                <a:gd name="connsiteX10" fmla="*/ 2177 w 10000"/>
                <a:gd name="connsiteY10" fmla="*/ 1405 h 5123"/>
                <a:gd name="connsiteX11" fmla="*/ 1903 w 10000"/>
                <a:gd name="connsiteY11" fmla="*/ 994 h 5123"/>
                <a:gd name="connsiteX12" fmla="*/ 1449 w 10000"/>
                <a:gd name="connsiteY12" fmla="*/ 1106 h 5123"/>
                <a:gd name="connsiteX13" fmla="*/ 1324 w 10000"/>
                <a:gd name="connsiteY13" fmla="*/ 1350 h 5123"/>
                <a:gd name="connsiteX14" fmla="*/ 845 w 10000"/>
                <a:gd name="connsiteY14" fmla="*/ 1453 h 5123"/>
                <a:gd name="connsiteX15" fmla="*/ 526 w 10000"/>
                <a:gd name="connsiteY15" fmla="*/ 1444 h 5123"/>
                <a:gd name="connsiteX16" fmla="*/ 354 w 10000"/>
                <a:gd name="connsiteY16" fmla="*/ 1637 h 5123"/>
                <a:gd name="connsiteX17" fmla="*/ 56 w 10000"/>
                <a:gd name="connsiteY17" fmla="*/ 1334 h 5123"/>
                <a:gd name="connsiteX18" fmla="*/ 0 w 10000"/>
                <a:gd name="connsiteY18" fmla="*/ 1885 h 5123"/>
                <a:gd name="connsiteX19" fmla="*/ 106 w 10000"/>
                <a:gd name="connsiteY19" fmla="*/ 1965 h 5123"/>
                <a:gd name="connsiteX20" fmla="*/ 538 w 10000"/>
                <a:gd name="connsiteY20" fmla="*/ 2004 h 5123"/>
                <a:gd name="connsiteX21" fmla="*/ 596 w 10000"/>
                <a:gd name="connsiteY21" fmla="*/ 2161 h 5123"/>
                <a:gd name="connsiteX22" fmla="*/ 1075 w 10000"/>
                <a:gd name="connsiteY22" fmla="*/ 2203 h 5123"/>
                <a:gd name="connsiteX23" fmla="*/ 1346 w 10000"/>
                <a:gd name="connsiteY23" fmla="*/ 2360 h 5123"/>
                <a:gd name="connsiteX24" fmla="*/ 1397 w 10000"/>
                <a:gd name="connsiteY24" fmla="*/ 2636 h 5123"/>
                <a:gd name="connsiteX25" fmla="*/ 2260 w 10000"/>
                <a:gd name="connsiteY25" fmla="*/ 3109 h 5123"/>
                <a:gd name="connsiteX26" fmla="*/ 2475 w 10000"/>
                <a:gd name="connsiteY26" fmla="*/ 3584 h 5123"/>
                <a:gd name="connsiteX27" fmla="*/ 3064 w 10000"/>
                <a:gd name="connsiteY27" fmla="*/ 3821 h 5123"/>
                <a:gd name="connsiteX28" fmla="*/ 3280 w 10000"/>
                <a:gd name="connsiteY28" fmla="*/ 4134 h 5123"/>
                <a:gd name="connsiteX29" fmla="*/ 3709 w 10000"/>
                <a:gd name="connsiteY29" fmla="*/ 4532 h 5123"/>
                <a:gd name="connsiteX30" fmla="*/ 4034 w 10000"/>
                <a:gd name="connsiteY30" fmla="*/ 4648 h 5123"/>
                <a:gd name="connsiteX31" fmla="*/ 4248 w 10000"/>
                <a:gd name="connsiteY31" fmla="*/ 4532 h 5123"/>
                <a:gd name="connsiteX32" fmla="*/ 4785 w 10000"/>
                <a:gd name="connsiteY32" fmla="*/ 4571 h 5123"/>
                <a:gd name="connsiteX33" fmla="*/ 5002 w 10000"/>
                <a:gd name="connsiteY33" fmla="*/ 4491 h 5123"/>
                <a:gd name="connsiteX34" fmla="*/ 5967 w 10000"/>
                <a:gd name="connsiteY34" fmla="*/ 5085 h 5123"/>
                <a:gd name="connsiteX35" fmla="*/ 6021 w 10000"/>
                <a:gd name="connsiteY35" fmla="*/ 5085 h 5123"/>
                <a:gd name="connsiteX36" fmla="*/ 6130 w 10000"/>
                <a:gd name="connsiteY36" fmla="*/ 5006 h 5123"/>
                <a:gd name="connsiteX37" fmla="*/ 6823 w 10000"/>
                <a:gd name="connsiteY37" fmla="*/ 5006 h 5123"/>
                <a:gd name="connsiteX38" fmla="*/ 6936 w 10000"/>
                <a:gd name="connsiteY38" fmla="*/ 5123 h 5123"/>
                <a:gd name="connsiteX39" fmla="*/ 7526 w 10000"/>
                <a:gd name="connsiteY39" fmla="*/ 4964 h 5123"/>
                <a:gd name="connsiteX40" fmla="*/ 8062 w 10000"/>
                <a:gd name="connsiteY40" fmla="*/ 4964 h 5123"/>
                <a:gd name="connsiteX41" fmla="*/ 8438 w 10000"/>
                <a:gd name="connsiteY41" fmla="*/ 4807 h 5123"/>
                <a:gd name="connsiteX42" fmla="*/ 8871 w 10000"/>
                <a:gd name="connsiteY42" fmla="*/ 4491 h 5123"/>
                <a:gd name="connsiteX43" fmla="*/ 10000 w 10000"/>
                <a:gd name="connsiteY43" fmla="*/ 4491 h 5123"/>
                <a:gd name="connsiteX44" fmla="*/ 10000 w 10000"/>
                <a:gd name="connsiteY44" fmla="*/ 4059 h 5123"/>
                <a:gd name="connsiteX45" fmla="*/ 9409 w 10000"/>
                <a:gd name="connsiteY45" fmla="*/ 3860 h 5123"/>
                <a:gd name="connsiteX46" fmla="*/ 9083 w 10000"/>
                <a:gd name="connsiteY46" fmla="*/ 3228 h 5123"/>
                <a:gd name="connsiteX47" fmla="*/ 8655 w 10000"/>
                <a:gd name="connsiteY47" fmla="*/ 2991 h 5123"/>
                <a:gd name="connsiteX48" fmla="*/ 8385 w 10000"/>
                <a:gd name="connsiteY48" fmla="*/ 2674 h 5123"/>
                <a:gd name="connsiteX49" fmla="*/ 7687 w 10000"/>
                <a:gd name="connsiteY49" fmla="*/ 2440 h 5123"/>
                <a:gd name="connsiteX50" fmla="*/ 7848 w 10000"/>
                <a:gd name="connsiteY50" fmla="*/ 2360 h 5123"/>
                <a:gd name="connsiteX51" fmla="*/ 7848 w 10000"/>
                <a:gd name="connsiteY51" fmla="*/ 2161 h 5123"/>
                <a:gd name="connsiteX52" fmla="*/ 8334 w 10000"/>
                <a:gd name="connsiteY52" fmla="*/ 2161 h 5123"/>
                <a:gd name="connsiteX53" fmla="*/ 8599 w 10000"/>
                <a:gd name="connsiteY53" fmla="*/ 2004 h 5123"/>
                <a:gd name="connsiteX54" fmla="*/ 8655 w 10000"/>
                <a:gd name="connsiteY54" fmla="*/ 860 h 5123"/>
                <a:gd name="connsiteX55" fmla="*/ 8707 w 10000"/>
                <a:gd name="connsiteY55" fmla="*/ 899 h 5123"/>
                <a:gd name="connsiteX56" fmla="*/ 8517 w 10000"/>
                <a:gd name="connsiteY56" fmla="*/ 971 h 5123"/>
                <a:gd name="connsiteX57" fmla="*/ 8440 w 10000"/>
                <a:gd name="connsiteY57" fmla="*/ 1126 h 5123"/>
                <a:gd name="connsiteX58" fmla="*/ 7961 w 10000"/>
                <a:gd name="connsiteY58" fmla="*/ 821 h 5123"/>
                <a:gd name="connsiteX59" fmla="*/ 7874 w 10000"/>
                <a:gd name="connsiteY59" fmla="*/ 0 h 5123"/>
                <a:gd name="connsiteX60" fmla="*/ 7361 w 10000"/>
                <a:gd name="connsiteY60" fmla="*/ 356 h 5123"/>
                <a:gd name="connsiteX61" fmla="*/ 7369 w 10000"/>
                <a:gd name="connsiteY61" fmla="*/ 779 h 5123"/>
                <a:gd name="connsiteX62" fmla="*/ 6955 w 10000"/>
                <a:gd name="connsiteY62" fmla="*/ 1035 h 5123"/>
                <a:gd name="connsiteX0" fmla="*/ 6955 w 10000"/>
                <a:gd name="connsiteY0" fmla="*/ 2020 h 10000"/>
                <a:gd name="connsiteX1" fmla="*/ 6675 w 10000"/>
                <a:gd name="connsiteY1" fmla="*/ 2608 h 10000"/>
                <a:gd name="connsiteX2" fmla="*/ 6234 w 10000"/>
                <a:gd name="connsiteY2" fmla="*/ 3084 h 10000"/>
                <a:gd name="connsiteX3" fmla="*/ 5864 w 10000"/>
                <a:gd name="connsiteY3" fmla="*/ 2586 h 10000"/>
                <a:gd name="connsiteX4" fmla="*/ 5325 w 10000"/>
                <a:gd name="connsiteY4" fmla="*/ 2288 h 10000"/>
                <a:gd name="connsiteX5" fmla="*/ 5058 w 10000"/>
                <a:gd name="connsiteY5" fmla="*/ 2963 h 10000"/>
                <a:gd name="connsiteX6" fmla="*/ 4396 w 10000"/>
                <a:gd name="connsiteY6" fmla="*/ 3482 h 10000"/>
                <a:gd name="connsiteX7" fmla="*/ 3972 w 10000"/>
                <a:gd name="connsiteY7" fmla="*/ 3478 h 10000"/>
                <a:gd name="connsiteX8" fmla="*/ 3044 w 10000"/>
                <a:gd name="connsiteY8" fmla="*/ 3037 h 10000"/>
                <a:gd name="connsiteX9" fmla="*/ 2796 w 10000"/>
                <a:gd name="connsiteY9" fmla="*/ 3277 h 10000"/>
                <a:gd name="connsiteX10" fmla="*/ 2177 w 10000"/>
                <a:gd name="connsiteY10" fmla="*/ 2743 h 10000"/>
                <a:gd name="connsiteX11" fmla="*/ 1903 w 10000"/>
                <a:gd name="connsiteY11" fmla="*/ 1940 h 10000"/>
                <a:gd name="connsiteX12" fmla="*/ 1449 w 10000"/>
                <a:gd name="connsiteY12" fmla="*/ 2159 h 10000"/>
                <a:gd name="connsiteX13" fmla="*/ 1324 w 10000"/>
                <a:gd name="connsiteY13" fmla="*/ 2635 h 10000"/>
                <a:gd name="connsiteX14" fmla="*/ 845 w 10000"/>
                <a:gd name="connsiteY14" fmla="*/ 2836 h 10000"/>
                <a:gd name="connsiteX15" fmla="*/ 526 w 10000"/>
                <a:gd name="connsiteY15" fmla="*/ 2819 h 10000"/>
                <a:gd name="connsiteX16" fmla="*/ 354 w 10000"/>
                <a:gd name="connsiteY16" fmla="*/ 3195 h 10000"/>
                <a:gd name="connsiteX17" fmla="*/ 56 w 10000"/>
                <a:gd name="connsiteY17" fmla="*/ 2604 h 10000"/>
                <a:gd name="connsiteX18" fmla="*/ 0 w 10000"/>
                <a:gd name="connsiteY18" fmla="*/ 3679 h 10000"/>
                <a:gd name="connsiteX19" fmla="*/ 106 w 10000"/>
                <a:gd name="connsiteY19" fmla="*/ 3836 h 10000"/>
                <a:gd name="connsiteX20" fmla="*/ 538 w 10000"/>
                <a:gd name="connsiteY20" fmla="*/ 3912 h 10000"/>
                <a:gd name="connsiteX21" fmla="*/ 596 w 10000"/>
                <a:gd name="connsiteY21" fmla="*/ 4218 h 10000"/>
                <a:gd name="connsiteX22" fmla="*/ 1075 w 10000"/>
                <a:gd name="connsiteY22" fmla="*/ 4300 h 10000"/>
                <a:gd name="connsiteX23" fmla="*/ 1346 w 10000"/>
                <a:gd name="connsiteY23" fmla="*/ 4607 h 10000"/>
                <a:gd name="connsiteX24" fmla="*/ 1397 w 10000"/>
                <a:gd name="connsiteY24" fmla="*/ 5145 h 10000"/>
                <a:gd name="connsiteX25" fmla="*/ 2260 w 10000"/>
                <a:gd name="connsiteY25" fmla="*/ 6069 h 10000"/>
                <a:gd name="connsiteX26" fmla="*/ 2475 w 10000"/>
                <a:gd name="connsiteY26" fmla="*/ 6996 h 10000"/>
                <a:gd name="connsiteX27" fmla="*/ 3064 w 10000"/>
                <a:gd name="connsiteY27" fmla="*/ 7459 h 10000"/>
                <a:gd name="connsiteX28" fmla="*/ 3280 w 10000"/>
                <a:gd name="connsiteY28" fmla="*/ 8069 h 10000"/>
                <a:gd name="connsiteX29" fmla="*/ 3709 w 10000"/>
                <a:gd name="connsiteY29" fmla="*/ 8846 h 10000"/>
                <a:gd name="connsiteX30" fmla="*/ 4034 w 10000"/>
                <a:gd name="connsiteY30" fmla="*/ 9073 h 10000"/>
                <a:gd name="connsiteX31" fmla="*/ 4248 w 10000"/>
                <a:gd name="connsiteY31" fmla="*/ 8846 h 10000"/>
                <a:gd name="connsiteX32" fmla="*/ 4785 w 10000"/>
                <a:gd name="connsiteY32" fmla="*/ 8923 h 10000"/>
                <a:gd name="connsiteX33" fmla="*/ 5002 w 10000"/>
                <a:gd name="connsiteY33" fmla="*/ 8766 h 10000"/>
                <a:gd name="connsiteX34" fmla="*/ 5967 w 10000"/>
                <a:gd name="connsiteY34" fmla="*/ 9926 h 10000"/>
                <a:gd name="connsiteX35" fmla="*/ 6021 w 10000"/>
                <a:gd name="connsiteY35" fmla="*/ 9926 h 10000"/>
                <a:gd name="connsiteX36" fmla="*/ 6130 w 10000"/>
                <a:gd name="connsiteY36" fmla="*/ 9772 h 10000"/>
                <a:gd name="connsiteX37" fmla="*/ 6823 w 10000"/>
                <a:gd name="connsiteY37" fmla="*/ 9772 h 10000"/>
                <a:gd name="connsiteX38" fmla="*/ 6936 w 10000"/>
                <a:gd name="connsiteY38" fmla="*/ 10000 h 10000"/>
                <a:gd name="connsiteX39" fmla="*/ 7526 w 10000"/>
                <a:gd name="connsiteY39" fmla="*/ 9690 h 10000"/>
                <a:gd name="connsiteX40" fmla="*/ 8062 w 10000"/>
                <a:gd name="connsiteY40" fmla="*/ 9690 h 10000"/>
                <a:gd name="connsiteX41" fmla="*/ 8438 w 10000"/>
                <a:gd name="connsiteY41" fmla="*/ 9383 h 10000"/>
                <a:gd name="connsiteX42" fmla="*/ 8871 w 10000"/>
                <a:gd name="connsiteY42" fmla="*/ 8766 h 10000"/>
                <a:gd name="connsiteX43" fmla="*/ 10000 w 10000"/>
                <a:gd name="connsiteY43" fmla="*/ 8766 h 10000"/>
                <a:gd name="connsiteX44" fmla="*/ 10000 w 10000"/>
                <a:gd name="connsiteY44" fmla="*/ 7923 h 10000"/>
                <a:gd name="connsiteX45" fmla="*/ 9409 w 10000"/>
                <a:gd name="connsiteY45" fmla="*/ 7535 h 10000"/>
                <a:gd name="connsiteX46" fmla="*/ 9083 w 10000"/>
                <a:gd name="connsiteY46" fmla="*/ 6301 h 10000"/>
                <a:gd name="connsiteX47" fmla="*/ 8655 w 10000"/>
                <a:gd name="connsiteY47" fmla="*/ 5838 h 10000"/>
                <a:gd name="connsiteX48" fmla="*/ 8385 w 10000"/>
                <a:gd name="connsiteY48" fmla="*/ 5220 h 10000"/>
                <a:gd name="connsiteX49" fmla="*/ 7687 w 10000"/>
                <a:gd name="connsiteY49" fmla="*/ 4763 h 10000"/>
                <a:gd name="connsiteX50" fmla="*/ 7848 w 10000"/>
                <a:gd name="connsiteY50" fmla="*/ 4607 h 10000"/>
                <a:gd name="connsiteX51" fmla="*/ 7848 w 10000"/>
                <a:gd name="connsiteY51" fmla="*/ 4218 h 10000"/>
                <a:gd name="connsiteX52" fmla="*/ 8334 w 10000"/>
                <a:gd name="connsiteY52" fmla="*/ 4218 h 10000"/>
                <a:gd name="connsiteX53" fmla="*/ 8599 w 10000"/>
                <a:gd name="connsiteY53" fmla="*/ 3912 h 10000"/>
                <a:gd name="connsiteX54" fmla="*/ 8655 w 10000"/>
                <a:gd name="connsiteY54" fmla="*/ 1679 h 10000"/>
                <a:gd name="connsiteX55" fmla="*/ 8707 w 10000"/>
                <a:gd name="connsiteY55" fmla="*/ 1755 h 10000"/>
                <a:gd name="connsiteX56" fmla="*/ 8517 w 10000"/>
                <a:gd name="connsiteY56" fmla="*/ 1895 h 10000"/>
                <a:gd name="connsiteX57" fmla="*/ 8440 w 10000"/>
                <a:gd name="connsiteY57" fmla="*/ 2198 h 10000"/>
                <a:gd name="connsiteX58" fmla="*/ 7961 w 10000"/>
                <a:gd name="connsiteY58" fmla="*/ 1603 h 10000"/>
                <a:gd name="connsiteX59" fmla="*/ 7874 w 10000"/>
                <a:gd name="connsiteY59" fmla="*/ 0 h 10000"/>
                <a:gd name="connsiteX60" fmla="*/ 7361 w 10000"/>
                <a:gd name="connsiteY60" fmla="*/ 695 h 10000"/>
                <a:gd name="connsiteX61" fmla="*/ 7237 w 10000"/>
                <a:gd name="connsiteY61" fmla="*/ 1489 h 10000"/>
                <a:gd name="connsiteX62" fmla="*/ 6955 w 10000"/>
                <a:gd name="connsiteY62" fmla="*/ 2020 h 10000"/>
                <a:gd name="connsiteX0" fmla="*/ 6955 w 10000"/>
                <a:gd name="connsiteY0" fmla="*/ 2020 h 10000"/>
                <a:gd name="connsiteX1" fmla="*/ 6675 w 10000"/>
                <a:gd name="connsiteY1" fmla="*/ 2608 h 10000"/>
                <a:gd name="connsiteX2" fmla="*/ 6234 w 10000"/>
                <a:gd name="connsiteY2" fmla="*/ 3084 h 10000"/>
                <a:gd name="connsiteX3" fmla="*/ 5864 w 10000"/>
                <a:gd name="connsiteY3" fmla="*/ 2586 h 10000"/>
                <a:gd name="connsiteX4" fmla="*/ 5325 w 10000"/>
                <a:gd name="connsiteY4" fmla="*/ 2288 h 10000"/>
                <a:gd name="connsiteX5" fmla="*/ 5058 w 10000"/>
                <a:gd name="connsiteY5" fmla="*/ 2963 h 10000"/>
                <a:gd name="connsiteX6" fmla="*/ 4396 w 10000"/>
                <a:gd name="connsiteY6" fmla="*/ 3482 h 10000"/>
                <a:gd name="connsiteX7" fmla="*/ 3972 w 10000"/>
                <a:gd name="connsiteY7" fmla="*/ 3478 h 10000"/>
                <a:gd name="connsiteX8" fmla="*/ 3044 w 10000"/>
                <a:gd name="connsiteY8" fmla="*/ 3037 h 10000"/>
                <a:gd name="connsiteX9" fmla="*/ 2774 w 10000"/>
                <a:gd name="connsiteY9" fmla="*/ 3182 h 10000"/>
                <a:gd name="connsiteX10" fmla="*/ 2177 w 10000"/>
                <a:gd name="connsiteY10" fmla="*/ 2743 h 10000"/>
                <a:gd name="connsiteX11" fmla="*/ 1903 w 10000"/>
                <a:gd name="connsiteY11" fmla="*/ 1940 h 10000"/>
                <a:gd name="connsiteX12" fmla="*/ 1449 w 10000"/>
                <a:gd name="connsiteY12" fmla="*/ 2159 h 10000"/>
                <a:gd name="connsiteX13" fmla="*/ 1324 w 10000"/>
                <a:gd name="connsiteY13" fmla="*/ 2635 h 10000"/>
                <a:gd name="connsiteX14" fmla="*/ 845 w 10000"/>
                <a:gd name="connsiteY14" fmla="*/ 2836 h 10000"/>
                <a:gd name="connsiteX15" fmla="*/ 526 w 10000"/>
                <a:gd name="connsiteY15" fmla="*/ 2819 h 10000"/>
                <a:gd name="connsiteX16" fmla="*/ 354 w 10000"/>
                <a:gd name="connsiteY16" fmla="*/ 3195 h 10000"/>
                <a:gd name="connsiteX17" fmla="*/ 56 w 10000"/>
                <a:gd name="connsiteY17" fmla="*/ 2604 h 10000"/>
                <a:gd name="connsiteX18" fmla="*/ 0 w 10000"/>
                <a:gd name="connsiteY18" fmla="*/ 3679 h 10000"/>
                <a:gd name="connsiteX19" fmla="*/ 106 w 10000"/>
                <a:gd name="connsiteY19" fmla="*/ 3836 h 10000"/>
                <a:gd name="connsiteX20" fmla="*/ 538 w 10000"/>
                <a:gd name="connsiteY20" fmla="*/ 3912 h 10000"/>
                <a:gd name="connsiteX21" fmla="*/ 596 w 10000"/>
                <a:gd name="connsiteY21" fmla="*/ 4218 h 10000"/>
                <a:gd name="connsiteX22" fmla="*/ 1075 w 10000"/>
                <a:gd name="connsiteY22" fmla="*/ 4300 h 10000"/>
                <a:gd name="connsiteX23" fmla="*/ 1346 w 10000"/>
                <a:gd name="connsiteY23" fmla="*/ 4607 h 10000"/>
                <a:gd name="connsiteX24" fmla="*/ 1397 w 10000"/>
                <a:gd name="connsiteY24" fmla="*/ 5145 h 10000"/>
                <a:gd name="connsiteX25" fmla="*/ 2260 w 10000"/>
                <a:gd name="connsiteY25" fmla="*/ 6069 h 10000"/>
                <a:gd name="connsiteX26" fmla="*/ 2475 w 10000"/>
                <a:gd name="connsiteY26" fmla="*/ 6996 h 10000"/>
                <a:gd name="connsiteX27" fmla="*/ 3064 w 10000"/>
                <a:gd name="connsiteY27" fmla="*/ 7459 h 10000"/>
                <a:gd name="connsiteX28" fmla="*/ 3280 w 10000"/>
                <a:gd name="connsiteY28" fmla="*/ 8069 h 10000"/>
                <a:gd name="connsiteX29" fmla="*/ 3709 w 10000"/>
                <a:gd name="connsiteY29" fmla="*/ 8846 h 10000"/>
                <a:gd name="connsiteX30" fmla="*/ 4034 w 10000"/>
                <a:gd name="connsiteY30" fmla="*/ 9073 h 10000"/>
                <a:gd name="connsiteX31" fmla="*/ 4248 w 10000"/>
                <a:gd name="connsiteY31" fmla="*/ 8846 h 10000"/>
                <a:gd name="connsiteX32" fmla="*/ 4785 w 10000"/>
                <a:gd name="connsiteY32" fmla="*/ 8923 h 10000"/>
                <a:gd name="connsiteX33" fmla="*/ 5002 w 10000"/>
                <a:gd name="connsiteY33" fmla="*/ 8766 h 10000"/>
                <a:gd name="connsiteX34" fmla="*/ 5967 w 10000"/>
                <a:gd name="connsiteY34" fmla="*/ 9926 h 10000"/>
                <a:gd name="connsiteX35" fmla="*/ 6021 w 10000"/>
                <a:gd name="connsiteY35" fmla="*/ 9926 h 10000"/>
                <a:gd name="connsiteX36" fmla="*/ 6130 w 10000"/>
                <a:gd name="connsiteY36" fmla="*/ 9772 h 10000"/>
                <a:gd name="connsiteX37" fmla="*/ 6823 w 10000"/>
                <a:gd name="connsiteY37" fmla="*/ 9772 h 10000"/>
                <a:gd name="connsiteX38" fmla="*/ 6936 w 10000"/>
                <a:gd name="connsiteY38" fmla="*/ 10000 h 10000"/>
                <a:gd name="connsiteX39" fmla="*/ 7526 w 10000"/>
                <a:gd name="connsiteY39" fmla="*/ 9690 h 10000"/>
                <a:gd name="connsiteX40" fmla="*/ 8062 w 10000"/>
                <a:gd name="connsiteY40" fmla="*/ 9690 h 10000"/>
                <a:gd name="connsiteX41" fmla="*/ 8438 w 10000"/>
                <a:gd name="connsiteY41" fmla="*/ 9383 h 10000"/>
                <a:gd name="connsiteX42" fmla="*/ 8871 w 10000"/>
                <a:gd name="connsiteY42" fmla="*/ 8766 h 10000"/>
                <a:gd name="connsiteX43" fmla="*/ 10000 w 10000"/>
                <a:gd name="connsiteY43" fmla="*/ 8766 h 10000"/>
                <a:gd name="connsiteX44" fmla="*/ 10000 w 10000"/>
                <a:gd name="connsiteY44" fmla="*/ 7923 h 10000"/>
                <a:gd name="connsiteX45" fmla="*/ 9409 w 10000"/>
                <a:gd name="connsiteY45" fmla="*/ 7535 h 10000"/>
                <a:gd name="connsiteX46" fmla="*/ 9083 w 10000"/>
                <a:gd name="connsiteY46" fmla="*/ 6301 h 10000"/>
                <a:gd name="connsiteX47" fmla="*/ 8655 w 10000"/>
                <a:gd name="connsiteY47" fmla="*/ 5838 h 10000"/>
                <a:gd name="connsiteX48" fmla="*/ 8385 w 10000"/>
                <a:gd name="connsiteY48" fmla="*/ 5220 h 10000"/>
                <a:gd name="connsiteX49" fmla="*/ 7687 w 10000"/>
                <a:gd name="connsiteY49" fmla="*/ 4763 h 10000"/>
                <a:gd name="connsiteX50" fmla="*/ 7848 w 10000"/>
                <a:gd name="connsiteY50" fmla="*/ 4607 h 10000"/>
                <a:gd name="connsiteX51" fmla="*/ 7848 w 10000"/>
                <a:gd name="connsiteY51" fmla="*/ 4218 h 10000"/>
                <a:gd name="connsiteX52" fmla="*/ 8334 w 10000"/>
                <a:gd name="connsiteY52" fmla="*/ 4218 h 10000"/>
                <a:gd name="connsiteX53" fmla="*/ 8599 w 10000"/>
                <a:gd name="connsiteY53" fmla="*/ 3912 h 10000"/>
                <a:gd name="connsiteX54" fmla="*/ 8655 w 10000"/>
                <a:gd name="connsiteY54" fmla="*/ 1679 h 10000"/>
                <a:gd name="connsiteX55" fmla="*/ 8707 w 10000"/>
                <a:gd name="connsiteY55" fmla="*/ 1755 h 10000"/>
                <a:gd name="connsiteX56" fmla="*/ 8517 w 10000"/>
                <a:gd name="connsiteY56" fmla="*/ 1895 h 10000"/>
                <a:gd name="connsiteX57" fmla="*/ 8440 w 10000"/>
                <a:gd name="connsiteY57" fmla="*/ 2198 h 10000"/>
                <a:gd name="connsiteX58" fmla="*/ 7961 w 10000"/>
                <a:gd name="connsiteY58" fmla="*/ 1603 h 10000"/>
                <a:gd name="connsiteX59" fmla="*/ 7874 w 10000"/>
                <a:gd name="connsiteY59" fmla="*/ 0 h 10000"/>
                <a:gd name="connsiteX60" fmla="*/ 7361 w 10000"/>
                <a:gd name="connsiteY60" fmla="*/ 695 h 10000"/>
                <a:gd name="connsiteX61" fmla="*/ 7237 w 10000"/>
                <a:gd name="connsiteY61" fmla="*/ 1489 h 10000"/>
                <a:gd name="connsiteX62" fmla="*/ 6955 w 10000"/>
                <a:gd name="connsiteY62" fmla="*/ 2020 h 10000"/>
                <a:gd name="connsiteX0" fmla="*/ 6955 w 10000"/>
                <a:gd name="connsiteY0" fmla="*/ 2020 h 10000"/>
                <a:gd name="connsiteX1" fmla="*/ 6675 w 10000"/>
                <a:gd name="connsiteY1" fmla="*/ 2608 h 10000"/>
                <a:gd name="connsiteX2" fmla="*/ 6212 w 10000"/>
                <a:gd name="connsiteY2" fmla="*/ 2957 h 10000"/>
                <a:gd name="connsiteX3" fmla="*/ 5864 w 10000"/>
                <a:gd name="connsiteY3" fmla="*/ 2586 h 10000"/>
                <a:gd name="connsiteX4" fmla="*/ 5325 w 10000"/>
                <a:gd name="connsiteY4" fmla="*/ 2288 h 10000"/>
                <a:gd name="connsiteX5" fmla="*/ 5058 w 10000"/>
                <a:gd name="connsiteY5" fmla="*/ 2963 h 10000"/>
                <a:gd name="connsiteX6" fmla="*/ 4396 w 10000"/>
                <a:gd name="connsiteY6" fmla="*/ 3482 h 10000"/>
                <a:gd name="connsiteX7" fmla="*/ 3972 w 10000"/>
                <a:gd name="connsiteY7" fmla="*/ 3478 h 10000"/>
                <a:gd name="connsiteX8" fmla="*/ 3044 w 10000"/>
                <a:gd name="connsiteY8" fmla="*/ 3037 h 10000"/>
                <a:gd name="connsiteX9" fmla="*/ 2774 w 10000"/>
                <a:gd name="connsiteY9" fmla="*/ 3182 h 10000"/>
                <a:gd name="connsiteX10" fmla="*/ 2177 w 10000"/>
                <a:gd name="connsiteY10" fmla="*/ 2743 h 10000"/>
                <a:gd name="connsiteX11" fmla="*/ 1903 w 10000"/>
                <a:gd name="connsiteY11" fmla="*/ 1940 h 10000"/>
                <a:gd name="connsiteX12" fmla="*/ 1449 w 10000"/>
                <a:gd name="connsiteY12" fmla="*/ 2159 h 10000"/>
                <a:gd name="connsiteX13" fmla="*/ 1324 w 10000"/>
                <a:gd name="connsiteY13" fmla="*/ 2635 h 10000"/>
                <a:gd name="connsiteX14" fmla="*/ 845 w 10000"/>
                <a:gd name="connsiteY14" fmla="*/ 2836 h 10000"/>
                <a:gd name="connsiteX15" fmla="*/ 526 w 10000"/>
                <a:gd name="connsiteY15" fmla="*/ 2819 h 10000"/>
                <a:gd name="connsiteX16" fmla="*/ 354 w 10000"/>
                <a:gd name="connsiteY16" fmla="*/ 3195 h 10000"/>
                <a:gd name="connsiteX17" fmla="*/ 56 w 10000"/>
                <a:gd name="connsiteY17" fmla="*/ 2604 h 10000"/>
                <a:gd name="connsiteX18" fmla="*/ 0 w 10000"/>
                <a:gd name="connsiteY18" fmla="*/ 3679 h 10000"/>
                <a:gd name="connsiteX19" fmla="*/ 106 w 10000"/>
                <a:gd name="connsiteY19" fmla="*/ 3836 h 10000"/>
                <a:gd name="connsiteX20" fmla="*/ 538 w 10000"/>
                <a:gd name="connsiteY20" fmla="*/ 3912 h 10000"/>
                <a:gd name="connsiteX21" fmla="*/ 596 w 10000"/>
                <a:gd name="connsiteY21" fmla="*/ 4218 h 10000"/>
                <a:gd name="connsiteX22" fmla="*/ 1075 w 10000"/>
                <a:gd name="connsiteY22" fmla="*/ 4300 h 10000"/>
                <a:gd name="connsiteX23" fmla="*/ 1346 w 10000"/>
                <a:gd name="connsiteY23" fmla="*/ 4607 h 10000"/>
                <a:gd name="connsiteX24" fmla="*/ 1397 w 10000"/>
                <a:gd name="connsiteY24" fmla="*/ 5145 h 10000"/>
                <a:gd name="connsiteX25" fmla="*/ 2260 w 10000"/>
                <a:gd name="connsiteY25" fmla="*/ 6069 h 10000"/>
                <a:gd name="connsiteX26" fmla="*/ 2475 w 10000"/>
                <a:gd name="connsiteY26" fmla="*/ 6996 h 10000"/>
                <a:gd name="connsiteX27" fmla="*/ 3064 w 10000"/>
                <a:gd name="connsiteY27" fmla="*/ 7459 h 10000"/>
                <a:gd name="connsiteX28" fmla="*/ 3280 w 10000"/>
                <a:gd name="connsiteY28" fmla="*/ 8069 h 10000"/>
                <a:gd name="connsiteX29" fmla="*/ 3709 w 10000"/>
                <a:gd name="connsiteY29" fmla="*/ 8846 h 10000"/>
                <a:gd name="connsiteX30" fmla="*/ 4034 w 10000"/>
                <a:gd name="connsiteY30" fmla="*/ 9073 h 10000"/>
                <a:gd name="connsiteX31" fmla="*/ 4248 w 10000"/>
                <a:gd name="connsiteY31" fmla="*/ 8846 h 10000"/>
                <a:gd name="connsiteX32" fmla="*/ 4785 w 10000"/>
                <a:gd name="connsiteY32" fmla="*/ 8923 h 10000"/>
                <a:gd name="connsiteX33" fmla="*/ 5002 w 10000"/>
                <a:gd name="connsiteY33" fmla="*/ 8766 h 10000"/>
                <a:gd name="connsiteX34" fmla="*/ 5967 w 10000"/>
                <a:gd name="connsiteY34" fmla="*/ 9926 h 10000"/>
                <a:gd name="connsiteX35" fmla="*/ 6021 w 10000"/>
                <a:gd name="connsiteY35" fmla="*/ 9926 h 10000"/>
                <a:gd name="connsiteX36" fmla="*/ 6130 w 10000"/>
                <a:gd name="connsiteY36" fmla="*/ 9772 h 10000"/>
                <a:gd name="connsiteX37" fmla="*/ 6823 w 10000"/>
                <a:gd name="connsiteY37" fmla="*/ 9772 h 10000"/>
                <a:gd name="connsiteX38" fmla="*/ 6936 w 10000"/>
                <a:gd name="connsiteY38" fmla="*/ 10000 h 10000"/>
                <a:gd name="connsiteX39" fmla="*/ 7526 w 10000"/>
                <a:gd name="connsiteY39" fmla="*/ 9690 h 10000"/>
                <a:gd name="connsiteX40" fmla="*/ 8062 w 10000"/>
                <a:gd name="connsiteY40" fmla="*/ 9690 h 10000"/>
                <a:gd name="connsiteX41" fmla="*/ 8438 w 10000"/>
                <a:gd name="connsiteY41" fmla="*/ 9383 h 10000"/>
                <a:gd name="connsiteX42" fmla="*/ 8871 w 10000"/>
                <a:gd name="connsiteY42" fmla="*/ 8766 h 10000"/>
                <a:gd name="connsiteX43" fmla="*/ 10000 w 10000"/>
                <a:gd name="connsiteY43" fmla="*/ 8766 h 10000"/>
                <a:gd name="connsiteX44" fmla="*/ 10000 w 10000"/>
                <a:gd name="connsiteY44" fmla="*/ 7923 h 10000"/>
                <a:gd name="connsiteX45" fmla="*/ 9409 w 10000"/>
                <a:gd name="connsiteY45" fmla="*/ 7535 h 10000"/>
                <a:gd name="connsiteX46" fmla="*/ 9083 w 10000"/>
                <a:gd name="connsiteY46" fmla="*/ 6301 h 10000"/>
                <a:gd name="connsiteX47" fmla="*/ 8655 w 10000"/>
                <a:gd name="connsiteY47" fmla="*/ 5838 h 10000"/>
                <a:gd name="connsiteX48" fmla="*/ 8385 w 10000"/>
                <a:gd name="connsiteY48" fmla="*/ 5220 h 10000"/>
                <a:gd name="connsiteX49" fmla="*/ 7687 w 10000"/>
                <a:gd name="connsiteY49" fmla="*/ 4763 h 10000"/>
                <a:gd name="connsiteX50" fmla="*/ 7848 w 10000"/>
                <a:gd name="connsiteY50" fmla="*/ 4607 h 10000"/>
                <a:gd name="connsiteX51" fmla="*/ 7848 w 10000"/>
                <a:gd name="connsiteY51" fmla="*/ 4218 h 10000"/>
                <a:gd name="connsiteX52" fmla="*/ 8334 w 10000"/>
                <a:gd name="connsiteY52" fmla="*/ 4218 h 10000"/>
                <a:gd name="connsiteX53" fmla="*/ 8599 w 10000"/>
                <a:gd name="connsiteY53" fmla="*/ 3912 h 10000"/>
                <a:gd name="connsiteX54" fmla="*/ 8655 w 10000"/>
                <a:gd name="connsiteY54" fmla="*/ 1679 h 10000"/>
                <a:gd name="connsiteX55" fmla="*/ 8707 w 10000"/>
                <a:gd name="connsiteY55" fmla="*/ 1755 h 10000"/>
                <a:gd name="connsiteX56" fmla="*/ 8517 w 10000"/>
                <a:gd name="connsiteY56" fmla="*/ 1895 h 10000"/>
                <a:gd name="connsiteX57" fmla="*/ 8440 w 10000"/>
                <a:gd name="connsiteY57" fmla="*/ 2198 h 10000"/>
                <a:gd name="connsiteX58" fmla="*/ 7961 w 10000"/>
                <a:gd name="connsiteY58" fmla="*/ 1603 h 10000"/>
                <a:gd name="connsiteX59" fmla="*/ 7874 w 10000"/>
                <a:gd name="connsiteY59" fmla="*/ 0 h 10000"/>
                <a:gd name="connsiteX60" fmla="*/ 7361 w 10000"/>
                <a:gd name="connsiteY60" fmla="*/ 695 h 10000"/>
                <a:gd name="connsiteX61" fmla="*/ 7237 w 10000"/>
                <a:gd name="connsiteY61" fmla="*/ 1489 h 10000"/>
                <a:gd name="connsiteX62" fmla="*/ 6955 w 10000"/>
                <a:gd name="connsiteY62" fmla="*/ 2020 h 10000"/>
                <a:gd name="connsiteX0" fmla="*/ 6955 w 10000"/>
                <a:gd name="connsiteY0" fmla="*/ 2020 h 10000"/>
                <a:gd name="connsiteX1" fmla="*/ 6675 w 10000"/>
                <a:gd name="connsiteY1" fmla="*/ 2608 h 10000"/>
                <a:gd name="connsiteX2" fmla="*/ 6212 w 10000"/>
                <a:gd name="connsiteY2" fmla="*/ 2957 h 10000"/>
                <a:gd name="connsiteX3" fmla="*/ 5864 w 10000"/>
                <a:gd name="connsiteY3" fmla="*/ 2586 h 10000"/>
                <a:gd name="connsiteX4" fmla="*/ 5325 w 10000"/>
                <a:gd name="connsiteY4" fmla="*/ 2288 h 10000"/>
                <a:gd name="connsiteX5" fmla="*/ 5058 w 10000"/>
                <a:gd name="connsiteY5" fmla="*/ 2963 h 10000"/>
                <a:gd name="connsiteX6" fmla="*/ 4396 w 10000"/>
                <a:gd name="connsiteY6" fmla="*/ 3482 h 10000"/>
                <a:gd name="connsiteX7" fmla="*/ 3972 w 10000"/>
                <a:gd name="connsiteY7" fmla="*/ 3478 h 10000"/>
                <a:gd name="connsiteX8" fmla="*/ 3044 w 10000"/>
                <a:gd name="connsiteY8" fmla="*/ 3037 h 10000"/>
                <a:gd name="connsiteX9" fmla="*/ 2774 w 10000"/>
                <a:gd name="connsiteY9" fmla="*/ 3182 h 10000"/>
                <a:gd name="connsiteX10" fmla="*/ 2177 w 10000"/>
                <a:gd name="connsiteY10" fmla="*/ 2743 h 10000"/>
                <a:gd name="connsiteX11" fmla="*/ 1903 w 10000"/>
                <a:gd name="connsiteY11" fmla="*/ 1940 h 10000"/>
                <a:gd name="connsiteX12" fmla="*/ 1449 w 10000"/>
                <a:gd name="connsiteY12" fmla="*/ 2159 h 10000"/>
                <a:gd name="connsiteX13" fmla="*/ 1324 w 10000"/>
                <a:gd name="connsiteY13" fmla="*/ 2635 h 10000"/>
                <a:gd name="connsiteX14" fmla="*/ 845 w 10000"/>
                <a:gd name="connsiteY14" fmla="*/ 2836 h 10000"/>
                <a:gd name="connsiteX15" fmla="*/ 526 w 10000"/>
                <a:gd name="connsiteY15" fmla="*/ 2819 h 10000"/>
                <a:gd name="connsiteX16" fmla="*/ 354 w 10000"/>
                <a:gd name="connsiteY16" fmla="*/ 3195 h 10000"/>
                <a:gd name="connsiteX17" fmla="*/ 56 w 10000"/>
                <a:gd name="connsiteY17" fmla="*/ 2604 h 10000"/>
                <a:gd name="connsiteX18" fmla="*/ 0 w 10000"/>
                <a:gd name="connsiteY18" fmla="*/ 3679 h 10000"/>
                <a:gd name="connsiteX19" fmla="*/ 106 w 10000"/>
                <a:gd name="connsiteY19" fmla="*/ 3836 h 10000"/>
                <a:gd name="connsiteX20" fmla="*/ 538 w 10000"/>
                <a:gd name="connsiteY20" fmla="*/ 3912 h 10000"/>
                <a:gd name="connsiteX21" fmla="*/ 596 w 10000"/>
                <a:gd name="connsiteY21" fmla="*/ 4218 h 10000"/>
                <a:gd name="connsiteX22" fmla="*/ 1075 w 10000"/>
                <a:gd name="connsiteY22" fmla="*/ 4300 h 10000"/>
                <a:gd name="connsiteX23" fmla="*/ 1346 w 10000"/>
                <a:gd name="connsiteY23" fmla="*/ 4607 h 10000"/>
                <a:gd name="connsiteX24" fmla="*/ 1397 w 10000"/>
                <a:gd name="connsiteY24" fmla="*/ 5145 h 10000"/>
                <a:gd name="connsiteX25" fmla="*/ 2260 w 10000"/>
                <a:gd name="connsiteY25" fmla="*/ 6069 h 10000"/>
                <a:gd name="connsiteX26" fmla="*/ 2475 w 10000"/>
                <a:gd name="connsiteY26" fmla="*/ 6996 h 10000"/>
                <a:gd name="connsiteX27" fmla="*/ 3064 w 10000"/>
                <a:gd name="connsiteY27" fmla="*/ 7459 h 10000"/>
                <a:gd name="connsiteX28" fmla="*/ 3280 w 10000"/>
                <a:gd name="connsiteY28" fmla="*/ 8069 h 10000"/>
                <a:gd name="connsiteX29" fmla="*/ 3709 w 10000"/>
                <a:gd name="connsiteY29" fmla="*/ 8846 h 10000"/>
                <a:gd name="connsiteX30" fmla="*/ 4034 w 10000"/>
                <a:gd name="connsiteY30" fmla="*/ 9073 h 10000"/>
                <a:gd name="connsiteX31" fmla="*/ 4248 w 10000"/>
                <a:gd name="connsiteY31" fmla="*/ 8846 h 10000"/>
                <a:gd name="connsiteX32" fmla="*/ 4785 w 10000"/>
                <a:gd name="connsiteY32" fmla="*/ 8923 h 10000"/>
                <a:gd name="connsiteX33" fmla="*/ 5002 w 10000"/>
                <a:gd name="connsiteY33" fmla="*/ 8766 h 10000"/>
                <a:gd name="connsiteX34" fmla="*/ 5967 w 10000"/>
                <a:gd name="connsiteY34" fmla="*/ 9926 h 10000"/>
                <a:gd name="connsiteX35" fmla="*/ 6021 w 10000"/>
                <a:gd name="connsiteY35" fmla="*/ 9926 h 10000"/>
                <a:gd name="connsiteX36" fmla="*/ 6130 w 10000"/>
                <a:gd name="connsiteY36" fmla="*/ 9772 h 10000"/>
                <a:gd name="connsiteX37" fmla="*/ 6823 w 10000"/>
                <a:gd name="connsiteY37" fmla="*/ 9772 h 10000"/>
                <a:gd name="connsiteX38" fmla="*/ 6936 w 10000"/>
                <a:gd name="connsiteY38" fmla="*/ 10000 h 10000"/>
                <a:gd name="connsiteX39" fmla="*/ 7526 w 10000"/>
                <a:gd name="connsiteY39" fmla="*/ 9690 h 10000"/>
                <a:gd name="connsiteX40" fmla="*/ 8062 w 10000"/>
                <a:gd name="connsiteY40" fmla="*/ 9690 h 10000"/>
                <a:gd name="connsiteX41" fmla="*/ 8438 w 10000"/>
                <a:gd name="connsiteY41" fmla="*/ 9383 h 10000"/>
                <a:gd name="connsiteX42" fmla="*/ 8871 w 10000"/>
                <a:gd name="connsiteY42" fmla="*/ 8766 h 10000"/>
                <a:gd name="connsiteX43" fmla="*/ 10000 w 10000"/>
                <a:gd name="connsiteY43" fmla="*/ 8766 h 10000"/>
                <a:gd name="connsiteX44" fmla="*/ 10000 w 10000"/>
                <a:gd name="connsiteY44" fmla="*/ 7923 h 10000"/>
                <a:gd name="connsiteX45" fmla="*/ 9409 w 10000"/>
                <a:gd name="connsiteY45" fmla="*/ 7535 h 10000"/>
                <a:gd name="connsiteX46" fmla="*/ 9083 w 10000"/>
                <a:gd name="connsiteY46" fmla="*/ 6301 h 10000"/>
                <a:gd name="connsiteX47" fmla="*/ 8655 w 10000"/>
                <a:gd name="connsiteY47" fmla="*/ 5838 h 10000"/>
                <a:gd name="connsiteX48" fmla="*/ 8385 w 10000"/>
                <a:gd name="connsiteY48" fmla="*/ 5220 h 10000"/>
                <a:gd name="connsiteX49" fmla="*/ 7687 w 10000"/>
                <a:gd name="connsiteY49" fmla="*/ 4763 h 10000"/>
                <a:gd name="connsiteX50" fmla="*/ 7848 w 10000"/>
                <a:gd name="connsiteY50" fmla="*/ 4607 h 10000"/>
                <a:gd name="connsiteX51" fmla="*/ 7848 w 10000"/>
                <a:gd name="connsiteY51" fmla="*/ 4218 h 10000"/>
                <a:gd name="connsiteX52" fmla="*/ 8334 w 10000"/>
                <a:gd name="connsiteY52" fmla="*/ 4218 h 10000"/>
                <a:gd name="connsiteX53" fmla="*/ 8599 w 10000"/>
                <a:gd name="connsiteY53" fmla="*/ 3912 h 10000"/>
                <a:gd name="connsiteX54" fmla="*/ 8655 w 10000"/>
                <a:gd name="connsiteY54" fmla="*/ 1679 h 10000"/>
                <a:gd name="connsiteX55" fmla="*/ 8707 w 10000"/>
                <a:gd name="connsiteY55" fmla="*/ 1755 h 10000"/>
                <a:gd name="connsiteX56" fmla="*/ 8517 w 10000"/>
                <a:gd name="connsiteY56" fmla="*/ 1895 h 10000"/>
                <a:gd name="connsiteX57" fmla="*/ 8440 w 10000"/>
                <a:gd name="connsiteY57" fmla="*/ 2198 h 10000"/>
                <a:gd name="connsiteX58" fmla="*/ 7961 w 10000"/>
                <a:gd name="connsiteY58" fmla="*/ 1603 h 10000"/>
                <a:gd name="connsiteX59" fmla="*/ 7874 w 10000"/>
                <a:gd name="connsiteY59" fmla="*/ 0 h 10000"/>
                <a:gd name="connsiteX60" fmla="*/ 7582 w 10000"/>
                <a:gd name="connsiteY60" fmla="*/ 379 h 10000"/>
                <a:gd name="connsiteX61" fmla="*/ 7237 w 10000"/>
                <a:gd name="connsiteY61" fmla="*/ 1489 h 10000"/>
                <a:gd name="connsiteX62" fmla="*/ 6955 w 10000"/>
                <a:gd name="connsiteY62" fmla="*/ 2020 h 10000"/>
                <a:gd name="connsiteX0" fmla="*/ 6955 w 10000"/>
                <a:gd name="connsiteY0" fmla="*/ 2020 h 10000"/>
                <a:gd name="connsiteX1" fmla="*/ 6675 w 10000"/>
                <a:gd name="connsiteY1" fmla="*/ 2608 h 10000"/>
                <a:gd name="connsiteX2" fmla="*/ 6212 w 10000"/>
                <a:gd name="connsiteY2" fmla="*/ 2957 h 10000"/>
                <a:gd name="connsiteX3" fmla="*/ 5864 w 10000"/>
                <a:gd name="connsiteY3" fmla="*/ 2586 h 10000"/>
                <a:gd name="connsiteX4" fmla="*/ 5325 w 10000"/>
                <a:gd name="connsiteY4" fmla="*/ 2288 h 10000"/>
                <a:gd name="connsiteX5" fmla="*/ 5058 w 10000"/>
                <a:gd name="connsiteY5" fmla="*/ 2963 h 10000"/>
                <a:gd name="connsiteX6" fmla="*/ 4396 w 10000"/>
                <a:gd name="connsiteY6" fmla="*/ 3482 h 10000"/>
                <a:gd name="connsiteX7" fmla="*/ 3972 w 10000"/>
                <a:gd name="connsiteY7" fmla="*/ 3478 h 10000"/>
                <a:gd name="connsiteX8" fmla="*/ 3044 w 10000"/>
                <a:gd name="connsiteY8" fmla="*/ 3037 h 10000"/>
                <a:gd name="connsiteX9" fmla="*/ 2774 w 10000"/>
                <a:gd name="connsiteY9" fmla="*/ 3182 h 10000"/>
                <a:gd name="connsiteX10" fmla="*/ 2177 w 10000"/>
                <a:gd name="connsiteY10" fmla="*/ 2743 h 10000"/>
                <a:gd name="connsiteX11" fmla="*/ 1903 w 10000"/>
                <a:gd name="connsiteY11" fmla="*/ 1940 h 10000"/>
                <a:gd name="connsiteX12" fmla="*/ 1449 w 10000"/>
                <a:gd name="connsiteY12" fmla="*/ 2159 h 10000"/>
                <a:gd name="connsiteX13" fmla="*/ 1324 w 10000"/>
                <a:gd name="connsiteY13" fmla="*/ 2635 h 10000"/>
                <a:gd name="connsiteX14" fmla="*/ 845 w 10000"/>
                <a:gd name="connsiteY14" fmla="*/ 2836 h 10000"/>
                <a:gd name="connsiteX15" fmla="*/ 526 w 10000"/>
                <a:gd name="connsiteY15" fmla="*/ 2819 h 10000"/>
                <a:gd name="connsiteX16" fmla="*/ 354 w 10000"/>
                <a:gd name="connsiteY16" fmla="*/ 3195 h 10000"/>
                <a:gd name="connsiteX17" fmla="*/ 56 w 10000"/>
                <a:gd name="connsiteY17" fmla="*/ 2604 h 10000"/>
                <a:gd name="connsiteX18" fmla="*/ 0 w 10000"/>
                <a:gd name="connsiteY18" fmla="*/ 3679 h 10000"/>
                <a:gd name="connsiteX19" fmla="*/ 106 w 10000"/>
                <a:gd name="connsiteY19" fmla="*/ 3836 h 10000"/>
                <a:gd name="connsiteX20" fmla="*/ 538 w 10000"/>
                <a:gd name="connsiteY20" fmla="*/ 3912 h 10000"/>
                <a:gd name="connsiteX21" fmla="*/ 596 w 10000"/>
                <a:gd name="connsiteY21" fmla="*/ 4218 h 10000"/>
                <a:gd name="connsiteX22" fmla="*/ 1075 w 10000"/>
                <a:gd name="connsiteY22" fmla="*/ 4300 h 10000"/>
                <a:gd name="connsiteX23" fmla="*/ 1346 w 10000"/>
                <a:gd name="connsiteY23" fmla="*/ 4607 h 10000"/>
                <a:gd name="connsiteX24" fmla="*/ 1397 w 10000"/>
                <a:gd name="connsiteY24" fmla="*/ 5145 h 10000"/>
                <a:gd name="connsiteX25" fmla="*/ 2260 w 10000"/>
                <a:gd name="connsiteY25" fmla="*/ 6069 h 10000"/>
                <a:gd name="connsiteX26" fmla="*/ 2475 w 10000"/>
                <a:gd name="connsiteY26" fmla="*/ 6996 h 10000"/>
                <a:gd name="connsiteX27" fmla="*/ 3064 w 10000"/>
                <a:gd name="connsiteY27" fmla="*/ 7459 h 10000"/>
                <a:gd name="connsiteX28" fmla="*/ 3280 w 10000"/>
                <a:gd name="connsiteY28" fmla="*/ 8069 h 10000"/>
                <a:gd name="connsiteX29" fmla="*/ 3709 w 10000"/>
                <a:gd name="connsiteY29" fmla="*/ 8846 h 10000"/>
                <a:gd name="connsiteX30" fmla="*/ 4034 w 10000"/>
                <a:gd name="connsiteY30" fmla="*/ 9073 h 10000"/>
                <a:gd name="connsiteX31" fmla="*/ 4248 w 10000"/>
                <a:gd name="connsiteY31" fmla="*/ 8846 h 10000"/>
                <a:gd name="connsiteX32" fmla="*/ 4785 w 10000"/>
                <a:gd name="connsiteY32" fmla="*/ 8923 h 10000"/>
                <a:gd name="connsiteX33" fmla="*/ 5002 w 10000"/>
                <a:gd name="connsiteY33" fmla="*/ 8766 h 10000"/>
                <a:gd name="connsiteX34" fmla="*/ 5967 w 10000"/>
                <a:gd name="connsiteY34" fmla="*/ 9926 h 10000"/>
                <a:gd name="connsiteX35" fmla="*/ 6021 w 10000"/>
                <a:gd name="connsiteY35" fmla="*/ 9926 h 10000"/>
                <a:gd name="connsiteX36" fmla="*/ 6130 w 10000"/>
                <a:gd name="connsiteY36" fmla="*/ 9772 h 10000"/>
                <a:gd name="connsiteX37" fmla="*/ 6823 w 10000"/>
                <a:gd name="connsiteY37" fmla="*/ 9772 h 10000"/>
                <a:gd name="connsiteX38" fmla="*/ 6936 w 10000"/>
                <a:gd name="connsiteY38" fmla="*/ 10000 h 10000"/>
                <a:gd name="connsiteX39" fmla="*/ 7526 w 10000"/>
                <a:gd name="connsiteY39" fmla="*/ 9690 h 10000"/>
                <a:gd name="connsiteX40" fmla="*/ 8062 w 10000"/>
                <a:gd name="connsiteY40" fmla="*/ 9690 h 10000"/>
                <a:gd name="connsiteX41" fmla="*/ 8438 w 10000"/>
                <a:gd name="connsiteY41" fmla="*/ 9383 h 10000"/>
                <a:gd name="connsiteX42" fmla="*/ 8871 w 10000"/>
                <a:gd name="connsiteY42" fmla="*/ 8766 h 10000"/>
                <a:gd name="connsiteX43" fmla="*/ 10000 w 10000"/>
                <a:gd name="connsiteY43" fmla="*/ 8766 h 10000"/>
                <a:gd name="connsiteX44" fmla="*/ 10000 w 10000"/>
                <a:gd name="connsiteY44" fmla="*/ 7923 h 10000"/>
                <a:gd name="connsiteX45" fmla="*/ 9409 w 10000"/>
                <a:gd name="connsiteY45" fmla="*/ 7535 h 10000"/>
                <a:gd name="connsiteX46" fmla="*/ 9083 w 10000"/>
                <a:gd name="connsiteY46" fmla="*/ 6301 h 10000"/>
                <a:gd name="connsiteX47" fmla="*/ 8655 w 10000"/>
                <a:gd name="connsiteY47" fmla="*/ 5838 h 10000"/>
                <a:gd name="connsiteX48" fmla="*/ 8385 w 10000"/>
                <a:gd name="connsiteY48" fmla="*/ 5220 h 10000"/>
                <a:gd name="connsiteX49" fmla="*/ 7687 w 10000"/>
                <a:gd name="connsiteY49" fmla="*/ 4763 h 10000"/>
                <a:gd name="connsiteX50" fmla="*/ 7848 w 10000"/>
                <a:gd name="connsiteY50" fmla="*/ 4607 h 10000"/>
                <a:gd name="connsiteX51" fmla="*/ 7848 w 10000"/>
                <a:gd name="connsiteY51" fmla="*/ 4218 h 10000"/>
                <a:gd name="connsiteX52" fmla="*/ 8334 w 10000"/>
                <a:gd name="connsiteY52" fmla="*/ 4218 h 10000"/>
                <a:gd name="connsiteX53" fmla="*/ 8599 w 10000"/>
                <a:gd name="connsiteY53" fmla="*/ 3912 h 10000"/>
                <a:gd name="connsiteX54" fmla="*/ 8655 w 10000"/>
                <a:gd name="connsiteY54" fmla="*/ 1679 h 10000"/>
                <a:gd name="connsiteX55" fmla="*/ 8707 w 10000"/>
                <a:gd name="connsiteY55" fmla="*/ 1755 h 10000"/>
                <a:gd name="connsiteX56" fmla="*/ 8517 w 10000"/>
                <a:gd name="connsiteY56" fmla="*/ 1895 h 10000"/>
                <a:gd name="connsiteX57" fmla="*/ 8440 w 10000"/>
                <a:gd name="connsiteY57" fmla="*/ 2198 h 10000"/>
                <a:gd name="connsiteX58" fmla="*/ 7961 w 10000"/>
                <a:gd name="connsiteY58" fmla="*/ 1603 h 10000"/>
                <a:gd name="connsiteX59" fmla="*/ 7874 w 10000"/>
                <a:gd name="connsiteY59" fmla="*/ 0 h 10000"/>
                <a:gd name="connsiteX60" fmla="*/ 7582 w 10000"/>
                <a:gd name="connsiteY60" fmla="*/ 379 h 10000"/>
                <a:gd name="connsiteX61" fmla="*/ 7329 w 10000"/>
                <a:gd name="connsiteY61" fmla="*/ 1075 h 10000"/>
                <a:gd name="connsiteX62" fmla="*/ 7237 w 10000"/>
                <a:gd name="connsiteY62" fmla="*/ 1489 h 10000"/>
                <a:gd name="connsiteX63" fmla="*/ 6955 w 10000"/>
                <a:gd name="connsiteY63" fmla="*/ 2020 h 10000"/>
                <a:gd name="connsiteX0" fmla="*/ 6955 w 10000"/>
                <a:gd name="connsiteY0" fmla="*/ 2020 h 10000"/>
                <a:gd name="connsiteX1" fmla="*/ 6675 w 10000"/>
                <a:gd name="connsiteY1" fmla="*/ 2608 h 10000"/>
                <a:gd name="connsiteX2" fmla="*/ 6212 w 10000"/>
                <a:gd name="connsiteY2" fmla="*/ 2957 h 10000"/>
                <a:gd name="connsiteX3" fmla="*/ 5864 w 10000"/>
                <a:gd name="connsiteY3" fmla="*/ 2586 h 10000"/>
                <a:gd name="connsiteX4" fmla="*/ 5325 w 10000"/>
                <a:gd name="connsiteY4" fmla="*/ 2288 h 10000"/>
                <a:gd name="connsiteX5" fmla="*/ 5058 w 10000"/>
                <a:gd name="connsiteY5" fmla="*/ 2963 h 10000"/>
                <a:gd name="connsiteX6" fmla="*/ 4396 w 10000"/>
                <a:gd name="connsiteY6" fmla="*/ 3482 h 10000"/>
                <a:gd name="connsiteX7" fmla="*/ 3972 w 10000"/>
                <a:gd name="connsiteY7" fmla="*/ 3478 h 10000"/>
                <a:gd name="connsiteX8" fmla="*/ 3044 w 10000"/>
                <a:gd name="connsiteY8" fmla="*/ 3037 h 10000"/>
                <a:gd name="connsiteX9" fmla="*/ 2774 w 10000"/>
                <a:gd name="connsiteY9" fmla="*/ 3182 h 10000"/>
                <a:gd name="connsiteX10" fmla="*/ 2177 w 10000"/>
                <a:gd name="connsiteY10" fmla="*/ 2743 h 10000"/>
                <a:gd name="connsiteX11" fmla="*/ 1903 w 10000"/>
                <a:gd name="connsiteY11" fmla="*/ 1940 h 10000"/>
                <a:gd name="connsiteX12" fmla="*/ 1449 w 10000"/>
                <a:gd name="connsiteY12" fmla="*/ 2159 h 10000"/>
                <a:gd name="connsiteX13" fmla="*/ 1324 w 10000"/>
                <a:gd name="connsiteY13" fmla="*/ 2635 h 10000"/>
                <a:gd name="connsiteX14" fmla="*/ 845 w 10000"/>
                <a:gd name="connsiteY14" fmla="*/ 2836 h 10000"/>
                <a:gd name="connsiteX15" fmla="*/ 526 w 10000"/>
                <a:gd name="connsiteY15" fmla="*/ 2819 h 10000"/>
                <a:gd name="connsiteX16" fmla="*/ 354 w 10000"/>
                <a:gd name="connsiteY16" fmla="*/ 3195 h 10000"/>
                <a:gd name="connsiteX17" fmla="*/ 56 w 10000"/>
                <a:gd name="connsiteY17" fmla="*/ 2604 h 10000"/>
                <a:gd name="connsiteX18" fmla="*/ 0 w 10000"/>
                <a:gd name="connsiteY18" fmla="*/ 3679 h 10000"/>
                <a:gd name="connsiteX19" fmla="*/ 106 w 10000"/>
                <a:gd name="connsiteY19" fmla="*/ 3836 h 10000"/>
                <a:gd name="connsiteX20" fmla="*/ 538 w 10000"/>
                <a:gd name="connsiteY20" fmla="*/ 3912 h 10000"/>
                <a:gd name="connsiteX21" fmla="*/ 596 w 10000"/>
                <a:gd name="connsiteY21" fmla="*/ 4218 h 10000"/>
                <a:gd name="connsiteX22" fmla="*/ 1075 w 10000"/>
                <a:gd name="connsiteY22" fmla="*/ 4300 h 10000"/>
                <a:gd name="connsiteX23" fmla="*/ 1346 w 10000"/>
                <a:gd name="connsiteY23" fmla="*/ 4607 h 10000"/>
                <a:gd name="connsiteX24" fmla="*/ 1397 w 10000"/>
                <a:gd name="connsiteY24" fmla="*/ 5145 h 10000"/>
                <a:gd name="connsiteX25" fmla="*/ 2260 w 10000"/>
                <a:gd name="connsiteY25" fmla="*/ 6069 h 10000"/>
                <a:gd name="connsiteX26" fmla="*/ 2475 w 10000"/>
                <a:gd name="connsiteY26" fmla="*/ 6996 h 10000"/>
                <a:gd name="connsiteX27" fmla="*/ 3064 w 10000"/>
                <a:gd name="connsiteY27" fmla="*/ 7459 h 10000"/>
                <a:gd name="connsiteX28" fmla="*/ 3280 w 10000"/>
                <a:gd name="connsiteY28" fmla="*/ 8069 h 10000"/>
                <a:gd name="connsiteX29" fmla="*/ 3709 w 10000"/>
                <a:gd name="connsiteY29" fmla="*/ 8846 h 10000"/>
                <a:gd name="connsiteX30" fmla="*/ 4034 w 10000"/>
                <a:gd name="connsiteY30" fmla="*/ 9073 h 10000"/>
                <a:gd name="connsiteX31" fmla="*/ 4248 w 10000"/>
                <a:gd name="connsiteY31" fmla="*/ 8846 h 10000"/>
                <a:gd name="connsiteX32" fmla="*/ 4785 w 10000"/>
                <a:gd name="connsiteY32" fmla="*/ 8923 h 10000"/>
                <a:gd name="connsiteX33" fmla="*/ 5002 w 10000"/>
                <a:gd name="connsiteY33" fmla="*/ 8766 h 10000"/>
                <a:gd name="connsiteX34" fmla="*/ 5967 w 10000"/>
                <a:gd name="connsiteY34" fmla="*/ 9926 h 10000"/>
                <a:gd name="connsiteX35" fmla="*/ 6021 w 10000"/>
                <a:gd name="connsiteY35" fmla="*/ 9926 h 10000"/>
                <a:gd name="connsiteX36" fmla="*/ 6130 w 10000"/>
                <a:gd name="connsiteY36" fmla="*/ 9772 h 10000"/>
                <a:gd name="connsiteX37" fmla="*/ 6823 w 10000"/>
                <a:gd name="connsiteY37" fmla="*/ 9772 h 10000"/>
                <a:gd name="connsiteX38" fmla="*/ 6936 w 10000"/>
                <a:gd name="connsiteY38" fmla="*/ 10000 h 10000"/>
                <a:gd name="connsiteX39" fmla="*/ 7526 w 10000"/>
                <a:gd name="connsiteY39" fmla="*/ 9690 h 10000"/>
                <a:gd name="connsiteX40" fmla="*/ 8062 w 10000"/>
                <a:gd name="connsiteY40" fmla="*/ 9690 h 10000"/>
                <a:gd name="connsiteX41" fmla="*/ 8438 w 10000"/>
                <a:gd name="connsiteY41" fmla="*/ 9383 h 10000"/>
                <a:gd name="connsiteX42" fmla="*/ 8871 w 10000"/>
                <a:gd name="connsiteY42" fmla="*/ 8766 h 10000"/>
                <a:gd name="connsiteX43" fmla="*/ 10000 w 10000"/>
                <a:gd name="connsiteY43" fmla="*/ 8766 h 10000"/>
                <a:gd name="connsiteX44" fmla="*/ 10000 w 10000"/>
                <a:gd name="connsiteY44" fmla="*/ 7923 h 10000"/>
                <a:gd name="connsiteX45" fmla="*/ 9409 w 10000"/>
                <a:gd name="connsiteY45" fmla="*/ 7535 h 10000"/>
                <a:gd name="connsiteX46" fmla="*/ 9083 w 10000"/>
                <a:gd name="connsiteY46" fmla="*/ 6301 h 10000"/>
                <a:gd name="connsiteX47" fmla="*/ 8655 w 10000"/>
                <a:gd name="connsiteY47" fmla="*/ 5838 h 10000"/>
                <a:gd name="connsiteX48" fmla="*/ 8385 w 10000"/>
                <a:gd name="connsiteY48" fmla="*/ 5220 h 10000"/>
                <a:gd name="connsiteX49" fmla="*/ 7687 w 10000"/>
                <a:gd name="connsiteY49" fmla="*/ 4763 h 10000"/>
                <a:gd name="connsiteX50" fmla="*/ 7848 w 10000"/>
                <a:gd name="connsiteY50" fmla="*/ 4607 h 10000"/>
                <a:gd name="connsiteX51" fmla="*/ 7848 w 10000"/>
                <a:gd name="connsiteY51" fmla="*/ 4218 h 10000"/>
                <a:gd name="connsiteX52" fmla="*/ 8334 w 10000"/>
                <a:gd name="connsiteY52" fmla="*/ 4218 h 10000"/>
                <a:gd name="connsiteX53" fmla="*/ 8599 w 10000"/>
                <a:gd name="connsiteY53" fmla="*/ 3912 h 10000"/>
                <a:gd name="connsiteX54" fmla="*/ 8655 w 10000"/>
                <a:gd name="connsiteY54" fmla="*/ 1679 h 10000"/>
                <a:gd name="connsiteX55" fmla="*/ 8707 w 10000"/>
                <a:gd name="connsiteY55" fmla="*/ 1755 h 10000"/>
                <a:gd name="connsiteX56" fmla="*/ 8517 w 10000"/>
                <a:gd name="connsiteY56" fmla="*/ 1895 h 10000"/>
                <a:gd name="connsiteX57" fmla="*/ 8440 w 10000"/>
                <a:gd name="connsiteY57" fmla="*/ 2198 h 10000"/>
                <a:gd name="connsiteX58" fmla="*/ 7961 w 10000"/>
                <a:gd name="connsiteY58" fmla="*/ 1603 h 10000"/>
                <a:gd name="connsiteX59" fmla="*/ 7874 w 10000"/>
                <a:gd name="connsiteY59" fmla="*/ 0 h 10000"/>
                <a:gd name="connsiteX60" fmla="*/ 7582 w 10000"/>
                <a:gd name="connsiteY60" fmla="*/ 379 h 10000"/>
                <a:gd name="connsiteX61" fmla="*/ 7506 w 10000"/>
                <a:gd name="connsiteY61" fmla="*/ 885 h 10000"/>
                <a:gd name="connsiteX62" fmla="*/ 7237 w 10000"/>
                <a:gd name="connsiteY62" fmla="*/ 1489 h 10000"/>
                <a:gd name="connsiteX63" fmla="*/ 6955 w 10000"/>
                <a:gd name="connsiteY63" fmla="*/ 2020 h 10000"/>
                <a:gd name="connsiteX0" fmla="*/ 6955 w 10000"/>
                <a:gd name="connsiteY0" fmla="*/ 2020 h 10000"/>
                <a:gd name="connsiteX1" fmla="*/ 6675 w 10000"/>
                <a:gd name="connsiteY1" fmla="*/ 2608 h 10000"/>
                <a:gd name="connsiteX2" fmla="*/ 6212 w 10000"/>
                <a:gd name="connsiteY2" fmla="*/ 2957 h 10000"/>
                <a:gd name="connsiteX3" fmla="*/ 5864 w 10000"/>
                <a:gd name="connsiteY3" fmla="*/ 2586 h 10000"/>
                <a:gd name="connsiteX4" fmla="*/ 5325 w 10000"/>
                <a:gd name="connsiteY4" fmla="*/ 2288 h 10000"/>
                <a:gd name="connsiteX5" fmla="*/ 5058 w 10000"/>
                <a:gd name="connsiteY5" fmla="*/ 2963 h 10000"/>
                <a:gd name="connsiteX6" fmla="*/ 4396 w 10000"/>
                <a:gd name="connsiteY6" fmla="*/ 3482 h 10000"/>
                <a:gd name="connsiteX7" fmla="*/ 3972 w 10000"/>
                <a:gd name="connsiteY7" fmla="*/ 3478 h 10000"/>
                <a:gd name="connsiteX8" fmla="*/ 3044 w 10000"/>
                <a:gd name="connsiteY8" fmla="*/ 3037 h 10000"/>
                <a:gd name="connsiteX9" fmla="*/ 2774 w 10000"/>
                <a:gd name="connsiteY9" fmla="*/ 3182 h 10000"/>
                <a:gd name="connsiteX10" fmla="*/ 2177 w 10000"/>
                <a:gd name="connsiteY10" fmla="*/ 2743 h 10000"/>
                <a:gd name="connsiteX11" fmla="*/ 1903 w 10000"/>
                <a:gd name="connsiteY11" fmla="*/ 1940 h 10000"/>
                <a:gd name="connsiteX12" fmla="*/ 1449 w 10000"/>
                <a:gd name="connsiteY12" fmla="*/ 2159 h 10000"/>
                <a:gd name="connsiteX13" fmla="*/ 1324 w 10000"/>
                <a:gd name="connsiteY13" fmla="*/ 2635 h 10000"/>
                <a:gd name="connsiteX14" fmla="*/ 845 w 10000"/>
                <a:gd name="connsiteY14" fmla="*/ 2836 h 10000"/>
                <a:gd name="connsiteX15" fmla="*/ 526 w 10000"/>
                <a:gd name="connsiteY15" fmla="*/ 2819 h 10000"/>
                <a:gd name="connsiteX16" fmla="*/ 354 w 10000"/>
                <a:gd name="connsiteY16" fmla="*/ 3195 h 10000"/>
                <a:gd name="connsiteX17" fmla="*/ 56 w 10000"/>
                <a:gd name="connsiteY17" fmla="*/ 2604 h 10000"/>
                <a:gd name="connsiteX18" fmla="*/ 0 w 10000"/>
                <a:gd name="connsiteY18" fmla="*/ 3679 h 10000"/>
                <a:gd name="connsiteX19" fmla="*/ 106 w 10000"/>
                <a:gd name="connsiteY19" fmla="*/ 3836 h 10000"/>
                <a:gd name="connsiteX20" fmla="*/ 538 w 10000"/>
                <a:gd name="connsiteY20" fmla="*/ 3912 h 10000"/>
                <a:gd name="connsiteX21" fmla="*/ 596 w 10000"/>
                <a:gd name="connsiteY21" fmla="*/ 4218 h 10000"/>
                <a:gd name="connsiteX22" fmla="*/ 1075 w 10000"/>
                <a:gd name="connsiteY22" fmla="*/ 4300 h 10000"/>
                <a:gd name="connsiteX23" fmla="*/ 1346 w 10000"/>
                <a:gd name="connsiteY23" fmla="*/ 4607 h 10000"/>
                <a:gd name="connsiteX24" fmla="*/ 1397 w 10000"/>
                <a:gd name="connsiteY24" fmla="*/ 5145 h 10000"/>
                <a:gd name="connsiteX25" fmla="*/ 2260 w 10000"/>
                <a:gd name="connsiteY25" fmla="*/ 6069 h 10000"/>
                <a:gd name="connsiteX26" fmla="*/ 2475 w 10000"/>
                <a:gd name="connsiteY26" fmla="*/ 6996 h 10000"/>
                <a:gd name="connsiteX27" fmla="*/ 3064 w 10000"/>
                <a:gd name="connsiteY27" fmla="*/ 7459 h 10000"/>
                <a:gd name="connsiteX28" fmla="*/ 3280 w 10000"/>
                <a:gd name="connsiteY28" fmla="*/ 8069 h 10000"/>
                <a:gd name="connsiteX29" fmla="*/ 3709 w 10000"/>
                <a:gd name="connsiteY29" fmla="*/ 8846 h 10000"/>
                <a:gd name="connsiteX30" fmla="*/ 4034 w 10000"/>
                <a:gd name="connsiteY30" fmla="*/ 9073 h 10000"/>
                <a:gd name="connsiteX31" fmla="*/ 4248 w 10000"/>
                <a:gd name="connsiteY31" fmla="*/ 8846 h 10000"/>
                <a:gd name="connsiteX32" fmla="*/ 4785 w 10000"/>
                <a:gd name="connsiteY32" fmla="*/ 8923 h 10000"/>
                <a:gd name="connsiteX33" fmla="*/ 5002 w 10000"/>
                <a:gd name="connsiteY33" fmla="*/ 8766 h 10000"/>
                <a:gd name="connsiteX34" fmla="*/ 5967 w 10000"/>
                <a:gd name="connsiteY34" fmla="*/ 9926 h 10000"/>
                <a:gd name="connsiteX35" fmla="*/ 6021 w 10000"/>
                <a:gd name="connsiteY35" fmla="*/ 9926 h 10000"/>
                <a:gd name="connsiteX36" fmla="*/ 6130 w 10000"/>
                <a:gd name="connsiteY36" fmla="*/ 9772 h 10000"/>
                <a:gd name="connsiteX37" fmla="*/ 6823 w 10000"/>
                <a:gd name="connsiteY37" fmla="*/ 9772 h 10000"/>
                <a:gd name="connsiteX38" fmla="*/ 6936 w 10000"/>
                <a:gd name="connsiteY38" fmla="*/ 10000 h 10000"/>
                <a:gd name="connsiteX39" fmla="*/ 7526 w 10000"/>
                <a:gd name="connsiteY39" fmla="*/ 9690 h 10000"/>
                <a:gd name="connsiteX40" fmla="*/ 8062 w 10000"/>
                <a:gd name="connsiteY40" fmla="*/ 9690 h 10000"/>
                <a:gd name="connsiteX41" fmla="*/ 8438 w 10000"/>
                <a:gd name="connsiteY41" fmla="*/ 9383 h 10000"/>
                <a:gd name="connsiteX42" fmla="*/ 8871 w 10000"/>
                <a:gd name="connsiteY42" fmla="*/ 8766 h 10000"/>
                <a:gd name="connsiteX43" fmla="*/ 10000 w 10000"/>
                <a:gd name="connsiteY43" fmla="*/ 8766 h 10000"/>
                <a:gd name="connsiteX44" fmla="*/ 10000 w 10000"/>
                <a:gd name="connsiteY44" fmla="*/ 7923 h 10000"/>
                <a:gd name="connsiteX45" fmla="*/ 9409 w 10000"/>
                <a:gd name="connsiteY45" fmla="*/ 7535 h 10000"/>
                <a:gd name="connsiteX46" fmla="*/ 9083 w 10000"/>
                <a:gd name="connsiteY46" fmla="*/ 6301 h 10000"/>
                <a:gd name="connsiteX47" fmla="*/ 8655 w 10000"/>
                <a:gd name="connsiteY47" fmla="*/ 5838 h 10000"/>
                <a:gd name="connsiteX48" fmla="*/ 8385 w 10000"/>
                <a:gd name="connsiteY48" fmla="*/ 5220 h 10000"/>
                <a:gd name="connsiteX49" fmla="*/ 7687 w 10000"/>
                <a:gd name="connsiteY49" fmla="*/ 4763 h 10000"/>
                <a:gd name="connsiteX50" fmla="*/ 7848 w 10000"/>
                <a:gd name="connsiteY50" fmla="*/ 4607 h 10000"/>
                <a:gd name="connsiteX51" fmla="*/ 7848 w 10000"/>
                <a:gd name="connsiteY51" fmla="*/ 4218 h 10000"/>
                <a:gd name="connsiteX52" fmla="*/ 8334 w 10000"/>
                <a:gd name="connsiteY52" fmla="*/ 4218 h 10000"/>
                <a:gd name="connsiteX53" fmla="*/ 8599 w 10000"/>
                <a:gd name="connsiteY53" fmla="*/ 3912 h 10000"/>
                <a:gd name="connsiteX54" fmla="*/ 8655 w 10000"/>
                <a:gd name="connsiteY54" fmla="*/ 1679 h 10000"/>
                <a:gd name="connsiteX55" fmla="*/ 8707 w 10000"/>
                <a:gd name="connsiteY55" fmla="*/ 1755 h 10000"/>
                <a:gd name="connsiteX56" fmla="*/ 8517 w 10000"/>
                <a:gd name="connsiteY56" fmla="*/ 1895 h 10000"/>
                <a:gd name="connsiteX57" fmla="*/ 8440 w 10000"/>
                <a:gd name="connsiteY57" fmla="*/ 2198 h 10000"/>
                <a:gd name="connsiteX58" fmla="*/ 7961 w 10000"/>
                <a:gd name="connsiteY58" fmla="*/ 1603 h 10000"/>
                <a:gd name="connsiteX59" fmla="*/ 7874 w 10000"/>
                <a:gd name="connsiteY59" fmla="*/ 0 h 10000"/>
                <a:gd name="connsiteX60" fmla="*/ 7582 w 10000"/>
                <a:gd name="connsiteY60" fmla="*/ 379 h 10000"/>
                <a:gd name="connsiteX61" fmla="*/ 7506 w 10000"/>
                <a:gd name="connsiteY61" fmla="*/ 885 h 10000"/>
                <a:gd name="connsiteX62" fmla="*/ 7351 w 10000"/>
                <a:gd name="connsiteY62" fmla="*/ 1297 h 10000"/>
                <a:gd name="connsiteX63" fmla="*/ 7237 w 10000"/>
                <a:gd name="connsiteY63" fmla="*/ 1489 h 10000"/>
                <a:gd name="connsiteX64" fmla="*/ 6955 w 10000"/>
                <a:gd name="connsiteY64" fmla="*/ 2020 h 10000"/>
                <a:gd name="connsiteX0" fmla="*/ 6955 w 10000"/>
                <a:gd name="connsiteY0" fmla="*/ 2020 h 10000"/>
                <a:gd name="connsiteX1" fmla="*/ 6675 w 10000"/>
                <a:gd name="connsiteY1" fmla="*/ 2608 h 10000"/>
                <a:gd name="connsiteX2" fmla="*/ 6212 w 10000"/>
                <a:gd name="connsiteY2" fmla="*/ 2957 h 10000"/>
                <a:gd name="connsiteX3" fmla="*/ 5864 w 10000"/>
                <a:gd name="connsiteY3" fmla="*/ 2586 h 10000"/>
                <a:gd name="connsiteX4" fmla="*/ 5325 w 10000"/>
                <a:gd name="connsiteY4" fmla="*/ 2288 h 10000"/>
                <a:gd name="connsiteX5" fmla="*/ 5058 w 10000"/>
                <a:gd name="connsiteY5" fmla="*/ 2963 h 10000"/>
                <a:gd name="connsiteX6" fmla="*/ 4396 w 10000"/>
                <a:gd name="connsiteY6" fmla="*/ 3482 h 10000"/>
                <a:gd name="connsiteX7" fmla="*/ 3840 w 10000"/>
                <a:gd name="connsiteY7" fmla="*/ 3351 h 10000"/>
                <a:gd name="connsiteX8" fmla="*/ 3044 w 10000"/>
                <a:gd name="connsiteY8" fmla="*/ 3037 h 10000"/>
                <a:gd name="connsiteX9" fmla="*/ 2774 w 10000"/>
                <a:gd name="connsiteY9" fmla="*/ 3182 h 10000"/>
                <a:gd name="connsiteX10" fmla="*/ 2177 w 10000"/>
                <a:gd name="connsiteY10" fmla="*/ 2743 h 10000"/>
                <a:gd name="connsiteX11" fmla="*/ 1903 w 10000"/>
                <a:gd name="connsiteY11" fmla="*/ 1940 h 10000"/>
                <a:gd name="connsiteX12" fmla="*/ 1449 w 10000"/>
                <a:gd name="connsiteY12" fmla="*/ 2159 h 10000"/>
                <a:gd name="connsiteX13" fmla="*/ 1324 w 10000"/>
                <a:gd name="connsiteY13" fmla="*/ 2635 h 10000"/>
                <a:gd name="connsiteX14" fmla="*/ 845 w 10000"/>
                <a:gd name="connsiteY14" fmla="*/ 2836 h 10000"/>
                <a:gd name="connsiteX15" fmla="*/ 526 w 10000"/>
                <a:gd name="connsiteY15" fmla="*/ 2819 h 10000"/>
                <a:gd name="connsiteX16" fmla="*/ 354 w 10000"/>
                <a:gd name="connsiteY16" fmla="*/ 3195 h 10000"/>
                <a:gd name="connsiteX17" fmla="*/ 56 w 10000"/>
                <a:gd name="connsiteY17" fmla="*/ 2604 h 10000"/>
                <a:gd name="connsiteX18" fmla="*/ 0 w 10000"/>
                <a:gd name="connsiteY18" fmla="*/ 3679 h 10000"/>
                <a:gd name="connsiteX19" fmla="*/ 106 w 10000"/>
                <a:gd name="connsiteY19" fmla="*/ 3836 h 10000"/>
                <a:gd name="connsiteX20" fmla="*/ 538 w 10000"/>
                <a:gd name="connsiteY20" fmla="*/ 3912 h 10000"/>
                <a:gd name="connsiteX21" fmla="*/ 596 w 10000"/>
                <a:gd name="connsiteY21" fmla="*/ 4218 h 10000"/>
                <a:gd name="connsiteX22" fmla="*/ 1075 w 10000"/>
                <a:gd name="connsiteY22" fmla="*/ 4300 h 10000"/>
                <a:gd name="connsiteX23" fmla="*/ 1346 w 10000"/>
                <a:gd name="connsiteY23" fmla="*/ 4607 h 10000"/>
                <a:gd name="connsiteX24" fmla="*/ 1397 w 10000"/>
                <a:gd name="connsiteY24" fmla="*/ 5145 h 10000"/>
                <a:gd name="connsiteX25" fmla="*/ 2260 w 10000"/>
                <a:gd name="connsiteY25" fmla="*/ 6069 h 10000"/>
                <a:gd name="connsiteX26" fmla="*/ 2475 w 10000"/>
                <a:gd name="connsiteY26" fmla="*/ 6996 h 10000"/>
                <a:gd name="connsiteX27" fmla="*/ 3064 w 10000"/>
                <a:gd name="connsiteY27" fmla="*/ 7459 h 10000"/>
                <a:gd name="connsiteX28" fmla="*/ 3280 w 10000"/>
                <a:gd name="connsiteY28" fmla="*/ 8069 h 10000"/>
                <a:gd name="connsiteX29" fmla="*/ 3709 w 10000"/>
                <a:gd name="connsiteY29" fmla="*/ 8846 h 10000"/>
                <a:gd name="connsiteX30" fmla="*/ 4034 w 10000"/>
                <a:gd name="connsiteY30" fmla="*/ 9073 h 10000"/>
                <a:gd name="connsiteX31" fmla="*/ 4248 w 10000"/>
                <a:gd name="connsiteY31" fmla="*/ 8846 h 10000"/>
                <a:gd name="connsiteX32" fmla="*/ 4785 w 10000"/>
                <a:gd name="connsiteY32" fmla="*/ 8923 h 10000"/>
                <a:gd name="connsiteX33" fmla="*/ 5002 w 10000"/>
                <a:gd name="connsiteY33" fmla="*/ 8766 h 10000"/>
                <a:gd name="connsiteX34" fmla="*/ 5967 w 10000"/>
                <a:gd name="connsiteY34" fmla="*/ 9926 h 10000"/>
                <a:gd name="connsiteX35" fmla="*/ 6021 w 10000"/>
                <a:gd name="connsiteY35" fmla="*/ 9926 h 10000"/>
                <a:gd name="connsiteX36" fmla="*/ 6130 w 10000"/>
                <a:gd name="connsiteY36" fmla="*/ 9772 h 10000"/>
                <a:gd name="connsiteX37" fmla="*/ 6823 w 10000"/>
                <a:gd name="connsiteY37" fmla="*/ 9772 h 10000"/>
                <a:gd name="connsiteX38" fmla="*/ 6936 w 10000"/>
                <a:gd name="connsiteY38" fmla="*/ 10000 h 10000"/>
                <a:gd name="connsiteX39" fmla="*/ 7526 w 10000"/>
                <a:gd name="connsiteY39" fmla="*/ 9690 h 10000"/>
                <a:gd name="connsiteX40" fmla="*/ 8062 w 10000"/>
                <a:gd name="connsiteY40" fmla="*/ 9690 h 10000"/>
                <a:gd name="connsiteX41" fmla="*/ 8438 w 10000"/>
                <a:gd name="connsiteY41" fmla="*/ 9383 h 10000"/>
                <a:gd name="connsiteX42" fmla="*/ 8871 w 10000"/>
                <a:gd name="connsiteY42" fmla="*/ 8766 h 10000"/>
                <a:gd name="connsiteX43" fmla="*/ 10000 w 10000"/>
                <a:gd name="connsiteY43" fmla="*/ 8766 h 10000"/>
                <a:gd name="connsiteX44" fmla="*/ 10000 w 10000"/>
                <a:gd name="connsiteY44" fmla="*/ 7923 h 10000"/>
                <a:gd name="connsiteX45" fmla="*/ 9409 w 10000"/>
                <a:gd name="connsiteY45" fmla="*/ 7535 h 10000"/>
                <a:gd name="connsiteX46" fmla="*/ 9083 w 10000"/>
                <a:gd name="connsiteY46" fmla="*/ 6301 h 10000"/>
                <a:gd name="connsiteX47" fmla="*/ 8655 w 10000"/>
                <a:gd name="connsiteY47" fmla="*/ 5838 h 10000"/>
                <a:gd name="connsiteX48" fmla="*/ 8385 w 10000"/>
                <a:gd name="connsiteY48" fmla="*/ 5220 h 10000"/>
                <a:gd name="connsiteX49" fmla="*/ 7687 w 10000"/>
                <a:gd name="connsiteY49" fmla="*/ 4763 h 10000"/>
                <a:gd name="connsiteX50" fmla="*/ 7848 w 10000"/>
                <a:gd name="connsiteY50" fmla="*/ 4607 h 10000"/>
                <a:gd name="connsiteX51" fmla="*/ 7848 w 10000"/>
                <a:gd name="connsiteY51" fmla="*/ 4218 h 10000"/>
                <a:gd name="connsiteX52" fmla="*/ 8334 w 10000"/>
                <a:gd name="connsiteY52" fmla="*/ 4218 h 10000"/>
                <a:gd name="connsiteX53" fmla="*/ 8599 w 10000"/>
                <a:gd name="connsiteY53" fmla="*/ 3912 h 10000"/>
                <a:gd name="connsiteX54" fmla="*/ 8655 w 10000"/>
                <a:gd name="connsiteY54" fmla="*/ 1679 h 10000"/>
                <a:gd name="connsiteX55" fmla="*/ 8707 w 10000"/>
                <a:gd name="connsiteY55" fmla="*/ 1755 h 10000"/>
                <a:gd name="connsiteX56" fmla="*/ 8517 w 10000"/>
                <a:gd name="connsiteY56" fmla="*/ 1895 h 10000"/>
                <a:gd name="connsiteX57" fmla="*/ 8440 w 10000"/>
                <a:gd name="connsiteY57" fmla="*/ 2198 h 10000"/>
                <a:gd name="connsiteX58" fmla="*/ 7961 w 10000"/>
                <a:gd name="connsiteY58" fmla="*/ 1603 h 10000"/>
                <a:gd name="connsiteX59" fmla="*/ 7874 w 10000"/>
                <a:gd name="connsiteY59" fmla="*/ 0 h 10000"/>
                <a:gd name="connsiteX60" fmla="*/ 7582 w 10000"/>
                <a:gd name="connsiteY60" fmla="*/ 379 h 10000"/>
                <a:gd name="connsiteX61" fmla="*/ 7506 w 10000"/>
                <a:gd name="connsiteY61" fmla="*/ 885 h 10000"/>
                <a:gd name="connsiteX62" fmla="*/ 7351 w 10000"/>
                <a:gd name="connsiteY62" fmla="*/ 1297 h 10000"/>
                <a:gd name="connsiteX63" fmla="*/ 7237 w 10000"/>
                <a:gd name="connsiteY63" fmla="*/ 1489 h 10000"/>
                <a:gd name="connsiteX64" fmla="*/ 6955 w 10000"/>
                <a:gd name="connsiteY64" fmla="*/ 2020 h 10000"/>
                <a:gd name="connsiteX0" fmla="*/ 6955 w 10000"/>
                <a:gd name="connsiteY0" fmla="*/ 2020 h 10000"/>
                <a:gd name="connsiteX1" fmla="*/ 6675 w 10000"/>
                <a:gd name="connsiteY1" fmla="*/ 2608 h 10000"/>
                <a:gd name="connsiteX2" fmla="*/ 6212 w 10000"/>
                <a:gd name="connsiteY2" fmla="*/ 2957 h 10000"/>
                <a:gd name="connsiteX3" fmla="*/ 5864 w 10000"/>
                <a:gd name="connsiteY3" fmla="*/ 2586 h 10000"/>
                <a:gd name="connsiteX4" fmla="*/ 5325 w 10000"/>
                <a:gd name="connsiteY4" fmla="*/ 2288 h 10000"/>
                <a:gd name="connsiteX5" fmla="*/ 5058 w 10000"/>
                <a:gd name="connsiteY5" fmla="*/ 2963 h 10000"/>
                <a:gd name="connsiteX6" fmla="*/ 4396 w 10000"/>
                <a:gd name="connsiteY6" fmla="*/ 3482 h 10000"/>
                <a:gd name="connsiteX7" fmla="*/ 3840 w 10000"/>
                <a:gd name="connsiteY7" fmla="*/ 3351 h 10000"/>
                <a:gd name="connsiteX8" fmla="*/ 3044 w 10000"/>
                <a:gd name="connsiteY8" fmla="*/ 3037 h 10000"/>
                <a:gd name="connsiteX9" fmla="*/ 2774 w 10000"/>
                <a:gd name="connsiteY9" fmla="*/ 3182 h 10000"/>
                <a:gd name="connsiteX10" fmla="*/ 2177 w 10000"/>
                <a:gd name="connsiteY10" fmla="*/ 2743 h 10000"/>
                <a:gd name="connsiteX11" fmla="*/ 1903 w 10000"/>
                <a:gd name="connsiteY11" fmla="*/ 1940 h 10000"/>
                <a:gd name="connsiteX12" fmla="*/ 1449 w 10000"/>
                <a:gd name="connsiteY12" fmla="*/ 2159 h 10000"/>
                <a:gd name="connsiteX13" fmla="*/ 1324 w 10000"/>
                <a:gd name="connsiteY13" fmla="*/ 2635 h 10000"/>
                <a:gd name="connsiteX14" fmla="*/ 845 w 10000"/>
                <a:gd name="connsiteY14" fmla="*/ 2836 h 10000"/>
                <a:gd name="connsiteX15" fmla="*/ 526 w 10000"/>
                <a:gd name="connsiteY15" fmla="*/ 2819 h 10000"/>
                <a:gd name="connsiteX16" fmla="*/ 354 w 10000"/>
                <a:gd name="connsiteY16" fmla="*/ 3195 h 10000"/>
                <a:gd name="connsiteX17" fmla="*/ 56 w 10000"/>
                <a:gd name="connsiteY17" fmla="*/ 2604 h 10000"/>
                <a:gd name="connsiteX18" fmla="*/ 0 w 10000"/>
                <a:gd name="connsiteY18" fmla="*/ 3679 h 10000"/>
                <a:gd name="connsiteX19" fmla="*/ 106 w 10000"/>
                <a:gd name="connsiteY19" fmla="*/ 3836 h 10000"/>
                <a:gd name="connsiteX20" fmla="*/ 538 w 10000"/>
                <a:gd name="connsiteY20" fmla="*/ 3912 h 10000"/>
                <a:gd name="connsiteX21" fmla="*/ 596 w 10000"/>
                <a:gd name="connsiteY21" fmla="*/ 4218 h 10000"/>
                <a:gd name="connsiteX22" fmla="*/ 1075 w 10000"/>
                <a:gd name="connsiteY22" fmla="*/ 4300 h 10000"/>
                <a:gd name="connsiteX23" fmla="*/ 1346 w 10000"/>
                <a:gd name="connsiteY23" fmla="*/ 4607 h 10000"/>
                <a:gd name="connsiteX24" fmla="*/ 1397 w 10000"/>
                <a:gd name="connsiteY24" fmla="*/ 5145 h 10000"/>
                <a:gd name="connsiteX25" fmla="*/ 2260 w 10000"/>
                <a:gd name="connsiteY25" fmla="*/ 6069 h 10000"/>
                <a:gd name="connsiteX26" fmla="*/ 2475 w 10000"/>
                <a:gd name="connsiteY26" fmla="*/ 6996 h 10000"/>
                <a:gd name="connsiteX27" fmla="*/ 3064 w 10000"/>
                <a:gd name="connsiteY27" fmla="*/ 7459 h 10000"/>
                <a:gd name="connsiteX28" fmla="*/ 3280 w 10000"/>
                <a:gd name="connsiteY28" fmla="*/ 8069 h 10000"/>
                <a:gd name="connsiteX29" fmla="*/ 3709 w 10000"/>
                <a:gd name="connsiteY29" fmla="*/ 8846 h 10000"/>
                <a:gd name="connsiteX30" fmla="*/ 4034 w 10000"/>
                <a:gd name="connsiteY30" fmla="*/ 9073 h 10000"/>
                <a:gd name="connsiteX31" fmla="*/ 4248 w 10000"/>
                <a:gd name="connsiteY31" fmla="*/ 8846 h 10000"/>
                <a:gd name="connsiteX32" fmla="*/ 4785 w 10000"/>
                <a:gd name="connsiteY32" fmla="*/ 8923 h 10000"/>
                <a:gd name="connsiteX33" fmla="*/ 5002 w 10000"/>
                <a:gd name="connsiteY33" fmla="*/ 8766 h 10000"/>
                <a:gd name="connsiteX34" fmla="*/ 5967 w 10000"/>
                <a:gd name="connsiteY34" fmla="*/ 9926 h 10000"/>
                <a:gd name="connsiteX35" fmla="*/ 6021 w 10000"/>
                <a:gd name="connsiteY35" fmla="*/ 9926 h 10000"/>
                <a:gd name="connsiteX36" fmla="*/ 6130 w 10000"/>
                <a:gd name="connsiteY36" fmla="*/ 9772 h 10000"/>
                <a:gd name="connsiteX37" fmla="*/ 6823 w 10000"/>
                <a:gd name="connsiteY37" fmla="*/ 9772 h 10000"/>
                <a:gd name="connsiteX38" fmla="*/ 6936 w 10000"/>
                <a:gd name="connsiteY38" fmla="*/ 10000 h 10000"/>
                <a:gd name="connsiteX39" fmla="*/ 7526 w 10000"/>
                <a:gd name="connsiteY39" fmla="*/ 9690 h 10000"/>
                <a:gd name="connsiteX40" fmla="*/ 8062 w 10000"/>
                <a:gd name="connsiteY40" fmla="*/ 9690 h 10000"/>
                <a:gd name="connsiteX41" fmla="*/ 8438 w 10000"/>
                <a:gd name="connsiteY41" fmla="*/ 9383 h 10000"/>
                <a:gd name="connsiteX42" fmla="*/ 8871 w 10000"/>
                <a:gd name="connsiteY42" fmla="*/ 8766 h 10000"/>
                <a:gd name="connsiteX43" fmla="*/ 10000 w 10000"/>
                <a:gd name="connsiteY43" fmla="*/ 8766 h 10000"/>
                <a:gd name="connsiteX44" fmla="*/ 10000 w 10000"/>
                <a:gd name="connsiteY44" fmla="*/ 7923 h 10000"/>
                <a:gd name="connsiteX45" fmla="*/ 9409 w 10000"/>
                <a:gd name="connsiteY45" fmla="*/ 7535 h 10000"/>
                <a:gd name="connsiteX46" fmla="*/ 9083 w 10000"/>
                <a:gd name="connsiteY46" fmla="*/ 6301 h 10000"/>
                <a:gd name="connsiteX47" fmla="*/ 8655 w 10000"/>
                <a:gd name="connsiteY47" fmla="*/ 5838 h 10000"/>
                <a:gd name="connsiteX48" fmla="*/ 8385 w 10000"/>
                <a:gd name="connsiteY48" fmla="*/ 5220 h 10000"/>
                <a:gd name="connsiteX49" fmla="*/ 7687 w 10000"/>
                <a:gd name="connsiteY49" fmla="*/ 4763 h 10000"/>
                <a:gd name="connsiteX50" fmla="*/ 7848 w 10000"/>
                <a:gd name="connsiteY50" fmla="*/ 4607 h 10000"/>
                <a:gd name="connsiteX51" fmla="*/ 7848 w 10000"/>
                <a:gd name="connsiteY51" fmla="*/ 4218 h 10000"/>
                <a:gd name="connsiteX52" fmla="*/ 8334 w 10000"/>
                <a:gd name="connsiteY52" fmla="*/ 4218 h 10000"/>
                <a:gd name="connsiteX53" fmla="*/ 8599 w 10000"/>
                <a:gd name="connsiteY53" fmla="*/ 3912 h 10000"/>
                <a:gd name="connsiteX54" fmla="*/ 8655 w 10000"/>
                <a:gd name="connsiteY54" fmla="*/ 1679 h 10000"/>
                <a:gd name="connsiteX55" fmla="*/ 8707 w 10000"/>
                <a:gd name="connsiteY55" fmla="*/ 1755 h 10000"/>
                <a:gd name="connsiteX56" fmla="*/ 8517 w 10000"/>
                <a:gd name="connsiteY56" fmla="*/ 1895 h 10000"/>
                <a:gd name="connsiteX57" fmla="*/ 8440 w 10000"/>
                <a:gd name="connsiteY57" fmla="*/ 2198 h 10000"/>
                <a:gd name="connsiteX58" fmla="*/ 7961 w 10000"/>
                <a:gd name="connsiteY58" fmla="*/ 1603 h 10000"/>
                <a:gd name="connsiteX59" fmla="*/ 7874 w 10000"/>
                <a:gd name="connsiteY59" fmla="*/ 0 h 10000"/>
                <a:gd name="connsiteX60" fmla="*/ 7538 w 10000"/>
                <a:gd name="connsiteY60" fmla="*/ 316 h 10000"/>
                <a:gd name="connsiteX61" fmla="*/ 7506 w 10000"/>
                <a:gd name="connsiteY61" fmla="*/ 885 h 10000"/>
                <a:gd name="connsiteX62" fmla="*/ 7351 w 10000"/>
                <a:gd name="connsiteY62" fmla="*/ 1297 h 10000"/>
                <a:gd name="connsiteX63" fmla="*/ 7237 w 10000"/>
                <a:gd name="connsiteY63" fmla="*/ 1489 h 10000"/>
                <a:gd name="connsiteX64" fmla="*/ 6955 w 10000"/>
                <a:gd name="connsiteY64" fmla="*/ 202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0000" h="10000">
                  <a:moveTo>
                    <a:pt x="6955" y="2020"/>
                  </a:moveTo>
                  <a:cubicBezTo>
                    <a:pt x="6839" y="2202"/>
                    <a:pt x="6795" y="2430"/>
                    <a:pt x="6675" y="2608"/>
                  </a:cubicBezTo>
                  <a:lnTo>
                    <a:pt x="6212" y="2957"/>
                  </a:lnTo>
                  <a:lnTo>
                    <a:pt x="5864" y="2586"/>
                  </a:lnTo>
                  <a:cubicBezTo>
                    <a:pt x="5808" y="2795"/>
                    <a:pt x="5376" y="2079"/>
                    <a:pt x="5325" y="2288"/>
                  </a:cubicBezTo>
                  <a:lnTo>
                    <a:pt x="5058" y="2963"/>
                  </a:lnTo>
                  <a:lnTo>
                    <a:pt x="4396" y="3482"/>
                  </a:lnTo>
                  <a:cubicBezTo>
                    <a:pt x="4343" y="3535"/>
                    <a:pt x="3891" y="3301"/>
                    <a:pt x="3840" y="3351"/>
                  </a:cubicBezTo>
                  <a:lnTo>
                    <a:pt x="3044" y="3037"/>
                  </a:lnTo>
                  <a:lnTo>
                    <a:pt x="2774" y="3182"/>
                  </a:lnTo>
                  <a:lnTo>
                    <a:pt x="2177" y="2743"/>
                  </a:lnTo>
                  <a:cubicBezTo>
                    <a:pt x="2086" y="2475"/>
                    <a:pt x="1994" y="2208"/>
                    <a:pt x="1903" y="1940"/>
                  </a:cubicBezTo>
                  <a:cubicBezTo>
                    <a:pt x="1921" y="2173"/>
                    <a:pt x="1434" y="1931"/>
                    <a:pt x="1449" y="2159"/>
                  </a:cubicBezTo>
                  <a:cubicBezTo>
                    <a:pt x="1409" y="2317"/>
                    <a:pt x="1369" y="2479"/>
                    <a:pt x="1324" y="2635"/>
                  </a:cubicBezTo>
                  <a:lnTo>
                    <a:pt x="845" y="2836"/>
                  </a:lnTo>
                  <a:lnTo>
                    <a:pt x="526" y="2819"/>
                  </a:lnTo>
                  <a:cubicBezTo>
                    <a:pt x="469" y="2946"/>
                    <a:pt x="411" y="3069"/>
                    <a:pt x="354" y="3195"/>
                  </a:cubicBezTo>
                  <a:cubicBezTo>
                    <a:pt x="373" y="3326"/>
                    <a:pt x="37" y="2475"/>
                    <a:pt x="56" y="2604"/>
                  </a:cubicBezTo>
                  <a:cubicBezTo>
                    <a:pt x="37" y="2961"/>
                    <a:pt x="17" y="3322"/>
                    <a:pt x="0" y="3679"/>
                  </a:cubicBezTo>
                  <a:cubicBezTo>
                    <a:pt x="36" y="3732"/>
                    <a:pt x="73" y="3785"/>
                    <a:pt x="106" y="3836"/>
                  </a:cubicBezTo>
                  <a:lnTo>
                    <a:pt x="538" y="3912"/>
                  </a:lnTo>
                  <a:cubicBezTo>
                    <a:pt x="559" y="4013"/>
                    <a:pt x="575" y="4117"/>
                    <a:pt x="596" y="4218"/>
                  </a:cubicBezTo>
                  <a:lnTo>
                    <a:pt x="1075" y="4300"/>
                  </a:lnTo>
                  <a:lnTo>
                    <a:pt x="1346" y="4607"/>
                  </a:lnTo>
                  <a:cubicBezTo>
                    <a:pt x="1361" y="4784"/>
                    <a:pt x="1382" y="4964"/>
                    <a:pt x="1397" y="5145"/>
                  </a:cubicBezTo>
                  <a:lnTo>
                    <a:pt x="2260" y="6069"/>
                  </a:lnTo>
                  <a:cubicBezTo>
                    <a:pt x="2330" y="6377"/>
                    <a:pt x="2404" y="6686"/>
                    <a:pt x="2475" y="6996"/>
                  </a:cubicBezTo>
                  <a:lnTo>
                    <a:pt x="3064" y="7459"/>
                  </a:lnTo>
                  <a:lnTo>
                    <a:pt x="3280" y="8069"/>
                  </a:lnTo>
                  <a:lnTo>
                    <a:pt x="3709" y="8846"/>
                  </a:lnTo>
                  <a:lnTo>
                    <a:pt x="4034" y="9073"/>
                  </a:lnTo>
                  <a:lnTo>
                    <a:pt x="4248" y="8846"/>
                  </a:lnTo>
                  <a:lnTo>
                    <a:pt x="4785" y="8923"/>
                  </a:lnTo>
                  <a:lnTo>
                    <a:pt x="5002" y="8766"/>
                  </a:lnTo>
                  <a:lnTo>
                    <a:pt x="5967" y="9926"/>
                  </a:lnTo>
                  <a:lnTo>
                    <a:pt x="6021" y="9926"/>
                  </a:lnTo>
                  <a:cubicBezTo>
                    <a:pt x="6057" y="9871"/>
                    <a:pt x="6094" y="9822"/>
                    <a:pt x="6130" y="9772"/>
                  </a:cubicBezTo>
                  <a:lnTo>
                    <a:pt x="6823" y="9772"/>
                  </a:lnTo>
                  <a:cubicBezTo>
                    <a:pt x="6863" y="9848"/>
                    <a:pt x="6901" y="9926"/>
                    <a:pt x="6936" y="10000"/>
                  </a:cubicBezTo>
                  <a:lnTo>
                    <a:pt x="7526" y="9690"/>
                  </a:lnTo>
                  <a:lnTo>
                    <a:pt x="8062" y="9690"/>
                  </a:lnTo>
                  <a:lnTo>
                    <a:pt x="8438" y="9383"/>
                  </a:lnTo>
                  <a:lnTo>
                    <a:pt x="8871" y="8766"/>
                  </a:lnTo>
                  <a:lnTo>
                    <a:pt x="10000" y="8766"/>
                  </a:lnTo>
                  <a:lnTo>
                    <a:pt x="10000" y="7923"/>
                  </a:lnTo>
                  <a:lnTo>
                    <a:pt x="9409" y="7535"/>
                  </a:lnTo>
                  <a:cubicBezTo>
                    <a:pt x="9299" y="7125"/>
                    <a:pt x="9193" y="6711"/>
                    <a:pt x="9083" y="6301"/>
                  </a:cubicBezTo>
                  <a:lnTo>
                    <a:pt x="8655" y="5838"/>
                  </a:lnTo>
                  <a:lnTo>
                    <a:pt x="8385" y="5220"/>
                  </a:lnTo>
                  <a:lnTo>
                    <a:pt x="7687" y="4763"/>
                  </a:lnTo>
                  <a:cubicBezTo>
                    <a:pt x="7740" y="4706"/>
                    <a:pt x="7794" y="4657"/>
                    <a:pt x="7848" y="4607"/>
                  </a:cubicBezTo>
                  <a:lnTo>
                    <a:pt x="7848" y="4218"/>
                  </a:lnTo>
                  <a:lnTo>
                    <a:pt x="8334" y="4218"/>
                  </a:lnTo>
                  <a:lnTo>
                    <a:pt x="8599" y="3912"/>
                  </a:lnTo>
                  <a:cubicBezTo>
                    <a:pt x="8620" y="3168"/>
                    <a:pt x="8640" y="2424"/>
                    <a:pt x="8655" y="1679"/>
                  </a:cubicBezTo>
                  <a:cubicBezTo>
                    <a:pt x="8673" y="1704"/>
                    <a:pt x="8690" y="1726"/>
                    <a:pt x="8707" y="1755"/>
                  </a:cubicBezTo>
                  <a:cubicBezTo>
                    <a:pt x="8758" y="1599"/>
                    <a:pt x="8463" y="2050"/>
                    <a:pt x="8517" y="1895"/>
                  </a:cubicBezTo>
                  <a:cubicBezTo>
                    <a:pt x="8491" y="1993"/>
                    <a:pt x="8467" y="2098"/>
                    <a:pt x="8440" y="2198"/>
                  </a:cubicBezTo>
                  <a:cubicBezTo>
                    <a:pt x="8494" y="1917"/>
                    <a:pt x="7910" y="1888"/>
                    <a:pt x="7961" y="1603"/>
                  </a:cubicBezTo>
                  <a:cubicBezTo>
                    <a:pt x="7933" y="1068"/>
                    <a:pt x="7903" y="533"/>
                    <a:pt x="7874" y="0"/>
                  </a:cubicBezTo>
                  <a:lnTo>
                    <a:pt x="7538" y="316"/>
                  </a:lnTo>
                  <a:cubicBezTo>
                    <a:pt x="7447" y="495"/>
                    <a:pt x="7563" y="700"/>
                    <a:pt x="7506" y="885"/>
                  </a:cubicBezTo>
                  <a:cubicBezTo>
                    <a:pt x="7468" y="1038"/>
                    <a:pt x="7396" y="1196"/>
                    <a:pt x="7351" y="1297"/>
                  </a:cubicBezTo>
                  <a:cubicBezTo>
                    <a:pt x="7306" y="1398"/>
                    <a:pt x="7303" y="1368"/>
                    <a:pt x="7237" y="1489"/>
                  </a:cubicBezTo>
                  <a:lnTo>
                    <a:pt x="6955" y="2020"/>
                  </a:lnTo>
                  <a:close/>
                </a:path>
              </a:pathLst>
            </a:custGeom>
            <a:grpFill/>
            <a:ln w="9525" cap="flat" cmpd="sng">
              <a:solidFill>
                <a:schemeClr val="bg1"/>
              </a:solidFill>
              <a:prstDash val="solid"/>
              <a:round/>
              <a:headEnd type="none" w="med" len="med"/>
              <a:tailEnd type="none" w="med" len="med"/>
            </a:ln>
            <a:effectLst/>
          </p:spPr>
          <p:txBody>
            <a:bodyPr/>
            <a:lstStyle/>
            <a:p>
              <a:endParaRPr lang="en-US" sz="3200" dirty="0">
                <a:solidFill>
                  <a:srgbClr val="000000"/>
                </a:solidFill>
              </a:endParaRPr>
            </a:p>
          </p:txBody>
        </p:sp>
        <p:sp>
          <p:nvSpPr>
            <p:cNvPr id="19" name="Freeform 441"/>
            <p:cNvSpPr>
              <a:spLocks/>
            </p:cNvSpPr>
            <p:nvPr/>
          </p:nvSpPr>
          <p:spPr bwMode="gray">
            <a:xfrm>
              <a:off x="4781224" y="2152019"/>
              <a:ext cx="1155110" cy="1055896"/>
            </a:xfrm>
            <a:custGeom>
              <a:avLst/>
              <a:gdLst>
                <a:gd name="connsiteX0" fmla="*/ 1285 w 10000"/>
                <a:gd name="connsiteY0" fmla="*/ 1897 h 10000"/>
                <a:gd name="connsiteX1" fmla="*/ 1285 w 10000"/>
                <a:gd name="connsiteY1" fmla="*/ 2412 h 10000"/>
                <a:gd name="connsiteX2" fmla="*/ 1285 w 10000"/>
                <a:gd name="connsiteY2" fmla="*/ 2894 h 10000"/>
                <a:gd name="connsiteX3" fmla="*/ 1285 w 10000"/>
                <a:gd name="connsiteY3" fmla="*/ 3376 h 10000"/>
                <a:gd name="connsiteX4" fmla="*/ 1285 w 10000"/>
                <a:gd name="connsiteY4" fmla="*/ 3826 h 10000"/>
                <a:gd name="connsiteX5" fmla="*/ 643 w 10000"/>
                <a:gd name="connsiteY5" fmla="*/ 3923 h 10000"/>
                <a:gd name="connsiteX6" fmla="*/ 522 w 10000"/>
                <a:gd name="connsiteY6" fmla="*/ 4180 h 10000"/>
                <a:gd name="connsiteX7" fmla="*/ 241 w 10000"/>
                <a:gd name="connsiteY7" fmla="*/ 4502 h 10000"/>
                <a:gd name="connsiteX8" fmla="*/ 241 w 10000"/>
                <a:gd name="connsiteY8" fmla="*/ 4759 h 10000"/>
                <a:gd name="connsiteX9" fmla="*/ 120 w 10000"/>
                <a:gd name="connsiteY9" fmla="*/ 4823 h 10000"/>
                <a:gd name="connsiteX10" fmla="*/ 120 w 10000"/>
                <a:gd name="connsiteY10" fmla="*/ 5048 h 10000"/>
                <a:gd name="connsiteX11" fmla="*/ 0 w 10000"/>
                <a:gd name="connsiteY11" fmla="*/ 5241 h 10000"/>
                <a:gd name="connsiteX12" fmla="*/ 0 w 10000"/>
                <a:gd name="connsiteY12" fmla="*/ 5402 h 10000"/>
                <a:gd name="connsiteX13" fmla="*/ 241 w 10000"/>
                <a:gd name="connsiteY13" fmla="*/ 5370 h 10000"/>
                <a:gd name="connsiteX14" fmla="*/ 281 w 10000"/>
                <a:gd name="connsiteY14" fmla="*/ 5659 h 10000"/>
                <a:gd name="connsiteX15" fmla="*/ 602 w 10000"/>
                <a:gd name="connsiteY15" fmla="*/ 6174 h 10000"/>
                <a:gd name="connsiteX16" fmla="*/ 602 w 10000"/>
                <a:gd name="connsiteY16" fmla="*/ 6206 h 10000"/>
                <a:gd name="connsiteX17" fmla="*/ 482 w 10000"/>
                <a:gd name="connsiteY17" fmla="*/ 6238 h 10000"/>
                <a:gd name="connsiteX18" fmla="*/ 964 w 10000"/>
                <a:gd name="connsiteY18" fmla="*/ 6752 h 10000"/>
                <a:gd name="connsiteX19" fmla="*/ 1004 w 10000"/>
                <a:gd name="connsiteY19" fmla="*/ 6913 h 10000"/>
                <a:gd name="connsiteX20" fmla="*/ 964 w 10000"/>
                <a:gd name="connsiteY20" fmla="*/ 7363 h 10000"/>
                <a:gd name="connsiteX21" fmla="*/ 1044 w 10000"/>
                <a:gd name="connsiteY21" fmla="*/ 7428 h 10000"/>
                <a:gd name="connsiteX22" fmla="*/ 1365 w 10000"/>
                <a:gd name="connsiteY22" fmla="*/ 7460 h 10000"/>
                <a:gd name="connsiteX23" fmla="*/ 1406 w 10000"/>
                <a:gd name="connsiteY23" fmla="*/ 7588 h 10000"/>
                <a:gd name="connsiteX24" fmla="*/ 1767 w 10000"/>
                <a:gd name="connsiteY24" fmla="*/ 7621 h 10000"/>
                <a:gd name="connsiteX25" fmla="*/ 1968 w 10000"/>
                <a:gd name="connsiteY25" fmla="*/ 7749 h 10000"/>
                <a:gd name="connsiteX26" fmla="*/ 2008 w 10000"/>
                <a:gd name="connsiteY26" fmla="*/ 7974 h 10000"/>
                <a:gd name="connsiteX27" fmla="*/ 2651 w 10000"/>
                <a:gd name="connsiteY27" fmla="*/ 8360 h 10000"/>
                <a:gd name="connsiteX28" fmla="*/ 2811 w 10000"/>
                <a:gd name="connsiteY28" fmla="*/ 8746 h 10000"/>
                <a:gd name="connsiteX29" fmla="*/ 3253 w 10000"/>
                <a:gd name="connsiteY29" fmla="*/ 8939 h 10000"/>
                <a:gd name="connsiteX30" fmla="*/ 3414 w 10000"/>
                <a:gd name="connsiteY30" fmla="*/ 9196 h 10000"/>
                <a:gd name="connsiteX31" fmla="*/ 3735 w 10000"/>
                <a:gd name="connsiteY31" fmla="*/ 9518 h 10000"/>
                <a:gd name="connsiteX32" fmla="*/ 3976 w 10000"/>
                <a:gd name="connsiteY32" fmla="*/ 9614 h 10000"/>
                <a:gd name="connsiteX33" fmla="*/ 4137 w 10000"/>
                <a:gd name="connsiteY33" fmla="*/ 9518 h 10000"/>
                <a:gd name="connsiteX34" fmla="*/ 4538 w 10000"/>
                <a:gd name="connsiteY34" fmla="*/ 9550 h 10000"/>
                <a:gd name="connsiteX35" fmla="*/ 4699 w 10000"/>
                <a:gd name="connsiteY35" fmla="*/ 9486 h 10000"/>
                <a:gd name="connsiteX36" fmla="*/ 5422 w 10000"/>
                <a:gd name="connsiteY36" fmla="*/ 9968 h 10000"/>
                <a:gd name="connsiteX37" fmla="*/ 5462 w 10000"/>
                <a:gd name="connsiteY37" fmla="*/ 9968 h 10000"/>
                <a:gd name="connsiteX38" fmla="*/ 5542 w 10000"/>
                <a:gd name="connsiteY38" fmla="*/ 9904 h 10000"/>
                <a:gd name="connsiteX39" fmla="*/ 6064 w 10000"/>
                <a:gd name="connsiteY39" fmla="*/ 9904 h 10000"/>
                <a:gd name="connsiteX40" fmla="*/ 6145 w 10000"/>
                <a:gd name="connsiteY40" fmla="*/ 10000 h 10000"/>
                <a:gd name="connsiteX41" fmla="*/ 6586 w 10000"/>
                <a:gd name="connsiteY41" fmla="*/ 9871 h 10000"/>
                <a:gd name="connsiteX42" fmla="*/ 6988 w 10000"/>
                <a:gd name="connsiteY42" fmla="*/ 9871 h 10000"/>
                <a:gd name="connsiteX43" fmla="*/ 7269 w 10000"/>
                <a:gd name="connsiteY43" fmla="*/ 9743 h 10000"/>
                <a:gd name="connsiteX44" fmla="*/ 7590 w 10000"/>
                <a:gd name="connsiteY44" fmla="*/ 9486 h 10000"/>
                <a:gd name="connsiteX45" fmla="*/ 8434 w 10000"/>
                <a:gd name="connsiteY45" fmla="*/ 9486 h 10000"/>
                <a:gd name="connsiteX46" fmla="*/ 8434 w 10000"/>
                <a:gd name="connsiteY46" fmla="*/ 9132 h 10000"/>
                <a:gd name="connsiteX47" fmla="*/ 7992 w 10000"/>
                <a:gd name="connsiteY47" fmla="*/ 8971 h 10000"/>
                <a:gd name="connsiteX48" fmla="*/ 7751 w 10000"/>
                <a:gd name="connsiteY48" fmla="*/ 8457 h 10000"/>
                <a:gd name="connsiteX49" fmla="*/ 7430 w 10000"/>
                <a:gd name="connsiteY49" fmla="*/ 8264 h 10000"/>
                <a:gd name="connsiteX50" fmla="*/ 7229 w 10000"/>
                <a:gd name="connsiteY50" fmla="*/ 8006 h 10000"/>
                <a:gd name="connsiteX51" fmla="*/ 6707 w 10000"/>
                <a:gd name="connsiteY51" fmla="*/ 7814 h 10000"/>
                <a:gd name="connsiteX52" fmla="*/ 6827 w 10000"/>
                <a:gd name="connsiteY52" fmla="*/ 7749 h 10000"/>
                <a:gd name="connsiteX53" fmla="*/ 6827 w 10000"/>
                <a:gd name="connsiteY53" fmla="*/ 7588 h 10000"/>
                <a:gd name="connsiteX54" fmla="*/ 7189 w 10000"/>
                <a:gd name="connsiteY54" fmla="*/ 7588 h 10000"/>
                <a:gd name="connsiteX55" fmla="*/ 7275 w 10000"/>
                <a:gd name="connsiteY55" fmla="*/ 6839 h 10000"/>
                <a:gd name="connsiteX56" fmla="*/ 7430 w 10000"/>
                <a:gd name="connsiteY56" fmla="*/ 6527 h 10000"/>
                <a:gd name="connsiteX57" fmla="*/ 7470 w 10000"/>
                <a:gd name="connsiteY57" fmla="*/ 6559 h 10000"/>
                <a:gd name="connsiteX58" fmla="*/ 7590 w 10000"/>
                <a:gd name="connsiteY58" fmla="*/ 6367 h 10000"/>
                <a:gd name="connsiteX59" fmla="*/ 7831 w 10000"/>
                <a:gd name="connsiteY59" fmla="*/ 6270 h 10000"/>
                <a:gd name="connsiteX60" fmla="*/ 7952 w 10000"/>
                <a:gd name="connsiteY60" fmla="*/ 5916 h 10000"/>
                <a:gd name="connsiteX61" fmla="*/ 8313 w 10000"/>
                <a:gd name="connsiteY61" fmla="*/ 5498 h 10000"/>
                <a:gd name="connsiteX62" fmla="*/ 8594 w 10000"/>
                <a:gd name="connsiteY62" fmla="*/ 5305 h 10000"/>
                <a:gd name="connsiteX63" fmla="*/ 8795 w 10000"/>
                <a:gd name="connsiteY63" fmla="*/ 4759 h 10000"/>
                <a:gd name="connsiteX64" fmla="*/ 8795 w 10000"/>
                <a:gd name="connsiteY64" fmla="*/ 4630 h 10000"/>
                <a:gd name="connsiteX65" fmla="*/ 8755 w 10000"/>
                <a:gd name="connsiteY65" fmla="*/ 4309 h 10000"/>
                <a:gd name="connsiteX66" fmla="*/ 9157 w 10000"/>
                <a:gd name="connsiteY66" fmla="*/ 3151 h 10000"/>
                <a:gd name="connsiteX67" fmla="*/ 9277 w 10000"/>
                <a:gd name="connsiteY67" fmla="*/ 3151 h 10000"/>
                <a:gd name="connsiteX68" fmla="*/ 9438 w 10000"/>
                <a:gd name="connsiteY68" fmla="*/ 3055 h 10000"/>
                <a:gd name="connsiteX69" fmla="*/ 9920 w 10000"/>
                <a:gd name="connsiteY69" fmla="*/ 2894 h 10000"/>
                <a:gd name="connsiteX70" fmla="*/ 10000 w 10000"/>
                <a:gd name="connsiteY70" fmla="*/ 2637 h 10000"/>
                <a:gd name="connsiteX71" fmla="*/ 9960 w 10000"/>
                <a:gd name="connsiteY71" fmla="*/ 2572 h 10000"/>
                <a:gd name="connsiteX72" fmla="*/ 9799 w 10000"/>
                <a:gd name="connsiteY72" fmla="*/ 2572 h 10000"/>
                <a:gd name="connsiteX73" fmla="*/ 9679 w 10000"/>
                <a:gd name="connsiteY73" fmla="*/ 2412 h 10000"/>
                <a:gd name="connsiteX74" fmla="*/ 9438 w 10000"/>
                <a:gd name="connsiteY74" fmla="*/ 2347 h 10000"/>
                <a:gd name="connsiteX75" fmla="*/ 9317 w 10000"/>
                <a:gd name="connsiteY75" fmla="*/ 2219 h 10000"/>
                <a:gd name="connsiteX76" fmla="*/ 9237 w 10000"/>
                <a:gd name="connsiteY76" fmla="*/ 1736 h 10000"/>
                <a:gd name="connsiteX77" fmla="*/ 9237 w 10000"/>
                <a:gd name="connsiteY77" fmla="*/ 1061 h 10000"/>
                <a:gd name="connsiteX78" fmla="*/ 9036 w 10000"/>
                <a:gd name="connsiteY78" fmla="*/ 836 h 10000"/>
                <a:gd name="connsiteX79" fmla="*/ 8996 w 10000"/>
                <a:gd name="connsiteY79" fmla="*/ 611 h 10000"/>
                <a:gd name="connsiteX80" fmla="*/ 8675 w 10000"/>
                <a:gd name="connsiteY80" fmla="*/ 289 h 10000"/>
                <a:gd name="connsiteX81" fmla="*/ 8394 w 10000"/>
                <a:gd name="connsiteY81" fmla="*/ 161 h 10000"/>
                <a:gd name="connsiteX82" fmla="*/ 8233 w 10000"/>
                <a:gd name="connsiteY82" fmla="*/ 0 h 10000"/>
                <a:gd name="connsiteX83" fmla="*/ 7992 w 10000"/>
                <a:gd name="connsiteY83" fmla="*/ 161 h 10000"/>
                <a:gd name="connsiteX84" fmla="*/ 7831 w 10000"/>
                <a:gd name="connsiteY84" fmla="*/ 129 h 10000"/>
                <a:gd name="connsiteX85" fmla="*/ 7711 w 10000"/>
                <a:gd name="connsiteY85" fmla="*/ 418 h 10000"/>
                <a:gd name="connsiteX86" fmla="*/ 7390 w 10000"/>
                <a:gd name="connsiteY86" fmla="*/ 482 h 10000"/>
                <a:gd name="connsiteX87" fmla="*/ 7309 w 10000"/>
                <a:gd name="connsiteY87" fmla="*/ 707 h 10000"/>
                <a:gd name="connsiteX88" fmla="*/ 7028 w 10000"/>
                <a:gd name="connsiteY88" fmla="*/ 707 h 10000"/>
                <a:gd name="connsiteX89" fmla="*/ 6787 w 10000"/>
                <a:gd name="connsiteY89" fmla="*/ 611 h 10000"/>
                <a:gd name="connsiteX90" fmla="*/ 6265 w 10000"/>
                <a:gd name="connsiteY90" fmla="*/ 611 h 10000"/>
                <a:gd name="connsiteX91" fmla="*/ 5743 w 10000"/>
                <a:gd name="connsiteY91" fmla="*/ 611 h 10000"/>
                <a:gd name="connsiteX92" fmla="*/ 5783 w 10000"/>
                <a:gd name="connsiteY92" fmla="*/ 482 h 10000"/>
                <a:gd name="connsiteX93" fmla="*/ 5703 w 10000"/>
                <a:gd name="connsiteY93" fmla="*/ 482 h 10000"/>
                <a:gd name="connsiteX94" fmla="*/ 5663 w 10000"/>
                <a:gd name="connsiteY94" fmla="*/ 611 h 10000"/>
                <a:gd name="connsiteX95" fmla="*/ 5181 w 10000"/>
                <a:gd name="connsiteY95" fmla="*/ 611 h 10000"/>
                <a:gd name="connsiteX96" fmla="*/ 4699 w 10000"/>
                <a:gd name="connsiteY96" fmla="*/ 611 h 10000"/>
                <a:gd name="connsiteX97" fmla="*/ 4217 w 10000"/>
                <a:gd name="connsiteY97" fmla="*/ 611 h 10000"/>
                <a:gd name="connsiteX98" fmla="*/ 3735 w 10000"/>
                <a:gd name="connsiteY98" fmla="*/ 611 h 10000"/>
                <a:gd name="connsiteX99" fmla="*/ 3293 w 10000"/>
                <a:gd name="connsiteY99" fmla="*/ 611 h 10000"/>
                <a:gd name="connsiteX100" fmla="*/ 2811 w 10000"/>
                <a:gd name="connsiteY100" fmla="*/ 611 h 10000"/>
                <a:gd name="connsiteX101" fmla="*/ 2369 w 10000"/>
                <a:gd name="connsiteY101" fmla="*/ 611 h 10000"/>
                <a:gd name="connsiteX102" fmla="*/ 1888 w 10000"/>
                <a:gd name="connsiteY102" fmla="*/ 611 h 10000"/>
                <a:gd name="connsiteX103" fmla="*/ 1888 w 10000"/>
                <a:gd name="connsiteY103" fmla="*/ 1061 h 10000"/>
                <a:gd name="connsiteX104" fmla="*/ 1888 w 10000"/>
                <a:gd name="connsiteY104" fmla="*/ 1640 h 10000"/>
                <a:gd name="connsiteX105" fmla="*/ 1285 w 10000"/>
                <a:gd name="connsiteY105" fmla="*/ 1640 h 10000"/>
                <a:gd name="connsiteX106" fmla="*/ 1285 w 10000"/>
                <a:gd name="connsiteY106" fmla="*/ 1897 h 10000"/>
                <a:gd name="connsiteX0" fmla="*/ 1285 w 10000"/>
                <a:gd name="connsiteY0" fmla="*/ 1897 h 10000"/>
                <a:gd name="connsiteX1" fmla="*/ 1285 w 10000"/>
                <a:gd name="connsiteY1" fmla="*/ 2412 h 10000"/>
                <a:gd name="connsiteX2" fmla="*/ 1285 w 10000"/>
                <a:gd name="connsiteY2" fmla="*/ 2894 h 10000"/>
                <a:gd name="connsiteX3" fmla="*/ 1285 w 10000"/>
                <a:gd name="connsiteY3" fmla="*/ 3376 h 10000"/>
                <a:gd name="connsiteX4" fmla="*/ 1285 w 10000"/>
                <a:gd name="connsiteY4" fmla="*/ 3826 h 10000"/>
                <a:gd name="connsiteX5" fmla="*/ 643 w 10000"/>
                <a:gd name="connsiteY5" fmla="*/ 3923 h 10000"/>
                <a:gd name="connsiteX6" fmla="*/ 522 w 10000"/>
                <a:gd name="connsiteY6" fmla="*/ 4180 h 10000"/>
                <a:gd name="connsiteX7" fmla="*/ 241 w 10000"/>
                <a:gd name="connsiteY7" fmla="*/ 4502 h 10000"/>
                <a:gd name="connsiteX8" fmla="*/ 241 w 10000"/>
                <a:gd name="connsiteY8" fmla="*/ 4759 h 10000"/>
                <a:gd name="connsiteX9" fmla="*/ 120 w 10000"/>
                <a:gd name="connsiteY9" fmla="*/ 4823 h 10000"/>
                <a:gd name="connsiteX10" fmla="*/ 120 w 10000"/>
                <a:gd name="connsiteY10" fmla="*/ 5048 h 10000"/>
                <a:gd name="connsiteX11" fmla="*/ 0 w 10000"/>
                <a:gd name="connsiteY11" fmla="*/ 5241 h 10000"/>
                <a:gd name="connsiteX12" fmla="*/ 0 w 10000"/>
                <a:gd name="connsiteY12" fmla="*/ 5402 h 10000"/>
                <a:gd name="connsiteX13" fmla="*/ 241 w 10000"/>
                <a:gd name="connsiteY13" fmla="*/ 5370 h 10000"/>
                <a:gd name="connsiteX14" fmla="*/ 281 w 10000"/>
                <a:gd name="connsiteY14" fmla="*/ 5659 h 10000"/>
                <a:gd name="connsiteX15" fmla="*/ 602 w 10000"/>
                <a:gd name="connsiteY15" fmla="*/ 6174 h 10000"/>
                <a:gd name="connsiteX16" fmla="*/ 602 w 10000"/>
                <a:gd name="connsiteY16" fmla="*/ 6206 h 10000"/>
                <a:gd name="connsiteX17" fmla="*/ 482 w 10000"/>
                <a:gd name="connsiteY17" fmla="*/ 6238 h 10000"/>
                <a:gd name="connsiteX18" fmla="*/ 964 w 10000"/>
                <a:gd name="connsiteY18" fmla="*/ 6752 h 10000"/>
                <a:gd name="connsiteX19" fmla="*/ 1004 w 10000"/>
                <a:gd name="connsiteY19" fmla="*/ 6913 h 10000"/>
                <a:gd name="connsiteX20" fmla="*/ 964 w 10000"/>
                <a:gd name="connsiteY20" fmla="*/ 7363 h 10000"/>
                <a:gd name="connsiteX21" fmla="*/ 1044 w 10000"/>
                <a:gd name="connsiteY21" fmla="*/ 7428 h 10000"/>
                <a:gd name="connsiteX22" fmla="*/ 1365 w 10000"/>
                <a:gd name="connsiteY22" fmla="*/ 7460 h 10000"/>
                <a:gd name="connsiteX23" fmla="*/ 1406 w 10000"/>
                <a:gd name="connsiteY23" fmla="*/ 7588 h 10000"/>
                <a:gd name="connsiteX24" fmla="*/ 1767 w 10000"/>
                <a:gd name="connsiteY24" fmla="*/ 7621 h 10000"/>
                <a:gd name="connsiteX25" fmla="*/ 1968 w 10000"/>
                <a:gd name="connsiteY25" fmla="*/ 7749 h 10000"/>
                <a:gd name="connsiteX26" fmla="*/ 2008 w 10000"/>
                <a:gd name="connsiteY26" fmla="*/ 7974 h 10000"/>
                <a:gd name="connsiteX27" fmla="*/ 2651 w 10000"/>
                <a:gd name="connsiteY27" fmla="*/ 8360 h 10000"/>
                <a:gd name="connsiteX28" fmla="*/ 2811 w 10000"/>
                <a:gd name="connsiteY28" fmla="*/ 8746 h 10000"/>
                <a:gd name="connsiteX29" fmla="*/ 3253 w 10000"/>
                <a:gd name="connsiteY29" fmla="*/ 8939 h 10000"/>
                <a:gd name="connsiteX30" fmla="*/ 3414 w 10000"/>
                <a:gd name="connsiteY30" fmla="*/ 9196 h 10000"/>
                <a:gd name="connsiteX31" fmla="*/ 3735 w 10000"/>
                <a:gd name="connsiteY31" fmla="*/ 9518 h 10000"/>
                <a:gd name="connsiteX32" fmla="*/ 3976 w 10000"/>
                <a:gd name="connsiteY32" fmla="*/ 9614 h 10000"/>
                <a:gd name="connsiteX33" fmla="*/ 4137 w 10000"/>
                <a:gd name="connsiteY33" fmla="*/ 9518 h 10000"/>
                <a:gd name="connsiteX34" fmla="*/ 4538 w 10000"/>
                <a:gd name="connsiteY34" fmla="*/ 9550 h 10000"/>
                <a:gd name="connsiteX35" fmla="*/ 4699 w 10000"/>
                <a:gd name="connsiteY35" fmla="*/ 9486 h 10000"/>
                <a:gd name="connsiteX36" fmla="*/ 5422 w 10000"/>
                <a:gd name="connsiteY36" fmla="*/ 9968 h 10000"/>
                <a:gd name="connsiteX37" fmla="*/ 5462 w 10000"/>
                <a:gd name="connsiteY37" fmla="*/ 9968 h 10000"/>
                <a:gd name="connsiteX38" fmla="*/ 5542 w 10000"/>
                <a:gd name="connsiteY38" fmla="*/ 9904 h 10000"/>
                <a:gd name="connsiteX39" fmla="*/ 6064 w 10000"/>
                <a:gd name="connsiteY39" fmla="*/ 9904 h 10000"/>
                <a:gd name="connsiteX40" fmla="*/ 6145 w 10000"/>
                <a:gd name="connsiteY40" fmla="*/ 10000 h 10000"/>
                <a:gd name="connsiteX41" fmla="*/ 6586 w 10000"/>
                <a:gd name="connsiteY41" fmla="*/ 9871 h 10000"/>
                <a:gd name="connsiteX42" fmla="*/ 6988 w 10000"/>
                <a:gd name="connsiteY42" fmla="*/ 9871 h 10000"/>
                <a:gd name="connsiteX43" fmla="*/ 7269 w 10000"/>
                <a:gd name="connsiteY43" fmla="*/ 9743 h 10000"/>
                <a:gd name="connsiteX44" fmla="*/ 7590 w 10000"/>
                <a:gd name="connsiteY44" fmla="*/ 9486 h 10000"/>
                <a:gd name="connsiteX45" fmla="*/ 8434 w 10000"/>
                <a:gd name="connsiteY45" fmla="*/ 9486 h 10000"/>
                <a:gd name="connsiteX46" fmla="*/ 8434 w 10000"/>
                <a:gd name="connsiteY46" fmla="*/ 9132 h 10000"/>
                <a:gd name="connsiteX47" fmla="*/ 7992 w 10000"/>
                <a:gd name="connsiteY47" fmla="*/ 8971 h 10000"/>
                <a:gd name="connsiteX48" fmla="*/ 7751 w 10000"/>
                <a:gd name="connsiteY48" fmla="*/ 8457 h 10000"/>
                <a:gd name="connsiteX49" fmla="*/ 7430 w 10000"/>
                <a:gd name="connsiteY49" fmla="*/ 8264 h 10000"/>
                <a:gd name="connsiteX50" fmla="*/ 7229 w 10000"/>
                <a:gd name="connsiteY50" fmla="*/ 8006 h 10000"/>
                <a:gd name="connsiteX51" fmla="*/ 6707 w 10000"/>
                <a:gd name="connsiteY51" fmla="*/ 7814 h 10000"/>
                <a:gd name="connsiteX52" fmla="*/ 6827 w 10000"/>
                <a:gd name="connsiteY52" fmla="*/ 7749 h 10000"/>
                <a:gd name="connsiteX53" fmla="*/ 6827 w 10000"/>
                <a:gd name="connsiteY53" fmla="*/ 7588 h 10000"/>
                <a:gd name="connsiteX54" fmla="*/ 6991 w 10000"/>
                <a:gd name="connsiteY54" fmla="*/ 6637 h 10000"/>
                <a:gd name="connsiteX55" fmla="*/ 7275 w 10000"/>
                <a:gd name="connsiteY55" fmla="*/ 6839 h 10000"/>
                <a:gd name="connsiteX56" fmla="*/ 7430 w 10000"/>
                <a:gd name="connsiteY56" fmla="*/ 6527 h 10000"/>
                <a:gd name="connsiteX57" fmla="*/ 7470 w 10000"/>
                <a:gd name="connsiteY57" fmla="*/ 6559 h 10000"/>
                <a:gd name="connsiteX58" fmla="*/ 7590 w 10000"/>
                <a:gd name="connsiteY58" fmla="*/ 6367 h 10000"/>
                <a:gd name="connsiteX59" fmla="*/ 7831 w 10000"/>
                <a:gd name="connsiteY59" fmla="*/ 6270 h 10000"/>
                <a:gd name="connsiteX60" fmla="*/ 7952 w 10000"/>
                <a:gd name="connsiteY60" fmla="*/ 5916 h 10000"/>
                <a:gd name="connsiteX61" fmla="*/ 8313 w 10000"/>
                <a:gd name="connsiteY61" fmla="*/ 5498 h 10000"/>
                <a:gd name="connsiteX62" fmla="*/ 8594 w 10000"/>
                <a:gd name="connsiteY62" fmla="*/ 5305 h 10000"/>
                <a:gd name="connsiteX63" fmla="*/ 8795 w 10000"/>
                <a:gd name="connsiteY63" fmla="*/ 4759 h 10000"/>
                <a:gd name="connsiteX64" fmla="*/ 8795 w 10000"/>
                <a:gd name="connsiteY64" fmla="*/ 4630 h 10000"/>
                <a:gd name="connsiteX65" fmla="*/ 8755 w 10000"/>
                <a:gd name="connsiteY65" fmla="*/ 4309 h 10000"/>
                <a:gd name="connsiteX66" fmla="*/ 9157 w 10000"/>
                <a:gd name="connsiteY66" fmla="*/ 3151 h 10000"/>
                <a:gd name="connsiteX67" fmla="*/ 9277 w 10000"/>
                <a:gd name="connsiteY67" fmla="*/ 3151 h 10000"/>
                <a:gd name="connsiteX68" fmla="*/ 9438 w 10000"/>
                <a:gd name="connsiteY68" fmla="*/ 3055 h 10000"/>
                <a:gd name="connsiteX69" fmla="*/ 9920 w 10000"/>
                <a:gd name="connsiteY69" fmla="*/ 2894 h 10000"/>
                <a:gd name="connsiteX70" fmla="*/ 10000 w 10000"/>
                <a:gd name="connsiteY70" fmla="*/ 2637 h 10000"/>
                <a:gd name="connsiteX71" fmla="*/ 9960 w 10000"/>
                <a:gd name="connsiteY71" fmla="*/ 2572 h 10000"/>
                <a:gd name="connsiteX72" fmla="*/ 9799 w 10000"/>
                <a:gd name="connsiteY72" fmla="*/ 2572 h 10000"/>
                <a:gd name="connsiteX73" fmla="*/ 9679 w 10000"/>
                <a:gd name="connsiteY73" fmla="*/ 2412 h 10000"/>
                <a:gd name="connsiteX74" fmla="*/ 9438 w 10000"/>
                <a:gd name="connsiteY74" fmla="*/ 2347 h 10000"/>
                <a:gd name="connsiteX75" fmla="*/ 9317 w 10000"/>
                <a:gd name="connsiteY75" fmla="*/ 2219 h 10000"/>
                <a:gd name="connsiteX76" fmla="*/ 9237 w 10000"/>
                <a:gd name="connsiteY76" fmla="*/ 1736 h 10000"/>
                <a:gd name="connsiteX77" fmla="*/ 9237 w 10000"/>
                <a:gd name="connsiteY77" fmla="*/ 1061 h 10000"/>
                <a:gd name="connsiteX78" fmla="*/ 9036 w 10000"/>
                <a:gd name="connsiteY78" fmla="*/ 836 h 10000"/>
                <a:gd name="connsiteX79" fmla="*/ 8996 w 10000"/>
                <a:gd name="connsiteY79" fmla="*/ 611 h 10000"/>
                <a:gd name="connsiteX80" fmla="*/ 8675 w 10000"/>
                <a:gd name="connsiteY80" fmla="*/ 289 h 10000"/>
                <a:gd name="connsiteX81" fmla="*/ 8394 w 10000"/>
                <a:gd name="connsiteY81" fmla="*/ 161 h 10000"/>
                <a:gd name="connsiteX82" fmla="*/ 8233 w 10000"/>
                <a:gd name="connsiteY82" fmla="*/ 0 h 10000"/>
                <a:gd name="connsiteX83" fmla="*/ 7992 w 10000"/>
                <a:gd name="connsiteY83" fmla="*/ 161 h 10000"/>
                <a:gd name="connsiteX84" fmla="*/ 7831 w 10000"/>
                <a:gd name="connsiteY84" fmla="*/ 129 h 10000"/>
                <a:gd name="connsiteX85" fmla="*/ 7711 w 10000"/>
                <a:gd name="connsiteY85" fmla="*/ 418 h 10000"/>
                <a:gd name="connsiteX86" fmla="*/ 7390 w 10000"/>
                <a:gd name="connsiteY86" fmla="*/ 482 h 10000"/>
                <a:gd name="connsiteX87" fmla="*/ 7309 w 10000"/>
                <a:gd name="connsiteY87" fmla="*/ 707 h 10000"/>
                <a:gd name="connsiteX88" fmla="*/ 7028 w 10000"/>
                <a:gd name="connsiteY88" fmla="*/ 707 h 10000"/>
                <a:gd name="connsiteX89" fmla="*/ 6787 w 10000"/>
                <a:gd name="connsiteY89" fmla="*/ 611 h 10000"/>
                <a:gd name="connsiteX90" fmla="*/ 6265 w 10000"/>
                <a:gd name="connsiteY90" fmla="*/ 611 h 10000"/>
                <a:gd name="connsiteX91" fmla="*/ 5743 w 10000"/>
                <a:gd name="connsiteY91" fmla="*/ 611 h 10000"/>
                <a:gd name="connsiteX92" fmla="*/ 5783 w 10000"/>
                <a:gd name="connsiteY92" fmla="*/ 482 h 10000"/>
                <a:gd name="connsiteX93" fmla="*/ 5703 w 10000"/>
                <a:gd name="connsiteY93" fmla="*/ 482 h 10000"/>
                <a:gd name="connsiteX94" fmla="*/ 5663 w 10000"/>
                <a:gd name="connsiteY94" fmla="*/ 611 h 10000"/>
                <a:gd name="connsiteX95" fmla="*/ 5181 w 10000"/>
                <a:gd name="connsiteY95" fmla="*/ 611 h 10000"/>
                <a:gd name="connsiteX96" fmla="*/ 4699 w 10000"/>
                <a:gd name="connsiteY96" fmla="*/ 611 h 10000"/>
                <a:gd name="connsiteX97" fmla="*/ 4217 w 10000"/>
                <a:gd name="connsiteY97" fmla="*/ 611 h 10000"/>
                <a:gd name="connsiteX98" fmla="*/ 3735 w 10000"/>
                <a:gd name="connsiteY98" fmla="*/ 611 h 10000"/>
                <a:gd name="connsiteX99" fmla="*/ 3293 w 10000"/>
                <a:gd name="connsiteY99" fmla="*/ 611 h 10000"/>
                <a:gd name="connsiteX100" fmla="*/ 2811 w 10000"/>
                <a:gd name="connsiteY100" fmla="*/ 611 h 10000"/>
                <a:gd name="connsiteX101" fmla="*/ 2369 w 10000"/>
                <a:gd name="connsiteY101" fmla="*/ 611 h 10000"/>
                <a:gd name="connsiteX102" fmla="*/ 1888 w 10000"/>
                <a:gd name="connsiteY102" fmla="*/ 611 h 10000"/>
                <a:gd name="connsiteX103" fmla="*/ 1888 w 10000"/>
                <a:gd name="connsiteY103" fmla="*/ 1061 h 10000"/>
                <a:gd name="connsiteX104" fmla="*/ 1888 w 10000"/>
                <a:gd name="connsiteY104" fmla="*/ 1640 h 10000"/>
                <a:gd name="connsiteX105" fmla="*/ 1285 w 10000"/>
                <a:gd name="connsiteY105" fmla="*/ 1640 h 10000"/>
                <a:gd name="connsiteX106" fmla="*/ 1285 w 10000"/>
                <a:gd name="connsiteY106" fmla="*/ 1897 h 10000"/>
                <a:gd name="connsiteX0" fmla="*/ 1285 w 10000"/>
                <a:gd name="connsiteY0" fmla="*/ 1897 h 10000"/>
                <a:gd name="connsiteX1" fmla="*/ 1285 w 10000"/>
                <a:gd name="connsiteY1" fmla="*/ 2412 h 10000"/>
                <a:gd name="connsiteX2" fmla="*/ 1285 w 10000"/>
                <a:gd name="connsiteY2" fmla="*/ 2894 h 10000"/>
                <a:gd name="connsiteX3" fmla="*/ 1285 w 10000"/>
                <a:gd name="connsiteY3" fmla="*/ 3376 h 10000"/>
                <a:gd name="connsiteX4" fmla="*/ 1285 w 10000"/>
                <a:gd name="connsiteY4" fmla="*/ 3826 h 10000"/>
                <a:gd name="connsiteX5" fmla="*/ 643 w 10000"/>
                <a:gd name="connsiteY5" fmla="*/ 3923 h 10000"/>
                <a:gd name="connsiteX6" fmla="*/ 522 w 10000"/>
                <a:gd name="connsiteY6" fmla="*/ 4180 h 10000"/>
                <a:gd name="connsiteX7" fmla="*/ 241 w 10000"/>
                <a:gd name="connsiteY7" fmla="*/ 4502 h 10000"/>
                <a:gd name="connsiteX8" fmla="*/ 241 w 10000"/>
                <a:gd name="connsiteY8" fmla="*/ 4759 h 10000"/>
                <a:gd name="connsiteX9" fmla="*/ 120 w 10000"/>
                <a:gd name="connsiteY9" fmla="*/ 4823 h 10000"/>
                <a:gd name="connsiteX10" fmla="*/ 120 w 10000"/>
                <a:gd name="connsiteY10" fmla="*/ 5048 h 10000"/>
                <a:gd name="connsiteX11" fmla="*/ 0 w 10000"/>
                <a:gd name="connsiteY11" fmla="*/ 5241 h 10000"/>
                <a:gd name="connsiteX12" fmla="*/ 0 w 10000"/>
                <a:gd name="connsiteY12" fmla="*/ 5402 h 10000"/>
                <a:gd name="connsiteX13" fmla="*/ 241 w 10000"/>
                <a:gd name="connsiteY13" fmla="*/ 5370 h 10000"/>
                <a:gd name="connsiteX14" fmla="*/ 281 w 10000"/>
                <a:gd name="connsiteY14" fmla="*/ 5659 h 10000"/>
                <a:gd name="connsiteX15" fmla="*/ 602 w 10000"/>
                <a:gd name="connsiteY15" fmla="*/ 6174 h 10000"/>
                <a:gd name="connsiteX16" fmla="*/ 602 w 10000"/>
                <a:gd name="connsiteY16" fmla="*/ 6206 h 10000"/>
                <a:gd name="connsiteX17" fmla="*/ 482 w 10000"/>
                <a:gd name="connsiteY17" fmla="*/ 6238 h 10000"/>
                <a:gd name="connsiteX18" fmla="*/ 964 w 10000"/>
                <a:gd name="connsiteY18" fmla="*/ 6752 h 10000"/>
                <a:gd name="connsiteX19" fmla="*/ 1004 w 10000"/>
                <a:gd name="connsiteY19" fmla="*/ 6913 h 10000"/>
                <a:gd name="connsiteX20" fmla="*/ 964 w 10000"/>
                <a:gd name="connsiteY20" fmla="*/ 7363 h 10000"/>
                <a:gd name="connsiteX21" fmla="*/ 1044 w 10000"/>
                <a:gd name="connsiteY21" fmla="*/ 7428 h 10000"/>
                <a:gd name="connsiteX22" fmla="*/ 1365 w 10000"/>
                <a:gd name="connsiteY22" fmla="*/ 7460 h 10000"/>
                <a:gd name="connsiteX23" fmla="*/ 1406 w 10000"/>
                <a:gd name="connsiteY23" fmla="*/ 7588 h 10000"/>
                <a:gd name="connsiteX24" fmla="*/ 1767 w 10000"/>
                <a:gd name="connsiteY24" fmla="*/ 7621 h 10000"/>
                <a:gd name="connsiteX25" fmla="*/ 1968 w 10000"/>
                <a:gd name="connsiteY25" fmla="*/ 7749 h 10000"/>
                <a:gd name="connsiteX26" fmla="*/ 2008 w 10000"/>
                <a:gd name="connsiteY26" fmla="*/ 7974 h 10000"/>
                <a:gd name="connsiteX27" fmla="*/ 2651 w 10000"/>
                <a:gd name="connsiteY27" fmla="*/ 8360 h 10000"/>
                <a:gd name="connsiteX28" fmla="*/ 2811 w 10000"/>
                <a:gd name="connsiteY28" fmla="*/ 8746 h 10000"/>
                <a:gd name="connsiteX29" fmla="*/ 3253 w 10000"/>
                <a:gd name="connsiteY29" fmla="*/ 8939 h 10000"/>
                <a:gd name="connsiteX30" fmla="*/ 3414 w 10000"/>
                <a:gd name="connsiteY30" fmla="*/ 9196 h 10000"/>
                <a:gd name="connsiteX31" fmla="*/ 3735 w 10000"/>
                <a:gd name="connsiteY31" fmla="*/ 9518 h 10000"/>
                <a:gd name="connsiteX32" fmla="*/ 3976 w 10000"/>
                <a:gd name="connsiteY32" fmla="*/ 9614 h 10000"/>
                <a:gd name="connsiteX33" fmla="*/ 4137 w 10000"/>
                <a:gd name="connsiteY33" fmla="*/ 9518 h 10000"/>
                <a:gd name="connsiteX34" fmla="*/ 4538 w 10000"/>
                <a:gd name="connsiteY34" fmla="*/ 9550 h 10000"/>
                <a:gd name="connsiteX35" fmla="*/ 4699 w 10000"/>
                <a:gd name="connsiteY35" fmla="*/ 9486 h 10000"/>
                <a:gd name="connsiteX36" fmla="*/ 5422 w 10000"/>
                <a:gd name="connsiteY36" fmla="*/ 9968 h 10000"/>
                <a:gd name="connsiteX37" fmla="*/ 5462 w 10000"/>
                <a:gd name="connsiteY37" fmla="*/ 9968 h 10000"/>
                <a:gd name="connsiteX38" fmla="*/ 5542 w 10000"/>
                <a:gd name="connsiteY38" fmla="*/ 9904 h 10000"/>
                <a:gd name="connsiteX39" fmla="*/ 6064 w 10000"/>
                <a:gd name="connsiteY39" fmla="*/ 9904 h 10000"/>
                <a:gd name="connsiteX40" fmla="*/ 6145 w 10000"/>
                <a:gd name="connsiteY40" fmla="*/ 10000 h 10000"/>
                <a:gd name="connsiteX41" fmla="*/ 6586 w 10000"/>
                <a:gd name="connsiteY41" fmla="*/ 9871 h 10000"/>
                <a:gd name="connsiteX42" fmla="*/ 6988 w 10000"/>
                <a:gd name="connsiteY42" fmla="*/ 9871 h 10000"/>
                <a:gd name="connsiteX43" fmla="*/ 7269 w 10000"/>
                <a:gd name="connsiteY43" fmla="*/ 9743 h 10000"/>
                <a:gd name="connsiteX44" fmla="*/ 7590 w 10000"/>
                <a:gd name="connsiteY44" fmla="*/ 9486 h 10000"/>
                <a:gd name="connsiteX45" fmla="*/ 8434 w 10000"/>
                <a:gd name="connsiteY45" fmla="*/ 9486 h 10000"/>
                <a:gd name="connsiteX46" fmla="*/ 8434 w 10000"/>
                <a:gd name="connsiteY46" fmla="*/ 9132 h 10000"/>
                <a:gd name="connsiteX47" fmla="*/ 7992 w 10000"/>
                <a:gd name="connsiteY47" fmla="*/ 8971 h 10000"/>
                <a:gd name="connsiteX48" fmla="*/ 7751 w 10000"/>
                <a:gd name="connsiteY48" fmla="*/ 8457 h 10000"/>
                <a:gd name="connsiteX49" fmla="*/ 7430 w 10000"/>
                <a:gd name="connsiteY49" fmla="*/ 8264 h 10000"/>
                <a:gd name="connsiteX50" fmla="*/ 7229 w 10000"/>
                <a:gd name="connsiteY50" fmla="*/ 8006 h 10000"/>
                <a:gd name="connsiteX51" fmla="*/ 6707 w 10000"/>
                <a:gd name="connsiteY51" fmla="*/ 7814 h 10000"/>
                <a:gd name="connsiteX52" fmla="*/ 6827 w 10000"/>
                <a:gd name="connsiteY52" fmla="*/ 7749 h 10000"/>
                <a:gd name="connsiteX53" fmla="*/ 6827 w 10000"/>
                <a:gd name="connsiteY53" fmla="*/ 6558 h 10000"/>
                <a:gd name="connsiteX54" fmla="*/ 6991 w 10000"/>
                <a:gd name="connsiteY54" fmla="*/ 6637 h 10000"/>
                <a:gd name="connsiteX55" fmla="*/ 7275 w 10000"/>
                <a:gd name="connsiteY55" fmla="*/ 6839 h 10000"/>
                <a:gd name="connsiteX56" fmla="*/ 7430 w 10000"/>
                <a:gd name="connsiteY56" fmla="*/ 6527 h 10000"/>
                <a:gd name="connsiteX57" fmla="*/ 7470 w 10000"/>
                <a:gd name="connsiteY57" fmla="*/ 6559 h 10000"/>
                <a:gd name="connsiteX58" fmla="*/ 7590 w 10000"/>
                <a:gd name="connsiteY58" fmla="*/ 6367 h 10000"/>
                <a:gd name="connsiteX59" fmla="*/ 7831 w 10000"/>
                <a:gd name="connsiteY59" fmla="*/ 6270 h 10000"/>
                <a:gd name="connsiteX60" fmla="*/ 7952 w 10000"/>
                <a:gd name="connsiteY60" fmla="*/ 5916 h 10000"/>
                <a:gd name="connsiteX61" fmla="*/ 8313 w 10000"/>
                <a:gd name="connsiteY61" fmla="*/ 5498 h 10000"/>
                <a:gd name="connsiteX62" fmla="*/ 8594 w 10000"/>
                <a:gd name="connsiteY62" fmla="*/ 5305 h 10000"/>
                <a:gd name="connsiteX63" fmla="*/ 8795 w 10000"/>
                <a:gd name="connsiteY63" fmla="*/ 4759 h 10000"/>
                <a:gd name="connsiteX64" fmla="*/ 8795 w 10000"/>
                <a:gd name="connsiteY64" fmla="*/ 4630 h 10000"/>
                <a:gd name="connsiteX65" fmla="*/ 8755 w 10000"/>
                <a:gd name="connsiteY65" fmla="*/ 4309 h 10000"/>
                <a:gd name="connsiteX66" fmla="*/ 9157 w 10000"/>
                <a:gd name="connsiteY66" fmla="*/ 3151 h 10000"/>
                <a:gd name="connsiteX67" fmla="*/ 9277 w 10000"/>
                <a:gd name="connsiteY67" fmla="*/ 3151 h 10000"/>
                <a:gd name="connsiteX68" fmla="*/ 9438 w 10000"/>
                <a:gd name="connsiteY68" fmla="*/ 3055 h 10000"/>
                <a:gd name="connsiteX69" fmla="*/ 9920 w 10000"/>
                <a:gd name="connsiteY69" fmla="*/ 2894 h 10000"/>
                <a:gd name="connsiteX70" fmla="*/ 10000 w 10000"/>
                <a:gd name="connsiteY70" fmla="*/ 2637 h 10000"/>
                <a:gd name="connsiteX71" fmla="*/ 9960 w 10000"/>
                <a:gd name="connsiteY71" fmla="*/ 2572 h 10000"/>
                <a:gd name="connsiteX72" fmla="*/ 9799 w 10000"/>
                <a:gd name="connsiteY72" fmla="*/ 2572 h 10000"/>
                <a:gd name="connsiteX73" fmla="*/ 9679 w 10000"/>
                <a:gd name="connsiteY73" fmla="*/ 2412 h 10000"/>
                <a:gd name="connsiteX74" fmla="*/ 9438 w 10000"/>
                <a:gd name="connsiteY74" fmla="*/ 2347 h 10000"/>
                <a:gd name="connsiteX75" fmla="*/ 9317 w 10000"/>
                <a:gd name="connsiteY75" fmla="*/ 2219 h 10000"/>
                <a:gd name="connsiteX76" fmla="*/ 9237 w 10000"/>
                <a:gd name="connsiteY76" fmla="*/ 1736 h 10000"/>
                <a:gd name="connsiteX77" fmla="*/ 9237 w 10000"/>
                <a:gd name="connsiteY77" fmla="*/ 1061 h 10000"/>
                <a:gd name="connsiteX78" fmla="*/ 9036 w 10000"/>
                <a:gd name="connsiteY78" fmla="*/ 836 h 10000"/>
                <a:gd name="connsiteX79" fmla="*/ 8996 w 10000"/>
                <a:gd name="connsiteY79" fmla="*/ 611 h 10000"/>
                <a:gd name="connsiteX80" fmla="*/ 8675 w 10000"/>
                <a:gd name="connsiteY80" fmla="*/ 289 h 10000"/>
                <a:gd name="connsiteX81" fmla="*/ 8394 w 10000"/>
                <a:gd name="connsiteY81" fmla="*/ 161 h 10000"/>
                <a:gd name="connsiteX82" fmla="*/ 8233 w 10000"/>
                <a:gd name="connsiteY82" fmla="*/ 0 h 10000"/>
                <a:gd name="connsiteX83" fmla="*/ 7992 w 10000"/>
                <a:gd name="connsiteY83" fmla="*/ 161 h 10000"/>
                <a:gd name="connsiteX84" fmla="*/ 7831 w 10000"/>
                <a:gd name="connsiteY84" fmla="*/ 129 h 10000"/>
                <a:gd name="connsiteX85" fmla="*/ 7711 w 10000"/>
                <a:gd name="connsiteY85" fmla="*/ 418 h 10000"/>
                <a:gd name="connsiteX86" fmla="*/ 7390 w 10000"/>
                <a:gd name="connsiteY86" fmla="*/ 482 h 10000"/>
                <a:gd name="connsiteX87" fmla="*/ 7309 w 10000"/>
                <a:gd name="connsiteY87" fmla="*/ 707 h 10000"/>
                <a:gd name="connsiteX88" fmla="*/ 7028 w 10000"/>
                <a:gd name="connsiteY88" fmla="*/ 707 h 10000"/>
                <a:gd name="connsiteX89" fmla="*/ 6787 w 10000"/>
                <a:gd name="connsiteY89" fmla="*/ 611 h 10000"/>
                <a:gd name="connsiteX90" fmla="*/ 6265 w 10000"/>
                <a:gd name="connsiteY90" fmla="*/ 611 h 10000"/>
                <a:gd name="connsiteX91" fmla="*/ 5743 w 10000"/>
                <a:gd name="connsiteY91" fmla="*/ 611 h 10000"/>
                <a:gd name="connsiteX92" fmla="*/ 5783 w 10000"/>
                <a:gd name="connsiteY92" fmla="*/ 482 h 10000"/>
                <a:gd name="connsiteX93" fmla="*/ 5703 w 10000"/>
                <a:gd name="connsiteY93" fmla="*/ 482 h 10000"/>
                <a:gd name="connsiteX94" fmla="*/ 5663 w 10000"/>
                <a:gd name="connsiteY94" fmla="*/ 611 h 10000"/>
                <a:gd name="connsiteX95" fmla="*/ 5181 w 10000"/>
                <a:gd name="connsiteY95" fmla="*/ 611 h 10000"/>
                <a:gd name="connsiteX96" fmla="*/ 4699 w 10000"/>
                <a:gd name="connsiteY96" fmla="*/ 611 h 10000"/>
                <a:gd name="connsiteX97" fmla="*/ 4217 w 10000"/>
                <a:gd name="connsiteY97" fmla="*/ 611 h 10000"/>
                <a:gd name="connsiteX98" fmla="*/ 3735 w 10000"/>
                <a:gd name="connsiteY98" fmla="*/ 611 h 10000"/>
                <a:gd name="connsiteX99" fmla="*/ 3293 w 10000"/>
                <a:gd name="connsiteY99" fmla="*/ 611 h 10000"/>
                <a:gd name="connsiteX100" fmla="*/ 2811 w 10000"/>
                <a:gd name="connsiteY100" fmla="*/ 611 h 10000"/>
                <a:gd name="connsiteX101" fmla="*/ 2369 w 10000"/>
                <a:gd name="connsiteY101" fmla="*/ 611 h 10000"/>
                <a:gd name="connsiteX102" fmla="*/ 1888 w 10000"/>
                <a:gd name="connsiteY102" fmla="*/ 611 h 10000"/>
                <a:gd name="connsiteX103" fmla="*/ 1888 w 10000"/>
                <a:gd name="connsiteY103" fmla="*/ 1061 h 10000"/>
                <a:gd name="connsiteX104" fmla="*/ 1888 w 10000"/>
                <a:gd name="connsiteY104" fmla="*/ 1640 h 10000"/>
                <a:gd name="connsiteX105" fmla="*/ 1285 w 10000"/>
                <a:gd name="connsiteY105" fmla="*/ 1640 h 10000"/>
                <a:gd name="connsiteX106" fmla="*/ 1285 w 10000"/>
                <a:gd name="connsiteY106" fmla="*/ 1897 h 10000"/>
                <a:gd name="connsiteX0" fmla="*/ 1285 w 10000"/>
                <a:gd name="connsiteY0" fmla="*/ 1897 h 10000"/>
                <a:gd name="connsiteX1" fmla="*/ 1285 w 10000"/>
                <a:gd name="connsiteY1" fmla="*/ 2412 h 10000"/>
                <a:gd name="connsiteX2" fmla="*/ 1285 w 10000"/>
                <a:gd name="connsiteY2" fmla="*/ 2894 h 10000"/>
                <a:gd name="connsiteX3" fmla="*/ 1285 w 10000"/>
                <a:gd name="connsiteY3" fmla="*/ 3376 h 10000"/>
                <a:gd name="connsiteX4" fmla="*/ 1285 w 10000"/>
                <a:gd name="connsiteY4" fmla="*/ 3826 h 10000"/>
                <a:gd name="connsiteX5" fmla="*/ 643 w 10000"/>
                <a:gd name="connsiteY5" fmla="*/ 3923 h 10000"/>
                <a:gd name="connsiteX6" fmla="*/ 522 w 10000"/>
                <a:gd name="connsiteY6" fmla="*/ 4180 h 10000"/>
                <a:gd name="connsiteX7" fmla="*/ 241 w 10000"/>
                <a:gd name="connsiteY7" fmla="*/ 4502 h 10000"/>
                <a:gd name="connsiteX8" fmla="*/ 241 w 10000"/>
                <a:gd name="connsiteY8" fmla="*/ 4759 h 10000"/>
                <a:gd name="connsiteX9" fmla="*/ 120 w 10000"/>
                <a:gd name="connsiteY9" fmla="*/ 4823 h 10000"/>
                <a:gd name="connsiteX10" fmla="*/ 120 w 10000"/>
                <a:gd name="connsiteY10" fmla="*/ 5048 h 10000"/>
                <a:gd name="connsiteX11" fmla="*/ 0 w 10000"/>
                <a:gd name="connsiteY11" fmla="*/ 5241 h 10000"/>
                <a:gd name="connsiteX12" fmla="*/ 0 w 10000"/>
                <a:gd name="connsiteY12" fmla="*/ 5402 h 10000"/>
                <a:gd name="connsiteX13" fmla="*/ 241 w 10000"/>
                <a:gd name="connsiteY13" fmla="*/ 5370 h 10000"/>
                <a:gd name="connsiteX14" fmla="*/ 281 w 10000"/>
                <a:gd name="connsiteY14" fmla="*/ 5659 h 10000"/>
                <a:gd name="connsiteX15" fmla="*/ 602 w 10000"/>
                <a:gd name="connsiteY15" fmla="*/ 6174 h 10000"/>
                <a:gd name="connsiteX16" fmla="*/ 602 w 10000"/>
                <a:gd name="connsiteY16" fmla="*/ 6206 h 10000"/>
                <a:gd name="connsiteX17" fmla="*/ 482 w 10000"/>
                <a:gd name="connsiteY17" fmla="*/ 6238 h 10000"/>
                <a:gd name="connsiteX18" fmla="*/ 964 w 10000"/>
                <a:gd name="connsiteY18" fmla="*/ 6752 h 10000"/>
                <a:gd name="connsiteX19" fmla="*/ 1004 w 10000"/>
                <a:gd name="connsiteY19" fmla="*/ 6913 h 10000"/>
                <a:gd name="connsiteX20" fmla="*/ 964 w 10000"/>
                <a:gd name="connsiteY20" fmla="*/ 7363 h 10000"/>
                <a:gd name="connsiteX21" fmla="*/ 1044 w 10000"/>
                <a:gd name="connsiteY21" fmla="*/ 7428 h 10000"/>
                <a:gd name="connsiteX22" fmla="*/ 1365 w 10000"/>
                <a:gd name="connsiteY22" fmla="*/ 7460 h 10000"/>
                <a:gd name="connsiteX23" fmla="*/ 1406 w 10000"/>
                <a:gd name="connsiteY23" fmla="*/ 7588 h 10000"/>
                <a:gd name="connsiteX24" fmla="*/ 1767 w 10000"/>
                <a:gd name="connsiteY24" fmla="*/ 7621 h 10000"/>
                <a:gd name="connsiteX25" fmla="*/ 1968 w 10000"/>
                <a:gd name="connsiteY25" fmla="*/ 7749 h 10000"/>
                <a:gd name="connsiteX26" fmla="*/ 2008 w 10000"/>
                <a:gd name="connsiteY26" fmla="*/ 7974 h 10000"/>
                <a:gd name="connsiteX27" fmla="*/ 2651 w 10000"/>
                <a:gd name="connsiteY27" fmla="*/ 8360 h 10000"/>
                <a:gd name="connsiteX28" fmla="*/ 2811 w 10000"/>
                <a:gd name="connsiteY28" fmla="*/ 8746 h 10000"/>
                <a:gd name="connsiteX29" fmla="*/ 3253 w 10000"/>
                <a:gd name="connsiteY29" fmla="*/ 8939 h 10000"/>
                <a:gd name="connsiteX30" fmla="*/ 3414 w 10000"/>
                <a:gd name="connsiteY30" fmla="*/ 9196 h 10000"/>
                <a:gd name="connsiteX31" fmla="*/ 3735 w 10000"/>
                <a:gd name="connsiteY31" fmla="*/ 9518 h 10000"/>
                <a:gd name="connsiteX32" fmla="*/ 3976 w 10000"/>
                <a:gd name="connsiteY32" fmla="*/ 9614 h 10000"/>
                <a:gd name="connsiteX33" fmla="*/ 4137 w 10000"/>
                <a:gd name="connsiteY33" fmla="*/ 9518 h 10000"/>
                <a:gd name="connsiteX34" fmla="*/ 4538 w 10000"/>
                <a:gd name="connsiteY34" fmla="*/ 9550 h 10000"/>
                <a:gd name="connsiteX35" fmla="*/ 4699 w 10000"/>
                <a:gd name="connsiteY35" fmla="*/ 9486 h 10000"/>
                <a:gd name="connsiteX36" fmla="*/ 5422 w 10000"/>
                <a:gd name="connsiteY36" fmla="*/ 9968 h 10000"/>
                <a:gd name="connsiteX37" fmla="*/ 5462 w 10000"/>
                <a:gd name="connsiteY37" fmla="*/ 9968 h 10000"/>
                <a:gd name="connsiteX38" fmla="*/ 5542 w 10000"/>
                <a:gd name="connsiteY38" fmla="*/ 9904 h 10000"/>
                <a:gd name="connsiteX39" fmla="*/ 6064 w 10000"/>
                <a:gd name="connsiteY39" fmla="*/ 9904 h 10000"/>
                <a:gd name="connsiteX40" fmla="*/ 6145 w 10000"/>
                <a:gd name="connsiteY40" fmla="*/ 10000 h 10000"/>
                <a:gd name="connsiteX41" fmla="*/ 6586 w 10000"/>
                <a:gd name="connsiteY41" fmla="*/ 9871 h 10000"/>
                <a:gd name="connsiteX42" fmla="*/ 6988 w 10000"/>
                <a:gd name="connsiteY42" fmla="*/ 9871 h 10000"/>
                <a:gd name="connsiteX43" fmla="*/ 7269 w 10000"/>
                <a:gd name="connsiteY43" fmla="*/ 9743 h 10000"/>
                <a:gd name="connsiteX44" fmla="*/ 7590 w 10000"/>
                <a:gd name="connsiteY44" fmla="*/ 9486 h 10000"/>
                <a:gd name="connsiteX45" fmla="*/ 8434 w 10000"/>
                <a:gd name="connsiteY45" fmla="*/ 9486 h 10000"/>
                <a:gd name="connsiteX46" fmla="*/ 8434 w 10000"/>
                <a:gd name="connsiteY46" fmla="*/ 9132 h 10000"/>
                <a:gd name="connsiteX47" fmla="*/ 7992 w 10000"/>
                <a:gd name="connsiteY47" fmla="*/ 8971 h 10000"/>
                <a:gd name="connsiteX48" fmla="*/ 7751 w 10000"/>
                <a:gd name="connsiteY48" fmla="*/ 8457 h 10000"/>
                <a:gd name="connsiteX49" fmla="*/ 7430 w 10000"/>
                <a:gd name="connsiteY49" fmla="*/ 8264 h 10000"/>
                <a:gd name="connsiteX50" fmla="*/ 7229 w 10000"/>
                <a:gd name="connsiteY50" fmla="*/ 8006 h 10000"/>
                <a:gd name="connsiteX51" fmla="*/ 6707 w 10000"/>
                <a:gd name="connsiteY51" fmla="*/ 7814 h 10000"/>
                <a:gd name="connsiteX52" fmla="*/ 6876 w 10000"/>
                <a:gd name="connsiteY52" fmla="*/ 5861 h 10000"/>
                <a:gd name="connsiteX53" fmla="*/ 6827 w 10000"/>
                <a:gd name="connsiteY53" fmla="*/ 6558 h 10000"/>
                <a:gd name="connsiteX54" fmla="*/ 6991 w 10000"/>
                <a:gd name="connsiteY54" fmla="*/ 6637 h 10000"/>
                <a:gd name="connsiteX55" fmla="*/ 7275 w 10000"/>
                <a:gd name="connsiteY55" fmla="*/ 6839 h 10000"/>
                <a:gd name="connsiteX56" fmla="*/ 7430 w 10000"/>
                <a:gd name="connsiteY56" fmla="*/ 6527 h 10000"/>
                <a:gd name="connsiteX57" fmla="*/ 7470 w 10000"/>
                <a:gd name="connsiteY57" fmla="*/ 6559 h 10000"/>
                <a:gd name="connsiteX58" fmla="*/ 7590 w 10000"/>
                <a:gd name="connsiteY58" fmla="*/ 6367 h 10000"/>
                <a:gd name="connsiteX59" fmla="*/ 7831 w 10000"/>
                <a:gd name="connsiteY59" fmla="*/ 6270 h 10000"/>
                <a:gd name="connsiteX60" fmla="*/ 7952 w 10000"/>
                <a:gd name="connsiteY60" fmla="*/ 5916 h 10000"/>
                <a:gd name="connsiteX61" fmla="*/ 8313 w 10000"/>
                <a:gd name="connsiteY61" fmla="*/ 5498 h 10000"/>
                <a:gd name="connsiteX62" fmla="*/ 8594 w 10000"/>
                <a:gd name="connsiteY62" fmla="*/ 5305 h 10000"/>
                <a:gd name="connsiteX63" fmla="*/ 8795 w 10000"/>
                <a:gd name="connsiteY63" fmla="*/ 4759 h 10000"/>
                <a:gd name="connsiteX64" fmla="*/ 8795 w 10000"/>
                <a:gd name="connsiteY64" fmla="*/ 4630 h 10000"/>
                <a:gd name="connsiteX65" fmla="*/ 8755 w 10000"/>
                <a:gd name="connsiteY65" fmla="*/ 4309 h 10000"/>
                <a:gd name="connsiteX66" fmla="*/ 9157 w 10000"/>
                <a:gd name="connsiteY66" fmla="*/ 3151 h 10000"/>
                <a:gd name="connsiteX67" fmla="*/ 9277 w 10000"/>
                <a:gd name="connsiteY67" fmla="*/ 3151 h 10000"/>
                <a:gd name="connsiteX68" fmla="*/ 9438 w 10000"/>
                <a:gd name="connsiteY68" fmla="*/ 3055 h 10000"/>
                <a:gd name="connsiteX69" fmla="*/ 9920 w 10000"/>
                <a:gd name="connsiteY69" fmla="*/ 2894 h 10000"/>
                <a:gd name="connsiteX70" fmla="*/ 10000 w 10000"/>
                <a:gd name="connsiteY70" fmla="*/ 2637 h 10000"/>
                <a:gd name="connsiteX71" fmla="*/ 9960 w 10000"/>
                <a:gd name="connsiteY71" fmla="*/ 2572 h 10000"/>
                <a:gd name="connsiteX72" fmla="*/ 9799 w 10000"/>
                <a:gd name="connsiteY72" fmla="*/ 2572 h 10000"/>
                <a:gd name="connsiteX73" fmla="*/ 9679 w 10000"/>
                <a:gd name="connsiteY73" fmla="*/ 2412 h 10000"/>
                <a:gd name="connsiteX74" fmla="*/ 9438 w 10000"/>
                <a:gd name="connsiteY74" fmla="*/ 2347 h 10000"/>
                <a:gd name="connsiteX75" fmla="*/ 9317 w 10000"/>
                <a:gd name="connsiteY75" fmla="*/ 2219 h 10000"/>
                <a:gd name="connsiteX76" fmla="*/ 9237 w 10000"/>
                <a:gd name="connsiteY76" fmla="*/ 1736 h 10000"/>
                <a:gd name="connsiteX77" fmla="*/ 9237 w 10000"/>
                <a:gd name="connsiteY77" fmla="*/ 1061 h 10000"/>
                <a:gd name="connsiteX78" fmla="*/ 9036 w 10000"/>
                <a:gd name="connsiteY78" fmla="*/ 836 h 10000"/>
                <a:gd name="connsiteX79" fmla="*/ 8996 w 10000"/>
                <a:gd name="connsiteY79" fmla="*/ 611 h 10000"/>
                <a:gd name="connsiteX80" fmla="*/ 8675 w 10000"/>
                <a:gd name="connsiteY80" fmla="*/ 289 h 10000"/>
                <a:gd name="connsiteX81" fmla="*/ 8394 w 10000"/>
                <a:gd name="connsiteY81" fmla="*/ 161 h 10000"/>
                <a:gd name="connsiteX82" fmla="*/ 8233 w 10000"/>
                <a:gd name="connsiteY82" fmla="*/ 0 h 10000"/>
                <a:gd name="connsiteX83" fmla="*/ 7992 w 10000"/>
                <a:gd name="connsiteY83" fmla="*/ 161 h 10000"/>
                <a:gd name="connsiteX84" fmla="*/ 7831 w 10000"/>
                <a:gd name="connsiteY84" fmla="*/ 129 h 10000"/>
                <a:gd name="connsiteX85" fmla="*/ 7711 w 10000"/>
                <a:gd name="connsiteY85" fmla="*/ 418 h 10000"/>
                <a:gd name="connsiteX86" fmla="*/ 7390 w 10000"/>
                <a:gd name="connsiteY86" fmla="*/ 482 h 10000"/>
                <a:gd name="connsiteX87" fmla="*/ 7309 w 10000"/>
                <a:gd name="connsiteY87" fmla="*/ 707 h 10000"/>
                <a:gd name="connsiteX88" fmla="*/ 7028 w 10000"/>
                <a:gd name="connsiteY88" fmla="*/ 707 h 10000"/>
                <a:gd name="connsiteX89" fmla="*/ 6787 w 10000"/>
                <a:gd name="connsiteY89" fmla="*/ 611 h 10000"/>
                <a:gd name="connsiteX90" fmla="*/ 6265 w 10000"/>
                <a:gd name="connsiteY90" fmla="*/ 611 h 10000"/>
                <a:gd name="connsiteX91" fmla="*/ 5743 w 10000"/>
                <a:gd name="connsiteY91" fmla="*/ 611 h 10000"/>
                <a:gd name="connsiteX92" fmla="*/ 5783 w 10000"/>
                <a:gd name="connsiteY92" fmla="*/ 482 h 10000"/>
                <a:gd name="connsiteX93" fmla="*/ 5703 w 10000"/>
                <a:gd name="connsiteY93" fmla="*/ 482 h 10000"/>
                <a:gd name="connsiteX94" fmla="*/ 5663 w 10000"/>
                <a:gd name="connsiteY94" fmla="*/ 611 h 10000"/>
                <a:gd name="connsiteX95" fmla="*/ 5181 w 10000"/>
                <a:gd name="connsiteY95" fmla="*/ 611 h 10000"/>
                <a:gd name="connsiteX96" fmla="*/ 4699 w 10000"/>
                <a:gd name="connsiteY96" fmla="*/ 611 h 10000"/>
                <a:gd name="connsiteX97" fmla="*/ 4217 w 10000"/>
                <a:gd name="connsiteY97" fmla="*/ 611 h 10000"/>
                <a:gd name="connsiteX98" fmla="*/ 3735 w 10000"/>
                <a:gd name="connsiteY98" fmla="*/ 611 h 10000"/>
                <a:gd name="connsiteX99" fmla="*/ 3293 w 10000"/>
                <a:gd name="connsiteY99" fmla="*/ 611 h 10000"/>
                <a:gd name="connsiteX100" fmla="*/ 2811 w 10000"/>
                <a:gd name="connsiteY100" fmla="*/ 611 h 10000"/>
                <a:gd name="connsiteX101" fmla="*/ 2369 w 10000"/>
                <a:gd name="connsiteY101" fmla="*/ 611 h 10000"/>
                <a:gd name="connsiteX102" fmla="*/ 1888 w 10000"/>
                <a:gd name="connsiteY102" fmla="*/ 611 h 10000"/>
                <a:gd name="connsiteX103" fmla="*/ 1888 w 10000"/>
                <a:gd name="connsiteY103" fmla="*/ 1061 h 10000"/>
                <a:gd name="connsiteX104" fmla="*/ 1888 w 10000"/>
                <a:gd name="connsiteY104" fmla="*/ 1640 h 10000"/>
                <a:gd name="connsiteX105" fmla="*/ 1285 w 10000"/>
                <a:gd name="connsiteY105" fmla="*/ 1640 h 10000"/>
                <a:gd name="connsiteX106" fmla="*/ 1285 w 10000"/>
                <a:gd name="connsiteY106" fmla="*/ 1897 h 10000"/>
                <a:gd name="connsiteX0" fmla="*/ 1285 w 10000"/>
                <a:gd name="connsiteY0" fmla="*/ 1897 h 10000"/>
                <a:gd name="connsiteX1" fmla="*/ 1285 w 10000"/>
                <a:gd name="connsiteY1" fmla="*/ 2412 h 10000"/>
                <a:gd name="connsiteX2" fmla="*/ 1285 w 10000"/>
                <a:gd name="connsiteY2" fmla="*/ 2894 h 10000"/>
                <a:gd name="connsiteX3" fmla="*/ 1285 w 10000"/>
                <a:gd name="connsiteY3" fmla="*/ 3376 h 10000"/>
                <a:gd name="connsiteX4" fmla="*/ 1285 w 10000"/>
                <a:gd name="connsiteY4" fmla="*/ 3826 h 10000"/>
                <a:gd name="connsiteX5" fmla="*/ 643 w 10000"/>
                <a:gd name="connsiteY5" fmla="*/ 3923 h 10000"/>
                <a:gd name="connsiteX6" fmla="*/ 522 w 10000"/>
                <a:gd name="connsiteY6" fmla="*/ 4180 h 10000"/>
                <a:gd name="connsiteX7" fmla="*/ 241 w 10000"/>
                <a:gd name="connsiteY7" fmla="*/ 4502 h 10000"/>
                <a:gd name="connsiteX8" fmla="*/ 241 w 10000"/>
                <a:gd name="connsiteY8" fmla="*/ 4759 h 10000"/>
                <a:gd name="connsiteX9" fmla="*/ 120 w 10000"/>
                <a:gd name="connsiteY9" fmla="*/ 4823 h 10000"/>
                <a:gd name="connsiteX10" fmla="*/ 120 w 10000"/>
                <a:gd name="connsiteY10" fmla="*/ 5048 h 10000"/>
                <a:gd name="connsiteX11" fmla="*/ 0 w 10000"/>
                <a:gd name="connsiteY11" fmla="*/ 5241 h 10000"/>
                <a:gd name="connsiteX12" fmla="*/ 0 w 10000"/>
                <a:gd name="connsiteY12" fmla="*/ 5402 h 10000"/>
                <a:gd name="connsiteX13" fmla="*/ 241 w 10000"/>
                <a:gd name="connsiteY13" fmla="*/ 5370 h 10000"/>
                <a:gd name="connsiteX14" fmla="*/ 281 w 10000"/>
                <a:gd name="connsiteY14" fmla="*/ 5659 h 10000"/>
                <a:gd name="connsiteX15" fmla="*/ 602 w 10000"/>
                <a:gd name="connsiteY15" fmla="*/ 6174 h 10000"/>
                <a:gd name="connsiteX16" fmla="*/ 602 w 10000"/>
                <a:gd name="connsiteY16" fmla="*/ 6206 h 10000"/>
                <a:gd name="connsiteX17" fmla="*/ 482 w 10000"/>
                <a:gd name="connsiteY17" fmla="*/ 6238 h 10000"/>
                <a:gd name="connsiteX18" fmla="*/ 964 w 10000"/>
                <a:gd name="connsiteY18" fmla="*/ 6752 h 10000"/>
                <a:gd name="connsiteX19" fmla="*/ 1004 w 10000"/>
                <a:gd name="connsiteY19" fmla="*/ 6913 h 10000"/>
                <a:gd name="connsiteX20" fmla="*/ 964 w 10000"/>
                <a:gd name="connsiteY20" fmla="*/ 7363 h 10000"/>
                <a:gd name="connsiteX21" fmla="*/ 1044 w 10000"/>
                <a:gd name="connsiteY21" fmla="*/ 7428 h 10000"/>
                <a:gd name="connsiteX22" fmla="*/ 1365 w 10000"/>
                <a:gd name="connsiteY22" fmla="*/ 7460 h 10000"/>
                <a:gd name="connsiteX23" fmla="*/ 1406 w 10000"/>
                <a:gd name="connsiteY23" fmla="*/ 7588 h 10000"/>
                <a:gd name="connsiteX24" fmla="*/ 1767 w 10000"/>
                <a:gd name="connsiteY24" fmla="*/ 7621 h 10000"/>
                <a:gd name="connsiteX25" fmla="*/ 1968 w 10000"/>
                <a:gd name="connsiteY25" fmla="*/ 7749 h 10000"/>
                <a:gd name="connsiteX26" fmla="*/ 2008 w 10000"/>
                <a:gd name="connsiteY26" fmla="*/ 7974 h 10000"/>
                <a:gd name="connsiteX27" fmla="*/ 2651 w 10000"/>
                <a:gd name="connsiteY27" fmla="*/ 8360 h 10000"/>
                <a:gd name="connsiteX28" fmla="*/ 2811 w 10000"/>
                <a:gd name="connsiteY28" fmla="*/ 8746 h 10000"/>
                <a:gd name="connsiteX29" fmla="*/ 3253 w 10000"/>
                <a:gd name="connsiteY29" fmla="*/ 8939 h 10000"/>
                <a:gd name="connsiteX30" fmla="*/ 3414 w 10000"/>
                <a:gd name="connsiteY30" fmla="*/ 9196 h 10000"/>
                <a:gd name="connsiteX31" fmla="*/ 3735 w 10000"/>
                <a:gd name="connsiteY31" fmla="*/ 9518 h 10000"/>
                <a:gd name="connsiteX32" fmla="*/ 3976 w 10000"/>
                <a:gd name="connsiteY32" fmla="*/ 9614 h 10000"/>
                <a:gd name="connsiteX33" fmla="*/ 4137 w 10000"/>
                <a:gd name="connsiteY33" fmla="*/ 9518 h 10000"/>
                <a:gd name="connsiteX34" fmla="*/ 4538 w 10000"/>
                <a:gd name="connsiteY34" fmla="*/ 9550 h 10000"/>
                <a:gd name="connsiteX35" fmla="*/ 4699 w 10000"/>
                <a:gd name="connsiteY35" fmla="*/ 9486 h 10000"/>
                <a:gd name="connsiteX36" fmla="*/ 5422 w 10000"/>
                <a:gd name="connsiteY36" fmla="*/ 9968 h 10000"/>
                <a:gd name="connsiteX37" fmla="*/ 5462 w 10000"/>
                <a:gd name="connsiteY37" fmla="*/ 9968 h 10000"/>
                <a:gd name="connsiteX38" fmla="*/ 5542 w 10000"/>
                <a:gd name="connsiteY38" fmla="*/ 9904 h 10000"/>
                <a:gd name="connsiteX39" fmla="*/ 6064 w 10000"/>
                <a:gd name="connsiteY39" fmla="*/ 9904 h 10000"/>
                <a:gd name="connsiteX40" fmla="*/ 6145 w 10000"/>
                <a:gd name="connsiteY40" fmla="*/ 10000 h 10000"/>
                <a:gd name="connsiteX41" fmla="*/ 6586 w 10000"/>
                <a:gd name="connsiteY41" fmla="*/ 9871 h 10000"/>
                <a:gd name="connsiteX42" fmla="*/ 6988 w 10000"/>
                <a:gd name="connsiteY42" fmla="*/ 9871 h 10000"/>
                <a:gd name="connsiteX43" fmla="*/ 7269 w 10000"/>
                <a:gd name="connsiteY43" fmla="*/ 9743 h 10000"/>
                <a:gd name="connsiteX44" fmla="*/ 7590 w 10000"/>
                <a:gd name="connsiteY44" fmla="*/ 9486 h 10000"/>
                <a:gd name="connsiteX45" fmla="*/ 8434 w 10000"/>
                <a:gd name="connsiteY45" fmla="*/ 9486 h 10000"/>
                <a:gd name="connsiteX46" fmla="*/ 8434 w 10000"/>
                <a:gd name="connsiteY46" fmla="*/ 9132 h 10000"/>
                <a:gd name="connsiteX47" fmla="*/ 7992 w 10000"/>
                <a:gd name="connsiteY47" fmla="*/ 8971 h 10000"/>
                <a:gd name="connsiteX48" fmla="*/ 7751 w 10000"/>
                <a:gd name="connsiteY48" fmla="*/ 8457 h 10000"/>
                <a:gd name="connsiteX49" fmla="*/ 7430 w 10000"/>
                <a:gd name="connsiteY49" fmla="*/ 8264 h 10000"/>
                <a:gd name="connsiteX50" fmla="*/ 7229 w 10000"/>
                <a:gd name="connsiteY50" fmla="*/ 8006 h 10000"/>
                <a:gd name="connsiteX51" fmla="*/ 6707 w 10000"/>
                <a:gd name="connsiteY51" fmla="*/ 5860 h 10000"/>
                <a:gd name="connsiteX52" fmla="*/ 6876 w 10000"/>
                <a:gd name="connsiteY52" fmla="*/ 5861 h 10000"/>
                <a:gd name="connsiteX53" fmla="*/ 6827 w 10000"/>
                <a:gd name="connsiteY53" fmla="*/ 6558 h 10000"/>
                <a:gd name="connsiteX54" fmla="*/ 6991 w 10000"/>
                <a:gd name="connsiteY54" fmla="*/ 6637 h 10000"/>
                <a:gd name="connsiteX55" fmla="*/ 7275 w 10000"/>
                <a:gd name="connsiteY55" fmla="*/ 6839 h 10000"/>
                <a:gd name="connsiteX56" fmla="*/ 7430 w 10000"/>
                <a:gd name="connsiteY56" fmla="*/ 6527 h 10000"/>
                <a:gd name="connsiteX57" fmla="*/ 7470 w 10000"/>
                <a:gd name="connsiteY57" fmla="*/ 6559 h 10000"/>
                <a:gd name="connsiteX58" fmla="*/ 7590 w 10000"/>
                <a:gd name="connsiteY58" fmla="*/ 6367 h 10000"/>
                <a:gd name="connsiteX59" fmla="*/ 7831 w 10000"/>
                <a:gd name="connsiteY59" fmla="*/ 6270 h 10000"/>
                <a:gd name="connsiteX60" fmla="*/ 7952 w 10000"/>
                <a:gd name="connsiteY60" fmla="*/ 5916 h 10000"/>
                <a:gd name="connsiteX61" fmla="*/ 8313 w 10000"/>
                <a:gd name="connsiteY61" fmla="*/ 5498 h 10000"/>
                <a:gd name="connsiteX62" fmla="*/ 8594 w 10000"/>
                <a:gd name="connsiteY62" fmla="*/ 5305 h 10000"/>
                <a:gd name="connsiteX63" fmla="*/ 8795 w 10000"/>
                <a:gd name="connsiteY63" fmla="*/ 4759 h 10000"/>
                <a:gd name="connsiteX64" fmla="*/ 8795 w 10000"/>
                <a:gd name="connsiteY64" fmla="*/ 4630 h 10000"/>
                <a:gd name="connsiteX65" fmla="*/ 8755 w 10000"/>
                <a:gd name="connsiteY65" fmla="*/ 4309 h 10000"/>
                <a:gd name="connsiteX66" fmla="*/ 9157 w 10000"/>
                <a:gd name="connsiteY66" fmla="*/ 3151 h 10000"/>
                <a:gd name="connsiteX67" fmla="*/ 9277 w 10000"/>
                <a:gd name="connsiteY67" fmla="*/ 3151 h 10000"/>
                <a:gd name="connsiteX68" fmla="*/ 9438 w 10000"/>
                <a:gd name="connsiteY68" fmla="*/ 3055 h 10000"/>
                <a:gd name="connsiteX69" fmla="*/ 9920 w 10000"/>
                <a:gd name="connsiteY69" fmla="*/ 2894 h 10000"/>
                <a:gd name="connsiteX70" fmla="*/ 10000 w 10000"/>
                <a:gd name="connsiteY70" fmla="*/ 2637 h 10000"/>
                <a:gd name="connsiteX71" fmla="*/ 9960 w 10000"/>
                <a:gd name="connsiteY71" fmla="*/ 2572 h 10000"/>
                <a:gd name="connsiteX72" fmla="*/ 9799 w 10000"/>
                <a:gd name="connsiteY72" fmla="*/ 2572 h 10000"/>
                <a:gd name="connsiteX73" fmla="*/ 9679 w 10000"/>
                <a:gd name="connsiteY73" fmla="*/ 2412 h 10000"/>
                <a:gd name="connsiteX74" fmla="*/ 9438 w 10000"/>
                <a:gd name="connsiteY74" fmla="*/ 2347 h 10000"/>
                <a:gd name="connsiteX75" fmla="*/ 9317 w 10000"/>
                <a:gd name="connsiteY75" fmla="*/ 2219 h 10000"/>
                <a:gd name="connsiteX76" fmla="*/ 9237 w 10000"/>
                <a:gd name="connsiteY76" fmla="*/ 1736 h 10000"/>
                <a:gd name="connsiteX77" fmla="*/ 9237 w 10000"/>
                <a:gd name="connsiteY77" fmla="*/ 1061 h 10000"/>
                <a:gd name="connsiteX78" fmla="*/ 9036 w 10000"/>
                <a:gd name="connsiteY78" fmla="*/ 836 h 10000"/>
                <a:gd name="connsiteX79" fmla="*/ 8996 w 10000"/>
                <a:gd name="connsiteY79" fmla="*/ 611 h 10000"/>
                <a:gd name="connsiteX80" fmla="*/ 8675 w 10000"/>
                <a:gd name="connsiteY80" fmla="*/ 289 h 10000"/>
                <a:gd name="connsiteX81" fmla="*/ 8394 w 10000"/>
                <a:gd name="connsiteY81" fmla="*/ 161 h 10000"/>
                <a:gd name="connsiteX82" fmla="*/ 8233 w 10000"/>
                <a:gd name="connsiteY82" fmla="*/ 0 h 10000"/>
                <a:gd name="connsiteX83" fmla="*/ 7992 w 10000"/>
                <a:gd name="connsiteY83" fmla="*/ 161 h 10000"/>
                <a:gd name="connsiteX84" fmla="*/ 7831 w 10000"/>
                <a:gd name="connsiteY84" fmla="*/ 129 h 10000"/>
                <a:gd name="connsiteX85" fmla="*/ 7711 w 10000"/>
                <a:gd name="connsiteY85" fmla="*/ 418 h 10000"/>
                <a:gd name="connsiteX86" fmla="*/ 7390 w 10000"/>
                <a:gd name="connsiteY86" fmla="*/ 482 h 10000"/>
                <a:gd name="connsiteX87" fmla="*/ 7309 w 10000"/>
                <a:gd name="connsiteY87" fmla="*/ 707 h 10000"/>
                <a:gd name="connsiteX88" fmla="*/ 7028 w 10000"/>
                <a:gd name="connsiteY88" fmla="*/ 707 h 10000"/>
                <a:gd name="connsiteX89" fmla="*/ 6787 w 10000"/>
                <a:gd name="connsiteY89" fmla="*/ 611 h 10000"/>
                <a:gd name="connsiteX90" fmla="*/ 6265 w 10000"/>
                <a:gd name="connsiteY90" fmla="*/ 611 h 10000"/>
                <a:gd name="connsiteX91" fmla="*/ 5743 w 10000"/>
                <a:gd name="connsiteY91" fmla="*/ 611 h 10000"/>
                <a:gd name="connsiteX92" fmla="*/ 5783 w 10000"/>
                <a:gd name="connsiteY92" fmla="*/ 482 h 10000"/>
                <a:gd name="connsiteX93" fmla="*/ 5703 w 10000"/>
                <a:gd name="connsiteY93" fmla="*/ 482 h 10000"/>
                <a:gd name="connsiteX94" fmla="*/ 5663 w 10000"/>
                <a:gd name="connsiteY94" fmla="*/ 611 h 10000"/>
                <a:gd name="connsiteX95" fmla="*/ 5181 w 10000"/>
                <a:gd name="connsiteY95" fmla="*/ 611 h 10000"/>
                <a:gd name="connsiteX96" fmla="*/ 4699 w 10000"/>
                <a:gd name="connsiteY96" fmla="*/ 611 h 10000"/>
                <a:gd name="connsiteX97" fmla="*/ 4217 w 10000"/>
                <a:gd name="connsiteY97" fmla="*/ 611 h 10000"/>
                <a:gd name="connsiteX98" fmla="*/ 3735 w 10000"/>
                <a:gd name="connsiteY98" fmla="*/ 611 h 10000"/>
                <a:gd name="connsiteX99" fmla="*/ 3293 w 10000"/>
                <a:gd name="connsiteY99" fmla="*/ 611 h 10000"/>
                <a:gd name="connsiteX100" fmla="*/ 2811 w 10000"/>
                <a:gd name="connsiteY100" fmla="*/ 611 h 10000"/>
                <a:gd name="connsiteX101" fmla="*/ 2369 w 10000"/>
                <a:gd name="connsiteY101" fmla="*/ 611 h 10000"/>
                <a:gd name="connsiteX102" fmla="*/ 1888 w 10000"/>
                <a:gd name="connsiteY102" fmla="*/ 611 h 10000"/>
                <a:gd name="connsiteX103" fmla="*/ 1888 w 10000"/>
                <a:gd name="connsiteY103" fmla="*/ 1061 h 10000"/>
                <a:gd name="connsiteX104" fmla="*/ 1888 w 10000"/>
                <a:gd name="connsiteY104" fmla="*/ 1640 h 10000"/>
                <a:gd name="connsiteX105" fmla="*/ 1285 w 10000"/>
                <a:gd name="connsiteY105" fmla="*/ 1640 h 10000"/>
                <a:gd name="connsiteX106" fmla="*/ 1285 w 10000"/>
                <a:gd name="connsiteY106" fmla="*/ 1897 h 10000"/>
                <a:gd name="connsiteX0" fmla="*/ 1285 w 10000"/>
                <a:gd name="connsiteY0" fmla="*/ 1897 h 10000"/>
                <a:gd name="connsiteX1" fmla="*/ 1285 w 10000"/>
                <a:gd name="connsiteY1" fmla="*/ 2412 h 10000"/>
                <a:gd name="connsiteX2" fmla="*/ 1285 w 10000"/>
                <a:gd name="connsiteY2" fmla="*/ 2894 h 10000"/>
                <a:gd name="connsiteX3" fmla="*/ 1285 w 10000"/>
                <a:gd name="connsiteY3" fmla="*/ 3376 h 10000"/>
                <a:gd name="connsiteX4" fmla="*/ 1285 w 10000"/>
                <a:gd name="connsiteY4" fmla="*/ 3826 h 10000"/>
                <a:gd name="connsiteX5" fmla="*/ 643 w 10000"/>
                <a:gd name="connsiteY5" fmla="*/ 3923 h 10000"/>
                <a:gd name="connsiteX6" fmla="*/ 522 w 10000"/>
                <a:gd name="connsiteY6" fmla="*/ 4180 h 10000"/>
                <a:gd name="connsiteX7" fmla="*/ 241 w 10000"/>
                <a:gd name="connsiteY7" fmla="*/ 4502 h 10000"/>
                <a:gd name="connsiteX8" fmla="*/ 241 w 10000"/>
                <a:gd name="connsiteY8" fmla="*/ 4759 h 10000"/>
                <a:gd name="connsiteX9" fmla="*/ 120 w 10000"/>
                <a:gd name="connsiteY9" fmla="*/ 4823 h 10000"/>
                <a:gd name="connsiteX10" fmla="*/ 120 w 10000"/>
                <a:gd name="connsiteY10" fmla="*/ 5048 h 10000"/>
                <a:gd name="connsiteX11" fmla="*/ 0 w 10000"/>
                <a:gd name="connsiteY11" fmla="*/ 5241 h 10000"/>
                <a:gd name="connsiteX12" fmla="*/ 0 w 10000"/>
                <a:gd name="connsiteY12" fmla="*/ 5402 h 10000"/>
                <a:gd name="connsiteX13" fmla="*/ 241 w 10000"/>
                <a:gd name="connsiteY13" fmla="*/ 5370 h 10000"/>
                <a:gd name="connsiteX14" fmla="*/ 281 w 10000"/>
                <a:gd name="connsiteY14" fmla="*/ 5659 h 10000"/>
                <a:gd name="connsiteX15" fmla="*/ 602 w 10000"/>
                <a:gd name="connsiteY15" fmla="*/ 6174 h 10000"/>
                <a:gd name="connsiteX16" fmla="*/ 602 w 10000"/>
                <a:gd name="connsiteY16" fmla="*/ 6206 h 10000"/>
                <a:gd name="connsiteX17" fmla="*/ 482 w 10000"/>
                <a:gd name="connsiteY17" fmla="*/ 6238 h 10000"/>
                <a:gd name="connsiteX18" fmla="*/ 964 w 10000"/>
                <a:gd name="connsiteY18" fmla="*/ 6752 h 10000"/>
                <a:gd name="connsiteX19" fmla="*/ 1004 w 10000"/>
                <a:gd name="connsiteY19" fmla="*/ 6913 h 10000"/>
                <a:gd name="connsiteX20" fmla="*/ 964 w 10000"/>
                <a:gd name="connsiteY20" fmla="*/ 7363 h 10000"/>
                <a:gd name="connsiteX21" fmla="*/ 1044 w 10000"/>
                <a:gd name="connsiteY21" fmla="*/ 7428 h 10000"/>
                <a:gd name="connsiteX22" fmla="*/ 1365 w 10000"/>
                <a:gd name="connsiteY22" fmla="*/ 7460 h 10000"/>
                <a:gd name="connsiteX23" fmla="*/ 1406 w 10000"/>
                <a:gd name="connsiteY23" fmla="*/ 7588 h 10000"/>
                <a:gd name="connsiteX24" fmla="*/ 1767 w 10000"/>
                <a:gd name="connsiteY24" fmla="*/ 7621 h 10000"/>
                <a:gd name="connsiteX25" fmla="*/ 1968 w 10000"/>
                <a:gd name="connsiteY25" fmla="*/ 7749 h 10000"/>
                <a:gd name="connsiteX26" fmla="*/ 2008 w 10000"/>
                <a:gd name="connsiteY26" fmla="*/ 7974 h 10000"/>
                <a:gd name="connsiteX27" fmla="*/ 2651 w 10000"/>
                <a:gd name="connsiteY27" fmla="*/ 8360 h 10000"/>
                <a:gd name="connsiteX28" fmla="*/ 2811 w 10000"/>
                <a:gd name="connsiteY28" fmla="*/ 8746 h 10000"/>
                <a:gd name="connsiteX29" fmla="*/ 3253 w 10000"/>
                <a:gd name="connsiteY29" fmla="*/ 8939 h 10000"/>
                <a:gd name="connsiteX30" fmla="*/ 3414 w 10000"/>
                <a:gd name="connsiteY30" fmla="*/ 9196 h 10000"/>
                <a:gd name="connsiteX31" fmla="*/ 3735 w 10000"/>
                <a:gd name="connsiteY31" fmla="*/ 9518 h 10000"/>
                <a:gd name="connsiteX32" fmla="*/ 3976 w 10000"/>
                <a:gd name="connsiteY32" fmla="*/ 9614 h 10000"/>
                <a:gd name="connsiteX33" fmla="*/ 4137 w 10000"/>
                <a:gd name="connsiteY33" fmla="*/ 9518 h 10000"/>
                <a:gd name="connsiteX34" fmla="*/ 4538 w 10000"/>
                <a:gd name="connsiteY34" fmla="*/ 9550 h 10000"/>
                <a:gd name="connsiteX35" fmla="*/ 4699 w 10000"/>
                <a:gd name="connsiteY35" fmla="*/ 9486 h 10000"/>
                <a:gd name="connsiteX36" fmla="*/ 5422 w 10000"/>
                <a:gd name="connsiteY36" fmla="*/ 9968 h 10000"/>
                <a:gd name="connsiteX37" fmla="*/ 5462 w 10000"/>
                <a:gd name="connsiteY37" fmla="*/ 9968 h 10000"/>
                <a:gd name="connsiteX38" fmla="*/ 5542 w 10000"/>
                <a:gd name="connsiteY38" fmla="*/ 9904 h 10000"/>
                <a:gd name="connsiteX39" fmla="*/ 6064 w 10000"/>
                <a:gd name="connsiteY39" fmla="*/ 9904 h 10000"/>
                <a:gd name="connsiteX40" fmla="*/ 6145 w 10000"/>
                <a:gd name="connsiteY40" fmla="*/ 10000 h 10000"/>
                <a:gd name="connsiteX41" fmla="*/ 6586 w 10000"/>
                <a:gd name="connsiteY41" fmla="*/ 9871 h 10000"/>
                <a:gd name="connsiteX42" fmla="*/ 6988 w 10000"/>
                <a:gd name="connsiteY42" fmla="*/ 9871 h 10000"/>
                <a:gd name="connsiteX43" fmla="*/ 7269 w 10000"/>
                <a:gd name="connsiteY43" fmla="*/ 9743 h 10000"/>
                <a:gd name="connsiteX44" fmla="*/ 7590 w 10000"/>
                <a:gd name="connsiteY44" fmla="*/ 9486 h 10000"/>
                <a:gd name="connsiteX45" fmla="*/ 8434 w 10000"/>
                <a:gd name="connsiteY45" fmla="*/ 9486 h 10000"/>
                <a:gd name="connsiteX46" fmla="*/ 8434 w 10000"/>
                <a:gd name="connsiteY46" fmla="*/ 9132 h 10000"/>
                <a:gd name="connsiteX47" fmla="*/ 7992 w 10000"/>
                <a:gd name="connsiteY47" fmla="*/ 8971 h 10000"/>
                <a:gd name="connsiteX48" fmla="*/ 7751 w 10000"/>
                <a:gd name="connsiteY48" fmla="*/ 8457 h 10000"/>
                <a:gd name="connsiteX49" fmla="*/ 7430 w 10000"/>
                <a:gd name="connsiteY49" fmla="*/ 8264 h 10000"/>
                <a:gd name="connsiteX50" fmla="*/ 6602 w 10000"/>
                <a:gd name="connsiteY50" fmla="*/ 5973 h 10000"/>
                <a:gd name="connsiteX51" fmla="*/ 6707 w 10000"/>
                <a:gd name="connsiteY51" fmla="*/ 5860 h 10000"/>
                <a:gd name="connsiteX52" fmla="*/ 6876 w 10000"/>
                <a:gd name="connsiteY52" fmla="*/ 5861 h 10000"/>
                <a:gd name="connsiteX53" fmla="*/ 6827 w 10000"/>
                <a:gd name="connsiteY53" fmla="*/ 6558 h 10000"/>
                <a:gd name="connsiteX54" fmla="*/ 6991 w 10000"/>
                <a:gd name="connsiteY54" fmla="*/ 6637 h 10000"/>
                <a:gd name="connsiteX55" fmla="*/ 7275 w 10000"/>
                <a:gd name="connsiteY55" fmla="*/ 6839 h 10000"/>
                <a:gd name="connsiteX56" fmla="*/ 7430 w 10000"/>
                <a:gd name="connsiteY56" fmla="*/ 6527 h 10000"/>
                <a:gd name="connsiteX57" fmla="*/ 7470 w 10000"/>
                <a:gd name="connsiteY57" fmla="*/ 6559 h 10000"/>
                <a:gd name="connsiteX58" fmla="*/ 7590 w 10000"/>
                <a:gd name="connsiteY58" fmla="*/ 6367 h 10000"/>
                <a:gd name="connsiteX59" fmla="*/ 7831 w 10000"/>
                <a:gd name="connsiteY59" fmla="*/ 6270 h 10000"/>
                <a:gd name="connsiteX60" fmla="*/ 7952 w 10000"/>
                <a:gd name="connsiteY60" fmla="*/ 5916 h 10000"/>
                <a:gd name="connsiteX61" fmla="*/ 8313 w 10000"/>
                <a:gd name="connsiteY61" fmla="*/ 5498 h 10000"/>
                <a:gd name="connsiteX62" fmla="*/ 8594 w 10000"/>
                <a:gd name="connsiteY62" fmla="*/ 5305 h 10000"/>
                <a:gd name="connsiteX63" fmla="*/ 8795 w 10000"/>
                <a:gd name="connsiteY63" fmla="*/ 4759 h 10000"/>
                <a:gd name="connsiteX64" fmla="*/ 8795 w 10000"/>
                <a:gd name="connsiteY64" fmla="*/ 4630 h 10000"/>
                <a:gd name="connsiteX65" fmla="*/ 8755 w 10000"/>
                <a:gd name="connsiteY65" fmla="*/ 4309 h 10000"/>
                <a:gd name="connsiteX66" fmla="*/ 9157 w 10000"/>
                <a:gd name="connsiteY66" fmla="*/ 3151 h 10000"/>
                <a:gd name="connsiteX67" fmla="*/ 9277 w 10000"/>
                <a:gd name="connsiteY67" fmla="*/ 3151 h 10000"/>
                <a:gd name="connsiteX68" fmla="*/ 9438 w 10000"/>
                <a:gd name="connsiteY68" fmla="*/ 3055 h 10000"/>
                <a:gd name="connsiteX69" fmla="*/ 9920 w 10000"/>
                <a:gd name="connsiteY69" fmla="*/ 2894 h 10000"/>
                <a:gd name="connsiteX70" fmla="*/ 10000 w 10000"/>
                <a:gd name="connsiteY70" fmla="*/ 2637 h 10000"/>
                <a:gd name="connsiteX71" fmla="*/ 9960 w 10000"/>
                <a:gd name="connsiteY71" fmla="*/ 2572 h 10000"/>
                <a:gd name="connsiteX72" fmla="*/ 9799 w 10000"/>
                <a:gd name="connsiteY72" fmla="*/ 2572 h 10000"/>
                <a:gd name="connsiteX73" fmla="*/ 9679 w 10000"/>
                <a:gd name="connsiteY73" fmla="*/ 2412 h 10000"/>
                <a:gd name="connsiteX74" fmla="*/ 9438 w 10000"/>
                <a:gd name="connsiteY74" fmla="*/ 2347 h 10000"/>
                <a:gd name="connsiteX75" fmla="*/ 9317 w 10000"/>
                <a:gd name="connsiteY75" fmla="*/ 2219 h 10000"/>
                <a:gd name="connsiteX76" fmla="*/ 9237 w 10000"/>
                <a:gd name="connsiteY76" fmla="*/ 1736 h 10000"/>
                <a:gd name="connsiteX77" fmla="*/ 9237 w 10000"/>
                <a:gd name="connsiteY77" fmla="*/ 1061 h 10000"/>
                <a:gd name="connsiteX78" fmla="*/ 9036 w 10000"/>
                <a:gd name="connsiteY78" fmla="*/ 836 h 10000"/>
                <a:gd name="connsiteX79" fmla="*/ 8996 w 10000"/>
                <a:gd name="connsiteY79" fmla="*/ 611 h 10000"/>
                <a:gd name="connsiteX80" fmla="*/ 8675 w 10000"/>
                <a:gd name="connsiteY80" fmla="*/ 289 h 10000"/>
                <a:gd name="connsiteX81" fmla="*/ 8394 w 10000"/>
                <a:gd name="connsiteY81" fmla="*/ 161 h 10000"/>
                <a:gd name="connsiteX82" fmla="*/ 8233 w 10000"/>
                <a:gd name="connsiteY82" fmla="*/ 0 h 10000"/>
                <a:gd name="connsiteX83" fmla="*/ 7992 w 10000"/>
                <a:gd name="connsiteY83" fmla="*/ 161 h 10000"/>
                <a:gd name="connsiteX84" fmla="*/ 7831 w 10000"/>
                <a:gd name="connsiteY84" fmla="*/ 129 h 10000"/>
                <a:gd name="connsiteX85" fmla="*/ 7711 w 10000"/>
                <a:gd name="connsiteY85" fmla="*/ 418 h 10000"/>
                <a:gd name="connsiteX86" fmla="*/ 7390 w 10000"/>
                <a:gd name="connsiteY86" fmla="*/ 482 h 10000"/>
                <a:gd name="connsiteX87" fmla="*/ 7309 w 10000"/>
                <a:gd name="connsiteY87" fmla="*/ 707 h 10000"/>
                <a:gd name="connsiteX88" fmla="*/ 7028 w 10000"/>
                <a:gd name="connsiteY88" fmla="*/ 707 h 10000"/>
                <a:gd name="connsiteX89" fmla="*/ 6787 w 10000"/>
                <a:gd name="connsiteY89" fmla="*/ 611 h 10000"/>
                <a:gd name="connsiteX90" fmla="*/ 6265 w 10000"/>
                <a:gd name="connsiteY90" fmla="*/ 611 h 10000"/>
                <a:gd name="connsiteX91" fmla="*/ 5743 w 10000"/>
                <a:gd name="connsiteY91" fmla="*/ 611 h 10000"/>
                <a:gd name="connsiteX92" fmla="*/ 5783 w 10000"/>
                <a:gd name="connsiteY92" fmla="*/ 482 h 10000"/>
                <a:gd name="connsiteX93" fmla="*/ 5703 w 10000"/>
                <a:gd name="connsiteY93" fmla="*/ 482 h 10000"/>
                <a:gd name="connsiteX94" fmla="*/ 5663 w 10000"/>
                <a:gd name="connsiteY94" fmla="*/ 611 h 10000"/>
                <a:gd name="connsiteX95" fmla="*/ 5181 w 10000"/>
                <a:gd name="connsiteY95" fmla="*/ 611 h 10000"/>
                <a:gd name="connsiteX96" fmla="*/ 4699 w 10000"/>
                <a:gd name="connsiteY96" fmla="*/ 611 h 10000"/>
                <a:gd name="connsiteX97" fmla="*/ 4217 w 10000"/>
                <a:gd name="connsiteY97" fmla="*/ 611 h 10000"/>
                <a:gd name="connsiteX98" fmla="*/ 3735 w 10000"/>
                <a:gd name="connsiteY98" fmla="*/ 611 h 10000"/>
                <a:gd name="connsiteX99" fmla="*/ 3293 w 10000"/>
                <a:gd name="connsiteY99" fmla="*/ 611 h 10000"/>
                <a:gd name="connsiteX100" fmla="*/ 2811 w 10000"/>
                <a:gd name="connsiteY100" fmla="*/ 611 h 10000"/>
                <a:gd name="connsiteX101" fmla="*/ 2369 w 10000"/>
                <a:gd name="connsiteY101" fmla="*/ 611 h 10000"/>
                <a:gd name="connsiteX102" fmla="*/ 1888 w 10000"/>
                <a:gd name="connsiteY102" fmla="*/ 611 h 10000"/>
                <a:gd name="connsiteX103" fmla="*/ 1888 w 10000"/>
                <a:gd name="connsiteY103" fmla="*/ 1061 h 10000"/>
                <a:gd name="connsiteX104" fmla="*/ 1888 w 10000"/>
                <a:gd name="connsiteY104" fmla="*/ 1640 h 10000"/>
                <a:gd name="connsiteX105" fmla="*/ 1285 w 10000"/>
                <a:gd name="connsiteY105" fmla="*/ 1640 h 10000"/>
                <a:gd name="connsiteX106" fmla="*/ 1285 w 10000"/>
                <a:gd name="connsiteY106" fmla="*/ 1897 h 10000"/>
                <a:gd name="connsiteX0" fmla="*/ 1285 w 10000"/>
                <a:gd name="connsiteY0" fmla="*/ 1897 h 10000"/>
                <a:gd name="connsiteX1" fmla="*/ 1285 w 10000"/>
                <a:gd name="connsiteY1" fmla="*/ 2412 h 10000"/>
                <a:gd name="connsiteX2" fmla="*/ 1285 w 10000"/>
                <a:gd name="connsiteY2" fmla="*/ 2894 h 10000"/>
                <a:gd name="connsiteX3" fmla="*/ 1285 w 10000"/>
                <a:gd name="connsiteY3" fmla="*/ 3376 h 10000"/>
                <a:gd name="connsiteX4" fmla="*/ 1285 w 10000"/>
                <a:gd name="connsiteY4" fmla="*/ 3826 h 10000"/>
                <a:gd name="connsiteX5" fmla="*/ 643 w 10000"/>
                <a:gd name="connsiteY5" fmla="*/ 3923 h 10000"/>
                <a:gd name="connsiteX6" fmla="*/ 522 w 10000"/>
                <a:gd name="connsiteY6" fmla="*/ 4180 h 10000"/>
                <a:gd name="connsiteX7" fmla="*/ 241 w 10000"/>
                <a:gd name="connsiteY7" fmla="*/ 4502 h 10000"/>
                <a:gd name="connsiteX8" fmla="*/ 241 w 10000"/>
                <a:gd name="connsiteY8" fmla="*/ 4759 h 10000"/>
                <a:gd name="connsiteX9" fmla="*/ 120 w 10000"/>
                <a:gd name="connsiteY9" fmla="*/ 4823 h 10000"/>
                <a:gd name="connsiteX10" fmla="*/ 120 w 10000"/>
                <a:gd name="connsiteY10" fmla="*/ 5048 h 10000"/>
                <a:gd name="connsiteX11" fmla="*/ 0 w 10000"/>
                <a:gd name="connsiteY11" fmla="*/ 5241 h 10000"/>
                <a:gd name="connsiteX12" fmla="*/ 0 w 10000"/>
                <a:gd name="connsiteY12" fmla="*/ 5402 h 10000"/>
                <a:gd name="connsiteX13" fmla="*/ 241 w 10000"/>
                <a:gd name="connsiteY13" fmla="*/ 5370 h 10000"/>
                <a:gd name="connsiteX14" fmla="*/ 281 w 10000"/>
                <a:gd name="connsiteY14" fmla="*/ 5659 h 10000"/>
                <a:gd name="connsiteX15" fmla="*/ 602 w 10000"/>
                <a:gd name="connsiteY15" fmla="*/ 6174 h 10000"/>
                <a:gd name="connsiteX16" fmla="*/ 602 w 10000"/>
                <a:gd name="connsiteY16" fmla="*/ 6206 h 10000"/>
                <a:gd name="connsiteX17" fmla="*/ 482 w 10000"/>
                <a:gd name="connsiteY17" fmla="*/ 6238 h 10000"/>
                <a:gd name="connsiteX18" fmla="*/ 964 w 10000"/>
                <a:gd name="connsiteY18" fmla="*/ 6752 h 10000"/>
                <a:gd name="connsiteX19" fmla="*/ 1004 w 10000"/>
                <a:gd name="connsiteY19" fmla="*/ 6913 h 10000"/>
                <a:gd name="connsiteX20" fmla="*/ 964 w 10000"/>
                <a:gd name="connsiteY20" fmla="*/ 7363 h 10000"/>
                <a:gd name="connsiteX21" fmla="*/ 1044 w 10000"/>
                <a:gd name="connsiteY21" fmla="*/ 7428 h 10000"/>
                <a:gd name="connsiteX22" fmla="*/ 1365 w 10000"/>
                <a:gd name="connsiteY22" fmla="*/ 7460 h 10000"/>
                <a:gd name="connsiteX23" fmla="*/ 1406 w 10000"/>
                <a:gd name="connsiteY23" fmla="*/ 7588 h 10000"/>
                <a:gd name="connsiteX24" fmla="*/ 1767 w 10000"/>
                <a:gd name="connsiteY24" fmla="*/ 7621 h 10000"/>
                <a:gd name="connsiteX25" fmla="*/ 1968 w 10000"/>
                <a:gd name="connsiteY25" fmla="*/ 7749 h 10000"/>
                <a:gd name="connsiteX26" fmla="*/ 2008 w 10000"/>
                <a:gd name="connsiteY26" fmla="*/ 7974 h 10000"/>
                <a:gd name="connsiteX27" fmla="*/ 2651 w 10000"/>
                <a:gd name="connsiteY27" fmla="*/ 8360 h 10000"/>
                <a:gd name="connsiteX28" fmla="*/ 2811 w 10000"/>
                <a:gd name="connsiteY28" fmla="*/ 8746 h 10000"/>
                <a:gd name="connsiteX29" fmla="*/ 3253 w 10000"/>
                <a:gd name="connsiteY29" fmla="*/ 8939 h 10000"/>
                <a:gd name="connsiteX30" fmla="*/ 3414 w 10000"/>
                <a:gd name="connsiteY30" fmla="*/ 9196 h 10000"/>
                <a:gd name="connsiteX31" fmla="*/ 3735 w 10000"/>
                <a:gd name="connsiteY31" fmla="*/ 9518 h 10000"/>
                <a:gd name="connsiteX32" fmla="*/ 3976 w 10000"/>
                <a:gd name="connsiteY32" fmla="*/ 9614 h 10000"/>
                <a:gd name="connsiteX33" fmla="*/ 4137 w 10000"/>
                <a:gd name="connsiteY33" fmla="*/ 9518 h 10000"/>
                <a:gd name="connsiteX34" fmla="*/ 4538 w 10000"/>
                <a:gd name="connsiteY34" fmla="*/ 9550 h 10000"/>
                <a:gd name="connsiteX35" fmla="*/ 4699 w 10000"/>
                <a:gd name="connsiteY35" fmla="*/ 9486 h 10000"/>
                <a:gd name="connsiteX36" fmla="*/ 5422 w 10000"/>
                <a:gd name="connsiteY36" fmla="*/ 9968 h 10000"/>
                <a:gd name="connsiteX37" fmla="*/ 5462 w 10000"/>
                <a:gd name="connsiteY37" fmla="*/ 9968 h 10000"/>
                <a:gd name="connsiteX38" fmla="*/ 5542 w 10000"/>
                <a:gd name="connsiteY38" fmla="*/ 9904 h 10000"/>
                <a:gd name="connsiteX39" fmla="*/ 6064 w 10000"/>
                <a:gd name="connsiteY39" fmla="*/ 9904 h 10000"/>
                <a:gd name="connsiteX40" fmla="*/ 6145 w 10000"/>
                <a:gd name="connsiteY40" fmla="*/ 10000 h 10000"/>
                <a:gd name="connsiteX41" fmla="*/ 6586 w 10000"/>
                <a:gd name="connsiteY41" fmla="*/ 9871 h 10000"/>
                <a:gd name="connsiteX42" fmla="*/ 6988 w 10000"/>
                <a:gd name="connsiteY42" fmla="*/ 9871 h 10000"/>
                <a:gd name="connsiteX43" fmla="*/ 7269 w 10000"/>
                <a:gd name="connsiteY43" fmla="*/ 9743 h 10000"/>
                <a:gd name="connsiteX44" fmla="*/ 7590 w 10000"/>
                <a:gd name="connsiteY44" fmla="*/ 9486 h 10000"/>
                <a:gd name="connsiteX45" fmla="*/ 8434 w 10000"/>
                <a:gd name="connsiteY45" fmla="*/ 9486 h 10000"/>
                <a:gd name="connsiteX46" fmla="*/ 8434 w 10000"/>
                <a:gd name="connsiteY46" fmla="*/ 9132 h 10000"/>
                <a:gd name="connsiteX47" fmla="*/ 7992 w 10000"/>
                <a:gd name="connsiteY47" fmla="*/ 8971 h 10000"/>
                <a:gd name="connsiteX48" fmla="*/ 7751 w 10000"/>
                <a:gd name="connsiteY48" fmla="*/ 8457 h 10000"/>
                <a:gd name="connsiteX49" fmla="*/ 6424 w 10000"/>
                <a:gd name="connsiteY49" fmla="*/ 5966 h 10000"/>
                <a:gd name="connsiteX50" fmla="*/ 6602 w 10000"/>
                <a:gd name="connsiteY50" fmla="*/ 5973 h 10000"/>
                <a:gd name="connsiteX51" fmla="*/ 6707 w 10000"/>
                <a:gd name="connsiteY51" fmla="*/ 5860 h 10000"/>
                <a:gd name="connsiteX52" fmla="*/ 6876 w 10000"/>
                <a:gd name="connsiteY52" fmla="*/ 5861 h 10000"/>
                <a:gd name="connsiteX53" fmla="*/ 6827 w 10000"/>
                <a:gd name="connsiteY53" fmla="*/ 6558 h 10000"/>
                <a:gd name="connsiteX54" fmla="*/ 6991 w 10000"/>
                <a:gd name="connsiteY54" fmla="*/ 6637 h 10000"/>
                <a:gd name="connsiteX55" fmla="*/ 7275 w 10000"/>
                <a:gd name="connsiteY55" fmla="*/ 6839 h 10000"/>
                <a:gd name="connsiteX56" fmla="*/ 7430 w 10000"/>
                <a:gd name="connsiteY56" fmla="*/ 6527 h 10000"/>
                <a:gd name="connsiteX57" fmla="*/ 7470 w 10000"/>
                <a:gd name="connsiteY57" fmla="*/ 6559 h 10000"/>
                <a:gd name="connsiteX58" fmla="*/ 7590 w 10000"/>
                <a:gd name="connsiteY58" fmla="*/ 6367 h 10000"/>
                <a:gd name="connsiteX59" fmla="*/ 7831 w 10000"/>
                <a:gd name="connsiteY59" fmla="*/ 6270 h 10000"/>
                <a:gd name="connsiteX60" fmla="*/ 7952 w 10000"/>
                <a:gd name="connsiteY60" fmla="*/ 5916 h 10000"/>
                <a:gd name="connsiteX61" fmla="*/ 8313 w 10000"/>
                <a:gd name="connsiteY61" fmla="*/ 5498 h 10000"/>
                <a:gd name="connsiteX62" fmla="*/ 8594 w 10000"/>
                <a:gd name="connsiteY62" fmla="*/ 5305 h 10000"/>
                <a:gd name="connsiteX63" fmla="*/ 8795 w 10000"/>
                <a:gd name="connsiteY63" fmla="*/ 4759 h 10000"/>
                <a:gd name="connsiteX64" fmla="*/ 8795 w 10000"/>
                <a:gd name="connsiteY64" fmla="*/ 4630 h 10000"/>
                <a:gd name="connsiteX65" fmla="*/ 8755 w 10000"/>
                <a:gd name="connsiteY65" fmla="*/ 4309 h 10000"/>
                <a:gd name="connsiteX66" fmla="*/ 9157 w 10000"/>
                <a:gd name="connsiteY66" fmla="*/ 3151 h 10000"/>
                <a:gd name="connsiteX67" fmla="*/ 9277 w 10000"/>
                <a:gd name="connsiteY67" fmla="*/ 3151 h 10000"/>
                <a:gd name="connsiteX68" fmla="*/ 9438 w 10000"/>
                <a:gd name="connsiteY68" fmla="*/ 3055 h 10000"/>
                <a:gd name="connsiteX69" fmla="*/ 9920 w 10000"/>
                <a:gd name="connsiteY69" fmla="*/ 2894 h 10000"/>
                <a:gd name="connsiteX70" fmla="*/ 10000 w 10000"/>
                <a:gd name="connsiteY70" fmla="*/ 2637 h 10000"/>
                <a:gd name="connsiteX71" fmla="*/ 9960 w 10000"/>
                <a:gd name="connsiteY71" fmla="*/ 2572 h 10000"/>
                <a:gd name="connsiteX72" fmla="*/ 9799 w 10000"/>
                <a:gd name="connsiteY72" fmla="*/ 2572 h 10000"/>
                <a:gd name="connsiteX73" fmla="*/ 9679 w 10000"/>
                <a:gd name="connsiteY73" fmla="*/ 2412 h 10000"/>
                <a:gd name="connsiteX74" fmla="*/ 9438 w 10000"/>
                <a:gd name="connsiteY74" fmla="*/ 2347 h 10000"/>
                <a:gd name="connsiteX75" fmla="*/ 9317 w 10000"/>
                <a:gd name="connsiteY75" fmla="*/ 2219 h 10000"/>
                <a:gd name="connsiteX76" fmla="*/ 9237 w 10000"/>
                <a:gd name="connsiteY76" fmla="*/ 1736 h 10000"/>
                <a:gd name="connsiteX77" fmla="*/ 9237 w 10000"/>
                <a:gd name="connsiteY77" fmla="*/ 1061 h 10000"/>
                <a:gd name="connsiteX78" fmla="*/ 9036 w 10000"/>
                <a:gd name="connsiteY78" fmla="*/ 836 h 10000"/>
                <a:gd name="connsiteX79" fmla="*/ 8996 w 10000"/>
                <a:gd name="connsiteY79" fmla="*/ 611 h 10000"/>
                <a:gd name="connsiteX80" fmla="*/ 8675 w 10000"/>
                <a:gd name="connsiteY80" fmla="*/ 289 h 10000"/>
                <a:gd name="connsiteX81" fmla="*/ 8394 w 10000"/>
                <a:gd name="connsiteY81" fmla="*/ 161 h 10000"/>
                <a:gd name="connsiteX82" fmla="*/ 8233 w 10000"/>
                <a:gd name="connsiteY82" fmla="*/ 0 h 10000"/>
                <a:gd name="connsiteX83" fmla="*/ 7992 w 10000"/>
                <a:gd name="connsiteY83" fmla="*/ 161 h 10000"/>
                <a:gd name="connsiteX84" fmla="*/ 7831 w 10000"/>
                <a:gd name="connsiteY84" fmla="*/ 129 h 10000"/>
                <a:gd name="connsiteX85" fmla="*/ 7711 w 10000"/>
                <a:gd name="connsiteY85" fmla="*/ 418 h 10000"/>
                <a:gd name="connsiteX86" fmla="*/ 7390 w 10000"/>
                <a:gd name="connsiteY86" fmla="*/ 482 h 10000"/>
                <a:gd name="connsiteX87" fmla="*/ 7309 w 10000"/>
                <a:gd name="connsiteY87" fmla="*/ 707 h 10000"/>
                <a:gd name="connsiteX88" fmla="*/ 7028 w 10000"/>
                <a:gd name="connsiteY88" fmla="*/ 707 h 10000"/>
                <a:gd name="connsiteX89" fmla="*/ 6787 w 10000"/>
                <a:gd name="connsiteY89" fmla="*/ 611 h 10000"/>
                <a:gd name="connsiteX90" fmla="*/ 6265 w 10000"/>
                <a:gd name="connsiteY90" fmla="*/ 611 h 10000"/>
                <a:gd name="connsiteX91" fmla="*/ 5743 w 10000"/>
                <a:gd name="connsiteY91" fmla="*/ 611 h 10000"/>
                <a:gd name="connsiteX92" fmla="*/ 5783 w 10000"/>
                <a:gd name="connsiteY92" fmla="*/ 482 h 10000"/>
                <a:gd name="connsiteX93" fmla="*/ 5703 w 10000"/>
                <a:gd name="connsiteY93" fmla="*/ 482 h 10000"/>
                <a:gd name="connsiteX94" fmla="*/ 5663 w 10000"/>
                <a:gd name="connsiteY94" fmla="*/ 611 h 10000"/>
                <a:gd name="connsiteX95" fmla="*/ 5181 w 10000"/>
                <a:gd name="connsiteY95" fmla="*/ 611 h 10000"/>
                <a:gd name="connsiteX96" fmla="*/ 4699 w 10000"/>
                <a:gd name="connsiteY96" fmla="*/ 611 h 10000"/>
                <a:gd name="connsiteX97" fmla="*/ 4217 w 10000"/>
                <a:gd name="connsiteY97" fmla="*/ 611 h 10000"/>
                <a:gd name="connsiteX98" fmla="*/ 3735 w 10000"/>
                <a:gd name="connsiteY98" fmla="*/ 611 h 10000"/>
                <a:gd name="connsiteX99" fmla="*/ 3293 w 10000"/>
                <a:gd name="connsiteY99" fmla="*/ 611 h 10000"/>
                <a:gd name="connsiteX100" fmla="*/ 2811 w 10000"/>
                <a:gd name="connsiteY100" fmla="*/ 611 h 10000"/>
                <a:gd name="connsiteX101" fmla="*/ 2369 w 10000"/>
                <a:gd name="connsiteY101" fmla="*/ 611 h 10000"/>
                <a:gd name="connsiteX102" fmla="*/ 1888 w 10000"/>
                <a:gd name="connsiteY102" fmla="*/ 611 h 10000"/>
                <a:gd name="connsiteX103" fmla="*/ 1888 w 10000"/>
                <a:gd name="connsiteY103" fmla="*/ 1061 h 10000"/>
                <a:gd name="connsiteX104" fmla="*/ 1888 w 10000"/>
                <a:gd name="connsiteY104" fmla="*/ 1640 h 10000"/>
                <a:gd name="connsiteX105" fmla="*/ 1285 w 10000"/>
                <a:gd name="connsiteY105" fmla="*/ 1640 h 10000"/>
                <a:gd name="connsiteX106" fmla="*/ 1285 w 10000"/>
                <a:gd name="connsiteY106" fmla="*/ 1897 h 10000"/>
                <a:gd name="connsiteX0" fmla="*/ 1285 w 10000"/>
                <a:gd name="connsiteY0" fmla="*/ 1897 h 10000"/>
                <a:gd name="connsiteX1" fmla="*/ 1285 w 10000"/>
                <a:gd name="connsiteY1" fmla="*/ 2412 h 10000"/>
                <a:gd name="connsiteX2" fmla="*/ 1285 w 10000"/>
                <a:gd name="connsiteY2" fmla="*/ 2894 h 10000"/>
                <a:gd name="connsiteX3" fmla="*/ 1285 w 10000"/>
                <a:gd name="connsiteY3" fmla="*/ 3376 h 10000"/>
                <a:gd name="connsiteX4" fmla="*/ 1285 w 10000"/>
                <a:gd name="connsiteY4" fmla="*/ 3826 h 10000"/>
                <a:gd name="connsiteX5" fmla="*/ 643 w 10000"/>
                <a:gd name="connsiteY5" fmla="*/ 3923 h 10000"/>
                <a:gd name="connsiteX6" fmla="*/ 522 w 10000"/>
                <a:gd name="connsiteY6" fmla="*/ 4180 h 10000"/>
                <a:gd name="connsiteX7" fmla="*/ 241 w 10000"/>
                <a:gd name="connsiteY7" fmla="*/ 4502 h 10000"/>
                <a:gd name="connsiteX8" fmla="*/ 241 w 10000"/>
                <a:gd name="connsiteY8" fmla="*/ 4759 h 10000"/>
                <a:gd name="connsiteX9" fmla="*/ 120 w 10000"/>
                <a:gd name="connsiteY9" fmla="*/ 4823 h 10000"/>
                <a:gd name="connsiteX10" fmla="*/ 120 w 10000"/>
                <a:gd name="connsiteY10" fmla="*/ 5048 h 10000"/>
                <a:gd name="connsiteX11" fmla="*/ 0 w 10000"/>
                <a:gd name="connsiteY11" fmla="*/ 5241 h 10000"/>
                <a:gd name="connsiteX12" fmla="*/ 0 w 10000"/>
                <a:gd name="connsiteY12" fmla="*/ 5402 h 10000"/>
                <a:gd name="connsiteX13" fmla="*/ 241 w 10000"/>
                <a:gd name="connsiteY13" fmla="*/ 5370 h 10000"/>
                <a:gd name="connsiteX14" fmla="*/ 281 w 10000"/>
                <a:gd name="connsiteY14" fmla="*/ 5659 h 10000"/>
                <a:gd name="connsiteX15" fmla="*/ 602 w 10000"/>
                <a:gd name="connsiteY15" fmla="*/ 6174 h 10000"/>
                <a:gd name="connsiteX16" fmla="*/ 602 w 10000"/>
                <a:gd name="connsiteY16" fmla="*/ 6206 h 10000"/>
                <a:gd name="connsiteX17" fmla="*/ 482 w 10000"/>
                <a:gd name="connsiteY17" fmla="*/ 6238 h 10000"/>
                <a:gd name="connsiteX18" fmla="*/ 964 w 10000"/>
                <a:gd name="connsiteY18" fmla="*/ 6752 h 10000"/>
                <a:gd name="connsiteX19" fmla="*/ 1004 w 10000"/>
                <a:gd name="connsiteY19" fmla="*/ 6913 h 10000"/>
                <a:gd name="connsiteX20" fmla="*/ 964 w 10000"/>
                <a:gd name="connsiteY20" fmla="*/ 7363 h 10000"/>
                <a:gd name="connsiteX21" fmla="*/ 1044 w 10000"/>
                <a:gd name="connsiteY21" fmla="*/ 7428 h 10000"/>
                <a:gd name="connsiteX22" fmla="*/ 1365 w 10000"/>
                <a:gd name="connsiteY22" fmla="*/ 7460 h 10000"/>
                <a:gd name="connsiteX23" fmla="*/ 1406 w 10000"/>
                <a:gd name="connsiteY23" fmla="*/ 7588 h 10000"/>
                <a:gd name="connsiteX24" fmla="*/ 1767 w 10000"/>
                <a:gd name="connsiteY24" fmla="*/ 7621 h 10000"/>
                <a:gd name="connsiteX25" fmla="*/ 1968 w 10000"/>
                <a:gd name="connsiteY25" fmla="*/ 7749 h 10000"/>
                <a:gd name="connsiteX26" fmla="*/ 2008 w 10000"/>
                <a:gd name="connsiteY26" fmla="*/ 7974 h 10000"/>
                <a:gd name="connsiteX27" fmla="*/ 2651 w 10000"/>
                <a:gd name="connsiteY27" fmla="*/ 8360 h 10000"/>
                <a:gd name="connsiteX28" fmla="*/ 2811 w 10000"/>
                <a:gd name="connsiteY28" fmla="*/ 8746 h 10000"/>
                <a:gd name="connsiteX29" fmla="*/ 3253 w 10000"/>
                <a:gd name="connsiteY29" fmla="*/ 8939 h 10000"/>
                <a:gd name="connsiteX30" fmla="*/ 3414 w 10000"/>
                <a:gd name="connsiteY30" fmla="*/ 9196 h 10000"/>
                <a:gd name="connsiteX31" fmla="*/ 3735 w 10000"/>
                <a:gd name="connsiteY31" fmla="*/ 9518 h 10000"/>
                <a:gd name="connsiteX32" fmla="*/ 3976 w 10000"/>
                <a:gd name="connsiteY32" fmla="*/ 9614 h 10000"/>
                <a:gd name="connsiteX33" fmla="*/ 4137 w 10000"/>
                <a:gd name="connsiteY33" fmla="*/ 9518 h 10000"/>
                <a:gd name="connsiteX34" fmla="*/ 4538 w 10000"/>
                <a:gd name="connsiteY34" fmla="*/ 9550 h 10000"/>
                <a:gd name="connsiteX35" fmla="*/ 4699 w 10000"/>
                <a:gd name="connsiteY35" fmla="*/ 9486 h 10000"/>
                <a:gd name="connsiteX36" fmla="*/ 5422 w 10000"/>
                <a:gd name="connsiteY36" fmla="*/ 9968 h 10000"/>
                <a:gd name="connsiteX37" fmla="*/ 5462 w 10000"/>
                <a:gd name="connsiteY37" fmla="*/ 9968 h 10000"/>
                <a:gd name="connsiteX38" fmla="*/ 5542 w 10000"/>
                <a:gd name="connsiteY38" fmla="*/ 9904 h 10000"/>
                <a:gd name="connsiteX39" fmla="*/ 6064 w 10000"/>
                <a:gd name="connsiteY39" fmla="*/ 9904 h 10000"/>
                <a:gd name="connsiteX40" fmla="*/ 6145 w 10000"/>
                <a:gd name="connsiteY40" fmla="*/ 10000 h 10000"/>
                <a:gd name="connsiteX41" fmla="*/ 6586 w 10000"/>
                <a:gd name="connsiteY41" fmla="*/ 9871 h 10000"/>
                <a:gd name="connsiteX42" fmla="*/ 6988 w 10000"/>
                <a:gd name="connsiteY42" fmla="*/ 9871 h 10000"/>
                <a:gd name="connsiteX43" fmla="*/ 7269 w 10000"/>
                <a:gd name="connsiteY43" fmla="*/ 9743 h 10000"/>
                <a:gd name="connsiteX44" fmla="*/ 7590 w 10000"/>
                <a:gd name="connsiteY44" fmla="*/ 9486 h 10000"/>
                <a:gd name="connsiteX45" fmla="*/ 8434 w 10000"/>
                <a:gd name="connsiteY45" fmla="*/ 9486 h 10000"/>
                <a:gd name="connsiteX46" fmla="*/ 8434 w 10000"/>
                <a:gd name="connsiteY46" fmla="*/ 9132 h 10000"/>
                <a:gd name="connsiteX47" fmla="*/ 7992 w 10000"/>
                <a:gd name="connsiteY47" fmla="*/ 8971 h 10000"/>
                <a:gd name="connsiteX48" fmla="*/ 6531 w 10000"/>
                <a:gd name="connsiteY48" fmla="*/ 6265 h 10000"/>
                <a:gd name="connsiteX49" fmla="*/ 6424 w 10000"/>
                <a:gd name="connsiteY49" fmla="*/ 5966 h 10000"/>
                <a:gd name="connsiteX50" fmla="*/ 6602 w 10000"/>
                <a:gd name="connsiteY50" fmla="*/ 5973 h 10000"/>
                <a:gd name="connsiteX51" fmla="*/ 6707 w 10000"/>
                <a:gd name="connsiteY51" fmla="*/ 5860 h 10000"/>
                <a:gd name="connsiteX52" fmla="*/ 6876 w 10000"/>
                <a:gd name="connsiteY52" fmla="*/ 5861 h 10000"/>
                <a:gd name="connsiteX53" fmla="*/ 6827 w 10000"/>
                <a:gd name="connsiteY53" fmla="*/ 6558 h 10000"/>
                <a:gd name="connsiteX54" fmla="*/ 6991 w 10000"/>
                <a:gd name="connsiteY54" fmla="*/ 6637 h 10000"/>
                <a:gd name="connsiteX55" fmla="*/ 7275 w 10000"/>
                <a:gd name="connsiteY55" fmla="*/ 6839 h 10000"/>
                <a:gd name="connsiteX56" fmla="*/ 7430 w 10000"/>
                <a:gd name="connsiteY56" fmla="*/ 6527 h 10000"/>
                <a:gd name="connsiteX57" fmla="*/ 7470 w 10000"/>
                <a:gd name="connsiteY57" fmla="*/ 6559 h 10000"/>
                <a:gd name="connsiteX58" fmla="*/ 7590 w 10000"/>
                <a:gd name="connsiteY58" fmla="*/ 6367 h 10000"/>
                <a:gd name="connsiteX59" fmla="*/ 7831 w 10000"/>
                <a:gd name="connsiteY59" fmla="*/ 6270 h 10000"/>
                <a:gd name="connsiteX60" fmla="*/ 7952 w 10000"/>
                <a:gd name="connsiteY60" fmla="*/ 5916 h 10000"/>
                <a:gd name="connsiteX61" fmla="*/ 8313 w 10000"/>
                <a:gd name="connsiteY61" fmla="*/ 5498 h 10000"/>
                <a:gd name="connsiteX62" fmla="*/ 8594 w 10000"/>
                <a:gd name="connsiteY62" fmla="*/ 5305 h 10000"/>
                <a:gd name="connsiteX63" fmla="*/ 8795 w 10000"/>
                <a:gd name="connsiteY63" fmla="*/ 4759 h 10000"/>
                <a:gd name="connsiteX64" fmla="*/ 8795 w 10000"/>
                <a:gd name="connsiteY64" fmla="*/ 4630 h 10000"/>
                <a:gd name="connsiteX65" fmla="*/ 8755 w 10000"/>
                <a:gd name="connsiteY65" fmla="*/ 4309 h 10000"/>
                <a:gd name="connsiteX66" fmla="*/ 9157 w 10000"/>
                <a:gd name="connsiteY66" fmla="*/ 3151 h 10000"/>
                <a:gd name="connsiteX67" fmla="*/ 9277 w 10000"/>
                <a:gd name="connsiteY67" fmla="*/ 3151 h 10000"/>
                <a:gd name="connsiteX68" fmla="*/ 9438 w 10000"/>
                <a:gd name="connsiteY68" fmla="*/ 3055 h 10000"/>
                <a:gd name="connsiteX69" fmla="*/ 9920 w 10000"/>
                <a:gd name="connsiteY69" fmla="*/ 2894 h 10000"/>
                <a:gd name="connsiteX70" fmla="*/ 10000 w 10000"/>
                <a:gd name="connsiteY70" fmla="*/ 2637 h 10000"/>
                <a:gd name="connsiteX71" fmla="*/ 9960 w 10000"/>
                <a:gd name="connsiteY71" fmla="*/ 2572 h 10000"/>
                <a:gd name="connsiteX72" fmla="*/ 9799 w 10000"/>
                <a:gd name="connsiteY72" fmla="*/ 2572 h 10000"/>
                <a:gd name="connsiteX73" fmla="*/ 9679 w 10000"/>
                <a:gd name="connsiteY73" fmla="*/ 2412 h 10000"/>
                <a:gd name="connsiteX74" fmla="*/ 9438 w 10000"/>
                <a:gd name="connsiteY74" fmla="*/ 2347 h 10000"/>
                <a:gd name="connsiteX75" fmla="*/ 9317 w 10000"/>
                <a:gd name="connsiteY75" fmla="*/ 2219 h 10000"/>
                <a:gd name="connsiteX76" fmla="*/ 9237 w 10000"/>
                <a:gd name="connsiteY76" fmla="*/ 1736 h 10000"/>
                <a:gd name="connsiteX77" fmla="*/ 9237 w 10000"/>
                <a:gd name="connsiteY77" fmla="*/ 1061 h 10000"/>
                <a:gd name="connsiteX78" fmla="*/ 9036 w 10000"/>
                <a:gd name="connsiteY78" fmla="*/ 836 h 10000"/>
                <a:gd name="connsiteX79" fmla="*/ 8996 w 10000"/>
                <a:gd name="connsiteY79" fmla="*/ 611 h 10000"/>
                <a:gd name="connsiteX80" fmla="*/ 8675 w 10000"/>
                <a:gd name="connsiteY80" fmla="*/ 289 h 10000"/>
                <a:gd name="connsiteX81" fmla="*/ 8394 w 10000"/>
                <a:gd name="connsiteY81" fmla="*/ 161 h 10000"/>
                <a:gd name="connsiteX82" fmla="*/ 8233 w 10000"/>
                <a:gd name="connsiteY82" fmla="*/ 0 h 10000"/>
                <a:gd name="connsiteX83" fmla="*/ 7992 w 10000"/>
                <a:gd name="connsiteY83" fmla="*/ 161 h 10000"/>
                <a:gd name="connsiteX84" fmla="*/ 7831 w 10000"/>
                <a:gd name="connsiteY84" fmla="*/ 129 h 10000"/>
                <a:gd name="connsiteX85" fmla="*/ 7711 w 10000"/>
                <a:gd name="connsiteY85" fmla="*/ 418 h 10000"/>
                <a:gd name="connsiteX86" fmla="*/ 7390 w 10000"/>
                <a:gd name="connsiteY86" fmla="*/ 482 h 10000"/>
                <a:gd name="connsiteX87" fmla="*/ 7309 w 10000"/>
                <a:gd name="connsiteY87" fmla="*/ 707 h 10000"/>
                <a:gd name="connsiteX88" fmla="*/ 7028 w 10000"/>
                <a:gd name="connsiteY88" fmla="*/ 707 h 10000"/>
                <a:gd name="connsiteX89" fmla="*/ 6787 w 10000"/>
                <a:gd name="connsiteY89" fmla="*/ 611 h 10000"/>
                <a:gd name="connsiteX90" fmla="*/ 6265 w 10000"/>
                <a:gd name="connsiteY90" fmla="*/ 611 h 10000"/>
                <a:gd name="connsiteX91" fmla="*/ 5743 w 10000"/>
                <a:gd name="connsiteY91" fmla="*/ 611 h 10000"/>
                <a:gd name="connsiteX92" fmla="*/ 5783 w 10000"/>
                <a:gd name="connsiteY92" fmla="*/ 482 h 10000"/>
                <a:gd name="connsiteX93" fmla="*/ 5703 w 10000"/>
                <a:gd name="connsiteY93" fmla="*/ 482 h 10000"/>
                <a:gd name="connsiteX94" fmla="*/ 5663 w 10000"/>
                <a:gd name="connsiteY94" fmla="*/ 611 h 10000"/>
                <a:gd name="connsiteX95" fmla="*/ 5181 w 10000"/>
                <a:gd name="connsiteY95" fmla="*/ 611 h 10000"/>
                <a:gd name="connsiteX96" fmla="*/ 4699 w 10000"/>
                <a:gd name="connsiteY96" fmla="*/ 611 h 10000"/>
                <a:gd name="connsiteX97" fmla="*/ 4217 w 10000"/>
                <a:gd name="connsiteY97" fmla="*/ 611 h 10000"/>
                <a:gd name="connsiteX98" fmla="*/ 3735 w 10000"/>
                <a:gd name="connsiteY98" fmla="*/ 611 h 10000"/>
                <a:gd name="connsiteX99" fmla="*/ 3293 w 10000"/>
                <a:gd name="connsiteY99" fmla="*/ 611 h 10000"/>
                <a:gd name="connsiteX100" fmla="*/ 2811 w 10000"/>
                <a:gd name="connsiteY100" fmla="*/ 611 h 10000"/>
                <a:gd name="connsiteX101" fmla="*/ 2369 w 10000"/>
                <a:gd name="connsiteY101" fmla="*/ 611 h 10000"/>
                <a:gd name="connsiteX102" fmla="*/ 1888 w 10000"/>
                <a:gd name="connsiteY102" fmla="*/ 611 h 10000"/>
                <a:gd name="connsiteX103" fmla="*/ 1888 w 10000"/>
                <a:gd name="connsiteY103" fmla="*/ 1061 h 10000"/>
                <a:gd name="connsiteX104" fmla="*/ 1888 w 10000"/>
                <a:gd name="connsiteY104" fmla="*/ 1640 h 10000"/>
                <a:gd name="connsiteX105" fmla="*/ 1285 w 10000"/>
                <a:gd name="connsiteY105" fmla="*/ 1640 h 10000"/>
                <a:gd name="connsiteX106" fmla="*/ 1285 w 10000"/>
                <a:gd name="connsiteY106" fmla="*/ 1897 h 10000"/>
                <a:gd name="connsiteX0" fmla="*/ 1285 w 10000"/>
                <a:gd name="connsiteY0" fmla="*/ 1897 h 10000"/>
                <a:gd name="connsiteX1" fmla="*/ 1285 w 10000"/>
                <a:gd name="connsiteY1" fmla="*/ 2412 h 10000"/>
                <a:gd name="connsiteX2" fmla="*/ 1285 w 10000"/>
                <a:gd name="connsiteY2" fmla="*/ 2894 h 10000"/>
                <a:gd name="connsiteX3" fmla="*/ 1285 w 10000"/>
                <a:gd name="connsiteY3" fmla="*/ 3376 h 10000"/>
                <a:gd name="connsiteX4" fmla="*/ 1285 w 10000"/>
                <a:gd name="connsiteY4" fmla="*/ 3826 h 10000"/>
                <a:gd name="connsiteX5" fmla="*/ 643 w 10000"/>
                <a:gd name="connsiteY5" fmla="*/ 3923 h 10000"/>
                <a:gd name="connsiteX6" fmla="*/ 522 w 10000"/>
                <a:gd name="connsiteY6" fmla="*/ 4180 h 10000"/>
                <a:gd name="connsiteX7" fmla="*/ 241 w 10000"/>
                <a:gd name="connsiteY7" fmla="*/ 4502 h 10000"/>
                <a:gd name="connsiteX8" fmla="*/ 241 w 10000"/>
                <a:gd name="connsiteY8" fmla="*/ 4759 h 10000"/>
                <a:gd name="connsiteX9" fmla="*/ 120 w 10000"/>
                <a:gd name="connsiteY9" fmla="*/ 4823 h 10000"/>
                <a:gd name="connsiteX10" fmla="*/ 120 w 10000"/>
                <a:gd name="connsiteY10" fmla="*/ 5048 h 10000"/>
                <a:gd name="connsiteX11" fmla="*/ 0 w 10000"/>
                <a:gd name="connsiteY11" fmla="*/ 5241 h 10000"/>
                <a:gd name="connsiteX12" fmla="*/ 0 w 10000"/>
                <a:gd name="connsiteY12" fmla="*/ 5402 h 10000"/>
                <a:gd name="connsiteX13" fmla="*/ 241 w 10000"/>
                <a:gd name="connsiteY13" fmla="*/ 5370 h 10000"/>
                <a:gd name="connsiteX14" fmla="*/ 281 w 10000"/>
                <a:gd name="connsiteY14" fmla="*/ 5659 h 10000"/>
                <a:gd name="connsiteX15" fmla="*/ 602 w 10000"/>
                <a:gd name="connsiteY15" fmla="*/ 6174 h 10000"/>
                <a:gd name="connsiteX16" fmla="*/ 602 w 10000"/>
                <a:gd name="connsiteY16" fmla="*/ 6206 h 10000"/>
                <a:gd name="connsiteX17" fmla="*/ 482 w 10000"/>
                <a:gd name="connsiteY17" fmla="*/ 6238 h 10000"/>
                <a:gd name="connsiteX18" fmla="*/ 964 w 10000"/>
                <a:gd name="connsiteY18" fmla="*/ 6752 h 10000"/>
                <a:gd name="connsiteX19" fmla="*/ 1004 w 10000"/>
                <a:gd name="connsiteY19" fmla="*/ 6913 h 10000"/>
                <a:gd name="connsiteX20" fmla="*/ 964 w 10000"/>
                <a:gd name="connsiteY20" fmla="*/ 7363 h 10000"/>
                <a:gd name="connsiteX21" fmla="*/ 1044 w 10000"/>
                <a:gd name="connsiteY21" fmla="*/ 7428 h 10000"/>
                <a:gd name="connsiteX22" fmla="*/ 1365 w 10000"/>
                <a:gd name="connsiteY22" fmla="*/ 7460 h 10000"/>
                <a:gd name="connsiteX23" fmla="*/ 1406 w 10000"/>
                <a:gd name="connsiteY23" fmla="*/ 7588 h 10000"/>
                <a:gd name="connsiteX24" fmla="*/ 1767 w 10000"/>
                <a:gd name="connsiteY24" fmla="*/ 7621 h 10000"/>
                <a:gd name="connsiteX25" fmla="*/ 1968 w 10000"/>
                <a:gd name="connsiteY25" fmla="*/ 7749 h 10000"/>
                <a:gd name="connsiteX26" fmla="*/ 2008 w 10000"/>
                <a:gd name="connsiteY26" fmla="*/ 7974 h 10000"/>
                <a:gd name="connsiteX27" fmla="*/ 2651 w 10000"/>
                <a:gd name="connsiteY27" fmla="*/ 8360 h 10000"/>
                <a:gd name="connsiteX28" fmla="*/ 2811 w 10000"/>
                <a:gd name="connsiteY28" fmla="*/ 8746 h 10000"/>
                <a:gd name="connsiteX29" fmla="*/ 3253 w 10000"/>
                <a:gd name="connsiteY29" fmla="*/ 8939 h 10000"/>
                <a:gd name="connsiteX30" fmla="*/ 3414 w 10000"/>
                <a:gd name="connsiteY30" fmla="*/ 9196 h 10000"/>
                <a:gd name="connsiteX31" fmla="*/ 3735 w 10000"/>
                <a:gd name="connsiteY31" fmla="*/ 9518 h 10000"/>
                <a:gd name="connsiteX32" fmla="*/ 3976 w 10000"/>
                <a:gd name="connsiteY32" fmla="*/ 9614 h 10000"/>
                <a:gd name="connsiteX33" fmla="*/ 4137 w 10000"/>
                <a:gd name="connsiteY33" fmla="*/ 9518 h 10000"/>
                <a:gd name="connsiteX34" fmla="*/ 4538 w 10000"/>
                <a:gd name="connsiteY34" fmla="*/ 9550 h 10000"/>
                <a:gd name="connsiteX35" fmla="*/ 4699 w 10000"/>
                <a:gd name="connsiteY35" fmla="*/ 9486 h 10000"/>
                <a:gd name="connsiteX36" fmla="*/ 5422 w 10000"/>
                <a:gd name="connsiteY36" fmla="*/ 9968 h 10000"/>
                <a:gd name="connsiteX37" fmla="*/ 5462 w 10000"/>
                <a:gd name="connsiteY37" fmla="*/ 9968 h 10000"/>
                <a:gd name="connsiteX38" fmla="*/ 5542 w 10000"/>
                <a:gd name="connsiteY38" fmla="*/ 9904 h 10000"/>
                <a:gd name="connsiteX39" fmla="*/ 6064 w 10000"/>
                <a:gd name="connsiteY39" fmla="*/ 9904 h 10000"/>
                <a:gd name="connsiteX40" fmla="*/ 6145 w 10000"/>
                <a:gd name="connsiteY40" fmla="*/ 10000 h 10000"/>
                <a:gd name="connsiteX41" fmla="*/ 6586 w 10000"/>
                <a:gd name="connsiteY41" fmla="*/ 9871 h 10000"/>
                <a:gd name="connsiteX42" fmla="*/ 6988 w 10000"/>
                <a:gd name="connsiteY42" fmla="*/ 9871 h 10000"/>
                <a:gd name="connsiteX43" fmla="*/ 7269 w 10000"/>
                <a:gd name="connsiteY43" fmla="*/ 9743 h 10000"/>
                <a:gd name="connsiteX44" fmla="*/ 7590 w 10000"/>
                <a:gd name="connsiteY44" fmla="*/ 9486 h 10000"/>
                <a:gd name="connsiteX45" fmla="*/ 8434 w 10000"/>
                <a:gd name="connsiteY45" fmla="*/ 9486 h 10000"/>
                <a:gd name="connsiteX46" fmla="*/ 8434 w 10000"/>
                <a:gd name="connsiteY46" fmla="*/ 9132 h 10000"/>
                <a:gd name="connsiteX47" fmla="*/ 6524 w 10000"/>
                <a:gd name="connsiteY47" fmla="*/ 6396 h 10000"/>
                <a:gd name="connsiteX48" fmla="*/ 6531 w 10000"/>
                <a:gd name="connsiteY48" fmla="*/ 6265 h 10000"/>
                <a:gd name="connsiteX49" fmla="*/ 6424 w 10000"/>
                <a:gd name="connsiteY49" fmla="*/ 5966 h 10000"/>
                <a:gd name="connsiteX50" fmla="*/ 6602 w 10000"/>
                <a:gd name="connsiteY50" fmla="*/ 5973 h 10000"/>
                <a:gd name="connsiteX51" fmla="*/ 6707 w 10000"/>
                <a:gd name="connsiteY51" fmla="*/ 5860 h 10000"/>
                <a:gd name="connsiteX52" fmla="*/ 6876 w 10000"/>
                <a:gd name="connsiteY52" fmla="*/ 5861 h 10000"/>
                <a:gd name="connsiteX53" fmla="*/ 6827 w 10000"/>
                <a:gd name="connsiteY53" fmla="*/ 6558 h 10000"/>
                <a:gd name="connsiteX54" fmla="*/ 6991 w 10000"/>
                <a:gd name="connsiteY54" fmla="*/ 6637 h 10000"/>
                <a:gd name="connsiteX55" fmla="*/ 7275 w 10000"/>
                <a:gd name="connsiteY55" fmla="*/ 6839 h 10000"/>
                <a:gd name="connsiteX56" fmla="*/ 7430 w 10000"/>
                <a:gd name="connsiteY56" fmla="*/ 6527 h 10000"/>
                <a:gd name="connsiteX57" fmla="*/ 7470 w 10000"/>
                <a:gd name="connsiteY57" fmla="*/ 6559 h 10000"/>
                <a:gd name="connsiteX58" fmla="*/ 7590 w 10000"/>
                <a:gd name="connsiteY58" fmla="*/ 6367 h 10000"/>
                <a:gd name="connsiteX59" fmla="*/ 7831 w 10000"/>
                <a:gd name="connsiteY59" fmla="*/ 6270 h 10000"/>
                <a:gd name="connsiteX60" fmla="*/ 7952 w 10000"/>
                <a:gd name="connsiteY60" fmla="*/ 5916 h 10000"/>
                <a:gd name="connsiteX61" fmla="*/ 8313 w 10000"/>
                <a:gd name="connsiteY61" fmla="*/ 5498 h 10000"/>
                <a:gd name="connsiteX62" fmla="*/ 8594 w 10000"/>
                <a:gd name="connsiteY62" fmla="*/ 5305 h 10000"/>
                <a:gd name="connsiteX63" fmla="*/ 8795 w 10000"/>
                <a:gd name="connsiteY63" fmla="*/ 4759 h 10000"/>
                <a:gd name="connsiteX64" fmla="*/ 8795 w 10000"/>
                <a:gd name="connsiteY64" fmla="*/ 4630 h 10000"/>
                <a:gd name="connsiteX65" fmla="*/ 8755 w 10000"/>
                <a:gd name="connsiteY65" fmla="*/ 4309 h 10000"/>
                <a:gd name="connsiteX66" fmla="*/ 9157 w 10000"/>
                <a:gd name="connsiteY66" fmla="*/ 3151 h 10000"/>
                <a:gd name="connsiteX67" fmla="*/ 9277 w 10000"/>
                <a:gd name="connsiteY67" fmla="*/ 3151 h 10000"/>
                <a:gd name="connsiteX68" fmla="*/ 9438 w 10000"/>
                <a:gd name="connsiteY68" fmla="*/ 3055 h 10000"/>
                <a:gd name="connsiteX69" fmla="*/ 9920 w 10000"/>
                <a:gd name="connsiteY69" fmla="*/ 2894 h 10000"/>
                <a:gd name="connsiteX70" fmla="*/ 10000 w 10000"/>
                <a:gd name="connsiteY70" fmla="*/ 2637 h 10000"/>
                <a:gd name="connsiteX71" fmla="*/ 9960 w 10000"/>
                <a:gd name="connsiteY71" fmla="*/ 2572 h 10000"/>
                <a:gd name="connsiteX72" fmla="*/ 9799 w 10000"/>
                <a:gd name="connsiteY72" fmla="*/ 2572 h 10000"/>
                <a:gd name="connsiteX73" fmla="*/ 9679 w 10000"/>
                <a:gd name="connsiteY73" fmla="*/ 2412 h 10000"/>
                <a:gd name="connsiteX74" fmla="*/ 9438 w 10000"/>
                <a:gd name="connsiteY74" fmla="*/ 2347 h 10000"/>
                <a:gd name="connsiteX75" fmla="*/ 9317 w 10000"/>
                <a:gd name="connsiteY75" fmla="*/ 2219 h 10000"/>
                <a:gd name="connsiteX76" fmla="*/ 9237 w 10000"/>
                <a:gd name="connsiteY76" fmla="*/ 1736 h 10000"/>
                <a:gd name="connsiteX77" fmla="*/ 9237 w 10000"/>
                <a:gd name="connsiteY77" fmla="*/ 1061 h 10000"/>
                <a:gd name="connsiteX78" fmla="*/ 9036 w 10000"/>
                <a:gd name="connsiteY78" fmla="*/ 836 h 10000"/>
                <a:gd name="connsiteX79" fmla="*/ 8996 w 10000"/>
                <a:gd name="connsiteY79" fmla="*/ 611 h 10000"/>
                <a:gd name="connsiteX80" fmla="*/ 8675 w 10000"/>
                <a:gd name="connsiteY80" fmla="*/ 289 h 10000"/>
                <a:gd name="connsiteX81" fmla="*/ 8394 w 10000"/>
                <a:gd name="connsiteY81" fmla="*/ 161 h 10000"/>
                <a:gd name="connsiteX82" fmla="*/ 8233 w 10000"/>
                <a:gd name="connsiteY82" fmla="*/ 0 h 10000"/>
                <a:gd name="connsiteX83" fmla="*/ 7992 w 10000"/>
                <a:gd name="connsiteY83" fmla="*/ 161 h 10000"/>
                <a:gd name="connsiteX84" fmla="*/ 7831 w 10000"/>
                <a:gd name="connsiteY84" fmla="*/ 129 h 10000"/>
                <a:gd name="connsiteX85" fmla="*/ 7711 w 10000"/>
                <a:gd name="connsiteY85" fmla="*/ 418 h 10000"/>
                <a:gd name="connsiteX86" fmla="*/ 7390 w 10000"/>
                <a:gd name="connsiteY86" fmla="*/ 482 h 10000"/>
                <a:gd name="connsiteX87" fmla="*/ 7309 w 10000"/>
                <a:gd name="connsiteY87" fmla="*/ 707 h 10000"/>
                <a:gd name="connsiteX88" fmla="*/ 7028 w 10000"/>
                <a:gd name="connsiteY88" fmla="*/ 707 h 10000"/>
                <a:gd name="connsiteX89" fmla="*/ 6787 w 10000"/>
                <a:gd name="connsiteY89" fmla="*/ 611 h 10000"/>
                <a:gd name="connsiteX90" fmla="*/ 6265 w 10000"/>
                <a:gd name="connsiteY90" fmla="*/ 611 h 10000"/>
                <a:gd name="connsiteX91" fmla="*/ 5743 w 10000"/>
                <a:gd name="connsiteY91" fmla="*/ 611 h 10000"/>
                <a:gd name="connsiteX92" fmla="*/ 5783 w 10000"/>
                <a:gd name="connsiteY92" fmla="*/ 482 h 10000"/>
                <a:gd name="connsiteX93" fmla="*/ 5703 w 10000"/>
                <a:gd name="connsiteY93" fmla="*/ 482 h 10000"/>
                <a:gd name="connsiteX94" fmla="*/ 5663 w 10000"/>
                <a:gd name="connsiteY94" fmla="*/ 611 h 10000"/>
                <a:gd name="connsiteX95" fmla="*/ 5181 w 10000"/>
                <a:gd name="connsiteY95" fmla="*/ 611 h 10000"/>
                <a:gd name="connsiteX96" fmla="*/ 4699 w 10000"/>
                <a:gd name="connsiteY96" fmla="*/ 611 h 10000"/>
                <a:gd name="connsiteX97" fmla="*/ 4217 w 10000"/>
                <a:gd name="connsiteY97" fmla="*/ 611 h 10000"/>
                <a:gd name="connsiteX98" fmla="*/ 3735 w 10000"/>
                <a:gd name="connsiteY98" fmla="*/ 611 h 10000"/>
                <a:gd name="connsiteX99" fmla="*/ 3293 w 10000"/>
                <a:gd name="connsiteY99" fmla="*/ 611 h 10000"/>
                <a:gd name="connsiteX100" fmla="*/ 2811 w 10000"/>
                <a:gd name="connsiteY100" fmla="*/ 611 h 10000"/>
                <a:gd name="connsiteX101" fmla="*/ 2369 w 10000"/>
                <a:gd name="connsiteY101" fmla="*/ 611 h 10000"/>
                <a:gd name="connsiteX102" fmla="*/ 1888 w 10000"/>
                <a:gd name="connsiteY102" fmla="*/ 611 h 10000"/>
                <a:gd name="connsiteX103" fmla="*/ 1888 w 10000"/>
                <a:gd name="connsiteY103" fmla="*/ 1061 h 10000"/>
                <a:gd name="connsiteX104" fmla="*/ 1888 w 10000"/>
                <a:gd name="connsiteY104" fmla="*/ 1640 h 10000"/>
                <a:gd name="connsiteX105" fmla="*/ 1285 w 10000"/>
                <a:gd name="connsiteY105" fmla="*/ 1640 h 10000"/>
                <a:gd name="connsiteX106" fmla="*/ 1285 w 10000"/>
                <a:gd name="connsiteY106" fmla="*/ 1897 h 10000"/>
                <a:gd name="connsiteX0" fmla="*/ 1285 w 10000"/>
                <a:gd name="connsiteY0" fmla="*/ 1897 h 10000"/>
                <a:gd name="connsiteX1" fmla="*/ 1285 w 10000"/>
                <a:gd name="connsiteY1" fmla="*/ 2412 h 10000"/>
                <a:gd name="connsiteX2" fmla="*/ 1285 w 10000"/>
                <a:gd name="connsiteY2" fmla="*/ 2894 h 10000"/>
                <a:gd name="connsiteX3" fmla="*/ 1285 w 10000"/>
                <a:gd name="connsiteY3" fmla="*/ 3376 h 10000"/>
                <a:gd name="connsiteX4" fmla="*/ 1285 w 10000"/>
                <a:gd name="connsiteY4" fmla="*/ 3826 h 10000"/>
                <a:gd name="connsiteX5" fmla="*/ 643 w 10000"/>
                <a:gd name="connsiteY5" fmla="*/ 3923 h 10000"/>
                <a:gd name="connsiteX6" fmla="*/ 522 w 10000"/>
                <a:gd name="connsiteY6" fmla="*/ 4180 h 10000"/>
                <a:gd name="connsiteX7" fmla="*/ 241 w 10000"/>
                <a:gd name="connsiteY7" fmla="*/ 4502 h 10000"/>
                <a:gd name="connsiteX8" fmla="*/ 241 w 10000"/>
                <a:gd name="connsiteY8" fmla="*/ 4759 h 10000"/>
                <a:gd name="connsiteX9" fmla="*/ 120 w 10000"/>
                <a:gd name="connsiteY9" fmla="*/ 4823 h 10000"/>
                <a:gd name="connsiteX10" fmla="*/ 120 w 10000"/>
                <a:gd name="connsiteY10" fmla="*/ 5048 h 10000"/>
                <a:gd name="connsiteX11" fmla="*/ 0 w 10000"/>
                <a:gd name="connsiteY11" fmla="*/ 5241 h 10000"/>
                <a:gd name="connsiteX12" fmla="*/ 0 w 10000"/>
                <a:gd name="connsiteY12" fmla="*/ 5402 h 10000"/>
                <a:gd name="connsiteX13" fmla="*/ 241 w 10000"/>
                <a:gd name="connsiteY13" fmla="*/ 5370 h 10000"/>
                <a:gd name="connsiteX14" fmla="*/ 281 w 10000"/>
                <a:gd name="connsiteY14" fmla="*/ 5659 h 10000"/>
                <a:gd name="connsiteX15" fmla="*/ 602 w 10000"/>
                <a:gd name="connsiteY15" fmla="*/ 6174 h 10000"/>
                <a:gd name="connsiteX16" fmla="*/ 602 w 10000"/>
                <a:gd name="connsiteY16" fmla="*/ 6206 h 10000"/>
                <a:gd name="connsiteX17" fmla="*/ 482 w 10000"/>
                <a:gd name="connsiteY17" fmla="*/ 6238 h 10000"/>
                <a:gd name="connsiteX18" fmla="*/ 964 w 10000"/>
                <a:gd name="connsiteY18" fmla="*/ 6752 h 10000"/>
                <a:gd name="connsiteX19" fmla="*/ 1004 w 10000"/>
                <a:gd name="connsiteY19" fmla="*/ 6913 h 10000"/>
                <a:gd name="connsiteX20" fmla="*/ 964 w 10000"/>
                <a:gd name="connsiteY20" fmla="*/ 7363 h 10000"/>
                <a:gd name="connsiteX21" fmla="*/ 1044 w 10000"/>
                <a:gd name="connsiteY21" fmla="*/ 7428 h 10000"/>
                <a:gd name="connsiteX22" fmla="*/ 1365 w 10000"/>
                <a:gd name="connsiteY22" fmla="*/ 7460 h 10000"/>
                <a:gd name="connsiteX23" fmla="*/ 1406 w 10000"/>
                <a:gd name="connsiteY23" fmla="*/ 7588 h 10000"/>
                <a:gd name="connsiteX24" fmla="*/ 1767 w 10000"/>
                <a:gd name="connsiteY24" fmla="*/ 7621 h 10000"/>
                <a:gd name="connsiteX25" fmla="*/ 1968 w 10000"/>
                <a:gd name="connsiteY25" fmla="*/ 7749 h 10000"/>
                <a:gd name="connsiteX26" fmla="*/ 2008 w 10000"/>
                <a:gd name="connsiteY26" fmla="*/ 7974 h 10000"/>
                <a:gd name="connsiteX27" fmla="*/ 2651 w 10000"/>
                <a:gd name="connsiteY27" fmla="*/ 8360 h 10000"/>
                <a:gd name="connsiteX28" fmla="*/ 2811 w 10000"/>
                <a:gd name="connsiteY28" fmla="*/ 8746 h 10000"/>
                <a:gd name="connsiteX29" fmla="*/ 3253 w 10000"/>
                <a:gd name="connsiteY29" fmla="*/ 8939 h 10000"/>
                <a:gd name="connsiteX30" fmla="*/ 3414 w 10000"/>
                <a:gd name="connsiteY30" fmla="*/ 9196 h 10000"/>
                <a:gd name="connsiteX31" fmla="*/ 3735 w 10000"/>
                <a:gd name="connsiteY31" fmla="*/ 9518 h 10000"/>
                <a:gd name="connsiteX32" fmla="*/ 3976 w 10000"/>
                <a:gd name="connsiteY32" fmla="*/ 9614 h 10000"/>
                <a:gd name="connsiteX33" fmla="*/ 4137 w 10000"/>
                <a:gd name="connsiteY33" fmla="*/ 9518 h 10000"/>
                <a:gd name="connsiteX34" fmla="*/ 4538 w 10000"/>
                <a:gd name="connsiteY34" fmla="*/ 9550 h 10000"/>
                <a:gd name="connsiteX35" fmla="*/ 4699 w 10000"/>
                <a:gd name="connsiteY35" fmla="*/ 9486 h 10000"/>
                <a:gd name="connsiteX36" fmla="*/ 5422 w 10000"/>
                <a:gd name="connsiteY36" fmla="*/ 9968 h 10000"/>
                <a:gd name="connsiteX37" fmla="*/ 5462 w 10000"/>
                <a:gd name="connsiteY37" fmla="*/ 9968 h 10000"/>
                <a:gd name="connsiteX38" fmla="*/ 5542 w 10000"/>
                <a:gd name="connsiteY38" fmla="*/ 9904 h 10000"/>
                <a:gd name="connsiteX39" fmla="*/ 6064 w 10000"/>
                <a:gd name="connsiteY39" fmla="*/ 9904 h 10000"/>
                <a:gd name="connsiteX40" fmla="*/ 6145 w 10000"/>
                <a:gd name="connsiteY40" fmla="*/ 10000 h 10000"/>
                <a:gd name="connsiteX41" fmla="*/ 6586 w 10000"/>
                <a:gd name="connsiteY41" fmla="*/ 9871 h 10000"/>
                <a:gd name="connsiteX42" fmla="*/ 6988 w 10000"/>
                <a:gd name="connsiteY42" fmla="*/ 9871 h 10000"/>
                <a:gd name="connsiteX43" fmla="*/ 7269 w 10000"/>
                <a:gd name="connsiteY43" fmla="*/ 9743 h 10000"/>
                <a:gd name="connsiteX44" fmla="*/ 7590 w 10000"/>
                <a:gd name="connsiteY44" fmla="*/ 9486 h 10000"/>
                <a:gd name="connsiteX45" fmla="*/ 8434 w 10000"/>
                <a:gd name="connsiteY45" fmla="*/ 9486 h 10000"/>
                <a:gd name="connsiteX46" fmla="*/ 6389 w 10000"/>
                <a:gd name="connsiteY46" fmla="*/ 6438 h 10000"/>
                <a:gd name="connsiteX47" fmla="*/ 6524 w 10000"/>
                <a:gd name="connsiteY47" fmla="*/ 6396 h 10000"/>
                <a:gd name="connsiteX48" fmla="*/ 6531 w 10000"/>
                <a:gd name="connsiteY48" fmla="*/ 6265 h 10000"/>
                <a:gd name="connsiteX49" fmla="*/ 6424 w 10000"/>
                <a:gd name="connsiteY49" fmla="*/ 5966 h 10000"/>
                <a:gd name="connsiteX50" fmla="*/ 6602 w 10000"/>
                <a:gd name="connsiteY50" fmla="*/ 5973 h 10000"/>
                <a:gd name="connsiteX51" fmla="*/ 6707 w 10000"/>
                <a:gd name="connsiteY51" fmla="*/ 5860 h 10000"/>
                <a:gd name="connsiteX52" fmla="*/ 6876 w 10000"/>
                <a:gd name="connsiteY52" fmla="*/ 5861 h 10000"/>
                <a:gd name="connsiteX53" fmla="*/ 6827 w 10000"/>
                <a:gd name="connsiteY53" fmla="*/ 6558 h 10000"/>
                <a:gd name="connsiteX54" fmla="*/ 6991 w 10000"/>
                <a:gd name="connsiteY54" fmla="*/ 6637 h 10000"/>
                <a:gd name="connsiteX55" fmla="*/ 7275 w 10000"/>
                <a:gd name="connsiteY55" fmla="*/ 6839 h 10000"/>
                <a:gd name="connsiteX56" fmla="*/ 7430 w 10000"/>
                <a:gd name="connsiteY56" fmla="*/ 6527 h 10000"/>
                <a:gd name="connsiteX57" fmla="*/ 7470 w 10000"/>
                <a:gd name="connsiteY57" fmla="*/ 6559 h 10000"/>
                <a:gd name="connsiteX58" fmla="*/ 7590 w 10000"/>
                <a:gd name="connsiteY58" fmla="*/ 6367 h 10000"/>
                <a:gd name="connsiteX59" fmla="*/ 7831 w 10000"/>
                <a:gd name="connsiteY59" fmla="*/ 6270 h 10000"/>
                <a:gd name="connsiteX60" fmla="*/ 7952 w 10000"/>
                <a:gd name="connsiteY60" fmla="*/ 5916 h 10000"/>
                <a:gd name="connsiteX61" fmla="*/ 8313 w 10000"/>
                <a:gd name="connsiteY61" fmla="*/ 5498 h 10000"/>
                <a:gd name="connsiteX62" fmla="*/ 8594 w 10000"/>
                <a:gd name="connsiteY62" fmla="*/ 5305 h 10000"/>
                <a:gd name="connsiteX63" fmla="*/ 8795 w 10000"/>
                <a:gd name="connsiteY63" fmla="*/ 4759 h 10000"/>
                <a:gd name="connsiteX64" fmla="*/ 8795 w 10000"/>
                <a:gd name="connsiteY64" fmla="*/ 4630 h 10000"/>
                <a:gd name="connsiteX65" fmla="*/ 8755 w 10000"/>
                <a:gd name="connsiteY65" fmla="*/ 4309 h 10000"/>
                <a:gd name="connsiteX66" fmla="*/ 9157 w 10000"/>
                <a:gd name="connsiteY66" fmla="*/ 3151 h 10000"/>
                <a:gd name="connsiteX67" fmla="*/ 9277 w 10000"/>
                <a:gd name="connsiteY67" fmla="*/ 3151 h 10000"/>
                <a:gd name="connsiteX68" fmla="*/ 9438 w 10000"/>
                <a:gd name="connsiteY68" fmla="*/ 3055 h 10000"/>
                <a:gd name="connsiteX69" fmla="*/ 9920 w 10000"/>
                <a:gd name="connsiteY69" fmla="*/ 2894 h 10000"/>
                <a:gd name="connsiteX70" fmla="*/ 10000 w 10000"/>
                <a:gd name="connsiteY70" fmla="*/ 2637 h 10000"/>
                <a:gd name="connsiteX71" fmla="*/ 9960 w 10000"/>
                <a:gd name="connsiteY71" fmla="*/ 2572 h 10000"/>
                <a:gd name="connsiteX72" fmla="*/ 9799 w 10000"/>
                <a:gd name="connsiteY72" fmla="*/ 2572 h 10000"/>
                <a:gd name="connsiteX73" fmla="*/ 9679 w 10000"/>
                <a:gd name="connsiteY73" fmla="*/ 2412 h 10000"/>
                <a:gd name="connsiteX74" fmla="*/ 9438 w 10000"/>
                <a:gd name="connsiteY74" fmla="*/ 2347 h 10000"/>
                <a:gd name="connsiteX75" fmla="*/ 9317 w 10000"/>
                <a:gd name="connsiteY75" fmla="*/ 2219 h 10000"/>
                <a:gd name="connsiteX76" fmla="*/ 9237 w 10000"/>
                <a:gd name="connsiteY76" fmla="*/ 1736 h 10000"/>
                <a:gd name="connsiteX77" fmla="*/ 9237 w 10000"/>
                <a:gd name="connsiteY77" fmla="*/ 1061 h 10000"/>
                <a:gd name="connsiteX78" fmla="*/ 9036 w 10000"/>
                <a:gd name="connsiteY78" fmla="*/ 836 h 10000"/>
                <a:gd name="connsiteX79" fmla="*/ 8996 w 10000"/>
                <a:gd name="connsiteY79" fmla="*/ 611 h 10000"/>
                <a:gd name="connsiteX80" fmla="*/ 8675 w 10000"/>
                <a:gd name="connsiteY80" fmla="*/ 289 h 10000"/>
                <a:gd name="connsiteX81" fmla="*/ 8394 w 10000"/>
                <a:gd name="connsiteY81" fmla="*/ 161 h 10000"/>
                <a:gd name="connsiteX82" fmla="*/ 8233 w 10000"/>
                <a:gd name="connsiteY82" fmla="*/ 0 h 10000"/>
                <a:gd name="connsiteX83" fmla="*/ 7992 w 10000"/>
                <a:gd name="connsiteY83" fmla="*/ 161 h 10000"/>
                <a:gd name="connsiteX84" fmla="*/ 7831 w 10000"/>
                <a:gd name="connsiteY84" fmla="*/ 129 h 10000"/>
                <a:gd name="connsiteX85" fmla="*/ 7711 w 10000"/>
                <a:gd name="connsiteY85" fmla="*/ 418 h 10000"/>
                <a:gd name="connsiteX86" fmla="*/ 7390 w 10000"/>
                <a:gd name="connsiteY86" fmla="*/ 482 h 10000"/>
                <a:gd name="connsiteX87" fmla="*/ 7309 w 10000"/>
                <a:gd name="connsiteY87" fmla="*/ 707 h 10000"/>
                <a:gd name="connsiteX88" fmla="*/ 7028 w 10000"/>
                <a:gd name="connsiteY88" fmla="*/ 707 h 10000"/>
                <a:gd name="connsiteX89" fmla="*/ 6787 w 10000"/>
                <a:gd name="connsiteY89" fmla="*/ 611 h 10000"/>
                <a:gd name="connsiteX90" fmla="*/ 6265 w 10000"/>
                <a:gd name="connsiteY90" fmla="*/ 611 h 10000"/>
                <a:gd name="connsiteX91" fmla="*/ 5743 w 10000"/>
                <a:gd name="connsiteY91" fmla="*/ 611 h 10000"/>
                <a:gd name="connsiteX92" fmla="*/ 5783 w 10000"/>
                <a:gd name="connsiteY92" fmla="*/ 482 h 10000"/>
                <a:gd name="connsiteX93" fmla="*/ 5703 w 10000"/>
                <a:gd name="connsiteY93" fmla="*/ 482 h 10000"/>
                <a:gd name="connsiteX94" fmla="*/ 5663 w 10000"/>
                <a:gd name="connsiteY94" fmla="*/ 611 h 10000"/>
                <a:gd name="connsiteX95" fmla="*/ 5181 w 10000"/>
                <a:gd name="connsiteY95" fmla="*/ 611 h 10000"/>
                <a:gd name="connsiteX96" fmla="*/ 4699 w 10000"/>
                <a:gd name="connsiteY96" fmla="*/ 611 h 10000"/>
                <a:gd name="connsiteX97" fmla="*/ 4217 w 10000"/>
                <a:gd name="connsiteY97" fmla="*/ 611 h 10000"/>
                <a:gd name="connsiteX98" fmla="*/ 3735 w 10000"/>
                <a:gd name="connsiteY98" fmla="*/ 611 h 10000"/>
                <a:gd name="connsiteX99" fmla="*/ 3293 w 10000"/>
                <a:gd name="connsiteY99" fmla="*/ 611 h 10000"/>
                <a:gd name="connsiteX100" fmla="*/ 2811 w 10000"/>
                <a:gd name="connsiteY100" fmla="*/ 611 h 10000"/>
                <a:gd name="connsiteX101" fmla="*/ 2369 w 10000"/>
                <a:gd name="connsiteY101" fmla="*/ 611 h 10000"/>
                <a:gd name="connsiteX102" fmla="*/ 1888 w 10000"/>
                <a:gd name="connsiteY102" fmla="*/ 611 h 10000"/>
                <a:gd name="connsiteX103" fmla="*/ 1888 w 10000"/>
                <a:gd name="connsiteY103" fmla="*/ 1061 h 10000"/>
                <a:gd name="connsiteX104" fmla="*/ 1888 w 10000"/>
                <a:gd name="connsiteY104" fmla="*/ 1640 h 10000"/>
                <a:gd name="connsiteX105" fmla="*/ 1285 w 10000"/>
                <a:gd name="connsiteY105" fmla="*/ 1640 h 10000"/>
                <a:gd name="connsiteX106" fmla="*/ 1285 w 10000"/>
                <a:gd name="connsiteY106" fmla="*/ 1897 h 10000"/>
                <a:gd name="connsiteX0" fmla="*/ 1285 w 10000"/>
                <a:gd name="connsiteY0" fmla="*/ 1897 h 10000"/>
                <a:gd name="connsiteX1" fmla="*/ 1285 w 10000"/>
                <a:gd name="connsiteY1" fmla="*/ 2412 h 10000"/>
                <a:gd name="connsiteX2" fmla="*/ 1285 w 10000"/>
                <a:gd name="connsiteY2" fmla="*/ 2894 h 10000"/>
                <a:gd name="connsiteX3" fmla="*/ 1285 w 10000"/>
                <a:gd name="connsiteY3" fmla="*/ 3376 h 10000"/>
                <a:gd name="connsiteX4" fmla="*/ 1285 w 10000"/>
                <a:gd name="connsiteY4" fmla="*/ 3826 h 10000"/>
                <a:gd name="connsiteX5" fmla="*/ 643 w 10000"/>
                <a:gd name="connsiteY5" fmla="*/ 3923 h 10000"/>
                <a:gd name="connsiteX6" fmla="*/ 522 w 10000"/>
                <a:gd name="connsiteY6" fmla="*/ 4180 h 10000"/>
                <a:gd name="connsiteX7" fmla="*/ 241 w 10000"/>
                <a:gd name="connsiteY7" fmla="*/ 4502 h 10000"/>
                <a:gd name="connsiteX8" fmla="*/ 241 w 10000"/>
                <a:gd name="connsiteY8" fmla="*/ 4759 h 10000"/>
                <a:gd name="connsiteX9" fmla="*/ 120 w 10000"/>
                <a:gd name="connsiteY9" fmla="*/ 4823 h 10000"/>
                <a:gd name="connsiteX10" fmla="*/ 120 w 10000"/>
                <a:gd name="connsiteY10" fmla="*/ 5048 h 10000"/>
                <a:gd name="connsiteX11" fmla="*/ 0 w 10000"/>
                <a:gd name="connsiteY11" fmla="*/ 5241 h 10000"/>
                <a:gd name="connsiteX12" fmla="*/ 0 w 10000"/>
                <a:gd name="connsiteY12" fmla="*/ 5402 h 10000"/>
                <a:gd name="connsiteX13" fmla="*/ 241 w 10000"/>
                <a:gd name="connsiteY13" fmla="*/ 5370 h 10000"/>
                <a:gd name="connsiteX14" fmla="*/ 281 w 10000"/>
                <a:gd name="connsiteY14" fmla="*/ 5659 h 10000"/>
                <a:gd name="connsiteX15" fmla="*/ 602 w 10000"/>
                <a:gd name="connsiteY15" fmla="*/ 6174 h 10000"/>
                <a:gd name="connsiteX16" fmla="*/ 602 w 10000"/>
                <a:gd name="connsiteY16" fmla="*/ 6206 h 10000"/>
                <a:gd name="connsiteX17" fmla="*/ 482 w 10000"/>
                <a:gd name="connsiteY17" fmla="*/ 6238 h 10000"/>
                <a:gd name="connsiteX18" fmla="*/ 964 w 10000"/>
                <a:gd name="connsiteY18" fmla="*/ 6752 h 10000"/>
                <a:gd name="connsiteX19" fmla="*/ 1004 w 10000"/>
                <a:gd name="connsiteY19" fmla="*/ 6913 h 10000"/>
                <a:gd name="connsiteX20" fmla="*/ 964 w 10000"/>
                <a:gd name="connsiteY20" fmla="*/ 7363 h 10000"/>
                <a:gd name="connsiteX21" fmla="*/ 1044 w 10000"/>
                <a:gd name="connsiteY21" fmla="*/ 7428 h 10000"/>
                <a:gd name="connsiteX22" fmla="*/ 1365 w 10000"/>
                <a:gd name="connsiteY22" fmla="*/ 7460 h 10000"/>
                <a:gd name="connsiteX23" fmla="*/ 1406 w 10000"/>
                <a:gd name="connsiteY23" fmla="*/ 7588 h 10000"/>
                <a:gd name="connsiteX24" fmla="*/ 1767 w 10000"/>
                <a:gd name="connsiteY24" fmla="*/ 7621 h 10000"/>
                <a:gd name="connsiteX25" fmla="*/ 1968 w 10000"/>
                <a:gd name="connsiteY25" fmla="*/ 7749 h 10000"/>
                <a:gd name="connsiteX26" fmla="*/ 2008 w 10000"/>
                <a:gd name="connsiteY26" fmla="*/ 7974 h 10000"/>
                <a:gd name="connsiteX27" fmla="*/ 2651 w 10000"/>
                <a:gd name="connsiteY27" fmla="*/ 8360 h 10000"/>
                <a:gd name="connsiteX28" fmla="*/ 2811 w 10000"/>
                <a:gd name="connsiteY28" fmla="*/ 8746 h 10000"/>
                <a:gd name="connsiteX29" fmla="*/ 3253 w 10000"/>
                <a:gd name="connsiteY29" fmla="*/ 8939 h 10000"/>
                <a:gd name="connsiteX30" fmla="*/ 3414 w 10000"/>
                <a:gd name="connsiteY30" fmla="*/ 9196 h 10000"/>
                <a:gd name="connsiteX31" fmla="*/ 3735 w 10000"/>
                <a:gd name="connsiteY31" fmla="*/ 9518 h 10000"/>
                <a:gd name="connsiteX32" fmla="*/ 3976 w 10000"/>
                <a:gd name="connsiteY32" fmla="*/ 9614 h 10000"/>
                <a:gd name="connsiteX33" fmla="*/ 4137 w 10000"/>
                <a:gd name="connsiteY33" fmla="*/ 9518 h 10000"/>
                <a:gd name="connsiteX34" fmla="*/ 4538 w 10000"/>
                <a:gd name="connsiteY34" fmla="*/ 9550 h 10000"/>
                <a:gd name="connsiteX35" fmla="*/ 4699 w 10000"/>
                <a:gd name="connsiteY35" fmla="*/ 9486 h 10000"/>
                <a:gd name="connsiteX36" fmla="*/ 5422 w 10000"/>
                <a:gd name="connsiteY36" fmla="*/ 9968 h 10000"/>
                <a:gd name="connsiteX37" fmla="*/ 5462 w 10000"/>
                <a:gd name="connsiteY37" fmla="*/ 9968 h 10000"/>
                <a:gd name="connsiteX38" fmla="*/ 5542 w 10000"/>
                <a:gd name="connsiteY38" fmla="*/ 9904 h 10000"/>
                <a:gd name="connsiteX39" fmla="*/ 6064 w 10000"/>
                <a:gd name="connsiteY39" fmla="*/ 9904 h 10000"/>
                <a:gd name="connsiteX40" fmla="*/ 6145 w 10000"/>
                <a:gd name="connsiteY40" fmla="*/ 10000 h 10000"/>
                <a:gd name="connsiteX41" fmla="*/ 6586 w 10000"/>
                <a:gd name="connsiteY41" fmla="*/ 9871 h 10000"/>
                <a:gd name="connsiteX42" fmla="*/ 6988 w 10000"/>
                <a:gd name="connsiteY42" fmla="*/ 9871 h 10000"/>
                <a:gd name="connsiteX43" fmla="*/ 7269 w 10000"/>
                <a:gd name="connsiteY43" fmla="*/ 9743 h 10000"/>
                <a:gd name="connsiteX44" fmla="*/ 7590 w 10000"/>
                <a:gd name="connsiteY44" fmla="*/ 9486 h 10000"/>
                <a:gd name="connsiteX45" fmla="*/ 6274 w 10000"/>
                <a:gd name="connsiteY45" fmla="*/ 6541 h 10000"/>
                <a:gd name="connsiteX46" fmla="*/ 6389 w 10000"/>
                <a:gd name="connsiteY46" fmla="*/ 6438 h 10000"/>
                <a:gd name="connsiteX47" fmla="*/ 6524 w 10000"/>
                <a:gd name="connsiteY47" fmla="*/ 6396 h 10000"/>
                <a:gd name="connsiteX48" fmla="*/ 6531 w 10000"/>
                <a:gd name="connsiteY48" fmla="*/ 6265 h 10000"/>
                <a:gd name="connsiteX49" fmla="*/ 6424 w 10000"/>
                <a:gd name="connsiteY49" fmla="*/ 5966 h 10000"/>
                <a:gd name="connsiteX50" fmla="*/ 6602 w 10000"/>
                <a:gd name="connsiteY50" fmla="*/ 5973 h 10000"/>
                <a:gd name="connsiteX51" fmla="*/ 6707 w 10000"/>
                <a:gd name="connsiteY51" fmla="*/ 5860 h 10000"/>
                <a:gd name="connsiteX52" fmla="*/ 6876 w 10000"/>
                <a:gd name="connsiteY52" fmla="*/ 5861 h 10000"/>
                <a:gd name="connsiteX53" fmla="*/ 6827 w 10000"/>
                <a:gd name="connsiteY53" fmla="*/ 6558 h 10000"/>
                <a:gd name="connsiteX54" fmla="*/ 6991 w 10000"/>
                <a:gd name="connsiteY54" fmla="*/ 6637 h 10000"/>
                <a:gd name="connsiteX55" fmla="*/ 7275 w 10000"/>
                <a:gd name="connsiteY55" fmla="*/ 6839 h 10000"/>
                <a:gd name="connsiteX56" fmla="*/ 7430 w 10000"/>
                <a:gd name="connsiteY56" fmla="*/ 6527 h 10000"/>
                <a:gd name="connsiteX57" fmla="*/ 7470 w 10000"/>
                <a:gd name="connsiteY57" fmla="*/ 6559 h 10000"/>
                <a:gd name="connsiteX58" fmla="*/ 7590 w 10000"/>
                <a:gd name="connsiteY58" fmla="*/ 6367 h 10000"/>
                <a:gd name="connsiteX59" fmla="*/ 7831 w 10000"/>
                <a:gd name="connsiteY59" fmla="*/ 6270 h 10000"/>
                <a:gd name="connsiteX60" fmla="*/ 7952 w 10000"/>
                <a:gd name="connsiteY60" fmla="*/ 5916 h 10000"/>
                <a:gd name="connsiteX61" fmla="*/ 8313 w 10000"/>
                <a:gd name="connsiteY61" fmla="*/ 5498 h 10000"/>
                <a:gd name="connsiteX62" fmla="*/ 8594 w 10000"/>
                <a:gd name="connsiteY62" fmla="*/ 5305 h 10000"/>
                <a:gd name="connsiteX63" fmla="*/ 8795 w 10000"/>
                <a:gd name="connsiteY63" fmla="*/ 4759 h 10000"/>
                <a:gd name="connsiteX64" fmla="*/ 8795 w 10000"/>
                <a:gd name="connsiteY64" fmla="*/ 4630 h 10000"/>
                <a:gd name="connsiteX65" fmla="*/ 8755 w 10000"/>
                <a:gd name="connsiteY65" fmla="*/ 4309 h 10000"/>
                <a:gd name="connsiteX66" fmla="*/ 9157 w 10000"/>
                <a:gd name="connsiteY66" fmla="*/ 3151 h 10000"/>
                <a:gd name="connsiteX67" fmla="*/ 9277 w 10000"/>
                <a:gd name="connsiteY67" fmla="*/ 3151 h 10000"/>
                <a:gd name="connsiteX68" fmla="*/ 9438 w 10000"/>
                <a:gd name="connsiteY68" fmla="*/ 3055 h 10000"/>
                <a:gd name="connsiteX69" fmla="*/ 9920 w 10000"/>
                <a:gd name="connsiteY69" fmla="*/ 2894 h 10000"/>
                <a:gd name="connsiteX70" fmla="*/ 10000 w 10000"/>
                <a:gd name="connsiteY70" fmla="*/ 2637 h 10000"/>
                <a:gd name="connsiteX71" fmla="*/ 9960 w 10000"/>
                <a:gd name="connsiteY71" fmla="*/ 2572 h 10000"/>
                <a:gd name="connsiteX72" fmla="*/ 9799 w 10000"/>
                <a:gd name="connsiteY72" fmla="*/ 2572 h 10000"/>
                <a:gd name="connsiteX73" fmla="*/ 9679 w 10000"/>
                <a:gd name="connsiteY73" fmla="*/ 2412 h 10000"/>
                <a:gd name="connsiteX74" fmla="*/ 9438 w 10000"/>
                <a:gd name="connsiteY74" fmla="*/ 2347 h 10000"/>
                <a:gd name="connsiteX75" fmla="*/ 9317 w 10000"/>
                <a:gd name="connsiteY75" fmla="*/ 2219 h 10000"/>
                <a:gd name="connsiteX76" fmla="*/ 9237 w 10000"/>
                <a:gd name="connsiteY76" fmla="*/ 1736 h 10000"/>
                <a:gd name="connsiteX77" fmla="*/ 9237 w 10000"/>
                <a:gd name="connsiteY77" fmla="*/ 1061 h 10000"/>
                <a:gd name="connsiteX78" fmla="*/ 9036 w 10000"/>
                <a:gd name="connsiteY78" fmla="*/ 836 h 10000"/>
                <a:gd name="connsiteX79" fmla="*/ 8996 w 10000"/>
                <a:gd name="connsiteY79" fmla="*/ 611 h 10000"/>
                <a:gd name="connsiteX80" fmla="*/ 8675 w 10000"/>
                <a:gd name="connsiteY80" fmla="*/ 289 h 10000"/>
                <a:gd name="connsiteX81" fmla="*/ 8394 w 10000"/>
                <a:gd name="connsiteY81" fmla="*/ 161 h 10000"/>
                <a:gd name="connsiteX82" fmla="*/ 8233 w 10000"/>
                <a:gd name="connsiteY82" fmla="*/ 0 h 10000"/>
                <a:gd name="connsiteX83" fmla="*/ 7992 w 10000"/>
                <a:gd name="connsiteY83" fmla="*/ 161 h 10000"/>
                <a:gd name="connsiteX84" fmla="*/ 7831 w 10000"/>
                <a:gd name="connsiteY84" fmla="*/ 129 h 10000"/>
                <a:gd name="connsiteX85" fmla="*/ 7711 w 10000"/>
                <a:gd name="connsiteY85" fmla="*/ 418 h 10000"/>
                <a:gd name="connsiteX86" fmla="*/ 7390 w 10000"/>
                <a:gd name="connsiteY86" fmla="*/ 482 h 10000"/>
                <a:gd name="connsiteX87" fmla="*/ 7309 w 10000"/>
                <a:gd name="connsiteY87" fmla="*/ 707 h 10000"/>
                <a:gd name="connsiteX88" fmla="*/ 7028 w 10000"/>
                <a:gd name="connsiteY88" fmla="*/ 707 h 10000"/>
                <a:gd name="connsiteX89" fmla="*/ 6787 w 10000"/>
                <a:gd name="connsiteY89" fmla="*/ 611 h 10000"/>
                <a:gd name="connsiteX90" fmla="*/ 6265 w 10000"/>
                <a:gd name="connsiteY90" fmla="*/ 611 h 10000"/>
                <a:gd name="connsiteX91" fmla="*/ 5743 w 10000"/>
                <a:gd name="connsiteY91" fmla="*/ 611 h 10000"/>
                <a:gd name="connsiteX92" fmla="*/ 5783 w 10000"/>
                <a:gd name="connsiteY92" fmla="*/ 482 h 10000"/>
                <a:gd name="connsiteX93" fmla="*/ 5703 w 10000"/>
                <a:gd name="connsiteY93" fmla="*/ 482 h 10000"/>
                <a:gd name="connsiteX94" fmla="*/ 5663 w 10000"/>
                <a:gd name="connsiteY94" fmla="*/ 611 h 10000"/>
                <a:gd name="connsiteX95" fmla="*/ 5181 w 10000"/>
                <a:gd name="connsiteY95" fmla="*/ 611 h 10000"/>
                <a:gd name="connsiteX96" fmla="*/ 4699 w 10000"/>
                <a:gd name="connsiteY96" fmla="*/ 611 h 10000"/>
                <a:gd name="connsiteX97" fmla="*/ 4217 w 10000"/>
                <a:gd name="connsiteY97" fmla="*/ 611 h 10000"/>
                <a:gd name="connsiteX98" fmla="*/ 3735 w 10000"/>
                <a:gd name="connsiteY98" fmla="*/ 611 h 10000"/>
                <a:gd name="connsiteX99" fmla="*/ 3293 w 10000"/>
                <a:gd name="connsiteY99" fmla="*/ 611 h 10000"/>
                <a:gd name="connsiteX100" fmla="*/ 2811 w 10000"/>
                <a:gd name="connsiteY100" fmla="*/ 611 h 10000"/>
                <a:gd name="connsiteX101" fmla="*/ 2369 w 10000"/>
                <a:gd name="connsiteY101" fmla="*/ 611 h 10000"/>
                <a:gd name="connsiteX102" fmla="*/ 1888 w 10000"/>
                <a:gd name="connsiteY102" fmla="*/ 611 h 10000"/>
                <a:gd name="connsiteX103" fmla="*/ 1888 w 10000"/>
                <a:gd name="connsiteY103" fmla="*/ 1061 h 10000"/>
                <a:gd name="connsiteX104" fmla="*/ 1888 w 10000"/>
                <a:gd name="connsiteY104" fmla="*/ 1640 h 10000"/>
                <a:gd name="connsiteX105" fmla="*/ 1285 w 10000"/>
                <a:gd name="connsiteY105" fmla="*/ 1640 h 10000"/>
                <a:gd name="connsiteX106" fmla="*/ 1285 w 10000"/>
                <a:gd name="connsiteY106" fmla="*/ 1897 h 10000"/>
                <a:gd name="connsiteX0" fmla="*/ 1285 w 10000"/>
                <a:gd name="connsiteY0" fmla="*/ 1897 h 10000"/>
                <a:gd name="connsiteX1" fmla="*/ 1285 w 10000"/>
                <a:gd name="connsiteY1" fmla="*/ 2412 h 10000"/>
                <a:gd name="connsiteX2" fmla="*/ 1285 w 10000"/>
                <a:gd name="connsiteY2" fmla="*/ 2894 h 10000"/>
                <a:gd name="connsiteX3" fmla="*/ 1285 w 10000"/>
                <a:gd name="connsiteY3" fmla="*/ 3376 h 10000"/>
                <a:gd name="connsiteX4" fmla="*/ 1285 w 10000"/>
                <a:gd name="connsiteY4" fmla="*/ 3826 h 10000"/>
                <a:gd name="connsiteX5" fmla="*/ 643 w 10000"/>
                <a:gd name="connsiteY5" fmla="*/ 3923 h 10000"/>
                <a:gd name="connsiteX6" fmla="*/ 522 w 10000"/>
                <a:gd name="connsiteY6" fmla="*/ 4180 h 10000"/>
                <a:gd name="connsiteX7" fmla="*/ 241 w 10000"/>
                <a:gd name="connsiteY7" fmla="*/ 4502 h 10000"/>
                <a:gd name="connsiteX8" fmla="*/ 241 w 10000"/>
                <a:gd name="connsiteY8" fmla="*/ 4759 h 10000"/>
                <a:gd name="connsiteX9" fmla="*/ 120 w 10000"/>
                <a:gd name="connsiteY9" fmla="*/ 4823 h 10000"/>
                <a:gd name="connsiteX10" fmla="*/ 120 w 10000"/>
                <a:gd name="connsiteY10" fmla="*/ 5048 h 10000"/>
                <a:gd name="connsiteX11" fmla="*/ 0 w 10000"/>
                <a:gd name="connsiteY11" fmla="*/ 5241 h 10000"/>
                <a:gd name="connsiteX12" fmla="*/ 0 w 10000"/>
                <a:gd name="connsiteY12" fmla="*/ 5402 h 10000"/>
                <a:gd name="connsiteX13" fmla="*/ 241 w 10000"/>
                <a:gd name="connsiteY13" fmla="*/ 5370 h 10000"/>
                <a:gd name="connsiteX14" fmla="*/ 281 w 10000"/>
                <a:gd name="connsiteY14" fmla="*/ 5659 h 10000"/>
                <a:gd name="connsiteX15" fmla="*/ 602 w 10000"/>
                <a:gd name="connsiteY15" fmla="*/ 6174 h 10000"/>
                <a:gd name="connsiteX16" fmla="*/ 602 w 10000"/>
                <a:gd name="connsiteY16" fmla="*/ 6206 h 10000"/>
                <a:gd name="connsiteX17" fmla="*/ 482 w 10000"/>
                <a:gd name="connsiteY17" fmla="*/ 6238 h 10000"/>
                <a:gd name="connsiteX18" fmla="*/ 964 w 10000"/>
                <a:gd name="connsiteY18" fmla="*/ 6752 h 10000"/>
                <a:gd name="connsiteX19" fmla="*/ 1004 w 10000"/>
                <a:gd name="connsiteY19" fmla="*/ 6913 h 10000"/>
                <a:gd name="connsiteX20" fmla="*/ 964 w 10000"/>
                <a:gd name="connsiteY20" fmla="*/ 7363 h 10000"/>
                <a:gd name="connsiteX21" fmla="*/ 1044 w 10000"/>
                <a:gd name="connsiteY21" fmla="*/ 7428 h 10000"/>
                <a:gd name="connsiteX22" fmla="*/ 1365 w 10000"/>
                <a:gd name="connsiteY22" fmla="*/ 7460 h 10000"/>
                <a:gd name="connsiteX23" fmla="*/ 1406 w 10000"/>
                <a:gd name="connsiteY23" fmla="*/ 7588 h 10000"/>
                <a:gd name="connsiteX24" fmla="*/ 1767 w 10000"/>
                <a:gd name="connsiteY24" fmla="*/ 7621 h 10000"/>
                <a:gd name="connsiteX25" fmla="*/ 1968 w 10000"/>
                <a:gd name="connsiteY25" fmla="*/ 7749 h 10000"/>
                <a:gd name="connsiteX26" fmla="*/ 2008 w 10000"/>
                <a:gd name="connsiteY26" fmla="*/ 7974 h 10000"/>
                <a:gd name="connsiteX27" fmla="*/ 2651 w 10000"/>
                <a:gd name="connsiteY27" fmla="*/ 8360 h 10000"/>
                <a:gd name="connsiteX28" fmla="*/ 2811 w 10000"/>
                <a:gd name="connsiteY28" fmla="*/ 8746 h 10000"/>
                <a:gd name="connsiteX29" fmla="*/ 3253 w 10000"/>
                <a:gd name="connsiteY29" fmla="*/ 8939 h 10000"/>
                <a:gd name="connsiteX30" fmla="*/ 3414 w 10000"/>
                <a:gd name="connsiteY30" fmla="*/ 9196 h 10000"/>
                <a:gd name="connsiteX31" fmla="*/ 3735 w 10000"/>
                <a:gd name="connsiteY31" fmla="*/ 9518 h 10000"/>
                <a:gd name="connsiteX32" fmla="*/ 3976 w 10000"/>
                <a:gd name="connsiteY32" fmla="*/ 9614 h 10000"/>
                <a:gd name="connsiteX33" fmla="*/ 4137 w 10000"/>
                <a:gd name="connsiteY33" fmla="*/ 9518 h 10000"/>
                <a:gd name="connsiteX34" fmla="*/ 4538 w 10000"/>
                <a:gd name="connsiteY34" fmla="*/ 9550 h 10000"/>
                <a:gd name="connsiteX35" fmla="*/ 4699 w 10000"/>
                <a:gd name="connsiteY35" fmla="*/ 9486 h 10000"/>
                <a:gd name="connsiteX36" fmla="*/ 5422 w 10000"/>
                <a:gd name="connsiteY36" fmla="*/ 9968 h 10000"/>
                <a:gd name="connsiteX37" fmla="*/ 5462 w 10000"/>
                <a:gd name="connsiteY37" fmla="*/ 9968 h 10000"/>
                <a:gd name="connsiteX38" fmla="*/ 5542 w 10000"/>
                <a:gd name="connsiteY38" fmla="*/ 9904 h 10000"/>
                <a:gd name="connsiteX39" fmla="*/ 6064 w 10000"/>
                <a:gd name="connsiteY39" fmla="*/ 9904 h 10000"/>
                <a:gd name="connsiteX40" fmla="*/ 6145 w 10000"/>
                <a:gd name="connsiteY40" fmla="*/ 10000 h 10000"/>
                <a:gd name="connsiteX41" fmla="*/ 6586 w 10000"/>
                <a:gd name="connsiteY41" fmla="*/ 9871 h 10000"/>
                <a:gd name="connsiteX42" fmla="*/ 6988 w 10000"/>
                <a:gd name="connsiteY42" fmla="*/ 9871 h 10000"/>
                <a:gd name="connsiteX43" fmla="*/ 7269 w 10000"/>
                <a:gd name="connsiteY43" fmla="*/ 9743 h 10000"/>
                <a:gd name="connsiteX44" fmla="*/ 6089 w 10000"/>
                <a:gd name="connsiteY44" fmla="*/ 6766 h 10000"/>
                <a:gd name="connsiteX45" fmla="*/ 6274 w 10000"/>
                <a:gd name="connsiteY45" fmla="*/ 6541 h 10000"/>
                <a:gd name="connsiteX46" fmla="*/ 6389 w 10000"/>
                <a:gd name="connsiteY46" fmla="*/ 6438 h 10000"/>
                <a:gd name="connsiteX47" fmla="*/ 6524 w 10000"/>
                <a:gd name="connsiteY47" fmla="*/ 6396 h 10000"/>
                <a:gd name="connsiteX48" fmla="*/ 6531 w 10000"/>
                <a:gd name="connsiteY48" fmla="*/ 6265 h 10000"/>
                <a:gd name="connsiteX49" fmla="*/ 6424 w 10000"/>
                <a:gd name="connsiteY49" fmla="*/ 5966 h 10000"/>
                <a:gd name="connsiteX50" fmla="*/ 6602 w 10000"/>
                <a:gd name="connsiteY50" fmla="*/ 5973 h 10000"/>
                <a:gd name="connsiteX51" fmla="*/ 6707 w 10000"/>
                <a:gd name="connsiteY51" fmla="*/ 5860 h 10000"/>
                <a:gd name="connsiteX52" fmla="*/ 6876 w 10000"/>
                <a:gd name="connsiteY52" fmla="*/ 5861 h 10000"/>
                <a:gd name="connsiteX53" fmla="*/ 6827 w 10000"/>
                <a:gd name="connsiteY53" fmla="*/ 6558 h 10000"/>
                <a:gd name="connsiteX54" fmla="*/ 6991 w 10000"/>
                <a:gd name="connsiteY54" fmla="*/ 6637 h 10000"/>
                <a:gd name="connsiteX55" fmla="*/ 7275 w 10000"/>
                <a:gd name="connsiteY55" fmla="*/ 6839 h 10000"/>
                <a:gd name="connsiteX56" fmla="*/ 7430 w 10000"/>
                <a:gd name="connsiteY56" fmla="*/ 6527 h 10000"/>
                <a:gd name="connsiteX57" fmla="*/ 7470 w 10000"/>
                <a:gd name="connsiteY57" fmla="*/ 6559 h 10000"/>
                <a:gd name="connsiteX58" fmla="*/ 7590 w 10000"/>
                <a:gd name="connsiteY58" fmla="*/ 6367 h 10000"/>
                <a:gd name="connsiteX59" fmla="*/ 7831 w 10000"/>
                <a:gd name="connsiteY59" fmla="*/ 6270 h 10000"/>
                <a:gd name="connsiteX60" fmla="*/ 7952 w 10000"/>
                <a:gd name="connsiteY60" fmla="*/ 5916 h 10000"/>
                <a:gd name="connsiteX61" fmla="*/ 8313 w 10000"/>
                <a:gd name="connsiteY61" fmla="*/ 5498 h 10000"/>
                <a:gd name="connsiteX62" fmla="*/ 8594 w 10000"/>
                <a:gd name="connsiteY62" fmla="*/ 5305 h 10000"/>
                <a:gd name="connsiteX63" fmla="*/ 8795 w 10000"/>
                <a:gd name="connsiteY63" fmla="*/ 4759 h 10000"/>
                <a:gd name="connsiteX64" fmla="*/ 8795 w 10000"/>
                <a:gd name="connsiteY64" fmla="*/ 4630 h 10000"/>
                <a:gd name="connsiteX65" fmla="*/ 8755 w 10000"/>
                <a:gd name="connsiteY65" fmla="*/ 4309 h 10000"/>
                <a:gd name="connsiteX66" fmla="*/ 9157 w 10000"/>
                <a:gd name="connsiteY66" fmla="*/ 3151 h 10000"/>
                <a:gd name="connsiteX67" fmla="*/ 9277 w 10000"/>
                <a:gd name="connsiteY67" fmla="*/ 3151 h 10000"/>
                <a:gd name="connsiteX68" fmla="*/ 9438 w 10000"/>
                <a:gd name="connsiteY68" fmla="*/ 3055 h 10000"/>
                <a:gd name="connsiteX69" fmla="*/ 9920 w 10000"/>
                <a:gd name="connsiteY69" fmla="*/ 2894 h 10000"/>
                <a:gd name="connsiteX70" fmla="*/ 10000 w 10000"/>
                <a:gd name="connsiteY70" fmla="*/ 2637 h 10000"/>
                <a:gd name="connsiteX71" fmla="*/ 9960 w 10000"/>
                <a:gd name="connsiteY71" fmla="*/ 2572 h 10000"/>
                <a:gd name="connsiteX72" fmla="*/ 9799 w 10000"/>
                <a:gd name="connsiteY72" fmla="*/ 2572 h 10000"/>
                <a:gd name="connsiteX73" fmla="*/ 9679 w 10000"/>
                <a:gd name="connsiteY73" fmla="*/ 2412 h 10000"/>
                <a:gd name="connsiteX74" fmla="*/ 9438 w 10000"/>
                <a:gd name="connsiteY74" fmla="*/ 2347 h 10000"/>
                <a:gd name="connsiteX75" fmla="*/ 9317 w 10000"/>
                <a:gd name="connsiteY75" fmla="*/ 2219 h 10000"/>
                <a:gd name="connsiteX76" fmla="*/ 9237 w 10000"/>
                <a:gd name="connsiteY76" fmla="*/ 1736 h 10000"/>
                <a:gd name="connsiteX77" fmla="*/ 9237 w 10000"/>
                <a:gd name="connsiteY77" fmla="*/ 1061 h 10000"/>
                <a:gd name="connsiteX78" fmla="*/ 9036 w 10000"/>
                <a:gd name="connsiteY78" fmla="*/ 836 h 10000"/>
                <a:gd name="connsiteX79" fmla="*/ 8996 w 10000"/>
                <a:gd name="connsiteY79" fmla="*/ 611 h 10000"/>
                <a:gd name="connsiteX80" fmla="*/ 8675 w 10000"/>
                <a:gd name="connsiteY80" fmla="*/ 289 h 10000"/>
                <a:gd name="connsiteX81" fmla="*/ 8394 w 10000"/>
                <a:gd name="connsiteY81" fmla="*/ 161 h 10000"/>
                <a:gd name="connsiteX82" fmla="*/ 8233 w 10000"/>
                <a:gd name="connsiteY82" fmla="*/ 0 h 10000"/>
                <a:gd name="connsiteX83" fmla="*/ 7992 w 10000"/>
                <a:gd name="connsiteY83" fmla="*/ 161 h 10000"/>
                <a:gd name="connsiteX84" fmla="*/ 7831 w 10000"/>
                <a:gd name="connsiteY84" fmla="*/ 129 h 10000"/>
                <a:gd name="connsiteX85" fmla="*/ 7711 w 10000"/>
                <a:gd name="connsiteY85" fmla="*/ 418 h 10000"/>
                <a:gd name="connsiteX86" fmla="*/ 7390 w 10000"/>
                <a:gd name="connsiteY86" fmla="*/ 482 h 10000"/>
                <a:gd name="connsiteX87" fmla="*/ 7309 w 10000"/>
                <a:gd name="connsiteY87" fmla="*/ 707 h 10000"/>
                <a:gd name="connsiteX88" fmla="*/ 7028 w 10000"/>
                <a:gd name="connsiteY88" fmla="*/ 707 h 10000"/>
                <a:gd name="connsiteX89" fmla="*/ 6787 w 10000"/>
                <a:gd name="connsiteY89" fmla="*/ 611 h 10000"/>
                <a:gd name="connsiteX90" fmla="*/ 6265 w 10000"/>
                <a:gd name="connsiteY90" fmla="*/ 611 h 10000"/>
                <a:gd name="connsiteX91" fmla="*/ 5743 w 10000"/>
                <a:gd name="connsiteY91" fmla="*/ 611 h 10000"/>
                <a:gd name="connsiteX92" fmla="*/ 5783 w 10000"/>
                <a:gd name="connsiteY92" fmla="*/ 482 h 10000"/>
                <a:gd name="connsiteX93" fmla="*/ 5703 w 10000"/>
                <a:gd name="connsiteY93" fmla="*/ 482 h 10000"/>
                <a:gd name="connsiteX94" fmla="*/ 5663 w 10000"/>
                <a:gd name="connsiteY94" fmla="*/ 611 h 10000"/>
                <a:gd name="connsiteX95" fmla="*/ 5181 w 10000"/>
                <a:gd name="connsiteY95" fmla="*/ 611 h 10000"/>
                <a:gd name="connsiteX96" fmla="*/ 4699 w 10000"/>
                <a:gd name="connsiteY96" fmla="*/ 611 h 10000"/>
                <a:gd name="connsiteX97" fmla="*/ 4217 w 10000"/>
                <a:gd name="connsiteY97" fmla="*/ 611 h 10000"/>
                <a:gd name="connsiteX98" fmla="*/ 3735 w 10000"/>
                <a:gd name="connsiteY98" fmla="*/ 611 h 10000"/>
                <a:gd name="connsiteX99" fmla="*/ 3293 w 10000"/>
                <a:gd name="connsiteY99" fmla="*/ 611 h 10000"/>
                <a:gd name="connsiteX100" fmla="*/ 2811 w 10000"/>
                <a:gd name="connsiteY100" fmla="*/ 611 h 10000"/>
                <a:gd name="connsiteX101" fmla="*/ 2369 w 10000"/>
                <a:gd name="connsiteY101" fmla="*/ 611 h 10000"/>
                <a:gd name="connsiteX102" fmla="*/ 1888 w 10000"/>
                <a:gd name="connsiteY102" fmla="*/ 611 h 10000"/>
                <a:gd name="connsiteX103" fmla="*/ 1888 w 10000"/>
                <a:gd name="connsiteY103" fmla="*/ 1061 h 10000"/>
                <a:gd name="connsiteX104" fmla="*/ 1888 w 10000"/>
                <a:gd name="connsiteY104" fmla="*/ 1640 h 10000"/>
                <a:gd name="connsiteX105" fmla="*/ 1285 w 10000"/>
                <a:gd name="connsiteY105" fmla="*/ 1640 h 10000"/>
                <a:gd name="connsiteX106" fmla="*/ 1285 w 10000"/>
                <a:gd name="connsiteY106" fmla="*/ 1897 h 10000"/>
                <a:gd name="connsiteX0" fmla="*/ 1285 w 10000"/>
                <a:gd name="connsiteY0" fmla="*/ 1897 h 10000"/>
                <a:gd name="connsiteX1" fmla="*/ 1285 w 10000"/>
                <a:gd name="connsiteY1" fmla="*/ 2412 h 10000"/>
                <a:gd name="connsiteX2" fmla="*/ 1285 w 10000"/>
                <a:gd name="connsiteY2" fmla="*/ 2894 h 10000"/>
                <a:gd name="connsiteX3" fmla="*/ 1285 w 10000"/>
                <a:gd name="connsiteY3" fmla="*/ 3376 h 10000"/>
                <a:gd name="connsiteX4" fmla="*/ 1285 w 10000"/>
                <a:gd name="connsiteY4" fmla="*/ 3826 h 10000"/>
                <a:gd name="connsiteX5" fmla="*/ 643 w 10000"/>
                <a:gd name="connsiteY5" fmla="*/ 3923 h 10000"/>
                <a:gd name="connsiteX6" fmla="*/ 522 w 10000"/>
                <a:gd name="connsiteY6" fmla="*/ 4180 h 10000"/>
                <a:gd name="connsiteX7" fmla="*/ 241 w 10000"/>
                <a:gd name="connsiteY7" fmla="*/ 4502 h 10000"/>
                <a:gd name="connsiteX8" fmla="*/ 241 w 10000"/>
                <a:gd name="connsiteY8" fmla="*/ 4759 h 10000"/>
                <a:gd name="connsiteX9" fmla="*/ 120 w 10000"/>
                <a:gd name="connsiteY9" fmla="*/ 4823 h 10000"/>
                <a:gd name="connsiteX10" fmla="*/ 120 w 10000"/>
                <a:gd name="connsiteY10" fmla="*/ 5048 h 10000"/>
                <a:gd name="connsiteX11" fmla="*/ 0 w 10000"/>
                <a:gd name="connsiteY11" fmla="*/ 5241 h 10000"/>
                <a:gd name="connsiteX12" fmla="*/ 0 w 10000"/>
                <a:gd name="connsiteY12" fmla="*/ 5402 h 10000"/>
                <a:gd name="connsiteX13" fmla="*/ 241 w 10000"/>
                <a:gd name="connsiteY13" fmla="*/ 5370 h 10000"/>
                <a:gd name="connsiteX14" fmla="*/ 281 w 10000"/>
                <a:gd name="connsiteY14" fmla="*/ 5659 h 10000"/>
                <a:gd name="connsiteX15" fmla="*/ 602 w 10000"/>
                <a:gd name="connsiteY15" fmla="*/ 6174 h 10000"/>
                <a:gd name="connsiteX16" fmla="*/ 602 w 10000"/>
                <a:gd name="connsiteY16" fmla="*/ 6206 h 10000"/>
                <a:gd name="connsiteX17" fmla="*/ 482 w 10000"/>
                <a:gd name="connsiteY17" fmla="*/ 6238 h 10000"/>
                <a:gd name="connsiteX18" fmla="*/ 964 w 10000"/>
                <a:gd name="connsiteY18" fmla="*/ 6752 h 10000"/>
                <a:gd name="connsiteX19" fmla="*/ 1004 w 10000"/>
                <a:gd name="connsiteY19" fmla="*/ 6913 h 10000"/>
                <a:gd name="connsiteX20" fmla="*/ 964 w 10000"/>
                <a:gd name="connsiteY20" fmla="*/ 7363 h 10000"/>
                <a:gd name="connsiteX21" fmla="*/ 1044 w 10000"/>
                <a:gd name="connsiteY21" fmla="*/ 7428 h 10000"/>
                <a:gd name="connsiteX22" fmla="*/ 1365 w 10000"/>
                <a:gd name="connsiteY22" fmla="*/ 7460 h 10000"/>
                <a:gd name="connsiteX23" fmla="*/ 1406 w 10000"/>
                <a:gd name="connsiteY23" fmla="*/ 7588 h 10000"/>
                <a:gd name="connsiteX24" fmla="*/ 1767 w 10000"/>
                <a:gd name="connsiteY24" fmla="*/ 7621 h 10000"/>
                <a:gd name="connsiteX25" fmla="*/ 1968 w 10000"/>
                <a:gd name="connsiteY25" fmla="*/ 7749 h 10000"/>
                <a:gd name="connsiteX26" fmla="*/ 2008 w 10000"/>
                <a:gd name="connsiteY26" fmla="*/ 7974 h 10000"/>
                <a:gd name="connsiteX27" fmla="*/ 2651 w 10000"/>
                <a:gd name="connsiteY27" fmla="*/ 8360 h 10000"/>
                <a:gd name="connsiteX28" fmla="*/ 2811 w 10000"/>
                <a:gd name="connsiteY28" fmla="*/ 8746 h 10000"/>
                <a:gd name="connsiteX29" fmla="*/ 3253 w 10000"/>
                <a:gd name="connsiteY29" fmla="*/ 8939 h 10000"/>
                <a:gd name="connsiteX30" fmla="*/ 3414 w 10000"/>
                <a:gd name="connsiteY30" fmla="*/ 9196 h 10000"/>
                <a:gd name="connsiteX31" fmla="*/ 3735 w 10000"/>
                <a:gd name="connsiteY31" fmla="*/ 9518 h 10000"/>
                <a:gd name="connsiteX32" fmla="*/ 3976 w 10000"/>
                <a:gd name="connsiteY32" fmla="*/ 9614 h 10000"/>
                <a:gd name="connsiteX33" fmla="*/ 4137 w 10000"/>
                <a:gd name="connsiteY33" fmla="*/ 9518 h 10000"/>
                <a:gd name="connsiteX34" fmla="*/ 4538 w 10000"/>
                <a:gd name="connsiteY34" fmla="*/ 9550 h 10000"/>
                <a:gd name="connsiteX35" fmla="*/ 4699 w 10000"/>
                <a:gd name="connsiteY35" fmla="*/ 9486 h 10000"/>
                <a:gd name="connsiteX36" fmla="*/ 5422 w 10000"/>
                <a:gd name="connsiteY36" fmla="*/ 9968 h 10000"/>
                <a:gd name="connsiteX37" fmla="*/ 5462 w 10000"/>
                <a:gd name="connsiteY37" fmla="*/ 9968 h 10000"/>
                <a:gd name="connsiteX38" fmla="*/ 5542 w 10000"/>
                <a:gd name="connsiteY38" fmla="*/ 9904 h 10000"/>
                <a:gd name="connsiteX39" fmla="*/ 6064 w 10000"/>
                <a:gd name="connsiteY39" fmla="*/ 9904 h 10000"/>
                <a:gd name="connsiteX40" fmla="*/ 6145 w 10000"/>
                <a:gd name="connsiteY40" fmla="*/ 10000 h 10000"/>
                <a:gd name="connsiteX41" fmla="*/ 6586 w 10000"/>
                <a:gd name="connsiteY41" fmla="*/ 9871 h 10000"/>
                <a:gd name="connsiteX42" fmla="*/ 6988 w 10000"/>
                <a:gd name="connsiteY42" fmla="*/ 9871 h 10000"/>
                <a:gd name="connsiteX43" fmla="*/ 5933 w 10000"/>
                <a:gd name="connsiteY43" fmla="*/ 6931 h 10000"/>
                <a:gd name="connsiteX44" fmla="*/ 6089 w 10000"/>
                <a:gd name="connsiteY44" fmla="*/ 6766 h 10000"/>
                <a:gd name="connsiteX45" fmla="*/ 6274 w 10000"/>
                <a:gd name="connsiteY45" fmla="*/ 6541 h 10000"/>
                <a:gd name="connsiteX46" fmla="*/ 6389 w 10000"/>
                <a:gd name="connsiteY46" fmla="*/ 6438 h 10000"/>
                <a:gd name="connsiteX47" fmla="*/ 6524 w 10000"/>
                <a:gd name="connsiteY47" fmla="*/ 6396 h 10000"/>
                <a:gd name="connsiteX48" fmla="*/ 6531 w 10000"/>
                <a:gd name="connsiteY48" fmla="*/ 6265 h 10000"/>
                <a:gd name="connsiteX49" fmla="*/ 6424 w 10000"/>
                <a:gd name="connsiteY49" fmla="*/ 5966 h 10000"/>
                <a:gd name="connsiteX50" fmla="*/ 6602 w 10000"/>
                <a:gd name="connsiteY50" fmla="*/ 5973 h 10000"/>
                <a:gd name="connsiteX51" fmla="*/ 6707 w 10000"/>
                <a:gd name="connsiteY51" fmla="*/ 5860 h 10000"/>
                <a:gd name="connsiteX52" fmla="*/ 6876 w 10000"/>
                <a:gd name="connsiteY52" fmla="*/ 5861 h 10000"/>
                <a:gd name="connsiteX53" fmla="*/ 6827 w 10000"/>
                <a:gd name="connsiteY53" fmla="*/ 6558 h 10000"/>
                <a:gd name="connsiteX54" fmla="*/ 6991 w 10000"/>
                <a:gd name="connsiteY54" fmla="*/ 6637 h 10000"/>
                <a:gd name="connsiteX55" fmla="*/ 7275 w 10000"/>
                <a:gd name="connsiteY55" fmla="*/ 6839 h 10000"/>
                <a:gd name="connsiteX56" fmla="*/ 7430 w 10000"/>
                <a:gd name="connsiteY56" fmla="*/ 6527 h 10000"/>
                <a:gd name="connsiteX57" fmla="*/ 7470 w 10000"/>
                <a:gd name="connsiteY57" fmla="*/ 6559 h 10000"/>
                <a:gd name="connsiteX58" fmla="*/ 7590 w 10000"/>
                <a:gd name="connsiteY58" fmla="*/ 6367 h 10000"/>
                <a:gd name="connsiteX59" fmla="*/ 7831 w 10000"/>
                <a:gd name="connsiteY59" fmla="*/ 6270 h 10000"/>
                <a:gd name="connsiteX60" fmla="*/ 7952 w 10000"/>
                <a:gd name="connsiteY60" fmla="*/ 5916 h 10000"/>
                <a:gd name="connsiteX61" fmla="*/ 8313 w 10000"/>
                <a:gd name="connsiteY61" fmla="*/ 5498 h 10000"/>
                <a:gd name="connsiteX62" fmla="*/ 8594 w 10000"/>
                <a:gd name="connsiteY62" fmla="*/ 5305 h 10000"/>
                <a:gd name="connsiteX63" fmla="*/ 8795 w 10000"/>
                <a:gd name="connsiteY63" fmla="*/ 4759 h 10000"/>
                <a:gd name="connsiteX64" fmla="*/ 8795 w 10000"/>
                <a:gd name="connsiteY64" fmla="*/ 4630 h 10000"/>
                <a:gd name="connsiteX65" fmla="*/ 8755 w 10000"/>
                <a:gd name="connsiteY65" fmla="*/ 4309 h 10000"/>
                <a:gd name="connsiteX66" fmla="*/ 9157 w 10000"/>
                <a:gd name="connsiteY66" fmla="*/ 3151 h 10000"/>
                <a:gd name="connsiteX67" fmla="*/ 9277 w 10000"/>
                <a:gd name="connsiteY67" fmla="*/ 3151 h 10000"/>
                <a:gd name="connsiteX68" fmla="*/ 9438 w 10000"/>
                <a:gd name="connsiteY68" fmla="*/ 3055 h 10000"/>
                <a:gd name="connsiteX69" fmla="*/ 9920 w 10000"/>
                <a:gd name="connsiteY69" fmla="*/ 2894 h 10000"/>
                <a:gd name="connsiteX70" fmla="*/ 10000 w 10000"/>
                <a:gd name="connsiteY70" fmla="*/ 2637 h 10000"/>
                <a:gd name="connsiteX71" fmla="*/ 9960 w 10000"/>
                <a:gd name="connsiteY71" fmla="*/ 2572 h 10000"/>
                <a:gd name="connsiteX72" fmla="*/ 9799 w 10000"/>
                <a:gd name="connsiteY72" fmla="*/ 2572 h 10000"/>
                <a:gd name="connsiteX73" fmla="*/ 9679 w 10000"/>
                <a:gd name="connsiteY73" fmla="*/ 2412 h 10000"/>
                <a:gd name="connsiteX74" fmla="*/ 9438 w 10000"/>
                <a:gd name="connsiteY74" fmla="*/ 2347 h 10000"/>
                <a:gd name="connsiteX75" fmla="*/ 9317 w 10000"/>
                <a:gd name="connsiteY75" fmla="*/ 2219 h 10000"/>
                <a:gd name="connsiteX76" fmla="*/ 9237 w 10000"/>
                <a:gd name="connsiteY76" fmla="*/ 1736 h 10000"/>
                <a:gd name="connsiteX77" fmla="*/ 9237 w 10000"/>
                <a:gd name="connsiteY77" fmla="*/ 1061 h 10000"/>
                <a:gd name="connsiteX78" fmla="*/ 9036 w 10000"/>
                <a:gd name="connsiteY78" fmla="*/ 836 h 10000"/>
                <a:gd name="connsiteX79" fmla="*/ 8996 w 10000"/>
                <a:gd name="connsiteY79" fmla="*/ 611 h 10000"/>
                <a:gd name="connsiteX80" fmla="*/ 8675 w 10000"/>
                <a:gd name="connsiteY80" fmla="*/ 289 h 10000"/>
                <a:gd name="connsiteX81" fmla="*/ 8394 w 10000"/>
                <a:gd name="connsiteY81" fmla="*/ 161 h 10000"/>
                <a:gd name="connsiteX82" fmla="*/ 8233 w 10000"/>
                <a:gd name="connsiteY82" fmla="*/ 0 h 10000"/>
                <a:gd name="connsiteX83" fmla="*/ 7992 w 10000"/>
                <a:gd name="connsiteY83" fmla="*/ 161 h 10000"/>
                <a:gd name="connsiteX84" fmla="*/ 7831 w 10000"/>
                <a:gd name="connsiteY84" fmla="*/ 129 h 10000"/>
                <a:gd name="connsiteX85" fmla="*/ 7711 w 10000"/>
                <a:gd name="connsiteY85" fmla="*/ 418 h 10000"/>
                <a:gd name="connsiteX86" fmla="*/ 7390 w 10000"/>
                <a:gd name="connsiteY86" fmla="*/ 482 h 10000"/>
                <a:gd name="connsiteX87" fmla="*/ 7309 w 10000"/>
                <a:gd name="connsiteY87" fmla="*/ 707 h 10000"/>
                <a:gd name="connsiteX88" fmla="*/ 7028 w 10000"/>
                <a:gd name="connsiteY88" fmla="*/ 707 h 10000"/>
                <a:gd name="connsiteX89" fmla="*/ 6787 w 10000"/>
                <a:gd name="connsiteY89" fmla="*/ 611 h 10000"/>
                <a:gd name="connsiteX90" fmla="*/ 6265 w 10000"/>
                <a:gd name="connsiteY90" fmla="*/ 611 h 10000"/>
                <a:gd name="connsiteX91" fmla="*/ 5743 w 10000"/>
                <a:gd name="connsiteY91" fmla="*/ 611 h 10000"/>
                <a:gd name="connsiteX92" fmla="*/ 5783 w 10000"/>
                <a:gd name="connsiteY92" fmla="*/ 482 h 10000"/>
                <a:gd name="connsiteX93" fmla="*/ 5703 w 10000"/>
                <a:gd name="connsiteY93" fmla="*/ 482 h 10000"/>
                <a:gd name="connsiteX94" fmla="*/ 5663 w 10000"/>
                <a:gd name="connsiteY94" fmla="*/ 611 h 10000"/>
                <a:gd name="connsiteX95" fmla="*/ 5181 w 10000"/>
                <a:gd name="connsiteY95" fmla="*/ 611 h 10000"/>
                <a:gd name="connsiteX96" fmla="*/ 4699 w 10000"/>
                <a:gd name="connsiteY96" fmla="*/ 611 h 10000"/>
                <a:gd name="connsiteX97" fmla="*/ 4217 w 10000"/>
                <a:gd name="connsiteY97" fmla="*/ 611 h 10000"/>
                <a:gd name="connsiteX98" fmla="*/ 3735 w 10000"/>
                <a:gd name="connsiteY98" fmla="*/ 611 h 10000"/>
                <a:gd name="connsiteX99" fmla="*/ 3293 w 10000"/>
                <a:gd name="connsiteY99" fmla="*/ 611 h 10000"/>
                <a:gd name="connsiteX100" fmla="*/ 2811 w 10000"/>
                <a:gd name="connsiteY100" fmla="*/ 611 h 10000"/>
                <a:gd name="connsiteX101" fmla="*/ 2369 w 10000"/>
                <a:gd name="connsiteY101" fmla="*/ 611 h 10000"/>
                <a:gd name="connsiteX102" fmla="*/ 1888 w 10000"/>
                <a:gd name="connsiteY102" fmla="*/ 611 h 10000"/>
                <a:gd name="connsiteX103" fmla="*/ 1888 w 10000"/>
                <a:gd name="connsiteY103" fmla="*/ 1061 h 10000"/>
                <a:gd name="connsiteX104" fmla="*/ 1888 w 10000"/>
                <a:gd name="connsiteY104" fmla="*/ 1640 h 10000"/>
                <a:gd name="connsiteX105" fmla="*/ 1285 w 10000"/>
                <a:gd name="connsiteY105" fmla="*/ 1640 h 10000"/>
                <a:gd name="connsiteX106" fmla="*/ 1285 w 10000"/>
                <a:gd name="connsiteY106" fmla="*/ 1897 h 10000"/>
                <a:gd name="connsiteX0" fmla="*/ 1285 w 10000"/>
                <a:gd name="connsiteY0" fmla="*/ 1897 h 10000"/>
                <a:gd name="connsiteX1" fmla="*/ 1285 w 10000"/>
                <a:gd name="connsiteY1" fmla="*/ 2412 h 10000"/>
                <a:gd name="connsiteX2" fmla="*/ 1285 w 10000"/>
                <a:gd name="connsiteY2" fmla="*/ 2894 h 10000"/>
                <a:gd name="connsiteX3" fmla="*/ 1285 w 10000"/>
                <a:gd name="connsiteY3" fmla="*/ 3376 h 10000"/>
                <a:gd name="connsiteX4" fmla="*/ 1285 w 10000"/>
                <a:gd name="connsiteY4" fmla="*/ 3826 h 10000"/>
                <a:gd name="connsiteX5" fmla="*/ 643 w 10000"/>
                <a:gd name="connsiteY5" fmla="*/ 3923 h 10000"/>
                <a:gd name="connsiteX6" fmla="*/ 522 w 10000"/>
                <a:gd name="connsiteY6" fmla="*/ 4180 h 10000"/>
                <a:gd name="connsiteX7" fmla="*/ 241 w 10000"/>
                <a:gd name="connsiteY7" fmla="*/ 4502 h 10000"/>
                <a:gd name="connsiteX8" fmla="*/ 241 w 10000"/>
                <a:gd name="connsiteY8" fmla="*/ 4759 h 10000"/>
                <a:gd name="connsiteX9" fmla="*/ 120 w 10000"/>
                <a:gd name="connsiteY9" fmla="*/ 4823 h 10000"/>
                <a:gd name="connsiteX10" fmla="*/ 120 w 10000"/>
                <a:gd name="connsiteY10" fmla="*/ 5048 h 10000"/>
                <a:gd name="connsiteX11" fmla="*/ 0 w 10000"/>
                <a:gd name="connsiteY11" fmla="*/ 5241 h 10000"/>
                <a:gd name="connsiteX12" fmla="*/ 0 w 10000"/>
                <a:gd name="connsiteY12" fmla="*/ 5402 h 10000"/>
                <a:gd name="connsiteX13" fmla="*/ 241 w 10000"/>
                <a:gd name="connsiteY13" fmla="*/ 5370 h 10000"/>
                <a:gd name="connsiteX14" fmla="*/ 281 w 10000"/>
                <a:gd name="connsiteY14" fmla="*/ 5659 h 10000"/>
                <a:gd name="connsiteX15" fmla="*/ 602 w 10000"/>
                <a:gd name="connsiteY15" fmla="*/ 6174 h 10000"/>
                <a:gd name="connsiteX16" fmla="*/ 602 w 10000"/>
                <a:gd name="connsiteY16" fmla="*/ 6206 h 10000"/>
                <a:gd name="connsiteX17" fmla="*/ 482 w 10000"/>
                <a:gd name="connsiteY17" fmla="*/ 6238 h 10000"/>
                <a:gd name="connsiteX18" fmla="*/ 964 w 10000"/>
                <a:gd name="connsiteY18" fmla="*/ 6752 h 10000"/>
                <a:gd name="connsiteX19" fmla="*/ 1004 w 10000"/>
                <a:gd name="connsiteY19" fmla="*/ 6913 h 10000"/>
                <a:gd name="connsiteX20" fmla="*/ 964 w 10000"/>
                <a:gd name="connsiteY20" fmla="*/ 7363 h 10000"/>
                <a:gd name="connsiteX21" fmla="*/ 1044 w 10000"/>
                <a:gd name="connsiteY21" fmla="*/ 7428 h 10000"/>
                <a:gd name="connsiteX22" fmla="*/ 1365 w 10000"/>
                <a:gd name="connsiteY22" fmla="*/ 7460 h 10000"/>
                <a:gd name="connsiteX23" fmla="*/ 1406 w 10000"/>
                <a:gd name="connsiteY23" fmla="*/ 7588 h 10000"/>
                <a:gd name="connsiteX24" fmla="*/ 1767 w 10000"/>
                <a:gd name="connsiteY24" fmla="*/ 7621 h 10000"/>
                <a:gd name="connsiteX25" fmla="*/ 1968 w 10000"/>
                <a:gd name="connsiteY25" fmla="*/ 7749 h 10000"/>
                <a:gd name="connsiteX26" fmla="*/ 2008 w 10000"/>
                <a:gd name="connsiteY26" fmla="*/ 7974 h 10000"/>
                <a:gd name="connsiteX27" fmla="*/ 2651 w 10000"/>
                <a:gd name="connsiteY27" fmla="*/ 8360 h 10000"/>
                <a:gd name="connsiteX28" fmla="*/ 2811 w 10000"/>
                <a:gd name="connsiteY28" fmla="*/ 8746 h 10000"/>
                <a:gd name="connsiteX29" fmla="*/ 3253 w 10000"/>
                <a:gd name="connsiteY29" fmla="*/ 8939 h 10000"/>
                <a:gd name="connsiteX30" fmla="*/ 3414 w 10000"/>
                <a:gd name="connsiteY30" fmla="*/ 9196 h 10000"/>
                <a:gd name="connsiteX31" fmla="*/ 3735 w 10000"/>
                <a:gd name="connsiteY31" fmla="*/ 9518 h 10000"/>
                <a:gd name="connsiteX32" fmla="*/ 3976 w 10000"/>
                <a:gd name="connsiteY32" fmla="*/ 9614 h 10000"/>
                <a:gd name="connsiteX33" fmla="*/ 4137 w 10000"/>
                <a:gd name="connsiteY33" fmla="*/ 9518 h 10000"/>
                <a:gd name="connsiteX34" fmla="*/ 4538 w 10000"/>
                <a:gd name="connsiteY34" fmla="*/ 9550 h 10000"/>
                <a:gd name="connsiteX35" fmla="*/ 4699 w 10000"/>
                <a:gd name="connsiteY35" fmla="*/ 9486 h 10000"/>
                <a:gd name="connsiteX36" fmla="*/ 5422 w 10000"/>
                <a:gd name="connsiteY36" fmla="*/ 9968 h 10000"/>
                <a:gd name="connsiteX37" fmla="*/ 5462 w 10000"/>
                <a:gd name="connsiteY37" fmla="*/ 9968 h 10000"/>
                <a:gd name="connsiteX38" fmla="*/ 5542 w 10000"/>
                <a:gd name="connsiteY38" fmla="*/ 9904 h 10000"/>
                <a:gd name="connsiteX39" fmla="*/ 6064 w 10000"/>
                <a:gd name="connsiteY39" fmla="*/ 9904 h 10000"/>
                <a:gd name="connsiteX40" fmla="*/ 6145 w 10000"/>
                <a:gd name="connsiteY40" fmla="*/ 10000 h 10000"/>
                <a:gd name="connsiteX41" fmla="*/ 6586 w 10000"/>
                <a:gd name="connsiteY41" fmla="*/ 9871 h 10000"/>
                <a:gd name="connsiteX42" fmla="*/ 5768 w 10000"/>
                <a:gd name="connsiteY42" fmla="*/ 7006 h 10000"/>
                <a:gd name="connsiteX43" fmla="*/ 5933 w 10000"/>
                <a:gd name="connsiteY43" fmla="*/ 6931 h 10000"/>
                <a:gd name="connsiteX44" fmla="*/ 6089 w 10000"/>
                <a:gd name="connsiteY44" fmla="*/ 6766 h 10000"/>
                <a:gd name="connsiteX45" fmla="*/ 6274 w 10000"/>
                <a:gd name="connsiteY45" fmla="*/ 6541 h 10000"/>
                <a:gd name="connsiteX46" fmla="*/ 6389 w 10000"/>
                <a:gd name="connsiteY46" fmla="*/ 6438 h 10000"/>
                <a:gd name="connsiteX47" fmla="*/ 6524 w 10000"/>
                <a:gd name="connsiteY47" fmla="*/ 6396 h 10000"/>
                <a:gd name="connsiteX48" fmla="*/ 6531 w 10000"/>
                <a:gd name="connsiteY48" fmla="*/ 6265 h 10000"/>
                <a:gd name="connsiteX49" fmla="*/ 6424 w 10000"/>
                <a:gd name="connsiteY49" fmla="*/ 5966 h 10000"/>
                <a:gd name="connsiteX50" fmla="*/ 6602 w 10000"/>
                <a:gd name="connsiteY50" fmla="*/ 5973 h 10000"/>
                <a:gd name="connsiteX51" fmla="*/ 6707 w 10000"/>
                <a:gd name="connsiteY51" fmla="*/ 5860 h 10000"/>
                <a:gd name="connsiteX52" fmla="*/ 6876 w 10000"/>
                <a:gd name="connsiteY52" fmla="*/ 5861 h 10000"/>
                <a:gd name="connsiteX53" fmla="*/ 6827 w 10000"/>
                <a:gd name="connsiteY53" fmla="*/ 6558 h 10000"/>
                <a:gd name="connsiteX54" fmla="*/ 6991 w 10000"/>
                <a:gd name="connsiteY54" fmla="*/ 6637 h 10000"/>
                <a:gd name="connsiteX55" fmla="*/ 7275 w 10000"/>
                <a:gd name="connsiteY55" fmla="*/ 6839 h 10000"/>
                <a:gd name="connsiteX56" fmla="*/ 7430 w 10000"/>
                <a:gd name="connsiteY56" fmla="*/ 6527 h 10000"/>
                <a:gd name="connsiteX57" fmla="*/ 7470 w 10000"/>
                <a:gd name="connsiteY57" fmla="*/ 6559 h 10000"/>
                <a:gd name="connsiteX58" fmla="*/ 7590 w 10000"/>
                <a:gd name="connsiteY58" fmla="*/ 6367 h 10000"/>
                <a:gd name="connsiteX59" fmla="*/ 7831 w 10000"/>
                <a:gd name="connsiteY59" fmla="*/ 6270 h 10000"/>
                <a:gd name="connsiteX60" fmla="*/ 7952 w 10000"/>
                <a:gd name="connsiteY60" fmla="*/ 5916 h 10000"/>
                <a:gd name="connsiteX61" fmla="*/ 8313 w 10000"/>
                <a:gd name="connsiteY61" fmla="*/ 5498 h 10000"/>
                <a:gd name="connsiteX62" fmla="*/ 8594 w 10000"/>
                <a:gd name="connsiteY62" fmla="*/ 5305 h 10000"/>
                <a:gd name="connsiteX63" fmla="*/ 8795 w 10000"/>
                <a:gd name="connsiteY63" fmla="*/ 4759 h 10000"/>
                <a:gd name="connsiteX64" fmla="*/ 8795 w 10000"/>
                <a:gd name="connsiteY64" fmla="*/ 4630 h 10000"/>
                <a:gd name="connsiteX65" fmla="*/ 8755 w 10000"/>
                <a:gd name="connsiteY65" fmla="*/ 4309 h 10000"/>
                <a:gd name="connsiteX66" fmla="*/ 9157 w 10000"/>
                <a:gd name="connsiteY66" fmla="*/ 3151 h 10000"/>
                <a:gd name="connsiteX67" fmla="*/ 9277 w 10000"/>
                <a:gd name="connsiteY67" fmla="*/ 3151 h 10000"/>
                <a:gd name="connsiteX68" fmla="*/ 9438 w 10000"/>
                <a:gd name="connsiteY68" fmla="*/ 3055 h 10000"/>
                <a:gd name="connsiteX69" fmla="*/ 9920 w 10000"/>
                <a:gd name="connsiteY69" fmla="*/ 2894 h 10000"/>
                <a:gd name="connsiteX70" fmla="*/ 10000 w 10000"/>
                <a:gd name="connsiteY70" fmla="*/ 2637 h 10000"/>
                <a:gd name="connsiteX71" fmla="*/ 9960 w 10000"/>
                <a:gd name="connsiteY71" fmla="*/ 2572 h 10000"/>
                <a:gd name="connsiteX72" fmla="*/ 9799 w 10000"/>
                <a:gd name="connsiteY72" fmla="*/ 2572 h 10000"/>
                <a:gd name="connsiteX73" fmla="*/ 9679 w 10000"/>
                <a:gd name="connsiteY73" fmla="*/ 2412 h 10000"/>
                <a:gd name="connsiteX74" fmla="*/ 9438 w 10000"/>
                <a:gd name="connsiteY74" fmla="*/ 2347 h 10000"/>
                <a:gd name="connsiteX75" fmla="*/ 9317 w 10000"/>
                <a:gd name="connsiteY75" fmla="*/ 2219 h 10000"/>
                <a:gd name="connsiteX76" fmla="*/ 9237 w 10000"/>
                <a:gd name="connsiteY76" fmla="*/ 1736 h 10000"/>
                <a:gd name="connsiteX77" fmla="*/ 9237 w 10000"/>
                <a:gd name="connsiteY77" fmla="*/ 1061 h 10000"/>
                <a:gd name="connsiteX78" fmla="*/ 9036 w 10000"/>
                <a:gd name="connsiteY78" fmla="*/ 836 h 10000"/>
                <a:gd name="connsiteX79" fmla="*/ 8996 w 10000"/>
                <a:gd name="connsiteY79" fmla="*/ 611 h 10000"/>
                <a:gd name="connsiteX80" fmla="*/ 8675 w 10000"/>
                <a:gd name="connsiteY80" fmla="*/ 289 h 10000"/>
                <a:gd name="connsiteX81" fmla="*/ 8394 w 10000"/>
                <a:gd name="connsiteY81" fmla="*/ 161 h 10000"/>
                <a:gd name="connsiteX82" fmla="*/ 8233 w 10000"/>
                <a:gd name="connsiteY82" fmla="*/ 0 h 10000"/>
                <a:gd name="connsiteX83" fmla="*/ 7992 w 10000"/>
                <a:gd name="connsiteY83" fmla="*/ 161 h 10000"/>
                <a:gd name="connsiteX84" fmla="*/ 7831 w 10000"/>
                <a:gd name="connsiteY84" fmla="*/ 129 h 10000"/>
                <a:gd name="connsiteX85" fmla="*/ 7711 w 10000"/>
                <a:gd name="connsiteY85" fmla="*/ 418 h 10000"/>
                <a:gd name="connsiteX86" fmla="*/ 7390 w 10000"/>
                <a:gd name="connsiteY86" fmla="*/ 482 h 10000"/>
                <a:gd name="connsiteX87" fmla="*/ 7309 w 10000"/>
                <a:gd name="connsiteY87" fmla="*/ 707 h 10000"/>
                <a:gd name="connsiteX88" fmla="*/ 7028 w 10000"/>
                <a:gd name="connsiteY88" fmla="*/ 707 h 10000"/>
                <a:gd name="connsiteX89" fmla="*/ 6787 w 10000"/>
                <a:gd name="connsiteY89" fmla="*/ 611 h 10000"/>
                <a:gd name="connsiteX90" fmla="*/ 6265 w 10000"/>
                <a:gd name="connsiteY90" fmla="*/ 611 h 10000"/>
                <a:gd name="connsiteX91" fmla="*/ 5743 w 10000"/>
                <a:gd name="connsiteY91" fmla="*/ 611 h 10000"/>
                <a:gd name="connsiteX92" fmla="*/ 5783 w 10000"/>
                <a:gd name="connsiteY92" fmla="*/ 482 h 10000"/>
                <a:gd name="connsiteX93" fmla="*/ 5703 w 10000"/>
                <a:gd name="connsiteY93" fmla="*/ 482 h 10000"/>
                <a:gd name="connsiteX94" fmla="*/ 5663 w 10000"/>
                <a:gd name="connsiteY94" fmla="*/ 611 h 10000"/>
                <a:gd name="connsiteX95" fmla="*/ 5181 w 10000"/>
                <a:gd name="connsiteY95" fmla="*/ 611 h 10000"/>
                <a:gd name="connsiteX96" fmla="*/ 4699 w 10000"/>
                <a:gd name="connsiteY96" fmla="*/ 611 h 10000"/>
                <a:gd name="connsiteX97" fmla="*/ 4217 w 10000"/>
                <a:gd name="connsiteY97" fmla="*/ 611 h 10000"/>
                <a:gd name="connsiteX98" fmla="*/ 3735 w 10000"/>
                <a:gd name="connsiteY98" fmla="*/ 611 h 10000"/>
                <a:gd name="connsiteX99" fmla="*/ 3293 w 10000"/>
                <a:gd name="connsiteY99" fmla="*/ 611 h 10000"/>
                <a:gd name="connsiteX100" fmla="*/ 2811 w 10000"/>
                <a:gd name="connsiteY100" fmla="*/ 611 h 10000"/>
                <a:gd name="connsiteX101" fmla="*/ 2369 w 10000"/>
                <a:gd name="connsiteY101" fmla="*/ 611 h 10000"/>
                <a:gd name="connsiteX102" fmla="*/ 1888 w 10000"/>
                <a:gd name="connsiteY102" fmla="*/ 611 h 10000"/>
                <a:gd name="connsiteX103" fmla="*/ 1888 w 10000"/>
                <a:gd name="connsiteY103" fmla="*/ 1061 h 10000"/>
                <a:gd name="connsiteX104" fmla="*/ 1888 w 10000"/>
                <a:gd name="connsiteY104" fmla="*/ 1640 h 10000"/>
                <a:gd name="connsiteX105" fmla="*/ 1285 w 10000"/>
                <a:gd name="connsiteY105" fmla="*/ 1640 h 10000"/>
                <a:gd name="connsiteX106" fmla="*/ 1285 w 10000"/>
                <a:gd name="connsiteY106" fmla="*/ 1897 h 10000"/>
                <a:gd name="connsiteX0" fmla="*/ 1285 w 10000"/>
                <a:gd name="connsiteY0" fmla="*/ 1897 h 10000"/>
                <a:gd name="connsiteX1" fmla="*/ 1285 w 10000"/>
                <a:gd name="connsiteY1" fmla="*/ 2412 h 10000"/>
                <a:gd name="connsiteX2" fmla="*/ 1285 w 10000"/>
                <a:gd name="connsiteY2" fmla="*/ 2894 h 10000"/>
                <a:gd name="connsiteX3" fmla="*/ 1285 w 10000"/>
                <a:gd name="connsiteY3" fmla="*/ 3376 h 10000"/>
                <a:gd name="connsiteX4" fmla="*/ 1285 w 10000"/>
                <a:gd name="connsiteY4" fmla="*/ 3826 h 10000"/>
                <a:gd name="connsiteX5" fmla="*/ 643 w 10000"/>
                <a:gd name="connsiteY5" fmla="*/ 3923 h 10000"/>
                <a:gd name="connsiteX6" fmla="*/ 522 w 10000"/>
                <a:gd name="connsiteY6" fmla="*/ 4180 h 10000"/>
                <a:gd name="connsiteX7" fmla="*/ 241 w 10000"/>
                <a:gd name="connsiteY7" fmla="*/ 4502 h 10000"/>
                <a:gd name="connsiteX8" fmla="*/ 241 w 10000"/>
                <a:gd name="connsiteY8" fmla="*/ 4759 h 10000"/>
                <a:gd name="connsiteX9" fmla="*/ 120 w 10000"/>
                <a:gd name="connsiteY9" fmla="*/ 4823 h 10000"/>
                <a:gd name="connsiteX10" fmla="*/ 120 w 10000"/>
                <a:gd name="connsiteY10" fmla="*/ 5048 h 10000"/>
                <a:gd name="connsiteX11" fmla="*/ 0 w 10000"/>
                <a:gd name="connsiteY11" fmla="*/ 5241 h 10000"/>
                <a:gd name="connsiteX12" fmla="*/ 0 w 10000"/>
                <a:gd name="connsiteY12" fmla="*/ 5402 h 10000"/>
                <a:gd name="connsiteX13" fmla="*/ 241 w 10000"/>
                <a:gd name="connsiteY13" fmla="*/ 5370 h 10000"/>
                <a:gd name="connsiteX14" fmla="*/ 281 w 10000"/>
                <a:gd name="connsiteY14" fmla="*/ 5659 h 10000"/>
                <a:gd name="connsiteX15" fmla="*/ 602 w 10000"/>
                <a:gd name="connsiteY15" fmla="*/ 6174 h 10000"/>
                <a:gd name="connsiteX16" fmla="*/ 602 w 10000"/>
                <a:gd name="connsiteY16" fmla="*/ 6206 h 10000"/>
                <a:gd name="connsiteX17" fmla="*/ 482 w 10000"/>
                <a:gd name="connsiteY17" fmla="*/ 6238 h 10000"/>
                <a:gd name="connsiteX18" fmla="*/ 964 w 10000"/>
                <a:gd name="connsiteY18" fmla="*/ 6752 h 10000"/>
                <a:gd name="connsiteX19" fmla="*/ 1004 w 10000"/>
                <a:gd name="connsiteY19" fmla="*/ 6913 h 10000"/>
                <a:gd name="connsiteX20" fmla="*/ 964 w 10000"/>
                <a:gd name="connsiteY20" fmla="*/ 7363 h 10000"/>
                <a:gd name="connsiteX21" fmla="*/ 1044 w 10000"/>
                <a:gd name="connsiteY21" fmla="*/ 7428 h 10000"/>
                <a:gd name="connsiteX22" fmla="*/ 1365 w 10000"/>
                <a:gd name="connsiteY22" fmla="*/ 7460 h 10000"/>
                <a:gd name="connsiteX23" fmla="*/ 1406 w 10000"/>
                <a:gd name="connsiteY23" fmla="*/ 7588 h 10000"/>
                <a:gd name="connsiteX24" fmla="*/ 1767 w 10000"/>
                <a:gd name="connsiteY24" fmla="*/ 7621 h 10000"/>
                <a:gd name="connsiteX25" fmla="*/ 1968 w 10000"/>
                <a:gd name="connsiteY25" fmla="*/ 7749 h 10000"/>
                <a:gd name="connsiteX26" fmla="*/ 2008 w 10000"/>
                <a:gd name="connsiteY26" fmla="*/ 7974 h 10000"/>
                <a:gd name="connsiteX27" fmla="*/ 2651 w 10000"/>
                <a:gd name="connsiteY27" fmla="*/ 8360 h 10000"/>
                <a:gd name="connsiteX28" fmla="*/ 2811 w 10000"/>
                <a:gd name="connsiteY28" fmla="*/ 8746 h 10000"/>
                <a:gd name="connsiteX29" fmla="*/ 3253 w 10000"/>
                <a:gd name="connsiteY29" fmla="*/ 8939 h 10000"/>
                <a:gd name="connsiteX30" fmla="*/ 3414 w 10000"/>
                <a:gd name="connsiteY30" fmla="*/ 9196 h 10000"/>
                <a:gd name="connsiteX31" fmla="*/ 3735 w 10000"/>
                <a:gd name="connsiteY31" fmla="*/ 9518 h 10000"/>
                <a:gd name="connsiteX32" fmla="*/ 3976 w 10000"/>
                <a:gd name="connsiteY32" fmla="*/ 9614 h 10000"/>
                <a:gd name="connsiteX33" fmla="*/ 4137 w 10000"/>
                <a:gd name="connsiteY33" fmla="*/ 9518 h 10000"/>
                <a:gd name="connsiteX34" fmla="*/ 4538 w 10000"/>
                <a:gd name="connsiteY34" fmla="*/ 9550 h 10000"/>
                <a:gd name="connsiteX35" fmla="*/ 4699 w 10000"/>
                <a:gd name="connsiteY35" fmla="*/ 9486 h 10000"/>
                <a:gd name="connsiteX36" fmla="*/ 5422 w 10000"/>
                <a:gd name="connsiteY36" fmla="*/ 9968 h 10000"/>
                <a:gd name="connsiteX37" fmla="*/ 5462 w 10000"/>
                <a:gd name="connsiteY37" fmla="*/ 9968 h 10000"/>
                <a:gd name="connsiteX38" fmla="*/ 5542 w 10000"/>
                <a:gd name="connsiteY38" fmla="*/ 9904 h 10000"/>
                <a:gd name="connsiteX39" fmla="*/ 6064 w 10000"/>
                <a:gd name="connsiteY39" fmla="*/ 9904 h 10000"/>
                <a:gd name="connsiteX40" fmla="*/ 6145 w 10000"/>
                <a:gd name="connsiteY40" fmla="*/ 10000 h 10000"/>
                <a:gd name="connsiteX41" fmla="*/ 5564 w 10000"/>
                <a:gd name="connsiteY41" fmla="*/ 7085 h 10000"/>
                <a:gd name="connsiteX42" fmla="*/ 5768 w 10000"/>
                <a:gd name="connsiteY42" fmla="*/ 7006 h 10000"/>
                <a:gd name="connsiteX43" fmla="*/ 5933 w 10000"/>
                <a:gd name="connsiteY43" fmla="*/ 6931 h 10000"/>
                <a:gd name="connsiteX44" fmla="*/ 6089 w 10000"/>
                <a:gd name="connsiteY44" fmla="*/ 6766 h 10000"/>
                <a:gd name="connsiteX45" fmla="*/ 6274 w 10000"/>
                <a:gd name="connsiteY45" fmla="*/ 6541 h 10000"/>
                <a:gd name="connsiteX46" fmla="*/ 6389 w 10000"/>
                <a:gd name="connsiteY46" fmla="*/ 6438 h 10000"/>
                <a:gd name="connsiteX47" fmla="*/ 6524 w 10000"/>
                <a:gd name="connsiteY47" fmla="*/ 6396 h 10000"/>
                <a:gd name="connsiteX48" fmla="*/ 6531 w 10000"/>
                <a:gd name="connsiteY48" fmla="*/ 6265 h 10000"/>
                <a:gd name="connsiteX49" fmla="*/ 6424 w 10000"/>
                <a:gd name="connsiteY49" fmla="*/ 5966 h 10000"/>
                <a:gd name="connsiteX50" fmla="*/ 6602 w 10000"/>
                <a:gd name="connsiteY50" fmla="*/ 5973 h 10000"/>
                <a:gd name="connsiteX51" fmla="*/ 6707 w 10000"/>
                <a:gd name="connsiteY51" fmla="*/ 5860 h 10000"/>
                <a:gd name="connsiteX52" fmla="*/ 6876 w 10000"/>
                <a:gd name="connsiteY52" fmla="*/ 5861 h 10000"/>
                <a:gd name="connsiteX53" fmla="*/ 6827 w 10000"/>
                <a:gd name="connsiteY53" fmla="*/ 6558 h 10000"/>
                <a:gd name="connsiteX54" fmla="*/ 6991 w 10000"/>
                <a:gd name="connsiteY54" fmla="*/ 6637 h 10000"/>
                <a:gd name="connsiteX55" fmla="*/ 7275 w 10000"/>
                <a:gd name="connsiteY55" fmla="*/ 6839 h 10000"/>
                <a:gd name="connsiteX56" fmla="*/ 7430 w 10000"/>
                <a:gd name="connsiteY56" fmla="*/ 6527 h 10000"/>
                <a:gd name="connsiteX57" fmla="*/ 7470 w 10000"/>
                <a:gd name="connsiteY57" fmla="*/ 6559 h 10000"/>
                <a:gd name="connsiteX58" fmla="*/ 7590 w 10000"/>
                <a:gd name="connsiteY58" fmla="*/ 6367 h 10000"/>
                <a:gd name="connsiteX59" fmla="*/ 7831 w 10000"/>
                <a:gd name="connsiteY59" fmla="*/ 6270 h 10000"/>
                <a:gd name="connsiteX60" fmla="*/ 7952 w 10000"/>
                <a:gd name="connsiteY60" fmla="*/ 5916 h 10000"/>
                <a:gd name="connsiteX61" fmla="*/ 8313 w 10000"/>
                <a:gd name="connsiteY61" fmla="*/ 5498 h 10000"/>
                <a:gd name="connsiteX62" fmla="*/ 8594 w 10000"/>
                <a:gd name="connsiteY62" fmla="*/ 5305 h 10000"/>
                <a:gd name="connsiteX63" fmla="*/ 8795 w 10000"/>
                <a:gd name="connsiteY63" fmla="*/ 4759 h 10000"/>
                <a:gd name="connsiteX64" fmla="*/ 8795 w 10000"/>
                <a:gd name="connsiteY64" fmla="*/ 4630 h 10000"/>
                <a:gd name="connsiteX65" fmla="*/ 8755 w 10000"/>
                <a:gd name="connsiteY65" fmla="*/ 4309 h 10000"/>
                <a:gd name="connsiteX66" fmla="*/ 9157 w 10000"/>
                <a:gd name="connsiteY66" fmla="*/ 3151 h 10000"/>
                <a:gd name="connsiteX67" fmla="*/ 9277 w 10000"/>
                <a:gd name="connsiteY67" fmla="*/ 3151 h 10000"/>
                <a:gd name="connsiteX68" fmla="*/ 9438 w 10000"/>
                <a:gd name="connsiteY68" fmla="*/ 3055 h 10000"/>
                <a:gd name="connsiteX69" fmla="*/ 9920 w 10000"/>
                <a:gd name="connsiteY69" fmla="*/ 2894 h 10000"/>
                <a:gd name="connsiteX70" fmla="*/ 10000 w 10000"/>
                <a:gd name="connsiteY70" fmla="*/ 2637 h 10000"/>
                <a:gd name="connsiteX71" fmla="*/ 9960 w 10000"/>
                <a:gd name="connsiteY71" fmla="*/ 2572 h 10000"/>
                <a:gd name="connsiteX72" fmla="*/ 9799 w 10000"/>
                <a:gd name="connsiteY72" fmla="*/ 2572 h 10000"/>
                <a:gd name="connsiteX73" fmla="*/ 9679 w 10000"/>
                <a:gd name="connsiteY73" fmla="*/ 2412 h 10000"/>
                <a:gd name="connsiteX74" fmla="*/ 9438 w 10000"/>
                <a:gd name="connsiteY74" fmla="*/ 2347 h 10000"/>
                <a:gd name="connsiteX75" fmla="*/ 9317 w 10000"/>
                <a:gd name="connsiteY75" fmla="*/ 2219 h 10000"/>
                <a:gd name="connsiteX76" fmla="*/ 9237 w 10000"/>
                <a:gd name="connsiteY76" fmla="*/ 1736 h 10000"/>
                <a:gd name="connsiteX77" fmla="*/ 9237 w 10000"/>
                <a:gd name="connsiteY77" fmla="*/ 1061 h 10000"/>
                <a:gd name="connsiteX78" fmla="*/ 9036 w 10000"/>
                <a:gd name="connsiteY78" fmla="*/ 836 h 10000"/>
                <a:gd name="connsiteX79" fmla="*/ 8996 w 10000"/>
                <a:gd name="connsiteY79" fmla="*/ 611 h 10000"/>
                <a:gd name="connsiteX80" fmla="*/ 8675 w 10000"/>
                <a:gd name="connsiteY80" fmla="*/ 289 h 10000"/>
                <a:gd name="connsiteX81" fmla="*/ 8394 w 10000"/>
                <a:gd name="connsiteY81" fmla="*/ 161 h 10000"/>
                <a:gd name="connsiteX82" fmla="*/ 8233 w 10000"/>
                <a:gd name="connsiteY82" fmla="*/ 0 h 10000"/>
                <a:gd name="connsiteX83" fmla="*/ 7992 w 10000"/>
                <a:gd name="connsiteY83" fmla="*/ 161 h 10000"/>
                <a:gd name="connsiteX84" fmla="*/ 7831 w 10000"/>
                <a:gd name="connsiteY84" fmla="*/ 129 h 10000"/>
                <a:gd name="connsiteX85" fmla="*/ 7711 w 10000"/>
                <a:gd name="connsiteY85" fmla="*/ 418 h 10000"/>
                <a:gd name="connsiteX86" fmla="*/ 7390 w 10000"/>
                <a:gd name="connsiteY86" fmla="*/ 482 h 10000"/>
                <a:gd name="connsiteX87" fmla="*/ 7309 w 10000"/>
                <a:gd name="connsiteY87" fmla="*/ 707 h 10000"/>
                <a:gd name="connsiteX88" fmla="*/ 7028 w 10000"/>
                <a:gd name="connsiteY88" fmla="*/ 707 h 10000"/>
                <a:gd name="connsiteX89" fmla="*/ 6787 w 10000"/>
                <a:gd name="connsiteY89" fmla="*/ 611 h 10000"/>
                <a:gd name="connsiteX90" fmla="*/ 6265 w 10000"/>
                <a:gd name="connsiteY90" fmla="*/ 611 h 10000"/>
                <a:gd name="connsiteX91" fmla="*/ 5743 w 10000"/>
                <a:gd name="connsiteY91" fmla="*/ 611 h 10000"/>
                <a:gd name="connsiteX92" fmla="*/ 5783 w 10000"/>
                <a:gd name="connsiteY92" fmla="*/ 482 h 10000"/>
                <a:gd name="connsiteX93" fmla="*/ 5703 w 10000"/>
                <a:gd name="connsiteY93" fmla="*/ 482 h 10000"/>
                <a:gd name="connsiteX94" fmla="*/ 5663 w 10000"/>
                <a:gd name="connsiteY94" fmla="*/ 611 h 10000"/>
                <a:gd name="connsiteX95" fmla="*/ 5181 w 10000"/>
                <a:gd name="connsiteY95" fmla="*/ 611 h 10000"/>
                <a:gd name="connsiteX96" fmla="*/ 4699 w 10000"/>
                <a:gd name="connsiteY96" fmla="*/ 611 h 10000"/>
                <a:gd name="connsiteX97" fmla="*/ 4217 w 10000"/>
                <a:gd name="connsiteY97" fmla="*/ 611 h 10000"/>
                <a:gd name="connsiteX98" fmla="*/ 3735 w 10000"/>
                <a:gd name="connsiteY98" fmla="*/ 611 h 10000"/>
                <a:gd name="connsiteX99" fmla="*/ 3293 w 10000"/>
                <a:gd name="connsiteY99" fmla="*/ 611 h 10000"/>
                <a:gd name="connsiteX100" fmla="*/ 2811 w 10000"/>
                <a:gd name="connsiteY100" fmla="*/ 611 h 10000"/>
                <a:gd name="connsiteX101" fmla="*/ 2369 w 10000"/>
                <a:gd name="connsiteY101" fmla="*/ 611 h 10000"/>
                <a:gd name="connsiteX102" fmla="*/ 1888 w 10000"/>
                <a:gd name="connsiteY102" fmla="*/ 611 h 10000"/>
                <a:gd name="connsiteX103" fmla="*/ 1888 w 10000"/>
                <a:gd name="connsiteY103" fmla="*/ 1061 h 10000"/>
                <a:gd name="connsiteX104" fmla="*/ 1888 w 10000"/>
                <a:gd name="connsiteY104" fmla="*/ 1640 h 10000"/>
                <a:gd name="connsiteX105" fmla="*/ 1285 w 10000"/>
                <a:gd name="connsiteY105" fmla="*/ 1640 h 10000"/>
                <a:gd name="connsiteX106" fmla="*/ 1285 w 10000"/>
                <a:gd name="connsiteY106" fmla="*/ 1897 h 10000"/>
                <a:gd name="connsiteX0" fmla="*/ 1285 w 10000"/>
                <a:gd name="connsiteY0" fmla="*/ 1897 h 10000"/>
                <a:gd name="connsiteX1" fmla="*/ 1285 w 10000"/>
                <a:gd name="connsiteY1" fmla="*/ 2412 h 10000"/>
                <a:gd name="connsiteX2" fmla="*/ 1285 w 10000"/>
                <a:gd name="connsiteY2" fmla="*/ 2894 h 10000"/>
                <a:gd name="connsiteX3" fmla="*/ 1285 w 10000"/>
                <a:gd name="connsiteY3" fmla="*/ 3376 h 10000"/>
                <a:gd name="connsiteX4" fmla="*/ 1285 w 10000"/>
                <a:gd name="connsiteY4" fmla="*/ 3826 h 10000"/>
                <a:gd name="connsiteX5" fmla="*/ 643 w 10000"/>
                <a:gd name="connsiteY5" fmla="*/ 3923 h 10000"/>
                <a:gd name="connsiteX6" fmla="*/ 522 w 10000"/>
                <a:gd name="connsiteY6" fmla="*/ 4180 h 10000"/>
                <a:gd name="connsiteX7" fmla="*/ 241 w 10000"/>
                <a:gd name="connsiteY7" fmla="*/ 4502 h 10000"/>
                <a:gd name="connsiteX8" fmla="*/ 241 w 10000"/>
                <a:gd name="connsiteY8" fmla="*/ 4759 h 10000"/>
                <a:gd name="connsiteX9" fmla="*/ 120 w 10000"/>
                <a:gd name="connsiteY9" fmla="*/ 4823 h 10000"/>
                <a:gd name="connsiteX10" fmla="*/ 120 w 10000"/>
                <a:gd name="connsiteY10" fmla="*/ 5048 h 10000"/>
                <a:gd name="connsiteX11" fmla="*/ 0 w 10000"/>
                <a:gd name="connsiteY11" fmla="*/ 5241 h 10000"/>
                <a:gd name="connsiteX12" fmla="*/ 0 w 10000"/>
                <a:gd name="connsiteY12" fmla="*/ 5402 h 10000"/>
                <a:gd name="connsiteX13" fmla="*/ 241 w 10000"/>
                <a:gd name="connsiteY13" fmla="*/ 5370 h 10000"/>
                <a:gd name="connsiteX14" fmla="*/ 281 w 10000"/>
                <a:gd name="connsiteY14" fmla="*/ 5659 h 10000"/>
                <a:gd name="connsiteX15" fmla="*/ 602 w 10000"/>
                <a:gd name="connsiteY15" fmla="*/ 6174 h 10000"/>
                <a:gd name="connsiteX16" fmla="*/ 602 w 10000"/>
                <a:gd name="connsiteY16" fmla="*/ 6206 h 10000"/>
                <a:gd name="connsiteX17" fmla="*/ 482 w 10000"/>
                <a:gd name="connsiteY17" fmla="*/ 6238 h 10000"/>
                <a:gd name="connsiteX18" fmla="*/ 964 w 10000"/>
                <a:gd name="connsiteY18" fmla="*/ 6752 h 10000"/>
                <a:gd name="connsiteX19" fmla="*/ 1004 w 10000"/>
                <a:gd name="connsiteY19" fmla="*/ 6913 h 10000"/>
                <a:gd name="connsiteX20" fmla="*/ 964 w 10000"/>
                <a:gd name="connsiteY20" fmla="*/ 7363 h 10000"/>
                <a:gd name="connsiteX21" fmla="*/ 1044 w 10000"/>
                <a:gd name="connsiteY21" fmla="*/ 7428 h 10000"/>
                <a:gd name="connsiteX22" fmla="*/ 1365 w 10000"/>
                <a:gd name="connsiteY22" fmla="*/ 7460 h 10000"/>
                <a:gd name="connsiteX23" fmla="*/ 1406 w 10000"/>
                <a:gd name="connsiteY23" fmla="*/ 7588 h 10000"/>
                <a:gd name="connsiteX24" fmla="*/ 1767 w 10000"/>
                <a:gd name="connsiteY24" fmla="*/ 7621 h 10000"/>
                <a:gd name="connsiteX25" fmla="*/ 1968 w 10000"/>
                <a:gd name="connsiteY25" fmla="*/ 7749 h 10000"/>
                <a:gd name="connsiteX26" fmla="*/ 2008 w 10000"/>
                <a:gd name="connsiteY26" fmla="*/ 7974 h 10000"/>
                <a:gd name="connsiteX27" fmla="*/ 2651 w 10000"/>
                <a:gd name="connsiteY27" fmla="*/ 8360 h 10000"/>
                <a:gd name="connsiteX28" fmla="*/ 2811 w 10000"/>
                <a:gd name="connsiteY28" fmla="*/ 8746 h 10000"/>
                <a:gd name="connsiteX29" fmla="*/ 3253 w 10000"/>
                <a:gd name="connsiteY29" fmla="*/ 8939 h 10000"/>
                <a:gd name="connsiteX30" fmla="*/ 3414 w 10000"/>
                <a:gd name="connsiteY30" fmla="*/ 9196 h 10000"/>
                <a:gd name="connsiteX31" fmla="*/ 3735 w 10000"/>
                <a:gd name="connsiteY31" fmla="*/ 9518 h 10000"/>
                <a:gd name="connsiteX32" fmla="*/ 3976 w 10000"/>
                <a:gd name="connsiteY32" fmla="*/ 9614 h 10000"/>
                <a:gd name="connsiteX33" fmla="*/ 4137 w 10000"/>
                <a:gd name="connsiteY33" fmla="*/ 9518 h 10000"/>
                <a:gd name="connsiteX34" fmla="*/ 4538 w 10000"/>
                <a:gd name="connsiteY34" fmla="*/ 9550 h 10000"/>
                <a:gd name="connsiteX35" fmla="*/ 4699 w 10000"/>
                <a:gd name="connsiteY35" fmla="*/ 9486 h 10000"/>
                <a:gd name="connsiteX36" fmla="*/ 5422 w 10000"/>
                <a:gd name="connsiteY36" fmla="*/ 9968 h 10000"/>
                <a:gd name="connsiteX37" fmla="*/ 5462 w 10000"/>
                <a:gd name="connsiteY37" fmla="*/ 9968 h 10000"/>
                <a:gd name="connsiteX38" fmla="*/ 5542 w 10000"/>
                <a:gd name="connsiteY38" fmla="*/ 9904 h 10000"/>
                <a:gd name="connsiteX39" fmla="*/ 5272 w 10000"/>
                <a:gd name="connsiteY39" fmla="*/ 9204 h 10000"/>
                <a:gd name="connsiteX40" fmla="*/ 6145 w 10000"/>
                <a:gd name="connsiteY40" fmla="*/ 10000 h 10000"/>
                <a:gd name="connsiteX41" fmla="*/ 5564 w 10000"/>
                <a:gd name="connsiteY41" fmla="*/ 7085 h 10000"/>
                <a:gd name="connsiteX42" fmla="*/ 5768 w 10000"/>
                <a:gd name="connsiteY42" fmla="*/ 7006 h 10000"/>
                <a:gd name="connsiteX43" fmla="*/ 5933 w 10000"/>
                <a:gd name="connsiteY43" fmla="*/ 6931 h 10000"/>
                <a:gd name="connsiteX44" fmla="*/ 6089 w 10000"/>
                <a:gd name="connsiteY44" fmla="*/ 6766 h 10000"/>
                <a:gd name="connsiteX45" fmla="*/ 6274 w 10000"/>
                <a:gd name="connsiteY45" fmla="*/ 6541 h 10000"/>
                <a:gd name="connsiteX46" fmla="*/ 6389 w 10000"/>
                <a:gd name="connsiteY46" fmla="*/ 6438 h 10000"/>
                <a:gd name="connsiteX47" fmla="*/ 6524 w 10000"/>
                <a:gd name="connsiteY47" fmla="*/ 6396 h 10000"/>
                <a:gd name="connsiteX48" fmla="*/ 6531 w 10000"/>
                <a:gd name="connsiteY48" fmla="*/ 6265 h 10000"/>
                <a:gd name="connsiteX49" fmla="*/ 6424 w 10000"/>
                <a:gd name="connsiteY49" fmla="*/ 5966 h 10000"/>
                <a:gd name="connsiteX50" fmla="*/ 6602 w 10000"/>
                <a:gd name="connsiteY50" fmla="*/ 5973 h 10000"/>
                <a:gd name="connsiteX51" fmla="*/ 6707 w 10000"/>
                <a:gd name="connsiteY51" fmla="*/ 5860 h 10000"/>
                <a:gd name="connsiteX52" fmla="*/ 6876 w 10000"/>
                <a:gd name="connsiteY52" fmla="*/ 5861 h 10000"/>
                <a:gd name="connsiteX53" fmla="*/ 6827 w 10000"/>
                <a:gd name="connsiteY53" fmla="*/ 6558 h 10000"/>
                <a:gd name="connsiteX54" fmla="*/ 6991 w 10000"/>
                <a:gd name="connsiteY54" fmla="*/ 6637 h 10000"/>
                <a:gd name="connsiteX55" fmla="*/ 7275 w 10000"/>
                <a:gd name="connsiteY55" fmla="*/ 6839 h 10000"/>
                <a:gd name="connsiteX56" fmla="*/ 7430 w 10000"/>
                <a:gd name="connsiteY56" fmla="*/ 6527 h 10000"/>
                <a:gd name="connsiteX57" fmla="*/ 7470 w 10000"/>
                <a:gd name="connsiteY57" fmla="*/ 6559 h 10000"/>
                <a:gd name="connsiteX58" fmla="*/ 7590 w 10000"/>
                <a:gd name="connsiteY58" fmla="*/ 6367 h 10000"/>
                <a:gd name="connsiteX59" fmla="*/ 7831 w 10000"/>
                <a:gd name="connsiteY59" fmla="*/ 6270 h 10000"/>
                <a:gd name="connsiteX60" fmla="*/ 7952 w 10000"/>
                <a:gd name="connsiteY60" fmla="*/ 5916 h 10000"/>
                <a:gd name="connsiteX61" fmla="*/ 8313 w 10000"/>
                <a:gd name="connsiteY61" fmla="*/ 5498 h 10000"/>
                <a:gd name="connsiteX62" fmla="*/ 8594 w 10000"/>
                <a:gd name="connsiteY62" fmla="*/ 5305 h 10000"/>
                <a:gd name="connsiteX63" fmla="*/ 8795 w 10000"/>
                <a:gd name="connsiteY63" fmla="*/ 4759 h 10000"/>
                <a:gd name="connsiteX64" fmla="*/ 8795 w 10000"/>
                <a:gd name="connsiteY64" fmla="*/ 4630 h 10000"/>
                <a:gd name="connsiteX65" fmla="*/ 8755 w 10000"/>
                <a:gd name="connsiteY65" fmla="*/ 4309 h 10000"/>
                <a:gd name="connsiteX66" fmla="*/ 9157 w 10000"/>
                <a:gd name="connsiteY66" fmla="*/ 3151 h 10000"/>
                <a:gd name="connsiteX67" fmla="*/ 9277 w 10000"/>
                <a:gd name="connsiteY67" fmla="*/ 3151 h 10000"/>
                <a:gd name="connsiteX68" fmla="*/ 9438 w 10000"/>
                <a:gd name="connsiteY68" fmla="*/ 3055 h 10000"/>
                <a:gd name="connsiteX69" fmla="*/ 9920 w 10000"/>
                <a:gd name="connsiteY69" fmla="*/ 2894 h 10000"/>
                <a:gd name="connsiteX70" fmla="*/ 10000 w 10000"/>
                <a:gd name="connsiteY70" fmla="*/ 2637 h 10000"/>
                <a:gd name="connsiteX71" fmla="*/ 9960 w 10000"/>
                <a:gd name="connsiteY71" fmla="*/ 2572 h 10000"/>
                <a:gd name="connsiteX72" fmla="*/ 9799 w 10000"/>
                <a:gd name="connsiteY72" fmla="*/ 2572 h 10000"/>
                <a:gd name="connsiteX73" fmla="*/ 9679 w 10000"/>
                <a:gd name="connsiteY73" fmla="*/ 2412 h 10000"/>
                <a:gd name="connsiteX74" fmla="*/ 9438 w 10000"/>
                <a:gd name="connsiteY74" fmla="*/ 2347 h 10000"/>
                <a:gd name="connsiteX75" fmla="*/ 9317 w 10000"/>
                <a:gd name="connsiteY75" fmla="*/ 2219 h 10000"/>
                <a:gd name="connsiteX76" fmla="*/ 9237 w 10000"/>
                <a:gd name="connsiteY76" fmla="*/ 1736 h 10000"/>
                <a:gd name="connsiteX77" fmla="*/ 9237 w 10000"/>
                <a:gd name="connsiteY77" fmla="*/ 1061 h 10000"/>
                <a:gd name="connsiteX78" fmla="*/ 9036 w 10000"/>
                <a:gd name="connsiteY78" fmla="*/ 836 h 10000"/>
                <a:gd name="connsiteX79" fmla="*/ 8996 w 10000"/>
                <a:gd name="connsiteY79" fmla="*/ 611 h 10000"/>
                <a:gd name="connsiteX80" fmla="*/ 8675 w 10000"/>
                <a:gd name="connsiteY80" fmla="*/ 289 h 10000"/>
                <a:gd name="connsiteX81" fmla="*/ 8394 w 10000"/>
                <a:gd name="connsiteY81" fmla="*/ 161 h 10000"/>
                <a:gd name="connsiteX82" fmla="*/ 8233 w 10000"/>
                <a:gd name="connsiteY82" fmla="*/ 0 h 10000"/>
                <a:gd name="connsiteX83" fmla="*/ 7992 w 10000"/>
                <a:gd name="connsiteY83" fmla="*/ 161 h 10000"/>
                <a:gd name="connsiteX84" fmla="*/ 7831 w 10000"/>
                <a:gd name="connsiteY84" fmla="*/ 129 h 10000"/>
                <a:gd name="connsiteX85" fmla="*/ 7711 w 10000"/>
                <a:gd name="connsiteY85" fmla="*/ 418 h 10000"/>
                <a:gd name="connsiteX86" fmla="*/ 7390 w 10000"/>
                <a:gd name="connsiteY86" fmla="*/ 482 h 10000"/>
                <a:gd name="connsiteX87" fmla="*/ 7309 w 10000"/>
                <a:gd name="connsiteY87" fmla="*/ 707 h 10000"/>
                <a:gd name="connsiteX88" fmla="*/ 7028 w 10000"/>
                <a:gd name="connsiteY88" fmla="*/ 707 h 10000"/>
                <a:gd name="connsiteX89" fmla="*/ 6787 w 10000"/>
                <a:gd name="connsiteY89" fmla="*/ 611 h 10000"/>
                <a:gd name="connsiteX90" fmla="*/ 6265 w 10000"/>
                <a:gd name="connsiteY90" fmla="*/ 611 h 10000"/>
                <a:gd name="connsiteX91" fmla="*/ 5743 w 10000"/>
                <a:gd name="connsiteY91" fmla="*/ 611 h 10000"/>
                <a:gd name="connsiteX92" fmla="*/ 5783 w 10000"/>
                <a:gd name="connsiteY92" fmla="*/ 482 h 10000"/>
                <a:gd name="connsiteX93" fmla="*/ 5703 w 10000"/>
                <a:gd name="connsiteY93" fmla="*/ 482 h 10000"/>
                <a:gd name="connsiteX94" fmla="*/ 5663 w 10000"/>
                <a:gd name="connsiteY94" fmla="*/ 611 h 10000"/>
                <a:gd name="connsiteX95" fmla="*/ 5181 w 10000"/>
                <a:gd name="connsiteY95" fmla="*/ 611 h 10000"/>
                <a:gd name="connsiteX96" fmla="*/ 4699 w 10000"/>
                <a:gd name="connsiteY96" fmla="*/ 611 h 10000"/>
                <a:gd name="connsiteX97" fmla="*/ 4217 w 10000"/>
                <a:gd name="connsiteY97" fmla="*/ 611 h 10000"/>
                <a:gd name="connsiteX98" fmla="*/ 3735 w 10000"/>
                <a:gd name="connsiteY98" fmla="*/ 611 h 10000"/>
                <a:gd name="connsiteX99" fmla="*/ 3293 w 10000"/>
                <a:gd name="connsiteY99" fmla="*/ 611 h 10000"/>
                <a:gd name="connsiteX100" fmla="*/ 2811 w 10000"/>
                <a:gd name="connsiteY100" fmla="*/ 611 h 10000"/>
                <a:gd name="connsiteX101" fmla="*/ 2369 w 10000"/>
                <a:gd name="connsiteY101" fmla="*/ 611 h 10000"/>
                <a:gd name="connsiteX102" fmla="*/ 1888 w 10000"/>
                <a:gd name="connsiteY102" fmla="*/ 611 h 10000"/>
                <a:gd name="connsiteX103" fmla="*/ 1888 w 10000"/>
                <a:gd name="connsiteY103" fmla="*/ 1061 h 10000"/>
                <a:gd name="connsiteX104" fmla="*/ 1888 w 10000"/>
                <a:gd name="connsiteY104" fmla="*/ 1640 h 10000"/>
                <a:gd name="connsiteX105" fmla="*/ 1285 w 10000"/>
                <a:gd name="connsiteY105" fmla="*/ 1640 h 10000"/>
                <a:gd name="connsiteX106" fmla="*/ 1285 w 10000"/>
                <a:gd name="connsiteY106" fmla="*/ 1897 h 10000"/>
                <a:gd name="connsiteX0" fmla="*/ 1285 w 10000"/>
                <a:gd name="connsiteY0" fmla="*/ 1897 h 9968"/>
                <a:gd name="connsiteX1" fmla="*/ 1285 w 10000"/>
                <a:gd name="connsiteY1" fmla="*/ 2412 h 9968"/>
                <a:gd name="connsiteX2" fmla="*/ 1285 w 10000"/>
                <a:gd name="connsiteY2" fmla="*/ 2894 h 9968"/>
                <a:gd name="connsiteX3" fmla="*/ 1285 w 10000"/>
                <a:gd name="connsiteY3" fmla="*/ 3376 h 9968"/>
                <a:gd name="connsiteX4" fmla="*/ 1285 w 10000"/>
                <a:gd name="connsiteY4" fmla="*/ 3826 h 9968"/>
                <a:gd name="connsiteX5" fmla="*/ 643 w 10000"/>
                <a:gd name="connsiteY5" fmla="*/ 3923 h 9968"/>
                <a:gd name="connsiteX6" fmla="*/ 522 w 10000"/>
                <a:gd name="connsiteY6" fmla="*/ 4180 h 9968"/>
                <a:gd name="connsiteX7" fmla="*/ 241 w 10000"/>
                <a:gd name="connsiteY7" fmla="*/ 4502 h 9968"/>
                <a:gd name="connsiteX8" fmla="*/ 241 w 10000"/>
                <a:gd name="connsiteY8" fmla="*/ 4759 h 9968"/>
                <a:gd name="connsiteX9" fmla="*/ 120 w 10000"/>
                <a:gd name="connsiteY9" fmla="*/ 4823 h 9968"/>
                <a:gd name="connsiteX10" fmla="*/ 120 w 10000"/>
                <a:gd name="connsiteY10" fmla="*/ 5048 h 9968"/>
                <a:gd name="connsiteX11" fmla="*/ 0 w 10000"/>
                <a:gd name="connsiteY11" fmla="*/ 5241 h 9968"/>
                <a:gd name="connsiteX12" fmla="*/ 0 w 10000"/>
                <a:gd name="connsiteY12" fmla="*/ 5402 h 9968"/>
                <a:gd name="connsiteX13" fmla="*/ 241 w 10000"/>
                <a:gd name="connsiteY13" fmla="*/ 5370 h 9968"/>
                <a:gd name="connsiteX14" fmla="*/ 281 w 10000"/>
                <a:gd name="connsiteY14" fmla="*/ 5659 h 9968"/>
                <a:gd name="connsiteX15" fmla="*/ 602 w 10000"/>
                <a:gd name="connsiteY15" fmla="*/ 6174 h 9968"/>
                <a:gd name="connsiteX16" fmla="*/ 602 w 10000"/>
                <a:gd name="connsiteY16" fmla="*/ 6206 h 9968"/>
                <a:gd name="connsiteX17" fmla="*/ 482 w 10000"/>
                <a:gd name="connsiteY17" fmla="*/ 6238 h 9968"/>
                <a:gd name="connsiteX18" fmla="*/ 964 w 10000"/>
                <a:gd name="connsiteY18" fmla="*/ 6752 h 9968"/>
                <a:gd name="connsiteX19" fmla="*/ 1004 w 10000"/>
                <a:gd name="connsiteY19" fmla="*/ 6913 h 9968"/>
                <a:gd name="connsiteX20" fmla="*/ 964 w 10000"/>
                <a:gd name="connsiteY20" fmla="*/ 7363 h 9968"/>
                <a:gd name="connsiteX21" fmla="*/ 1044 w 10000"/>
                <a:gd name="connsiteY21" fmla="*/ 7428 h 9968"/>
                <a:gd name="connsiteX22" fmla="*/ 1365 w 10000"/>
                <a:gd name="connsiteY22" fmla="*/ 7460 h 9968"/>
                <a:gd name="connsiteX23" fmla="*/ 1406 w 10000"/>
                <a:gd name="connsiteY23" fmla="*/ 7588 h 9968"/>
                <a:gd name="connsiteX24" fmla="*/ 1767 w 10000"/>
                <a:gd name="connsiteY24" fmla="*/ 7621 h 9968"/>
                <a:gd name="connsiteX25" fmla="*/ 1968 w 10000"/>
                <a:gd name="connsiteY25" fmla="*/ 7749 h 9968"/>
                <a:gd name="connsiteX26" fmla="*/ 2008 w 10000"/>
                <a:gd name="connsiteY26" fmla="*/ 7974 h 9968"/>
                <a:gd name="connsiteX27" fmla="*/ 2651 w 10000"/>
                <a:gd name="connsiteY27" fmla="*/ 8360 h 9968"/>
                <a:gd name="connsiteX28" fmla="*/ 2811 w 10000"/>
                <a:gd name="connsiteY28" fmla="*/ 8746 h 9968"/>
                <a:gd name="connsiteX29" fmla="*/ 3253 w 10000"/>
                <a:gd name="connsiteY29" fmla="*/ 8939 h 9968"/>
                <a:gd name="connsiteX30" fmla="*/ 3414 w 10000"/>
                <a:gd name="connsiteY30" fmla="*/ 9196 h 9968"/>
                <a:gd name="connsiteX31" fmla="*/ 3735 w 10000"/>
                <a:gd name="connsiteY31" fmla="*/ 9518 h 9968"/>
                <a:gd name="connsiteX32" fmla="*/ 3976 w 10000"/>
                <a:gd name="connsiteY32" fmla="*/ 9614 h 9968"/>
                <a:gd name="connsiteX33" fmla="*/ 4137 w 10000"/>
                <a:gd name="connsiteY33" fmla="*/ 9518 h 9968"/>
                <a:gd name="connsiteX34" fmla="*/ 4538 w 10000"/>
                <a:gd name="connsiteY34" fmla="*/ 9550 h 9968"/>
                <a:gd name="connsiteX35" fmla="*/ 4699 w 10000"/>
                <a:gd name="connsiteY35" fmla="*/ 9486 h 9968"/>
                <a:gd name="connsiteX36" fmla="*/ 5422 w 10000"/>
                <a:gd name="connsiteY36" fmla="*/ 9968 h 9968"/>
                <a:gd name="connsiteX37" fmla="*/ 5462 w 10000"/>
                <a:gd name="connsiteY37" fmla="*/ 9968 h 9968"/>
                <a:gd name="connsiteX38" fmla="*/ 5542 w 10000"/>
                <a:gd name="connsiteY38" fmla="*/ 9904 h 9968"/>
                <a:gd name="connsiteX39" fmla="*/ 5272 w 10000"/>
                <a:gd name="connsiteY39" fmla="*/ 9204 h 9968"/>
                <a:gd name="connsiteX40" fmla="*/ 5337 w 10000"/>
                <a:gd name="connsiteY40" fmla="*/ 6963 h 9968"/>
                <a:gd name="connsiteX41" fmla="*/ 5564 w 10000"/>
                <a:gd name="connsiteY41" fmla="*/ 7085 h 9968"/>
                <a:gd name="connsiteX42" fmla="*/ 5768 w 10000"/>
                <a:gd name="connsiteY42" fmla="*/ 7006 h 9968"/>
                <a:gd name="connsiteX43" fmla="*/ 5933 w 10000"/>
                <a:gd name="connsiteY43" fmla="*/ 6931 h 9968"/>
                <a:gd name="connsiteX44" fmla="*/ 6089 w 10000"/>
                <a:gd name="connsiteY44" fmla="*/ 6766 h 9968"/>
                <a:gd name="connsiteX45" fmla="*/ 6274 w 10000"/>
                <a:gd name="connsiteY45" fmla="*/ 6541 h 9968"/>
                <a:gd name="connsiteX46" fmla="*/ 6389 w 10000"/>
                <a:gd name="connsiteY46" fmla="*/ 6438 h 9968"/>
                <a:gd name="connsiteX47" fmla="*/ 6524 w 10000"/>
                <a:gd name="connsiteY47" fmla="*/ 6396 h 9968"/>
                <a:gd name="connsiteX48" fmla="*/ 6531 w 10000"/>
                <a:gd name="connsiteY48" fmla="*/ 6265 h 9968"/>
                <a:gd name="connsiteX49" fmla="*/ 6424 w 10000"/>
                <a:gd name="connsiteY49" fmla="*/ 5966 h 9968"/>
                <a:gd name="connsiteX50" fmla="*/ 6602 w 10000"/>
                <a:gd name="connsiteY50" fmla="*/ 5973 h 9968"/>
                <a:gd name="connsiteX51" fmla="*/ 6707 w 10000"/>
                <a:gd name="connsiteY51" fmla="*/ 5860 h 9968"/>
                <a:gd name="connsiteX52" fmla="*/ 6876 w 10000"/>
                <a:gd name="connsiteY52" fmla="*/ 5861 h 9968"/>
                <a:gd name="connsiteX53" fmla="*/ 6827 w 10000"/>
                <a:gd name="connsiteY53" fmla="*/ 6558 h 9968"/>
                <a:gd name="connsiteX54" fmla="*/ 6991 w 10000"/>
                <a:gd name="connsiteY54" fmla="*/ 6637 h 9968"/>
                <a:gd name="connsiteX55" fmla="*/ 7275 w 10000"/>
                <a:gd name="connsiteY55" fmla="*/ 6839 h 9968"/>
                <a:gd name="connsiteX56" fmla="*/ 7430 w 10000"/>
                <a:gd name="connsiteY56" fmla="*/ 6527 h 9968"/>
                <a:gd name="connsiteX57" fmla="*/ 7470 w 10000"/>
                <a:gd name="connsiteY57" fmla="*/ 6559 h 9968"/>
                <a:gd name="connsiteX58" fmla="*/ 7590 w 10000"/>
                <a:gd name="connsiteY58" fmla="*/ 6367 h 9968"/>
                <a:gd name="connsiteX59" fmla="*/ 7831 w 10000"/>
                <a:gd name="connsiteY59" fmla="*/ 6270 h 9968"/>
                <a:gd name="connsiteX60" fmla="*/ 7952 w 10000"/>
                <a:gd name="connsiteY60" fmla="*/ 5916 h 9968"/>
                <a:gd name="connsiteX61" fmla="*/ 8313 w 10000"/>
                <a:gd name="connsiteY61" fmla="*/ 5498 h 9968"/>
                <a:gd name="connsiteX62" fmla="*/ 8594 w 10000"/>
                <a:gd name="connsiteY62" fmla="*/ 5305 h 9968"/>
                <a:gd name="connsiteX63" fmla="*/ 8795 w 10000"/>
                <a:gd name="connsiteY63" fmla="*/ 4759 h 9968"/>
                <a:gd name="connsiteX64" fmla="*/ 8795 w 10000"/>
                <a:gd name="connsiteY64" fmla="*/ 4630 h 9968"/>
                <a:gd name="connsiteX65" fmla="*/ 8755 w 10000"/>
                <a:gd name="connsiteY65" fmla="*/ 4309 h 9968"/>
                <a:gd name="connsiteX66" fmla="*/ 9157 w 10000"/>
                <a:gd name="connsiteY66" fmla="*/ 3151 h 9968"/>
                <a:gd name="connsiteX67" fmla="*/ 9277 w 10000"/>
                <a:gd name="connsiteY67" fmla="*/ 3151 h 9968"/>
                <a:gd name="connsiteX68" fmla="*/ 9438 w 10000"/>
                <a:gd name="connsiteY68" fmla="*/ 3055 h 9968"/>
                <a:gd name="connsiteX69" fmla="*/ 9920 w 10000"/>
                <a:gd name="connsiteY69" fmla="*/ 2894 h 9968"/>
                <a:gd name="connsiteX70" fmla="*/ 10000 w 10000"/>
                <a:gd name="connsiteY70" fmla="*/ 2637 h 9968"/>
                <a:gd name="connsiteX71" fmla="*/ 9960 w 10000"/>
                <a:gd name="connsiteY71" fmla="*/ 2572 h 9968"/>
                <a:gd name="connsiteX72" fmla="*/ 9799 w 10000"/>
                <a:gd name="connsiteY72" fmla="*/ 2572 h 9968"/>
                <a:gd name="connsiteX73" fmla="*/ 9679 w 10000"/>
                <a:gd name="connsiteY73" fmla="*/ 2412 h 9968"/>
                <a:gd name="connsiteX74" fmla="*/ 9438 w 10000"/>
                <a:gd name="connsiteY74" fmla="*/ 2347 h 9968"/>
                <a:gd name="connsiteX75" fmla="*/ 9317 w 10000"/>
                <a:gd name="connsiteY75" fmla="*/ 2219 h 9968"/>
                <a:gd name="connsiteX76" fmla="*/ 9237 w 10000"/>
                <a:gd name="connsiteY76" fmla="*/ 1736 h 9968"/>
                <a:gd name="connsiteX77" fmla="*/ 9237 w 10000"/>
                <a:gd name="connsiteY77" fmla="*/ 1061 h 9968"/>
                <a:gd name="connsiteX78" fmla="*/ 9036 w 10000"/>
                <a:gd name="connsiteY78" fmla="*/ 836 h 9968"/>
                <a:gd name="connsiteX79" fmla="*/ 8996 w 10000"/>
                <a:gd name="connsiteY79" fmla="*/ 611 h 9968"/>
                <a:gd name="connsiteX80" fmla="*/ 8675 w 10000"/>
                <a:gd name="connsiteY80" fmla="*/ 289 h 9968"/>
                <a:gd name="connsiteX81" fmla="*/ 8394 w 10000"/>
                <a:gd name="connsiteY81" fmla="*/ 161 h 9968"/>
                <a:gd name="connsiteX82" fmla="*/ 8233 w 10000"/>
                <a:gd name="connsiteY82" fmla="*/ 0 h 9968"/>
                <a:gd name="connsiteX83" fmla="*/ 7992 w 10000"/>
                <a:gd name="connsiteY83" fmla="*/ 161 h 9968"/>
                <a:gd name="connsiteX84" fmla="*/ 7831 w 10000"/>
                <a:gd name="connsiteY84" fmla="*/ 129 h 9968"/>
                <a:gd name="connsiteX85" fmla="*/ 7711 w 10000"/>
                <a:gd name="connsiteY85" fmla="*/ 418 h 9968"/>
                <a:gd name="connsiteX86" fmla="*/ 7390 w 10000"/>
                <a:gd name="connsiteY86" fmla="*/ 482 h 9968"/>
                <a:gd name="connsiteX87" fmla="*/ 7309 w 10000"/>
                <a:gd name="connsiteY87" fmla="*/ 707 h 9968"/>
                <a:gd name="connsiteX88" fmla="*/ 7028 w 10000"/>
                <a:gd name="connsiteY88" fmla="*/ 707 h 9968"/>
                <a:gd name="connsiteX89" fmla="*/ 6787 w 10000"/>
                <a:gd name="connsiteY89" fmla="*/ 611 h 9968"/>
                <a:gd name="connsiteX90" fmla="*/ 6265 w 10000"/>
                <a:gd name="connsiteY90" fmla="*/ 611 h 9968"/>
                <a:gd name="connsiteX91" fmla="*/ 5743 w 10000"/>
                <a:gd name="connsiteY91" fmla="*/ 611 h 9968"/>
                <a:gd name="connsiteX92" fmla="*/ 5783 w 10000"/>
                <a:gd name="connsiteY92" fmla="*/ 482 h 9968"/>
                <a:gd name="connsiteX93" fmla="*/ 5703 w 10000"/>
                <a:gd name="connsiteY93" fmla="*/ 482 h 9968"/>
                <a:gd name="connsiteX94" fmla="*/ 5663 w 10000"/>
                <a:gd name="connsiteY94" fmla="*/ 611 h 9968"/>
                <a:gd name="connsiteX95" fmla="*/ 5181 w 10000"/>
                <a:gd name="connsiteY95" fmla="*/ 611 h 9968"/>
                <a:gd name="connsiteX96" fmla="*/ 4699 w 10000"/>
                <a:gd name="connsiteY96" fmla="*/ 611 h 9968"/>
                <a:gd name="connsiteX97" fmla="*/ 4217 w 10000"/>
                <a:gd name="connsiteY97" fmla="*/ 611 h 9968"/>
                <a:gd name="connsiteX98" fmla="*/ 3735 w 10000"/>
                <a:gd name="connsiteY98" fmla="*/ 611 h 9968"/>
                <a:gd name="connsiteX99" fmla="*/ 3293 w 10000"/>
                <a:gd name="connsiteY99" fmla="*/ 611 h 9968"/>
                <a:gd name="connsiteX100" fmla="*/ 2811 w 10000"/>
                <a:gd name="connsiteY100" fmla="*/ 611 h 9968"/>
                <a:gd name="connsiteX101" fmla="*/ 2369 w 10000"/>
                <a:gd name="connsiteY101" fmla="*/ 611 h 9968"/>
                <a:gd name="connsiteX102" fmla="*/ 1888 w 10000"/>
                <a:gd name="connsiteY102" fmla="*/ 611 h 9968"/>
                <a:gd name="connsiteX103" fmla="*/ 1888 w 10000"/>
                <a:gd name="connsiteY103" fmla="*/ 1061 h 9968"/>
                <a:gd name="connsiteX104" fmla="*/ 1888 w 10000"/>
                <a:gd name="connsiteY104" fmla="*/ 1640 h 9968"/>
                <a:gd name="connsiteX105" fmla="*/ 1285 w 10000"/>
                <a:gd name="connsiteY105" fmla="*/ 1640 h 9968"/>
                <a:gd name="connsiteX106" fmla="*/ 1285 w 10000"/>
                <a:gd name="connsiteY106" fmla="*/ 1897 h 9968"/>
                <a:gd name="connsiteX0" fmla="*/ 1285 w 10000"/>
                <a:gd name="connsiteY0" fmla="*/ 1903 h 10000"/>
                <a:gd name="connsiteX1" fmla="*/ 1285 w 10000"/>
                <a:gd name="connsiteY1" fmla="*/ 2420 h 10000"/>
                <a:gd name="connsiteX2" fmla="*/ 1285 w 10000"/>
                <a:gd name="connsiteY2" fmla="*/ 2903 h 10000"/>
                <a:gd name="connsiteX3" fmla="*/ 1285 w 10000"/>
                <a:gd name="connsiteY3" fmla="*/ 3387 h 10000"/>
                <a:gd name="connsiteX4" fmla="*/ 1285 w 10000"/>
                <a:gd name="connsiteY4" fmla="*/ 3838 h 10000"/>
                <a:gd name="connsiteX5" fmla="*/ 643 w 10000"/>
                <a:gd name="connsiteY5" fmla="*/ 3936 h 10000"/>
                <a:gd name="connsiteX6" fmla="*/ 522 w 10000"/>
                <a:gd name="connsiteY6" fmla="*/ 4193 h 10000"/>
                <a:gd name="connsiteX7" fmla="*/ 241 w 10000"/>
                <a:gd name="connsiteY7" fmla="*/ 4516 h 10000"/>
                <a:gd name="connsiteX8" fmla="*/ 241 w 10000"/>
                <a:gd name="connsiteY8" fmla="*/ 4774 h 10000"/>
                <a:gd name="connsiteX9" fmla="*/ 120 w 10000"/>
                <a:gd name="connsiteY9" fmla="*/ 4838 h 10000"/>
                <a:gd name="connsiteX10" fmla="*/ 120 w 10000"/>
                <a:gd name="connsiteY10" fmla="*/ 5064 h 10000"/>
                <a:gd name="connsiteX11" fmla="*/ 0 w 10000"/>
                <a:gd name="connsiteY11" fmla="*/ 5258 h 10000"/>
                <a:gd name="connsiteX12" fmla="*/ 0 w 10000"/>
                <a:gd name="connsiteY12" fmla="*/ 5419 h 10000"/>
                <a:gd name="connsiteX13" fmla="*/ 241 w 10000"/>
                <a:gd name="connsiteY13" fmla="*/ 5387 h 10000"/>
                <a:gd name="connsiteX14" fmla="*/ 281 w 10000"/>
                <a:gd name="connsiteY14" fmla="*/ 5677 h 10000"/>
                <a:gd name="connsiteX15" fmla="*/ 602 w 10000"/>
                <a:gd name="connsiteY15" fmla="*/ 6194 h 10000"/>
                <a:gd name="connsiteX16" fmla="*/ 602 w 10000"/>
                <a:gd name="connsiteY16" fmla="*/ 6226 h 10000"/>
                <a:gd name="connsiteX17" fmla="*/ 482 w 10000"/>
                <a:gd name="connsiteY17" fmla="*/ 6258 h 10000"/>
                <a:gd name="connsiteX18" fmla="*/ 964 w 10000"/>
                <a:gd name="connsiteY18" fmla="*/ 6774 h 10000"/>
                <a:gd name="connsiteX19" fmla="*/ 1004 w 10000"/>
                <a:gd name="connsiteY19" fmla="*/ 6935 h 10000"/>
                <a:gd name="connsiteX20" fmla="*/ 964 w 10000"/>
                <a:gd name="connsiteY20" fmla="*/ 7387 h 10000"/>
                <a:gd name="connsiteX21" fmla="*/ 1044 w 10000"/>
                <a:gd name="connsiteY21" fmla="*/ 7452 h 10000"/>
                <a:gd name="connsiteX22" fmla="*/ 1365 w 10000"/>
                <a:gd name="connsiteY22" fmla="*/ 7484 h 10000"/>
                <a:gd name="connsiteX23" fmla="*/ 1406 w 10000"/>
                <a:gd name="connsiteY23" fmla="*/ 7612 h 10000"/>
                <a:gd name="connsiteX24" fmla="*/ 1767 w 10000"/>
                <a:gd name="connsiteY24" fmla="*/ 7645 h 10000"/>
                <a:gd name="connsiteX25" fmla="*/ 1968 w 10000"/>
                <a:gd name="connsiteY25" fmla="*/ 7774 h 10000"/>
                <a:gd name="connsiteX26" fmla="*/ 2008 w 10000"/>
                <a:gd name="connsiteY26" fmla="*/ 8000 h 10000"/>
                <a:gd name="connsiteX27" fmla="*/ 2651 w 10000"/>
                <a:gd name="connsiteY27" fmla="*/ 8387 h 10000"/>
                <a:gd name="connsiteX28" fmla="*/ 2811 w 10000"/>
                <a:gd name="connsiteY28" fmla="*/ 8774 h 10000"/>
                <a:gd name="connsiteX29" fmla="*/ 3253 w 10000"/>
                <a:gd name="connsiteY29" fmla="*/ 8968 h 10000"/>
                <a:gd name="connsiteX30" fmla="*/ 3414 w 10000"/>
                <a:gd name="connsiteY30" fmla="*/ 9226 h 10000"/>
                <a:gd name="connsiteX31" fmla="*/ 3735 w 10000"/>
                <a:gd name="connsiteY31" fmla="*/ 9549 h 10000"/>
                <a:gd name="connsiteX32" fmla="*/ 3976 w 10000"/>
                <a:gd name="connsiteY32" fmla="*/ 9645 h 10000"/>
                <a:gd name="connsiteX33" fmla="*/ 4137 w 10000"/>
                <a:gd name="connsiteY33" fmla="*/ 9549 h 10000"/>
                <a:gd name="connsiteX34" fmla="*/ 4538 w 10000"/>
                <a:gd name="connsiteY34" fmla="*/ 9581 h 10000"/>
                <a:gd name="connsiteX35" fmla="*/ 4699 w 10000"/>
                <a:gd name="connsiteY35" fmla="*/ 9516 h 10000"/>
                <a:gd name="connsiteX36" fmla="*/ 5422 w 10000"/>
                <a:gd name="connsiteY36" fmla="*/ 10000 h 10000"/>
                <a:gd name="connsiteX37" fmla="*/ 5462 w 10000"/>
                <a:gd name="connsiteY37" fmla="*/ 10000 h 10000"/>
                <a:gd name="connsiteX38" fmla="*/ 5542 w 10000"/>
                <a:gd name="connsiteY38" fmla="*/ 9936 h 10000"/>
                <a:gd name="connsiteX39" fmla="*/ 5140 w 10000"/>
                <a:gd name="connsiteY39" fmla="*/ 6956 h 10000"/>
                <a:gd name="connsiteX40" fmla="*/ 5337 w 10000"/>
                <a:gd name="connsiteY40" fmla="*/ 6985 h 10000"/>
                <a:gd name="connsiteX41" fmla="*/ 5564 w 10000"/>
                <a:gd name="connsiteY41" fmla="*/ 7108 h 10000"/>
                <a:gd name="connsiteX42" fmla="*/ 5768 w 10000"/>
                <a:gd name="connsiteY42" fmla="*/ 7028 h 10000"/>
                <a:gd name="connsiteX43" fmla="*/ 5933 w 10000"/>
                <a:gd name="connsiteY43" fmla="*/ 6953 h 10000"/>
                <a:gd name="connsiteX44" fmla="*/ 6089 w 10000"/>
                <a:gd name="connsiteY44" fmla="*/ 6788 h 10000"/>
                <a:gd name="connsiteX45" fmla="*/ 6274 w 10000"/>
                <a:gd name="connsiteY45" fmla="*/ 6562 h 10000"/>
                <a:gd name="connsiteX46" fmla="*/ 6389 w 10000"/>
                <a:gd name="connsiteY46" fmla="*/ 6459 h 10000"/>
                <a:gd name="connsiteX47" fmla="*/ 6524 w 10000"/>
                <a:gd name="connsiteY47" fmla="*/ 6417 h 10000"/>
                <a:gd name="connsiteX48" fmla="*/ 6531 w 10000"/>
                <a:gd name="connsiteY48" fmla="*/ 6285 h 10000"/>
                <a:gd name="connsiteX49" fmla="*/ 6424 w 10000"/>
                <a:gd name="connsiteY49" fmla="*/ 5985 h 10000"/>
                <a:gd name="connsiteX50" fmla="*/ 6602 w 10000"/>
                <a:gd name="connsiteY50" fmla="*/ 5992 h 10000"/>
                <a:gd name="connsiteX51" fmla="*/ 6707 w 10000"/>
                <a:gd name="connsiteY51" fmla="*/ 5879 h 10000"/>
                <a:gd name="connsiteX52" fmla="*/ 6876 w 10000"/>
                <a:gd name="connsiteY52" fmla="*/ 5880 h 10000"/>
                <a:gd name="connsiteX53" fmla="*/ 6827 w 10000"/>
                <a:gd name="connsiteY53" fmla="*/ 6579 h 10000"/>
                <a:gd name="connsiteX54" fmla="*/ 6991 w 10000"/>
                <a:gd name="connsiteY54" fmla="*/ 6658 h 10000"/>
                <a:gd name="connsiteX55" fmla="*/ 7275 w 10000"/>
                <a:gd name="connsiteY55" fmla="*/ 6861 h 10000"/>
                <a:gd name="connsiteX56" fmla="*/ 7430 w 10000"/>
                <a:gd name="connsiteY56" fmla="*/ 6548 h 10000"/>
                <a:gd name="connsiteX57" fmla="*/ 7470 w 10000"/>
                <a:gd name="connsiteY57" fmla="*/ 6580 h 10000"/>
                <a:gd name="connsiteX58" fmla="*/ 7590 w 10000"/>
                <a:gd name="connsiteY58" fmla="*/ 6387 h 10000"/>
                <a:gd name="connsiteX59" fmla="*/ 7831 w 10000"/>
                <a:gd name="connsiteY59" fmla="*/ 6290 h 10000"/>
                <a:gd name="connsiteX60" fmla="*/ 7952 w 10000"/>
                <a:gd name="connsiteY60" fmla="*/ 5935 h 10000"/>
                <a:gd name="connsiteX61" fmla="*/ 8313 w 10000"/>
                <a:gd name="connsiteY61" fmla="*/ 5516 h 10000"/>
                <a:gd name="connsiteX62" fmla="*/ 8594 w 10000"/>
                <a:gd name="connsiteY62" fmla="*/ 5322 h 10000"/>
                <a:gd name="connsiteX63" fmla="*/ 8795 w 10000"/>
                <a:gd name="connsiteY63" fmla="*/ 4774 h 10000"/>
                <a:gd name="connsiteX64" fmla="*/ 8795 w 10000"/>
                <a:gd name="connsiteY64" fmla="*/ 4645 h 10000"/>
                <a:gd name="connsiteX65" fmla="*/ 8755 w 10000"/>
                <a:gd name="connsiteY65" fmla="*/ 4323 h 10000"/>
                <a:gd name="connsiteX66" fmla="*/ 9157 w 10000"/>
                <a:gd name="connsiteY66" fmla="*/ 3161 h 10000"/>
                <a:gd name="connsiteX67" fmla="*/ 9277 w 10000"/>
                <a:gd name="connsiteY67" fmla="*/ 3161 h 10000"/>
                <a:gd name="connsiteX68" fmla="*/ 9438 w 10000"/>
                <a:gd name="connsiteY68" fmla="*/ 3065 h 10000"/>
                <a:gd name="connsiteX69" fmla="*/ 9920 w 10000"/>
                <a:gd name="connsiteY69" fmla="*/ 2903 h 10000"/>
                <a:gd name="connsiteX70" fmla="*/ 10000 w 10000"/>
                <a:gd name="connsiteY70" fmla="*/ 2645 h 10000"/>
                <a:gd name="connsiteX71" fmla="*/ 9960 w 10000"/>
                <a:gd name="connsiteY71" fmla="*/ 2580 h 10000"/>
                <a:gd name="connsiteX72" fmla="*/ 9799 w 10000"/>
                <a:gd name="connsiteY72" fmla="*/ 2580 h 10000"/>
                <a:gd name="connsiteX73" fmla="*/ 9679 w 10000"/>
                <a:gd name="connsiteY73" fmla="*/ 2420 h 10000"/>
                <a:gd name="connsiteX74" fmla="*/ 9438 w 10000"/>
                <a:gd name="connsiteY74" fmla="*/ 2355 h 10000"/>
                <a:gd name="connsiteX75" fmla="*/ 9317 w 10000"/>
                <a:gd name="connsiteY75" fmla="*/ 2226 h 10000"/>
                <a:gd name="connsiteX76" fmla="*/ 9237 w 10000"/>
                <a:gd name="connsiteY76" fmla="*/ 1742 h 10000"/>
                <a:gd name="connsiteX77" fmla="*/ 9237 w 10000"/>
                <a:gd name="connsiteY77" fmla="*/ 1064 h 10000"/>
                <a:gd name="connsiteX78" fmla="*/ 9036 w 10000"/>
                <a:gd name="connsiteY78" fmla="*/ 839 h 10000"/>
                <a:gd name="connsiteX79" fmla="*/ 8996 w 10000"/>
                <a:gd name="connsiteY79" fmla="*/ 613 h 10000"/>
                <a:gd name="connsiteX80" fmla="*/ 8675 w 10000"/>
                <a:gd name="connsiteY80" fmla="*/ 290 h 10000"/>
                <a:gd name="connsiteX81" fmla="*/ 8394 w 10000"/>
                <a:gd name="connsiteY81" fmla="*/ 162 h 10000"/>
                <a:gd name="connsiteX82" fmla="*/ 8233 w 10000"/>
                <a:gd name="connsiteY82" fmla="*/ 0 h 10000"/>
                <a:gd name="connsiteX83" fmla="*/ 7992 w 10000"/>
                <a:gd name="connsiteY83" fmla="*/ 162 h 10000"/>
                <a:gd name="connsiteX84" fmla="*/ 7831 w 10000"/>
                <a:gd name="connsiteY84" fmla="*/ 129 h 10000"/>
                <a:gd name="connsiteX85" fmla="*/ 7711 w 10000"/>
                <a:gd name="connsiteY85" fmla="*/ 419 h 10000"/>
                <a:gd name="connsiteX86" fmla="*/ 7390 w 10000"/>
                <a:gd name="connsiteY86" fmla="*/ 484 h 10000"/>
                <a:gd name="connsiteX87" fmla="*/ 7309 w 10000"/>
                <a:gd name="connsiteY87" fmla="*/ 709 h 10000"/>
                <a:gd name="connsiteX88" fmla="*/ 7028 w 10000"/>
                <a:gd name="connsiteY88" fmla="*/ 709 h 10000"/>
                <a:gd name="connsiteX89" fmla="*/ 6787 w 10000"/>
                <a:gd name="connsiteY89" fmla="*/ 613 h 10000"/>
                <a:gd name="connsiteX90" fmla="*/ 6265 w 10000"/>
                <a:gd name="connsiteY90" fmla="*/ 613 h 10000"/>
                <a:gd name="connsiteX91" fmla="*/ 5743 w 10000"/>
                <a:gd name="connsiteY91" fmla="*/ 613 h 10000"/>
                <a:gd name="connsiteX92" fmla="*/ 5783 w 10000"/>
                <a:gd name="connsiteY92" fmla="*/ 484 h 10000"/>
                <a:gd name="connsiteX93" fmla="*/ 5703 w 10000"/>
                <a:gd name="connsiteY93" fmla="*/ 484 h 10000"/>
                <a:gd name="connsiteX94" fmla="*/ 5663 w 10000"/>
                <a:gd name="connsiteY94" fmla="*/ 613 h 10000"/>
                <a:gd name="connsiteX95" fmla="*/ 5181 w 10000"/>
                <a:gd name="connsiteY95" fmla="*/ 613 h 10000"/>
                <a:gd name="connsiteX96" fmla="*/ 4699 w 10000"/>
                <a:gd name="connsiteY96" fmla="*/ 613 h 10000"/>
                <a:gd name="connsiteX97" fmla="*/ 4217 w 10000"/>
                <a:gd name="connsiteY97" fmla="*/ 613 h 10000"/>
                <a:gd name="connsiteX98" fmla="*/ 3735 w 10000"/>
                <a:gd name="connsiteY98" fmla="*/ 613 h 10000"/>
                <a:gd name="connsiteX99" fmla="*/ 3293 w 10000"/>
                <a:gd name="connsiteY99" fmla="*/ 613 h 10000"/>
                <a:gd name="connsiteX100" fmla="*/ 2811 w 10000"/>
                <a:gd name="connsiteY100" fmla="*/ 613 h 10000"/>
                <a:gd name="connsiteX101" fmla="*/ 2369 w 10000"/>
                <a:gd name="connsiteY101" fmla="*/ 613 h 10000"/>
                <a:gd name="connsiteX102" fmla="*/ 1888 w 10000"/>
                <a:gd name="connsiteY102" fmla="*/ 613 h 10000"/>
                <a:gd name="connsiteX103" fmla="*/ 1888 w 10000"/>
                <a:gd name="connsiteY103" fmla="*/ 1064 h 10000"/>
                <a:gd name="connsiteX104" fmla="*/ 1888 w 10000"/>
                <a:gd name="connsiteY104" fmla="*/ 1645 h 10000"/>
                <a:gd name="connsiteX105" fmla="*/ 1285 w 10000"/>
                <a:gd name="connsiteY105" fmla="*/ 1645 h 10000"/>
                <a:gd name="connsiteX106" fmla="*/ 1285 w 10000"/>
                <a:gd name="connsiteY106" fmla="*/ 1903 h 10000"/>
                <a:gd name="connsiteX0" fmla="*/ 1285 w 10000"/>
                <a:gd name="connsiteY0" fmla="*/ 1903 h 10000"/>
                <a:gd name="connsiteX1" fmla="*/ 1285 w 10000"/>
                <a:gd name="connsiteY1" fmla="*/ 2420 h 10000"/>
                <a:gd name="connsiteX2" fmla="*/ 1285 w 10000"/>
                <a:gd name="connsiteY2" fmla="*/ 2903 h 10000"/>
                <a:gd name="connsiteX3" fmla="*/ 1285 w 10000"/>
                <a:gd name="connsiteY3" fmla="*/ 3387 h 10000"/>
                <a:gd name="connsiteX4" fmla="*/ 1285 w 10000"/>
                <a:gd name="connsiteY4" fmla="*/ 3838 h 10000"/>
                <a:gd name="connsiteX5" fmla="*/ 643 w 10000"/>
                <a:gd name="connsiteY5" fmla="*/ 3936 h 10000"/>
                <a:gd name="connsiteX6" fmla="*/ 522 w 10000"/>
                <a:gd name="connsiteY6" fmla="*/ 4193 h 10000"/>
                <a:gd name="connsiteX7" fmla="*/ 241 w 10000"/>
                <a:gd name="connsiteY7" fmla="*/ 4516 h 10000"/>
                <a:gd name="connsiteX8" fmla="*/ 241 w 10000"/>
                <a:gd name="connsiteY8" fmla="*/ 4774 h 10000"/>
                <a:gd name="connsiteX9" fmla="*/ 120 w 10000"/>
                <a:gd name="connsiteY9" fmla="*/ 4838 h 10000"/>
                <a:gd name="connsiteX10" fmla="*/ 120 w 10000"/>
                <a:gd name="connsiteY10" fmla="*/ 5064 h 10000"/>
                <a:gd name="connsiteX11" fmla="*/ 0 w 10000"/>
                <a:gd name="connsiteY11" fmla="*/ 5258 h 10000"/>
                <a:gd name="connsiteX12" fmla="*/ 0 w 10000"/>
                <a:gd name="connsiteY12" fmla="*/ 5419 h 10000"/>
                <a:gd name="connsiteX13" fmla="*/ 241 w 10000"/>
                <a:gd name="connsiteY13" fmla="*/ 5387 h 10000"/>
                <a:gd name="connsiteX14" fmla="*/ 281 w 10000"/>
                <a:gd name="connsiteY14" fmla="*/ 5677 h 10000"/>
                <a:gd name="connsiteX15" fmla="*/ 602 w 10000"/>
                <a:gd name="connsiteY15" fmla="*/ 6194 h 10000"/>
                <a:gd name="connsiteX16" fmla="*/ 602 w 10000"/>
                <a:gd name="connsiteY16" fmla="*/ 6226 h 10000"/>
                <a:gd name="connsiteX17" fmla="*/ 482 w 10000"/>
                <a:gd name="connsiteY17" fmla="*/ 6258 h 10000"/>
                <a:gd name="connsiteX18" fmla="*/ 964 w 10000"/>
                <a:gd name="connsiteY18" fmla="*/ 6774 h 10000"/>
                <a:gd name="connsiteX19" fmla="*/ 1004 w 10000"/>
                <a:gd name="connsiteY19" fmla="*/ 6935 h 10000"/>
                <a:gd name="connsiteX20" fmla="*/ 964 w 10000"/>
                <a:gd name="connsiteY20" fmla="*/ 7387 h 10000"/>
                <a:gd name="connsiteX21" fmla="*/ 1044 w 10000"/>
                <a:gd name="connsiteY21" fmla="*/ 7452 h 10000"/>
                <a:gd name="connsiteX22" fmla="*/ 1365 w 10000"/>
                <a:gd name="connsiteY22" fmla="*/ 7484 h 10000"/>
                <a:gd name="connsiteX23" fmla="*/ 1406 w 10000"/>
                <a:gd name="connsiteY23" fmla="*/ 7612 h 10000"/>
                <a:gd name="connsiteX24" fmla="*/ 1767 w 10000"/>
                <a:gd name="connsiteY24" fmla="*/ 7645 h 10000"/>
                <a:gd name="connsiteX25" fmla="*/ 1968 w 10000"/>
                <a:gd name="connsiteY25" fmla="*/ 7774 h 10000"/>
                <a:gd name="connsiteX26" fmla="*/ 2008 w 10000"/>
                <a:gd name="connsiteY26" fmla="*/ 8000 h 10000"/>
                <a:gd name="connsiteX27" fmla="*/ 2651 w 10000"/>
                <a:gd name="connsiteY27" fmla="*/ 8387 h 10000"/>
                <a:gd name="connsiteX28" fmla="*/ 2811 w 10000"/>
                <a:gd name="connsiteY28" fmla="*/ 8774 h 10000"/>
                <a:gd name="connsiteX29" fmla="*/ 3253 w 10000"/>
                <a:gd name="connsiteY29" fmla="*/ 8968 h 10000"/>
                <a:gd name="connsiteX30" fmla="*/ 3414 w 10000"/>
                <a:gd name="connsiteY30" fmla="*/ 9226 h 10000"/>
                <a:gd name="connsiteX31" fmla="*/ 3735 w 10000"/>
                <a:gd name="connsiteY31" fmla="*/ 9549 h 10000"/>
                <a:gd name="connsiteX32" fmla="*/ 3976 w 10000"/>
                <a:gd name="connsiteY32" fmla="*/ 9645 h 10000"/>
                <a:gd name="connsiteX33" fmla="*/ 4137 w 10000"/>
                <a:gd name="connsiteY33" fmla="*/ 9549 h 10000"/>
                <a:gd name="connsiteX34" fmla="*/ 4538 w 10000"/>
                <a:gd name="connsiteY34" fmla="*/ 9581 h 10000"/>
                <a:gd name="connsiteX35" fmla="*/ 4699 w 10000"/>
                <a:gd name="connsiteY35" fmla="*/ 9516 h 10000"/>
                <a:gd name="connsiteX36" fmla="*/ 5422 w 10000"/>
                <a:gd name="connsiteY36" fmla="*/ 10000 h 10000"/>
                <a:gd name="connsiteX37" fmla="*/ 5462 w 10000"/>
                <a:gd name="connsiteY37" fmla="*/ 10000 h 10000"/>
                <a:gd name="connsiteX38" fmla="*/ 5542 w 10000"/>
                <a:gd name="connsiteY38" fmla="*/ 9936 h 10000"/>
                <a:gd name="connsiteX39" fmla="*/ 4992 w 10000"/>
                <a:gd name="connsiteY39" fmla="*/ 6837 h 10000"/>
                <a:gd name="connsiteX40" fmla="*/ 5337 w 10000"/>
                <a:gd name="connsiteY40" fmla="*/ 6985 h 10000"/>
                <a:gd name="connsiteX41" fmla="*/ 5564 w 10000"/>
                <a:gd name="connsiteY41" fmla="*/ 7108 h 10000"/>
                <a:gd name="connsiteX42" fmla="*/ 5768 w 10000"/>
                <a:gd name="connsiteY42" fmla="*/ 7028 h 10000"/>
                <a:gd name="connsiteX43" fmla="*/ 5933 w 10000"/>
                <a:gd name="connsiteY43" fmla="*/ 6953 h 10000"/>
                <a:gd name="connsiteX44" fmla="*/ 6089 w 10000"/>
                <a:gd name="connsiteY44" fmla="*/ 6788 h 10000"/>
                <a:gd name="connsiteX45" fmla="*/ 6274 w 10000"/>
                <a:gd name="connsiteY45" fmla="*/ 6562 h 10000"/>
                <a:gd name="connsiteX46" fmla="*/ 6389 w 10000"/>
                <a:gd name="connsiteY46" fmla="*/ 6459 h 10000"/>
                <a:gd name="connsiteX47" fmla="*/ 6524 w 10000"/>
                <a:gd name="connsiteY47" fmla="*/ 6417 h 10000"/>
                <a:gd name="connsiteX48" fmla="*/ 6531 w 10000"/>
                <a:gd name="connsiteY48" fmla="*/ 6285 h 10000"/>
                <a:gd name="connsiteX49" fmla="*/ 6424 w 10000"/>
                <a:gd name="connsiteY49" fmla="*/ 5985 h 10000"/>
                <a:gd name="connsiteX50" fmla="*/ 6602 w 10000"/>
                <a:gd name="connsiteY50" fmla="*/ 5992 h 10000"/>
                <a:gd name="connsiteX51" fmla="*/ 6707 w 10000"/>
                <a:gd name="connsiteY51" fmla="*/ 5879 h 10000"/>
                <a:gd name="connsiteX52" fmla="*/ 6876 w 10000"/>
                <a:gd name="connsiteY52" fmla="*/ 5880 h 10000"/>
                <a:gd name="connsiteX53" fmla="*/ 6827 w 10000"/>
                <a:gd name="connsiteY53" fmla="*/ 6579 h 10000"/>
                <a:gd name="connsiteX54" fmla="*/ 6991 w 10000"/>
                <a:gd name="connsiteY54" fmla="*/ 6658 h 10000"/>
                <a:gd name="connsiteX55" fmla="*/ 7275 w 10000"/>
                <a:gd name="connsiteY55" fmla="*/ 6861 h 10000"/>
                <a:gd name="connsiteX56" fmla="*/ 7430 w 10000"/>
                <a:gd name="connsiteY56" fmla="*/ 6548 h 10000"/>
                <a:gd name="connsiteX57" fmla="*/ 7470 w 10000"/>
                <a:gd name="connsiteY57" fmla="*/ 6580 h 10000"/>
                <a:gd name="connsiteX58" fmla="*/ 7590 w 10000"/>
                <a:gd name="connsiteY58" fmla="*/ 6387 h 10000"/>
                <a:gd name="connsiteX59" fmla="*/ 7831 w 10000"/>
                <a:gd name="connsiteY59" fmla="*/ 6290 h 10000"/>
                <a:gd name="connsiteX60" fmla="*/ 7952 w 10000"/>
                <a:gd name="connsiteY60" fmla="*/ 5935 h 10000"/>
                <a:gd name="connsiteX61" fmla="*/ 8313 w 10000"/>
                <a:gd name="connsiteY61" fmla="*/ 5516 h 10000"/>
                <a:gd name="connsiteX62" fmla="*/ 8594 w 10000"/>
                <a:gd name="connsiteY62" fmla="*/ 5322 h 10000"/>
                <a:gd name="connsiteX63" fmla="*/ 8795 w 10000"/>
                <a:gd name="connsiteY63" fmla="*/ 4774 h 10000"/>
                <a:gd name="connsiteX64" fmla="*/ 8795 w 10000"/>
                <a:gd name="connsiteY64" fmla="*/ 4645 h 10000"/>
                <a:gd name="connsiteX65" fmla="*/ 8755 w 10000"/>
                <a:gd name="connsiteY65" fmla="*/ 4323 h 10000"/>
                <a:gd name="connsiteX66" fmla="*/ 9157 w 10000"/>
                <a:gd name="connsiteY66" fmla="*/ 3161 h 10000"/>
                <a:gd name="connsiteX67" fmla="*/ 9277 w 10000"/>
                <a:gd name="connsiteY67" fmla="*/ 3161 h 10000"/>
                <a:gd name="connsiteX68" fmla="*/ 9438 w 10000"/>
                <a:gd name="connsiteY68" fmla="*/ 3065 h 10000"/>
                <a:gd name="connsiteX69" fmla="*/ 9920 w 10000"/>
                <a:gd name="connsiteY69" fmla="*/ 2903 h 10000"/>
                <a:gd name="connsiteX70" fmla="*/ 10000 w 10000"/>
                <a:gd name="connsiteY70" fmla="*/ 2645 h 10000"/>
                <a:gd name="connsiteX71" fmla="*/ 9960 w 10000"/>
                <a:gd name="connsiteY71" fmla="*/ 2580 h 10000"/>
                <a:gd name="connsiteX72" fmla="*/ 9799 w 10000"/>
                <a:gd name="connsiteY72" fmla="*/ 2580 h 10000"/>
                <a:gd name="connsiteX73" fmla="*/ 9679 w 10000"/>
                <a:gd name="connsiteY73" fmla="*/ 2420 h 10000"/>
                <a:gd name="connsiteX74" fmla="*/ 9438 w 10000"/>
                <a:gd name="connsiteY74" fmla="*/ 2355 h 10000"/>
                <a:gd name="connsiteX75" fmla="*/ 9317 w 10000"/>
                <a:gd name="connsiteY75" fmla="*/ 2226 h 10000"/>
                <a:gd name="connsiteX76" fmla="*/ 9237 w 10000"/>
                <a:gd name="connsiteY76" fmla="*/ 1742 h 10000"/>
                <a:gd name="connsiteX77" fmla="*/ 9237 w 10000"/>
                <a:gd name="connsiteY77" fmla="*/ 1064 h 10000"/>
                <a:gd name="connsiteX78" fmla="*/ 9036 w 10000"/>
                <a:gd name="connsiteY78" fmla="*/ 839 h 10000"/>
                <a:gd name="connsiteX79" fmla="*/ 8996 w 10000"/>
                <a:gd name="connsiteY79" fmla="*/ 613 h 10000"/>
                <a:gd name="connsiteX80" fmla="*/ 8675 w 10000"/>
                <a:gd name="connsiteY80" fmla="*/ 290 h 10000"/>
                <a:gd name="connsiteX81" fmla="*/ 8394 w 10000"/>
                <a:gd name="connsiteY81" fmla="*/ 162 h 10000"/>
                <a:gd name="connsiteX82" fmla="*/ 8233 w 10000"/>
                <a:gd name="connsiteY82" fmla="*/ 0 h 10000"/>
                <a:gd name="connsiteX83" fmla="*/ 7992 w 10000"/>
                <a:gd name="connsiteY83" fmla="*/ 162 h 10000"/>
                <a:gd name="connsiteX84" fmla="*/ 7831 w 10000"/>
                <a:gd name="connsiteY84" fmla="*/ 129 h 10000"/>
                <a:gd name="connsiteX85" fmla="*/ 7711 w 10000"/>
                <a:gd name="connsiteY85" fmla="*/ 419 h 10000"/>
                <a:gd name="connsiteX86" fmla="*/ 7390 w 10000"/>
                <a:gd name="connsiteY86" fmla="*/ 484 h 10000"/>
                <a:gd name="connsiteX87" fmla="*/ 7309 w 10000"/>
                <a:gd name="connsiteY87" fmla="*/ 709 h 10000"/>
                <a:gd name="connsiteX88" fmla="*/ 7028 w 10000"/>
                <a:gd name="connsiteY88" fmla="*/ 709 h 10000"/>
                <a:gd name="connsiteX89" fmla="*/ 6787 w 10000"/>
                <a:gd name="connsiteY89" fmla="*/ 613 h 10000"/>
                <a:gd name="connsiteX90" fmla="*/ 6265 w 10000"/>
                <a:gd name="connsiteY90" fmla="*/ 613 h 10000"/>
                <a:gd name="connsiteX91" fmla="*/ 5743 w 10000"/>
                <a:gd name="connsiteY91" fmla="*/ 613 h 10000"/>
                <a:gd name="connsiteX92" fmla="*/ 5783 w 10000"/>
                <a:gd name="connsiteY92" fmla="*/ 484 h 10000"/>
                <a:gd name="connsiteX93" fmla="*/ 5703 w 10000"/>
                <a:gd name="connsiteY93" fmla="*/ 484 h 10000"/>
                <a:gd name="connsiteX94" fmla="*/ 5663 w 10000"/>
                <a:gd name="connsiteY94" fmla="*/ 613 h 10000"/>
                <a:gd name="connsiteX95" fmla="*/ 5181 w 10000"/>
                <a:gd name="connsiteY95" fmla="*/ 613 h 10000"/>
                <a:gd name="connsiteX96" fmla="*/ 4699 w 10000"/>
                <a:gd name="connsiteY96" fmla="*/ 613 h 10000"/>
                <a:gd name="connsiteX97" fmla="*/ 4217 w 10000"/>
                <a:gd name="connsiteY97" fmla="*/ 613 h 10000"/>
                <a:gd name="connsiteX98" fmla="*/ 3735 w 10000"/>
                <a:gd name="connsiteY98" fmla="*/ 613 h 10000"/>
                <a:gd name="connsiteX99" fmla="*/ 3293 w 10000"/>
                <a:gd name="connsiteY99" fmla="*/ 613 h 10000"/>
                <a:gd name="connsiteX100" fmla="*/ 2811 w 10000"/>
                <a:gd name="connsiteY100" fmla="*/ 613 h 10000"/>
                <a:gd name="connsiteX101" fmla="*/ 2369 w 10000"/>
                <a:gd name="connsiteY101" fmla="*/ 613 h 10000"/>
                <a:gd name="connsiteX102" fmla="*/ 1888 w 10000"/>
                <a:gd name="connsiteY102" fmla="*/ 613 h 10000"/>
                <a:gd name="connsiteX103" fmla="*/ 1888 w 10000"/>
                <a:gd name="connsiteY103" fmla="*/ 1064 h 10000"/>
                <a:gd name="connsiteX104" fmla="*/ 1888 w 10000"/>
                <a:gd name="connsiteY104" fmla="*/ 1645 h 10000"/>
                <a:gd name="connsiteX105" fmla="*/ 1285 w 10000"/>
                <a:gd name="connsiteY105" fmla="*/ 1645 h 10000"/>
                <a:gd name="connsiteX106" fmla="*/ 1285 w 10000"/>
                <a:gd name="connsiteY106" fmla="*/ 1903 h 10000"/>
                <a:gd name="connsiteX0" fmla="*/ 1285 w 10000"/>
                <a:gd name="connsiteY0" fmla="*/ 1903 h 10000"/>
                <a:gd name="connsiteX1" fmla="*/ 1285 w 10000"/>
                <a:gd name="connsiteY1" fmla="*/ 2420 h 10000"/>
                <a:gd name="connsiteX2" fmla="*/ 1285 w 10000"/>
                <a:gd name="connsiteY2" fmla="*/ 2903 h 10000"/>
                <a:gd name="connsiteX3" fmla="*/ 1285 w 10000"/>
                <a:gd name="connsiteY3" fmla="*/ 3387 h 10000"/>
                <a:gd name="connsiteX4" fmla="*/ 1285 w 10000"/>
                <a:gd name="connsiteY4" fmla="*/ 3838 h 10000"/>
                <a:gd name="connsiteX5" fmla="*/ 643 w 10000"/>
                <a:gd name="connsiteY5" fmla="*/ 3936 h 10000"/>
                <a:gd name="connsiteX6" fmla="*/ 522 w 10000"/>
                <a:gd name="connsiteY6" fmla="*/ 4193 h 10000"/>
                <a:gd name="connsiteX7" fmla="*/ 241 w 10000"/>
                <a:gd name="connsiteY7" fmla="*/ 4516 h 10000"/>
                <a:gd name="connsiteX8" fmla="*/ 241 w 10000"/>
                <a:gd name="connsiteY8" fmla="*/ 4774 h 10000"/>
                <a:gd name="connsiteX9" fmla="*/ 120 w 10000"/>
                <a:gd name="connsiteY9" fmla="*/ 4838 h 10000"/>
                <a:gd name="connsiteX10" fmla="*/ 120 w 10000"/>
                <a:gd name="connsiteY10" fmla="*/ 5064 h 10000"/>
                <a:gd name="connsiteX11" fmla="*/ 0 w 10000"/>
                <a:gd name="connsiteY11" fmla="*/ 5258 h 10000"/>
                <a:gd name="connsiteX12" fmla="*/ 0 w 10000"/>
                <a:gd name="connsiteY12" fmla="*/ 5419 h 10000"/>
                <a:gd name="connsiteX13" fmla="*/ 241 w 10000"/>
                <a:gd name="connsiteY13" fmla="*/ 5387 h 10000"/>
                <a:gd name="connsiteX14" fmla="*/ 281 w 10000"/>
                <a:gd name="connsiteY14" fmla="*/ 5677 h 10000"/>
                <a:gd name="connsiteX15" fmla="*/ 602 w 10000"/>
                <a:gd name="connsiteY15" fmla="*/ 6194 h 10000"/>
                <a:gd name="connsiteX16" fmla="*/ 602 w 10000"/>
                <a:gd name="connsiteY16" fmla="*/ 6226 h 10000"/>
                <a:gd name="connsiteX17" fmla="*/ 482 w 10000"/>
                <a:gd name="connsiteY17" fmla="*/ 6258 h 10000"/>
                <a:gd name="connsiteX18" fmla="*/ 964 w 10000"/>
                <a:gd name="connsiteY18" fmla="*/ 6774 h 10000"/>
                <a:gd name="connsiteX19" fmla="*/ 1004 w 10000"/>
                <a:gd name="connsiteY19" fmla="*/ 6935 h 10000"/>
                <a:gd name="connsiteX20" fmla="*/ 964 w 10000"/>
                <a:gd name="connsiteY20" fmla="*/ 7387 h 10000"/>
                <a:gd name="connsiteX21" fmla="*/ 1044 w 10000"/>
                <a:gd name="connsiteY21" fmla="*/ 7452 h 10000"/>
                <a:gd name="connsiteX22" fmla="*/ 1365 w 10000"/>
                <a:gd name="connsiteY22" fmla="*/ 7484 h 10000"/>
                <a:gd name="connsiteX23" fmla="*/ 1406 w 10000"/>
                <a:gd name="connsiteY23" fmla="*/ 7612 h 10000"/>
                <a:gd name="connsiteX24" fmla="*/ 1767 w 10000"/>
                <a:gd name="connsiteY24" fmla="*/ 7645 h 10000"/>
                <a:gd name="connsiteX25" fmla="*/ 1968 w 10000"/>
                <a:gd name="connsiteY25" fmla="*/ 7774 h 10000"/>
                <a:gd name="connsiteX26" fmla="*/ 2008 w 10000"/>
                <a:gd name="connsiteY26" fmla="*/ 8000 h 10000"/>
                <a:gd name="connsiteX27" fmla="*/ 2651 w 10000"/>
                <a:gd name="connsiteY27" fmla="*/ 8387 h 10000"/>
                <a:gd name="connsiteX28" fmla="*/ 2811 w 10000"/>
                <a:gd name="connsiteY28" fmla="*/ 8774 h 10000"/>
                <a:gd name="connsiteX29" fmla="*/ 3253 w 10000"/>
                <a:gd name="connsiteY29" fmla="*/ 8968 h 10000"/>
                <a:gd name="connsiteX30" fmla="*/ 3414 w 10000"/>
                <a:gd name="connsiteY30" fmla="*/ 9226 h 10000"/>
                <a:gd name="connsiteX31" fmla="*/ 3735 w 10000"/>
                <a:gd name="connsiteY31" fmla="*/ 9549 h 10000"/>
                <a:gd name="connsiteX32" fmla="*/ 3976 w 10000"/>
                <a:gd name="connsiteY32" fmla="*/ 9645 h 10000"/>
                <a:gd name="connsiteX33" fmla="*/ 4137 w 10000"/>
                <a:gd name="connsiteY33" fmla="*/ 9549 h 10000"/>
                <a:gd name="connsiteX34" fmla="*/ 4538 w 10000"/>
                <a:gd name="connsiteY34" fmla="*/ 9581 h 10000"/>
                <a:gd name="connsiteX35" fmla="*/ 4699 w 10000"/>
                <a:gd name="connsiteY35" fmla="*/ 9516 h 10000"/>
                <a:gd name="connsiteX36" fmla="*/ 5422 w 10000"/>
                <a:gd name="connsiteY36" fmla="*/ 10000 h 10000"/>
                <a:gd name="connsiteX37" fmla="*/ 5462 w 10000"/>
                <a:gd name="connsiteY37" fmla="*/ 10000 h 10000"/>
                <a:gd name="connsiteX38" fmla="*/ 5542 w 10000"/>
                <a:gd name="connsiteY38" fmla="*/ 9936 h 10000"/>
                <a:gd name="connsiteX39" fmla="*/ 4877 w 10000"/>
                <a:gd name="connsiteY39" fmla="*/ 7830 h 10000"/>
                <a:gd name="connsiteX40" fmla="*/ 5337 w 10000"/>
                <a:gd name="connsiteY40" fmla="*/ 6985 h 10000"/>
                <a:gd name="connsiteX41" fmla="*/ 5564 w 10000"/>
                <a:gd name="connsiteY41" fmla="*/ 7108 h 10000"/>
                <a:gd name="connsiteX42" fmla="*/ 5768 w 10000"/>
                <a:gd name="connsiteY42" fmla="*/ 7028 h 10000"/>
                <a:gd name="connsiteX43" fmla="*/ 5933 w 10000"/>
                <a:gd name="connsiteY43" fmla="*/ 6953 h 10000"/>
                <a:gd name="connsiteX44" fmla="*/ 6089 w 10000"/>
                <a:gd name="connsiteY44" fmla="*/ 6788 h 10000"/>
                <a:gd name="connsiteX45" fmla="*/ 6274 w 10000"/>
                <a:gd name="connsiteY45" fmla="*/ 6562 h 10000"/>
                <a:gd name="connsiteX46" fmla="*/ 6389 w 10000"/>
                <a:gd name="connsiteY46" fmla="*/ 6459 h 10000"/>
                <a:gd name="connsiteX47" fmla="*/ 6524 w 10000"/>
                <a:gd name="connsiteY47" fmla="*/ 6417 h 10000"/>
                <a:gd name="connsiteX48" fmla="*/ 6531 w 10000"/>
                <a:gd name="connsiteY48" fmla="*/ 6285 h 10000"/>
                <a:gd name="connsiteX49" fmla="*/ 6424 w 10000"/>
                <a:gd name="connsiteY49" fmla="*/ 5985 h 10000"/>
                <a:gd name="connsiteX50" fmla="*/ 6602 w 10000"/>
                <a:gd name="connsiteY50" fmla="*/ 5992 h 10000"/>
                <a:gd name="connsiteX51" fmla="*/ 6707 w 10000"/>
                <a:gd name="connsiteY51" fmla="*/ 5879 h 10000"/>
                <a:gd name="connsiteX52" fmla="*/ 6876 w 10000"/>
                <a:gd name="connsiteY52" fmla="*/ 5880 h 10000"/>
                <a:gd name="connsiteX53" fmla="*/ 6827 w 10000"/>
                <a:gd name="connsiteY53" fmla="*/ 6579 h 10000"/>
                <a:gd name="connsiteX54" fmla="*/ 6991 w 10000"/>
                <a:gd name="connsiteY54" fmla="*/ 6658 h 10000"/>
                <a:gd name="connsiteX55" fmla="*/ 7275 w 10000"/>
                <a:gd name="connsiteY55" fmla="*/ 6861 h 10000"/>
                <a:gd name="connsiteX56" fmla="*/ 7430 w 10000"/>
                <a:gd name="connsiteY56" fmla="*/ 6548 h 10000"/>
                <a:gd name="connsiteX57" fmla="*/ 7470 w 10000"/>
                <a:gd name="connsiteY57" fmla="*/ 6580 h 10000"/>
                <a:gd name="connsiteX58" fmla="*/ 7590 w 10000"/>
                <a:gd name="connsiteY58" fmla="*/ 6387 h 10000"/>
                <a:gd name="connsiteX59" fmla="*/ 7831 w 10000"/>
                <a:gd name="connsiteY59" fmla="*/ 6290 h 10000"/>
                <a:gd name="connsiteX60" fmla="*/ 7952 w 10000"/>
                <a:gd name="connsiteY60" fmla="*/ 5935 h 10000"/>
                <a:gd name="connsiteX61" fmla="*/ 8313 w 10000"/>
                <a:gd name="connsiteY61" fmla="*/ 5516 h 10000"/>
                <a:gd name="connsiteX62" fmla="*/ 8594 w 10000"/>
                <a:gd name="connsiteY62" fmla="*/ 5322 h 10000"/>
                <a:gd name="connsiteX63" fmla="*/ 8795 w 10000"/>
                <a:gd name="connsiteY63" fmla="*/ 4774 h 10000"/>
                <a:gd name="connsiteX64" fmla="*/ 8795 w 10000"/>
                <a:gd name="connsiteY64" fmla="*/ 4645 h 10000"/>
                <a:gd name="connsiteX65" fmla="*/ 8755 w 10000"/>
                <a:gd name="connsiteY65" fmla="*/ 4323 h 10000"/>
                <a:gd name="connsiteX66" fmla="*/ 9157 w 10000"/>
                <a:gd name="connsiteY66" fmla="*/ 3161 h 10000"/>
                <a:gd name="connsiteX67" fmla="*/ 9277 w 10000"/>
                <a:gd name="connsiteY67" fmla="*/ 3161 h 10000"/>
                <a:gd name="connsiteX68" fmla="*/ 9438 w 10000"/>
                <a:gd name="connsiteY68" fmla="*/ 3065 h 10000"/>
                <a:gd name="connsiteX69" fmla="*/ 9920 w 10000"/>
                <a:gd name="connsiteY69" fmla="*/ 2903 h 10000"/>
                <a:gd name="connsiteX70" fmla="*/ 10000 w 10000"/>
                <a:gd name="connsiteY70" fmla="*/ 2645 h 10000"/>
                <a:gd name="connsiteX71" fmla="*/ 9960 w 10000"/>
                <a:gd name="connsiteY71" fmla="*/ 2580 h 10000"/>
                <a:gd name="connsiteX72" fmla="*/ 9799 w 10000"/>
                <a:gd name="connsiteY72" fmla="*/ 2580 h 10000"/>
                <a:gd name="connsiteX73" fmla="*/ 9679 w 10000"/>
                <a:gd name="connsiteY73" fmla="*/ 2420 h 10000"/>
                <a:gd name="connsiteX74" fmla="*/ 9438 w 10000"/>
                <a:gd name="connsiteY74" fmla="*/ 2355 h 10000"/>
                <a:gd name="connsiteX75" fmla="*/ 9317 w 10000"/>
                <a:gd name="connsiteY75" fmla="*/ 2226 h 10000"/>
                <a:gd name="connsiteX76" fmla="*/ 9237 w 10000"/>
                <a:gd name="connsiteY76" fmla="*/ 1742 h 10000"/>
                <a:gd name="connsiteX77" fmla="*/ 9237 w 10000"/>
                <a:gd name="connsiteY77" fmla="*/ 1064 h 10000"/>
                <a:gd name="connsiteX78" fmla="*/ 9036 w 10000"/>
                <a:gd name="connsiteY78" fmla="*/ 839 h 10000"/>
                <a:gd name="connsiteX79" fmla="*/ 8996 w 10000"/>
                <a:gd name="connsiteY79" fmla="*/ 613 h 10000"/>
                <a:gd name="connsiteX80" fmla="*/ 8675 w 10000"/>
                <a:gd name="connsiteY80" fmla="*/ 290 h 10000"/>
                <a:gd name="connsiteX81" fmla="*/ 8394 w 10000"/>
                <a:gd name="connsiteY81" fmla="*/ 162 h 10000"/>
                <a:gd name="connsiteX82" fmla="*/ 8233 w 10000"/>
                <a:gd name="connsiteY82" fmla="*/ 0 h 10000"/>
                <a:gd name="connsiteX83" fmla="*/ 7992 w 10000"/>
                <a:gd name="connsiteY83" fmla="*/ 162 h 10000"/>
                <a:gd name="connsiteX84" fmla="*/ 7831 w 10000"/>
                <a:gd name="connsiteY84" fmla="*/ 129 h 10000"/>
                <a:gd name="connsiteX85" fmla="*/ 7711 w 10000"/>
                <a:gd name="connsiteY85" fmla="*/ 419 h 10000"/>
                <a:gd name="connsiteX86" fmla="*/ 7390 w 10000"/>
                <a:gd name="connsiteY86" fmla="*/ 484 h 10000"/>
                <a:gd name="connsiteX87" fmla="*/ 7309 w 10000"/>
                <a:gd name="connsiteY87" fmla="*/ 709 h 10000"/>
                <a:gd name="connsiteX88" fmla="*/ 7028 w 10000"/>
                <a:gd name="connsiteY88" fmla="*/ 709 h 10000"/>
                <a:gd name="connsiteX89" fmla="*/ 6787 w 10000"/>
                <a:gd name="connsiteY89" fmla="*/ 613 h 10000"/>
                <a:gd name="connsiteX90" fmla="*/ 6265 w 10000"/>
                <a:gd name="connsiteY90" fmla="*/ 613 h 10000"/>
                <a:gd name="connsiteX91" fmla="*/ 5743 w 10000"/>
                <a:gd name="connsiteY91" fmla="*/ 613 h 10000"/>
                <a:gd name="connsiteX92" fmla="*/ 5783 w 10000"/>
                <a:gd name="connsiteY92" fmla="*/ 484 h 10000"/>
                <a:gd name="connsiteX93" fmla="*/ 5703 w 10000"/>
                <a:gd name="connsiteY93" fmla="*/ 484 h 10000"/>
                <a:gd name="connsiteX94" fmla="*/ 5663 w 10000"/>
                <a:gd name="connsiteY94" fmla="*/ 613 h 10000"/>
                <a:gd name="connsiteX95" fmla="*/ 5181 w 10000"/>
                <a:gd name="connsiteY95" fmla="*/ 613 h 10000"/>
                <a:gd name="connsiteX96" fmla="*/ 4699 w 10000"/>
                <a:gd name="connsiteY96" fmla="*/ 613 h 10000"/>
                <a:gd name="connsiteX97" fmla="*/ 4217 w 10000"/>
                <a:gd name="connsiteY97" fmla="*/ 613 h 10000"/>
                <a:gd name="connsiteX98" fmla="*/ 3735 w 10000"/>
                <a:gd name="connsiteY98" fmla="*/ 613 h 10000"/>
                <a:gd name="connsiteX99" fmla="*/ 3293 w 10000"/>
                <a:gd name="connsiteY99" fmla="*/ 613 h 10000"/>
                <a:gd name="connsiteX100" fmla="*/ 2811 w 10000"/>
                <a:gd name="connsiteY100" fmla="*/ 613 h 10000"/>
                <a:gd name="connsiteX101" fmla="*/ 2369 w 10000"/>
                <a:gd name="connsiteY101" fmla="*/ 613 h 10000"/>
                <a:gd name="connsiteX102" fmla="*/ 1888 w 10000"/>
                <a:gd name="connsiteY102" fmla="*/ 613 h 10000"/>
                <a:gd name="connsiteX103" fmla="*/ 1888 w 10000"/>
                <a:gd name="connsiteY103" fmla="*/ 1064 h 10000"/>
                <a:gd name="connsiteX104" fmla="*/ 1888 w 10000"/>
                <a:gd name="connsiteY104" fmla="*/ 1645 h 10000"/>
                <a:gd name="connsiteX105" fmla="*/ 1285 w 10000"/>
                <a:gd name="connsiteY105" fmla="*/ 1645 h 10000"/>
                <a:gd name="connsiteX106" fmla="*/ 1285 w 10000"/>
                <a:gd name="connsiteY106" fmla="*/ 1903 h 10000"/>
                <a:gd name="connsiteX0" fmla="*/ 1285 w 10000"/>
                <a:gd name="connsiteY0" fmla="*/ 1903 h 10000"/>
                <a:gd name="connsiteX1" fmla="*/ 1285 w 10000"/>
                <a:gd name="connsiteY1" fmla="*/ 2420 h 10000"/>
                <a:gd name="connsiteX2" fmla="*/ 1285 w 10000"/>
                <a:gd name="connsiteY2" fmla="*/ 2903 h 10000"/>
                <a:gd name="connsiteX3" fmla="*/ 1285 w 10000"/>
                <a:gd name="connsiteY3" fmla="*/ 3387 h 10000"/>
                <a:gd name="connsiteX4" fmla="*/ 1285 w 10000"/>
                <a:gd name="connsiteY4" fmla="*/ 3838 h 10000"/>
                <a:gd name="connsiteX5" fmla="*/ 643 w 10000"/>
                <a:gd name="connsiteY5" fmla="*/ 3936 h 10000"/>
                <a:gd name="connsiteX6" fmla="*/ 522 w 10000"/>
                <a:gd name="connsiteY6" fmla="*/ 4193 h 10000"/>
                <a:gd name="connsiteX7" fmla="*/ 241 w 10000"/>
                <a:gd name="connsiteY7" fmla="*/ 4516 h 10000"/>
                <a:gd name="connsiteX8" fmla="*/ 241 w 10000"/>
                <a:gd name="connsiteY8" fmla="*/ 4774 h 10000"/>
                <a:gd name="connsiteX9" fmla="*/ 120 w 10000"/>
                <a:gd name="connsiteY9" fmla="*/ 4838 h 10000"/>
                <a:gd name="connsiteX10" fmla="*/ 120 w 10000"/>
                <a:gd name="connsiteY10" fmla="*/ 5064 h 10000"/>
                <a:gd name="connsiteX11" fmla="*/ 0 w 10000"/>
                <a:gd name="connsiteY11" fmla="*/ 5258 h 10000"/>
                <a:gd name="connsiteX12" fmla="*/ 0 w 10000"/>
                <a:gd name="connsiteY12" fmla="*/ 5419 h 10000"/>
                <a:gd name="connsiteX13" fmla="*/ 241 w 10000"/>
                <a:gd name="connsiteY13" fmla="*/ 5387 h 10000"/>
                <a:gd name="connsiteX14" fmla="*/ 281 w 10000"/>
                <a:gd name="connsiteY14" fmla="*/ 5677 h 10000"/>
                <a:gd name="connsiteX15" fmla="*/ 602 w 10000"/>
                <a:gd name="connsiteY15" fmla="*/ 6194 h 10000"/>
                <a:gd name="connsiteX16" fmla="*/ 602 w 10000"/>
                <a:gd name="connsiteY16" fmla="*/ 6226 h 10000"/>
                <a:gd name="connsiteX17" fmla="*/ 482 w 10000"/>
                <a:gd name="connsiteY17" fmla="*/ 6258 h 10000"/>
                <a:gd name="connsiteX18" fmla="*/ 964 w 10000"/>
                <a:gd name="connsiteY18" fmla="*/ 6774 h 10000"/>
                <a:gd name="connsiteX19" fmla="*/ 1004 w 10000"/>
                <a:gd name="connsiteY19" fmla="*/ 6935 h 10000"/>
                <a:gd name="connsiteX20" fmla="*/ 964 w 10000"/>
                <a:gd name="connsiteY20" fmla="*/ 7387 h 10000"/>
                <a:gd name="connsiteX21" fmla="*/ 1044 w 10000"/>
                <a:gd name="connsiteY21" fmla="*/ 7452 h 10000"/>
                <a:gd name="connsiteX22" fmla="*/ 1365 w 10000"/>
                <a:gd name="connsiteY22" fmla="*/ 7484 h 10000"/>
                <a:gd name="connsiteX23" fmla="*/ 1406 w 10000"/>
                <a:gd name="connsiteY23" fmla="*/ 7612 h 10000"/>
                <a:gd name="connsiteX24" fmla="*/ 1767 w 10000"/>
                <a:gd name="connsiteY24" fmla="*/ 7645 h 10000"/>
                <a:gd name="connsiteX25" fmla="*/ 1968 w 10000"/>
                <a:gd name="connsiteY25" fmla="*/ 7774 h 10000"/>
                <a:gd name="connsiteX26" fmla="*/ 2008 w 10000"/>
                <a:gd name="connsiteY26" fmla="*/ 8000 h 10000"/>
                <a:gd name="connsiteX27" fmla="*/ 2651 w 10000"/>
                <a:gd name="connsiteY27" fmla="*/ 8387 h 10000"/>
                <a:gd name="connsiteX28" fmla="*/ 2811 w 10000"/>
                <a:gd name="connsiteY28" fmla="*/ 8774 h 10000"/>
                <a:gd name="connsiteX29" fmla="*/ 3253 w 10000"/>
                <a:gd name="connsiteY29" fmla="*/ 8968 h 10000"/>
                <a:gd name="connsiteX30" fmla="*/ 3414 w 10000"/>
                <a:gd name="connsiteY30" fmla="*/ 9226 h 10000"/>
                <a:gd name="connsiteX31" fmla="*/ 3735 w 10000"/>
                <a:gd name="connsiteY31" fmla="*/ 9549 h 10000"/>
                <a:gd name="connsiteX32" fmla="*/ 3976 w 10000"/>
                <a:gd name="connsiteY32" fmla="*/ 9645 h 10000"/>
                <a:gd name="connsiteX33" fmla="*/ 4137 w 10000"/>
                <a:gd name="connsiteY33" fmla="*/ 9549 h 10000"/>
                <a:gd name="connsiteX34" fmla="*/ 4538 w 10000"/>
                <a:gd name="connsiteY34" fmla="*/ 9581 h 10000"/>
                <a:gd name="connsiteX35" fmla="*/ 4699 w 10000"/>
                <a:gd name="connsiteY35" fmla="*/ 9516 h 10000"/>
                <a:gd name="connsiteX36" fmla="*/ 5422 w 10000"/>
                <a:gd name="connsiteY36" fmla="*/ 10000 h 10000"/>
                <a:gd name="connsiteX37" fmla="*/ 5462 w 10000"/>
                <a:gd name="connsiteY37" fmla="*/ 10000 h 10000"/>
                <a:gd name="connsiteX38" fmla="*/ 5542 w 10000"/>
                <a:gd name="connsiteY38" fmla="*/ 9936 h 10000"/>
                <a:gd name="connsiteX39" fmla="*/ 4877 w 10000"/>
                <a:gd name="connsiteY39" fmla="*/ 7830 h 10000"/>
                <a:gd name="connsiteX40" fmla="*/ 5337 w 10000"/>
                <a:gd name="connsiteY40" fmla="*/ 6985 h 10000"/>
                <a:gd name="connsiteX41" fmla="*/ 5564 w 10000"/>
                <a:gd name="connsiteY41" fmla="*/ 7108 h 10000"/>
                <a:gd name="connsiteX42" fmla="*/ 5768 w 10000"/>
                <a:gd name="connsiteY42" fmla="*/ 7028 h 10000"/>
                <a:gd name="connsiteX43" fmla="*/ 5933 w 10000"/>
                <a:gd name="connsiteY43" fmla="*/ 6953 h 10000"/>
                <a:gd name="connsiteX44" fmla="*/ 6089 w 10000"/>
                <a:gd name="connsiteY44" fmla="*/ 6788 h 10000"/>
                <a:gd name="connsiteX45" fmla="*/ 6274 w 10000"/>
                <a:gd name="connsiteY45" fmla="*/ 6562 h 10000"/>
                <a:gd name="connsiteX46" fmla="*/ 6389 w 10000"/>
                <a:gd name="connsiteY46" fmla="*/ 6459 h 10000"/>
                <a:gd name="connsiteX47" fmla="*/ 6524 w 10000"/>
                <a:gd name="connsiteY47" fmla="*/ 6417 h 10000"/>
                <a:gd name="connsiteX48" fmla="*/ 6531 w 10000"/>
                <a:gd name="connsiteY48" fmla="*/ 6285 h 10000"/>
                <a:gd name="connsiteX49" fmla="*/ 6424 w 10000"/>
                <a:gd name="connsiteY49" fmla="*/ 5985 h 10000"/>
                <a:gd name="connsiteX50" fmla="*/ 6602 w 10000"/>
                <a:gd name="connsiteY50" fmla="*/ 5992 h 10000"/>
                <a:gd name="connsiteX51" fmla="*/ 6707 w 10000"/>
                <a:gd name="connsiteY51" fmla="*/ 5879 h 10000"/>
                <a:gd name="connsiteX52" fmla="*/ 6876 w 10000"/>
                <a:gd name="connsiteY52" fmla="*/ 5880 h 10000"/>
                <a:gd name="connsiteX53" fmla="*/ 6827 w 10000"/>
                <a:gd name="connsiteY53" fmla="*/ 6579 h 10000"/>
                <a:gd name="connsiteX54" fmla="*/ 6991 w 10000"/>
                <a:gd name="connsiteY54" fmla="*/ 6658 h 10000"/>
                <a:gd name="connsiteX55" fmla="*/ 7275 w 10000"/>
                <a:gd name="connsiteY55" fmla="*/ 6861 h 10000"/>
                <a:gd name="connsiteX56" fmla="*/ 7430 w 10000"/>
                <a:gd name="connsiteY56" fmla="*/ 6548 h 10000"/>
                <a:gd name="connsiteX57" fmla="*/ 7470 w 10000"/>
                <a:gd name="connsiteY57" fmla="*/ 6580 h 10000"/>
                <a:gd name="connsiteX58" fmla="*/ 7590 w 10000"/>
                <a:gd name="connsiteY58" fmla="*/ 6387 h 10000"/>
                <a:gd name="connsiteX59" fmla="*/ 7831 w 10000"/>
                <a:gd name="connsiteY59" fmla="*/ 6290 h 10000"/>
                <a:gd name="connsiteX60" fmla="*/ 7952 w 10000"/>
                <a:gd name="connsiteY60" fmla="*/ 5935 h 10000"/>
                <a:gd name="connsiteX61" fmla="*/ 8313 w 10000"/>
                <a:gd name="connsiteY61" fmla="*/ 5516 h 10000"/>
                <a:gd name="connsiteX62" fmla="*/ 8594 w 10000"/>
                <a:gd name="connsiteY62" fmla="*/ 5322 h 10000"/>
                <a:gd name="connsiteX63" fmla="*/ 8795 w 10000"/>
                <a:gd name="connsiteY63" fmla="*/ 4774 h 10000"/>
                <a:gd name="connsiteX64" fmla="*/ 8795 w 10000"/>
                <a:gd name="connsiteY64" fmla="*/ 4645 h 10000"/>
                <a:gd name="connsiteX65" fmla="*/ 8755 w 10000"/>
                <a:gd name="connsiteY65" fmla="*/ 4323 h 10000"/>
                <a:gd name="connsiteX66" fmla="*/ 9157 w 10000"/>
                <a:gd name="connsiteY66" fmla="*/ 3161 h 10000"/>
                <a:gd name="connsiteX67" fmla="*/ 9277 w 10000"/>
                <a:gd name="connsiteY67" fmla="*/ 3161 h 10000"/>
                <a:gd name="connsiteX68" fmla="*/ 9438 w 10000"/>
                <a:gd name="connsiteY68" fmla="*/ 3065 h 10000"/>
                <a:gd name="connsiteX69" fmla="*/ 9920 w 10000"/>
                <a:gd name="connsiteY69" fmla="*/ 2903 h 10000"/>
                <a:gd name="connsiteX70" fmla="*/ 10000 w 10000"/>
                <a:gd name="connsiteY70" fmla="*/ 2645 h 10000"/>
                <a:gd name="connsiteX71" fmla="*/ 9960 w 10000"/>
                <a:gd name="connsiteY71" fmla="*/ 2580 h 10000"/>
                <a:gd name="connsiteX72" fmla="*/ 9799 w 10000"/>
                <a:gd name="connsiteY72" fmla="*/ 2580 h 10000"/>
                <a:gd name="connsiteX73" fmla="*/ 9679 w 10000"/>
                <a:gd name="connsiteY73" fmla="*/ 2420 h 10000"/>
                <a:gd name="connsiteX74" fmla="*/ 9438 w 10000"/>
                <a:gd name="connsiteY74" fmla="*/ 2355 h 10000"/>
                <a:gd name="connsiteX75" fmla="*/ 9317 w 10000"/>
                <a:gd name="connsiteY75" fmla="*/ 2226 h 10000"/>
                <a:gd name="connsiteX76" fmla="*/ 9237 w 10000"/>
                <a:gd name="connsiteY76" fmla="*/ 1742 h 10000"/>
                <a:gd name="connsiteX77" fmla="*/ 9237 w 10000"/>
                <a:gd name="connsiteY77" fmla="*/ 1064 h 10000"/>
                <a:gd name="connsiteX78" fmla="*/ 9036 w 10000"/>
                <a:gd name="connsiteY78" fmla="*/ 839 h 10000"/>
                <a:gd name="connsiteX79" fmla="*/ 8996 w 10000"/>
                <a:gd name="connsiteY79" fmla="*/ 613 h 10000"/>
                <a:gd name="connsiteX80" fmla="*/ 8675 w 10000"/>
                <a:gd name="connsiteY80" fmla="*/ 290 h 10000"/>
                <a:gd name="connsiteX81" fmla="*/ 8394 w 10000"/>
                <a:gd name="connsiteY81" fmla="*/ 162 h 10000"/>
                <a:gd name="connsiteX82" fmla="*/ 8233 w 10000"/>
                <a:gd name="connsiteY82" fmla="*/ 0 h 10000"/>
                <a:gd name="connsiteX83" fmla="*/ 7992 w 10000"/>
                <a:gd name="connsiteY83" fmla="*/ 162 h 10000"/>
                <a:gd name="connsiteX84" fmla="*/ 7831 w 10000"/>
                <a:gd name="connsiteY84" fmla="*/ 129 h 10000"/>
                <a:gd name="connsiteX85" fmla="*/ 7711 w 10000"/>
                <a:gd name="connsiteY85" fmla="*/ 419 h 10000"/>
                <a:gd name="connsiteX86" fmla="*/ 7390 w 10000"/>
                <a:gd name="connsiteY86" fmla="*/ 484 h 10000"/>
                <a:gd name="connsiteX87" fmla="*/ 7309 w 10000"/>
                <a:gd name="connsiteY87" fmla="*/ 709 h 10000"/>
                <a:gd name="connsiteX88" fmla="*/ 7028 w 10000"/>
                <a:gd name="connsiteY88" fmla="*/ 709 h 10000"/>
                <a:gd name="connsiteX89" fmla="*/ 6787 w 10000"/>
                <a:gd name="connsiteY89" fmla="*/ 613 h 10000"/>
                <a:gd name="connsiteX90" fmla="*/ 6265 w 10000"/>
                <a:gd name="connsiteY90" fmla="*/ 613 h 10000"/>
                <a:gd name="connsiteX91" fmla="*/ 5743 w 10000"/>
                <a:gd name="connsiteY91" fmla="*/ 613 h 10000"/>
                <a:gd name="connsiteX92" fmla="*/ 5783 w 10000"/>
                <a:gd name="connsiteY92" fmla="*/ 484 h 10000"/>
                <a:gd name="connsiteX93" fmla="*/ 5703 w 10000"/>
                <a:gd name="connsiteY93" fmla="*/ 484 h 10000"/>
                <a:gd name="connsiteX94" fmla="*/ 5663 w 10000"/>
                <a:gd name="connsiteY94" fmla="*/ 613 h 10000"/>
                <a:gd name="connsiteX95" fmla="*/ 5181 w 10000"/>
                <a:gd name="connsiteY95" fmla="*/ 613 h 10000"/>
                <a:gd name="connsiteX96" fmla="*/ 4699 w 10000"/>
                <a:gd name="connsiteY96" fmla="*/ 613 h 10000"/>
                <a:gd name="connsiteX97" fmla="*/ 4217 w 10000"/>
                <a:gd name="connsiteY97" fmla="*/ 613 h 10000"/>
                <a:gd name="connsiteX98" fmla="*/ 3735 w 10000"/>
                <a:gd name="connsiteY98" fmla="*/ 613 h 10000"/>
                <a:gd name="connsiteX99" fmla="*/ 3293 w 10000"/>
                <a:gd name="connsiteY99" fmla="*/ 613 h 10000"/>
                <a:gd name="connsiteX100" fmla="*/ 2811 w 10000"/>
                <a:gd name="connsiteY100" fmla="*/ 613 h 10000"/>
                <a:gd name="connsiteX101" fmla="*/ 2369 w 10000"/>
                <a:gd name="connsiteY101" fmla="*/ 613 h 10000"/>
                <a:gd name="connsiteX102" fmla="*/ 1888 w 10000"/>
                <a:gd name="connsiteY102" fmla="*/ 613 h 10000"/>
                <a:gd name="connsiteX103" fmla="*/ 1888 w 10000"/>
                <a:gd name="connsiteY103" fmla="*/ 1064 h 10000"/>
                <a:gd name="connsiteX104" fmla="*/ 1888 w 10000"/>
                <a:gd name="connsiteY104" fmla="*/ 1645 h 10000"/>
                <a:gd name="connsiteX105" fmla="*/ 1285 w 10000"/>
                <a:gd name="connsiteY105" fmla="*/ 1645 h 10000"/>
                <a:gd name="connsiteX106" fmla="*/ 1285 w 10000"/>
                <a:gd name="connsiteY106" fmla="*/ 1903 h 10000"/>
                <a:gd name="connsiteX0" fmla="*/ 1285 w 10000"/>
                <a:gd name="connsiteY0" fmla="*/ 1903 h 10000"/>
                <a:gd name="connsiteX1" fmla="*/ 1285 w 10000"/>
                <a:gd name="connsiteY1" fmla="*/ 2420 h 10000"/>
                <a:gd name="connsiteX2" fmla="*/ 1285 w 10000"/>
                <a:gd name="connsiteY2" fmla="*/ 2903 h 10000"/>
                <a:gd name="connsiteX3" fmla="*/ 1285 w 10000"/>
                <a:gd name="connsiteY3" fmla="*/ 3387 h 10000"/>
                <a:gd name="connsiteX4" fmla="*/ 1285 w 10000"/>
                <a:gd name="connsiteY4" fmla="*/ 3838 h 10000"/>
                <a:gd name="connsiteX5" fmla="*/ 643 w 10000"/>
                <a:gd name="connsiteY5" fmla="*/ 3936 h 10000"/>
                <a:gd name="connsiteX6" fmla="*/ 522 w 10000"/>
                <a:gd name="connsiteY6" fmla="*/ 4193 h 10000"/>
                <a:gd name="connsiteX7" fmla="*/ 241 w 10000"/>
                <a:gd name="connsiteY7" fmla="*/ 4516 h 10000"/>
                <a:gd name="connsiteX8" fmla="*/ 241 w 10000"/>
                <a:gd name="connsiteY8" fmla="*/ 4774 h 10000"/>
                <a:gd name="connsiteX9" fmla="*/ 120 w 10000"/>
                <a:gd name="connsiteY9" fmla="*/ 4838 h 10000"/>
                <a:gd name="connsiteX10" fmla="*/ 120 w 10000"/>
                <a:gd name="connsiteY10" fmla="*/ 5064 h 10000"/>
                <a:gd name="connsiteX11" fmla="*/ 0 w 10000"/>
                <a:gd name="connsiteY11" fmla="*/ 5258 h 10000"/>
                <a:gd name="connsiteX12" fmla="*/ 0 w 10000"/>
                <a:gd name="connsiteY12" fmla="*/ 5419 h 10000"/>
                <a:gd name="connsiteX13" fmla="*/ 241 w 10000"/>
                <a:gd name="connsiteY13" fmla="*/ 5387 h 10000"/>
                <a:gd name="connsiteX14" fmla="*/ 281 w 10000"/>
                <a:gd name="connsiteY14" fmla="*/ 5677 h 10000"/>
                <a:gd name="connsiteX15" fmla="*/ 602 w 10000"/>
                <a:gd name="connsiteY15" fmla="*/ 6194 h 10000"/>
                <a:gd name="connsiteX16" fmla="*/ 602 w 10000"/>
                <a:gd name="connsiteY16" fmla="*/ 6226 h 10000"/>
                <a:gd name="connsiteX17" fmla="*/ 482 w 10000"/>
                <a:gd name="connsiteY17" fmla="*/ 6258 h 10000"/>
                <a:gd name="connsiteX18" fmla="*/ 964 w 10000"/>
                <a:gd name="connsiteY18" fmla="*/ 6774 h 10000"/>
                <a:gd name="connsiteX19" fmla="*/ 1004 w 10000"/>
                <a:gd name="connsiteY19" fmla="*/ 6935 h 10000"/>
                <a:gd name="connsiteX20" fmla="*/ 964 w 10000"/>
                <a:gd name="connsiteY20" fmla="*/ 7387 h 10000"/>
                <a:gd name="connsiteX21" fmla="*/ 1044 w 10000"/>
                <a:gd name="connsiteY21" fmla="*/ 7452 h 10000"/>
                <a:gd name="connsiteX22" fmla="*/ 1365 w 10000"/>
                <a:gd name="connsiteY22" fmla="*/ 7484 h 10000"/>
                <a:gd name="connsiteX23" fmla="*/ 1406 w 10000"/>
                <a:gd name="connsiteY23" fmla="*/ 7612 h 10000"/>
                <a:gd name="connsiteX24" fmla="*/ 1767 w 10000"/>
                <a:gd name="connsiteY24" fmla="*/ 7645 h 10000"/>
                <a:gd name="connsiteX25" fmla="*/ 1968 w 10000"/>
                <a:gd name="connsiteY25" fmla="*/ 7774 h 10000"/>
                <a:gd name="connsiteX26" fmla="*/ 2008 w 10000"/>
                <a:gd name="connsiteY26" fmla="*/ 8000 h 10000"/>
                <a:gd name="connsiteX27" fmla="*/ 2651 w 10000"/>
                <a:gd name="connsiteY27" fmla="*/ 8387 h 10000"/>
                <a:gd name="connsiteX28" fmla="*/ 2811 w 10000"/>
                <a:gd name="connsiteY28" fmla="*/ 8774 h 10000"/>
                <a:gd name="connsiteX29" fmla="*/ 3253 w 10000"/>
                <a:gd name="connsiteY29" fmla="*/ 8968 h 10000"/>
                <a:gd name="connsiteX30" fmla="*/ 3414 w 10000"/>
                <a:gd name="connsiteY30" fmla="*/ 9226 h 10000"/>
                <a:gd name="connsiteX31" fmla="*/ 3735 w 10000"/>
                <a:gd name="connsiteY31" fmla="*/ 9549 h 10000"/>
                <a:gd name="connsiteX32" fmla="*/ 3976 w 10000"/>
                <a:gd name="connsiteY32" fmla="*/ 9645 h 10000"/>
                <a:gd name="connsiteX33" fmla="*/ 4137 w 10000"/>
                <a:gd name="connsiteY33" fmla="*/ 9549 h 10000"/>
                <a:gd name="connsiteX34" fmla="*/ 4538 w 10000"/>
                <a:gd name="connsiteY34" fmla="*/ 9581 h 10000"/>
                <a:gd name="connsiteX35" fmla="*/ 4699 w 10000"/>
                <a:gd name="connsiteY35" fmla="*/ 9516 h 10000"/>
                <a:gd name="connsiteX36" fmla="*/ 5422 w 10000"/>
                <a:gd name="connsiteY36" fmla="*/ 10000 h 10000"/>
                <a:gd name="connsiteX37" fmla="*/ 5462 w 10000"/>
                <a:gd name="connsiteY37" fmla="*/ 10000 h 10000"/>
                <a:gd name="connsiteX38" fmla="*/ 5542 w 10000"/>
                <a:gd name="connsiteY38" fmla="*/ 9936 h 10000"/>
                <a:gd name="connsiteX39" fmla="*/ 4976 w 10000"/>
                <a:gd name="connsiteY39" fmla="*/ 6916 h 10000"/>
                <a:gd name="connsiteX40" fmla="*/ 5337 w 10000"/>
                <a:gd name="connsiteY40" fmla="*/ 6985 h 10000"/>
                <a:gd name="connsiteX41" fmla="*/ 5564 w 10000"/>
                <a:gd name="connsiteY41" fmla="*/ 7108 h 10000"/>
                <a:gd name="connsiteX42" fmla="*/ 5768 w 10000"/>
                <a:gd name="connsiteY42" fmla="*/ 7028 h 10000"/>
                <a:gd name="connsiteX43" fmla="*/ 5933 w 10000"/>
                <a:gd name="connsiteY43" fmla="*/ 6953 h 10000"/>
                <a:gd name="connsiteX44" fmla="*/ 6089 w 10000"/>
                <a:gd name="connsiteY44" fmla="*/ 6788 h 10000"/>
                <a:gd name="connsiteX45" fmla="*/ 6274 w 10000"/>
                <a:gd name="connsiteY45" fmla="*/ 6562 h 10000"/>
                <a:gd name="connsiteX46" fmla="*/ 6389 w 10000"/>
                <a:gd name="connsiteY46" fmla="*/ 6459 h 10000"/>
                <a:gd name="connsiteX47" fmla="*/ 6524 w 10000"/>
                <a:gd name="connsiteY47" fmla="*/ 6417 h 10000"/>
                <a:gd name="connsiteX48" fmla="*/ 6531 w 10000"/>
                <a:gd name="connsiteY48" fmla="*/ 6285 h 10000"/>
                <a:gd name="connsiteX49" fmla="*/ 6424 w 10000"/>
                <a:gd name="connsiteY49" fmla="*/ 5985 h 10000"/>
                <a:gd name="connsiteX50" fmla="*/ 6602 w 10000"/>
                <a:gd name="connsiteY50" fmla="*/ 5992 h 10000"/>
                <a:gd name="connsiteX51" fmla="*/ 6707 w 10000"/>
                <a:gd name="connsiteY51" fmla="*/ 5879 h 10000"/>
                <a:gd name="connsiteX52" fmla="*/ 6876 w 10000"/>
                <a:gd name="connsiteY52" fmla="*/ 5880 h 10000"/>
                <a:gd name="connsiteX53" fmla="*/ 6827 w 10000"/>
                <a:gd name="connsiteY53" fmla="*/ 6579 h 10000"/>
                <a:gd name="connsiteX54" fmla="*/ 6991 w 10000"/>
                <a:gd name="connsiteY54" fmla="*/ 6658 h 10000"/>
                <a:gd name="connsiteX55" fmla="*/ 7275 w 10000"/>
                <a:gd name="connsiteY55" fmla="*/ 6861 h 10000"/>
                <a:gd name="connsiteX56" fmla="*/ 7430 w 10000"/>
                <a:gd name="connsiteY56" fmla="*/ 6548 h 10000"/>
                <a:gd name="connsiteX57" fmla="*/ 7470 w 10000"/>
                <a:gd name="connsiteY57" fmla="*/ 6580 h 10000"/>
                <a:gd name="connsiteX58" fmla="*/ 7590 w 10000"/>
                <a:gd name="connsiteY58" fmla="*/ 6387 h 10000"/>
                <a:gd name="connsiteX59" fmla="*/ 7831 w 10000"/>
                <a:gd name="connsiteY59" fmla="*/ 6290 h 10000"/>
                <a:gd name="connsiteX60" fmla="*/ 7952 w 10000"/>
                <a:gd name="connsiteY60" fmla="*/ 5935 h 10000"/>
                <a:gd name="connsiteX61" fmla="*/ 8313 w 10000"/>
                <a:gd name="connsiteY61" fmla="*/ 5516 h 10000"/>
                <a:gd name="connsiteX62" fmla="*/ 8594 w 10000"/>
                <a:gd name="connsiteY62" fmla="*/ 5322 h 10000"/>
                <a:gd name="connsiteX63" fmla="*/ 8795 w 10000"/>
                <a:gd name="connsiteY63" fmla="*/ 4774 h 10000"/>
                <a:gd name="connsiteX64" fmla="*/ 8795 w 10000"/>
                <a:gd name="connsiteY64" fmla="*/ 4645 h 10000"/>
                <a:gd name="connsiteX65" fmla="*/ 8755 w 10000"/>
                <a:gd name="connsiteY65" fmla="*/ 4323 h 10000"/>
                <a:gd name="connsiteX66" fmla="*/ 9157 w 10000"/>
                <a:gd name="connsiteY66" fmla="*/ 3161 h 10000"/>
                <a:gd name="connsiteX67" fmla="*/ 9277 w 10000"/>
                <a:gd name="connsiteY67" fmla="*/ 3161 h 10000"/>
                <a:gd name="connsiteX68" fmla="*/ 9438 w 10000"/>
                <a:gd name="connsiteY68" fmla="*/ 3065 h 10000"/>
                <a:gd name="connsiteX69" fmla="*/ 9920 w 10000"/>
                <a:gd name="connsiteY69" fmla="*/ 2903 h 10000"/>
                <a:gd name="connsiteX70" fmla="*/ 10000 w 10000"/>
                <a:gd name="connsiteY70" fmla="*/ 2645 h 10000"/>
                <a:gd name="connsiteX71" fmla="*/ 9960 w 10000"/>
                <a:gd name="connsiteY71" fmla="*/ 2580 h 10000"/>
                <a:gd name="connsiteX72" fmla="*/ 9799 w 10000"/>
                <a:gd name="connsiteY72" fmla="*/ 2580 h 10000"/>
                <a:gd name="connsiteX73" fmla="*/ 9679 w 10000"/>
                <a:gd name="connsiteY73" fmla="*/ 2420 h 10000"/>
                <a:gd name="connsiteX74" fmla="*/ 9438 w 10000"/>
                <a:gd name="connsiteY74" fmla="*/ 2355 h 10000"/>
                <a:gd name="connsiteX75" fmla="*/ 9317 w 10000"/>
                <a:gd name="connsiteY75" fmla="*/ 2226 h 10000"/>
                <a:gd name="connsiteX76" fmla="*/ 9237 w 10000"/>
                <a:gd name="connsiteY76" fmla="*/ 1742 h 10000"/>
                <a:gd name="connsiteX77" fmla="*/ 9237 w 10000"/>
                <a:gd name="connsiteY77" fmla="*/ 1064 h 10000"/>
                <a:gd name="connsiteX78" fmla="*/ 9036 w 10000"/>
                <a:gd name="connsiteY78" fmla="*/ 839 h 10000"/>
                <a:gd name="connsiteX79" fmla="*/ 8996 w 10000"/>
                <a:gd name="connsiteY79" fmla="*/ 613 h 10000"/>
                <a:gd name="connsiteX80" fmla="*/ 8675 w 10000"/>
                <a:gd name="connsiteY80" fmla="*/ 290 h 10000"/>
                <a:gd name="connsiteX81" fmla="*/ 8394 w 10000"/>
                <a:gd name="connsiteY81" fmla="*/ 162 h 10000"/>
                <a:gd name="connsiteX82" fmla="*/ 8233 w 10000"/>
                <a:gd name="connsiteY82" fmla="*/ 0 h 10000"/>
                <a:gd name="connsiteX83" fmla="*/ 7992 w 10000"/>
                <a:gd name="connsiteY83" fmla="*/ 162 h 10000"/>
                <a:gd name="connsiteX84" fmla="*/ 7831 w 10000"/>
                <a:gd name="connsiteY84" fmla="*/ 129 h 10000"/>
                <a:gd name="connsiteX85" fmla="*/ 7711 w 10000"/>
                <a:gd name="connsiteY85" fmla="*/ 419 h 10000"/>
                <a:gd name="connsiteX86" fmla="*/ 7390 w 10000"/>
                <a:gd name="connsiteY86" fmla="*/ 484 h 10000"/>
                <a:gd name="connsiteX87" fmla="*/ 7309 w 10000"/>
                <a:gd name="connsiteY87" fmla="*/ 709 h 10000"/>
                <a:gd name="connsiteX88" fmla="*/ 7028 w 10000"/>
                <a:gd name="connsiteY88" fmla="*/ 709 h 10000"/>
                <a:gd name="connsiteX89" fmla="*/ 6787 w 10000"/>
                <a:gd name="connsiteY89" fmla="*/ 613 h 10000"/>
                <a:gd name="connsiteX90" fmla="*/ 6265 w 10000"/>
                <a:gd name="connsiteY90" fmla="*/ 613 h 10000"/>
                <a:gd name="connsiteX91" fmla="*/ 5743 w 10000"/>
                <a:gd name="connsiteY91" fmla="*/ 613 h 10000"/>
                <a:gd name="connsiteX92" fmla="*/ 5783 w 10000"/>
                <a:gd name="connsiteY92" fmla="*/ 484 h 10000"/>
                <a:gd name="connsiteX93" fmla="*/ 5703 w 10000"/>
                <a:gd name="connsiteY93" fmla="*/ 484 h 10000"/>
                <a:gd name="connsiteX94" fmla="*/ 5663 w 10000"/>
                <a:gd name="connsiteY94" fmla="*/ 613 h 10000"/>
                <a:gd name="connsiteX95" fmla="*/ 5181 w 10000"/>
                <a:gd name="connsiteY95" fmla="*/ 613 h 10000"/>
                <a:gd name="connsiteX96" fmla="*/ 4699 w 10000"/>
                <a:gd name="connsiteY96" fmla="*/ 613 h 10000"/>
                <a:gd name="connsiteX97" fmla="*/ 4217 w 10000"/>
                <a:gd name="connsiteY97" fmla="*/ 613 h 10000"/>
                <a:gd name="connsiteX98" fmla="*/ 3735 w 10000"/>
                <a:gd name="connsiteY98" fmla="*/ 613 h 10000"/>
                <a:gd name="connsiteX99" fmla="*/ 3293 w 10000"/>
                <a:gd name="connsiteY99" fmla="*/ 613 h 10000"/>
                <a:gd name="connsiteX100" fmla="*/ 2811 w 10000"/>
                <a:gd name="connsiteY100" fmla="*/ 613 h 10000"/>
                <a:gd name="connsiteX101" fmla="*/ 2369 w 10000"/>
                <a:gd name="connsiteY101" fmla="*/ 613 h 10000"/>
                <a:gd name="connsiteX102" fmla="*/ 1888 w 10000"/>
                <a:gd name="connsiteY102" fmla="*/ 613 h 10000"/>
                <a:gd name="connsiteX103" fmla="*/ 1888 w 10000"/>
                <a:gd name="connsiteY103" fmla="*/ 1064 h 10000"/>
                <a:gd name="connsiteX104" fmla="*/ 1888 w 10000"/>
                <a:gd name="connsiteY104" fmla="*/ 1645 h 10000"/>
                <a:gd name="connsiteX105" fmla="*/ 1285 w 10000"/>
                <a:gd name="connsiteY105" fmla="*/ 1645 h 10000"/>
                <a:gd name="connsiteX106" fmla="*/ 1285 w 10000"/>
                <a:gd name="connsiteY106" fmla="*/ 1903 h 10000"/>
                <a:gd name="connsiteX0" fmla="*/ 1285 w 10000"/>
                <a:gd name="connsiteY0" fmla="*/ 1903 h 10000"/>
                <a:gd name="connsiteX1" fmla="*/ 1285 w 10000"/>
                <a:gd name="connsiteY1" fmla="*/ 2420 h 10000"/>
                <a:gd name="connsiteX2" fmla="*/ 1285 w 10000"/>
                <a:gd name="connsiteY2" fmla="*/ 2903 h 10000"/>
                <a:gd name="connsiteX3" fmla="*/ 1285 w 10000"/>
                <a:gd name="connsiteY3" fmla="*/ 3387 h 10000"/>
                <a:gd name="connsiteX4" fmla="*/ 1285 w 10000"/>
                <a:gd name="connsiteY4" fmla="*/ 3838 h 10000"/>
                <a:gd name="connsiteX5" fmla="*/ 643 w 10000"/>
                <a:gd name="connsiteY5" fmla="*/ 3936 h 10000"/>
                <a:gd name="connsiteX6" fmla="*/ 522 w 10000"/>
                <a:gd name="connsiteY6" fmla="*/ 4193 h 10000"/>
                <a:gd name="connsiteX7" fmla="*/ 241 w 10000"/>
                <a:gd name="connsiteY7" fmla="*/ 4516 h 10000"/>
                <a:gd name="connsiteX8" fmla="*/ 241 w 10000"/>
                <a:gd name="connsiteY8" fmla="*/ 4774 h 10000"/>
                <a:gd name="connsiteX9" fmla="*/ 120 w 10000"/>
                <a:gd name="connsiteY9" fmla="*/ 4838 h 10000"/>
                <a:gd name="connsiteX10" fmla="*/ 120 w 10000"/>
                <a:gd name="connsiteY10" fmla="*/ 5064 h 10000"/>
                <a:gd name="connsiteX11" fmla="*/ 0 w 10000"/>
                <a:gd name="connsiteY11" fmla="*/ 5258 h 10000"/>
                <a:gd name="connsiteX12" fmla="*/ 0 w 10000"/>
                <a:gd name="connsiteY12" fmla="*/ 5419 h 10000"/>
                <a:gd name="connsiteX13" fmla="*/ 241 w 10000"/>
                <a:gd name="connsiteY13" fmla="*/ 5387 h 10000"/>
                <a:gd name="connsiteX14" fmla="*/ 281 w 10000"/>
                <a:gd name="connsiteY14" fmla="*/ 5677 h 10000"/>
                <a:gd name="connsiteX15" fmla="*/ 602 w 10000"/>
                <a:gd name="connsiteY15" fmla="*/ 6194 h 10000"/>
                <a:gd name="connsiteX16" fmla="*/ 602 w 10000"/>
                <a:gd name="connsiteY16" fmla="*/ 6226 h 10000"/>
                <a:gd name="connsiteX17" fmla="*/ 482 w 10000"/>
                <a:gd name="connsiteY17" fmla="*/ 6258 h 10000"/>
                <a:gd name="connsiteX18" fmla="*/ 964 w 10000"/>
                <a:gd name="connsiteY18" fmla="*/ 6774 h 10000"/>
                <a:gd name="connsiteX19" fmla="*/ 1004 w 10000"/>
                <a:gd name="connsiteY19" fmla="*/ 6935 h 10000"/>
                <a:gd name="connsiteX20" fmla="*/ 964 w 10000"/>
                <a:gd name="connsiteY20" fmla="*/ 7387 h 10000"/>
                <a:gd name="connsiteX21" fmla="*/ 1044 w 10000"/>
                <a:gd name="connsiteY21" fmla="*/ 7452 h 10000"/>
                <a:gd name="connsiteX22" fmla="*/ 1365 w 10000"/>
                <a:gd name="connsiteY22" fmla="*/ 7484 h 10000"/>
                <a:gd name="connsiteX23" fmla="*/ 1406 w 10000"/>
                <a:gd name="connsiteY23" fmla="*/ 7612 h 10000"/>
                <a:gd name="connsiteX24" fmla="*/ 1767 w 10000"/>
                <a:gd name="connsiteY24" fmla="*/ 7645 h 10000"/>
                <a:gd name="connsiteX25" fmla="*/ 1968 w 10000"/>
                <a:gd name="connsiteY25" fmla="*/ 7774 h 10000"/>
                <a:gd name="connsiteX26" fmla="*/ 2008 w 10000"/>
                <a:gd name="connsiteY26" fmla="*/ 8000 h 10000"/>
                <a:gd name="connsiteX27" fmla="*/ 2651 w 10000"/>
                <a:gd name="connsiteY27" fmla="*/ 8387 h 10000"/>
                <a:gd name="connsiteX28" fmla="*/ 2811 w 10000"/>
                <a:gd name="connsiteY28" fmla="*/ 8774 h 10000"/>
                <a:gd name="connsiteX29" fmla="*/ 3253 w 10000"/>
                <a:gd name="connsiteY29" fmla="*/ 8968 h 10000"/>
                <a:gd name="connsiteX30" fmla="*/ 3414 w 10000"/>
                <a:gd name="connsiteY30" fmla="*/ 9226 h 10000"/>
                <a:gd name="connsiteX31" fmla="*/ 3735 w 10000"/>
                <a:gd name="connsiteY31" fmla="*/ 9549 h 10000"/>
                <a:gd name="connsiteX32" fmla="*/ 3976 w 10000"/>
                <a:gd name="connsiteY32" fmla="*/ 9645 h 10000"/>
                <a:gd name="connsiteX33" fmla="*/ 4137 w 10000"/>
                <a:gd name="connsiteY33" fmla="*/ 9549 h 10000"/>
                <a:gd name="connsiteX34" fmla="*/ 4538 w 10000"/>
                <a:gd name="connsiteY34" fmla="*/ 9581 h 10000"/>
                <a:gd name="connsiteX35" fmla="*/ 4699 w 10000"/>
                <a:gd name="connsiteY35" fmla="*/ 9516 h 10000"/>
                <a:gd name="connsiteX36" fmla="*/ 5422 w 10000"/>
                <a:gd name="connsiteY36" fmla="*/ 10000 h 10000"/>
                <a:gd name="connsiteX37" fmla="*/ 5462 w 10000"/>
                <a:gd name="connsiteY37" fmla="*/ 10000 h 10000"/>
                <a:gd name="connsiteX38" fmla="*/ 5542 w 10000"/>
                <a:gd name="connsiteY38" fmla="*/ 9936 h 10000"/>
                <a:gd name="connsiteX39" fmla="*/ 4976 w 10000"/>
                <a:gd name="connsiteY39" fmla="*/ 6916 h 10000"/>
                <a:gd name="connsiteX40" fmla="*/ 5337 w 10000"/>
                <a:gd name="connsiteY40" fmla="*/ 6985 h 10000"/>
                <a:gd name="connsiteX41" fmla="*/ 5564 w 10000"/>
                <a:gd name="connsiteY41" fmla="*/ 7108 h 10000"/>
                <a:gd name="connsiteX42" fmla="*/ 5768 w 10000"/>
                <a:gd name="connsiteY42" fmla="*/ 7028 h 10000"/>
                <a:gd name="connsiteX43" fmla="*/ 5933 w 10000"/>
                <a:gd name="connsiteY43" fmla="*/ 6953 h 10000"/>
                <a:gd name="connsiteX44" fmla="*/ 6089 w 10000"/>
                <a:gd name="connsiteY44" fmla="*/ 6788 h 10000"/>
                <a:gd name="connsiteX45" fmla="*/ 6274 w 10000"/>
                <a:gd name="connsiteY45" fmla="*/ 6562 h 10000"/>
                <a:gd name="connsiteX46" fmla="*/ 6389 w 10000"/>
                <a:gd name="connsiteY46" fmla="*/ 6459 h 10000"/>
                <a:gd name="connsiteX47" fmla="*/ 6524 w 10000"/>
                <a:gd name="connsiteY47" fmla="*/ 6417 h 10000"/>
                <a:gd name="connsiteX48" fmla="*/ 6531 w 10000"/>
                <a:gd name="connsiteY48" fmla="*/ 6285 h 10000"/>
                <a:gd name="connsiteX49" fmla="*/ 6424 w 10000"/>
                <a:gd name="connsiteY49" fmla="*/ 5985 h 10000"/>
                <a:gd name="connsiteX50" fmla="*/ 6602 w 10000"/>
                <a:gd name="connsiteY50" fmla="*/ 5992 h 10000"/>
                <a:gd name="connsiteX51" fmla="*/ 6707 w 10000"/>
                <a:gd name="connsiteY51" fmla="*/ 5879 h 10000"/>
                <a:gd name="connsiteX52" fmla="*/ 6876 w 10000"/>
                <a:gd name="connsiteY52" fmla="*/ 5880 h 10000"/>
                <a:gd name="connsiteX53" fmla="*/ 6827 w 10000"/>
                <a:gd name="connsiteY53" fmla="*/ 6579 h 10000"/>
                <a:gd name="connsiteX54" fmla="*/ 6991 w 10000"/>
                <a:gd name="connsiteY54" fmla="*/ 6658 h 10000"/>
                <a:gd name="connsiteX55" fmla="*/ 7275 w 10000"/>
                <a:gd name="connsiteY55" fmla="*/ 6861 h 10000"/>
                <a:gd name="connsiteX56" fmla="*/ 7430 w 10000"/>
                <a:gd name="connsiteY56" fmla="*/ 6548 h 10000"/>
                <a:gd name="connsiteX57" fmla="*/ 7470 w 10000"/>
                <a:gd name="connsiteY57" fmla="*/ 6580 h 10000"/>
                <a:gd name="connsiteX58" fmla="*/ 7590 w 10000"/>
                <a:gd name="connsiteY58" fmla="*/ 6387 h 10000"/>
                <a:gd name="connsiteX59" fmla="*/ 7831 w 10000"/>
                <a:gd name="connsiteY59" fmla="*/ 6290 h 10000"/>
                <a:gd name="connsiteX60" fmla="*/ 7952 w 10000"/>
                <a:gd name="connsiteY60" fmla="*/ 5935 h 10000"/>
                <a:gd name="connsiteX61" fmla="*/ 8313 w 10000"/>
                <a:gd name="connsiteY61" fmla="*/ 5516 h 10000"/>
                <a:gd name="connsiteX62" fmla="*/ 8594 w 10000"/>
                <a:gd name="connsiteY62" fmla="*/ 5322 h 10000"/>
                <a:gd name="connsiteX63" fmla="*/ 8795 w 10000"/>
                <a:gd name="connsiteY63" fmla="*/ 4774 h 10000"/>
                <a:gd name="connsiteX64" fmla="*/ 8795 w 10000"/>
                <a:gd name="connsiteY64" fmla="*/ 4645 h 10000"/>
                <a:gd name="connsiteX65" fmla="*/ 8755 w 10000"/>
                <a:gd name="connsiteY65" fmla="*/ 4323 h 10000"/>
                <a:gd name="connsiteX66" fmla="*/ 9157 w 10000"/>
                <a:gd name="connsiteY66" fmla="*/ 3161 h 10000"/>
                <a:gd name="connsiteX67" fmla="*/ 9277 w 10000"/>
                <a:gd name="connsiteY67" fmla="*/ 3161 h 10000"/>
                <a:gd name="connsiteX68" fmla="*/ 9438 w 10000"/>
                <a:gd name="connsiteY68" fmla="*/ 3065 h 10000"/>
                <a:gd name="connsiteX69" fmla="*/ 9920 w 10000"/>
                <a:gd name="connsiteY69" fmla="*/ 2903 h 10000"/>
                <a:gd name="connsiteX70" fmla="*/ 10000 w 10000"/>
                <a:gd name="connsiteY70" fmla="*/ 2645 h 10000"/>
                <a:gd name="connsiteX71" fmla="*/ 9960 w 10000"/>
                <a:gd name="connsiteY71" fmla="*/ 2580 h 10000"/>
                <a:gd name="connsiteX72" fmla="*/ 9799 w 10000"/>
                <a:gd name="connsiteY72" fmla="*/ 2580 h 10000"/>
                <a:gd name="connsiteX73" fmla="*/ 9679 w 10000"/>
                <a:gd name="connsiteY73" fmla="*/ 2420 h 10000"/>
                <a:gd name="connsiteX74" fmla="*/ 9438 w 10000"/>
                <a:gd name="connsiteY74" fmla="*/ 2355 h 10000"/>
                <a:gd name="connsiteX75" fmla="*/ 9317 w 10000"/>
                <a:gd name="connsiteY75" fmla="*/ 2226 h 10000"/>
                <a:gd name="connsiteX76" fmla="*/ 9237 w 10000"/>
                <a:gd name="connsiteY76" fmla="*/ 1742 h 10000"/>
                <a:gd name="connsiteX77" fmla="*/ 9237 w 10000"/>
                <a:gd name="connsiteY77" fmla="*/ 1064 h 10000"/>
                <a:gd name="connsiteX78" fmla="*/ 9036 w 10000"/>
                <a:gd name="connsiteY78" fmla="*/ 839 h 10000"/>
                <a:gd name="connsiteX79" fmla="*/ 8996 w 10000"/>
                <a:gd name="connsiteY79" fmla="*/ 613 h 10000"/>
                <a:gd name="connsiteX80" fmla="*/ 8675 w 10000"/>
                <a:gd name="connsiteY80" fmla="*/ 290 h 10000"/>
                <a:gd name="connsiteX81" fmla="*/ 8394 w 10000"/>
                <a:gd name="connsiteY81" fmla="*/ 162 h 10000"/>
                <a:gd name="connsiteX82" fmla="*/ 8233 w 10000"/>
                <a:gd name="connsiteY82" fmla="*/ 0 h 10000"/>
                <a:gd name="connsiteX83" fmla="*/ 7992 w 10000"/>
                <a:gd name="connsiteY83" fmla="*/ 162 h 10000"/>
                <a:gd name="connsiteX84" fmla="*/ 7831 w 10000"/>
                <a:gd name="connsiteY84" fmla="*/ 129 h 10000"/>
                <a:gd name="connsiteX85" fmla="*/ 7711 w 10000"/>
                <a:gd name="connsiteY85" fmla="*/ 419 h 10000"/>
                <a:gd name="connsiteX86" fmla="*/ 7390 w 10000"/>
                <a:gd name="connsiteY86" fmla="*/ 484 h 10000"/>
                <a:gd name="connsiteX87" fmla="*/ 7309 w 10000"/>
                <a:gd name="connsiteY87" fmla="*/ 709 h 10000"/>
                <a:gd name="connsiteX88" fmla="*/ 7028 w 10000"/>
                <a:gd name="connsiteY88" fmla="*/ 709 h 10000"/>
                <a:gd name="connsiteX89" fmla="*/ 6787 w 10000"/>
                <a:gd name="connsiteY89" fmla="*/ 613 h 10000"/>
                <a:gd name="connsiteX90" fmla="*/ 6265 w 10000"/>
                <a:gd name="connsiteY90" fmla="*/ 613 h 10000"/>
                <a:gd name="connsiteX91" fmla="*/ 5743 w 10000"/>
                <a:gd name="connsiteY91" fmla="*/ 613 h 10000"/>
                <a:gd name="connsiteX92" fmla="*/ 5783 w 10000"/>
                <a:gd name="connsiteY92" fmla="*/ 484 h 10000"/>
                <a:gd name="connsiteX93" fmla="*/ 5703 w 10000"/>
                <a:gd name="connsiteY93" fmla="*/ 484 h 10000"/>
                <a:gd name="connsiteX94" fmla="*/ 5663 w 10000"/>
                <a:gd name="connsiteY94" fmla="*/ 613 h 10000"/>
                <a:gd name="connsiteX95" fmla="*/ 5181 w 10000"/>
                <a:gd name="connsiteY95" fmla="*/ 613 h 10000"/>
                <a:gd name="connsiteX96" fmla="*/ 4699 w 10000"/>
                <a:gd name="connsiteY96" fmla="*/ 613 h 10000"/>
                <a:gd name="connsiteX97" fmla="*/ 4217 w 10000"/>
                <a:gd name="connsiteY97" fmla="*/ 613 h 10000"/>
                <a:gd name="connsiteX98" fmla="*/ 3735 w 10000"/>
                <a:gd name="connsiteY98" fmla="*/ 613 h 10000"/>
                <a:gd name="connsiteX99" fmla="*/ 3293 w 10000"/>
                <a:gd name="connsiteY99" fmla="*/ 613 h 10000"/>
                <a:gd name="connsiteX100" fmla="*/ 2811 w 10000"/>
                <a:gd name="connsiteY100" fmla="*/ 613 h 10000"/>
                <a:gd name="connsiteX101" fmla="*/ 2369 w 10000"/>
                <a:gd name="connsiteY101" fmla="*/ 613 h 10000"/>
                <a:gd name="connsiteX102" fmla="*/ 1888 w 10000"/>
                <a:gd name="connsiteY102" fmla="*/ 613 h 10000"/>
                <a:gd name="connsiteX103" fmla="*/ 1888 w 10000"/>
                <a:gd name="connsiteY103" fmla="*/ 1064 h 10000"/>
                <a:gd name="connsiteX104" fmla="*/ 1888 w 10000"/>
                <a:gd name="connsiteY104" fmla="*/ 1645 h 10000"/>
                <a:gd name="connsiteX105" fmla="*/ 1285 w 10000"/>
                <a:gd name="connsiteY105" fmla="*/ 1645 h 10000"/>
                <a:gd name="connsiteX106" fmla="*/ 1285 w 10000"/>
                <a:gd name="connsiteY106" fmla="*/ 1903 h 10000"/>
                <a:gd name="connsiteX0" fmla="*/ 1285 w 10000"/>
                <a:gd name="connsiteY0" fmla="*/ 1903 h 10000"/>
                <a:gd name="connsiteX1" fmla="*/ 1285 w 10000"/>
                <a:gd name="connsiteY1" fmla="*/ 2420 h 10000"/>
                <a:gd name="connsiteX2" fmla="*/ 1285 w 10000"/>
                <a:gd name="connsiteY2" fmla="*/ 2903 h 10000"/>
                <a:gd name="connsiteX3" fmla="*/ 1285 w 10000"/>
                <a:gd name="connsiteY3" fmla="*/ 3387 h 10000"/>
                <a:gd name="connsiteX4" fmla="*/ 1285 w 10000"/>
                <a:gd name="connsiteY4" fmla="*/ 3838 h 10000"/>
                <a:gd name="connsiteX5" fmla="*/ 643 w 10000"/>
                <a:gd name="connsiteY5" fmla="*/ 3936 h 10000"/>
                <a:gd name="connsiteX6" fmla="*/ 522 w 10000"/>
                <a:gd name="connsiteY6" fmla="*/ 4193 h 10000"/>
                <a:gd name="connsiteX7" fmla="*/ 241 w 10000"/>
                <a:gd name="connsiteY7" fmla="*/ 4516 h 10000"/>
                <a:gd name="connsiteX8" fmla="*/ 241 w 10000"/>
                <a:gd name="connsiteY8" fmla="*/ 4774 h 10000"/>
                <a:gd name="connsiteX9" fmla="*/ 120 w 10000"/>
                <a:gd name="connsiteY9" fmla="*/ 4838 h 10000"/>
                <a:gd name="connsiteX10" fmla="*/ 120 w 10000"/>
                <a:gd name="connsiteY10" fmla="*/ 5064 h 10000"/>
                <a:gd name="connsiteX11" fmla="*/ 0 w 10000"/>
                <a:gd name="connsiteY11" fmla="*/ 5258 h 10000"/>
                <a:gd name="connsiteX12" fmla="*/ 0 w 10000"/>
                <a:gd name="connsiteY12" fmla="*/ 5419 h 10000"/>
                <a:gd name="connsiteX13" fmla="*/ 241 w 10000"/>
                <a:gd name="connsiteY13" fmla="*/ 5387 h 10000"/>
                <a:gd name="connsiteX14" fmla="*/ 281 w 10000"/>
                <a:gd name="connsiteY14" fmla="*/ 5677 h 10000"/>
                <a:gd name="connsiteX15" fmla="*/ 602 w 10000"/>
                <a:gd name="connsiteY15" fmla="*/ 6194 h 10000"/>
                <a:gd name="connsiteX16" fmla="*/ 602 w 10000"/>
                <a:gd name="connsiteY16" fmla="*/ 6226 h 10000"/>
                <a:gd name="connsiteX17" fmla="*/ 482 w 10000"/>
                <a:gd name="connsiteY17" fmla="*/ 6258 h 10000"/>
                <a:gd name="connsiteX18" fmla="*/ 964 w 10000"/>
                <a:gd name="connsiteY18" fmla="*/ 6774 h 10000"/>
                <a:gd name="connsiteX19" fmla="*/ 1004 w 10000"/>
                <a:gd name="connsiteY19" fmla="*/ 6935 h 10000"/>
                <a:gd name="connsiteX20" fmla="*/ 964 w 10000"/>
                <a:gd name="connsiteY20" fmla="*/ 7387 h 10000"/>
                <a:gd name="connsiteX21" fmla="*/ 1044 w 10000"/>
                <a:gd name="connsiteY21" fmla="*/ 7452 h 10000"/>
                <a:gd name="connsiteX22" fmla="*/ 1365 w 10000"/>
                <a:gd name="connsiteY22" fmla="*/ 7484 h 10000"/>
                <a:gd name="connsiteX23" fmla="*/ 1406 w 10000"/>
                <a:gd name="connsiteY23" fmla="*/ 7612 h 10000"/>
                <a:gd name="connsiteX24" fmla="*/ 1767 w 10000"/>
                <a:gd name="connsiteY24" fmla="*/ 7645 h 10000"/>
                <a:gd name="connsiteX25" fmla="*/ 1968 w 10000"/>
                <a:gd name="connsiteY25" fmla="*/ 7774 h 10000"/>
                <a:gd name="connsiteX26" fmla="*/ 2008 w 10000"/>
                <a:gd name="connsiteY26" fmla="*/ 8000 h 10000"/>
                <a:gd name="connsiteX27" fmla="*/ 2651 w 10000"/>
                <a:gd name="connsiteY27" fmla="*/ 8387 h 10000"/>
                <a:gd name="connsiteX28" fmla="*/ 2811 w 10000"/>
                <a:gd name="connsiteY28" fmla="*/ 8774 h 10000"/>
                <a:gd name="connsiteX29" fmla="*/ 3253 w 10000"/>
                <a:gd name="connsiteY29" fmla="*/ 8968 h 10000"/>
                <a:gd name="connsiteX30" fmla="*/ 3414 w 10000"/>
                <a:gd name="connsiteY30" fmla="*/ 9226 h 10000"/>
                <a:gd name="connsiteX31" fmla="*/ 3735 w 10000"/>
                <a:gd name="connsiteY31" fmla="*/ 9549 h 10000"/>
                <a:gd name="connsiteX32" fmla="*/ 3976 w 10000"/>
                <a:gd name="connsiteY32" fmla="*/ 9645 h 10000"/>
                <a:gd name="connsiteX33" fmla="*/ 4137 w 10000"/>
                <a:gd name="connsiteY33" fmla="*/ 9549 h 10000"/>
                <a:gd name="connsiteX34" fmla="*/ 4538 w 10000"/>
                <a:gd name="connsiteY34" fmla="*/ 9581 h 10000"/>
                <a:gd name="connsiteX35" fmla="*/ 4699 w 10000"/>
                <a:gd name="connsiteY35" fmla="*/ 9516 h 10000"/>
                <a:gd name="connsiteX36" fmla="*/ 5422 w 10000"/>
                <a:gd name="connsiteY36" fmla="*/ 10000 h 10000"/>
                <a:gd name="connsiteX37" fmla="*/ 5462 w 10000"/>
                <a:gd name="connsiteY37" fmla="*/ 10000 h 10000"/>
                <a:gd name="connsiteX38" fmla="*/ 5542 w 10000"/>
                <a:gd name="connsiteY38" fmla="*/ 9936 h 10000"/>
                <a:gd name="connsiteX39" fmla="*/ 4976 w 10000"/>
                <a:gd name="connsiteY39" fmla="*/ 6916 h 10000"/>
                <a:gd name="connsiteX40" fmla="*/ 5337 w 10000"/>
                <a:gd name="connsiteY40" fmla="*/ 6985 h 10000"/>
                <a:gd name="connsiteX41" fmla="*/ 5564 w 10000"/>
                <a:gd name="connsiteY41" fmla="*/ 7108 h 10000"/>
                <a:gd name="connsiteX42" fmla="*/ 5768 w 10000"/>
                <a:gd name="connsiteY42" fmla="*/ 7028 h 10000"/>
                <a:gd name="connsiteX43" fmla="*/ 5933 w 10000"/>
                <a:gd name="connsiteY43" fmla="*/ 6953 h 10000"/>
                <a:gd name="connsiteX44" fmla="*/ 6089 w 10000"/>
                <a:gd name="connsiteY44" fmla="*/ 6788 h 10000"/>
                <a:gd name="connsiteX45" fmla="*/ 6274 w 10000"/>
                <a:gd name="connsiteY45" fmla="*/ 6562 h 10000"/>
                <a:gd name="connsiteX46" fmla="*/ 6389 w 10000"/>
                <a:gd name="connsiteY46" fmla="*/ 6459 h 10000"/>
                <a:gd name="connsiteX47" fmla="*/ 6524 w 10000"/>
                <a:gd name="connsiteY47" fmla="*/ 6417 h 10000"/>
                <a:gd name="connsiteX48" fmla="*/ 6531 w 10000"/>
                <a:gd name="connsiteY48" fmla="*/ 6285 h 10000"/>
                <a:gd name="connsiteX49" fmla="*/ 6424 w 10000"/>
                <a:gd name="connsiteY49" fmla="*/ 5985 h 10000"/>
                <a:gd name="connsiteX50" fmla="*/ 6602 w 10000"/>
                <a:gd name="connsiteY50" fmla="*/ 5992 h 10000"/>
                <a:gd name="connsiteX51" fmla="*/ 6707 w 10000"/>
                <a:gd name="connsiteY51" fmla="*/ 5879 h 10000"/>
                <a:gd name="connsiteX52" fmla="*/ 6876 w 10000"/>
                <a:gd name="connsiteY52" fmla="*/ 5880 h 10000"/>
                <a:gd name="connsiteX53" fmla="*/ 6827 w 10000"/>
                <a:gd name="connsiteY53" fmla="*/ 6579 h 10000"/>
                <a:gd name="connsiteX54" fmla="*/ 6991 w 10000"/>
                <a:gd name="connsiteY54" fmla="*/ 6658 h 10000"/>
                <a:gd name="connsiteX55" fmla="*/ 7275 w 10000"/>
                <a:gd name="connsiteY55" fmla="*/ 6861 h 10000"/>
                <a:gd name="connsiteX56" fmla="*/ 7430 w 10000"/>
                <a:gd name="connsiteY56" fmla="*/ 6548 h 10000"/>
                <a:gd name="connsiteX57" fmla="*/ 7470 w 10000"/>
                <a:gd name="connsiteY57" fmla="*/ 6580 h 10000"/>
                <a:gd name="connsiteX58" fmla="*/ 7590 w 10000"/>
                <a:gd name="connsiteY58" fmla="*/ 6387 h 10000"/>
                <a:gd name="connsiteX59" fmla="*/ 7831 w 10000"/>
                <a:gd name="connsiteY59" fmla="*/ 6290 h 10000"/>
                <a:gd name="connsiteX60" fmla="*/ 7952 w 10000"/>
                <a:gd name="connsiteY60" fmla="*/ 5935 h 10000"/>
                <a:gd name="connsiteX61" fmla="*/ 8313 w 10000"/>
                <a:gd name="connsiteY61" fmla="*/ 5516 h 10000"/>
                <a:gd name="connsiteX62" fmla="*/ 8594 w 10000"/>
                <a:gd name="connsiteY62" fmla="*/ 5322 h 10000"/>
                <a:gd name="connsiteX63" fmla="*/ 8795 w 10000"/>
                <a:gd name="connsiteY63" fmla="*/ 4774 h 10000"/>
                <a:gd name="connsiteX64" fmla="*/ 8795 w 10000"/>
                <a:gd name="connsiteY64" fmla="*/ 4645 h 10000"/>
                <a:gd name="connsiteX65" fmla="*/ 8755 w 10000"/>
                <a:gd name="connsiteY65" fmla="*/ 4323 h 10000"/>
                <a:gd name="connsiteX66" fmla="*/ 9157 w 10000"/>
                <a:gd name="connsiteY66" fmla="*/ 3161 h 10000"/>
                <a:gd name="connsiteX67" fmla="*/ 9277 w 10000"/>
                <a:gd name="connsiteY67" fmla="*/ 3161 h 10000"/>
                <a:gd name="connsiteX68" fmla="*/ 9438 w 10000"/>
                <a:gd name="connsiteY68" fmla="*/ 3065 h 10000"/>
                <a:gd name="connsiteX69" fmla="*/ 9920 w 10000"/>
                <a:gd name="connsiteY69" fmla="*/ 2903 h 10000"/>
                <a:gd name="connsiteX70" fmla="*/ 10000 w 10000"/>
                <a:gd name="connsiteY70" fmla="*/ 2645 h 10000"/>
                <a:gd name="connsiteX71" fmla="*/ 9960 w 10000"/>
                <a:gd name="connsiteY71" fmla="*/ 2580 h 10000"/>
                <a:gd name="connsiteX72" fmla="*/ 9799 w 10000"/>
                <a:gd name="connsiteY72" fmla="*/ 2580 h 10000"/>
                <a:gd name="connsiteX73" fmla="*/ 9679 w 10000"/>
                <a:gd name="connsiteY73" fmla="*/ 2420 h 10000"/>
                <a:gd name="connsiteX74" fmla="*/ 9438 w 10000"/>
                <a:gd name="connsiteY74" fmla="*/ 2355 h 10000"/>
                <a:gd name="connsiteX75" fmla="*/ 9317 w 10000"/>
                <a:gd name="connsiteY75" fmla="*/ 2226 h 10000"/>
                <a:gd name="connsiteX76" fmla="*/ 9237 w 10000"/>
                <a:gd name="connsiteY76" fmla="*/ 1742 h 10000"/>
                <a:gd name="connsiteX77" fmla="*/ 9237 w 10000"/>
                <a:gd name="connsiteY77" fmla="*/ 1064 h 10000"/>
                <a:gd name="connsiteX78" fmla="*/ 9036 w 10000"/>
                <a:gd name="connsiteY78" fmla="*/ 839 h 10000"/>
                <a:gd name="connsiteX79" fmla="*/ 8996 w 10000"/>
                <a:gd name="connsiteY79" fmla="*/ 613 h 10000"/>
                <a:gd name="connsiteX80" fmla="*/ 8675 w 10000"/>
                <a:gd name="connsiteY80" fmla="*/ 290 h 10000"/>
                <a:gd name="connsiteX81" fmla="*/ 8394 w 10000"/>
                <a:gd name="connsiteY81" fmla="*/ 162 h 10000"/>
                <a:gd name="connsiteX82" fmla="*/ 8233 w 10000"/>
                <a:gd name="connsiteY82" fmla="*/ 0 h 10000"/>
                <a:gd name="connsiteX83" fmla="*/ 7992 w 10000"/>
                <a:gd name="connsiteY83" fmla="*/ 162 h 10000"/>
                <a:gd name="connsiteX84" fmla="*/ 7831 w 10000"/>
                <a:gd name="connsiteY84" fmla="*/ 129 h 10000"/>
                <a:gd name="connsiteX85" fmla="*/ 7711 w 10000"/>
                <a:gd name="connsiteY85" fmla="*/ 419 h 10000"/>
                <a:gd name="connsiteX86" fmla="*/ 7390 w 10000"/>
                <a:gd name="connsiteY86" fmla="*/ 484 h 10000"/>
                <a:gd name="connsiteX87" fmla="*/ 7309 w 10000"/>
                <a:gd name="connsiteY87" fmla="*/ 709 h 10000"/>
                <a:gd name="connsiteX88" fmla="*/ 7028 w 10000"/>
                <a:gd name="connsiteY88" fmla="*/ 709 h 10000"/>
                <a:gd name="connsiteX89" fmla="*/ 6787 w 10000"/>
                <a:gd name="connsiteY89" fmla="*/ 613 h 10000"/>
                <a:gd name="connsiteX90" fmla="*/ 6265 w 10000"/>
                <a:gd name="connsiteY90" fmla="*/ 613 h 10000"/>
                <a:gd name="connsiteX91" fmla="*/ 5743 w 10000"/>
                <a:gd name="connsiteY91" fmla="*/ 613 h 10000"/>
                <a:gd name="connsiteX92" fmla="*/ 5783 w 10000"/>
                <a:gd name="connsiteY92" fmla="*/ 484 h 10000"/>
                <a:gd name="connsiteX93" fmla="*/ 5703 w 10000"/>
                <a:gd name="connsiteY93" fmla="*/ 484 h 10000"/>
                <a:gd name="connsiteX94" fmla="*/ 5663 w 10000"/>
                <a:gd name="connsiteY94" fmla="*/ 613 h 10000"/>
                <a:gd name="connsiteX95" fmla="*/ 5181 w 10000"/>
                <a:gd name="connsiteY95" fmla="*/ 613 h 10000"/>
                <a:gd name="connsiteX96" fmla="*/ 4699 w 10000"/>
                <a:gd name="connsiteY96" fmla="*/ 613 h 10000"/>
                <a:gd name="connsiteX97" fmla="*/ 4217 w 10000"/>
                <a:gd name="connsiteY97" fmla="*/ 613 h 10000"/>
                <a:gd name="connsiteX98" fmla="*/ 3735 w 10000"/>
                <a:gd name="connsiteY98" fmla="*/ 613 h 10000"/>
                <a:gd name="connsiteX99" fmla="*/ 3293 w 10000"/>
                <a:gd name="connsiteY99" fmla="*/ 613 h 10000"/>
                <a:gd name="connsiteX100" fmla="*/ 2811 w 10000"/>
                <a:gd name="connsiteY100" fmla="*/ 613 h 10000"/>
                <a:gd name="connsiteX101" fmla="*/ 2369 w 10000"/>
                <a:gd name="connsiteY101" fmla="*/ 613 h 10000"/>
                <a:gd name="connsiteX102" fmla="*/ 1888 w 10000"/>
                <a:gd name="connsiteY102" fmla="*/ 613 h 10000"/>
                <a:gd name="connsiteX103" fmla="*/ 1888 w 10000"/>
                <a:gd name="connsiteY103" fmla="*/ 1064 h 10000"/>
                <a:gd name="connsiteX104" fmla="*/ 1888 w 10000"/>
                <a:gd name="connsiteY104" fmla="*/ 1645 h 10000"/>
                <a:gd name="connsiteX105" fmla="*/ 1285 w 10000"/>
                <a:gd name="connsiteY105" fmla="*/ 1645 h 10000"/>
                <a:gd name="connsiteX106" fmla="*/ 1285 w 10000"/>
                <a:gd name="connsiteY106" fmla="*/ 1903 h 10000"/>
                <a:gd name="connsiteX0" fmla="*/ 1285 w 10000"/>
                <a:gd name="connsiteY0" fmla="*/ 1903 h 10000"/>
                <a:gd name="connsiteX1" fmla="*/ 1285 w 10000"/>
                <a:gd name="connsiteY1" fmla="*/ 2420 h 10000"/>
                <a:gd name="connsiteX2" fmla="*/ 1285 w 10000"/>
                <a:gd name="connsiteY2" fmla="*/ 2903 h 10000"/>
                <a:gd name="connsiteX3" fmla="*/ 1285 w 10000"/>
                <a:gd name="connsiteY3" fmla="*/ 3387 h 10000"/>
                <a:gd name="connsiteX4" fmla="*/ 1285 w 10000"/>
                <a:gd name="connsiteY4" fmla="*/ 3838 h 10000"/>
                <a:gd name="connsiteX5" fmla="*/ 643 w 10000"/>
                <a:gd name="connsiteY5" fmla="*/ 3936 h 10000"/>
                <a:gd name="connsiteX6" fmla="*/ 522 w 10000"/>
                <a:gd name="connsiteY6" fmla="*/ 4193 h 10000"/>
                <a:gd name="connsiteX7" fmla="*/ 241 w 10000"/>
                <a:gd name="connsiteY7" fmla="*/ 4516 h 10000"/>
                <a:gd name="connsiteX8" fmla="*/ 241 w 10000"/>
                <a:gd name="connsiteY8" fmla="*/ 4774 h 10000"/>
                <a:gd name="connsiteX9" fmla="*/ 120 w 10000"/>
                <a:gd name="connsiteY9" fmla="*/ 4838 h 10000"/>
                <a:gd name="connsiteX10" fmla="*/ 120 w 10000"/>
                <a:gd name="connsiteY10" fmla="*/ 5064 h 10000"/>
                <a:gd name="connsiteX11" fmla="*/ 0 w 10000"/>
                <a:gd name="connsiteY11" fmla="*/ 5258 h 10000"/>
                <a:gd name="connsiteX12" fmla="*/ 0 w 10000"/>
                <a:gd name="connsiteY12" fmla="*/ 5419 h 10000"/>
                <a:gd name="connsiteX13" fmla="*/ 241 w 10000"/>
                <a:gd name="connsiteY13" fmla="*/ 5387 h 10000"/>
                <a:gd name="connsiteX14" fmla="*/ 281 w 10000"/>
                <a:gd name="connsiteY14" fmla="*/ 5677 h 10000"/>
                <a:gd name="connsiteX15" fmla="*/ 602 w 10000"/>
                <a:gd name="connsiteY15" fmla="*/ 6194 h 10000"/>
                <a:gd name="connsiteX16" fmla="*/ 602 w 10000"/>
                <a:gd name="connsiteY16" fmla="*/ 6226 h 10000"/>
                <a:gd name="connsiteX17" fmla="*/ 482 w 10000"/>
                <a:gd name="connsiteY17" fmla="*/ 6258 h 10000"/>
                <a:gd name="connsiteX18" fmla="*/ 964 w 10000"/>
                <a:gd name="connsiteY18" fmla="*/ 6774 h 10000"/>
                <a:gd name="connsiteX19" fmla="*/ 1004 w 10000"/>
                <a:gd name="connsiteY19" fmla="*/ 6935 h 10000"/>
                <a:gd name="connsiteX20" fmla="*/ 964 w 10000"/>
                <a:gd name="connsiteY20" fmla="*/ 7387 h 10000"/>
                <a:gd name="connsiteX21" fmla="*/ 1044 w 10000"/>
                <a:gd name="connsiteY21" fmla="*/ 7452 h 10000"/>
                <a:gd name="connsiteX22" fmla="*/ 1365 w 10000"/>
                <a:gd name="connsiteY22" fmla="*/ 7484 h 10000"/>
                <a:gd name="connsiteX23" fmla="*/ 1406 w 10000"/>
                <a:gd name="connsiteY23" fmla="*/ 7612 h 10000"/>
                <a:gd name="connsiteX24" fmla="*/ 1767 w 10000"/>
                <a:gd name="connsiteY24" fmla="*/ 7645 h 10000"/>
                <a:gd name="connsiteX25" fmla="*/ 1968 w 10000"/>
                <a:gd name="connsiteY25" fmla="*/ 7774 h 10000"/>
                <a:gd name="connsiteX26" fmla="*/ 2008 w 10000"/>
                <a:gd name="connsiteY26" fmla="*/ 8000 h 10000"/>
                <a:gd name="connsiteX27" fmla="*/ 2651 w 10000"/>
                <a:gd name="connsiteY27" fmla="*/ 8387 h 10000"/>
                <a:gd name="connsiteX28" fmla="*/ 2811 w 10000"/>
                <a:gd name="connsiteY28" fmla="*/ 8774 h 10000"/>
                <a:gd name="connsiteX29" fmla="*/ 3253 w 10000"/>
                <a:gd name="connsiteY29" fmla="*/ 8968 h 10000"/>
                <a:gd name="connsiteX30" fmla="*/ 3414 w 10000"/>
                <a:gd name="connsiteY30" fmla="*/ 9226 h 10000"/>
                <a:gd name="connsiteX31" fmla="*/ 3735 w 10000"/>
                <a:gd name="connsiteY31" fmla="*/ 9549 h 10000"/>
                <a:gd name="connsiteX32" fmla="*/ 3976 w 10000"/>
                <a:gd name="connsiteY32" fmla="*/ 9645 h 10000"/>
                <a:gd name="connsiteX33" fmla="*/ 4137 w 10000"/>
                <a:gd name="connsiteY33" fmla="*/ 9549 h 10000"/>
                <a:gd name="connsiteX34" fmla="*/ 4538 w 10000"/>
                <a:gd name="connsiteY34" fmla="*/ 9581 h 10000"/>
                <a:gd name="connsiteX35" fmla="*/ 4699 w 10000"/>
                <a:gd name="connsiteY35" fmla="*/ 9516 h 10000"/>
                <a:gd name="connsiteX36" fmla="*/ 5422 w 10000"/>
                <a:gd name="connsiteY36" fmla="*/ 10000 h 10000"/>
                <a:gd name="connsiteX37" fmla="*/ 5462 w 10000"/>
                <a:gd name="connsiteY37" fmla="*/ 10000 h 10000"/>
                <a:gd name="connsiteX38" fmla="*/ 5542 w 10000"/>
                <a:gd name="connsiteY38" fmla="*/ 9936 h 10000"/>
                <a:gd name="connsiteX39" fmla="*/ 5337 w 10000"/>
                <a:gd name="connsiteY39" fmla="*/ 6985 h 10000"/>
                <a:gd name="connsiteX40" fmla="*/ 5564 w 10000"/>
                <a:gd name="connsiteY40" fmla="*/ 7108 h 10000"/>
                <a:gd name="connsiteX41" fmla="*/ 5768 w 10000"/>
                <a:gd name="connsiteY41" fmla="*/ 7028 h 10000"/>
                <a:gd name="connsiteX42" fmla="*/ 5933 w 10000"/>
                <a:gd name="connsiteY42" fmla="*/ 6953 h 10000"/>
                <a:gd name="connsiteX43" fmla="*/ 6089 w 10000"/>
                <a:gd name="connsiteY43" fmla="*/ 6788 h 10000"/>
                <a:gd name="connsiteX44" fmla="*/ 6274 w 10000"/>
                <a:gd name="connsiteY44" fmla="*/ 6562 h 10000"/>
                <a:gd name="connsiteX45" fmla="*/ 6389 w 10000"/>
                <a:gd name="connsiteY45" fmla="*/ 6459 h 10000"/>
                <a:gd name="connsiteX46" fmla="*/ 6524 w 10000"/>
                <a:gd name="connsiteY46" fmla="*/ 6417 h 10000"/>
                <a:gd name="connsiteX47" fmla="*/ 6531 w 10000"/>
                <a:gd name="connsiteY47" fmla="*/ 6285 h 10000"/>
                <a:gd name="connsiteX48" fmla="*/ 6424 w 10000"/>
                <a:gd name="connsiteY48" fmla="*/ 5985 h 10000"/>
                <a:gd name="connsiteX49" fmla="*/ 6602 w 10000"/>
                <a:gd name="connsiteY49" fmla="*/ 5992 h 10000"/>
                <a:gd name="connsiteX50" fmla="*/ 6707 w 10000"/>
                <a:gd name="connsiteY50" fmla="*/ 5879 h 10000"/>
                <a:gd name="connsiteX51" fmla="*/ 6876 w 10000"/>
                <a:gd name="connsiteY51" fmla="*/ 5880 h 10000"/>
                <a:gd name="connsiteX52" fmla="*/ 6827 w 10000"/>
                <a:gd name="connsiteY52" fmla="*/ 6579 h 10000"/>
                <a:gd name="connsiteX53" fmla="*/ 6991 w 10000"/>
                <a:gd name="connsiteY53" fmla="*/ 6658 h 10000"/>
                <a:gd name="connsiteX54" fmla="*/ 7275 w 10000"/>
                <a:gd name="connsiteY54" fmla="*/ 6861 h 10000"/>
                <a:gd name="connsiteX55" fmla="*/ 7430 w 10000"/>
                <a:gd name="connsiteY55" fmla="*/ 6548 h 10000"/>
                <a:gd name="connsiteX56" fmla="*/ 7470 w 10000"/>
                <a:gd name="connsiteY56" fmla="*/ 6580 h 10000"/>
                <a:gd name="connsiteX57" fmla="*/ 7590 w 10000"/>
                <a:gd name="connsiteY57" fmla="*/ 6387 h 10000"/>
                <a:gd name="connsiteX58" fmla="*/ 7831 w 10000"/>
                <a:gd name="connsiteY58" fmla="*/ 6290 h 10000"/>
                <a:gd name="connsiteX59" fmla="*/ 7952 w 10000"/>
                <a:gd name="connsiteY59" fmla="*/ 5935 h 10000"/>
                <a:gd name="connsiteX60" fmla="*/ 8313 w 10000"/>
                <a:gd name="connsiteY60" fmla="*/ 5516 h 10000"/>
                <a:gd name="connsiteX61" fmla="*/ 8594 w 10000"/>
                <a:gd name="connsiteY61" fmla="*/ 5322 h 10000"/>
                <a:gd name="connsiteX62" fmla="*/ 8795 w 10000"/>
                <a:gd name="connsiteY62" fmla="*/ 4774 h 10000"/>
                <a:gd name="connsiteX63" fmla="*/ 8795 w 10000"/>
                <a:gd name="connsiteY63" fmla="*/ 4645 h 10000"/>
                <a:gd name="connsiteX64" fmla="*/ 8755 w 10000"/>
                <a:gd name="connsiteY64" fmla="*/ 4323 h 10000"/>
                <a:gd name="connsiteX65" fmla="*/ 9157 w 10000"/>
                <a:gd name="connsiteY65" fmla="*/ 3161 h 10000"/>
                <a:gd name="connsiteX66" fmla="*/ 9277 w 10000"/>
                <a:gd name="connsiteY66" fmla="*/ 3161 h 10000"/>
                <a:gd name="connsiteX67" fmla="*/ 9438 w 10000"/>
                <a:gd name="connsiteY67" fmla="*/ 3065 h 10000"/>
                <a:gd name="connsiteX68" fmla="*/ 9920 w 10000"/>
                <a:gd name="connsiteY68" fmla="*/ 2903 h 10000"/>
                <a:gd name="connsiteX69" fmla="*/ 10000 w 10000"/>
                <a:gd name="connsiteY69" fmla="*/ 2645 h 10000"/>
                <a:gd name="connsiteX70" fmla="*/ 9960 w 10000"/>
                <a:gd name="connsiteY70" fmla="*/ 2580 h 10000"/>
                <a:gd name="connsiteX71" fmla="*/ 9799 w 10000"/>
                <a:gd name="connsiteY71" fmla="*/ 2580 h 10000"/>
                <a:gd name="connsiteX72" fmla="*/ 9679 w 10000"/>
                <a:gd name="connsiteY72" fmla="*/ 2420 h 10000"/>
                <a:gd name="connsiteX73" fmla="*/ 9438 w 10000"/>
                <a:gd name="connsiteY73" fmla="*/ 2355 h 10000"/>
                <a:gd name="connsiteX74" fmla="*/ 9317 w 10000"/>
                <a:gd name="connsiteY74" fmla="*/ 2226 h 10000"/>
                <a:gd name="connsiteX75" fmla="*/ 9237 w 10000"/>
                <a:gd name="connsiteY75" fmla="*/ 1742 h 10000"/>
                <a:gd name="connsiteX76" fmla="*/ 9237 w 10000"/>
                <a:gd name="connsiteY76" fmla="*/ 1064 h 10000"/>
                <a:gd name="connsiteX77" fmla="*/ 9036 w 10000"/>
                <a:gd name="connsiteY77" fmla="*/ 839 h 10000"/>
                <a:gd name="connsiteX78" fmla="*/ 8996 w 10000"/>
                <a:gd name="connsiteY78" fmla="*/ 613 h 10000"/>
                <a:gd name="connsiteX79" fmla="*/ 8675 w 10000"/>
                <a:gd name="connsiteY79" fmla="*/ 290 h 10000"/>
                <a:gd name="connsiteX80" fmla="*/ 8394 w 10000"/>
                <a:gd name="connsiteY80" fmla="*/ 162 h 10000"/>
                <a:gd name="connsiteX81" fmla="*/ 8233 w 10000"/>
                <a:gd name="connsiteY81" fmla="*/ 0 h 10000"/>
                <a:gd name="connsiteX82" fmla="*/ 7992 w 10000"/>
                <a:gd name="connsiteY82" fmla="*/ 162 h 10000"/>
                <a:gd name="connsiteX83" fmla="*/ 7831 w 10000"/>
                <a:gd name="connsiteY83" fmla="*/ 129 h 10000"/>
                <a:gd name="connsiteX84" fmla="*/ 7711 w 10000"/>
                <a:gd name="connsiteY84" fmla="*/ 419 h 10000"/>
                <a:gd name="connsiteX85" fmla="*/ 7390 w 10000"/>
                <a:gd name="connsiteY85" fmla="*/ 484 h 10000"/>
                <a:gd name="connsiteX86" fmla="*/ 7309 w 10000"/>
                <a:gd name="connsiteY86" fmla="*/ 709 h 10000"/>
                <a:gd name="connsiteX87" fmla="*/ 7028 w 10000"/>
                <a:gd name="connsiteY87" fmla="*/ 709 h 10000"/>
                <a:gd name="connsiteX88" fmla="*/ 6787 w 10000"/>
                <a:gd name="connsiteY88" fmla="*/ 613 h 10000"/>
                <a:gd name="connsiteX89" fmla="*/ 6265 w 10000"/>
                <a:gd name="connsiteY89" fmla="*/ 613 h 10000"/>
                <a:gd name="connsiteX90" fmla="*/ 5743 w 10000"/>
                <a:gd name="connsiteY90" fmla="*/ 613 h 10000"/>
                <a:gd name="connsiteX91" fmla="*/ 5783 w 10000"/>
                <a:gd name="connsiteY91" fmla="*/ 484 h 10000"/>
                <a:gd name="connsiteX92" fmla="*/ 5703 w 10000"/>
                <a:gd name="connsiteY92" fmla="*/ 484 h 10000"/>
                <a:gd name="connsiteX93" fmla="*/ 5663 w 10000"/>
                <a:gd name="connsiteY93" fmla="*/ 613 h 10000"/>
                <a:gd name="connsiteX94" fmla="*/ 5181 w 10000"/>
                <a:gd name="connsiteY94" fmla="*/ 613 h 10000"/>
                <a:gd name="connsiteX95" fmla="*/ 4699 w 10000"/>
                <a:gd name="connsiteY95" fmla="*/ 613 h 10000"/>
                <a:gd name="connsiteX96" fmla="*/ 4217 w 10000"/>
                <a:gd name="connsiteY96" fmla="*/ 613 h 10000"/>
                <a:gd name="connsiteX97" fmla="*/ 3735 w 10000"/>
                <a:gd name="connsiteY97" fmla="*/ 613 h 10000"/>
                <a:gd name="connsiteX98" fmla="*/ 3293 w 10000"/>
                <a:gd name="connsiteY98" fmla="*/ 613 h 10000"/>
                <a:gd name="connsiteX99" fmla="*/ 2811 w 10000"/>
                <a:gd name="connsiteY99" fmla="*/ 613 h 10000"/>
                <a:gd name="connsiteX100" fmla="*/ 2369 w 10000"/>
                <a:gd name="connsiteY100" fmla="*/ 613 h 10000"/>
                <a:gd name="connsiteX101" fmla="*/ 1888 w 10000"/>
                <a:gd name="connsiteY101" fmla="*/ 613 h 10000"/>
                <a:gd name="connsiteX102" fmla="*/ 1888 w 10000"/>
                <a:gd name="connsiteY102" fmla="*/ 1064 h 10000"/>
                <a:gd name="connsiteX103" fmla="*/ 1888 w 10000"/>
                <a:gd name="connsiteY103" fmla="*/ 1645 h 10000"/>
                <a:gd name="connsiteX104" fmla="*/ 1285 w 10000"/>
                <a:gd name="connsiteY104" fmla="*/ 1645 h 10000"/>
                <a:gd name="connsiteX105" fmla="*/ 1285 w 10000"/>
                <a:gd name="connsiteY105" fmla="*/ 1903 h 10000"/>
                <a:gd name="connsiteX0" fmla="*/ 1285 w 10000"/>
                <a:gd name="connsiteY0" fmla="*/ 1903 h 10000"/>
                <a:gd name="connsiteX1" fmla="*/ 1285 w 10000"/>
                <a:gd name="connsiteY1" fmla="*/ 2420 h 10000"/>
                <a:gd name="connsiteX2" fmla="*/ 1285 w 10000"/>
                <a:gd name="connsiteY2" fmla="*/ 2903 h 10000"/>
                <a:gd name="connsiteX3" fmla="*/ 1285 w 10000"/>
                <a:gd name="connsiteY3" fmla="*/ 3387 h 10000"/>
                <a:gd name="connsiteX4" fmla="*/ 1285 w 10000"/>
                <a:gd name="connsiteY4" fmla="*/ 3838 h 10000"/>
                <a:gd name="connsiteX5" fmla="*/ 643 w 10000"/>
                <a:gd name="connsiteY5" fmla="*/ 3936 h 10000"/>
                <a:gd name="connsiteX6" fmla="*/ 522 w 10000"/>
                <a:gd name="connsiteY6" fmla="*/ 4193 h 10000"/>
                <a:gd name="connsiteX7" fmla="*/ 241 w 10000"/>
                <a:gd name="connsiteY7" fmla="*/ 4516 h 10000"/>
                <a:gd name="connsiteX8" fmla="*/ 241 w 10000"/>
                <a:gd name="connsiteY8" fmla="*/ 4774 h 10000"/>
                <a:gd name="connsiteX9" fmla="*/ 120 w 10000"/>
                <a:gd name="connsiteY9" fmla="*/ 4838 h 10000"/>
                <a:gd name="connsiteX10" fmla="*/ 120 w 10000"/>
                <a:gd name="connsiteY10" fmla="*/ 5064 h 10000"/>
                <a:gd name="connsiteX11" fmla="*/ 0 w 10000"/>
                <a:gd name="connsiteY11" fmla="*/ 5258 h 10000"/>
                <a:gd name="connsiteX12" fmla="*/ 0 w 10000"/>
                <a:gd name="connsiteY12" fmla="*/ 5419 h 10000"/>
                <a:gd name="connsiteX13" fmla="*/ 241 w 10000"/>
                <a:gd name="connsiteY13" fmla="*/ 5387 h 10000"/>
                <a:gd name="connsiteX14" fmla="*/ 281 w 10000"/>
                <a:gd name="connsiteY14" fmla="*/ 5677 h 10000"/>
                <a:gd name="connsiteX15" fmla="*/ 602 w 10000"/>
                <a:gd name="connsiteY15" fmla="*/ 6194 h 10000"/>
                <a:gd name="connsiteX16" fmla="*/ 602 w 10000"/>
                <a:gd name="connsiteY16" fmla="*/ 6226 h 10000"/>
                <a:gd name="connsiteX17" fmla="*/ 482 w 10000"/>
                <a:gd name="connsiteY17" fmla="*/ 6258 h 10000"/>
                <a:gd name="connsiteX18" fmla="*/ 964 w 10000"/>
                <a:gd name="connsiteY18" fmla="*/ 6774 h 10000"/>
                <a:gd name="connsiteX19" fmla="*/ 1004 w 10000"/>
                <a:gd name="connsiteY19" fmla="*/ 6935 h 10000"/>
                <a:gd name="connsiteX20" fmla="*/ 964 w 10000"/>
                <a:gd name="connsiteY20" fmla="*/ 7387 h 10000"/>
                <a:gd name="connsiteX21" fmla="*/ 1044 w 10000"/>
                <a:gd name="connsiteY21" fmla="*/ 7452 h 10000"/>
                <a:gd name="connsiteX22" fmla="*/ 1365 w 10000"/>
                <a:gd name="connsiteY22" fmla="*/ 7484 h 10000"/>
                <a:gd name="connsiteX23" fmla="*/ 1406 w 10000"/>
                <a:gd name="connsiteY23" fmla="*/ 7612 h 10000"/>
                <a:gd name="connsiteX24" fmla="*/ 1767 w 10000"/>
                <a:gd name="connsiteY24" fmla="*/ 7645 h 10000"/>
                <a:gd name="connsiteX25" fmla="*/ 1968 w 10000"/>
                <a:gd name="connsiteY25" fmla="*/ 7774 h 10000"/>
                <a:gd name="connsiteX26" fmla="*/ 2008 w 10000"/>
                <a:gd name="connsiteY26" fmla="*/ 8000 h 10000"/>
                <a:gd name="connsiteX27" fmla="*/ 2651 w 10000"/>
                <a:gd name="connsiteY27" fmla="*/ 8387 h 10000"/>
                <a:gd name="connsiteX28" fmla="*/ 2811 w 10000"/>
                <a:gd name="connsiteY28" fmla="*/ 8774 h 10000"/>
                <a:gd name="connsiteX29" fmla="*/ 3253 w 10000"/>
                <a:gd name="connsiteY29" fmla="*/ 8968 h 10000"/>
                <a:gd name="connsiteX30" fmla="*/ 3414 w 10000"/>
                <a:gd name="connsiteY30" fmla="*/ 9226 h 10000"/>
                <a:gd name="connsiteX31" fmla="*/ 3735 w 10000"/>
                <a:gd name="connsiteY31" fmla="*/ 9549 h 10000"/>
                <a:gd name="connsiteX32" fmla="*/ 3976 w 10000"/>
                <a:gd name="connsiteY32" fmla="*/ 9645 h 10000"/>
                <a:gd name="connsiteX33" fmla="*/ 4137 w 10000"/>
                <a:gd name="connsiteY33" fmla="*/ 9549 h 10000"/>
                <a:gd name="connsiteX34" fmla="*/ 4538 w 10000"/>
                <a:gd name="connsiteY34" fmla="*/ 9581 h 10000"/>
                <a:gd name="connsiteX35" fmla="*/ 4699 w 10000"/>
                <a:gd name="connsiteY35" fmla="*/ 9516 h 10000"/>
                <a:gd name="connsiteX36" fmla="*/ 5422 w 10000"/>
                <a:gd name="connsiteY36" fmla="*/ 10000 h 10000"/>
                <a:gd name="connsiteX37" fmla="*/ 5462 w 10000"/>
                <a:gd name="connsiteY37" fmla="*/ 10000 h 10000"/>
                <a:gd name="connsiteX38" fmla="*/ 5080 w 10000"/>
                <a:gd name="connsiteY38" fmla="*/ 6889 h 10000"/>
                <a:gd name="connsiteX39" fmla="*/ 5337 w 10000"/>
                <a:gd name="connsiteY39" fmla="*/ 6985 h 10000"/>
                <a:gd name="connsiteX40" fmla="*/ 5564 w 10000"/>
                <a:gd name="connsiteY40" fmla="*/ 7108 h 10000"/>
                <a:gd name="connsiteX41" fmla="*/ 5768 w 10000"/>
                <a:gd name="connsiteY41" fmla="*/ 7028 h 10000"/>
                <a:gd name="connsiteX42" fmla="*/ 5933 w 10000"/>
                <a:gd name="connsiteY42" fmla="*/ 6953 h 10000"/>
                <a:gd name="connsiteX43" fmla="*/ 6089 w 10000"/>
                <a:gd name="connsiteY43" fmla="*/ 6788 h 10000"/>
                <a:gd name="connsiteX44" fmla="*/ 6274 w 10000"/>
                <a:gd name="connsiteY44" fmla="*/ 6562 h 10000"/>
                <a:gd name="connsiteX45" fmla="*/ 6389 w 10000"/>
                <a:gd name="connsiteY45" fmla="*/ 6459 h 10000"/>
                <a:gd name="connsiteX46" fmla="*/ 6524 w 10000"/>
                <a:gd name="connsiteY46" fmla="*/ 6417 h 10000"/>
                <a:gd name="connsiteX47" fmla="*/ 6531 w 10000"/>
                <a:gd name="connsiteY47" fmla="*/ 6285 h 10000"/>
                <a:gd name="connsiteX48" fmla="*/ 6424 w 10000"/>
                <a:gd name="connsiteY48" fmla="*/ 5985 h 10000"/>
                <a:gd name="connsiteX49" fmla="*/ 6602 w 10000"/>
                <a:gd name="connsiteY49" fmla="*/ 5992 h 10000"/>
                <a:gd name="connsiteX50" fmla="*/ 6707 w 10000"/>
                <a:gd name="connsiteY50" fmla="*/ 5879 h 10000"/>
                <a:gd name="connsiteX51" fmla="*/ 6876 w 10000"/>
                <a:gd name="connsiteY51" fmla="*/ 5880 h 10000"/>
                <a:gd name="connsiteX52" fmla="*/ 6827 w 10000"/>
                <a:gd name="connsiteY52" fmla="*/ 6579 h 10000"/>
                <a:gd name="connsiteX53" fmla="*/ 6991 w 10000"/>
                <a:gd name="connsiteY53" fmla="*/ 6658 h 10000"/>
                <a:gd name="connsiteX54" fmla="*/ 7275 w 10000"/>
                <a:gd name="connsiteY54" fmla="*/ 6861 h 10000"/>
                <a:gd name="connsiteX55" fmla="*/ 7430 w 10000"/>
                <a:gd name="connsiteY55" fmla="*/ 6548 h 10000"/>
                <a:gd name="connsiteX56" fmla="*/ 7470 w 10000"/>
                <a:gd name="connsiteY56" fmla="*/ 6580 h 10000"/>
                <a:gd name="connsiteX57" fmla="*/ 7590 w 10000"/>
                <a:gd name="connsiteY57" fmla="*/ 6387 h 10000"/>
                <a:gd name="connsiteX58" fmla="*/ 7831 w 10000"/>
                <a:gd name="connsiteY58" fmla="*/ 6290 h 10000"/>
                <a:gd name="connsiteX59" fmla="*/ 7952 w 10000"/>
                <a:gd name="connsiteY59" fmla="*/ 5935 h 10000"/>
                <a:gd name="connsiteX60" fmla="*/ 8313 w 10000"/>
                <a:gd name="connsiteY60" fmla="*/ 5516 h 10000"/>
                <a:gd name="connsiteX61" fmla="*/ 8594 w 10000"/>
                <a:gd name="connsiteY61" fmla="*/ 5322 h 10000"/>
                <a:gd name="connsiteX62" fmla="*/ 8795 w 10000"/>
                <a:gd name="connsiteY62" fmla="*/ 4774 h 10000"/>
                <a:gd name="connsiteX63" fmla="*/ 8795 w 10000"/>
                <a:gd name="connsiteY63" fmla="*/ 4645 h 10000"/>
                <a:gd name="connsiteX64" fmla="*/ 8755 w 10000"/>
                <a:gd name="connsiteY64" fmla="*/ 4323 h 10000"/>
                <a:gd name="connsiteX65" fmla="*/ 9157 w 10000"/>
                <a:gd name="connsiteY65" fmla="*/ 3161 h 10000"/>
                <a:gd name="connsiteX66" fmla="*/ 9277 w 10000"/>
                <a:gd name="connsiteY66" fmla="*/ 3161 h 10000"/>
                <a:gd name="connsiteX67" fmla="*/ 9438 w 10000"/>
                <a:gd name="connsiteY67" fmla="*/ 3065 h 10000"/>
                <a:gd name="connsiteX68" fmla="*/ 9920 w 10000"/>
                <a:gd name="connsiteY68" fmla="*/ 2903 h 10000"/>
                <a:gd name="connsiteX69" fmla="*/ 10000 w 10000"/>
                <a:gd name="connsiteY69" fmla="*/ 2645 h 10000"/>
                <a:gd name="connsiteX70" fmla="*/ 9960 w 10000"/>
                <a:gd name="connsiteY70" fmla="*/ 2580 h 10000"/>
                <a:gd name="connsiteX71" fmla="*/ 9799 w 10000"/>
                <a:gd name="connsiteY71" fmla="*/ 2580 h 10000"/>
                <a:gd name="connsiteX72" fmla="*/ 9679 w 10000"/>
                <a:gd name="connsiteY72" fmla="*/ 2420 h 10000"/>
                <a:gd name="connsiteX73" fmla="*/ 9438 w 10000"/>
                <a:gd name="connsiteY73" fmla="*/ 2355 h 10000"/>
                <a:gd name="connsiteX74" fmla="*/ 9317 w 10000"/>
                <a:gd name="connsiteY74" fmla="*/ 2226 h 10000"/>
                <a:gd name="connsiteX75" fmla="*/ 9237 w 10000"/>
                <a:gd name="connsiteY75" fmla="*/ 1742 h 10000"/>
                <a:gd name="connsiteX76" fmla="*/ 9237 w 10000"/>
                <a:gd name="connsiteY76" fmla="*/ 1064 h 10000"/>
                <a:gd name="connsiteX77" fmla="*/ 9036 w 10000"/>
                <a:gd name="connsiteY77" fmla="*/ 839 h 10000"/>
                <a:gd name="connsiteX78" fmla="*/ 8996 w 10000"/>
                <a:gd name="connsiteY78" fmla="*/ 613 h 10000"/>
                <a:gd name="connsiteX79" fmla="*/ 8675 w 10000"/>
                <a:gd name="connsiteY79" fmla="*/ 290 h 10000"/>
                <a:gd name="connsiteX80" fmla="*/ 8394 w 10000"/>
                <a:gd name="connsiteY80" fmla="*/ 162 h 10000"/>
                <a:gd name="connsiteX81" fmla="*/ 8233 w 10000"/>
                <a:gd name="connsiteY81" fmla="*/ 0 h 10000"/>
                <a:gd name="connsiteX82" fmla="*/ 7992 w 10000"/>
                <a:gd name="connsiteY82" fmla="*/ 162 h 10000"/>
                <a:gd name="connsiteX83" fmla="*/ 7831 w 10000"/>
                <a:gd name="connsiteY83" fmla="*/ 129 h 10000"/>
                <a:gd name="connsiteX84" fmla="*/ 7711 w 10000"/>
                <a:gd name="connsiteY84" fmla="*/ 419 h 10000"/>
                <a:gd name="connsiteX85" fmla="*/ 7390 w 10000"/>
                <a:gd name="connsiteY85" fmla="*/ 484 h 10000"/>
                <a:gd name="connsiteX86" fmla="*/ 7309 w 10000"/>
                <a:gd name="connsiteY86" fmla="*/ 709 h 10000"/>
                <a:gd name="connsiteX87" fmla="*/ 7028 w 10000"/>
                <a:gd name="connsiteY87" fmla="*/ 709 h 10000"/>
                <a:gd name="connsiteX88" fmla="*/ 6787 w 10000"/>
                <a:gd name="connsiteY88" fmla="*/ 613 h 10000"/>
                <a:gd name="connsiteX89" fmla="*/ 6265 w 10000"/>
                <a:gd name="connsiteY89" fmla="*/ 613 h 10000"/>
                <a:gd name="connsiteX90" fmla="*/ 5743 w 10000"/>
                <a:gd name="connsiteY90" fmla="*/ 613 h 10000"/>
                <a:gd name="connsiteX91" fmla="*/ 5783 w 10000"/>
                <a:gd name="connsiteY91" fmla="*/ 484 h 10000"/>
                <a:gd name="connsiteX92" fmla="*/ 5703 w 10000"/>
                <a:gd name="connsiteY92" fmla="*/ 484 h 10000"/>
                <a:gd name="connsiteX93" fmla="*/ 5663 w 10000"/>
                <a:gd name="connsiteY93" fmla="*/ 613 h 10000"/>
                <a:gd name="connsiteX94" fmla="*/ 5181 w 10000"/>
                <a:gd name="connsiteY94" fmla="*/ 613 h 10000"/>
                <a:gd name="connsiteX95" fmla="*/ 4699 w 10000"/>
                <a:gd name="connsiteY95" fmla="*/ 613 h 10000"/>
                <a:gd name="connsiteX96" fmla="*/ 4217 w 10000"/>
                <a:gd name="connsiteY96" fmla="*/ 613 h 10000"/>
                <a:gd name="connsiteX97" fmla="*/ 3735 w 10000"/>
                <a:gd name="connsiteY97" fmla="*/ 613 h 10000"/>
                <a:gd name="connsiteX98" fmla="*/ 3293 w 10000"/>
                <a:gd name="connsiteY98" fmla="*/ 613 h 10000"/>
                <a:gd name="connsiteX99" fmla="*/ 2811 w 10000"/>
                <a:gd name="connsiteY99" fmla="*/ 613 h 10000"/>
                <a:gd name="connsiteX100" fmla="*/ 2369 w 10000"/>
                <a:gd name="connsiteY100" fmla="*/ 613 h 10000"/>
                <a:gd name="connsiteX101" fmla="*/ 1888 w 10000"/>
                <a:gd name="connsiteY101" fmla="*/ 613 h 10000"/>
                <a:gd name="connsiteX102" fmla="*/ 1888 w 10000"/>
                <a:gd name="connsiteY102" fmla="*/ 1064 h 10000"/>
                <a:gd name="connsiteX103" fmla="*/ 1888 w 10000"/>
                <a:gd name="connsiteY103" fmla="*/ 1645 h 10000"/>
                <a:gd name="connsiteX104" fmla="*/ 1285 w 10000"/>
                <a:gd name="connsiteY104" fmla="*/ 1645 h 10000"/>
                <a:gd name="connsiteX105" fmla="*/ 1285 w 10000"/>
                <a:gd name="connsiteY105" fmla="*/ 1903 h 10000"/>
                <a:gd name="connsiteX0" fmla="*/ 1285 w 10000"/>
                <a:gd name="connsiteY0" fmla="*/ 1903 h 10000"/>
                <a:gd name="connsiteX1" fmla="*/ 1285 w 10000"/>
                <a:gd name="connsiteY1" fmla="*/ 2420 h 10000"/>
                <a:gd name="connsiteX2" fmla="*/ 1285 w 10000"/>
                <a:gd name="connsiteY2" fmla="*/ 2903 h 10000"/>
                <a:gd name="connsiteX3" fmla="*/ 1285 w 10000"/>
                <a:gd name="connsiteY3" fmla="*/ 3387 h 10000"/>
                <a:gd name="connsiteX4" fmla="*/ 1285 w 10000"/>
                <a:gd name="connsiteY4" fmla="*/ 3838 h 10000"/>
                <a:gd name="connsiteX5" fmla="*/ 643 w 10000"/>
                <a:gd name="connsiteY5" fmla="*/ 3936 h 10000"/>
                <a:gd name="connsiteX6" fmla="*/ 522 w 10000"/>
                <a:gd name="connsiteY6" fmla="*/ 4193 h 10000"/>
                <a:gd name="connsiteX7" fmla="*/ 241 w 10000"/>
                <a:gd name="connsiteY7" fmla="*/ 4516 h 10000"/>
                <a:gd name="connsiteX8" fmla="*/ 241 w 10000"/>
                <a:gd name="connsiteY8" fmla="*/ 4774 h 10000"/>
                <a:gd name="connsiteX9" fmla="*/ 120 w 10000"/>
                <a:gd name="connsiteY9" fmla="*/ 4838 h 10000"/>
                <a:gd name="connsiteX10" fmla="*/ 120 w 10000"/>
                <a:gd name="connsiteY10" fmla="*/ 5064 h 10000"/>
                <a:gd name="connsiteX11" fmla="*/ 0 w 10000"/>
                <a:gd name="connsiteY11" fmla="*/ 5258 h 10000"/>
                <a:gd name="connsiteX12" fmla="*/ 0 w 10000"/>
                <a:gd name="connsiteY12" fmla="*/ 5419 h 10000"/>
                <a:gd name="connsiteX13" fmla="*/ 241 w 10000"/>
                <a:gd name="connsiteY13" fmla="*/ 5387 h 10000"/>
                <a:gd name="connsiteX14" fmla="*/ 281 w 10000"/>
                <a:gd name="connsiteY14" fmla="*/ 5677 h 10000"/>
                <a:gd name="connsiteX15" fmla="*/ 602 w 10000"/>
                <a:gd name="connsiteY15" fmla="*/ 6194 h 10000"/>
                <a:gd name="connsiteX16" fmla="*/ 602 w 10000"/>
                <a:gd name="connsiteY16" fmla="*/ 6226 h 10000"/>
                <a:gd name="connsiteX17" fmla="*/ 482 w 10000"/>
                <a:gd name="connsiteY17" fmla="*/ 6258 h 10000"/>
                <a:gd name="connsiteX18" fmla="*/ 964 w 10000"/>
                <a:gd name="connsiteY18" fmla="*/ 6774 h 10000"/>
                <a:gd name="connsiteX19" fmla="*/ 1004 w 10000"/>
                <a:gd name="connsiteY19" fmla="*/ 6935 h 10000"/>
                <a:gd name="connsiteX20" fmla="*/ 964 w 10000"/>
                <a:gd name="connsiteY20" fmla="*/ 7387 h 10000"/>
                <a:gd name="connsiteX21" fmla="*/ 1044 w 10000"/>
                <a:gd name="connsiteY21" fmla="*/ 7452 h 10000"/>
                <a:gd name="connsiteX22" fmla="*/ 1365 w 10000"/>
                <a:gd name="connsiteY22" fmla="*/ 7484 h 10000"/>
                <a:gd name="connsiteX23" fmla="*/ 1406 w 10000"/>
                <a:gd name="connsiteY23" fmla="*/ 7612 h 10000"/>
                <a:gd name="connsiteX24" fmla="*/ 1767 w 10000"/>
                <a:gd name="connsiteY24" fmla="*/ 7645 h 10000"/>
                <a:gd name="connsiteX25" fmla="*/ 1968 w 10000"/>
                <a:gd name="connsiteY25" fmla="*/ 7774 h 10000"/>
                <a:gd name="connsiteX26" fmla="*/ 2008 w 10000"/>
                <a:gd name="connsiteY26" fmla="*/ 8000 h 10000"/>
                <a:gd name="connsiteX27" fmla="*/ 2651 w 10000"/>
                <a:gd name="connsiteY27" fmla="*/ 8387 h 10000"/>
                <a:gd name="connsiteX28" fmla="*/ 2811 w 10000"/>
                <a:gd name="connsiteY28" fmla="*/ 8774 h 10000"/>
                <a:gd name="connsiteX29" fmla="*/ 3253 w 10000"/>
                <a:gd name="connsiteY29" fmla="*/ 8968 h 10000"/>
                <a:gd name="connsiteX30" fmla="*/ 3414 w 10000"/>
                <a:gd name="connsiteY30" fmla="*/ 9226 h 10000"/>
                <a:gd name="connsiteX31" fmla="*/ 3735 w 10000"/>
                <a:gd name="connsiteY31" fmla="*/ 9549 h 10000"/>
                <a:gd name="connsiteX32" fmla="*/ 3976 w 10000"/>
                <a:gd name="connsiteY32" fmla="*/ 9645 h 10000"/>
                <a:gd name="connsiteX33" fmla="*/ 4137 w 10000"/>
                <a:gd name="connsiteY33" fmla="*/ 9549 h 10000"/>
                <a:gd name="connsiteX34" fmla="*/ 4538 w 10000"/>
                <a:gd name="connsiteY34" fmla="*/ 9581 h 10000"/>
                <a:gd name="connsiteX35" fmla="*/ 4699 w 10000"/>
                <a:gd name="connsiteY35" fmla="*/ 9516 h 10000"/>
                <a:gd name="connsiteX36" fmla="*/ 5422 w 10000"/>
                <a:gd name="connsiteY36" fmla="*/ 10000 h 10000"/>
                <a:gd name="connsiteX37" fmla="*/ 4901 w 10000"/>
                <a:gd name="connsiteY37" fmla="*/ 6794 h 10000"/>
                <a:gd name="connsiteX38" fmla="*/ 5080 w 10000"/>
                <a:gd name="connsiteY38" fmla="*/ 6889 h 10000"/>
                <a:gd name="connsiteX39" fmla="*/ 5337 w 10000"/>
                <a:gd name="connsiteY39" fmla="*/ 6985 h 10000"/>
                <a:gd name="connsiteX40" fmla="*/ 5564 w 10000"/>
                <a:gd name="connsiteY40" fmla="*/ 7108 h 10000"/>
                <a:gd name="connsiteX41" fmla="*/ 5768 w 10000"/>
                <a:gd name="connsiteY41" fmla="*/ 7028 h 10000"/>
                <a:gd name="connsiteX42" fmla="*/ 5933 w 10000"/>
                <a:gd name="connsiteY42" fmla="*/ 6953 h 10000"/>
                <a:gd name="connsiteX43" fmla="*/ 6089 w 10000"/>
                <a:gd name="connsiteY43" fmla="*/ 6788 h 10000"/>
                <a:gd name="connsiteX44" fmla="*/ 6274 w 10000"/>
                <a:gd name="connsiteY44" fmla="*/ 6562 h 10000"/>
                <a:gd name="connsiteX45" fmla="*/ 6389 w 10000"/>
                <a:gd name="connsiteY45" fmla="*/ 6459 h 10000"/>
                <a:gd name="connsiteX46" fmla="*/ 6524 w 10000"/>
                <a:gd name="connsiteY46" fmla="*/ 6417 h 10000"/>
                <a:gd name="connsiteX47" fmla="*/ 6531 w 10000"/>
                <a:gd name="connsiteY47" fmla="*/ 6285 h 10000"/>
                <a:gd name="connsiteX48" fmla="*/ 6424 w 10000"/>
                <a:gd name="connsiteY48" fmla="*/ 5985 h 10000"/>
                <a:gd name="connsiteX49" fmla="*/ 6602 w 10000"/>
                <a:gd name="connsiteY49" fmla="*/ 5992 h 10000"/>
                <a:gd name="connsiteX50" fmla="*/ 6707 w 10000"/>
                <a:gd name="connsiteY50" fmla="*/ 5879 h 10000"/>
                <a:gd name="connsiteX51" fmla="*/ 6876 w 10000"/>
                <a:gd name="connsiteY51" fmla="*/ 5880 h 10000"/>
                <a:gd name="connsiteX52" fmla="*/ 6827 w 10000"/>
                <a:gd name="connsiteY52" fmla="*/ 6579 h 10000"/>
                <a:gd name="connsiteX53" fmla="*/ 6991 w 10000"/>
                <a:gd name="connsiteY53" fmla="*/ 6658 h 10000"/>
                <a:gd name="connsiteX54" fmla="*/ 7275 w 10000"/>
                <a:gd name="connsiteY54" fmla="*/ 6861 h 10000"/>
                <a:gd name="connsiteX55" fmla="*/ 7430 w 10000"/>
                <a:gd name="connsiteY55" fmla="*/ 6548 h 10000"/>
                <a:gd name="connsiteX56" fmla="*/ 7470 w 10000"/>
                <a:gd name="connsiteY56" fmla="*/ 6580 h 10000"/>
                <a:gd name="connsiteX57" fmla="*/ 7590 w 10000"/>
                <a:gd name="connsiteY57" fmla="*/ 6387 h 10000"/>
                <a:gd name="connsiteX58" fmla="*/ 7831 w 10000"/>
                <a:gd name="connsiteY58" fmla="*/ 6290 h 10000"/>
                <a:gd name="connsiteX59" fmla="*/ 7952 w 10000"/>
                <a:gd name="connsiteY59" fmla="*/ 5935 h 10000"/>
                <a:gd name="connsiteX60" fmla="*/ 8313 w 10000"/>
                <a:gd name="connsiteY60" fmla="*/ 5516 h 10000"/>
                <a:gd name="connsiteX61" fmla="*/ 8594 w 10000"/>
                <a:gd name="connsiteY61" fmla="*/ 5322 h 10000"/>
                <a:gd name="connsiteX62" fmla="*/ 8795 w 10000"/>
                <a:gd name="connsiteY62" fmla="*/ 4774 h 10000"/>
                <a:gd name="connsiteX63" fmla="*/ 8795 w 10000"/>
                <a:gd name="connsiteY63" fmla="*/ 4645 h 10000"/>
                <a:gd name="connsiteX64" fmla="*/ 8755 w 10000"/>
                <a:gd name="connsiteY64" fmla="*/ 4323 h 10000"/>
                <a:gd name="connsiteX65" fmla="*/ 9157 w 10000"/>
                <a:gd name="connsiteY65" fmla="*/ 3161 h 10000"/>
                <a:gd name="connsiteX66" fmla="*/ 9277 w 10000"/>
                <a:gd name="connsiteY66" fmla="*/ 3161 h 10000"/>
                <a:gd name="connsiteX67" fmla="*/ 9438 w 10000"/>
                <a:gd name="connsiteY67" fmla="*/ 3065 h 10000"/>
                <a:gd name="connsiteX68" fmla="*/ 9920 w 10000"/>
                <a:gd name="connsiteY68" fmla="*/ 2903 h 10000"/>
                <a:gd name="connsiteX69" fmla="*/ 10000 w 10000"/>
                <a:gd name="connsiteY69" fmla="*/ 2645 h 10000"/>
                <a:gd name="connsiteX70" fmla="*/ 9960 w 10000"/>
                <a:gd name="connsiteY70" fmla="*/ 2580 h 10000"/>
                <a:gd name="connsiteX71" fmla="*/ 9799 w 10000"/>
                <a:gd name="connsiteY71" fmla="*/ 2580 h 10000"/>
                <a:gd name="connsiteX72" fmla="*/ 9679 w 10000"/>
                <a:gd name="connsiteY72" fmla="*/ 2420 h 10000"/>
                <a:gd name="connsiteX73" fmla="*/ 9438 w 10000"/>
                <a:gd name="connsiteY73" fmla="*/ 2355 h 10000"/>
                <a:gd name="connsiteX74" fmla="*/ 9317 w 10000"/>
                <a:gd name="connsiteY74" fmla="*/ 2226 h 10000"/>
                <a:gd name="connsiteX75" fmla="*/ 9237 w 10000"/>
                <a:gd name="connsiteY75" fmla="*/ 1742 h 10000"/>
                <a:gd name="connsiteX76" fmla="*/ 9237 w 10000"/>
                <a:gd name="connsiteY76" fmla="*/ 1064 h 10000"/>
                <a:gd name="connsiteX77" fmla="*/ 9036 w 10000"/>
                <a:gd name="connsiteY77" fmla="*/ 839 h 10000"/>
                <a:gd name="connsiteX78" fmla="*/ 8996 w 10000"/>
                <a:gd name="connsiteY78" fmla="*/ 613 h 10000"/>
                <a:gd name="connsiteX79" fmla="*/ 8675 w 10000"/>
                <a:gd name="connsiteY79" fmla="*/ 290 h 10000"/>
                <a:gd name="connsiteX80" fmla="*/ 8394 w 10000"/>
                <a:gd name="connsiteY80" fmla="*/ 162 h 10000"/>
                <a:gd name="connsiteX81" fmla="*/ 8233 w 10000"/>
                <a:gd name="connsiteY81" fmla="*/ 0 h 10000"/>
                <a:gd name="connsiteX82" fmla="*/ 7992 w 10000"/>
                <a:gd name="connsiteY82" fmla="*/ 162 h 10000"/>
                <a:gd name="connsiteX83" fmla="*/ 7831 w 10000"/>
                <a:gd name="connsiteY83" fmla="*/ 129 h 10000"/>
                <a:gd name="connsiteX84" fmla="*/ 7711 w 10000"/>
                <a:gd name="connsiteY84" fmla="*/ 419 h 10000"/>
                <a:gd name="connsiteX85" fmla="*/ 7390 w 10000"/>
                <a:gd name="connsiteY85" fmla="*/ 484 h 10000"/>
                <a:gd name="connsiteX86" fmla="*/ 7309 w 10000"/>
                <a:gd name="connsiteY86" fmla="*/ 709 h 10000"/>
                <a:gd name="connsiteX87" fmla="*/ 7028 w 10000"/>
                <a:gd name="connsiteY87" fmla="*/ 709 h 10000"/>
                <a:gd name="connsiteX88" fmla="*/ 6787 w 10000"/>
                <a:gd name="connsiteY88" fmla="*/ 613 h 10000"/>
                <a:gd name="connsiteX89" fmla="*/ 6265 w 10000"/>
                <a:gd name="connsiteY89" fmla="*/ 613 h 10000"/>
                <a:gd name="connsiteX90" fmla="*/ 5743 w 10000"/>
                <a:gd name="connsiteY90" fmla="*/ 613 h 10000"/>
                <a:gd name="connsiteX91" fmla="*/ 5783 w 10000"/>
                <a:gd name="connsiteY91" fmla="*/ 484 h 10000"/>
                <a:gd name="connsiteX92" fmla="*/ 5703 w 10000"/>
                <a:gd name="connsiteY92" fmla="*/ 484 h 10000"/>
                <a:gd name="connsiteX93" fmla="*/ 5663 w 10000"/>
                <a:gd name="connsiteY93" fmla="*/ 613 h 10000"/>
                <a:gd name="connsiteX94" fmla="*/ 5181 w 10000"/>
                <a:gd name="connsiteY94" fmla="*/ 613 h 10000"/>
                <a:gd name="connsiteX95" fmla="*/ 4699 w 10000"/>
                <a:gd name="connsiteY95" fmla="*/ 613 h 10000"/>
                <a:gd name="connsiteX96" fmla="*/ 4217 w 10000"/>
                <a:gd name="connsiteY96" fmla="*/ 613 h 10000"/>
                <a:gd name="connsiteX97" fmla="*/ 3735 w 10000"/>
                <a:gd name="connsiteY97" fmla="*/ 613 h 10000"/>
                <a:gd name="connsiteX98" fmla="*/ 3293 w 10000"/>
                <a:gd name="connsiteY98" fmla="*/ 613 h 10000"/>
                <a:gd name="connsiteX99" fmla="*/ 2811 w 10000"/>
                <a:gd name="connsiteY99" fmla="*/ 613 h 10000"/>
                <a:gd name="connsiteX100" fmla="*/ 2369 w 10000"/>
                <a:gd name="connsiteY100" fmla="*/ 613 h 10000"/>
                <a:gd name="connsiteX101" fmla="*/ 1888 w 10000"/>
                <a:gd name="connsiteY101" fmla="*/ 613 h 10000"/>
                <a:gd name="connsiteX102" fmla="*/ 1888 w 10000"/>
                <a:gd name="connsiteY102" fmla="*/ 1064 h 10000"/>
                <a:gd name="connsiteX103" fmla="*/ 1888 w 10000"/>
                <a:gd name="connsiteY103" fmla="*/ 1645 h 10000"/>
                <a:gd name="connsiteX104" fmla="*/ 1285 w 10000"/>
                <a:gd name="connsiteY104" fmla="*/ 1645 h 10000"/>
                <a:gd name="connsiteX105" fmla="*/ 1285 w 10000"/>
                <a:gd name="connsiteY105" fmla="*/ 1903 h 10000"/>
                <a:gd name="connsiteX0" fmla="*/ 1285 w 10000"/>
                <a:gd name="connsiteY0" fmla="*/ 1903 h 9645"/>
                <a:gd name="connsiteX1" fmla="*/ 1285 w 10000"/>
                <a:gd name="connsiteY1" fmla="*/ 2420 h 9645"/>
                <a:gd name="connsiteX2" fmla="*/ 1285 w 10000"/>
                <a:gd name="connsiteY2" fmla="*/ 2903 h 9645"/>
                <a:gd name="connsiteX3" fmla="*/ 1285 w 10000"/>
                <a:gd name="connsiteY3" fmla="*/ 3387 h 9645"/>
                <a:gd name="connsiteX4" fmla="*/ 1285 w 10000"/>
                <a:gd name="connsiteY4" fmla="*/ 3838 h 9645"/>
                <a:gd name="connsiteX5" fmla="*/ 643 w 10000"/>
                <a:gd name="connsiteY5" fmla="*/ 3936 h 9645"/>
                <a:gd name="connsiteX6" fmla="*/ 522 w 10000"/>
                <a:gd name="connsiteY6" fmla="*/ 4193 h 9645"/>
                <a:gd name="connsiteX7" fmla="*/ 241 w 10000"/>
                <a:gd name="connsiteY7" fmla="*/ 4516 h 9645"/>
                <a:gd name="connsiteX8" fmla="*/ 241 w 10000"/>
                <a:gd name="connsiteY8" fmla="*/ 4774 h 9645"/>
                <a:gd name="connsiteX9" fmla="*/ 120 w 10000"/>
                <a:gd name="connsiteY9" fmla="*/ 4838 h 9645"/>
                <a:gd name="connsiteX10" fmla="*/ 120 w 10000"/>
                <a:gd name="connsiteY10" fmla="*/ 5064 h 9645"/>
                <a:gd name="connsiteX11" fmla="*/ 0 w 10000"/>
                <a:gd name="connsiteY11" fmla="*/ 5258 h 9645"/>
                <a:gd name="connsiteX12" fmla="*/ 0 w 10000"/>
                <a:gd name="connsiteY12" fmla="*/ 5419 h 9645"/>
                <a:gd name="connsiteX13" fmla="*/ 241 w 10000"/>
                <a:gd name="connsiteY13" fmla="*/ 5387 h 9645"/>
                <a:gd name="connsiteX14" fmla="*/ 281 w 10000"/>
                <a:gd name="connsiteY14" fmla="*/ 5677 h 9645"/>
                <a:gd name="connsiteX15" fmla="*/ 602 w 10000"/>
                <a:gd name="connsiteY15" fmla="*/ 6194 h 9645"/>
                <a:gd name="connsiteX16" fmla="*/ 602 w 10000"/>
                <a:gd name="connsiteY16" fmla="*/ 6226 h 9645"/>
                <a:gd name="connsiteX17" fmla="*/ 482 w 10000"/>
                <a:gd name="connsiteY17" fmla="*/ 6258 h 9645"/>
                <a:gd name="connsiteX18" fmla="*/ 964 w 10000"/>
                <a:gd name="connsiteY18" fmla="*/ 6774 h 9645"/>
                <a:gd name="connsiteX19" fmla="*/ 1004 w 10000"/>
                <a:gd name="connsiteY19" fmla="*/ 6935 h 9645"/>
                <a:gd name="connsiteX20" fmla="*/ 964 w 10000"/>
                <a:gd name="connsiteY20" fmla="*/ 7387 h 9645"/>
                <a:gd name="connsiteX21" fmla="*/ 1044 w 10000"/>
                <a:gd name="connsiteY21" fmla="*/ 7452 h 9645"/>
                <a:gd name="connsiteX22" fmla="*/ 1365 w 10000"/>
                <a:gd name="connsiteY22" fmla="*/ 7484 h 9645"/>
                <a:gd name="connsiteX23" fmla="*/ 1406 w 10000"/>
                <a:gd name="connsiteY23" fmla="*/ 7612 h 9645"/>
                <a:gd name="connsiteX24" fmla="*/ 1767 w 10000"/>
                <a:gd name="connsiteY24" fmla="*/ 7645 h 9645"/>
                <a:gd name="connsiteX25" fmla="*/ 1968 w 10000"/>
                <a:gd name="connsiteY25" fmla="*/ 7774 h 9645"/>
                <a:gd name="connsiteX26" fmla="*/ 2008 w 10000"/>
                <a:gd name="connsiteY26" fmla="*/ 8000 h 9645"/>
                <a:gd name="connsiteX27" fmla="*/ 2651 w 10000"/>
                <a:gd name="connsiteY27" fmla="*/ 8387 h 9645"/>
                <a:gd name="connsiteX28" fmla="*/ 2811 w 10000"/>
                <a:gd name="connsiteY28" fmla="*/ 8774 h 9645"/>
                <a:gd name="connsiteX29" fmla="*/ 3253 w 10000"/>
                <a:gd name="connsiteY29" fmla="*/ 8968 h 9645"/>
                <a:gd name="connsiteX30" fmla="*/ 3414 w 10000"/>
                <a:gd name="connsiteY30" fmla="*/ 9226 h 9645"/>
                <a:gd name="connsiteX31" fmla="*/ 3735 w 10000"/>
                <a:gd name="connsiteY31" fmla="*/ 9549 h 9645"/>
                <a:gd name="connsiteX32" fmla="*/ 3976 w 10000"/>
                <a:gd name="connsiteY32" fmla="*/ 9645 h 9645"/>
                <a:gd name="connsiteX33" fmla="*/ 4137 w 10000"/>
                <a:gd name="connsiteY33" fmla="*/ 9549 h 9645"/>
                <a:gd name="connsiteX34" fmla="*/ 4538 w 10000"/>
                <a:gd name="connsiteY34" fmla="*/ 9581 h 9645"/>
                <a:gd name="connsiteX35" fmla="*/ 4699 w 10000"/>
                <a:gd name="connsiteY35" fmla="*/ 9516 h 9645"/>
                <a:gd name="connsiteX36" fmla="*/ 4762 w 10000"/>
                <a:gd name="connsiteY36" fmla="*/ 6927 h 9645"/>
                <a:gd name="connsiteX37" fmla="*/ 4901 w 10000"/>
                <a:gd name="connsiteY37" fmla="*/ 6794 h 9645"/>
                <a:gd name="connsiteX38" fmla="*/ 5080 w 10000"/>
                <a:gd name="connsiteY38" fmla="*/ 6889 h 9645"/>
                <a:gd name="connsiteX39" fmla="*/ 5337 w 10000"/>
                <a:gd name="connsiteY39" fmla="*/ 6985 h 9645"/>
                <a:gd name="connsiteX40" fmla="*/ 5564 w 10000"/>
                <a:gd name="connsiteY40" fmla="*/ 7108 h 9645"/>
                <a:gd name="connsiteX41" fmla="*/ 5768 w 10000"/>
                <a:gd name="connsiteY41" fmla="*/ 7028 h 9645"/>
                <a:gd name="connsiteX42" fmla="*/ 5933 w 10000"/>
                <a:gd name="connsiteY42" fmla="*/ 6953 h 9645"/>
                <a:gd name="connsiteX43" fmla="*/ 6089 w 10000"/>
                <a:gd name="connsiteY43" fmla="*/ 6788 h 9645"/>
                <a:gd name="connsiteX44" fmla="*/ 6274 w 10000"/>
                <a:gd name="connsiteY44" fmla="*/ 6562 h 9645"/>
                <a:gd name="connsiteX45" fmla="*/ 6389 w 10000"/>
                <a:gd name="connsiteY45" fmla="*/ 6459 h 9645"/>
                <a:gd name="connsiteX46" fmla="*/ 6524 w 10000"/>
                <a:gd name="connsiteY46" fmla="*/ 6417 h 9645"/>
                <a:gd name="connsiteX47" fmla="*/ 6531 w 10000"/>
                <a:gd name="connsiteY47" fmla="*/ 6285 h 9645"/>
                <a:gd name="connsiteX48" fmla="*/ 6424 w 10000"/>
                <a:gd name="connsiteY48" fmla="*/ 5985 h 9645"/>
                <a:gd name="connsiteX49" fmla="*/ 6602 w 10000"/>
                <a:gd name="connsiteY49" fmla="*/ 5992 h 9645"/>
                <a:gd name="connsiteX50" fmla="*/ 6707 w 10000"/>
                <a:gd name="connsiteY50" fmla="*/ 5879 h 9645"/>
                <a:gd name="connsiteX51" fmla="*/ 6876 w 10000"/>
                <a:gd name="connsiteY51" fmla="*/ 5880 h 9645"/>
                <a:gd name="connsiteX52" fmla="*/ 6827 w 10000"/>
                <a:gd name="connsiteY52" fmla="*/ 6579 h 9645"/>
                <a:gd name="connsiteX53" fmla="*/ 6991 w 10000"/>
                <a:gd name="connsiteY53" fmla="*/ 6658 h 9645"/>
                <a:gd name="connsiteX54" fmla="*/ 7275 w 10000"/>
                <a:gd name="connsiteY54" fmla="*/ 6861 h 9645"/>
                <a:gd name="connsiteX55" fmla="*/ 7430 w 10000"/>
                <a:gd name="connsiteY55" fmla="*/ 6548 h 9645"/>
                <a:gd name="connsiteX56" fmla="*/ 7470 w 10000"/>
                <a:gd name="connsiteY56" fmla="*/ 6580 h 9645"/>
                <a:gd name="connsiteX57" fmla="*/ 7590 w 10000"/>
                <a:gd name="connsiteY57" fmla="*/ 6387 h 9645"/>
                <a:gd name="connsiteX58" fmla="*/ 7831 w 10000"/>
                <a:gd name="connsiteY58" fmla="*/ 6290 h 9645"/>
                <a:gd name="connsiteX59" fmla="*/ 7952 w 10000"/>
                <a:gd name="connsiteY59" fmla="*/ 5935 h 9645"/>
                <a:gd name="connsiteX60" fmla="*/ 8313 w 10000"/>
                <a:gd name="connsiteY60" fmla="*/ 5516 h 9645"/>
                <a:gd name="connsiteX61" fmla="*/ 8594 w 10000"/>
                <a:gd name="connsiteY61" fmla="*/ 5322 h 9645"/>
                <a:gd name="connsiteX62" fmla="*/ 8795 w 10000"/>
                <a:gd name="connsiteY62" fmla="*/ 4774 h 9645"/>
                <a:gd name="connsiteX63" fmla="*/ 8795 w 10000"/>
                <a:gd name="connsiteY63" fmla="*/ 4645 h 9645"/>
                <a:gd name="connsiteX64" fmla="*/ 8755 w 10000"/>
                <a:gd name="connsiteY64" fmla="*/ 4323 h 9645"/>
                <a:gd name="connsiteX65" fmla="*/ 9157 w 10000"/>
                <a:gd name="connsiteY65" fmla="*/ 3161 h 9645"/>
                <a:gd name="connsiteX66" fmla="*/ 9277 w 10000"/>
                <a:gd name="connsiteY66" fmla="*/ 3161 h 9645"/>
                <a:gd name="connsiteX67" fmla="*/ 9438 w 10000"/>
                <a:gd name="connsiteY67" fmla="*/ 3065 h 9645"/>
                <a:gd name="connsiteX68" fmla="*/ 9920 w 10000"/>
                <a:gd name="connsiteY68" fmla="*/ 2903 h 9645"/>
                <a:gd name="connsiteX69" fmla="*/ 10000 w 10000"/>
                <a:gd name="connsiteY69" fmla="*/ 2645 h 9645"/>
                <a:gd name="connsiteX70" fmla="*/ 9960 w 10000"/>
                <a:gd name="connsiteY70" fmla="*/ 2580 h 9645"/>
                <a:gd name="connsiteX71" fmla="*/ 9799 w 10000"/>
                <a:gd name="connsiteY71" fmla="*/ 2580 h 9645"/>
                <a:gd name="connsiteX72" fmla="*/ 9679 w 10000"/>
                <a:gd name="connsiteY72" fmla="*/ 2420 h 9645"/>
                <a:gd name="connsiteX73" fmla="*/ 9438 w 10000"/>
                <a:gd name="connsiteY73" fmla="*/ 2355 h 9645"/>
                <a:gd name="connsiteX74" fmla="*/ 9317 w 10000"/>
                <a:gd name="connsiteY74" fmla="*/ 2226 h 9645"/>
                <a:gd name="connsiteX75" fmla="*/ 9237 w 10000"/>
                <a:gd name="connsiteY75" fmla="*/ 1742 h 9645"/>
                <a:gd name="connsiteX76" fmla="*/ 9237 w 10000"/>
                <a:gd name="connsiteY76" fmla="*/ 1064 h 9645"/>
                <a:gd name="connsiteX77" fmla="*/ 9036 w 10000"/>
                <a:gd name="connsiteY77" fmla="*/ 839 h 9645"/>
                <a:gd name="connsiteX78" fmla="*/ 8996 w 10000"/>
                <a:gd name="connsiteY78" fmla="*/ 613 h 9645"/>
                <a:gd name="connsiteX79" fmla="*/ 8675 w 10000"/>
                <a:gd name="connsiteY79" fmla="*/ 290 h 9645"/>
                <a:gd name="connsiteX80" fmla="*/ 8394 w 10000"/>
                <a:gd name="connsiteY80" fmla="*/ 162 h 9645"/>
                <a:gd name="connsiteX81" fmla="*/ 8233 w 10000"/>
                <a:gd name="connsiteY81" fmla="*/ 0 h 9645"/>
                <a:gd name="connsiteX82" fmla="*/ 7992 w 10000"/>
                <a:gd name="connsiteY82" fmla="*/ 162 h 9645"/>
                <a:gd name="connsiteX83" fmla="*/ 7831 w 10000"/>
                <a:gd name="connsiteY83" fmla="*/ 129 h 9645"/>
                <a:gd name="connsiteX84" fmla="*/ 7711 w 10000"/>
                <a:gd name="connsiteY84" fmla="*/ 419 h 9645"/>
                <a:gd name="connsiteX85" fmla="*/ 7390 w 10000"/>
                <a:gd name="connsiteY85" fmla="*/ 484 h 9645"/>
                <a:gd name="connsiteX86" fmla="*/ 7309 w 10000"/>
                <a:gd name="connsiteY86" fmla="*/ 709 h 9645"/>
                <a:gd name="connsiteX87" fmla="*/ 7028 w 10000"/>
                <a:gd name="connsiteY87" fmla="*/ 709 h 9645"/>
                <a:gd name="connsiteX88" fmla="*/ 6787 w 10000"/>
                <a:gd name="connsiteY88" fmla="*/ 613 h 9645"/>
                <a:gd name="connsiteX89" fmla="*/ 6265 w 10000"/>
                <a:gd name="connsiteY89" fmla="*/ 613 h 9645"/>
                <a:gd name="connsiteX90" fmla="*/ 5743 w 10000"/>
                <a:gd name="connsiteY90" fmla="*/ 613 h 9645"/>
                <a:gd name="connsiteX91" fmla="*/ 5783 w 10000"/>
                <a:gd name="connsiteY91" fmla="*/ 484 h 9645"/>
                <a:gd name="connsiteX92" fmla="*/ 5703 w 10000"/>
                <a:gd name="connsiteY92" fmla="*/ 484 h 9645"/>
                <a:gd name="connsiteX93" fmla="*/ 5663 w 10000"/>
                <a:gd name="connsiteY93" fmla="*/ 613 h 9645"/>
                <a:gd name="connsiteX94" fmla="*/ 5181 w 10000"/>
                <a:gd name="connsiteY94" fmla="*/ 613 h 9645"/>
                <a:gd name="connsiteX95" fmla="*/ 4699 w 10000"/>
                <a:gd name="connsiteY95" fmla="*/ 613 h 9645"/>
                <a:gd name="connsiteX96" fmla="*/ 4217 w 10000"/>
                <a:gd name="connsiteY96" fmla="*/ 613 h 9645"/>
                <a:gd name="connsiteX97" fmla="*/ 3735 w 10000"/>
                <a:gd name="connsiteY97" fmla="*/ 613 h 9645"/>
                <a:gd name="connsiteX98" fmla="*/ 3293 w 10000"/>
                <a:gd name="connsiteY98" fmla="*/ 613 h 9645"/>
                <a:gd name="connsiteX99" fmla="*/ 2811 w 10000"/>
                <a:gd name="connsiteY99" fmla="*/ 613 h 9645"/>
                <a:gd name="connsiteX100" fmla="*/ 2369 w 10000"/>
                <a:gd name="connsiteY100" fmla="*/ 613 h 9645"/>
                <a:gd name="connsiteX101" fmla="*/ 1888 w 10000"/>
                <a:gd name="connsiteY101" fmla="*/ 613 h 9645"/>
                <a:gd name="connsiteX102" fmla="*/ 1888 w 10000"/>
                <a:gd name="connsiteY102" fmla="*/ 1064 h 9645"/>
                <a:gd name="connsiteX103" fmla="*/ 1888 w 10000"/>
                <a:gd name="connsiteY103" fmla="*/ 1645 h 9645"/>
                <a:gd name="connsiteX104" fmla="*/ 1285 w 10000"/>
                <a:gd name="connsiteY104" fmla="*/ 1645 h 9645"/>
                <a:gd name="connsiteX105" fmla="*/ 1285 w 10000"/>
                <a:gd name="connsiteY105" fmla="*/ 1903 h 9645"/>
                <a:gd name="connsiteX0" fmla="*/ 1285 w 10000"/>
                <a:gd name="connsiteY0" fmla="*/ 1973 h 10000"/>
                <a:gd name="connsiteX1" fmla="*/ 1285 w 10000"/>
                <a:gd name="connsiteY1" fmla="*/ 2509 h 10000"/>
                <a:gd name="connsiteX2" fmla="*/ 1285 w 10000"/>
                <a:gd name="connsiteY2" fmla="*/ 3010 h 10000"/>
                <a:gd name="connsiteX3" fmla="*/ 1285 w 10000"/>
                <a:gd name="connsiteY3" fmla="*/ 3512 h 10000"/>
                <a:gd name="connsiteX4" fmla="*/ 1285 w 10000"/>
                <a:gd name="connsiteY4" fmla="*/ 3979 h 10000"/>
                <a:gd name="connsiteX5" fmla="*/ 643 w 10000"/>
                <a:gd name="connsiteY5" fmla="*/ 4081 h 10000"/>
                <a:gd name="connsiteX6" fmla="*/ 522 w 10000"/>
                <a:gd name="connsiteY6" fmla="*/ 4347 h 10000"/>
                <a:gd name="connsiteX7" fmla="*/ 241 w 10000"/>
                <a:gd name="connsiteY7" fmla="*/ 4682 h 10000"/>
                <a:gd name="connsiteX8" fmla="*/ 241 w 10000"/>
                <a:gd name="connsiteY8" fmla="*/ 4950 h 10000"/>
                <a:gd name="connsiteX9" fmla="*/ 120 w 10000"/>
                <a:gd name="connsiteY9" fmla="*/ 5016 h 10000"/>
                <a:gd name="connsiteX10" fmla="*/ 120 w 10000"/>
                <a:gd name="connsiteY10" fmla="*/ 5250 h 10000"/>
                <a:gd name="connsiteX11" fmla="*/ 0 w 10000"/>
                <a:gd name="connsiteY11" fmla="*/ 5452 h 10000"/>
                <a:gd name="connsiteX12" fmla="*/ 0 w 10000"/>
                <a:gd name="connsiteY12" fmla="*/ 5618 h 10000"/>
                <a:gd name="connsiteX13" fmla="*/ 241 w 10000"/>
                <a:gd name="connsiteY13" fmla="*/ 5585 h 10000"/>
                <a:gd name="connsiteX14" fmla="*/ 281 w 10000"/>
                <a:gd name="connsiteY14" fmla="*/ 5886 h 10000"/>
                <a:gd name="connsiteX15" fmla="*/ 602 w 10000"/>
                <a:gd name="connsiteY15" fmla="*/ 6422 h 10000"/>
                <a:gd name="connsiteX16" fmla="*/ 602 w 10000"/>
                <a:gd name="connsiteY16" fmla="*/ 6455 h 10000"/>
                <a:gd name="connsiteX17" fmla="*/ 482 w 10000"/>
                <a:gd name="connsiteY17" fmla="*/ 6488 h 10000"/>
                <a:gd name="connsiteX18" fmla="*/ 964 w 10000"/>
                <a:gd name="connsiteY18" fmla="*/ 7023 h 10000"/>
                <a:gd name="connsiteX19" fmla="*/ 1004 w 10000"/>
                <a:gd name="connsiteY19" fmla="*/ 7190 h 10000"/>
                <a:gd name="connsiteX20" fmla="*/ 964 w 10000"/>
                <a:gd name="connsiteY20" fmla="*/ 7659 h 10000"/>
                <a:gd name="connsiteX21" fmla="*/ 1044 w 10000"/>
                <a:gd name="connsiteY21" fmla="*/ 7726 h 10000"/>
                <a:gd name="connsiteX22" fmla="*/ 1365 w 10000"/>
                <a:gd name="connsiteY22" fmla="*/ 7759 h 10000"/>
                <a:gd name="connsiteX23" fmla="*/ 1406 w 10000"/>
                <a:gd name="connsiteY23" fmla="*/ 7892 h 10000"/>
                <a:gd name="connsiteX24" fmla="*/ 1767 w 10000"/>
                <a:gd name="connsiteY24" fmla="*/ 7926 h 10000"/>
                <a:gd name="connsiteX25" fmla="*/ 1968 w 10000"/>
                <a:gd name="connsiteY25" fmla="*/ 8060 h 10000"/>
                <a:gd name="connsiteX26" fmla="*/ 2008 w 10000"/>
                <a:gd name="connsiteY26" fmla="*/ 8294 h 10000"/>
                <a:gd name="connsiteX27" fmla="*/ 2651 w 10000"/>
                <a:gd name="connsiteY27" fmla="*/ 8696 h 10000"/>
                <a:gd name="connsiteX28" fmla="*/ 2811 w 10000"/>
                <a:gd name="connsiteY28" fmla="*/ 9097 h 10000"/>
                <a:gd name="connsiteX29" fmla="*/ 3253 w 10000"/>
                <a:gd name="connsiteY29" fmla="*/ 9298 h 10000"/>
                <a:gd name="connsiteX30" fmla="*/ 3414 w 10000"/>
                <a:gd name="connsiteY30" fmla="*/ 9566 h 10000"/>
                <a:gd name="connsiteX31" fmla="*/ 3735 w 10000"/>
                <a:gd name="connsiteY31" fmla="*/ 9900 h 10000"/>
                <a:gd name="connsiteX32" fmla="*/ 3976 w 10000"/>
                <a:gd name="connsiteY32" fmla="*/ 10000 h 10000"/>
                <a:gd name="connsiteX33" fmla="*/ 4137 w 10000"/>
                <a:gd name="connsiteY33" fmla="*/ 9900 h 10000"/>
                <a:gd name="connsiteX34" fmla="*/ 4538 w 10000"/>
                <a:gd name="connsiteY34" fmla="*/ 9934 h 10000"/>
                <a:gd name="connsiteX35" fmla="*/ 4600 w 10000"/>
                <a:gd name="connsiteY35" fmla="*/ 7408 h 10000"/>
                <a:gd name="connsiteX36" fmla="*/ 4762 w 10000"/>
                <a:gd name="connsiteY36" fmla="*/ 7182 h 10000"/>
                <a:gd name="connsiteX37" fmla="*/ 4901 w 10000"/>
                <a:gd name="connsiteY37" fmla="*/ 7044 h 10000"/>
                <a:gd name="connsiteX38" fmla="*/ 5080 w 10000"/>
                <a:gd name="connsiteY38" fmla="*/ 7143 h 10000"/>
                <a:gd name="connsiteX39" fmla="*/ 5337 w 10000"/>
                <a:gd name="connsiteY39" fmla="*/ 7242 h 10000"/>
                <a:gd name="connsiteX40" fmla="*/ 5564 w 10000"/>
                <a:gd name="connsiteY40" fmla="*/ 7370 h 10000"/>
                <a:gd name="connsiteX41" fmla="*/ 5768 w 10000"/>
                <a:gd name="connsiteY41" fmla="*/ 7287 h 10000"/>
                <a:gd name="connsiteX42" fmla="*/ 5933 w 10000"/>
                <a:gd name="connsiteY42" fmla="*/ 7209 h 10000"/>
                <a:gd name="connsiteX43" fmla="*/ 6089 w 10000"/>
                <a:gd name="connsiteY43" fmla="*/ 7038 h 10000"/>
                <a:gd name="connsiteX44" fmla="*/ 6274 w 10000"/>
                <a:gd name="connsiteY44" fmla="*/ 6804 h 10000"/>
                <a:gd name="connsiteX45" fmla="*/ 6389 w 10000"/>
                <a:gd name="connsiteY45" fmla="*/ 6697 h 10000"/>
                <a:gd name="connsiteX46" fmla="*/ 6524 w 10000"/>
                <a:gd name="connsiteY46" fmla="*/ 6653 h 10000"/>
                <a:gd name="connsiteX47" fmla="*/ 6531 w 10000"/>
                <a:gd name="connsiteY47" fmla="*/ 6516 h 10000"/>
                <a:gd name="connsiteX48" fmla="*/ 6424 w 10000"/>
                <a:gd name="connsiteY48" fmla="*/ 6205 h 10000"/>
                <a:gd name="connsiteX49" fmla="*/ 6602 w 10000"/>
                <a:gd name="connsiteY49" fmla="*/ 6213 h 10000"/>
                <a:gd name="connsiteX50" fmla="*/ 6707 w 10000"/>
                <a:gd name="connsiteY50" fmla="*/ 6095 h 10000"/>
                <a:gd name="connsiteX51" fmla="*/ 6876 w 10000"/>
                <a:gd name="connsiteY51" fmla="*/ 6096 h 10000"/>
                <a:gd name="connsiteX52" fmla="*/ 6827 w 10000"/>
                <a:gd name="connsiteY52" fmla="*/ 6821 h 10000"/>
                <a:gd name="connsiteX53" fmla="*/ 6991 w 10000"/>
                <a:gd name="connsiteY53" fmla="*/ 6903 h 10000"/>
                <a:gd name="connsiteX54" fmla="*/ 7275 w 10000"/>
                <a:gd name="connsiteY54" fmla="*/ 7114 h 10000"/>
                <a:gd name="connsiteX55" fmla="*/ 7430 w 10000"/>
                <a:gd name="connsiteY55" fmla="*/ 6789 h 10000"/>
                <a:gd name="connsiteX56" fmla="*/ 7470 w 10000"/>
                <a:gd name="connsiteY56" fmla="*/ 6822 h 10000"/>
                <a:gd name="connsiteX57" fmla="*/ 7590 w 10000"/>
                <a:gd name="connsiteY57" fmla="*/ 6622 h 10000"/>
                <a:gd name="connsiteX58" fmla="*/ 7831 w 10000"/>
                <a:gd name="connsiteY58" fmla="*/ 6522 h 10000"/>
                <a:gd name="connsiteX59" fmla="*/ 7952 w 10000"/>
                <a:gd name="connsiteY59" fmla="*/ 6153 h 10000"/>
                <a:gd name="connsiteX60" fmla="*/ 8313 w 10000"/>
                <a:gd name="connsiteY60" fmla="*/ 5719 h 10000"/>
                <a:gd name="connsiteX61" fmla="*/ 8594 w 10000"/>
                <a:gd name="connsiteY61" fmla="*/ 5518 h 10000"/>
                <a:gd name="connsiteX62" fmla="*/ 8795 w 10000"/>
                <a:gd name="connsiteY62" fmla="*/ 4950 h 10000"/>
                <a:gd name="connsiteX63" fmla="*/ 8795 w 10000"/>
                <a:gd name="connsiteY63" fmla="*/ 4816 h 10000"/>
                <a:gd name="connsiteX64" fmla="*/ 8755 w 10000"/>
                <a:gd name="connsiteY64" fmla="*/ 4482 h 10000"/>
                <a:gd name="connsiteX65" fmla="*/ 9157 w 10000"/>
                <a:gd name="connsiteY65" fmla="*/ 3277 h 10000"/>
                <a:gd name="connsiteX66" fmla="*/ 9277 w 10000"/>
                <a:gd name="connsiteY66" fmla="*/ 3277 h 10000"/>
                <a:gd name="connsiteX67" fmla="*/ 9438 w 10000"/>
                <a:gd name="connsiteY67" fmla="*/ 3178 h 10000"/>
                <a:gd name="connsiteX68" fmla="*/ 9920 w 10000"/>
                <a:gd name="connsiteY68" fmla="*/ 3010 h 10000"/>
                <a:gd name="connsiteX69" fmla="*/ 10000 w 10000"/>
                <a:gd name="connsiteY69" fmla="*/ 2742 h 10000"/>
                <a:gd name="connsiteX70" fmla="*/ 9960 w 10000"/>
                <a:gd name="connsiteY70" fmla="*/ 2675 h 10000"/>
                <a:gd name="connsiteX71" fmla="*/ 9799 w 10000"/>
                <a:gd name="connsiteY71" fmla="*/ 2675 h 10000"/>
                <a:gd name="connsiteX72" fmla="*/ 9679 w 10000"/>
                <a:gd name="connsiteY72" fmla="*/ 2509 h 10000"/>
                <a:gd name="connsiteX73" fmla="*/ 9438 w 10000"/>
                <a:gd name="connsiteY73" fmla="*/ 2442 h 10000"/>
                <a:gd name="connsiteX74" fmla="*/ 9317 w 10000"/>
                <a:gd name="connsiteY74" fmla="*/ 2308 h 10000"/>
                <a:gd name="connsiteX75" fmla="*/ 9237 w 10000"/>
                <a:gd name="connsiteY75" fmla="*/ 1806 h 10000"/>
                <a:gd name="connsiteX76" fmla="*/ 9237 w 10000"/>
                <a:gd name="connsiteY76" fmla="*/ 1103 h 10000"/>
                <a:gd name="connsiteX77" fmla="*/ 9036 w 10000"/>
                <a:gd name="connsiteY77" fmla="*/ 870 h 10000"/>
                <a:gd name="connsiteX78" fmla="*/ 8996 w 10000"/>
                <a:gd name="connsiteY78" fmla="*/ 636 h 10000"/>
                <a:gd name="connsiteX79" fmla="*/ 8675 w 10000"/>
                <a:gd name="connsiteY79" fmla="*/ 301 h 10000"/>
                <a:gd name="connsiteX80" fmla="*/ 8394 w 10000"/>
                <a:gd name="connsiteY80" fmla="*/ 168 h 10000"/>
                <a:gd name="connsiteX81" fmla="*/ 8233 w 10000"/>
                <a:gd name="connsiteY81" fmla="*/ 0 h 10000"/>
                <a:gd name="connsiteX82" fmla="*/ 7992 w 10000"/>
                <a:gd name="connsiteY82" fmla="*/ 168 h 10000"/>
                <a:gd name="connsiteX83" fmla="*/ 7831 w 10000"/>
                <a:gd name="connsiteY83" fmla="*/ 134 h 10000"/>
                <a:gd name="connsiteX84" fmla="*/ 7711 w 10000"/>
                <a:gd name="connsiteY84" fmla="*/ 434 h 10000"/>
                <a:gd name="connsiteX85" fmla="*/ 7390 w 10000"/>
                <a:gd name="connsiteY85" fmla="*/ 502 h 10000"/>
                <a:gd name="connsiteX86" fmla="*/ 7309 w 10000"/>
                <a:gd name="connsiteY86" fmla="*/ 735 h 10000"/>
                <a:gd name="connsiteX87" fmla="*/ 7028 w 10000"/>
                <a:gd name="connsiteY87" fmla="*/ 735 h 10000"/>
                <a:gd name="connsiteX88" fmla="*/ 6787 w 10000"/>
                <a:gd name="connsiteY88" fmla="*/ 636 h 10000"/>
                <a:gd name="connsiteX89" fmla="*/ 6265 w 10000"/>
                <a:gd name="connsiteY89" fmla="*/ 636 h 10000"/>
                <a:gd name="connsiteX90" fmla="*/ 5743 w 10000"/>
                <a:gd name="connsiteY90" fmla="*/ 636 h 10000"/>
                <a:gd name="connsiteX91" fmla="*/ 5783 w 10000"/>
                <a:gd name="connsiteY91" fmla="*/ 502 h 10000"/>
                <a:gd name="connsiteX92" fmla="*/ 5703 w 10000"/>
                <a:gd name="connsiteY92" fmla="*/ 502 h 10000"/>
                <a:gd name="connsiteX93" fmla="*/ 5663 w 10000"/>
                <a:gd name="connsiteY93" fmla="*/ 636 h 10000"/>
                <a:gd name="connsiteX94" fmla="*/ 5181 w 10000"/>
                <a:gd name="connsiteY94" fmla="*/ 636 h 10000"/>
                <a:gd name="connsiteX95" fmla="*/ 4699 w 10000"/>
                <a:gd name="connsiteY95" fmla="*/ 636 h 10000"/>
                <a:gd name="connsiteX96" fmla="*/ 4217 w 10000"/>
                <a:gd name="connsiteY96" fmla="*/ 636 h 10000"/>
                <a:gd name="connsiteX97" fmla="*/ 3735 w 10000"/>
                <a:gd name="connsiteY97" fmla="*/ 636 h 10000"/>
                <a:gd name="connsiteX98" fmla="*/ 3293 w 10000"/>
                <a:gd name="connsiteY98" fmla="*/ 636 h 10000"/>
                <a:gd name="connsiteX99" fmla="*/ 2811 w 10000"/>
                <a:gd name="connsiteY99" fmla="*/ 636 h 10000"/>
                <a:gd name="connsiteX100" fmla="*/ 2369 w 10000"/>
                <a:gd name="connsiteY100" fmla="*/ 636 h 10000"/>
                <a:gd name="connsiteX101" fmla="*/ 1888 w 10000"/>
                <a:gd name="connsiteY101" fmla="*/ 636 h 10000"/>
                <a:gd name="connsiteX102" fmla="*/ 1888 w 10000"/>
                <a:gd name="connsiteY102" fmla="*/ 1103 h 10000"/>
                <a:gd name="connsiteX103" fmla="*/ 1888 w 10000"/>
                <a:gd name="connsiteY103" fmla="*/ 1706 h 10000"/>
                <a:gd name="connsiteX104" fmla="*/ 1285 w 10000"/>
                <a:gd name="connsiteY104" fmla="*/ 1706 h 10000"/>
                <a:gd name="connsiteX105" fmla="*/ 1285 w 10000"/>
                <a:gd name="connsiteY105" fmla="*/ 1973 h 10000"/>
                <a:gd name="connsiteX0" fmla="*/ 1285 w 10000"/>
                <a:gd name="connsiteY0" fmla="*/ 1973 h 10000"/>
                <a:gd name="connsiteX1" fmla="*/ 1285 w 10000"/>
                <a:gd name="connsiteY1" fmla="*/ 2509 h 10000"/>
                <a:gd name="connsiteX2" fmla="*/ 1285 w 10000"/>
                <a:gd name="connsiteY2" fmla="*/ 3010 h 10000"/>
                <a:gd name="connsiteX3" fmla="*/ 1285 w 10000"/>
                <a:gd name="connsiteY3" fmla="*/ 3512 h 10000"/>
                <a:gd name="connsiteX4" fmla="*/ 1285 w 10000"/>
                <a:gd name="connsiteY4" fmla="*/ 3979 h 10000"/>
                <a:gd name="connsiteX5" fmla="*/ 643 w 10000"/>
                <a:gd name="connsiteY5" fmla="*/ 4081 h 10000"/>
                <a:gd name="connsiteX6" fmla="*/ 522 w 10000"/>
                <a:gd name="connsiteY6" fmla="*/ 4347 h 10000"/>
                <a:gd name="connsiteX7" fmla="*/ 241 w 10000"/>
                <a:gd name="connsiteY7" fmla="*/ 4682 h 10000"/>
                <a:gd name="connsiteX8" fmla="*/ 241 w 10000"/>
                <a:gd name="connsiteY8" fmla="*/ 4950 h 10000"/>
                <a:gd name="connsiteX9" fmla="*/ 120 w 10000"/>
                <a:gd name="connsiteY9" fmla="*/ 5016 h 10000"/>
                <a:gd name="connsiteX10" fmla="*/ 120 w 10000"/>
                <a:gd name="connsiteY10" fmla="*/ 5250 h 10000"/>
                <a:gd name="connsiteX11" fmla="*/ 0 w 10000"/>
                <a:gd name="connsiteY11" fmla="*/ 5452 h 10000"/>
                <a:gd name="connsiteX12" fmla="*/ 0 w 10000"/>
                <a:gd name="connsiteY12" fmla="*/ 5618 h 10000"/>
                <a:gd name="connsiteX13" fmla="*/ 241 w 10000"/>
                <a:gd name="connsiteY13" fmla="*/ 5585 h 10000"/>
                <a:gd name="connsiteX14" fmla="*/ 281 w 10000"/>
                <a:gd name="connsiteY14" fmla="*/ 5886 h 10000"/>
                <a:gd name="connsiteX15" fmla="*/ 602 w 10000"/>
                <a:gd name="connsiteY15" fmla="*/ 6422 h 10000"/>
                <a:gd name="connsiteX16" fmla="*/ 602 w 10000"/>
                <a:gd name="connsiteY16" fmla="*/ 6455 h 10000"/>
                <a:gd name="connsiteX17" fmla="*/ 482 w 10000"/>
                <a:gd name="connsiteY17" fmla="*/ 6488 h 10000"/>
                <a:gd name="connsiteX18" fmla="*/ 964 w 10000"/>
                <a:gd name="connsiteY18" fmla="*/ 7023 h 10000"/>
                <a:gd name="connsiteX19" fmla="*/ 1004 w 10000"/>
                <a:gd name="connsiteY19" fmla="*/ 7190 h 10000"/>
                <a:gd name="connsiteX20" fmla="*/ 964 w 10000"/>
                <a:gd name="connsiteY20" fmla="*/ 7659 h 10000"/>
                <a:gd name="connsiteX21" fmla="*/ 1044 w 10000"/>
                <a:gd name="connsiteY21" fmla="*/ 7726 h 10000"/>
                <a:gd name="connsiteX22" fmla="*/ 1365 w 10000"/>
                <a:gd name="connsiteY22" fmla="*/ 7759 h 10000"/>
                <a:gd name="connsiteX23" fmla="*/ 1406 w 10000"/>
                <a:gd name="connsiteY23" fmla="*/ 7892 h 10000"/>
                <a:gd name="connsiteX24" fmla="*/ 1767 w 10000"/>
                <a:gd name="connsiteY24" fmla="*/ 7926 h 10000"/>
                <a:gd name="connsiteX25" fmla="*/ 1968 w 10000"/>
                <a:gd name="connsiteY25" fmla="*/ 8060 h 10000"/>
                <a:gd name="connsiteX26" fmla="*/ 2008 w 10000"/>
                <a:gd name="connsiteY26" fmla="*/ 8294 h 10000"/>
                <a:gd name="connsiteX27" fmla="*/ 2651 w 10000"/>
                <a:gd name="connsiteY27" fmla="*/ 8696 h 10000"/>
                <a:gd name="connsiteX28" fmla="*/ 2811 w 10000"/>
                <a:gd name="connsiteY28" fmla="*/ 9097 h 10000"/>
                <a:gd name="connsiteX29" fmla="*/ 3253 w 10000"/>
                <a:gd name="connsiteY29" fmla="*/ 9298 h 10000"/>
                <a:gd name="connsiteX30" fmla="*/ 3414 w 10000"/>
                <a:gd name="connsiteY30" fmla="*/ 9566 h 10000"/>
                <a:gd name="connsiteX31" fmla="*/ 3735 w 10000"/>
                <a:gd name="connsiteY31" fmla="*/ 9900 h 10000"/>
                <a:gd name="connsiteX32" fmla="*/ 3976 w 10000"/>
                <a:gd name="connsiteY32" fmla="*/ 10000 h 10000"/>
                <a:gd name="connsiteX33" fmla="*/ 4137 w 10000"/>
                <a:gd name="connsiteY33" fmla="*/ 9900 h 10000"/>
                <a:gd name="connsiteX34" fmla="*/ 4406 w 10000"/>
                <a:gd name="connsiteY34" fmla="*/ 7531 h 10000"/>
                <a:gd name="connsiteX35" fmla="*/ 4600 w 10000"/>
                <a:gd name="connsiteY35" fmla="*/ 7408 h 10000"/>
                <a:gd name="connsiteX36" fmla="*/ 4762 w 10000"/>
                <a:gd name="connsiteY36" fmla="*/ 7182 h 10000"/>
                <a:gd name="connsiteX37" fmla="*/ 4901 w 10000"/>
                <a:gd name="connsiteY37" fmla="*/ 7044 h 10000"/>
                <a:gd name="connsiteX38" fmla="*/ 5080 w 10000"/>
                <a:gd name="connsiteY38" fmla="*/ 7143 h 10000"/>
                <a:gd name="connsiteX39" fmla="*/ 5337 w 10000"/>
                <a:gd name="connsiteY39" fmla="*/ 7242 h 10000"/>
                <a:gd name="connsiteX40" fmla="*/ 5564 w 10000"/>
                <a:gd name="connsiteY40" fmla="*/ 7370 h 10000"/>
                <a:gd name="connsiteX41" fmla="*/ 5768 w 10000"/>
                <a:gd name="connsiteY41" fmla="*/ 7287 h 10000"/>
                <a:gd name="connsiteX42" fmla="*/ 5933 w 10000"/>
                <a:gd name="connsiteY42" fmla="*/ 7209 h 10000"/>
                <a:gd name="connsiteX43" fmla="*/ 6089 w 10000"/>
                <a:gd name="connsiteY43" fmla="*/ 7038 h 10000"/>
                <a:gd name="connsiteX44" fmla="*/ 6274 w 10000"/>
                <a:gd name="connsiteY44" fmla="*/ 6804 h 10000"/>
                <a:gd name="connsiteX45" fmla="*/ 6389 w 10000"/>
                <a:gd name="connsiteY45" fmla="*/ 6697 h 10000"/>
                <a:gd name="connsiteX46" fmla="*/ 6524 w 10000"/>
                <a:gd name="connsiteY46" fmla="*/ 6653 h 10000"/>
                <a:gd name="connsiteX47" fmla="*/ 6531 w 10000"/>
                <a:gd name="connsiteY47" fmla="*/ 6516 h 10000"/>
                <a:gd name="connsiteX48" fmla="*/ 6424 w 10000"/>
                <a:gd name="connsiteY48" fmla="*/ 6205 h 10000"/>
                <a:gd name="connsiteX49" fmla="*/ 6602 w 10000"/>
                <a:gd name="connsiteY49" fmla="*/ 6213 h 10000"/>
                <a:gd name="connsiteX50" fmla="*/ 6707 w 10000"/>
                <a:gd name="connsiteY50" fmla="*/ 6095 h 10000"/>
                <a:gd name="connsiteX51" fmla="*/ 6876 w 10000"/>
                <a:gd name="connsiteY51" fmla="*/ 6096 h 10000"/>
                <a:gd name="connsiteX52" fmla="*/ 6827 w 10000"/>
                <a:gd name="connsiteY52" fmla="*/ 6821 h 10000"/>
                <a:gd name="connsiteX53" fmla="*/ 6991 w 10000"/>
                <a:gd name="connsiteY53" fmla="*/ 6903 h 10000"/>
                <a:gd name="connsiteX54" fmla="*/ 7275 w 10000"/>
                <a:gd name="connsiteY54" fmla="*/ 7114 h 10000"/>
                <a:gd name="connsiteX55" fmla="*/ 7430 w 10000"/>
                <a:gd name="connsiteY55" fmla="*/ 6789 h 10000"/>
                <a:gd name="connsiteX56" fmla="*/ 7470 w 10000"/>
                <a:gd name="connsiteY56" fmla="*/ 6822 h 10000"/>
                <a:gd name="connsiteX57" fmla="*/ 7590 w 10000"/>
                <a:gd name="connsiteY57" fmla="*/ 6622 h 10000"/>
                <a:gd name="connsiteX58" fmla="*/ 7831 w 10000"/>
                <a:gd name="connsiteY58" fmla="*/ 6522 h 10000"/>
                <a:gd name="connsiteX59" fmla="*/ 7952 w 10000"/>
                <a:gd name="connsiteY59" fmla="*/ 6153 h 10000"/>
                <a:gd name="connsiteX60" fmla="*/ 8313 w 10000"/>
                <a:gd name="connsiteY60" fmla="*/ 5719 h 10000"/>
                <a:gd name="connsiteX61" fmla="*/ 8594 w 10000"/>
                <a:gd name="connsiteY61" fmla="*/ 5518 h 10000"/>
                <a:gd name="connsiteX62" fmla="*/ 8795 w 10000"/>
                <a:gd name="connsiteY62" fmla="*/ 4950 h 10000"/>
                <a:gd name="connsiteX63" fmla="*/ 8795 w 10000"/>
                <a:gd name="connsiteY63" fmla="*/ 4816 h 10000"/>
                <a:gd name="connsiteX64" fmla="*/ 8755 w 10000"/>
                <a:gd name="connsiteY64" fmla="*/ 4482 h 10000"/>
                <a:gd name="connsiteX65" fmla="*/ 9157 w 10000"/>
                <a:gd name="connsiteY65" fmla="*/ 3277 h 10000"/>
                <a:gd name="connsiteX66" fmla="*/ 9277 w 10000"/>
                <a:gd name="connsiteY66" fmla="*/ 3277 h 10000"/>
                <a:gd name="connsiteX67" fmla="*/ 9438 w 10000"/>
                <a:gd name="connsiteY67" fmla="*/ 3178 h 10000"/>
                <a:gd name="connsiteX68" fmla="*/ 9920 w 10000"/>
                <a:gd name="connsiteY68" fmla="*/ 3010 h 10000"/>
                <a:gd name="connsiteX69" fmla="*/ 10000 w 10000"/>
                <a:gd name="connsiteY69" fmla="*/ 2742 h 10000"/>
                <a:gd name="connsiteX70" fmla="*/ 9960 w 10000"/>
                <a:gd name="connsiteY70" fmla="*/ 2675 h 10000"/>
                <a:gd name="connsiteX71" fmla="*/ 9799 w 10000"/>
                <a:gd name="connsiteY71" fmla="*/ 2675 h 10000"/>
                <a:gd name="connsiteX72" fmla="*/ 9679 w 10000"/>
                <a:gd name="connsiteY72" fmla="*/ 2509 h 10000"/>
                <a:gd name="connsiteX73" fmla="*/ 9438 w 10000"/>
                <a:gd name="connsiteY73" fmla="*/ 2442 h 10000"/>
                <a:gd name="connsiteX74" fmla="*/ 9317 w 10000"/>
                <a:gd name="connsiteY74" fmla="*/ 2308 h 10000"/>
                <a:gd name="connsiteX75" fmla="*/ 9237 w 10000"/>
                <a:gd name="connsiteY75" fmla="*/ 1806 h 10000"/>
                <a:gd name="connsiteX76" fmla="*/ 9237 w 10000"/>
                <a:gd name="connsiteY76" fmla="*/ 1103 h 10000"/>
                <a:gd name="connsiteX77" fmla="*/ 9036 w 10000"/>
                <a:gd name="connsiteY77" fmla="*/ 870 h 10000"/>
                <a:gd name="connsiteX78" fmla="*/ 8996 w 10000"/>
                <a:gd name="connsiteY78" fmla="*/ 636 h 10000"/>
                <a:gd name="connsiteX79" fmla="*/ 8675 w 10000"/>
                <a:gd name="connsiteY79" fmla="*/ 301 h 10000"/>
                <a:gd name="connsiteX80" fmla="*/ 8394 w 10000"/>
                <a:gd name="connsiteY80" fmla="*/ 168 h 10000"/>
                <a:gd name="connsiteX81" fmla="*/ 8233 w 10000"/>
                <a:gd name="connsiteY81" fmla="*/ 0 h 10000"/>
                <a:gd name="connsiteX82" fmla="*/ 7992 w 10000"/>
                <a:gd name="connsiteY82" fmla="*/ 168 h 10000"/>
                <a:gd name="connsiteX83" fmla="*/ 7831 w 10000"/>
                <a:gd name="connsiteY83" fmla="*/ 134 h 10000"/>
                <a:gd name="connsiteX84" fmla="*/ 7711 w 10000"/>
                <a:gd name="connsiteY84" fmla="*/ 434 h 10000"/>
                <a:gd name="connsiteX85" fmla="*/ 7390 w 10000"/>
                <a:gd name="connsiteY85" fmla="*/ 502 h 10000"/>
                <a:gd name="connsiteX86" fmla="*/ 7309 w 10000"/>
                <a:gd name="connsiteY86" fmla="*/ 735 h 10000"/>
                <a:gd name="connsiteX87" fmla="*/ 7028 w 10000"/>
                <a:gd name="connsiteY87" fmla="*/ 735 h 10000"/>
                <a:gd name="connsiteX88" fmla="*/ 6787 w 10000"/>
                <a:gd name="connsiteY88" fmla="*/ 636 h 10000"/>
                <a:gd name="connsiteX89" fmla="*/ 6265 w 10000"/>
                <a:gd name="connsiteY89" fmla="*/ 636 h 10000"/>
                <a:gd name="connsiteX90" fmla="*/ 5743 w 10000"/>
                <a:gd name="connsiteY90" fmla="*/ 636 h 10000"/>
                <a:gd name="connsiteX91" fmla="*/ 5783 w 10000"/>
                <a:gd name="connsiteY91" fmla="*/ 502 h 10000"/>
                <a:gd name="connsiteX92" fmla="*/ 5703 w 10000"/>
                <a:gd name="connsiteY92" fmla="*/ 502 h 10000"/>
                <a:gd name="connsiteX93" fmla="*/ 5663 w 10000"/>
                <a:gd name="connsiteY93" fmla="*/ 636 h 10000"/>
                <a:gd name="connsiteX94" fmla="*/ 5181 w 10000"/>
                <a:gd name="connsiteY94" fmla="*/ 636 h 10000"/>
                <a:gd name="connsiteX95" fmla="*/ 4699 w 10000"/>
                <a:gd name="connsiteY95" fmla="*/ 636 h 10000"/>
                <a:gd name="connsiteX96" fmla="*/ 4217 w 10000"/>
                <a:gd name="connsiteY96" fmla="*/ 636 h 10000"/>
                <a:gd name="connsiteX97" fmla="*/ 3735 w 10000"/>
                <a:gd name="connsiteY97" fmla="*/ 636 h 10000"/>
                <a:gd name="connsiteX98" fmla="*/ 3293 w 10000"/>
                <a:gd name="connsiteY98" fmla="*/ 636 h 10000"/>
                <a:gd name="connsiteX99" fmla="*/ 2811 w 10000"/>
                <a:gd name="connsiteY99" fmla="*/ 636 h 10000"/>
                <a:gd name="connsiteX100" fmla="*/ 2369 w 10000"/>
                <a:gd name="connsiteY100" fmla="*/ 636 h 10000"/>
                <a:gd name="connsiteX101" fmla="*/ 1888 w 10000"/>
                <a:gd name="connsiteY101" fmla="*/ 636 h 10000"/>
                <a:gd name="connsiteX102" fmla="*/ 1888 w 10000"/>
                <a:gd name="connsiteY102" fmla="*/ 1103 h 10000"/>
                <a:gd name="connsiteX103" fmla="*/ 1888 w 10000"/>
                <a:gd name="connsiteY103" fmla="*/ 1706 h 10000"/>
                <a:gd name="connsiteX104" fmla="*/ 1285 w 10000"/>
                <a:gd name="connsiteY104" fmla="*/ 1706 h 10000"/>
                <a:gd name="connsiteX105" fmla="*/ 1285 w 10000"/>
                <a:gd name="connsiteY105" fmla="*/ 1973 h 10000"/>
                <a:gd name="connsiteX0" fmla="*/ 1285 w 10000"/>
                <a:gd name="connsiteY0" fmla="*/ 1973 h 10000"/>
                <a:gd name="connsiteX1" fmla="*/ 1285 w 10000"/>
                <a:gd name="connsiteY1" fmla="*/ 2509 h 10000"/>
                <a:gd name="connsiteX2" fmla="*/ 1285 w 10000"/>
                <a:gd name="connsiteY2" fmla="*/ 3010 h 10000"/>
                <a:gd name="connsiteX3" fmla="*/ 1285 w 10000"/>
                <a:gd name="connsiteY3" fmla="*/ 3512 h 10000"/>
                <a:gd name="connsiteX4" fmla="*/ 1285 w 10000"/>
                <a:gd name="connsiteY4" fmla="*/ 3979 h 10000"/>
                <a:gd name="connsiteX5" fmla="*/ 643 w 10000"/>
                <a:gd name="connsiteY5" fmla="*/ 4081 h 10000"/>
                <a:gd name="connsiteX6" fmla="*/ 522 w 10000"/>
                <a:gd name="connsiteY6" fmla="*/ 4347 h 10000"/>
                <a:gd name="connsiteX7" fmla="*/ 241 w 10000"/>
                <a:gd name="connsiteY7" fmla="*/ 4682 h 10000"/>
                <a:gd name="connsiteX8" fmla="*/ 241 w 10000"/>
                <a:gd name="connsiteY8" fmla="*/ 4950 h 10000"/>
                <a:gd name="connsiteX9" fmla="*/ 120 w 10000"/>
                <a:gd name="connsiteY9" fmla="*/ 5016 h 10000"/>
                <a:gd name="connsiteX10" fmla="*/ 120 w 10000"/>
                <a:gd name="connsiteY10" fmla="*/ 5250 h 10000"/>
                <a:gd name="connsiteX11" fmla="*/ 0 w 10000"/>
                <a:gd name="connsiteY11" fmla="*/ 5452 h 10000"/>
                <a:gd name="connsiteX12" fmla="*/ 0 w 10000"/>
                <a:gd name="connsiteY12" fmla="*/ 5618 h 10000"/>
                <a:gd name="connsiteX13" fmla="*/ 241 w 10000"/>
                <a:gd name="connsiteY13" fmla="*/ 5585 h 10000"/>
                <a:gd name="connsiteX14" fmla="*/ 281 w 10000"/>
                <a:gd name="connsiteY14" fmla="*/ 5886 h 10000"/>
                <a:gd name="connsiteX15" fmla="*/ 602 w 10000"/>
                <a:gd name="connsiteY15" fmla="*/ 6422 h 10000"/>
                <a:gd name="connsiteX16" fmla="*/ 602 w 10000"/>
                <a:gd name="connsiteY16" fmla="*/ 6455 h 10000"/>
                <a:gd name="connsiteX17" fmla="*/ 482 w 10000"/>
                <a:gd name="connsiteY17" fmla="*/ 6488 h 10000"/>
                <a:gd name="connsiteX18" fmla="*/ 964 w 10000"/>
                <a:gd name="connsiteY18" fmla="*/ 7023 h 10000"/>
                <a:gd name="connsiteX19" fmla="*/ 1004 w 10000"/>
                <a:gd name="connsiteY19" fmla="*/ 7190 h 10000"/>
                <a:gd name="connsiteX20" fmla="*/ 964 w 10000"/>
                <a:gd name="connsiteY20" fmla="*/ 7659 h 10000"/>
                <a:gd name="connsiteX21" fmla="*/ 1044 w 10000"/>
                <a:gd name="connsiteY21" fmla="*/ 7726 h 10000"/>
                <a:gd name="connsiteX22" fmla="*/ 1365 w 10000"/>
                <a:gd name="connsiteY22" fmla="*/ 7759 h 10000"/>
                <a:gd name="connsiteX23" fmla="*/ 1406 w 10000"/>
                <a:gd name="connsiteY23" fmla="*/ 7892 h 10000"/>
                <a:gd name="connsiteX24" fmla="*/ 1767 w 10000"/>
                <a:gd name="connsiteY24" fmla="*/ 7926 h 10000"/>
                <a:gd name="connsiteX25" fmla="*/ 1968 w 10000"/>
                <a:gd name="connsiteY25" fmla="*/ 8060 h 10000"/>
                <a:gd name="connsiteX26" fmla="*/ 2008 w 10000"/>
                <a:gd name="connsiteY26" fmla="*/ 8294 h 10000"/>
                <a:gd name="connsiteX27" fmla="*/ 2651 w 10000"/>
                <a:gd name="connsiteY27" fmla="*/ 8696 h 10000"/>
                <a:gd name="connsiteX28" fmla="*/ 2811 w 10000"/>
                <a:gd name="connsiteY28" fmla="*/ 9097 h 10000"/>
                <a:gd name="connsiteX29" fmla="*/ 3253 w 10000"/>
                <a:gd name="connsiteY29" fmla="*/ 9298 h 10000"/>
                <a:gd name="connsiteX30" fmla="*/ 3414 w 10000"/>
                <a:gd name="connsiteY30" fmla="*/ 9566 h 10000"/>
                <a:gd name="connsiteX31" fmla="*/ 3735 w 10000"/>
                <a:gd name="connsiteY31" fmla="*/ 9900 h 10000"/>
                <a:gd name="connsiteX32" fmla="*/ 3976 w 10000"/>
                <a:gd name="connsiteY32" fmla="*/ 10000 h 10000"/>
                <a:gd name="connsiteX33" fmla="*/ 4153 w 10000"/>
                <a:gd name="connsiteY33" fmla="*/ 7579 h 10000"/>
                <a:gd name="connsiteX34" fmla="*/ 4406 w 10000"/>
                <a:gd name="connsiteY34" fmla="*/ 7531 h 10000"/>
                <a:gd name="connsiteX35" fmla="*/ 4600 w 10000"/>
                <a:gd name="connsiteY35" fmla="*/ 7408 h 10000"/>
                <a:gd name="connsiteX36" fmla="*/ 4762 w 10000"/>
                <a:gd name="connsiteY36" fmla="*/ 7182 h 10000"/>
                <a:gd name="connsiteX37" fmla="*/ 4901 w 10000"/>
                <a:gd name="connsiteY37" fmla="*/ 7044 h 10000"/>
                <a:gd name="connsiteX38" fmla="*/ 5080 w 10000"/>
                <a:gd name="connsiteY38" fmla="*/ 7143 h 10000"/>
                <a:gd name="connsiteX39" fmla="*/ 5337 w 10000"/>
                <a:gd name="connsiteY39" fmla="*/ 7242 h 10000"/>
                <a:gd name="connsiteX40" fmla="*/ 5564 w 10000"/>
                <a:gd name="connsiteY40" fmla="*/ 7370 h 10000"/>
                <a:gd name="connsiteX41" fmla="*/ 5768 w 10000"/>
                <a:gd name="connsiteY41" fmla="*/ 7287 h 10000"/>
                <a:gd name="connsiteX42" fmla="*/ 5933 w 10000"/>
                <a:gd name="connsiteY42" fmla="*/ 7209 h 10000"/>
                <a:gd name="connsiteX43" fmla="*/ 6089 w 10000"/>
                <a:gd name="connsiteY43" fmla="*/ 7038 h 10000"/>
                <a:gd name="connsiteX44" fmla="*/ 6274 w 10000"/>
                <a:gd name="connsiteY44" fmla="*/ 6804 h 10000"/>
                <a:gd name="connsiteX45" fmla="*/ 6389 w 10000"/>
                <a:gd name="connsiteY45" fmla="*/ 6697 h 10000"/>
                <a:gd name="connsiteX46" fmla="*/ 6524 w 10000"/>
                <a:gd name="connsiteY46" fmla="*/ 6653 h 10000"/>
                <a:gd name="connsiteX47" fmla="*/ 6531 w 10000"/>
                <a:gd name="connsiteY47" fmla="*/ 6516 h 10000"/>
                <a:gd name="connsiteX48" fmla="*/ 6424 w 10000"/>
                <a:gd name="connsiteY48" fmla="*/ 6205 h 10000"/>
                <a:gd name="connsiteX49" fmla="*/ 6602 w 10000"/>
                <a:gd name="connsiteY49" fmla="*/ 6213 h 10000"/>
                <a:gd name="connsiteX50" fmla="*/ 6707 w 10000"/>
                <a:gd name="connsiteY50" fmla="*/ 6095 h 10000"/>
                <a:gd name="connsiteX51" fmla="*/ 6876 w 10000"/>
                <a:gd name="connsiteY51" fmla="*/ 6096 h 10000"/>
                <a:gd name="connsiteX52" fmla="*/ 6827 w 10000"/>
                <a:gd name="connsiteY52" fmla="*/ 6821 h 10000"/>
                <a:gd name="connsiteX53" fmla="*/ 6991 w 10000"/>
                <a:gd name="connsiteY53" fmla="*/ 6903 h 10000"/>
                <a:gd name="connsiteX54" fmla="*/ 7275 w 10000"/>
                <a:gd name="connsiteY54" fmla="*/ 7114 h 10000"/>
                <a:gd name="connsiteX55" fmla="*/ 7430 w 10000"/>
                <a:gd name="connsiteY55" fmla="*/ 6789 h 10000"/>
                <a:gd name="connsiteX56" fmla="*/ 7470 w 10000"/>
                <a:gd name="connsiteY56" fmla="*/ 6822 h 10000"/>
                <a:gd name="connsiteX57" fmla="*/ 7590 w 10000"/>
                <a:gd name="connsiteY57" fmla="*/ 6622 h 10000"/>
                <a:gd name="connsiteX58" fmla="*/ 7831 w 10000"/>
                <a:gd name="connsiteY58" fmla="*/ 6522 h 10000"/>
                <a:gd name="connsiteX59" fmla="*/ 7952 w 10000"/>
                <a:gd name="connsiteY59" fmla="*/ 6153 h 10000"/>
                <a:gd name="connsiteX60" fmla="*/ 8313 w 10000"/>
                <a:gd name="connsiteY60" fmla="*/ 5719 h 10000"/>
                <a:gd name="connsiteX61" fmla="*/ 8594 w 10000"/>
                <a:gd name="connsiteY61" fmla="*/ 5518 h 10000"/>
                <a:gd name="connsiteX62" fmla="*/ 8795 w 10000"/>
                <a:gd name="connsiteY62" fmla="*/ 4950 h 10000"/>
                <a:gd name="connsiteX63" fmla="*/ 8795 w 10000"/>
                <a:gd name="connsiteY63" fmla="*/ 4816 h 10000"/>
                <a:gd name="connsiteX64" fmla="*/ 8755 w 10000"/>
                <a:gd name="connsiteY64" fmla="*/ 4482 h 10000"/>
                <a:gd name="connsiteX65" fmla="*/ 9157 w 10000"/>
                <a:gd name="connsiteY65" fmla="*/ 3277 h 10000"/>
                <a:gd name="connsiteX66" fmla="*/ 9277 w 10000"/>
                <a:gd name="connsiteY66" fmla="*/ 3277 h 10000"/>
                <a:gd name="connsiteX67" fmla="*/ 9438 w 10000"/>
                <a:gd name="connsiteY67" fmla="*/ 3178 h 10000"/>
                <a:gd name="connsiteX68" fmla="*/ 9920 w 10000"/>
                <a:gd name="connsiteY68" fmla="*/ 3010 h 10000"/>
                <a:gd name="connsiteX69" fmla="*/ 10000 w 10000"/>
                <a:gd name="connsiteY69" fmla="*/ 2742 h 10000"/>
                <a:gd name="connsiteX70" fmla="*/ 9960 w 10000"/>
                <a:gd name="connsiteY70" fmla="*/ 2675 h 10000"/>
                <a:gd name="connsiteX71" fmla="*/ 9799 w 10000"/>
                <a:gd name="connsiteY71" fmla="*/ 2675 h 10000"/>
                <a:gd name="connsiteX72" fmla="*/ 9679 w 10000"/>
                <a:gd name="connsiteY72" fmla="*/ 2509 h 10000"/>
                <a:gd name="connsiteX73" fmla="*/ 9438 w 10000"/>
                <a:gd name="connsiteY73" fmla="*/ 2442 h 10000"/>
                <a:gd name="connsiteX74" fmla="*/ 9317 w 10000"/>
                <a:gd name="connsiteY74" fmla="*/ 2308 h 10000"/>
                <a:gd name="connsiteX75" fmla="*/ 9237 w 10000"/>
                <a:gd name="connsiteY75" fmla="*/ 1806 h 10000"/>
                <a:gd name="connsiteX76" fmla="*/ 9237 w 10000"/>
                <a:gd name="connsiteY76" fmla="*/ 1103 h 10000"/>
                <a:gd name="connsiteX77" fmla="*/ 9036 w 10000"/>
                <a:gd name="connsiteY77" fmla="*/ 870 h 10000"/>
                <a:gd name="connsiteX78" fmla="*/ 8996 w 10000"/>
                <a:gd name="connsiteY78" fmla="*/ 636 h 10000"/>
                <a:gd name="connsiteX79" fmla="*/ 8675 w 10000"/>
                <a:gd name="connsiteY79" fmla="*/ 301 h 10000"/>
                <a:gd name="connsiteX80" fmla="*/ 8394 w 10000"/>
                <a:gd name="connsiteY80" fmla="*/ 168 h 10000"/>
                <a:gd name="connsiteX81" fmla="*/ 8233 w 10000"/>
                <a:gd name="connsiteY81" fmla="*/ 0 h 10000"/>
                <a:gd name="connsiteX82" fmla="*/ 7992 w 10000"/>
                <a:gd name="connsiteY82" fmla="*/ 168 h 10000"/>
                <a:gd name="connsiteX83" fmla="*/ 7831 w 10000"/>
                <a:gd name="connsiteY83" fmla="*/ 134 h 10000"/>
                <a:gd name="connsiteX84" fmla="*/ 7711 w 10000"/>
                <a:gd name="connsiteY84" fmla="*/ 434 h 10000"/>
                <a:gd name="connsiteX85" fmla="*/ 7390 w 10000"/>
                <a:gd name="connsiteY85" fmla="*/ 502 h 10000"/>
                <a:gd name="connsiteX86" fmla="*/ 7309 w 10000"/>
                <a:gd name="connsiteY86" fmla="*/ 735 h 10000"/>
                <a:gd name="connsiteX87" fmla="*/ 7028 w 10000"/>
                <a:gd name="connsiteY87" fmla="*/ 735 h 10000"/>
                <a:gd name="connsiteX88" fmla="*/ 6787 w 10000"/>
                <a:gd name="connsiteY88" fmla="*/ 636 h 10000"/>
                <a:gd name="connsiteX89" fmla="*/ 6265 w 10000"/>
                <a:gd name="connsiteY89" fmla="*/ 636 h 10000"/>
                <a:gd name="connsiteX90" fmla="*/ 5743 w 10000"/>
                <a:gd name="connsiteY90" fmla="*/ 636 h 10000"/>
                <a:gd name="connsiteX91" fmla="*/ 5783 w 10000"/>
                <a:gd name="connsiteY91" fmla="*/ 502 h 10000"/>
                <a:gd name="connsiteX92" fmla="*/ 5703 w 10000"/>
                <a:gd name="connsiteY92" fmla="*/ 502 h 10000"/>
                <a:gd name="connsiteX93" fmla="*/ 5663 w 10000"/>
                <a:gd name="connsiteY93" fmla="*/ 636 h 10000"/>
                <a:gd name="connsiteX94" fmla="*/ 5181 w 10000"/>
                <a:gd name="connsiteY94" fmla="*/ 636 h 10000"/>
                <a:gd name="connsiteX95" fmla="*/ 4699 w 10000"/>
                <a:gd name="connsiteY95" fmla="*/ 636 h 10000"/>
                <a:gd name="connsiteX96" fmla="*/ 4217 w 10000"/>
                <a:gd name="connsiteY96" fmla="*/ 636 h 10000"/>
                <a:gd name="connsiteX97" fmla="*/ 3735 w 10000"/>
                <a:gd name="connsiteY97" fmla="*/ 636 h 10000"/>
                <a:gd name="connsiteX98" fmla="*/ 3293 w 10000"/>
                <a:gd name="connsiteY98" fmla="*/ 636 h 10000"/>
                <a:gd name="connsiteX99" fmla="*/ 2811 w 10000"/>
                <a:gd name="connsiteY99" fmla="*/ 636 h 10000"/>
                <a:gd name="connsiteX100" fmla="*/ 2369 w 10000"/>
                <a:gd name="connsiteY100" fmla="*/ 636 h 10000"/>
                <a:gd name="connsiteX101" fmla="*/ 1888 w 10000"/>
                <a:gd name="connsiteY101" fmla="*/ 636 h 10000"/>
                <a:gd name="connsiteX102" fmla="*/ 1888 w 10000"/>
                <a:gd name="connsiteY102" fmla="*/ 1103 h 10000"/>
                <a:gd name="connsiteX103" fmla="*/ 1888 w 10000"/>
                <a:gd name="connsiteY103" fmla="*/ 1706 h 10000"/>
                <a:gd name="connsiteX104" fmla="*/ 1285 w 10000"/>
                <a:gd name="connsiteY104" fmla="*/ 1706 h 10000"/>
                <a:gd name="connsiteX105" fmla="*/ 1285 w 10000"/>
                <a:gd name="connsiteY105" fmla="*/ 1973 h 10000"/>
                <a:gd name="connsiteX0" fmla="*/ 1285 w 10000"/>
                <a:gd name="connsiteY0" fmla="*/ 1973 h 9900"/>
                <a:gd name="connsiteX1" fmla="*/ 1285 w 10000"/>
                <a:gd name="connsiteY1" fmla="*/ 2509 h 9900"/>
                <a:gd name="connsiteX2" fmla="*/ 1285 w 10000"/>
                <a:gd name="connsiteY2" fmla="*/ 3010 h 9900"/>
                <a:gd name="connsiteX3" fmla="*/ 1285 w 10000"/>
                <a:gd name="connsiteY3" fmla="*/ 3512 h 9900"/>
                <a:gd name="connsiteX4" fmla="*/ 1285 w 10000"/>
                <a:gd name="connsiteY4" fmla="*/ 3979 h 9900"/>
                <a:gd name="connsiteX5" fmla="*/ 643 w 10000"/>
                <a:gd name="connsiteY5" fmla="*/ 4081 h 9900"/>
                <a:gd name="connsiteX6" fmla="*/ 522 w 10000"/>
                <a:gd name="connsiteY6" fmla="*/ 4347 h 9900"/>
                <a:gd name="connsiteX7" fmla="*/ 241 w 10000"/>
                <a:gd name="connsiteY7" fmla="*/ 4682 h 9900"/>
                <a:gd name="connsiteX8" fmla="*/ 241 w 10000"/>
                <a:gd name="connsiteY8" fmla="*/ 4950 h 9900"/>
                <a:gd name="connsiteX9" fmla="*/ 120 w 10000"/>
                <a:gd name="connsiteY9" fmla="*/ 5016 h 9900"/>
                <a:gd name="connsiteX10" fmla="*/ 120 w 10000"/>
                <a:gd name="connsiteY10" fmla="*/ 5250 h 9900"/>
                <a:gd name="connsiteX11" fmla="*/ 0 w 10000"/>
                <a:gd name="connsiteY11" fmla="*/ 5452 h 9900"/>
                <a:gd name="connsiteX12" fmla="*/ 0 w 10000"/>
                <a:gd name="connsiteY12" fmla="*/ 5618 h 9900"/>
                <a:gd name="connsiteX13" fmla="*/ 241 w 10000"/>
                <a:gd name="connsiteY13" fmla="*/ 5585 h 9900"/>
                <a:gd name="connsiteX14" fmla="*/ 281 w 10000"/>
                <a:gd name="connsiteY14" fmla="*/ 5886 h 9900"/>
                <a:gd name="connsiteX15" fmla="*/ 602 w 10000"/>
                <a:gd name="connsiteY15" fmla="*/ 6422 h 9900"/>
                <a:gd name="connsiteX16" fmla="*/ 602 w 10000"/>
                <a:gd name="connsiteY16" fmla="*/ 6455 h 9900"/>
                <a:gd name="connsiteX17" fmla="*/ 482 w 10000"/>
                <a:gd name="connsiteY17" fmla="*/ 6488 h 9900"/>
                <a:gd name="connsiteX18" fmla="*/ 964 w 10000"/>
                <a:gd name="connsiteY18" fmla="*/ 7023 h 9900"/>
                <a:gd name="connsiteX19" fmla="*/ 1004 w 10000"/>
                <a:gd name="connsiteY19" fmla="*/ 7190 h 9900"/>
                <a:gd name="connsiteX20" fmla="*/ 964 w 10000"/>
                <a:gd name="connsiteY20" fmla="*/ 7659 h 9900"/>
                <a:gd name="connsiteX21" fmla="*/ 1044 w 10000"/>
                <a:gd name="connsiteY21" fmla="*/ 7726 h 9900"/>
                <a:gd name="connsiteX22" fmla="*/ 1365 w 10000"/>
                <a:gd name="connsiteY22" fmla="*/ 7759 h 9900"/>
                <a:gd name="connsiteX23" fmla="*/ 1406 w 10000"/>
                <a:gd name="connsiteY23" fmla="*/ 7892 h 9900"/>
                <a:gd name="connsiteX24" fmla="*/ 1767 w 10000"/>
                <a:gd name="connsiteY24" fmla="*/ 7926 h 9900"/>
                <a:gd name="connsiteX25" fmla="*/ 1968 w 10000"/>
                <a:gd name="connsiteY25" fmla="*/ 8060 h 9900"/>
                <a:gd name="connsiteX26" fmla="*/ 2008 w 10000"/>
                <a:gd name="connsiteY26" fmla="*/ 8294 h 9900"/>
                <a:gd name="connsiteX27" fmla="*/ 2651 w 10000"/>
                <a:gd name="connsiteY27" fmla="*/ 8696 h 9900"/>
                <a:gd name="connsiteX28" fmla="*/ 2811 w 10000"/>
                <a:gd name="connsiteY28" fmla="*/ 9097 h 9900"/>
                <a:gd name="connsiteX29" fmla="*/ 3253 w 10000"/>
                <a:gd name="connsiteY29" fmla="*/ 9298 h 9900"/>
                <a:gd name="connsiteX30" fmla="*/ 3414 w 10000"/>
                <a:gd name="connsiteY30" fmla="*/ 9566 h 9900"/>
                <a:gd name="connsiteX31" fmla="*/ 3735 w 10000"/>
                <a:gd name="connsiteY31" fmla="*/ 9900 h 9900"/>
                <a:gd name="connsiteX32" fmla="*/ 3795 w 10000"/>
                <a:gd name="connsiteY32" fmla="*/ 7514 h 9900"/>
                <a:gd name="connsiteX33" fmla="*/ 4153 w 10000"/>
                <a:gd name="connsiteY33" fmla="*/ 7579 h 9900"/>
                <a:gd name="connsiteX34" fmla="*/ 4406 w 10000"/>
                <a:gd name="connsiteY34" fmla="*/ 7531 h 9900"/>
                <a:gd name="connsiteX35" fmla="*/ 4600 w 10000"/>
                <a:gd name="connsiteY35" fmla="*/ 7408 h 9900"/>
                <a:gd name="connsiteX36" fmla="*/ 4762 w 10000"/>
                <a:gd name="connsiteY36" fmla="*/ 7182 h 9900"/>
                <a:gd name="connsiteX37" fmla="*/ 4901 w 10000"/>
                <a:gd name="connsiteY37" fmla="*/ 7044 h 9900"/>
                <a:gd name="connsiteX38" fmla="*/ 5080 w 10000"/>
                <a:gd name="connsiteY38" fmla="*/ 7143 h 9900"/>
                <a:gd name="connsiteX39" fmla="*/ 5337 w 10000"/>
                <a:gd name="connsiteY39" fmla="*/ 7242 h 9900"/>
                <a:gd name="connsiteX40" fmla="*/ 5564 w 10000"/>
                <a:gd name="connsiteY40" fmla="*/ 7370 h 9900"/>
                <a:gd name="connsiteX41" fmla="*/ 5768 w 10000"/>
                <a:gd name="connsiteY41" fmla="*/ 7287 h 9900"/>
                <a:gd name="connsiteX42" fmla="*/ 5933 w 10000"/>
                <a:gd name="connsiteY42" fmla="*/ 7209 h 9900"/>
                <a:gd name="connsiteX43" fmla="*/ 6089 w 10000"/>
                <a:gd name="connsiteY43" fmla="*/ 7038 h 9900"/>
                <a:gd name="connsiteX44" fmla="*/ 6274 w 10000"/>
                <a:gd name="connsiteY44" fmla="*/ 6804 h 9900"/>
                <a:gd name="connsiteX45" fmla="*/ 6389 w 10000"/>
                <a:gd name="connsiteY45" fmla="*/ 6697 h 9900"/>
                <a:gd name="connsiteX46" fmla="*/ 6524 w 10000"/>
                <a:gd name="connsiteY46" fmla="*/ 6653 h 9900"/>
                <a:gd name="connsiteX47" fmla="*/ 6531 w 10000"/>
                <a:gd name="connsiteY47" fmla="*/ 6516 h 9900"/>
                <a:gd name="connsiteX48" fmla="*/ 6424 w 10000"/>
                <a:gd name="connsiteY48" fmla="*/ 6205 h 9900"/>
                <a:gd name="connsiteX49" fmla="*/ 6602 w 10000"/>
                <a:gd name="connsiteY49" fmla="*/ 6213 h 9900"/>
                <a:gd name="connsiteX50" fmla="*/ 6707 w 10000"/>
                <a:gd name="connsiteY50" fmla="*/ 6095 h 9900"/>
                <a:gd name="connsiteX51" fmla="*/ 6876 w 10000"/>
                <a:gd name="connsiteY51" fmla="*/ 6096 h 9900"/>
                <a:gd name="connsiteX52" fmla="*/ 6827 w 10000"/>
                <a:gd name="connsiteY52" fmla="*/ 6821 h 9900"/>
                <a:gd name="connsiteX53" fmla="*/ 6991 w 10000"/>
                <a:gd name="connsiteY53" fmla="*/ 6903 h 9900"/>
                <a:gd name="connsiteX54" fmla="*/ 7275 w 10000"/>
                <a:gd name="connsiteY54" fmla="*/ 7114 h 9900"/>
                <a:gd name="connsiteX55" fmla="*/ 7430 w 10000"/>
                <a:gd name="connsiteY55" fmla="*/ 6789 h 9900"/>
                <a:gd name="connsiteX56" fmla="*/ 7470 w 10000"/>
                <a:gd name="connsiteY56" fmla="*/ 6822 h 9900"/>
                <a:gd name="connsiteX57" fmla="*/ 7590 w 10000"/>
                <a:gd name="connsiteY57" fmla="*/ 6622 h 9900"/>
                <a:gd name="connsiteX58" fmla="*/ 7831 w 10000"/>
                <a:gd name="connsiteY58" fmla="*/ 6522 h 9900"/>
                <a:gd name="connsiteX59" fmla="*/ 7952 w 10000"/>
                <a:gd name="connsiteY59" fmla="*/ 6153 h 9900"/>
                <a:gd name="connsiteX60" fmla="*/ 8313 w 10000"/>
                <a:gd name="connsiteY60" fmla="*/ 5719 h 9900"/>
                <a:gd name="connsiteX61" fmla="*/ 8594 w 10000"/>
                <a:gd name="connsiteY61" fmla="*/ 5518 h 9900"/>
                <a:gd name="connsiteX62" fmla="*/ 8795 w 10000"/>
                <a:gd name="connsiteY62" fmla="*/ 4950 h 9900"/>
                <a:gd name="connsiteX63" fmla="*/ 8795 w 10000"/>
                <a:gd name="connsiteY63" fmla="*/ 4816 h 9900"/>
                <a:gd name="connsiteX64" fmla="*/ 8755 w 10000"/>
                <a:gd name="connsiteY64" fmla="*/ 4482 h 9900"/>
                <a:gd name="connsiteX65" fmla="*/ 9157 w 10000"/>
                <a:gd name="connsiteY65" fmla="*/ 3277 h 9900"/>
                <a:gd name="connsiteX66" fmla="*/ 9277 w 10000"/>
                <a:gd name="connsiteY66" fmla="*/ 3277 h 9900"/>
                <a:gd name="connsiteX67" fmla="*/ 9438 w 10000"/>
                <a:gd name="connsiteY67" fmla="*/ 3178 h 9900"/>
                <a:gd name="connsiteX68" fmla="*/ 9920 w 10000"/>
                <a:gd name="connsiteY68" fmla="*/ 3010 h 9900"/>
                <a:gd name="connsiteX69" fmla="*/ 10000 w 10000"/>
                <a:gd name="connsiteY69" fmla="*/ 2742 h 9900"/>
                <a:gd name="connsiteX70" fmla="*/ 9960 w 10000"/>
                <a:gd name="connsiteY70" fmla="*/ 2675 h 9900"/>
                <a:gd name="connsiteX71" fmla="*/ 9799 w 10000"/>
                <a:gd name="connsiteY71" fmla="*/ 2675 h 9900"/>
                <a:gd name="connsiteX72" fmla="*/ 9679 w 10000"/>
                <a:gd name="connsiteY72" fmla="*/ 2509 h 9900"/>
                <a:gd name="connsiteX73" fmla="*/ 9438 w 10000"/>
                <a:gd name="connsiteY73" fmla="*/ 2442 h 9900"/>
                <a:gd name="connsiteX74" fmla="*/ 9317 w 10000"/>
                <a:gd name="connsiteY74" fmla="*/ 2308 h 9900"/>
                <a:gd name="connsiteX75" fmla="*/ 9237 w 10000"/>
                <a:gd name="connsiteY75" fmla="*/ 1806 h 9900"/>
                <a:gd name="connsiteX76" fmla="*/ 9237 w 10000"/>
                <a:gd name="connsiteY76" fmla="*/ 1103 h 9900"/>
                <a:gd name="connsiteX77" fmla="*/ 9036 w 10000"/>
                <a:gd name="connsiteY77" fmla="*/ 870 h 9900"/>
                <a:gd name="connsiteX78" fmla="*/ 8996 w 10000"/>
                <a:gd name="connsiteY78" fmla="*/ 636 h 9900"/>
                <a:gd name="connsiteX79" fmla="*/ 8675 w 10000"/>
                <a:gd name="connsiteY79" fmla="*/ 301 h 9900"/>
                <a:gd name="connsiteX80" fmla="*/ 8394 w 10000"/>
                <a:gd name="connsiteY80" fmla="*/ 168 h 9900"/>
                <a:gd name="connsiteX81" fmla="*/ 8233 w 10000"/>
                <a:gd name="connsiteY81" fmla="*/ 0 h 9900"/>
                <a:gd name="connsiteX82" fmla="*/ 7992 w 10000"/>
                <a:gd name="connsiteY82" fmla="*/ 168 h 9900"/>
                <a:gd name="connsiteX83" fmla="*/ 7831 w 10000"/>
                <a:gd name="connsiteY83" fmla="*/ 134 h 9900"/>
                <a:gd name="connsiteX84" fmla="*/ 7711 w 10000"/>
                <a:gd name="connsiteY84" fmla="*/ 434 h 9900"/>
                <a:gd name="connsiteX85" fmla="*/ 7390 w 10000"/>
                <a:gd name="connsiteY85" fmla="*/ 502 h 9900"/>
                <a:gd name="connsiteX86" fmla="*/ 7309 w 10000"/>
                <a:gd name="connsiteY86" fmla="*/ 735 h 9900"/>
                <a:gd name="connsiteX87" fmla="*/ 7028 w 10000"/>
                <a:gd name="connsiteY87" fmla="*/ 735 h 9900"/>
                <a:gd name="connsiteX88" fmla="*/ 6787 w 10000"/>
                <a:gd name="connsiteY88" fmla="*/ 636 h 9900"/>
                <a:gd name="connsiteX89" fmla="*/ 6265 w 10000"/>
                <a:gd name="connsiteY89" fmla="*/ 636 h 9900"/>
                <a:gd name="connsiteX90" fmla="*/ 5743 w 10000"/>
                <a:gd name="connsiteY90" fmla="*/ 636 h 9900"/>
                <a:gd name="connsiteX91" fmla="*/ 5783 w 10000"/>
                <a:gd name="connsiteY91" fmla="*/ 502 h 9900"/>
                <a:gd name="connsiteX92" fmla="*/ 5703 w 10000"/>
                <a:gd name="connsiteY92" fmla="*/ 502 h 9900"/>
                <a:gd name="connsiteX93" fmla="*/ 5663 w 10000"/>
                <a:gd name="connsiteY93" fmla="*/ 636 h 9900"/>
                <a:gd name="connsiteX94" fmla="*/ 5181 w 10000"/>
                <a:gd name="connsiteY94" fmla="*/ 636 h 9900"/>
                <a:gd name="connsiteX95" fmla="*/ 4699 w 10000"/>
                <a:gd name="connsiteY95" fmla="*/ 636 h 9900"/>
                <a:gd name="connsiteX96" fmla="*/ 4217 w 10000"/>
                <a:gd name="connsiteY96" fmla="*/ 636 h 9900"/>
                <a:gd name="connsiteX97" fmla="*/ 3735 w 10000"/>
                <a:gd name="connsiteY97" fmla="*/ 636 h 9900"/>
                <a:gd name="connsiteX98" fmla="*/ 3293 w 10000"/>
                <a:gd name="connsiteY98" fmla="*/ 636 h 9900"/>
                <a:gd name="connsiteX99" fmla="*/ 2811 w 10000"/>
                <a:gd name="connsiteY99" fmla="*/ 636 h 9900"/>
                <a:gd name="connsiteX100" fmla="*/ 2369 w 10000"/>
                <a:gd name="connsiteY100" fmla="*/ 636 h 9900"/>
                <a:gd name="connsiteX101" fmla="*/ 1888 w 10000"/>
                <a:gd name="connsiteY101" fmla="*/ 636 h 9900"/>
                <a:gd name="connsiteX102" fmla="*/ 1888 w 10000"/>
                <a:gd name="connsiteY102" fmla="*/ 1103 h 9900"/>
                <a:gd name="connsiteX103" fmla="*/ 1888 w 10000"/>
                <a:gd name="connsiteY103" fmla="*/ 1706 h 9900"/>
                <a:gd name="connsiteX104" fmla="*/ 1285 w 10000"/>
                <a:gd name="connsiteY104" fmla="*/ 1706 h 9900"/>
                <a:gd name="connsiteX105" fmla="*/ 1285 w 10000"/>
                <a:gd name="connsiteY105" fmla="*/ 1973 h 9900"/>
                <a:gd name="connsiteX0" fmla="*/ 1285 w 10000"/>
                <a:gd name="connsiteY0" fmla="*/ 1993 h 9663"/>
                <a:gd name="connsiteX1" fmla="*/ 1285 w 10000"/>
                <a:gd name="connsiteY1" fmla="*/ 2534 h 9663"/>
                <a:gd name="connsiteX2" fmla="*/ 1285 w 10000"/>
                <a:gd name="connsiteY2" fmla="*/ 3040 h 9663"/>
                <a:gd name="connsiteX3" fmla="*/ 1285 w 10000"/>
                <a:gd name="connsiteY3" fmla="*/ 3547 h 9663"/>
                <a:gd name="connsiteX4" fmla="*/ 1285 w 10000"/>
                <a:gd name="connsiteY4" fmla="*/ 4019 h 9663"/>
                <a:gd name="connsiteX5" fmla="*/ 643 w 10000"/>
                <a:gd name="connsiteY5" fmla="*/ 4122 h 9663"/>
                <a:gd name="connsiteX6" fmla="*/ 522 w 10000"/>
                <a:gd name="connsiteY6" fmla="*/ 4391 h 9663"/>
                <a:gd name="connsiteX7" fmla="*/ 241 w 10000"/>
                <a:gd name="connsiteY7" fmla="*/ 4729 h 9663"/>
                <a:gd name="connsiteX8" fmla="*/ 241 w 10000"/>
                <a:gd name="connsiteY8" fmla="*/ 5000 h 9663"/>
                <a:gd name="connsiteX9" fmla="*/ 120 w 10000"/>
                <a:gd name="connsiteY9" fmla="*/ 5067 h 9663"/>
                <a:gd name="connsiteX10" fmla="*/ 120 w 10000"/>
                <a:gd name="connsiteY10" fmla="*/ 5303 h 9663"/>
                <a:gd name="connsiteX11" fmla="*/ 0 w 10000"/>
                <a:gd name="connsiteY11" fmla="*/ 5507 h 9663"/>
                <a:gd name="connsiteX12" fmla="*/ 0 w 10000"/>
                <a:gd name="connsiteY12" fmla="*/ 5675 h 9663"/>
                <a:gd name="connsiteX13" fmla="*/ 241 w 10000"/>
                <a:gd name="connsiteY13" fmla="*/ 5641 h 9663"/>
                <a:gd name="connsiteX14" fmla="*/ 281 w 10000"/>
                <a:gd name="connsiteY14" fmla="*/ 5945 h 9663"/>
                <a:gd name="connsiteX15" fmla="*/ 602 w 10000"/>
                <a:gd name="connsiteY15" fmla="*/ 6487 h 9663"/>
                <a:gd name="connsiteX16" fmla="*/ 602 w 10000"/>
                <a:gd name="connsiteY16" fmla="*/ 6520 h 9663"/>
                <a:gd name="connsiteX17" fmla="*/ 482 w 10000"/>
                <a:gd name="connsiteY17" fmla="*/ 6554 h 9663"/>
                <a:gd name="connsiteX18" fmla="*/ 964 w 10000"/>
                <a:gd name="connsiteY18" fmla="*/ 7094 h 9663"/>
                <a:gd name="connsiteX19" fmla="*/ 1004 w 10000"/>
                <a:gd name="connsiteY19" fmla="*/ 7263 h 9663"/>
                <a:gd name="connsiteX20" fmla="*/ 964 w 10000"/>
                <a:gd name="connsiteY20" fmla="*/ 7736 h 9663"/>
                <a:gd name="connsiteX21" fmla="*/ 1044 w 10000"/>
                <a:gd name="connsiteY21" fmla="*/ 7804 h 9663"/>
                <a:gd name="connsiteX22" fmla="*/ 1365 w 10000"/>
                <a:gd name="connsiteY22" fmla="*/ 7837 h 9663"/>
                <a:gd name="connsiteX23" fmla="*/ 1406 w 10000"/>
                <a:gd name="connsiteY23" fmla="*/ 7972 h 9663"/>
                <a:gd name="connsiteX24" fmla="*/ 1767 w 10000"/>
                <a:gd name="connsiteY24" fmla="*/ 8006 h 9663"/>
                <a:gd name="connsiteX25" fmla="*/ 1968 w 10000"/>
                <a:gd name="connsiteY25" fmla="*/ 8141 h 9663"/>
                <a:gd name="connsiteX26" fmla="*/ 2008 w 10000"/>
                <a:gd name="connsiteY26" fmla="*/ 8378 h 9663"/>
                <a:gd name="connsiteX27" fmla="*/ 2651 w 10000"/>
                <a:gd name="connsiteY27" fmla="*/ 8784 h 9663"/>
                <a:gd name="connsiteX28" fmla="*/ 2811 w 10000"/>
                <a:gd name="connsiteY28" fmla="*/ 9189 h 9663"/>
                <a:gd name="connsiteX29" fmla="*/ 3253 w 10000"/>
                <a:gd name="connsiteY29" fmla="*/ 9392 h 9663"/>
                <a:gd name="connsiteX30" fmla="*/ 3414 w 10000"/>
                <a:gd name="connsiteY30" fmla="*/ 9663 h 9663"/>
                <a:gd name="connsiteX31" fmla="*/ 3537 w 10000"/>
                <a:gd name="connsiteY31" fmla="*/ 7420 h 9663"/>
                <a:gd name="connsiteX32" fmla="*/ 3795 w 10000"/>
                <a:gd name="connsiteY32" fmla="*/ 7590 h 9663"/>
                <a:gd name="connsiteX33" fmla="*/ 4153 w 10000"/>
                <a:gd name="connsiteY33" fmla="*/ 7656 h 9663"/>
                <a:gd name="connsiteX34" fmla="*/ 4406 w 10000"/>
                <a:gd name="connsiteY34" fmla="*/ 7607 h 9663"/>
                <a:gd name="connsiteX35" fmla="*/ 4600 w 10000"/>
                <a:gd name="connsiteY35" fmla="*/ 7483 h 9663"/>
                <a:gd name="connsiteX36" fmla="*/ 4762 w 10000"/>
                <a:gd name="connsiteY36" fmla="*/ 7255 h 9663"/>
                <a:gd name="connsiteX37" fmla="*/ 4901 w 10000"/>
                <a:gd name="connsiteY37" fmla="*/ 7115 h 9663"/>
                <a:gd name="connsiteX38" fmla="*/ 5080 w 10000"/>
                <a:gd name="connsiteY38" fmla="*/ 7215 h 9663"/>
                <a:gd name="connsiteX39" fmla="*/ 5337 w 10000"/>
                <a:gd name="connsiteY39" fmla="*/ 7315 h 9663"/>
                <a:gd name="connsiteX40" fmla="*/ 5564 w 10000"/>
                <a:gd name="connsiteY40" fmla="*/ 7444 h 9663"/>
                <a:gd name="connsiteX41" fmla="*/ 5768 w 10000"/>
                <a:gd name="connsiteY41" fmla="*/ 7361 h 9663"/>
                <a:gd name="connsiteX42" fmla="*/ 5933 w 10000"/>
                <a:gd name="connsiteY42" fmla="*/ 7282 h 9663"/>
                <a:gd name="connsiteX43" fmla="*/ 6089 w 10000"/>
                <a:gd name="connsiteY43" fmla="*/ 7109 h 9663"/>
                <a:gd name="connsiteX44" fmla="*/ 6274 w 10000"/>
                <a:gd name="connsiteY44" fmla="*/ 6873 h 9663"/>
                <a:gd name="connsiteX45" fmla="*/ 6389 w 10000"/>
                <a:gd name="connsiteY45" fmla="*/ 6765 h 9663"/>
                <a:gd name="connsiteX46" fmla="*/ 6524 w 10000"/>
                <a:gd name="connsiteY46" fmla="*/ 6720 h 9663"/>
                <a:gd name="connsiteX47" fmla="*/ 6531 w 10000"/>
                <a:gd name="connsiteY47" fmla="*/ 6582 h 9663"/>
                <a:gd name="connsiteX48" fmla="*/ 6424 w 10000"/>
                <a:gd name="connsiteY48" fmla="*/ 6268 h 9663"/>
                <a:gd name="connsiteX49" fmla="*/ 6602 w 10000"/>
                <a:gd name="connsiteY49" fmla="*/ 6276 h 9663"/>
                <a:gd name="connsiteX50" fmla="*/ 6707 w 10000"/>
                <a:gd name="connsiteY50" fmla="*/ 6157 h 9663"/>
                <a:gd name="connsiteX51" fmla="*/ 6876 w 10000"/>
                <a:gd name="connsiteY51" fmla="*/ 6158 h 9663"/>
                <a:gd name="connsiteX52" fmla="*/ 6827 w 10000"/>
                <a:gd name="connsiteY52" fmla="*/ 6890 h 9663"/>
                <a:gd name="connsiteX53" fmla="*/ 6991 w 10000"/>
                <a:gd name="connsiteY53" fmla="*/ 6973 h 9663"/>
                <a:gd name="connsiteX54" fmla="*/ 7275 w 10000"/>
                <a:gd name="connsiteY54" fmla="*/ 7186 h 9663"/>
                <a:gd name="connsiteX55" fmla="*/ 7430 w 10000"/>
                <a:gd name="connsiteY55" fmla="*/ 6858 h 9663"/>
                <a:gd name="connsiteX56" fmla="*/ 7470 w 10000"/>
                <a:gd name="connsiteY56" fmla="*/ 6891 h 9663"/>
                <a:gd name="connsiteX57" fmla="*/ 7590 w 10000"/>
                <a:gd name="connsiteY57" fmla="*/ 6689 h 9663"/>
                <a:gd name="connsiteX58" fmla="*/ 7831 w 10000"/>
                <a:gd name="connsiteY58" fmla="*/ 6588 h 9663"/>
                <a:gd name="connsiteX59" fmla="*/ 7952 w 10000"/>
                <a:gd name="connsiteY59" fmla="*/ 6215 h 9663"/>
                <a:gd name="connsiteX60" fmla="*/ 8313 w 10000"/>
                <a:gd name="connsiteY60" fmla="*/ 5777 h 9663"/>
                <a:gd name="connsiteX61" fmla="*/ 8594 w 10000"/>
                <a:gd name="connsiteY61" fmla="*/ 5574 h 9663"/>
                <a:gd name="connsiteX62" fmla="*/ 8795 w 10000"/>
                <a:gd name="connsiteY62" fmla="*/ 5000 h 9663"/>
                <a:gd name="connsiteX63" fmla="*/ 8795 w 10000"/>
                <a:gd name="connsiteY63" fmla="*/ 4865 h 9663"/>
                <a:gd name="connsiteX64" fmla="*/ 8755 w 10000"/>
                <a:gd name="connsiteY64" fmla="*/ 4527 h 9663"/>
                <a:gd name="connsiteX65" fmla="*/ 9157 w 10000"/>
                <a:gd name="connsiteY65" fmla="*/ 3310 h 9663"/>
                <a:gd name="connsiteX66" fmla="*/ 9277 w 10000"/>
                <a:gd name="connsiteY66" fmla="*/ 3310 h 9663"/>
                <a:gd name="connsiteX67" fmla="*/ 9438 w 10000"/>
                <a:gd name="connsiteY67" fmla="*/ 3210 h 9663"/>
                <a:gd name="connsiteX68" fmla="*/ 9920 w 10000"/>
                <a:gd name="connsiteY68" fmla="*/ 3040 h 9663"/>
                <a:gd name="connsiteX69" fmla="*/ 10000 w 10000"/>
                <a:gd name="connsiteY69" fmla="*/ 2770 h 9663"/>
                <a:gd name="connsiteX70" fmla="*/ 9960 w 10000"/>
                <a:gd name="connsiteY70" fmla="*/ 2702 h 9663"/>
                <a:gd name="connsiteX71" fmla="*/ 9799 w 10000"/>
                <a:gd name="connsiteY71" fmla="*/ 2702 h 9663"/>
                <a:gd name="connsiteX72" fmla="*/ 9679 w 10000"/>
                <a:gd name="connsiteY72" fmla="*/ 2534 h 9663"/>
                <a:gd name="connsiteX73" fmla="*/ 9438 w 10000"/>
                <a:gd name="connsiteY73" fmla="*/ 2467 h 9663"/>
                <a:gd name="connsiteX74" fmla="*/ 9317 w 10000"/>
                <a:gd name="connsiteY74" fmla="*/ 2331 h 9663"/>
                <a:gd name="connsiteX75" fmla="*/ 9237 w 10000"/>
                <a:gd name="connsiteY75" fmla="*/ 1824 h 9663"/>
                <a:gd name="connsiteX76" fmla="*/ 9237 w 10000"/>
                <a:gd name="connsiteY76" fmla="*/ 1114 h 9663"/>
                <a:gd name="connsiteX77" fmla="*/ 9036 w 10000"/>
                <a:gd name="connsiteY77" fmla="*/ 879 h 9663"/>
                <a:gd name="connsiteX78" fmla="*/ 8996 w 10000"/>
                <a:gd name="connsiteY78" fmla="*/ 642 h 9663"/>
                <a:gd name="connsiteX79" fmla="*/ 8675 w 10000"/>
                <a:gd name="connsiteY79" fmla="*/ 304 h 9663"/>
                <a:gd name="connsiteX80" fmla="*/ 8394 w 10000"/>
                <a:gd name="connsiteY80" fmla="*/ 170 h 9663"/>
                <a:gd name="connsiteX81" fmla="*/ 8233 w 10000"/>
                <a:gd name="connsiteY81" fmla="*/ 0 h 9663"/>
                <a:gd name="connsiteX82" fmla="*/ 7992 w 10000"/>
                <a:gd name="connsiteY82" fmla="*/ 170 h 9663"/>
                <a:gd name="connsiteX83" fmla="*/ 7831 w 10000"/>
                <a:gd name="connsiteY83" fmla="*/ 135 h 9663"/>
                <a:gd name="connsiteX84" fmla="*/ 7711 w 10000"/>
                <a:gd name="connsiteY84" fmla="*/ 438 h 9663"/>
                <a:gd name="connsiteX85" fmla="*/ 7390 w 10000"/>
                <a:gd name="connsiteY85" fmla="*/ 507 h 9663"/>
                <a:gd name="connsiteX86" fmla="*/ 7309 w 10000"/>
                <a:gd name="connsiteY86" fmla="*/ 742 h 9663"/>
                <a:gd name="connsiteX87" fmla="*/ 7028 w 10000"/>
                <a:gd name="connsiteY87" fmla="*/ 742 h 9663"/>
                <a:gd name="connsiteX88" fmla="*/ 6787 w 10000"/>
                <a:gd name="connsiteY88" fmla="*/ 642 h 9663"/>
                <a:gd name="connsiteX89" fmla="*/ 6265 w 10000"/>
                <a:gd name="connsiteY89" fmla="*/ 642 h 9663"/>
                <a:gd name="connsiteX90" fmla="*/ 5743 w 10000"/>
                <a:gd name="connsiteY90" fmla="*/ 642 h 9663"/>
                <a:gd name="connsiteX91" fmla="*/ 5783 w 10000"/>
                <a:gd name="connsiteY91" fmla="*/ 507 h 9663"/>
                <a:gd name="connsiteX92" fmla="*/ 5703 w 10000"/>
                <a:gd name="connsiteY92" fmla="*/ 507 h 9663"/>
                <a:gd name="connsiteX93" fmla="*/ 5663 w 10000"/>
                <a:gd name="connsiteY93" fmla="*/ 642 h 9663"/>
                <a:gd name="connsiteX94" fmla="*/ 5181 w 10000"/>
                <a:gd name="connsiteY94" fmla="*/ 642 h 9663"/>
                <a:gd name="connsiteX95" fmla="*/ 4699 w 10000"/>
                <a:gd name="connsiteY95" fmla="*/ 642 h 9663"/>
                <a:gd name="connsiteX96" fmla="*/ 4217 w 10000"/>
                <a:gd name="connsiteY96" fmla="*/ 642 h 9663"/>
                <a:gd name="connsiteX97" fmla="*/ 3735 w 10000"/>
                <a:gd name="connsiteY97" fmla="*/ 642 h 9663"/>
                <a:gd name="connsiteX98" fmla="*/ 3293 w 10000"/>
                <a:gd name="connsiteY98" fmla="*/ 642 h 9663"/>
                <a:gd name="connsiteX99" fmla="*/ 2811 w 10000"/>
                <a:gd name="connsiteY99" fmla="*/ 642 h 9663"/>
                <a:gd name="connsiteX100" fmla="*/ 2369 w 10000"/>
                <a:gd name="connsiteY100" fmla="*/ 642 h 9663"/>
                <a:gd name="connsiteX101" fmla="*/ 1888 w 10000"/>
                <a:gd name="connsiteY101" fmla="*/ 642 h 9663"/>
                <a:gd name="connsiteX102" fmla="*/ 1888 w 10000"/>
                <a:gd name="connsiteY102" fmla="*/ 1114 h 9663"/>
                <a:gd name="connsiteX103" fmla="*/ 1888 w 10000"/>
                <a:gd name="connsiteY103" fmla="*/ 1723 h 9663"/>
                <a:gd name="connsiteX104" fmla="*/ 1285 w 10000"/>
                <a:gd name="connsiteY104" fmla="*/ 1723 h 9663"/>
                <a:gd name="connsiteX105" fmla="*/ 1285 w 10000"/>
                <a:gd name="connsiteY105" fmla="*/ 1993 h 9663"/>
                <a:gd name="connsiteX0" fmla="*/ 1285 w 10000"/>
                <a:gd name="connsiteY0" fmla="*/ 2063 h 9813"/>
                <a:gd name="connsiteX1" fmla="*/ 1285 w 10000"/>
                <a:gd name="connsiteY1" fmla="*/ 2622 h 9813"/>
                <a:gd name="connsiteX2" fmla="*/ 1285 w 10000"/>
                <a:gd name="connsiteY2" fmla="*/ 3146 h 9813"/>
                <a:gd name="connsiteX3" fmla="*/ 1285 w 10000"/>
                <a:gd name="connsiteY3" fmla="*/ 3671 h 9813"/>
                <a:gd name="connsiteX4" fmla="*/ 1285 w 10000"/>
                <a:gd name="connsiteY4" fmla="*/ 4159 h 9813"/>
                <a:gd name="connsiteX5" fmla="*/ 643 w 10000"/>
                <a:gd name="connsiteY5" fmla="*/ 4266 h 9813"/>
                <a:gd name="connsiteX6" fmla="*/ 522 w 10000"/>
                <a:gd name="connsiteY6" fmla="*/ 4544 h 9813"/>
                <a:gd name="connsiteX7" fmla="*/ 241 w 10000"/>
                <a:gd name="connsiteY7" fmla="*/ 4894 h 9813"/>
                <a:gd name="connsiteX8" fmla="*/ 241 w 10000"/>
                <a:gd name="connsiteY8" fmla="*/ 5174 h 9813"/>
                <a:gd name="connsiteX9" fmla="*/ 120 w 10000"/>
                <a:gd name="connsiteY9" fmla="*/ 5244 h 9813"/>
                <a:gd name="connsiteX10" fmla="*/ 120 w 10000"/>
                <a:gd name="connsiteY10" fmla="*/ 5488 h 9813"/>
                <a:gd name="connsiteX11" fmla="*/ 0 w 10000"/>
                <a:gd name="connsiteY11" fmla="*/ 5699 h 9813"/>
                <a:gd name="connsiteX12" fmla="*/ 0 w 10000"/>
                <a:gd name="connsiteY12" fmla="*/ 5873 h 9813"/>
                <a:gd name="connsiteX13" fmla="*/ 241 w 10000"/>
                <a:gd name="connsiteY13" fmla="*/ 5838 h 9813"/>
                <a:gd name="connsiteX14" fmla="*/ 281 w 10000"/>
                <a:gd name="connsiteY14" fmla="*/ 6152 h 9813"/>
                <a:gd name="connsiteX15" fmla="*/ 602 w 10000"/>
                <a:gd name="connsiteY15" fmla="*/ 6713 h 9813"/>
                <a:gd name="connsiteX16" fmla="*/ 602 w 10000"/>
                <a:gd name="connsiteY16" fmla="*/ 6747 h 9813"/>
                <a:gd name="connsiteX17" fmla="*/ 482 w 10000"/>
                <a:gd name="connsiteY17" fmla="*/ 6783 h 9813"/>
                <a:gd name="connsiteX18" fmla="*/ 964 w 10000"/>
                <a:gd name="connsiteY18" fmla="*/ 7341 h 9813"/>
                <a:gd name="connsiteX19" fmla="*/ 1004 w 10000"/>
                <a:gd name="connsiteY19" fmla="*/ 7516 h 9813"/>
                <a:gd name="connsiteX20" fmla="*/ 964 w 10000"/>
                <a:gd name="connsiteY20" fmla="*/ 8006 h 9813"/>
                <a:gd name="connsiteX21" fmla="*/ 1044 w 10000"/>
                <a:gd name="connsiteY21" fmla="*/ 8076 h 9813"/>
                <a:gd name="connsiteX22" fmla="*/ 1365 w 10000"/>
                <a:gd name="connsiteY22" fmla="*/ 8110 h 9813"/>
                <a:gd name="connsiteX23" fmla="*/ 1406 w 10000"/>
                <a:gd name="connsiteY23" fmla="*/ 8250 h 9813"/>
                <a:gd name="connsiteX24" fmla="*/ 1767 w 10000"/>
                <a:gd name="connsiteY24" fmla="*/ 8285 h 9813"/>
                <a:gd name="connsiteX25" fmla="*/ 1968 w 10000"/>
                <a:gd name="connsiteY25" fmla="*/ 8425 h 9813"/>
                <a:gd name="connsiteX26" fmla="*/ 2008 w 10000"/>
                <a:gd name="connsiteY26" fmla="*/ 8670 h 9813"/>
                <a:gd name="connsiteX27" fmla="*/ 2651 w 10000"/>
                <a:gd name="connsiteY27" fmla="*/ 9090 h 9813"/>
                <a:gd name="connsiteX28" fmla="*/ 2811 w 10000"/>
                <a:gd name="connsiteY28" fmla="*/ 9509 h 9813"/>
                <a:gd name="connsiteX29" fmla="*/ 3253 w 10000"/>
                <a:gd name="connsiteY29" fmla="*/ 9720 h 9813"/>
                <a:gd name="connsiteX30" fmla="*/ 3167 w 10000"/>
                <a:gd name="connsiteY30" fmla="*/ 7732 h 9813"/>
                <a:gd name="connsiteX31" fmla="*/ 3537 w 10000"/>
                <a:gd name="connsiteY31" fmla="*/ 7679 h 9813"/>
                <a:gd name="connsiteX32" fmla="*/ 3795 w 10000"/>
                <a:gd name="connsiteY32" fmla="*/ 7855 h 9813"/>
                <a:gd name="connsiteX33" fmla="*/ 4153 w 10000"/>
                <a:gd name="connsiteY33" fmla="*/ 7923 h 9813"/>
                <a:gd name="connsiteX34" fmla="*/ 4406 w 10000"/>
                <a:gd name="connsiteY34" fmla="*/ 7872 h 9813"/>
                <a:gd name="connsiteX35" fmla="*/ 4600 w 10000"/>
                <a:gd name="connsiteY35" fmla="*/ 7744 h 9813"/>
                <a:gd name="connsiteX36" fmla="*/ 4762 w 10000"/>
                <a:gd name="connsiteY36" fmla="*/ 7508 h 9813"/>
                <a:gd name="connsiteX37" fmla="*/ 4901 w 10000"/>
                <a:gd name="connsiteY37" fmla="*/ 7363 h 9813"/>
                <a:gd name="connsiteX38" fmla="*/ 5080 w 10000"/>
                <a:gd name="connsiteY38" fmla="*/ 7467 h 9813"/>
                <a:gd name="connsiteX39" fmla="*/ 5337 w 10000"/>
                <a:gd name="connsiteY39" fmla="*/ 7570 h 9813"/>
                <a:gd name="connsiteX40" fmla="*/ 5564 w 10000"/>
                <a:gd name="connsiteY40" fmla="*/ 7704 h 9813"/>
                <a:gd name="connsiteX41" fmla="*/ 5768 w 10000"/>
                <a:gd name="connsiteY41" fmla="*/ 7618 h 9813"/>
                <a:gd name="connsiteX42" fmla="*/ 5933 w 10000"/>
                <a:gd name="connsiteY42" fmla="*/ 7536 h 9813"/>
                <a:gd name="connsiteX43" fmla="*/ 6089 w 10000"/>
                <a:gd name="connsiteY43" fmla="*/ 7357 h 9813"/>
                <a:gd name="connsiteX44" fmla="*/ 6274 w 10000"/>
                <a:gd name="connsiteY44" fmla="*/ 7113 h 9813"/>
                <a:gd name="connsiteX45" fmla="*/ 6389 w 10000"/>
                <a:gd name="connsiteY45" fmla="*/ 7001 h 9813"/>
                <a:gd name="connsiteX46" fmla="*/ 6524 w 10000"/>
                <a:gd name="connsiteY46" fmla="*/ 6954 h 9813"/>
                <a:gd name="connsiteX47" fmla="*/ 6531 w 10000"/>
                <a:gd name="connsiteY47" fmla="*/ 6812 h 9813"/>
                <a:gd name="connsiteX48" fmla="*/ 6424 w 10000"/>
                <a:gd name="connsiteY48" fmla="*/ 6487 h 9813"/>
                <a:gd name="connsiteX49" fmla="*/ 6602 w 10000"/>
                <a:gd name="connsiteY49" fmla="*/ 6495 h 9813"/>
                <a:gd name="connsiteX50" fmla="*/ 6707 w 10000"/>
                <a:gd name="connsiteY50" fmla="*/ 6372 h 9813"/>
                <a:gd name="connsiteX51" fmla="*/ 6876 w 10000"/>
                <a:gd name="connsiteY51" fmla="*/ 6373 h 9813"/>
                <a:gd name="connsiteX52" fmla="*/ 6827 w 10000"/>
                <a:gd name="connsiteY52" fmla="*/ 7130 h 9813"/>
                <a:gd name="connsiteX53" fmla="*/ 6991 w 10000"/>
                <a:gd name="connsiteY53" fmla="*/ 7216 h 9813"/>
                <a:gd name="connsiteX54" fmla="*/ 7275 w 10000"/>
                <a:gd name="connsiteY54" fmla="*/ 7437 h 9813"/>
                <a:gd name="connsiteX55" fmla="*/ 7430 w 10000"/>
                <a:gd name="connsiteY55" fmla="*/ 7097 h 9813"/>
                <a:gd name="connsiteX56" fmla="*/ 7470 w 10000"/>
                <a:gd name="connsiteY56" fmla="*/ 7131 h 9813"/>
                <a:gd name="connsiteX57" fmla="*/ 7590 w 10000"/>
                <a:gd name="connsiteY57" fmla="*/ 6922 h 9813"/>
                <a:gd name="connsiteX58" fmla="*/ 7831 w 10000"/>
                <a:gd name="connsiteY58" fmla="*/ 6818 h 9813"/>
                <a:gd name="connsiteX59" fmla="*/ 7952 w 10000"/>
                <a:gd name="connsiteY59" fmla="*/ 6432 h 9813"/>
                <a:gd name="connsiteX60" fmla="*/ 8313 w 10000"/>
                <a:gd name="connsiteY60" fmla="*/ 5978 h 9813"/>
                <a:gd name="connsiteX61" fmla="*/ 8594 w 10000"/>
                <a:gd name="connsiteY61" fmla="*/ 5768 h 9813"/>
                <a:gd name="connsiteX62" fmla="*/ 8795 w 10000"/>
                <a:gd name="connsiteY62" fmla="*/ 5174 h 9813"/>
                <a:gd name="connsiteX63" fmla="*/ 8795 w 10000"/>
                <a:gd name="connsiteY63" fmla="*/ 5035 h 9813"/>
                <a:gd name="connsiteX64" fmla="*/ 8755 w 10000"/>
                <a:gd name="connsiteY64" fmla="*/ 4685 h 9813"/>
                <a:gd name="connsiteX65" fmla="*/ 9157 w 10000"/>
                <a:gd name="connsiteY65" fmla="*/ 3425 h 9813"/>
                <a:gd name="connsiteX66" fmla="*/ 9277 w 10000"/>
                <a:gd name="connsiteY66" fmla="*/ 3425 h 9813"/>
                <a:gd name="connsiteX67" fmla="*/ 9438 w 10000"/>
                <a:gd name="connsiteY67" fmla="*/ 3322 h 9813"/>
                <a:gd name="connsiteX68" fmla="*/ 9920 w 10000"/>
                <a:gd name="connsiteY68" fmla="*/ 3146 h 9813"/>
                <a:gd name="connsiteX69" fmla="*/ 10000 w 10000"/>
                <a:gd name="connsiteY69" fmla="*/ 2867 h 9813"/>
                <a:gd name="connsiteX70" fmla="*/ 9960 w 10000"/>
                <a:gd name="connsiteY70" fmla="*/ 2796 h 9813"/>
                <a:gd name="connsiteX71" fmla="*/ 9799 w 10000"/>
                <a:gd name="connsiteY71" fmla="*/ 2796 h 9813"/>
                <a:gd name="connsiteX72" fmla="*/ 9679 w 10000"/>
                <a:gd name="connsiteY72" fmla="*/ 2622 h 9813"/>
                <a:gd name="connsiteX73" fmla="*/ 9438 w 10000"/>
                <a:gd name="connsiteY73" fmla="*/ 2553 h 9813"/>
                <a:gd name="connsiteX74" fmla="*/ 9317 w 10000"/>
                <a:gd name="connsiteY74" fmla="*/ 2412 h 9813"/>
                <a:gd name="connsiteX75" fmla="*/ 9237 w 10000"/>
                <a:gd name="connsiteY75" fmla="*/ 1888 h 9813"/>
                <a:gd name="connsiteX76" fmla="*/ 9237 w 10000"/>
                <a:gd name="connsiteY76" fmla="*/ 1153 h 9813"/>
                <a:gd name="connsiteX77" fmla="*/ 9036 w 10000"/>
                <a:gd name="connsiteY77" fmla="*/ 910 h 9813"/>
                <a:gd name="connsiteX78" fmla="*/ 8996 w 10000"/>
                <a:gd name="connsiteY78" fmla="*/ 664 h 9813"/>
                <a:gd name="connsiteX79" fmla="*/ 8675 w 10000"/>
                <a:gd name="connsiteY79" fmla="*/ 315 h 9813"/>
                <a:gd name="connsiteX80" fmla="*/ 8394 w 10000"/>
                <a:gd name="connsiteY80" fmla="*/ 176 h 9813"/>
                <a:gd name="connsiteX81" fmla="*/ 8233 w 10000"/>
                <a:gd name="connsiteY81" fmla="*/ 0 h 9813"/>
                <a:gd name="connsiteX82" fmla="*/ 7992 w 10000"/>
                <a:gd name="connsiteY82" fmla="*/ 176 h 9813"/>
                <a:gd name="connsiteX83" fmla="*/ 7831 w 10000"/>
                <a:gd name="connsiteY83" fmla="*/ 140 h 9813"/>
                <a:gd name="connsiteX84" fmla="*/ 7711 w 10000"/>
                <a:gd name="connsiteY84" fmla="*/ 453 h 9813"/>
                <a:gd name="connsiteX85" fmla="*/ 7390 w 10000"/>
                <a:gd name="connsiteY85" fmla="*/ 525 h 9813"/>
                <a:gd name="connsiteX86" fmla="*/ 7309 w 10000"/>
                <a:gd name="connsiteY86" fmla="*/ 768 h 9813"/>
                <a:gd name="connsiteX87" fmla="*/ 7028 w 10000"/>
                <a:gd name="connsiteY87" fmla="*/ 768 h 9813"/>
                <a:gd name="connsiteX88" fmla="*/ 6787 w 10000"/>
                <a:gd name="connsiteY88" fmla="*/ 664 h 9813"/>
                <a:gd name="connsiteX89" fmla="*/ 6265 w 10000"/>
                <a:gd name="connsiteY89" fmla="*/ 664 h 9813"/>
                <a:gd name="connsiteX90" fmla="*/ 5743 w 10000"/>
                <a:gd name="connsiteY90" fmla="*/ 664 h 9813"/>
                <a:gd name="connsiteX91" fmla="*/ 5783 w 10000"/>
                <a:gd name="connsiteY91" fmla="*/ 525 h 9813"/>
                <a:gd name="connsiteX92" fmla="*/ 5703 w 10000"/>
                <a:gd name="connsiteY92" fmla="*/ 525 h 9813"/>
                <a:gd name="connsiteX93" fmla="*/ 5663 w 10000"/>
                <a:gd name="connsiteY93" fmla="*/ 664 h 9813"/>
                <a:gd name="connsiteX94" fmla="*/ 5181 w 10000"/>
                <a:gd name="connsiteY94" fmla="*/ 664 h 9813"/>
                <a:gd name="connsiteX95" fmla="*/ 4699 w 10000"/>
                <a:gd name="connsiteY95" fmla="*/ 664 h 9813"/>
                <a:gd name="connsiteX96" fmla="*/ 4217 w 10000"/>
                <a:gd name="connsiteY96" fmla="*/ 664 h 9813"/>
                <a:gd name="connsiteX97" fmla="*/ 3735 w 10000"/>
                <a:gd name="connsiteY97" fmla="*/ 664 h 9813"/>
                <a:gd name="connsiteX98" fmla="*/ 3293 w 10000"/>
                <a:gd name="connsiteY98" fmla="*/ 664 h 9813"/>
                <a:gd name="connsiteX99" fmla="*/ 2811 w 10000"/>
                <a:gd name="connsiteY99" fmla="*/ 664 h 9813"/>
                <a:gd name="connsiteX100" fmla="*/ 2369 w 10000"/>
                <a:gd name="connsiteY100" fmla="*/ 664 h 9813"/>
                <a:gd name="connsiteX101" fmla="*/ 1888 w 10000"/>
                <a:gd name="connsiteY101" fmla="*/ 664 h 9813"/>
                <a:gd name="connsiteX102" fmla="*/ 1888 w 10000"/>
                <a:gd name="connsiteY102" fmla="*/ 1153 h 9813"/>
                <a:gd name="connsiteX103" fmla="*/ 1888 w 10000"/>
                <a:gd name="connsiteY103" fmla="*/ 1783 h 9813"/>
                <a:gd name="connsiteX104" fmla="*/ 1285 w 10000"/>
                <a:gd name="connsiteY104" fmla="*/ 1783 h 9813"/>
                <a:gd name="connsiteX105" fmla="*/ 1285 w 10000"/>
                <a:gd name="connsiteY105" fmla="*/ 2063 h 9813"/>
                <a:gd name="connsiteX0" fmla="*/ 1285 w 10000"/>
                <a:gd name="connsiteY0" fmla="*/ 2102 h 9690"/>
                <a:gd name="connsiteX1" fmla="*/ 1285 w 10000"/>
                <a:gd name="connsiteY1" fmla="*/ 2672 h 9690"/>
                <a:gd name="connsiteX2" fmla="*/ 1285 w 10000"/>
                <a:gd name="connsiteY2" fmla="*/ 3206 h 9690"/>
                <a:gd name="connsiteX3" fmla="*/ 1285 w 10000"/>
                <a:gd name="connsiteY3" fmla="*/ 3741 h 9690"/>
                <a:gd name="connsiteX4" fmla="*/ 1285 w 10000"/>
                <a:gd name="connsiteY4" fmla="*/ 4238 h 9690"/>
                <a:gd name="connsiteX5" fmla="*/ 643 w 10000"/>
                <a:gd name="connsiteY5" fmla="*/ 4347 h 9690"/>
                <a:gd name="connsiteX6" fmla="*/ 522 w 10000"/>
                <a:gd name="connsiteY6" fmla="*/ 4631 h 9690"/>
                <a:gd name="connsiteX7" fmla="*/ 241 w 10000"/>
                <a:gd name="connsiteY7" fmla="*/ 4987 h 9690"/>
                <a:gd name="connsiteX8" fmla="*/ 241 w 10000"/>
                <a:gd name="connsiteY8" fmla="*/ 5273 h 9690"/>
                <a:gd name="connsiteX9" fmla="*/ 120 w 10000"/>
                <a:gd name="connsiteY9" fmla="*/ 5344 h 9690"/>
                <a:gd name="connsiteX10" fmla="*/ 120 w 10000"/>
                <a:gd name="connsiteY10" fmla="*/ 5593 h 9690"/>
                <a:gd name="connsiteX11" fmla="*/ 0 w 10000"/>
                <a:gd name="connsiteY11" fmla="*/ 5808 h 9690"/>
                <a:gd name="connsiteX12" fmla="*/ 0 w 10000"/>
                <a:gd name="connsiteY12" fmla="*/ 5985 h 9690"/>
                <a:gd name="connsiteX13" fmla="*/ 241 w 10000"/>
                <a:gd name="connsiteY13" fmla="*/ 5949 h 9690"/>
                <a:gd name="connsiteX14" fmla="*/ 281 w 10000"/>
                <a:gd name="connsiteY14" fmla="*/ 6269 h 9690"/>
                <a:gd name="connsiteX15" fmla="*/ 602 w 10000"/>
                <a:gd name="connsiteY15" fmla="*/ 6841 h 9690"/>
                <a:gd name="connsiteX16" fmla="*/ 602 w 10000"/>
                <a:gd name="connsiteY16" fmla="*/ 6876 h 9690"/>
                <a:gd name="connsiteX17" fmla="*/ 482 w 10000"/>
                <a:gd name="connsiteY17" fmla="*/ 6912 h 9690"/>
                <a:gd name="connsiteX18" fmla="*/ 964 w 10000"/>
                <a:gd name="connsiteY18" fmla="*/ 7481 h 9690"/>
                <a:gd name="connsiteX19" fmla="*/ 1004 w 10000"/>
                <a:gd name="connsiteY19" fmla="*/ 7659 h 9690"/>
                <a:gd name="connsiteX20" fmla="*/ 964 w 10000"/>
                <a:gd name="connsiteY20" fmla="*/ 8159 h 9690"/>
                <a:gd name="connsiteX21" fmla="*/ 1044 w 10000"/>
                <a:gd name="connsiteY21" fmla="*/ 8230 h 9690"/>
                <a:gd name="connsiteX22" fmla="*/ 1365 w 10000"/>
                <a:gd name="connsiteY22" fmla="*/ 8265 h 9690"/>
                <a:gd name="connsiteX23" fmla="*/ 1406 w 10000"/>
                <a:gd name="connsiteY23" fmla="*/ 8407 h 9690"/>
                <a:gd name="connsiteX24" fmla="*/ 1767 w 10000"/>
                <a:gd name="connsiteY24" fmla="*/ 8443 h 9690"/>
                <a:gd name="connsiteX25" fmla="*/ 1968 w 10000"/>
                <a:gd name="connsiteY25" fmla="*/ 8586 h 9690"/>
                <a:gd name="connsiteX26" fmla="*/ 2008 w 10000"/>
                <a:gd name="connsiteY26" fmla="*/ 8835 h 9690"/>
                <a:gd name="connsiteX27" fmla="*/ 2651 w 10000"/>
                <a:gd name="connsiteY27" fmla="*/ 9263 h 9690"/>
                <a:gd name="connsiteX28" fmla="*/ 2811 w 10000"/>
                <a:gd name="connsiteY28" fmla="*/ 9690 h 9690"/>
                <a:gd name="connsiteX29" fmla="*/ 2890 w 10000"/>
                <a:gd name="connsiteY29" fmla="*/ 7871 h 9690"/>
                <a:gd name="connsiteX30" fmla="*/ 3167 w 10000"/>
                <a:gd name="connsiteY30" fmla="*/ 7879 h 9690"/>
                <a:gd name="connsiteX31" fmla="*/ 3537 w 10000"/>
                <a:gd name="connsiteY31" fmla="*/ 7825 h 9690"/>
                <a:gd name="connsiteX32" fmla="*/ 3795 w 10000"/>
                <a:gd name="connsiteY32" fmla="*/ 8005 h 9690"/>
                <a:gd name="connsiteX33" fmla="*/ 4153 w 10000"/>
                <a:gd name="connsiteY33" fmla="*/ 8074 h 9690"/>
                <a:gd name="connsiteX34" fmla="*/ 4406 w 10000"/>
                <a:gd name="connsiteY34" fmla="*/ 8022 h 9690"/>
                <a:gd name="connsiteX35" fmla="*/ 4600 w 10000"/>
                <a:gd name="connsiteY35" fmla="*/ 7892 h 9690"/>
                <a:gd name="connsiteX36" fmla="*/ 4762 w 10000"/>
                <a:gd name="connsiteY36" fmla="*/ 7651 h 9690"/>
                <a:gd name="connsiteX37" fmla="*/ 4901 w 10000"/>
                <a:gd name="connsiteY37" fmla="*/ 7503 h 9690"/>
                <a:gd name="connsiteX38" fmla="*/ 5080 w 10000"/>
                <a:gd name="connsiteY38" fmla="*/ 7609 h 9690"/>
                <a:gd name="connsiteX39" fmla="*/ 5337 w 10000"/>
                <a:gd name="connsiteY39" fmla="*/ 7714 h 9690"/>
                <a:gd name="connsiteX40" fmla="*/ 5564 w 10000"/>
                <a:gd name="connsiteY40" fmla="*/ 7851 h 9690"/>
                <a:gd name="connsiteX41" fmla="*/ 5768 w 10000"/>
                <a:gd name="connsiteY41" fmla="*/ 7763 h 9690"/>
                <a:gd name="connsiteX42" fmla="*/ 5933 w 10000"/>
                <a:gd name="connsiteY42" fmla="*/ 7680 h 9690"/>
                <a:gd name="connsiteX43" fmla="*/ 6089 w 10000"/>
                <a:gd name="connsiteY43" fmla="*/ 7497 h 9690"/>
                <a:gd name="connsiteX44" fmla="*/ 6274 w 10000"/>
                <a:gd name="connsiteY44" fmla="*/ 7249 h 9690"/>
                <a:gd name="connsiteX45" fmla="*/ 6389 w 10000"/>
                <a:gd name="connsiteY45" fmla="*/ 7134 h 9690"/>
                <a:gd name="connsiteX46" fmla="*/ 6524 w 10000"/>
                <a:gd name="connsiteY46" fmla="*/ 7087 h 9690"/>
                <a:gd name="connsiteX47" fmla="*/ 6531 w 10000"/>
                <a:gd name="connsiteY47" fmla="*/ 6942 h 9690"/>
                <a:gd name="connsiteX48" fmla="*/ 6424 w 10000"/>
                <a:gd name="connsiteY48" fmla="*/ 6611 h 9690"/>
                <a:gd name="connsiteX49" fmla="*/ 6602 w 10000"/>
                <a:gd name="connsiteY49" fmla="*/ 6619 h 9690"/>
                <a:gd name="connsiteX50" fmla="*/ 6707 w 10000"/>
                <a:gd name="connsiteY50" fmla="*/ 6493 h 9690"/>
                <a:gd name="connsiteX51" fmla="*/ 6876 w 10000"/>
                <a:gd name="connsiteY51" fmla="*/ 6494 h 9690"/>
                <a:gd name="connsiteX52" fmla="*/ 6827 w 10000"/>
                <a:gd name="connsiteY52" fmla="*/ 7266 h 9690"/>
                <a:gd name="connsiteX53" fmla="*/ 6991 w 10000"/>
                <a:gd name="connsiteY53" fmla="*/ 7354 h 9690"/>
                <a:gd name="connsiteX54" fmla="*/ 7275 w 10000"/>
                <a:gd name="connsiteY54" fmla="*/ 7579 h 9690"/>
                <a:gd name="connsiteX55" fmla="*/ 7430 w 10000"/>
                <a:gd name="connsiteY55" fmla="*/ 7232 h 9690"/>
                <a:gd name="connsiteX56" fmla="*/ 7470 w 10000"/>
                <a:gd name="connsiteY56" fmla="*/ 7267 h 9690"/>
                <a:gd name="connsiteX57" fmla="*/ 7590 w 10000"/>
                <a:gd name="connsiteY57" fmla="*/ 7054 h 9690"/>
                <a:gd name="connsiteX58" fmla="*/ 7831 w 10000"/>
                <a:gd name="connsiteY58" fmla="*/ 6948 h 9690"/>
                <a:gd name="connsiteX59" fmla="*/ 7952 w 10000"/>
                <a:gd name="connsiteY59" fmla="*/ 6555 h 9690"/>
                <a:gd name="connsiteX60" fmla="*/ 8313 w 10000"/>
                <a:gd name="connsiteY60" fmla="*/ 6092 h 9690"/>
                <a:gd name="connsiteX61" fmla="*/ 8594 w 10000"/>
                <a:gd name="connsiteY61" fmla="*/ 5878 h 9690"/>
                <a:gd name="connsiteX62" fmla="*/ 8795 w 10000"/>
                <a:gd name="connsiteY62" fmla="*/ 5273 h 9690"/>
                <a:gd name="connsiteX63" fmla="*/ 8795 w 10000"/>
                <a:gd name="connsiteY63" fmla="*/ 5131 h 9690"/>
                <a:gd name="connsiteX64" fmla="*/ 8755 w 10000"/>
                <a:gd name="connsiteY64" fmla="*/ 4774 h 9690"/>
                <a:gd name="connsiteX65" fmla="*/ 9157 w 10000"/>
                <a:gd name="connsiteY65" fmla="*/ 3490 h 9690"/>
                <a:gd name="connsiteX66" fmla="*/ 9277 w 10000"/>
                <a:gd name="connsiteY66" fmla="*/ 3490 h 9690"/>
                <a:gd name="connsiteX67" fmla="*/ 9438 w 10000"/>
                <a:gd name="connsiteY67" fmla="*/ 3385 h 9690"/>
                <a:gd name="connsiteX68" fmla="*/ 9920 w 10000"/>
                <a:gd name="connsiteY68" fmla="*/ 3206 h 9690"/>
                <a:gd name="connsiteX69" fmla="*/ 10000 w 10000"/>
                <a:gd name="connsiteY69" fmla="*/ 2922 h 9690"/>
                <a:gd name="connsiteX70" fmla="*/ 9960 w 10000"/>
                <a:gd name="connsiteY70" fmla="*/ 2849 h 9690"/>
                <a:gd name="connsiteX71" fmla="*/ 9799 w 10000"/>
                <a:gd name="connsiteY71" fmla="*/ 2849 h 9690"/>
                <a:gd name="connsiteX72" fmla="*/ 9679 w 10000"/>
                <a:gd name="connsiteY72" fmla="*/ 2672 h 9690"/>
                <a:gd name="connsiteX73" fmla="*/ 9438 w 10000"/>
                <a:gd name="connsiteY73" fmla="*/ 2602 h 9690"/>
                <a:gd name="connsiteX74" fmla="*/ 9317 w 10000"/>
                <a:gd name="connsiteY74" fmla="*/ 2458 h 9690"/>
                <a:gd name="connsiteX75" fmla="*/ 9237 w 10000"/>
                <a:gd name="connsiteY75" fmla="*/ 1924 h 9690"/>
                <a:gd name="connsiteX76" fmla="*/ 9237 w 10000"/>
                <a:gd name="connsiteY76" fmla="*/ 1175 h 9690"/>
                <a:gd name="connsiteX77" fmla="*/ 9036 w 10000"/>
                <a:gd name="connsiteY77" fmla="*/ 927 h 9690"/>
                <a:gd name="connsiteX78" fmla="*/ 8996 w 10000"/>
                <a:gd name="connsiteY78" fmla="*/ 677 h 9690"/>
                <a:gd name="connsiteX79" fmla="*/ 8675 w 10000"/>
                <a:gd name="connsiteY79" fmla="*/ 321 h 9690"/>
                <a:gd name="connsiteX80" fmla="*/ 8394 w 10000"/>
                <a:gd name="connsiteY80" fmla="*/ 179 h 9690"/>
                <a:gd name="connsiteX81" fmla="*/ 8233 w 10000"/>
                <a:gd name="connsiteY81" fmla="*/ 0 h 9690"/>
                <a:gd name="connsiteX82" fmla="*/ 7992 w 10000"/>
                <a:gd name="connsiteY82" fmla="*/ 179 h 9690"/>
                <a:gd name="connsiteX83" fmla="*/ 7831 w 10000"/>
                <a:gd name="connsiteY83" fmla="*/ 143 h 9690"/>
                <a:gd name="connsiteX84" fmla="*/ 7711 w 10000"/>
                <a:gd name="connsiteY84" fmla="*/ 462 h 9690"/>
                <a:gd name="connsiteX85" fmla="*/ 7390 w 10000"/>
                <a:gd name="connsiteY85" fmla="*/ 535 h 9690"/>
                <a:gd name="connsiteX86" fmla="*/ 7309 w 10000"/>
                <a:gd name="connsiteY86" fmla="*/ 783 h 9690"/>
                <a:gd name="connsiteX87" fmla="*/ 7028 w 10000"/>
                <a:gd name="connsiteY87" fmla="*/ 783 h 9690"/>
                <a:gd name="connsiteX88" fmla="*/ 6787 w 10000"/>
                <a:gd name="connsiteY88" fmla="*/ 677 h 9690"/>
                <a:gd name="connsiteX89" fmla="*/ 6265 w 10000"/>
                <a:gd name="connsiteY89" fmla="*/ 677 h 9690"/>
                <a:gd name="connsiteX90" fmla="*/ 5743 w 10000"/>
                <a:gd name="connsiteY90" fmla="*/ 677 h 9690"/>
                <a:gd name="connsiteX91" fmla="*/ 5783 w 10000"/>
                <a:gd name="connsiteY91" fmla="*/ 535 h 9690"/>
                <a:gd name="connsiteX92" fmla="*/ 5703 w 10000"/>
                <a:gd name="connsiteY92" fmla="*/ 535 h 9690"/>
                <a:gd name="connsiteX93" fmla="*/ 5663 w 10000"/>
                <a:gd name="connsiteY93" fmla="*/ 677 h 9690"/>
                <a:gd name="connsiteX94" fmla="*/ 5181 w 10000"/>
                <a:gd name="connsiteY94" fmla="*/ 677 h 9690"/>
                <a:gd name="connsiteX95" fmla="*/ 4699 w 10000"/>
                <a:gd name="connsiteY95" fmla="*/ 677 h 9690"/>
                <a:gd name="connsiteX96" fmla="*/ 4217 w 10000"/>
                <a:gd name="connsiteY96" fmla="*/ 677 h 9690"/>
                <a:gd name="connsiteX97" fmla="*/ 3735 w 10000"/>
                <a:gd name="connsiteY97" fmla="*/ 677 h 9690"/>
                <a:gd name="connsiteX98" fmla="*/ 3293 w 10000"/>
                <a:gd name="connsiteY98" fmla="*/ 677 h 9690"/>
                <a:gd name="connsiteX99" fmla="*/ 2811 w 10000"/>
                <a:gd name="connsiteY99" fmla="*/ 677 h 9690"/>
                <a:gd name="connsiteX100" fmla="*/ 2369 w 10000"/>
                <a:gd name="connsiteY100" fmla="*/ 677 h 9690"/>
                <a:gd name="connsiteX101" fmla="*/ 1888 w 10000"/>
                <a:gd name="connsiteY101" fmla="*/ 677 h 9690"/>
                <a:gd name="connsiteX102" fmla="*/ 1888 w 10000"/>
                <a:gd name="connsiteY102" fmla="*/ 1175 h 9690"/>
                <a:gd name="connsiteX103" fmla="*/ 1888 w 10000"/>
                <a:gd name="connsiteY103" fmla="*/ 1817 h 9690"/>
                <a:gd name="connsiteX104" fmla="*/ 1285 w 10000"/>
                <a:gd name="connsiteY104" fmla="*/ 1817 h 9690"/>
                <a:gd name="connsiteX105" fmla="*/ 1285 w 10000"/>
                <a:gd name="connsiteY105" fmla="*/ 2102 h 9690"/>
                <a:gd name="connsiteX0" fmla="*/ 1285 w 10000"/>
                <a:gd name="connsiteY0" fmla="*/ 2169 h 9707"/>
                <a:gd name="connsiteX1" fmla="*/ 1285 w 10000"/>
                <a:gd name="connsiteY1" fmla="*/ 2757 h 9707"/>
                <a:gd name="connsiteX2" fmla="*/ 1285 w 10000"/>
                <a:gd name="connsiteY2" fmla="*/ 3309 h 9707"/>
                <a:gd name="connsiteX3" fmla="*/ 1285 w 10000"/>
                <a:gd name="connsiteY3" fmla="*/ 3861 h 9707"/>
                <a:gd name="connsiteX4" fmla="*/ 1285 w 10000"/>
                <a:gd name="connsiteY4" fmla="*/ 4374 h 9707"/>
                <a:gd name="connsiteX5" fmla="*/ 643 w 10000"/>
                <a:gd name="connsiteY5" fmla="*/ 4486 h 9707"/>
                <a:gd name="connsiteX6" fmla="*/ 522 w 10000"/>
                <a:gd name="connsiteY6" fmla="*/ 4779 h 9707"/>
                <a:gd name="connsiteX7" fmla="*/ 241 w 10000"/>
                <a:gd name="connsiteY7" fmla="*/ 5147 h 9707"/>
                <a:gd name="connsiteX8" fmla="*/ 241 w 10000"/>
                <a:gd name="connsiteY8" fmla="*/ 5442 h 9707"/>
                <a:gd name="connsiteX9" fmla="*/ 120 w 10000"/>
                <a:gd name="connsiteY9" fmla="*/ 5515 h 9707"/>
                <a:gd name="connsiteX10" fmla="*/ 120 w 10000"/>
                <a:gd name="connsiteY10" fmla="*/ 5772 h 9707"/>
                <a:gd name="connsiteX11" fmla="*/ 0 w 10000"/>
                <a:gd name="connsiteY11" fmla="*/ 5994 h 9707"/>
                <a:gd name="connsiteX12" fmla="*/ 0 w 10000"/>
                <a:gd name="connsiteY12" fmla="*/ 6176 h 9707"/>
                <a:gd name="connsiteX13" fmla="*/ 241 w 10000"/>
                <a:gd name="connsiteY13" fmla="*/ 6139 h 9707"/>
                <a:gd name="connsiteX14" fmla="*/ 281 w 10000"/>
                <a:gd name="connsiteY14" fmla="*/ 6470 h 9707"/>
                <a:gd name="connsiteX15" fmla="*/ 602 w 10000"/>
                <a:gd name="connsiteY15" fmla="*/ 7060 h 9707"/>
                <a:gd name="connsiteX16" fmla="*/ 602 w 10000"/>
                <a:gd name="connsiteY16" fmla="*/ 7096 h 9707"/>
                <a:gd name="connsiteX17" fmla="*/ 482 w 10000"/>
                <a:gd name="connsiteY17" fmla="*/ 7133 h 9707"/>
                <a:gd name="connsiteX18" fmla="*/ 964 w 10000"/>
                <a:gd name="connsiteY18" fmla="*/ 7720 h 9707"/>
                <a:gd name="connsiteX19" fmla="*/ 1004 w 10000"/>
                <a:gd name="connsiteY19" fmla="*/ 7904 h 9707"/>
                <a:gd name="connsiteX20" fmla="*/ 964 w 10000"/>
                <a:gd name="connsiteY20" fmla="*/ 8420 h 9707"/>
                <a:gd name="connsiteX21" fmla="*/ 1044 w 10000"/>
                <a:gd name="connsiteY21" fmla="*/ 8493 h 9707"/>
                <a:gd name="connsiteX22" fmla="*/ 1365 w 10000"/>
                <a:gd name="connsiteY22" fmla="*/ 8529 h 9707"/>
                <a:gd name="connsiteX23" fmla="*/ 1406 w 10000"/>
                <a:gd name="connsiteY23" fmla="*/ 8676 h 9707"/>
                <a:gd name="connsiteX24" fmla="*/ 1767 w 10000"/>
                <a:gd name="connsiteY24" fmla="*/ 8713 h 9707"/>
                <a:gd name="connsiteX25" fmla="*/ 1968 w 10000"/>
                <a:gd name="connsiteY25" fmla="*/ 8861 h 9707"/>
                <a:gd name="connsiteX26" fmla="*/ 2008 w 10000"/>
                <a:gd name="connsiteY26" fmla="*/ 9118 h 9707"/>
                <a:gd name="connsiteX27" fmla="*/ 2651 w 10000"/>
                <a:gd name="connsiteY27" fmla="*/ 9559 h 9707"/>
                <a:gd name="connsiteX28" fmla="*/ 2679 w 10000"/>
                <a:gd name="connsiteY28" fmla="*/ 8143 h 9707"/>
                <a:gd name="connsiteX29" fmla="*/ 2890 w 10000"/>
                <a:gd name="connsiteY29" fmla="*/ 8123 h 9707"/>
                <a:gd name="connsiteX30" fmla="*/ 3167 w 10000"/>
                <a:gd name="connsiteY30" fmla="*/ 8131 h 9707"/>
                <a:gd name="connsiteX31" fmla="*/ 3537 w 10000"/>
                <a:gd name="connsiteY31" fmla="*/ 8075 h 9707"/>
                <a:gd name="connsiteX32" fmla="*/ 3795 w 10000"/>
                <a:gd name="connsiteY32" fmla="*/ 8261 h 9707"/>
                <a:gd name="connsiteX33" fmla="*/ 4153 w 10000"/>
                <a:gd name="connsiteY33" fmla="*/ 8332 h 9707"/>
                <a:gd name="connsiteX34" fmla="*/ 4406 w 10000"/>
                <a:gd name="connsiteY34" fmla="*/ 8279 h 9707"/>
                <a:gd name="connsiteX35" fmla="*/ 4600 w 10000"/>
                <a:gd name="connsiteY35" fmla="*/ 8144 h 9707"/>
                <a:gd name="connsiteX36" fmla="*/ 4762 w 10000"/>
                <a:gd name="connsiteY36" fmla="*/ 7896 h 9707"/>
                <a:gd name="connsiteX37" fmla="*/ 4901 w 10000"/>
                <a:gd name="connsiteY37" fmla="*/ 7743 h 9707"/>
                <a:gd name="connsiteX38" fmla="*/ 5080 w 10000"/>
                <a:gd name="connsiteY38" fmla="*/ 7852 h 9707"/>
                <a:gd name="connsiteX39" fmla="*/ 5337 w 10000"/>
                <a:gd name="connsiteY39" fmla="*/ 7961 h 9707"/>
                <a:gd name="connsiteX40" fmla="*/ 5564 w 10000"/>
                <a:gd name="connsiteY40" fmla="*/ 8102 h 9707"/>
                <a:gd name="connsiteX41" fmla="*/ 5768 w 10000"/>
                <a:gd name="connsiteY41" fmla="*/ 8011 h 9707"/>
                <a:gd name="connsiteX42" fmla="*/ 5933 w 10000"/>
                <a:gd name="connsiteY42" fmla="*/ 7926 h 9707"/>
                <a:gd name="connsiteX43" fmla="*/ 6089 w 10000"/>
                <a:gd name="connsiteY43" fmla="*/ 7737 h 9707"/>
                <a:gd name="connsiteX44" fmla="*/ 6274 w 10000"/>
                <a:gd name="connsiteY44" fmla="*/ 7481 h 9707"/>
                <a:gd name="connsiteX45" fmla="*/ 6389 w 10000"/>
                <a:gd name="connsiteY45" fmla="*/ 7362 h 9707"/>
                <a:gd name="connsiteX46" fmla="*/ 6524 w 10000"/>
                <a:gd name="connsiteY46" fmla="*/ 7314 h 9707"/>
                <a:gd name="connsiteX47" fmla="*/ 6531 w 10000"/>
                <a:gd name="connsiteY47" fmla="*/ 7164 h 9707"/>
                <a:gd name="connsiteX48" fmla="*/ 6424 w 10000"/>
                <a:gd name="connsiteY48" fmla="*/ 6822 h 9707"/>
                <a:gd name="connsiteX49" fmla="*/ 6602 w 10000"/>
                <a:gd name="connsiteY49" fmla="*/ 6831 h 9707"/>
                <a:gd name="connsiteX50" fmla="*/ 6707 w 10000"/>
                <a:gd name="connsiteY50" fmla="*/ 6701 h 9707"/>
                <a:gd name="connsiteX51" fmla="*/ 6876 w 10000"/>
                <a:gd name="connsiteY51" fmla="*/ 6702 h 9707"/>
                <a:gd name="connsiteX52" fmla="*/ 6827 w 10000"/>
                <a:gd name="connsiteY52" fmla="*/ 7498 h 9707"/>
                <a:gd name="connsiteX53" fmla="*/ 6991 w 10000"/>
                <a:gd name="connsiteY53" fmla="*/ 7589 h 9707"/>
                <a:gd name="connsiteX54" fmla="*/ 7275 w 10000"/>
                <a:gd name="connsiteY54" fmla="*/ 7821 h 9707"/>
                <a:gd name="connsiteX55" fmla="*/ 7430 w 10000"/>
                <a:gd name="connsiteY55" fmla="*/ 7463 h 9707"/>
                <a:gd name="connsiteX56" fmla="*/ 7470 w 10000"/>
                <a:gd name="connsiteY56" fmla="*/ 7499 h 9707"/>
                <a:gd name="connsiteX57" fmla="*/ 7590 w 10000"/>
                <a:gd name="connsiteY57" fmla="*/ 7280 h 9707"/>
                <a:gd name="connsiteX58" fmla="*/ 7831 w 10000"/>
                <a:gd name="connsiteY58" fmla="*/ 7170 h 9707"/>
                <a:gd name="connsiteX59" fmla="*/ 7952 w 10000"/>
                <a:gd name="connsiteY59" fmla="*/ 6765 h 9707"/>
                <a:gd name="connsiteX60" fmla="*/ 8313 w 10000"/>
                <a:gd name="connsiteY60" fmla="*/ 6287 h 9707"/>
                <a:gd name="connsiteX61" fmla="*/ 8594 w 10000"/>
                <a:gd name="connsiteY61" fmla="*/ 6066 h 9707"/>
                <a:gd name="connsiteX62" fmla="*/ 8795 w 10000"/>
                <a:gd name="connsiteY62" fmla="*/ 5442 h 9707"/>
                <a:gd name="connsiteX63" fmla="*/ 8795 w 10000"/>
                <a:gd name="connsiteY63" fmla="*/ 5295 h 9707"/>
                <a:gd name="connsiteX64" fmla="*/ 8755 w 10000"/>
                <a:gd name="connsiteY64" fmla="*/ 4927 h 9707"/>
                <a:gd name="connsiteX65" fmla="*/ 9157 w 10000"/>
                <a:gd name="connsiteY65" fmla="*/ 3602 h 9707"/>
                <a:gd name="connsiteX66" fmla="*/ 9277 w 10000"/>
                <a:gd name="connsiteY66" fmla="*/ 3602 h 9707"/>
                <a:gd name="connsiteX67" fmla="*/ 9438 w 10000"/>
                <a:gd name="connsiteY67" fmla="*/ 3493 h 9707"/>
                <a:gd name="connsiteX68" fmla="*/ 9920 w 10000"/>
                <a:gd name="connsiteY68" fmla="*/ 3309 h 9707"/>
                <a:gd name="connsiteX69" fmla="*/ 10000 w 10000"/>
                <a:gd name="connsiteY69" fmla="*/ 3015 h 9707"/>
                <a:gd name="connsiteX70" fmla="*/ 9960 w 10000"/>
                <a:gd name="connsiteY70" fmla="*/ 2940 h 9707"/>
                <a:gd name="connsiteX71" fmla="*/ 9799 w 10000"/>
                <a:gd name="connsiteY71" fmla="*/ 2940 h 9707"/>
                <a:gd name="connsiteX72" fmla="*/ 9679 w 10000"/>
                <a:gd name="connsiteY72" fmla="*/ 2757 h 9707"/>
                <a:gd name="connsiteX73" fmla="*/ 9438 w 10000"/>
                <a:gd name="connsiteY73" fmla="*/ 2685 h 9707"/>
                <a:gd name="connsiteX74" fmla="*/ 9317 w 10000"/>
                <a:gd name="connsiteY74" fmla="*/ 2537 h 9707"/>
                <a:gd name="connsiteX75" fmla="*/ 9237 w 10000"/>
                <a:gd name="connsiteY75" fmla="*/ 1986 h 9707"/>
                <a:gd name="connsiteX76" fmla="*/ 9237 w 10000"/>
                <a:gd name="connsiteY76" fmla="*/ 1213 h 9707"/>
                <a:gd name="connsiteX77" fmla="*/ 9036 w 10000"/>
                <a:gd name="connsiteY77" fmla="*/ 957 h 9707"/>
                <a:gd name="connsiteX78" fmla="*/ 8996 w 10000"/>
                <a:gd name="connsiteY78" fmla="*/ 699 h 9707"/>
                <a:gd name="connsiteX79" fmla="*/ 8675 w 10000"/>
                <a:gd name="connsiteY79" fmla="*/ 331 h 9707"/>
                <a:gd name="connsiteX80" fmla="*/ 8394 w 10000"/>
                <a:gd name="connsiteY80" fmla="*/ 185 h 9707"/>
                <a:gd name="connsiteX81" fmla="*/ 8233 w 10000"/>
                <a:gd name="connsiteY81" fmla="*/ 0 h 9707"/>
                <a:gd name="connsiteX82" fmla="*/ 7992 w 10000"/>
                <a:gd name="connsiteY82" fmla="*/ 185 h 9707"/>
                <a:gd name="connsiteX83" fmla="*/ 7831 w 10000"/>
                <a:gd name="connsiteY83" fmla="*/ 148 h 9707"/>
                <a:gd name="connsiteX84" fmla="*/ 7711 w 10000"/>
                <a:gd name="connsiteY84" fmla="*/ 477 h 9707"/>
                <a:gd name="connsiteX85" fmla="*/ 7390 w 10000"/>
                <a:gd name="connsiteY85" fmla="*/ 552 h 9707"/>
                <a:gd name="connsiteX86" fmla="*/ 7309 w 10000"/>
                <a:gd name="connsiteY86" fmla="*/ 808 h 9707"/>
                <a:gd name="connsiteX87" fmla="*/ 7028 w 10000"/>
                <a:gd name="connsiteY87" fmla="*/ 808 h 9707"/>
                <a:gd name="connsiteX88" fmla="*/ 6787 w 10000"/>
                <a:gd name="connsiteY88" fmla="*/ 699 h 9707"/>
                <a:gd name="connsiteX89" fmla="*/ 6265 w 10000"/>
                <a:gd name="connsiteY89" fmla="*/ 699 h 9707"/>
                <a:gd name="connsiteX90" fmla="*/ 5743 w 10000"/>
                <a:gd name="connsiteY90" fmla="*/ 699 h 9707"/>
                <a:gd name="connsiteX91" fmla="*/ 5783 w 10000"/>
                <a:gd name="connsiteY91" fmla="*/ 552 h 9707"/>
                <a:gd name="connsiteX92" fmla="*/ 5703 w 10000"/>
                <a:gd name="connsiteY92" fmla="*/ 552 h 9707"/>
                <a:gd name="connsiteX93" fmla="*/ 5663 w 10000"/>
                <a:gd name="connsiteY93" fmla="*/ 699 h 9707"/>
                <a:gd name="connsiteX94" fmla="*/ 5181 w 10000"/>
                <a:gd name="connsiteY94" fmla="*/ 699 h 9707"/>
                <a:gd name="connsiteX95" fmla="*/ 4699 w 10000"/>
                <a:gd name="connsiteY95" fmla="*/ 699 h 9707"/>
                <a:gd name="connsiteX96" fmla="*/ 4217 w 10000"/>
                <a:gd name="connsiteY96" fmla="*/ 699 h 9707"/>
                <a:gd name="connsiteX97" fmla="*/ 3735 w 10000"/>
                <a:gd name="connsiteY97" fmla="*/ 699 h 9707"/>
                <a:gd name="connsiteX98" fmla="*/ 3293 w 10000"/>
                <a:gd name="connsiteY98" fmla="*/ 699 h 9707"/>
                <a:gd name="connsiteX99" fmla="*/ 2811 w 10000"/>
                <a:gd name="connsiteY99" fmla="*/ 699 h 9707"/>
                <a:gd name="connsiteX100" fmla="*/ 2369 w 10000"/>
                <a:gd name="connsiteY100" fmla="*/ 699 h 9707"/>
                <a:gd name="connsiteX101" fmla="*/ 1888 w 10000"/>
                <a:gd name="connsiteY101" fmla="*/ 699 h 9707"/>
                <a:gd name="connsiteX102" fmla="*/ 1888 w 10000"/>
                <a:gd name="connsiteY102" fmla="*/ 1213 h 9707"/>
                <a:gd name="connsiteX103" fmla="*/ 1888 w 10000"/>
                <a:gd name="connsiteY103" fmla="*/ 1875 h 9707"/>
                <a:gd name="connsiteX104" fmla="*/ 1285 w 10000"/>
                <a:gd name="connsiteY104" fmla="*/ 1875 h 9707"/>
                <a:gd name="connsiteX105" fmla="*/ 1285 w 10000"/>
                <a:gd name="connsiteY105" fmla="*/ 2169 h 9707"/>
                <a:gd name="connsiteX0" fmla="*/ 1285 w 10000"/>
                <a:gd name="connsiteY0" fmla="*/ 2234 h 9424"/>
                <a:gd name="connsiteX1" fmla="*/ 1285 w 10000"/>
                <a:gd name="connsiteY1" fmla="*/ 2840 h 9424"/>
                <a:gd name="connsiteX2" fmla="*/ 1285 w 10000"/>
                <a:gd name="connsiteY2" fmla="*/ 3409 h 9424"/>
                <a:gd name="connsiteX3" fmla="*/ 1285 w 10000"/>
                <a:gd name="connsiteY3" fmla="*/ 3978 h 9424"/>
                <a:gd name="connsiteX4" fmla="*/ 1285 w 10000"/>
                <a:gd name="connsiteY4" fmla="*/ 4506 h 9424"/>
                <a:gd name="connsiteX5" fmla="*/ 643 w 10000"/>
                <a:gd name="connsiteY5" fmla="*/ 4621 h 9424"/>
                <a:gd name="connsiteX6" fmla="*/ 522 w 10000"/>
                <a:gd name="connsiteY6" fmla="*/ 4923 h 9424"/>
                <a:gd name="connsiteX7" fmla="*/ 241 w 10000"/>
                <a:gd name="connsiteY7" fmla="*/ 5302 h 9424"/>
                <a:gd name="connsiteX8" fmla="*/ 241 w 10000"/>
                <a:gd name="connsiteY8" fmla="*/ 5606 h 9424"/>
                <a:gd name="connsiteX9" fmla="*/ 120 w 10000"/>
                <a:gd name="connsiteY9" fmla="*/ 5681 h 9424"/>
                <a:gd name="connsiteX10" fmla="*/ 120 w 10000"/>
                <a:gd name="connsiteY10" fmla="*/ 5946 h 9424"/>
                <a:gd name="connsiteX11" fmla="*/ 0 w 10000"/>
                <a:gd name="connsiteY11" fmla="*/ 6175 h 9424"/>
                <a:gd name="connsiteX12" fmla="*/ 0 w 10000"/>
                <a:gd name="connsiteY12" fmla="*/ 6362 h 9424"/>
                <a:gd name="connsiteX13" fmla="*/ 241 w 10000"/>
                <a:gd name="connsiteY13" fmla="*/ 6324 h 9424"/>
                <a:gd name="connsiteX14" fmla="*/ 281 w 10000"/>
                <a:gd name="connsiteY14" fmla="*/ 6665 h 9424"/>
                <a:gd name="connsiteX15" fmla="*/ 602 w 10000"/>
                <a:gd name="connsiteY15" fmla="*/ 7273 h 9424"/>
                <a:gd name="connsiteX16" fmla="*/ 602 w 10000"/>
                <a:gd name="connsiteY16" fmla="*/ 7310 h 9424"/>
                <a:gd name="connsiteX17" fmla="*/ 482 w 10000"/>
                <a:gd name="connsiteY17" fmla="*/ 7348 h 9424"/>
                <a:gd name="connsiteX18" fmla="*/ 964 w 10000"/>
                <a:gd name="connsiteY18" fmla="*/ 7953 h 9424"/>
                <a:gd name="connsiteX19" fmla="*/ 1004 w 10000"/>
                <a:gd name="connsiteY19" fmla="*/ 8143 h 9424"/>
                <a:gd name="connsiteX20" fmla="*/ 964 w 10000"/>
                <a:gd name="connsiteY20" fmla="*/ 8674 h 9424"/>
                <a:gd name="connsiteX21" fmla="*/ 1044 w 10000"/>
                <a:gd name="connsiteY21" fmla="*/ 8749 h 9424"/>
                <a:gd name="connsiteX22" fmla="*/ 1365 w 10000"/>
                <a:gd name="connsiteY22" fmla="*/ 8786 h 9424"/>
                <a:gd name="connsiteX23" fmla="*/ 1406 w 10000"/>
                <a:gd name="connsiteY23" fmla="*/ 8938 h 9424"/>
                <a:gd name="connsiteX24" fmla="*/ 1767 w 10000"/>
                <a:gd name="connsiteY24" fmla="*/ 8976 h 9424"/>
                <a:gd name="connsiteX25" fmla="*/ 1968 w 10000"/>
                <a:gd name="connsiteY25" fmla="*/ 9128 h 9424"/>
                <a:gd name="connsiteX26" fmla="*/ 2008 w 10000"/>
                <a:gd name="connsiteY26" fmla="*/ 9393 h 9424"/>
                <a:gd name="connsiteX27" fmla="*/ 2519 w 10000"/>
                <a:gd name="connsiteY27" fmla="*/ 7935 h 9424"/>
                <a:gd name="connsiteX28" fmla="*/ 2679 w 10000"/>
                <a:gd name="connsiteY28" fmla="*/ 8389 h 9424"/>
                <a:gd name="connsiteX29" fmla="*/ 2890 w 10000"/>
                <a:gd name="connsiteY29" fmla="*/ 8368 h 9424"/>
                <a:gd name="connsiteX30" fmla="*/ 3167 w 10000"/>
                <a:gd name="connsiteY30" fmla="*/ 8376 h 9424"/>
                <a:gd name="connsiteX31" fmla="*/ 3537 w 10000"/>
                <a:gd name="connsiteY31" fmla="*/ 8319 h 9424"/>
                <a:gd name="connsiteX32" fmla="*/ 3795 w 10000"/>
                <a:gd name="connsiteY32" fmla="*/ 8510 h 9424"/>
                <a:gd name="connsiteX33" fmla="*/ 4153 w 10000"/>
                <a:gd name="connsiteY33" fmla="*/ 8583 h 9424"/>
                <a:gd name="connsiteX34" fmla="*/ 4406 w 10000"/>
                <a:gd name="connsiteY34" fmla="*/ 8529 h 9424"/>
                <a:gd name="connsiteX35" fmla="*/ 4600 w 10000"/>
                <a:gd name="connsiteY35" fmla="*/ 8390 h 9424"/>
                <a:gd name="connsiteX36" fmla="*/ 4762 w 10000"/>
                <a:gd name="connsiteY36" fmla="*/ 8134 h 9424"/>
                <a:gd name="connsiteX37" fmla="*/ 4901 w 10000"/>
                <a:gd name="connsiteY37" fmla="*/ 7977 h 9424"/>
                <a:gd name="connsiteX38" fmla="*/ 5080 w 10000"/>
                <a:gd name="connsiteY38" fmla="*/ 8089 h 9424"/>
                <a:gd name="connsiteX39" fmla="*/ 5337 w 10000"/>
                <a:gd name="connsiteY39" fmla="*/ 8201 h 9424"/>
                <a:gd name="connsiteX40" fmla="*/ 5564 w 10000"/>
                <a:gd name="connsiteY40" fmla="*/ 8347 h 9424"/>
                <a:gd name="connsiteX41" fmla="*/ 5768 w 10000"/>
                <a:gd name="connsiteY41" fmla="*/ 8253 h 9424"/>
                <a:gd name="connsiteX42" fmla="*/ 5933 w 10000"/>
                <a:gd name="connsiteY42" fmla="*/ 8165 h 9424"/>
                <a:gd name="connsiteX43" fmla="*/ 6089 w 10000"/>
                <a:gd name="connsiteY43" fmla="*/ 7971 h 9424"/>
                <a:gd name="connsiteX44" fmla="*/ 6274 w 10000"/>
                <a:gd name="connsiteY44" fmla="*/ 7707 h 9424"/>
                <a:gd name="connsiteX45" fmla="*/ 6389 w 10000"/>
                <a:gd name="connsiteY45" fmla="*/ 7584 h 9424"/>
                <a:gd name="connsiteX46" fmla="*/ 6524 w 10000"/>
                <a:gd name="connsiteY46" fmla="*/ 7535 h 9424"/>
                <a:gd name="connsiteX47" fmla="*/ 6531 w 10000"/>
                <a:gd name="connsiteY47" fmla="*/ 7380 h 9424"/>
                <a:gd name="connsiteX48" fmla="*/ 6424 w 10000"/>
                <a:gd name="connsiteY48" fmla="*/ 7028 h 9424"/>
                <a:gd name="connsiteX49" fmla="*/ 6602 w 10000"/>
                <a:gd name="connsiteY49" fmla="*/ 7037 h 9424"/>
                <a:gd name="connsiteX50" fmla="*/ 6707 w 10000"/>
                <a:gd name="connsiteY50" fmla="*/ 6903 h 9424"/>
                <a:gd name="connsiteX51" fmla="*/ 6876 w 10000"/>
                <a:gd name="connsiteY51" fmla="*/ 6904 h 9424"/>
                <a:gd name="connsiteX52" fmla="*/ 6827 w 10000"/>
                <a:gd name="connsiteY52" fmla="*/ 7724 h 9424"/>
                <a:gd name="connsiteX53" fmla="*/ 6991 w 10000"/>
                <a:gd name="connsiteY53" fmla="*/ 7818 h 9424"/>
                <a:gd name="connsiteX54" fmla="*/ 7275 w 10000"/>
                <a:gd name="connsiteY54" fmla="*/ 8057 h 9424"/>
                <a:gd name="connsiteX55" fmla="*/ 7430 w 10000"/>
                <a:gd name="connsiteY55" fmla="*/ 7688 h 9424"/>
                <a:gd name="connsiteX56" fmla="*/ 7470 w 10000"/>
                <a:gd name="connsiteY56" fmla="*/ 7725 h 9424"/>
                <a:gd name="connsiteX57" fmla="*/ 7590 w 10000"/>
                <a:gd name="connsiteY57" fmla="*/ 7500 h 9424"/>
                <a:gd name="connsiteX58" fmla="*/ 7831 w 10000"/>
                <a:gd name="connsiteY58" fmla="*/ 7386 h 9424"/>
                <a:gd name="connsiteX59" fmla="*/ 7952 w 10000"/>
                <a:gd name="connsiteY59" fmla="*/ 6969 h 9424"/>
                <a:gd name="connsiteX60" fmla="*/ 8313 w 10000"/>
                <a:gd name="connsiteY60" fmla="*/ 6477 h 9424"/>
                <a:gd name="connsiteX61" fmla="*/ 8594 w 10000"/>
                <a:gd name="connsiteY61" fmla="*/ 6249 h 9424"/>
                <a:gd name="connsiteX62" fmla="*/ 8795 w 10000"/>
                <a:gd name="connsiteY62" fmla="*/ 5606 h 9424"/>
                <a:gd name="connsiteX63" fmla="*/ 8795 w 10000"/>
                <a:gd name="connsiteY63" fmla="*/ 5455 h 9424"/>
                <a:gd name="connsiteX64" fmla="*/ 8755 w 10000"/>
                <a:gd name="connsiteY64" fmla="*/ 5076 h 9424"/>
                <a:gd name="connsiteX65" fmla="*/ 9157 w 10000"/>
                <a:gd name="connsiteY65" fmla="*/ 3711 h 9424"/>
                <a:gd name="connsiteX66" fmla="*/ 9277 w 10000"/>
                <a:gd name="connsiteY66" fmla="*/ 3711 h 9424"/>
                <a:gd name="connsiteX67" fmla="*/ 9438 w 10000"/>
                <a:gd name="connsiteY67" fmla="*/ 3598 h 9424"/>
                <a:gd name="connsiteX68" fmla="*/ 9920 w 10000"/>
                <a:gd name="connsiteY68" fmla="*/ 3409 h 9424"/>
                <a:gd name="connsiteX69" fmla="*/ 10000 w 10000"/>
                <a:gd name="connsiteY69" fmla="*/ 3106 h 9424"/>
                <a:gd name="connsiteX70" fmla="*/ 9960 w 10000"/>
                <a:gd name="connsiteY70" fmla="*/ 3029 h 9424"/>
                <a:gd name="connsiteX71" fmla="*/ 9799 w 10000"/>
                <a:gd name="connsiteY71" fmla="*/ 3029 h 9424"/>
                <a:gd name="connsiteX72" fmla="*/ 9679 w 10000"/>
                <a:gd name="connsiteY72" fmla="*/ 2840 h 9424"/>
                <a:gd name="connsiteX73" fmla="*/ 9438 w 10000"/>
                <a:gd name="connsiteY73" fmla="*/ 2766 h 9424"/>
                <a:gd name="connsiteX74" fmla="*/ 9317 w 10000"/>
                <a:gd name="connsiteY74" fmla="*/ 2614 h 9424"/>
                <a:gd name="connsiteX75" fmla="*/ 9237 w 10000"/>
                <a:gd name="connsiteY75" fmla="*/ 2046 h 9424"/>
                <a:gd name="connsiteX76" fmla="*/ 9237 w 10000"/>
                <a:gd name="connsiteY76" fmla="*/ 1250 h 9424"/>
                <a:gd name="connsiteX77" fmla="*/ 9036 w 10000"/>
                <a:gd name="connsiteY77" fmla="*/ 986 h 9424"/>
                <a:gd name="connsiteX78" fmla="*/ 8996 w 10000"/>
                <a:gd name="connsiteY78" fmla="*/ 720 h 9424"/>
                <a:gd name="connsiteX79" fmla="*/ 8675 w 10000"/>
                <a:gd name="connsiteY79" fmla="*/ 341 h 9424"/>
                <a:gd name="connsiteX80" fmla="*/ 8394 w 10000"/>
                <a:gd name="connsiteY80" fmla="*/ 191 h 9424"/>
                <a:gd name="connsiteX81" fmla="*/ 8233 w 10000"/>
                <a:gd name="connsiteY81" fmla="*/ 0 h 9424"/>
                <a:gd name="connsiteX82" fmla="*/ 7992 w 10000"/>
                <a:gd name="connsiteY82" fmla="*/ 191 h 9424"/>
                <a:gd name="connsiteX83" fmla="*/ 7831 w 10000"/>
                <a:gd name="connsiteY83" fmla="*/ 152 h 9424"/>
                <a:gd name="connsiteX84" fmla="*/ 7711 w 10000"/>
                <a:gd name="connsiteY84" fmla="*/ 491 h 9424"/>
                <a:gd name="connsiteX85" fmla="*/ 7390 w 10000"/>
                <a:gd name="connsiteY85" fmla="*/ 569 h 9424"/>
                <a:gd name="connsiteX86" fmla="*/ 7309 w 10000"/>
                <a:gd name="connsiteY86" fmla="*/ 832 h 9424"/>
                <a:gd name="connsiteX87" fmla="*/ 7028 w 10000"/>
                <a:gd name="connsiteY87" fmla="*/ 832 h 9424"/>
                <a:gd name="connsiteX88" fmla="*/ 6787 w 10000"/>
                <a:gd name="connsiteY88" fmla="*/ 720 h 9424"/>
                <a:gd name="connsiteX89" fmla="*/ 6265 w 10000"/>
                <a:gd name="connsiteY89" fmla="*/ 720 h 9424"/>
                <a:gd name="connsiteX90" fmla="*/ 5743 w 10000"/>
                <a:gd name="connsiteY90" fmla="*/ 720 h 9424"/>
                <a:gd name="connsiteX91" fmla="*/ 5783 w 10000"/>
                <a:gd name="connsiteY91" fmla="*/ 569 h 9424"/>
                <a:gd name="connsiteX92" fmla="*/ 5703 w 10000"/>
                <a:gd name="connsiteY92" fmla="*/ 569 h 9424"/>
                <a:gd name="connsiteX93" fmla="*/ 5663 w 10000"/>
                <a:gd name="connsiteY93" fmla="*/ 720 h 9424"/>
                <a:gd name="connsiteX94" fmla="*/ 5181 w 10000"/>
                <a:gd name="connsiteY94" fmla="*/ 720 h 9424"/>
                <a:gd name="connsiteX95" fmla="*/ 4699 w 10000"/>
                <a:gd name="connsiteY95" fmla="*/ 720 h 9424"/>
                <a:gd name="connsiteX96" fmla="*/ 4217 w 10000"/>
                <a:gd name="connsiteY96" fmla="*/ 720 h 9424"/>
                <a:gd name="connsiteX97" fmla="*/ 3735 w 10000"/>
                <a:gd name="connsiteY97" fmla="*/ 720 h 9424"/>
                <a:gd name="connsiteX98" fmla="*/ 3293 w 10000"/>
                <a:gd name="connsiteY98" fmla="*/ 720 h 9424"/>
                <a:gd name="connsiteX99" fmla="*/ 2811 w 10000"/>
                <a:gd name="connsiteY99" fmla="*/ 720 h 9424"/>
                <a:gd name="connsiteX100" fmla="*/ 2369 w 10000"/>
                <a:gd name="connsiteY100" fmla="*/ 720 h 9424"/>
                <a:gd name="connsiteX101" fmla="*/ 1888 w 10000"/>
                <a:gd name="connsiteY101" fmla="*/ 720 h 9424"/>
                <a:gd name="connsiteX102" fmla="*/ 1888 w 10000"/>
                <a:gd name="connsiteY102" fmla="*/ 1250 h 9424"/>
                <a:gd name="connsiteX103" fmla="*/ 1888 w 10000"/>
                <a:gd name="connsiteY103" fmla="*/ 1932 h 9424"/>
                <a:gd name="connsiteX104" fmla="*/ 1285 w 10000"/>
                <a:gd name="connsiteY104" fmla="*/ 1932 h 9424"/>
                <a:gd name="connsiteX105" fmla="*/ 1285 w 10000"/>
                <a:gd name="connsiteY105" fmla="*/ 2234 h 9424"/>
                <a:gd name="connsiteX0" fmla="*/ 1285 w 10000"/>
                <a:gd name="connsiteY0" fmla="*/ 2371 h 10000"/>
                <a:gd name="connsiteX1" fmla="*/ 1285 w 10000"/>
                <a:gd name="connsiteY1" fmla="*/ 3014 h 10000"/>
                <a:gd name="connsiteX2" fmla="*/ 1285 w 10000"/>
                <a:gd name="connsiteY2" fmla="*/ 3617 h 10000"/>
                <a:gd name="connsiteX3" fmla="*/ 1285 w 10000"/>
                <a:gd name="connsiteY3" fmla="*/ 4221 h 10000"/>
                <a:gd name="connsiteX4" fmla="*/ 1285 w 10000"/>
                <a:gd name="connsiteY4" fmla="*/ 4781 h 10000"/>
                <a:gd name="connsiteX5" fmla="*/ 643 w 10000"/>
                <a:gd name="connsiteY5" fmla="*/ 4903 h 10000"/>
                <a:gd name="connsiteX6" fmla="*/ 522 w 10000"/>
                <a:gd name="connsiteY6" fmla="*/ 5224 h 10000"/>
                <a:gd name="connsiteX7" fmla="*/ 241 w 10000"/>
                <a:gd name="connsiteY7" fmla="*/ 5626 h 10000"/>
                <a:gd name="connsiteX8" fmla="*/ 241 w 10000"/>
                <a:gd name="connsiteY8" fmla="*/ 5949 h 10000"/>
                <a:gd name="connsiteX9" fmla="*/ 120 w 10000"/>
                <a:gd name="connsiteY9" fmla="*/ 6028 h 10000"/>
                <a:gd name="connsiteX10" fmla="*/ 120 w 10000"/>
                <a:gd name="connsiteY10" fmla="*/ 6309 h 10000"/>
                <a:gd name="connsiteX11" fmla="*/ 0 w 10000"/>
                <a:gd name="connsiteY11" fmla="*/ 6552 h 10000"/>
                <a:gd name="connsiteX12" fmla="*/ 0 w 10000"/>
                <a:gd name="connsiteY12" fmla="*/ 6751 h 10000"/>
                <a:gd name="connsiteX13" fmla="*/ 241 w 10000"/>
                <a:gd name="connsiteY13" fmla="*/ 6711 h 10000"/>
                <a:gd name="connsiteX14" fmla="*/ 281 w 10000"/>
                <a:gd name="connsiteY14" fmla="*/ 7072 h 10000"/>
                <a:gd name="connsiteX15" fmla="*/ 602 w 10000"/>
                <a:gd name="connsiteY15" fmla="*/ 7718 h 10000"/>
                <a:gd name="connsiteX16" fmla="*/ 602 w 10000"/>
                <a:gd name="connsiteY16" fmla="*/ 7757 h 10000"/>
                <a:gd name="connsiteX17" fmla="*/ 482 w 10000"/>
                <a:gd name="connsiteY17" fmla="*/ 7797 h 10000"/>
                <a:gd name="connsiteX18" fmla="*/ 964 w 10000"/>
                <a:gd name="connsiteY18" fmla="*/ 8439 h 10000"/>
                <a:gd name="connsiteX19" fmla="*/ 1004 w 10000"/>
                <a:gd name="connsiteY19" fmla="*/ 8641 h 10000"/>
                <a:gd name="connsiteX20" fmla="*/ 964 w 10000"/>
                <a:gd name="connsiteY20" fmla="*/ 9204 h 10000"/>
                <a:gd name="connsiteX21" fmla="*/ 1044 w 10000"/>
                <a:gd name="connsiteY21" fmla="*/ 9284 h 10000"/>
                <a:gd name="connsiteX22" fmla="*/ 1365 w 10000"/>
                <a:gd name="connsiteY22" fmla="*/ 9323 h 10000"/>
                <a:gd name="connsiteX23" fmla="*/ 1406 w 10000"/>
                <a:gd name="connsiteY23" fmla="*/ 9484 h 10000"/>
                <a:gd name="connsiteX24" fmla="*/ 1767 w 10000"/>
                <a:gd name="connsiteY24" fmla="*/ 9525 h 10000"/>
                <a:gd name="connsiteX25" fmla="*/ 1968 w 10000"/>
                <a:gd name="connsiteY25" fmla="*/ 9686 h 10000"/>
                <a:gd name="connsiteX26" fmla="*/ 2239 w 10000"/>
                <a:gd name="connsiteY26" fmla="*/ 8383 h 10000"/>
                <a:gd name="connsiteX27" fmla="*/ 2519 w 10000"/>
                <a:gd name="connsiteY27" fmla="*/ 8420 h 10000"/>
                <a:gd name="connsiteX28" fmla="*/ 2679 w 10000"/>
                <a:gd name="connsiteY28" fmla="*/ 8902 h 10000"/>
                <a:gd name="connsiteX29" fmla="*/ 2890 w 10000"/>
                <a:gd name="connsiteY29" fmla="*/ 8879 h 10000"/>
                <a:gd name="connsiteX30" fmla="*/ 3167 w 10000"/>
                <a:gd name="connsiteY30" fmla="*/ 8888 h 10000"/>
                <a:gd name="connsiteX31" fmla="*/ 3537 w 10000"/>
                <a:gd name="connsiteY31" fmla="*/ 8827 h 10000"/>
                <a:gd name="connsiteX32" fmla="*/ 3795 w 10000"/>
                <a:gd name="connsiteY32" fmla="*/ 9030 h 10000"/>
                <a:gd name="connsiteX33" fmla="*/ 4153 w 10000"/>
                <a:gd name="connsiteY33" fmla="*/ 9108 h 10000"/>
                <a:gd name="connsiteX34" fmla="*/ 4406 w 10000"/>
                <a:gd name="connsiteY34" fmla="*/ 9050 h 10000"/>
                <a:gd name="connsiteX35" fmla="*/ 4600 w 10000"/>
                <a:gd name="connsiteY35" fmla="*/ 8903 h 10000"/>
                <a:gd name="connsiteX36" fmla="*/ 4762 w 10000"/>
                <a:gd name="connsiteY36" fmla="*/ 8631 h 10000"/>
                <a:gd name="connsiteX37" fmla="*/ 4901 w 10000"/>
                <a:gd name="connsiteY37" fmla="*/ 8465 h 10000"/>
                <a:gd name="connsiteX38" fmla="*/ 5080 w 10000"/>
                <a:gd name="connsiteY38" fmla="*/ 8583 h 10000"/>
                <a:gd name="connsiteX39" fmla="*/ 5337 w 10000"/>
                <a:gd name="connsiteY39" fmla="*/ 8702 h 10000"/>
                <a:gd name="connsiteX40" fmla="*/ 5564 w 10000"/>
                <a:gd name="connsiteY40" fmla="*/ 8857 h 10000"/>
                <a:gd name="connsiteX41" fmla="*/ 5768 w 10000"/>
                <a:gd name="connsiteY41" fmla="*/ 8757 h 10000"/>
                <a:gd name="connsiteX42" fmla="*/ 5933 w 10000"/>
                <a:gd name="connsiteY42" fmla="*/ 8664 h 10000"/>
                <a:gd name="connsiteX43" fmla="*/ 6089 w 10000"/>
                <a:gd name="connsiteY43" fmla="*/ 8458 h 10000"/>
                <a:gd name="connsiteX44" fmla="*/ 6274 w 10000"/>
                <a:gd name="connsiteY44" fmla="*/ 8178 h 10000"/>
                <a:gd name="connsiteX45" fmla="*/ 6389 w 10000"/>
                <a:gd name="connsiteY45" fmla="*/ 8048 h 10000"/>
                <a:gd name="connsiteX46" fmla="*/ 6524 w 10000"/>
                <a:gd name="connsiteY46" fmla="*/ 7996 h 10000"/>
                <a:gd name="connsiteX47" fmla="*/ 6531 w 10000"/>
                <a:gd name="connsiteY47" fmla="*/ 7831 h 10000"/>
                <a:gd name="connsiteX48" fmla="*/ 6424 w 10000"/>
                <a:gd name="connsiteY48" fmla="*/ 7458 h 10000"/>
                <a:gd name="connsiteX49" fmla="*/ 6602 w 10000"/>
                <a:gd name="connsiteY49" fmla="*/ 7467 h 10000"/>
                <a:gd name="connsiteX50" fmla="*/ 6707 w 10000"/>
                <a:gd name="connsiteY50" fmla="*/ 7325 h 10000"/>
                <a:gd name="connsiteX51" fmla="*/ 6876 w 10000"/>
                <a:gd name="connsiteY51" fmla="*/ 7326 h 10000"/>
                <a:gd name="connsiteX52" fmla="*/ 6827 w 10000"/>
                <a:gd name="connsiteY52" fmla="*/ 8196 h 10000"/>
                <a:gd name="connsiteX53" fmla="*/ 6991 w 10000"/>
                <a:gd name="connsiteY53" fmla="*/ 8296 h 10000"/>
                <a:gd name="connsiteX54" fmla="*/ 7275 w 10000"/>
                <a:gd name="connsiteY54" fmla="*/ 8549 h 10000"/>
                <a:gd name="connsiteX55" fmla="*/ 7430 w 10000"/>
                <a:gd name="connsiteY55" fmla="*/ 8158 h 10000"/>
                <a:gd name="connsiteX56" fmla="*/ 7470 w 10000"/>
                <a:gd name="connsiteY56" fmla="*/ 8197 h 10000"/>
                <a:gd name="connsiteX57" fmla="*/ 7590 w 10000"/>
                <a:gd name="connsiteY57" fmla="*/ 7958 h 10000"/>
                <a:gd name="connsiteX58" fmla="*/ 7831 w 10000"/>
                <a:gd name="connsiteY58" fmla="*/ 7837 h 10000"/>
                <a:gd name="connsiteX59" fmla="*/ 7952 w 10000"/>
                <a:gd name="connsiteY59" fmla="*/ 7395 h 10000"/>
                <a:gd name="connsiteX60" fmla="*/ 8313 w 10000"/>
                <a:gd name="connsiteY60" fmla="*/ 6873 h 10000"/>
                <a:gd name="connsiteX61" fmla="*/ 8594 w 10000"/>
                <a:gd name="connsiteY61" fmla="*/ 6631 h 10000"/>
                <a:gd name="connsiteX62" fmla="*/ 8795 w 10000"/>
                <a:gd name="connsiteY62" fmla="*/ 5949 h 10000"/>
                <a:gd name="connsiteX63" fmla="*/ 8795 w 10000"/>
                <a:gd name="connsiteY63" fmla="*/ 5788 h 10000"/>
                <a:gd name="connsiteX64" fmla="*/ 8755 w 10000"/>
                <a:gd name="connsiteY64" fmla="*/ 5386 h 10000"/>
                <a:gd name="connsiteX65" fmla="*/ 9157 w 10000"/>
                <a:gd name="connsiteY65" fmla="*/ 3938 h 10000"/>
                <a:gd name="connsiteX66" fmla="*/ 9277 w 10000"/>
                <a:gd name="connsiteY66" fmla="*/ 3938 h 10000"/>
                <a:gd name="connsiteX67" fmla="*/ 9438 w 10000"/>
                <a:gd name="connsiteY67" fmla="*/ 3818 h 10000"/>
                <a:gd name="connsiteX68" fmla="*/ 9920 w 10000"/>
                <a:gd name="connsiteY68" fmla="*/ 3617 h 10000"/>
                <a:gd name="connsiteX69" fmla="*/ 10000 w 10000"/>
                <a:gd name="connsiteY69" fmla="*/ 3296 h 10000"/>
                <a:gd name="connsiteX70" fmla="*/ 9960 w 10000"/>
                <a:gd name="connsiteY70" fmla="*/ 3214 h 10000"/>
                <a:gd name="connsiteX71" fmla="*/ 9799 w 10000"/>
                <a:gd name="connsiteY71" fmla="*/ 3214 h 10000"/>
                <a:gd name="connsiteX72" fmla="*/ 9679 w 10000"/>
                <a:gd name="connsiteY72" fmla="*/ 3014 h 10000"/>
                <a:gd name="connsiteX73" fmla="*/ 9438 w 10000"/>
                <a:gd name="connsiteY73" fmla="*/ 2935 h 10000"/>
                <a:gd name="connsiteX74" fmla="*/ 9317 w 10000"/>
                <a:gd name="connsiteY74" fmla="*/ 2774 h 10000"/>
                <a:gd name="connsiteX75" fmla="*/ 9237 w 10000"/>
                <a:gd name="connsiteY75" fmla="*/ 2171 h 10000"/>
                <a:gd name="connsiteX76" fmla="*/ 9237 w 10000"/>
                <a:gd name="connsiteY76" fmla="*/ 1326 h 10000"/>
                <a:gd name="connsiteX77" fmla="*/ 9036 w 10000"/>
                <a:gd name="connsiteY77" fmla="*/ 1046 h 10000"/>
                <a:gd name="connsiteX78" fmla="*/ 8996 w 10000"/>
                <a:gd name="connsiteY78" fmla="*/ 764 h 10000"/>
                <a:gd name="connsiteX79" fmla="*/ 8675 w 10000"/>
                <a:gd name="connsiteY79" fmla="*/ 362 h 10000"/>
                <a:gd name="connsiteX80" fmla="*/ 8394 w 10000"/>
                <a:gd name="connsiteY80" fmla="*/ 203 h 10000"/>
                <a:gd name="connsiteX81" fmla="*/ 8233 w 10000"/>
                <a:gd name="connsiteY81" fmla="*/ 0 h 10000"/>
                <a:gd name="connsiteX82" fmla="*/ 7992 w 10000"/>
                <a:gd name="connsiteY82" fmla="*/ 203 h 10000"/>
                <a:gd name="connsiteX83" fmla="*/ 7831 w 10000"/>
                <a:gd name="connsiteY83" fmla="*/ 161 h 10000"/>
                <a:gd name="connsiteX84" fmla="*/ 7711 w 10000"/>
                <a:gd name="connsiteY84" fmla="*/ 521 h 10000"/>
                <a:gd name="connsiteX85" fmla="*/ 7390 w 10000"/>
                <a:gd name="connsiteY85" fmla="*/ 604 h 10000"/>
                <a:gd name="connsiteX86" fmla="*/ 7309 w 10000"/>
                <a:gd name="connsiteY86" fmla="*/ 883 h 10000"/>
                <a:gd name="connsiteX87" fmla="*/ 7028 w 10000"/>
                <a:gd name="connsiteY87" fmla="*/ 883 h 10000"/>
                <a:gd name="connsiteX88" fmla="*/ 6787 w 10000"/>
                <a:gd name="connsiteY88" fmla="*/ 764 h 10000"/>
                <a:gd name="connsiteX89" fmla="*/ 6265 w 10000"/>
                <a:gd name="connsiteY89" fmla="*/ 764 h 10000"/>
                <a:gd name="connsiteX90" fmla="*/ 5743 w 10000"/>
                <a:gd name="connsiteY90" fmla="*/ 764 h 10000"/>
                <a:gd name="connsiteX91" fmla="*/ 5783 w 10000"/>
                <a:gd name="connsiteY91" fmla="*/ 604 h 10000"/>
                <a:gd name="connsiteX92" fmla="*/ 5703 w 10000"/>
                <a:gd name="connsiteY92" fmla="*/ 604 h 10000"/>
                <a:gd name="connsiteX93" fmla="*/ 5663 w 10000"/>
                <a:gd name="connsiteY93" fmla="*/ 764 h 10000"/>
                <a:gd name="connsiteX94" fmla="*/ 5181 w 10000"/>
                <a:gd name="connsiteY94" fmla="*/ 764 h 10000"/>
                <a:gd name="connsiteX95" fmla="*/ 4699 w 10000"/>
                <a:gd name="connsiteY95" fmla="*/ 764 h 10000"/>
                <a:gd name="connsiteX96" fmla="*/ 4217 w 10000"/>
                <a:gd name="connsiteY96" fmla="*/ 764 h 10000"/>
                <a:gd name="connsiteX97" fmla="*/ 3735 w 10000"/>
                <a:gd name="connsiteY97" fmla="*/ 764 h 10000"/>
                <a:gd name="connsiteX98" fmla="*/ 3293 w 10000"/>
                <a:gd name="connsiteY98" fmla="*/ 764 h 10000"/>
                <a:gd name="connsiteX99" fmla="*/ 2811 w 10000"/>
                <a:gd name="connsiteY99" fmla="*/ 764 h 10000"/>
                <a:gd name="connsiteX100" fmla="*/ 2369 w 10000"/>
                <a:gd name="connsiteY100" fmla="*/ 764 h 10000"/>
                <a:gd name="connsiteX101" fmla="*/ 1888 w 10000"/>
                <a:gd name="connsiteY101" fmla="*/ 764 h 10000"/>
                <a:gd name="connsiteX102" fmla="*/ 1888 w 10000"/>
                <a:gd name="connsiteY102" fmla="*/ 1326 h 10000"/>
                <a:gd name="connsiteX103" fmla="*/ 1888 w 10000"/>
                <a:gd name="connsiteY103" fmla="*/ 2050 h 10000"/>
                <a:gd name="connsiteX104" fmla="*/ 1285 w 10000"/>
                <a:gd name="connsiteY104" fmla="*/ 2050 h 10000"/>
                <a:gd name="connsiteX105" fmla="*/ 1285 w 10000"/>
                <a:gd name="connsiteY105" fmla="*/ 2371 h 10000"/>
                <a:gd name="connsiteX0" fmla="*/ 1285 w 10000"/>
                <a:gd name="connsiteY0" fmla="*/ 2371 h 10000"/>
                <a:gd name="connsiteX1" fmla="*/ 1285 w 10000"/>
                <a:gd name="connsiteY1" fmla="*/ 3014 h 10000"/>
                <a:gd name="connsiteX2" fmla="*/ 1285 w 10000"/>
                <a:gd name="connsiteY2" fmla="*/ 3617 h 10000"/>
                <a:gd name="connsiteX3" fmla="*/ 1285 w 10000"/>
                <a:gd name="connsiteY3" fmla="*/ 4221 h 10000"/>
                <a:gd name="connsiteX4" fmla="*/ 1285 w 10000"/>
                <a:gd name="connsiteY4" fmla="*/ 4781 h 10000"/>
                <a:gd name="connsiteX5" fmla="*/ 643 w 10000"/>
                <a:gd name="connsiteY5" fmla="*/ 4903 h 10000"/>
                <a:gd name="connsiteX6" fmla="*/ 522 w 10000"/>
                <a:gd name="connsiteY6" fmla="*/ 5224 h 10000"/>
                <a:gd name="connsiteX7" fmla="*/ 241 w 10000"/>
                <a:gd name="connsiteY7" fmla="*/ 5626 h 10000"/>
                <a:gd name="connsiteX8" fmla="*/ 241 w 10000"/>
                <a:gd name="connsiteY8" fmla="*/ 5949 h 10000"/>
                <a:gd name="connsiteX9" fmla="*/ 120 w 10000"/>
                <a:gd name="connsiteY9" fmla="*/ 6028 h 10000"/>
                <a:gd name="connsiteX10" fmla="*/ 120 w 10000"/>
                <a:gd name="connsiteY10" fmla="*/ 6309 h 10000"/>
                <a:gd name="connsiteX11" fmla="*/ 0 w 10000"/>
                <a:gd name="connsiteY11" fmla="*/ 6552 h 10000"/>
                <a:gd name="connsiteX12" fmla="*/ 0 w 10000"/>
                <a:gd name="connsiteY12" fmla="*/ 6751 h 10000"/>
                <a:gd name="connsiteX13" fmla="*/ 241 w 10000"/>
                <a:gd name="connsiteY13" fmla="*/ 6711 h 10000"/>
                <a:gd name="connsiteX14" fmla="*/ 281 w 10000"/>
                <a:gd name="connsiteY14" fmla="*/ 7072 h 10000"/>
                <a:gd name="connsiteX15" fmla="*/ 602 w 10000"/>
                <a:gd name="connsiteY15" fmla="*/ 7718 h 10000"/>
                <a:gd name="connsiteX16" fmla="*/ 602 w 10000"/>
                <a:gd name="connsiteY16" fmla="*/ 7757 h 10000"/>
                <a:gd name="connsiteX17" fmla="*/ 482 w 10000"/>
                <a:gd name="connsiteY17" fmla="*/ 7797 h 10000"/>
                <a:gd name="connsiteX18" fmla="*/ 964 w 10000"/>
                <a:gd name="connsiteY18" fmla="*/ 8439 h 10000"/>
                <a:gd name="connsiteX19" fmla="*/ 1004 w 10000"/>
                <a:gd name="connsiteY19" fmla="*/ 8641 h 10000"/>
                <a:gd name="connsiteX20" fmla="*/ 964 w 10000"/>
                <a:gd name="connsiteY20" fmla="*/ 9204 h 10000"/>
                <a:gd name="connsiteX21" fmla="*/ 1044 w 10000"/>
                <a:gd name="connsiteY21" fmla="*/ 9284 h 10000"/>
                <a:gd name="connsiteX22" fmla="*/ 1365 w 10000"/>
                <a:gd name="connsiteY22" fmla="*/ 9323 h 10000"/>
                <a:gd name="connsiteX23" fmla="*/ 1406 w 10000"/>
                <a:gd name="connsiteY23" fmla="*/ 9484 h 10000"/>
                <a:gd name="connsiteX24" fmla="*/ 1767 w 10000"/>
                <a:gd name="connsiteY24" fmla="*/ 9525 h 10000"/>
                <a:gd name="connsiteX25" fmla="*/ 2050 w 10000"/>
                <a:gd name="connsiteY25" fmla="*/ 8465 h 10000"/>
                <a:gd name="connsiteX26" fmla="*/ 2239 w 10000"/>
                <a:gd name="connsiteY26" fmla="*/ 8383 h 10000"/>
                <a:gd name="connsiteX27" fmla="*/ 2519 w 10000"/>
                <a:gd name="connsiteY27" fmla="*/ 8420 h 10000"/>
                <a:gd name="connsiteX28" fmla="*/ 2679 w 10000"/>
                <a:gd name="connsiteY28" fmla="*/ 8902 h 10000"/>
                <a:gd name="connsiteX29" fmla="*/ 2890 w 10000"/>
                <a:gd name="connsiteY29" fmla="*/ 8879 h 10000"/>
                <a:gd name="connsiteX30" fmla="*/ 3167 w 10000"/>
                <a:gd name="connsiteY30" fmla="*/ 8888 h 10000"/>
                <a:gd name="connsiteX31" fmla="*/ 3537 w 10000"/>
                <a:gd name="connsiteY31" fmla="*/ 8827 h 10000"/>
                <a:gd name="connsiteX32" fmla="*/ 3795 w 10000"/>
                <a:gd name="connsiteY32" fmla="*/ 9030 h 10000"/>
                <a:gd name="connsiteX33" fmla="*/ 4153 w 10000"/>
                <a:gd name="connsiteY33" fmla="*/ 9108 h 10000"/>
                <a:gd name="connsiteX34" fmla="*/ 4406 w 10000"/>
                <a:gd name="connsiteY34" fmla="*/ 9050 h 10000"/>
                <a:gd name="connsiteX35" fmla="*/ 4600 w 10000"/>
                <a:gd name="connsiteY35" fmla="*/ 8903 h 10000"/>
                <a:gd name="connsiteX36" fmla="*/ 4762 w 10000"/>
                <a:gd name="connsiteY36" fmla="*/ 8631 h 10000"/>
                <a:gd name="connsiteX37" fmla="*/ 4901 w 10000"/>
                <a:gd name="connsiteY37" fmla="*/ 8465 h 10000"/>
                <a:gd name="connsiteX38" fmla="*/ 5080 w 10000"/>
                <a:gd name="connsiteY38" fmla="*/ 8583 h 10000"/>
                <a:gd name="connsiteX39" fmla="*/ 5337 w 10000"/>
                <a:gd name="connsiteY39" fmla="*/ 8702 h 10000"/>
                <a:gd name="connsiteX40" fmla="*/ 5564 w 10000"/>
                <a:gd name="connsiteY40" fmla="*/ 8857 h 10000"/>
                <a:gd name="connsiteX41" fmla="*/ 5768 w 10000"/>
                <a:gd name="connsiteY41" fmla="*/ 8757 h 10000"/>
                <a:gd name="connsiteX42" fmla="*/ 5933 w 10000"/>
                <a:gd name="connsiteY42" fmla="*/ 8664 h 10000"/>
                <a:gd name="connsiteX43" fmla="*/ 6089 w 10000"/>
                <a:gd name="connsiteY43" fmla="*/ 8458 h 10000"/>
                <a:gd name="connsiteX44" fmla="*/ 6274 w 10000"/>
                <a:gd name="connsiteY44" fmla="*/ 8178 h 10000"/>
                <a:gd name="connsiteX45" fmla="*/ 6389 w 10000"/>
                <a:gd name="connsiteY45" fmla="*/ 8048 h 10000"/>
                <a:gd name="connsiteX46" fmla="*/ 6524 w 10000"/>
                <a:gd name="connsiteY46" fmla="*/ 7996 h 10000"/>
                <a:gd name="connsiteX47" fmla="*/ 6531 w 10000"/>
                <a:gd name="connsiteY47" fmla="*/ 7831 h 10000"/>
                <a:gd name="connsiteX48" fmla="*/ 6424 w 10000"/>
                <a:gd name="connsiteY48" fmla="*/ 7458 h 10000"/>
                <a:gd name="connsiteX49" fmla="*/ 6602 w 10000"/>
                <a:gd name="connsiteY49" fmla="*/ 7467 h 10000"/>
                <a:gd name="connsiteX50" fmla="*/ 6707 w 10000"/>
                <a:gd name="connsiteY50" fmla="*/ 7325 h 10000"/>
                <a:gd name="connsiteX51" fmla="*/ 6876 w 10000"/>
                <a:gd name="connsiteY51" fmla="*/ 7326 h 10000"/>
                <a:gd name="connsiteX52" fmla="*/ 6827 w 10000"/>
                <a:gd name="connsiteY52" fmla="*/ 8196 h 10000"/>
                <a:gd name="connsiteX53" fmla="*/ 6991 w 10000"/>
                <a:gd name="connsiteY53" fmla="*/ 8296 h 10000"/>
                <a:gd name="connsiteX54" fmla="*/ 7275 w 10000"/>
                <a:gd name="connsiteY54" fmla="*/ 8549 h 10000"/>
                <a:gd name="connsiteX55" fmla="*/ 7430 w 10000"/>
                <a:gd name="connsiteY55" fmla="*/ 8158 h 10000"/>
                <a:gd name="connsiteX56" fmla="*/ 7470 w 10000"/>
                <a:gd name="connsiteY56" fmla="*/ 8197 h 10000"/>
                <a:gd name="connsiteX57" fmla="*/ 7590 w 10000"/>
                <a:gd name="connsiteY57" fmla="*/ 7958 h 10000"/>
                <a:gd name="connsiteX58" fmla="*/ 7831 w 10000"/>
                <a:gd name="connsiteY58" fmla="*/ 7837 h 10000"/>
                <a:gd name="connsiteX59" fmla="*/ 7952 w 10000"/>
                <a:gd name="connsiteY59" fmla="*/ 7395 h 10000"/>
                <a:gd name="connsiteX60" fmla="*/ 8313 w 10000"/>
                <a:gd name="connsiteY60" fmla="*/ 6873 h 10000"/>
                <a:gd name="connsiteX61" fmla="*/ 8594 w 10000"/>
                <a:gd name="connsiteY61" fmla="*/ 6631 h 10000"/>
                <a:gd name="connsiteX62" fmla="*/ 8795 w 10000"/>
                <a:gd name="connsiteY62" fmla="*/ 5949 h 10000"/>
                <a:gd name="connsiteX63" fmla="*/ 8795 w 10000"/>
                <a:gd name="connsiteY63" fmla="*/ 5788 h 10000"/>
                <a:gd name="connsiteX64" fmla="*/ 8755 w 10000"/>
                <a:gd name="connsiteY64" fmla="*/ 5386 h 10000"/>
                <a:gd name="connsiteX65" fmla="*/ 9157 w 10000"/>
                <a:gd name="connsiteY65" fmla="*/ 3938 h 10000"/>
                <a:gd name="connsiteX66" fmla="*/ 9277 w 10000"/>
                <a:gd name="connsiteY66" fmla="*/ 3938 h 10000"/>
                <a:gd name="connsiteX67" fmla="*/ 9438 w 10000"/>
                <a:gd name="connsiteY67" fmla="*/ 3818 h 10000"/>
                <a:gd name="connsiteX68" fmla="*/ 9920 w 10000"/>
                <a:gd name="connsiteY68" fmla="*/ 3617 h 10000"/>
                <a:gd name="connsiteX69" fmla="*/ 10000 w 10000"/>
                <a:gd name="connsiteY69" fmla="*/ 3296 h 10000"/>
                <a:gd name="connsiteX70" fmla="*/ 9960 w 10000"/>
                <a:gd name="connsiteY70" fmla="*/ 3214 h 10000"/>
                <a:gd name="connsiteX71" fmla="*/ 9799 w 10000"/>
                <a:gd name="connsiteY71" fmla="*/ 3214 h 10000"/>
                <a:gd name="connsiteX72" fmla="*/ 9679 w 10000"/>
                <a:gd name="connsiteY72" fmla="*/ 3014 h 10000"/>
                <a:gd name="connsiteX73" fmla="*/ 9438 w 10000"/>
                <a:gd name="connsiteY73" fmla="*/ 2935 h 10000"/>
                <a:gd name="connsiteX74" fmla="*/ 9317 w 10000"/>
                <a:gd name="connsiteY74" fmla="*/ 2774 h 10000"/>
                <a:gd name="connsiteX75" fmla="*/ 9237 w 10000"/>
                <a:gd name="connsiteY75" fmla="*/ 2171 h 10000"/>
                <a:gd name="connsiteX76" fmla="*/ 9237 w 10000"/>
                <a:gd name="connsiteY76" fmla="*/ 1326 h 10000"/>
                <a:gd name="connsiteX77" fmla="*/ 9036 w 10000"/>
                <a:gd name="connsiteY77" fmla="*/ 1046 h 10000"/>
                <a:gd name="connsiteX78" fmla="*/ 8996 w 10000"/>
                <a:gd name="connsiteY78" fmla="*/ 764 h 10000"/>
                <a:gd name="connsiteX79" fmla="*/ 8675 w 10000"/>
                <a:gd name="connsiteY79" fmla="*/ 362 h 10000"/>
                <a:gd name="connsiteX80" fmla="*/ 8394 w 10000"/>
                <a:gd name="connsiteY80" fmla="*/ 203 h 10000"/>
                <a:gd name="connsiteX81" fmla="*/ 8233 w 10000"/>
                <a:gd name="connsiteY81" fmla="*/ 0 h 10000"/>
                <a:gd name="connsiteX82" fmla="*/ 7992 w 10000"/>
                <a:gd name="connsiteY82" fmla="*/ 203 h 10000"/>
                <a:gd name="connsiteX83" fmla="*/ 7831 w 10000"/>
                <a:gd name="connsiteY83" fmla="*/ 161 h 10000"/>
                <a:gd name="connsiteX84" fmla="*/ 7711 w 10000"/>
                <a:gd name="connsiteY84" fmla="*/ 521 h 10000"/>
                <a:gd name="connsiteX85" fmla="*/ 7390 w 10000"/>
                <a:gd name="connsiteY85" fmla="*/ 604 h 10000"/>
                <a:gd name="connsiteX86" fmla="*/ 7309 w 10000"/>
                <a:gd name="connsiteY86" fmla="*/ 883 h 10000"/>
                <a:gd name="connsiteX87" fmla="*/ 7028 w 10000"/>
                <a:gd name="connsiteY87" fmla="*/ 883 h 10000"/>
                <a:gd name="connsiteX88" fmla="*/ 6787 w 10000"/>
                <a:gd name="connsiteY88" fmla="*/ 764 h 10000"/>
                <a:gd name="connsiteX89" fmla="*/ 6265 w 10000"/>
                <a:gd name="connsiteY89" fmla="*/ 764 h 10000"/>
                <a:gd name="connsiteX90" fmla="*/ 5743 w 10000"/>
                <a:gd name="connsiteY90" fmla="*/ 764 h 10000"/>
                <a:gd name="connsiteX91" fmla="*/ 5783 w 10000"/>
                <a:gd name="connsiteY91" fmla="*/ 604 h 10000"/>
                <a:gd name="connsiteX92" fmla="*/ 5703 w 10000"/>
                <a:gd name="connsiteY92" fmla="*/ 604 h 10000"/>
                <a:gd name="connsiteX93" fmla="*/ 5663 w 10000"/>
                <a:gd name="connsiteY93" fmla="*/ 764 h 10000"/>
                <a:gd name="connsiteX94" fmla="*/ 5181 w 10000"/>
                <a:gd name="connsiteY94" fmla="*/ 764 h 10000"/>
                <a:gd name="connsiteX95" fmla="*/ 4699 w 10000"/>
                <a:gd name="connsiteY95" fmla="*/ 764 h 10000"/>
                <a:gd name="connsiteX96" fmla="*/ 4217 w 10000"/>
                <a:gd name="connsiteY96" fmla="*/ 764 h 10000"/>
                <a:gd name="connsiteX97" fmla="*/ 3735 w 10000"/>
                <a:gd name="connsiteY97" fmla="*/ 764 h 10000"/>
                <a:gd name="connsiteX98" fmla="*/ 3293 w 10000"/>
                <a:gd name="connsiteY98" fmla="*/ 764 h 10000"/>
                <a:gd name="connsiteX99" fmla="*/ 2811 w 10000"/>
                <a:gd name="connsiteY99" fmla="*/ 764 h 10000"/>
                <a:gd name="connsiteX100" fmla="*/ 2369 w 10000"/>
                <a:gd name="connsiteY100" fmla="*/ 764 h 10000"/>
                <a:gd name="connsiteX101" fmla="*/ 1888 w 10000"/>
                <a:gd name="connsiteY101" fmla="*/ 764 h 10000"/>
                <a:gd name="connsiteX102" fmla="*/ 1888 w 10000"/>
                <a:gd name="connsiteY102" fmla="*/ 1326 h 10000"/>
                <a:gd name="connsiteX103" fmla="*/ 1888 w 10000"/>
                <a:gd name="connsiteY103" fmla="*/ 2050 h 10000"/>
                <a:gd name="connsiteX104" fmla="*/ 1285 w 10000"/>
                <a:gd name="connsiteY104" fmla="*/ 2050 h 10000"/>
                <a:gd name="connsiteX105" fmla="*/ 1285 w 10000"/>
                <a:gd name="connsiteY105" fmla="*/ 2371 h 10000"/>
                <a:gd name="connsiteX0" fmla="*/ 1285 w 10000"/>
                <a:gd name="connsiteY0" fmla="*/ 2371 h 10000"/>
                <a:gd name="connsiteX1" fmla="*/ 1285 w 10000"/>
                <a:gd name="connsiteY1" fmla="*/ 3014 h 10000"/>
                <a:gd name="connsiteX2" fmla="*/ 1285 w 10000"/>
                <a:gd name="connsiteY2" fmla="*/ 3617 h 10000"/>
                <a:gd name="connsiteX3" fmla="*/ 1285 w 10000"/>
                <a:gd name="connsiteY3" fmla="*/ 4221 h 10000"/>
                <a:gd name="connsiteX4" fmla="*/ 1285 w 10000"/>
                <a:gd name="connsiteY4" fmla="*/ 4781 h 10000"/>
                <a:gd name="connsiteX5" fmla="*/ 643 w 10000"/>
                <a:gd name="connsiteY5" fmla="*/ 4903 h 10000"/>
                <a:gd name="connsiteX6" fmla="*/ 522 w 10000"/>
                <a:gd name="connsiteY6" fmla="*/ 5224 h 10000"/>
                <a:gd name="connsiteX7" fmla="*/ 241 w 10000"/>
                <a:gd name="connsiteY7" fmla="*/ 5626 h 10000"/>
                <a:gd name="connsiteX8" fmla="*/ 241 w 10000"/>
                <a:gd name="connsiteY8" fmla="*/ 5949 h 10000"/>
                <a:gd name="connsiteX9" fmla="*/ 120 w 10000"/>
                <a:gd name="connsiteY9" fmla="*/ 6028 h 10000"/>
                <a:gd name="connsiteX10" fmla="*/ 120 w 10000"/>
                <a:gd name="connsiteY10" fmla="*/ 6309 h 10000"/>
                <a:gd name="connsiteX11" fmla="*/ 0 w 10000"/>
                <a:gd name="connsiteY11" fmla="*/ 6552 h 10000"/>
                <a:gd name="connsiteX12" fmla="*/ 0 w 10000"/>
                <a:gd name="connsiteY12" fmla="*/ 6751 h 10000"/>
                <a:gd name="connsiteX13" fmla="*/ 241 w 10000"/>
                <a:gd name="connsiteY13" fmla="*/ 6711 h 10000"/>
                <a:gd name="connsiteX14" fmla="*/ 281 w 10000"/>
                <a:gd name="connsiteY14" fmla="*/ 7072 h 10000"/>
                <a:gd name="connsiteX15" fmla="*/ 602 w 10000"/>
                <a:gd name="connsiteY15" fmla="*/ 7718 h 10000"/>
                <a:gd name="connsiteX16" fmla="*/ 602 w 10000"/>
                <a:gd name="connsiteY16" fmla="*/ 7757 h 10000"/>
                <a:gd name="connsiteX17" fmla="*/ 482 w 10000"/>
                <a:gd name="connsiteY17" fmla="*/ 7797 h 10000"/>
                <a:gd name="connsiteX18" fmla="*/ 964 w 10000"/>
                <a:gd name="connsiteY18" fmla="*/ 8439 h 10000"/>
                <a:gd name="connsiteX19" fmla="*/ 1004 w 10000"/>
                <a:gd name="connsiteY19" fmla="*/ 8641 h 10000"/>
                <a:gd name="connsiteX20" fmla="*/ 964 w 10000"/>
                <a:gd name="connsiteY20" fmla="*/ 9204 h 10000"/>
                <a:gd name="connsiteX21" fmla="*/ 1044 w 10000"/>
                <a:gd name="connsiteY21" fmla="*/ 9284 h 10000"/>
                <a:gd name="connsiteX22" fmla="*/ 1365 w 10000"/>
                <a:gd name="connsiteY22" fmla="*/ 9323 h 10000"/>
                <a:gd name="connsiteX23" fmla="*/ 1406 w 10000"/>
                <a:gd name="connsiteY23" fmla="*/ 9484 h 10000"/>
                <a:gd name="connsiteX24" fmla="*/ 1767 w 10000"/>
                <a:gd name="connsiteY24" fmla="*/ 8782 h 10000"/>
                <a:gd name="connsiteX25" fmla="*/ 2050 w 10000"/>
                <a:gd name="connsiteY25" fmla="*/ 8465 h 10000"/>
                <a:gd name="connsiteX26" fmla="*/ 2239 w 10000"/>
                <a:gd name="connsiteY26" fmla="*/ 8383 h 10000"/>
                <a:gd name="connsiteX27" fmla="*/ 2519 w 10000"/>
                <a:gd name="connsiteY27" fmla="*/ 8420 h 10000"/>
                <a:gd name="connsiteX28" fmla="*/ 2679 w 10000"/>
                <a:gd name="connsiteY28" fmla="*/ 8902 h 10000"/>
                <a:gd name="connsiteX29" fmla="*/ 2890 w 10000"/>
                <a:gd name="connsiteY29" fmla="*/ 8879 h 10000"/>
                <a:gd name="connsiteX30" fmla="*/ 3167 w 10000"/>
                <a:gd name="connsiteY30" fmla="*/ 8888 h 10000"/>
                <a:gd name="connsiteX31" fmla="*/ 3537 w 10000"/>
                <a:gd name="connsiteY31" fmla="*/ 8827 h 10000"/>
                <a:gd name="connsiteX32" fmla="*/ 3795 w 10000"/>
                <a:gd name="connsiteY32" fmla="*/ 9030 h 10000"/>
                <a:gd name="connsiteX33" fmla="*/ 4153 w 10000"/>
                <a:gd name="connsiteY33" fmla="*/ 9108 h 10000"/>
                <a:gd name="connsiteX34" fmla="*/ 4406 w 10000"/>
                <a:gd name="connsiteY34" fmla="*/ 9050 h 10000"/>
                <a:gd name="connsiteX35" fmla="*/ 4600 w 10000"/>
                <a:gd name="connsiteY35" fmla="*/ 8903 h 10000"/>
                <a:gd name="connsiteX36" fmla="*/ 4762 w 10000"/>
                <a:gd name="connsiteY36" fmla="*/ 8631 h 10000"/>
                <a:gd name="connsiteX37" fmla="*/ 4901 w 10000"/>
                <a:gd name="connsiteY37" fmla="*/ 8465 h 10000"/>
                <a:gd name="connsiteX38" fmla="*/ 5080 w 10000"/>
                <a:gd name="connsiteY38" fmla="*/ 8583 h 10000"/>
                <a:gd name="connsiteX39" fmla="*/ 5337 w 10000"/>
                <a:gd name="connsiteY39" fmla="*/ 8702 h 10000"/>
                <a:gd name="connsiteX40" fmla="*/ 5564 w 10000"/>
                <a:gd name="connsiteY40" fmla="*/ 8857 h 10000"/>
                <a:gd name="connsiteX41" fmla="*/ 5768 w 10000"/>
                <a:gd name="connsiteY41" fmla="*/ 8757 h 10000"/>
                <a:gd name="connsiteX42" fmla="*/ 5933 w 10000"/>
                <a:gd name="connsiteY42" fmla="*/ 8664 h 10000"/>
                <a:gd name="connsiteX43" fmla="*/ 6089 w 10000"/>
                <a:gd name="connsiteY43" fmla="*/ 8458 h 10000"/>
                <a:gd name="connsiteX44" fmla="*/ 6274 w 10000"/>
                <a:gd name="connsiteY44" fmla="*/ 8178 h 10000"/>
                <a:gd name="connsiteX45" fmla="*/ 6389 w 10000"/>
                <a:gd name="connsiteY45" fmla="*/ 8048 h 10000"/>
                <a:gd name="connsiteX46" fmla="*/ 6524 w 10000"/>
                <a:gd name="connsiteY46" fmla="*/ 7996 h 10000"/>
                <a:gd name="connsiteX47" fmla="*/ 6531 w 10000"/>
                <a:gd name="connsiteY47" fmla="*/ 7831 h 10000"/>
                <a:gd name="connsiteX48" fmla="*/ 6424 w 10000"/>
                <a:gd name="connsiteY48" fmla="*/ 7458 h 10000"/>
                <a:gd name="connsiteX49" fmla="*/ 6602 w 10000"/>
                <a:gd name="connsiteY49" fmla="*/ 7467 h 10000"/>
                <a:gd name="connsiteX50" fmla="*/ 6707 w 10000"/>
                <a:gd name="connsiteY50" fmla="*/ 7325 h 10000"/>
                <a:gd name="connsiteX51" fmla="*/ 6876 w 10000"/>
                <a:gd name="connsiteY51" fmla="*/ 7326 h 10000"/>
                <a:gd name="connsiteX52" fmla="*/ 6827 w 10000"/>
                <a:gd name="connsiteY52" fmla="*/ 8196 h 10000"/>
                <a:gd name="connsiteX53" fmla="*/ 6991 w 10000"/>
                <a:gd name="connsiteY53" fmla="*/ 8296 h 10000"/>
                <a:gd name="connsiteX54" fmla="*/ 7275 w 10000"/>
                <a:gd name="connsiteY54" fmla="*/ 8549 h 10000"/>
                <a:gd name="connsiteX55" fmla="*/ 7430 w 10000"/>
                <a:gd name="connsiteY55" fmla="*/ 8158 h 10000"/>
                <a:gd name="connsiteX56" fmla="*/ 7470 w 10000"/>
                <a:gd name="connsiteY56" fmla="*/ 8197 h 10000"/>
                <a:gd name="connsiteX57" fmla="*/ 7590 w 10000"/>
                <a:gd name="connsiteY57" fmla="*/ 7958 h 10000"/>
                <a:gd name="connsiteX58" fmla="*/ 7831 w 10000"/>
                <a:gd name="connsiteY58" fmla="*/ 7837 h 10000"/>
                <a:gd name="connsiteX59" fmla="*/ 7952 w 10000"/>
                <a:gd name="connsiteY59" fmla="*/ 7395 h 10000"/>
                <a:gd name="connsiteX60" fmla="*/ 8313 w 10000"/>
                <a:gd name="connsiteY60" fmla="*/ 6873 h 10000"/>
                <a:gd name="connsiteX61" fmla="*/ 8594 w 10000"/>
                <a:gd name="connsiteY61" fmla="*/ 6631 h 10000"/>
                <a:gd name="connsiteX62" fmla="*/ 8795 w 10000"/>
                <a:gd name="connsiteY62" fmla="*/ 5949 h 10000"/>
                <a:gd name="connsiteX63" fmla="*/ 8795 w 10000"/>
                <a:gd name="connsiteY63" fmla="*/ 5788 h 10000"/>
                <a:gd name="connsiteX64" fmla="*/ 8755 w 10000"/>
                <a:gd name="connsiteY64" fmla="*/ 5386 h 10000"/>
                <a:gd name="connsiteX65" fmla="*/ 9157 w 10000"/>
                <a:gd name="connsiteY65" fmla="*/ 3938 h 10000"/>
                <a:gd name="connsiteX66" fmla="*/ 9277 w 10000"/>
                <a:gd name="connsiteY66" fmla="*/ 3938 h 10000"/>
                <a:gd name="connsiteX67" fmla="*/ 9438 w 10000"/>
                <a:gd name="connsiteY67" fmla="*/ 3818 h 10000"/>
                <a:gd name="connsiteX68" fmla="*/ 9920 w 10000"/>
                <a:gd name="connsiteY68" fmla="*/ 3617 h 10000"/>
                <a:gd name="connsiteX69" fmla="*/ 10000 w 10000"/>
                <a:gd name="connsiteY69" fmla="*/ 3296 h 10000"/>
                <a:gd name="connsiteX70" fmla="*/ 9960 w 10000"/>
                <a:gd name="connsiteY70" fmla="*/ 3214 h 10000"/>
                <a:gd name="connsiteX71" fmla="*/ 9799 w 10000"/>
                <a:gd name="connsiteY71" fmla="*/ 3214 h 10000"/>
                <a:gd name="connsiteX72" fmla="*/ 9679 w 10000"/>
                <a:gd name="connsiteY72" fmla="*/ 3014 h 10000"/>
                <a:gd name="connsiteX73" fmla="*/ 9438 w 10000"/>
                <a:gd name="connsiteY73" fmla="*/ 2935 h 10000"/>
                <a:gd name="connsiteX74" fmla="*/ 9317 w 10000"/>
                <a:gd name="connsiteY74" fmla="*/ 2774 h 10000"/>
                <a:gd name="connsiteX75" fmla="*/ 9237 w 10000"/>
                <a:gd name="connsiteY75" fmla="*/ 2171 h 10000"/>
                <a:gd name="connsiteX76" fmla="*/ 9237 w 10000"/>
                <a:gd name="connsiteY76" fmla="*/ 1326 h 10000"/>
                <a:gd name="connsiteX77" fmla="*/ 9036 w 10000"/>
                <a:gd name="connsiteY77" fmla="*/ 1046 h 10000"/>
                <a:gd name="connsiteX78" fmla="*/ 8996 w 10000"/>
                <a:gd name="connsiteY78" fmla="*/ 764 h 10000"/>
                <a:gd name="connsiteX79" fmla="*/ 8675 w 10000"/>
                <a:gd name="connsiteY79" fmla="*/ 362 h 10000"/>
                <a:gd name="connsiteX80" fmla="*/ 8394 w 10000"/>
                <a:gd name="connsiteY80" fmla="*/ 203 h 10000"/>
                <a:gd name="connsiteX81" fmla="*/ 8233 w 10000"/>
                <a:gd name="connsiteY81" fmla="*/ 0 h 10000"/>
                <a:gd name="connsiteX82" fmla="*/ 7992 w 10000"/>
                <a:gd name="connsiteY82" fmla="*/ 203 h 10000"/>
                <a:gd name="connsiteX83" fmla="*/ 7831 w 10000"/>
                <a:gd name="connsiteY83" fmla="*/ 161 h 10000"/>
                <a:gd name="connsiteX84" fmla="*/ 7711 w 10000"/>
                <a:gd name="connsiteY84" fmla="*/ 521 h 10000"/>
                <a:gd name="connsiteX85" fmla="*/ 7390 w 10000"/>
                <a:gd name="connsiteY85" fmla="*/ 604 h 10000"/>
                <a:gd name="connsiteX86" fmla="*/ 7309 w 10000"/>
                <a:gd name="connsiteY86" fmla="*/ 883 h 10000"/>
                <a:gd name="connsiteX87" fmla="*/ 7028 w 10000"/>
                <a:gd name="connsiteY87" fmla="*/ 883 h 10000"/>
                <a:gd name="connsiteX88" fmla="*/ 6787 w 10000"/>
                <a:gd name="connsiteY88" fmla="*/ 764 h 10000"/>
                <a:gd name="connsiteX89" fmla="*/ 6265 w 10000"/>
                <a:gd name="connsiteY89" fmla="*/ 764 h 10000"/>
                <a:gd name="connsiteX90" fmla="*/ 5743 w 10000"/>
                <a:gd name="connsiteY90" fmla="*/ 764 h 10000"/>
                <a:gd name="connsiteX91" fmla="*/ 5783 w 10000"/>
                <a:gd name="connsiteY91" fmla="*/ 604 h 10000"/>
                <a:gd name="connsiteX92" fmla="*/ 5703 w 10000"/>
                <a:gd name="connsiteY92" fmla="*/ 604 h 10000"/>
                <a:gd name="connsiteX93" fmla="*/ 5663 w 10000"/>
                <a:gd name="connsiteY93" fmla="*/ 764 h 10000"/>
                <a:gd name="connsiteX94" fmla="*/ 5181 w 10000"/>
                <a:gd name="connsiteY94" fmla="*/ 764 h 10000"/>
                <a:gd name="connsiteX95" fmla="*/ 4699 w 10000"/>
                <a:gd name="connsiteY95" fmla="*/ 764 h 10000"/>
                <a:gd name="connsiteX96" fmla="*/ 4217 w 10000"/>
                <a:gd name="connsiteY96" fmla="*/ 764 h 10000"/>
                <a:gd name="connsiteX97" fmla="*/ 3735 w 10000"/>
                <a:gd name="connsiteY97" fmla="*/ 764 h 10000"/>
                <a:gd name="connsiteX98" fmla="*/ 3293 w 10000"/>
                <a:gd name="connsiteY98" fmla="*/ 764 h 10000"/>
                <a:gd name="connsiteX99" fmla="*/ 2811 w 10000"/>
                <a:gd name="connsiteY99" fmla="*/ 764 h 10000"/>
                <a:gd name="connsiteX100" fmla="*/ 2369 w 10000"/>
                <a:gd name="connsiteY100" fmla="*/ 764 h 10000"/>
                <a:gd name="connsiteX101" fmla="*/ 1888 w 10000"/>
                <a:gd name="connsiteY101" fmla="*/ 764 h 10000"/>
                <a:gd name="connsiteX102" fmla="*/ 1888 w 10000"/>
                <a:gd name="connsiteY102" fmla="*/ 1326 h 10000"/>
                <a:gd name="connsiteX103" fmla="*/ 1888 w 10000"/>
                <a:gd name="connsiteY103" fmla="*/ 2050 h 10000"/>
                <a:gd name="connsiteX104" fmla="*/ 1285 w 10000"/>
                <a:gd name="connsiteY104" fmla="*/ 2050 h 10000"/>
                <a:gd name="connsiteX105" fmla="*/ 1285 w 10000"/>
                <a:gd name="connsiteY105" fmla="*/ 2371 h 10000"/>
                <a:gd name="connsiteX0" fmla="*/ 1285 w 10000"/>
                <a:gd name="connsiteY0" fmla="*/ 2371 h 10000"/>
                <a:gd name="connsiteX1" fmla="*/ 1285 w 10000"/>
                <a:gd name="connsiteY1" fmla="*/ 3014 h 10000"/>
                <a:gd name="connsiteX2" fmla="*/ 1285 w 10000"/>
                <a:gd name="connsiteY2" fmla="*/ 3617 h 10000"/>
                <a:gd name="connsiteX3" fmla="*/ 1285 w 10000"/>
                <a:gd name="connsiteY3" fmla="*/ 4221 h 10000"/>
                <a:gd name="connsiteX4" fmla="*/ 1285 w 10000"/>
                <a:gd name="connsiteY4" fmla="*/ 4781 h 10000"/>
                <a:gd name="connsiteX5" fmla="*/ 643 w 10000"/>
                <a:gd name="connsiteY5" fmla="*/ 4903 h 10000"/>
                <a:gd name="connsiteX6" fmla="*/ 522 w 10000"/>
                <a:gd name="connsiteY6" fmla="*/ 5224 h 10000"/>
                <a:gd name="connsiteX7" fmla="*/ 241 w 10000"/>
                <a:gd name="connsiteY7" fmla="*/ 5626 h 10000"/>
                <a:gd name="connsiteX8" fmla="*/ 241 w 10000"/>
                <a:gd name="connsiteY8" fmla="*/ 5949 h 10000"/>
                <a:gd name="connsiteX9" fmla="*/ 120 w 10000"/>
                <a:gd name="connsiteY9" fmla="*/ 6028 h 10000"/>
                <a:gd name="connsiteX10" fmla="*/ 120 w 10000"/>
                <a:gd name="connsiteY10" fmla="*/ 6309 h 10000"/>
                <a:gd name="connsiteX11" fmla="*/ 0 w 10000"/>
                <a:gd name="connsiteY11" fmla="*/ 6552 h 10000"/>
                <a:gd name="connsiteX12" fmla="*/ 0 w 10000"/>
                <a:gd name="connsiteY12" fmla="*/ 6751 h 10000"/>
                <a:gd name="connsiteX13" fmla="*/ 241 w 10000"/>
                <a:gd name="connsiteY13" fmla="*/ 6711 h 10000"/>
                <a:gd name="connsiteX14" fmla="*/ 281 w 10000"/>
                <a:gd name="connsiteY14" fmla="*/ 7072 h 10000"/>
                <a:gd name="connsiteX15" fmla="*/ 602 w 10000"/>
                <a:gd name="connsiteY15" fmla="*/ 7718 h 10000"/>
                <a:gd name="connsiteX16" fmla="*/ 602 w 10000"/>
                <a:gd name="connsiteY16" fmla="*/ 7757 h 10000"/>
                <a:gd name="connsiteX17" fmla="*/ 482 w 10000"/>
                <a:gd name="connsiteY17" fmla="*/ 7797 h 10000"/>
                <a:gd name="connsiteX18" fmla="*/ 964 w 10000"/>
                <a:gd name="connsiteY18" fmla="*/ 8439 h 10000"/>
                <a:gd name="connsiteX19" fmla="*/ 1004 w 10000"/>
                <a:gd name="connsiteY19" fmla="*/ 8641 h 10000"/>
                <a:gd name="connsiteX20" fmla="*/ 964 w 10000"/>
                <a:gd name="connsiteY20" fmla="*/ 9204 h 10000"/>
                <a:gd name="connsiteX21" fmla="*/ 1044 w 10000"/>
                <a:gd name="connsiteY21" fmla="*/ 9284 h 10000"/>
                <a:gd name="connsiteX22" fmla="*/ 1365 w 10000"/>
                <a:gd name="connsiteY22" fmla="*/ 9323 h 10000"/>
                <a:gd name="connsiteX23" fmla="*/ 1406 w 10000"/>
                <a:gd name="connsiteY23" fmla="*/ 9484 h 10000"/>
                <a:gd name="connsiteX24" fmla="*/ 1767 w 10000"/>
                <a:gd name="connsiteY24" fmla="*/ 8782 h 10000"/>
                <a:gd name="connsiteX25" fmla="*/ 2050 w 10000"/>
                <a:gd name="connsiteY25" fmla="*/ 8465 h 10000"/>
                <a:gd name="connsiteX26" fmla="*/ 2239 w 10000"/>
                <a:gd name="connsiteY26" fmla="*/ 8383 h 10000"/>
                <a:gd name="connsiteX27" fmla="*/ 2519 w 10000"/>
                <a:gd name="connsiteY27" fmla="*/ 8420 h 10000"/>
                <a:gd name="connsiteX28" fmla="*/ 2679 w 10000"/>
                <a:gd name="connsiteY28" fmla="*/ 8902 h 10000"/>
                <a:gd name="connsiteX29" fmla="*/ 2890 w 10000"/>
                <a:gd name="connsiteY29" fmla="*/ 8879 h 10000"/>
                <a:gd name="connsiteX30" fmla="*/ 3167 w 10000"/>
                <a:gd name="connsiteY30" fmla="*/ 8888 h 10000"/>
                <a:gd name="connsiteX31" fmla="*/ 3537 w 10000"/>
                <a:gd name="connsiteY31" fmla="*/ 8827 h 10000"/>
                <a:gd name="connsiteX32" fmla="*/ 3795 w 10000"/>
                <a:gd name="connsiteY32" fmla="*/ 9030 h 10000"/>
                <a:gd name="connsiteX33" fmla="*/ 4153 w 10000"/>
                <a:gd name="connsiteY33" fmla="*/ 9108 h 10000"/>
                <a:gd name="connsiteX34" fmla="*/ 4406 w 10000"/>
                <a:gd name="connsiteY34" fmla="*/ 9050 h 10000"/>
                <a:gd name="connsiteX35" fmla="*/ 4600 w 10000"/>
                <a:gd name="connsiteY35" fmla="*/ 8903 h 10000"/>
                <a:gd name="connsiteX36" fmla="*/ 4762 w 10000"/>
                <a:gd name="connsiteY36" fmla="*/ 8631 h 10000"/>
                <a:gd name="connsiteX37" fmla="*/ 4901 w 10000"/>
                <a:gd name="connsiteY37" fmla="*/ 8465 h 10000"/>
                <a:gd name="connsiteX38" fmla="*/ 5080 w 10000"/>
                <a:gd name="connsiteY38" fmla="*/ 8583 h 10000"/>
                <a:gd name="connsiteX39" fmla="*/ 5337 w 10000"/>
                <a:gd name="connsiteY39" fmla="*/ 8702 h 10000"/>
                <a:gd name="connsiteX40" fmla="*/ 5564 w 10000"/>
                <a:gd name="connsiteY40" fmla="*/ 8857 h 10000"/>
                <a:gd name="connsiteX41" fmla="*/ 5768 w 10000"/>
                <a:gd name="connsiteY41" fmla="*/ 8757 h 10000"/>
                <a:gd name="connsiteX42" fmla="*/ 5933 w 10000"/>
                <a:gd name="connsiteY42" fmla="*/ 8664 h 10000"/>
                <a:gd name="connsiteX43" fmla="*/ 6089 w 10000"/>
                <a:gd name="connsiteY43" fmla="*/ 8458 h 10000"/>
                <a:gd name="connsiteX44" fmla="*/ 6274 w 10000"/>
                <a:gd name="connsiteY44" fmla="*/ 8178 h 10000"/>
                <a:gd name="connsiteX45" fmla="*/ 6389 w 10000"/>
                <a:gd name="connsiteY45" fmla="*/ 8048 h 10000"/>
                <a:gd name="connsiteX46" fmla="*/ 6524 w 10000"/>
                <a:gd name="connsiteY46" fmla="*/ 7996 h 10000"/>
                <a:gd name="connsiteX47" fmla="*/ 6531 w 10000"/>
                <a:gd name="connsiteY47" fmla="*/ 7831 h 10000"/>
                <a:gd name="connsiteX48" fmla="*/ 6424 w 10000"/>
                <a:gd name="connsiteY48" fmla="*/ 7458 h 10000"/>
                <a:gd name="connsiteX49" fmla="*/ 6602 w 10000"/>
                <a:gd name="connsiteY49" fmla="*/ 7467 h 10000"/>
                <a:gd name="connsiteX50" fmla="*/ 6707 w 10000"/>
                <a:gd name="connsiteY50" fmla="*/ 7325 h 10000"/>
                <a:gd name="connsiteX51" fmla="*/ 6876 w 10000"/>
                <a:gd name="connsiteY51" fmla="*/ 7326 h 10000"/>
                <a:gd name="connsiteX52" fmla="*/ 6827 w 10000"/>
                <a:gd name="connsiteY52" fmla="*/ 8196 h 10000"/>
                <a:gd name="connsiteX53" fmla="*/ 6991 w 10000"/>
                <a:gd name="connsiteY53" fmla="*/ 8296 h 10000"/>
                <a:gd name="connsiteX54" fmla="*/ 7275 w 10000"/>
                <a:gd name="connsiteY54" fmla="*/ 8549 h 10000"/>
                <a:gd name="connsiteX55" fmla="*/ 7430 w 10000"/>
                <a:gd name="connsiteY55" fmla="*/ 8158 h 10000"/>
                <a:gd name="connsiteX56" fmla="*/ 7470 w 10000"/>
                <a:gd name="connsiteY56" fmla="*/ 8197 h 10000"/>
                <a:gd name="connsiteX57" fmla="*/ 7590 w 10000"/>
                <a:gd name="connsiteY57" fmla="*/ 7958 h 10000"/>
                <a:gd name="connsiteX58" fmla="*/ 7831 w 10000"/>
                <a:gd name="connsiteY58" fmla="*/ 7837 h 10000"/>
                <a:gd name="connsiteX59" fmla="*/ 7952 w 10000"/>
                <a:gd name="connsiteY59" fmla="*/ 7395 h 10000"/>
                <a:gd name="connsiteX60" fmla="*/ 8313 w 10000"/>
                <a:gd name="connsiteY60" fmla="*/ 6873 h 10000"/>
                <a:gd name="connsiteX61" fmla="*/ 8594 w 10000"/>
                <a:gd name="connsiteY61" fmla="*/ 6631 h 10000"/>
                <a:gd name="connsiteX62" fmla="*/ 8795 w 10000"/>
                <a:gd name="connsiteY62" fmla="*/ 5949 h 10000"/>
                <a:gd name="connsiteX63" fmla="*/ 8795 w 10000"/>
                <a:gd name="connsiteY63" fmla="*/ 5788 h 10000"/>
                <a:gd name="connsiteX64" fmla="*/ 8755 w 10000"/>
                <a:gd name="connsiteY64" fmla="*/ 5386 h 10000"/>
                <a:gd name="connsiteX65" fmla="*/ 9157 w 10000"/>
                <a:gd name="connsiteY65" fmla="*/ 3938 h 10000"/>
                <a:gd name="connsiteX66" fmla="*/ 9277 w 10000"/>
                <a:gd name="connsiteY66" fmla="*/ 3938 h 10000"/>
                <a:gd name="connsiteX67" fmla="*/ 9438 w 10000"/>
                <a:gd name="connsiteY67" fmla="*/ 3818 h 10000"/>
                <a:gd name="connsiteX68" fmla="*/ 9920 w 10000"/>
                <a:gd name="connsiteY68" fmla="*/ 3617 h 10000"/>
                <a:gd name="connsiteX69" fmla="*/ 10000 w 10000"/>
                <a:gd name="connsiteY69" fmla="*/ 3296 h 10000"/>
                <a:gd name="connsiteX70" fmla="*/ 9960 w 10000"/>
                <a:gd name="connsiteY70" fmla="*/ 3214 h 10000"/>
                <a:gd name="connsiteX71" fmla="*/ 9799 w 10000"/>
                <a:gd name="connsiteY71" fmla="*/ 3214 h 10000"/>
                <a:gd name="connsiteX72" fmla="*/ 9679 w 10000"/>
                <a:gd name="connsiteY72" fmla="*/ 3014 h 10000"/>
                <a:gd name="connsiteX73" fmla="*/ 9438 w 10000"/>
                <a:gd name="connsiteY73" fmla="*/ 2935 h 10000"/>
                <a:gd name="connsiteX74" fmla="*/ 9317 w 10000"/>
                <a:gd name="connsiteY74" fmla="*/ 2774 h 10000"/>
                <a:gd name="connsiteX75" fmla="*/ 9237 w 10000"/>
                <a:gd name="connsiteY75" fmla="*/ 2171 h 10000"/>
                <a:gd name="connsiteX76" fmla="*/ 9237 w 10000"/>
                <a:gd name="connsiteY76" fmla="*/ 1326 h 10000"/>
                <a:gd name="connsiteX77" fmla="*/ 9036 w 10000"/>
                <a:gd name="connsiteY77" fmla="*/ 1046 h 10000"/>
                <a:gd name="connsiteX78" fmla="*/ 8996 w 10000"/>
                <a:gd name="connsiteY78" fmla="*/ 764 h 10000"/>
                <a:gd name="connsiteX79" fmla="*/ 8675 w 10000"/>
                <a:gd name="connsiteY79" fmla="*/ 362 h 10000"/>
                <a:gd name="connsiteX80" fmla="*/ 8394 w 10000"/>
                <a:gd name="connsiteY80" fmla="*/ 203 h 10000"/>
                <a:gd name="connsiteX81" fmla="*/ 8233 w 10000"/>
                <a:gd name="connsiteY81" fmla="*/ 0 h 10000"/>
                <a:gd name="connsiteX82" fmla="*/ 7992 w 10000"/>
                <a:gd name="connsiteY82" fmla="*/ 203 h 10000"/>
                <a:gd name="connsiteX83" fmla="*/ 7831 w 10000"/>
                <a:gd name="connsiteY83" fmla="*/ 161 h 10000"/>
                <a:gd name="connsiteX84" fmla="*/ 7711 w 10000"/>
                <a:gd name="connsiteY84" fmla="*/ 521 h 10000"/>
                <a:gd name="connsiteX85" fmla="*/ 7390 w 10000"/>
                <a:gd name="connsiteY85" fmla="*/ 604 h 10000"/>
                <a:gd name="connsiteX86" fmla="*/ 7309 w 10000"/>
                <a:gd name="connsiteY86" fmla="*/ 883 h 10000"/>
                <a:gd name="connsiteX87" fmla="*/ 7028 w 10000"/>
                <a:gd name="connsiteY87" fmla="*/ 883 h 10000"/>
                <a:gd name="connsiteX88" fmla="*/ 6787 w 10000"/>
                <a:gd name="connsiteY88" fmla="*/ 764 h 10000"/>
                <a:gd name="connsiteX89" fmla="*/ 6265 w 10000"/>
                <a:gd name="connsiteY89" fmla="*/ 764 h 10000"/>
                <a:gd name="connsiteX90" fmla="*/ 5743 w 10000"/>
                <a:gd name="connsiteY90" fmla="*/ 764 h 10000"/>
                <a:gd name="connsiteX91" fmla="*/ 5783 w 10000"/>
                <a:gd name="connsiteY91" fmla="*/ 604 h 10000"/>
                <a:gd name="connsiteX92" fmla="*/ 5703 w 10000"/>
                <a:gd name="connsiteY92" fmla="*/ 604 h 10000"/>
                <a:gd name="connsiteX93" fmla="*/ 5663 w 10000"/>
                <a:gd name="connsiteY93" fmla="*/ 764 h 10000"/>
                <a:gd name="connsiteX94" fmla="*/ 5181 w 10000"/>
                <a:gd name="connsiteY94" fmla="*/ 764 h 10000"/>
                <a:gd name="connsiteX95" fmla="*/ 4699 w 10000"/>
                <a:gd name="connsiteY95" fmla="*/ 764 h 10000"/>
                <a:gd name="connsiteX96" fmla="*/ 4217 w 10000"/>
                <a:gd name="connsiteY96" fmla="*/ 764 h 10000"/>
                <a:gd name="connsiteX97" fmla="*/ 3735 w 10000"/>
                <a:gd name="connsiteY97" fmla="*/ 764 h 10000"/>
                <a:gd name="connsiteX98" fmla="*/ 3293 w 10000"/>
                <a:gd name="connsiteY98" fmla="*/ 764 h 10000"/>
                <a:gd name="connsiteX99" fmla="*/ 2811 w 10000"/>
                <a:gd name="connsiteY99" fmla="*/ 764 h 10000"/>
                <a:gd name="connsiteX100" fmla="*/ 2369 w 10000"/>
                <a:gd name="connsiteY100" fmla="*/ 764 h 10000"/>
                <a:gd name="connsiteX101" fmla="*/ 1888 w 10000"/>
                <a:gd name="connsiteY101" fmla="*/ 764 h 10000"/>
                <a:gd name="connsiteX102" fmla="*/ 1888 w 10000"/>
                <a:gd name="connsiteY102" fmla="*/ 1326 h 10000"/>
                <a:gd name="connsiteX103" fmla="*/ 1888 w 10000"/>
                <a:gd name="connsiteY103" fmla="*/ 2050 h 10000"/>
                <a:gd name="connsiteX104" fmla="*/ 1285 w 10000"/>
                <a:gd name="connsiteY104" fmla="*/ 2050 h 10000"/>
                <a:gd name="connsiteX105" fmla="*/ 1285 w 10000"/>
                <a:gd name="connsiteY105" fmla="*/ 2371 h 10000"/>
                <a:gd name="connsiteX0" fmla="*/ 1285 w 10000"/>
                <a:gd name="connsiteY0" fmla="*/ 2371 h 10000"/>
                <a:gd name="connsiteX1" fmla="*/ 1285 w 10000"/>
                <a:gd name="connsiteY1" fmla="*/ 3014 h 10000"/>
                <a:gd name="connsiteX2" fmla="*/ 1285 w 10000"/>
                <a:gd name="connsiteY2" fmla="*/ 3617 h 10000"/>
                <a:gd name="connsiteX3" fmla="*/ 1285 w 10000"/>
                <a:gd name="connsiteY3" fmla="*/ 4221 h 10000"/>
                <a:gd name="connsiteX4" fmla="*/ 1285 w 10000"/>
                <a:gd name="connsiteY4" fmla="*/ 4781 h 10000"/>
                <a:gd name="connsiteX5" fmla="*/ 643 w 10000"/>
                <a:gd name="connsiteY5" fmla="*/ 4903 h 10000"/>
                <a:gd name="connsiteX6" fmla="*/ 522 w 10000"/>
                <a:gd name="connsiteY6" fmla="*/ 5224 h 10000"/>
                <a:gd name="connsiteX7" fmla="*/ 241 w 10000"/>
                <a:gd name="connsiteY7" fmla="*/ 5626 h 10000"/>
                <a:gd name="connsiteX8" fmla="*/ 241 w 10000"/>
                <a:gd name="connsiteY8" fmla="*/ 5949 h 10000"/>
                <a:gd name="connsiteX9" fmla="*/ 120 w 10000"/>
                <a:gd name="connsiteY9" fmla="*/ 6028 h 10000"/>
                <a:gd name="connsiteX10" fmla="*/ 120 w 10000"/>
                <a:gd name="connsiteY10" fmla="*/ 6309 h 10000"/>
                <a:gd name="connsiteX11" fmla="*/ 0 w 10000"/>
                <a:gd name="connsiteY11" fmla="*/ 6552 h 10000"/>
                <a:gd name="connsiteX12" fmla="*/ 0 w 10000"/>
                <a:gd name="connsiteY12" fmla="*/ 6751 h 10000"/>
                <a:gd name="connsiteX13" fmla="*/ 241 w 10000"/>
                <a:gd name="connsiteY13" fmla="*/ 6711 h 10000"/>
                <a:gd name="connsiteX14" fmla="*/ 281 w 10000"/>
                <a:gd name="connsiteY14" fmla="*/ 7072 h 10000"/>
                <a:gd name="connsiteX15" fmla="*/ 602 w 10000"/>
                <a:gd name="connsiteY15" fmla="*/ 7718 h 10000"/>
                <a:gd name="connsiteX16" fmla="*/ 602 w 10000"/>
                <a:gd name="connsiteY16" fmla="*/ 7757 h 10000"/>
                <a:gd name="connsiteX17" fmla="*/ 482 w 10000"/>
                <a:gd name="connsiteY17" fmla="*/ 7797 h 10000"/>
                <a:gd name="connsiteX18" fmla="*/ 964 w 10000"/>
                <a:gd name="connsiteY18" fmla="*/ 8439 h 10000"/>
                <a:gd name="connsiteX19" fmla="*/ 1004 w 10000"/>
                <a:gd name="connsiteY19" fmla="*/ 8641 h 10000"/>
                <a:gd name="connsiteX20" fmla="*/ 964 w 10000"/>
                <a:gd name="connsiteY20" fmla="*/ 9204 h 10000"/>
                <a:gd name="connsiteX21" fmla="*/ 1192 w 10000"/>
                <a:gd name="connsiteY21" fmla="*/ 9317 h 10000"/>
                <a:gd name="connsiteX22" fmla="*/ 1365 w 10000"/>
                <a:gd name="connsiteY22" fmla="*/ 9323 h 10000"/>
                <a:gd name="connsiteX23" fmla="*/ 1406 w 10000"/>
                <a:gd name="connsiteY23" fmla="*/ 9484 h 10000"/>
                <a:gd name="connsiteX24" fmla="*/ 1767 w 10000"/>
                <a:gd name="connsiteY24" fmla="*/ 8782 h 10000"/>
                <a:gd name="connsiteX25" fmla="*/ 2050 w 10000"/>
                <a:gd name="connsiteY25" fmla="*/ 8465 h 10000"/>
                <a:gd name="connsiteX26" fmla="*/ 2239 w 10000"/>
                <a:gd name="connsiteY26" fmla="*/ 8383 h 10000"/>
                <a:gd name="connsiteX27" fmla="*/ 2519 w 10000"/>
                <a:gd name="connsiteY27" fmla="*/ 8420 h 10000"/>
                <a:gd name="connsiteX28" fmla="*/ 2679 w 10000"/>
                <a:gd name="connsiteY28" fmla="*/ 8902 h 10000"/>
                <a:gd name="connsiteX29" fmla="*/ 2890 w 10000"/>
                <a:gd name="connsiteY29" fmla="*/ 8879 h 10000"/>
                <a:gd name="connsiteX30" fmla="*/ 3167 w 10000"/>
                <a:gd name="connsiteY30" fmla="*/ 8888 h 10000"/>
                <a:gd name="connsiteX31" fmla="*/ 3537 w 10000"/>
                <a:gd name="connsiteY31" fmla="*/ 8827 h 10000"/>
                <a:gd name="connsiteX32" fmla="*/ 3795 w 10000"/>
                <a:gd name="connsiteY32" fmla="*/ 9030 h 10000"/>
                <a:gd name="connsiteX33" fmla="*/ 4153 w 10000"/>
                <a:gd name="connsiteY33" fmla="*/ 9108 h 10000"/>
                <a:gd name="connsiteX34" fmla="*/ 4406 w 10000"/>
                <a:gd name="connsiteY34" fmla="*/ 9050 h 10000"/>
                <a:gd name="connsiteX35" fmla="*/ 4600 w 10000"/>
                <a:gd name="connsiteY35" fmla="*/ 8903 h 10000"/>
                <a:gd name="connsiteX36" fmla="*/ 4762 w 10000"/>
                <a:gd name="connsiteY36" fmla="*/ 8631 h 10000"/>
                <a:gd name="connsiteX37" fmla="*/ 4901 w 10000"/>
                <a:gd name="connsiteY37" fmla="*/ 8465 h 10000"/>
                <a:gd name="connsiteX38" fmla="*/ 5080 w 10000"/>
                <a:gd name="connsiteY38" fmla="*/ 8583 h 10000"/>
                <a:gd name="connsiteX39" fmla="*/ 5337 w 10000"/>
                <a:gd name="connsiteY39" fmla="*/ 8702 h 10000"/>
                <a:gd name="connsiteX40" fmla="*/ 5564 w 10000"/>
                <a:gd name="connsiteY40" fmla="*/ 8857 h 10000"/>
                <a:gd name="connsiteX41" fmla="*/ 5768 w 10000"/>
                <a:gd name="connsiteY41" fmla="*/ 8757 h 10000"/>
                <a:gd name="connsiteX42" fmla="*/ 5933 w 10000"/>
                <a:gd name="connsiteY42" fmla="*/ 8664 h 10000"/>
                <a:gd name="connsiteX43" fmla="*/ 6089 w 10000"/>
                <a:gd name="connsiteY43" fmla="*/ 8458 h 10000"/>
                <a:gd name="connsiteX44" fmla="*/ 6274 w 10000"/>
                <a:gd name="connsiteY44" fmla="*/ 8178 h 10000"/>
                <a:gd name="connsiteX45" fmla="*/ 6389 w 10000"/>
                <a:gd name="connsiteY45" fmla="*/ 8048 h 10000"/>
                <a:gd name="connsiteX46" fmla="*/ 6524 w 10000"/>
                <a:gd name="connsiteY46" fmla="*/ 7996 h 10000"/>
                <a:gd name="connsiteX47" fmla="*/ 6531 w 10000"/>
                <a:gd name="connsiteY47" fmla="*/ 7831 h 10000"/>
                <a:gd name="connsiteX48" fmla="*/ 6424 w 10000"/>
                <a:gd name="connsiteY48" fmla="*/ 7458 h 10000"/>
                <a:gd name="connsiteX49" fmla="*/ 6602 w 10000"/>
                <a:gd name="connsiteY49" fmla="*/ 7467 h 10000"/>
                <a:gd name="connsiteX50" fmla="*/ 6707 w 10000"/>
                <a:gd name="connsiteY50" fmla="*/ 7325 h 10000"/>
                <a:gd name="connsiteX51" fmla="*/ 6876 w 10000"/>
                <a:gd name="connsiteY51" fmla="*/ 7326 h 10000"/>
                <a:gd name="connsiteX52" fmla="*/ 6827 w 10000"/>
                <a:gd name="connsiteY52" fmla="*/ 8196 h 10000"/>
                <a:gd name="connsiteX53" fmla="*/ 6991 w 10000"/>
                <a:gd name="connsiteY53" fmla="*/ 8296 h 10000"/>
                <a:gd name="connsiteX54" fmla="*/ 7275 w 10000"/>
                <a:gd name="connsiteY54" fmla="*/ 8549 h 10000"/>
                <a:gd name="connsiteX55" fmla="*/ 7430 w 10000"/>
                <a:gd name="connsiteY55" fmla="*/ 8158 h 10000"/>
                <a:gd name="connsiteX56" fmla="*/ 7470 w 10000"/>
                <a:gd name="connsiteY56" fmla="*/ 8197 h 10000"/>
                <a:gd name="connsiteX57" fmla="*/ 7590 w 10000"/>
                <a:gd name="connsiteY57" fmla="*/ 7958 h 10000"/>
                <a:gd name="connsiteX58" fmla="*/ 7831 w 10000"/>
                <a:gd name="connsiteY58" fmla="*/ 7837 h 10000"/>
                <a:gd name="connsiteX59" fmla="*/ 7952 w 10000"/>
                <a:gd name="connsiteY59" fmla="*/ 7395 h 10000"/>
                <a:gd name="connsiteX60" fmla="*/ 8313 w 10000"/>
                <a:gd name="connsiteY60" fmla="*/ 6873 h 10000"/>
                <a:gd name="connsiteX61" fmla="*/ 8594 w 10000"/>
                <a:gd name="connsiteY61" fmla="*/ 6631 h 10000"/>
                <a:gd name="connsiteX62" fmla="*/ 8795 w 10000"/>
                <a:gd name="connsiteY62" fmla="*/ 5949 h 10000"/>
                <a:gd name="connsiteX63" fmla="*/ 8795 w 10000"/>
                <a:gd name="connsiteY63" fmla="*/ 5788 h 10000"/>
                <a:gd name="connsiteX64" fmla="*/ 8755 w 10000"/>
                <a:gd name="connsiteY64" fmla="*/ 5386 h 10000"/>
                <a:gd name="connsiteX65" fmla="*/ 9157 w 10000"/>
                <a:gd name="connsiteY65" fmla="*/ 3938 h 10000"/>
                <a:gd name="connsiteX66" fmla="*/ 9277 w 10000"/>
                <a:gd name="connsiteY66" fmla="*/ 3938 h 10000"/>
                <a:gd name="connsiteX67" fmla="*/ 9438 w 10000"/>
                <a:gd name="connsiteY67" fmla="*/ 3818 h 10000"/>
                <a:gd name="connsiteX68" fmla="*/ 9920 w 10000"/>
                <a:gd name="connsiteY68" fmla="*/ 3617 h 10000"/>
                <a:gd name="connsiteX69" fmla="*/ 10000 w 10000"/>
                <a:gd name="connsiteY69" fmla="*/ 3296 h 10000"/>
                <a:gd name="connsiteX70" fmla="*/ 9960 w 10000"/>
                <a:gd name="connsiteY70" fmla="*/ 3214 h 10000"/>
                <a:gd name="connsiteX71" fmla="*/ 9799 w 10000"/>
                <a:gd name="connsiteY71" fmla="*/ 3214 h 10000"/>
                <a:gd name="connsiteX72" fmla="*/ 9679 w 10000"/>
                <a:gd name="connsiteY72" fmla="*/ 3014 h 10000"/>
                <a:gd name="connsiteX73" fmla="*/ 9438 w 10000"/>
                <a:gd name="connsiteY73" fmla="*/ 2935 h 10000"/>
                <a:gd name="connsiteX74" fmla="*/ 9317 w 10000"/>
                <a:gd name="connsiteY74" fmla="*/ 2774 h 10000"/>
                <a:gd name="connsiteX75" fmla="*/ 9237 w 10000"/>
                <a:gd name="connsiteY75" fmla="*/ 2171 h 10000"/>
                <a:gd name="connsiteX76" fmla="*/ 9237 w 10000"/>
                <a:gd name="connsiteY76" fmla="*/ 1326 h 10000"/>
                <a:gd name="connsiteX77" fmla="*/ 9036 w 10000"/>
                <a:gd name="connsiteY77" fmla="*/ 1046 h 10000"/>
                <a:gd name="connsiteX78" fmla="*/ 8996 w 10000"/>
                <a:gd name="connsiteY78" fmla="*/ 764 h 10000"/>
                <a:gd name="connsiteX79" fmla="*/ 8675 w 10000"/>
                <a:gd name="connsiteY79" fmla="*/ 362 h 10000"/>
                <a:gd name="connsiteX80" fmla="*/ 8394 w 10000"/>
                <a:gd name="connsiteY80" fmla="*/ 203 h 10000"/>
                <a:gd name="connsiteX81" fmla="*/ 8233 w 10000"/>
                <a:gd name="connsiteY81" fmla="*/ 0 h 10000"/>
                <a:gd name="connsiteX82" fmla="*/ 7992 w 10000"/>
                <a:gd name="connsiteY82" fmla="*/ 203 h 10000"/>
                <a:gd name="connsiteX83" fmla="*/ 7831 w 10000"/>
                <a:gd name="connsiteY83" fmla="*/ 161 h 10000"/>
                <a:gd name="connsiteX84" fmla="*/ 7711 w 10000"/>
                <a:gd name="connsiteY84" fmla="*/ 521 h 10000"/>
                <a:gd name="connsiteX85" fmla="*/ 7390 w 10000"/>
                <a:gd name="connsiteY85" fmla="*/ 604 h 10000"/>
                <a:gd name="connsiteX86" fmla="*/ 7309 w 10000"/>
                <a:gd name="connsiteY86" fmla="*/ 883 h 10000"/>
                <a:gd name="connsiteX87" fmla="*/ 7028 w 10000"/>
                <a:gd name="connsiteY87" fmla="*/ 883 h 10000"/>
                <a:gd name="connsiteX88" fmla="*/ 6787 w 10000"/>
                <a:gd name="connsiteY88" fmla="*/ 764 h 10000"/>
                <a:gd name="connsiteX89" fmla="*/ 6265 w 10000"/>
                <a:gd name="connsiteY89" fmla="*/ 764 h 10000"/>
                <a:gd name="connsiteX90" fmla="*/ 5743 w 10000"/>
                <a:gd name="connsiteY90" fmla="*/ 764 h 10000"/>
                <a:gd name="connsiteX91" fmla="*/ 5783 w 10000"/>
                <a:gd name="connsiteY91" fmla="*/ 604 h 10000"/>
                <a:gd name="connsiteX92" fmla="*/ 5703 w 10000"/>
                <a:gd name="connsiteY92" fmla="*/ 604 h 10000"/>
                <a:gd name="connsiteX93" fmla="*/ 5663 w 10000"/>
                <a:gd name="connsiteY93" fmla="*/ 764 h 10000"/>
                <a:gd name="connsiteX94" fmla="*/ 5181 w 10000"/>
                <a:gd name="connsiteY94" fmla="*/ 764 h 10000"/>
                <a:gd name="connsiteX95" fmla="*/ 4699 w 10000"/>
                <a:gd name="connsiteY95" fmla="*/ 764 h 10000"/>
                <a:gd name="connsiteX96" fmla="*/ 4217 w 10000"/>
                <a:gd name="connsiteY96" fmla="*/ 764 h 10000"/>
                <a:gd name="connsiteX97" fmla="*/ 3735 w 10000"/>
                <a:gd name="connsiteY97" fmla="*/ 764 h 10000"/>
                <a:gd name="connsiteX98" fmla="*/ 3293 w 10000"/>
                <a:gd name="connsiteY98" fmla="*/ 764 h 10000"/>
                <a:gd name="connsiteX99" fmla="*/ 2811 w 10000"/>
                <a:gd name="connsiteY99" fmla="*/ 764 h 10000"/>
                <a:gd name="connsiteX100" fmla="*/ 2369 w 10000"/>
                <a:gd name="connsiteY100" fmla="*/ 764 h 10000"/>
                <a:gd name="connsiteX101" fmla="*/ 1888 w 10000"/>
                <a:gd name="connsiteY101" fmla="*/ 764 h 10000"/>
                <a:gd name="connsiteX102" fmla="*/ 1888 w 10000"/>
                <a:gd name="connsiteY102" fmla="*/ 1326 h 10000"/>
                <a:gd name="connsiteX103" fmla="*/ 1888 w 10000"/>
                <a:gd name="connsiteY103" fmla="*/ 2050 h 10000"/>
                <a:gd name="connsiteX104" fmla="*/ 1285 w 10000"/>
                <a:gd name="connsiteY104" fmla="*/ 2050 h 10000"/>
                <a:gd name="connsiteX105" fmla="*/ 1285 w 10000"/>
                <a:gd name="connsiteY105" fmla="*/ 2371 h 10000"/>
                <a:gd name="connsiteX0" fmla="*/ 1285 w 10000"/>
                <a:gd name="connsiteY0" fmla="*/ 2371 h 10000"/>
                <a:gd name="connsiteX1" fmla="*/ 1285 w 10000"/>
                <a:gd name="connsiteY1" fmla="*/ 3014 h 10000"/>
                <a:gd name="connsiteX2" fmla="*/ 1285 w 10000"/>
                <a:gd name="connsiteY2" fmla="*/ 3617 h 10000"/>
                <a:gd name="connsiteX3" fmla="*/ 1285 w 10000"/>
                <a:gd name="connsiteY3" fmla="*/ 4221 h 10000"/>
                <a:gd name="connsiteX4" fmla="*/ 1285 w 10000"/>
                <a:gd name="connsiteY4" fmla="*/ 4781 h 10000"/>
                <a:gd name="connsiteX5" fmla="*/ 643 w 10000"/>
                <a:gd name="connsiteY5" fmla="*/ 4903 h 10000"/>
                <a:gd name="connsiteX6" fmla="*/ 522 w 10000"/>
                <a:gd name="connsiteY6" fmla="*/ 5224 h 10000"/>
                <a:gd name="connsiteX7" fmla="*/ 241 w 10000"/>
                <a:gd name="connsiteY7" fmla="*/ 5626 h 10000"/>
                <a:gd name="connsiteX8" fmla="*/ 241 w 10000"/>
                <a:gd name="connsiteY8" fmla="*/ 5949 h 10000"/>
                <a:gd name="connsiteX9" fmla="*/ 120 w 10000"/>
                <a:gd name="connsiteY9" fmla="*/ 6028 h 10000"/>
                <a:gd name="connsiteX10" fmla="*/ 120 w 10000"/>
                <a:gd name="connsiteY10" fmla="*/ 6309 h 10000"/>
                <a:gd name="connsiteX11" fmla="*/ 0 w 10000"/>
                <a:gd name="connsiteY11" fmla="*/ 6552 h 10000"/>
                <a:gd name="connsiteX12" fmla="*/ 0 w 10000"/>
                <a:gd name="connsiteY12" fmla="*/ 6751 h 10000"/>
                <a:gd name="connsiteX13" fmla="*/ 241 w 10000"/>
                <a:gd name="connsiteY13" fmla="*/ 6711 h 10000"/>
                <a:gd name="connsiteX14" fmla="*/ 281 w 10000"/>
                <a:gd name="connsiteY14" fmla="*/ 7072 h 10000"/>
                <a:gd name="connsiteX15" fmla="*/ 602 w 10000"/>
                <a:gd name="connsiteY15" fmla="*/ 7718 h 10000"/>
                <a:gd name="connsiteX16" fmla="*/ 602 w 10000"/>
                <a:gd name="connsiteY16" fmla="*/ 7757 h 10000"/>
                <a:gd name="connsiteX17" fmla="*/ 482 w 10000"/>
                <a:gd name="connsiteY17" fmla="*/ 7797 h 10000"/>
                <a:gd name="connsiteX18" fmla="*/ 964 w 10000"/>
                <a:gd name="connsiteY18" fmla="*/ 8439 h 10000"/>
                <a:gd name="connsiteX19" fmla="*/ 1004 w 10000"/>
                <a:gd name="connsiteY19" fmla="*/ 8641 h 10000"/>
                <a:gd name="connsiteX20" fmla="*/ 964 w 10000"/>
                <a:gd name="connsiteY20" fmla="*/ 9204 h 10000"/>
                <a:gd name="connsiteX21" fmla="*/ 1192 w 10000"/>
                <a:gd name="connsiteY21" fmla="*/ 9317 h 10000"/>
                <a:gd name="connsiteX22" fmla="*/ 1332 w 10000"/>
                <a:gd name="connsiteY22" fmla="*/ 8762 h 10000"/>
                <a:gd name="connsiteX23" fmla="*/ 1406 w 10000"/>
                <a:gd name="connsiteY23" fmla="*/ 9484 h 10000"/>
                <a:gd name="connsiteX24" fmla="*/ 1767 w 10000"/>
                <a:gd name="connsiteY24" fmla="*/ 8782 h 10000"/>
                <a:gd name="connsiteX25" fmla="*/ 2050 w 10000"/>
                <a:gd name="connsiteY25" fmla="*/ 8465 h 10000"/>
                <a:gd name="connsiteX26" fmla="*/ 2239 w 10000"/>
                <a:gd name="connsiteY26" fmla="*/ 8383 h 10000"/>
                <a:gd name="connsiteX27" fmla="*/ 2519 w 10000"/>
                <a:gd name="connsiteY27" fmla="*/ 8420 h 10000"/>
                <a:gd name="connsiteX28" fmla="*/ 2679 w 10000"/>
                <a:gd name="connsiteY28" fmla="*/ 8902 h 10000"/>
                <a:gd name="connsiteX29" fmla="*/ 2890 w 10000"/>
                <a:gd name="connsiteY29" fmla="*/ 8879 h 10000"/>
                <a:gd name="connsiteX30" fmla="*/ 3167 w 10000"/>
                <a:gd name="connsiteY30" fmla="*/ 8888 h 10000"/>
                <a:gd name="connsiteX31" fmla="*/ 3537 w 10000"/>
                <a:gd name="connsiteY31" fmla="*/ 8827 h 10000"/>
                <a:gd name="connsiteX32" fmla="*/ 3795 w 10000"/>
                <a:gd name="connsiteY32" fmla="*/ 9030 h 10000"/>
                <a:gd name="connsiteX33" fmla="*/ 4153 w 10000"/>
                <a:gd name="connsiteY33" fmla="*/ 9108 h 10000"/>
                <a:gd name="connsiteX34" fmla="*/ 4406 w 10000"/>
                <a:gd name="connsiteY34" fmla="*/ 9050 h 10000"/>
                <a:gd name="connsiteX35" fmla="*/ 4600 w 10000"/>
                <a:gd name="connsiteY35" fmla="*/ 8903 h 10000"/>
                <a:gd name="connsiteX36" fmla="*/ 4762 w 10000"/>
                <a:gd name="connsiteY36" fmla="*/ 8631 h 10000"/>
                <a:gd name="connsiteX37" fmla="*/ 4901 w 10000"/>
                <a:gd name="connsiteY37" fmla="*/ 8465 h 10000"/>
                <a:gd name="connsiteX38" fmla="*/ 5080 w 10000"/>
                <a:gd name="connsiteY38" fmla="*/ 8583 h 10000"/>
                <a:gd name="connsiteX39" fmla="*/ 5337 w 10000"/>
                <a:gd name="connsiteY39" fmla="*/ 8702 h 10000"/>
                <a:gd name="connsiteX40" fmla="*/ 5564 w 10000"/>
                <a:gd name="connsiteY40" fmla="*/ 8857 h 10000"/>
                <a:gd name="connsiteX41" fmla="*/ 5768 w 10000"/>
                <a:gd name="connsiteY41" fmla="*/ 8757 h 10000"/>
                <a:gd name="connsiteX42" fmla="*/ 5933 w 10000"/>
                <a:gd name="connsiteY42" fmla="*/ 8664 h 10000"/>
                <a:gd name="connsiteX43" fmla="*/ 6089 w 10000"/>
                <a:gd name="connsiteY43" fmla="*/ 8458 h 10000"/>
                <a:gd name="connsiteX44" fmla="*/ 6274 w 10000"/>
                <a:gd name="connsiteY44" fmla="*/ 8178 h 10000"/>
                <a:gd name="connsiteX45" fmla="*/ 6389 w 10000"/>
                <a:gd name="connsiteY45" fmla="*/ 8048 h 10000"/>
                <a:gd name="connsiteX46" fmla="*/ 6524 w 10000"/>
                <a:gd name="connsiteY46" fmla="*/ 7996 h 10000"/>
                <a:gd name="connsiteX47" fmla="*/ 6531 w 10000"/>
                <a:gd name="connsiteY47" fmla="*/ 7831 h 10000"/>
                <a:gd name="connsiteX48" fmla="*/ 6424 w 10000"/>
                <a:gd name="connsiteY48" fmla="*/ 7458 h 10000"/>
                <a:gd name="connsiteX49" fmla="*/ 6602 w 10000"/>
                <a:gd name="connsiteY49" fmla="*/ 7467 h 10000"/>
                <a:gd name="connsiteX50" fmla="*/ 6707 w 10000"/>
                <a:gd name="connsiteY50" fmla="*/ 7325 h 10000"/>
                <a:gd name="connsiteX51" fmla="*/ 6876 w 10000"/>
                <a:gd name="connsiteY51" fmla="*/ 7326 h 10000"/>
                <a:gd name="connsiteX52" fmla="*/ 6827 w 10000"/>
                <a:gd name="connsiteY52" fmla="*/ 8196 h 10000"/>
                <a:gd name="connsiteX53" fmla="*/ 6991 w 10000"/>
                <a:gd name="connsiteY53" fmla="*/ 8296 h 10000"/>
                <a:gd name="connsiteX54" fmla="*/ 7275 w 10000"/>
                <a:gd name="connsiteY54" fmla="*/ 8549 h 10000"/>
                <a:gd name="connsiteX55" fmla="*/ 7430 w 10000"/>
                <a:gd name="connsiteY55" fmla="*/ 8158 h 10000"/>
                <a:gd name="connsiteX56" fmla="*/ 7470 w 10000"/>
                <a:gd name="connsiteY56" fmla="*/ 8197 h 10000"/>
                <a:gd name="connsiteX57" fmla="*/ 7590 w 10000"/>
                <a:gd name="connsiteY57" fmla="*/ 7958 h 10000"/>
                <a:gd name="connsiteX58" fmla="*/ 7831 w 10000"/>
                <a:gd name="connsiteY58" fmla="*/ 7837 h 10000"/>
                <a:gd name="connsiteX59" fmla="*/ 7952 w 10000"/>
                <a:gd name="connsiteY59" fmla="*/ 7395 h 10000"/>
                <a:gd name="connsiteX60" fmla="*/ 8313 w 10000"/>
                <a:gd name="connsiteY60" fmla="*/ 6873 h 10000"/>
                <a:gd name="connsiteX61" fmla="*/ 8594 w 10000"/>
                <a:gd name="connsiteY61" fmla="*/ 6631 h 10000"/>
                <a:gd name="connsiteX62" fmla="*/ 8795 w 10000"/>
                <a:gd name="connsiteY62" fmla="*/ 5949 h 10000"/>
                <a:gd name="connsiteX63" fmla="*/ 8795 w 10000"/>
                <a:gd name="connsiteY63" fmla="*/ 5788 h 10000"/>
                <a:gd name="connsiteX64" fmla="*/ 8755 w 10000"/>
                <a:gd name="connsiteY64" fmla="*/ 5386 h 10000"/>
                <a:gd name="connsiteX65" fmla="*/ 9157 w 10000"/>
                <a:gd name="connsiteY65" fmla="*/ 3938 h 10000"/>
                <a:gd name="connsiteX66" fmla="*/ 9277 w 10000"/>
                <a:gd name="connsiteY66" fmla="*/ 3938 h 10000"/>
                <a:gd name="connsiteX67" fmla="*/ 9438 w 10000"/>
                <a:gd name="connsiteY67" fmla="*/ 3818 h 10000"/>
                <a:gd name="connsiteX68" fmla="*/ 9920 w 10000"/>
                <a:gd name="connsiteY68" fmla="*/ 3617 h 10000"/>
                <a:gd name="connsiteX69" fmla="*/ 10000 w 10000"/>
                <a:gd name="connsiteY69" fmla="*/ 3296 h 10000"/>
                <a:gd name="connsiteX70" fmla="*/ 9960 w 10000"/>
                <a:gd name="connsiteY70" fmla="*/ 3214 h 10000"/>
                <a:gd name="connsiteX71" fmla="*/ 9799 w 10000"/>
                <a:gd name="connsiteY71" fmla="*/ 3214 h 10000"/>
                <a:gd name="connsiteX72" fmla="*/ 9679 w 10000"/>
                <a:gd name="connsiteY72" fmla="*/ 3014 h 10000"/>
                <a:gd name="connsiteX73" fmla="*/ 9438 w 10000"/>
                <a:gd name="connsiteY73" fmla="*/ 2935 h 10000"/>
                <a:gd name="connsiteX74" fmla="*/ 9317 w 10000"/>
                <a:gd name="connsiteY74" fmla="*/ 2774 h 10000"/>
                <a:gd name="connsiteX75" fmla="*/ 9237 w 10000"/>
                <a:gd name="connsiteY75" fmla="*/ 2171 h 10000"/>
                <a:gd name="connsiteX76" fmla="*/ 9237 w 10000"/>
                <a:gd name="connsiteY76" fmla="*/ 1326 h 10000"/>
                <a:gd name="connsiteX77" fmla="*/ 9036 w 10000"/>
                <a:gd name="connsiteY77" fmla="*/ 1046 h 10000"/>
                <a:gd name="connsiteX78" fmla="*/ 8996 w 10000"/>
                <a:gd name="connsiteY78" fmla="*/ 764 h 10000"/>
                <a:gd name="connsiteX79" fmla="*/ 8675 w 10000"/>
                <a:gd name="connsiteY79" fmla="*/ 362 h 10000"/>
                <a:gd name="connsiteX80" fmla="*/ 8394 w 10000"/>
                <a:gd name="connsiteY80" fmla="*/ 203 h 10000"/>
                <a:gd name="connsiteX81" fmla="*/ 8233 w 10000"/>
                <a:gd name="connsiteY81" fmla="*/ 0 h 10000"/>
                <a:gd name="connsiteX82" fmla="*/ 7992 w 10000"/>
                <a:gd name="connsiteY82" fmla="*/ 203 h 10000"/>
                <a:gd name="connsiteX83" fmla="*/ 7831 w 10000"/>
                <a:gd name="connsiteY83" fmla="*/ 161 h 10000"/>
                <a:gd name="connsiteX84" fmla="*/ 7711 w 10000"/>
                <a:gd name="connsiteY84" fmla="*/ 521 h 10000"/>
                <a:gd name="connsiteX85" fmla="*/ 7390 w 10000"/>
                <a:gd name="connsiteY85" fmla="*/ 604 h 10000"/>
                <a:gd name="connsiteX86" fmla="*/ 7309 w 10000"/>
                <a:gd name="connsiteY86" fmla="*/ 883 h 10000"/>
                <a:gd name="connsiteX87" fmla="*/ 7028 w 10000"/>
                <a:gd name="connsiteY87" fmla="*/ 883 h 10000"/>
                <a:gd name="connsiteX88" fmla="*/ 6787 w 10000"/>
                <a:gd name="connsiteY88" fmla="*/ 764 h 10000"/>
                <a:gd name="connsiteX89" fmla="*/ 6265 w 10000"/>
                <a:gd name="connsiteY89" fmla="*/ 764 h 10000"/>
                <a:gd name="connsiteX90" fmla="*/ 5743 w 10000"/>
                <a:gd name="connsiteY90" fmla="*/ 764 h 10000"/>
                <a:gd name="connsiteX91" fmla="*/ 5783 w 10000"/>
                <a:gd name="connsiteY91" fmla="*/ 604 h 10000"/>
                <a:gd name="connsiteX92" fmla="*/ 5703 w 10000"/>
                <a:gd name="connsiteY92" fmla="*/ 604 h 10000"/>
                <a:gd name="connsiteX93" fmla="*/ 5663 w 10000"/>
                <a:gd name="connsiteY93" fmla="*/ 764 h 10000"/>
                <a:gd name="connsiteX94" fmla="*/ 5181 w 10000"/>
                <a:gd name="connsiteY94" fmla="*/ 764 h 10000"/>
                <a:gd name="connsiteX95" fmla="*/ 4699 w 10000"/>
                <a:gd name="connsiteY95" fmla="*/ 764 h 10000"/>
                <a:gd name="connsiteX96" fmla="*/ 4217 w 10000"/>
                <a:gd name="connsiteY96" fmla="*/ 764 h 10000"/>
                <a:gd name="connsiteX97" fmla="*/ 3735 w 10000"/>
                <a:gd name="connsiteY97" fmla="*/ 764 h 10000"/>
                <a:gd name="connsiteX98" fmla="*/ 3293 w 10000"/>
                <a:gd name="connsiteY98" fmla="*/ 764 h 10000"/>
                <a:gd name="connsiteX99" fmla="*/ 2811 w 10000"/>
                <a:gd name="connsiteY99" fmla="*/ 764 h 10000"/>
                <a:gd name="connsiteX100" fmla="*/ 2369 w 10000"/>
                <a:gd name="connsiteY100" fmla="*/ 764 h 10000"/>
                <a:gd name="connsiteX101" fmla="*/ 1888 w 10000"/>
                <a:gd name="connsiteY101" fmla="*/ 764 h 10000"/>
                <a:gd name="connsiteX102" fmla="*/ 1888 w 10000"/>
                <a:gd name="connsiteY102" fmla="*/ 1326 h 10000"/>
                <a:gd name="connsiteX103" fmla="*/ 1888 w 10000"/>
                <a:gd name="connsiteY103" fmla="*/ 2050 h 10000"/>
                <a:gd name="connsiteX104" fmla="*/ 1285 w 10000"/>
                <a:gd name="connsiteY104" fmla="*/ 2050 h 10000"/>
                <a:gd name="connsiteX105" fmla="*/ 1285 w 10000"/>
                <a:gd name="connsiteY105" fmla="*/ 2371 h 10000"/>
                <a:gd name="connsiteX0" fmla="*/ 1285 w 10000"/>
                <a:gd name="connsiteY0" fmla="*/ 2371 h 10000"/>
                <a:gd name="connsiteX1" fmla="*/ 1285 w 10000"/>
                <a:gd name="connsiteY1" fmla="*/ 3014 h 10000"/>
                <a:gd name="connsiteX2" fmla="*/ 1285 w 10000"/>
                <a:gd name="connsiteY2" fmla="*/ 3617 h 10000"/>
                <a:gd name="connsiteX3" fmla="*/ 1285 w 10000"/>
                <a:gd name="connsiteY3" fmla="*/ 4221 h 10000"/>
                <a:gd name="connsiteX4" fmla="*/ 1285 w 10000"/>
                <a:gd name="connsiteY4" fmla="*/ 4781 h 10000"/>
                <a:gd name="connsiteX5" fmla="*/ 643 w 10000"/>
                <a:gd name="connsiteY5" fmla="*/ 4903 h 10000"/>
                <a:gd name="connsiteX6" fmla="*/ 522 w 10000"/>
                <a:gd name="connsiteY6" fmla="*/ 5224 h 10000"/>
                <a:gd name="connsiteX7" fmla="*/ 241 w 10000"/>
                <a:gd name="connsiteY7" fmla="*/ 5626 h 10000"/>
                <a:gd name="connsiteX8" fmla="*/ 241 w 10000"/>
                <a:gd name="connsiteY8" fmla="*/ 5949 h 10000"/>
                <a:gd name="connsiteX9" fmla="*/ 120 w 10000"/>
                <a:gd name="connsiteY9" fmla="*/ 6028 h 10000"/>
                <a:gd name="connsiteX10" fmla="*/ 120 w 10000"/>
                <a:gd name="connsiteY10" fmla="*/ 6309 h 10000"/>
                <a:gd name="connsiteX11" fmla="*/ 0 w 10000"/>
                <a:gd name="connsiteY11" fmla="*/ 6552 h 10000"/>
                <a:gd name="connsiteX12" fmla="*/ 0 w 10000"/>
                <a:gd name="connsiteY12" fmla="*/ 6751 h 10000"/>
                <a:gd name="connsiteX13" fmla="*/ 241 w 10000"/>
                <a:gd name="connsiteY13" fmla="*/ 6711 h 10000"/>
                <a:gd name="connsiteX14" fmla="*/ 281 w 10000"/>
                <a:gd name="connsiteY14" fmla="*/ 7072 h 10000"/>
                <a:gd name="connsiteX15" fmla="*/ 602 w 10000"/>
                <a:gd name="connsiteY15" fmla="*/ 7718 h 10000"/>
                <a:gd name="connsiteX16" fmla="*/ 602 w 10000"/>
                <a:gd name="connsiteY16" fmla="*/ 7757 h 10000"/>
                <a:gd name="connsiteX17" fmla="*/ 482 w 10000"/>
                <a:gd name="connsiteY17" fmla="*/ 7797 h 10000"/>
                <a:gd name="connsiteX18" fmla="*/ 964 w 10000"/>
                <a:gd name="connsiteY18" fmla="*/ 8439 h 10000"/>
                <a:gd name="connsiteX19" fmla="*/ 1004 w 10000"/>
                <a:gd name="connsiteY19" fmla="*/ 8641 h 10000"/>
                <a:gd name="connsiteX20" fmla="*/ 964 w 10000"/>
                <a:gd name="connsiteY20" fmla="*/ 9204 h 10000"/>
                <a:gd name="connsiteX21" fmla="*/ 1192 w 10000"/>
                <a:gd name="connsiteY21" fmla="*/ 9317 h 10000"/>
                <a:gd name="connsiteX22" fmla="*/ 1332 w 10000"/>
                <a:gd name="connsiteY22" fmla="*/ 8762 h 10000"/>
                <a:gd name="connsiteX23" fmla="*/ 1439 w 10000"/>
                <a:gd name="connsiteY23" fmla="*/ 8857 h 10000"/>
                <a:gd name="connsiteX24" fmla="*/ 1767 w 10000"/>
                <a:gd name="connsiteY24" fmla="*/ 8782 h 10000"/>
                <a:gd name="connsiteX25" fmla="*/ 2050 w 10000"/>
                <a:gd name="connsiteY25" fmla="*/ 8465 h 10000"/>
                <a:gd name="connsiteX26" fmla="*/ 2239 w 10000"/>
                <a:gd name="connsiteY26" fmla="*/ 8383 h 10000"/>
                <a:gd name="connsiteX27" fmla="*/ 2519 w 10000"/>
                <a:gd name="connsiteY27" fmla="*/ 8420 h 10000"/>
                <a:gd name="connsiteX28" fmla="*/ 2679 w 10000"/>
                <a:gd name="connsiteY28" fmla="*/ 8902 h 10000"/>
                <a:gd name="connsiteX29" fmla="*/ 2890 w 10000"/>
                <a:gd name="connsiteY29" fmla="*/ 8879 h 10000"/>
                <a:gd name="connsiteX30" fmla="*/ 3167 w 10000"/>
                <a:gd name="connsiteY30" fmla="*/ 8888 h 10000"/>
                <a:gd name="connsiteX31" fmla="*/ 3537 w 10000"/>
                <a:gd name="connsiteY31" fmla="*/ 8827 h 10000"/>
                <a:gd name="connsiteX32" fmla="*/ 3795 w 10000"/>
                <a:gd name="connsiteY32" fmla="*/ 9030 h 10000"/>
                <a:gd name="connsiteX33" fmla="*/ 4153 w 10000"/>
                <a:gd name="connsiteY33" fmla="*/ 9108 h 10000"/>
                <a:gd name="connsiteX34" fmla="*/ 4406 w 10000"/>
                <a:gd name="connsiteY34" fmla="*/ 9050 h 10000"/>
                <a:gd name="connsiteX35" fmla="*/ 4600 w 10000"/>
                <a:gd name="connsiteY35" fmla="*/ 8903 h 10000"/>
                <a:gd name="connsiteX36" fmla="*/ 4762 w 10000"/>
                <a:gd name="connsiteY36" fmla="*/ 8631 h 10000"/>
                <a:gd name="connsiteX37" fmla="*/ 4901 w 10000"/>
                <a:gd name="connsiteY37" fmla="*/ 8465 h 10000"/>
                <a:gd name="connsiteX38" fmla="*/ 5080 w 10000"/>
                <a:gd name="connsiteY38" fmla="*/ 8583 h 10000"/>
                <a:gd name="connsiteX39" fmla="*/ 5337 w 10000"/>
                <a:gd name="connsiteY39" fmla="*/ 8702 h 10000"/>
                <a:gd name="connsiteX40" fmla="*/ 5564 w 10000"/>
                <a:gd name="connsiteY40" fmla="*/ 8857 h 10000"/>
                <a:gd name="connsiteX41" fmla="*/ 5768 w 10000"/>
                <a:gd name="connsiteY41" fmla="*/ 8757 h 10000"/>
                <a:gd name="connsiteX42" fmla="*/ 5933 w 10000"/>
                <a:gd name="connsiteY42" fmla="*/ 8664 h 10000"/>
                <a:gd name="connsiteX43" fmla="*/ 6089 w 10000"/>
                <a:gd name="connsiteY43" fmla="*/ 8458 h 10000"/>
                <a:gd name="connsiteX44" fmla="*/ 6274 w 10000"/>
                <a:gd name="connsiteY44" fmla="*/ 8178 h 10000"/>
                <a:gd name="connsiteX45" fmla="*/ 6389 w 10000"/>
                <a:gd name="connsiteY45" fmla="*/ 8048 h 10000"/>
                <a:gd name="connsiteX46" fmla="*/ 6524 w 10000"/>
                <a:gd name="connsiteY46" fmla="*/ 7996 h 10000"/>
                <a:gd name="connsiteX47" fmla="*/ 6531 w 10000"/>
                <a:gd name="connsiteY47" fmla="*/ 7831 h 10000"/>
                <a:gd name="connsiteX48" fmla="*/ 6424 w 10000"/>
                <a:gd name="connsiteY48" fmla="*/ 7458 h 10000"/>
                <a:gd name="connsiteX49" fmla="*/ 6602 w 10000"/>
                <a:gd name="connsiteY49" fmla="*/ 7467 h 10000"/>
                <a:gd name="connsiteX50" fmla="*/ 6707 w 10000"/>
                <a:gd name="connsiteY50" fmla="*/ 7325 h 10000"/>
                <a:gd name="connsiteX51" fmla="*/ 6876 w 10000"/>
                <a:gd name="connsiteY51" fmla="*/ 7326 h 10000"/>
                <a:gd name="connsiteX52" fmla="*/ 6827 w 10000"/>
                <a:gd name="connsiteY52" fmla="*/ 8196 h 10000"/>
                <a:gd name="connsiteX53" fmla="*/ 6991 w 10000"/>
                <a:gd name="connsiteY53" fmla="*/ 8296 h 10000"/>
                <a:gd name="connsiteX54" fmla="*/ 7275 w 10000"/>
                <a:gd name="connsiteY54" fmla="*/ 8549 h 10000"/>
                <a:gd name="connsiteX55" fmla="*/ 7430 w 10000"/>
                <a:gd name="connsiteY55" fmla="*/ 8158 h 10000"/>
                <a:gd name="connsiteX56" fmla="*/ 7470 w 10000"/>
                <a:gd name="connsiteY56" fmla="*/ 8197 h 10000"/>
                <a:gd name="connsiteX57" fmla="*/ 7590 w 10000"/>
                <a:gd name="connsiteY57" fmla="*/ 7958 h 10000"/>
                <a:gd name="connsiteX58" fmla="*/ 7831 w 10000"/>
                <a:gd name="connsiteY58" fmla="*/ 7837 h 10000"/>
                <a:gd name="connsiteX59" fmla="*/ 7952 w 10000"/>
                <a:gd name="connsiteY59" fmla="*/ 7395 h 10000"/>
                <a:gd name="connsiteX60" fmla="*/ 8313 w 10000"/>
                <a:gd name="connsiteY60" fmla="*/ 6873 h 10000"/>
                <a:gd name="connsiteX61" fmla="*/ 8594 w 10000"/>
                <a:gd name="connsiteY61" fmla="*/ 6631 h 10000"/>
                <a:gd name="connsiteX62" fmla="*/ 8795 w 10000"/>
                <a:gd name="connsiteY62" fmla="*/ 5949 h 10000"/>
                <a:gd name="connsiteX63" fmla="*/ 8795 w 10000"/>
                <a:gd name="connsiteY63" fmla="*/ 5788 h 10000"/>
                <a:gd name="connsiteX64" fmla="*/ 8755 w 10000"/>
                <a:gd name="connsiteY64" fmla="*/ 5386 h 10000"/>
                <a:gd name="connsiteX65" fmla="*/ 9157 w 10000"/>
                <a:gd name="connsiteY65" fmla="*/ 3938 h 10000"/>
                <a:gd name="connsiteX66" fmla="*/ 9277 w 10000"/>
                <a:gd name="connsiteY66" fmla="*/ 3938 h 10000"/>
                <a:gd name="connsiteX67" fmla="*/ 9438 w 10000"/>
                <a:gd name="connsiteY67" fmla="*/ 3818 h 10000"/>
                <a:gd name="connsiteX68" fmla="*/ 9920 w 10000"/>
                <a:gd name="connsiteY68" fmla="*/ 3617 h 10000"/>
                <a:gd name="connsiteX69" fmla="*/ 10000 w 10000"/>
                <a:gd name="connsiteY69" fmla="*/ 3296 h 10000"/>
                <a:gd name="connsiteX70" fmla="*/ 9960 w 10000"/>
                <a:gd name="connsiteY70" fmla="*/ 3214 h 10000"/>
                <a:gd name="connsiteX71" fmla="*/ 9799 w 10000"/>
                <a:gd name="connsiteY71" fmla="*/ 3214 h 10000"/>
                <a:gd name="connsiteX72" fmla="*/ 9679 w 10000"/>
                <a:gd name="connsiteY72" fmla="*/ 3014 h 10000"/>
                <a:gd name="connsiteX73" fmla="*/ 9438 w 10000"/>
                <a:gd name="connsiteY73" fmla="*/ 2935 h 10000"/>
                <a:gd name="connsiteX74" fmla="*/ 9317 w 10000"/>
                <a:gd name="connsiteY74" fmla="*/ 2774 h 10000"/>
                <a:gd name="connsiteX75" fmla="*/ 9237 w 10000"/>
                <a:gd name="connsiteY75" fmla="*/ 2171 h 10000"/>
                <a:gd name="connsiteX76" fmla="*/ 9237 w 10000"/>
                <a:gd name="connsiteY76" fmla="*/ 1326 h 10000"/>
                <a:gd name="connsiteX77" fmla="*/ 9036 w 10000"/>
                <a:gd name="connsiteY77" fmla="*/ 1046 h 10000"/>
                <a:gd name="connsiteX78" fmla="*/ 8996 w 10000"/>
                <a:gd name="connsiteY78" fmla="*/ 764 h 10000"/>
                <a:gd name="connsiteX79" fmla="*/ 8675 w 10000"/>
                <a:gd name="connsiteY79" fmla="*/ 362 h 10000"/>
                <a:gd name="connsiteX80" fmla="*/ 8394 w 10000"/>
                <a:gd name="connsiteY80" fmla="*/ 203 h 10000"/>
                <a:gd name="connsiteX81" fmla="*/ 8233 w 10000"/>
                <a:gd name="connsiteY81" fmla="*/ 0 h 10000"/>
                <a:gd name="connsiteX82" fmla="*/ 7992 w 10000"/>
                <a:gd name="connsiteY82" fmla="*/ 203 h 10000"/>
                <a:gd name="connsiteX83" fmla="*/ 7831 w 10000"/>
                <a:gd name="connsiteY83" fmla="*/ 161 h 10000"/>
                <a:gd name="connsiteX84" fmla="*/ 7711 w 10000"/>
                <a:gd name="connsiteY84" fmla="*/ 521 h 10000"/>
                <a:gd name="connsiteX85" fmla="*/ 7390 w 10000"/>
                <a:gd name="connsiteY85" fmla="*/ 604 h 10000"/>
                <a:gd name="connsiteX86" fmla="*/ 7309 w 10000"/>
                <a:gd name="connsiteY86" fmla="*/ 883 h 10000"/>
                <a:gd name="connsiteX87" fmla="*/ 7028 w 10000"/>
                <a:gd name="connsiteY87" fmla="*/ 883 h 10000"/>
                <a:gd name="connsiteX88" fmla="*/ 6787 w 10000"/>
                <a:gd name="connsiteY88" fmla="*/ 764 h 10000"/>
                <a:gd name="connsiteX89" fmla="*/ 6265 w 10000"/>
                <a:gd name="connsiteY89" fmla="*/ 764 h 10000"/>
                <a:gd name="connsiteX90" fmla="*/ 5743 w 10000"/>
                <a:gd name="connsiteY90" fmla="*/ 764 h 10000"/>
                <a:gd name="connsiteX91" fmla="*/ 5783 w 10000"/>
                <a:gd name="connsiteY91" fmla="*/ 604 h 10000"/>
                <a:gd name="connsiteX92" fmla="*/ 5703 w 10000"/>
                <a:gd name="connsiteY92" fmla="*/ 604 h 10000"/>
                <a:gd name="connsiteX93" fmla="*/ 5663 w 10000"/>
                <a:gd name="connsiteY93" fmla="*/ 764 h 10000"/>
                <a:gd name="connsiteX94" fmla="*/ 5181 w 10000"/>
                <a:gd name="connsiteY94" fmla="*/ 764 h 10000"/>
                <a:gd name="connsiteX95" fmla="*/ 4699 w 10000"/>
                <a:gd name="connsiteY95" fmla="*/ 764 h 10000"/>
                <a:gd name="connsiteX96" fmla="*/ 4217 w 10000"/>
                <a:gd name="connsiteY96" fmla="*/ 764 h 10000"/>
                <a:gd name="connsiteX97" fmla="*/ 3735 w 10000"/>
                <a:gd name="connsiteY97" fmla="*/ 764 h 10000"/>
                <a:gd name="connsiteX98" fmla="*/ 3293 w 10000"/>
                <a:gd name="connsiteY98" fmla="*/ 764 h 10000"/>
                <a:gd name="connsiteX99" fmla="*/ 2811 w 10000"/>
                <a:gd name="connsiteY99" fmla="*/ 764 h 10000"/>
                <a:gd name="connsiteX100" fmla="*/ 2369 w 10000"/>
                <a:gd name="connsiteY100" fmla="*/ 764 h 10000"/>
                <a:gd name="connsiteX101" fmla="*/ 1888 w 10000"/>
                <a:gd name="connsiteY101" fmla="*/ 764 h 10000"/>
                <a:gd name="connsiteX102" fmla="*/ 1888 w 10000"/>
                <a:gd name="connsiteY102" fmla="*/ 1326 h 10000"/>
                <a:gd name="connsiteX103" fmla="*/ 1888 w 10000"/>
                <a:gd name="connsiteY103" fmla="*/ 2050 h 10000"/>
                <a:gd name="connsiteX104" fmla="*/ 1285 w 10000"/>
                <a:gd name="connsiteY104" fmla="*/ 2050 h 10000"/>
                <a:gd name="connsiteX105" fmla="*/ 1285 w 10000"/>
                <a:gd name="connsiteY105" fmla="*/ 2371 h 10000"/>
                <a:gd name="connsiteX0" fmla="*/ 1285 w 10000"/>
                <a:gd name="connsiteY0" fmla="*/ 2371 h 10000"/>
                <a:gd name="connsiteX1" fmla="*/ 1285 w 10000"/>
                <a:gd name="connsiteY1" fmla="*/ 3014 h 10000"/>
                <a:gd name="connsiteX2" fmla="*/ 1285 w 10000"/>
                <a:gd name="connsiteY2" fmla="*/ 3617 h 10000"/>
                <a:gd name="connsiteX3" fmla="*/ 1285 w 10000"/>
                <a:gd name="connsiteY3" fmla="*/ 4221 h 10000"/>
                <a:gd name="connsiteX4" fmla="*/ 1285 w 10000"/>
                <a:gd name="connsiteY4" fmla="*/ 4781 h 10000"/>
                <a:gd name="connsiteX5" fmla="*/ 643 w 10000"/>
                <a:gd name="connsiteY5" fmla="*/ 4903 h 10000"/>
                <a:gd name="connsiteX6" fmla="*/ 522 w 10000"/>
                <a:gd name="connsiteY6" fmla="*/ 5224 h 10000"/>
                <a:gd name="connsiteX7" fmla="*/ 241 w 10000"/>
                <a:gd name="connsiteY7" fmla="*/ 5626 h 10000"/>
                <a:gd name="connsiteX8" fmla="*/ 241 w 10000"/>
                <a:gd name="connsiteY8" fmla="*/ 5949 h 10000"/>
                <a:gd name="connsiteX9" fmla="*/ 120 w 10000"/>
                <a:gd name="connsiteY9" fmla="*/ 6028 h 10000"/>
                <a:gd name="connsiteX10" fmla="*/ 120 w 10000"/>
                <a:gd name="connsiteY10" fmla="*/ 6309 h 10000"/>
                <a:gd name="connsiteX11" fmla="*/ 0 w 10000"/>
                <a:gd name="connsiteY11" fmla="*/ 6552 h 10000"/>
                <a:gd name="connsiteX12" fmla="*/ 0 w 10000"/>
                <a:gd name="connsiteY12" fmla="*/ 6751 h 10000"/>
                <a:gd name="connsiteX13" fmla="*/ 241 w 10000"/>
                <a:gd name="connsiteY13" fmla="*/ 6711 h 10000"/>
                <a:gd name="connsiteX14" fmla="*/ 281 w 10000"/>
                <a:gd name="connsiteY14" fmla="*/ 7072 h 10000"/>
                <a:gd name="connsiteX15" fmla="*/ 602 w 10000"/>
                <a:gd name="connsiteY15" fmla="*/ 7718 h 10000"/>
                <a:gd name="connsiteX16" fmla="*/ 602 w 10000"/>
                <a:gd name="connsiteY16" fmla="*/ 7757 h 10000"/>
                <a:gd name="connsiteX17" fmla="*/ 482 w 10000"/>
                <a:gd name="connsiteY17" fmla="*/ 7797 h 10000"/>
                <a:gd name="connsiteX18" fmla="*/ 964 w 10000"/>
                <a:gd name="connsiteY18" fmla="*/ 8439 h 10000"/>
                <a:gd name="connsiteX19" fmla="*/ 1004 w 10000"/>
                <a:gd name="connsiteY19" fmla="*/ 8641 h 10000"/>
                <a:gd name="connsiteX20" fmla="*/ 964 w 10000"/>
                <a:gd name="connsiteY20" fmla="*/ 9204 h 10000"/>
                <a:gd name="connsiteX21" fmla="*/ 1192 w 10000"/>
                <a:gd name="connsiteY21" fmla="*/ 9317 h 10000"/>
                <a:gd name="connsiteX22" fmla="*/ 1332 w 10000"/>
                <a:gd name="connsiteY22" fmla="*/ 8762 h 10000"/>
                <a:gd name="connsiteX23" fmla="*/ 1439 w 10000"/>
                <a:gd name="connsiteY23" fmla="*/ 8857 h 10000"/>
                <a:gd name="connsiteX24" fmla="*/ 1767 w 10000"/>
                <a:gd name="connsiteY24" fmla="*/ 8782 h 10000"/>
                <a:gd name="connsiteX25" fmla="*/ 1951 w 10000"/>
                <a:gd name="connsiteY25" fmla="*/ 8680 h 10000"/>
                <a:gd name="connsiteX26" fmla="*/ 2239 w 10000"/>
                <a:gd name="connsiteY26" fmla="*/ 8383 h 10000"/>
                <a:gd name="connsiteX27" fmla="*/ 2519 w 10000"/>
                <a:gd name="connsiteY27" fmla="*/ 8420 h 10000"/>
                <a:gd name="connsiteX28" fmla="*/ 2679 w 10000"/>
                <a:gd name="connsiteY28" fmla="*/ 8902 h 10000"/>
                <a:gd name="connsiteX29" fmla="*/ 2890 w 10000"/>
                <a:gd name="connsiteY29" fmla="*/ 8879 h 10000"/>
                <a:gd name="connsiteX30" fmla="*/ 3167 w 10000"/>
                <a:gd name="connsiteY30" fmla="*/ 8888 h 10000"/>
                <a:gd name="connsiteX31" fmla="*/ 3537 w 10000"/>
                <a:gd name="connsiteY31" fmla="*/ 8827 h 10000"/>
                <a:gd name="connsiteX32" fmla="*/ 3795 w 10000"/>
                <a:gd name="connsiteY32" fmla="*/ 9030 h 10000"/>
                <a:gd name="connsiteX33" fmla="*/ 4153 w 10000"/>
                <a:gd name="connsiteY33" fmla="*/ 9108 h 10000"/>
                <a:gd name="connsiteX34" fmla="*/ 4406 w 10000"/>
                <a:gd name="connsiteY34" fmla="*/ 9050 h 10000"/>
                <a:gd name="connsiteX35" fmla="*/ 4600 w 10000"/>
                <a:gd name="connsiteY35" fmla="*/ 8903 h 10000"/>
                <a:gd name="connsiteX36" fmla="*/ 4762 w 10000"/>
                <a:gd name="connsiteY36" fmla="*/ 8631 h 10000"/>
                <a:gd name="connsiteX37" fmla="*/ 4901 w 10000"/>
                <a:gd name="connsiteY37" fmla="*/ 8465 h 10000"/>
                <a:gd name="connsiteX38" fmla="*/ 5080 w 10000"/>
                <a:gd name="connsiteY38" fmla="*/ 8583 h 10000"/>
                <a:gd name="connsiteX39" fmla="*/ 5337 w 10000"/>
                <a:gd name="connsiteY39" fmla="*/ 8702 h 10000"/>
                <a:gd name="connsiteX40" fmla="*/ 5564 w 10000"/>
                <a:gd name="connsiteY40" fmla="*/ 8857 h 10000"/>
                <a:gd name="connsiteX41" fmla="*/ 5768 w 10000"/>
                <a:gd name="connsiteY41" fmla="*/ 8757 h 10000"/>
                <a:gd name="connsiteX42" fmla="*/ 5933 w 10000"/>
                <a:gd name="connsiteY42" fmla="*/ 8664 h 10000"/>
                <a:gd name="connsiteX43" fmla="*/ 6089 w 10000"/>
                <a:gd name="connsiteY43" fmla="*/ 8458 h 10000"/>
                <a:gd name="connsiteX44" fmla="*/ 6274 w 10000"/>
                <a:gd name="connsiteY44" fmla="*/ 8178 h 10000"/>
                <a:gd name="connsiteX45" fmla="*/ 6389 w 10000"/>
                <a:gd name="connsiteY45" fmla="*/ 8048 h 10000"/>
                <a:gd name="connsiteX46" fmla="*/ 6524 w 10000"/>
                <a:gd name="connsiteY46" fmla="*/ 7996 h 10000"/>
                <a:gd name="connsiteX47" fmla="*/ 6531 w 10000"/>
                <a:gd name="connsiteY47" fmla="*/ 7831 h 10000"/>
                <a:gd name="connsiteX48" fmla="*/ 6424 w 10000"/>
                <a:gd name="connsiteY48" fmla="*/ 7458 h 10000"/>
                <a:gd name="connsiteX49" fmla="*/ 6602 w 10000"/>
                <a:gd name="connsiteY49" fmla="*/ 7467 h 10000"/>
                <a:gd name="connsiteX50" fmla="*/ 6707 w 10000"/>
                <a:gd name="connsiteY50" fmla="*/ 7325 h 10000"/>
                <a:gd name="connsiteX51" fmla="*/ 6876 w 10000"/>
                <a:gd name="connsiteY51" fmla="*/ 7326 h 10000"/>
                <a:gd name="connsiteX52" fmla="*/ 6827 w 10000"/>
                <a:gd name="connsiteY52" fmla="*/ 8196 h 10000"/>
                <a:gd name="connsiteX53" fmla="*/ 6991 w 10000"/>
                <a:gd name="connsiteY53" fmla="*/ 8296 h 10000"/>
                <a:gd name="connsiteX54" fmla="*/ 7275 w 10000"/>
                <a:gd name="connsiteY54" fmla="*/ 8549 h 10000"/>
                <a:gd name="connsiteX55" fmla="*/ 7430 w 10000"/>
                <a:gd name="connsiteY55" fmla="*/ 8158 h 10000"/>
                <a:gd name="connsiteX56" fmla="*/ 7470 w 10000"/>
                <a:gd name="connsiteY56" fmla="*/ 8197 h 10000"/>
                <a:gd name="connsiteX57" fmla="*/ 7590 w 10000"/>
                <a:gd name="connsiteY57" fmla="*/ 7958 h 10000"/>
                <a:gd name="connsiteX58" fmla="*/ 7831 w 10000"/>
                <a:gd name="connsiteY58" fmla="*/ 7837 h 10000"/>
                <a:gd name="connsiteX59" fmla="*/ 7952 w 10000"/>
                <a:gd name="connsiteY59" fmla="*/ 7395 h 10000"/>
                <a:gd name="connsiteX60" fmla="*/ 8313 w 10000"/>
                <a:gd name="connsiteY60" fmla="*/ 6873 h 10000"/>
                <a:gd name="connsiteX61" fmla="*/ 8594 w 10000"/>
                <a:gd name="connsiteY61" fmla="*/ 6631 h 10000"/>
                <a:gd name="connsiteX62" fmla="*/ 8795 w 10000"/>
                <a:gd name="connsiteY62" fmla="*/ 5949 h 10000"/>
                <a:gd name="connsiteX63" fmla="*/ 8795 w 10000"/>
                <a:gd name="connsiteY63" fmla="*/ 5788 h 10000"/>
                <a:gd name="connsiteX64" fmla="*/ 8755 w 10000"/>
                <a:gd name="connsiteY64" fmla="*/ 5386 h 10000"/>
                <a:gd name="connsiteX65" fmla="*/ 9157 w 10000"/>
                <a:gd name="connsiteY65" fmla="*/ 3938 h 10000"/>
                <a:gd name="connsiteX66" fmla="*/ 9277 w 10000"/>
                <a:gd name="connsiteY66" fmla="*/ 3938 h 10000"/>
                <a:gd name="connsiteX67" fmla="*/ 9438 w 10000"/>
                <a:gd name="connsiteY67" fmla="*/ 3818 h 10000"/>
                <a:gd name="connsiteX68" fmla="*/ 9920 w 10000"/>
                <a:gd name="connsiteY68" fmla="*/ 3617 h 10000"/>
                <a:gd name="connsiteX69" fmla="*/ 10000 w 10000"/>
                <a:gd name="connsiteY69" fmla="*/ 3296 h 10000"/>
                <a:gd name="connsiteX70" fmla="*/ 9960 w 10000"/>
                <a:gd name="connsiteY70" fmla="*/ 3214 h 10000"/>
                <a:gd name="connsiteX71" fmla="*/ 9799 w 10000"/>
                <a:gd name="connsiteY71" fmla="*/ 3214 h 10000"/>
                <a:gd name="connsiteX72" fmla="*/ 9679 w 10000"/>
                <a:gd name="connsiteY72" fmla="*/ 3014 h 10000"/>
                <a:gd name="connsiteX73" fmla="*/ 9438 w 10000"/>
                <a:gd name="connsiteY73" fmla="*/ 2935 h 10000"/>
                <a:gd name="connsiteX74" fmla="*/ 9317 w 10000"/>
                <a:gd name="connsiteY74" fmla="*/ 2774 h 10000"/>
                <a:gd name="connsiteX75" fmla="*/ 9237 w 10000"/>
                <a:gd name="connsiteY75" fmla="*/ 2171 h 10000"/>
                <a:gd name="connsiteX76" fmla="*/ 9237 w 10000"/>
                <a:gd name="connsiteY76" fmla="*/ 1326 h 10000"/>
                <a:gd name="connsiteX77" fmla="*/ 9036 w 10000"/>
                <a:gd name="connsiteY77" fmla="*/ 1046 h 10000"/>
                <a:gd name="connsiteX78" fmla="*/ 8996 w 10000"/>
                <a:gd name="connsiteY78" fmla="*/ 764 h 10000"/>
                <a:gd name="connsiteX79" fmla="*/ 8675 w 10000"/>
                <a:gd name="connsiteY79" fmla="*/ 362 h 10000"/>
                <a:gd name="connsiteX80" fmla="*/ 8394 w 10000"/>
                <a:gd name="connsiteY80" fmla="*/ 203 h 10000"/>
                <a:gd name="connsiteX81" fmla="*/ 8233 w 10000"/>
                <a:gd name="connsiteY81" fmla="*/ 0 h 10000"/>
                <a:gd name="connsiteX82" fmla="*/ 7992 w 10000"/>
                <a:gd name="connsiteY82" fmla="*/ 203 h 10000"/>
                <a:gd name="connsiteX83" fmla="*/ 7831 w 10000"/>
                <a:gd name="connsiteY83" fmla="*/ 161 h 10000"/>
                <a:gd name="connsiteX84" fmla="*/ 7711 w 10000"/>
                <a:gd name="connsiteY84" fmla="*/ 521 h 10000"/>
                <a:gd name="connsiteX85" fmla="*/ 7390 w 10000"/>
                <a:gd name="connsiteY85" fmla="*/ 604 h 10000"/>
                <a:gd name="connsiteX86" fmla="*/ 7309 w 10000"/>
                <a:gd name="connsiteY86" fmla="*/ 883 h 10000"/>
                <a:gd name="connsiteX87" fmla="*/ 7028 w 10000"/>
                <a:gd name="connsiteY87" fmla="*/ 883 h 10000"/>
                <a:gd name="connsiteX88" fmla="*/ 6787 w 10000"/>
                <a:gd name="connsiteY88" fmla="*/ 764 h 10000"/>
                <a:gd name="connsiteX89" fmla="*/ 6265 w 10000"/>
                <a:gd name="connsiteY89" fmla="*/ 764 h 10000"/>
                <a:gd name="connsiteX90" fmla="*/ 5743 w 10000"/>
                <a:gd name="connsiteY90" fmla="*/ 764 h 10000"/>
                <a:gd name="connsiteX91" fmla="*/ 5783 w 10000"/>
                <a:gd name="connsiteY91" fmla="*/ 604 h 10000"/>
                <a:gd name="connsiteX92" fmla="*/ 5703 w 10000"/>
                <a:gd name="connsiteY92" fmla="*/ 604 h 10000"/>
                <a:gd name="connsiteX93" fmla="*/ 5663 w 10000"/>
                <a:gd name="connsiteY93" fmla="*/ 764 h 10000"/>
                <a:gd name="connsiteX94" fmla="*/ 5181 w 10000"/>
                <a:gd name="connsiteY94" fmla="*/ 764 h 10000"/>
                <a:gd name="connsiteX95" fmla="*/ 4699 w 10000"/>
                <a:gd name="connsiteY95" fmla="*/ 764 h 10000"/>
                <a:gd name="connsiteX96" fmla="*/ 4217 w 10000"/>
                <a:gd name="connsiteY96" fmla="*/ 764 h 10000"/>
                <a:gd name="connsiteX97" fmla="*/ 3735 w 10000"/>
                <a:gd name="connsiteY97" fmla="*/ 764 h 10000"/>
                <a:gd name="connsiteX98" fmla="*/ 3293 w 10000"/>
                <a:gd name="connsiteY98" fmla="*/ 764 h 10000"/>
                <a:gd name="connsiteX99" fmla="*/ 2811 w 10000"/>
                <a:gd name="connsiteY99" fmla="*/ 764 h 10000"/>
                <a:gd name="connsiteX100" fmla="*/ 2369 w 10000"/>
                <a:gd name="connsiteY100" fmla="*/ 764 h 10000"/>
                <a:gd name="connsiteX101" fmla="*/ 1888 w 10000"/>
                <a:gd name="connsiteY101" fmla="*/ 764 h 10000"/>
                <a:gd name="connsiteX102" fmla="*/ 1888 w 10000"/>
                <a:gd name="connsiteY102" fmla="*/ 1326 h 10000"/>
                <a:gd name="connsiteX103" fmla="*/ 1888 w 10000"/>
                <a:gd name="connsiteY103" fmla="*/ 2050 h 10000"/>
                <a:gd name="connsiteX104" fmla="*/ 1285 w 10000"/>
                <a:gd name="connsiteY104" fmla="*/ 2050 h 10000"/>
                <a:gd name="connsiteX105" fmla="*/ 1285 w 10000"/>
                <a:gd name="connsiteY105" fmla="*/ 2371 h 10000"/>
                <a:gd name="connsiteX0" fmla="*/ 1285 w 10000"/>
                <a:gd name="connsiteY0" fmla="*/ 2371 h 10000"/>
                <a:gd name="connsiteX1" fmla="*/ 1285 w 10000"/>
                <a:gd name="connsiteY1" fmla="*/ 3014 h 10000"/>
                <a:gd name="connsiteX2" fmla="*/ 1285 w 10000"/>
                <a:gd name="connsiteY2" fmla="*/ 3617 h 10000"/>
                <a:gd name="connsiteX3" fmla="*/ 1285 w 10000"/>
                <a:gd name="connsiteY3" fmla="*/ 4221 h 10000"/>
                <a:gd name="connsiteX4" fmla="*/ 1285 w 10000"/>
                <a:gd name="connsiteY4" fmla="*/ 4781 h 10000"/>
                <a:gd name="connsiteX5" fmla="*/ 643 w 10000"/>
                <a:gd name="connsiteY5" fmla="*/ 4903 h 10000"/>
                <a:gd name="connsiteX6" fmla="*/ 522 w 10000"/>
                <a:gd name="connsiteY6" fmla="*/ 5224 h 10000"/>
                <a:gd name="connsiteX7" fmla="*/ 241 w 10000"/>
                <a:gd name="connsiteY7" fmla="*/ 5626 h 10000"/>
                <a:gd name="connsiteX8" fmla="*/ 241 w 10000"/>
                <a:gd name="connsiteY8" fmla="*/ 5949 h 10000"/>
                <a:gd name="connsiteX9" fmla="*/ 120 w 10000"/>
                <a:gd name="connsiteY9" fmla="*/ 6028 h 10000"/>
                <a:gd name="connsiteX10" fmla="*/ 120 w 10000"/>
                <a:gd name="connsiteY10" fmla="*/ 6309 h 10000"/>
                <a:gd name="connsiteX11" fmla="*/ 0 w 10000"/>
                <a:gd name="connsiteY11" fmla="*/ 6552 h 10000"/>
                <a:gd name="connsiteX12" fmla="*/ 0 w 10000"/>
                <a:gd name="connsiteY12" fmla="*/ 6751 h 10000"/>
                <a:gd name="connsiteX13" fmla="*/ 241 w 10000"/>
                <a:gd name="connsiteY13" fmla="*/ 6711 h 10000"/>
                <a:gd name="connsiteX14" fmla="*/ 281 w 10000"/>
                <a:gd name="connsiteY14" fmla="*/ 7072 h 10000"/>
                <a:gd name="connsiteX15" fmla="*/ 602 w 10000"/>
                <a:gd name="connsiteY15" fmla="*/ 7718 h 10000"/>
                <a:gd name="connsiteX16" fmla="*/ 602 w 10000"/>
                <a:gd name="connsiteY16" fmla="*/ 7757 h 10000"/>
                <a:gd name="connsiteX17" fmla="*/ 482 w 10000"/>
                <a:gd name="connsiteY17" fmla="*/ 7797 h 10000"/>
                <a:gd name="connsiteX18" fmla="*/ 964 w 10000"/>
                <a:gd name="connsiteY18" fmla="*/ 8439 h 10000"/>
                <a:gd name="connsiteX19" fmla="*/ 1004 w 10000"/>
                <a:gd name="connsiteY19" fmla="*/ 8641 h 10000"/>
                <a:gd name="connsiteX20" fmla="*/ 964 w 10000"/>
                <a:gd name="connsiteY20" fmla="*/ 9204 h 10000"/>
                <a:gd name="connsiteX21" fmla="*/ 1192 w 10000"/>
                <a:gd name="connsiteY21" fmla="*/ 9317 h 10000"/>
                <a:gd name="connsiteX22" fmla="*/ 1332 w 10000"/>
                <a:gd name="connsiteY22" fmla="*/ 8762 h 10000"/>
                <a:gd name="connsiteX23" fmla="*/ 1439 w 10000"/>
                <a:gd name="connsiteY23" fmla="*/ 8857 h 10000"/>
                <a:gd name="connsiteX24" fmla="*/ 1767 w 10000"/>
                <a:gd name="connsiteY24" fmla="*/ 8782 h 10000"/>
                <a:gd name="connsiteX25" fmla="*/ 1951 w 10000"/>
                <a:gd name="connsiteY25" fmla="*/ 8680 h 10000"/>
                <a:gd name="connsiteX26" fmla="*/ 2025 w 10000"/>
                <a:gd name="connsiteY26" fmla="*/ 8433 h 10000"/>
                <a:gd name="connsiteX27" fmla="*/ 2519 w 10000"/>
                <a:gd name="connsiteY27" fmla="*/ 8420 h 10000"/>
                <a:gd name="connsiteX28" fmla="*/ 2679 w 10000"/>
                <a:gd name="connsiteY28" fmla="*/ 8902 h 10000"/>
                <a:gd name="connsiteX29" fmla="*/ 2890 w 10000"/>
                <a:gd name="connsiteY29" fmla="*/ 8879 h 10000"/>
                <a:gd name="connsiteX30" fmla="*/ 3167 w 10000"/>
                <a:gd name="connsiteY30" fmla="*/ 8888 h 10000"/>
                <a:gd name="connsiteX31" fmla="*/ 3537 w 10000"/>
                <a:gd name="connsiteY31" fmla="*/ 8827 h 10000"/>
                <a:gd name="connsiteX32" fmla="*/ 3795 w 10000"/>
                <a:gd name="connsiteY32" fmla="*/ 9030 h 10000"/>
                <a:gd name="connsiteX33" fmla="*/ 4153 w 10000"/>
                <a:gd name="connsiteY33" fmla="*/ 9108 h 10000"/>
                <a:gd name="connsiteX34" fmla="*/ 4406 w 10000"/>
                <a:gd name="connsiteY34" fmla="*/ 9050 h 10000"/>
                <a:gd name="connsiteX35" fmla="*/ 4600 w 10000"/>
                <a:gd name="connsiteY35" fmla="*/ 8903 h 10000"/>
                <a:gd name="connsiteX36" fmla="*/ 4762 w 10000"/>
                <a:gd name="connsiteY36" fmla="*/ 8631 h 10000"/>
                <a:gd name="connsiteX37" fmla="*/ 4901 w 10000"/>
                <a:gd name="connsiteY37" fmla="*/ 8465 h 10000"/>
                <a:gd name="connsiteX38" fmla="*/ 5080 w 10000"/>
                <a:gd name="connsiteY38" fmla="*/ 8583 h 10000"/>
                <a:gd name="connsiteX39" fmla="*/ 5337 w 10000"/>
                <a:gd name="connsiteY39" fmla="*/ 8702 h 10000"/>
                <a:gd name="connsiteX40" fmla="*/ 5564 w 10000"/>
                <a:gd name="connsiteY40" fmla="*/ 8857 h 10000"/>
                <a:gd name="connsiteX41" fmla="*/ 5768 w 10000"/>
                <a:gd name="connsiteY41" fmla="*/ 8757 h 10000"/>
                <a:gd name="connsiteX42" fmla="*/ 5933 w 10000"/>
                <a:gd name="connsiteY42" fmla="*/ 8664 h 10000"/>
                <a:gd name="connsiteX43" fmla="*/ 6089 w 10000"/>
                <a:gd name="connsiteY43" fmla="*/ 8458 h 10000"/>
                <a:gd name="connsiteX44" fmla="*/ 6274 w 10000"/>
                <a:gd name="connsiteY44" fmla="*/ 8178 h 10000"/>
                <a:gd name="connsiteX45" fmla="*/ 6389 w 10000"/>
                <a:gd name="connsiteY45" fmla="*/ 8048 h 10000"/>
                <a:gd name="connsiteX46" fmla="*/ 6524 w 10000"/>
                <a:gd name="connsiteY46" fmla="*/ 7996 h 10000"/>
                <a:gd name="connsiteX47" fmla="*/ 6531 w 10000"/>
                <a:gd name="connsiteY47" fmla="*/ 7831 h 10000"/>
                <a:gd name="connsiteX48" fmla="*/ 6424 w 10000"/>
                <a:gd name="connsiteY48" fmla="*/ 7458 h 10000"/>
                <a:gd name="connsiteX49" fmla="*/ 6602 w 10000"/>
                <a:gd name="connsiteY49" fmla="*/ 7467 h 10000"/>
                <a:gd name="connsiteX50" fmla="*/ 6707 w 10000"/>
                <a:gd name="connsiteY50" fmla="*/ 7325 h 10000"/>
                <a:gd name="connsiteX51" fmla="*/ 6876 w 10000"/>
                <a:gd name="connsiteY51" fmla="*/ 7326 h 10000"/>
                <a:gd name="connsiteX52" fmla="*/ 6827 w 10000"/>
                <a:gd name="connsiteY52" fmla="*/ 8196 h 10000"/>
                <a:gd name="connsiteX53" fmla="*/ 6991 w 10000"/>
                <a:gd name="connsiteY53" fmla="*/ 8296 h 10000"/>
                <a:gd name="connsiteX54" fmla="*/ 7275 w 10000"/>
                <a:gd name="connsiteY54" fmla="*/ 8549 h 10000"/>
                <a:gd name="connsiteX55" fmla="*/ 7430 w 10000"/>
                <a:gd name="connsiteY55" fmla="*/ 8158 h 10000"/>
                <a:gd name="connsiteX56" fmla="*/ 7470 w 10000"/>
                <a:gd name="connsiteY56" fmla="*/ 8197 h 10000"/>
                <a:gd name="connsiteX57" fmla="*/ 7590 w 10000"/>
                <a:gd name="connsiteY57" fmla="*/ 7958 h 10000"/>
                <a:gd name="connsiteX58" fmla="*/ 7831 w 10000"/>
                <a:gd name="connsiteY58" fmla="*/ 7837 h 10000"/>
                <a:gd name="connsiteX59" fmla="*/ 7952 w 10000"/>
                <a:gd name="connsiteY59" fmla="*/ 7395 h 10000"/>
                <a:gd name="connsiteX60" fmla="*/ 8313 w 10000"/>
                <a:gd name="connsiteY60" fmla="*/ 6873 h 10000"/>
                <a:gd name="connsiteX61" fmla="*/ 8594 w 10000"/>
                <a:gd name="connsiteY61" fmla="*/ 6631 h 10000"/>
                <a:gd name="connsiteX62" fmla="*/ 8795 w 10000"/>
                <a:gd name="connsiteY62" fmla="*/ 5949 h 10000"/>
                <a:gd name="connsiteX63" fmla="*/ 8795 w 10000"/>
                <a:gd name="connsiteY63" fmla="*/ 5788 h 10000"/>
                <a:gd name="connsiteX64" fmla="*/ 8755 w 10000"/>
                <a:gd name="connsiteY64" fmla="*/ 5386 h 10000"/>
                <a:gd name="connsiteX65" fmla="*/ 9157 w 10000"/>
                <a:gd name="connsiteY65" fmla="*/ 3938 h 10000"/>
                <a:gd name="connsiteX66" fmla="*/ 9277 w 10000"/>
                <a:gd name="connsiteY66" fmla="*/ 3938 h 10000"/>
                <a:gd name="connsiteX67" fmla="*/ 9438 w 10000"/>
                <a:gd name="connsiteY67" fmla="*/ 3818 h 10000"/>
                <a:gd name="connsiteX68" fmla="*/ 9920 w 10000"/>
                <a:gd name="connsiteY68" fmla="*/ 3617 h 10000"/>
                <a:gd name="connsiteX69" fmla="*/ 10000 w 10000"/>
                <a:gd name="connsiteY69" fmla="*/ 3296 h 10000"/>
                <a:gd name="connsiteX70" fmla="*/ 9960 w 10000"/>
                <a:gd name="connsiteY70" fmla="*/ 3214 h 10000"/>
                <a:gd name="connsiteX71" fmla="*/ 9799 w 10000"/>
                <a:gd name="connsiteY71" fmla="*/ 3214 h 10000"/>
                <a:gd name="connsiteX72" fmla="*/ 9679 w 10000"/>
                <a:gd name="connsiteY72" fmla="*/ 3014 h 10000"/>
                <a:gd name="connsiteX73" fmla="*/ 9438 w 10000"/>
                <a:gd name="connsiteY73" fmla="*/ 2935 h 10000"/>
                <a:gd name="connsiteX74" fmla="*/ 9317 w 10000"/>
                <a:gd name="connsiteY74" fmla="*/ 2774 h 10000"/>
                <a:gd name="connsiteX75" fmla="*/ 9237 w 10000"/>
                <a:gd name="connsiteY75" fmla="*/ 2171 h 10000"/>
                <a:gd name="connsiteX76" fmla="*/ 9237 w 10000"/>
                <a:gd name="connsiteY76" fmla="*/ 1326 h 10000"/>
                <a:gd name="connsiteX77" fmla="*/ 9036 w 10000"/>
                <a:gd name="connsiteY77" fmla="*/ 1046 h 10000"/>
                <a:gd name="connsiteX78" fmla="*/ 8996 w 10000"/>
                <a:gd name="connsiteY78" fmla="*/ 764 h 10000"/>
                <a:gd name="connsiteX79" fmla="*/ 8675 w 10000"/>
                <a:gd name="connsiteY79" fmla="*/ 362 h 10000"/>
                <a:gd name="connsiteX80" fmla="*/ 8394 w 10000"/>
                <a:gd name="connsiteY80" fmla="*/ 203 h 10000"/>
                <a:gd name="connsiteX81" fmla="*/ 8233 w 10000"/>
                <a:gd name="connsiteY81" fmla="*/ 0 h 10000"/>
                <a:gd name="connsiteX82" fmla="*/ 7992 w 10000"/>
                <a:gd name="connsiteY82" fmla="*/ 203 h 10000"/>
                <a:gd name="connsiteX83" fmla="*/ 7831 w 10000"/>
                <a:gd name="connsiteY83" fmla="*/ 161 h 10000"/>
                <a:gd name="connsiteX84" fmla="*/ 7711 w 10000"/>
                <a:gd name="connsiteY84" fmla="*/ 521 h 10000"/>
                <a:gd name="connsiteX85" fmla="*/ 7390 w 10000"/>
                <a:gd name="connsiteY85" fmla="*/ 604 h 10000"/>
                <a:gd name="connsiteX86" fmla="*/ 7309 w 10000"/>
                <a:gd name="connsiteY86" fmla="*/ 883 h 10000"/>
                <a:gd name="connsiteX87" fmla="*/ 7028 w 10000"/>
                <a:gd name="connsiteY87" fmla="*/ 883 h 10000"/>
                <a:gd name="connsiteX88" fmla="*/ 6787 w 10000"/>
                <a:gd name="connsiteY88" fmla="*/ 764 h 10000"/>
                <a:gd name="connsiteX89" fmla="*/ 6265 w 10000"/>
                <a:gd name="connsiteY89" fmla="*/ 764 h 10000"/>
                <a:gd name="connsiteX90" fmla="*/ 5743 w 10000"/>
                <a:gd name="connsiteY90" fmla="*/ 764 h 10000"/>
                <a:gd name="connsiteX91" fmla="*/ 5783 w 10000"/>
                <a:gd name="connsiteY91" fmla="*/ 604 h 10000"/>
                <a:gd name="connsiteX92" fmla="*/ 5703 w 10000"/>
                <a:gd name="connsiteY92" fmla="*/ 604 h 10000"/>
                <a:gd name="connsiteX93" fmla="*/ 5663 w 10000"/>
                <a:gd name="connsiteY93" fmla="*/ 764 h 10000"/>
                <a:gd name="connsiteX94" fmla="*/ 5181 w 10000"/>
                <a:gd name="connsiteY94" fmla="*/ 764 h 10000"/>
                <a:gd name="connsiteX95" fmla="*/ 4699 w 10000"/>
                <a:gd name="connsiteY95" fmla="*/ 764 h 10000"/>
                <a:gd name="connsiteX96" fmla="*/ 4217 w 10000"/>
                <a:gd name="connsiteY96" fmla="*/ 764 h 10000"/>
                <a:gd name="connsiteX97" fmla="*/ 3735 w 10000"/>
                <a:gd name="connsiteY97" fmla="*/ 764 h 10000"/>
                <a:gd name="connsiteX98" fmla="*/ 3293 w 10000"/>
                <a:gd name="connsiteY98" fmla="*/ 764 h 10000"/>
                <a:gd name="connsiteX99" fmla="*/ 2811 w 10000"/>
                <a:gd name="connsiteY99" fmla="*/ 764 h 10000"/>
                <a:gd name="connsiteX100" fmla="*/ 2369 w 10000"/>
                <a:gd name="connsiteY100" fmla="*/ 764 h 10000"/>
                <a:gd name="connsiteX101" fmla="*/ 1888 w 10000"/>
                <a:gd name="connsiteY101" fmla="*/ 764 h 10000"/>
                <a:gd name="connsiteX102" fmla="*/ 1888 w 10000"/>
                <a:gd name="connsiteY102" fmla="*/ 1326 h 10000"/>
                <a:gd name="connsiteX103" fmla="*/ 1888 w 10000"/>
                <a:gd name="connsiteY103" fmla="*/ 2050 h 10000"/>
                <a:gd name="connsiteX104" fmla="*/ 1285 w 10000"/>
                <a:gd name="connsiteY104" fmla="*/ 2050 h 10000"/>
                <a:gd name="connsiteX105" fmla="*/ 1285 w 10000"/>
                <a:gd name="connsiteY105" fmla="*/ 2371 h 10000"/>
                <a:gd name="connsiteX0" fmla="*/ 1285 w 10000"/>
                <a:gd name="connsiteY0" fmla="*/ 2371 h 10000"/>
                <a:gd name="connsiteX1" fmla="*/ 1285 w 10000"/>
                <a:gd name="connsiteY1" fmla="*/ 3014 h 10000"/>
                <a:gd name="connsiteX2" fmla="*/ 1285 w 10000"/>
                <a:gd name="connsiteY2" fmla="*/ 3617 h 10000"/>
                <a:gd name="connsiteX3" fmla="*/ 1285 w 10000"/>
                <a:gd name="connsiteY3" fmla="*/ 4221 h 10000"/>
                <a:gd name="connsiteX4" fmla="*/ 1285 w 10000"/>
                <a:gd name="connsiteY4" fmla="*/ 4781 h 10000"/>
                <a:gd name="connsiteX5" fmla="*/ 643 w 10000"/>
                <a:gd name="connsiteY5" fmla="*/ 4903 h 10000"/>
                <a:gd name="connsiteX6" fmla="*/ 522 w 10000"/>
                <a:gd name="connsiteY6" fmla="*/ 5224 h 10000"/>
                <a:gd name="connsiteX7" fmla="*/ 241 w 10000"/>
                <a:gd name="connsiteY7" fmla="*/ 5626 h 10000"/>
                <a:gd name="connsiteX8" fmla="*/ 241 w 10000"/>
                <a:gd name="connsiteY8" fmla="*/ 5949 h 10000"/>
                <a:gd name="connsiteX9" fmla="*/ 120 w 10000"/>
                <a:gd name="connsiteY9" fmla="*/ 6028 h 10000"/>
                <a:gd name="connsiteX10" fmla="*/ 120 w 10000"/>
                <a:gd name="connsiteY10" fmla="*/ 6309 h 10000"/>
                <a:gd name="connsiteX11" fmla="*/ 0 w 10000"/>
                <a:gd name="connsiteY11" fmla="*/ 6552 h 10000"/>
                <a:gd name="connsiteX12" fmla="*/ 0 w 10000"/>
                <a:gd name="connsiteY12" fmla="*/ 6751 h 10000"/>
                <a:gd name="connsiteX13" fmla="*/ 241 w 10000"/>
                <a:gd name="connsiteY13" fmla="*/ 6711 h 10000"/>
                <a:gd name="connsiteX14" fmla="*/ 281 w 10000"/>
                <a:gd name="connsiteY14" fmla="*/ 7072 h 10000"/>
                <a:gd name="connsiteX15" fmla="*/ 602 w 10000"/>
                <a:gd name="connsiteY15" fmla="*/ 7718 h 10000"/>
                <a:gd name="connsiteX16" fmla="*/ 602 w 10000"/>
                <a:gd name="connsiteY16" fmla="*/ 7757 h 10000"/>
                <a:gd name="connsiteX17" fmla="*/ 482 w 10000"/>
                <a:gd name="connsiteY17" fmla="*/ 7797 h 10000"/>
                <a:gd name="connsiteX18" fmla="*/ 964 w 10000"/>
                <a:gd name="connsiteY18" fmla="*/ 8439 h 10000"/>
                <a:gd name="connsiteX19" fmla="*/ 1004 w 10000"/>
                <a:gd name="connsiteY19" fmla="*/ 8641 h 10000"/>
                <a:gd name="connsiteX20" fmla="*/ 964 w 10000"/>
                <a:gd name="connsiteY20" fmla="*/ 9204 h 10000"/>
                <a:gd name="connsiteX21" fmla="*/ 1192 w 10000"/>
                <a:gd name="connsiteY21" fmla="*/ 9317 h 10000"/>
                <a:gd name="connsiteX22" fmla="*/ 1332 w 10000"/>
                <a:gd name="connsiteY22" fmla="*/ 8762 h 10000"/>
                <a:gd name="connsiteX23" fmla="*/ 1439 w 10000"/>
                <a:gd name="connsiteY23" fmla="*/ 8857 h 10000"/>
                <a:gd name="connsiteX24" fmla="*/ 1767 w 10000"/>
                <a:gd name="connsiteY24" fmla="*/ 8782 h 10000"/>
                <a:gd name="connsiteX25" fmla="*/ 1951 w 10000"/>
                <a:gd name="connsiteY25" fmla="*/ 8680 h 10000"/>
                <a:gd name="connsiteX26" fmla="*/ 2025 w 10000"/>
                <a:gd name="connsiteY26" fmla="*/ 8433 h 10000"/>
                <a:gd name="connsiteX27" fmla="*/ 2338 w 10000"/>
                <a:gd name="connsiteY27" fmla="*/ 8354 h 10000"/>
                <a:gd name="connsiteX28" fmla="*/ 2679 w 10000"/>
                <a:gd name="connsiteY28" fmla="*/ 8902 h 10000"/>
                <a:gd name="connsiteX29" fmla="*/ 2890 w 10000"/>
                <a:gd name="connsiteY29" fmla="*/ 8879 h 10000"/>
                <a:gd name="connsiteX30" fmla="*/ 3167 w 10000"/>
                <a:gd name="connsiteY30" fmla="*/ 8888 h 10000"/>
                <a:gd name="connsiteX31" fmla="*/ 3537 w 10000"/>
                <a:gd name="connsiteY31" fmla="*/ 8827 h 10000"/>
                <a:gd name="connsiteX32" fmla="*/ 3795 w 10000"/>
                <a:gd name="connsiteY32" fmla="*/ 9030 h 10000"/>
                <a:gd name="connsiteX33" fmla="*/ 4153 w 10000"/>
                <a:gd name="connsiteY33" fmla="*/ 9108 h 10000"/>
                <a:gd name="connsiteX34" fmla="*/ 4406 w 10000"/>
                <a:gd name="connsiteY34" fmla="*/ 9050 h 10000"/>
                <a:gd name="connsiteX35" fmla="*/ 4600 w 10000"/>
                <a:gd name="connsiteY35" fmla="*/ 8903 h 10000"/>
                <a:gd name="connsiteX36" fmla="*/ 4762 w 10000"/>
                <a:gd name="connsiteY36" fmla="*/ 8631 h 10000"/>
                <a:gd name="connsiteX37" fmla="*/ 4901 w 10000"/>
                <a:gd name="connsiteY37" fmla="*/ 8465 h 10000"/>
                <a:gd name="connsiteX38" fmla="*/ 5080 w 10000"/>
                <a:gd name="connsiteY38" fmla="*/ 8583 h 10000"/>
                <a:gd name="connsiteX39" fmla="*/ 5337 w 10000"/>
                <a:gd name="connsiteY39" fmla="*/ 8702 h 10000"/>
                <a:gd name="connsiteX40" fmla="*/ 5564 w 10000"/>
                <a:gd name="connsiteY40" fmla="*/ 8857 h 10000"/>
                <a:gd name="connsiteX41" fmla="*/ 5768 w 10000"/>
                <a:gd name="connsiteY41" fmla="*/ 8757 h 10000"/>
                <a:gd name="connsiteX42" fmla="*/ 5933 w 10000"/>
                <a:gd name="connsiteY42" fmla="*/ 8664 h 10000"/>
                <a:gd name="connsiteX43" fmla="*/ 6089 w 10000"/>
                <a:gd name="connsiteY43" fmla="*/ 8458 h 10000"/>
                <a:gd name="connsiteX44" fmla="*/ 6274 w 10000"/>
                <a:gd name="connsiteY44" fmla="*/ 8178 h 10000"/>
                <a:gd name="connsiteX45" fmla="*/ 6389 w 10000"/>
                <a:gd name="connsiteY45" fmla="*/ 8048 h 10000"/>
                <a:gd name="connsiteX46" fmla="*/ 6524 w 10000"/>
                <a:gd name="connsiteY46" fmla="*/ 7996 h 10000"/>
                <a:gd name="connsiteX47" fmla="*/ 6531 w 10000"/>
                <a:gd name="connsiteY47" fmla="*/ 7831 h 10000"/>
                <a:gd name="connsiteX48" fmla="*/ 6424 w 10000"/>
                <a:gd name="connsiteY48" fmla="*/ 7458 h 10000"/>
                <a:gd name="connsiteX49" fmla="*/ 6602 w 10000"/>
                <a:gd name="connsiteY49" fmla="*/ 7467 h 10000"/>
                <a:gd name="connsiteX50" fmla="*/ 6707 w 10000"/>
                <a:gd name="connsiteY50" fmla="*/ 7325 h 10000"/>
                <a:gd name="connsiteX51" fmla="*/ 6876 w 10000"/>
                <a:gd name="connsiteY51" fmla="*/ 7326 h 10000"/>
                <a:gd name="connsiteX52" fmla="*/ 6827 w 10000"/>
                <a:gd name="connsiteY52" fmla="*/ 8196 h 10000"/>
                <a:gd name="connsiteX53" fmla="*/ 6991 w 10000"/>
                <a:gd name="connsiteY53" fmla="*/ 8296 h 10000"/>
                <a:gd name="connsiteX54" fmla="*/ 7275 w 10000"/>
                <a:gd name="connsiteY54" fmla="*/ 8549 h 10000"/>
                <a:gd name="connsiteX55" fmla="*/ 7430 w 10000"/>
                <a:gd name="connsiteY55" fmla="*/ 8158 h 10000"/>
                <a:gd name="connsiteX56" fmla="*/ 7470 w 10000"/>
                <a:gd name="connsiteY56" fmla="*/ 8197 h 10000"/>
                <a:gd name="connsiteX57" fmla="*/ 7590 w 10000"/>
                <a:gd name="connsiteY57" fmla="*/ 7958 h 10000"/>
                <a:gd name="connsiteX58" fmla="*/ 7831 w 10000"/>
                <a:gd name="connsiteY58" fmla="*/ 7837 h 10000"/>
                <a:gd name="connsiteX59" fmla="*/ 7952 w 10000"/>
                <a:gd name="connsiteY59" fmla="*/ 7395 h 10000"/>
                <a:gd name="connsiteX60" fmla="*/ 8313 w 10000"/>
                <a:gd name="connsiteY60" fmla="*/ 6873 h 10000"/>
                <a:gd name="connsiteX61" fmla="*/ 8594 w 10000"/>
                <a:gd name="connsiteY61" fmla="*/ 6631 h 10000"/>
                <a:gd name="connsiteX62" fmla="*/ 8795 w 10000"/>
                <a:gd name="connsiteY62" fmla="*/ 5949 h 10000"/>
                <a:gd name="connsiteX63" fmla="*/ 8795 w 10000"/>
                <a:gd name="connsiteY63" fmla="*/ 5788 h 10000"/>
                <a:gd name="connsiteX64" fmla="*/ 8755 w 10000"/>
                <a:gd name="connsiteY64" fmla="*/ 5386 h 10000"/>
                <a:gd name="connsiteX65" fmla="*/ 9157 w 10000"/>
                <a:gd name="connsiteY65" fmla="*/ 3938 h 10000"/>
                <a:gd name="connsiteX66" fmla="*/ 9277 w 10000"/>
                <a:gd name="connsiteY66" fmla="*/ 3938 h 10000"/>
                <a:gd name="connsiteX67" fmla="*/ 9438 w 10000"/>
                <a:gd name="connsiteY67" fmla="*/ 3818 h 10000"/>
                <a:gd name="connsiteX68" fmla="*/ 9920 w 10000"/>
                <a:gd name="connsiteY68" fmla="*/ 3617 h 10000"/>
                <a:gd name="connsiteX69" fmla="*/ 10000 w 10000"/>
                <a:gd name="connsiteY69" fmla="*/ 3296 h 10000"/>
                <a:gd name="connsiteX70" fmla="*/ 9960 w 10000"/>
                <a:gd name="connsiteY70" fmla="*/ 3214 h 10000"/>
                <a:gd name="connsiteX71" fmla="*/ 9799 w 10000"/>
                <a:gd name="connsiteY71" fmla="*/ 3214 h 10000"/>
                <a:gd name="connsiteX72" fmla="*/ 9679 w 10000"/>
                <a:gd name="connsiteY72" fmla="*/ 3014 h 10000"/>
                <a:gd name="connsiteX73" fmla="*/ 9438 w 10000"/>
                <a:gd name="connsiteY73" fmla="*/ 2935 h 10000"/>
                <a:gd name="connsiteX74" fmla="*/ 9317 w 10000"/>
                <a:gd name="connsiteY74" fmla="*/ 2774 h 10000"/>
                <a:gd name="connsiteX75" fmla="*/ 9237 w 10000"/>
                <a:gd name="connsiteY75" fmla="*/ 2171 h 10000"/>
                <a:gd name="connsiteX76" fmla="*/ 9237 w 10000"/>
                <a:gd name="connsiteY76" fmla="*/ 1326 h 10000"/>
                <a:gd name="connsiteX77" fmla="*/ 9036 w 10000"/>
                <a:gd name="connsiteY77" fmla="*/ 1046 h 10000"/>
                <a:gd name="connsiteX78" fmla="*/ 8996 w 10000"/>
                <a:gd name="connsiteY78" fmla="*/ 764 h 10000"/>
                <a:gd name="connsiteX79" fmla="*/ 8675 w 10000"/>
                <a:gd name="connsiteY79" fmla="*/ 362 h 10000"/>
                <a:gd name="connsiteX80" fmla="*/ 8394 w 10000"/>
                <a:gd name="connsiteY80" fmla="*/ 203 h 10000"/>
                <a:gd name="connsiteX81" fmla="*/ 8233 w 10000"/>
                <a:gd name="connsiteY81" fmla="*/ 0 h 10000"/>
                <a:gd name="connsiteX82" fmla="*/ 7992 w 10000"/>
                <a:gd name="connsiteY82" fmla="*/ 203 h 10000"/>
                <a:gd name="connsiteX83" fmla="*/ 7831 w 10000"/>
                <a:gd name="connsiteY83" fmla="*/ 161 h 10000"/>
                <a:gd name="connsiteX84" fmla="*/ 7711 w 10000"/>
                <a:gd name="connsiteY84" fmla="*/ 521 h 10000"/>
                <a:gd name="connsiteX85" fmla="*/ 7390 w 10000"/>
                <a:gd name="connsiteY85" fmla="*/ 604 h 10000"/>
                <a:gd name="connsiteX86" fmla="*/ 7309 w 10000"/>
                <a:gd name="connsiteY86" fmla="*/ 883 h 10000"/>
                <a:gd name="connsiteX87" fmla="*/ 7028 w 10000"/>
                <a:gd name="connsiteY87" fmla="*/ 883 h 10000"/>
                <a:gd name="connsiteX88" fmla="*/ 6787 w 10000"/>
                <a:gd name="connsiteY88" fmla="*/ 764 h 10000"/>
                <a:gd name="connsiteX89" fmla="*/ 6265 w 10000"/>
                <a:gd name="connsiteY89" fmla="*/ 764 h 10000"/>
                <a:gd name="connsiteX90" fmla="*/ 5743 w 10000"/>
                <a:gd name="connsiteY90" fmla="*/ 764 h 10000"/>
                <a:gd name="connsiteX91" fmla="*/ 5783 w 10000"/>
                <a:gd name="connsiteY91" fmla="*/ 604 h 10000"/>
                <a:gd name="connsiteX92" fmla="*/ 5703 w 10000"/>
                <a:gd name="connsiteY92" fmla="*/ 604 h 10000"/>
                <a:gd name="connsiteX93" fmla="*/ 5663 w 10000"/>
                <a:gd name="connsiteY93" fmla="*/ 764 h 10000"/>
                <a:gd name="connsiteX94" fmla="*/ 5181 w 10000"/>
                <a:gd name="connsiteY94" fmla="*/ 764 h 10000"/>
                <a:gd name="connsiteX95" fmla="*/ 4699 w 10000"/>
                <a:gd name="connsiteY95" fmla="*/ 764 h 10000"/>
                <a:gd name="connsiteX96" fmla="*/ 4217 w 10000"/>
                <a:gd name="connsiteY96" fmla="*/ 764 h 10000"/>
                <a:gd name="connsiteX97" fmla="*/ 3735 w 10000"/>
                <a:gd name="connsiteY97" fmla="*/ 764 h 10000"/>
                <a:gd name="connsiteX98" fmla="*/ 3293 w 10000"/>
                <a:gd name="connsiteY98" fmla="*/ 764 h 10000"/>
                <a:gd name="connsiteX99" fmla="*/ 2811 w 10000"/>
                <a:gd name="connsiteY99" fmla="*/ 764 h 10000"/>
                <a:gd name="connsiteX100" fmla="*/ 2369 w 10000"/>
                <a:gd name="connsiteY100" fmla="*/ 764 h 10000"/>
                <a:gd name="connsiteX101" fmla="*/ 1888 w 10000"/>
                <a:gd name="connsiteY101" fmla="*/ 764 h 10000"/>
                <a:gd name="connsiteX102" fmla="*/ 1888 w 10000"/>
                <a:gd name="connsiteY102" fmla="*/ 1326 h 10000"/>
                <a:gd name="connsiteX103" fmla="*/ 1888 w 10000"/>
                <a:gd name="connsiteY103" fmla="*/ 2050 h 10000"/>
                <a:gd name="connsiteX104" fmla="*/ 1285 w 10000"/>
                <a:gd name="connsiteY104" fmla="*/ 2050 h 10000"/>
                <a:gd name="connsiteX105" fmla="*/ 1285 w 10000"/>
                <a:gd name="connsiteY105" fmla="*/ 2371 h 10000"/>
                <a:gd name="connsiteX0" fmla="*/ 1285 w 10000"/>
                <a:gd name="connsiteY0" fmla="*/ 2371 h 10000"/>
                <a:gd name="connsiteX1" fmla="*/ 1285 w 10000"/>
                <a:gd name="connsiteY1" fmla="*/ 3014 h 10000"/>
                <a:gd name="connsiteX2" fmla="*/ 1285 w 10000"/>
                <a:gd name="connsiteY2" fmla="*/ 3617 h 10000"/>
                <a:gd name="connsiteX3" fmla="*/ 1285 w 10000"/>
                <a:gd name="connsiteY3" fmla="*/ 4221 h 10000"/>
                <a:gd name="connsiteX4" fmla="*/ 1285 w 10000"/>
                <a:gd name="connsiteY4" fmla="*/ 4781 h 10000"/>
                <a:gd name="connsiteX5" fmla="*/ 643 w 10000"/>
                <a:gd name="connsiteY5" fmla="*/ 4903 h 10000"/>
                <a:gd name="connsiteX6" fmla="*/ 522 w 10000"/>
                <a:gd name="connsiteY6" fmla="*/ 5224 h 10000"/>
                <a:gd name="connsiteX7" fmla="*/ 241 w 10000"/>
                <a:gd name="connsiteY7" fmla="*/ 5626 h 10000"/>
                <a:gd name="connsiteX8" fmla="*/ 241 w 10000"/>
                <a:gd name="connsiteY8" fmla="*/ 5949 h 10000"/>
                <a:gd name="connsiteX9" fmla="*/ 120 w 10000"/>
                <a:gd name="connsiteY9" fmla="*/ 6028 h 10000"/>
                <a:gd name="connsiteX10" fmla="*/ 120 w 10000"/>
                <a:gd name="connsiteY10" fmla="*/ 6309 h 10000"/>
                <a:gd name="connsiteX11" fmla="*/ 0 w 10000"/>
                <a:gd name="connsiteY11" fmla="*/ 6552 h 10000"/>
                <a:gd name="connsiteX12" fmla="*/ 0 w 10000"/>
                <a:gd name="connsiteY12" fmla="*/ 6751 h 10000"/>
                <a:gd name="connsiteX13" fmla="*/ 241 w 10000"/>
                <a:gd name="connsiteY13" fmla="*/ 6711 h 10000"/>
                <a:gd name="connsiteX14" fmla="*/ 281 w 10000"/>
                <a:gd name="connsiteY14" fmla="*/ 7072 h 10000"/>
                <a:gd name="connsiteX15" fmla="*/ 602 w 10000"/>
                <a:gd name="connsiteY15" fmla="*/ 7718 h 10000"/>
                <a:gd name="connsiteX16" fmla="*/ 602 w 10000"/>
                <a:gd name="connsiteY16" fmla="*/ 7757 h 10000"/>
                <a:gd name="connsiteX17" fmla="*/ 482 w 10000"/>
                <a:gd name="connsiteY17" fmla="*/ 7797 h 10000"/>
                <a:gd name="connsiteX18" fmla="*/ 964 w 10000"/>
                <a:gd name="connsiteY18" fmla="*/ 8439 h 10000"/>
                <a:gd name="connsiteX19" fmla="*/ 1004 w 10000"/>
                <a:gd name="connsiteY19" fmla="*/ 8641 h 10000"/>
                <a:gd name="connsiteX20" fmla="*/ 964 w 10000"/>
                <a:gd name="connsiteY20" fmla="*/ 9204 h 10000"/>
                <a:gd name="connsiteX21" fmla="*/ 1192 w 10000"/>
                <a:gd name="connsiteY21" fmla="*/ 9317 h 10000"/>
                <a:gd name="connsiteX22" fmla="*/ 1332 w 10000"/>
                <a:gd name="connsiteY22" fmla="*/ 8762 h 10000"/>
                <a:gd name="connsiteX23" fmla="*/ 1439 w 10000"/>
                <a:gd name="connsiteY23" fmla="*/ 8857 h 10000"/>
                <a:gd name="connsiteX24" fmla="*/ 1767 w 10000"/>
                <a:gd name="connsiteY24" fmla="*/ 8782 h 10000"/>
                <a:gd name="connsiteX25" fmla="*/ 1951 w 10000"/>
                <a:gd name="connsiteY25" fmla="*/ 8680 h 10000"/>
                <a:gd name="connsiteX26" fmla="*/ 2025 w 10000"/>
                <a:gd name="connsiteY26" fmla="*/ 8433 h 10000"/>
                <a:gd name="connsiteX27" fmla="*/ 2338 w 10000"/>
                <a:gd name="connsiteY27" fmla="*/ 8354 h 10000"/>
                <a:gd name="connsiteX28" fmla="*/ 2613 w 10000"/>
                <a:gd name="connsiteY28" fmla="*/ 8588 h 10000"/>
                <a:gd name="connsiteX29" fmla="*/ 2890 w 10000"/>
                <a:gd name="connsiteY29" fmla="*/ 8879 h 10000"/>
                <a:gd name="connsiteX30" fmla="*/ 3167 w 10000"/>
                <a:gd name="connsiteY30" fmla="*/ 8888 h 10000"/>
                <a:gd name="connsiteX31" fmla="*/ 3537 w 10000"/>
                <a:gd name="connsiteY31" fmla="*/ 8827 h 10000"/>
                <a:gd name="connsiteX32" fmla="*/ 3795 w 10000"/>
                <a:gd name="connsiteY32" fmla="*/ 9030 h 10000"/>
                <a:gd name="connsiteX33" fmla="*/ 4153 w 10000"/>
                <a:gd name="connsiteY33" fmla="*/ 9108 h 10000"/>
                <a:gd name="connsiteX34" fmla="*/ 4406 w 10000"/>
                <a:gd name="connsiteY34" fmla="*/ 9050 h 10000"/>
                <a:gd name="connsiteX35" fmla="*/ 4600 w 10000"/>
                <a:gd name="connsiteY35" fmla="*/ 8903 h 10000"/>
                <a:gd name="connsiteX36" fmla="*/ 4762 w 10000"/>
                <a:gd name="connsiteY36" fmla="*/ 8631 h 10000"/>
                <a:gd name="connsiteX37" fmla="*/ 4901 w 10000"/>
                <a:gd name="connsiteY37" fmla="*/ 8465 h 10000"/>
                <a:gd name="connsiteX38" fmla="*/ 5080 w 10000"/>
                <a:gd name="connsiteY38" fmla="*/ 8583 h 10000"/>
                <a:gd name="connsiteX39" fmla="*/ 5337 w 10000"/>
                <a:gd name="connsiteY39" fmla="*/ 8702 h 10000"/>
                <a:gd name="connsiteX40" fmla="*/ 5564 w 10000"/>
                <a:gd name="connsiteY40" fmla="*/ 8857 h 10000"/>
                <a:gd name="connsiteX41" fmla="*/ 5768 w 10000"/>
                <a:gd name="connsiteY41" fmla="*/ 8757 h 10000"/>
                <a:gd name="connsiteX42" fmla="*/ 5933 w 10000"/>
                <a:gd name="connsiteY42" fmla="*/ 8664 h 10000"/>
                <a:gd name="connsiteX43" fmla="*/ 6089 w 10000"/>
                <a:gd name="connsiteY43" fmla="*/ 8458 h 10000"/>
                <a:gd name="connsiteX44" fmla="*/ 6274 w 10000"/>
                <a:gd name="connsiteY44" fmla="*/ 8178 h 10000"/>
                <a:gd name="connsiteX45" fmla="*/ 6389 w 10000"/>
                <a:gd name="connsiteY45" fmla="*/ 8048 h 10000"/>
                <a:gd name="connsiteX46" fmla="*/ 6524 w 10000"/>
                <a:gd name="connsiteY46" fmla="*/ 7996 h 10000"/>
                <a:gd name="connsiteX47" fmla="*/ 6531 w 10000"/>
                <a:gd name="connsiteY47" fmla="*/ 7831 h 10000"/>
                <a:gd name="connsiteX48" fmla="*/ 6424 w 10000"/>
                <a:gd name="connsiteY48" fmla="*/ 7458 h 10000"/>
                <a:gd name="connsiteX49" fmla="*/ 6602 w 10000"/>
                <a:gd name="connsiteY49" fmla="*/ 7467 h 10000"/>
                <a:gd name="connsiteX50" fmla="*/ 6707 w 10000"/>
                <a:gd name="connsiteY50" fmla="*/ 7325 h 10000"/>
                <a:gd name="connsiteX51" fmla="*/ 6876 w 10000"/>
                <a:gd name="connsiteY51" fmla="*/ 7326 h 10000"/>
                <a:gd name="connsiteX52" fmla="*/ 6827 w 10000"/>
                <a:gd name="connsiteY52" fmla="*/ 8196 h 10000"/>
                <a:gd name="connsiteX53" fmla="*/ 6991 w 10000"/>
                <a:gd name="connsiteY53" fmla="*/ 8296 h 10000"/>
                <a:gd name="connsiteX54" fmla="*/ 7275 w 10000"/>
                <a:gd name="connsiteY54" fmla="*/ 8549 h 10000"/>
                <a:gd name="connsiteX55" fmla="*/ 7430 w 10000"/>
                <a:gd name="connsiteY55" fmla="*/ 8158 h 10000"/>
                <a:gd name="connsiteX56" fmla="*/ 7470 w 10000"/>
                <a:gd name="connsiteY56" fmla="*/ 8197 h 10000"/>
                <a:gd name="connsiteX57" fmla="*/ 7590 w 10000"/>
                <a:gd name="connsiteY57" fmla="*/ 7958 h 10000"/>
                <a:gd name="connsiteX58" fmla="*/ 7831 w 10000"/>
                <a:gd name="connsiteY58" fmla="*/ 7837 h 10000"/>
                <a:gd name="connsiteX59" fmla="*/ 7952 w 10000"/>
                <a:gd name="connsiteY59" fmla="*/ 7395 h 10000"/>
                <a:gd name="connsiteX60" fmla="*/ 8313 w 10000"/>
                <a:gd name="connsiteY60" fmla="*/ 6873 h 10000"/>
                <a:gd name="connsiteX61" fmla="*/ 8594 w 10000"/>
                <a:gd name="connsiteY61" fmla="*/ 6631 h 10000"/>
                <a:gd name="connsiteX62" fmla="*/ 8795 w 10000"/>
                <a:gd name="connsiteY62" fmla="*/ 5949 h 10000"/>
                <a:gd name="connsiteX63" fmla="*/ 8795 w 10000"/>
                <a:gd name="connsiteY63" fmla="*/ 5788 h 10000"/>
                <a:gd name="connsiteX64" fmla="*/ 8755 w 10000"/>
                <a:gd name="connsiteY64" fmla="*/ 5386 h 10000"/>
                <a:gd name="connsiteX65" fmla="*/ 9157 w 10000"/>
                <a:gd name="connsiteY65" fmla="*/ 3938 h 10000"/>
                <a:gd name="connsiteX66" fmla="*/ 9277 w 10000"/>
                <a:gd name="connsiteY66" fmla="*/ 3938 h 10000"/>
                <a:gd name="connsiteX67" fmla="*/ 9438 w 10000"/>
                <a:gd name="connsiteY67" fmla="*/ 3818 h 10000"/>
                <a:gd name="connsiteX68" fmla="*/ 9920 w 10000"/>
                <a:gd name="connsiteY68" fmla="*/ 3617 h 10000"/>
                <a:gd name="connsiteX69" fmla="*/ 10000 w 10000"/>
                <a:gd name="connsiteY69" fmla="*/ 3296 h 10000"/>
                <a:gd name="connsiteX70" fmla="*/ 9960 w 10000"/>
                <a:gd name="connsiteY70" fmla="*/ 3214 h 10000"/>
                <a:gd name="connsiteX71" fmla="*/ 9799 w 10000"/>
                <a:gd name="connsiteY71" fmla="*/ 3214 h 10000"/>
                <a:gd name="connsiteX72" fmla="*/ 9679 w 10000"/>
                <a:gd name="connsiteY72" fmla="*/ 3014 h 10000"/>
                <a:gd name="connsiteX73" fmla="*/ 9438 w 10000"/>
                <a:gd name="connsiteY73" fmla="*/ 2935 h 10000"/>
                <a:gd name="connsiteX74" fmla="*/ 9317 w 10000"/>
                <a:gd name="connsiteY74" fmla="*/ 2774 h 10000"/>
                <a:gd name="connsiteX75" fmla="*/ 9237 w 10000"/>
                <a:gd name="connsiteY75" fmla="*/ 2171 h 10000"/>
                <a:gd name="connsiteX76" fmla="*/ 9237 w 10000"/>
                <a:gd name="connsiteY76" fmla="*/ 1326 h 10000"/>
                <a:gd name="connsiteX77" fmla="*/ 9036 w 10000"/>
                <a:gd name="connsiteY77" fmla="*/ 1046 h 10000"/>
                <a:gd name="connsiteX78" fmla="*/ 8996 w 10000"/>
                <a:gd name="connsiteY78" fmla="*/ 764 h 10000"/>
                <a:gd name="connsiteX79" fmla="*/ 8675 w 10000"/>
                <a:gd name="connsiteY79" fmla="*/ 362 h 10000"/>
                <a:gd name="connsiteX80" fmla="*/ 8394 w 10000"/>
                <a:gd name="connsiteY80" fmla="*/ 203 h 10000"/>
                <a:gd name="connsiteX81" fmla="*/ 8233 w 10000"/>
                <a:gd name="connsiteY81" fmla="*/ 0 h 10000"/>
                <a:gd name="connsiteX82" fmla="*/ 7992 w 10000"/>
                <a:gd name="connsiteY82" fmla="*/ 203 h 10000"/>
                <a:gd name="connsiteX83" fmla="*/ 7831 w 10000"/>
                <a:gd name="connsiteY83" fmla="*/ 161 h 10000"/>
                <a:gd name="connsiteX84" fmla="*/ 7711 w 10000"/>
                <a:gd name="connsiteY84" fmla="*/ 521 h 10000"/>
                <a:gd name="connsiteX85" fmla="*/ 7390 w 10000"/>
                <a:gd name="connsiteY85" fmla="*/ 604 h 10000"/>
                <a:gd name="connsiteX86" fmla="*/ 7309 w 10000"/>
                <a:gd name="connsiteY86" fmla="*/ 883 h 10000"/>
                <a:gd name="connsiteX87" fmla="*/ 7028 w 10000"/>
                <a:gd name="connsiteY87" fmla="*/ 883 h 10000"/>
                <a:gd name="connsiteX88" fmla="*/ 6787 w 10000"/>
                <a:gd name="connsiteY88" fmla="*/ 764 h 10000"/>
                <a:gd name="connsiteX89" fmla="*/ 6265 w 10000"/>
                <a:gd name="connsiteY89" fmla="*/ 764 h 10000"/>
                <a:gd name="connsiteX90" fmla="*/ 5743 w 10000"/>
                <a:gd name="connsiteY90" fmla="*/ 764 h 10000"/>
                <a:gd name="connsiteX91" fmla="*/ 5783 w 10000"/>
                <a:gd name="connsiteY91" fmla="*/ 604 h 10000"/>
                <a:gd name="connsiteX92" fmla="*/ 5703 w 10000"/>
                <a:gd name="connsiteY92" fmla="*/ 604 h 10000"/>
                <a:gd name="connsiteX93" fmla="*/ 5663 w 10000"/>
                <a:gd name="connsiteY93" fmla="*/ 764 h 10000"/>
                <a:gd name="connsiteX94" fmla="*/ 5181 w 10000"/>
                <a:gd name="connsiteY94" fmla="*/ 764 h 10000"/>
                <a:gd name="connsiteX95" fmla="*/ 4699 w 10000"/>
                <a:gd name="connsiteY95" fmla="*/ 764 h 10000"/>
                <a:gd name="connsiteX96" fmla="*/ 4217 w 10000"/>
                <a:gd name="connsiteY96" fmla="*/ 764 h 10000"/>
                <a:gd name="connsiteX97" fmla="*/ 3735 w 10000"/>
                <a:gd name="connsiteY97" fmla="*/ 764 h 10000"/>
                <a:gd name="connsiteX98" fmla="*/ 3293 w 10000"/>
                <a:gd name="connsiteY98" fmla="*/ 764 h 10000"/>
                <a:gd name="connsiteX99" fmla="*/ 2811 w 10000"/>
                <a:gd name="connsiteY99" fmla="*/ 764 h 10000"/>
                <a:gd name="connsiteX100" fmla="*/ 2369 w 10000"/>
                <a:gd name="connsiteY100" fmla="*/ 764 h 10000"/>
                <a:gd name="connsiteX101" fmla="*/ 1888 w 10000"/>
                <a:gd name="connsiteY101" fmla="*/ 764 h 10000"/>
                <a:gd name="connsiteX102" fmla="*/ 1888 w 10000"/>
                <a:gd name="connsiteY102" fmla="*/ 1326 h 10000"/>
                <a:gd name="connsiteX103" fmla="*/ 1888 w 10000"/>
                <a:gd name="connsiteY103" fmla="*/ 2050 h 10000"/>
                <a:gd name="connsiteX104" fmla="*/ 1285 w 10000"/>
                <a:gd name="connsiteY104" fmla="*/ 2050 h 10000"/>
                <a:gd name="connsiteX105" fmla="*/ 1285 w 10000"/>
                <a:gd name="connsiteY105" fmla="*/ 2371 h 10000"/>
                <a:gd name="connsiteX0" fmla="*/ 1285 w 10000"/>
                <a:gd name="connsiteY0" fmla="*/ 2371 h 10000"/>
                <a:gd name="connsiteX1" fmla="*/ 1285 w 10000"/>
                <a:gd name="connsiteY1" fmla="*/ 3014 h 10000"/>
                <a:gd name="connsiteX2" fmla="*/ 1285 w 10000"/>
                <a:gd name="connsiteY2" fmla="*/ 3617 h 10000"/>
                <a:gd name="connsiteX3" fmla="*/ 1285 w 10000"/>
                <a:gd name="connsiteY3" fmla="*/ 4221 h 10000"/>
                <a:gd name="connsiteX4" fmla="*/ 1285 w 10000"/>
                <a:gd name="connsiteY4" fmla="*/ 4781 h 10000"/>
                <a:gd name="connsiteX5" fmla="*/ 643 w 10000"/>
                <a:gd name="connsiteY5" fmla="*/ 4903 h 10000"/>
                <a:gd name="connsiteX6" fmla="*/ 522 w 10000"/>
                <a:gd name="connsiteY6" fmla="*/ 5224 h 10000"/>
                <a:gd name="connsiteX7" fmla="*/ 241 w 10000"/>
                <a:gd name="connsiteY7" fmla="*/ 5626 h 10000"/>
                <a:gd name="connsiteX8" fmla="*/ 241 w 10000"/>
                <a:gd name="connsiteY8" fmla="*/ 5949 h 10000"/>
                <a:gd name="connsiteX9" fmla="*/ 120 w 10000"/>
                <a:gd name="connsiteY9" fmla="*/ 6028 h 10000"/>
                <a:gd name="connsiteX10" fmla="*/ 120 w 10000"/>
                <a:gd name="connsiteY10" fmla="*/ 6309 h 10000"/>
                <a:gd name="connsiteX11" fmla="*/ 0 w 10000"/>
                <a:gd name="connsiteY11" fmla="*/ 6552 h 10000"/>
                <a:gd name="connsiteX12" fmla="*/ 0 w 10000"/>
                <a:gd name="connsiteY12" fmla="*/ 6751 h 10000"/>
                <a:gd name="connsiteX13" fmla="*/ 241 w 10000"/>
                <a:gd name="connsiteY13" fmla="*/ 6711 h 10000"/>
                <a:gd name="connsiteX14" fmla="*/ 281 w 10000"/>
                <a:gd name="connsiteY14" fmla="*/ 7072 h 10000"/>
                <a:gd name="connsiteX15" fmla="*/ 602 w 10000"/>
                <a:gd name="connsiteY15" fmla="*/ 7718 h 10000"/>
                <a:gd name="connsiteX16" fmla="*/ 602 w 10000"/>
                <a:gd name="connsiteY16" fmla="*/ 7757 h 10000"/>
                <a:gd name="connsiteX17" fmla="*/ 482 w 10000"/>
                <a:gd name="connsiteY17" fmla="*/ 7797 h 10000"/>
                <a:gd name="connsiteX18" fmla="*/ 964 w 10000"/>
                <a:gd name="connsiteY18" fmla="*/ 8439 h 10000"/>
                <a:gd name="connsiteX19" fmla="*/ 1004 w 10000"/>
                <a:gd name="connsiteY19" fmla="*/ 8641 h 10000"/>
                <a:gd name="connsiteX20" fmla="*/ 964 w 10000"/>
                <a:gd name="connsiteY20" fmla="*/ 9204 h 10000"/>
                <a:gd name="connsiteX21" fmla="*/ 1192 w 10000"/>
                <a:gd name="connsiteY21" fmla="*/ 9317 h 10000"/>
                <a:gd name="connsiteX22" fmla="*/ 1332 w 10000"/>
                <a:gd name="connsiteY22" fmla="*/ 8762 h 10000"/>
                <a:gd name="connsiteX23" fmla="*/ 1439 w 10000"/>
                <a:gd name="connsiteY23" fmla="*/ 8857 h 10000"/>
                <a:gd name="connsiteX24" fmla="*/ 1767 w 10000"/>
                <a:gd name="connsiteY24" fmla="*/ 8782 h 10000"/>
                <a:gd name="connsiteX25" fmla="*/ 1951 w 10000"/>
                <a:gd name="connsiteY25" fmla="*/ 8680 h 10000"/>
                <a:gd name="connsiteX26" fmla="*/ 2025 w 10000"/>
                <a:gd name="connsiteY26" fmla="*/ 8433 h 10000"/>
                <a:gd name="connsiteX27" fmla="*/ 2338 w 10000"/>
                <a:gd name="connsiteY27" fmla="*/ 8354 h 10000"/>
                <a:gd name="connsiteX28" fmla="*/ 2613 w 10000"/>
                <a:gd name="connsiteY28" fmla="*/ 8588 h 10000"/>
                <a:gd name="connsiteX29" fmla="*/ 2890 w 10000"/>
                <a:gd name="connsiteY29" fmla="*/ 8879 h 10000"/>
                <a:gd name="connsiteX30" fmla="*/ 3167 w 10000"/>
                <a:gd name="connsiteY30" fmla="*/ 8888 h 10000"/>
                <a:gd name="connsiteX31" fmla="*/ 3537 w 10000"/>
                <a:gd name="connsiteY31" fmla="*/ 8827 h 10000"/>
                <a:gd name="connsiteX32" fmla="*/ 3795 w 10000"/>
                <a:gd name="connsiteY32" fmla="*/ 9030 h 10000"/>
                <a:gd name="connsiteX33" fmla="*/ 4153 w 10000"/>
                <a:gd name="connsiteY33" fmla="*/ 9108 h 10000"/>
                <a:gd name="connsiteX34" fmla="*/ 4406 w 10000"/>
                <a:gd name="connsiteY34" fmla="*/ 9050 h 10000"/>
                <a:gd name="connsiteX35" fmla="*/ 4600 w 10000"/>
                <a:gd name="connsiteY35" fmla="*/ 8903 h 10000"/>
                <a:gd name="connsiteX36" fmla="*/ 4762 w 10000"/>
                <a:gd name="connsiteY36" fmla="*/ 8631 h 10000"/>
                <a:gd name="connsiteX37" fmla="*/ 4901 w 10000"/>
                <a:gd name="connsiteY37" fmla="*/ 8465 h 10000"/>
                <a:gd name="connsiteX38" fmla="*/ 5080 w 10000"/>
                <a:gd name="connsiteY38" fmla="*/ 8583 h 10000"/>
                <a:gd name="connsiteX39" fmla="*/ 5337 w 10000"/>
                <a:gd name="connsiteY39" fmla="*/ 8702 h 10000"/>
                <a:gd name="connsiteX40" fmla="*/ 5564 w 10000"/>
                <a:gd name="connsiteY40" fmla="*/ 8857 h 10000"/>
                <a:gd name="connsiteX41" fmla="*/ 5768 w 10000"/>
                <a:gd name="connsiteY41" fmla="*/ 8757 h 10000"/>
                <a:gd name="connsiteX42" fmla="*/ 5933 w 10000"/>
                <a:gd name="connsiteY42" fmla="*/ 8664 h 10000"/>
                <a:gd name="connsiteX43" fmla="*/ 6089 w 10000"/>
                <a:gd name="connsiteY43" fmla="*/ 8458 h 10000"/>
                <a:gd name="connsiteX44" fmla="*/ 6274 w 10000"/>
                <a:gd name="connsiteY44" fmla="*/ 8178 h 10000"/>
                <a:gd name="connsiteX45" fmla="*/ 6389 w 10000"/>
                <a:gd name="connsiteY45" fmla="*/ 8048 h 10000"/>
                <a:gd name="connsiteX46" fmla="*/ 6524 w 10000"/>
                <a:gd name="connsiteY46" fmla="*/ 7996 h 10000"/>
                <a:gd name="connsiteX47" fmla="*/ 6531 w 10000"/>
                <a:gd name="connsiteY47" fmla="*/ 7831 h 10000"/>
                <a:gd name="connsiteX48" fmla="*/ 6424 w 10000"/>
                <a:gd name="connsiteY48" fmla="*/ 7458 h 10000"/>
                <a:gd name="connsiteX49" fmla="*/ 6602 w 10000"/>
                <a:gd name="connsiteY49" fmla="*/ 7467 h 10000"/>
                <a:gd name="connsiteX50" fmla="*/ 6707 w 10000"/>
                <a:gd name="connsiteY50" fmla="*/ 7325 h 10000"/>
                <a:gd name="connsiteX51" fmla="*/ 6876 w 10000"/>
                <a:gd name="connsiteY51" fmla="*/ 7326 h 10000"/>
                <a:gd name="connsiteX52" fmla="*/ 6827 w 10000"/>
                <a:gd name="connsiteY52" fmla="*/ 8196 h 10000"/>
                <a:gd name="connsiteX53" fmla="*/ 6991 w 10000"/>
                <a:gd name="connsiteY53" fmla="*/ 8296 h 10000"/>
                <a:gd name="connsiteX54" fmla="*/ 7275 w 10000"/>
                <a:gd name="connsiteY54" fmla="*/ 8549 h 10000"/>
                <a:gd name="connsiteX55" fmla="*/ 7430 w 10000"/>
                <a:gd name="connsiteY55" fmla="*/ 8158 h 10000"/>
                <a:gd name="connsiteX56" fmla="*/ 7470 w 10000"/>
                <a:gd name="connsiteY56" fmla="*/ 8197 h 10000"/>
                <a:gd name="connsiteX57" fmla="*/ 7590 w 10000"/>
                <a:gd name="connsiteY57" fmla="*/ 7958 h 10000"/>
                <a:gd name="connsiteX58" fmla="*/ 7831 w 10000"/>
                <a:gd name="connsiteY58" fmla="*/ 7837 h 10000"/>
                <a:gd name="connsiteX59" fmla="*/ 7952 w 10000"/>
                <a:gd name="connsiteY59" fmla="*/ 7395 h 10000"/>
                <a:gd name="connsiteX60" fmla="*/ 8313 w 10000"/>
                <a:gd name="connsiteY60" fmla="*/ 6873 h 10000"/>
                <a:gd name="connsiteX61" fmla="*/ 8594 w 10000"/>
                <a:gd name="connsiteY61" fmla="*/ 6631 h 10000"/>
                <a:gd name="connsiteX62" fmla="*/ 8795 w 10000"/>
                <a:gd name="connsiteY62" fmla="*/ 5949 h 10000"/>
                <a:gd name="connsiteX63" fmla="*/ 8795 w 10000"/>
                <a:gd name="connsiteY63" fmla="*/ 5788 h 10000"/>
                <a:gd name="connsiteX64" fmla="*/ 8755 w 10000"/>
                <a:gd name="connsiteY64" fmla="*/ 5386 h 10000"/>
                <a:gd name="connsiteX65" fmla="*/ 9157 w 10000"/>
                <a:gd name="connsiteY65" fmla="*/ 3938 h 10000"/>
                <a:gd name="connsiteX66" fmla="*/ 9277 w 10000"/>
                <a:gd name="connsiteY66" fmla="*/ 3938 h 10000"/>
                <a:gd name="connsiteX67" fmla="*/ 9438 w 10000"/>
                <a:gd name="connsiteY67" fmla="*/ 3818 h 10000"/>
                <a:gd name="connsiteX68" fmla="*/ 9920 w 10000"/>
                <a:gd name="connsiteY68" fmla="*/ 3617 h 10000"/>
                <a:gd name="connsiteX69" fmla="*/ 10000 w 10000"/>
                <a:gd name="connsiteY69" fmla="*/ 3296 h 10000"/>
                <a:gd name="connsiteX70" fmla="*/ 9960 w 10000"/>
                <a:gd name="connsiteY70" fmla="*/ 3214 h 10000"/>
                <a:gd name="connsiteX71" fmla="*/ 9799 w 10000"/>
                <a:gd name="connsiteY71" fmla="*/ 3214 h 10000"/>
                <a:gd name="connsiteX72" fmla="*/ 9679 w 10000"/>
                <a:gd name="connsiteY72" fmla="*/ 3014 h 10000"/>
                <a:gd name="connsiteX73" fmla="*/ 9438 w 10000"/>
                <a:gd name="connsiteY73" fmla="*/ 2935 h 10000"/>
                <a:gd name="connsiteX74" fmla="*/ 9317 w 10000"/>
                <a:gd name="connsiteY74" fmla="*/ 2774 h 10000"/>
                <a:gd name="connsiteX75" fmla="*/ 9237 w 10000"/>
                <a:gd name="connsiteY75" fmla="*/ 2171 h 10000"/>
                <a:gd name="connsiteX76" fmla="*/ 9237 w 10000"/>
                <a:gd name="connsiteY76" fmla="*/ 1326 h 10000"/>
                <a:gd name="connsiteX77" fmla="*/ 9036 w 10000"/>
                <a:gd name="connsiteY77" fmla="*/ 1046 h 10000"/>
                <a:gd name="connsiteX78" fmla="*/ 8996 w 10000"/>
                <a:gd name="connsiteY78" fmla="*/ 764 h 10000"/>
                <a:gd name="connsiteX79" fmla="*/ 8675 w 10000"/>
                <a:gd name="connsiteY79" fmla="*/ 362 h 10000"/>
                <a:gd name="connsiteX80" fmla="*/ 8394 w 10000"/>
                <a:gd name="connsiteY80" fmla="*/ 203 h 10000"/>
                <a:gd name="connsiteX81" fmla="*/ 8233 w 10000"/>
                <a:gd name="connsiteY81" fmla="*/ 0 h 10000"/>
                <a:gd name="connsiteX82" fmla="*/ 7992 w 10000"/>
                <a:gd name="connsiteY82" fmla="*/ 203 h 10000"/>
                <a:gd name="connsiteX83" fmla="*/ 7831 w 10000"/>
                <a:gd name="connsiteY83" fmla="*/ 161 h 10000"/>
                <a:gd name="connsiteX84" fmla="*/ 7711 w 10000"/>
                <a:gd name="connsiteY84" fmla="*/ 521 h 10000"/>
                <a:gd name="connsiteX85" fmla="*/ 7390 w 10000"/>
                <a:gd name="connsiteY85" fmla="*/ 604 h 10000"/>
                <a:gd name="connsiteX86" fmla="*/ 7309 w 10000"/>
                <a:gd name="connsiteY86" fmla="*/ 883 h 10000"/>
                <a:gd name="connsiteX87" fmla="*/ 7028 w 10000"/>
                <a:gd name="connsiteY87" fmla="*/ 883 h 10000"/>
                <a:gd name="connsiteX88" fmla="*/ 6787 w 10000"/>
                <a:gd name="connsiteY88" fmla="*/ 764 h 10000"/>
                <a:gd name="connsiteX89" fmla="*/ 6265 w 10000"/>
                <a:gd name="connsiteY89" fmla="*/ 764 h 10000"/>
                <a:gd name="connsiteX90" fmla="*/ 5743 w 10000"/>
                <a:gd name="connsiteY90" fmla="*/ 764 h 10000"/>
                <a:gd name="connsiteX91" fmla="*/ 5783 w 10000"/>
                <a:gd name="connsiteY91" fmla="*/ 604 h 10000"/>
                <a:gd name="connsiteX92" fmla="*/ 5703 w 10000"/>
                <a:gd name="connsiteY92" fmla="*/ 604 h 10000"/>
                <a:gd name="connsiteX93" fmla="*/ 5663 w 10000"/>
                <a:gd name="connsiteY93" fmla="*/ 764 h 10000"/>
                <a:gd name="connsiteX94" fmla="*/ 5181 w 10000"/>
                <a:gd name="connsiteY94" fmla="*/ 764 h 10000"/>
                <a:gd name="connsiteX95" fmla="*/ 4699 w 10000"/>
                <a:gd name="connsiteY95" fmla="*/ 764 h 10000"/>
                <a:gd name="connsiteX96" fmla="*/ 4217 w 10000"/>
                <a:gd name="connsiteY96" fmla="*/ 764 h 10000"/>
                <a:gd name="connsiteX97" fmla="*/ 3735 w 10000"/>
                <a:gd name="connsiteY97" fmla="*/ 764 h 10000"/>
                <a:gd name="connsiteX98" fmla="*/ 3293 w 10000"/>
                <a:gd name="connsiteY98" fmla="*/ 764 h 10000"/>
                <a:gd name="connsiteX99" fmla="*/ 2811 w 10000"/>
                <a:gd name="connsiteY99" fmla="*/ 764 h 10000"/>
                <a:gd name="connsiteX100" fmla="*/ 2369 w 10000"/>
                <a:gd name="connsiteY100" fmla="*/ 764 h 10000"/>
                <a:gd name="connsiteX101" fmla="*/ 1888 w 10000"/>
                <a:gd name="connsiteY101" fmla="*/ 764 h 10000"/>
                <a:gd name="connsiteX102" fmla="*/ 1888 w 10000"/>
                <a:gd name="connsiteY102" fmla="*/ 1326 h 10000"/>
                <a:gd name="connsiteX103" fmla="*/ 1888 w 10000"/>
                <a:gd name="connsiteY103" fmla="*/ 2050 h 10000"/>
                <a:gd name="connsiteX104" fmla="*/ 1285 w 10000"/>
                <a:gd name="connsiteY104" fmla="*/ 2050 h 10000"/>
                <a:gd name="connsiteX105" fmla="*/ 1285 w 10000"/>
                <a:gd name="connsiteY105" fmla="*/ 2371 h 10000"/>
                <a:gd name="connsiteX0" fmla="*/ 1285 w 10000"/>
                <a:gd name="connsiteY0" fmla="*/ 2371 h 10000"/>
                <a:gd name="connsiteX1" fmla="*/ 1285 w 10000"/>
                <a:gd name="connsiteY1" fmla="*/ 3014 h 10000"/>
                <a:gd name="connsiteX2" fmla="*/ 1285 w 10000"/>
                <a:gd name="connsiteY2" fmla="*/ 3617 h 10000"/>
                <a:gd name="connsiteX3" fmla="*/ 1285 w 10000"/>
                <a:gd name="connsiteY3" fmla="*/ 4221 h 10000"/>
                <a:gd name="connsiteX4" fmla="*/ 1285 w 10000"/>
                <a:gd name="connsiteY4" fmla="*/ 4781 h 10000"/>
                <a:gd name="connsiteX5" fmla="*/ 643 w 10000"/>
                <a:gd name="connsiteY5" fmla="*/ 4903 h 10000"/>
                <a:gd name="connsiteX6" fmla="*/ 522 w 10000"/>
                <a:gd name="connsiteY6" fmla="*/ 5224 h 10000"/>
                <a:gd name="connsiteX7" fmla="*/ 241 w 10000"/>
                <a:gd name="connsiteY7" fmla="*/ 5626 h 10000"/>
                <a:gd name="connsiteX8" fmla="*/ 241 w 10000"/>
                <a:gd name="connsiteY8" fmla="*/ 5949 h 10000"/>
                <a:gd name="connsiteX9" fmla="*/ 120 w 10000"/>
                <a:gd name="connsiteY9" fmla="*/ 6028 h 10000"/>
                <a:gd name="connsiteX10" fmla="*/ 120 w 10000"/>
                <a:gd name="connsiteY10" fmla="*/ 6309 h 10000"/>
                <a:gd name="connsiteX11" fmla="*/ 0 w 10000"/>
                <a:gd name="connsiteY11" fmla="*/ 6552 h 10000"/>
                <a:gd name="connsiteX12" fmla="*/ 0 w 10000"/>
                <a:gd name="connsiteY12" fmla="*/ 6751 h 10000"/>
                <a:gd name="connsiteX13" fmla="*/ 241 w 10000"/>
                <a:gd name="connsiteY13" fmla="*/ 6711 h 10000"/>
                <a:gd name="connsiteX14" fmla="*/ 281 w 10000"/>
                <a:gd name="connsiteY14" fmla="*/ 7072 h 10000"/>
                <a:gd name="connsiteX15" fmla="*/ 602 w 10000"/>
                <a:gd name="connsiteY15" fmla="*/ 7718 h 10000"/>
                <a:gd name="connsiteX16" fmla="*/ 602 w 10000"/>
                <a:gd name="connsiteY16" fmla="*/ 7757 h 10000"/>
                <a:gd name="connsiteX17" fmla="*/ 482 w 10000"/>
                <a:gd name="connsiteY17" fmla="*/ 7797 h 10000"/>
                <a:gd name="connsiteX18" fmla="*/ 964 w 10000"/>
                <a:gd name="connsiteY18" fmla="*/ 8439 h 10000"/>
                <a:gd name="connsiteX19" fmla="*/ 1004 w 10000"/>
                <a:gd name="connsiteY19" fmla="*/ 8641 h 10000"/>
                <a:gd name="connsiteX20" fmla="*/ 964 w 10000"/>
                <a:gd name="connsiteY20" fmla="*/ 9204 h 10000"/>
                <a:gd name="connsiteX21" fmla="*/ 1192 w 10000"/>
                <a:gd name="connsiteY21" fmla="*/ 9317 h 10000"/>
                <a:gd name="connsiteX22" fmla="*/ 1332 w 10000"/>
                <a:gd name="connsiteY22" fmla="*/ 8762 h 10000"/>
                <a:gd name="connsiteX23" fmla="*/ 1439 w 10000"/>
                <a:gd name="connsiteY23" fmla="*/ 8857 h 10000"/>
                <a:gd name="connsiteX24" fmla="*/ 1767 w 10000"/>
                <a:gd name="connsiteY24" fmla="*/ 8782 h 10000"/>
                <a:gd name="connsiteX25" fmla="*/ 1951 w 10000"/>
                <a:gd name="connsiteY25" fmla="*/ 8680 h 10000"/>
                <a:gd name="connsiteX26" fmla="*/ 2025 w 10000"/>
                <a:gd name="connsiteY26" fmla="*/ 8433 h 10000"/>
                <a:gd name="connsiteX27" fmla="*/ 2338 w 10000"/>
                <a:gd name="connsiteY27" fmla="*/ 8354 h 10000"/>
                <a:gd name="connsiteX28" fmla="*/ 2890 w 10000"/>
                <a:gd name="connsiteY28" fmla="*/ 8879 h 10000"/>
                <a:gd name="connsiteX29" fmla="*/ 3167 w 10000"/>
                <a:gd name="connsiteY29" fmla="*/ 8888 h 10000"/>
                <a:gd name="connsiteX30" fmla="*/ 3537 w 10000"/>
                <a:gd name="connsiteY30" fmla="*/ 8827 h 10000"/>
                <a:gd name="connsiteX31" fmla="*/ 3795 w 10000"/>
                <a:gd name="connsiteY31" fmla="*/ 9030 h 10000"/>
                <a:gd name="connsiteX32" fmla="*/ 4153 w 10000"/>
                <a:gd name="connsiteY32" fmla="*/ 9108 h 10000"/>
                <a:gd name="connsiteX33" fmla="*/ 4406 w 10000"/>
                <a:gd name="connsiteY33" fmla="*/ 9050 h 10000"/>
                <a:gd name="connsiteX34" fmla="*/ 4600 w 10000"/>
                <a:gd name="connsiteY34" fmla="*/ 8903 h 10000"/>
                <a:gd name="connsiteX35" fmla="*/ 4762 w 10000"/>
                <a:gd name="connsiteY35" fmla="*/ 8631 h 10000"/>
                <a:gd name="connsiteX36" fmla="*/ 4901 w 10000"/>
                <a:gd name="connsiteY36" fmla="*/ 8465 h 10000"/>
                <a:gd name="connsiteX37" fmla="*/ 5080 w 10000"/>
                <a:gd name="connsiteY37" fmla="*/ 8583 h 10000"/>
                <a:gd name="connsiteX38" fmla="*/ 5337 w 10000"/>
                <a:gd name="connsiteY38" fmla="*/ 8702 h 10000"/>
                <a:gd name="connsiteX39" fmla="*/ 5564 w 10000"/>
                <a:gd name="connsiteY39" fmla="*/ 8857 h 10000"/>
                <a:gd name="connsiteX40" fmla="*/ 5768 w 10000"/>
                <a:gd name="connsiteY40" fmla="*/ 8757 h 10000"/>
                <a:gd name="connsiteX41" fmla="*/ 5933 w 10000"/>
                <a:gd name="connsiteY41" fmla="*/ 8664 h 10000"/>
                <a:gd name="connsiteX42" fmla="*/ 6089 w 10000"/>
                <a:gd name="connsiteY42" fmla="*/ 8458 h 10000"/>
                <a:gd name="connsiteX43" fmla="*/ 6274 w 10000"/>
                <a:gd name="connsiteY43" fmla="*/ 8178 h 10000"/>
                <a:gd name="connsiteX44" fmla="*/ 6389 w 10000"/>
                <a:gd name="connsiteY44" fmla="*/ 8048 h 10000"/>
                <a:gd name="connsiteX45" fmla="*/ 6524 w 10000"/>
                <a:gd name="connsiteY45" fmla="*/ 7996 h 10000"/>
                <a:gd name="connsiteX46" fmla="*/ 6531 w 10000"/>
                <a:gd name="connsiteY46" fmla="*/ 7831 h 10000"/>
                <a:gd name="connsiteX47" fmla="*/ 6424 w 10000"/>
                <a:gd name="connsiteY47" fmla="*/ 7458 h 10000"/>
                <a:gd name="connsiteX48" fmla="*/ 6602 w 10000"/>
                <a:gd name="connsiteY48" fmla="*/ 7467 h 10000"/>
                <a:gd name="connsiteX49" fmla="*/ 6707 w 10000"/>
                <a:gd name="connsiteY49" fmla="*/ 7325 h 10000"/>
                <a:gd name="connsiteX50" fmla="*/ 6876 w 10000"/>
                <a:gd name="connsiteY50" fmla="*/ 7326 h 10000"/>
                <a:gd name="connsiteX51" fmla="*/ 6827 w 10000"/>
                <a:gd name="connsiteY51" fmla="*/ 8196 h 10000"/>
                <a:gd name="connsiteX52" fmla="*/ 6991 w 10000"/>
                <a:gd name="connsiteY52" fmla="*/ 8296 h 10000"/>
                <a:gd name="connsiteX53" fmla="*/ 7275 w 10000"/>
                <a:gd name="connsiteY53" fmla="*/ 8549 h 10000"/>
                <a:gd name="connsiteX54" fmla="*/ 7430 w 10000"/>
                <a:gd name="connsiteY54" fmla="*/ 8158 h 10000"/>
                <a:gd name="connsiteX55" fmla="*/ 7470 w 10000"/>
                <a:gd name="connsiteY55" fmla="*/ 8197 h 10000"/>
                <a:gd name="connsiteX56" fmla="*/ 7590 w 10000"/>
                <a:gd name="connsiteY56" fmla="*/ 7958 h 10000"/>
                <a:gd name="connsiteX57" fmla="*/ 7831 w 10000"/>
                <a:gd name="connsiteY57" fmla="*/ 7837 h 10000"/>
                <a:gd name="connsiteX58" fmla="*/ 7952 w 10000"/>
                <a:gd name="connsiteY58" fmla="*/ 7395 h 10000"/>
                <a:gd name="connsiteX59" fmla="*/ 8313 w 10000"/>
                <a:gd name="connsiteY59" fmla="*/ 6873 h 10000"/>
                <a:gd name="connsiteX60" fmla="*/ 8594 w 10000"/>
                <a:gd name="connsiteY60" fmla="*/ 6631 h 10000"/>
                <a:gd name="connsiteX61" fmla="*/ 8795 w 10000"/>
                <a:gd name="connsiteY61" fmla="*/ 5949 h 10000"/>
                <a:gd name="connsiteX62" fmla="*/ 8795 w 10000"/>
                <a:gd name="connsiteY62" fmla="*/ 5788 h 10000"/>
                <a:gd name="connsiteX63" fmla="*/ 8755 w 10000"/>
                <a:gd name="connsiteY63" fmla="*/ 5386 h 10000"/>
                <a:gd name="connsiteX64" fmla="*/ 9157 w 10000"/>
                <a:gd name="connsiteY64" fmla="*/ 3938 h 10000"/>
                <a:gd name="connsiteX65" fmla="*/ 9277 w 10000"/>
                <a:gd name="connsiteY65" fmla="*/ 3938 h 10000"/>
                <a:gd name="connsiteX66" fmla="*/ 9438 w 10000"/>
                <a:gd name="connsiteY66" fmla="*/ 3818 h 10000"/>
                <a:gd name="connsiteX67" fmla="*/ 9920 w 10000"/>
                <a:gd name="connsiteY67" fmla="*/ 3617 h 10000"/>
                <a:gd name="connsiteX68" fmla="*/ 10000 w 10000"/>
                <a:gd name="connsiteY68" fmla="*/ 3296 h 10000"/>
                <a:gd name="connsiteX69" fmla="*/ 9960 w 10000"/>
                <a:gd name="connsiteY69" fmla="*/ 3214 h 10000"/>
                <a:gd name="connsiteX70" fmla="*/ 9799 w 10000"/>
                <a:gd name="connsiteY70" fmla="*/ 3214 h 10000"/>
                <a:gd name="connsiteX71" fmla="*/ 9679 w 10000"/>
                <a:gd name="connsiteY71" fmla="*/ 3014 h 10000"/>
                <a:gd name="connsiteX72" fmla="*/ 9438 w 10000"/>
                <a:gd name="connsiteY72" fmla="*/ 2935 h 10000"/>
                <a:gd name="connsiteX73" fmla="*/ 9317 w 10000"/>
                <a:gd name="connsiteY73" fmla="*/ 2774 h 10000"/>
                <a:gd name="connsiteX74" fmla="*/ 9237 w 10000"/>
                <a:gd name="connsiteY74" fmla="*/ 2171 h 10000"/>
                <a:gd name="connsiteX75" fmla="*/ 9237 w 10000"/>
                <a:gd name="connsiteY75" fmla="*/ 1326 h 10000"/>
                <a:gd name="connsiteX76" fmla="*/ 9036 w 10000"/>
                <a:gd name="connsiteY76" fmla="*/ 1046 h 10000"/>
                <a:gd name="connsiteX77" fmla="*/ 8996 w 10000"/>
                <a:gd name="connsiteY77" fmla="*/ 764 h 10000"/>
                <a:gd name="connsiteX78" fmla="*/ 8675 w 10000"/>
                <a:gd name="connsiteY78" fmla="*/ 362 h 10000"/>
                <a:gd name="connsiteX79" fmla="*/ 8394 w 10000"/>
                <a:gd name="connsiteY79" fmla="*/ 203 h 10000"/>
                <a:gd name="connsiteX80" fmla="*/ 8233 w 10000"/>
                <a:gd name="connsiteY80" fmla="*/ 0 h 10000"/>
                <a:gd name="connsiteX81" fmla="*/ 7992 w 10000"/>
                <a:gd name="connsiteY81" fmla="*/ 203 h 10000"/>
                <a:gd name="connsiteX82" fmla="*/ 7831 w 10000"/>
                <a:gd name="connsiteY82" fmla="*/ 161 h 10000"/>
                <a:gd name="connsiteX83" fmla="*/ 7711 w 10000"/>
                <a:gd name="connsiteY83" fmla="*/ 521 h 10000"/>
                <a:gd name="connsiteX84" fmla="*/ 7390 w 10000"/>
                <a:gd name="connsiteY84" fmla="*/ 604 h 10000"/>
                <a:gd name="connsiteX85" fmla="*/ 7309 w 10000"/>
                <a:gd name="connsiteY85" fmla="*/ 883 h 10000"/>
                <a:gd name="connsiteX86" fmla="*/ 7028 w 10000"/>
                <a:gd name="connsiteY86" fmla="*/ 883 h 10000"/>
                <a:gd name="connsiteX87" fmla="*/ 6787 w 10000"/>
                <a:gd name="connsiteY87" fmla="*/ 764 h 10000"/>
                <a:gd name="connsiteX88" fmla="*/ 6265 w 10000"/>
                <a:gd name="connsiteY88" fmla="*/ 764 h 10000"/>
                <a:gd name="connsiteX89" fmla="*/ 5743 w 10000"/>
                <a:gd name="connsiteY89" fmla="*/ 764 h 10000"/>
                <a:gd name="connsiteX90" fmla="*/ 5783 w 10000"/>
                <a:gd name="connsiteY90" fmla="*/ 604 h 10000"/>
                <a:gd name="connsiteX91" fmla="*/ 5703 w 10000"/>
                <a:gd name="connsiteY91" fmla="*/ 604 h 10000"/>
                <a:gd name="connsiteX92" fmla="*/ 5663 w 10000"/>
                <a:gd name="connsiteY92" fmla="*/ 764 h 10000"/>
                <a:gd name="connsiteX93" fmla="*/ 5181 w 10000"/>
                <a:gd name="connsiteY93" fmla="*/ 764 h 10000"/>
                <a:gd name="connsiteX94" fmla="*/ 4699 w 10000"/>
                <a:gd name="connsiteY94" fmla="*/ 764 h 10000"/>
                <a:gd name="connsiteX95" fmla="*/ 4217 w 10000"/>
                <a:gd name="connsiteY95" fmla="*/ 764 h 10000"/>
                <a:gd name="connsiteX96" fmla="*/ 3735 w 10000"/>
                <a:gd name="connsiteY96" fmla="*/ 764 h 10000"/>
                <a:gd name="connsiteX97" fmla="*/ 3293 w 10000"/>
                <a:gd name="connsiteY97" fmla="*/ 764 h 10000"/>
                <a:gd name="connsiteX98" fmla="*/ 2811 w 10000"/>
                <a:gd name="connsiteY98" fmla="*/ 764 h 10000"/>
                <a:gd name="connsiteX99" fmla="*/ 2369 w 10000"/>
                <a:gd name="connsiteY99" fmla="*/ 764 h 10000"/>
                <a:gd name="connsiteX100" fmla="*/ 1888 w 10000"/>
                <a:gd name="connsiteY100" fmla="*/ 764 h 10000"/>
                <a:gd name="connsiteX101" fmla="*/ 1888 w 10000"/>
                <a:gd name="connsiteY101" fmla="*/ 1326 h 10000"/>
                <a:gd name="connsiteX102" fmla="*/ 1888 w 10000"/>
                <a:gd name="connsiteY102" fmla="*/ 2050 h 10000"/>
                <a:gd name="connsiteX103" fmla="*/ 1285 w 10000"/>
                <a:gd name="connsiteY103" fmla="*/ 2050 h 10000"/>
                <a:gd name="connsiteX104" fmla="*/ 1285 w 10000"/>
                <a:gd name="connsiteY104" fmla="*/ 2371 h 10000"/>
                <a:gd name="connsiteX0" fmla="*/ 1285 w 10000"/>
                <a:gd name="connsiteY0" fmla="*/ 2371 h 10000"/>
                <a:gd name="connsiteX1" fmla="*/ 1285 w 10000"/>
                <a:gd name="connsiteY1" fmla="*/ 3014 h 10000"/>
                <a:gd name="connsiteX2" fmla="*/ 1285 w 10000"/>
                <a:gd name="connsiteY2" fmla="*/ 3617 h 10000"/>
                <a:gd name="connsiteX3" fmla="*/ 1285 w 10000"/>
                <a:gd name="connsiteY3" fmla="*/ 4221 h 10000"/>
                <a:gd name="connsiteX4" fmla="*/ 1285 w 10000"/>
                <a:gd name="connsiteY4" fmla="*/ 4781 h 10000"/>
                <a:gd name="connsiteX5" fmla="*/ 643 w 10000"/>
                <a:gd name="connsiteY5" fmla="*/ 4903 h 10000"/>
                <a:gd name="connsiteX6" fmla="*/ 522 w 10000"/>
                <a:gd name="connsiteY6" fmla="*/ 5224 h 10000"/>
                <a:gd name="connsiteX7" fmla="*/ 241 w 10000"/>
                <a:gd name="connsiteY7" fmla="*/ 5626 h 10000"/>
                <a:gd name="connsiteX8" fmla="*/ 241 w 10000"/>
                <a:gd name="connsiteY8" fmla="*/ 5949 h 10000"/>
                <a:gd name="connsiteX9" fmla="*/ 120 w 10000"/>
                <a:gd name="connsiteY9" fmla="*/ 6028 h 10000"/>
                <a:gd name="connsiteX10" fmla="*/ 120 w 10000"/>
                <a:gd name="connsiteY10" fmla="*/ 6309 h 10000"/>
                <a:gd name="connsiteX11" fmla="*/ 0 w 10000"/>
                <a:gd name="connsiteY11" fmla="*/ 6552 h 10000"/>
                <a:gd name="connsiteX12" fmla="*/ 0 w 10000"/>
                <a:gd name="connsiteY12" fmla="*/ 6751 h 10000"/>
                <a:gd name="connsiteX13" fmla="*/ 241 w 10000"/>
                <a:gd name="connsiteY13" fmla="*/ 6711 h 10000"/>
                <a:gd name="connsiteX14" fmla="*/ 281 w 10000"/>
                <a:gd name="connsiteY14" fmla="*/ 7072 h 10000"/>
                <a:gd name="connsiteX15" fmla="*/ 602 w 10000"/>
                <a:gd name="connsiteY15" fmla="*/ 7718 h 10000"/>
                <a:gd name="connsiteX16" fmla="*/ 602 w 10000"/>
                <a:gd name="connsiteY16" fmla="*/ 7757 h 10000"/>
                <a:gd name="connsiteX17" fmla="*/ 482 w 10000"/>
                <a:gd name="connsiteY17" fmla="*/ 7797 h 10000"/>
                <a:gd name="connsiteX18" fmla="*/ 964 w 10000"/>
                <a:gd name="connsiteY18" fmla="*/ 8439 h 10000"/>
                <a:gd name="connsiteX19" fmla="*/ 1004 w 10000"/>
                <a:gd name="connsiteY19" fmla="*/ 8641 h 10000"/>
                <a:gd name="connsiteX20" fmla="*/ 964 w 10000"/>
                <a:gd name="connsiteY20" fmla="*/ 9204 h 10000"/>
                <a:gd name="connsiteX21" fmla="*/ 1192 w 10000"/>
                <a:gd name="connsiteY21" fmla="*/ 9317 h 10000"/>
                <a:gd name="connsiteX22" fmla="*/ 1332 w 10000"/>
                <a:gd name="connsiteY22" fmla="*/ 8762 h 10000"/>
                <a:gd name="connsiteX23" fmla="*/ 1439 w 10000"/>
                <a:gd name="connsiteY23" fmla="*/ 8857 h 10000"/>
                <a:gd name="connsiteX24" fmla="*/ 1767 w 10000"/>
                <a:gd name="connsiteY24" fmla="*/ 8782 h 10000"/>
                <a:gd name="connsiteX25" fmla="*/ 1951 w 10000"/>
                <a:gd name="connsiteY25" fmla="*/ 8680 h 10000"/>
                <a:gd name="connsiteX26" fmla="*/ 2025 w 10000"/>
                <a:gd name="connsiteY26" fmla="*/ 8433 h 10000"/>
                <a:gd name="connsiteX27" fmla="*/ 2338 w 10000"/>
                <a:gd name="connsiteY27" fmla="*/ 8354 h 10000"/>
                <a:gd name="connsiteX28" fmla="*/ 2643 w 10000"/>
                <a:gd name="connsiteY28" fmla="*/ 8747 h 10000"/>
                <a:gd name="connsiteX29" fmla="*/ 3167 w 10000"/>
                <a:gd name="connsiteY29" fmla="*/ 8888 h 10000"/>
                <a:gd name="connsiteX30" fmla="*/ 3537 w 10000"/>
                <a:gd name="connsiteY30" fmla="*/ 8827 h 10000"/>
                <a:gd name="connsiteX31" fmla="*/ 3795 w 10000"/>
                <a:gd name="connsiteY31" fmla="*/ 9030 h 10000"/>
                <a:gd name="connsiteX32" fmla="*/ 4153 w 10000"/>
                <a:gd name="connsiteY32" fmla="*/ 9108 h 10000"/>
                <a:gd name="connsiteX33" fmla="*/ 4406 w 10000"/>
                <a:gd name="connsiteY33" fmla="*/ 9050 h 10000"/>
                <a:gd name="connsiteX34" fmla="*/ 4600 w 10000"/>
                <a:gd name="connsiteY34" fmla="*/ 8903 h 10000"/>
                <a:gd name="connsiteX35" fmla="*/ 4762 w 10000"/>
                <a:gd name="connsiteY35" fmla="*/ 8631 h 10000"/>
                <a:gd name="connsiteX36" fmla="*/ 4901 w 10000"/>
                <a:gd name="connsiteY36" fmla="*/ 8465 h 10000"/>
                <a:gd name="connsiteX37" fmla="*/ 5080 w 10000"/>
                <a:gd name="connsiteY37" fmla="*/ 8583 h 10000"/>
                <a:gd name="connsiteX38" fmla="*/ 5337 w 10000"/>
                <a:gd name="connsiteY38" fmla="*/ 8702 h 10000"/>
                <a:gd name="connsiteX39" fmla="*/ 5564 w 10000"/>
                <a:gd name="connsiteY39" fmla="*/ 8857 h 10000"/>
                <a:gd name="connsiteX40" fmla="*/ 5768 w 10000"/>
                <a:gd name="connsiteY40" fmla="*/ 8757 h 10000"/>
                <a:gd name="connsiteX41" fmla="*/ 5933 w 10000"/>
                <a:gd name="connsiteY41" fmla="*/ 8664 h 10000"/>
                <a:gd name="connsiteX42" fmla="*/ 6089 w 10000"/>
                <a:gd name="connsiteY42" fmla="*/ 8458 h 10000"/>
                <a:gd name="connsiteX43" fmla="*/ 6274 w 10000"/>
                <a:gd name="connsiteY43" fmla="*/ 8178 h 10000"/>
                <a:gd name="connsiteX44" fmla="*/ 6389 w 10000"/>
                <a:gd name="connsiteY44" fmla="*/ 8048 h 10000"/>
                <a:gd name="connsiteX45" fmla="*/ 6524 w 10000"/>
                <a:gd name="connsiteY45" fmla="*/ 7996 h 10000"/>
                <a:gd name="connsiteX46" fmla="*/ 6531 w 10000"/>
                <a:gd name="connsiteY46" fmla="*/ 7831 h 10000"/>
                <a:gd name="connsiteX47" fmla="*/ 6424 w 10000"/>
                <a:gd name="connsiteY47" fmla="*/ 7458 h 10000"/>
                <a:gd name="connsiteX48" fmla="*/ 6602 w 10000"/>
                <a:gd name="connsiteY48" fmla="*/ 7467 h 10000"/>
                <a:gd name="connsiteX49" fmla="*/ 6707 w 10000"/>
                <a:gd name="connsiteY49" fmla="*/ 7325 h 10000"/>
                <a:gd name="connsiteX50" fmla="*/ 6876 w 10000"/>
                <a:gd name="connsiteY50" fmla="*/ 7326 h 10000"/>
                <a:gd name="connsiteX51" fmla="*/ 6827 w 10000"/>
                <a:gd name="connsiteY51" fmla="*/ 8196 h 10000"/>
                <a:gd name="connsiteX52" fmla="*/ 6991 w 10000"/>
                <a:gd name="connsiteY52" fmla="*/ 8296 h 10000"/>
                <a:gd name="connsiteX53" fmla="*/ 7275 w 10000"/>
                <a:gd name="connsiteY53" fmla="*/ 8549 h 10000"/>
                <a:gd name="connsiteX54" fmla="*/ 7430 w 10000"/>
                <a:gd name="connsiteY54" fmla="*/ 8158 h 10000"/>
                <a:gd name="connsiteX55" fmla="*/ 7470 w 10000"/>
                <a:gd name="connsiteY55" fmla="*/ 8197 h 10000"/>
                <a:gd name="connsiteX56" fmla="*/ 7590 w 10000"/>
                <a:gd name="connsiteY56" fmla="*/ 7958 h 10000"/>
                <a:gd name="connsiteX57" fmla="*/ 7831 w 10000"/>
                <a:gd name="connsiteY57" fmla="*/ 7837 h 10000"/>
                <a:gd name="connsiteX58" fmla="*/ 7952 w 10000"/>
                <a:gd name="connsiteY58" fmla="*/ 7395 h 10000"/>
                <a:gd name="connsiteX59" fmla="*/ 8313 w 10000"/>
                <a:gd name="connsiteY59" fmla="*/ 6873 h 10000"/>
                <a:gd name="connsiteX60" fmla="*/ 8594 w 10000"/>
                <a:gd name="connsiteY60" fmla="*/ 6631 h 10000"/>
                <a:gd name="connsiteX61" fmla="*/ 8795 w 10000"/>
                <a:gd name="connsiteY61" fmla="*/ 5949 h 10000"/>
                <a:gd name="connsiteX62" fmla="*/ 8795 w 10000"/>
                <a:gd name="connsiteY62" fmla="*/ 5788 h 10000"/>
                <a:gd name="connsiteX63" fmla="*/ 8755 w 10000"/>
                <a:gd name="connsiteY63" fmla="*/ 5386 h 10000"/>
                <a:gd name="connsiteX64" fmla="*/ 9157 w 10000"/>
                <a:gd name="connsiteY64" fmla="*/ 3938 h 10000"/>
                <a:gd name="connsiteX65" fmla="*/ 9277 w 10000"/>
                <a:gd name="connsiteY65" fmla="*/ 3938 h 10000"/>
                <a:gd name="connsiteX66" fmla="*/ 9438 w 10000"/>
                <a:gd name="connsiteY66" fmla="*/ 3818 h 10000"/>
                <a:gd name="connsiteX67" fmla="*/ 9920 w 10000"/>
                <a:gd name="connsiteY67" fmla="*/ 3617 h 10000"/>
                <a:gd name="connsiteX68" fmla="*/ 10000 w 10000"/>
                <a:gd name="connsiteY68" fmla="*/ 3296 h 10000"/>
                <a:gd name="connsiteX69" fmla="*/ 9960 w 10000"/>
                <a:gd name="connsiteY69" fmla="*/ 3214 h 10000"/>
                <a:gd name="connsiteX70" fmla="*/ 9799 w 10000"/>
                <a:gd name="connsiteY70" fmla="*/ 3214 h 10000"/>
                <a:gd name="connsiteX71" fmla="*/ 9679 w 10000"/>
                <a:gd name="connsiteY71" fmla="*/ 3014 h 10000"/>
                <a:gd name="connsiteX72" fmla="*/ 9438 w 10000"/>
                <a:gd name="connsiteY72" fmla="*/ 2935 h 10000"/>
                <a:gd name="connsiteX73" fmla="*/ 9317 w 10000"/>
                <a:gd name="connsiteY73" fmla="*/ 2774 h 10000"/>
                <a:gd name="connsiteX74" fmla="*/ 9237 w 10000"/>
                <a:gd name="connsiteY74" fmla="*/ 2171 h 10000"/>
                <a:gd name="connsiteX75" fmla="*/ 9237 w 10000"/>
                <a:gd name="connsiteY75" fmla="*/ 1326 h 10000"/>
                <a:gd name="connsiteX76" fmla="*/ 9036 w 10000"/>
                <a:gd name="connsiteY76" fmla="*/ 1046 h 10000"/>
                <a:gd name="connsiteX77" fmla="*/ 8996 w 10000"/>
                <a:gd name="connsiteY77" fmla="*/ 764 h 10000"/>
                <a:gd name="connsiteX78" fmla="*/ 8675 w 10000"/>
                <a:gd name="connsiteY78" fmla="*/ 362 h 10000"/>
                <a:gd name="connsiteX79" fmla="*/ 8394 w 10000"/>
                <a:gd name="connsiteY79" fmla="*/ 203 h 10000"/>
                <a:gd name="connsiteX80" fmla="*/ 8233 w 10000"/>
                <a:gd name="connsiteY80" fmla="*/ 0 h 10000"/>
                <a:gd name="connsiteX81" fmla="*/ 7992 w 10000"/>
                <a:gd name="connsiteY81" fmla="*/ 203 h 10000"/>
                <a:gd name="connsiteX82" fmla="*/ 7831 w 10000"/>
                <a:gd name="connsiteY82" fmla="*/ 161 h 10000"/>
                <a:gd name="connsiteX83" fmla="*/ 7711 w 10000"/>
                <a:gd name="connsiteY83" fmla="*/ 521 h 10000"/>
                <a:gd name="connsiteX84" fmla="*/ 7390 w 10000"/>
                <a:gd name="connsiteY84" fmla="*/ 604 h 10000"/>
                <a:gd name="connsiteX85" fmla="*/ 7309 w 10000"/>
                <a:gd name="connsiteY85" fmla="*/ 883 h 10000"/>
                <a:gd name="connsiteX86" fmla="*/ 7028 w 10000"/>
                <a:gd name="connsiteY86" fmla="*/ 883 h 10000"/>
                <a:gd name="connsiteX87" fmla="*/ 6787 w 10000"/>
                <a:gd name="connsiteY87" fmla="*/ 764 h 10000"/>
                <a:gd name="connsiteX88" fmla="*/ 6265 w 10000"/>
                <a:gd name="connsiteY88" fmla="*/ 764 h 10000"/>
                <a:gd name="connsiteX89" fmla="*/ 5743 w 10000"/>
                <a:gd name="connsiteY89" fmla="*/ 764 h 10000"/>
                <a:gd name="connsiteX90" fmla="*/ 5783 w 10000"/>
                <a:gd name="connsiteY90" fmla="*/ 604 h 10000"/>
                <a:gd name="connsiteX91" fmla="*/ 5703 w 10000"/>
                <a:gd name="connsiteY91" fmla="*/ 604 h 10000"/>
                <a:gd name="connsiteX92" fmla="*/ 5663 w 10000"/>
                <a:gd name="connsiteY92" fmla="*/ 764 h 10000"/>
                <a:gd name="connsiteX93" fmla="*/ 5181 w 10000"/>
                <a:gd name="connsiteY93" fmla="*/ 764 h 10000"/>
                <a:gd name="connsiteX94" fmla="*/ 4699 w 10000"/>
                <a:gd name="connsiteY94" fmla="*/ 764 h 10000"/>
                <a:gd name="connsiteX95" fmla="*/ 4217 w 10000"/>
                <a:gd name="connsiteY95" fmla="*/ 764 h 10000"/>
                <a:gd name="connsiteX96" fmla="*/ 3735 w 10000"/>
                <a:gd name="connsiteY96" fmla="*/ 764 h 10000"/>
                <a:gd name="connsiteX97" fmla="*/ 3293 w 10000"/>
                <a:gd name="connsiteY97" fmla="*/ 764 h 10000"/>
                <a:gd name="connsiteX98" fmla="*/ 2811 w 10000"/>
                <a:gd name="connsiteY98" fmla="*/ 764 h 10000"/>
                <a:gd name="connsiteX99" fmla="*/ 2369 w 10000"/>
                <a:gd name="connsiteY99" fmla="*/ 764 h 10000"/>
                <a:gd name="connsiteX100" fmla="*/ 1888 w 10000"/>
                <a:gd name="connsiteY100" fmla="*/ 764 h 10000"/>
                <a:gd name="connsiteX101" fmla="*/ 1888 w 10000"/>
                <a:gd name="connsiteY101" fmla="*/ 1326 h 10000"/>
                <a:gd name="connsiteX102" fmla="*/ 1888 w 10000"/>
                <a:gd name="connsiteY102" fmla="*/ 2050 h 10000"/>
                <a:gd name="connsiteX103" fmla="*/ 1285 w 10000"/>
                <a:gd name="connsiteY103" fmla="*/ 2050 h 10000"/>
                <a:gd name="connsiteX104" fmla="*/ 1285 w 10000"/>
                <a:gd name="connsiteY104" fmla="*/ 2371 h 10000"/>
                <a:gd name="connsiteX0" fmla="*/ 1285 w 10000"/>
                <a:gd name="connsiteY0" fmla="*/ 2371 h 10000"/>
                <a:gd name="connsiteX1" fmla="*/ 1285 w 10000"/>
                <a:gd name="connsiteY1" fmla="*/ 3014 h 10000"/>
                <a:gd name="connsiteX2" fmla="*/ 1285 w 10000"/>
                <a:gd name="connsiteY2" fmla="*/ 3617 h 10000"/>
                <a:gd name="connsiteX3" fmla="*/ 1285 w 10000"/>
                <a:gd name="connsiteY3" fmla="*/ 4221 h 10000"/>
                <a:gd name="connsiteX4" fmla="*/ 1285 w 10000"/>
                <a:gd name="connsiteY4" fmla="*/ 4781 h 10000"/>
                <a:gd name="connsiteX5" fmla="*/ 643 w 10000"/>
                <a:gd name="connsiteY5" fmla="*/ 4903 h 10000"/>
                <a:gd name="connsiteX6" fmla="*/ 522 w 10000"/>
                <a:gd name="connsiteY6" fmla="*/ 5224 h 10000"/>
                <a:gd name="connsiteX7" fmla="*/ 241 w 10000"/>
                <a:gd name="connsiteY7" fmla="*/ 5626 h 10000"/>
                <a:gd name="connsiteX8" fmla="*/ 241 w 10000"/>
                <a:gd name="connsiteY8" fmla="*/ 5949 h 10000"/>
                <a:gd name="connsiteX9" fmla="*/ 120 w 10000"/>
                <a:gd name="connsiteY9" fmla="*/ 6028 h 10000"/>
                <a:gd name="connsiteX10" fmla="*/ 120 w 10000"/>
                <a:gd name="connsiteY10" fmla="*/ 6309 h 10000"/>
                <a:gd name="connsiteX11" fmla="*/ 0 w 10000"/>
                <a:gd name="connsiteY11" fmla="*/ 6552 h 10000"/>
                <a:gd name="connsiteX12" fmla="*/ 0 w 10000"/>
                <a:gd name="connsiteY12" fmla="*/ 6751 h 10000"/>
                <a:gd name="connsiteX13" fmla="*/ 241 w 10000"/>
                <a:gd name="connsiteY13" fmla="*/ 6711 h 10000"/>
                <a:gd name="connsiteX14" fmla="*/ 281 w 10000"/>
                <a:gd name="connsiteY14" fmla="*/ 7072 h 10000"/>
                <a:gd name="connsiteX15" fmla="*/ 602 w 10000"/>
                <a:gd name="connsiteY15" fmla="*/ 7718 h 10000"/>
                <a:gd name="connsiteX16" fmla="*/ 602 w 10000"/>
                <a:gd name="connsiteY16" fmla="*/ 7757 h 10000"/>
                <a:gd name="connsiteX17" fmla="*/ 482 w 10000"/>
                <a:gd name="connsiteY17" fmla="*/ 7797 h 10000"/>
                <a:gd name="connsiteX18" fmla="*/ 964 w 10000"/>
                <a:gd name="connsiteY18" fmla="*/ 8439 h 10000"/>
                <a:gd name="connsiteX19" fmla="*/ 1004 w 10000"/>
                <a:gd name="connsiteY19" fmla="*/ 8641 h 10000"/>
                <a:gd name="connsiteX20" fmla="*/ 964 w 10000"/>
                <a:gd name="connsiteY20" fmla="*/ 9204 h 10000"/>
                <a:gd name="connsiteX21" fmla="*/ 1192 w 10000"/>
                <a:gd name="connsiteY21" fmla="*/ 9317 h 10000"/>
                <a:gd name="connsiteX22" fmla="*/ 1332 w 10000"/>
                <a:gd name="connsiteY22" fmla="*/ 8762 h 10000"/>
                <a:gd name="connsiteX23" fmla="*/ 1439 w 10000"/>
                <a:gd name="connsiteY23" fmla="*/ 8857 h 10000"/>
                <a:gd name="connsiteX24" fmla="*/ 1767 w 10000"/>
                <a:gd name="connsiteY24" fmla="*/ 8782 h 10000"/>
                <a:gd name="connsiteX25" fmla="*/ 1951 w 10000"/>
                <a:gd name="connsiteY25" fmla="*/ 8680 h 10000"/>
                <a:gd name="connsiteX26" fmla="*/ 2025 w 10000"/>
                <a:gd name="connsiteY26" fmla="*/ 8433 h 10000"/>
                <a:gd name="connsiteX27" fmla="*/ 2338 w 10000"/>
                <a:gd name="connsiteY27" fmla="*/ 8354 h 10000"/>
                <a:gd name="connsiteX28" fmla="*/ 2643 w 10000"/>
                <a:gd name="connsiteY28" fmla="*/ 8747 h 10000"/>
                <a:gd name="connsiteX29" fmla="*/ 2960 w 10000"/>
                <a:gd name="connsiteY29" fmla="*/ 8802 h 10000"/>
                <a:gd name="connsiteX30" fmla="*/ 3167 w 10000"/>
                <a:gd name="connsiteY30" fmla="*/ 8888 h 10000"/>
                <a:gd name="connsiteX31" fmla="*/ 3537 w 10000"/>
                <a:gd name="connsiteY31" fmla="*/ 8827 h 10000"/>
                <a:gd name="connsiteX32" fmla="*/ 3795 w 10000"/>
                <a:gd name="connsiteY32" fmla="*/ 9030 h 10000"/>
                <a:gd name="connsiteX33" fmla="*/ 4153 w 10000"/>
                <a:gd name="connsiteY33" fmla="*/ 9108 h 10000"/>
                <a:gd name="connsiteX34" fmla="*/ 4406 w 10000"/>
                <a:gd name="connsiteY34" fmla="*/ 9050 h 10000"/>
                <a:gd name="connsiteX35" fmla="*/ 4600 w 10000"/>
                <a:gd name="connsiteY35" fmla="*/ 8903 h 10000"/>
                <a:gd name="connsiteX36" fmla="*/ 4762 w 10000"/>
                <a:gd name="connsiteY36" fmla="*/ 8631 h 10000"/>
                <a:gd name="connsiteX37" fmla="*/ 4901 w 10000"/>
                <a:gd name="connsiteY37" fmla="*/ 8465 h 10000"/>
                <a:gd name="connsiteX38" fmla="*/ 5080 w 10000"/>
                <a:gd name="connsiteY38" fmla="*/ 8583 h 10000"/>
                <a:gd name="connsiteX39" fmla="*/ 5337 w 10000"/>
                <a:gd name="connsiteY39" fmla="*/ 8702 h 10000"/>
                <a:gd name="connsiteX40" fmla="*/ 5564 w 10000"/>
                <a:gd name="connsiteY40" fmla="*/ 8857 h 10000"/>
                <a:gd name="connsiteX41" fmla="*/ 5768 w 10000"/>
                <a:gd name="connsiteY41" fmla="*/ 8757 h 10000"/>
                <a:gd name="connsiteX42" fmla="*/ 5933 w 10000"/>
                <a:gd name="connsiteY42" fmla="*/ 8664 h 10000"/>
                <a:gd name="connsiteX43" fmla="*/ 6089 w 10000"/>
                <a:gd name="connsiteY43" fmla="*/ 8458 h 10000"/>
                <a:gd name="connsiteX44" fmla="*/ 6274 w 10000"/>
                <a:gd name="connsiteY44" fmla="*/ 8178 h 10000"/>
                <a:gd name="connsiteX45" fmla="*/ 6389 w 10000"/>
                <a:gd name="connsiteY45" fmla="*/ 8048 h 10000"/>
                <a:gd name="connsiteX46" fmla="*/ 6524 w 10000"/>
                <a:gd name="connsiteY46" fmla="*/ 7996 h 10000"/>
                <a:gd name="connsiteX47" fmla="*/ 6531 w 10000"/>
                <a:gd name="connsiteY47" fmla="*/ 7831 h 10000"/>
                <a:gd name="connsiteX48" fmla="*/ 6424 w 10000"/>
                <a:gd name="connsiteY48" fmla="*/ 7458 h 10000"/>
                <a:gd name="connsiteX49" fmla="*/ 6602 w 10000"/>
                <a:gd name="connsiteY49" fmla="*/ 7467 h 10000"/>
                <a:gd name="connsiteX50" fmla="*/ 6707 w 10000"/>
                <a:gd name="connsiteY50" fmla="*/ 7325 h 10000"/>
                <a:gd name="connsiteX51" fmla="*/ 6876 w 10000"/>
                <a:gd name="connsiteY51" fmla="*/ 7326 h 10000"/>
                <a:gd name="connsiteX52" fmla="*/ 6827 w 10000"/>
                <a:gd name="connsiteY52" fmla="*/ 8196 h 10000"/>
                <a:gd name="connsiteX53" fmla="*/ 6991 w 10000"/>
                <a:gd name="connsiteY53" fmla="*/ 8296 h 10000"/>
                <a:gd name="connsiteX54" fmla="*/ 7275 w 10000"/>
                <a:gd name="connsiteY54" fmla="*/ 8549 h 10000"/>
                <a:gd name="connsiteX55" fmla="*/ 7430 w 10000"/>
                <a:gd name="connsiteY55" fmla="*/ 8158 h 10000"/>
                <a:gd name="connsiteX56" fmla="*/ 7470 w 10000"/>
                <a:gd name="connsiteY56" fmla="*/ 8197 h 10000"/>
                <a:gd name="connsiteX57" fmla="*/ 7590 w 10000"/>
                <a:gd name="connsiteY57" fmla="*/ 7958 h 10000"/>
                <a:gd name="connsiteX58" fmla="*/ 7831 w 10000"/>
                <a:gd name="connsiteY58" fmla="*/ 7837 h 10000"/>
                <a:gd name="connsiteX59" fmla="*/ 7952 w 10000"/>
                <a:gd name="connsiteY59" fmla="*/ 7395 h 10000"/>
                <a:gd name="connsiteX60" fmla="*/ 8313 w 10000"/>
                <a:gd name="connsiteY60" fmla="*/ 6873 h 10000"/>
                <a:gd name="connsiteX61" fmla="*/ 8594 w 10000"/>
                <a:gd name="connsiteY61" fmla="*/ 6631 h 10000"/>
                <a:gd name="connsiteX62" fmla="*/ 8795 w 10000"/>
                <a:gd name="connsiteY62" fmla="*/ 5949 h 10000"/>
                <a:gd name="connsiteX63" fmla="*/ 8795 w 10000"/>
                <a:gd name="connsiteY63" fmla="*/ 5788 h 10000"/>
                <a:gd name="connsiteX64" fmla="*/ 8755 w 10000"/>
                <a:gd name="connsiteY64" fmla="*/ 5386 h 10000"/>
                <a:gd name="connsiteX65" fmla="*/ 9157 w 10000"/>
                <a:gd name="connsiteY65" fmla="*/ 3938 h 10000"/>
                <a:gd name="connsiteX66" fmla="*/ 9277 w 10000"/>
                <a:gd name="connsiteY66" fmla="*/ 3938 h 10000"/>
                <a:gd name="connsiteX67" fmla="*/ 9438 w 10000"/>
                <a:gd name="connsiteY67" fmla="*/ 3818 h 10000"/>
                <a:gd name="connsiteX68" fmla="*/ 9920 w 10000"/>
                <a:gd name="connsiteY68" fmla="*/ 3617 h 10000"/>
                <a:gd name="connsiteX69" fmla="*/ 10000 w 10000"/>
                <a:gd name="connsiteY69" fmla="*/ 3296 h 10000"/>
                <a:gd name="connsiteX70" fmla="*/ 9960 w 10000"/>
                <a:gd name="connsiteY70" fmla="*/ 3214 h 10000"/>
                <a:gd name="connsiteX71" fmla="*/ 9799 w 10000"/>
                <a:gd name="connsiteY71" fmla="*/ 3214 h 10000"/>
                <a:gd name="connsiteX72" fmla="*/ 9679 w 10000"/>
                <a:gd name="connsiteY72" fmla="*/ 3014 h 10000"/>
                <a:gd name="connsiteX73" fmla="*/ 9438 w 10000"/>
                <a:gd name="connsiteY73" fmla="*/ 2935 h 10000"/>
                <a:gd name="connsiteX74" fmla="*/ 9317 w 10000"/>
                <a:gd name="connsiteY74" fmla="*/ 2774 h 10000"/>
                <a:gd name="connsiteX75" fmla="*/ 9237 w 10000"/>
                <a:gd name="connsiteY75" fmla="*/ 2171 h 10000"/>
                <a:gd name="connsiteX76" fmla="*/ 9237 w 10000"/>
                <a:gd name="connsiteY76" fmla="*/ 1326 h 10000"/>
                <a:gd name="connsiteX77" fmla="*/ 9036 w 10000"/>
                <a:gd name="connsiteY77" fmla="*/ 1046 h 10000"/>
                <a:gd name="connsiteX78" fmla="*/ 8996 w 10000"/>
                <a:gd name="connsiteY78" fmla="*/ 764 h 10000"/>
                <a:gd name="connsiteX79" fmla="*/ 8675 w 10000"/>
                <a:gd name="connsiteY79" fmla="*/ 362 h 10000"/>
                <a:gd name="connsiteX80" fmla="*/ 8394 w 10000"/>
                <a:gd name="connsiteY80" fmla="*/ 203 h 10000"/>
                <a:gd name="connsiteX81" fmla="*/ 8233 w 10000"/>
                <a:gd name="connsiteY81" fmla="*/ 0 h 10000"/>
                <a:gd name="connsiteX82" fmla="*/ 7992 w 10000"/>
                <a:gd name="connsiteY82" fmla="*/ 203 h 10000"/>
                <a:gd name="connsiteX83" fmla="*/ 7831 w 10000"/>
                <a:gd name="connsiteY83" fmla="*/ 161 h 10000"/>
                <a:gd name="connsiteX84" fmla="*/ 7711 w 10000"/>
                <a:gd name="connsiteY84" fmla="*/ 521 h 10000"/>
                <a:gd name="connsiteX85" fmla="*/ 7390 w 10000"/>
                <a:gd name="connsiteY85" fmla="*/ 604 h 10000"/>
                <a:gd name="connsiteX86" fmla="*/ 7309 w 10000"/>
                <a:gd name="connsiteY86" fmla="*/ 883 h 10000"/>
                <a:gd name="connsiteX87" fmla="*/ 7028 w 10000"/>
                <a:gd name="connsiteY87" fmla="*/ 883 h 10000"/>
                <a:gd name="connsiteX88" fmla="*/ 6787 w 10000"/>
                <a:gd name="connsiteY88" fmla="*/ 764 h 10000"/>
                <a:gd name="connsiteX89" fmla="*/ 6265 w 10000"/>
                <a:gd name="connsiteY89" fmla="*/ 764 h 10000"/>
                <a:gd name="connsiteX90" fmla="*/ 5743 w 10000"/>
                <a:gd name="connsiteY90" fmla="*/ 764 h 10000"/>
                <a:gd name="connsiteX91" fmla="*/ 5783 w 10000"/>
                <a:gd name="connsiteY91" fmla="*/ 604 h 10000"/>
                <a:gd name="connsiteX92" fmla="*/ 5703 w 10000"/>
                <a:gd name="connsiteY92" fmla="*/ 604 h 10000"/>
                <a:gd name="connsiteX93" fmla="*/ 5663 w 10000"/>
                <a:gd name="connsiteY93" fmla="*/ 764 h 10000"/>
                <a:gd name="connsiteX94" fmla="*/ 5181 w 10000"/>
                <a:gd name="connsiteY94" fmla="*/ 764 h 10000"/>
                <a:gd name="connsiteX95" fmla="*/ 4699 w 10000"/>
                <a:gd name="connsiteY95" fmla="*/ 764 h 10000"/>
                <a:gd name="connsiteX96" fmla="*/ 4217 w 10000"/>
                <a:gd name="connsiteY96" fmla="*/ 764 h 10000"/>
                <a:gd name="connsiteX97" fmla="*/ 3735 w 10000"/>
                <a:gd name="connsiteY97" fmla="*/ 764 h 10000"/>
                <a:gd name="connsiteX98" fmla="*/ 3293 w 10000"/>
                <a:gd name="connsiteY98" fmla="*/ 764 h 10000"/>
                <a:gd name="connsiteX99" fmla="*/ 2811 w 10000"/>
                <a:gd name="connsiteY99" fmla="*/ 764 h 10000"/>
                <a:gd name="connsiteX100" fmla="*/ 2369 w 10000"/>
                <a:gd name="connsiteY100" fmla="*/ 764 h 10000"/>
                <a:gd name="connsiteX101" fmla="*/ 1888 w 10000"/>
                <a:gd name="connsiteY101" fmla="*/ 764 h 10000"/>
                <a:gd name="connsiteX102" fmla="*/ 1888 w 10000"/>
                <a:gd name="connsiteY102" fmla="*/ 1326 h 10000"/>
                <a:gd name="connsiteX103" fmla="*/ 1888 w 10000"/>
                <a:gd name="connsiteY103" fmla="*/ 2050 h 10000"/>
                <a:gd name="connsiteX104" fmla="*/ 1285 w 10000"/>
                <a:gd name="connsiteY104" fmla="*/ 2050 h 10000"/>
                <a:gd name="connsiteX105" fmla="*/ 1285 w 10000"/>
                <a:gd name="connsiteY105" fmla="*/ 2371 h 10000"/>
                <a:gd name="connsiteX0" fmla="*/ 1285 w 10000"/>
                <a:gd name="connsiteY0" fmla="*/ 2371 h 10000"/>
                <a:gd name="connsiteX1" fmla="*/ 1285 w 10000"/>
                <a:gd name="connsiteY1" fmla="*/ 3014 h 10000"/>
                <a:gd name="connsiteX2" fmla="*/ 1285 w 10000"/>
                <a:gd name="connsiteY2" fmla="*/ 3617 h 10000"/>
                <a:gd name="connsiteX3" fmla="*/ 1285 w 10000"/>
                <a:gd name="connsiteY3" fmla="*/ 4221 h 10000"/>
                <a:gd name="connsiteX4" fmla="*/ 1285 w 10000"/>
                <a:gd name="connsiteY4" fmla="*/ 4781 h 10000"/>
                <a:gd name="connsiteX5" fmla="*/ 643 w 10000"/>
                <a:gd name="connsiteY5" fmla="*/ 4903 h 10000"/>
                <a:gd name="connsiteX6" fmla="*/ 522 w 10000"/>
                <a:gd name="connsiteY6" fmla="*/ 5224 h 10000"/>
                <a:gd name="connsiteX7" fmla="*/ 241 w 10000"/>
                <a:gd name="connsiteY7" fmla="*/ 5626 h 10000"/>
                <a:gd name="connsiteX8" fmla="*/ 241 w 10000"/>
                <a:gd name="connsiteY8" fmla="*/ 5949 h 10000"/>
                <a:gd name="connsiteX9" fmla="*/ 120 w 10000"/>
                <a:gd name="connsiteY9" fmla="*/ 6028 h 10000"/>
                <a:gd name="connsiteX10" fmla="*/ 120 w 10000"/>
                <a:gd name="connsiteY10" fmla="*/ 6309 h 10000"/>
                <a:gd name="connsiteX11" fmla="*/ 0 w 10000"/>
                <a:gd name="connsiteY11" fmla="*/ 6552 h 10000"/>
                <a:gd name="connsiteX12" fmla="*/ 0 w 10000"/>
                <a:gd name="connsiteY12" fmla="*/ 6751 h 10000"/>
                <a:gd name="connsiteX13" fmla="*/ 241 w 10000"/>
                <a:gd name="connsiteY13" fmla="*/ 6711 h 10000"/>
                <a:gd name="connsiteX14" fmla="*/ 281 w 10000"/>
                <a:gd name="connsiteY14" fmla="*/ 7072 h 10000"/>
                <a:gd name="connsiteX15" fmla="*/ 602 w 10000"/>
                <a:gd name="connsiteY15" fmla="*/ 7718 h 10000"/>
                <a:gd name="connsiteX16" fmla="*/ 602 w 10000"/>
                <a:gd name="connsiteY16" fmla="*/ 7757 h 10000"/>
                <a:gd name="connsiteX17" fmla="*/ 482 w 10000"/>
                <a:gd name="connsiteY17" fmla="*/ 7797 h 10000"/>
                <a:gd name="connsiteX18" fmla="*/ 964 w 10000"/>
                <a:gd name="connsiteY18" fmla="*/ 8439 h 10000"/>
                <a:gd name="connsiteX19" fmla="*/ 1004 w 10000"/>
                <a:gd name="connsiteY19" fmla="*/ 8641 h 10000"/>
                <a:gd name="connsiteX20" fmla="*/ 964 w 10000"/>
                <a:gd name="connsiteY20" fmla="*/ 9204 h 10000"/>
                <a:gd name="connsiteX21" fmla="*/ 1192 w 10000"/>
                <a:gd name="connsiteY21" fmla="*/ 9317 h 10000"/>
                <a:gd name="connsiteX22" fmla="*/ 1332 w 10000"/>
                <a:gd name="connsiteY22" fmla="*/ 8762 h 10000"/>
                <a:gd name="connsiteX23" fmla="*/ 1439 w 10000"/>
                <a:gd name="connsiteY23" fmla="*/ 8857 h 10000"/>
                <a:gd name="connsiteX24" fmla="*/ 1767 w 10000"/>
                <a:gd name="connsiteY24" fmla="*/ 8782 h 10000"/>
                <a:gd name="connsiteX25" fmla="*/ 1951 w 10000"/>
                <a:gd name="connsiteY25" fmla="*/ 8680 h 10000"/>
                <a:gd name="connsiteX26" fmla="*/ 2025 w 10000"/>
                <a:gd name="connsiteY26" fmla="*/ 8433 h 10000"/>
                <a:gd name="connsiteX27" fmla="*/ 2338 w 10000"/>
                <a:gd name="connsiteY27" fmla="*/ 8354 h 10000"/>
                <a:gd name="connsiteX28" fmla="*/ 2643 w 10000"/>
                <a:gd name="connsiteY28" fmla="*/ 8747 h 10000"/>
                <a:gd name="connsiteX29" fmla="*/ 2911 w 10000"/>
                <a:gd name="connsiteY29" fmla="*/ 8918 h 10000"/>
                <a:gd name="connsiteX30" fmla="*/ 3167 w 10000"/>
                <a:gd name="connsiteY30" fmla="*/ 8888 h 10000"/>
                <a:gd name="connsiteX31" fmla="*/ 3537 w 10000"/>
                <a:gd name="connsiteY31" fmla="*/ 8827 h 10000"/>
                <a:gd name="connsiteX32" fmla="*/ 3795 w 10000"/>
                <a:gd name="connsiteY32" fmla="*/ 9030 h 10000"/>
                <a:gd name="connsiteX33" fmla="*/ 4153 w 10000"/>
                <a:gd name="connsiteY33" fmla="*/ 9108 h 10000"/>
                <a:gd name="connsiteX34" fmla="*/ 4406 w 10000"/>
                <a:gd name="connsiteY34" fmla="*/ 9050 h 10000"/>
                <a:gd name="connsiteX35" fmla="*/ 4600 w 10000"/>
                <a:gd name="connsiteY35" fmla="*/ 8903 h 10000"/>
                <a:gd name="connsiteX36" fmla="*/ 4762 w 10000"/>
                <a:gd name="connsiteY36" fmla="*/ 8631 h 10000"/>
                <a:gd name="connsiteX37" fmla="*/ 4901 w 10000"/>
                <a:gd name="connsiteY37" fmla="*/ 8465 h 10000"/>
                <a:gd name="connsiteX38" fmla="*/ 5080 w 10000"/>
                <a:gd name="connsiteY38" fmla="*/ 8583 h 10000"/>
                <a:gd name="connsiteX39" fmla="*/ 5337 w 10000"/>
                <a:gd name="connsiteY39" fmla="*/ 8702 h 10000"/>
                <a:gd name="connsiteX40" fmla="*/ 5564 w 10000"/>
                <a:gd name="connsiteY40" fmla="*/ 8857 h 10000"/>
                <a:gd name="connsiteX41" fmla="*/ 5768 w 10000"/>
                <a:gd name="connsiteY41" fmla="*/ 8757 h 10000"/>
                <a:gd name="connsiteX42" fmla="*/ 5933 w 10000"/>
                <a:gd name="connsiteY42" fmla="*/ 8664 h 10000"/>
                <a:gd name="connsiteX43" fmla="*/ 6089 w 10000"/>
                <a:gd name="connsiteY43" fmla="*/ 8458 h 10000"/>
                <a:gd name="connsiteX44" fmla="*/ 6274 w 10000"/>
                <a:gd name="connsiteY44" fmla="*/ 8178 h 10000"/>
                <a:gd name="connsiteX45" fmla="*/ 6389 w 10000"/>
                <a:gd name="connsiteY45" fmla="*/ 8048 h 10000"/>
                <a:gd name="connsiteX46" fmla="*/ 6524 w 10000"/>
                <a:gd name="connsiteY46" fmla="*/ 7996 h 10000"/>
                <a:gd name="connsiteX47" fmla="*/ 6531 w 10000"/>
                <a:gd name="connsiteY47" fmla="*/ 7831 h 10000"/>
                <a:gd name="connsiteX48" fmla="*/ 6424 w 10000"/>
                <a:gd name="connsiteY48" fmla="*/ 7458 h 10000"/>
                <a:gd name="connsiteX49" fmla="*/ 6602 w 10000"/>
                <a:gd name="connsiteY49" fmla="*/ 7467 h 10000"/>
                <a:gd name="connsiteX50" fmla="*/ 6707 w 10000"/>
                <a:gd name="connsiteY50" fmla="*/ 7325 h 10000"/>
                <a:gd name="connsiteX51" fmla="*/ 6876 w 10000"/>
                <a:gd name="connsiteY51" fmla="*/ 7326 h 10000"/>
                <a:gd name="connsiteX52" fmla="*/ 6827 w 10000"/>
                <a:gd name="connsiteY52" fmla="*/ 8196 h 10000"/>
                <a:gd name="connsiteX53" fmla="*/ 6991 w 10000"/>
                <a:gd name="connsiteY53" fmla="*/ 8296 h 10000"/>
                <a:gd name="connsiteX54" fmla="*/ 7275 w 10000"/>
                <a:gd name="connsiteY54" fmla="*/ 8549 h 10000"/>
                <a:gd name="connsiteX55" fmla="*/ 7430 w 10000"/>
                <a:gd name="connsiteY55" fmla="*/ 8158 h 10000"/>
                <a:gd name="connsiteX56" fmla="*/ 7470 w 10000"/>
                <a:gd name="connsiteY56" fmla="*/ 8197 h 10000"/>
                <a:gd name="connsiteX57" fmla="*/ 7590 w 10000"/>
                <a:gd name="connsiteY57" fmla="*/ 7958 h 10000"/>
                <a:gd name="connsiteX58" fmla="*/ 7831 w 10000"/>
                <a:gd name="connsiteY58" fmla="*/ 7837 h 10000"/>
                <a:gd name="connsiteX59" fmla="*/ 7952 w 10000"/>
                <a:gd name="connsiteY59" fmla="*/ 7395 h 10000"/>
                <a:gd name="connsiteX60" fmla="*/ 8313 w 10000"/>
                <a:gd name="connsiteY60" fmla="*/ 6873 h 10000"/>
                <a:gd name="connsiteX61" fmla="*/ 8594 w 10000"/>
                <a:gd name="connsiteY61" fmla="*/ 6631 h 10000"/>
                <a:gd name="connsiteX62" fmla="*/ 8795 w 10000"/>
                <a:gd name="connsiteY62" fmla="*/ 5949 h 10000"/>
                <a:gd name="connsiteX63" fmla="*/ 8795 w 10000"/>
                <a:gd name="connsiteY63" fmla="*/ 5788 h 10000"/>
                <a:gd name="connsiteX64" fmla="*/ 8755 w 10000"/>
                <a:gd name="connsiteY64" fmla="*/ 5386 h 10000"/>
                <a:gd name="connsiteX65" fmla="*/ 9157 w 10000"/>
                <a:gd name="connsiteY65" fmla="*/ 3938 h 10000"/>
                <a:gd name="connsiteX66" fmla="*/ 9277 w 10000"/>
                <a:gd name="connsiteY66" fmla="*/ 3938 h 10000"/>
                <a:gd name="connsiteX67" fmla="*/ 9438 w 10000"/>
                <a:gd name="connsiteY67" fmla="*/ 3818 h 10000"/>
                <a:gd name="connsiteX68" fmla="*/ 9920 w 10000"/>
                <a:gd name="connsiteY68" fmla="*/ 3617 h 10000"/>
                <a:gd name="connsiteX69" fmla="*/ 10000 w 10000"/>
                <a:gd name="connsiteY69" fmla="*/ 3296 h 10000"/>
                <a:gd name="connsiteX70" fmla="*/ 9960 w 10000"/>
                <a:gd name="connsiteY70" fmla="*/ 3214 h 10000"/>
                <a:gd name="connsiteX71" fmla="*/ 9799 w 10000"/>
                <a:gd name="connsiteY71" fmla="*/ 3214 h 10000"/>
                <a:gd name="connsiteX72" fmla="*/ 9679 w 10000"/>
                <a:gd name="connsiteY72" fmla="*/ 3014 h 10000"/>
                <a:gd name="connsiteX73" fmla="*/ 9438 w 10000"/>
                <a:gd name="connsiteY73" fmla="*/ 2935 h 10000"/>
                <a:gd name="connsiteX74" fmla="*/ 9317 w 10000"/>
                <a:gd name="connsiteY74" fmla="*/ 2774 h 10000"/>
                <a:gd name="connsiteX75" fmla="*/ 9237 w 10000"/>
                <a:gd name="connsiteY75" fmla="*/ 2171 h 10000"/>
                <a:gd name="connsiteX76" fmla="*/ 9237 w 10000"/>
                <a:gd name="connsiteY76" fmla="*/ 1326 h 10000"/>
                <a:gd name="connsiteX77" fmla="*/ 9036 w 10000"/>
                <a:gd name="connsiteY77" fmla="*/ 1046 h 10000"/>
                <a:gd name="connsiteX78" fmla="*/ 8996 w 10000"/>
                <a:gd name="connsiteY78" fmla="*/ 764 h 10000"/>
                <a:gd name="connsiteX79" fmla="*/ 8675 w 10000"/>
                <a:gd name="connsiteY79" fmla="*/ 362 h 10000"/>
                <a:gd name="connsiteX80" fmla="*/ 8394 w 10000"/>
                <a:gd name="connsiteY80" fmla="*/ 203 h 10000"/>
                <a:gd name="connsiteX81" fmla="*/ 8233 w 10000"/>
                <a:gd name="connsiteY81" fmla="*/ 0 h 10000"/>
                <a:gd name="connsiteX82" fmla="*/ 7992 w 10000"/>
                <a:gd name="connsiteY82" fmla="*/ 203 h 10000"/>
                <a:gd name="connsiteX83" fmla="*/ 7831 w 10000"/>
                <a:gd name="connsiteY83" fmla="*/ 161 h 10000"/>
                <a:gd name="connsiteX84" fmla="*/ 7711 w 10000"/>
                <a:gd name="connsiteY84" fmla="*/ 521 h 10000"/>
                <a:gd name="connsiteX85" fmla="*/ 7390 w 10000"/>
                <a:gd name="connsiteY85" fmla="*/ 604 h 10000"/>
                <a:gd name="connsiteX86" fmla="*/ 7309 w 10000"/>
                <a:gd name="connsiteY86" fmla="*/ 883 h 10000"/>
                <a:gd name="connsiteX87" fmla="*/ 7028 w 10000"/>
                <a:gd name="connsiteY87" fmla="*/ 883 h 10000"/>
                <a:gd name="connsiteX88" fmla="*/ 6787 w 10000"/>
                <a:gd name="connsiteY88" fmla="*/ 764 h 10000"/>
                <a:gd name="connsiteX89" fmla="*/ 6265 w 10000"/>
                <a:gd name="connsiteY89" fmla="*/ 764 h 10000"/>
                <a:gd name="connsiteX90" fmla="*/ 5743 w 10000"/>
                <a:gd name="connsiteY90" fmla="*/ 764 h 10000"/>
                <a:gd name="connsiteX91" fmla="*/ 5783 w 10000"/>
                <a:gd name="connsiteY91" fmla="*/ 604 h 10000"/>
                <a:gd name="connsiteX92" fmla="*/ 5703 w 10000"/>
                <a:gd name="connsiteY92" fmla="*/ 604 h 10000"/>
                <a:gd name="connsiteX93" fmla="*/ 5663 w 10000"/>
                <a:gd name="connsiteY93" fmla="*/ 764 h 10000"/>
                <a:gd name="connsiteX94" fmla="*/ 5181 w 10000"/>
                <a:gd name="connsiteY94" fmla="*/ 764 h 10000"/>
                <a:gd name="connsiteX95" fmla="*/ 4699 w 10000"/>
                <a:gd name="connsiteY95" fmla="*/ 764 h 10000"/>
                <a:gd name="connsiteX96" fmla="*/ 4217 w 10000"/>
                <a:gd name="connsiteY96" fmla="*/ 764 h 10000"/>
                <a:gd name="connsiteX97" fmla="*/ 3735 w 10000"/>
                <a:gd name="connsiteY97" fmla="*/ 764 h 10000"/>
                <a:gd name="connsiteX98" fmla="*/ 3293 w 10000"/>
                <a:gd name="connsiteY98" fmla="*/ 764 h 10000"/>
                <a:gd name="connsiteX99" fmla="*/ 2811 w 10000"/>
                <a:gd name="connsiteY99" fmla="*/ 764 h 10000"/>
                <a:gd name="connsiteX100" fmla="*/ 2369 w 10000"/>
                <a:gd name="connsiteY100" fmla="*/ 764 h 10000"/>
                <a:gd name="connsiteX101" fmla="*/ 1888 w 10000"/>
                <a:gd name="connsiteY101" fmla="*/ 764 h 10000"/>
                <a:gd name="connsiteX102" fmla="*/ 1888 w 10000"/>
                <a:gd name="connsiteY102" fmla="*/ 1326 h 10000"/>
                <a:gd name="connsiteX103" fmla="*/ 1888 w 10000"/>
                <a:gd name="connsiteY103" fmla="*/ 2050 h 10000"/>
                <a:gd name="connsiteX104" fmla="*/ 1285 w 10000"/>
                <a:gd name="connsiteY104" fmla="*/ 2050 h 10000"/>
                <a:gd name="connsiteX105" fmla="*/ 1285 w 10000"/>
                <a:gd name="connsiteY105" fmla="*/ 2371 h 10000"/>
                <a:gd name="connsiteX0" fmla="*/ 1285 w 10000"/>
                <a:gd name="connsiteY0" fmla="*/ 2371 h 10000"/>
                <a:gd name="connsiteX1" fmla="*/ 1285 w 10000"/>
                <a:gd name="connsiteY1" fmla="*/ 3014 h 10000"/>
                <a:gd name="connsiteX2" fmla="*/ 1285 w 10000"/>
                <a:gd name="connsiteY2" fmla="*/ 3617 h 10000"/>
                <a:gd name="connsiteX3" fmla="*/ 1285 w 10000"/>
                <a:gd name="connsiteY3" fmla="*/ 4221 h 10000"/>
                <a:gd name="connsiteX4" fmla="*/ 1285 w 10000"/>
                <a:gd name="connsiteY4" fmla="*/ 4781 h 10000"/>
                <a:gd name="connsiteX5" fmla="*/ 643 w 10000"/>
                <a:gd name="connsiteY5" fmla="*/ 4903 h 10000"/>
                <a:gd name="connsiteX6" fmla="*/ 522 w 10000"/>
                <a:gd name="connsiteY6" fmla="*/ 5224 h 10000"/>
                <a:gd name="connsiteX7" fmla="*/ 241 w 10000"/>
                <a:gd name="connsiteY7" fmla="*/ 5626 h 10000"/>
                <a:gd name="connsiteX8" fmla="*/ 241 w 10000"/>
                <a:gd name="connsiteY8" fmla="*/ 5949 h 10000"/>
                <a:gd name="connsiteX9" fmla="*/ 120 w 10000"/>
                <a:gd name="connsiteY9" fmla="*/ 6028 h 10000"/>
                <a:gd name="connsiteX10" fmla="*/ 120 w 10000"/>
                <a:gd name="connsiteY10" fmla="*/ 6309 h 10000"/>
                <a:gd name="connsiteX11" fmla="*/ 0 w 10000"/>
                <a:gd name="connsiteY11" fmla="*/ 6552 h 10000"/>
                <a:gd name="connsiteX12" fmla="*/ 0 w 10000"/>
                <a:gd name="connsiteY12" fmla="*/ 6751 h 10000"/>
                <a:gd name="connsiteX13" fmla="*/ 241 w 10000"/>
                <a:gd name="connsiteY13" fmla="*/ 6711 h 10000"/>
                <a:gd name="connsiteX14" fmla="*/ 281 w 10000"/>
                <a:gd name="connsiteY14" fmla="*/ 7072 h 10000"/>
                <a:gd name="connsiteX15" fmla="*/ 602 w 10000"/>
                <a:gd name="connsiteY15" fmla="*/ 7718 h 10000"/>
                <a:gd name="connsiteX16" fmla="*/ 602 w 10000"/>
                <a:gd name="connsiteY16" fmla="*/ 7757 h 10000"/>
                <a:gd name="connsiteX17" fmla="*/ 482 w 10000"/>
                <a:gd name="connsiteY17" fmla="*/ 7797 h 10000"/>
                <a:gd name="connsiteX18" fmla="*/ 964 w 10000"/>
                <a:gd name="connsiteY18" fmla="*/ 8439 h 10000"/>
                <a:gd name="connsiteX19" fmla="*/ 1004 w 10000"/>
                <a:gd name="connsiteY19" fmla="*/ 8641 h 10000"/>
                <a:gd name="connsiteX20" fmla="*/ 964 w 10000"/>
                <a:gd name="connsiteY20" fmla="*/ 9204 h 10000"/>
                <a:gd name="connsiteX21" fmla="*/ 1192 w 10000"/>
                <a:gd name="connsiteY21" fmla="*/ 9317 h 10000"/>
                <a:gd name="connsiteX22" fmla="*/ 1332 w 10000"/>
                <a:gd name="connsiteY22" fmla="*/ 8762 h 10000"/>
                <a:gd name="connsiteX23" fmla="*/ 1439 w 10000"/>
                <a:gd name="connsiteY23" fmla="*/ 8857 h 10000"/>
                <a:gd name="connsiteX24" fmla="*/ 1767 w 10000"/>
                <a:gd name="connsiteY24" fmla="*/ 8782 h 10000"/>
                <a:gd name="connsiteX25" fmla="*/ 1951 w 10000"/>
                <a:gd name="connsiteY25" fmla="*/ 8680 h 10000"/>
                <a:gd name="connsiteX26" fmla="*/ 2025 w 10000"/>
                <a:gd name="connsiteY26" fmla="*/ 8433 h 10000"/>
                <a:gd name="connsiteX27" fmla="*/ 2338 w 10000"/>
                <a:gd name="connsiteY27" fmla="*/ 8354 h 10000"/>
                <a:gd name="connsiteX28" fmla="*/ 2643 w 10000"/>
                <a:gd name="connsiteY28" fmla="*/ 8747 h 10000"/>
                <a:gd name="connsiteX29" fmla="*/ 2911 w 10000"/>
                <a:gd name="connsiteY29" fmla="*/ 8918 h 10000"/>
                <a:gd name="connsiteX30" fmla="*/ 3167 w 10000"/>
                <a:gd name="connsiteY30" fmla="*/ 8888 h 10000"/>
                <a:gd name="connsiteX31" fmla="*/ 3537 w 10000"/>
                <a:gd name="connsiteY31" fmla="*/ 8827 h 10000"/>
                <a:gd name="connsiteX32" fmla="*/ 3795 w 10000"/>
                <a:gd name="connsiteY32" fmla="*/ 9030 h 10000"/>
                <a:gd name="connsiteX33" fmla="*/ 4153 w 10000"/>
                <a:gd name="connsiteY33" fmla="*/ 9108 h 10000"/>
                <a:gd name="connsiteX34" fmla="*/ 4406 w 10000"/>
                <a:gd name="connsiteY34" fmla="*/ 9050 h 10000"/>
                <a:gd name="connsiteX35" fmla="*/ 4600 w 10000"/>
                <a:gd name="connsiteY35" fmla="*/ 8903 h 10000"/>
                <a:gd name="connsiteX36" fmla="*/ 4762 w 10000"/>
                <a:gd name="connsiteY36" fmla="*/ 8631 h 10000"/>
                <a:gd name="connsiteX37" fmla="*/ 4901 w 10000"/>
                <a:gd name="connsiteY37" fmla="*/ 8465 h 10000"/>
                <a:gd name="connsiteX38" fmla="*/ 5080 w 10000"/>
                <a:gd name="connsiteY38" fmla="*/ 8583 h 10000"/>
                <a:gd name="connsiteX39" fmla="*/ 5337 w 10000"/>
                <a:gd name="connsiteY39" fmla="*/ 8702 h 10000"/>
                <a:gd name="connsiteX40" fmla="*/ 5564 w 10000"/>
                <a:gd name="connsiteY40" fmla="*/ 8857 h 10000"/>
                <a:gd name="connsiteX41" fmla="*/ 5768 w 10000"/>
                <a:gd name="connsiteY41" fmla="*/ 8757 h 10000"/>
                <a:gd name="connsiteX42" fmla="*/ 5933 w 10000"/>
                <a:gd name="connsiteY42" fmla="*/ 8664 h 10000"/>
                <a:gd name="connsiteX43" fmla="*/ 6089 w 10000"/>
                <a:gd name="connsiteY43" fmla="*/ 8458 h 10000"/>
                <a:gd name="connsiteX44" fmla="*/ 6274 w 10000"/>
                <a:gd name="connsiteY44" fmla="*/ 8178 h 10000"/>
                <a:gd name="connsiteX45" fmla="*/ 6389 w 10000"/>
                <a:gd name="connsiteY45" fmla="*/ 8048 h 10000"/>
                <a:gd name="connsiteX46" fmla="*/ 6524 w 10000"/>
                <a:gd name="connsiteY46" fmla="*/ 7996 h 10000"/>
                <a:gd name="connsiteX47" fmla="*/ 6531 w 10000"/>
                <a:gd name="connsiteY47" fmla="*/ 7831 h 10000"/>
                <a:gd name="connsiteX48" fmla="*/ 6572 w 10000"/>
                <a:gd name="connsiteY48" fmla="*/ 7640 h 10000"/>
                <a:gd name="connsiteX49" fmla="*/ 6602 w 10000"/>
                <a:gd name="connsiteY49" fmla="*/ 7467 h 10000"/>
                <a:gd name="connsiteX50" fmla="*/ 6707 w 10000"/>
                <a:gd name="connsiteY50" fmla="*/ 7325 h 10000"/>
                <a:gd name="connsiteX51" fmla="*/ 6876 w 10000"/>
                <a:gd name="connsiteY51" fmla="*/ 7326 h 10000"/>
                <a:gd name="connsiteX52" fmla="*/ 6827 w 10000"/>
                <a:gd name="connsiteY52" fmla="*/ 8196 h 10000"/>
                <a:gd name="connsiteX53" fmla="*/ 6991 w 10000"/>
                <a:gd name="connsiteY53" fmla="*/ 8296 h 10000"/>
                <a:gd name="connsiteX54" fmla="*/ 7275 w 10000"/>
                <a:gd name="connsiteY54" fmla="*/ 8549 h 10000"/>
                <a:gd name="connsiteX55" fmla="*/ 7430 w 10000"/>
                <a:gd name="connsiteY55" fmla="*/ 8158 h 10000"/>
                <a:gd name="connsiteX56" fmla="*/ 7470 w 10000"/>
                <a:gd name="connsiteY56" fmla="*/ 8197 h 10000"/>
                <a:gd name="connsiteX57" fmla="*/ 7590 w 10000"/>
                <a:gd name="connsiteY57" fmla="*/ 7958 h 10000"/>
                <a:gd name="connsiteX58" fmla="*/ 7831 w 10000"/>
                <a:gd name="connsiteY58" fmla="*/ 7837 h 10000"/>
                <a:gd name="connsiteX59" fmla="*/ 7952 w 10000"/>
                <a:gd name="connsiteY59" fmla="*/ 7395 h 10000"/>
                <a:gd name="connsiteX60" fmla="*/ 8313 w 10000"/>
                <a:gd name="connsiteY60" fmla="*/ 6873 h 10000"/>
                <a:gd name="connsiteX61" fmla="*/ 8594 w 10000"/>
                <a:gd name="connsiteY61" fmla="*/ 6631 h 10000"/>
                <a:gd name="connsiteX62" fmla="*/ 8795 w 10000"/>
                <a:gd name="connsiteY62" fmla="*/ 5949 h 10000"/>
                <a:gd name="connsiteX63" fmla="*/ 8795 w 10000"/>
                <a:gd name="connsiteY63" fmla="*/ 5788 h 10000"/>
                <a:gd name="connsiteX64" fmla="*/ 8755 w 10000"/>
                <a:gd name="connsiteY64" fmla="*/ 5386 h 10000"/>
                <a:gd name="connsiteX65" fmla="*/ 9157 w 10000"/>
                <a:gd name="connsiteY65" fmla="*/ 3938 h 10000"/>
                <a:gd name="connsiteX66" fmla="*/ 9277 w 10000"/>
                <a:gd name="connsiteY66" fmla="*/ 3938 h 10000"/>
                <a:gd name="connsiteX67" fmla="*/ 9438 w 10000"/>
                <a:gd name="connsiteY67" fmla="*/ 3818 h 10000"/>
                <a:gd name="connsiteX68" fmla="*/ 9920 w 10000"/>
                <a:gd name="connsiteY68" fmla="*/ 3617 h 10000"/>
                <a:gd name="connsiteX69" fmla="*/ 10000 w 10000"/>
                <a:gd name="connsiteY69" fmla="*/ 3296 h 10000"/>
                <a:gd name="connsiteX70" fmla="*/ 9960 w 10000"/>
                <a:gd name="connsiteY70" fmla="*/ 3214 h 10000"/>
                <a:gd name="connsiteX71" fmla="*/ 9799 w 10000"/>
                <a:gd name="connsiteY71" fmla="*/ 3214 h 10000"/>
                <a:gd name="connsiteX72" fmla="*/ 9679 w 10000"/>
                <a:gd name="connsiteY72" fmla="*/ 3014 h 10000"/>
                <a:gd name="connsiteX73" fmla="*/ 9438 w 10000"/>
                <a:gd name="connsiteY73" fmla="*/ 2935 h 10000"/>
                <a:gd name="connsiteX74" fmla="*/ 9317 w 10000"/>
                <a:gd name="connsiteY74" fmla="*/ 2774 h 10000"/>
                <a:gd name="connsiteX75" fmla="*/ 9237 w 10000"/>
                <a:gd name="connsiteY75" fmla="*/ 2171 h 10000"/>
                <a:gd name="connsiteX76" fmla="*/ 9237 w 10000"/>
                <a:gd name="connsiteY76" fmla="*/ 1326 h 10000"/>
                <a:gd name="connsiteX77" fmla="*/ 9036 w 10000"/>
                <a:gd name="connsiteY77" fmla="*/ 1046 h 10000"/>
                <a:gd name="connsiteX78" fmla="*/ 8996 w 10000"/>
                <a:gd name="connsiteY78" fmla="*/ 764 h 10000"/>
                <a:gd name="connsiteX79" fmla="*/ 8675 w 10000"/>
                <a:gd name="connsiteY79" fmla="*/ 362 h 10000"/>
                <a:gd name="connsiteX80" fmla="*/ 8394 w 10000"/>
                <a:gd name="connsiteY80" fmla="*/ 203 h 10000"/>
                <a:gd name="connsiteX81" fmla="*/ 8233 w 10000"/>
                <a:gd name="connsiteY81" fmla="*/ 0 h 10000"/>
                <a:gd name="connsiteX82" fmla="*/ 7992 w 10000"/>
                <a:gd name="connsiteY82" fmla="*/ 203 h 10000"/>
                <a:gd name="connsiteX83" fmla="*/ 7831 w 10000"/>
                <a:gd name="connsiteY83" fmla="*/ 161 h 10000"/>
                <a:gd name="connsiteX84" fmla="*/ 7711 w 10000"/>
                <a:gd name="connsiteY84" fmla="*/ 521 h 10000"/>
                <a:gd name="connsiteX85" fmla="*/ 7390 w 10000"/>
                <a:gd name="connsiteY85" fmla="*/ 604 h 10000"/>
                <a:gd name="connsiteX86" fmla="*/ 7309 w 10000"/>
                <a:gd name="connsiteY86" fmla="*/ 883 h 10000"/>
                <a:gd name="connsiteX87" fmla="*/ 7028 w 10000"/>
                <a:gd name="connsiteY87" fmla="*/ 883 h 10000"/>
                <a:gd name="connsiteX88" fmla="*/ 6787 w 10000"/>
                <a:gd name="connsiteY88" fmla="*/ 764 h 10000"/>
                <a:gd name="connsiteX89" fmla="*/ 6265 w 10000"/>
                <a:gd name="connsiteY89" fmla="*/ 764 h 10000"/>
                <a:gd name="connsiteX90" fmla="*/ 5743 w 10000"/>
                <a:gd name="connsiteY90" fmla="*/ 764 h 10000"/>
                <a:gd name="connsiteX91" fmla="*/ 5783 w 10000"/>
                <a:gd name="connsiteY91" fmla="*/ 604 h 10000"/>
                <a:gd name="connsiteX92" fmla="*/ 5703 w 10000"/>
                <a:gd name="connsiteY92" fmla="*/ 604 h 10000"/>
                <a:gd name="connsiteX93" fmla="*/ 5663 w 10000"/>
                <a:gd name="connsiteY93" fmla="*/ 764 h 10000"/>
                <a:gd name="connsiteX94" fmla="*/ 5181 w 10000"/>
                <a:gd name="connsiteY94" fmla="*/ 764 h 10000"/>
                <a:gd name="connsiteX95" fmla="*/ 4699 w 10000"/>
                <a:gd name="connsiteY95" fmla="*/ 764 h 10000"/>
                <a:gd name="connsiteX96" fmla="*/ 4217 w 10000"/>
                <a:gd name="connsiteY96" fmla="*/ 764 h 10000"/>
                <a:gd name="connsiteX97" fmla="*/ 3735 w 10000"/>
                <a:gd name="connsiteY97" fmla="*/ 764 h 10000"/>
                <a:gd name="connsiteX98" fmla="*/ 3293 w 10000"/>
                <a:gd name="connsiteY98" fmla="*/ 764 h 10000"/>
                <a:gd name="connsiteX99" fmla="*/ 2811 w 10000"/>
                <a:gd name="connsiteY99" fmla="*/ 764 h 10000"/>
                <a:gd name="connsiteX100" fmla="*/ 2369 w 10000"/>
                <a:gd name="connsiteY100" fmla="*/ 764 h 10000"/>
                <a:gd name="connsiteX101" fmla="*/ 1888 w 10000"/>
                <a:gd name="connsiteY101" fmla="*/ 764 h 10000"/>
                <a:gd name="connsiteX102" fmla="*/ 1888 w 10000"/>
                <a:gd name="connsiteY102" fmla="*/ 1326 h 10000"/>
                <a:gd name="connsiteX103" fmla="*/ 1888 w 10000"/>
                <a:gd name="connsiteY103" fmla="*/ 2050 h 10000"/>
                <a:gd name="connsiteX104" fmla="*/ 1285 w 10000"/>
                <a:gd name="connsiteY104" fmla="*/ 2050 h 10000"/>
                <a:gd name="connsiteX105" fmla="*/ 1285 w 10000"/>
                <a:gd name="connsiteY105" fmla="*/ 2371 h 10000"/>
                <a:gd name="connsiteX0" fmla="*/ 1285 w 10000"/>
                <a:gd name="connsiteY0" fmla="*/ 2371 h 10000"/>
                <a:gd name="connsiteX1" fmla="*/ 1285 w 10000"/>
                <a:gd name="connsiteY1" fmla="*/ 3014 h 10000"/>
                <a:gd name="connsiteX2" fmla="*/ 1285 w 10000"/>
                <a:gd name="connsiteY2" fmla="*/ 3617 h 10000"/>
                <a:gd name="connsiteX3" fmla="*/ 1285 w 10000"/>
                <a:gd name="connsiteY3" fmla="*/ 4221 h 10000"/>
                <a:gd name="connsiteX4" fmla="*/ 1285 w 10000"/>
                <a:gd name="connsiteY4" fmla="*/ 4781 h 10000"/>
                <a:gd name="connsiteX5" fmla="*/ 643 w 10000"/>
                <a:gd name="connsiteY5" fmla="*/ 4903 h 10000"/>
                <a:gd name="connsiteX6" fmla="*/ 522 w 10000"/>
                <a:gd name="connsiteY6" fmla="*/ 5224 h 10000"/>
                <a:gd name="connsiteX7" fmla="*/ 241 w 10000"/>
                <a:gd name="connsiteY7" fmla="*/ 5626 h 10000"/>
                <a:gd name="connsiteX8" fmla="*/ 241 w 10000"/>
                <a:gd name="connsiteY8" fmla="*/ 5949 h 10000"/>
                <a:gd name="connsiteX9" fmla="*/ 120 w 10000"/>
                <a:gd name="connsiteY9" fmla="*/ 6028 h 10000"/>
                <a:gd name="connsiteX10" fmla="*/ 120 w 10000"/>
                <a:gd name="connsiteY10" fmla="*/ 6309 h 10000"/>
                <a:gd name="connsiteX11" fmla="*/ 0 w 10000"/>
                <a:gd name="connsiteY11" fmla="*/ 6552 h 10000"/>
                <a:gd name="connsiteX12" fmla="*/ 0 w 10000"/>
                <a:gd name="connsiteY12" fmla="*/ 6751 h 10000"/>
                <a:gd name="connsiteX13" fmla="*/ 241 w 10000"/>
                <a:gd name="connsiteY13" fmla="*/ 6711 h 10000"/>
                <a:gd name="connsiteX14" fmla="*/ 281 w 10000"/>
                <a:gd name="connsiteY14" fmla="*/ 7072 h 10000"/>
                <a:gd name="connsiteX15" fmla="*/ 602 w 10000"/>
                <a:gd name="connsiteY15" fmla="*/ 7718 h 10000"/>
                <a:gd name="connsiteX16" fmla="*/ 602 w 10000"/>
                <a:gd name="connsiteY16" fmla="*/ 7757 h 10000"/>
                <a:gd name="connsiteX17" fmla="*/ 482 w 10000"/>
                <a:gd name="connsiteY17" fmla="*/ 7797 h 10000"/>
                <a:gd name="connsiteX18" fmla="*/ 964 w 10000"/>
                <a:gd name="connsiteY18" fmla="*/ 8439 h 10000"/>
                <a:gd name="connsiteX19" fmla="*/ 1004 w 10000"/>
                <a:gd name="connsiteY19" fmla="*/ 8641 h 10000"/>
                <a:gd name="connsiteX20" fmla="*/ 964 w 10000"/>
                <a:gd name="connsiteY20" fmla="*/ 9204 h 10000"/>
                <a:gd name="connsiteX21" fmla="*/ 1192 w 10000"/>
                <a:gd name="connsiteY21" fmla="*/ 9317 h 10000"/>
                <a:gd name="connsiteX22" fmla="*/ 1332 w 10000"/>
                <a:gd name="connsiteY22" fmla="*/ 8762 h 10000"/>
                <a:gd name="connsiteX23" fmla="*/ 1439 w 10000"/>
                <a:gd name="connsiteY23" fmla="*/ 8857 h 10000"/>
                <a:gd name="connsiteX24" fmla="*/ 1767 w 10000"/>
                <a:gd name="connsiteY24" fmla="*/ 8782 h 10000"/>
                <a:gd name="connsiteX25" fmla="*/ 1951 w 10000"/>
                <a:gd name="connsiteY25" fmla="*/ 8680 h 10000"/>
                <a:gd name="connsiteX26" fmla="*/ 2025 w 10000"/>
                <a:gd name="connsiteY26" fmla="*/ 8433 h 10000"/>
                <a:gd name="connsiteX27" fmla="*/ 2338 w 10000"/>
                <a:gd name="connsiteY27" fmla="*/ 8354 h 10000"/>
                <a:gd name="connsiteX28" fmla="*/ 2643 w 10000"/>
                <a:gd name="connsiteY28" fmla="*/ 8747 h 10000"/>
                <a:gd name="connsiteX29" fmla="*/ 2911 w 10000"/>
                <a:gd name="connsiteY29" fmla="*/ 8918 h 10000"/>
                <a:gd name="connsiteX30" fmla="*/ 3167 w 10000"/>
                <a:gd name="connsiteY30" fmla="*/ 8888 h 10000"/>
                <a:gd name="connsiteX31" fmla="*/ 3795 w 10000"/>
                <a:gd name="connsiteY31" fmla="*/ 9030 h 10000"/>
                <a:gd name="connsiteX32" fmla="*/ 4153 w 10000"/>
                <a:gd name="connsiteY32" fmla="*/ 9108 h 10000"/>
                <a:gd name="connsiteX33" fmla="*/ 4406 w 10000"/>
                <a:gd name="connsiteY33" fmla="*/ 9050 h 10000"/>
                <a:gd name="connsiteX34" fmla="*/ 4600 w 10000"/>
                <a:gd name="connsiteY34" fmla="*/ 8903 h 10000"/>
                <a:gd name="connsiteX35" fmla="*/ 4762 w 10000"/>
                <a:gd name="connsiteY35" fmla="*/ 8631 h 10000"/>
                <a:gd name="connsiteX36" fmla="*/ 4901 w 10000"/>
                <a:gd name="connsiteY36" fmla="*/ 8465 h 10000"/>
                <a:gd name="connsiteX37" fmla="*/ 5080 w 10000"/>
                <a:gd name="connsiteY37" fmla="*/ 8583 h 10000"/>
                <a:gd name="connsiteX38" fmla="*/ 5337 w 10000"/>
                <a:gd name="connsiteY38" fmla="*/ 8702 h 10000"/>
                <a:gd name="connsiteX39" fmla="*/ 5564 w 10000"/>
                <a:gd name="connsiteY39" fmla="*/ 8857 h 10000"/>
                <a:gd name="connsiteX40" fmla="*/ 5768 w 10000"/>
                <a:gd name="connsiteY40" fmla="*/ 8757 h 10000"/>
                <a:gd name="connsiteX41" fmla="*/ 5933 w 10000"/>
                <a:gd name="connsiteY41" fmla="*/ 8664 h 10000"/>
                <a:gd name="connsiteX42" fmla="*/ 6089 w 10000"/>
                <a:gd name="connsiteY42" fmla="*/ 8458 h 10000"/>
                <a:gd name="connsiteX43" fmla="*/ 6274 w 10000"/>
                <a:gd name="connsiteY43" fmla="*/ 8178 h 10000"/>
                <a:gd name="connsiteX44" fmla="*/ 6389 w 10000"/>
                <a:gd name="connsiteY44" fmla="*/ 8048 h 10000"/>
                <a:gd name="connsiteX45" fmla="*/ 6524 w 10000"/>
                <a:gd name="connsiteY45" fmla="*/ 7996 h 10000"/>
                <a:gd name="connsiteX46" fmla="*/ 6531 w 10000"/>
                <a:gd name="connsiteY46" fmla="*/ 7831 h 10000"/>
                <a:gd name="connsiteX47" fmla="*/ 6572 w 10000"/>
                <a:gd name="connsiteY47" fmla="*/ 7640 h 10000"/>
                <a:gd name="connsiteX48" fmla="*/ 6602 w 10000"/>
                <a:gd name="connsiteY48" fmla="*/ 7467 h 10000"/>
                <a:gd name="connsiteX49" fmla="*/ 6707 w 10000"/>
                <a:gd name="connsiteY49" fmla="*/ 7325 h 10000"/>
                <a:gd name="connsiteX50" fmla="*/ 6876 w 10000"/>
                <a:gd name="connsiteY50" fmla="*/ 7326 h 10000"/>
                <a:gd name="connsiteX51" fmla="*/ 6827 w 10000"/>
                <a:gd name="connsiteY51" fmla="*/ 8196 h 10000"/>
                <a:gd name="connsiteX52" fmla="*/ 6991 w 10000"/>
                <a:gd name="connsiteY52" fmla="*/ 8296 h 10000"/>
                <a:gd name="connsiteX53" fmla="*/ 7275 w 10000"/>
                <a:gd name="connsiteY53" fmla="*/ 8549 h 10000"/>
                <a:gd name="connsiteX54" fmla="*/ 7430 w 10000"/>
                <a:gd name="connsiteY54" fmla="*/ 8158 h 10000"/>
                <a:gd name="connsiteX55" fmla="*/ 7470 w 10000"/>
                <a:gd name="connsiteY55" fmla="*/ 8197 h 10000"/>
                <a:gd name="connsiteX56" fmla="*/ 7590 w 10000"/>
                <a:gd name="connsiteY56" fmla="*/ 7958 h 10000"/>
                <a:gd name="connsiteX57" fmla="*/ 7831 w 10000"/>
                <a:gd name="connsiteY57" fmla="*/ 7837 h 10000"/>
                <a:gd name="connsiteX58" fmla="*/ 7952 w 10000"/>
                <a:gd name="connsiteY58" fmla="*/ 7395 h 10000"/>
                <a:gd name="connsiteX59" fmla="*/ 8313 w 10000"/>
                <a:gd name="connsiteY59" fmla="*/ 6873 h 10000"/>
                <a:gd name="connsiteX60" fmla="*/ 8594 w 10000"/>
                <a:gd name="connsiteY60" fmla="*/ 6631 h 10000"/>
                <a:gd name="connsiteX61" fmla="*/ 8795 w 10000"/>
                <a:gd name="connsiteY61" fmla="*/ 5949 h 10000"/>
                <a:gd name="connsiteX62" fmla="*/ 8795 w 10000"/>
                <a:gd name="connsiteY62" fmla="*/ 5788 h 10000"/>
                <a:gd name="connsiteX63" fmla="*/ 8755 w 10000"/>
                <a:gd name="connsiteY63" fmla="*/ 5386 h 10000"/>
                <a:gd name="connsiteX64" fmla="*/ 9157 w 10000"/>
                <a:gd name="connsiteY64" fmla="*/ 3938 h 10000"/>
                <a:gd name="connsiteX65" fmla="*/ 9277 w 10000"/>
                <a:gd name="connsiteY65" fmla="*/ 3938 h 10000"/>
                <a:gd name="connsiteX66" fmla="*/ 9438 w 10000"/>
                <a:gd name="connsiteY66" fmla="*/ 3818 h 10000"/>
                <a:gd name="connsiteX67" fmla="*/ 9920 w 10000"/>
                <a:gd name="connsiteY67" fmla="*/ 3617 h 10000"/>
                <a:gd name="connsiteX68" fmla="*/ 10000 w 10000"/>
                <a:gd name="connsiteY68" fmla="*/ 3296 h 10000"/>
                <a:gd name="connsiteX69" fmla="*/ 9960 w 10000"/>
                <a:gd name="connsiteY69" fmla="*/ 3214 h 10000"/>
                <a:gd name="connsiteX70" fmla="*/ 9799 w 10000"/>
                <a:gd name="connsiteY70" fmla="*/ 3214 h 10000"/>
                <a:gd name="connsiteX71" fmla="*/ 9679 w 10000"/>
                <a:gd name="connsiteY71" fmla="*/ 3014 h 10000"/>
                <a:gd name="connsiteX72" fmla="*/ 9438 w 10000"/>
                <a:gd name="connsiteY72" fmla="*/ 2935 h 10000"/>
                <a:gd name="connsiteX73" fmla="*/ 9317 w 10000"/>
                <a:gd name="connsiteY73" fmla="*/ 2774 h 10000"/>
                <a:gd name="connsiteX74" fmla="*/ 9237 w 10000"/>
                <a:gd name="connsiteY74" fmla="*/ 2171 h 10000"/>
                <a:gd name="connsiteX75" fmla="*/ 9237 w 10000"/>
                <a:gd name="connsiteY75" fmla="*/ 1326 h 10000"/>
                <a:gd name="connsiteX76" fmla="*/ 9036 w 10000"/>
                <a:gd name="connsiteY76" fmla="*/ 1046 h 10000"/>
                <a:gd name="connsiteX77" fmla="*/ 8996 w 10000"/>
                <a:gd name="connsiteY77" fmla="*/ 764 h 10000"/>
                <a:gd name="connsiteX78" fmla="*/ 8675 w 10000"/>
                <a:gd name="connsiteY78" fmla="*/ 362 h 10000"/>
                <a:gd name="connsiteX79" fmla="*/ 8394 w 10000"/>
                <a:gd name="connsiteY79" fmla="*/ 203 h 10000"/>
                <a:gd name="connsiteX80" fmla="*/ 8233 w 10000"/>
                <a:gd name="connsiteY80" fmla="*/ 0 h 10000"/>
                <a:gd name="connsiteX81" fmla="*/ 7992 w 10000"/>
                <a:gd name="connsiteY81" fmla="*/ 203 h 10000"/>
                <a:gd name="connsiteX82" fmla="*/ 7831 w 10000"/>
                <a:gd name="connsiteY82" fmla="*/ 161 h 10000"/>
                <a:gd name="connsiteX83" fmla="*/ 7711 w 10000"/>
                <a:gd name="connsiteY83" fmla="*/ 521 h 10000"/>
                <a:gd name="connsiteX84" fmla="*/ 7390 w 10000"/>
                <a:gd name="connsiteY84" fmla="*/ 604 h 10000"/>
                <a:gd name="connsiteX85" fmla="*/ 7309 w 10000"/>
                <a:gd name="connsiteY85" fmla="*/ 883 h 10000"/>
                <a:gd name="connsiteX86" fmla="*/ 7028 w 10000"/>
                <a:gd name="connsiteY86" fmla="*/ 883 h 10000"/>
                <a:gd name="connsiteX87" fmla="*/ 6787 w 10000"/>
                <a:gd name="connsiteY87" fmla="*/ 764 h 10000"/>
                <a:gd name="connsiteX88" fmla="*/ 6265 w 10000"/>
                <a:gd name="connsiteY88" fmla="*/ 764 h 10000"/>
                <a:gd name="connsiteX89" fmla="*/ 5743 w 10000"/>
                <a:gd name="connsiteY89" fmla="*/ 764 h 10000"/>
                <a:gd name="connsiteX90" fmla="*/ 5783 w 10000"/>
                <a:gd name="connsiteY90" fmla="*/ 604 h 10000"/>
                <a:gd name="connsiteX91" fmla="*/ 5703 w 10000"/>
                <a:gd name="connsiteY91" fmla="*/ 604 h 10000"/>
                <a:gd name="connsiteX92" fmla="*/ 5663 w 10000"/>
                <a:gd name="connsiteY92" fmla="*/ 764 h 10000"/>
                <a:gd name="connsiteX93" fmla="*/ 5181 w 10000"/>
                <a:gd name="connsiteY93" fmla="*/ 764 h 10000"/>
                <a:gd name="connsiteX94" fmla="*/ 4699 w 10000"/>
                <a:gd name="connsiteY94" fmla="*/ 764 h 10000"/>
                <a:gd name="connsiteX95" fmla="*/ 4217 w 10000"/>
                <a:gd name="connsiteY95" fmla="*/ 764 h 10000"/>
                <a:gd name="connsiteX96" fmla="*/ 3735 w 10000"/>
                <a:gd name="connsiteY96" fmla="*/ 764 h 10000"/>
                <a:gd name="connsiteX97" fmla="*/ 3293 w 10000"/>
                <a:gd name="connsiteY97" fmla="*/ 764 h 10000"/>
                <a:gd name="connsiteX98" fmla="*/ 2811 w 10000"/>
                <a:gd name="connsiteY98" fmla="*/ 764 h 10000"/>
                <a:gd name="connsiteX99" fmla="*/ 2369 w 10000"/>
                <a:gd name="connsiteY99" fmla="*/ 764 h 10000"/>
                <a:gd name="connsiteX100" fmla="*/ 1888 w 10000"/>
                <a:gd name="connsiteY100" fmla="*/ 764 h 10000"/>
                <a:gd name="connsiteX101" fmla="*/ 1888 w 10000"/>
                <a:gd name="connsiteY101" fmla="*/ 1326 h 10000"/>
                <a:gd name="connsiteX102" fmla="*/ 1888 w 10000"/>
                <a:gd name="connsiteY102" fmla="*/ 2050 h 10000"/>
                <a:gd name="connsiteX103" fmla="*/ 1285 w 10000"/>
                <a:gd name="connsiteY103" fmla="*/ 2050 h 10000"/>
                <a:gd name="connsiteX104" fmla="*/ 1285 w 10000"/>
                <a:gd name="connsiteY104" fmla="*/ 2371 h 10000"/>
                <a:gd name="connsiteX0" fmla="*/ 1285 w 10000"/>
                <a:gd name="connsiteY0" fmla="*/ 2371 h 9707"/>
                <a:gd name="connsiteX1" fmla="*/ 1285 w 10000"/>
                <a:gd name="connsiteY1" fmla="*/ 3014 h 9707"/>
                <a:gd name="connsiteX2" fmla="*/ 1285 w 10000"/>
                <a:gd name="connsiteY2" fmla="*/ 3617 h 9707"/>
                <a:gd name="connsiteX3" fmla="*/ 1285 w 10000"/>
                <a:gd name="connsiteY3" fmla="*/ 4221 h 9707"/>
                <a:gd name="connsiteX4" fmla="*/ 1285 w 10000"/>
                <a:gd name="connsiteY4" fmla="*/ 4781 h 9707"/>
                <a:gd name="connsiteX5" fmla="*/ 643 w 10000"/>
                <a:gd name="connsiteY5" fmla="*/ 4903 h 9707"/>
                <a:gd name="connsiteX6" fmla="*/ 522 w 10000"/>
                <a:gd name="connsiteY6" fmla="*/ 5224 h 9707"/>
                <a:gd name="connsiteX7" fmla="*/ 241 w 10000"/>
                <a:gd name="connsiteY7" fmla="*/ 5626 h 9707"/>
                <a:gd name="connsiteX8" fmla="*/ 241 w 10000"/>
                <a:gd name="connsiteY8" fmla="*/ 5949 h 9707"/>
                <a:gd name="connsiteX9" fmla="*/ 120 w 10000"/>
                <a:gd name="connsiteY9" fmla="*/ 6028 h 9707"/>
                <a:gd name="connsiteX10" fmla="*/ 120 w 10000"/>
                <a:gd name="connsiteY10" fmla="*/ 6309 h 9707"/>
                <a:gd name="connsiteX11" fmla="*/ 0 w 10000"/>
                <a:gd name="connsiteY11" fmla="*/ 6552 h 9707"/>
                <a:gd name="connsiteX12" fmla="*/ 0 w 10000"/>
                <a:gd name="connsiteY12" fmla="*/ 6751 h 9707"/>
                <a:gd name="connsiteX13" fmla="*/ 241 w 10000"/>
                <a:gd name="connsiteY13" fmla="*/ 6711 h 9707"/>
                <a:gd name="connsiteX14" fmla="*/ 281 w 10000"/>
                <a:gd name="connsiteY14" fmla="*/ 7072 h 9707"/>
                <a:gd name="connsiteX15" fmla="*/ 602 w 10000"/>
                <a:gd name="connsiteY15" fmla="*/ 7718 h 9707"/>
                <a:gd name="connsiteX16" fmla="*/ 602 w 10000"/>
                <a:gd name="connsiteY16" fmla="*/ 7757 h 9707"/>
                <a:gd name="connsiteX17" fmla="*/ 482 w 10000"/>
                <a:gd name="connsiteY17" fmla="*/ 7797 h 9707"/>
                <a:gd name="connsiteX18" fmla="*/ 964 w 10000"/>
                <a:gd name="connsiteY18" fmla="*/ 8439 h 9707"/>
                <a:gd name="connsiteX19" fmla="*/ 1004 w 10000"/>
                <a:gd name="connsiteY19" fmla="*/ 8641 h 9707"/>
                <a:gd name="connsiteX20" fmla="*/ 964 w 10000"/>
                <a:gd name="connsiteY20" fmla="*/ 9204 h 9707"/>
                <a:gd name="connsiteX21" fmla="*/ 1192 w 10000"/>
                <a:gd name="connsiteY21" fmla="*/ 9317 h 9707"/>
                <a:gd name="connsiteX22" fmla="*/ 1332 w 10000"/>
                <a:gd name="connsiteY22" fmla="*/ 8762 h 9707"/>
                <a:gd name="connsiteX23" fmla="*/ 1439 w 10000"/>
                <a:gd name="connsiteY23" fmla="*/ 8857 h 9707"/>
                <a:gd name="connsiteX24" fmla="*/ 1767 w 10000"/>
                <a:gd name="connsiteY24" fmla="*/ 8782 h 9707"/>
                <a:gd name="connsiteX25" fmla="*/ 1951 w 10000"/>
                <a:gd name="connsiteY25" fmla="*/ 8680 h 9707"/>
                <a:gd name="connsiteX26" fmla="*/ 2025 w 10000"/>
                <a:gd name="connsiteY26" fmla="*/ 8433 h 9707"/>
                <a:gd name="connsiteX27" fmla="*/ 2338 w 10000"/>
                <a:gd name="connsiteY27" fmla="*/ 8354 h 9707"/>
                <a:gd name="connsiteX28" fmla="*/ 2643 w 10000"/>
                <a:gd name="connsiteY28" fmla="*/ 8747 h 9707"/>
                <a:gd name="connsiteX29" fmla="*/ 2911 w 10000"/>
                <a:gd name="connsiteY29" fmla="*/ 8918 h 9707"/>
                <a:gd name="connsiteX30" fmla="*/ 3167 w 10000"/>
                <a:gd name="connsiteY30" fmla="*/ 8888 h 9707"/>
                <a:gd name="connsiteX31" fmla="*/ 3795 w 10000"/>
                <a:gd name="connsiteY31" fmla="*/ 9030 h 9707"/>
                <a:gd name="connsiteX32" fmla="*/ 4153 w 10000"/>
                <a:gd name="connsiteY32" fmla="*/ 9108 h 9707"/>
                <a:gd name="connsiteX33" fmla="*/ 4600 w 10000"/>
                <a:gd name="connsiteY33" fmla="*/ 8903 h 9707"/>
                <a:gd name="connsiteX34" fmla="*/ 4762 w 10000"/>
                <a:gd name="connsiteY34" fmla="*/ 8631 h 9707"/>
                <a:gd name="connsiteX35" fmla="*/ 4901 w 10000"/>
                <a:gd name="connsiteY35" fmla="*/ 8465 h 9707"/>
                <a:gd name="connsiteX36" fmla="*/ 5080 w 10000"/>
                <a:gd name="connsiteY36" fmla="*/ 8583 h 9707"/>
                <a:gd name="connsiteX37" fmla="*/ 5337 w 10000"/>
                <a:gd name="connsiteY37" fmla="*/ 8702 h 9707"/>
                <a:gd name="connsiteX38" fmla="*/ 5564 w 10000"/>
                <a:gd name="connsiteY38" fmla="*/ 8857 h 9707"/>
                <a:gd name="connsiteX39" fmla="*/ 5768 w 10000"/>
                <a:gd name="connsiteY39" fmla="*/ 8757 h 9707"/>
                <a:gd name="connsiteX40" fmla="*/ 5933 w 10000"/>
                <a:gd name="connsiteY40" fmla="*/ 8664 h 9707"/>
                <a:gd name="connsiteX41" fmla="*/ 6089 w 10000"/>
                <a:gd name="connsiteY41" fmla="*/ 8458 h 9707"/>
                <a:gd name="connsiteX42" fmla="*/ 6274 w 10000"/>
                <a:gd name="connsiteY42" fmla="*/ 8178 h 9707"/>
                <a:gd name="connsiteX43" fmla="*/ 6389 w 10000"/>
                <a:gd name="connsiteY43" fmla="*/ 8048 h 9707"/>
                <a:gd name="connsiteX44" fmla="*/ 6524 w 10000"/>
                <a:gd name="connsiteY44" fmla="*/ 7996 h 9707"/>
                <a:gd name="connsiteX45" fmla="*/ 6531 w 10000"/>
                <a:gd name="connsiteY45" fmla="*/ 7831 h 9707"/>
                <a:gd name="connsiteX46" fmla="*/ 6572 w 10000"/>
                <a:gd name="connsiteY46" fmla="*/ 7640 h 9707"/>
                <a:gd name="connsiteX47" fmla="*/ 6602 w 10000"/>
                <a:gd name="connsiteY47" fmla="*/ 7467 h 9707"/>
                <a:gd name="connsiteX48" fmla="*/ 6707 w 10000"/>
                <a:gd name="connsiteY48" fmla="*/ 7325 h 9707"/>
                <a:gd name="connsiteX49" fmla="*/ 6876 w 10000"/>
                <a:gd name="connsiteY49" fmla="*/ 7326 h 9707"/>
                <a:gd name="connsiteX50" fmla="*/ 6827 w 10000"/>
                <a:gd name="connsiteY50" fmla="*/ 8196 h 9707"/>
                <a:gd name="connsiteX51" fmla="*/ 6991 w 10000"/>
                <a:gd name="connsiteY51" fmla="*/ 8296 h 9707"/>
                <a:gd name="connsiteX52" fmla="*/ 7275 w 10000"/>
                <a:gd name="connsiteY52" fmla="*/ 8549 h 9707"/>
                <a:gd name="connsiteX53" fmla="*/ 7430 w 10000"/>
                <a:gd name="connsiteY53" fmla="*/ 8158 h 9707"/>
                <a:gd name="connsiteX54" fmla="*/ 7470 w 10000"/>
                <a:gd name="connsiteY54" fmla="*/ 8197 h 9707"/>
                <a:gd name="connsiteX55" fmla="*/ 7590 w 10000"/>
                <a:gd name="connsiteY55" fmla="*/ 7958 h 9707"/>
                <a:gd name="connsiteX56" fmla="*/ 7831 w 10000"/>
                <a:gd name="connsiteY56" fmla="*/ 7837 h 9707"/>
                <a:gd name="connsiteX57" fmla="*/ 7952 w 10000"/>
                <a:gd name="connsiteY57" fmla="*/ 7395 h 9707"/>
                <a:gd name="connsiteX58" fmla="*/ 8313 w 10000"/>
                <a:gd name="connsiteY58" fmla="*/ 6873 h 9707"/>
                <a:gd name="connsiteX59" fmla="*/ 8594 w 10000"/>
                <a:gd name="connsiteY59" fmla="*/ 6631 h 9707"/>
                <a:gd name="connsiteX60" fmla="*/ 8795 w 10000"/>
                <a:gd name="connsiteY60" fmla="*/ 5949 h 9707"/>
                <a:gd name="connsiteX61" fmla="*/ 8795 w 10000"/>
                <a:gd name="connsiteY61" fmla="*/ 5788 h 9707"/>
                <a:gd name="connsiteX62" fmla="*/ 8755 w 10000"/>
                <a:gd name="connsiteY62" fmla="*/ 5386 h 9707"/>
                <a:gd name="connsiteX63" fmla="*/ 9157 w 10000"/>
                <a:gd name="connsiteY63" fmla="*/ 3938 h 9707"/>
                <a:gd name="connsiteX64" fmla="*/ 9277 w 10000"/>
                <a:gd name="connsiteY64" fmla="*/ 3938 h 9707"/>
                <a:gd name="connsiteX65" fmla="*/ 9438 w 10000"/>
                <a:gd name="connsiteY65" fmla="*/ 3818 h 9707"/>
                <a:gd name="connsiteX66" fmla="*/ 9920 w 10000"/>
                <a:gd name="connsiteY66" fmla="*/ 3617 h 9707"/>
                <a:gd name="connsiteX67" fmla="*/ 10000 w 10000"/>
                <a:gd name="connsiteY67" fmla="*/ 3296 h 9707"/>
                <a:gd name="connsiteX68" fmla="*/ 9960 w 10000"/>
                <a:gd name="connsiteY68" fmla="*/ 3214 h 9707"/>
                <a:gd name="connsiteX69" fmla="*/ 9799 w 10000"/>
                <a:gd name="connsiteY69" fmla="*/ 3214 h 9707"/>
                <a:gd name="connsiteX70" fmla="*/ 9679 w 10000"/>
                <a:gd name="connsiteY70" fmla="*/ 3014 h 9707"/>
                <a:gd name="connsiteX71" fmla="*/ 9438 w 10000"/>
                <a:gd name="connsiteY71" fmla="*/ 2935 h 9707"/>
                <a:gd name="connsiteX72" fmla="*/ 9317 w 10000"/>
                <a:gd name="connsiteY72" fmla="*/ 2774 h 9707"/>
                <a:gd name="connsiteX73" fmla="*/ 9237 w 10000"/>
                <a:gd name="connsiteY73" fmla="*/ 2171 h 9707"/>
                <a:gd name="connsiteX74" fmla="*/ 9237 w 10000"/>
                <a:gd name="connsiteY74" fmla="*/ 1326 h 9707"/>
                <a:gd name="connsiteX75" fmla="*/ 9036 w 10000"/>
                <a:gd name="connsiteY75" fmla="*/ 1046 h 9707"/>
                <a:gd name="connsiteX76" fmla="*/ 8996 w 10000"/>
                <a:gd name="connsiteY76" fmla="*/ 764 h 9707"/>
                <a:gd name="connsiteX77" fmla="*/ 8675 w 10000"/>
                <a:gd name="connsiteY77" fmla="*/ 362 h 9707"/>
                <a:gd name="connsiteX78" fmla="*/ 8394 w 10000"/>
                <a:gd name="connsiteY78" fmla="*/ 203 h 9707"/>
                <a:gd name="connsiteX79" fmla="*/ 8233 w 10000"/>
                <a:gd name="connsiteY79" fmla="*/ 0 h 9707"/>
                <a:gd name="connsiteX80" fmla="*/ 7992 w 10000"/>
                <a:gd name="connsiteY80" fmla="*/ 203 h 9707"/>
                <a:gd name="connsiteX81" fmla="*/ 7831 w 10000"/>
                <a:gd name="connsiteY81" fmla="*/ 161 h 9707"/>
                <a:gd name="connsiteX82" fmla="*/ 7711 w 10000"/>
                <a:gd name="connsiteY82" fmla="*/ 521 h 9707"/>
                <a:gd name="connsiteX83" fmla="*/ 7390 w 10000"/>
                <a:gd name="connsiteY83" fmla="*/ 604 h 9707"/>
                <a:gd name="connsiteX84" fmla="*/ 7309 w 10000"/>
                <a:gd name="connsiteY84" fmla="*/ 883 h 9707"/>
                <a:gd name="connsiteX85" fmla="*/ 7028 w 10000"/>
                <a:gd name="connsiteY85" fmla="*/ 883 h 9707"/>
                <a:gd name="connsiteX86" fmla="*/ 6787 w 10000"/>
                <a:gd name="connsiteY86" fmla="*/ 764 h 9707"/>
                <a:gd name="connsiteX87" fmla="*/ 6265 w 10000"/>
                <a:gd name="connsiteY87" fmla="*/ 764 h 9707"/>
                <a:gd name="connsiteX88" fmla="*/ 5743 w 10000"/>
                <a:gd name="connsiteY88" fmla="*/ 764 h 9707"/>
                <a:gd name="connsiteX89" fmla="*/ 5783 w 10000"/>
                <a:gd name="connsiteY89" fmla="*/ 604 h 9707"/>
                <a:gd name="connsiteX90" fmla="*/ 5703 w 10000"/>
                <a:gd name="connsiteY90" fmla="*/ 604 h 9707"/>
                <a:gd name="connsiteX91" fmla="*/ 5663 w 10000"/>
                <a:gd name="connsiteY91" fmla="*/ 764 h 9707"/>
                <a:gd name="connsiteX92" fmla="*/ 5181 w 10000"/>
                <a:gd name="connsiteY92" fmla="*/ 764 h 9707"/>
                <a:gd name="connsiteX93" fmla="*/ 4699 w 10000"/>
                <a:gd name="connsiteY93" fmla="*/ 764 h 9707"/>
                <a:gd name="connsiteX94" fmla="*/ 4217 w 10000"/>
                <a:gd name="connsiteY94" fmla="*/ 764 h 9707"/>
                <a:gd name="connsiteX95" fmla="*/ 3735 w 10000"/>
                <a:gd name="connsiteY95" fmla="*/ 764 h 9707"/>
                <a:gd name="connsiteX96" fmla="*/ 3293 w 10000"/>
                <a:gd name="connsiteY96" fmla="*/ 764 h 9707"/>
                <a:gd name="connsiteX97" fmla="*/ 2811 w 10000"/>
                <a:gd name="connsiteY97" fmla="*/ 764 h 9707"/>
                <a:gd name="connsiteX98" fmla="*/ 2369 w 10000"/>
                <a:gd name="connsiteY98" fmla="*/ 764 h 9707"/>
                <a:gd name="connsiteX99" fmla="*/ 1888 w 10000"/>
                <a:gd name="connsiteY99" fmla="*/ 764 h 9707"/>
                <a:gd name="connsiteX100" fmla="*/ 1888 w 10000"/>
                <a:gd name="connsiteY100" fmla="*/ 1326 h 9707"/>
                <a:gd name="connsiteX101" fmla="*/ 1888 w 10000"/>
                <a:gd name="connsiteY101" fmla="*/ 2050 h 9707"/>
                <a:gd name="connsiteX102" fmla="*/ 1285 w 10000"/>
                <a:gd name="connsiteY102" fmla="*/ 2050 h 9707"/>
                <a:gd name="connsiteX103" fmla="*/ 1285 w 10000"/>
                <a:gd name="connsiteY103" fmla="*/ 2371 h 9707"/>
                <a:gd name="connsiteX0" fmla="*/ 1285 w 10000"/>
                <a:gd name="connsiteY0" fmla="*/ 2443 h 9598"/>
                <a:gd name="connsiteX1" fmla="*/ 1285 w 10000"/>
                <a:gd name="connsiteY1" fmla="*/ 3105 h 9598"/>
                <a:gd name="connsiteX2" fmla="*/ 1285 w 10000"/>
                <a:gd name="connsiteY2" fmla="*/ 3726 h 9598"/>
                <a:gd name="connsiteX3" fmla="*/ 1285 w 10000"/>
                <a:gd name="connsiteY3" fmla="*/ 4348 h 9598"/>
                <a:gd name="connsiteX4" fmla="*/ 1285 w 10000"/>
                <a:gd name="connsiteY4" fmla="*/ 4925 h 9598"/>
                <a:gd name="connsiteX5" fmla="*/ 643 w 10000"/>
                <a:gd name="connsiteY5" fmla="*/ 5051 h 9598"/>
                <a:gd name="connsiteX6" fmla="*/ 522 w 10000"/>
                <a:gd name="connsiteY6" fmla="*/ 5382 h 9598"/>
                <a:gd name="connsiteX7" fmla="*/ 241 w 10000"/>
                <a:gd name="connsiteY7" fmla="*/ 5796 h 9598"/>
                <a:gd name="connsiteX8" fmla="*/ 241 w 10000"/>
                <a:gd name="connsiteY8" fmla="*/ 6129 h 9598"/>
                <a:gd name="connsiteX9" fmla="*/ 120 w 10000"/>
                <a:gd name="connsiteY9" fmla="*/ 6210 h 9598"/>
                <a:gd name="connsiteX10" fmla="*/ 120 w 10000"/>
                <a:gd name="connsiteY10" fmla="*/ 6499 h 9598"/>
                <a:gd name="connsiteX11" fmla="*/ 0 w 10000"/>
                <a:gd name="connsiteY11" fmla="*/ 6750 h 9598"/>
                <a:gd name="connsiteX12" fmla="*/ 0 w 10000"/>
                <a:gd name="connsiteY12" fmla="*/ 6955 h 9598"/>
                <a:gd name="connsiteX13" fmla="*/ 241 w 10000"/>
                <a:gd name="connsiteY13" fmla="*/ 6914 h 9598"/>
                <a:gd name="connsiteX14" fmla="*/ 281 w 10000"/>
                <a:gd name="connsiteY14" fmla="*/ 7285 h 9598"/>
                <a:gd name="connsiteX15" fmla="*/ 602 w 10000"/>
                <a:gd name="connsiteY15" fmla="*/ 7951 h 9598"/>
                <a:gd name="connsiteX16" fmla="*/ 602 w 10000"/>
                <a:gd name="connsiteY16" fmla="*/ 7991 h 9598"/>
                <a:gd name="connsiteX17" fmla="*/ 482 w 10000"/>
                <a:gd name="connsiteY17" fmla="*/ 8032 h 9598"/>
                <a:gd name="connsiteX18" fmla="*/ 964 w 10000"/>
                <a:gd name="connsiteY18" fmla="*/ 8694 h 9598"/>
                <a:gd name="connsiteX19" fmla="*/ 1004 w 10000"/>
                <a:gd name="connsiteY19" fmla="*/ 8902 h 9598"/>
                <a:gd name="connsiteX20" fmla="*/ 964 w 10000"/>
                <a:gd name="connsiteY20" fmla="*/ 9482 h 9598"/>
                <a:gd name="connsiteX21" fmla="*/ 1192 w 10000"/>
                <a:gd name="connsiteY21" fmla="*/ 9598 h 9598"/>
                <a:gd name="connsiteX22" fmla="*/ 1332 w 10000"/>
                <a:gd name="connsiteY22" fmla="*/ 9026 h 9598"/>
                <a:gd name="connsiteX23" fmla="*/ 1439 w 10000"/>
                <a:gd name="connsiteY23" fmla="*/ 9124 h 9598"/>
                <a:gd name="connsiteX24" fmla="*/ 1767 w 10000"/>
                <a:gd name="connsiteY24" fmla="*/ 9047 h 9598"/>
                <a:gd name="connsiteX25" fmla="*/ 1951 w 10000"/>
                <a:gd name="connsiteY25" fmla="*/ 8942 h 9598"/>
                <a:gd name="connsiteX26" fmla="*/ 2025 w 10000"/>
                <a:gd name="connsiteY26" fmla="*/ 8688 h 9598"/>
                <a:gd name="connsiteX27" fmla="*/ 2338 w 10000"/>
                <a:gd name="connsiteY27" fmla="*/ 8606 h 9598"/>
                <a:gd name="connsiteX28" fmla="*/ 2643 w 10000"/>
                <a:gd name="connsiteY28" fmla="*/ 9011 h 9598"/>
                <a:gd name="connsiteX29" fmla="*/ 2911 w 10000"/>
                <a:gd name="connsiteY29" fmla="*/ 9187 h 9598"/>
                <a:gd name="connsiteX30" fmla="*/ 3167 w 10000"/>
                <a:gd name="connsiteY30" fmla="*/ 9156 h 9598"/>
                <a:gd name="connsiteX31" fmla="*/ 3795 w 10000"/>
                <a:gd name="connsiteY31" fmla="*/ 9303 h 9598"/>
                <a:gd name="connsiteX32" fmla="*/ 4153 w 10000"/>
                <a:gd name="connsiteY32" fmla="*/ 9383 h 9598"/>
                <a:gd name="connsiteX33" fmla="*/ 4600 w 10000"/>
                <a:gd name="connsiteY33" fmla="*/ 9172 h 9598"/>
                <a:gd name="connsiteX34" fmla="*/ 4901 w 10000"/>
                <a:gd name="connsiteY34" fmla="*/ 8721 h 9598"/>
                <a:gd name="connsiteX35" fmla="*/ 5080 w 10000"/>
                <a:gd name="connsiteY35" fmla="*/ 8842 h 9598"/>
                <a:gd name="connsiteX36" fmla="*/ 5337 w 10000"/>
                <a:gd name="connsiteY36" fmla="*/ 8965 h 9598"/>
                <a:gd name="connsiteX37" fmla="*/ 5564 w 10000"/>
                <a:gd name="connsiteY37" fmla="*/ 9124 h 9598"/>
                <a:gd name="connsiteX38" fmla="*/ 5768 w 10000"/>
                <a:gd name="connsiteY38" fmla="*/ 9021 h 9598"/>
                <a:gd name="connsiteX39" fmla="*/ 5933 w 10000"/>
                <a:gd name="connsiteY39" fmla="*/ 8926 h 9598"/>
                <a:gd name="connsiteX40" fmla="*/ 6089 w 10000"/>
                <a:gd name="connsiteY40" fmla="*/ 8713 h 9598"/>
                <a:gd name="connsiteX41" fmla="*/ 6274 w 10000"/>
                <a:gd name="connsiteY41" fmla="*/ 8425 h 9598"/>
                <a:gd name="connsiteX42" fmla="*/ 6389 w 10000"/>
                <a:gd name="connsiteY42" fmla="*/ 8291 h 9598"/>
                <a:gd name="connsiteX43" fmla="*/ 6524 w 10000"/>
                <a:gd name="connsiteY43" fmla="*/ 8237 h 9598"/>
                <a:gd name="connsiteX44" fmla="*/ 6531 w 10000"/>
                <a:gd name="connsiteY44" fmla="*/ 8067 h 9598"/>
                <a:gd name="connsiteX45" fmla="*/ 6572 w 10000"/>
                <a:gd name="connsiteY45" fmla="*/ 7871 h 9598"/>
                <a:gd name="connsiteX46" fmla="*/ 6602 w 10000"/>
                <a:gd name="connsiteY46" fmla="*/ 7692 h 9598"/>
                <a:gd name="connsiteX47" fmla="*/ 6707 w 10000"/>
                <a:gd name="connsiteY47" fmla="*/ 7546 h 9598"/>
                <a:gd name="connsiteX48" fmla="*/ 6876 w 10000"/>
                <a:gd name="connsiteY48" fmla="*/ 7547 h 9598"/>
                <a:gd name="connsiteX49" fmla="*/ 6827 w 10000"/>
                <a:gd name="connsiteY49" fmla="*/ 8443 h 9598"/>
                <a:gd name="connsiteX50" fmla="*/ 6991 w 10000"/>
                <a:gd name="connsiteY50" fmla="*/ 8546 h 9598"/>
                <a:gd name="connsiteX51" fmla="*/ 7275 w 10000"/>
                <a:gd name="connsiteY51" fmla="*/ 8807 h 9598"/>
                <a:gd name="connsiteX52" fmla="*/ 7430 w 10000"/>
                <a:gd name="connsiteY52" fmla="*/ 8404 h 9598"/>
                <a:gd name="connsiteX53" fmla="*/ 7470 w 10000"/>
                <a:gd name="connsiteY53" fmla="*/ 8444 h 9598"/>
                <a:gd name="connsiteX54" fmla="*/ 7590 w 10000"/>
                <a:gd name="connsiteY54" fmla="*/ 8198 h 9598"/>
                <a:gd name="connsiteX55" fmla="*/ 7831 w 10000"/>
                <a:gd name="connsiteY55" fmla="*/ 8074 h 9598"/>
                <a:gd name="connsiteX56" fmla="*/ 7952 w 10000"/>
                <a:gd name="connsiteY56" fmla="*/ 7618 h 9598"/>
                <a:gd name="connsiteX57" fmla="*/ 8313 w 10000"/>
                <a:gd name="connsiteY57" fmla="*/ 7080 h 9598"/>
                <a:gd name="connsiteX58" fmla="*/ 8594 w 10000"/>
                <a:gd name="connsiteY58" fmla="*/ 6831 h 9598"/>
                <a:gd name="connsiteX59" fmla="*/ 8795 w 10000"/>
                <a:gd name="connsiteY59" fmla="*/ 6129 h 9598"/>
                <a:gd name="connsiteX60" fmla="*/ 8795 w 10000"/>
                <a:gd name="connsiteY60" fmla="*/ 5963 h 9598"/>
                <a:gd name="connsiteX61" fmla="*/ 8755 w 10000"/>
                <a:gd name="connsiteY61" fmla="*/ 5549 h 9598"/>
                <a:gd name="connsiteX62" fmla="*/ 9157 w 10000"/>
                <a:gd name="connsiteY62" fmla="*/ 4057 h 9598"/>
                <a:gd name="connsiteX63" fmla="*/ 9277 w 10000"/>
                <a:gd name="connsiteY63" fmla="*/ 4057 h 9598"/>
                <a:gd name="connsiteX64" fmla="*/ 9438 w 10000"/>
                <a:gd name="connsiteY64" fmla="*/ 3933 h 9598"/>
                <a:gd name="connsiteX65" fmla="*/ 9920 w 10000"/>
                <a:gd name="connsiteY65" fmla="*/ 3726 h 9598"/>
                <a:gd name="connsiteX66" fmla="*/ 10000 w 10000"/>
                <a:gd name="connsiteY66" fmla="*/ 3395 h 9598"/>
                <a:gd name="connsiteX67" fmla="*/ 9960 w 10000"/>
                <a:gd name="connsiteY67" fmla="*/ 3311 h 9598"/>
                <a:gd name="connsiteX68" fmla="*/ 9799 w 10000"/>
                <a:gd name="connsiteY68" fmla="*/ 3311 h 9598"/>
                <a:gd name="connsiteX69" fmla="*/ 9679 w 10000"/>
                <a:gd name="connsiteY69" fmla="*/ 3105 h 9598"/>
                <a:gd name="connsiteX70" fmla="*/ 9438 w 10000"/>
                <a:gd name="connsiteY70" fmla="*/ 3024 h 9598"/>
                <a:gd name="connsiteX71" fmla="*/ 9317 w 10000"/>
                <a:gd name="connsiteY71" fmla="*/ 2858 h 9598"/>
                <a:gd name="connsiteX72" fmla="*/ 9237 w 10000"/>
                <a:gd name="connsiteY72" fmla="*/ 2237 h 9598"/>
                <a:gd name="connsiteX73" fmla="*/ 9237 w 10000"/>
                <a:gd name="connsiteY73" fmla="*/ 1366 h 9598"/>
                <a:gd name="connsiteX74" fmla="*/ 9036 w 10000"/>
                <a:gd name="connsiteY74" fmla="*/ 1078 h 9598"/>
                <a:gd name="connsiteX75" fmla="*/ 8996 w 10000"/>
                <a:gd name="connsiteY75" fmla="*/ 787 h 9598"/>
                <a:gd name="connsiteX76" fmla="*/ 8675 w 10000"/>
                <a:gd name="connsiteY76" fmla="*/ 373 h 9598"/>
                <a:gd name="connsiteX77" fmla="*/ 8394 w 10000"/>
                <a:gd name="connsiteY77" fmla="*/ 209 h 9598"/>
                <a:gd name="connsiteX78" fmla="*/ 8233 w 10000"/>
                <a:gd name="connsiteY78" fmla="*/ 0 h 9598"/>
                <a:gd name="connsiteX79" fmla="*/ 7992 w 10000"/>
                <a:gd name="connsiteY79" fmla="*/ 209 h 9598"/>
                <a:gd name="connsiteX80" fmla="*/ 7831 w 10000"/>
                <a:gd name="connsiteY80" fmla="*/ 166 h 9598"/>
                <a:gd name="connsiteX81" fmla="*/ 7711 w 10000"/>
                <a:gd name="connsiteY81" fmla="*/ 537 h 9598"/>
                <a:gd name="connsiteX82" fmla="*/ 7390 w 10000"/>
                <a:gd name="connsiteY82" fmla="*/ 622 h 9598"/>
                <a:gd name="connsiteX83" fmla="*/ 7309 w 10000"/>
                <a:gd name="connsiteY83" fmla="*/ 910 h 9598"/>
                <a:gd name="connsiteX84" fmla="*/ 7028 w 10000"/>
                <a:gd name="connsiteY84" fmla="*/ 910 h 9598"/>
                <a:gd name="connsiteX85" fmla="*/ 6787 w 10000"/>
                <a:gd name="connsiteY85" fmla="*/ 787 h 9598"/>
                <a:gd name="connsiteX86" fmla="*/ 6265 w 10000"/>
                <a:gd name="connsiteY86" fmla="*/ 787 h 9598"/>
                <a:gd name="connsiteX87" fmla="*/ 5743 w 10000"/>
                <a:gd name="connsiteY87" fmla="*/ 787 h 9598"/>
                <a:gd name="connsiteX88" fmla="*/ 5783 w 10000"/>
                <a:gd name="connsiteY88" fmla="*/ 622 h 9598"/>
                <a:gd name="connsiteX89" fmla="*/ 5703 w 10000"/>
                <a:gd name="connsiteY89" fmla="*/ 622 h 9598"/>
                <a:gd name="connsiteX90" fmla="*/ 5663 w 10000"/>
                <a:gd name="connsiteY90" fmla="*/ 787 h 9598"/>
                <a:gd name="connsiteX91" fmla="*/ 5181 w 10000"/>
                <a:gd name="connsiteY91" fmla="*/ 787 h 9598"/>
                <a:gd name="connsiteX92" fmla="*/ 4699 w 10000"/>
                <a:gd name="connsiteY92" fmla="*/ 787 h 9598"/>
                <a:gd name="connsiteX93" fmla="*/ 4217 w 10000"/>
                <a:gd name="connsiteY93" fmla="*/ 787 h 9598"/>
                <a:gd name="connsiteX94" fmla="*/ 3735 w 10000"/>
                <a:gd name="connsiteY94" fmla="*/ 787 h 9598"/>
                <a:gd name="connsiteX95" fmla="*/ 3293 w 10000"/>
                <a:gd name="connsiteY95" fmla="*/ 787 h 9598"/>
                <a:gd name="connsiteX96" fmla="*/ 2811 w 10000"/>
                <a:gd name="connsiteY96" fmla="*/ 787 h 9598"/>
                <a:gd name="connsiteX97" fmla="*/ 2369 w 10000"/>
                <a:gd name="connsiteY97" fmla="*/ 787 h 9598"/>
                <a:gd name="connsiteX98" fmla="*/ 1888 w 10000"/>
                <a:gd name="connsiteY98" fmla="*/ 787 h 9598"/>
                <a:gd name="connsiteX99" fmla="*/ 1888 w 10000"/>
                <a:gd name="connsiteY99" fmla="*/ 1366 h 9598"/>
                <a:gd name="connsiteX100" fmla="*/ 1888 w 10000"/>
                <a:gd name="connsiteY100" fmla="*/ 2112 h 9598"/>
                <a:gd name="connsiteX101" fmla="*/ 1285 w 10000"/>
                <a:gd name="connsiteY101" fmla="*/ 2112 h 9598"/>
                <a:gd name="connsiteX102" fmla="*/ 1285 w 10000"/>
                <a:gd name="connsiteY102" fmla="*/ 2443 h 9598"/>
                <a:gd name="connsiteX0" fmla="*/ 1285 w 10000"/>
                <a:gd name="connsiteY0" fmla="*/ 2545 h 10000"/>
                <a:gd name="connsiteX1" fmla="*/ 1285 w 10000"/>
                <a:gd name="connsiteY1" fmla="*/ 3235 h 10000"/>
                <a:gd name="connsiteX2" fmla="*/ 1285 w 10000"/>
                <a:gd name="connsiteY2" fmla="*/ 3882 h 10000"/>
                <a:gd name="connsiteX3" fmla="*/ 1285 w 10000"/>
                <a:gd name="connsiteY3" fmla="*/ 4530 h 10000"/>
                <a:gd name="connsiteX4" fmla="*/ 1285 w 10000"/>
                <a:gd name="connsiteY4" fmla="*/ 5131 h 10000"/>
                <a:gd name="connsiteX5" fmla="*/ 643 w 10000"/>
                <a:gd name="connsiteY5" fmla="*/ 5263 h 10000"/>
                <a:gd name="connsiteX6" fmla="*/ 522 w 10000"/>
                <a:gd name="connsiteY6" fmla="*/ 5607 h 10000"/>
                <a:gd name="connsiteX7" fmla="*/ 241 w 10000"/>
                <a:gd name="connsiteY7" fmla="*/ 6039 h 10000"/>
                <a:gd name="connsiteX8" fmla="*/ 241 w 10000"/>
                <a:gd name="connsiteY8" fmla="*/ 6386 h 10000"/>
                <a:gd name="connsiteX9" fmla="*/ 120 w 10000"/>
                <a:gd name="connsiteY9" fmla="*/ 6470 h 10000"/>
                <a:gd name="connsiteX10" fmla="*/ 120 w 10000"/>
                <a:gd name="connsiteY10" fmla="*/ 6771 h 10000"/>
                <a:gd name="connsiteX11" fmla="*/ 0 w 10000"/>
                <a:gd name="connsiteY11" fmla="*/ 7033 h 10000"/>
                <a:gd name="connsiteX12" fmla="*/ 0 w 10000"/>
                <a:gd name="connsiteY12" fmla="*/ 7246 h 10000"/>
                <a:gd name="connsiteX13" fmla="*/ 241 w 10000"/>
                <a:gd name="connsiteY13" fmla="*/ 7204 h 10000"/>
                <a:gd name="connsiteX14" fmla="*/ 281 w 10000"/>
                <a:gd name="connsiteY14" fmla="*/ 7590 h 10000"/>
                <a:gd name="connsiteX15" fmla="*/ 602 w 10000"/>
                <a:gd name="connsiteY15" fmla="*/ 8284 h 10000"/>
                <a:gd name="connsiteX16" fmla="*/ 602 w 10000"/>
                <a:gd name="connsiteY16" fmla="*/ 8326 h 10000"/>
                <a:gd name="connsiteX17" fmla="*/ 482 w 10000"/>
                <a:gd name="connsiteY17" fmla="*/ 8368 h 10000"/>
                <a:gd name="connsiteX18" fmla="*/ 964 w 10000"/>
                <a:gd name="connsiteY18" fmla="*/ 9058 h 10000"/>
                <a:gd name="connsiteX19" fmla="*/ 1004 w 10000"/>
                <a:gd name="connsiteY19" fmla="*/ 9275 h 10000"/>
                <a:gd name="connsiteX20" fmla="*/ 964 w 10000"/>
                <a:gd name="connsiteY20" fmla="*/ 9879 h 10000"/>
                <a:gd name="connsiteX21" fmla="*/ 1192 w 10000"/>
                <a:gd name="connsiteY21" fmla="*/ 10000 h 10000"/>
                <a:gd name="connsiteX22" fmla="*/ 1332 w 10000"/>
                <a:gd name="connsiteY22" fmla="*/ 9404 h 10000"/>
                <a:gd name="connsiteX23" fmla="*/ 1439 w 10000"/>
                <a:gd name="connsiteY23" fmla="*/ 9506 h 10000"/>
                <a:gd name="connsiteX24" fmla="*/ 1767 w 10000"/>
                <a:gd name="connsiteY24" fmla="*/ 9426 h 10000"/>
                <a:gd name="connsiteX25" fmla="*/ 1951 w 10000"/>
                <a:gd name="connsiteY25" fmla="*/ 9317 h 10000"/>
                <a:gd name="connsiteX26" fmla="*/ 2025 w 10000"/>
                <a:gd name="connsiteY26" fmla="*/ 9052 h 10000"/>
                <a:gd name="connsiteX27" fmla="*/ 2338 w 10000"/>
                <a:gd name="connsiteY27" fmla="*/ 8966 h 10000"/>
                <a:gd name="connsiteX28" fmla="*/ 2643 w 10000"/>
                <a:gd name="connsiteY28" fmla="*/ 9388 h 10000"/>
                <a:gd name="connsiteX29" fmla="*/ 2911 w 10000"/>
                <a:gd name="connsiteY29" fmla="*/ 9572 h 10000"/>
                <a:gd name="connsiteX30" fmla="*/ 3167 w 10000"/>
                <a:gd name="connsiteY30" fmla="*/ 9539 h 10000"/>
                <a:gd name="connsiteX31" fmla="*/ 3795 w 10000"/>
                <a:gd name="connsiteY31" fmla="*/ 9693 h 10000"/>
                <a:gd name="connsiteX32" fmla="*/ 4153 w 10000"/>
                <a:gd name="connsiteY32" fmla="*/ 9776 h 10000"/>
                <a:gd name="connsiteX33" fmla="*/ 4600 w 10000"/>
                <a:gd name="connsiteY33" fmla="*/ 9556 h 10000"/>
                <a:gd name="connsiteX34" fmla="*/ 4901 w 10000"/>
                <a:gd name="connsiteY34" fmla="*/ 9086 h 10000"/>
                <a:gd name="connsiteX35" fmla="*/ 5337 w 10000"/>
                <a:gd name="connsiteY35" fmla="*/ 9340 h 10000"/>
                <a:gd name="connsiteX36" fmla="*/ 5564 w 10000"/>
                <a:gd name="connsiteY36" fmla="*/ 9506 h 10000"/>
                <a:gd name="connsiteX37" fmla="*/ 5768 w 10000"/>
                <a:gd name="connsiteY37" fmla="*/ 9399 h 10000"/>
                <a:gd name="connsiteX38" fmla="*/ 5933 w 10000"/>
                <a:gd name="connsiteY38" fmla="*/ 9300 h 10000"/>
                <a:gd name="connsiteX39" fmla="*/ 6089 w 10000"/>
                <a:gd name="connsiteY39" fmla="*/ 9078 h 10000"/>
                <a:gd name="connsiteX40" fmla="*/ 6274 w 10000"/>
                <a:gd name="connsiteY40" fmla="*/ 8778 h 10000"/>
                <a:gd name="connsiteX41" fmla="*/ 6389 w 10000"/>
                <a:gd name="connsiteY41" fmla="*/ 8638 h 10000"/>
                <a:gd name="connsiteX42" fmla="*/ 6524 w 10000"/>
                <a:gd name="connsiteY42" fmla="*/ 8582 h 10000"/>
                <a:gd name="connsiteX43" fmla="*/ 6531 w 10000"/>
                <a:gd name="connsiteY43" fmla="*/ 8405 h 10000"/>
                <a:gd name="connsiteX44" fmla="*/ 6572 w 10000"/>
                <a:gd name="connsiteY44" fmla="*/ 8201 h 10000"/>
                <a:gd name="connsiteX45" fmla="*/ 6602 w 10000"/>
                <a:gd name="connsiteY45" fmla="*/ 8014 h 10000"/>
                <a:gd name="connsiteX46" fmla="*/ 6707 w 10000"/>
                <a:gd name="connsiteY46" fmla="*/ 7862 h 10000"/>
                <a:gd name="connsiteX47" fmla="*/ 6876 w 10000"/>
                <a:gd name="connsiteY47" fmla="*/ 7863 h 10000"/>
                <a:gd name="connsiteX48" fmla="*/ 6827 w 10000"/>
                <a:gd name="connsiteY48" fmla="*/ 8797 h 10000"/>
                <a:gd name="connsiteX49" fmla="*/ 6991 w 10000"/>
                <a:gd name="connsiteY49" fmla="*/ 8904 h 10000"/>
                <a:gd name="connsiteX50" fmla="*/ 7275 w 10000"/>
                <a:gd name="connsiteY50" fmla="*/ 9176 h 10000"/>
                <a:gd name="connsiteX51" fmla="*/ 7430 w 10000"/>
                <a:gd name="connsiteY51" fmla="*/ 8756 h 10000"/>
                <a:gd name="connsiteX52" fmla="*/ 7470 w 10000"/>
                <a:gd name="connsiteY52" fmla="*/ 8798 h 10000"/>
                <a:gd name="connsiteX53" fmla="*/ 7590 w 10000"/>
                <a:gd name="connsiteY53" fmla="*/ 8541 h 10000"/>
                <a:gd name="connsiteX54" fmla="*/ 7831 w 10000"/>
                <a:gd name="connsiteY54" fmla="*/ 8412 h 10000"/>
                <a:gd name="connsiteX55" fmla="*/ 7952 w 10000"/>
                <a:gd name="connsiteY55" fmla="*/ 7937 h 10000"/>
                <a:gd name="connsiteX56" fmla="*/ 8313 w 10000"/>
                <a:gd name="connsiteY56" fmla="*/ 7377 h 10000"/>
                <a:gd name="connsiteX57" fmla="*/ 8594 w 10000"/>
                <a:gd name="connsiteY57" fmla="*/ 7117 h 10000"/>
                <a:gd name="connsiteX58" fmla="*/ 8795 w 10000"/>
                <a:gd name="connsiteY58" fmla="*/ 6386 h 10000"/>
                <a:gd name="connsiteX59" fmla="*/ 8795 w 10000"/>
                <a:gd name="connsiteY59" fmla="*/ 6213 h 10000"/>
                <a:gd name="connsiteX60" fmla="*/ 8755 w 10000"/>
                <a:gd name="connsiteY60" fmla="*/ 5781 h 10000"/>
                <a:gd name="connsiteX61" fmla="*/ 9157 w 10000"/>
                <a:gd name="connsiteY61" fmla="*/ 4227 h 10000"/>
                <a:gd name="connsiteX62" fmla="*/ 9277 w 10000"/>
                <a:gd name="connsiteY62" fmla="*/ 4227 h 10000"/>
                <a:gd name="connsiteX63" fmla="*/ 9438 w 10000"/>
                <a:gd name="connsiteY63" fmla="*/ 4098 h 10000"/>
                <a:gd name="connsiteX64" fmla="*/ 9920 w 10000"/>
                <a:gd name="connsiteY64" fmla="*/ 3882 h 10000"/>
                <a:gd name="connsiteX65" fmla="*/ 10000 w 10000"/>
                <a:gd name="connsiteY65" fmla="*/ 3537 h 10000"/>
                <a:gd name="connsiteX66" fmla="*/ 9960 w 10000"/>
                <a:gd name="connsiteY66" fmla="*/ 3450 h 10000"/>
                <a:gd name="connsiteX67" fmla="*/ 9799 w 10000"/>
                <a:gd name="connsiteY67" fmla="*/ 3450 h 10000"/>
                <a:gd name="connsiteX68" fmla="*/ 9679 w 10000"/>
                <a:gd name="connsiteY68" fmla="*/ 3235 h 10000"/>
                <a:gd name="connsiteX69" fmla="*/ 9438 w 10000"/>
                <a:gd name="connsiteY69" fmla="*/ 3151 h 10000"/>
                <a:gd name="connsiteX70" fmla="*/ 9317 w 10000"/>
                <a:gd name="connsiteY70" fmla="*/ 2978 h 10000"/>
                <a:gd name="connsiteX71" fmla="*/ 9237 w 10000"/>
                <a:gd name="connsiteY71" fmla="*/ 2331 h 10000"/>
                <a:gd name="connsiteX72" fmla="*/ 9237 w 10000"/>
                <a:gd name="connsiteY72" fmla="*/ 1423 h 10000"/>
                <a:gd name="connsiteX73" fmla="*/ 9036 w 10000"/>
                <a:gd name="connsiteY73" fmla="*/ 1123 h 10000"/>
                <a:gd name="connsiteX74" fmla="*/ 8996 w 10000"/>
                <a:gd name="connsiteY74" fmla="*/ 820 h 10000"/>
                <a:gd name="connsiteX75" fmla="*/ 8675 w 10000"/>
                <a:gd name="connsiteY75" fmla="*/ 389 h 10000"/>
                <a:gd name="connsiteX76" fmla="*/ 8394 w 10000"/>
                <a:gd name="connsiteY76" fmla="*/ 218 h 10000"/>
                <a:gd name="connsiteX77" fmla="*/ 8233 w 10000"/>
                <a:gd name="connsiteY77" fmla="*/ 0 h 10000"/>
                <a:gd name="connsiteX78" fmla="*/ 7992 w 10000"/>
                <a:gd name="connsiteY78" fmla="*/ 218 h 10000"/>
                <a:gd name="connsiteX79" fmla="*/ 7831 w 10000"/>
                <a:gd name="connsiteY79" fmla="*/ 173 h 10000"/>
                <a:gd name="connsiteX80" fmla="*/ 7711 w 10000"/>
                <a:gd name="connsiteY80" fmla="*/ 559 h 10000"/>
                <a:gd name="connsiteX81" fmla="*/ 7390 w 10000"/>
                <a:gd name="connsiteY81" fmla="*/ 648 h 10000"/>
                <a:gd name="connsiteX82" fmla="*/ 7309 w 10000"/>
                <a:gd name="connsiteY82" fmla="*/ 948 h 10000"/>
                <a:gd name="connsiteX83" fmla="*/ 7028 w 10000"/>
                <a:gd name="connsiteY83" fmla="*/ 948 h 10000"/>
                <a:gd name="connsiteX84" fmla="*/ 6787 w 10000"/>
                <a:gd name="connsiteY84" fmla="*/ 820 h 10000"/>
                <a:gd name="connsiteX85" fmla="*/ 6265 w 10000"/>
                <a:gd name="connsiteY85" fmla="*/ 820 h 10000"/>
                <a:gd name="connsiteX86" fmla="*/ 5743 w 10000"/>
                <a:gd name="connsiteY86" fmla="*/ 820 h 10000"/>
                <a:gd name="connsiteX87" fmla="*/ 5783 w 10000"/>
                <a:gd name="connsiteY87" fmla="*/ 648 h 10000"/>
                <a:gd name="connsiteX88" fmla="*/ 5703 w 10000"/>
                <a:gd name="connsiteY88" fmla="*/ 648 h 10000"/>
                <a:gd name="connsiteX89" fmla="*/ 5663 w 10000"/>
                <a:gd name="connsiteY89" fmla="*/ 820 h 10000"/>
                <a:gd name="connsiteX90" fmla="*/ 5181 w 10000"/>
                <a:gd name="connsiteY90" fmla="*/ 820 h 10000"/>
                <a:gd name="connsiteX91" fmla="*/ 4699 w 10000"/>
                <a:gd name="connsiteY91" fmla="*/ 820 h 10000"/>
                <a:gd name="connsiteX92" fmla="*/ 4217 w 10000"/>
                <a:gd name="connsiteY92" fmla="*/ 820 h 10000"/>
                <a:gd name="connsiteX93" fmla="*/ 3735 w 10000"/>
                <a:gd name="connsiteY93" fmla="*/ 820 h 10000"/>
                <a:gd name="connsiteX94" fmla="*/ 3293 w 10000"/>
                <a:gd name="connsiteY94" fmla="*/ 820 h 10000"/>
                <a:gd name="connsiteX95" fmla="*/ 2811 w 10000"/>
                <a:gd name="connsiteY95" fmla="*/ 820 h 10000"/>
                <a:gd name="connsiteX96" fmla="*/ 2369 w 10000"/>
                <a:gd name="connsiteY96" fmla="*/ 820 h 10000"/>
                <a:gd name="connsiteX97" fmla="*/ 1888 w 10000"/>
                <a:gd name="connsiteY97" fmla="*/ 820 h 10000"/>
                <a:gd name="connsiteX98" fmla="*/ 1888 w 10000"/>
                <a:gd name="connsiteY98" fmla="*/ 1423 h 10000"/>
                <a:gd name="connsiteX99" fmla="*/ 1888 w 10000"/>
                <a:gd name="connsiteY99" fmla="*/ 2200 h 10000"/>
                <a:gd name="connsiteX100" fmla="*/ 1285 w 10000"/>
                <a:gd name="connsiteY100" fmla="*/ 2200 h 10000"/>
                <a:gd name="connsiteX101" fmla="*/ 1285 w 10000"/>
                <a:gd name="connsiteY101" fmla="*/ 2545 h 10000"/>
                <a:gd name="connsiteX0" fmla="*/ 1285 w 10000"/>
                <a:gd name="connsiteY0" fmla="*/ 2545 h 10000"/>
                <a:gd name="connsiteX1" fmla="*/ 1285 w 10000"/>
                <a:gd name="connsiteY1" fmla="*/ 3235 h 10000"/>
                <a:gd name="connsiteX2" fmla="*/ 1285 w 10000"/>
                <a:gd name="connsiteY2" fmla="*/ 3882 h 10000"/>
                <a:gd name="connsiteX3" fmla="*/ 1285 w 10000"/>
                <a:gd name="connsiteY3" fmla="*/ 4530 h 10000"/>
                <a:gd name="connsiteX4" fmla="*/ 1285 w 10000"/>
                <a:gd name="connsiteY4" fmla="*/ 5131 h 10000"/>
                <a:gd name="connsiteX5" fmla="*/ 643 w 10000"/>
                <a:gd name="connsiteY5" fmla="*/ 5263 h 10000"/>
                <a:gd name="connsiteX6" fmla="*/ 522 w 10000"/>
                <a:gd name="connsiteY6" fmla="*/ 5607 h 10000"/>
                <a:gd name="connsiteX7" fmla="*/ 241 w 10000"/>
                <a:gd name="connsiteY7" fmla="*/ 6039 h 10000"/>
                <a:gd name="connsiteX8" fmla="*/ 241 w 10000"/>
                <a:gd name="connsiteY8" fmla="*/ 6386 h 10000"/>
                <a:gd name="connsiteX9" fmla="*/ 120 w 10000"/>
                <a:gd name="connsiteY9" fmla="*/ 6470 h 10000"/>
                <a:gd name="connsiteX10" fmla="*/ 120 w 10000"/>
                <a:gd name="connsiteY10" fmla="*/ 6771 h 10000"/>
                <a:gd name="connsiteX11" fmla="*/ 0 w 10000"/>
                <a:gd name="connsiteY11" fmla="*/ 7033 h 10000"/>
                <a:gd name="connsiteX12" fmla="*/ 0 w 10000"/>
                <a:gd name="connsiteY12" fmla="*/ 7246 h 10000"/>
                <a:gd name="connsiteX13" fmla="*/ 241 w 10000"/>
                <a:gd name="connsiteY13" fmla="*/ 7204 h 10000"/>
                <a:gd name="connsiteX14" fmla="*/ 281 w 10000"/>
                <a:gd name="connsiteY14" fmla="*/ 7590 h 10000"/>
                <a:gd name="connsiteX15" fmla="*/ 602 w 10000"/>
                <a:gd name="connsiteY15" fmla="*/ 8284 h 10000"/>
                <a:gd name="connsiteX16" fmla="*/ 602 w 10000"/>
                <a:gd name="connsiteY16" fmla="*/ 8326 h 10000"/>
                <a:gd name="connsiteX17" fmla="*/ 482 w 10000"/>
                <a:gd name="connsiteY17" fmla="*/ 8368 h 10000"/>
                <a:gd name="connsiteX18" fmla="*/ 964 w 10000"/>
                <a:gd name="connsiteY18" fmla="*/ 9058 h 10000"/>
                <a:gd name="connsiteX19" fmla="*/ 1004 w 10000"/>
                <a:gd name="connsiteY19" fmla="*/ 9275 h 10000"/>
                <a:gd name="connsiteX20" fmla="*/ 964 w 10000"/>
                <a:gd name="connsiteY20" fmla="*/ 9879 h 10000"/>
                <a:gd name="connsiteX21" fmla="*/ 1192 w 10000"/>
                <a:gd name="connsiteY21" fmla="*/ 10000 h 10000"/>
                <a:gd name="connsiteX22" fmla="*/ 1332 w 10000"/>
                <a:gd name="connsiteY22" fmla="*/ 9404 h 10000"/>
                <a:gd name="connsiteX23" fmla="*/ 1439 w 10000"/>
                <a:gd name="connsiteY23" fmla="*/ 9506 h 10000"/>
                <a:gd name="connsiteX24" fmla="*/ 1767 w 10000"/>
                <a:gd name="connsiteY24" fmla="*/ 9426 h 10000"/>
                <a:gd name="connsiteX25" fmla="*/ 1951 w 10000"/>
                <a:gd name="connsiteY25" fmla="*/ 9317 h 10000"/>
                <a:gd name="connsiteX26" fmla="*/ 2025 w 10000"/>
                <a:gd name="connsiteY26" fmla="*/ 9052 h 10000"/>
                <a:gd name="connsiteX27" fmla="*/ 2338 w 10000"/>
                <a:gd name="connsiteY27" fmla="*/ 8966 h 10000"/>
                <a:gd name="connsiteX28" fmla="*/ 2643 w 10000"/>
                <a:gd name="connsiteY28" fmla="*/ 9388 h 10000"/>
                <a:gd name="connsiteX29" fmla="*/ 2911 w 10000"/>
                <a:gd name="connsiteY29" fmla="*/ 9572 h 10000"/>
                <a:gd name="connsiteX30" fmla="*/ 3167 w 10000"/>
                <a:gd name="connsiteY30" fmla="*/ 9539 h 10000"/>
                <a:gd name="connsiteX31" fmla="*/ 3795 w 10000"/>
                <a:gd name="connsiteY31" fmla="*/ 9693 h 10000"/>
                <a:gd name="connsiteX32" fmla="*/ 4153 w 10000"/>
                <a:gd name="connsiteY32" fmla="*/ 9776 h 10000"/>
                <a:gd name="connsiteX33" fmla="*/ 4600 w 10000"/>
                <a:gd name="connsiteY33" fmla="*/ 9556 h 10000"/>
                <a:gd name="connsiteX34" fmla="*/ 4901 w 10000"/>
                <a:gd name="connsiteY34" fmla="*/ 9086 h 10000"/>
                <a:gd name="connsiteX35" fmla="*/ 5337 w 10000"/>
                <a:gd name="connsiteY35" fmla="*/ 9340 h 10000"/>
                <a:gd name="connsiteX36" fmla="*/ 5564 w 10000"/>
                <a:gd name="connsiteY36" fmla="*/ 9506 h 10000"/>
                <a:gd name="connsiteX37" fmla="*/ 5768 w 10000"/>
                <a:gd name="connsiteY37" fmla="*/ 9399 h 10000"/>
                <a:gd name="connsiteX38" fmla="*/ 5933 w 10000"/>
                <a:gd name="connsiteY38" fmla="*/ 9300 h 10000"/>
                <a:gd name="connsiteX39" fmla="*/ 6089 w 10000"/>
                <a:gd name="connsiteY39" fmla="*/ 9078 h 10000"/>
                <a:gd name="connsiteX40" fmla="*/ 6274 w 10000"/>
                <a:gd name="connsiteY40" fmla="*/ 8778 h 10000"/>
                <a:gd name="connsiteX41" fmla="*/ 6389 w 10000"/>
                <a:gd name="connsiteY41" fmla="*/ 8638 h 10000"/>
                <a:gd name="connsiteX42" fmla="*/ 6524 w 10000"/>
                <a:gd name="connsiteY42" fmla="*/ 8582 h 10000"/>
                <a:gd name="connsiteX43" fmla="*/ 6531 w 10000"/>
                <a:gd name="connsiteY43" fmla="*/ 8405 h 10000"/>
                <a:gd name="connsiteX44" fmla="*/ 6572 w 10000"/>
                <a:gd name="connsiteY44" fmla="*/ 8201 h 10000"/>
                <a:gd name="connsiteX45" fmla="*/ 6602 w 10000"/>
                <a:gd name="connsiteY45" fmla="*/ 8014 h 10000"/>
                <a:gd name="connsiteX46" fmla="*/ 6707 w 10000"/>
                <a:gd name="connsiteY46" fmla="*/ 7862 h 10000"/>
                <a:gd name="connsiteX47" fmla="*/ 6827 w 10000"/>
                <a:gd name="connsiteY47" fmla="*/ 8797 h 10000"/>
                <a:gd name="connsiteX48" fmla="*/ 6991 w 10000"/>
                <a:gd name="connsiteY48" fmla="*/ 8904 h 10000"/>
                <a:gd name="connsiteX49" fmla="*/ 7275 w 10000"/>
                <a:gd name="connsiteY49" fmla="*/ 9176 h 10000"/>
                <a:gd name="connsiteX50" fmla="*/ 7430 w 10000"/>
                <a:gd name="connsiteY50" fmla="*/ 8756 h 10000"/>
                <a:gd name="connsiteX51" fmla="*/ 7470 w 10000"/>
                <a:gd name="connsiteY51" fmla="*/ 8798 h 10000"/>
                <a:gd name="connsiteX52" fmla="*/ 7590 w 10000"/>
                <a:gd name="connsiteY52" fmla="*/ 8541 h 10000"/>
                <a:gd name="connsiteX53" fmla="*/ 7831 w 10000"/>
                <a:gd name="connsiteY53" fmla="*/ 8412 h 10000"/>
                <a:gd name="connsiteX54" fmla="*/ 7952 w 10000"/>
                <a:gd name="connsiteY54" fmla="*/ 7937 h 10000"/>
                <a:gd name="connsiteX55" fmla="*/ 8313 w 10000"/>
                <a:gd name="connsiteY55" fmla="*/ 7377 h 10000"/>
                <a:gd name="connsiteX56" fmla="*/ 8594 w 10000"/>
                <a:gd name="connsiteY56" fmla="*/ 7117 h 10000"/>
                <a:gd name="connsiteX57" fmla="*/ 8795 w 10000"/>
                <a:gd name="connsiteY57" fmla="*/ 6386 h 10000"/>
                <a:gd name="connsiteX58" fmla="*/ 8795 w 10000"/>
                <a:gd name="connsiteY58" fmla="*/ 6213 h 10000"/>
                <a:gd name="connsiteX59" fmla="*/ 8755 w 10000"/>
                <a:gd name="connsiteY59" fmla="*/ 5781 h 10000"/>
                <a:gd name="connsiteX60" fmla="*/ 9157 w 10000"/>
                <a:gd name="connsiteY60" fmla="*/ 4227 h 10000"/>
                <a:gd name="connsiteX61" fmla="*/ 9277 w 10000"/>
                <a:gd name="connsiteY61" fmla="*/ 4227 h 10000"/>
                <a:gd name="connsiteX62" fmla="*/ 9438 w 10000"/>
                <a:gd name="connsiteY62" fmla="*/ 4098 h 10000"/>
                <a:gd name="connsiteX63" fmla="*/ 9920 w 10000"/>
                <a:gd name="connsiteY63" fmla="*/ 3882 h 10000"/>
                <a:gd name="connsiteX64" fmla="*/ 10000 w 10000"/>
                <a:gd name="connsiteY64" fmla="*/ 3537 h 10000"/>
                <a:gd name="connsiteX65" fmla="*/ 9960 w 10000"/>
                <a:gd name="connsiteY65" fmla="*/ 3450 h 10000"/>
                <a:gd name="connsiteX66" fmla="*/ 9799 w 10000"/>
                <a:gd name="connsiteY66" fmla="*/ 3450 h 10000"/>
                <a:gd name="connsiteX67" fmla="*/ 9679 w 10000"/>
                <a:gd name="connsiteY67" fmla="*/ 3235 h 10000"/>
                <a:gd name="connsiteX68" fmla="*/ 9438 w 10000"/>
                <a:gd name="connsiteY68" fmla="*/ 3151 h 10000"/>
                <a:gd name="connsiteX69" fmla="*/ 9317 w 10000"/>
                <a:gd name="connsiteY69" fmla="*/ 2978 h 10000"/>
                <a:gd name="connsiteX70" fmla="*/ 9237 w 10000"/>
                <a:gd name="connsiteY70" fmla="*/ 2331 h 10000"/>
                <a:gd name="connsiteX71" fmla="*/ 9237 w 10000"/>
                <a:gd name="connsiteY71" fmla="*/ 1423 h 10000"/>
                <a:gd name="connsiteX72" fmla="*/ 9036 w 10000"/>
                <a:gd name="connsiteY72" fmla="*/ 1123 h 10000"/>
                <a:gd name="connsiteX73" fmla="*/ 8996 w 10000"/>
                <a:gd name="connsiteY73" fmla="*/ 820 h 10000"/>
                <a:gd name="connsiteX74" fmla="*/ 8675 w 10000"/>
                <a:gd name="connsiteY74" fmla="*/ 389 h 10000"/>
                <a:gd name="connsiteX75" fmla="*/ 8394 w 10000"/>
                <a:gd name="connsiteY75" fmla="*/ 218 h 10000"/>
                <a:gd name="connsiteX76" fmla="*/ 8233 w 10000"/>
                <a:gd name="connsiteY76" fmla="*/ 0 h 10000"/>
                <a:gd name="connsiteX77" fmla="*/ 7992 w 10000"/>
                <a:gd name="connsiteY77" fmla="*/ 218 h 10000"/>
                <a:gd name="connsiteX78" fmla="*/ 7831 w 10000"/>
                <a:gd name="connsiteY78" fmla="*/ 173 h 10000"/>
                <a:gd name="connsiteX79" fmla="*/ 7711 w 10000"/>
                <a:gd name="connsiteY79" fmla="*/ 559 h 10000"/>
                <a:gd name="connsiteX80" fmla="*/ 7390 w 10000"/>
                <a:gd name="connsiteY80" fmla="*/ 648 h 10000"/>
                <a:gd name="connsiteX81" fmla="*/ 7309 w 10000"/>
                <a:gd name="connsiteY81" fmla="*/ 948 h 10000"/>
                <a:gd name="connsiteX82" fmla="*/ 7028 w 10000"/>
                <a:gd name="connsiteY82" fmla="*/ 948 h 10000"/>
                <a:gd name="connsiteX83" fmla="*/ 6787 w 10000"/>
                <a:gd name="connsiteY83" fmla="*/ 820 h 10000"/>
                <a:gd name="connsiteX84" fmla="*/ 6265 w 10000"/>
                <a:gd name="connsiteY84" fmla="*/ 820 h 10000"/>
                <a:gd name="connsiteX85" fmla="*/ 5743 w 10000"/>
                <a:gd name="connsiteY85" fmla="*/ 820 h 10000"/>
                <a:gd name="connsiteX86" fmla="*/ 5783 w 10000"/>
                <a:gd name="connsiteY86" fmla="*/ 648 h 10000"/>
                <a:gd name="connsiteX87" fmla="*/ 5703 w 10000"/>
                <a:gd name="connsiteY87" fmla="*/ 648 h 10000"/>
                <a:gd name="connsiteX88" fmla="*/ 5663 w 10000"/>
                <a:gd name="connsiteY88" fmla="*/ 820 h 10000"/>
                <a:gd name="connsiteX89" fmla="*/ 5181 w 10000"/>
                <a:gd name="connsiteY89" fmla="*/ 820 h 10000"/>
                <a:gd name="connsiteX90" fmla="*/ 4699 w 10000"/>
                <a:gd name="connsiteY90" fmla="*/ 820 h 10000"/>
                <a:gd name="connsiteX91" fmla="*/ 4217 w 10000"/>
                <a:gd name="connsiteY91" fmla="*/ 820 h 10000"/>
                <a:gd name="connsiteX92" fmla="*/ 3735 w 10000"/>
                <a:gd name="connsiteY92" fmla="*/ 820 h 10000"/>
                <a:gd name="connsiteX93" fmla="*/ 3293 w 10000"/>
                <a:gd name="connsiteY93" fmla="*/ 820 h 10000"/>
                <a:gd name="connsiteX94" fmla="*/ 2811 w 10000"/>
                <a:gd name="connsiteY94" fmla="*/ 820 h 10000"/>
                <a:gd name="connsiteX95" fmla="*/ 2369 w 10000"/>
                <a:gd name="connsiteY95" fmla="*/ 820 h 10000"/>
                <a:gd name="connsiteX96" fmla="*/ 1888 w 10000"/>
                <a:gd name="connsiteY96" fmla="*/ 820 h 10000"/>
                <a:gd name="connsiteX97" fmla="*/ 1888 w 10000"/>
                <a:gd name="connsiteY97" fmla="*/ 1423 h 10000"/>
                <a:gd name="connsiteX98" fmla="*/ 1888 w 10000"/>
                <a:gd name="connsiteY98" fmla="*/ 2200 h 10000"/>
                <a:gd name="connsiteX99" fmla="*/ 1285 w 10000"/>
                <a:gd name="connsiteY99" fmla="*/ 2200 h 10000"/>
                <a:gd name="connsiteX100" fmla="*/ 1285 w 10000"/>
                <a:gd name="connsiteY100" fmla="*/ 2545 h 10000"/>
                <a:gd name="connsiteX0" fmla="*/ 1285 w 10000"/>
                <a:gd name="connsiteY0" fmla="*/ 2545 h 10000"/>
                <a:gd name="connsiteX1" fmla="*/ 1285 w 10000"/>
                <a:gd name="connsiteY1" fmla="*/ 3235 h 10000"/>
                <a:gd name="connsiteX2" fmla="*/ 1285 w 10000"/>
                <a:gd name="connsiteY2" fmla="*/ 3882 h 10000"/>
                <a:gd name="connsiteX3" fmla="*/ 1285 w 10000"/>
                <a:gd name="connsiteY3" fmla="*/ 4530 h 10000"/>
                <a:gd name="connsiteX4" fmla="*/ 1285 w 10000"/>
                <a:gd name="connsiteY4" fmla="*/ 5131 h 10000"/>
                <a:gd name="connsiteX5" fmla="*/ 643 w 10000"/>
                <a:gd name="connsiteY5" fmla="*/ 5263 h 10000"/>
                <a:gd name="connsiteX6" fmla="*/ 522 w 10000"/>
                <a:gd name="connsiteY6" fmla="*/ 5607 h 10000"/>
                <a:gd name="connsiteX7" fmla="*/ 241 w 10000"/>
                <a:gd name="connsiteY7" fmla="*/ 6039 h 10000"/>
                <a:gd name="connsiteX8" fmla="*/ 241 w 10000"/>
                <a:gd name="connsiteY8" fmla="*/ 6386 h 10000"/>
                <a:gd name="connsiteX9" fmla="*/ 120 w 10000"/>
                <a:gd name="connsiteY9" fmla="*/ 6470 h 10000"/>
                <a:gd name="connsiteX10" fmla="*/ 120 w 10000"/>
                <a:gd name="connsiteY10" fmla="*/ 6771 h 10000"/>
                <a:gd name="connsiteX11" fmla="*/ 0 w 10000"/>
                <a:gd name="connsiteY11" fmla="*/ 7033 h 10000"/>
                <a:gd name="connsiteX12" fmla="*/ 0 w 10000"/>
                <a:gd name="connsiteY12" fmla="*/ 7246 h 10000"/>
                <a:gd name="connsiteX13" fmla="*/ 241 w 10000"/>
                <a:gd name="connsiteY13" fmla="*/ 7204 h 10000"/>
                <a:gd name="connsiteX14" fmla="*/ 281 w 10000"/>
                <a:gd name="connsiteY14" fmla="*/ 7590 h 10000"/>
                <a:gd name="connsiteX15" fmla="*/ 602 w 10000"/>
                <a:gd name="connsiteY15" fmla="*/ 8284 h 10000"/>
                <a:gd name="connsiteX16" fmla="*/ 602 w 10000"/>
                <a:gd name="connsiteY16" fmla="*/ 8326 h 10000"/>
                <a:gd name="connsiteX17" fmla="*/ 482 w 10000"/>
                <a:gd name="connsiteY17" fmla="*/ 8368 h 10000"/>
                <a:gd name="connsiteX18" fmla="*/ 964 w 10000"/>
                <a:gd name="connsiteY18" fmla="*/ 9058 h 10000"/>
                <a:gd name="connsiteX19" fmla="*/ 1004 w 10000"/>
                <a:gd name="connsiteY19" fmla="*/ 9275 h 10000"/>
                <a:gd name="connsiteX20" fmla="*/ 964 w 10000"/>
                <a:gd name="connsiteY20" fmla="*/ 9879 h 10000"/>
                <a:gd name="connsiteX21" fmla="*/ 1192 w 10000"/>
                <a:gd name="connsiteY21" fmla="*/ 10000 h 10000"/>
                <a:gd name="connsiteX22" fmla="*/ 1332 w 10000"/>
                <a:gd name="connsiteY22" fmla="*/ 9404 h 10000"/>
                <a:gd name="connsiteX23" fmla="*/ 1439 w 10000"/>
                <a:gd name="connsiteY23" fmla="*/ 9506 h 10000"/>
                <a:gd name="connsiteX24" fmla="*/ 1767 w 10000"/>
                <a:gd name="connsiteY24" fmla="*/ 9426 h 10000"/>
                <a:gd name="connsiteX25" fmla="*/ 1951 w 10000"/>
                <a:gd name="connsiteY25" fmla="*/ 9317 h 10000"/>
                <a:gd name="connsiteX26" fmla="*/ 2025 w 10000"/>
                <a:gd name="connsiteY26" fmla="*/ 9052 h 10000"/>
                <a:gd name="connsiteX27" fmla="*/ 2338 w 10000"/>
                <a:gd name="connsiteY27" fmla="*/ 8966 h 10000"/>
                <a:gd name="connsiteX28" fmla="*/ 2643 w 10000"/>
                <a:gd name="connsiteY28" fmla="*/ 9388 h 10000"/>
                <a:gd name="connsiteX29" fmla="*/ 2911 w 10000"/>
                <a:gd name="connsiteY29" fmla="*/ 9572 h 10000"/>
                <a:gd name="connsiteX30" fmla="*/ 3167 w 10000"/>
                <a:gd name="connsiteY30" fmla="*/ 9539 h 10000"/>
                <a:gd name="connsiteX31" fmla="*/ 3795 w 10000"/>
                <a:gd name="connsiteY31" fmla="*/ 9693 h 10000"/>
                <a:gd name="connsiteX32" fmla="*/ 4153 w 10000"/>
                <a:gd name="connsiteY32" fmla="*/ 9776 h 10000"/>
                <a:gd name="connsiteX33" fmla="*/ 4600 w 10000"/>
                <a:gd name="connsiteY33" fmla="*/ 9556 h 10000"/>
                <a:gd name="connsiteX34" fmla="*/ 4901 w 10000"/>
                <a:gd name="connsiteY34" fmla="*/ 9086 h 10000"/>
                <a:gd name="connsiteX35" fmla="*/ 5337 w 10000"/>
                <a:gd name="connsiteY35" fmla="*/ 9340 h 10000"/>
                <a:gd name="connsiteX36" fmla="*/ 5564 w 10000"/>
                <a:gd name="connsiteY36" fmla="*/ 9506 h 10000"/>
                <a:gd name="connsiteX37" fmla="*/ 5768 w 10000"/>
                <a:gd name="connsiteY37" fmla="*/ 9399 h 10000"/>
                <a:gd name="connsiteX38" fmla="*/ 5933 w 10000"/>
                <a:gd name="connsiteY38" fmla="*/ 9300 h 10000"/>
                <a:gd name="connsiteX39" fmla="*/ 6089 w 10000"/>
                <a:gd name="connsiteY39" fmla="*/ 9078 h 10000"/>
                <a:gd name="connsiteX40" fmla="*/ 6274 w 10000"/>
                <a:gd name="connsiteY40" fmla="*/ 8778 h 10000"/>
                <a:gd name="connsiteX41" fmla="*/ 6389 w 10000"/>
                <a:gd name="connsiteY41" fmla="*/ 8638 h 10000"/>
                <a:gd name="connsiteX42" fmla="*/ 6524 w 10000"/>
                <a:gd name="connsiteY42" fmla="*/ 8582 h 10000"/>
                <a:gd name="connsiteX43" fmla="*/ 6531 w 10000"/>
                <a:gd name="connsiteY43" fmla="*/ 8405 h 10000"/>
                <a:gd name="connsiteX44" fmla="*/ 6572 w 10000"/>
                <a:gd name="connsiteY44" fmla="*/ 8201 h 10000"/>
                <a:gd name="connsiteX45" fmla="*/ 6602 w 10000"/>
                <a:gd name="connsiteY45" fmla="*/ 8014 h 10000"/>
                <a:gd name="connsiteX46" fmla="*/ 6707 w 10000"/>
                <a:gd name="connsiteY46" fmla="*/ 7862 h 10000"/>
                <a:gd name="connsiteX47" fmla="*/ 6827 w 10000"/>
                <a:gd name="connsiteY47" fmla="*/ 8797 h 10000"/>
                <a:gd name="connsiteX48" fmla="*/ 7275 w 10000"/>
                <a:gd name="connsiteY48" fmla="*/ 9176 h 10000"/>
                <a:gd name="connsiteX49" fmla="*/ 7430 w 10000"/>
                <a:gd name="connsiteY49" fmla="*/ 8756 h 10000"/>
                <a:gd name="connsiteX50" fmla="*/ 7470 w 10000"/>
                <a:gd name="connsiteY50" fmla="*/ 8798 h 10000"/>
                <a:gd name="connsiteX51" fmla="*/ 7590 w 10000"/>
                <a:gd name="connsiteY51" fmla="*/ 8541 h 10000"/>
                <a:gd name="connsiteX52" fmla="*/ 7831 w 10000"/>
                <a:gd name="connsiteY52" fmla="*/ 8412 h 10000"/>
                <a:gd name="connsiteX53" fmla="*/ 7952 w 10000"/>
                <a:gd name="connsiteY53" fmla="*/ 7937 h 10000"/>
                <a:gd name="connsiteX54" fmla="*/ 8313 w 10000"/>
                <a:gd name="connsiteY54" fmla="*/ 7377 h 10000"/>
                <a:gd name="connsiteX55" fmla="*/ 8594 w 10000"/>
                <a:gd name="connsiteY55" fmla="*/ 7117 h 10000"/>
                <a:gd name="connsiteX56" fmla="*/ 8795 w 10000"/>
                <a:gd name="connsiteY56" fmla="*/ 6386 h 10000"/>
                <a:gd name="connsiteX57" fmla="*/ 8795 w 10000"/>
                <a:gd name="connsiteY57" fmla="*/ 6213 h 10000"/>
                <a:gd name="connsiteX58" fmla="*/ 8755 w 10000"/>
                <a:gd name="connsiteY58" fmla="*/ 5781 h 10000"/>
                <a:gd name="connsiteX59" fmla="*/ 9157 w 10000"/>
                <a:gd name="connsiteY59" fmla="*/ 4227 h 10000"/>
                <a:gd name="connsiteX60" fmla="*/ 9277 w 10000"/>
                <a:gd name="connsiteY60" fmla="*/ 4227 h 10000"/>
                <a:gd name="connsiteX61" fmla="*/ 9438 w 10000"/>
                <a:gd name="connsiteY61" fmla="*/ 4098 h 10000"/>
                <a:gd name="connsiteX62" fmla="*/ 9920 w 10000"/>
                <a:gd name="connsiteY62" fmla="*/ 3882 h 10000"/>
                <a:gd name="connsiteX63" fmla="*/ 10000 w 10000"/>
                <a:gd name="connsiteY63" fmla="*/ 3537 h 10000"/>
                <a:gd name="connsiteX64" fmla="*/ 9960 w 10000"/>
                <a:gd name="connsiteY64" fmla="*/ 3450 h 10000"/>
                <a:gd name="connsiteX65" fmla="*/ 9799 w 10000"/>
                <a:gd name="connsiteY65" fmla="*/ 3450 h 10000"/>
                <a:gd name="connsiteX66" fmla="*/ 9679 w 10000"/>
                <a:gd name="connsiteY66" fmla="*/ 3235 h 10000"/>
                <a:gd name="connsiteX67" fmla="*/ 9438 w 10000"/>
                <a:gd name="connsiteY67" fmla="*/ 3151 h 10000"/>
                <a:gd name="connsiteX68" fmla="*/ 9317 w 10000"/>
                <a:gd name="connsiteY68" fmla="*/ 2978 h 10000"/>
                <a:gd name="connsiteX69" fmla="*/ 9237 w 10000"/>
                <a:gd name="connsiteY69" fmla="*/ 2331 h 10000"/>
                <a:gd name="connsiteX70" fmla="*/ 9237 w 10000"/>
                <a:gd name="connsiteY70" fmla="*/ 1423 h 10000"/>
                <a:gd name="connsiteX71" fmla="*/ 9036 w 10000"/>
                <a:gd name="connsiteY71" fmla="*/ 1123 h 10000"/>
                <a:gd name="connsiteX72" fmla="*/ 8996 w 10000"/>
                <a:gd name="connsiteY72" fmla="*/ 820 h 10000"/>
                <a:gd name="connsiteX73" fmla="*/ 8675 w 10000"/>
                <a:gd name="connsiteY73" fmla="*/ 389 h 10000"/>
                <a:gd name="connsiteX74" fmla="*/ 8394 w 10000"/>
                <a:gd name="connsiteY74" fmla="*/ 218 h 10000"/>
                <a:gd name="connsiteX75" fmla="*/ 8233 w 10000"/>
                <a:gd name="connsiteY75" fmla="*/ 0 h 10000"/>
                <a:gd name="connsiteX76" fmla="*/ 7992 w 10000"/>
                <a:gd name="connsiteY76" fmla="*/ 218 h 10000"/>
                <a:gd name="connsiteX77" fmla="*/ 7831 w 10000"/>
                <a:gd name="connsiteY77" fmla="*/ 173 h 10000"/>
                <a:gd name="connsiteX78" fmla="*/ 7711 w 10000"/>
                <a:gd name="connsiteY78" fmla="*/ 559 h 10000"/>
                <a:gd name="connsiteX79" fmla="*/ 7390 w 10000"/>
                <a:gd name="connsiteY79" fmla="*/ 648 h 10000"/>
                <a:gd name="connsiteX80" fmla="*/ 7309 w 10000"/>
                <a:gd name="connsiteY80" fmla="*/ 948 h 10000"/>
                <a:gd name="connsiteX81" fmla="*/ 7028 w 10000"/>
                <a:gd name="connsiteY81" fmla="*/ 948 h 10000"/>
                <a:gd name="connsiteX82" fmla="*/ 6787 w 10000"/>
                <a:gd name="connsiteY82" fmla="*/ 820 h 10000"/>
                <a:gd name="connsiteX83" fmla="*/ 6265 w 10000"/>
                <a:gd name="connsiteY83" fmla="*/ 820 h 10000"/>
                <a:gd name="connsiteX84" fmla="*/ 5743 w 10000"/>
                <a:gd name="connsiteY84" fmla="*/ 820 h 10000"/>
                <a:gd name="connsiteX85" fmla="*/ 5783 w 10000"/>
                <a:gd name="connsiteY85" fmla="*/ 648 h 10000"/>
                <a:gd name="connsiteX86" fmla="*/ 5703 w 10000"/>
                <a:gd name="connsiteY86" fmla="*/ 648 h 10000"/>
                <a:gd name="connsiteX87" fmla="*/ 5663 w 10000"/>
                <a:gd name="connsiteY87" fmla="*/ 820 h 10000"/>
                <a:gd name="connsiteX88" fmla="*/ 5181 w 10000"/>
                <a:gd name="connsiteY88" fmla="*/ 820 h 10000"/>
                <a:gd name="connsiteX89" fmla="*/ 4699 w 10000"/>
                <a:gd name="connsiteY89" fmla="*/ 820 h 10000"/>
                <a:gd name="connsiteX90" fmla="*/ 4217 w 10000"/>
                <a:gd name="connsiteY90" fmla="*/ 820 h 10000"/>
                <a:gd name="connsiteX91" fmla="*/ 3735 w 10000"/>
                <a:gd name="connsiteY91" fmla="*/ 820 h 10000"/>
                <a:gd name="connsiteX92" fmla="*/ 3293 w 10000"/>
                <a:gd name="connsiteY92" fmla="*/ 820 h 10000"/>
                <a:gd name="connsiteX93" fmla="*/ 2811 w 10000"/>
                <a:gd name="connsiteY93" fmla="*/ 820 h 10000"/>
                <a:gd name="connsiteX94" fmla="*/ 2369 w 10000"/>
                <a:gd name="connsiteY94" fmla="*/ 820 h 10000"/>
                <a:gd name="connsiteX95" fmla="*/ 1888 w 10000"/>
                <a:gd name="connsiteY95" fmla="*/ 820 h 10000"/>
                <a:gd name="connsiteX96" fmla="*/ 1888 w 10000"/>
                <a:gd name="connsiteY96" fmla="*/ 1423 h 10000"/>
                <a:gd name="connsiteX97" fmla="*/ 1888 w 10000"/>
                <a:gd name="connsiteY97" fmla="*/ 2200 h 10000"/>
                <a:gd name="connsiteX98" fmla="*/ 1285 w 10000"/>
                <a:gd name="connsiteY98" fmla="*/ 2200 h 10000"/>
                <a:gd name="connsiteX99" fmla="*/ 1285 w 10000"/>
                <a:gd name="connsiteY99" fmla="*/ 2545 h 10000"/>
                <a:gd name="connsiteX0" fmla="*/ 1285 w 10000"/>
                <a:gd name="connsiteY0" fmla="*/ 2545 h 10000"/>
                <a:gd name="connsiteX1" fmla="*/ 1285 w 10000"/>
                <a:gd name="connsiteY1" fmla="*/ 3235 h 10000"/>
                <a:gd name="connsiteX2" fmla="*/ 1285 w 10000"/>
                <a:gd name="connsiteY2" fmla="*/ 3882 h 10000"/>
                <a:gd name="connsiteX3" fmla="*/ 1285 w 10000"/>
                <a:gd name="connsiteY3" fmla="*/ 4530 h 10000"/>
                <a:gd name="connsiteX4" fmla="*/ 1285 w 10000"/>
                <a:gd name="connsiteY4" fmla="*/ 5131 h 10000"/>
                <a:gd name="connsiteX5" fmla="*/ 643 w 10000"/>
                <a:gd name="connsiteY5" fmla="*/ 5263 h 10000"/>
                <a:gd name="connsiteX6" fmla="*/ 522 w 10000"/>
                <a:gd name="connsiteY6" fmla="*/ 5607 h 10000"/>
                <a:gd name="connsiteX7" fmla="*/ 241 w 10000"/>
                <a:gd name="connsiteY7" fmla="*/ 6039 h 10000"/>
                <a:gd name="connsiteX8" fmla="*/ 241 w 10000"/>
                <a:gd name="connsiteY8" fmla="*/ 6386 h 10000"/>
                <a:gd name="connsiteX9" fmla="*/ 120 w 10000"/>
                <a:gd name="connsiteY9" fmla="*/ 6470 h 10000"/>
                <a:gd name="connsiteX10" fmla="*/ 120 w 10000"/>
                <a:gd name="connsiteY10" fmla="*/ 6771 h 10000"/>
                <a:gd name="connsiteX11" fmla="*/ 0 w 10000"/>
                <a:gd name="connsiteY11" fmla="*/ 7033 h 10000"/>
                <a:gd name="connsiteX12" fmla="*/ 0 w 10000"/>
                <a:gd name="connsiteY12" fmla="*/ 7246 h 10000"/>
                <a:gd name="connsiteX13" fmla="*/ 241 w 10000"/>
                <a:gd name="connsiteY13" fmla="*/ 7204 h 10000"/>
                <a:gd name="connsiteX14" fmla="*/ 281 w 10000"/>
                <a:gd name="connsiteY14" fmla="*/ 7590 h 10000"/>
                <a:gd name="connsiteX15" fmla="*/ 602 w 10000"/>
                <a:gd name="connsiteY15" fmla="*/ 8284 h 10000"/>
                <a:gd name="connsiteX16" fmla="*/ 602 w 10000"/>
                <a:gd name="connsiteY16" fmla="*/ 8326 h 10000"/>
                <a:gd name="connsiteX17" fmla="*/ 482 w 10000"/>
                <a:gd name="connsiteY17" fmla="*/ 8368 h 10000"/>
                <a:gd name="connsiteX18" fmla="*/ 964 w 10000"/>
                <a:gd name="connsiteY18" fmla="*/ 9058 h 10000"/>
                <a:gd name="connsiteX19" fmla="*/ 1004 w 10000"/>
                <a:gd name="connsiteY19" fmla="*/ 9275 h 10000"/>
                <a:gd name="connsiteX20" fmla="*/ 964 w 10000"/>
                <a:gd name="connsiteY20" fmla="*/ 9879 h 10000"/>
                <a:gd name="connsiteX21" fmla="*/ 1192 w 10000"/>
                <a:gd name="connsiteY21" fmla="*/ 10000 h 10000"/>
                <a:gd name="connsiteX22" fmla="*/ 1332 w 10000"/>
                <a:gd name="connsiteY22" fmla="*/ 9404 h 10000"/>
                <a:gd name="connsiteX23" fmla="*/ 1439 w 10000"/>
                <a:gd name="connsiteY23" fmla="*/ 9506 h 10000"/>
                <a:gd name="connsiteX24" fmla="*/ 1767 w 10000"/>
                <a:gd name="connsiteY24" fmla="*/ 9426 h 10000"/>
                <a:gd name="connsiteX25" fmla="*/ 1951 w 10000"/>
                <a:gd name="connsiteY25" fmla="*/ 9317 h 10000"/>
                <a:gd name="connsiteX26" fmla="*/ 2025 w 10000"/>
                <a:gd name="connsiteY26" fmla="*/ 9052 h 10000"/>
                <a:gd name="connsiteX27" fmla="*/ 2338 w 10000"/>
                <a:gd name="connsiteY27" fmla="*/ 8966 h 10000"/>
                <a:gd name="connsiteX28" fmla="*/ 2643 w 10000"/>
                <a:gd name="connsiteY28" fmla="*/ 9388 h 10000"/>
                <a:gd name="connsiteX29" fmla="*/ 2911 w 10000"/>
                <a:gd name="connsiteY29" fmla="*/ 9572 h 10000"/>
                <a:gd name="connsiteX30" fmla="*/ 3167 w 10000"/>
                <a:gd name="connsiteY30" fmla="*/ 9539 h 10000"/>
                <a:gd name="connsiteX31" fmla="*/ 3795 w 10000"/>
                <a:gd name="connsiteY31" fmla="*/ 9693 h 10000"/>
                <a:gd name="connsiteX32" fmla="*/ 4153 w 10000"/>
                <a:gd name="connsiteY32" fmla="*/ 9776 h 10000"/>
                <a:gd name="connsiteX33" fmla="*/ 4600 w 10000"/>
                <a:gd name="connsiteY33" fmla="*/ 9556 h 10000"/>
                <a:gd name="connsiteX34" fmla="*/ 4901 w 10000"/>
                <a:gd name="connsiteY34" fmla="*/ 9086 h 10000"/>
                <a:gd name="connsiteX35" fmla="*/ 5337 w 10000"/>
                <a:gd name="connsiteY35" fmla="*/ 9340 h 10000"/>
                <a:gd name="connsiteX36" fmla="*/ 5564 w 10000"/>
                <a:gd name="connsiteY36" fmla="*/ 9506 h 10000"/>
                <a:gd name="connsiteX37" fmla="*/ 5768 w 10000"/>
                <a:gd name="connsiteY37" fmla="*/ 9399 h 10000"/>
                <a:gd name="connsiteX38" fmla="*/ 5933 w 10000"/>
                <a:gd name="connsiteY38" fmla="*/ 9300 h 10000"/>
                <a:gd name="connsiteX39" fmla="*/ 6089 w 10000"/>
                <a:gd name="connsiteY39" fmla="*/ 9078 h 10000"/>
                <a:gd name="connsiteX40" fmla="*/ 6274 w 10000"/>
                <a:gd name="connsiteY40" fmla="*/ 8778 h 10000"/>
                <a:gd name="connsiteX41" fmla="*/ 6389 w 10000"/>
                <a:gd name="connsiteY41" fmla="*/ 8638 h 10000"/>
                <a:gd name="connsiteX42" fmla="*/ 6524 w 10000"/>
                <a:gd name="connsiteY42" fmla="*/ 8582 h 10000"/>
                <a:gd name="connsiteX43" fmla="*/ 6531 w 10000"/>
                <a:gd name="connsiteY43" fmla="*/ 8405 h 10000"/>
                <a:gd name="connsiteX44" fmla="*/ 6572 w 10000"/>
                <a:gd name="connsiteY44" fmla="*/ 8201 h 10000"/>
                <a:gd name="connsiteX45" fmla="*/ 6602 w 10000"/>
                <a:gd name="connsiteY45" fmla="*/ 8014 h 10000"/>
                <a:gd name="connsiteX46" fmla="*/ 6707 w 10000"/>
                <a:gd name="connsiteY46" fmla="*/ 7862 h 10000"/>
                <a:gd name="connsiteX47" fmla="*/ 6893 w 10000"/>
                <a:gd name="connsiteY47" fmla="*/ 8708 h 10000"/>
                <a:gd name="connsiteX48" fmla="*/ 7275 w 10000"/>
                <a:gd name="connsiteY48" fmla="*/ 9176 h 10000"/>
                <a:gd name="connsiteX49" fmla="*/ 7430 w 10000"/>
                <a:gd name="connsiteY49" fmla="*/ 8756 h 10000"/>
                <a:gd name="connsiteX50" fmla="*/ 7470 w 10000"/>
                <a:gd name="connsiteY50" fmla="*/ 8798 h 10000"/>
                <a:gd name="connsiteX51" fmla="*/ 7590 w 10000"/>
                <a:gd name="connsiteY51" fmla="*/ 8541 h 10000"/>
                <a:gd name="connsiteX52" fmla="*/ 7831 w 10000"/>
                <a:gd name="connsiteY52" fmla="*/ 8412 h 10000"/>
                <a:gd name="connsiteX53" fmla="*/ 7952 w 10000"/>
                <a:gd name="connsiteY53" fmla="*/ 7937 h 10000"/>
                <a:gd name="connsiteX54" fmla="*/ 8313 w 10000"/>
                <a:gd name="connsiteY54" fmla="*/ 7377 h 10000"/>
                <a:gd name="connsiteX55" fmla="*/ 8594 w 10000"/>
                <a:gd name="connsiteY55" fmla="*/ 7117 h 10000"/>
                <a:gd name="connsiteX56" fmla="*/ 8795 w 10000"/>
                <a:gd name="connsiteY56" fmla="*/ 6386 h 10000"/>
                <a:gd name="connsiteX57" fmla="*/ 8795 w 10000"/>
                <a:gd name="connsiteY57" fmla="*/ 6213 h 10000"/>
                <a:gd name="connsiteX58" fmla="*/ 8755 w 10000"/>
                <a:gd name="connsiteY58" fmla="*/ 5781 h 10000"/>
                <a:gd name="connsiteX59" fmla="*/ 9157 w 10000"/>
                <a:gd name="connsiteY59" fmla="*/ 4227 h 10000"/>
                <a:gd name="connsiteX60" fmla="*/ 9277 w 10000"/>
                <a:gd name="connsiteY60" fmla="*/ 4227 h 10000"/>
                <a:gd name="connsiteX61" fmla="*/ 9438 w 10000"/>
                <a:gd name="connsiteY61" fmla="*/ 4098 h 10000"/>
                <a:gd name="connsiteX62" fmla="*/ 9920 w 10000"/>
                <a:gd name="connsiteY62" fmla="*/ 3882 h 10000"/>
                <a:gd name="connsiteX63" fmla="*/ 10000 w 10000"/>
                <a:gd name="connsiteY63" fmla="*/ 3537 h 10000"/>
                <a:gd name="connsiteX64" fmla="*/ 9960 w 10000"/>
                <a:gd name="connsiteY64" fmla="*/ 3450 h 10000"/>
                <a:gd name="connsiteX65" fmla="*/ 9799 w 10000"/>
                <a:gd name="connsiteY65" fmla="*/ 3450 h 10000"/>
                <a:gd name="connsiteX66" fmla="*/ 9679 w 10000"/>
                <a:gd name="connsiteY66" fmla="*/ 3235 h 10000"/>
                <a:gd name="connsiteX67" fmla="*/ 9438 w 10000"/>
                <a:gd name="connsiteY67" fmla="*/ 3151 h 10000"/>
                <a:gd name="connsiteX68" fmla="*/ 9317 w 10000"/>
                <a:gd name="connsiteY68" fmla="*/ 2978 h 10000"/>
                <a:gd name="connsiteX69" fmla="*/ 9237 w 10000"/>
                <a:gd name="connsiteY69" fmla="*/ 2331 h 10000"/>
                <a:gd name="connsiteX70" fmla="*/ 9237 w 10000"/>
                <a:gd name="connsiteY70" fmla="*/ 1423 h 10000"/>
                <a:gd name="connsiteX71" fmla="*/ 9036 w 10000"/>
                <a:gd name="connsiteY71" fmla="*/ 1123 h 10000"/>
                <a:gd name="connsiteX72" fmla="*/ 8996 w 10000"/>
                <a:gd name="connsiteY72" fmla="*/ 820 h 10000"/>
                <a:gd name="connsiteX73" fmla="*/ 8675 w 10000"/>
                <a:gd name="connsiteY73" fmla="*/ 389 h 10000"/>
                <a:gd name="connsiteX74" fmla="*/ 8394 w 10000"/>
                <a:gd name="connsiteY74" fmla="*/ 218 h 10000"/>
                <a:gd name="connsiteX75" fmla="*/ 8233 w 10000"/>
                <a:gd name="connsiteY75" fmla="*/ 0 h 10000"/>
                <a:gd name="connsiteX76" fmla="*/ 7992 w 10000"/>
                <a:gd name="connsiteY76" fmla="*/ 218 h 10000"/>
                <a:gd name="connsiteX77" fmla="*/ 7831 w 10000"/>
                <a:gd name="connsiteY77" fmla="*/ 173 h 10000"/>
                <a:gd name="connsiteX78" fmla="*/ 7711 w 10000"/>
                <a:gd name="connsiteY78" fmla="*/ 559 h 10000"/>
                <a:gd name="connsiteX79" fmla="*/ 7390 w 10000"/>
                <a:gd name="connsiteY79" fmla="*/ 648 h 10000"/>
                <a:gd name="connsiteX80" fmla="*/ 7309 w 10000"/>
                <a:gd name="connsiteY80" fmla="*/ 948 h 10000"/>
                <a:gd name="connsiteX81" fmla="*/ 7028 w 10000"/>
                <a:gd name="connsiteY81" fmla="*/ 948 h 10000"/>
                <a:gd name="connsiteX82" fmla="*/ 6787 w 10000"/>
                <a:gd name="connsiteY82" fmla="*/ 820 h 10000"/>
                <a:gd name="connsiteX83" fmla="*/ 6265 w 10000"/>
                <a:gd name="connsiteY83" fmla="*/ 820 h 10000"/>
                <a:gd name="connsiteX84" fmla="*/ 5743 w 10000"/>
                <a:gd name="connsiteY84" fmla="*/ 820 h 10000"/>
                <a:gd name="connsiteX85" fmla="*/ 5783 w 10000"/>
                <a:gd name="connsiteY85" fmla="*/ 648 h 10000"/>
                <a:gd name="connsiteX86" fmla="*/ 5703 w 10000"/>
                <a:gd name="connsiteY86" fmla="*/ 648 h 10000"/>
                <a:gd name="connsiteX87" fmla="*/ 5663 w 10000"/>
                <a:gd name="connsiteY87" fmla="*/ 820 h 10000"/>
                <a:gd name="connsiteX88" fmla="*/ 5181 w 10000"/>
                <a:gd name="connsiteY88" fmla="*/ 820 h 10000"/>
                <a:gd name="connsiteX89" fmla="*/ 4699 w 10000"/>
                <a:gd name="connsiteY89" fmla="*/ 820 h 10000"/>
                <a:gd name="connsiteX90" fmla="*/ 4217 w 10000"/>
                <a:gd name="connsiteY90" fmla="*/ 820 h 10000"/>
                <a:gd name="connsiteX91" fmla="*/ 3735 w 10000"/>
                <a:gd name="connsiteY91" fmla="*/ 820 h 10000"/>
                <a:gd name="connsiteX92" fmla="*/ 3293 w 10000"/>
                <a:gd name="connsiteY92" fmla="*/ 820 h 10000"/>
                <a:gd name="connsiteX93" fmla="*/ 2811 w 10000"/>
                <a:gd name="connsiteY93" fmla="*/ 820 h 10000"/>
                <a:gd name="connsiteX94" fmla="*/ 2369 w 10000"/>
                <a:gd name="connsiteY94" fmla="*/ 820 h 10000"/>
                <a:gd name="connsiteX95" fmla="*/ 1888 w 10000"/>
                <a:gd name="connsiteY95" fmla="*/ 820 h 10000"/>
                <a:gd name="connsiteX96" fmla="*/ 1888 w 10000"/>
                <a:gd name="connsiteY96" fmla="*/ 1423 h 10000"/>
                <a:gd name="connsiteX97" fmla="*/ 1888 w 10000"/>
                <a:gd name="connsiteY97" fmla="*/ 2200 h 10000"/>
                <a:gd name="connsiteX98" fmla="*/ 1285 w 10000"/>
                <a:gd name="connsiteY98" fmla="*/ 2200 h 10000"/>
                <a:gd name="connsiteX99" fmla="*/ 1285 w 10000"/>
                <a:gd name="connsiteY99" fmla="*/ 2545 h 10000"/>
                <a:gd name="connsiteX0" fmla="*/ 1285 w 10000"/>
                <a:gd name="connsiteY0" fmla="*/ 2545 h 10000"/>
                <a:gd name="connsiteX1" fmla="*/ 1285 w 10000"/>
                <a:gd name="connsiteY1" fmla="*/ 3235 h 10000"/>
                <a:gd name="connsiteX2" fmla="*/ 1285 w 10000"/>
                <a:gd name="connsiteY2" fmla="*/ 3882 h 10000"/>
                <a:gd name="connsiteX3" fmla="*/ 1285 w 10000"/>
                <a:gd name="connsiteY3" fmla="*/ 4530 h 10000"/>
                <a:gd name="connsiteX4" fmla="*/ 1285 w 10000"/>
                <a:gd name="connsiteY4" fmla="*/ 5131 h 10000"/>
                <a:gd name="connsiteX5" fmla="*/ 643 w 10000"/>
                <a:gd name="connsiteY5" fmla="*/ 5263 h 10000"/>
                <a:gd name="connsiteX6" fmla="*/ 522 w 10000"/>
                <a:gd name="connsiteY6" fmla="*/ 5607 h 10000"/>
                <a:gd name="connsiteX7" fmla="*/ 241 w 10000"/>
                <a:gd name="connsiteY7" fmla="*/ 6039 h 10000"/>
                <a:gd name="connsiteX8" fmla="*/ 241 w 10000"/>
                <a:gd name="connsiteY8" fmla="*/ 6386 h 10000"/>
                <a:gd name="connsiteX9" fmla="*/ 120 w 10000"/>
                <a:gd name="connsiteY9" fmla="*/ 6470 h 10000"/>
                <a:gd name="connsiteX10" fmla="*/ 120 w 10000"/>
                <a:gd name="connsiteY10" fmla="*/ 6771 h 10000"/>
                <a:gd name="connsiteX11" fmla="*/ 0 w 10000"/>
                <a:gd name="connsiteY11" fmla="*/ 7033 h 10000"/>
                <a:gd name="connsiteX12" fmla="*/ 0 w 10000"/>
                <a:gd name="connsiteY12" fmla="*/ 7246 h 10000"/>
                <a:gd name="connsiteX13" fmla="*/ 241 w 10000"/>
                <a:gd name="connsiteY13" fmla="*/ 7204 h 10000"/>
                <a:gd name="connsiteX14" fmla="*/ 281 w 10000"/>
                <a:gd name="connsiteY14" fmla="*/ 7590 h 10000"/>
                <a:gd name="connsiteX15" fmla="*/ 602 w 10000"/>
                <a:gd name="connsiteY15" fmla="*/ 8284 h 10000"/>
                <a:gd name="connsiteX16" fmla="*/ 602 w 10000"/>
                <a:gd name="connsiteY16" fmla="*/ 8326 h 10000"/>
                <a:gd name="connsiteX17" fmla="*/ 482 w 10000"/>
                <a:gd name="connsiteY17" fmla="*/ 8368 h 10000"/>
                <a:gd name="connsiteX18" fmla="*/ 964 w 10000"/>
                <a:gd name="connsiteY18" fmla="*/ 9058 h 10000"/>
                <a:gd name="connsiteX19" fmla="*/ 1004 w 10000"/>
                <a:gd name="connsiteY19" fmla="*/ 9275 h 10000"/>
                <a:gd name="connsiteX20" fmla="*/ 964 w 10000"/>
                <a:gd name="connsiteY20" fmla="*/ 9879 h 10000"/>
                <a:gd name="connsiteX21" fmla="*/ 1192 w 10000"/>
                <a:gd name="connsiteY21" fmla="*/ 10000 h 10000"/>
                <a:gd name="connsiteX22" fmla="*/ 1332 w 10000"/>
                <a:gd name="connsiteY22" fmla="*/ 9404 h 10000"/>
                <a:gd name="connsiteX23" fmla="*/ 1439 w 10000"/>
                <a:gd name="connsiteY23" fmla="*/ 9506 h 10000"/>
                <a:gd name="connsiteX24" fmla="*/ 1767 w 10000"/>
                <a:gd name="connsiteY24" fmla="*/ 9426 h 10000"/>
                <a:gd name="connsiteX25" fmla="*/ 1951 w 10000"/>
                <a:gd name="connsiteY25" fmla="*/ 9317 h 10000"/>
                <a:gd name="connsiteX26" fmla="*/ 2025 w 10000"/>
                <a:gd name="connsiteY26" fmla="*/ 9052 h 10000"/>
                <a:gd name="connsiteX27" fmla="*/ 2338 w 10000"/>
                <a:gd name="connsiteY27" fmla="*/ 8966 h 10000"/>
                <a:gd name="connsiteX28" fmla="*/ 2643 w 10000"/>
                <a:gd name="connsiteY28" fmla="*/ 9388 h 10000"/>
                <a:gd name="connsiteX29" fmla="*/ 2911 w 10000"/>
                <a:gd name="connsiteY29" fmla="*/ 9572 h 10000"/>
                <a:gd name="connsiteX30" fmla="*/ 3167 w 10000"/>
                <a:gd name="connsiteY30" fmla="*/ 9539 h 10000"/>
                <a:gd name="connsiteX31" fmla="*/ 3795 w 10000"/>
                <a:gd name="connsiteY31" fmla="*/ 9693 h 10000"/>
                <a:gd name="connsiteX32" fmla="*/ 4153 w 10000"/>
                <a:gd name="connsiteY32" fmla="*/ 9776 h 10000"/>
                <a:gd name="connsiteX33" fmla="*/ 4600 w 10000"/>
                <a:gd name="connsiteY33" fmla="*/ 9556 h 10000"/>
                <a:gd name="connsiteX34" fmla="*/ 4901 w 10000"/>
                <a:gd name="connsiteY34" fmla="*/ 9086 h 10000"/>
                <a:gd name="connsiteX35" fmla="*/ 5337 w 10000"/>
                <a:gd name="connsiteY35" fmla="*/ 9340 h 10000"/>
                <a:gd name="connsiteX36" fmla="*/ 5564 w 10000"/>
                <a:gd name="connsiteY36" fmla="*/ 9506 h 10000"/>
                <a:gd name="connsiteX37" fmla="*/ 5768 w 10000"/>
                <a:gd name="connsiteY37" fmla="*/ 9399 h 10000"/>
                <a:gd name="connsiteX38" fmla="*/ 5933 w 10000"/>
                <a:gd name="connsiteY38" fmla="*/ 9300 h 10000"/>
                <a:gd name="connsiteX39" fmla="*/ 6089 w 10000"/>
                <a:gd name="connsiteY39" fmla="*/ 9078 h 10000"/>
                <a:gd name="connsiteX40" fmla="*/ 6274 w 10000"/>
                <a:gd name="connsiteY40" fmla="*/ 8778 h 10000"/>
                <a:gd name="connsiteX41" fmla="*/ 6389 w 10000"/>
                <a:gd name="connsiteY41" fmla="*/ 8638 h 10000"/>
                <a:gd name="connsiteX42" fmla="*/ 6524 w 10000"/>
                <a:gd name="connsiteY42" fmla="*/ 8582 h 10000"/>
                <a:gd name="connsiteX43" fmla="*/ 6531 w 10000"/>
                <a:gd name="connsiteY43" fmla="*/ 8405 h 10000"/>
                <a:gd name="connsiteX44" fmla="*/ 6572 w 10000"/>
                <a:gd name="connsiteY44" fmla="*/ 8201 h 10000"/>
                <a:gd name="connsiteX45" fmla="*/ 6602 w 10000"/>
                <a:gd name="connsiteY45" fmla="*/ 8014 h 10000"/>
                <a:gd name="connsiteX46" fmla="*/ 6707 w 10000"/>
                <a:gd name="connsiteY46" fmla="*/ 7862 h 10000"/>
                <a:gd name="connsiteX47" fmla="*/ 6893 w 10000"/>
                <a:gd name="connsiteY47" fmla="*/ 8708 h 10000"/>
                <a:gd name="connsiteX48" fmla="*/ 7308 w 10000"/>
                <a:gd name="connsiteY48" fmla="*/ 9034 h 10000"/>
                <a:gd name="connsiteX49" fmla="*/ 7430 w 10000"/>
                <a:gd name="connsiteY49" fmla="*/ 8756 h 10000"/>
                <a:gd name="connsiteX50" fmla="*/ 7470 w 10000"/>
                <a:gd name="connsiteY50" fmla="*/ 8798 h 10000"/>
                <a:gd name="connsiteX51" fmla="*/ 7590 w 10000"/>
                <a:gd name="connsiteY51" fmla="*/ 8541 h 10000"/>
                <a:gd name="connsiteX52" fmla="*/ 7831 w 10000"/>
                <a:gd name="connsiteY52" fmla="*/ 8412 h 10000"/>
                <a:gd name="connsiteX53" fmla="*/ 7952 w 10000"/>
                <a:gd name="connsiteY53" fmla="*/ 7937 h 10000"/>
                <a:gd name="connsiteX54" fmla="*/ 8313 w 10000"/>
                <a:gd name="connsiteY54" fmla="*/ 7377 h 10000"/>
                <a:gd name="connsiteX55" fmla="*/ 8594 w 10000"/>
                <a:gd name="connsiteY55" fmla="*/ 7117 h 10000"/>
                <a:gd name="connsiteX56" fmla="*/ 8795 w 10000"/>
                <a:gd name="connsiteY56" fmla="*/ 6386 h 10000"/>
                <a:gd name="connsiteX57" fmla="*/ 8795 w 10000"/>
                <a:gd name="connsiteY57" fmla="*/ 6213 h 10000"/>
                <a:gd name="connsiteX58" fmla="*/ 8755 w 10000"/>
                <a:gd name="connsiteY58" fmla="*/ 5781 h 10000"/>
                <a:gd name="connsiteX59" fmla="*/ 9157 w 10000"/>
                <a:gd name="connsiteY59" fmla="*/ 4227 h 10000"/>
                <a:gd name="connsiteX60" fmla="*/ 9277 w 10000"/>
                <a:gd name="connsiteY60" fmla="*/ 4227 h 10000"/>
                <a:gd name="connsiteX61" fmla="*/ 9438 w 10000"/>
                <a:gd name="connsiteY61" fmla="*/ 4098 h 10000"/>
                <a:gd name="connsiteX62" fmla="*/ 9920 w 10000"/>
                <a:gd name="connsiteY62" fmla="*/ 3882 h 10000"/>
                <a:gd name="connsiteX63" fmla="*/ 10000 w 10000"/>
                <a:gd name="connsiteY63" fmla="*/ 3537 h 10000"/>
                <a:gd name="connsiteX64" fmla="*/ 9960 w 10000"/>
                <a:gd name="connsiteY64" fmla="*/ 3450 h 10000"/>
                <a:gd name="connsiteX65" fmla="*/ 9799 w 10000"/>
                <a:gd name="connsiteY65" fmla="*/ 3450 h 10000"/>
                <a:gd name="connsiteX66" fmla="*/ 9679 w 10000"/>
                <a:gd name="connsiteY66" fmla="*/ 3235 h 10000"/>
                <a:gd name="connsiteX67" fmla="*/ 9438 w 10000"/>
                <a:gd name="connsiteY67" fmla="*/ 3151 h 10000"/>
                <a:gd name="connsiteX68" fmla="*/ 9317 w 10000"/>
                <a:gd name="connsiteY68" fmla="*/ 2978 h 10000"/>
                <a:gd name="connsiteX69" fmla="*/ 9237 w 10000"/>
                <a:gd name="connsiteY69" fmla="*/ 2331 h 10000"/>
                <a:gd name="connsiteX70" fmla="*/ 9237 w 10000"/>
                <a:gd name="connsiteY70" fmla="*/ 1423 h 10000"/>
                <a:gd name="connsiteX71" fmla="*/ 9036 w 10000"/>
                <a:gd name="connsiteY71" fmla="*/ 1123 h 10000"/>
                <a:gd name="connsiteX72" fmla="*/ 8996 w 10000"/>
                <a:gd name="connsiteY72" fmla="*/ 820 h 10000"/>
                <a:gd name="connsiteX73" fmla="*/ 8675 w 10000"/>
                <a:gd name="connsiteY73" fmla="*/ 389 h 10000"/>
                <a:gd name="connsiteX74" fmla="*/ 8394 w 10000"/>
                <a:gd name="connsiteY74" fmla="*/ 218 h 10000"/>
                <a:gd name="connsiteX75" fmla="*/ 8233 w 10000"/>
                <a:gd name="connsiteY75" fmla="*/ 0 h 10000"/>
                <a:gd name="connsiteX76" fmla="*/ 7992 w 10000"/>
                <a:gd name="connsiteY76" fmla="*/ 218 h 10000"/>
                <a:gd name="connsiteX77" fmla="*/ 7831 w 10000"/>
                <a:gd name="connsiteY77" fmla="*/ 173 h 10000"/>
                <a:gd name="connsiteX78" fmla="*/ 7711 w 10000"/>
                <a:gd name="connsiteY78" fmla="*/ 559 h 10000"/>
                <a:gd name="connsiteX79" fmla="*/ 7390 w 10000"/>
                <a:gd name="connsiteY79" fmla="*/ 648 h 10000"/>
                <a:gd name="connsiteX80" fmla="*/ 7309 w 10000"/>
                <a:gd name="connsiteY80" fmla="*/ 948 h 10000"/>
                <a:gd name="connsiteX81" fmla="*/ 7028 w 10000"/>
                <a:gd name="connsiteY81" fmla="*/ 948 h 10000"/>
                <a:gd name="connsiteX82" fmla="*/ 6787 w 10000"/>
                <a:gd name="connsiteY82" fmla="*/ 820 h 10000"/>
                <a:gd name="connsiteX83" fmla="*/ 6265 w 10000"/>
                <a:gd name="connsiteY83" fmla="*/ 820 h 10000"/>
                <a:gd name="connsiteX84" fmla="*/ 5743 w 10000"/>
                <a:gd name="connsiteY84" fmla="*/ 820 h 10000"/>
                <a:gd name="connsiteX85" fmla="*/ 5783 w 10000"/>
                <a:gd name="connsiteY85" fmla="*/ 648 h 10000"/>
                <a:gd name="connsiteX86" fmla="*/ 5703 w 10000"/>
                <a:gd name="connsiteY86" fmla="*/ 648 h 10000"/>
                <a:gd name="connsiteX87" fmla="*/ 5663 w 10000"/>
                <a:gd name="connsiteY87" fmla="*/ 820 h 10000"/>
                <a:gd name="connsiteX88" fmla="*/ 5181 w 10000"/>
                <a:gd name="connsiteY88" fmla="*/ 820 h 10000"/>
                <a:gd name="connsiteX89" fmla="*/ 4699 w 10000"/>
                <a:gd name="connsiteY89" fmla="*/ 820 h 10000"/>
                <a:gd name="connsiteX90" fmla="*/ 4217 w 10000"/>
                <a:gd name="connsiteY90" fmla="*/ 820 h 10000"/>
                <a:gd name="connsiteX91" fmla="*/ 3735 w 10000"/>
                <a:gd name="connsiteY91" fmla="*/ 820 h 10000"/>
                <a:gd name="connsiteX92" fmla="*/ 3293 w 10000"/>
                <a:gd name="connsiteY92" fmla="*/ 820 h 10000"/>
                <a:gd name="connsiteX93" fmla="*/ 2811 w 10000"/>
                <a:gd name="connsiteY93" fmla="*/ 820 h 10000"/>
                <a:gd name="connsiteX94" fmla="*/ 2369 w 10000"/>
                <a:gd name="connsiteY94" fmla="*/ 820 h 10000"/>
                <a:gd name="connsiteX95" fmla="*/ 1888 w 10000"/>
                <a:gd name="connsiteY95" fmla="*/ 820 h 10000"/>
                <a:gd name="connsiteX96" fmla="*/ 1888 w 10000"/>
                <a:gd name="connsiteY96" fmla="*/ 1423 h 10000"/>
                <a:gd name="connsiteX97" fmla="*/ 1888 w 10000"/>
                <a:gd name="connsiteY97" fmla="*/ 2200 h 10000"/>
                <a:gd name="connsiteX98" fmla="*/ 1285 w 10000"/>
                <a:gd name="connsiteY98" fmla="*/ 2200 h 10000"/>
                <a:gd name="connsiteX99" fmla="*/ 1285 w 10000"/>
                <a:gd name="connsiteY99" fmla="*/ 2545 h 10000"/>
                <a:gd name="connsiteX0" fmla="*/ 1285 w 10000"/>
                <a:gd name="connsiteY0" fmla="*/ 2545 h 10000"/>
                <a:gd name="connsiteX1" fmla="*/ 1285 w 10000"/>
                <a:gd name="connsiteY1" fmla="*/ 3235 h 10000"/>
                <a:gd name="connsiteX2" fmla="*/ 1285 w 10000"/>
                <a:gd name="connsiteY2" fmla="*/ 3882 h 10000"/>
                <a:gd name="connsiteX3" fmla="*/ 1285 w 10000"/>
                <a:gd name="connsiteY3" fmla="*/ 4530 h 10000"/>
                <a:gd name="connsiteX4" fmla="*/ 1285 w 10000"/>
                <a:gd name="connsiteY4" fmla="*/ 5131 h 10000"/>
                <a:gd name="connsiteX5" fmla="*/ 643 w 10000"/>
                <a:gd name="connsiteY5" fmla="*/ 5263 h 10000"/>
                <a:gd name="connsiteX6" fmla="*/ 522 w 10000"/>
                <a:gd name="connsiteY6" fmla="*/ 5607 h 10000"/>
                <a:gd name="connsiteX7" fmla="*/ 241 w 10000"/>
                <a:gd name="connsiteY7" fmla="*/ 6039 h 10000"/>
                <a:gd name="connsiteX8" fmla="*/ 241 w 10000"/>
                <a:gd name="connsiteY8" fmla="*/ 6386 h 10000"/>
                <a:gd name="connsiteX9" fmla="*/ 120 w 10000"/>
                <a:gd name="connsiteY9" fmla="*/ 6470 h 10000"/>
                <a:gd name="connsiteX10" fmla="*/ 120 w 10000"/>
                <a:gd name="connsiteY10" fmla="*/ 6771 h 10000"/>
                <a:gd name="connsiteX11" fmla="*/ 0 w 10000"/>
                <a:gd name="connsiteY11" fmla="*/ 7033 h 10000"/>
                <a:gd name="connsiteX12" fmla="*/ 0 w 10000"/>
                <a:gd name="connsiteY12" fmla="*/ 7246 h 10000"/>
                <a:gd name="connsiteX13" fmla="*/ 241 w 10000"/>
                <a:gd name="connsiteY13" fmla="*/ 7204 h 10000"/>
                <a:gd name="connsiteX14" fmla="*/ 281 w 10000"/>
                <a:gd name="connsiteY14" fmla="*/ 7590 h 10000"/>
                <a:gd name="connsiteX15" fmla="*/ 602 w 10000"/>
                <a:gd name="connsiteY15" fmla="*/ 8284 h 10000"/>
                <a:gd name="connsiteX16" fmla="*/ 602 w 10000"/>
                <a:gd name="connsiteY16" fmla="*/ 8326 h 10000"/>
                <a:gd name="connsiteX17" fmla="*/ 482 w 10000"/>
                <a:gd name="connsiteY17" fmla="*/ 8368 h 10000"/>
                <a:gd name="connsiteX18" fmla="*/ 964 w 10000"/>
                <a:gd name="connsiteY18" fmla="*/ 9058 h 10000"/>
                <a:gd name="connsiteX19" fmla="*/ 1004 w 10000"/>
                <a:gd name="connsiteY19" fmla="*/ 9275 h 10000"/>
                <a:gd name="connsiteX20" fmla="*/ 964 w 10000"/>
                <a:gd name="connsiteY20" fmla="*/ 9879 h 10000"/>
                <a:gd name="connsiteX21" fmla="*/ 1192 w 10000"/>
                <a:gd name="connsiteY21" fmla="*/ 10000 h 10000"/>
                <a:gd name="connsiteX22" fmla="*/ 1332 w 10000"/>
                <a:gd name="connsiteY22" fmla="*/ 9404 h 10000"/>
                <a:gd name="connsiteX23" fmla="*/ 1439 w 10000"/>
                <a:gd name="connsiteY23" fmla="*/ 9506 h 10000"/>
                <a:gd name="connsiteX24" fmla="*/ 1767 w 10000"/>
                <a:gd name="connsiteY24" fmla="*/ 9426 h 10000"/>
                <a:gd name="connsiteX25" fmla="*/ 1951 w 10000"/>
                <a:gd name="connsiteY25" fmla="*/ 9317 h 10000"/>
                <a:gd name="connsiteX26" fmla="*/ 2025 w 10000"/>
                <a:gd name="connsiteY26" fmla="*/ 9052 h 10000"/>
                <a:gd name="connsiteX27" fmla="*/ 2338 w 10000"/>
                <a:gd name="connsiteY27" fmla="*/ 8966 h 10000"/>
                <a:gd name="connsiteX28" fmla="*/ 2643 w 10000"/>
                <a:gd name="connsiteY28" fmla="*/ 9388 h 10000"/>
                <a:gd name="connsiteX29" fmla="*/ 2911 w 10000"/>
                <a:gd name="connsiteY29" fmla="*/ 9572 h 10000"/>
                <a:gd name="connsiteX30" fmla="*/ 3167 w 10000"/>
                <a:gd name="connsiteY30" fmla="*/ 9539 h 10000"/>
                <a:gd name="connsiteX31" fmla="*/ 3795 w 10000"/>
                <a:gd name="connsiteY31" fmla="*/ 9693 h 10000"/>
                <a:gd name="connsiteX32" fmla="*/ 4153 w 10000"/>
                <a:gd name="connsiteY32" fmla="*/ 9776 h 10000"/>
                <a:gd name="connsiteX33" fmla="*/ 4600 w 10000"/>
                <a:gd name="connsiteY33" fmla="*/ 9556 h 10000"/>
                <a:gd name="connsiteX34" fmla="*/ 4901 w 10000"/>
                <a:gd name="connsiteY34" fmla="*/ 9086 h 10000"/>
                <a:gd name="connsiteX35" fmla="*/ 5337 w 10000"/>
                <a:gd name="connsiteY35" fmla="*/ 9340 h 10000"/>
                <a:gd name="connsiteX36" fmla="*/ 5564 w 10000"/>
                <a:gd name="connsiteY36" fmla="*/ 9506 h 10000"/>
                <a:gd name="connsiteX37" fmla="*/ 5768 w 10000"/>
                <a:gd name="connsiteY37" fmla="*/ 9399 h 10000"/>
                <a:gd name="connsiteX38" fmla="*/ 5933 w 10000"/>
                <a:gd name="connsiteY38" fmla="*/ 9300 h 10000"/>
                <a:gd name="connsiteX39" fmla="*/ 6089 w 10000"/>
                <a:gd name="connsiteY39" fmla="*/ 9078 h 10000"/>
                <a:gd name="connsiteX40" fmla="*/ 6274 w 10000"/>
                <a:gd name="connsiteY40" fmla="*/ 8778 h 10000"/>
                <a:gd name="connsiteX41" fmla="*/ 6389 w 10000"/>
                <a:gd name="connsiteY41" fmla="*/ 8638 h 10000"/>
                <a:gd name="connsiteX42" fmla="*/ 6524 w 10000"/>
                <a:gd name="connsiteY42" fmla="*/ 8582 h 10000"/>
                <a:gd name="connsiteX43" fmla="*/ 6531 w 10000"/>
                <a:gd name="connsiteY43" fmla="*/ 8405 h 10000"/>
                <a:gd name="connsiteX44" fmla="*/ 6572 w 10000"/>
                <a:gd name="connsiteY44" fmla="*/ 8201 h 10000"/>
                <a:gd name="connsiteX45" fmla="*/ 6602 w 10000"/>
                <a:gd name="connsiteY45" fmla="*/ 8014 h 10000"/>
                <a:gd name="connsiteX46" fmla="*/ 6855 w 10000"/>
                <a:gd name="connsiteY46" fmla="*/ 7773 h 10000"/>
                <a:gd name="connsiteX47" fmla="*/ 6893 w 10000"/>
                <a:gd name="connsiteY47" fmla="*/ 8708 h 10000"/>
                <a:gd name="connsiteX48" fmla="*/ 7308 w 10000"/>
                <a:gd name="connsiteY48" fmla="*/ 9034 h 10000"/>
                <a:gd name="connsiteX49" fmla="*/ 7430 w 10000"/>
                <a:gd name="connsiteY49" fmla="*/ 8756 h 10000"/>
                <a:gd name="connsiteX50" fmla="*/ 7470 w 10000"/>
                <a:gd name="connsiteY50" fmla="*/ 8798 h 10000"/>
                <a:gd name="connsiteX51" fmla="*/ 7590 w 10000"/>
                <a:gd name="connsiteY51" fmla="*/ 8541 h 10000"/>
                <a:gd name="connsiteX52" fmla="*/ 7831 w 10000"/>
                <a:gd name="connsiteY52" fmla="*/ 8412 h 10000"/>
                <a:gd name="connsiteX53" fmla="*/ 7952 w 10000"/>
                <a:gd name="connsiteY53" fmla="*/ 7937 h 10000"/>
                <a:gd name="connsiteX54" fmla="*/ 8313 w 10000"/>
                <a:gd name="connsiteY54" fmla="*/ 7377 h 10000"/>
                <a:gd name="connsiteX55" fmla="*/ 8594 w 10000"/>
                <a:gd name="connsiteY55" fmla="*/ 7117 h 10000"/>
                <a:gd name="connsiteX56" fmla="*/ 8795 w 10000"/>
                <a:gd name="connsiteY56" fmla="*/ 6386 h 10000"/>
                <a:gd name="connsiteX57" fmla="*/ 8795 w 10000"/>
                <a:gd name="connsiteY57" fmla="*/ 6213 h 10000"/>
                <a:gd name="connsiteX58" fmla="*/ 8755 w 10000"/>
                <a:gd name="connsiteY58" fmla="*/ 5781 h 10000"/>
                <a:gd name="connsiteX59" fmla="*/ 9157 w 10000"/>
                <a:gd name="connsiteY59" fmla="*/ 4227 h 10000"/>
                <a:gd name="connsiteX60" fmla="*/ 9277 w 10000"/>
                <a:gd name="connsiteY60" fmla="*/ 4227 h 10000"/>
                <a:gd name="connsiteX61" fmla="*/ 9438 w 10000"/>
                <a:gd name="connsiteY61" fmla="*/ 4098 h 10000"/>
                <a:gd name="connsiteX62" fmla="*/ 9920 w 10000"/>
                <a:gd name="connsiteY62" fmla="*/ 3882 h 10000"/>
                <a:gd name="connsiteX63" fmla="*/ 10000 w 10000"/>
                <a:gd name="connsiteY63" fmla="*/ 3537 h 10000"/>
                <a:gd name="connsiteX64" fmla="*/ 9960 w 10000"/>
                <a:gd name="connsiteY64" fmla="*/ 3450 h 10000"/>
                <a:gd name="connsiteX65" fmla="*/ 9799 w 10000"/>
                <a:gd name="connsiteY65" fmla="*/ 3450 h 10000"/>
                <a:gd name="connsiteX66" fmla="*/ 9679 w 10000"/>
                <a:gd name="connsiteY66" fmla="*/ 3235 h 10000"/>
                <a:gd name="connsiteX67" fmla="*/ 9438 w 10000"/>
                <a:gd name="connsiteY67" fmla="*/ 3151 h 10000"/>
                <a:gd name="connsiteX68" fmla="*/ 9317 w 10000"/>
                <a:gd name="connsiteY68" fmla="*/ 2978 h 10000"/>
                <a:gd name="connsiteX69" fmla="*/ 9237 w 10000"/>
                <a:gd name="connsiteY69" fmla="*/ 2331 h 10000"/>
                <a:gd name="connsiteX70" fmla="*/ 9237 w 10000"/>
                <a:gd name="connsiteY70" fmla="*/ 1423 h 10000"/>
                <a:gd name="connsiteX71" fmla="*/ 9036 w 10000"/>
                <a:gd name="connsiteY71" fmla="*/ 1123 h 10000"/>
                <a:gd name="connsiteX72" fmla="*/ 8996 w 10000"/>
                <a:gd name="connsiteY72" fmla="*/ 820 h 10000"/>
                <a:gd name="connsiteX73" fmla="*/ 8675 w 10000"/>
                <a:gd name="connsiteY73" fmla="*/ 389 h 10000"/>
                <a:gd name="connsiteX74" fmla="*/ 8394 w 10000"/>
                <a:gd name="connsiteY74" fmla="*/ 218 h 10000"/>
                <a:gd name="connsiteX75" fmla="*/ 8233 w 10000"/>
                <a:gd name="connsiteY75" fmla="*/ 0 h 10000"/>
                <a:gd name="connsiteX76" fmla="*/ 7992 w 10000"/>
                <a:gd name="connsiteY76" fmla="*/ 218 h 10000"/>
                <a:gd name="connsiteX77" fmla="*/ 7831 w 10000"/>
                <a:gd name="connsiteY77" fmla="*/ 173 h 10000"/>
                <a:gd name="connsiteX78" fmla="*/ 7711 w 10000"/>
                <a:gd name="connsiteY78" fmla="*/ 559 h 10000"/>
                <a:gd name="connsiteX79" fmla="*/ 7390 w 10000"/>
                <a:gd name="connsiteY79" fmla="*/ 648 h 10000"/>
                <a:gd name="connsiteX80" fmla="*/ 7309 w 10000"/>
                <a:gd name="connsiteY80" fmla="*/ 948 h 10000"/>
                <a:gd name="connsiteX81" fmla="*/ 7028 w 10000"/>
                <a:gd name="connsiteY81" fmla="*/ 948 h 10000"/>
                <a:gd name="connsiteX82" fmla="*/ 6787 w 10000"/>
                <a:gd name="connsiteY82" fmla="*/ 820 h 10000"/>
                <a:gd name="connsiteX83" fmla="*/ 6265 w 10000"/>
                <a:gd name="connsiteY83" fmla="*/ 820 h 10000"/>
                <a:gd name="connsiteX84" fmla="*/ 5743 w 10000"/>
                <a:gd name="connsiteY84" fmla="*/ 820 h 10000"/>
                <a:gd name="connsiteX85" fmla="*/ 5783 w 10000"/>
                <a:gd name="connsiteY85" fmla="*/ 648 h 10000"/>
                <a:gd name="connsiteX86" fmla="*/ 5703 w 10000"/>
                <a:gd name="connsiteY86" fmla="*/ 648 h 10000"/>
                <a:gd name="connsiteX87" fmla="*/ 5663 w 10000"/>
                <a:gd name="connsiteY87" fmla="*/ 820 h 10000"/>
                <a:gd name="connsiteX88" fmla="*/ 5181 w 10000"/>
                <a:gd name="connsiteY88" fmla="*/ 820 h 10000"/>
                <a:gd name="connsiteX89" fmla="*/ 4699 w 10000"/>
                <a:gd name="connsiteY89" fmla="*/ 820 h 10000"/>
                <a:gd name="connsiteX90" fmla="*/ 4217 w 10000"/>
                <a:gd name="connsiteY90" fmla="*/ 820 h 10000"/>
                <a:gd name="connsiteX91" fmla="*/ 3735 w 10000"/>
                <a:gd name="connsiteY91" fmla="*/ 820 h 10000"/>
                <a:gd name="connsiteX92" fmla="*/ 3293 w 10000"/>
                <a:gd name="connsiteY92" fmla="*/ 820 h 10000"/>
                <a:gd name="connsiteX93" fmla="*/ 2811 w 10000"/>
                <a:gd name="connsiteY93" fmla="*/ 820 h 10000"/>
                <a:gd name="connsiteX94" fmla="*/ 2369 w 10000"/>
                <a:gd name="connsiteY94" fmla="*/ 820 h 10000"/>
                <a:gd name="connsiteX95" fmla="*/ 1888 w 10000"/>
                <a:gd name="connsiteY95" fmla="*/ 820 h 10000"/>
                <a:gd name="connsiteX96" fmla="*/ 1888 w 10000"/>
                <a:gd name="connsiteY96" fmla="*/ 1423 h 10000"/>
                <a:gd name="connsiteX97" fmla="*/ 1888 w 10000"/>
                <a:gd name="connsiteY97" fmla="*/ 2200 h 10000"/>
                <a:gd name="connsiteX98" fmla="*/ 1285 w 10000"/>
                <a:gd name="connsiteY98" fmla="*/ 2200 h 10000"/>
                <a:gd name="connsiteX99" fmla="*/ 1285 w 10000"/>
                <a:gd name="connsiteY99" fmla="*/ 2545 h 10000"/>
                <a:gd name="connsiteX0" fmla="*/ 1285 w 10000"/>
                <a:gd name="connsiteY0" fmla="*/ 2545 h 10000"/>
                <a:gd name="connsiteX1" fmla="*/ 1285 w 10000"/>
                <a:gd name="connsiteY1" fmla="*/ 3235 h 10000"/>
                <a:gd name="connsiteX2" fmla="*/ 1285 w 10000"/>
                <a:gd name="connsiteY2" fmla="*/ 3882 h 10000"/>
                <a:gd name="connsiteX3" fmla="*/ 1285 w 10000"/>
                <a:gd name="connsiteY3" fmla="*/ 4530 h 10000"/>
                <a:gd name="connsiteX4" fmla="*/ 1285 w 10000"/>
                <a:gd name="connsiteY4" fmla="*/ 5131 h 10000"/>
                <a:gd name="connsiteX5" fmla="*/ 643 w 10000"/>
                <a:gd name="connsiteY5" fmla="*/ 5263 h 10000"/>
                <a:gd name="connsiteX6" fmla="*/ 522 w 10000"/>
                <a:gd name="connsiteY6" fmla="*/ 5607 h 10000"/>
                <a:gd name="connsiteX7" fmla="*/ 241 w 10000"/>
                <a:gd name="connsiteY7" fmla="*/ 6039 h 10000"/>
                <a:gd name="connsiteX8" fmla="*/ 241 w 10000"/>
                <a:gd name="connsiteY8" fmla="*/ 6386 h 10000"/>
                <a:gd name="connsiteX9" fmla="*/ 120 w 10000"/>
                <a:gd name="connsiteY9" fmla="*/ 6470 h 10000"/>
                <a:gd name="connsiteX10" fmla="*/ 120 w 10000"/>
                <a:gd name="connsiteY10" fmla="*/ 6771 h 10000"/>
                <a:gd name="connsiteX11" fmla="*/ 0 w 10000"/>
                <a:gd name="connsiteY11" fmla="*/ 7033 h 10000"/>
                <a:gd name="connsiteX12" fmla="*/ 0 w 10000"/>
                <a:gd name="connsiteY12" fmla="*/ 7246 h 10000"/>
                <a:gd name="connsiteX13" fmla="*/ 241 w 10000"/>
                <a:gd name="connsiteY13" fmla="*/ 7204 h 10000"/>
                <a:gd name="connsiteX14" fmla="*/ 281 w 10000"/>
                <a:gd name="connsiteY14" fmla="*/ 7590 h 10000"/>
                <a:gd name="connsiteX15" fmla="*/ 602 w 10000"/>
                <a:gd name="connsiteY15" fmla="*/ 8284 h 10000"/>
                <a:gd name="connsiteX16" fmla="*/ 602 w 10000"/>
                <a:gd name="connsiteY16" fmla="*/ 8326 h 10000"/>
                <a:gd name="connsiteX17" fmla="*/ 482 w 10000"/>
                <a:gd name="connsiteY17" fmla="*/ 8368 h 10000"/>
                <a:gd name="connsiteX18" fmla="*/ 964 w 10000"/>
                <a:gd name="connsiteY18" fmla="*/ 9058 h 10000"/>
                <a:gd name="connsiteX19" fmla="*/ 1004 w 10000"/>
                <a:gd name="connsiteY19" fmla="*/ 9275 h 10000"/>
                <a:gd name="connsiteX20" fmla="*/ 964 w 10000"/>
                <a:gd name="connsiteY20" fmla="*/ 9879 h 10000"/>
                <a:gd name="connsiteX21" fmla="*/ 1192 w 10000"/>
                <a:gd name="connsiteY21" fmla="*/ 10000 h 10000"/>
                <a:gd name="connsiteX22" fmla="*/ 1439 w 10000"/>
                <a:gd name="connsiteY22" fmla="*/ 9506 h 10000"/>
                <a:gd name="connsiteX23" fmla="*/ 1767 w 10000"/>
                <a:gd name="connsiteY23" fmla="*/ 9426 h 10000"/>
                <a:gd name="connsiteX24" fmla="*/ 1951 w 10000"/>
                <a:gd name="connsiteY24" fmla="*/ 9317 h 10000"/>
                <a:gd name="connsiteX25" fmla="*/ 2025 w 10000"/>
                <a:gd name="connsiteY25" fmla="*/ 9052 h 10000"/>
                <a:gd name="connsiteX26" fmla="*/ 2338 w 10000"/>
                <a:gd name="connsiteY26" fmla="*/ 8966 h 10000"/>
                <a:gd name="connsiteX27" fmla="*/ 2643 w 10000"/>
                <a:gd name="connsiteY27" fmla="*/ 9388 h 10000"/>
                <a:gd name="connsiteX28" fmla="*/ 2911 w 10000"/>
                <a:gd name="connsiteY28" fmla="*/ 9572 h 10000"/>
                <a:gd name="connsiteX29" fmla="*/ 3167 w 10000"/>
                <a:gd name="connsiteY29" fmla="*/ 9539 h 10000"/>
                <a:gd name="connsiteX30" fmla="*/ 3795 w 10000"/>
                <a:gd name="connsiteY30" fmla="*/ 9693 h 10000"/>
                <a:gd name="connsiteX31" fmla="*/ 4153 w 10000"/>
                <a:gd name="connsiteY31" fmla="*/ 9776 h 10000"/>
                <a:gd name="connsiteX32" fmla="*/ 4600 w 10000"/>
                <a:gd name="connsiteY32" fmla="*/ 9556 h 10000"/>
                <a:gd name="connsiteX33" fmla="*/ 4901 w 10000"/>
                <a:gd name="connsiteY33" fmla="*/ 9086 h 10000"/>
                <a:gd name="connsiteX34" fmla="*/ 5337 w 10000"/>
                <a:gd name="connsiteY34" fmla="*/ 9340 h 10000"/>
                <a:gd name="connsiteX35" fmla="*/ 5564 w 10000"/>
                <a:gd name="connsiteY35" fmla="*/ 9506 h 10000"/>
                <a:gd name="connsiteX36" fmla="*/ 5768 w 10000"/>
                <a:gd name="connsiteY36" fmla="*/ 9399 h 10000"/>
                <a:gd name="connsiteX37" fmla="*/ 5933 w 10000"/>
                <a:gd name="connsiteY37" fmla="*/ 9300 h 10000"/>
                <a:gd name="connsiteX38" fmla="*/ 6089 w 10000"/>
                <a:gd name="connsiteY38" fmla="*/ 9078 h 10000"/>
                <a:gd name="connsiteX39" fmla="*/ 6274 w 10000"/>
                <a:gd name="connsiteY39" fmla="*/ 8778 h 10000"/>
                <a:gd name="connsiteX40" fmla="*/ 6389 w 10000"/>
                <a:gd name="connsiteY40" fmla="*/ 8638 h 10000"/>
                <a:gd name="connsiteX41" fmla="*/ 6524 w 10000"/>
                <a:gd name="connsiteY41" fmla="*/ 8582 h 10000"/>
                <a:gd name="connsiteX42" fmla="*/ 6531 w 10000"/>
                <a:gd name="connsiteY42" fmla="*/ 8405 h 10000"/>
                <a:gd name="connsiteX43" fmla="*/ 6572 w 10000"/>
                <a:gd name="connsiteY43" fmla="*/ 8201 h 10000"/>
                <a:gd name="connsiteX44" fmla="*/ 6602 w 10000"/>
                <a:gd name="connsiteY44" fmla="*/ 8014 h 10000"/>
                <a:gd name="connsiteX45" fmla="*/ 6855 w 10000"/>
                <a:gd name="connsiteY45" fmla="*/ 7773 h 10000"/>
                <a:gd name="connsiteX46" fmla="*/ 6893 w 10000"/>
                <a:gd name="connsiteY46" fmla="*/ 8708 h 10000"/>
                <a:gd name="connsiteX47" fmla="*/ 7308 w 10000"/>
                <a:gd name="connsiteY47" fmla="*/ 9034 h 10000"/>
                <a:gd name="connsiteX48" fmla="*/ 7430 w 10000"/>
                <a:gd name="connsiteY48" fmla="*/ 8756 h 10000"/>
                <a:gd name="connsiteX49" fmla="*/ 7470 w 10000"/>
                <a:gd name="connsiteY49" fmla="*/ 8798 h 10000"/>
                <a:gd name="connsiteX50" fmla="*/ 7590 w 10000"/>
                <a:gd name="connsiteY50" fmla="*/ 8541 h 10000"/>
                <a:gd name="connsiteX51" fmla="*/ 7831 w 10000"/>
                <a:gd name="connsiteY51" fmla="*/ 8412 h 10000"/>
                <a:gd name="connsiteX52" fmla="*/ 7952 w 10000"/>
                <a:gd name="connsiteY52" fmla="*/ 7937 h 10000"/>
                <a:gd name="connsiteX53" fmla="*/ 8313 w 10000"/>
                <a:gd name="connsiteY53" fmla="*/ 7377 h 10000"/>
                <a:gd name="connsiteX54" fmla="*/ 8594 w 10000"/>
                <a:gd name="connsiteY54" fmla="*/ 7117 h 10000"/>
                <a:gd name="connsiteX55" fmla="*/ 8795 w 10000"/>
                <a:gd name="connsiteY55" fmla="*/ 6386 h 10000"/>
                <a:gd name="connsiteX56" fmla="*/ 8795 w 10000"/>
                <a:gd name="connsiteY56" fmla="*/ 6213 h 10000"/>
                <a:gd name="connsiteX57" fmla="*/ 8755 w 10000"/>
                <a:gd name="connsiteY57" fmla="*/ 5781 h 10000"/>
                <a:gd name="connsiteX58" fmla="*/ 9157 w 10000"/>
                <a:gd name="connsiteY58" fmla="*/ 4227 h 10000"/>
                <a:gd name="connsiteX59" fmla="*/ 9277 w 10000"/>
                <a:gd name="connsiteY59" fmla="*/ 4227 h 10000"/>
                <a:gd name="connsiteX60" fmla="*/ 9438 w 10000"/>
                <a:gd name="connsiteY60" fmla="*/ 4098 h 10000"/>
                <a:gd name="connsiteX61" fmla="*/ 9920 w 10000"/>
                <a:gd name="connsiteY61" fmla="*/ 3882 h 10000"/>
                <a:gd name="connsiteX62" fmla="*/ 10000 w 10000"/>
                <a:gd name="connsiteY62" fmla="*/ 3537 h 10000"/>
                <a:gd name="connsiteX63" fmla="*/ 9960 w 10000"/>
                <a:gd name="connsiteY63" fmla="*/ 3450 h 10000"/>
                <a:gd name="connsiteX64" fmla="*/ 9799 w 10000"/>
                <a:gd name="connsiteY64" fmla="*/ 3450 h 10000"/>
                <a:gd name="connsiteX65" fmla="*/ 9679 w 10000"/>
                <a:gd name="connsiteY65" fmla="*/ 3235 h 10000"/>
                <a:gd name="connsiteX66" fmla="*/ 9438 w 10000"/>
                <a:gd name="connsiteY66" fmla="*/ 3151 h 10000"/>
                <a:gd name="connsiteX67" fmla="*/ 9317 w 10000"/>
                <a:gd name="connsiteY67" fmla="*/ 2978 h 10000"/>
                <a:gd name="connsiteX68" fmla="*/ 9237 w 10000"/>
                <a:gd name="connsiteY68" fmla="*/ 2331 h 10000"/>
                <a:gd name="connsiteX69" fmla="*/ 9237 w 10000"/>
                <a:gd name="connsiteY69" fmla="*/ 1423 h 10000"/>
                <a:gd name="connsiteX70" fmla="*/ 9036 w 10000"/>
                <a:gd name="connsiteY70" fmla="*/ 1123 h 10000"/>
                <a:gd name="connsiteX71" fmla="*/ 8996 w 10000"/>
                <a:gd name="connsiteY71" fmla="*/ 820 h 10000"/>
                <a:gd name="connsiteX72" fmla="*/ 8675 w 10000"/>
                <a:gd name="connsiteY72" fmla="*/ 389 h 10000"/>
                <a:gd name="connsiteX73" fmla="*/ 8394 w 10000"/>
                <a:gd name="connsiteY73" fmla="*/ 218 h 10000"/>
                <a:gd name="connsiteX74" fmla="*/ 8233 w 10000"/>
                <a:gd name="connsiteY74" fmla="*/ 0 h 10000"/>
                <a:gd name="connsiteX75" fmla="*/ 7992 w 10000"/>
                <a:gd name="connsiteY75" fmla="*/ 218 h 10000"/>
                <a:gd name="connsiteX76" fmla="*/ 7831 w 10000"/>
                <a:gd name="connsiteY76" fmla="*/ 173 h 10000"/>
                <a:gd name="connsiteX77" fmla="*/ 7711 w 10000"/>
                <a:gd name="connsiteY77" fmla="*/ 559 h 10000"/>
                <a:gd name="connsiteX78" fmla="*/ 7390 w 10000"/>
                <a:gd name="connsiteY78" fmla="*/ 648 h 10000"/>
                <a:gd name="connsiteX79" fmla="*/ 7309 w 10000"/>
                <a:gd name="connsiteY79" fmla="*/ 948 h 10000"/>
                <a:gd name="connsiteX80" fmla="*/ 7028 w 10000"/>
                <a:gd name="connsiteY80" fmla="*/ 948 h 10000"/>
                <a:gd name="connsiteX81" fmla="*/ 6787 w 10000"/>
                <a:gd name="connsiteY81" fmla="*/ 820 h 10000"/>
                <a:gd name="connsiteX82" fmla="*/ 6265 w 10000"/>
                <a:gd name="connsiteY82" fmla="*/ 820 h 10000"/>
                <a:gd name="connsiteX83" fmla="*/ 5743 w 10000"/>
                <a:gd name="connsiteY83" fmla="*/ 820 h 10000"/>
                <a:gd name="connsiteX84" fmla="*/ 5783 w 10000"/>
                <a:gd name="connsiteY84" fmla="*/ 648 h 10000"/>
                <a:gd name="connsiteX85" fmla="*/ 5703 w 10000"/>
                <a:gd name="connsiteY85" fmla="*/ 648 h 10000"/>
                <a:gd name="connsiteX86" fmla="*/ 5663 w 10000"/>
                <a:gd name="connsiteY86" fmla="*/ 820 h 10000"/>
                <a:gd name="connsiteX87" fmla="*/ 5181 w 10000"/>
                <a:gd name="connsiteY87" fmla="*/ 820 h 10000"/>
                <a:gd name="connsiteX88" fmla="*/ 4699 w 10000"/>
                <a:gd name="connsiteY88" fmla="*/ 820 h 10000"/>
                <a:gd name="connsiteX89" fmla="*/ 4217 w 10000"/>
                <a:gd name="connsiteY89" fmla="*/ 820 h 10000"/>
                <a:gd name="connsiteX90" fmla="*/ 3735 w 10000"/>
                <a:gd name="connsiteY90" fmla="*/ 820 h 10000"/>
                <a:gd name="connsiteX91" fmla="*/ 3293 w 10000"/>
                <a:gd name="connsiteY91" fmla="*/ 820 h 10000"/>
                <a:gd name="connsiteX92" fmla="*/ 2811 w 10000"/>
                <a:gd name="connsiteY92" fmla="*/ 820 h 10000"/>
                <a:gd name="connsiteX93" fmla="*/ 2369 w 10000"/>
                <a:gd name="connsiteY93" fmla="*/ 820 h 10000"/>
                <a:gd name="connsiteX94" fmla="*/ 1888 w 10000"/>
                <a:gd name="connsiteY94" fmla="*/ 820 h 10000"/>
                <a:gd name="connsiteX95" fmla="*/ 1888 w 10000"/>
                <a:gd name="connsiteY95" fmla="*/ 1423 h 10000"/>
                <a:gd name="connsiteX96" fmla="*/ 1888 w 10000"/>
                <a:gd name="connsiteY96" fmla="*/ 2200 h 10000"/>
                <a:gd name="connsiteX97" fmla="*/ 1285 w 10000"/>
                <a:gd name="connsiteY97" fmla="*/ 2200 h 10000"/>
                <a:gd name="connsiteX98" fmla="*/ 1285 w 10000"/>
                <a:gd name="connsiteY98" fmla="*/ 2545 h 10000"/>
                <a:gd name="connsiteX0" fmla="*/ 1285 w 10000"/>
                <a:gd name="connsiteY0" fmla="*/ 2545 h 10000"/>
                <a:gd name="connsiteX1" fmla="*/ 1285 w 10000"/>
                <a:gd name="connsiteY1" fmla="*/ 3235 h 10000"/>
                <a:gd name="connsiteX2" fmla="*/ 1285 w 10000"/>
                <a:gd name="connsiteY2" fmla="*/ 3882 h 10000"/>
                <a:gd name="connsiteX3" fmla="*/ 1285 w 10000"/>
                <a:gd name="connsiteY3" fmla="*/ 4530 h 10000"/>
                <a:gd name="connsiteX4" fmla="*/ 1285 w 10000"/>
                <a:gd name="connsiteY4" fmla="*/ 5131 h 10000"/>
                <a:gd name="connsiteX5" fmla="*/ 643 w 10000"/>
                <a:gd name="connsiteY5" fmla="*/ 5263 h 10000"/>
                <a:gd name="connsiteX6" fmla="*/ 522 w 10000"/>
                <a:gd name="connsiteY6" fmla="*/ 5607 h 10000"/>
                <a:gd name="connsiteX7" fmla="*/ 241 w 10000"/>
                <a:gd name="connsiteY7" fmla="*/ 6039 h 10000"/>
                <a:gd name="connsiteX8" fmla="*/ 241 w 10000"/>
                <a:gd name="connsiteY8" fmla="*/ 6386 h 10000"/>
                <a:gd name="connsiteX9" fmla="*/ 120 w 10000"/>
                <a:gd name="connsiteY9" fmla="*/ 6470 h 10000"/>
                <a:gd name="connsiteX10" fmla="*/ 120 w 10000"/>
                <a:gd name="connsiteY10" fmla="*/ 6771 h 10000"/>
                <a:gd name="connsiteX11" fmla="*/ 0 w 10000"/>
                <a:gd name="connsiteY11" fmla="*/ 7033 h 10000"/>
                <a:gd name="connsiteX12" fmla="*/ 0 w 10000"/>
                <a:gd name="connsiteY12" fmla="*/ 7246 h 10000"/>
                <a:gd name="connsiteX13" fmla="*/ 241 w 10000"/>
                <a:gd name="connsiteY13" fmla="*/ 7204 h 10000"/>
                <a:gd name="connsiteX14" fmla="*/ 281 w 10000"/>
                <a:gd name="connsiteY14" fmla="*/ 7590 h 10000"/>
                <a:gd name="connsiteX15" fmla="*/ 602 w 10000"/>
                <a:gd name="connsiteY15" fmla="*/ 8284 h 10000"/>
                <a:gd name="connsiteX16" fmla="*/ 602 w 10000"/>
                <a:gd name="connsiteY16" fmla="*/ 8326 h 10000"/>
                <a:gd name="connsiteX17" fmla="*/ 482 w 10000"/>
                <a:gd name="connsiteY17" fmla="*/ 8368 h 10000"/>
                <a:gd name="connsiteX18" fmla="*/ 964 w 10000"/>
                <a:gd name="connsiteY18" fmla="*/ 9058 h 10000"/>
                <a:gd name="connsiteX19" fmla="*/ 1004 w 10000"/>
                <a:gd name="connsiteY19" fmla="*/ 9275 h 10000"/>
                <a:gd name="connsiteX20" fmla="*/ 964 w 10000"/>
                <a:gd name="connsiteY20" fmla="*/ 9879 h 10000"/>
                <a:gd name="connsiteX21" fmla="*/ 1192 w 10000"/>
                <a:gd name="connsiteY21" fmla="*/ 10000 h 10000"/>
                <a:gd name="connsiteX22" fmla="*/ 1767 w 10000"/>
                <a:gd name="connsiteY22" fmla="*/ 9426 h 10000"/>
                <a:gd name="connsiteX23" fmla="*/ 1951 w 10000"/>
                <a:gd name="connsiteY23" fmla="*/ 9317 h 10000"/>
                <a:gd name="connsiteX24" fmla="*/ 2025 w 10000"/>
                <a:gd name="connsiteY24" fmla="*/ 9052 h 10000"/>
                <a:gd name="connsiteX25" fmla="*/ 2338 w 10000"/>
                <a:gd name="connsiteY25" fmla="*/ 8966 h 10000"/>
                <a:gd name="connsiteX26" fmla="*/ 2643 w 10000"/>
                <a:gd name="connsiteY26" fmla="*/ 9388 h 10000"/>
                <a:gd name="connsiteX27" fmla="*/ 2911 w 10000"/>
                <a:gd name="connsiteY27" fmla="*/ 9572 h 10000"/>
                <a:gd name="connsiteX28" fmla="*/ 3167 w 10000"/>
                <a:gd name="connsiteY28" fmla="*/ 9539 h 10000"/>
                <a:gd name="connsiteX29" fmla="*/ 3795 w 10000"/>
                <a:gd name="connsiteY29" fmla="*/ 9693 h 10000"/>
                <a:gd name="connsiteX30" fmla="*/ 4153 w 10000"/>
                <a:gd name="connsiteY30" fmla="*/ 9776 h 10000"/>
                <a:gd name="connsiteX31" fmla="*/ 4600 w 10000"/>
                <a:gd name="connsiteY31" fmla="*/ 9556 h 10000"/>
                <a:gd name="connsiteX32" fmla="*/ 4901 w 10000"/>
                <a:gd name="connsiteY32" fmla="*/ 9086 h 10000"/>
                <a:gd name="connsiteX33" fmla="*/ 5337 w 10000"/>
                <a:gd name="connsiteY33" fmla="*/ 9340 h 10000"/>
                <a:gd name="connsiteX34" fmla="*/ 5564 w 10000"/>
                <a:gd name="connsiteY34" fmla="*/ 9506 h 10000"/>
                <a:gd name="connsiteX35" fmla="*/ 5768 w 10000"/>
                <a:gd name="connsiteY35" fmla="*/ 9399 h 10000"/>
                <a:gd name="connsiteX36" fmla="*/ 5933 w 10000"/>
                <a:gd name="connsiteY36" fmla="*/ 9300 h 10000"/>
                <a:gd name="connsiteX37" fmla="*/ 6089 w 10000"/>
                <a:gd name="connsiteY37" fmla="*/ 9078 h 10000"/>
                <a:gd name="connsiteX38" fmla="*/ 6274 w 10000"/>
                <a:gd name="connsiteY38" fmla="*/ 8778 h 10000"/>
                <a:gd name="connsiteX39" fmla="*/ 6389 w 10000"/>
                <a:gd name="connsiteY39" fmla="*/ 8638 h 10000"/>
                <a:gd name="connsiteX40" fmla="*/ 6524 w 10000"/>
                <a:gd name="connsiteY40" fmla="*/ 8582 h 10000"/>
                <a:gd name="connsiteX41" fmla="*/ 6531 w 10000"/>
                <a:gd name="connsiteY41" fmla="*/ 8405 h 10000"/>
                <a:gd name="connsiteX42" fmla="*/ 6572 w 10000"/>
                <a:gd name="connsiteY42" fmla="*/ 8201 h 10000"/>
                <a:gd name="connsiteX43" fmla="*/ 6602 w 10000"/>
                <a:gd name="connsiteY43" fmla="*/ 8014 h 10000"/>
                <a:gd name="connsiteX44" fmla="*/ 6855 w 10000"/>
                <a:gd name="connsiteY44" fmla="*/ 7773 h 10000"/>
                <a:gd name="connsiteX45" fmla="*/ 6893 w 10000"/>
                <a:gd name="connsiteY45" fmla="*/ 8708 h 10000"/>
                <a:gd name="connsiteX46" fmla="*/ 7308 w 10000"/>
                <a:gd name="connsiteY46" fmla="*/ 9034 h 10000"/>
                <a:gd name="connsiteX47" fmla="*/ 7430 w 10000"/>
                <a:gd name="connsiteY47" fmla="*/ 8756 h 10000"/>
                <a:gd name="connsiteX48" fmla="*/ 7470 w 10000"/>
                <a:gd name="connsiteY48" fmla="*/ 8798 h 10000"/>
                <a:gd name="connsiteX49" fmla="*/ 7590 w 10000"/>
                <a:gd name="connsiteY49" fmla="*/ 8541 h 10000"/>
                <a:gd name="connsiteX50" fmla="*/ 7831 w 10000"/>
                <a:gd name="connsiteY50" fmla="*/ 8412 h 10000"/>
                <a:gd name="connsiteX51" fmla="*/ 7952 w 10000"/>
                <a:gd name="connsiteY51" fmla="*/ 7937 h 10000"/>
                <a:gd name="connsiteX52" fmla="*/ 8313 w 10000"/>
                <a:gd name="connsiteY52" fmla="*/ 7377 h 10000"/>
                <a:gd name="connsiteX53" fmla="*/ 8594 w 10000"/>
                <a:gd name="connsiteY53" fmla="*/ 7117 h 10000"/>
                <a:gd name="connsiteX54" fmla="*/ 8795 w 10000"/>
                <a:gd name="connsiteY54" fmla="*/ 6386 h 10000"/>
                <a:gd name="connsiteX55" fmla="*/ 8795 w 10000"/>
                <a:gd name="connsiteY55" fmla="*/ 6213 h 10000"/>
                <a:gd name="connsiteX56" fmla="*/ 8755 w 10000"/>
                <a:gd name="connsiteY56" fmla="*/ 5781 h 10000"/>
                <a:gd name="connsiteX57" fmla="*/ 9157 w 10000"/>
                <a:gd name="connsiteY57" fmla="*/ 4227 h 10000"/>
                <a:gd name="connsiteX58" fmla="*/ 9277 w 10000"/>
                <a:gd name="connsiteY58" fmla="*/ 4227 h 10000"/>
                <a:gd name="connsiteX59" fmla="*/ 9438 w 10000"/>
                <a:gd name="connsiteY59" fmla="*/ 4098 h 10000"/>
                <a:gd name="connsiteX60" fmla="*/ 9920 w 10000"/>
                <a:gd name="connsiteY60" fmla="*/ 3882 h 10000"/>
                <a:gd name="connsiteX61" fmla="*/ 10000 w 10000"/>
                <a:gd name="connsiteY61" fmla="*/ 3537 h 10000"/>
                <a:gd name="connsiteX62" fmla="*/ 9960 w 10000"/>
                <a:gd name="connsiteY62" fmla="*/ 3450 h 10000"/>
                <a:gd name="connsiteX63" fmla="*/ 9799 w 10000"/>
                <a:gd name="connsiteY63" fmla="*/ 3450 h 10000"/>
                <a:gd name="connsiteX64" fmla="*/ 9679 w 10000"/>
                <a:gd name="connsiteY64" fmla="*/ 3235 h 10000"/>
                <a:gd name="connsiteX65" fmla="*/ 9438 w 10000"/>
                <a:gd name="connsiteY65" fmla="*/ 3151 h 10000"/>
                <a:gd name="connsiteX66" fmla="*/ 9317 w 10000"/>
                <a:gd name="connsiteY66" fmla="*/ 2978 h 10000"/>
                <a:gd name="connsiteX67" fmla="*/ 9237 w 10000"/>
                <a:gd name="connsiteY67" fmla="*/ 2331 h 10000"/>
                <a:gd name="connsiteX68" fmla="*/ 9237 w 10000"/>
                <a:gd name="connsiteY68" fmla="*/ 1423 h 10000"/>
                <a:gd name="connsiteX69" fmla="*/ 9036 w 10000"/>
                <a:gd name="connsiteY69" fmla="*/ 1123 h 10000"/>
                <a:gd name="connsiteX70" fmla="*/ 8996 w 10000"/>
                <a:gd name="connsiteY70" fmla="*/ 820 h 10000"/>
                <a:gd name="connsiteX71" fmla="*/ 8675 w 10000"/>
                <a:gd name="connsiteY71" fmla="*/ 389 h 10000"/>
                <a:gd name="connsiteX72" fmla="*/ 8394 w 10000"/>
                <a:gd name="connsiteY72" fmla="*/ 218 h 10000"/>
                <a:gd name="connsiteX73" fmla="*/ 8233 w 10000"/>
                <a:gd name="connsiteY73" fmla="*/ 0 h 10000"/>
                <a:gd name="connsiteX74" fmla="*/ 7992 w 10000"/>
                <a:gd name="connsiteY74" fmla="*/ 218 h 10000"/>
                <a:gd name="connsiteX75" fmla="*/ 7831 w 10000"/>
                <a:gd name="connsiteY75" fmla="*/ 173 h 10000"/>
                <a:gd name="connsiteX76" fmla="*/ 7711 w 10000"/>
                <a:gd name="connsiteY76" fmla="*/ 559 h 10000"/>
                <a:gd name="connsiteX77" fmla="*/ 7390 w 10000"/>
                <a:gd name="connsiteY77" fmla="*/ 648 h 10000"/>
                <a:gd name="connsiteX78" fmla="*/ 7309 w 10000"/>
                <a:gd name="connsiteY78" fmla="*/ 948 h 10000"/>
                <a:gd name="connsiteX79" fmla="*/ 7028 w 10000"/>
                <a:gd name="connsiteY79" fmla="*/ 948 h 10000"/>
                <a:gd name="connsiteX80" fmla="*/ 6787 w 10000"/>
                <a:gd name="connsiteY80" fmla="*/ 820 h 10000"/>
                <a:gd name="connsiteX81" fmla="*/ 6265 w 10000"/>
                <a:gd name="connsiteY81" fmla="*/ 820 h 10000"/>
                <a:gd name="connsiteX82" fmla="*/ 5743 w 10000"/>
                <a:gd name="connsiteY82" fmla="*/ 820 h 10000"/>
                <a:gd name="connsiteX83" fmla="*/ 5783 w 10000"/>
                <a:gd name="connsiteY83" fmla="*/ 648 h 10000"/>
                <a:gd name="connsiteX84" fmla="*/ 5703 w 10000"/>
                <a:gd name="connsiteY84" fmla="*/ 648 h 10000"/>
                <a:gd name="connsiteX85" fmla="*/ 5663 w 10000"/>
                <a:gd name="connsiteY85" fmla="*/ 820 h 10000"/>
                <a:gd name="connsiteX86" fmla="*/ 5181 w 10000"/>
                <a:gd name="connsiteY86" fmla="*/ 820 h 10000"/>
                <a:gd name="connsiteX87" fmla="*/ 4699 w 10000"/>
                <a:gd name="connsiteY87" fmla="*/ 820 h 10000"/>
                <a:gd name="connsiteX88" fmla="*/ 4217 w 10000"/>
                <a:gd name="connsiteY88" fmla="*/ 820 h 10000"/>
                <a:gd name="connsiteX89" fmla="*/ 3735 w 10000"/>
                <a:gd name="connsiteY89" fmla="*/ 820 h 10000"/>
                <a:gd name="connsiteX90" fmla="*/ 3293 w 10000"/>
                <a:gd name="connsiteY90" fmla="*/ 820 h 10000"/>
                <a:gd name="connsiteX91" fmla="*/ 2811 w 10000"/>
                <a:gd name="connsiteY91" fmla="*/ 820 h 10000"/>
                <a:gd name="connsiteX92" fmla="*/ 2369 w 10000"/>
                <a:gd name="connsiteY92" fmla="*/ 820 h 10000"/>
                <a:gd name="connsiteX93" fmla="*/ 1888 w 10000"/>
                <a:gd name="connsiteY93" fmla="*/ 820 h 10000"/>
                <a:gd name="connsiteX94" fmla="*/ 1888 w 10000"/>
                <a:gd name="connsiteY94" fmla="*/ 1423 h 10000"/>
                <a:gd name="connsiteX95" fmla="*/ 1888 w 10000"/>
                <a:gd name="connsiteY95" fmla="*/ 2200 h 10000"/>
                <a:gd name="connsiteX96" fmla="*/ 1285 w 10000"/>
                <a:gd name="connsiteY96" fmla="*/ 2200 h 10000"/>
                <a:gd name="connsiteX97" fmla="*/ 1285 w 10000"/>
                <a:gd name="connsiteY97" fmla="*/ 2545 h 10000"/>
                <a:gd name="connsiteX0" fmla="*/ 1285 w 10000"/>
                <a:gd name="connsiteY0" fmla="*/ 2545 h 10000"/>
                <a:gd name="connsiteX1" fmla="*/ 1285 w 10000"/>
                <a:gd name="connsiteY1" fmla="*/ 3235 h 10000"/>
                <a:gd name="connsiteX2" fmla="*/ 1285 w 10000"/>
                <a:gd name="connsiteY2" fmla="*/ 3882 h 10000"/>
                <a:gd name="connsiteX3" fmla="*/ 1285 w 10000"/>
                <a:gd name="connsiteY3" fmla="*/ 4530 h 10000"/>
                <a:gd name="connsiteX4" fmla="*/ 1285 w 10000"/>
                <a:gd name="connsiteY4" fmla="*/ 5131 h 10000"/>
                <a:gd name="connsiteX5" fmla="*/ 643 w 10000"/>
                <a:gd name="connsiteY5" fmla="*/ 5263 h 10000"/>
                <a:gd name="connsiteX6" fmla="*/ 522 w 10000"/>
                <a:gd name="connsiteY6" fmla="*/ 5607 h 10000"/>
                <a:gd name="connsiteX7" fmla="*/ 241 w 10000"/>
                <a:gd name="connsiteY7" fmla="*/ 6039 h 10000"/>
                <a:gd name="connsiteX8" fmla="*/ 241 w 10000"/>
                <a:gd name="connsiteY8" fmla="*/ 6386 h 10000"/>
                <a:gd name="connsiteX9" fmla="*/ 120 w 10000"/>
                <a:gd name="connsiteY9" fmla="*/ 6470 h 10000"/>
                <a:gd name="connsiteX10" fmla="*/ 120 w 10000"/>
                <a:gd name="connsiteY10" fmla="*/ 6771 h 10000"/>
                <a:gd name="connsiteX11" fmla="*/ 0 w 10000"/>
                <a:gd name="connsiteY11" fmla="*/ 7033 h 10000"/>
                <a:gd name="connsiteX12" fmla="*/ 0 w 10000"/>
                <a:gd name="connsiteY12" fmla="*/ 7246 h 10000"/>
                <a:gd name="connsiteX13" fmla="*/ 241 w 10000"/>
                <a:gd name="connsiteY13" fmla="*/ 7204 h 10000"/>
                <a:gd name="connsiteX14" fmla="*/ 281 w 10000"/>
                <a:gd name="connsiteY14" fmla="*/ 7590 h 10000"/>
                <a:gd name="connsiteX15" fmla="*/ 602 w 10000"/>
                <a:gd name="connsiteY15" fmla="*/ 8284 h 10000"/>
                <a:gd name="connsiteX16" fmla="*/ 602 w 10000"/>
                <a:gd name="connsiteY16" fmla="*/ 8326 h 10000"/>
                <a:gd name="connsiteX17" fmla="*/ 482 w 10000"/>
                <a:gd name="connsiteY17" fmla="*/ 8368 h 10000"/>
                <a:gd name="connsiteX18" fmla="*/ 964 w 10000"/>
                <a:gd name="connsiteY18" fmla="*/ 9058 h 10000"/>
                <a:gd name="connsiteX19" fmla="*/ 1004 w 10000"/>
                <a:gd name="connsiteY19" fmla="*/ 9275 h 10000"/>
                <a:gd name="connsiteX20" fmla="*/ 964 w 10000"/>
                <a:gd name="connsiteY20" fmla="*/ 9879 h 10000"/>
                <a:gd name="connsiteX21" fmla="*/ 1192 w 10000"/>
                <a:gd name="connsiteY21" fmla="*/ 10000 h 10000"/>
                <a:gd name="connsiteX22" fmla="*/ 1454 w 10000"/>
                <a:gd name="connsiteY22" fmla="*/ 9337 h 10000"/>
                <a:gd name="connsiteX23" fmla="*/ 1951 w 10000"/>
                <a:gd name="connsiteY23" fmla="*/ 9317 h 10000"/>
                <a:gd name="connsiteX24" fmla="*/ 2025 w 10000"/>
                <a:gd name="connsiteY24" fmla="*/ 9052 h 10000"/>
                <a:gd name="connsiteX25" fmla="*/ 2338 w 10000"/>
                <a:gd name="connsiteY25" fmla="*/ 8966 h 10000"/>
                <a:gd name="connsiteX26" fmla="*/ 2643 w 10000"/>
                <a:gd name="connsiteY26" fmla="*/ 9388 h 10000"/>
                <a:gd name="connsiteX27" fmla="*/ 2911 w 10000"/>
                <a:gd name="connsiteY27" fmla="*/ 9572 h 10000"/>
                <a:gd name="connsiteX28" fmla="*/ 3167 w 10000"/>
                <a:gd name="connsiteY28" fmla="*/ 9539 h 10000"/>
                <a:gd name="connsiteX29" fmla="*/ 3795 w 10000"/>
                <a:gd name="connsiteY29" fmla="*/ 9693 h 10000"/>
                <a:gd name="connsiteX30" fmla="*/ 4153 w 10000"/>
                <a:gd name="connsiteY30" fmla="*/ 9776 h 10000"/>
                <a:gd name="connsiteX31" fmla="*/ 4600 w 10000"/>
                <a:gd name="connsiteY31" fmla="*/ 9556 h 10000"/>
                <a:gd name="connsiteX32" fmla="*/ 4901 w 10000"/>
                <a:gd name="connsiteY32" fmla="*/ 9086 h 10000"/>
                <a:gd name="connsiteX33" fmla="*/ 5337 w 10000"/>
                <a:gd name="connsiteY33" fmla="*/ 9340 h 10000"/>
                <a:gd name="connsiteX34" fmla="*/ 5564 w 10000"/>
                <a:gd name="connsiteY34" fmla="*/ 9506 h 10000"/>
                <a:gd name="connsiteX35" fmla="*/ 5768 w 10000"/>
                <a:gd name="connsiteY35" fmla="*/ 9399 h 10000"/>
                <a:gd name="connsiteX36" fmla="*/ 5933 w 10000"/>
                <a:gd name="connsiteY36" fmla="*/ 9300 h 10000"/>
                <a:gd name="connsiteX37" fmla="*/ 6089 w 10000"/>
                <a:gd name="connsiteY37" fmla="*/ 9078 h 10000"/>
                <a:gd name="connsiteX38" fmla="*/ 6274 w 10000"/>
                <a:gd name="connsiteY38" fmla="*/ 8778 h 10000"/>
                <a:gd name="connsiteX39" fmla="*/ 6389 w 10000"/>
                <a:gd name="connsiteY39" fmla="*/ 8638 h 10000"/>
                <a:gd name="connsiteX40" fmla="*/ 6524 w 10000"/>
                <a:gd name="connsiteY40" fmla="*/ 8582 h 10000"/>
                <a:gd name="connsiteX41" fmla="*/ 6531 w 10000"/>
                <a:gd name="connsiteY41" fmla="*/ 8405 h 10000"/>
                <a:gd name="connsiteX42" fmla="*/ 6572 w 10000"/>
                <a:gd name="connsiteY42" fmla="*/ 8201 h 10000"/>
                <a:gd name="connsiteX43" fmla="*/ 6602 w 10000"/>
                <a:gd name="connsiteY43" fmla="*/ 8014 h 10000"/>
                <a:gd name="connsiteX44" fmla="*/ 6855 w 10000"/>
                <a:gd name="connsiteY44" fmla="*/ 7773 h 10000"/>
                <a:gd name="connsiteX45" fmla="*/ 6893 w 10000"/>
                <a:gd name="connsiteY45" fmla="*/ 8708 h 10000"/>
                <a:gd name="connsiteX46" fmla="*/ 7308 w 10000"/>
                <a:gd name="connsiteY46" fmla="*/ 9034 h 10000"/>
                <a:gd name="connsiteX47" fmla="*/ 7430 w 10000"/>
                <a:gd name="connsiteY47" fmla="*/ 8756 h 10000"/>
                <a:gd name="connsiteX48" fmla="*/ 7470 w 10000"/>
                <a:gd name="connsiteY48" fmla="*/ 8798 h 10000"/>
                <a:gd name="connsiteX49" fmla="*/ 7590 w 10000"/>
                <a:gd name="connsiteY49" fmla="*/ 8541 h 10000"/>
                <a:gd name="connsiteX50" fmla="*/ 7831 w 10000"/>
                <a:gd name="connsiteY50" fmla="*/ 8412 h 10000"/>
                <a:gd name="connsiteX51" fmla="*/ 7952 w 10000"/>
                <a:gd name="connsiteY51" fmla="*/ 7937 h 10000"/>
                <a:gd name="connsiteX52" fmla="*/ 8313 w 10000"/>
                <a:gd name="connsiteY52" fmla="*/ 7377 h 10000"/>
                <a:gd name="connsiteX53" fmla="*/ 8594 w 10000"/>
                <a:gd name="connsiteY53" fmla="*/ 7117 h 10000"/>
                <a:gd name="connsiteX54" fmla="*/ 8795 w 10000"/>
                <a:gd name="connsiteY54" fmla="*/ 6386 h 10000"/>
                <a:gd name="connsiteX55" fmla="*/ 8795 w 10000"/>
                <a:gd name="connsiteY55" fmla="*/ 6213 h 10000"/>
                <a:gd name="connsiteX56" fmla="*/ 8755 w 10000"/>
                <a:gd name="connsiteY56" fmla="*/ 5781 h 10000"/>
                <a:gd name="connsiteX57" fmla="*/ 9157 w 10000"/>
                <a:gd name="connsiteY57" fmla="*/ 4227 h 10000"/>
                <a:gd name="connsiteX58" fmla="*/ 9277 w 10000"/>
                <a:gd name="connsiteY58" fmla="*/ 4227 h 10000"/>
                <a:gd name="connsiteX59" fmla="*/ 9438 w 10000"/>
                <a:gd name="connsiteY59" fmla="*/ 4098 h 10000"/>
                <a:gd name="connsiteX60" fmla="*/ 9920 w 10000"/>
                <a:gd name="connsiteY60" fmla="*/ 3882 h 10000"/>
                <a:gd name="connsiteX61" fmla="*/ 10000 w 10000"/>
                <a:gd name="connsiteY61" fmla="*/ 3537 h 10000"/>
                <a:gd name="connsiteX62" fmla="*/ 9960 w 10000"/>
                <a:gd name="connsiteY62" fmla="*/ 3450 h 10000"/>
                <a:gd name="connsiteX63" fmla="*/ 9799 w 10000"/>
                <a:gd name="connsiteY63" fmla="*/ 3450 h 10000"/>
                <a:gd name="connsiteX64" fmla="*/ 9679 w 10000"/>
                <a:gd name="connsiteY64" fmla="*/ 3235 h 10000"/>
                <a:gd name="connsiteX65" fmla="*/ 9438 w 10000"/>
                <a:gd name="connsiteY65" fmla="*/ 3151 h 10000"/>
                <a:gd name="connsiteX66" fmla="*/ 9317 w 10000"/>
                <a:gd name="connsiteY66" fmla="*/ 2978 h 10000"/>
                <a:gd name="connsiteX67" fmla="*/ 9237 w 10000"/>
                <a:gd name="connsiteY67" fmla="*/ 2331 h 10000"/>
                <a:gd name="connsiteX68" fmla="*/ 9237 w 10000"/>
                <a:gd name="connsiteY68" fmla="*/ 1423 h 10000"/>
                <a:gd name="connsiteX69" fmla="*/ 9036 w 10000"/>
                <a:gd name="connsiteY69" fmla="*/ 1123 h 10000"/>
                <a:gd name="connsiteX70" fmla="*/ 8996 w 10000"/>
                <a:gd name="connsiteY70" fmla="*/ 820 h 10000"/>
                <a:gd name="connsiteX71" fmla="*/ 8675 w 10000"/>
                <a:gd name="connsiteY71" fmla="*/ 389 h 10000"/>
                <a:gd name="connsiteX72" fmla="*/ 8394 w 10000"/>
                <a:gd name="connsiteY72" fmla="*/ 218 h 10000"/>
                <a:gd name="connsiteX73" fmla="*/ 8233 w 10000"/>
                <a:gd name="connsiteY73" fmla="*/ 0 h 10000"/>
                <a:gd name="connsiteX74" fmla="*/ 7992 w 10000"/>
                <a:gd name="connsiteY74" fmla="*/ 218 h 10000"/>
                <a:gd name="connsiteX75" fmla="*/ 7831 w 10000"/>
                <a:gd name="connsiteY75" fmla="*/ 173 h 10000"/>
                <a:gd name="connsiteX76" fmla="*/ 7711 w 10000"/>
                <a:gd name="connsiteY76" fmla="*/ 559 h 10000"/>
                <a:gd name="connsiteX77" fmla="*/ 7390 w 10000"/>
                <a:gd name="connsiteY77" fmla="*/ 648 h 10000"/>
                <a:gd name="connsiteX78" fmla="*/ 7309 w 10000"/>
                <a:gd name="connsiteY78" fmla="*/ 948 h 10000"/>
                <a:gd name="connsiteX79" fmla="*/ 7028 w 10000"/>
                <a:gd name="connsiteY79" fmla="*/ 948 h 10000"/>
                <a:gd name="connsiteX80" fmla="*/ 6787 w 10000"/>
                <a:gd name="connsiteY80" fmla="*/ 820 h 10000"/>
                <a:gd name="connsiteX81" fmla="*/ 6265 w 10000"/>
                <a:gd name="connsiteY81" fmla="*/ 820 h 10000"/>
                <a:gd name="connsiteX82" fmla="*/ 5743 w 10000"/>
                <a:gd name="connsiteY82" fmla="*/ 820 h 10000"/>
                <a:gd name="connsiteX83" fmla="*/ 5783 w 10000"/>
                <a:gd name="connsiteY83" fmla="*/ 648 h 10000"/>
                <a:gd name="connsiteX84" fmla="*/ 5703 w 10000"/>
                <a:gd name="connsiteY84" fmla="*/ 648 h 10000"/>
                <a:gd name="connsiteX85" fmla="*/ 5663 w 10000"/>
                <a:gd name="connsiteY85" fmla="*/ 820 h 10000"/>
                <a:gd name="connsiteX86" fmla="*/ 5181 w 10000"/>
                <a:gd name="connsiteY86" fmla="*/ 820 h 10000"/>
                <a:gd name="connsiteX87" fmla="*/ 4699 w 10000"/>
                <a:gd name="connsiteY87" fmla="*/ 820 h 10000"/>
                <a:gd name="connsiteX88" fmla="*/ 4217 w 10000"/>
                <a:gd name="connsiteY88" fmla="*/ 820 h 10000"/>
                <a:gd name="connsiteX89" fmla="*/ 3735 w 10000"/>
                <a:gd name="connsiteY89" fmla="*/ 820 h 10000"/>
                <a:gd name="connsiteX90" fmla="*/ 3293 w 10000"/>
                <a:gd name="connsiteY90" fmla="*/ 820 h 10000"/>
                <a:gd name="connsiteX91" fmla="*/ 2811 w 10000"/>
                <a:gd name="connsiteY91" fmla="*/ 820 h 10000"/>
                <a:gd name="connsiteX92" fmla="*/ 2369 w 10000"/>
                <a:gd name="connsiteY92" fmla="*/ 820 h 10000"/>
                <a:gd name="connsiteX93" fmla="*/ 1888 w 10000"/>
                <a:gd name="connsiteY93" fmla="*/ 820 h 10000"/>
                <a:gd name="connsiteX94" fmla="*/ 1888 w 10000"/>
                <a:gd name="connsiteY94" fmla="*/ 1423 h 10000"/>
                <a:gd name="connsiteX95" fmla="*/ 1888 w 10000"/>
                <a:gd name="connsiteY95" fmla="*/ 2200 h 10000"/>
                <a:gd name="connsiteX96" fmla="*/ 1285 w 10000"/>
                <a:gd name="connsiteY96" fmla="*/ 2200 h 10000"/>
                <a:gd name="connsiteX97" fmla="*/ 1285 w 10000"/>
                <a:gd name="connsiteY97" fmla="*/ 2545 h 10000"/>
                <a:gd name="connsiteX0" fmla="*/ 1285 w 10000"/>
                <a:gd name="connsiteY0" fmla="*/ 2545 h 10000"/>
                <a:gd name="connsiteX1" fmla="*/ 1285 w 10000"/>
                <a:gd name="connsiteY1" fmla="*/ 3235 h 10000"/>
                <a:gd name="connsiteX2" fmla="*/ 1285 w 10000"/>
                <a:gd name="connsiteY2" fmla="*/ 3882 h 10000"/>
                <a:gd name="connsiteX3" fmla="*/ 1285 w 10000"/>
                <a:gd name="connsiteY3" fmla="*/ 4530 h 10000"/>
                <a:gd name="connsiteX4" fmla="*/ 1285 w 10000"/>
                <a:gd name="connsiteY4" fmla="*/ 5131 h 10000"/>
                <a:gd name="connsiteX5" fmla="*/ 643 w 10000"/>
                <a:gd name="connsiteY5" fmla="*/ 5263 h 10000"/>
                <a:gd name="connsiteX6" fmla="*/ 522 w 10000"/>
                <a:gd name="connsiteY6" fmla="*/ 5607 h 10000"/>
                <a:gd name="connsiteX7" fmla="*/ 241 w 10000"/>
                <a:gd name="connsiteY7" fmla="*/ 6039 h 10000"/>
                <a:gd name="connsiteX8" fmla="*/ 241 w 10000"/>
                <a:gd name="connsiteY8" fmla="*/ 6386 h 10000"/>
                <a:gd name="connsiteX9" fmla="*/ 120 w 10000"/>
                <a:gd name="connsiteY9" fmla="*/ 6470 h 10000"/>
                <a:gd name="connsiteX10" fmla="*/ 120 w 10000"/>
                <a:gd name="connsiteY10" fmla="*/ 6771 h 10000"/>
                <a:gd name="connsiteX11" fmla="*/ 0 w 10000"/>
                <a:gd name="connsiteY11" fmla="*/ 7033 h 10000"/>
                <a:gd name="connsiteX12" fmla="*/ 0 w 10000"/>
                <a:gd name="connsiteY12" fmla="*/ 7246 h 10000"/>
                <a:gd name="connsiteX13" fmla="*/ 241 w 10000"/>
                <a:gd name="connsiteY13" fmla="*/ 7204 h 10000"/>
                <a:gd name="connsiteX14" fmla="*/ 281 w 10000"/>
                <a:gd name="connsiteY14" fmla="*/ 7590 h 10000"/>
                <a:gd name="connsiteX15" fmla="*/ 602 w 10000"/>
                <a:gd name="connsiteY15" fmla="*/ 8284 h 10000"/>
                <a:gd name="connsiteX16" fmla="*/ 602 w 10000"/>
                <a:gd name="connsiteY16" fmla="*/ 8326 h 10000"/>
                <a:gd name="connsiteX17" fmla="*/ 482 w 10000"/>
                <a:gd name="connsiteY17" fmla="*/ 8368 h 10000"/>
                <a:gd name="connsiteX18" fmla="*/ 964 w 10000"/>
                <a:gd name="connsiteY18" fmla="*/ 9058 h 10000"/>
                <a:gd name="connsiteX19" fmla="*/ 1004 w 10000"/>
                <a:gd name="connsiteY19" fmla="*/ 9275 h 10000"/>
                <a:gd name="connsiteX20" fmla="*/ 1178 w 10000"/>
                <a:gd name="connsiteY20" fmla="*/ 9631 h 10000"/>
                <a:gd name="connsiteX21" fmla="*/ 1192 w 10000"/>
                <a:gd name="connsiteY21" fmla="*/ 10000 h 10000"/>
                <a:gd name="connsiteX22" fmla="*/ 1454 w 10000"/>
                <a:gd name="connsiteY22" fmla="*/ 9337 h 10000"/>
                <a:gd name="connsiteX23" fmla="*/ 1951 w 10000"/>
                <a:gd name="connsiteY23" fmla="*/ 9317 h 10000"/>
                <a:gd name="connsiteX24" fmla="*/ 2025 w 10000"/>
                <a:gd name="connsiteY24" fmla="*/ 9052 h 10000"/>
                <a:gd name="connsiteX25" fmla="*/ 2338 w 10000"/>
                <a:gd name="connsiteY25" fmla="*/ 8966 h 10000"/>
                <a:gd name="connsiteX26" fmla="*/ 2643 w 10000"/>
                <a:gd name="connsiteY26" fmla="*/ 9388 h 10000"/>
                <a:gd name="connsiteX27" fmla="*/ 2911 w 10000"/>
                <a:gd name="connsiteY27" fmla="*/ 9572 h 10000"/>
                <a:gd name="connsiteX28" fmla="*/ 3167 w 10000"/>
                <a:gd name="connsiteY28" fmla="*/ 9539 h 10000"/>
                <a:gd name="connsiteX29" fmla="*/ 3795 w 10000"/>
                <a:gd name="connsiteY29" fmla="*/ 9693 h 10000"/>
                <a:gd name="connsiteX30" fmla="*/ 4153 w 10000"/>
                <a:gd name="connsiteY30" fmla="*/ 9776 h 10000"/>
                <a:gd name="connsiteX31" fmla="*/ 4600 w 10000"/>
                <a:gd name="connsiteY31" fmla="*/ 9556 h 10000"/>
                <a:gd name="connsiteX32" fmla="*/ 4901 w 10000"/>
                <a:gd name="connsiteY32" fmla="*/ 9086 h 10000"/>
                <a:gd name="connsiteX33" fmla="*/ 5337 w 10000"/>
                <a:gd name="connsiteY33" fmla="*/ 9340 h 10000"/>
                <a:gd name="connsiteX34" fmla="*/ 5564 w 10000"/>
                <a:gd name="connsiteY34" fmla="*/ 9506 h 10000"/>
                <a:gd name="connsiteX35" fmla="*/ 5768 w 10000"/>
                <a:gd name="connsiteY35" fmla="*/ 9399 h 10000"/>
                <a:gd name="connsiteX36" fmla="*/ 5933 w 10000"/>
                <a:gd name="connsiteY36" fmla="*/ 9300 h 10000"/>
                <a:gd name="connsiteX37" fmla="*/ 6089 w 10000"/>
                <a:gd name="connsiteY37" fmla="*/ 9078 h 10000"/>
                <a:gd name="connsiteX38" fmla="*/ 6274 w 10000"/>
                <a:gd name="connsiteY38" fmla="*/ 8778 h 10000"/>
                <a:gd name="connsiteX39" fmla="*/ 6389 w 10000"/>
                <a:gd name="connsiteY39" fmla="*/ 8638 h 10000"/>
                <a:gd name="connsiteX40" fmla="*/ 6524 w 10000"/>
                <a:gd name="connsiteY40" fmla="*/ 8582 h 10000"/>
                <a:gd name="connsiteX41" fmla="*/ 6531 w 10000"/>
                <a:gd name="connsiteY41" fmla="*/ 8405 h 10000"/>
                <a:gd name="connsiteX42" fmla="*/ 6572 w 10000"/>
                <a:gd name="connsiteY42" fmla="*/ 8201 h 10000"/>
                <a:gd name="connsiteX43" fmla="*/ 6602 w 10000"/>
                <a:gd name="connsiteY43" fmla="*/ 8014 h 10000"/>
                <a:gd name="connsiteX44" fmla="*/ 6855 w 10000"/>
                <a:gd name="connsiteY44" fmla="*/ 7773 h 10000"/>
                <a:gd name="connsiteX45" fmla="*/ 6893 w 10000"/>
                <a:gd name="connsiteY45" fmla="*/ 8708 h 10000"/>
                <a:gd name="connsiteX46" fmla="*/ 7308 w 10000"/>
                <a:gd name="connsiteY46" fmla="*/ 9034 h 10000"/>
                <a:gd name="connsiteX47" fmla="*/ 7430 w 10000"/>
                <a:gd name="connsiteY47" fmla="*/ 8756 h 10000"/>
                <a:gd name="connsiteX48" fmla="*/ 7470 w 10000"/>
                <a:gd name="connsiteY48" fmla="*/ 8798 h 10000"/>
                <a:gd name="connsiteX49" fmla="*/ 7590 w 10000"/>
                <a:gd name="connsiteY49" fmla="*/ 8541 h 10000"/>
                <a:gd name="connsiteX50" fmla="*/ 7831 w 10000"/>
                <a:gd name="connsiteY50" fmla="*/ 8412 h 10000"/>
                <a:gd name="connsiteX51" fmla="*/ 7952 w 10000"/>
                <a:gd name="connsiteY51" fmla="*/ 7937 h 10000"/>
                <a:gd name="connsiteX52" fmla="*/ 8313 w 10000"/>
                <a:gd name="connsiteY52" fmla="*/ 7377 h 10000"/>
                <a:gd name="connsiteX53" fmla="*/ 8594 w 10000"/>
                <a:gd name="connsiteY53" fmla="*/ 7117 h 10000"/>
                <a:gd name="connsiteX54" fmla="*/ 8795 w 10000"/>
                <a:gd name="connsiteY54" fmla="*/ 6386 h 10000"/>
                <a:gd name="connsiteX55" fmla="*/ 8795 w 10000"/>
                <a:gd name="connsiteY55" fmla="*/ 6213 h 10000"/>
                <a:gd name="connsiteX56" fmla="*/ 8755 w 10000"/>
                <a:gd name="connsiteY56" fmla="*/ 5781 h 10000"/>
                <a:gd name="connsiteX57" fmla="*/ 9157 w 10000"/>
                <a:gd name="connsiteY57" fmla="*/ 4227 h 10000"/>
                <a:gd name="connsiteX58" fmla="*/ 9277 w 10000"/>
                <a:gd name="connsiteY58" fmla="*/ 4227 h 10000"/>
                <a:gd name="connsiteX59" fmla="*/ 9438 w 10000"/>
                <a:gd name="connsiteY59" fmla="*/ 4098 h 10000"/>
                <a:gd name="connsiteX60" fmla="*/ 9920 w 10000"/>
                <a:gd name="connsiteY60" fmla="*/ 3882 h 10000"/>
                <a:gd name="connsiteX61" fmla="*/ 10000 w 10000"/>
                <a:gd name="connsiteY61" fmla="*/ 3537 h 10000"/>
                <a:gd name="connsiteX62" fmla="*/ 9960 w 10000"/>
                <a:gd name="connsiteY62" fmla="*/ 3450 h 10000"/>
                <a:gd name="connsiteX63" fmla="*/ 9799 w 10000"/>
                <a:gd name="connsiteY63" fmla="*/ 3450 h 10000"/>
                <a:gd name="connsiteX64" fmla="*/ 9679 w 10000"/>
                <a:gd name="connsiteY64" fmla="*/ 3235 h 10000"/>
                <a:gd name="connsiteX65" fmla="*/ 9438 w 10000"/>
                <a:gd name="connsiteY65" fmla="*/ 3151 h 10000"/>
                <a:gd name="connsiteX66" fmla="*/ 9317 w 10000"/>
                <a:gd name="connsiteY66" fmla="*/ 2978 h 10000"/>
                <a:gd name="connsiteX67" fmla="*/ 9237 w 10000"/>
                <a:gd name="connsiteY67" fmla="*/ 2331 h 10000"/>
                <a:gd name="connsiteX68" fmla="*/ 9237 w 10000"/>
                <a:gd name="connsiteY68" fmla="*/ 1423 h 10000"/>
                <a:gd name="connsiteX69" fmla="*/ 9036 w 10000"/>
                <a:gd name="connsiteY69" fmla="*/ 1123 h 10000"/>
                <a:gd name="connsiteX70" fmla="*/ 8996 w 10000"/>
                <a:gd name="connsiteY70" fmla="*/ 820 h 10000"/>
                <a:gd name="connsiteX71" fmla="*/ 8675 w 10000"/>
                <a:gd name="connsiteY71" fmla="*/ 389 h 10000"/>
                <a:gd name="connsiteX72" fmla="*/ 8394 w 10000"/>
                <a:gd name="connsiteY72" fmla="*/ 218 h 10000"/>
                <a:gd name="connsiteX73" fmla="*/ 8233 w 10000"/>
                <a:gd name="connsiteY73" fmla="*/ 0 h 10000"/>
                <a:gd name="connsiteX74" fmla="*/ 7992 w 10000"/>
                <a:gd name="connsiteY74" fmla="*/ 218 h 10000"/>
                <a:gd name="connsiteX75" fmla="*/ 7831 w 10000"/>
                <a:gd name="connsiteY75" fmla="*/ 173 h 10000"/>
                <a:gd name="connsiteX76" fmla="*/ 7711 w 10000"/>
                <a:gd name="connsiteY76" fmla="*/ 559 h 10000"/>
                <a:gd name="connsiteX77" fmla="*/ 7390 w 10000"/>
                <a:gd name="connsiteY77" fmla="*/ 648 h 10000"/>
                <a:gd name="connsiteX78" fmla="*/ 7309 w 10000"/>
                <a:gd name="connsiteY78" fmla="*/ 948 h 10000"/>
                <a:gd name="connsiteX79" fmla="*/ 7028 w 10000"/>
                <a:gd name="connsiteY79" fmla="*/ 948 h 10000"/>
                <a:gd name="connsiteX80" fmla="*/ 6787 w 10000"/>
                <a:gd name="connsiteY80" fmla="*/ 820 h 10000"/>
                <a:gd name="connsiteX81" fmla="*/ 6265 w 10000"/>
                <a:gd name="connsiteY81" fmla="*/ 820 h 10000"/>
                <a:gd name="connsiteX82" fmla="*/ 5743 w 10000"/>
                <a:gd name="connsiteY82" fmla="*/ 820 h 10000"/>
                <a:gd name="connsiteX83" fmla="*/ 5783 w 10000"/>
                <a:gd name="connsiteY83" fmla="*/ 648 h 10000"/>
                <a:gd name="connsiteX84" fmla="*/ 5703 w 10000"/>
                <a:gd name="connsiteY84" fmla="*/ 648 h 10000"/>
                <a:gd name="connsiteX85" fmla="*/ 5663 w 10000"/>
                <a:gd name="connsiteY85" fmla="*/ 820 h 10000"/>
                <a:gd name="connsiteX86" fmla="*/ 5181 w 10000"/>
                <a:gd name="connsiteY86" fmla="*/ 820 h 10000"/>
                <a:gd name="connsiteX87" fmla="*/ 4699 w 10000"/>
                <a:gd name="connsiteY87" fmla="*/ 820 h 10000"/>
                <a:gd name="connsiteX88" fmla="*/ 4217 w 10000"/>
                <a:gd name="connsiteY88" fmla="*/ 820 h 10000"/>
                <a:gd name="connsiteX89" fmla="*/ 3735 w 10000"/>
                <a:gd name="connsiteY89" fmla="*/ 820 h 10000"/>
                <a:gd name="connsiteX90" fmla="*/ 3293 w 10000"/>
                <a:gd name="connsiteY90" fmla="*/ 820 h 10000"/>
                <a:gd name="connsiteX91" fmla="*/ 2811 w 10000"/>
                <a:gd name="connsiteY91" fmla="*/ 820 h 10000"/>
                <a:gd name="connsiteX92" fmla="*/ 2369 w 10000"/>
                <a:gd name="connsiteY92" fmla="*/ 820 h 10000"/>
                <a:gd name="connsiteX93" fmla="*/ 1888 w 10000"/>
                <a:gd name="connsiteY93" fmla="*/ 820 h 10000"/>
                <a:gd name="connsiteX94" fmla="*/ 1888 w 10000"/>
                <a:gd name="connsiteY94" fmla="*/ 1423 h 10000"/>
                <a:gd name="connsiteX95" fmla="*/ 1888 w 10000"/>
                <a:gd name="connsiteY95" fmla="*/ 2200 h 10000"/>
                <a:gd name="connsiteX96" fmla="*/ 1285 w 10000"/>
                <a:gd name="connsiteY96" fmla="*/ 2200 h 10000"/>
                <a:gd name="connsiteX97" fmla="*/ 1285 w 10000"/>
                <a:gd name="connsiteY97" fmla="*/ 2545 h 10000"/>
                <a:gd name="connsiteX0" fmla="*/ 1285 w 10000"/>
                <a:gd name="connsiteY0" fmla="*/ 2545 h 10000"/>
                <a:gd name="connsiteX1" fmla="*/ 1285 w 10000"/>
                <a:gd name="connsiteY1" fmla="*/ 3235 h 10000"/>
                <a:gd name="connsiteX2" fmla="*/ 1285 w 10000"/>
                <a:gd name="connsiteY2" fmla="*/ 3882 h 10000"/>
                <a:gd name="connsiteX3" fmla="*/ 1285 w 10000"/>
                <a:gd name="connsiteY3" fmla="*/ 4530 h 10000"/>
                <a:gd name="connsiteX4" fmla="*/ 1285 w 10000"/>
                <a:gd name="connsiteY4" fmla="*/ 5131 h 10000"/>
                <a:gd name="connsiteX5" fmla="*/ 643 w 10000"/>
                <a:gd name="connsiteY5" fmla="*/ 5263 h 10000"/>
                <a:gd name="connsiteX6" fmla="*/ 522 w 10000"/>
                <a:gd name="connsiteY6" fmla="*/ 5607 h 10000"/>
                <a:gd name="connsiteX7" fmla="*/ 241 w 10000"/>
                <a:gd name="connsiteY7" fmla="*/ 6039 h 10000"/>
                <a:gd name="connsiteX8" fmla="*/ 241 w 10000"/>
                <a:gd name="connsiteY8" fmla="*/ 6386 h 10000"/>
                <a:gd name="connsiteX9" fmla="*/ 120 w 10000"/>
                <a:gd name="connsiteY9" fmla="*/ 6470 h 10000"/>
                <a:gd name="connsiteX10" fmla="*/ 120 w 10000"/>
                <a:gd name="connsiteY10" fmla="*/ 6771 h 10000"/>
                <a:gd name="connsiteX11" fmla="*/ 0 w 10000"/>
                <a:gd name="connsiteY11" fmla="*/ 7033 h 10000"/>
                <a:gd name="connsiteX12" fmla="*/ 0 w 10000"/>
                <a:gd name="connsiteY12" fmla="*/ 7246 h 10000"/>
                <a:gd name="connsiteX13" fmla="*/ 241 w 10000"/>
                <a:gd name="connsiteY13" fmla="*/ 7204 h 10000"/>
                <a:gd name="connsiteX14" fmla="*/ 281 w 10000"/>
                <a:gd name="connsiteY14" fmla="*/ 7590 h 10000"/>
                <a:gd name="connsiteX15" fmla="*/ 602 w 10000"/>
                <a:gd name="connsiteY15" fmla="*/ 8284 h 10000"/>
                <a:gd name="connsiteX16" fmla="*/ 602 w 10000"/>
                <a:gd name="connsiteY16" fmla="*/ 8326 h 10000"/>
                <a:gd name="connsiteX17" fmla="*/ 482 w 10000"/>
                <a:gd name="connsiteY17" fmla="*/ 8368 h 10000"/>
                <a:gd name="connsiteX18" fmla="*/ 964 w 10000"/>
                <a:gd name="connsiteY18" fmla="*/ 9058 h 10000"/>
                <a:gd name="connsiteX19" fmla="*/ 1004 w 10000"/>
                <a:gd name="connsiteY19" fmla="*/ 9275 h 10000"/>
                <a:gd name="connsiteX20" fmla="*/ 1178 w 10000"/>
                <a:gd name="connsiteY20" fmla="*/ 9631 h 10000"/>
                <a:gd name="connsiteX21" fmla="*/ 1192 w 10000"/>
                <a:gd name="connsiteY21" fmla="*/ 10000 h 10000"/>
                <a:gd name="connsiteX22" fmla="*/ 1652 w 10000"/>
                <a:gd name="connsiteY22" fmla="*/ 9372 h 10000"/>
                <a:gd name="connsiteX23" fmla="*/ 1951 w 10000"/>
                <a:gd name="connsiteY23" fmla="*/ 9317 h 10000"/>
                <a:gd name="connsiteX24" fmla="*/ 2025 w 10000"/>
                <a:gd name="connsiteY24" fmla="*/ 9052 h 10000"/>
                <a:gd name="connsiteX25" fmla="*/ 2338 w 10000"/>
                <a:gd name="connsiteY25" fmla="*/ 8966 h 10000"/>
                <a:gd name="connsiteX26" fmla="*/ 2643 w 10000"/>
                <a:gd name="connsiteY26" fmla="*/ 9388 h 10000"/>
                <a:gd name="connsiteX27" fmla="*/ 2911 w 10000"/>
                <a:gd name="connsiteY27" fmla="*/ 9572 h 10000"/>
                <a:gd name="connsiteX28" fmla="*/ 3167 w 10000"/>
                <a:gd name="connsiteY28" fmla="*/ 9539 h 10000"/>
                <a:gd name="connsiteX29" fmla="*/ 3795 w 10000"/>
                <a:gd name="connsiteY29" fmla="*/ 9693 h 10000"/>
                <a:gd name="connsiteX30" fmla="*/ 4153 w 10000"/>
                <a:gd name="connsiteY30" fmla="*/ 9776 h 10000"/>
                <a:gd name="connsiteX31" fmla="*/ 4600 w 10000"/>
                <a:gd name="connsiteY31" fmla="*/ 9556 h 10000"/>
                <a:gd name="connsiteX32" fmla="*/ 4901 w 10000"/>
                <a:gd name="connsiteY32" fmla="*/ 9086 h 10000"/>
                <a:gd name="connsiteX33" fmla="*/ 5337 w 10000"/>
                <a:gd name="connsiteY33" fmla="*/ 9340 h 10000"/>
                <a:gd name="connsiteX34" fmla="*/ 5564 w 10000"/>
                <a:gd name="connsiteY34" fmla="*/ 9506 h 10000"/>
                <a:gd name="connsiteX35" fmla="*/ 5768 w 10000"/>
                <a:gd name="connsiteY35" fmla="*/ 9399 h 10000"/>
                <a:gd name="connsiteX36" fmla="*/ 5933 w 10000"/>
                <a:gd name="connsiteY36" fmla="*/ 9300 h 10000"/>
                <a:gd name="connsiteX37" fmla="*/ 6089 w 10000"/>
                <a:gd name="connsiteY37" fmla="*/ 9078 h 10000"/>
                <a:gd name="connsiteX38" fmla="*/ 6274 w 10000"/>
                <a:gd name="connsiteY38" fmla="*/ 8778 h 10000"/>
                <a:gd name="connsiteX39" fmla="*/ 6389 w 10000"/>
                <a:gd name="connsiteY39" fmla="*/ 8638 h 10000"/>
                <a:gd name="connsiteX40" fmla="*/ 6524 w 10000"/>
                <a:gd name="connsiteY40" fmla="*/ 8582 h 10000"/>
                <a:gd name="connsiteX41" fmla="*/ 6531 w 10000"/>
                <a:gd name="connsiteY41" fmla="*/ 8405 h 10000"/>
                <a:gd name="connsiteX42" fmla="*/ 6572 w 10000"/>
                <a:gd name="connsiteY42" fmla="*/ 8201 h 10000"/>
                <a:gd name="connsiteX43" fmla="*/ 6602 w 10000"/>
                <a:gd name="connsiteY43" fmla="*/ 8014 h 10000"/>
                <a:gd name="connsiteX44" fmla="*/ 6855 w 10000"/>
                <a:gd name="connsiteY44" fmla="*/ 7773 h 10000"/>
                <a:gd name="connsiteX45" fmla="*/ 6893 w 10000"/>
                <a:gd name="connsiteY45" fmla="*/ 8708 h 10000"/>
                <a:gd name="connsiteX46" fmla="*/ 7308 w 10000"/>
                <a:gd name="connsiteY46" fmla="*/ 9034 h 10000"/>
                <a:gd name="connsiteX47" fmla="*/ 7430 w 10000"/>
                <a:gd name="connsiteY47" fmla="*/ 8756 h 10000"/>
                <a:gd name="connsiteX48" fmla="*/ 7470 w 10000"/>
                <a:gd name="connsiteY48" fmla="*/ 8798 h 10000"/>
                <a:gd name="connsiteX49" fmla="*/ 7590 w 10000"/>
                <a:gd name="connsiteY49" fmla="*/ 8541 h 10000"/>
                <a:gd name="connsiteX50" fmla="*/ 7831 w 10000"/>
                <a:gd name="connsiteY50" fmla="*/ 8412 h 10000"/>
                <a:gd name="connsiteX51" fmla="*/ 7952 w 10000"/>
                <a:gd name="connsiteY51" fmla="*/ 7937 h 10000"/>
                <a:gd name="connsiteX52" fmla="*/ 8313 w 10000"/>
                <a:gd name="connsiteY52" fmla="*/ 7377 h 10000"/>
                <a:gd name="connsiteX53" fmla="*/ 8594 w 10000"/>
                <a:gd name="connsiteY53" fmla="*/ 7117 h 10000"/>
                <a:gd name="connsiteX54" fmla="*/ 8795 w 10000"/>
                <a:gd name="connsiteY54" fmla="*/ 6386 h 10000"/>
                <a:gd name="connsiteX55" fmla="*/ 8795 w 10000"/>
                <a:gd name="connsiteY55" fmla="*/ 6213 h 10000"/>
                <a:gd name="connsiteX56" fmla="*/ 8755 w 10000"/>
                <a:gd name="connsiteY56" fmla="*/ 5781 h 10000"/>
                <a:gd name="connsiteX57" fmla="*/ 9157 w 10000"/>
                <a:gd name="connsiteY57" fmla="*/ 4227 h 10000"/>
                <a:gd name="connsiteX58" fmla="*/ 9277 w 10000"/>
                <a:gd name="connsiteY58" fmla="*/ 4227 h 10000"/>
                <a:gd name="connsiteX59" fmla="*/ 9438 w 10000"/>
                <a:gd name="connsiteY59" fmla="*/ 4098 h 10000"/>
                <a:gd name="connsiteX60" fmla="*/ 9920 w 10000"/>
                <a:gd name="connsiteY60" fmla="*/ 3882 h 10000"/>
                <a:gd name="connsiteX61" fmla="*/ 10000 w 10000"/>
                <a:gd name="connsiteY61" fmla="*/ 3537 h 10000"/>
                <a:gd name="connsiteX62" fmla="*/ 9960 w 10000"/>
                <a:gd name="connsiteY62" fmla="*/ 3450 h 10000"/>
                <a:gd name="connsiteX63" fmla="*/ 9799 w 10000"/>
                <a:gd name="connsiteY63" fmla="*/ 3450 h 10000"/>
                <a:gd name="connsiteX64" fmla="*/ 9679 w 10000"/>
                <a:gd name="connsiteY64" fmla="*/ 3235 h 10000"/>
                <a:gd name="connsiteX65" fmla="*/ 9438 w 10000"/>
                <a:gd name="connsiteY65" fmla="*/ 3151 h 10000"/>
                <a:gd name="connsiteX66" fmla="*/ 9317 w 10000"/>
                <a:gd name="connsiteY66" fmla="*/ 2978 h 10000"/>
                <a:gd name="connsiteX67" fmla="*/ 9237 w 10000"/>
                <a:gd name="connsiteY67" fmla="*/ 2331 h 10000"/>
                <a:gd name="connsiteX68" fmla="*/ 9237 w 10000"/>
                <a:gd name="connsiteY68" fmla="*/ 1423 h 10000"/>
                <a:gd name="connsiteX69" fmla="*/ 9036 w 10000"/>
                <a:gd name="connsiteY69" fmla="*/ 1123 h 10000"/>
                <a:gd name="connsiteX70" fmla="*/ 8996 w 10000"/>
                <a:gd name="connsiteY70" fmla="*/ 820 h 10000"/>
                <a:gd name="connsiteX71" fmla="*/ 8675 w 10000"/>
                <a:gd name="connsiteY71" fmla="*/ 389 h 10000"/>
                <a:gd name="connsiteX72" fmla="*/ 8394 w 10000"/>
                <a:gd name="connsiteY72" fmla="*/ 218 h 10000"/>
                <a:gd name="connsiteX73" fmla="*/ 8233 w 10000"/>
                <a:gd name="connsiteY73" fmla="*/ 0 h 10000"/>
                <a:gd name="connsiteX74" fmla="*/ 7992 w 10000"/>
                <a:gd name="connsiteY74" fmla="*/ 218 h 10000"/>
                <a:gd name="connsiteX75" fmla="*/ 7831 w 10000"/>
                <a:gd name="connsiteY75" fmla="*/ 173 h 10000"/>
                <a:gd name="connsiteX76" fmla="*/ 7711 w 10000"/>
                <a:gd name="connsiteY76" fmla="*/ 559 h 10000"/>
                <a:gd name="connsiteX77" fmla="*/ 7390 w 10000"/>
                <a:gd name="connsiteY77" fmla="*/ 648 h 10000"/>
                <a:gd name="connsiteX78" fmla="*/ 7309 w 10000"/>
                <a:gd name="connsiteY78" fmla="*/ 948 h 10000"/>
                <a:gd name="connsiteX79" fmla="*/ 7028 w 10000"/>
                <a:gd name="connsiteY79" fmla="*/ 948 h 10000"/>
                <a:gd name="connsiteX80" fmla="*/ 6787 w 10000"/>
                <a:gd name="connsiteY80" fmla="*/ 820 h 10000"/>
                <a:gd name="connsiteX81" fmla="*/ 6265 w 10000"/>
                <a:gd name="connsiteY81" fmla="*/ 820 h 10000"/>
                <a:gd name="connsiteX82" fmla="*/ 5743 w 10000"/>
                <a:gd name="connsiteY82" fmla="*/ 820 h 10000"/>
                <a:gd name="connsiteX83" fmla="*/ 5783 w 10000"/>
                <a:gd name="connsiteY83" fmla="*/ 648 h 10000"/>
                <a:gd name="connsiteX84" fmla="*/ 5703 w 10000"/>
                <a:gd name="connsiteY84" fmla="*/ 648 h 10000"/>
                <a:gd name="connsiteX85" fmla="*/ 5663 w 10000"/>
                <a:gd name="connsiteY85" fmla="*/ 820 h 10000"/>
                <a:gd name="connsiteX86" fmla="*/ 5181 w 10000"/>
                <a:gd name="connsiteY86" fmla="*/ 820 h 10000"/>
                <a:gd name="connsiteX87" fmla="*/ 4699 w 10000"/>
                <a:gd name="connsiteY87" fmla="*/ 820 h 10000"/>
                <a:gd name="connsiteX88" fmla="*/ 4217 w 10000"/>
                <a:gd name="connsiteY88" fmla="*/ 820 h 10000"/>
                <a:gd name="connsiteX89" fmla="*/ 3735 w 10000"/>
                <a:gd name="connsiteY89" fmla="*/ 820 h 10000"/>
                <a:gd name="connsiteX90" fmla="*/ 3293 w 10000"/>
                <a:gd name="connsiteY90" fmla="*/ 820 h 10000"/>
                <a:gd name="connsiteX91" fmla="*/ 2811 w 10000"/>
                <a:gd name="connsiteY91" fmla="*/ 820 h 10000"/>
                <a:gd name="connsiteX92" fmla="*/ 2369 w 10000"/>
                <a:gd name="connsiteY92" fmla="*/ 820 h 10000"/>
                <a:gd name="connsiteX93" fmla="*/ 1888 w 10000"/>
                <a:gd name="connsiteY93" fmla="*/ 820 h 10000"/>
                <a:gd name="connsiteX94" fmla="*/ 1888 w 10000"/>
                <a:gd name="connsiteY94" fmla="*/ 1423 h 10000"/>
                <a:gd name="connsiteX95" fmla="*/ 1888 w 10000"/>
                <a:gd name="connsiteY95" fmla="*/ 2200 h 10000"/>
                <a:gd name="connsiteX96" fmla="*/ 1285 w 10000"/>
                <a:gd name="connsiteY96" fmla="*/ 2200 h 10000"/>
                <a:gd name="connsiteX97" fmla="*/ 1285 w 10000"/>
                <a:gd name="connsiteY97" fmla="*/ 2545 h 10000"/>
                <a:gd name="connsiteX0" fmla="*/ 1285 w 10000"/>
                <a:gd name="connsiteY0" fmla="*/ 2545 h 9819"/>
                <a:gd name="connsiteX1" fmla="*/ 1285 w 10000"/>
                <a:gd name="connsiteY1" fmla="*/ 3235 h 9819"/>
                <a:gd name="connsiteX2" fmla="*/ 1285 w 10000"/>
                <a:gd name="connsiteY2" fmla="*/ 3882 h 9819"/>
                <a:gd name="connsiteX3" fmla="*/ 1285 w 10000"/>
                <a:gd name="connsiteY3" fmla="*/ 4530 h 9819"/>
                <a:gd name="connsiteX4" fmla="*/ 1285 w 10000"/>
                <a:gd name="connsiteY4" fmla="*/ 5131 h 9819"/>
                <a:gd name="connsiteX5" fmla="*/ 643 w 10000"/>
                <a:gd name="connsiteY5" fmla="*/ 5263 h 9819"/>
                <a:gd name="connsiteX6" fmla="*/ 522 w 10000"/>
                <a:gd name="connsiteY6" fmla="*/ 5607 h 9819"/>
                <a:gd name="connsiteX7" fmla="*/ 241 w 10000"/>
                <a:gd name="connsiteY7" fmla="*/ 6039 h 9819"/>
                <a:gd name="connsiteX8" fmla="*/ 241 w 10000"/>
                <a:gd name="connsiteY8" fmla="*/ 6386 h 9819"/>
                <a:gd name="connsiteX9" fmla="*/ 120 w 10000"/>
                <a:gd name="connsiteY9" fmla="*/ 6470 h 9819"/>
                <a:gd name="connsiteX10" fmla="*/ 120 w 10000"/>
                <a:gd name="connsiteY10" fmla="*/ 6771 h 9819"/>
                <a:gd name="connsiteX11" fmla="*/ 0 w 10000"/>
                <a:gd name="connsiteY11" fmla="*/ 7033 h 9819"/>
                <a:gd name="connsiteX12" fmla="*/ 0 w 10000"/>
                <a:gd name="connsiteY12" fmla="*/ 7246 h 9819"/>
                <a:gd name="connsiteX13" fmla="*/ 241 w 10000"/>
                <a:gd name="connsiteY13" fmla="*/ 7204 h 9819"/>
                <a:gd name="connsiteX14" fmla="*/ 281 w 10000"/>
                <a:gd name="connsiteY14" fmla="*/ 7590 h 9819"/>
                <a:gd name="connsiteX15" fmla="*/ 602 w 10000"/>
                <a:gd name="connsiteY15" fmla="*/ 8284 h 9819"/>
                <a:gd name="connsiteX16" fmla="*/ 602 w 10000"/>
                <a:gd name="connsiteY16" fmla="*/ 8326 h 9819"/>
                <a:gd name="connsiteX17" fmla="*/ 482 w 10000"/>
                <a:gd name="connsiteY17" fmla="*/ 8368 h 9819"/>
                <a:gd name="connsiteX18" fmla="*/ 964 w 10000"/>
                <a:gd name="connsiteY18" fmla="*/ 9058 h 9819"/>
                <a:gd name="connsiteX19" fmla="*/ 1004 w 10000"/>
                <a:gd name="connsiteY19" fmla="*/ 9275 h 9819"/>
                <a:gd name="connsiteX20" fmla="*/ 1178 w 10000"/>
                <a:gd name="connsiteY20" fmla="*/ 9631 h 9819"/>
                <a:gd name="connsiteX21" fmla="*/ 1357 w 10000"/>
                <a:gd name="connsiteY21" fmla="*/ 9433 h 9819"/>
                <a:gd name="connsiteX22" fmla="*/ 1652 w 10000"/>
                <a:gd name="connsiteY22" fmla="*/ 9372 h 9819"/>
                <a:gd name="connsiteX23" fmla="*/ 1951 w 10000"/>
                <a:gd name="connsiteY23" fmla="*/ 9317 h 9819"/>
                <a:gd name="connsiteX24" fmla="*/ 2025 w 10000"/>
                <a:gd name="connsiteY24" fmla="*/ 9052 h 9819"/>
                <a:gd name="connsiteX25" fmla="*/ 2338 w 10000"/>
                <a:gd name="connsiteY25" fmla="*/ 8966 h 9819"/>
                <a:gd name="connsiteX26" fmla="*/ 2643 w 10000"/>
                <a:gd name="connsiteY26" fmla="*/ 9388 h 9819"/>
                <a:gd name="connsiteX27" fmla="*/ 2911 w 10000"/>
                <a:gd name="connsiteY27" fmla="*/ 9572 h 9819"/>
                <a:gd name="connsiteX28" fmla="*/ 3167 w 10000"/>
                <a:gd name="connsiteY28" fmla="*/ 9539 h 9819"/>
                <a:gd name="connsiteX29" fmla="*/ 3795 w 10000"/>
                <a:gd name="connsiteY29" fmla="*/ 9693 h 9819"/>
                <a:gd name="connsiteX30" fmla="*/ 4153 w 10000"/>
                <a:gd name="connsiteY30" fmla="*/ 9776 h 9819"/>
                <a:gd name="connsiteX31" fmla="*/ 4600 w 10000"/>
                <a:gd name="connsiteY31" fmla="*/ 9556 h 9819"/>
                <a:gd name="connsiteX32" fmla="*/ 4901 w 10000"/>
                <a:gd name="connsiteY32" fmla="*/ 9086 h 9819"/>
                <a:gd name="connsiteX33" fmla="*/ 5337 w 10000"/>
                <a:gd name="connsiteY33" fmla="*/ 9340 h 9819"/>
                <a:gd name="connsiteX34" fmla="*/ 5564 w 10000"/>
                <a:gd name="connsiteY34" fmla="*/ 9506 h 9819"/>
                <a:gd name="connsiteX35" fmla="*/ 5768 w 10000"/>
                <a:gd name="connsiteY35" fmla="*/ 9399 h 9819"/>
                <a:gd name="connsiteX36" fmla="*/ 5933 w 10000"/>
                <a:gd name="connsiteY36" fmla="*/ 9300 h 9819"/>
                <a:gd name="connsiteX37" fmla="*/ 6089 w 10000"/>
                <a:gd name="connsiteY37" fmla="*/ 9078 h 9819"/>
                <a:gd name="connsiteX38" fmla="*/ 6274 w 10000"/>
                <a:gd name="connsiteY38" fmla="*/ 8778 h 9819"/>
                <a:gd name="connsiteX39" fmla="*/ 6389 w 10000"/>
                <a:gd name="connsiteY39" fmla="*/ 8638 h 9819"/>
                <a:gd name="connsiteX40" fmla="*/ 6524 w 10000"/>
                <a:gd name="connsiteY40" fmla="*/ 8582 h 9819"/>
                <a:gd name="connsiteX41" fmla="*/ 6531 w 10000"/>
                <a:gd name="connsiteY41" fmla="*/ 8405 h 9819"/>
                <a:gd name="connsiteX42" fmla="*/ 6572 w 10000"/>
                <a:gd name="connsiteY42" fmla="*/ 8201 h 9819"/>
                <a:gd name="connsiteX43" fmla="*/ 6602 w 10000"/>
                <a:gd name="connsiteY43" fmla="*/ 8014 h 9819"/>
                <a:gd name="connsiteX44" fmla="*/ 6855 w 10000"/>
                <a:gd name="connsiteY44" fmla="*/ 7773 h 9819"/>
                <a:gd name="connsiteX45" fmla="*/ 6893 w 10000"/>
                <a:gd name="connsiteY45" fmla="*/ 8708 h 9819"/>
                <a:gd name="connsiteX46" fmla="*/ 7308 w 10000"/>
                <a:gd name="connsiteY46" fmla="*/ 9034 h 9819"/>
                <a:gd name="connsiteX47" fmla="*/ 7430 w 10000"/>
                <a:gd name="connsiteY47" fmla="*/ 8756 h 9819"/>
                <a:gd name="connsiteX48" fmla="*/ 7470 w 10000"/>
                <a:gd name="connsiteY48" fmla="*/ 8798 h 9819"/>
                <a:gd name="connsiteX49" fmla="*/ 7590 w 10000"/>
                <a:gd name="connsiteY49" fmla="*/ 8541 h 9819"/>
                <a:gd name="connsiteX50" fmla="*/ 7831 w 10000"/>
                <a:gd name="connsiteY50" fmla="*/ 8412 h 9819"/>
                <a:gd name="connsiteX51" fmla="*/ 7952 w 10000"/>
                <a:gd name="connsiteY51" fmla="*/ 7937 h 9819"/>
                <a:gd name="connsiteX52" fmla="*/ 8313 w 10000"/>
                <a:gd name="connsiteY52" fmla="*/ 7377 h 9819"/>
                <a:gd name="connsiteX53" fmla="*/ 8594 w 10000"/>
                <a:gd name="connsiteY53" fmla="*/ 7117 h 9819"/>
                <a:gd name="connsiteX54" fmla="*/ 8795 w 10000"/>
                <a:gd name="connsiteY54" fmla="*/ 6386 h 9819"/>
                <a:gd name="connsiteX55" fmla="*/ 8795 w 10000"/>
                <a:gd name="connsiteY55" fmla="*/ 6213 h 9819"/>
                <a:gd name="connsiteX56" fmla="*/ 8755 w 10000"/>
                <a:gd name="connsiteY56" fmla="*/ 5781 h 9819"/>
                <a:gd name="connsiteX57" fmla="*/ 9157 w 10000"/>
                <a:gd name="connsiteY57" fmla="*/ 4227 h 9819"/>
                <a:gd name="connsiteX58" fmla="*/ 9277 w 10000"/>
                <a:gd name="connsiteY58" fmla="*/ 4227 h 9819"/>
                <a:gd name="connsiteX59" fmla="*/ 9438 w 10000"/>
                <a:gd name="connsiteY59" fmla="*/ 4098 h 9819"/>
                <a:gd name="connsiteX60" fmla="*/ 9920 w 10000"/>
                <a:gd name="connsiteY60" fmla="*/ 3882 h 9819"/>
                <a:gd name="connsiteX61" fmla="*/ 10000 w 10000"/>
                <a:gd name="connsiteY61" fmla="*/ 3537 h 9819"/>
                <a:gd name="connsiteX62" fmla="*/ 9960 w 10000"/>
                <a:gd name="connsiteY62" fmla="*/ 3450 h 9819"/>
                <a:gd name="connsiteX63" fmla="*/ 9799 w 10000"/>
                <a:gd name="connsiteY63" fmla="*/ 3450 h 9819"/>
                <a:gd name="connsiteX64" fmla="*/ 9679 w 10000"/>
                <a:gd name="connsiteY64" fmla="*/ 3235 h 9819"/>
                <a:gd name="connsiteX65" fmla="*/ 9438 w 10000"/>
                <a:gd name="connsiteY65" fmla="*/ 3151 h 9819"/>
                <a:gd name="connsiteX66" fmla="*/ 9317 w 10000"/>
                <a:gd name="connsiteY66" fmla="*/ 2978 h 9819"/>
                <a:gd name="connsiteX67" fmla="*/ 9237 w 10000"/>
                <a:gd name="connsiteY67" fmla="*/ 2331 h 9819"/>
                <a:gd name="connsiteX68" fmla="*/ 9237 w 10000"/>
                <a:gd name="connsiteY68" fmla="*/ 1423 h 9819"/>
                <a:gd name="connsiteX69" fmla="*/ 9036 w 10000"/>
                <a:gd name="connsiteY69" fmla="*/ 1123 h 9819"/>
                <a:gd name="connsiteX70" fmla="*/ 8996 w 10000"/>
                <a:gd name="connsiteY70" fmla="*/ 820 h 9819"/>
                <a:gd name="connsiteX71" fmla="*/ 8675 w 10000"/>
                <a:gd name="connsiteY71" fmla="*/ 389 h 9819"/>
                <a:gd name="connsiteX72" fmla="*/ 8394 w 10000"/>
                <a:gd name="connsiteY72" fmla="*/ 218 h 9819"/>
                <a:gd name="connsiteX73" fmla="*/ 8233 w 10000"/>
                <a:gd name="connsiteY73" fmla="*/ 0 h 9819"/>
                <a:gd name="connsiteX74" fmla="*/ 7992 w 10000"/>
                <a:gd name="connsiteY74" fmla="*/ 218 h 9819"/>
                <a:gd name="connsiteX75" fmla="*/ 7831 w 10000"/>
                <a:gd name="connsiteY75" fmla="*/ 173 h 9819"/>
                <a:gd name="connsiteX76" fmla="*/ 7711 w 10000"/>
                <a:gd name="connsiteY76" fmla="*/ 559 h 9819"/>
                <a:gd name="connsiteX77" fmla="*/ 7390 w 10000"/>
                <a:gd name="connsiteY77" fmla="*/ 648 h 9819"/>
                <a:gd name="connsiteX78" fmla="*/ 7309 w 10000"/>
                <a:gd name="connsiteY78" fmla="*/ 948 h 9819"/>
                <a:gd name="connsiteX79" fmla="*/ 7028 w 10000"/>
                <a:gd name="connsiteY79" fmla="*/ 948 h 9819"/>
                <a:gd name="connsiteX80" fmla="*/ 6787 w 10000"/>
                <a:gd name="connsiteY80" fmla="*/ 820 h 9819"/>
                <a:gd name="connsiteX81" fmla="*/ 6265 w 10000"/>
                <a:gd name="connsiteY81" fmla="*/ 820 h 9819"/>
                <a:gd name="connsiteX82" fmla="*/ 5743 w 10000"/>
                <a:gd name="connsiteY82" fmla="*/ 820 h 9819"/>
                <a:gd name="connsiteX83" fmla="*/ 5783 w 10000"/>
                <a:gd name="connsiteY83" fmla="*/ 648 h 9819"/>
                <a:gd name="connsiteX84" fmla="*/ 5703 w 10000"/>
                <a:gd name="connsiteY84" fmla="*/ 648 h 9819"/>
                <a:gd name="connsiteX85" fmla="*/ 5663 w 10000"/>
                <a:gd name="connsiteY85" fmla="*/ 820 h 9819"/>
                <a:gd name="connsiteX86" fmla="*/ 5181 w 10000"/>
                <a:gd name="connsiteY86" fmla="*/ 820 h 9819"/>
                <a:gd name="connsiteX87" fmla="*/ 4699 w 10000"/>
                <a:gd name="connsiteY87" fmla="*/ 820 h 9819"/>
                <a:gd name="connsiteX88" fmla="*/ 4217 w 10000"/>
                <a:gd name="connsiteY88" fmla="*/ 820 h 9819"/>
                <a:gd name="connsiteX89" fmla="*/ 3735 w 10000"/>
                <a:gd name="connsiteY89" fmla="*/ 820 h 9819"/>
                <a:gd name="connsiteX90" fmla="*/ 3293 w 10000"/>
                <a:gd name="connsiteY90" fmla="*/ 820 h 9819"/>
                <a:gd name="connsiteX91" fmla="*/ 2811 w 10000"/>
                <a:gd name="connsiteY91" fmla="*/ 820 h 9819"/>
                <a:gd name="connsiteX92" fmla="*/ 2369 w 10000"/>
                <a:gd name="connsiteY92" fmla="*/ 820 h 9819"/>
                <a:gd name="connsiteX93" fmla="*/ 1888 w 10000"/>
                <a:gd name="connsiteY93" fmla="*/ 820 h 9819"/>
                <a:gd name="connsiteX94" fmla="*/ 1888 w 10000"/>
                <a:gd name="connsiteY94" fmla="*/ 1423 h 9819"/>
                <a:gd name="connsiteX95" fmla="*/ 1888 w 10000"/>
                <a:gd name="connsiteY95" fmla="*/ 2200 h 9819"/>
                <a:gd name="connsiteX96" fmla="*/ 1285 w 10000"/>
                <a:gd name="connsiteY96" fmla="*/ 2200 h 9819"/>
                <a:gd name="connsiteX97" fmla="*/ 1285 w 10000"/>
                <a:gd name="connsiteY97" fmla="*/ 2545 h 9819"/>
                <a:gd name="connsiteX0" fmla="*/ 1285 w 10000"/>
                <a:gd name="connsiteY0" fmla="*/ 2592 h 10000"/>
                <a:gd name="connsiteX1" fmla="*/ 1285 w 10000"/>
                <a:gd name="connsiteY1" fmla="*/ 3295 h 10000"/>
                <a:gd name="connsiteX2" fmla="*/ 1285 w 10000"/>
                <a:gd name="connsiteY2" fmla="*/ 3954 h 10000"/>
                <a:gd name="connsiteX3" fmla="*/ 1285 w 10000"/>
                <a:gd name="connsiteY3" fmla="*/ 4614 h 10000"/>
                <a:gd name="connsiteX4" fmla="*/ 1285 w 10000"/>
                <a:gd name="connsiteY4" fmla="*/ 5226 h 10000"/>
                <a:gd name="connsiteX5" fmla="*/ 643 w 10000"/>
                <a:gd name="connsiteY5" fmla="*/ 5360 h 10000"/>
                <a:gd name="connsiteX6" fmla="*/ 522 w 10000"/>
                <a:gd name="connsiteY6" fmla="*/ 5710 h 10000"/>
                <a:gd name="connsiteX7" fmla="*/ 241 w 10000"/>
                <a:gd name="connsiteY7" fmla="*/ 6150 h 10000"/>
                <a:gd name="connsiteX8" fmla="*/ 241 w 10000"/>
                <a:gd name="connsiteY8" fmla="*/ 6504 h 10000"/>
                <a:gd name="connsiteX9" fmla="*/ 120 w 10000"/>
                <a:gd name="connsiteY9" fmla="*/ 6589 h 10000"/>
                <a:gd name="connsiteX10" fmla="*/ 120 w 10000"/>
                <a:gd name="connsiteY10" fmla="*/ 6896 h 10000"/>
                <a:gd name="connsiteX11" fmla="*/ 0 w 10000"/>
                <a:gd name="connsiteY11" fmla="*/ 7163 h 10000"/>
                <a:gd name="connsiteX12" fmla="*/ 0 w 10000"/>
                <a:gd name="connsiteY12" fmla="*/ 7380 h 10000"/>
                <a:gd name="connsiteX13" fmla="*/ 241 w 10000"/>
                <a:gd name="connsiteY13" fmla="*/ 7337 h 10000"/>
                <a:gd name="connsiteX14" fmla="*/ 281 w 10000"/>
                <a:gd name="connsiteY14" fmla="*/ 7730 h 10000"/>
                <a:gd name="connsiteX15" fmla="*/ 602 w 10000"/>
                <a:gd name="connsiteY15" fmla="*/ 8437 h 10000"/>
                <a:gd name="connsiteX16" fmla="*/ 602 w 10000"/>
                <a:gd name="connsiteY16" fmla="*/ 8479 h 10000"/>
                <a:gd name="connsiteX17" fmla="*/ 482 w 10000"/>
                <a:gd name="connsiteY17" fmla="*/ 8522 h 10000"/>
                <a:gd name="connsiteX18" fmla="*/ 964 w 10000"/>
                <a:gd name="connsiteY18" fmla="*/ 9225 h 10000"/>
                <a:gd name="connsiteX19" fmla="*/ 1004 w 10000"/>
                <a:gd name="connsiteY19" fmla="*/ 9446 h 10000"/>
                <a:gd name="connsiteX20" fmla="*/ 1178 w 10000"/>
                <a:gd name="connsiteY20" fmla="*/ 9809 h 10000"/>
                <a:gd name="connsiteX21" fmla="*/ 1357 w 10000"/>
                <a:gd name="connsiteY21" fmla="*/ 9607 h 10000"/>
                <a:gd name="connsiteX22" fmla="*/ 1652 w 10000"/>
                <a:gd name="connsiteY22" fmla="*/ 9545 h 10000"/>
                <a:gd name="connsiteX23" fmla="*/ 1951 w 10000"/>
                <a:gd name="connsiteY23" fmla="*/ 9489 h 10000"/>
                <a:gd name="connsiteX24" fmla="*/ 2025 w 10000"/>
                <a:gd name="connsiteY24" fmla="*/ 9219 h 10000"/>
                <a:gd name="connsiteX25" fmla="*/ 2338 w 10000"/>
                <a:gd name="connsiteY25" fmla="*/ 9131 h 10000"/>
                <a:gd name="connsiteX26" fmla="*/ 2643 w 10000"/>
                <a:gd name="connsiteY26" fmla="*/ 9561 h 10000"/>
                <a:gd name="connsiteX27" fmla="*/ 2911 w 10000"/>
                <a:gd name="connsiteY27" fmla="*/ 9748 h 10000"/>
                <a:gd name="connsiteX28" fmla="*/ 3167 w 10000"/>
                <a:gd name="connsiteY28" fmla="*/ 9715 h 10000"/>
                <a:gd name="connsiteX29" fmla="*/ 3795 w 10000"/>
                <a:gd name="connsiteY29" fmla="*/ 9872 h 10000"/>
                <a:gd name="connsiteX30" fmla="*/ 4153 w 10000"/>
                <a:gd name="connsiteY30" fmla="*/ 9956 h 10000"/>
                <a:gd name="connsiteX31" fmla="*/ 4682 w 10000"/>
                <a:gd name="connsiteY31" fmla="*/ 9732 h 10000"/>
                <a:gd name="connsiteX32" fmla="*/ 4901 w 10000"/>
                <a:gd name="connsiteY32" fmla="*/ 9253 h 10000"/>
                <a:gd name="connsiteX33" fmla="*/ 5337 w 10000"/>
                <a:gd name="connsiteY33" fmla="*/ 9512 h 10000"/>
                <a:gd name="connsiteX34" fmla="*/ 5564 w 10000"/>
                <a:gd name="connsiteY34" fmla="*/ 9681 h 10000"/>
                <a:gd name="connsiteX35" fmla="*/ 5768 w 10000"/>
                <a:gd name="connsiteY35" fmla="*/ 9572 h 10000"/>
                <a:gd name="connsiteX36" fmla="*/ 5933 w 10000"/>
                <a:gd name="connsiteY36" fmla="*/ 9471 h 10000"/>
                <a:gd name="connsiteX37" fmla="*/ 6089 w 10000"/>
                <a:gd name="connsiteY37" fmla="*/ 9245 h 10000"/>
                <a:gd name="connsiteX38" fmla="*/ 6274 w 10000"/>
                <a:gd name="connsiteY38" fmla="*/ 8940 h 10000"/>
                <a:gd name="connsiteX39" fmla="*/ 6389 w 10000"/>
                <a:gd name="connsiteY39" fmla="*/ 8797 h 10000"/>
                <a:gd name="connsiteX40" fmla="*/ 6524 w 10000"/>
                <a:gd name="connsiteY40" fmla="*/ 8740 h 10000"/>
                <a:gd name="connsiteX41" fmla="*/ 6531 w 10000"/>
                <a:gd name="connsiteY41" fmla="*/ 8560 h 10000"/>
                <a:gd name="connsiteX42" fmla="*/ 6572 w 10000"/>
                <a:gd name="connsiteY42" fmla="*/ 8352 h 10000"/>
                <a:gd name="connsiteX43" fmla="*/ 6602 w 10000"/>
                <a:gd name="connsiteY43" fmla="*/ 8162 h 10000"/>
                <a:gd name="connsiteX44" fmla="*/ 6855 w 10000"/>
                <a:gd name="connsiteY44" fmla="*/ 7916 h 10000"/>
                <a:gd name="connsiteX45" fmla="*/ 6893 w 10000"/>
                <a:gd name="connsiteY45" fmla="*/ 8869 h 10000"/>
                <a:gd name="connsiteX46" fmla="*/ 7308 w 10000"/>
                <a:gd name="connsiteY46" fmla="*/ 9201 h 10000"/>
                <a:gd name="connsiteX47" fmla="*/ 7430 w 10000"/>
                <a:gd name="connsiteY47" fmla="*/ 8917 h 10000"/>
                <a:gd name="connsiteX48" fmla="*/ 7470 w 10000"/>
                <a:gd name="connsiteY48" fmla="*/ 8960 h 10000"/>
                <a:gd name="connsiteX49" fmla="*/ 7590 w 10000"/>
                <a:gd name="connsiteY49" fmla="*/ 8698 h 10000"/>
                <a:gd name="connsiteX50" fmla="*/ 7831 w 10000"/>
                <a:gd name="connsiteY50" fmla="*/ 8567 h 10000"/>
                <a:gd name="connsiteX51" fmla="*/ 7952 w 10000"/>
                <a:gd name="connsiteY51" fmla="*/ 8083 h 10000"/>
                <a:gd name="connsiteX52" fmla="*/ 8313 w 10000"/>
                <a:gd name="connsiteY52" fmla="*/ 7513 h 10000"/>
                <a:gd name="connsiteX53" fmla="*/ 8594 w 10000"/>
                <a:gd name="connsiteY53" fmla="*/ 7248 h 10000"/>
                <a:gd name="connsiteX54" fmla="*/ 8795 w 10000"/>
                <a:gd name="connsiteY54" fmla="*/ 6504 h 10000"/>
                <a:gd name="connsiteX55" fmla="*/ 8795 w 10000"/>
                <a:gd name="connsiteY55" fmla="*/ 6328 h 10000"/>
                <a:gd name="connsiteX56" fmla="*/ 8755 w 10000"/>
                <a:gd name="connsiteY56" fmla="*/ 5888 h 10000"/>
                <a:gd name="connsiteX57" fmla="*/ 9157 w 10000"/>
                <a:gd name="connsiteY57" fmla="*/ 4305 h 10000"/>
                <a:gd name="connsiteX58" fmla="*/ 9277 w 10000"/>
                <a:gd name="connsiteY58" fmla="*/ 4305 h 10000"/>
                <a:gd name="connsiteX59" fmla="*/ 9438 w 10000"/>
                <a:gd name="connsiteY59" fmla="*/ 4174 h 10000"/>
                <a:gd name="connsiteX60" fmla="*/ 9920 w 10000"/>
                <a:gd name="connsiteY60" fmla="*/ 3954 h 10000"/>
                <a:gd name="connsiteX61" fmla="*/ 10000 w 10000"/>
                <a:gd name="connsiteY61" fmla="*/ 3602 h 10000"/>
                <a:gd name="connsiteX62" fmla="*/ 9960 w 10000"/>
                <a:gd name="connsiteY62" fmla="*/ 3514 h 10000"/>
                <a:gd name="connsiteX63" fmla="*/ 9799 w 10000"/>
                <a:gd name="connsiteY63" fmla="*/ 3514 h 10000"/>
                <a:gd name="connsiteX64" fmla="*/ 9679 w 10000"/>
                <a:gd name="connsiteY64" fmla="*/ 3295 h 10000"/>
                <a:gd name="connsiteX65" fmla="*/ 9438 w 10000"/>
                <a:gd name="connsiteY65" fmla="*/ 3209 h 10000"/>
                <a:gd name="connsiteX66" fmla="*/ 9317 w 10000"/>
                <a:gd name="connsiteY66" fmla="*/ 3033 h 10000"/>
                <a:gd name="connsiteX67" fmla="*/ 9237 w 10000"/>
                <a:gd name="connsiteY67" fmla="*/ 2374 h 10000"/>
                <a:gd name="connsiteX68" fmla="*/ 9237 w 10000"/>
                <a:gd name="connsiteY68" fmla="*/ 1449 h 10000"/>
                <a:gd name="connsiteX69" fmla="*/ 9036 w 10000"/>
                <a:gd name="connsiteY69" fmla="*/ 1144 h 10000"/>
                <a:gd name="connsiteX70" fmla="*/ 8996 w 10000"/>
                <a:gd name="connsiteY70" fmla="*/ 835 h 10000"/>
                <a:gd name="connsiteX71" fmla="*/ 8675 w 10000"/>
                <a:gd name="connsiteY71" fmla="*/ 396 h 10000"/>
                <a:gd name="connsiteX72" fmla="*/ 8394 w 10000"/>
                <a:gd name="connsiteY72" fmla="*/ 222 h 10000"/>
                <a:gd name="connsiteX73" fmla="*/ 8233 w 10000"/>
                <a:gd name="connsiteY73" fmla="*/ 0 h 10000"/>
                <a:gd name="connsiteX74" fmla="*/ 7992 w 10000"/>
                <a:gd name="connsiteY74" fmla="*/ 222 h 10000"/>
                <a:gd name="connsiteX75" fmla="*/ 7831 w 10000"/>
                <a:gd name="connsiteY75" fmla="*/ 176 h 10000"/>
                <a:gd name="connsiteX76" fmla="*/ 7711 w 10000"/>
                <a:gd name="connsiteY76" fmla="*/ 569 h 10000"/>
                <a:gd name="connsiteX77" fmla="*/ 7390 w 10000"/>
                <a:gd name="connsiteY77" fmla="*/ 660 h 10000"/>
                <a:gd name="connsiteX78" fmla="*/ 7309 w 10000"/>
                <a:gd name="connsiteY78" fmla="*/ 965 h 10000"/>
                <a:gd name="connsiteX79" fmla="*/ 7028 w 10000"/>
                <a:gd name="connsiteY79" fmla="*/ 965 h 10000"/>
                <a:gd name="connsiteX80" fmla="*/ 6787 w 10000"/>
                <a:gd name="connsiteY80" fmla="*/ 835 h 10000"/>
                <a:gd name="connsiteX81" fmla="*/ 6265 w 10000"/>
                <a:gd name="connsiteY81" fmla="*/ 835 h 10000"/>
                <a:gd name="connsiteX82" fmla="*/ 5743 w 10000"/>
                <a:gd name="connsiteY82" fmla="*/ 835 h 10000"/>
                <a:gd name="connsiteX83" fmla="*/ 5783 w 10000"/>
                <a:gd name="connsiteY83" fmla="*/ 660 h 10000"/>
                <a:gd name="connsiteX84" fmla="*/ 5703 w 10000"/>
                <a:gd name="connsiteY84" fmla="*/ 660 h 10000"/>
                <a:gd name="connsiteX85" fmla="*/ 5663 w 10000"/>
                <a:gd name="connsiteY85" fmla="*/ 835 h 10000"/>
                <a:gd name="connsiteX86" fmla="*/ 5181 w 10000"/>
                <a:gd name="connsiteY86" fmla="*/ 835 h 10000"/>
                <a:gd name="connsiteX87" fmla="*/ 4699 w 10000"/>
                <a:gd name="connsiteY87" fmla="*/ 835 h 10000"/>
                <a:gd name="connsiteX88" fmla="*/ 4217 w 10000"/>
                <a:gd name="connsiteY88" fmla="*/ 835 h 10000"/>
                <a:gd name="connsiteX89" fmla="*/ 3735 w 10000"/>
                <a:gd name="connsiteY89" fmla="*/ 835 h 10000"/>
                <a:gd name="connsiteX90" fmla="*/ 3293 w 10000"/>
                <a:gd name="connsiteY90" fmla="*/ 835 h 10000"/>
                <a:gd name="connsiteX91" fmla="*/ 2811 w 10000"/>
                <a:gd name="connsiteY91" fmla="*/ 835 h 10000"/>
                <a:gd name="connsiteX92" fmla="*/ 2369 w 10000"/>
                <a:gd name="connsiteY92" fmla="*/ 835 h 10000"/>
                <a:gd name="connsiteX93" fmla="*/ 1888 w 10000"/>
                <a:gd name="connsiteY93" fmla="*/ 835 h 10000"/>
                <a:gd name="connsiteX94" fmla="*/ 1888 w 10000"/>
                <a:gd name="connsiteY94" fmla="*/ 1449 h 10000"/>
                <a:gd name="connsiteX95" fmla="*/ 1888 w 10000"/>
                <a:gd name="connsiteY95" fmla="*/ 2241 h 10000"/>
                <a:gd name="connsiteX96" fmla="*/ 1285 w 10000"/>
                <a:gd name="connsiteY96" fmla="*/ 2241 h 10000"/>
                <a:gd name="connsiteX97" fmla="*/ 1285 w 10000"/>
                <a:gd name="connsiteY97" fmla="*/ 2592 h 10000"/>
                <a:gd name="connsiteX0" fmla="*/ 1285 w 10000"/>
                <a:gd name="connsiteY0" fmla="*/ 2592 h 10000"/>
                <a:gd name="connsiteX1" fmla="*/ 1285 w 10000"/>
                <a:gd name="connsiteY1" fmla="*/ 3295 h 10000"/>
                <a:gd name="connsiteX2" fmla="*/ 1285 w 10000"/>
                <a:gd name="connsiteY2" fmla="*/ 3954 h 10000"/>
                <a:gd name="connsiteX3" fmla="*/ 1285 w 10000"/>
                <a:gd name="connsiteY3" fmla="*/ 4614 h 10000"/>
                <a:gd name="connsiteX4" fmla="*/ 1285 w 10000"/>
                <a:gd name="connsiteY4" fmla="*/ 5226 h 10000"/>
                <a:gd name="connsiteX5" fmla="*/ 643 w 10000"/>
                <a:gd name="connsiteY5" fmla="*/ 5360 h 10000"/>
                <a:gd name="connsiteX6" fmla="*/ 522 w 10000"/>
                <a:gd name="connsiteY6" fmla="*/ 5710 h 10000"/>
                <a:gd name="connsiteX7" fmla="*/ 241 w 10000"/>
                <a:gd name="connsiteY7" fmla="*/ 6150 h 10000"/>
                <a:gd name="connsiteX8" fmla="*/ 241 w 10000"/>
                <a:gd name="connsiteY8" fmla="*/ 6504 h 10000"/>
                <a:gd name="connsiteX9" fmla="*/ 120 w 10000"/>
                <a:gd name="connsiteY9" fmla="*/ 6589 h 10000"/>
                <a:gd name="connsiteX10" fmla="*/ 120 w 10000"/>
                <a:gd name="connsiteY10" fmla="*/ 6896 h 10000"/>
                <a:gd name="connsiteX11" fmla="*/ 0 w 10000"/>
                <a:gd name="connsiteY11" fmla="*/ 7163 h 10000"/>
                <a:gd name="connsiteX12" fmla="*/ 0 w 10000"/>
                <a:gd name="connsiteY12" fmla="*/ 7380 h 10000"/>
                <a:gd name="connsiteX13" fmla="*/ 241 w 10000"/>
                <a:gd name="connsiteY13" fmla="*/ 7337 h 10000"/>
                <a:gd name="connsiteX14" fmla="*/ 281 w 10000"/>
                <a:gd name="connsiteY14" fmla="*/ 7730 h 10000"/>
                <a:gd name="connsiteX15" fmla="*/ 602 w 10000"/>
                <a:gd name="connsiteY15" fmla="*/ 8437 h 10000"/>
                <a:gd name="connsiteX16" fmla="*/ 602 w 10000"/>
                <a:gd name="connsiteY16" fmla="*/ 8479 h 10000"/>
                <a:gd name="connsiteX17" fmla="*/ 482 w 10000"/>
                <a:gd name="connsiteY17" fmla="*/ 8522 h 10000"/>
                <a:gd name="connsiteX18" fmla="*/ 964 w 10000"/>
                <a:gd name="connsiteY18" fmla="*/ 9225 h 10000"/>
                <a:gd name="connsiteX19" fmla="*/ 1004 w 10000"/>
                <a:gd name="connsiteY19" fmla="*/ 9446 h 10000"/>
                <a:gd name="connsiteX20" fmla="*/ 1178 w 10000"/>
                <a:gd name="connsiteY20" fmla="*/ 9809 h 10000"/>
                <a:gd name="connsiteX21" fmla="*/ 1357 w 10000"/>
                <a:gd name="connsiteY21" fmla="*/ 9607 h 10000"/>
                <a:gd name="connsiteX22" fmla="*/ 1652 w 10000"/>
                <a:gd name="connsiteY22" fmla="*/ 9545 h 10000"/>
                <a:gd name="connsiteX23" fmla="*/ 1951 w 10000"/>
                <a:gd name="connsiteY23" fmla="*/ 9489 h 10000"/>
                <a:gd name="connsiteX24" fmla="*/ 2025 w 10000"/>
                <a:gd name="connsiteY24" fmla="*/ 9219 h 10000"/>
                <a:gd name="connsiteX25" fmla="*/ 2338 w 10000"/>
                <a:gd name="connsiteY25" fmla="*/ 9131 h 10000"/>
                <a:gd name="connsiteX26" fmla="*/ 2643 w 10000"/>
                <a:gd name="connsiteY26" fmla="*/ 9561 h 10000"/>
                <a:gd name="connsiteX27" fmla="*/ 2911 w 10000"/>
                <a:gd name="connsiteY27" fmla="*/ 9748 h 10000"/>
                <a:gd name="connsiteX28" fmla="*/ 3167 w 10000"/>
                <a:gd name="connsiteY28" fmla="*/ 9715 h 10000"/>
                <a:gd name="connsiteX29" fmla="*/ 3795 w 10000"/>
                <a:gd name="connsiteY29" fmla="*/ 9872 h 10000"/>
                <a:gd name="connsiteX30" fmla="*/ 4153 w 10000"/>
                <a:gd name="connsiteY30" fmla="*/ 9956 h 10000"/>
                <a:gd name="connsiteX31" fmla="*/ 4682 w 10000"/>
                <a:gd name="connsiteY31" fmla="*/ 9732 h 10000"/>
                <a:gd name="connsiteX32" fmla="*/ 4983 w 10000"/>
                <a:gd name="connsiteY32" fmla="*/ 9289 h 10000"/>
                <a:gd name="connsiteX33" fmla="*/ 5337 w 10000"/>
                <a:gd name="connsiteY33" fmla="*/ 9512 h 10000"/>
                <a:gd name="connsiteX34" fmla="*/ 5564 w 10000"/>
                <a:gd name="connsiteY34" fmla="*/ 9681 h 10000"/>
                <a:gd name="connsiteX35" fmla="*/ 5768 w 10000"/>
                <a:gd name="connsiteY35" fmla="*/ 9572 h 10000"/>
                <a:gd name="connsiteX36" fmla="*/ 5933 w 10000"/>
                <a:gd name="connsiteY36" fmla="*/ 9471 h 10000"/>
                <a:gd name="connsiteX37" fmla="*/ 6089 w 10000"/>
                <a:gd name="connsiteY37" fmla="*/ 9245 h 10000"/>
                <a:gd name="connsiteX38" fmla="*/ 6274 w 10000"/>
                <a:gd name="connsiteY38" fmla="*/ 8940 h 10000"/>
                <a:gd name="connsiteX39" fmla="*/ 6389 w 10000"/>
                <a:gd name="connsiteY39" fmla="*/ 8797 h 10000"/>
                <a:gd name="connsiteX40" fmla="*/ 6524 w 10000"/>
                <a:gd name="connsiteY40" fmla="*/ 8740 h 10000"/>
                <a:gd name="connsiteX41" fmla="*/ 6531 w 10000"/>
                <a:gd name="connsiteY41" fmla="*/ 8560 h 10000"/>
                <a:gd name="connsiteX42" fmla="*/ 6572 w 10000"/>
                <a:gd name="connsiteY42" fmla="*/ 8352 h 10000"/>
                <a:gd name="connsiteX43" fmla="*/ 6602 w 10000"/>
                <a:gd name="connsiteY43" fmla="*/ 8162 h 10000"/>
                <a:gd name="connsiteX44" fmla="*/ 6855 w 10000"/>
                <a:gd name="connsiteY44" fmla="*/ 7916 h 10000"/>
                <a:gd name="connsiteX45" fmla="*/ 6893 w 10000"/>
                <a:gd name="connsiteY45" fmla="*/ 8869 h 10000"/>
                <a:gd name="connsiteX46" fmla="*/ 7308 w 10000"/>
                <a:gd name="connsiteY46" fmla="*/ 9201 h 10000"/>
                <a:gd name="connsiteX47" fmla="*/ 7430 w 10000"/>
                <a:gd name="connsiteY47" fmla="*/ 8917 h 10000"/>
                <a:gd name="connsiteX48" fmla="*/ 7470 w 10000"/>
                <a:gd name="connsiteY48" fmla="*/ 8960 h 10000"/>
                <a:gd name="connsiteX49" fmla="*/ 7590 w 10000"/>
                <a:gd name="connsiteY49" fmla="*/ 8698 h 10000"/>
                <a:gd name="connsiteX50" fmla="*/ 7831 w 10000"/>
                <a:gd name="connsiteY50" fmla="*/ 8567 h 10000"/>
                <a:gd name="connsiteX51" fmla="*/ 7952 w 10000"/>
                <a:gd name="connsiteY51" fmla="*/ 8083 h 10000"/>
                <a:gd name="connsiteX52" fmla="*/ 8313 w 10000"/>
                <a:gd name="connsiteY52" fmla="*/ 7513 h 10000"/>
                <a:gd name="connsiteX53" fmla="*/ 8594 w 10000"/>
                <a:gd name="connsiteY53" fmla="*/ 7248 h 10000"/>
                <a:gd name="connsiteX54" fmla="*/ 8795 w 10000"/>
                <a:gd name="connsiteY54" fmla="*/ 6504 h 10000"/>
                <a:gd name="connsiteX55" fmla="*/ 8795 w 10000"/>
                <a:gd name="connsiteY55" fmla="*/ 6328 h 10000"/>
                <a:gd name="connsiteX56" fmla="*/ 8755 w 10000"/>
                <a:gd name="connsiteY56" fmla="*/ 5888 h 10000"/>
                <a:gd name="connsiteX57" fmla="*/ 9157 w 10000"/>
                <a:gd name="connsiteY57" fmla="*/ 4305 h 10000"/>
                <a:gd name="connsiteX58" fmla="*/ 9277 w 10000"/>
                <a:gd name="connsiteY58" fmla="*/ 4305 h 10000"/>
                <a:gd name="connsiteX59" fmla="*/ 9438 w 10000"/>
                <a:gd name="connsiteY59" fmla="*/ 4174 h 10000"/>
                <a:gd name="connsiteX60" fmla="*/ 9920 w 10000"/>
                <a:gd name="connsiteY60" fmla="*/ 3954 h 10000"/>
                <a:gd name="connsiteX61" fmla="*/ 10000 w 10000"/>
                <a:gd name="connsiteY61" fmla="*/ 3602 h 10000"/>
                <a:gd name="connsiteX62" fmla="*/ 9960 w 10000"/>
                <a:gd name="connsiteY62" fmla="*/ 3514 h 10000"/>
                <a:gd name="connsiteX63" fmla="*/ 9799 w 10000"/>
                <a:gd name="connsiteY63" fmla="*/ 3514 h 10000"/>
                <a:gd name="connsiteX64" fmla="*/ 9679 w 10000"/>
                <a:gd name="connsiteY64" fmla="*/ 3295 h 10000"/>
                <a:gd name="connsiteX65" fmla="*/ 9438 w 10000"/>
                <a:gd name="connsiteY65" fmla="*/ 3209 h 10000"/>
                <a:gd name="connsiteX66" fmla="*/ 9317 w 10000"/>
                <a:gd name="connsiteY66" fmla="*/ 3033 h 10000"/>
                <a:gd name="connsiteX67" fmla="*/ 9237 w 10000"/>
                <a:gd name="connsiteY67" fmla="*/ 2374 h 10000"/>
                <a:gd name="connsiteX68" fmla="*/ 9237 w 10000"/>
                <a:gd name="connsiteY68" fmla="*/ 1449 h 10000"/>
                <a:gd name="connsiteX69" fmla="*/ 9036 w 10000"/>
                <a:gd name="connsiteY69" fmla="*/ 1144 h 10000"/>
                <a:gd name="connsiteX70" fmla="*/ 8996 w 10000"/>
                <a:gd name="connsiteY70" fmla="*/ 835 h 10000"/>
                <a:gd name="connsiteX71" fmla="*/ 8675 w 10000"/>
                <a:gd name="connsiteY71" fmla="*/ 396 h 10000"/>
                <a:gd name="connsiteX72" fmla="*/ 8394 w 10000"/>
                <a:gd name="connsiteY72" fmla="*/ 222 h 10000"/>
                <a:gd name="connsiteX73" fmla="*/ 8233 w 10000"/>
                <a:gd name="connsiteY73" fmla="*/ 0 h 10000"/>
                <a:gd name="connsiteX74" fmla="*/ 7992 w 10000"/>
                <a:gd name="connsiteY74" fmla="*/ 222 h 10000"/>
                <a:gd name="connsiteX75" fmla="*/ 7831 w 10000"/>
                <a:gd name="connsiteY75" fmla="*/ 176 h 10000"/>
                <a:gd name="connsiteX76" fmla="*/ 7711 w 10000"/>
                <a:gd name="connsiteY76" fmla="*/ 569 h 10000"/>
                <a:gd name="connsiteX77" fmla="*/ 7390 w 10000"/>
                <a:gd name="connsiteY77" fmla="*/ 660 h 10000"/>
                <a:gd name="connsiteX78" fmla="*/ 7309 w 10000"/>
                <a:gd name="connsiteY78" fmla="*/ 965 h 10000"/>
                <a:gd name="connsiteX79" fmla="*/ 7028 w 10000"/>
                <a:gd name="connsiteY79" fmla="*/ 965 h 10000"/>
                <a:gd name="connsiteX80" fmla="*/ 6787 w 10000"/>
                <a:gd name="connsiteY80" fmla="*/ 835 h 10000"/>
                <a:gd name="connsiteX81" fmla="*/ 6265 w 10000"/>
                <a:gd name="connsiteY81" fmla="*/ 835 h 10000"/>
                <a:gd name="connsiteX82" fmla="*/ 5743 w 10000"/>
                <a:gd name="connsiteY82" fmla="*/ 835 h 10000"/>
                <a:gd name="connsiteX83" fmla="*/ 5783 w 10000"/>
                <a:gd name="connsiteY83" fmla="*/ 660 h 10000"/>
                <a:gd name="connsiteX84" fmla="*/ 5703 w 10000"/>
                <a:gd name="connsiteY84" fmla="*/ 660 h 10000"/>
                <a:gd name="connsiteX85" fmla="*/ 5663 w 10000"/>
                <a:gd name="connsiteY85" fmla="*/ 835 h 10000"/>
                <a:gd name="connsiteX86" fmla="*/ 5181 w 10000"/>
                <a:gd name="connsiteY86" fmla="*/ 835 h 10000"/>
                <a:gd name="connsiteX87" fmla="*/ 4699 w 10000"/>
                <a:gd name="connsiteY87" fmla="*/ 835 h 10000"/>
                <a:gd name="connsiteX88" fmla="*/ 4217 w 10000"/>
                <a:gd name="connsiteY88" fmla="*/ 835 h 10000"/>
                <a:gd name="connsiteX89" fmla="*/ 3735 w 10000"/>
                <a:gd name="connsiteY89" fmla="*/ 835 h 10000"/>
                <a:gd name="connsiteX90" fmla="*/ 3293 w 10000"/>
                <a:gd name="connsiteY90" fmla="*/ 835 h 10000"/>
                <a:gd name="connsiteX91" fmla="*/ 2811 w 10000"/>
                <a:gd name="connsiteY91" fmla="*/ 835 h 10000"/>
                <a:gd name="connsiteX92" fmla="*/ 2369 w 10000"/>
                <a:gd name="connsiteY92" fmla="*/ 835 h 10000"/>
                <a:gd name="connsiteX93" fmla="*/ 1888 w 10000"/>
                <a:gd name="connsiteY93" fmla="*/ 835 h 10000"/>
                <a:gd name="connsiteX94" fmla="*/ 1888 w 10000"/>
                <a:gd name="connsiteY94" fmla="*/ 1449 h 10000"/>
                <a:gd name="connsiteX95" fmla="*/ 1888 w 10000"/>
                <a:gd name="connsiteY95" fmla="*/ 2241 h 10000"/>
                <a:gd name="connsiteX96" fmla="*/ 1285 w 10000"/>
                <a:gd name="connsiteY96" fmla="*/ 2241 h 10000"/>
                <a:gd name="connsiteX97" fmla="*/ 1285 w 10000"/>
                <a:gd name="connsiteY97" fmla="*/ 2592 h 10000"/>
                <a:gd name="connsiteX0" fmla="*/ 1285 w 10000"/>
                <a:gd name="connsiteY0" fmla="*/ 2592 h 10000"/>
                <a:gd name="connsiteX1" fmla="*/ 1285 w 10000"/>
                <a:gd name="connsiteY1" fmla="*/ 3295 h 10000"/>
                <a:gd name="connsiteX2" fmla="*/ 1285 w 10000"/>
                <a:gd name="connsiteY2" fmla="*/ 3954 h 10000"/>
                <a:gd name="connsiteX3" fmla="*/ 1285 w 10000"/>
                <a:gd name="connsiteY3" fmla="*/ 4614 h 10000"/>
                <a:gd name="connsiteX4" fmla="*/ 1285 w 10000"/>
                <a:gd name="connsiteY4" fmla="*/ 5226 h 10000"/>
                <a:gd name="connsiteX5" fmla="*/ 643 w 10000"/>
                <a:gd name="connsiteY5" fmla="*/ 5360 h 10000"/>
                <a:gd name="connsiteX6" fmla="*/ 522 w 10000"/>
                <a:gd name="connsiteY6" fmla="*/ 5710 h 10000"/>
                <a:gd name="connsiteX7" fmla="*/ 241 w 10000"/>
                <a:gd name="connsiteY7" fmla="*/ 6150 h 10000"/>
                <a:gd name="connsiteX8" fmla="*/ 241 w 10000"/>
                <a:gd name="connsiteY8" fmla="*/ 6504 h 10000"/>
                <a:gd name="connsiteX9" fmla="*/ 120 w 10000"/>
                <a:gd name="connsiteY9" fmla="*/ 6589 h 10000"/>
                <a:gd name="connsiteX10" fmla="*/ 120 w 10000"/>
                <a:gd name="connsiteY10" fmla="*/ 6896 h 10000"/>
                <a:gd name="connsiteX11" fmla="*/ 0 w 10000"/>
                <a:gd name="connsiteY11" fmla="*/ 7163 h 10000"/>
                <a:gd name="connsiteX12" fmla="*/ 0 w 10000"/>
                <a:gd name="connsiteY12" fmla="*/ 7380 h 10000"/>
                <a:gd name="connsiteX13" fmla="*/ 241 w 10000"/>
                <a:gd name="connsiteY13" fmla="*/ 7337 h 10000"/>
                <a:gd name="connsiteX14" fmla="*/ 281 w 10000"/>
                <a:gd name="connsiteY14" fmla="*/ 7730 h 10000"/>
                <a:gd name="connsiteX15" fmla="*/ 602 w 10000"/>
                <a:gd name="connsiteY15" fmla="*/ 8437 h 10000"/>
                <a:gd name="connsiteX16" fmla="*/ 602 w 10000"/>
                <a:gd name="connsiteY16" fmla="*/ 8479 h 10000"/>
                <a:gd name="connsiteX17" fmla="*/ 482 w 10000"/>
                <a:gd name="connsiteY17" fmla="*/ 8522 h 10000"/>
                <a:gd name="connsiteX18" fmla="*/ 964 w 10000"/>
                <a:gd name="connsiteY18" fmla="*/ 9225 h 10000"/>
                <a:gd name="connsiteX19" fmla="*/ 1004 w 10000"/>
                <a:gd name="connsiteY19" fmla="*/ 9446 h 10000"/>
                <a:gd name="connsiteX20" fmla="*/ 1178 w 10000"/>
                <a:gd name="connsiteY20" fmla="*/ 9809 h 10000"/>
                <a:gd name="connsiteX21" fmla="*/ 1357 w 10000"/>
                <a:gd name="connsiteY21" fmla="*/ 9607 h 10000"/>
                <a:gd name="connsiteX22" fmla="*/ 1652 w 10000"/>
                <a:gd name="connsiteY22" fmla="*/ 9545 h 10000"/>
                <a:gd name="connsiteX23" fmla="*/ 1951 w 10000"/>
                <a:gd name="connsiteY23" fmla="*/ 9489 h 10000"/>
                <a:gd name="connsiteX24" fmla="*/ 2025 w 10000"/>
                <a:gd name="connsiteY24" fmla="*/ 9219 h 10000"/>
                <a:gd name="connsiteX25" fmla="*/ 2338 w 10000"/>
                <a:gd name="connsiteY25" fmla="*/ 9131 h 10000"/>
                <a:gd name="connsiteX26" fmla="*/ 2643 w 10000"/>
                <a:gd name="connsiteY26" fmla="*/ 9561 h 10000"/>
                <a:gd name="connsiteX27" fmla="*/ 2977 w 10000"/>
                <a:gd name="connsiteY27" fmla="*/ 9748 h 10000"/>
                <a:gd name="connsiteX28" fmla="*/ 3167 w 10000"/>
                <a:gd name="connsiteY28" fmla="*/ 9715 h 10000"/>
                <a:gd name="connsiteX29" fmla="*/ 3795 w 10000"/>
                <a:gd name="connsiteY29" fmla="*/ 9872 h 10000"/>
                <a:gd name="connsiteX30" fmla="*/ 4153 w 10000"/>
                <a:gd name="connsiteY30" fmla="*/ 9956 h 10000"/>
                <a:gd name="connsiteX31" fmla="*/ 4682 w 10000"/>
                <a:gd name="connsiteY31" fmla="*/ 9732 h 10000"/>
                <a:gd name="connsiteX32" fmla="*/ 4983 w 10000"/>
                <a:gd name="connsiteY32" fmla="*/ 9289 h 10000"/>
                <a:gd name="connsiteX33" fmla="*/ 5337 w 10000"/>
                <a:gd name="connsiteY33" fmla="*/ 9512 h 10000"/>
                <a:gd name="connsiteX34" fmla="*/ 5564 w 10000"/>
                <a:gd name="connsiteY34" fmla="*/ 9681 h 10000"/>
                <a:gd name="connsiteX35" fmla="*/ 5768 w 10000"/>
                <a:gd name="connsiteY35" fmla="*/ 9572 h 10000"/>
                <a:gd name="connsiteX36" fmla="*/ 5933 w 10000"/>
                <a:gd name="connsiteY36" fmla="*/ 9471 h 10000"/>
                <a:gd name="connsiteX37" fmla="*/ 6089 w 10000"/>
                <a:gd name="connsiteY37" fmla="*/ 9245 h 10000"/>
                <a:gd name="connsiteX38" fmla="*/ 6274 w 10000"/>
                <a:gd name="connsiteY38" fmla="*/ 8940 h 10000"/>
                <a:gd name="connsiteX39" fmla="*/ 6389 w 10000"/>
                <a:gd name="connsiteY39" fmla="*/ 8797 h 10000"/>
                <a:gd name="connsiteX40" fmla="*/ 6524 w 10000"/>
                <a:gd name="connsiteY40" fmla="*/ 8740 h 10000"/>
                <a:gd name="connsiteX41" fmla="*/ 6531 w 10000"/>
                <a:gd name="connsiteY41" fmla="*/ 8560 h 10000"/>
                <a:gd name="connsiteX42" fmla="*/ 6572 w 10000"/>
                <a:gd name="connsiteY42" fmla="*/ 8352 h 10000"/>
                <a:gd name="connsiteX43" fmla="*/ 6602 w 10000"/>
                <a:gd name="connsiteY43" fmla="*/ 8162 h 10000"/>
                <a:gd name="connsiteX44" fmla="*/ 6855 w 10000"/>
                <a:gd name="connsiteY44" fmla="*/ 7916 h 10000"/>
                <a:gd name="connsiteX45" fmla="*/ 6893 w 10000"/>
                <a:gd name="connsiteY45" fmla="*/ 8869 h 10000"/>
                <a:gd name="connsiteX46" fmla="*/ 7308 w 10000"/>
                <a:gd name="connsiteY46" fmla="*/ 9201 h 10000"/>
                <a:gd name="connsiteX47" fmla="*/ 7430 w 10000"/>
                <a:gd name="connsiteY47" fmla="*/ 8917 h 10000"/>
                <a:gd name="connsiteX48" fmla="*/ 7470 w 10000"/>
                <a:gd name="connsiteY48" fmla="*/ 8960 h 10000"/>
                <a:gd name="connsiteX49" fmla="*/ 7590 w 10000"/>
                <a:gd name="connsiteY49" fmla="*/ 8698 h 10000"/>
                <a:gd name="connsiteX50" fmla="*/ 7831 w 10000"/>
                <a:gd name="connsiteY50" fmla="*/ 8567 h 10000"/>
                <a:gd name="connsiteX51" fmla="*/ 7952 w 10000"/>
                <a:gd name="connsiteY51" fmla="*/ 8083 h 10000"/>
                <a:gd name="connsiteX52" fmla="*/ 8313 w 10000"/>
                <a:gd name="connsiteY52" fmla="*/ 7513 h 10000"/>
                <a:gd name="connsiteX53" fmla="*/ 8594 w 10000"/>
                <a:gd name="connsiteY53" fmla="*/ 7248 h 10000"/>
                <a:gd name="connsiteX54" fmla="*/ 8795 w 10000"/>
                <a:gd name="connsiteY54" fmla="*/ 6504 h 10000"/>
                <a:gd name="connsiteX55" fmla="*/ 8795 w 10000"/>
                <a:gd name="connsiteY55" fmla="*/ 6328 h 10000"/>
                <a:gd name="connsiteX56" fmla="*/ 8755 w 10000"/>
                <a:gd name="connsiteY56" fmla="*/ 5888 h 10000"/>
                <a:gd name="connsiteX57" fmla="*/ 9157 w 10000"/>
                <a:gd name="connsiteY57" fmla="*/ 4305 h 10000"/>
                <a:gd name="connsiteX58" fmla="*/ 9277 w 10000"/>
                <a:gd name="connsiteY58" fmla="*/ 4305 h 10000"/>
                <a:gd name="connsiteX59" fmla="*/ 9438 w 10000"/>
                <a:gd name="connsiteY59" fmla="*/ 4174 h 10000"/>
                <a:gd name="connsiteX60" fmla="*/ 9920 w 10000"/>
                <a:gd name="connsiteY60" fmla="*/ 3954 h 10000"/>
                <a:gd name="connsiteX61" fmla="*/ 10000 w 10000"/>
                <a:gd name="connsiteY61" fmla="*/ 3602 h 10000"/>
                <a:gd name="connsiteX62" fmla="*/ 9960 w 10000"/>
                <a:gd name="connsiteY62" fmla="*/ 3514 h 10000"/>
                <a:gd name="connsiteX63" fmla="*/ 9799 w 10000"/>
                <a:gd name="connsiteY63" fmla="*/ 3514 h 10000"/>
                <a:gd name="connsiteX64" fmla="*/ 9679 w 10000"/>
                <a:gd name="connsiteY64" fmla="*/ 3295 h 10000"/>
                <a:gd name="connsiteX65" fmla="*/ 9438 w 10000"/>
                <a:gd name="connsiteY65" fmla="*/ 3209 h 10000"/>
                <a:gd name="connsiteX66" fmla="*/ 9317 w 10000"/>
                <a:gd name="connsiteY66" fmla="*/ 3033 h 10000"/>
                <a:gd name="connsiteX67" fmla="*/ 9237 w 10000"/>
                <a:gd name="connsiteY67" fmla="*/ 2374 h 10000"/>
                <a:gd name="connsiteX68" fmla="*/ 9237 w 10000"/>
                <a:gd name="connsiteY68" fmla="*/ 1449 h 10000"/>
                <a:gd name="connsiteX69" fmla="*/ 9036 w 10000"/>
                <a:gd name="connsiteY69" fmla="*/ 1144 h 10000"/>
                <a:gd name="connsiteX70" fmla="*/ 8996 w 10000"/>
                <a:gd name="connsiteY70" fmla="*/ 835 h 10000"/>
                <a:gd name="connsiteX71" fmla="*/ 8675 w 10000"/>
                <a:gd name="connsiteY71" fmla="*/ 396 h 10000"/>
                <a:gd name="connsiteX72" fmla="*/ 8394 w 10000"/>
                <a:gd name="connsiteY72" fmla="*/ 222 h 10000"/>
                <a:gd name="connsiteX73" fmla="*/ 8233 w 10000"/>
                <a:gd name="connsiteY73" fmla="*/ 0 h 10000"/>
                <a:gd name="connsiteX74" fmla="*/ 7992 w 10000"/>
                <a:gd name="connsiteY74" fmla="*/ 222 h 10000"/>
                <a:gd name="connsiteX75" fmla="*/ 7831 w 10000"/>
                <a:gd name="connsiteY75" fmla="*/ 176 h 10000"/>
                <a:gd name="connsiteX76" fmla="*/ 7711 w 10000"/>
                <a:gd name="connsiteY76" fmla="*/ 569 h 10000"/>
                <a:gd name="connsiteX77" fmla="*/ 7390 w 10000"/>
                <a:gd name="connsiteY77" fmla="*/ 660 h 10000"/>
                <a:gd name="connsiteX78" fmla="*/ 7309 w 10000"/>
                <a:gd name="connsiteY78" fmla="*/ 965 h 10000"/>
                <a:gd name="connsiteX79" fmla="*/ 7028 w 10000"/>
                <a:gd name="connsiteY79" fmla="*/ 965 h 10000"/>
                <a:gd name="connsiteX80" fmla="*/ 6787 w 10000"/>
                <a:gd name="connsiteY80" fmla="*/ 835 h 10000"/>
                <a:gd name="connsiteX81" fmla="*/ 6265 w 10000"/>
                <a:gd name="connsiteY81" fmla="*/ 835 h 10000"/>
                <a:gd name="connsiteX82" fmla="*/ 5743 w 10000"/>
                <a:gd name="connsiteY82" fmla="*/ 835 h 10000"/>
                <a:gd name="connsiteX83" fmla="*/ 5783 w 10000"/>
                <a:gd name="connsiteY83" fmla="*/ 660 h 10000"/>
                <a:gd name="connsiteX84" fmla="*/ 5703 w 10000"/>
                <a:gd name="connsiteY84" fmla="*/ 660 h 10000"/>
                <a:gd name="connsiteX85" fmla="*/ 5663 w 10000"/>
                <a:gd name="connsiteY85" fmla="*/ 835 h 10000"/>
                <a:gd name="connsiteX86" fmla="*/ 5181 w 10000"/>
                <a:gd name="connsiteY86" fmla="*/ 835 h 10000"/>
                <a:gd name="connsiteX87" fmla="*/ 4699 w 10000"/>
                <a:gd name="connsiteY87" fmla="*/ 835 h 10000"/>
                <a:gd name="connsiteX88" fmla="*/ 4217 w 10000"/>
                <a:gd name="connsiteY88" fmla="*/ 835 h 10000"/>
                <a:gd name="connsiteX89" fmla="*/ 3735 w 10000"/>
                <a:gd name="connsiteY89" fmla="*/ 835 h 10000"/>
                <a:gd name="connsiteX90" fmla="*/ 3293 w 10000"/>
                <a:gd name="connsiteY90" fmla="*/ 835 h 10000"/>
                <a:gd name="connsiteX91" fmla="*/ 2811 w 10000"/>
                <a:gd name="connsiteY91" fmla="*/ 835 h 10000"/>
                <a:gd name="connsiteX92" fmla="*/ 2369 w 10000"/>
                <a:gd name="connsiteY92" fmla="*/ 835 h 10000"/>
                <a:gd name="connsiteX93" fmla="*/ 1888 w 10000"/>
                <a:gd name="connsiteY93" fmla="*/ 835 h 10000"/>
                <a:gd name="connsiteX94" fmla="*/ 1888 w 10000"/>
                <a:gd name="connsiteY94" fmla="*/ 1449 h 10000"/>
                <a:gd name="connsiteX95" fmla="*/ 1888 w 10000"/>
                <a:gd name="connsiteY95" fmla="*/ 2241 h 10000"/>
                <a:gd name="connsiteX96" fmla="*/ 1285 w 10000"/>
                <a:gd name="connsiteY96" fmla="*/ 2241 h 10000"/>
                <a:gd name="connsiteX97" fmla="*/ 1285 w 10000"/>
                <a:gd name="connsiteY97" fmla="*/ 259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0000" h="10000">
                  <a:moveTo>
                    <a:pt x="1285" y="2592"/>
                  </a:moveTo>
                  <a:lnTo>
                    <a:pt x="1285" y="3295"/>
                  </a:lnTo>
                  <a:lnTo>
                    <a:pt x="1285" y="3954"/>
                  </a:lnTo>
                  <a:lnTo>
                    <a:pt x="1285" y="4614"/>
                  </a:lnTo>
                  <a:lnTo>
                    <a:pt x="1285" y="5226"/>
                  </a:lnTo>
                  <a:lnTo>
                    <a:pt x="643" y="5360"/>
                  </a:lnTo>
                  <a:cubicBezTo>
                    <a:pt x="603" y="5477"/>
                    <a:pt x="562" y="5593"/>
                    <a:pt x="522" y="5710"/>
                  </a:cubicBezTo>
                  <a:lnTo>
                    <a:pt x="241" y="6150"/>
                  </a:lnTo>
                  <a:lnTo>
                    <a:pt x="241" y="6504"/>
                  </a:lnTo>
                  <a:lnTo>
                    <a:pt x="120" y="6589"/>
                  </a:lnTo>
                  <a:lnTo>
                    <a:pt x="120" y="6896"/>
                  </a:lnTo>
                  <a:lnTo>
                    <a:pt x="0" y="7163"/>
                  </a:lnTo>
                  <a:lnTo>
                    <a:pt x="0" y="7380"/>
                  </a:lnTo>
                  <a:lnTo>
                    <a:pt x="241" y="7337"/>
                  </a:lnTo>
                  <a:cubicBezTo>
                    <a:pt x="254" y="7469"/>
                    <a:pt x="268" y="7600"/>
                    <a:pt x="281" y="7730"/>
                  </a:cubicBezTo>
                  <a:lnTo>
                    <a:pt x="602" y="8437"/>
                  </a:lnTo>
                  <a:lnTo>
                    <a:pt x="602" y="8479"/>
                  </a:lnTo>
                  <a:lnTo>
                    <a:pt x="482" y="8522"/>
                  </a:lnTo>
                  <a:lnTo>
                    <a:pt x="964" y="9225"/>
                  </a:lnTo>
                  <a:cubicBezTo>
                    <a:pt x="977" y="9299"/>
                    <a:pt x="991" y="9372"/>
                    <a:pt x="1004" y="9446"/>
                  </a:cubicBezTo>
                  <a:cubicBezTo>
                    <a:pt x="991" y="9651"/>
                    <a:pt x="1191" y="9602"/>
                    <a:pt x="1178" y="9809"/>
                  </a:cubicBezTo>
                  <a:cubicBezTo>
                    <a:pt x="1205" y="9838"/>
                    <a:pt x="1330" y="9578"/>
                    <a:pt x="1357" y="9607"/>
                  </a:cubicBezTo>
                  <a:cubicBezTo>
                    <a:pt x="1491" y="9531"/>
                    <a:pt x="1526" y="9661"/>
                    <a:pt x="1652" y="9545"/>
                  </a:cubicBezTo>
                  <a:lnTo>
                    <a:pt x="1951" y="9489"/>
                  </a:lnTo>
                  <a:cubicBezTo>
                    <a:pt x="1964" y="9591"/>
                    <a:pt x="2012" y="9117"/>
                    <a:pt x="2025" y="9219"/>
                  </a:cubicBezTo>
                  <a:lnTo>
                    <a:pt x="2338" y="9131"/>
                  </a:lnTo>
                  <a:cubicBezTo>
                    <a:pt x="2482" y="9213"/>
                    <a:pt x="2505" y="9464"/>
                    <a:pt x="2643" y="9561"/>
                  </a:cubicBezTo>
                  <a:cubicBezTo>
                    <a:pt x="2747" y="9644"/>
                    <a:pt x="2890" y="9723"/>
                    <a:pt x="2977" y="9748"/>
                  </a:cubicBezTo>
                  <a:cubicBezTo>
                    <a:pt x="3064" y="9775"/>
                    <a:pt x="3071" y="9711"/>
                    <a:pt x="3167" y="9715"/>
                  </a:cubicBezTo>
                  <a:lnTo>
                    <a:pt x="3795" y="9872"/>
                  </a:lnTo>
                  <a:cubicBezTo>
                    <a:pt x="3849" y="9828"/>
                    <a:pt x="4099" y="10000"/>
                    <a:pt x="4153" y="9956"/>
                  </a:cubicBezTo>
                  <a:cubicBezTo>
                    <a:pt x="4287" y="9933"/>
                    <a:pt x="4581" y="9819"/>
                    <a:pt x="4682" y="9732"/>
                  </a:cubicBezTo>
                  <a:cubicBezTo>
                    <a:pt x="4806" y="9616"/>
                    <a:pt x="4903" y="9349"/>
                    <a:pt x="4983" y="9289"/>
                  </a:cubicBezTo>
                  <a:cubicBezTo>
                    <a:pt x="5106" y="9253"/>
                    <a:pt x="5227" y="9441"/>
                    <a:pt x="5337" y="9512"/>
                  </a:cubicBezTo>
                  <a:cubicBezTo>
                    <a:pt x="5340" y="9373"/>
                    <a:pt x="5492" y="9671"/>
                    <a:pt x="5564" y="9681"/>
                  </a:cubicBezTo>
                  <a:lnTo>
                    <a:pt x="5768" y="9572"/>
                  </a:lnTo>
                  <a:lnTo>
                    <a:pt x="5933" y="9471"/>
                  </a:lnTo>
                  <a:lnTo>
                    <a:pt x="6089" y="9245"/>
                  </a:lnTo>
                  <a:lnTo>
                    <a:pt x="6274" y="8940"/>
                  </a:lnTo>
                  <a:cubicBezTo>
                    <a:pt x="6312" y="8890"/>
                    <a:pt x="6351" y="8843"/>
                    <a:pt x="6389" y="8797"/>
                  </a:cubicBezTo>
                  <a:lnTo>
                    <a:pt x="6524" y="8740"/>
                  </a:lnTo>
                  <a:cubicBezTo>
                    <a:pt x="6526" y="8680"/>
                    <a:pt x="6529" y="8620"/>
                    <a:pt x="6531" y="8560"/>
                  </a:cubicBezTo>
                  <a:cubicBezTo>
                    <a:pt x="6495" y="8427"/>
                    <a:pt x="6608" y="8487"/>
                    <a:pt x="6572" y="8352"/>
                  </a:cubicBezTo>
                  <a:cubicBezTo>
                    <a:pt x="6582" y="8288"/>
                    <a:pt x="6592" y="8226"/>
                    <a:pt x="6602" y="8162"/>
                  </a:cubicBezTo>
                  <a:lnTo>
                    <a:pt x="6855" y="7916"/>
                  </a:lnTo>
                  <a:cubicBezTo>
                    <a:pt x="6892" y="8049"/>
                    <a:pt x="6846" y="8691"/>
                    <a:pt x="6893" y="8869"/>
                  </a:cubicBezTo>
                  <a:cubicBezTo>
                    <a:pt x="6988" y="9092"/>
                    <a:pt x="7208" y="9208"/>
                    <a:pt x="7308" y="9201"/>
                  </a:cubicBezTo>
                  <a:cubicBezTo>
                    <a:pt x="7321" y="8774"/>
                    <a:pt x="7417" y="9343"/>
                    <a:pt x="7430" y="8917"/>
                  </a:cubicBezTo>
                  <a:cubicBezTo>
                    <a:pt x="7443" y="8935"/>
                    <a:pt x="7457" y="8947"/>
                    <a:pt x="7470" y="8960"/>
                  </a:cubicBezTo>
                  <a:lnTo>
                    <a:pt x="7590" y="8698"/>
                  </a:lnTo>
                  <a:lnTo>
                    <a:pt x="7831" y="8567"/>
                  </a:lnTo>
                  <a:cubicBezTo>
                    <a:pt x="7871" y="8405"/>
                    <a:pt x="7912" y="8243"/>
                    <a:pt x="7952" y="8083"/>
                  </a:cubicBezTo>
                  <a:lnTo>
                    <a:pt x="8313" y="7513"/>
                  </a:lnTo>
                  <a:lnTo>
                    <a:pt x="8594" y="7248"/>
                  </a:lnTo>
                  <a:lnTo>
                    <a:pt x="8795" y="6504"/>
                  </a:lnTo>
                  <a:lnTo>
                    <a:pt x="8795" y="6328"/>
                  </a:lnTo>
                  <a:cubicBezTo>
                    <a:pt x="8782" y="6182"/>
                    <a:pt x="8768" y="6033"/>
                    <a:pt x="8755" y="5888"/>
                  </a:cubicBezTo>
                  <a:lnTo>
                    <a:pt x="9157" y="4305"/>
                  </a:lnTo>
                  <a:lnTo>
                    <a:pt x="9277" y="4305"/>
                  </a:lnTo>
                  <a:cubicBezTo>
                    <a:pt x="9331" y="4263"/>
                    <a:pt x="9384" y="4216"/>
                    <a:pt x="9438" y="4174"/>
                  </a:cubicBezTo>
                  <a:lnTo>
                    <a:pt x="9920" y="3954"/>
                  </a:lnTo>
                  <a:cubicBezTo>
                    <a:pt x="9947" y="3837"/>
                    <a:pt x="9973" y="3722"/>
                    <a:pt x="10000" y="3602"/>
                  </a:cubicBezTo>
                  <a:cubicBezTo>
                    <a:pt x="9987" y="3573"/>
                    <a:pt x="9973" y="3545"/>
                    <a:pt x="9960" y="3514"/>
                  </a:cubicBezTo>
                  <a:lnTo>
                    <a:pt x="9799" y="3514"/>
                  </a:lnTo>
                  <a:lnTo>
                    <a:pt x="9679" y="3295"/>
                  </a:lnTo>
                  <a:lnTo>
                    <a:pt x="9438" y="3209"/>
                  </a:lnTo>
                  <a:cubicBezTo>
                    <a:pt x="9398" y="3148"/>
                    <a:pt x="9357" y="3091"/>
                    <a:pt x="9317" y="3033"/>
                  </a:cubicBezTo>
                  <a:cubicBezTo>
                    <a:pt x="9290" y="2813"/>
                    <a:pt x="9264" y="2592"/>
                    <a:pt x="9237" y="2374"/>
                  </a:cubicBezTo>
                  <a:lnTo>
                    <a:pt x="9237" y="1449"/>
                  </a:lnTo>
                  <a:lnTo>
                    <a:pt x="9036" y="1144"/>
                  </a:lnTo>
                  <a:cubicBezTo>
                    <a:pt x="9023" y="1040"/>
                    <a:pt x="9009" y="936"/>
                    <a:pt x="8996" y="835"/>
                  </a:cubicBezTo>
                  <a:lnTo>
                    <a:pt x="8675" y="396"/>
                  </a:lnTo>
                  <a:lnTo>
                    <a:pt x="8394" y="222"/>
                  </a:lnTo>
                  <a:lnTo>
                    <a:pt x="8233" y="0"/>
                  </a:lnTo>
                  <a:lnTo>
                    <a:pt x="7992" y="222"/>
                  </a:lnTo>
                  <a:lnTo>
                    <a:pt x="7831" y="176"/>
                  </a:lnTo>
                  <a:lnTo>
                    <a:pt x="7711" y="569"/>
                  </a:lnTo>
                  <a:lnTo>
                    <a:pt x="7390" y="660"/>
                  </a:lnTo>
                  <a:cubicBezTo>
                    <a:pt x="7363" y="762"/>
                    <a:pt x="7336" y="863"/>
                    <a:pt x="7309" y="965"/>
                  </a:cubicBezTo>
                  <a:lnTo>
                    <a:pt x="7028" y="965"/>
                  </a:lnTo>
                  <a:lnTo>
                    <a:pt x="6787" y="835"/>
                  </a:lnTo>
                  <a:lnTo>
                    <a:pt x="6265" y="835"/>
                  </a:lnTo>
                  <a:lnTo>
                    <a:pt x="5743" y="835"/>
                  </a:lnTo>
                  <a:cubicBezTo>
                    <a:pt x="5756" y="777"/>
                    <a:pt x="5770" y="718"/>
                    <a:pt x="5783" y="660"/>
                  </a:cubicBezTo>
                  <a:lnTo>
                    <a:pt x="5703" y="660"/>
                  </a:lnTo>
                  <a:cubicBezTo>
                    <a:pt x="5690" y="718"/>
                    <a:pt x="5676" y="777"/>
                    <a:pt x="5663" y="835"/>
                  </a:cubicBezTo>
                  <a:lnTo>
                    <a:pt x="5181" y="835"/>
                  </a:lnTo>
                  <a:lnTo>
                    <a:pt x="4699" y="835"/>
                  </a:lnTo>
                  <a:lnTo>
                    <a:pt x="4217" y="835"/>
                  </a:lnTo>
                  <a:lnTo>
                    <a:pt x="3735" y="835"/>
                  </a:lnTo>
                  <a:lnTo>
                    <a:pt x="3293" y="835"/>
                  </a:lnTo>
                  <a:lnTo>
                    <a:pt x="2811" y="835"/>
                  </a:lnTo>
                  <a:lnTo>
                    <a:pt x="2369" y="835"/>
                  </a:lnTo>
                  <a:lnTo>
                    <a:pt x="1888" y="835"/>
                  </a:lnTo>
                  <a:lnTo>
                    <a:pt x="1888" y="1449"/>
                  </a:lnTo>
                  <a:lnTo>
                    <a:pt x="1888" y="2241"/>
                  </a:lnTo>
                  <a:lnTo>
                    <a:pt x="1285" y="2241"/>
                  </a:lnTo>
                  <a:lnTo>
                    <a:pt x="1285" y="2592"/>
                  </a:lnTo>
                  <a:close/>
                </a:path>
              </a:pathLst>
            </a:custGeom>
            <a:grpFill/>
            <a:ln w="9525" cap="flat" cmpd="sng">
              <a:solidFill>
                <a:schemeClr val="bg1"/>
              </a:solidFill>
              <a:prstDash val="solid"/>
              <a:round/>
              <a:headEnd type="none" w="med" len="med"/>
              <a:tailEnd type="none" w="med" len="med"/>
            </a:ln>
            <a:effectLst/>
          </p:spPr>
          <p:txBody>
            <a:bodyPr/>
            <a:lstStyle/>
            <a:p>
              <a:endParaRPr lang="en-US" sz="3200" dirty="0">
                <a:solidFill>
                  <a:srgbClr val="000000"/>
                </a:solidFill>
              </a:endParaRPr>
            </a:p>
          </p:txBody>
        </p:sp>
        <p:sp>
          <p:nvSpPr>
            <p:cNvPr id="20" name="Freeform 30"/>
            <p:cNvSpPr>
              <a:spLocks/>
            </p:cNvSpPr>
            <p:nvPr/>
          </p:nvSpPr>
          <p:spPr bwMode="gray">
            <a:xfrm>
              <a:off x="2656566" y="987637"/>
              <a:ext cx="1414894" cy="1479840"/>
            </a:xfrm>
            <a:custGeom>
              <a:avLst/>
              <a:gdLst/>
              <a:ahLst/>
              <a:cxnLst>
                <a:cxn ang="0">
                  <a:pos x="14" y="190"/>
                </a:cxn>
                <a:cxn ang="0">
                  <a:pos x="42" y="209"/>
                </a:cxn>
                <a:cxn ang="0">
                  <a:pos x="67" y="227"/>
                </a:cxn>
                <a:cxn ang="0">
                  <a:pos x="89" y="243"/>
                </a:cxn>
                <a:cxn ang="0">
                  <a:pos x="112" y="259"/>
                </a:cxn>
                <a:cxn ang="0">
                  <a:pos x="133" y="275"/>
                </a:cxn>
                <a:cxn ang="0">
                  <a:pos x="146" y="288"/>
                </a:cxn>
                <a:cxn ang="0">
                  <a:pos x="156" y="297"/>
                </a:cxn>
                <a:cxn ang="0">
                  <a:pos x="165" y="300"/>
                </a:cxn>
                <a:cxn ang="0">
                  <a:pos x="177" y="310"/>
                </a:cxn>
                <a:cxn ang="0">
                  <a:pos x="179" y="319"/>
                </a:cxn>
                <a:cxn ang="0">
                  <a:pos x="202" y="313"/>
                </a:cxn>
                <a:cxn ang="0">
                  <a:pos x="223" y="303"/>
                </a:cxn>
                <a:cxn ang="0">
                  <a:pos x="239" y="291"/>
                </a:cxn>
                <a:cxn ang="0">
                  <a:pos x="255" y="278"/>
                </a:cxn>
                <a:cxn ang="0">
                  <a:pos x="269" y="268"/>
                </a:cxn>
                <a:cxn ang="0">
                  <a:pos x="283" y="259"/>
                </a:cxn>
                <a:cxn ang="0">
                  <a:pos x="298" y="249"/>
                </a:cxn>
                <a:cxn ang="0">
                  <a:pos x="299" y="230"/>
                </a:cxn>
                <a:cxn ang="0">
                  <a:pos x="282" y="227"/>
                </a:cxn>
                <a:cxn ang="0">
                  <a:pos x="277" y="213"/>
                </a:cxn>
                <a:cxn ang="0">
                  <a:pos x="269" y="196"/>
                </a:cxn>
                <a:cxn ang="0">
                  <a:pos x="275" y="171"/>
                </a:cxn>
                <a:cxn ang="0">
                  <a:pos x="267" y="133"/>
                </a:cxn>
                <a:cxn ang="0">
                  <a:pos x="269" y="126"/>
                </a:cxn>
                <a:cxn ang="0">
                  <a:pos x="252" y="88"/>
                </a:cxn>
                <a:cxn ang="0">
                  <a:pos x="250" y="77"/>
                </a:cxn>
                <a:cxn ang="0">
                  <a:pos x="239" y="60"/>
                </a:cxn>
                <a:cxn ang="0">
                  <a:pos x="256" y="38"/>
                </a:cxn>
                <a:cxn ang="0">
                  <a:pos x="256" y="13"/>
                </a:cxn>
                <a:cxn ang="0">
                  <a:pos x="259" y="3"/>
                </a:cxn>
                <a:cxn ang="0">
                  <a:pos x="239" y="1"/>
                </a:cxn>
                <a:cxn ang="0">
                  <a:pos x="225" y="0"/>
                </a:cxn>
                <a:cxn ang="0">
                  <a:pos x="209" y="8"/>
                </a:cxn>
                <a:cxn ang="0">
                  <a:pos x="189" y="4"/>
                </a:cxn>
                <a:cxn ang="0">
                  <a:pos x="175" y="6"/>
                </a:cxn>
                <a:cxn ang="0">
                  <a:pos x="149" y="12"/>
                </a:cxn>
                <a:cxn ang="0">
                  <a:pos x="133" y="20"/>
                </a:cxn>
                <a:cxn ang="0">
                  <a:pos x="118" y="27"/>
                </a:cxn>
                <a:cxn ang="0">
                  <a:pos x="100" y="39"/>
                </a:cxn>
                <a:cxn ang="0">
                  <a:pos x="99" y="41"/>
                </a:cxn>
                <a:cxn ang="0">
                  <a:pos x="102" y="46"/>
                </a:cxn>
                <a:cxn ang="0">
                  <a:pos x="102" y="51"/>
                </a:cxn>
                <a:cxn ang="0">
                  <a:pos x="104" y="63"/>
                </a:cxn>
                <a:cxn ang="0">
                  <a:pos x="105" y="71"/>
                </a:cxn>
                <a:cxn ang="0">
                  <a:pos x="108" y="82"/>
                </a:cxn>
                <a:cxn ang="0">
                  <a:pos x="111" y="89"/>
                </a:cxn>
                <a:cxn ang="0">
                  <a:pos x="86" y="93"/>
                </a:cxn>
                <a:cxn ang="0">
                  <a:pos x="73" y="101"/>
                </a:cxn>
                <a:cxn ang="0">
                  <a:pos x="74" y="106"/>
                </a:cxn>
                <a:cxn ang="0">
                  <a:pos x="75" y="113"/>
                </a:cxn>
                <a:cxn ang="0">
                  <a:pos x="57" y="121"/>
                </a:cxn>
                <a:cxn ang="0">
                  <a:pos x="45" y="132"/>
                </a:cxn>
                <a:cxn ang="0">
                  <a:pos x="31" y="138"/>
                </a:cxn>
                <a:cxn ang="0">
                  <a:pos x="17" y="143"/>
                </a:cxn>
                <a:cxn ang="0">
                  <a:pos x="7" y="147"/>
                </a:cxn>
                <a:cxn ang="0">
                  <a:pos x="0" y="171"/>
                </a:cxn>
              </a:cxnLst>
              <a:rect l="0" t="0" r="r" b="b"/>
              <a:pathLst>
                <a:path w="305" h="319">
                  <a:moveTo>
                    <a:pt x="0" y="180"/>
                  </a:moveTo>
                  <a:lnTo>
                    <a:pt x="14" y="190"/>
                  </a:lnTo>
                  <a:lnTo>
                    <a:pt x="29" y="200"/>
                  </a:lnTo>
                  <a:lnTo>
                    <a:pt x="42" y="209"/>
                  </a:lnTo>
                  <a:lnTo>
                    <a:pt x="56" y="219"/>
                  </a:lnTo>
                  <a:lnTo>
                    <a:pt x="67" y="227"/>
                  </a:lnTo>
                  <a:lnTo>
                    <a:pt x="79" y="235"/>
                  </a:lnTo>
                  <a:lnTo>
                    <a:pt x="89" y="243"/>
                  </a:lnTo>
                  <a:lnTo>
                    <a:pt x="100" y="251"/>
                  </a:lnTo>
                  <a:lnTo>
                    <a:pt x="112" y="259"/>
                  </a:lnTo>
                  <a:lnTo>
                    <a:pt x="123" y="267"/>
                  </a:lnTo>
                  <a:lnTo>
                    <a:pt x="133" y="275"/>
                  </a:lnTo>
                  <a:lnTo>
                    <a:pt x="145" y="282"/>
                  </a:lnTo>
                  <a:lnTo>
                    <a:pt x="146" y="288"/>
                  </a:lnTo>
                  <a:lnTo>
                    <a:pt x="152" y="292"/>
                  </a:lnTo>
                  <a:lnTo>
                    <a:pt x="156" y="297"/>
                  </a:lnTo>
                  <a:lnTo>
                    <a:pt x="163" y="298"/>
                  </a:lnTo>
                  <a:lnTo>
                    <a:pt x="165" y="300"/>
                  </a:lnTo>
                  <a:lnTo>
                    <a:pt x="176" y="304"/>
                  </a:lnTo>
                  <a:lnTo>
                    <a:pt x="177" y="310"/>
                  </a:lnTo>
                  <a:lnTo>
                    <a:pt x="176" y="316"/>
                  </a:lnTo>
                  <a:lnTo>
                    <a:pt x="179" y="319"/>
                  </a:lnTo>
                  <a:lnTo>
                    <a:pt x="190" y="316"/>
                  </a:lnTo>
                  <a:lnTo>
                    <a:pt x="202" y="313"/>
                  </a:lnTo>
                  <a:lnTo>
                    <a:pt x="214" y="310"/>
                  </a:lnTo>
                  <a:lnTo>
                    <a:pt x="223" y="303"/>
                  </a:lnTo>
                  <a:lnTo>
                    <a:pt x="231" y="297"/>
                  </a:lnTo>
                  <a:lnTo>
                    <a:pt x="239" y="291"/>
                  </a:lnTo>
                  <a:lnTo>
                    <a:pt x="248" y="283"/>
                  </a:lnTo>
                  <a:lnTo>
                    <a:pt x="255" y="278"/>
                  </a:lnTo>
                  <a:lnTo>
                    <a:pt x="262" y="273"/>
                  </a:lnTo>
                  <a:lnTo>
                    <a:pt x="269" y="268"/>
                  </a:lnTo>
                  <a:lnTo>
                    <a:pt x="276" y="264"/>
                  </a:lnTo>
                  <a:lnTo>
                    <a:pt x="283" y="259"/>
                  </a:lnTo>
                  <a:lnTo>
                    <a:pt x="290" y="254"/>
                  </a:lnTo>
                  <a:lnTo>
                    <a:pt x="298" y="249"/>
                  </a:lnTo>
                  <a:lnTo>
                    <a:pt x="305" y="244"/>
                  </a:lnTo>
                  <a:lnTo>
                    <a:pt x="299" y="230"/>
                  </a:lnTo>
                  <a:lnTo>
                    <a:pt x="290" y="227"/>
                  </a:lnTo>
                  <a:lnTo>
                    <a:pt x="282" y="227"/>
                  </a:lnTo>
                  <a:lnTo>
                    <a:pt x="279" y="222"/>
                  </a:lnTo>
                  <a:lnTo>
                    <a:pt x="277" y="213"/>
                  </a:lnTo>
                  <a:lnTo>
                    <a:pt x="268" y="198"/>
                  </a:lnTo>
                  <a:lnTo>
                    <a:pt x="269" y="196"/>
                  </a:lnTo>
                  <a:lnTo>
                    <a:pt x="274" y="194"/>
                  </a:lnTo>
                  <a:lnTo>
                    <a:pt x="275" y="171"/>
                  </a:lnTo>
                  <a:lnTo>
                    <a:pt x="273" y="143"/>
                  </a:lnTo>
                  <a:lnTo>
                    <a:pt x="267" y="133"/>
                  </a:lnTo>
                  <a:lnTo>
                    <a:pt x="267" y="130"/>
                  </a:lnTo>
                  <a:lnTo>
                    <a:pt x="269" y="126"/>
                  </a:lnTo>
                  <a:lnTo>
                    <a:pt x="264" y="94"/>
                  </a:lnTo>
                  <a:lnTo>
                    <a:pt x="252" y="88"/>
                  </a:lnTo>
                  <a:lnTo>
                    <a:pt x="252" y="82"/>
                  </a:lnTo>
                  <a:lnTo>
                    <a:pt x="250" y="77"/>
                  </a:lnTo>
                  <a:lnTo>
                    <a:pt x="243" y="73"/>
                  </a:lnTo>
                  <a:lnTo>
                    <a:pt x="239" y="60"/>
                  </a:lnTo>
                  <a:lnTo>
                    <a:pt x="252" y="47"/>
                  </a:lnTo>
                  <a:lnTo>
                    <a:pt x="256" y="38"/>
                  </a:lnTo>
                  <a:lnTo>
                    <a:pt x="254" y="24"/>
                  </a:lnTo>
                  <a:lnTo>
                    <a:pt x="256" y="13"/>
                  </a:lnTo>
                  <a:lnTo>
                    <a:pt x="254" y="11"/>
                  </a:lnTo>
                  <a:lnTo>
                    <a:pt x="259" y="3"/>
                  </a:lnTo>
                  <a:lnTo>
                    <a:pt x="246" y="4"/>
                  </a:lnTo>
                  <a:lnTo>
                    <a:pt x="239" y="1"/>
                  </a:lnTo>
                  <a:lnTo>
                    <a:pt x="234" y="3"/>
                  </a:lnTo>
                  <a:lnTo>
                    <a:pt x="225" y="0"/>
                  </a:lnTo>
                  <a:lnTo>
                    <a:pt x="223" y="3"/>
                  </a:lnTo>
                  <a:lnTo>
                    <a:pt x="209" y="8"/>
                  </a:lnTo>
                  <a:lnTo>
                    <a:pt x="204" y="4"/>
                  </a:lnTo>
                  <a:lnTo>
                    <a:pt x="189" y="4"/>
                  </a:lnTo>
                  <a:lnTo>
                    <a:pt x="182" y="7"/>
                  </a:lnTo>
                  <a:lnTo>
                    <a:pt x="175" y="6"/>
                  </a:lnTo>
                  <a:lnTo>
                    <a:pt x="170" y="9"/>
                  </a:lnTo>
                  <a:lnTo>
                    <a:pt x="149" y="12"/>
                  </a:lnTo>
                  <a:lnTo>
                    <a:pt x="134" y="18"/>
                  </a:lnTo>
                  <a:lnTo>
                    <a:pt x="133" y="20"/>
                  </a:lnTo>
                  <a:lnTo>
                    <a:pt x="131" y="23"/>
                  </a:lnTo>
                  <a:lnTo>
                    <a:pt x="118" y="27"/>
                  </a:lnTo>
                  <a:lnTo>
                    <a:pt x="110" y="35"/>
                  </a:lnTo>
                  <a:lnTo>
                    <a:pt x="100" y="39"/>
                  </a:lnTo>
                  <a:lnTo>
                    <a:pt x="99" y="40"/>
                  </a:lnTo>
                  <a:lnTo>
                    <a:pt x="99" y="41"/>
                  </a:lnTo>
                  <a:lnTo>
                    <a:pt x="102" y="45"/>
                  </a:lnTo>
                  <a:lnTo>
                    <a:pt x="102" y="46"/>
                  </a:lnTo>
                  <a:lnTo>
                    <a:pt x="104" y="49"/>
                  </a:lnTo>
                  <a:lnTo>
                    <a:pt x="102" y="51"/>
                  </a:lnTo>
                  <a:lnTo>
                    <a:pt x="105" y="56"/>
                  </a:lnTo>
                  <a:lnTo>
                    <a:pt x="104" y="63"/>
                  </a:lnTo>
                  <a:lnTo>
                    <a:pt x="106" y="66"/>
                  </a:lnTo>
                  <a:lnTo>
                    <a:pt x="105" y="71"/>
                  </a:lnTo>
                  <a:lnTo>
                    <a:pt x="106" y="77"/>
                  </a:lnTo>
                  <a:lnTo>
                    <a:pt x="108" y="82"/>
                  </a:lnTo>
                  <a:lnTo>
                    <a:pt x="114" y="86"/>
                  </a:lnTo>
                  <a:lnTo>
                    <a:pt x="111" y="89"/>
                  </a:lnTo>
                  <a:lnTo>
                    <a:pt x="112" y="93"/>
                  </a:lnTo>
                  <a:lnTo>
                    <a:pt x="86" y="93"/>
                  </a:lnTo>
                  <a:lnTo>
                    <a:pt x="85" y="98"/>
                  </a:lnTo>
                  <a:lnTo>
                    <a:pt x="73" y="101"/>
                  </a:lnTo>
                  <a:lnTo>
                    <a:pt x="71" y="105"/>
                  </a:lnTo>
                  <a:lnTo>
                    <a:pt x="74" y="106"/>
                  </a:lnTo>
                  <a:lnTo>
                    <a:pt x="71" y="110"/>
                  </a:lnTo>
                  <a:lnTo>
                    <a:pt x="75" y="113"/>
                  </a:lnTo>
                  <a:lnTo>
                    <a:pt x="75" y="114"/>
                  </a:lnTo>
                  <a:lnTo>
                    <a:pt x="57" y="121"/>
                  </a:lnTo>
                  <a:lnTo>
                    <a:pt x="51" y="130"/>
                  </a:lnTo>
                  <a:lnTo>
                    <a:pt x="45" y="132"/>
                  </a:lnTo>
                  <a:lnTo>
                    <a:pt x="31" y="135"/>
                  </a:lnTo>
                  <a:lnTo>
                    <a:pt x="31" y="138"/>
                  </a:lnTo>
                  <a:lnTo>
                    <a:pt x="23" y="137"/>
                  </a:lnTo>
                  <a:lnTo>
                    <a:pt x="17" y="143"/>
                  </a:lnTo>
                  <a:lnTo>
                    <a:pt x="13" y="143"/>
                  </a:lnTo>
                  <a:lnTo>
                    <a:pt x="7" y="147"/>
                  </a:lnTo>
                  <a:lnTo>
                    <a:pt x="0" y="153"/>
                  </a:lnTo>
                  <a:lnTo>
                    <a:pt x="0" y="171"/>
                  </a:lnTo>
                  <a:lnTo>
                    <a:pt x="0" y="180"/>
                  </a:lnTo>
                  <a:close/>
                </a:path>
              </a:pathLst>
            </a:custGeom>
            <a:solidFill>
              <a:schemeClr val="bg2"/>
            </a:solidFill>
            <a:ln w="9525" cap="flat" cmpd="sng">
              <a:solidFill>
                <a:schemeClr val="bg1"/>
              </a:solidFill>
              <a:prstDash val="solid"/>
              <a:round/>
              <a:headEnd type="none" w="med" len="med"/>
              <a:tailEnd type="none" w="med" len="med"/>
            </a:ln>
            <a:effectLst/>
          </p:spPr>
          <p:txBody>
            <a:bodyPr/>
            <a:lstStyle/>
            <a:p>
              <a:endParaRPr lang="en-US" sz="3200" dirty="0">
                <a:solidFill>
                  <a:srgbClr val="000000"/>
                </a:solidFill>
              </a:endParaRPr>
            </a:p>
          </p:txBody>
        </p:sp>
        <p:sp>
          <p:nvSpPr>
            <p:cNvPr id="21" name="Freeform 314"/>
            <p:cNvSpPr>
              <a:spLocks/>
            </p:cNvSpPr>
            <p:nvPr/>
          </p:nvSpPr>
          <p:spPr bwMode="gray">
            <a:xfrm>
              <a:off x="4962147" y="1465452"/>
              <a:ext cx="779350" cy="788628"/>
            </a:xfrm>
            <a:custGeom>
              <a:avLst/>
              <a:gdLst/>
              <a:ahLst/>
              <a:cxnLst>
                <a:cxn ang="0">
                  <a:pos x="143" y="6"/>
                </a:cxn>
                <a:cxn ang="0">
                  <a:pos x="129" y="11"/>
                </a:cxn>
                <a:cxn ang="0">
                  <a:pos x="120" y="11"/>
                </a:cxn>
                <a:cxn ang="0">
                  <a:pos x="115" y="7"/>
                </a:cxn>
                <a:cxn ang="0">
                  <a:pos x="110" y="1"/>
                </a:cxn>
                <a:cxn ang="0">
                  <a:pos x="100" y="2"/>
                </a:cxn>
                <a:cxn ang="0">
                  <a:pos x="90" y="6"/>
                </a:cxn>
                <a:cxn ang="0">
                  <a:pos x="86" y="3"/>
                </a:cxn>
                <a:cxn ang="0">
                  <a:pos x="35" y="3"/>
                </a:cxn>
                <a:cxn ang="0">
                  <a:pos x="10" y="2"/>
                </a:cxn>
                <a:cxn ang="0">
                  <a:pos x="6" y="0"/>
                </a:cxn>
                <a:cxn ang="0">
                  <a:pos x="4" y="23"/>
                </a:cxn>
                <a:cxn ang="0">
                  <a:pos x="2" y="34"/>
                </a:cxn>
                <a:cxn ang="0">
                  <a:pos x="3" y="41"/>
                </a:cxn>
                <a:cxn ang="0">
                  <a:pos x="8" y="61"/>
                </a:cxn>
                <a:cxn ang="0">
                  <a:pos x="8" y="92"/>
                </a:cxn>
                <a:cxn ang="0">
                  <a:pos x="8" y="122"/>
                </a:cxn>
                <a:cxn ang="0">
                  <a:pos x="8" y="152"/>
                </a:cxn>
                <a:cxn ang="0">
                  <a:pos x="20" y="167"/>
                </a:cxn>
                <a:cxn ang="0">
                  <a:pos x="43" y="167"/>
                </a:cxn>
                <a:cxn ang="0">
                  <a:pos x="66" y="167"/>
                </a:cxn>
                <a:cxn ang="0">
                  <a:pos x="90" y="167"/>
                </a:cxn>
                <a:cxn ang="0">
                  <a:pos x="103" y="163"/>
                </a:cxn>
                <a:cxn ang="0">
                  <a:pos x="104" y="167"/>
                </a:cxn>
                <a:cxn ang="0">
                  <a:pos x="130" y="167"/>
                </a:cxn>
                <a:cxn ang="0">
                  <a:pos x="143" y="170"/>
                </a:cxn>
                <a:cxn ang="0">
                  <a:pos x="153" y="161"/>
                </a:cxn>
                <a:cxn ang="0">
                  <a:pos x="160" y="153"/>
                </a:cxn>
                <a:cxn ang="0">
                  <a:pos x="164" y="135"/>
                </a:cxn>
                <a:cxn ang="0">
                  <a:pos x="160" y="125"/>
                </a:cxn>
                <a:cxn ang="0">
                  <a:pos x="140" y="78"/>
                </a:cxn>
                <a:cxn ang="0">
                  <a:pos x="135" y="65"/>
                </a:cxn>
                <a:cxn ang="0">
                  <a:pos x="123" y="49"/>
                </a:cxn>
                <a:cxn ang="0">
                  <a:pos x="118" y="37"/>
                </a:cxn>
                <a:cxn ang="0">
                  <a:pos x="121" y="29"/>
                </a:cxn>
                <a:cxn ang="0">
                  <a:pos x="130" y="49"/>
                </a:cxn>
                <a:cxn ang="0">
                  <a:pos x="143" y="68"/>
                </a:cxn>
                <a:cxn ang="0">
                  <a:pos x="149" y="60"/>
                </a:cxn>
                <a:cxn ang="0">
                  <a:pos x="152" y="32"/>
                </a:cxn>
                <a:cxn ang="0">
                  <a:pos x="147" y="14"/>
                </a:cxn>
              </a:cxnLst>
              <a:rect l="0" t="0" r="r" b="b"/>
              <a:pathLst>
                <a:path w="168" h="170">
                  <a:moveTo>
                    <a:pt x="145" y="8"/>
                  </a:moveTo>
                  <a:lnTo>
                    <a:pt x="143" y="6"/>
                  </a:lnTo>
                  <a:lnTo>
                    <a:pt x="135" y="11"/>
                  </a:lnTo>
                  <a:lnTo>
                    <a:pt x="129" y="11"/>
                  </a:lnTo>
                  <a:lnTo>
                    <a:pt x="128" y="10"/>
                  </a:lnTo>
                  <a:lnTo>
                    <a:pt x="120" y="11"/>
                  </a:lnTo>
                  <a:lnTo>
                    <a:pt x="118" y="8"/>
                  </a:lnTo>
                  <a:lnTo>
                    <a:pt x="115" y="7"/>
                  </a:lnTo>
                  <a:lnTo>
                    <a:pt x="115" y="7"/>
                  </a:lnTo>
                  <a:lnTo>
                    <a:pt x="110" y="1"/>
                  </a:lnTo>
                  <a:lnTo>
                    <a:pt x="108" y="3"/>
                  </a:lnTo>
                  <a:lnTo>
                    <a:pt x="100" y="2"/>
                  </a:lnTo>
                  <a:lnTo>
                    <a:pt x="98" y="2"/>
                  </a:lnTo>
                  <a:lnTo>
                    <a:pt x="90" y="6"/>
                  </a:lnTo>
                  <a:lnTo>
                    <a:pt x="92" y="2"/>
                  </a:lnTo>
                  <a:lnTo>
                    <a:pt x="86" y="3"/>
                  </a:lnTo>
                  <a:lnTo>
                    <a:pt x="66" y="14"/>
                  </a:lnTo>
                  <a:lnTo>
                    <a:pt x="35" y="3"/>
                  </a:lnTo>
                  <a:lnTo>
                    <a:pt x="20" y="1"/>
                  </a:lnTo>
                  <a:lnTo>
                    <a:pt x="10" y="2"/>
                  </a:lnTo>
                  <a:lnTo>
                    <a:pt x="8" y="0"/>
                  </a:lnTo>
                  <a:lnTo>
                    <a:pt x="6" y="0"/>
                  </a:lnTo>
                  <a:lnTo>
                    <a:pt x="3" y="6"/>
                  </a:lnTo>
                  <a:lnTo>
                    <a:pt x="4" y="23"/>
                  </a:lnTo>
                  <a:lnTo>
                    <a:pt x="0" y="28"/>
                  </a:lnTo>
                  <a:lnTo>
                    <a:pt x="2" y="34"/>
                  </a:lnTo>
                  <a:lnTo>
                    <a:pt x="4" y="38"/>
                  </a:lnTo>
                  <a:lnTo>
                    <a:pt x="3" y="41"/>
                  </a:lnTo>
                  <a:lnTo>
                    <a:pt x="8" y="46"/>
                  </a:lnTo>
                  <a:lnTo>
                    <a:pt x="8" y="61"/>
                  </a:lnTo>
                  <a:lnTo>
                    <a:pt x="8" y="77"/>
                  </a:lnTo>
                  <a:lnTo>
                    <a:pt x="8" y="92"/>
                  </a:lnTo>
                  <a:lnTo>
                    <a:pt x="8" y="106"/>
                  </a:lnTo>
                  <a:lnTo>
                    <a:pt x="8" y="122"/>
                  </a:lnTo>
                  <a:lnTo>
                    <a:pt x="8" y="137"/>
                  </a:lnTo>
                  <a:lnTo>
                    <a:pt x="8" y="152"/>
                  </a:lnTo>
                  <a:lnTo>
                    <a:pt x="8" y="167"/>
                  </a:lnTo>
                  <a:lnTo>
                    <a:pt x="20" y="167"/>
                  </a:lnTo>
                  <a:lnTo>
                    <a:pt x="31" y="167"/>
                  </a:lnTo>
                  <a:lnTo>
                    <a:pt x="43" y="167"/>
                  </a:lnTo>
                  <a:lnTo>
                    <a:pt x="54" y="167"/>
                  </a:lnTo>
                  <a:lnTo>
                    <a:pt x="66" y="167"/>
                  </a:lnTo>
                  <a:lnTo>
                    <a:pt x="78" y="167"/>
                  </a:lnTo>
                  <a:lnTo>
                    <a:pt x="90" y="167"/>
                  </a:lnTo>
                  <a:lnTo>
                    <a:pt x="102" y="167"/>
                  </a:lnTo>
                  <a:lnTo>
                    <a:pt x="103" y="163"/>
                  </a:lnTo>
                  <a:lnTo>
                    <a:pt x="105" y="163"/>
                  </a:lnTo>
                  <a:lnTo>
                    <a:pt x="104" y="167"/>
                  </a:lnTo>
                  <a:lnTo>
                    <a:pt x="117" y="167"/>
                  </a:lnTo>
                  <a:lnTo>
                    <a:pt x="130" y="167"/>
                  </a:lnTo>
                  <a:lnTo>
                    <a:pt x="136" y="170"/>
                  </a:lnTo>
                  <a:lnTo>
                    <a:pt x="143" y="170"/>
                  </a:lnTo>
                  <a:lnTo>
                    <a:pt x="145" y="163"/>
                  </a:lnTo>
                  <a:lnTo>
                    <a:pt x="153" y="161"/>
                  </a:lnTo>
                  <a:lnTo>
                    <a:pt x="156" y="152"/>
                  </a:lnTo>
                  <a:lnTo>
                    <a:pt x="160" y="153"/>
                  </a:lnTo>
                  <a:lnTo>
                    <a:pt x="166" y="148"/>
                  </a:lnTo>
                  <a:lnTo>
                    <a:pt x="164" y="135"/>
                  </a:lnTo>
                  <a:lnTo>
                    <a:pt x="168" y="135"/>
                  </a:lnTo>
                  <a:lnTo>
                    <a:pt x="160" y="125"/>
                  </a:lnTo>
                  <a:lnTo>
                    <a:pt x="142" y="91"/>
                  </a:lnTo>
                  <a:lnTo>
                    <a:pt x="140" y="78"/>
                  </a:lnTo>
                  <a:lnTo>
                    <a:pt x="135" y="72"/>
                  </a:lnTo>
                  <a:lnTo>
                    <a:pt x="135" y="65"/>
                  </a:lnTo>
                  <a:lnTo>
                    <a:pt x="127" y="57"/>
                  </a:lnTo>
                  <a:lnTo>
                    <a:pt x="123" y="49"/>
                  </a:lnTo>
                  <a:lnTo>
                    <a:pt x="122" y="41"/>
                  </a:lnTo>
                  <a:lnTo>
                    <a:pt x="118" y="37"/>
                  </a:lnTo>
                  <a:lnTo>
                    <a:pt x="121" y="29"/>
                  </a:lnTo>
                  <a:lnTo>
                    <a:pt x="121" y="29"/>
                  </a:lnTo>
                  <a:lnTo>
                    <a:pt x="123" y="38"/>
                  </a:lnTo>
                  <a:lnTo>
                    <a:pt x="130" y="49"/>
                  </a:lnTo>
                  <a:lnTo>
                    <a:pt x="131" y="54"/>
                  </a:lnTo>
                  <a:lnTo>
                    <a:pt x="143" y="68"/>
                  </a:lnTo>
                  <a:lnTo>
                    <a:pt x="148" y="66"/>
                  </a:lnTo>
                  <a:lnTo>
                    <a:pt x="149" y="60"/>
                  </a:lnTo>
                  <a:lnTo>
                    <a:pt x="155" y="40"/>
                  </a:lnTo>
                  <a:lnTo>
                    <a:pt x="152" y="32"/>
                  </a:lnTo>
                  <a:lnTo>
                    <a:pt x="149" y="23"/>
                  </a:lnTo>
                  <a:lnTo>
                    <a:pt x="147" y="14"/>
                  </a:lnTo>
                  <a:lnTo>
                    <a:pt x="145" y="8"/>
                  </a:lnTo>
                  <a:close/>
                </a:path>
              </a:pathLst>
            </a:custGeom>
            <a:solidFill>
              <a:schemeClr val="bg2"/>
            </a:solidFill>
            <a:ln w="9525" cap="flat" cmpd="sng">
              <a:solidFill>
                <a:schemeClr val="bg1"/>
              </a:solidFill>
              <a:prstDash val="solid"/>
              <a:round/>
              <a:headEnd type="none" w="med" len="med"/>
              <a:tailEnd type="none" w="med" len="med"/>
            </a:ln>
            <a:effectLst/>
          </p:spPr>
          <p:txBody>
            <a:bodyPr/>
            <a:lstStyle/>
            <a:p>
              <a:endParaRPr lang="en-US" sz="3200" dirty="0">
                <a:solidFill>
                  <a:srgbClr val="000000"/>
                </a:solidFill>
              </a:endParaRPr>
            </a:p>
          </p:txBody>
        </p:sp>
        <p:sp>
          <p:nvSpPr>
            <p:cNvPr id="22" name="Freeform 320"/>
            <p:cNvSpPr>
              <a:spLocks/>
            </p:cNvSpPr>
            <p:nvPr/>
          </p:nvSpPr>
          <p:spPr bwMode="gray">
            <a:xfrm>
              <a:off x="4108572" y="3474137"/>
              <a:ext cx="1331392" cy="1331392"/>
            </a:xfrm>
            <a:custGeom>
              <a:avLst/>
              <a:gdLst/>
              <a:ahLst/>
              <a:cxnLst>
                <a:cxn ang="0">
                  <a:pos x="275" y="58"/>
                </a:cxn>
                <a:cxn ang="0">
                  <a:pos x="281" y="43"/>
                </a:cxn>
                <a:cxn ang="0">
                  <a:pos x="281" y="25"/>
                </a:cxn>
                <a:cxn ang="0">
                  <a:pos x="262" y="10"/>
                </a:cxn>
                <a:cxn ang="0">
                  <a:pos x="248" y="11"/>
                </a:cxn>
                <a:cxn ang="0">
                  <a:pos x="238" y="11"/>
                </a:cxn>
                <a:cxn ang="0">
                  <a:pos x="223" y="1"/>
                </a:cxn>
                <a:cxn ang="0">
                  <a:pos x="217" y="1"/>
                </a:cxn>
                <a:cxn ang="0">
                  <a:pos x="211" y="0"/>
                </a:cxn>
                <a:cxn ang="0">
                  <a:pos x="195" y="0"/>
                </a:cxn>
                <a:cxn ang="0">
                  <a:pos x="189" y="5"/>
                </a:cxn>
                <a:cxn ang="0">
                  <a:pos x="167" y="9"/>
                </a:cxn>
                <a:cxn ang="0">
                  <a:pos x="156" y="9"/>
                </a:cxn>
                <a:cxn ang="0">
                  <a:pos x="154" y="15"/>
                </a:cxn>
                <a:cxn ang="0">
                  <a:pos x="130" y="10"/>
                </a:cxn>
                <a:cxn ang="0">
                  <a:pos x="125" y="11"/>
                </a:cxn>
                <a:cxn ang="0">
                  <a:pos x="108" y="1"/>
                </a:cxn>
                <a:cxn ang="0">
                  <a:pos x="99" y="23"/>
                </a:cxn>
                <a:cxn ang="0">
                  <a:pos x="95" y="34"/>
                </a:cxn>
                <a:cxn ang="0">
                  <a:pos x="82" y="91"/>
                </a:cxn>
                <a:cxn ang="0">
                  <a:pos x="61" y="113"/>
                </a:cxn>
                <a:cxn ang="0">
                  <a:pos x="58" y="130"/>
                </a:cxn>
                <a:cxn ang="0">
                  <a:pos x="39" y="153"/>
                </a:cxn>
                <a:cxn ang="0">
                  <a:pos x="31" y="155"/>
                </a:cxn>
                <a:cxn ang="0">
                  <a:pos x="23" y="150"/>
                </a:cxn>
                <a:cxn ang="0">
                  <a:pos x="15" y="156"/>
                </a:cxn>
                <a:cxn ang="0">
                  <a:pos x="5" y="157"/>
                </a:cxn>
                <a:cxn ang="0">
                  <a:pos x="0" y="171"/>
                </a:cxn>
                <a:cxn ang="0">
                  <a:pos x="15" y="171"/>
                </a:cxn>
                <a:cxn ang="0">
                  <a:pos x="37" y="171"/>
                </a:cxn>
                <a:cxn ang="0">
                  <a:pos x="60" y="171"/>
                </a:cxn>
                <a:cxn ang="0">
                  <a:pos x="70" y="194"/>
                </a:cxn>
                <a:cxn ang="0">
                  <a:pos x="82" y="206"/>
                </a:cxn>
                <a:cxn ang="0">
                  <a:pos x="106" y="204"/>
                </a:cxn>
                <a:cxn ang="0">
                  <a:pos x="129" y="187"/>
                </a:cxn>
                <a:cxn ang="0">
                  <a:pos x="140" y="193"/>
                </a:cxn>
                <a:cxn ang="0">
                  <a:pos x="144" y="219"/>
                </a:cxn>
                <a:cxn ang="0">
                  <a:pos x="148" y="244"/>
                </a:cxn>
                <a:cxn ang="0">
                  <a:pos x="150" y="255"/>
                </a:cxn>
                <a:cxn ang="0">
                  <a:pos x="163" y="250"/>
                </a:cxn>
                <a:cxn ang="0">
                  <a:pos x="177" y="249"/>
                </a:cxn>
                <a:cxn ang="0">
                  <a:pos x="184" y="255"/>
                </a:cxn>
                <a:cxn ang="0">
                  <a:pos x="198" y="259"/>
                </a:cxn>
                <a:cxn ang="0">
                  <a:pos x="223" y="263"/>
                </a:cxn>
                <a:cxn ang="0">
                  <a:pos x="238" y="271"/>
                </a:cxn>
                <a:cxn ang="0">
                  <a:pos x="250" y="284"/>
                </a:cxn>
                <a:cxn ang="0">
                  <a:pos x="258" y="285"/>
                </a:cxn>
                <a:cxn ang="0">
                  <a:pos x="262" y="270"/>
                </a:cxn>
                <a:cxn ang="0">
                  <a:pos x="245" y="263"/>
                </a:cxn>
                <a:cxn ang="0">
                  <a:pos x="250" y="234"/>
                </a:cxn>
                <a:cxn ang="0">
                  <a:pos x="250" y="220"/>
                </a:cxn>
                <a:cxn ang="0">
                  <a:pos x="252" y="214"/>
                </a:cxn>
                <a:cxn ang="0">
                  <a:pos x="275" y="207"/>
                </a:cxn>
                <a:cxn ang="0">
                  <a:pos x="263" y="189"/>
                </a:cxn>
                <a:cxn ang="0">
                  <a:pos x="257" y="168"/>
                </a:cxn>
                <a:cxn ang="0">
                  <a:pos x="254" y="160"/>
                </a:cxn>
                <a:cxn ang="0">
                  <a:pos x="256" y="146"/>
                </a:cxn>
                <a:cxn ang="0">
                  <a:pos x="255" y="141"/>
                </a:cxn>
                <a:cxn ang="0">
                  <a:pos x="256" y="125"/>
                </a:cxn>
                <a:cxn ang="0">
                  <a:pos x="252" y="117"/>
                </a:cxn>
                <a:cxn ang="0">
                  <a:pos x="263" y="101"/>
                </a:cxn>
                <a:cxn ang="0">
                  <a:pos x="264" y="82"/>
                </a:cxn>
                <a:cxn ang="0">
                  <a:pos x="275" y="61"/>
                </a:cxn>
              </a:cxnLst>
              <a:rect l="0" t="0" r="r" b="b"/>
              <a:pathLst>
                <a:path w="287" h="287">
                  <a:moveTo>
                    <a:pt x="275" y="61"/>
                  </a:moveTo>
                  <a:lnTo>
                    <a:pt x="275" y="58"/>
                  </a:lnTo>
                  <a:lnTo>
                    <a:pt x="287" y="47"/>
                  </a:lnTo>
                  <a:lnTo>
                    <a:pt x="281" y="43"/>
                  </a:lnTo>
                  <a:lnTo>
                    <a:pt x="280" y="39"/>
                  </a:lnTo>
                  <a:lnTo>
                    <a:pt x="281" y="25"/>
                  </a:lnTo>
                  <a:lnTo>
                    <a:pt x="280" y="25"/>
                  </a:lnTo>
                  <a:lnTo>
                    <a:pt x="262" y="10"/>
                  </a:lnTo>
                  <a:lnTo>
                    <a:pt x="258" y="12"/>
                  </a:lnTo>
                  <a:lnTo>
                    <a:pt x="248" y="11"/>
                  </a:lnTo>
                  <a:lnTo>
                    <a:pt x="244" y="14"/>
                  </a:lnTo>
                  <a:lnTo>
                    <a:pt x="238" y="11"/>
                  </a:lnTo>
                  <a:lnTo>
                    <a:pt x="230" y="1"/>
                  </a:lnTo>
                  <a:lnTo>
                    <a:pt x="223" y="1"/>
                  </a:lnTo>
                  <a:lnTo>
                    <a:pt x="220" y="4"/>
                  </a:lnTo>
                  <a:lnTo>
                    <a:pt x="217" y="1"/>
                  </a:lnTo>
                  <a:lnTo>
                    <a:pt x="215" y="4"/>
                  </a:lnTo>
                  <a:lnTo>
                    <a:pt x="211" y="0"/>
                  </a:lnTo>
                  <a:lnTo>
                    <a:pt x="201" y="1"/>
                  </a:lnTo>
                  <a:lnTo>
                    <a:pt x="195" y="0"/>
                  </a:lnTo>
                  <a:lnTo>
                    <a:pt x="194" y="4"/>
                  </a:lnTo>
                  <a:lnTo>
                    <a:pt x="189" y="5"/>
                  </a:lnTo>
                  <a:lnTo>
                    <a:pt x="186" y="2"/>
                  </a:lnTo>
                  <a:lnTo>
                    <a:pt x="167" y="9"/>
                  </a:lnTo>
                  <a:lnTo>
                    <a:pt x="160" y="6"/>
                  </a:lnTo>
                  <a:lnTo>
                    <a:pt x="156" y="9"/>
                  </a:lnTo>
                  <a:lnTo>
                    <a:pt x="156" y="14"/>
                  </a:lnTo>
                  <a:lnTo>
                    <a:pt x="154" y="15"/>
                  </a:lnTo>
                  <a:lnTo>
                    <a:pt x="139" y="15"/>
                  </a:lnTo>
                  <a:lnTo>
                    <a:pt x="130" y="10"/>
                  </a:lnTo>
                  <a:lnTo>
                    <a:pt x="127" y="12"/>
                  </a:lnTo>
                  <a:lnTo>
                    <a:pt x="125" y="11"/>
                  </a:lnTo>
                  <a:lnTo>
                    <a:pt x="117" y="1"/>
                  </a:lnTo>
                  <a:lnTo>
                    <a:pt x="108" y="1"/>
                  </a:lnTo>
                  <a:lnTo>
                    <a:pt x="100" y="11"/>
                  </a:lnTo>
                  <a:lnTo>
                    <a:pt x="99" y="23"/>
                  </a:lnTo>
                  <a:lnTo>
                    <a:pt x="95" y="23"/>
                  </a:lnTo>
                  <a:lnTo>
                    <a:pt x="95" y="34"/>
                  </a:lnTo>
                  <a:lnTo>
                    <a:pt x="87" y="50"/>
                  </a:lnTo>
                  <a:lnTo>
                    <a:pt x="82" y="91"/>
                  </a:lnTo>
                  <a:lnTo>
                    <a:pt x="68" y="103"/>
                  </a:lnTo>
                  <a:lnTo>
                    <a:pt x="61" y="113"/>
                  </a:lnTo>
                  <a:lnTo>
                    <a:pt x="60" y="119"/>
                  </a:lnTo>
                  <a:lnTo>
                    <a:pt x="58" y="130"/>
                  </a:lnTo>
                  <a:lnTo>
                    <a:pt x="54" y="141"/>
                  </a:lnTo>
                  <a:lnTo>
                    <a:pt x="39" y="153"/>
                  </a:lnTo>
                  <a:lnTo>
                    <a:pt x="33" y="155"/>
                  </a:lnTo>
                  <a:lnTo>
                    <a:pt x="31" y="155"/>
                  </a:lnTo>
                  <a:lnTo>
                    <a:pt x="30" y="149"/>
                  </a:lnTo>
                  <a:lnTo>
                    <a:pt x="23" y="150"/>
                  </a:lnTo>
                  <a:lnTo>
                    <a:pt x="19" y="155"/>
                  </a:lnTo>
                  <a:lnTo>
                    <a:pt x="15" y="156"/>
                  </a:lnTo>
                  <a:lnTo>
                    <a:pt x="11" y="153"/>
                  </a:lnTo>
                  <a:lnTo>
                    <a:pt x="5" y="157"/>
                  </a:lnTo>
                  <a:lnTo>
                    <a:pt x="2" y="169"/>
                  </a:lnTo>
                  <a:lnTo>
                    <a:pt x="0" y="171"/>
                  </a:lnTo>
                  <a:lnTo>
                    <a:pt x="0" y="177"/>
                  </a:lnTo>
                  <a:lnTo>
                    <a:pt x="15" y="171"/>
                  </a:lnTo>
                  <a:lnTo>
                    <a:pt x="26" y="171"/>
                  </a:lnTo>
                  <a:lnTo>
                    <a:pt x="37" y="171"/>
                  </a:lnTo>
                  <a:lnTo>
                    <a:pt x="49" y="171"/>
                  </a:lnTo>
                  <a:lnTo>
                    <a:pt x="60" y="171"/>
                  </a:lnTo>
                  <a:lnTo>
                    <a:pt x="65" y="174"/>
                  </a:lnTo>
                  <a:lnTo>
                    <a:pt x="70" y="194"/>
                  </a:lnTo>
                  <a:lnTo>
                    <a:pt x="79" y="205"/>
                  </a:lnTo>
                  <a:lnTo>
                    <a:pt x="82" y="206"/>
                  </a:lnTo>
                  <a:lnTo>
                    <a:pt x="95" y="204"/>
                  </a:lnTo>
                  <a:lnTo>
                    <a:pt x="106" y="204"/>
                  </a:lnTo>
                  <a:lnTo>
                    <a:pt x="110" y="189"/>
                  </a:lnTo>
                  <a:lnTo>
                    <a:pt x="129" y="187"/>
                  </a:lnTo>
                  <a:lnTo>
                    <a:pt x="127" y="193"/>
                  </a:lnTo>
                  <a:lnTo>
                    <a:pt x="140" y="193"/>
                  </a:lnTo>
                  <a:lnTo>
                    <a:pt x="143" y="196"/>
                  </a:lnTo>
                  <a:lnTo>
                    <a:pt x="144" y="219"/>
                  </a:lnTo>
                  <a:lnTo>
                    <a:pt x="144" y="227"/>
                  </a:lnTo>
                  <a:lnTo>
                    <a:pt x="148" y="244"/>
                  </a:lnTo>
                  <a:lnTo>
                    <a:pt x="145" y="253"/>
                  </a:lnTo>
                  <a:lnTo>
                    <a:pt x="150" y="255"/>
                  </a:lnTo>
                  <a:lnTo>
                    <a:pt x="154" y="250"/>
                  </a:lnTo>
                  <a:lnTo>
                    <a:pt x="163" y="250"/>
                  </a:lnTo>
                  <a:lnTo>
                    <a:pt x="174" y="250"/>
                  </a:lnTo>
                  <a:lnTo>
                    <a:pt x="177" y="249"/>
                  </a:lnTo>
                  <a:lnTo>
                    <a:pt x="181" y="248"/>
                  </a:lnTo>
                  <a:lnTo>
                    <a:pt x="184" y="255"/>
                  </a:lnTo>
                  <a:lnTo>
                    <a:pt x="194" y="253"/>
                  </a:lnTo>
                  <a:lnTo>
                    <a:pt x="198" y="259"/>
                  </a:lnTo>
                  <a:lnTo>
                    <a:pt x="209" y="265"/>
                  </a:lnTo>
                  <a:lnTo>
                    <a:pt x="223" y="263"/>
                  </a:lnTo>
                  <a:lnTo>
                    <a:pt x="229" y="268"/>
                  </a:lnTo>
                  <a:lnTo>
                    <a:pt x="238" y="271"/>
                  </a:lnTo>
                  <a:lnTo>
                    <a:pt x="243" y="279"/>
                  </a:lnTo>
                  <a:lnTo>
                    <a:pt x="250" y="284"/>
                  </a:lnTo>
                  <a:lnTo>
                    <a:pt x="255" y="285"/>
                  </a:lnTo>
                  <a:lnTo>
                    <a:pt x="258" y="285"/>
                  </a:lnTo>
                  <a:lnTo>
                    <a:pt x="263" y="287"/>
                  </a:lnTo>
                  <a:lnTo>
                    <a:pt x="262" y="270"/>
                  </a:lnTo>
                  <a:lnTo>
                    <a:pt x="251" y="270"/>
                  </a:lnTo>
                  <a:lnTo>
                    <a:pt x="245" y="263"/>
                  </a:lnTo>
                  <a:lnTo>
                    <a:pt x="250" y="242"/>
                  </a:lnTo>
                  <a:lnTo>
                    <a:pt x="250" y="234"/>
                  </a:lnTo>
                  <a:lnTo>
                    <a:pt x="250" y="225"/>
                  </a:lnTo>
                  <a:lnTo>
                    <a:pt x="250" y="220"/>
                  </a:lnTo>
                  <a:lnTo>
                    <a:pt x="252" y="217"/>
                  </a:lnTo>
                  <a:lnTo>
                    <a:pt x="252" y="214"/>
                  </a:lnTo>
                  <a:lnTo>
                    <a:pt x="255" y="211"/>
                  </a:lnTo>
                  <a:lnTo>
                    <a:pt x="275" y="207"/>
                  </a:lnTo>
                  <a:lnTo>
                    <a:pt x="273" y="198"/>
                  </a:lnTo>
                  <a:lnTo>
                    <a:pt x="263" y="189"/>
                  </a:lnTo>
                  <a:lnTo>
                    <a:pt x="257" y="179"/>
                  </a:lnTo>
                  <a:lnTo>
                    <a:pt x="257" y="168"/>
                  </a:lnTo>
                  <a:lnTo>
                    <a:pt x="256" y="163"/>
                  </a:lnTo>
                  <a:lnTo>
                    <a:pt x="254" y="160"/>
                  </a:lnTo>
                  <a:lnTo>
                    <a:pt x="256" y="149"/>
                  </a:lnTo>
                  <a:lnTo>
                    <a:pt x="256" y="146"/>
                  </a:lnTo>
                  <a:lnTo>
                    <a:pt x="255" y="146"/>
                  </a:lnTo>
                  <a:lnTo>
                    <a:pt x="255" y="141"/>
                  </a:lnTo>
                  <a:lnTo>
                    <a:pt x="257" y="133"/>
                  </a:lnTo>
                  <a:lnTo>
                    <a:pt x="256" y="125"/>
                  </a:lnTo>
                  <a:lnTo>
                    <a:pt x="254" y="122"/>
                  </a:lnTo>
                  <a:lnTo>
                    <a:pt x="252" y="117"/>
                  </a:lnTo>
                  <a:lnTo>
                    <a:pt x="256" y="110"/>
                  </a:lnTo>
                  <a:lnTo>
                    <a:pt x="263" y="101"/>
                  </a:lnTo>
                  <a:lnTo>
                    <a:pt x="263" y="86"/>
                  </a:lnTo>
                  <a:lnTo>
                    <a:pt x="264" y="82"/>
                  </a:lnTo>
                  <a:lnTo>
                    <a:pt x="265" y="74"/>
                  </a:lnTo>
                  <a:lnTo>
                    <a:pt x="275" y="61"/>
                  </a:lnTo>
                  <a:close/>
                </a:path>
              </a:pathLst>
            </a:custGeom>
            <a:grpFill/>
            <a:ln w="9525" cap="flat" cmpd="sng">
              <a:solidFill>
                <a:schemeClr val="bg1"/>
              </a:solidFill>
              <a:prstDash val="solid"/>
              <a:round/>
              <a:headEnd type="none" w="med" len="med"/>
              <a:tailEnd type="none" w="med" len="med"/>
            </a:ln>
            <a:effectLst/>
          </p:spPr>
          <p:txBody>
            <a:bodyPr/>
            <a:lstStyle/>
            <a:p>
              <a:endParaRPr lang="en-US" sz="3200" dirty="0">
                <a:solidFill>
                  <a:srgbClr val="000000"/>
                </a:solidFill>
              </a:endParaRPr>
            </a:p>
          </p:txBody>
        </p:sp>
        <p:sp>
          <p:nvSpPr>
            <p:cNvPr id="23" name="Freeform 321"/>
            <p:cNvSpPr>
              <a:spLocks/>
            </p:cNvSpPr>
            <p:nvPr/>
          </p:nvSpPr>
          <p:spPr bwMode="gray">
            <a:xfrm>
              <a:off x="4400827" y="5459626"/>
              <a:ext cx="1141192" cy="1039134"/>
            </a:xfrm>
            <a:custGeom>
              <a:avLst/>
              <a:gdLst/>
              <a:ahLst/>
              <a:cxnLst>
                <a:cxn ang="0">
                  <a:pos x="19" y="119"/>
                </a:cxn>
                <a:cxn ang="0">
                  <a:pos x="16" y="112"/>
                </a:cxn>
                <a:cxn ang="0">
                  <a:pos x="5" y="107"/>
                </a:cxn>
                <a:cxn ang="0">
                  <a:pos x="0" y="113"/>
                </a:cxn>
                <a:cxn ang="0">
                  <a:pos x="26" y="172"/>
                </a:cxn>
                <a:cxn ang="0">
                  <a:pos x="24" y="188"/>
                </a:cxn>
                <a:cxn ang="0">
                  <a:pos x="20" y="192"/>
                </a:cxn>
                <a:cxn ang="0">
                  <a:pos x="23" y="196"/>
                </a:cxn>
                <a:cxn ang="0">
                  <a:pos x="27" y="213"/>
                </a:cxn>
                <a:cxn ang="0">
                  <a:pos x="30" y="213"/>
                </a:cxn>
                <a:cxn ang="0">
                  <a:pos x="35" y="218"/>
                </a:cxn>
                <a:cxn ang="0">
                  <a:pos x="42" y="221"/>
                </a:cxn>
                <a:cxn ang="0">
                  <a:pos x="54" y="224"/>
                </a:cxn>
                <a:cxn ang="0">
                  <a:pos x="80" y="218"/>
                </a:cxn>
                <a:cxn ang="0">
                  <a:pos x="86" y="212"/>
                </a:cxn>
                <a:cxn ang="0">
                  <a:pos x="100" y="213"/>
                </a:cxn>
                <a:cxn ang="0">
                  <a:pos x="125" y="214"/>
                </a:cxn>
                <a:cxn ang="0">
                  <a:pos x="138" y="213"/>
                </a:cxn>
                <a:cxn ang="0">
                  <a:pos x="139" y="207"/>
                </a:cxn>
                <a:cxn ang="0">
                  <a:pos x="161" y="203"/>
                </a:cxn>
                <a:cxn ang="0">
                  <a:pos x="195" y="167"/>
                </a:cxn>
                <a:cxn ang="0">
                  <a:pos x="224" y="124"/>
                </a:cxn>
                <a:cxn ang="0">
                  <a:pos x="246" y="80"/>
                </a:cxn>
                <a:cxn ang="0">
                  <a:pos x="233" y="64"/>
                </a:cxn>
                <a:cxn ang="0">
                  <a:pos x="226" y="10"/>
                </a:cxn>
                <a:cxn ang="0">
                  <a:pos x="216" y="4"/>
                </a:cxn>
                <a:cxn ang="0">
                  <a:pos x="196" y="0"/>
                </a:cxn>
                <a:cxn ang="0">
                  <a:pos x="175" y="13"/>
                </a:cxn>
                <a:cxn ang="0">
                  <a:pos x="157" y="30"/>
                </a:cxn>
                <a:cxn ang="0">
                  <a:pos x="141" y="48"/>
                </a:cxn>
                <a:cxn ang="0">
                  <a:pos x="124" y="62"/>
                </a:cxn>
                <a:cxn ang="0">
                  <a:pos x="102" y="58"/>
                </a:cxn>
                <a:cxn ang="0">
                  <a:pos x="76" y="81"/>
                </a:cxn>
                <a:cxn ang="0">
                  <a:pos x="63" y="78"/>
                </a:cxn>
                <a:cxn ang="0">
                  <a:pos x="64" y="61"/>
                </a:cxn>
                <a:cxn ang="0">
                  <a:pos x="51" y="64"/>
                </a:cxn>
                <a:cxn ang="0">
                  <a:pos x="51" y="111"/>
                </a:cxn>
              </a:cxnLst>
              <a:rect l="0" t="0" r="r" b="b"/>
              <a:pathLst>
                <a:path w="246" h="224">
                  <a:moveTo>
                    <a:pt x="38" y="119"/>
                  </a:moveTo>
                  <a:lnTo>
                    <a:pt x="19" y="119"/>
                  </a:lnTo>
                  <a:lnTo>
                    <a:pt x="16" y="116"/>
                  </a:lnTo>
                  <a:lnTo>
                    <a:pt x="16" y="112"/>
                  </a:lnTo>
                  <a:lnTo>
                    <a:pt x="8" y="107"/>
                  </a:lnTo>
                  <a:lnTo>
                    <a:pt x="5" y="107"/>
                  </a:lnTo>
                  <a:lnTo>
                    <a:pt x="2" y="113"/>
                  </a:lnTo>
                  <a:lnTo>
                    <a:pt x="0" y="113"/>
                  </a:lnTo>
                  <a:lnTo>
                    <a:pt x="14" y="149"/>
                  </a:lnTo>
                  <a:lnTo>
                    <a:pt x="26" y="172"/>
                  </a:lnTo>
                  <a:lnTo>
                    <a:pt x="27" y="183"/>
                  </a:lnTo>
                  <a:lnTo>
                    <a:pt x="24" y="188"/>
                  </a:lnTo>
                  <a:lnTo>
                    <a:pt x="22" y="187"/>
                  </a:lnTo>
                  <a:lnTo>
                    <a:pt x="20" y="192"/>
                  </a:lnTo>
                  <a:lnTo>
                    <a:pt x="23" y="193"/>
                  </a:lnTo>
                  <a:lnTo>
                    <a:pt x="23" y="196"/>
                  </a:lnTo>
                  <a:lnTo>
                    <a:pt x="29" y="205"/>
                  </a:lnTo>
                  <a:lnTo>
                    <a:pt x="27" y="213"/>
                  </a:lnTo>
                  <a:lnTo>
                    <a:pt x="30" y="218"/>
                  </a:lnTo>
                  <a:lnTo>
                    <a:pt x="30" y="213"/>
                  </a:lnTo>
                  <a:lnTo>
                    <a:pt x="35" y="213"/>
                  </a:lnTo>
                  <a:lnTo>
                    <a:pt x="35" y="218"/>
                  </a:lnTo>
                  <a:lnTo>
                    <a:pt x="41" y="218"/>
                  </a:lnTo>
                  <a:lnTo>
                    <a:pt x="42" y="221"/>
                  </a:lnTo>
                  <a:lnTo>
                    <a:pt x="45" y="224"/>
                  </a:lnTo>
                  <a:lnTo>
                    <a:pt x="54" y="224"/>
                  </a:lnTo>
                  <a:lnTo>
                    <a:pt x="58" y="220"/>
                  </a:lnTo>
                  <a:lnTo>
                    <a:pt x="80" y="218"/>
                  </a:lnTo>
                  <a:lnTo>
                    <a:pt x="81" y="215"/>
                  </a:lnTo>
                  <a:lnTo>
                    <a:pt x="86" y="212"/>
                  </a:lnTo>
                  <a:lnTo>
                    <a:pt x="91" y="212"/>
                  </a:lnTo>
                  <a:lnTo>
                    <a:pt x="100" y="213"/>
                  </a:lnTo>
                  <a:lnTo>
                    <a:pt x="107" y="210"/>
                  </a:lnTo>
                  <a:lnTo>
                    <a:pt x="125" y="214"/>
                  </a:lnTo>
                  <a:lnTo>
                    <a:pt x="127" y="212"/>
                  </a:lnTo>
                  <a:lnTo>
                    <a:pt x="138" y="213"/>
                  </a:lnTo>
                  <a:lnTo>
                    <a:pt x="138" y="208"/>
                  </a:lnTo>
                  <a:lnTo>
                    <a:pt x="139" y="207"/>
                  </a:lnTo>
                  <a:lnTo>
                    <a:pt x="155" y="205"/>
                  </a:lnTo>
                  <a:lnTo>
                    <a:pt x="161" y="203"/>
                  </a:lnTo>
                  <a:lnTo>
                    <a:pt x="181" y="185"/>
                  </a:lnTo>
                  <a:lnTo>
                    <a:pt x="195" y="167"/>
                  </a:lnTo>
                  <a:lnTo>
                    <a:pt x="205" y="159"/>
                  </a:lnTo>
                  <a:lnTo>
                    <a:pt x="224" y="124"/>
                  </a:lnTo>
                  <a:lnTo>
                    <a:pt x="239" y="110"/>
                  </a:lnTo>
                  <a:lnTo>
                    <a:pt x="246" y="80"/>
                  </a:lnTo>
                  <a:lnTo>
                    <a:pt x="235" y="80"/>
                  </a:lnTo>
                  <a:lnTo>
                    <a:pt x="233" y="64"/>
                  </a:lnTo>
                  <a:lnTo>
                    <a:pt x="232" y="37"/>
                  </a:lnTo>
                  <a:lnTo>
                    <a:pt x="226" y="10"/>
                  </a:lnTo>
                  <a:lnTo>
                    <a:pt x="220" y="5"/>
                  </a:lnTo>
                  <a:lnTo>
                    <a:pt x="216" y="4"/>
                  </a:lnTo>
                  <a:lnTo>
                    <a:pt x="205" y="3"/>
                  </a:lnTo>
                  <a:lnTo>
                    <a:pt x="196" y="0"/>
                  </a:lnTo>
                  <a:lnTo>
                    <a:pt x="193" y="2"/>
                  </a:lnTo>
                  <a:lnTo>
                    <a:pt x="175" y="13"/>
                  </a:lnTo>
                  <a:lnTo>
                    <a:pt x="166" y="20"/>
                  </a:lnTo>
                  <a:lnTo>
                    <a:pt x="157" y="30"/>
                  </a:lnTo>
                  <a:lnTo>
                    <a:pt x="152" y="37"/>
                  </a:lnTo>
                  <a:lnTo>
                    <a:pt x="141" y="48"/>
                  </a:lnTo>
                  <a:lnTo>
                    <a:pt x="136" y="59"/>
                  </a:lnTo>
                  <a:lnTo>
                    <a:pt x="124" y="62"/>
                  </a:lnTo>
                  <a:lnTo>
                    <a:pt x="110" y="57"/>
                  </a:lnTo>
                  <a:lnTo>
                    <a:pt x="102" y="58"/>
                  </a:lnTo>
                  <a:lnTo>
                    <a:pt x="86" y="79"/>
                  </a:lnTo>
                  <a:lnTo>
                    <a:pt x="76" y="81"/>
                  </a:lnTo>
                  <a:lnTo>
                    <a:pt x="63" y="79"/>
                  </a:lnTo>
                  <a:lnTo>
                    <a:pt x="63" y="78"/>
                  </a:lnTo>
                  <a:lnTo>
                    <a:pt x="66" y="68"/>
                  </a:lnTo>
                  <a:lnTo>
                    <a:pt x="64" y="61"/>
                  </a:lnTo>
                  <a:lnTo>
                    <a:pt x="51" y="46"/>
                  </a:lnTo>
                  <a:lnTo>
                    <a:pt x="51" y="64"/>
                  </a:lnTo>
                  <a:lnTo>
                    <a:pt x="51" y="84"/>
                  </a:lnTo>
                  <a:lnTo>
                    <a:pt x="51" y="111"/>
                  </a:lnTo>
                  <a:lnTo>
                    <a:pt x="38" y="119"/>
                  </a:lnTo>
                  <a:close/>
                </a:path>
              </a:pathLst>
            </a:custGeom>
            <a:grpFill/>
            <a:ln w="9525" cap="flat" cmpd="sng">
              <a:solidFill>
                <a:schemeClr val="bg1"/>
              </a:solidFill>
              <a:prstDash val="solid"/>
              <a:round/>
              <a:headEnd type="none" w="med" len="med"/>
              <a:tailEnd type="none" w="med" len="med"/>
            </a:ln>
            <a:effectLst/>
          </p:spPr>
          <p:txBody>
            <a:bodyPr/>
            <a:lstStyle/>
            <a:p>
              <a:endParaRPr lang="en-US" sz="3200" dirty="0">
                <a:solidFill>
                  <a:srgbClr val="000000"/>
                </a:solidFill>
              </a:endParaRPr>
            </a:p>
          </p:txBody>
        </p:sp>
        <p:sp>
          <p:nvSpPr>
            <p:cNvPr id="24" name="Freeform 323"/>
            <p:cNvSpPr>
              <a:spLocks/>
            </p:cNvSpPr>
            <p:nvPr/>
          </p:nvSpPr>
          <p:spPr bwMode="gray">
            <a:xfrm>
              <a:off x="4785865" y="4434407"/>
              <a:ext cx="821103" cy="723683"/>
            </a:xfrm>
            <a:custGeom>
              <a:avLst/>
              <a:gdLst/>
              <a:ahLst/>
              <a:cxnLst>
                <a:cxn ang="0">
                  <a:pos x="86" y="137"/>
                </a:cxn>
                <a:cxn ang="0">
                  <a:pos x="94" y="132"/>
                </a:cxn>
                <a:cxn ang="0">
                  <a:pos x="100" y="129"/>
                </a:cxn>
                <a:cxn ang="0">
                  <a:pos x="116" y="117"/>
                </a:cxn>
                <a:cxn ang="0">
                  <a:pos x="124" y="117"/>
                </a:cxn>
                <a:cxn ang="0">
                  <a:pos x="133" y="105"/>
                </a:cxn>
                <a:cxn ang="0">
                  <a:pos x="158" y="96"/>
                </a:cxn>
                <a:cxn ang="0">
                  <a:pos x="165" y="91"/>
                </a:cxn>
                <a:cxn ang="0">
                  <a:pos x="166" y="79"/>
                </a:cxn>
                <a:cxn ang="0">
                  <a:pos x="173" y="68"/>
                </a:cxn>
                <a:cxn ang="0">
                  <a:pos x="171" y="52"/>
                </a:cxn>
                <a:cxn ang="0">
                  <a:pos x="177" y="39"/>
                </a:cxn>
                <a:cxn ang="0">
                  <a:pos x="169" y="23"/>
                </a:cxn>
                <a:cxn ang="0">
                  <a:pos x="166" y="19"/>
                </a:cxn>
                <a:cxn ang="0">
                  <a:pos x="142" y="7"/>
                </a:cxn>
                <a:cxn ang="0">
                  <a:pos x="136" y="9"/>
                </a:cxn>
                <a:cxn ang="0">
                  <a:pos x="129" y="0"/>
                </a:cxn>
                <a:cxn ang="0">
                  <a:pos x="106" y="7"/>
                </a:cxn>
                <a:cxn ang="0">
                  <a:pos x="104" y="13"/>
                </a:cxn>
                <a:cxn ang="0">
                  <a:pos x="104" y="27"/>
                </a:cxn>
                <a:cxn ang="0">
                  <a:pos x="99" y="56"/>
                </a:cxn>
                <a:cxn ang="0">
                  <a:pos x="116" y="63"/>
                </a:cxn>
                <a:cxn ang="0">
                  <a:pos x="112" y="78"/>
                </a:cxn>
                <a:cxn ang="0">
                  <a:pos x="104" y="77"/>
                </a:cxn>
                <a:cxn ang="0">
                  <a:pos x="92" y="64"/>
                </a:cxn>
                <a:cxn ang="0">
                  <a:pos x="77" y="56"/>
                </a:cxn>
                <a:cxn ang="0">
                  <a:pos x="52" y="52"/>
                </a:cxn>
                <a:cxn ang="0">
                  <a:pos x="38" y="48"/>
                </a:cxn>
                <a:cxn ang="0">
                  <a:pos x="31" y="42"/>
                </a:cxn>
                <a:cxn ang="0">
                  <a:pos x="29" y="72"/>
                </a:cxn>
                <a:cxn ang="0">
                  <a:pos x="22" y="75"/>
                </a:cxn>
                <a:cxn ang="0">
                  <a:pos x="0" y="75"/>
                </a:cxn>
                <a:cxn ang="0">
                  <a:pos x="0" y="99"/>
                </a:cxn>
                <a:cxn ang="0">
                  <a:pos x="0" y="132"/>
                </a:cxn>
                <a:cxn ang="0">
                  <a:pos x="33" y="145"/>
                </a:cxn>
                <a:cxn ang="0">
                  <a:pos x="48" y="153"/>
                </a:cxn>
                <a:cxn ang="0">
                  <a:pos x="67" y="154"/>
                </a:cxn>
                <a:cxn ang="0">
                  <a:pos x="73" y="155"/>
                </a:cxn>
              </a:cxnLst>
              <a:rect l="0" t="0" r="r" b="b"/>
              <a:pathLst>
                <a:path w="177" h="156">
                  <a:moveTo>
                    <a:pt x="74" y="153"/>
                  </a:moveTo>
                  <a:lnTo>
                    <a:pt x="86" y="137"/>
                  </a:lnTo>
                  <a:lnTo>
                    <a:pt x="90" y="137"/>
                  </a:lnTo>
                  <a:lnTo>
                    <a:pt x="94" y="132"/>
                  </a:lnTo>
                  <a:lnTo>
                    <a:pt x="100" y="132"/>
                  </a:lnTo>
                  <a:lnTo>
                    <a:pt x="100" y="129"/>
                  </a:lnTo>
                  <a:lnTo>
                    <a:pt x="102" y="123"/>
                  </a:lnTo>
                  <a:lnTo>
                    <a:pt x="116" y="117"/>
                  </a:lnTo>
                  <a:lnTo>
                    <a:pt x="121" y="118"/>
                  </a:lnTo>
                  <a:lnTo>
                    <a:pt x="124" y="117"/>
                  </a:lnTo>
                  <a:lnTo>
                    <a:pt x="121" y="108"/>
                  </a:lnTo>
                  <a:lnTo>
                    <a:pt x="133" y="105"/>
                  </a:lnTo>
                  <a:lnTo>
                    <a:pt x="144" y="100"/>
                  </a:lnTo>
                  <a:lnTo>
                    <a:pt x="158" y="96"/>
                  </a:lnTo>
                  <a:lnTo>
                    <a:pt x="168" y="91"/>
                  </a:lnTo>
                  <a:lnTo>
                    <a:pt x="165" y="91"/>
                  </a:lnTo>
                  <a:lnTo>
                    <a:pt x="162" y="86"/>
                  </a:lnTo>
                  <a:lnTo>
                    <a:pt x="166" y="79"/>
                  </a:lnTo>
                  <a:lnTo>
                    <a:pt x="167" y="70"/>
                  </a:lnTo>
                  <a:lnTo>
                    <a:pt x="173" y="68"/>
                  </a:lnTo>
                  <a:lnTo>
                    <a:pt x="171" y="63"/>
                  </a:lnTo>
                  <a:lnTo>
                    <a:pt x="171" y="52"/>
                  </a:lnTo>
                  <a:lnTo>
                    <a:pt x="172" y="42"/>
                  </a:lnTo>
                  <a:lnTo>
                    <a:pt x="177" y="39"/>
                  </a:lnTo>
                  <a:lnTo>
                    <a:pt x="171" y="25"/>
                  </a:lnTo>
                  <a:lnTo>
                    <a:pt x="169" y="23"/>
                  </a:lnTo>
                  <a:lnTo>
                    <a:pt x="166" y="23"/>
                  </a:lnTo>
                  <a:lnTo>
                    <a:pt x="166" y="19"/>
                  </a:lnTo>
                  <a:lnTo>
                    <a:pt x="148" y="12"/>
                  </a:lnTo>
                  <a:lnTo>
                    <a:pt x="142" y="7"/>
                  </a:lnTo>
                  <a:lnTo>
                    <a:pt x="138" y="7"/>
                  </a:lnTo>
                  <a:lnTo>
                    <a:pt x="136" y="9"/>
                  </a:lnTo>
                  <a:lnTo>
                    <a:pt x="130" y="7"/>
                  </a:lnTo>
                  <a:lnTo>
                    <a:pt x="129" y="0"/>
                  </a:lnTo>
                  <a:lnTo>
                    <a:pt x="109" y="4"/>
                  </a:lnTo>
                  <a:lnTo>
                    <a:pt x="106" y="7"/>
                  </a:lnTo>
                  <a:lnTo>
                    <a:pt x="106" y="10"/>
                  </a:lnTo>
                  <a:lnTo>
                    <a:pt x="104" y="13"/>
                  </a:lnTo>
                  <a:lnTo>
                    <a:pt x="104" y="18"/>
                  </a:lnTo>
                  <a:lnTo>
                    <a:pt x="104" y="27"/>
                  </a:lnTo>
                  <a:lnTo>
                    <a:pt x="104" y="35"/>
                  </a:lnTo>
                  <a:lnTo>
                    <a:pt x="99" y="56"/>
                  </a:lnTo>
                  <a:lnTo>
                    <a:pt x="105" y="63"/>
                  </a:lnTo>
                  <a:lnTo>
                    <a:pt x="116" y="63"/>
                  </a:lnTo>
                  <a:lnTo>
                    <a:pt x="117" y="80"/>
                  </a:lnTo>
                  <a:lnTo>
                    <a:pt x="112" y="78"/>
                  </a:lnTo>
                  <a:lnTo>
                    <a:pt x="109" y="78"/>
                  </a:lnTo>
                  <a:lnTo>
                    <a:pt x="104" y="77"/>
                  </a:lnTo>
                  <a:lnTo>
                    <a:pt x="97" y="72"/>
                  </a:lnTo>
                  <a:lnTo>
                    <a:pt x="92" y="64"/>
                  </a:lnTo>
                  <a:lnTo>
                    <a:pt x="83" y="61"/>
                  </a:lnTo>
                  <a:lnTo>
                    <a:pt x="77" y="56"/>
                  </a:lnTo>
                  <a:lnTo>
                    <a:pt x="63" y="58"/>
                  </a:lnTo>
                  <a:lnTo>
                    <a:pt x="52" y="52"/>
                  </a:lnTo>
                  <a:lnTo>
                    <a:pt x="48" y="46"/>
                  </a:lnTo>
                  <a:lnTo>
                    <a:pt x="38" y="48"/>
                  </a:lnTo>
                  <a:lnTo>
                    <a:pt x="35" y="41"/>
                  </a:lnTo>
                  <a:lnTo>
                    <a:pt x="31" y="42"/>
                  </a:lnTo>
                  <a:lnTo>
                    <a:pt x="33" y="43"/>
                  </a:lnTo>
                  <a:lnTo>
                    <a:pt x="29" y="72"/>
                  </a:lnTo>
                  <a:lnTo>
                    <a:pt x="34" y="75"/>
                  </a:lnTo>
                  <a:lnTo>
                    <a:pt x="22" y="75"/>
                  </a:lnTo>
                  <a:lnTo>
                    <a:pt x="11" y="75"/>
                  </a:lnTo>
                  <a:lnTo>
                    <a:pt x="0" y="75"/>
                  </a:lnTo>
                  <a:lnTo>
                    <a:pt x="0" y="86"/>
                  </a:lnTo>
                  <a:lnTo>
                    <a:pt x="0" y="99"/>
                  </a:lnTo>
                  <a:lnTo>
                    <a:pt x="0" y="115"/>
                  </a:lnTo>
                  <a:lnTo>
                    <a:pt x="0" y="132"/>
                  </a:lnTo>
                  <a:lnTo>
                    <a:pt x="18" y="149"/>
                  </a:lnTo>
                  <a:lnTo>
                    <a:pt x="33" y="145"/>
                  </a:lnTo>
                  <a:lnTo>
                    <a:pt x="42" y="148"/>
                  </a:lnTo>
                  <a:lnTo>
                    <a:pt x="48" y="153"/>
                  </a:lnTo>
                  <a:lnTo>
                    <a:pt x="59" y="154"/>
                  </a:lnTo>
                  <a:lnTo>
                    <a:pt x="67" y="154"/>
                  </a:lnTo>
                  <a:lnTo>
                    <a:pt x="69" y="156"/>
                  </a:lnTo>
                  <a:lnTo>
                    <a:pt x="73" y="155"/>
                  </a:lnTo>
                  <a:lnTo>
                    <a:pt x="74" y="153"/>
                  </a:lnTo>
                  <a:close/>
                </a:path>
              </a:pathLst>
            </a:custGeom>
            <a:grpFill/>
            <a:ln w="9525" cap="flat" cmpd="sng">
              <a:solidFill>
                <a:schemeClr val="bg1"/>
              </a:solidFill>
              <a:prstDash val="solid"/>
              <a:round/>
              <a:headEnd type="none" w="med" len="med"/>
              <a:tailEnd type="none" w="med" len="med"/>
            </a:ln>
            <a:effectLst/>
          </p:spPr>
          <p:txBody>
            <a:bodyPr/>
            <a:lstStyle/>
            <a:p>
              <a:endParaRPr lang="en-US" sz="3200" dirty="0">
                <a:solidFill>
                  <a:srgbClr val="000000"/>
                </a:solidFill>
              </a:endParaRPr>
            </a:p>
          </p:txBody>
        </p:sp>
        <p:sp>
          <p:nvSpPr>
            <p:cNvPr id="25" name="Freeform 331"/>
            <p:cNvSpPr>
              <a:spLocks/>
            </p:cNvSpPr>
            <p:nvPr/>
          </p:nvSpPr>
          <p:spPr bwMode="gray">
            <a:xfrm>
              <a:off x="5347182" y="4596773"/>
              <a:ext cx="742238" cy="1233972"/>
            </a:xfrm>
            <a:custGeom>
              <a:avLst/>
              <a:gdLst/>
              <a:ahLst/>
              <a:cxnLst>
                <a:cxn ang="0">
                  <a:pos x="70" y="32"/>
                </a:cxn>
                <a:cxn ang="0">
                  <a:pos x="85" y="18"/>
                </a:cxn>
                <a:cxn ang="0">
                  <a:pos x="96" y="21"/>
                </a:cxn>
                <a:cxn ang="0">
                  <a:pos x="115" y="18"/>
                </a:cxn>
                <a:cxn ang="0">
                  <a:pos x="126" y="12"/>
                </a:cxn>
                <a:cxn ang="0">
                  <a:pos x="134" y="15"/>
                </a:cxn>
                <a:cxn ang="0">
                  <a:pos x="157" y="2"/>
                </a:cxn>
                <a:cxn ang="0">
                  <a:pos x="158" y="2"/>
                </a:cxn>
                <a:cxn ang="0">
                  <a:pos x="160" y="10"/>
                </a:cxn>
                <a:cxn ang="0">
                  <a:pos x="157" y="38"/>
                </a:cxn>
                <a:cxn ang="0">
                  <a:pos x="156" y="42"/>
                </a:cxn>
                <a:cxn ang="0">
                  <a:pos x="158" y="60"/>
                </a:cxn>
                <a:cxn ang="0">
                  <a:pos x="158" y="64"/>
                </a:cxn>
                <a:cxn ang="0">
                  <a:pos x="160" y="67"/>
                </a:cxn>
                <a:cxn ang="0">
                  <a:pos x="157" y="76"/>
                </a:cxn>
                <a:cxn ang="0">
                  <a:pos x="148" y="91"/>
                </a:cxn>
                <a:cxn ang="0">
                  <a:pos x="145" y="94"/>
                </a:cxn>
                <a:cxn ang="0">
                  <a:pos x="135" y="102"/>
                </a:cxn>
                <a:cxn ang="0">
                  <a:pos x="122" y="108"/>
                </a:cxn>
                <a:cxn ang="0">
                  <a:pos x="102" y="120"/>
                </a:cxn>
                <a:cxn ang="0">
                  <a:pos x="97" y="125"/>
                </a:cxn>
                <a:cxn ang="0">
                  <a:pos x="92" y="135"/>
                </a:cxn>
                <a:cxn ang="0">
                  <a:pos x="90" y="131"/>
                </a:cxn>
                <a:cxn ang="0">
                  <a:pos x="72" y="151"/>
                </a:cxn>
                <a:cxn ang="0">
                  <a:pos x="69" y="163"/>
                </a:cxn>
                <a:cxn ang="0">
                  <a:pos x="75" y="169"/>
                </a:cxn>
                <a:cxn ang="0">
                  <a:pos x="81" y="189"/>
                </a:cxn>
                <a:cxn ang="0">
                  <a:pos x="81" y="206"/>
                </a:cxn>
                <a:cxn ang="0">
                  <a:pos x="78" y="222"/>
                </a:cxn>
                <a:cxn ang="0">
                  <a:pos x="79" y="222"/>
                </a:cxn>
                <a:cxn ang="0">
                  <a:pos x="70" y="234"/>
                </a:cxn>
                <a:cxn ang="0">
                  <a:pos x="41" y="247"/>
                </a:cxn>
                <a:cxn ang="0">
                  <a:pos x="40" y="259"/>
                </a:cxn>
                <a:cxn ang="0">
                  <a:pos x="42" y="266"/>
                </a:cxn>
                <a:cxn ang="0">
                  <a:pos x="29" y="250"/>
                </a:cxn>
                <a:cxn ang="0">
                  <a:pos x="22" y="196"/>
                </a:cxn>
                <a:cxn ang="0">
                  <a:pos x="31" y="182"/>
                </a:cxn>
                <a:cxn ang="0">
                  <a:pos x="40" y="136"/>
                </a:cxn>
                <a:cxn ang="0">
                  <a:pos x="44" y="112"/>
                </a:cxn>
                <a:cxn ang="0">
                  <a:pos x="39" y="96"/>
                </a:cxn>
                <a:cxn ang="0">
                  <a:pos x="3" y="87"/>
                </a:cxn>
                <a:cxn ang="0">
                  <a:pos x="0" y="73"/>
                </a:cxn>
                <a:cxn ang="0">
                  <a:pos x="23" y="65"/>
                </a:cxn>
                <a:cxn ang="0">
                  <a:pos x="47" y="56"/>
                </a:cxn>
                <a:cxn ang="0">
                  <a:pos x="65" y="64"/>
                </a:cxn>
                <a:cxn ang="0">
                  <a:pos x="69" y="77"/>
                </a:cxn>
                <a:cxn ang="0">
                  <a:pos x="66" y="92"/>
                </a:cxn>
                <a:cxn ang="0">
                  <a:pos x="76" y="105"/>
                </a:cxn>
                <a:cxn ang="0">
                  <a:pos x="79" y="100"/>
                </a:cxn>
                <a:cxn ang="0">
                  <a:pos x="79" y="92"/>
                </a:cxn>
                <a:cxn ang="0">
                  <a:pos x="89" y="80"/>
                </a:cxn>
                <a:cxn ang="0">
                  <a:pos x="89" y="71"/>
                </a:cxn>
                <a:cxn ang="0">
                  <a:pos x="73" y="49"/>
                </a:cxn>
              </a:cxnLst>
              <a:rect l="0" t="0" r="r" b="b"/>
              <a:pathLst>
                <a:path w="160" h="266">
                  <a:moveTo>
                    <a:pt x="73" y="49"/>
                  </a:moveTo>
                  <a:lnTo>
                    <a:pt x="70" y="32"/>
                  </a:lnTo>
                  <a:lnTo>
                    <a:pt x="75" y="18"/>
                  </a:lnTo>
                  <a:lnTo>
                    <a:pt x="85" y="18"/>
                  </a:lnTo>
                  <a:lnTo>
                    <a:pt x="90" y="17"/>
                  </a:lnTo>
                  <a:lnTo>
                    <a:pt x="96" y="21"/>
                  </a:lnTo>
                  <a:lnTo>
                    <a:pt x="104" y="18"/>
                  </a:lnTo>
                  <a:lnTo>
                    <a:pt x="115" y="18"/>
                  </a:lnTo>
                  <a:lnTo>
                    <a:pt x="119" y="13"/>
                  </a:lnTo>
                  <a:lnTo>
                    <a:pt x="126" y="12"/>
                  </a:lnTo>
                  <a:lnTo>
                    <a:pt x="129" y="15"/>
                  </a:lnTo>
                  <a:lnTo>
                    <a:pt x="134" y="15"/>
                  </a:lnTo>
                  <a:lnTo>
                    <a:pt x="150" y="8"/>
                  </a:lnTo>
                  <a:lnTo>
                    <a:pt x="157" y="2"/>
                  </a:lnTo>
                  <a:lnTo>
                    <a:pt x="157" y="0"/>
                  </a:lnTo>
                  <a:lnTo>
                    <a:pt x="158" y="2"/>
                  </a:lnTo>
                  <a:lnTo>
                    <a:pt x="160" y="4"/>
                  </a:lnTo>
                  <a:lnTo>
                    <a:pt x="160" y="10"/>
                  </a:lnTo>
                  <a:lnTo>
                    <a:pt x="154" y="22"/>
                  </a:lnTo>
                  <a:lnTo>
                    <a:pt x="157" y="38"/>
                  </a:lnTo>
                  <a:lnTo>
                    <a:pt x="154" y="39"/>
                  </a:lnTo>
                  <a:lnTo>
                    <a:pt x="156" y="42"/>
                  </a:lnTo>
                  <a:lnTo>
                    <a:pt x="156" y="60"/>
                  </a:lnTo>
                  <a:lnTo>
                    <a:pt x="158" y="60"/>
                  </a:lnTo>
                  <a:lnTo>
                    <a:pt x="159" y="61"/>
                  </a:lnTo>
                  <a:lnTo>
                    <a:pt x="158" y="64"/>
                  </a:lnTo>
                  <a:lnTo>
                    <a:pt x="160" y="65"/>
                  </a:lnTo>
                  <a:lnTo>
                    <a:pt x="160" y="67"/>
                  </a:lnTo>
                  <a:lnTo>
                    <a:pt x="156" y="76"/>
                  </a:lnTo>
                  <a:lnTo>
                    <a:pt x="157" y="76"/>
                  </a:lnTo>
                  <a:lnTo>
                    <a:pt x="157" y="81"/>
                  </a:lnTo>
                  <a:lnTo>
                    <a:pt x="148" y="91"/>
                  </a:lnTo>
                  <a:lnTo>
                    <a:pt x="144" y="93"/>
                  </a:lnTo>
                  <a:lnTo>
                    <a:pt x="145" y="94"/>
                  </a:lnTo>
                  <a:lnTo>
                    <a:pt x="145" y="97"/>
                  </a:lnTo>
                  <a:lnTo>
                    <a:pt x="135" y="102"/>
                  </a:lnTo>
                  <a:lnTo>
                    <a:pt x="134" y="105"/>
                  </a:lnTo>
                  <a:lnTo>
                    <a:pt x="122" y="108"/>
                  </a:lnTo>
                  <a:lnTo>
                    <a:pt x="110" y="114"/>
                  </a:lnTo>
                  <a:lnTo>
                    <a:pt x="102" y="120"/>
                  </a:lnTo>
                  <a:lnTo>
                    <a:pt x="102" y="123"/>
                  </a:lnTo>
                  <a:lnTo>
                    <a:pt x="97" y="125"/>
                  </a:lnTo>
                  <a:lnTo>
                    <a:pt x="98" y="126"/>
                  </a:lnTo>
                  <a:lnTo>
                    <a:pt x="92" y="135"/>
                  </a:lnTo>
                  <a:lnTo>
                    <a:pt x="91" y="135"/>
                  </a:lnTo>
                  <a:lnTo>
                    <a:pt x="90" y="131"/>
                  </a:lnTo>
                  <a:lnTo>
                    <a:pt x="88" y="136"/>
                  </a:lnTo>
                  <a:lnTo>
                    <a:pt x="72" y="151"/>
                  </a:lnTo>
                  <a:lnTo>
                    <a:pt x="70" y="152"/>
                  </a:lnTo>
                  <a:lnTo>
                    <a:pt x="69" y="163"/>
                  </a:lnTo>
                  <a:lnTo>
                    <a:pt x="73" y="168"/>
                  </a:lnTo>
                  <a:lnTo>
                    <a:pt x="75" y="169"/>
                  </a:lnTo>
                  <a:lnTo>
                    <a:pt x="79" y="190"/>
                  </a:lnTo>
                  <a:lnTo>
                    <a:pt x="81" y="189"/>
                  </a:lnTo>
                  <a:lnTo>
                    <a:pt x="82" y="190"/>
                  </a:lnTo>
                  <a:lnTo>
                    <a:pt x="81" y="206"/>
                  </a:lnTo>
                  <a:lnTo>
                    <a:pt x="77" y="220"/>
                  </a:lnTo>
                  <a:lnTo>
                    <a:pt x="78" y="222"/>
                  </a:lnTo>
                  <a:lnTo>
                    <a:pt x="81" y="217"/>
                  </a:lnTo>
                  <a:lnTo>
                    <a:pt x="79" y="222"/>
                  </a:lnTo>
                  <a:lnTo>
                    <a:pt x="75" y="231"/>
                  </a:lnTo>
                  <a:lnTo>
                    <a:pt x="70" y="234"/>
                  </a:lnTo>
                  <a:lnTo>
                    <a:pt x="53" y="240"/>
                  </a:lnTo>
                  <a:lnTo>
                    <a:pt x="41" y="247"/>
                  </a:lnTo>
                  <a:lnTo>
                    <a:pt x="37" y="254"/>
                  </a:lnTo>
                  <a:lnTo>
                    <a:pt x="40" y="259"/>
                  </a:lnTo>
                  <a:lnTo>
                    <a:pt x="42" y="255"/>
                  </a:lnTo>
                  <a:lnTo>
                    <a:pt x="42" y="266"/>
                  </a:lnTo>
                  <a:lnTo>
                    <a:pt x="31" y="266"/>
                  </a:lnTo>
                  <a:lnTo>
                    <a:pt x="29" y="250"/>
                  </a:lnTo>
                  <a:lnTo>
                    <a:pt x="28" y="223"/>
                  </a:lnTo>
                  <a:lnTo>
                    <a:pt x="22" y="196"/>
                  </a:lnTo>
                  <a:lnTo>
                    <a:pt x="23" y="189"/>
                  </a:lnTo>
                  <a:lnTo>
                    <a:pt x="31" y="182"/>
                  </a:lnTo>
                  <a:lnTo>
                    <a:pt x="42" y="153"/>
                  </a:lnTo>
                  <a:lnTo>
                    <a:pt x="40" y="136"/>
                  </a:lnTo>
                  <a:lnTo>
                    <a:pt x="44" y="125"/>
                  </a:lnTo>
                  <a:lnTo>
                    <a:pt x="44" y="112"/>
                  </a:lnTo>
                  <a:lnTo>
                    <a:pt x="41" y="98"/>
                  </a:lnTo>
                  <a:lnTo>
                    <a:pt x="39" y="96"/>
                  </a:lnTo>
                  <a:lnTo>
                    <a:pt x="19" y="88"/>
                  </a:lnTo>
                  <a:lnTo>
                    <a:pt x="3" y="87"/>
                  </a:lnTo>
                  <a:lnTo>
                    <a:pt x="3" y="82"/>
                  </a:lnTo>
                  <a:lnTo>
                    <a:pt x="0" y="73"/>
                  </a:lnTo>
                  <a:lnTo>
                    <a:pt x="12" y="70"/>
                  </a:lnTo>
                  <a:lnTo>
                    <a:pt x="23" y="65"/>
                  </a:lnTo>
                  <a:lnTo>
                    <a:pt x="37" y="61"/>
                  </a:lnTo>
                  <a:lnTo>
                    <a:pt x="47" y="56"/>
                  </a:lnTo>
                  <a:lnTo>
                    <a:pt x="54" y="65"/>
                  </a:lnTo>
                  <a:lnTo>
                    <a:pt x="65" y="64"/>
                  </a:lnTo>
                  <a:lnTo>
                    <a:pt x="67" y="66"/>
                  </a:lnTo>
                  <a:lnTo>
                    <a:pt x="69" y="77"/>
                  </a:lnTo>
                  <a:lnTo>
                    <a:pt x="65" y="87"/>
                  </a:lnTo>
                  <a:lnTo>
                    <a:pt x="66" y="92"/>
                  </a:lnTo>
                  <a:lnTo>
                    <a:pt x="77" y="102"/>
                  </a:lnTo>
                  <a:lnTo>
                    <a:pt x="76" y="105"/>
                  </a:lnTo>
                  <a:lnTo>
                    <a:pt x="79" y="105"/>
                  </a:lnTo>
                  <a:lnTo>
                    <a:pt x="79" y="100"/>
                  </a:lnTo>
                  <a:lnTo>
                    <a:pt x="78" y="97"/>
                  </a:lnTo>
                  <a:lnTo>
                    <a:pt x="79" y="92"/>
                  </a:lnTo>
                  <a:lnTo>
                    <a:pt x="88" y="88"/>
                  </a:lnTo>
                  <a:lnTo>
                    <a:pt x="89" y="80"/>
                  </a:lnTo>
                  <a:lnTo>
                    <a:pt x="88" y="76"/>
                  </a:lnTo>
                  <a:lnTo>
                    <a:pt x="89" y="71"/>
                  </a:lnTo>
                  <a:lnTo>
                    <a:pt x="87" y="65"/>
                  </a:lnTo>
                  <a:lnTo>
                    <a:pt x="73" y="49"/>
                  </a:lnTo>
                  <a:close/>
                </a:path>
              </a:pathLst>
            </a:custGeom>
            <a:grpFill/>
            <a:ln w="9525" cap="flat" cmpd="sng">
              <a:solidFill>
                <a:schemeClr val="bg1"/>
              </a:solidFill>
              <a:prstDash val="solid"/>
              <a:round/>
              <a:headEnd type="none" w="med" len="med"/>
              <a:tailEnd type="none" w="med" len="med"/>
            </a:ln>
            <a:effectLst/>
          </p:spPr>
          <p:txBody>
            <a:bodyPr/>
            <a:lstStyle/>
            <a:p>
              <a:endParaRPr lang="en-US" sz="3200" dirty="0">
                <a:solidFill>
                  <a:srgbClr val="000000"/>
                </a:solidFill>
              </a:endParaRPr>
            </a:p>
          </p:txBody>
        </p:sp>
        <p:sp>
          <p:nvSpPr>
            <p:cNvPr id="26" name="Freeform 332"/>
            <p:cNvSpPr>
              <a:spLocks/>
            </p:cNvSpPr>
            <p:nvPr/>
          </p:nvSpPr>
          <p:spPr bwMode="gray">
            <a:xfrm>
              <a:off x="5537382" y="4522549"/>
              <a:ext cx="222672" cy="561319"/>
            </a:xfrm>
            <a:custGeom>
              <a:avLst/>
              <a:gdLst/>
              <a:ahLst/>
              <a:cxnLst>
                <a:cxn ang="0">
                  <a:pos x="32" y="65"/>
                </a:cxn>
                <a:cxn ang="0">
                  <a:pos x="32" y="69"/>
                </a:cxn>
                <a:cxn ang="0">
                  <a:pos x="35" y="70"/>
                </a:cxn>
                <a:cxn ang="0">
                  <a:pos x="37" y="78"/>
                </a:cxn>
                <a:cxn ang="0">
                  <a:pos x="32" y="74"/>
                </a:cxn>
                <a:cxn ang="0">
                  <a:pos x="30" y="76"/>
                </a:cxn>
                <a:cxn ang="0">
                  <a:pos x="28" y="75"/>
                </a:cxn>
                <a:cxn ang="0">
                  <a:pos x="28" y="69"/>
                </a:cxn>
                <a:cxn ang="0">
                  <a:pos x="24" y="65"/>
                </a:cxn>
                <a:cxn ang="0">
                  <a:pos x="22" y="53"/>
                </a:cxn>
                <a:cxn ang="0">
                  <a:pos x="18" y="47"/>
                </a:cxn>
                <a:cxn ang="0">
                  <a:pos x="23" y="37"/>
                </a:cxn>
                <a:cxn ang="0">
                  <a:pos x="23" y="16"/>
                </a:cxn>
                <a:cxn ang="0">
                  <a:pos x="17" y="8"/>
                </a:cxn>
                <a:cxn ang="0">
                  <a:pos x="18" y="5"/>
                </a:cxn>
                <a:cxn ang="0">
                  <a:pos x="16" y="2"/>
                </a:cxn>
                <a:cxn ang="0">
                  <a:pos x="11" y="4"/>
                </a:cxn>
                <a:cxn ang="0">
                  <a:pos x="4" y="0"/>
                </a:cxn>
                <a:cxn ang="0">
                  <a:pos x="4" y="4"/>
                </a:cxn>
                <a:cxn ang="0">
                  <a:pos x="7" y="4"/>
                </a:cxn>
                <a:cxn ang="0">
                  <a:pos x="9" y="6"/>
                </a:cxn>
                <a:cxn ang="0">
                  <a:pos x="15" y="20"/>
                </a:cxn>
                <a:cxn ang="0">
                  <a:pos x="10" y="23"/>
                </a:cxn>
                <a:cxn ang="0">
                  <a:pos x="9" y="33"/>
                </a:cxn>
                <a:cxn ang="0">
                  <a:pos x="9" y="44"/>
                </a:cxn>
                <a:cxn ang="0">
                  <a:pos x="11" y="49"/>
                </a:cxn>
                <a:cxn ang="0">
                  <a:pos x="5" y="51"/>
                </a:cxn>
                <a:cxn ang="0">
                  <a:pos x="4" y="60"/>
                </a:cxn>
                <a:cxn ang="0">
                  <a:pos x="0" y="67"/>
                </a:cxn>
                <a:cxn ang="0">
                  <a:pos x="3" y="72"/>
                </a:cxn>
                <a:cxn ang="0">
                  <a:pos x="6" y="72"/>
                </a:cxn>
                <a:cxn ang="0">
                  <a:pos x="13" y="81"/>
                </a:cxn>
                <a:cxn ang="0">
                  <a:pos x="24" y="80"/>
                </a:cxn>
                <a:cxn ang="0">
                  <a:pos x="26" y="82"/>
                </a:cxn>
                <a:cxn ang="0">
                  <a:pos x="28" y="93"/>
                </a:cxn>
                <a:cxn ang="0">
                  <a:pos x="24" y="103"/>
                </a:cxn>
                <a:cxn ang="0">
                  <a:pos x="25" y="108"/>
                </a:cxn>
                <a:cxn ang="0">
                  <a:pos x="36" y="118"/>
                </a:cxn>
                <a:cxn ang="0">
                  <a:pos x="35" y="121"/>
                </a:cxn>
                <a:cxn ang="0">
                  <a:pos x="38" y="121"/>
                </a:cxn>
                <a:cxn ang="0">
                  <a:pos x="38" y="116"/>
                </a:cxn>
                <a:cxn ang="0">
                  <a:pos x="37" y="113"/>
                </a:cxn>
                <a:cxn ang="0">
                  <a:pos x="38" y="108"/>
                </a:cxn>
                <a:cxn ang="0">
                  <a:pos x="47" y="104"/>
                </a:cxn>
                <a:cxn ang="0">
                  <a:pos x="48" y="96"/>
                </a:cxn>
                <a:cxn ang="0">
                  <a:pos x="47" y="92"/>
                </a:cxn>
                <a:cxn ang="0">
                  <a:pos x="48" y="87"/>
                </a:cxn>
                <a:cxn ang="0">
                  <a:pos x="46" y="81"/>
                </a:cxn>
                <a:cxn ang="0">
                  <a:pos x="32" y="65"/>
                </a:cxn>
              </a:cxnLst>
              <a:rect l="0" t="0" r="r" b="b"/>
              <a:pathLst>
                <a:path w="48" h="121">
                  <a:moveTo>
                    <a:pt x="32" y="65"/>
                  </a:moveTo>
                  <a:lnTo>
                    <a:pt x="32" y="69"/>
                  </a:lnTo>
                  <a:lnTo>
                    <a:pt x="35" y="70"/>
                  </a:lnTo>
                  <a:lnTo>
                    <a:pt x="37" y="78"/>
                  </a:lnTo>
                  <a:lnTo>
                    <a:pt x="32" y="74"/>
                  </a:lnTo>
                  <a:lnTo>
                    <a:pt x="30" y="76"/>
                  </a:lnTo>
                  <a:lnTo>
                    <a:pt x="28" y="75"/>
                  </a:lnTo>
                  <a:lnTo>
                    <a:pt x="28" y="69"/>
                  </a:lnTo>
                  <a:lnTo>
                    <a:pt x="24" y="65"/>
                  </a:lnTo>
                  <a:lnTo>
                    <a:pt x="22" y="53"/>
                  </a:lnTo>
                  <a:lnTo>
                    <a:pt x="18" y="47"/>
                  </a:lnTo>
                  <a:lnTo>
                    <a:pt x="23" y="37"/>
                  </a:lnTo>
                  <a:lnTo>
                    <a:pt x="23" y="16"/>
                  </a:lnTo>
                  <a:lnTo>
                    <a:pt x="17" y="8"/>
                  </a:lnTo>
                  <a:lnTo>
                    <a:pt x="18" y="5"/>
                  </a:lnTo>
                  <a:lnTo>
                    <a:pt x="16" y="2"/>
                  </a:lnTo>
                  <a:lnTo>
                    <a:pt x="11" y="4"/>
                  </a:lnTo>
                  <a:lnTo>
                    <a:pt x="4" y="0"/>
                  </a:lnTo>
                  <a:lnTo>
                    <a:pt x="4" y="4"/>
                  </a:lnTo>
                  <a:lnTo>
                    <a:pt x="7" y="4"/>
                  </a:lnTo>
                  <a:lnTo>
                    <a:pt x="9" y="6"/>
                  </a:lnTo>
                  <a:lnTo>
                    <a:pt x="15" y="20"/>
                  </a:lnTo>
                  <a:lnTo>
                    <a:pt x="10" y="23"/>
                  </a:lnTo>
                  <a:lnTo>
                    <a:pt x="9" y="33"/>
                  </a:lnTo>
                  <a:lnTo>
                    <a:pt x="9" y="44"/>
                  </a:lnTo>
                  <a:lnTo>
                    <a:pt x="11" y="49"/>
                  </a:lnTo>
                  <a:lnTo>
                    <a:pt x="5" y="51"/>
                  </a:lnTo>
                  <a:lnTo>
                    <a:pt x="4" y="60"/>
                  </a:lnTo>
                  <a:lnTo>
                    <a:pt x="0" y="67"/>
                  </a:lnTo>
                  <a:lnTo>
                    <a:pt x="3" y="72"/>
                  </a:lnTo>
                  <a:lnTo>
                    <a:pt x="6" y="72"/>
                  </a:lnTo>
                  <a:lnTo>
                    <a:pt x="13" y="81"/>
                  </a:lnTo>
                  <a:lnTo>
                    <a:pt x="24" y="80"/>
                  </a:lnTo>
                  <a:lnTo>
                    <a:pt x="26" y="82"/>
                  </a:lnTo>
                  <a:lnTo>
                    <a:pt x="28" y="93"/>
                  </a:lnTo>
                  <a:lnTo>
                    <a:pt x="24" y="103"/>
                  </a:lnTo>
                  <a:lnTo>
                    <a:pt x="25" y="108"/>
                  </a:lnTo>
                  <a:lnTo>
                    <a:pt x="36" y="118"/>
                  </a:lnTo>
                  <a:lnTo>
                    <a:pt x="35" y="121"/>
                  </a:lnTo>
                  <a:lnTo>
                    <a:pt x="38" y="121"/>
                  </a:lnTo>
                  <a:lnTo>
                    <a:pt x="38" y="116"/>
                  </a:lnTo>
                  <a:lnTo>
                    <a:pt x="37" y="113"/>
                  </a:lnTo>
                  <a:lnTo>
                    <a:pt x="38" y="108"/>
                  </a:lnTo>
                  <a:lnTo>
                    <a:pt x="47" y="104"/>
                  </a:lnTo>
                  <a:lnTo>
                    <a:pt x="48" y="96"/>
                  </a:lnTo>
                  <a:lnTo>
                    <a:pt x="47" y="92"/>
                  </a:lnTo>
                  <a:lnTo>
                    <a:pt x="48" y="87"/>
                  </a:lnTo>
                  <a:lnTo>
                    <a:pt x="46" y="81"/>
                  </a:lnTo>
                  <a:lnTo>
                    <a:pt x="32" y="65"/>
                  </a:lnTo>
                  <a:close/>
                </a:path>
              </a:pathLst>
            </a:custGeom>
            <a:grpFill/>
            <a:ln w="9525" cap="flat" cmpd="sng">
              <a:solidFill>
                <a:schemeClr val="bg1"/>
              </a:solidFill>
              <a:prstDash val="solid"/>
              <a:round/>
              <a:headEnd type="none" w="med" len="med"/>
              <a:tailEnd type="none" w="med" len="med"/>
            </a:ln>
            <a:effectLst/>
          </p:spPr>
          <p:txBody>
            <a:bodyPr/>
            <a:lstStyle/>
            <a:p>
              <a:endParaRPr lang="en-US" sz="3200" dirty="0">
                <a:solidFill>
                  <a:srgbClr val="000000"/>
                </a:solidFill>
              </a:endParaRPr>
            </a:p>
          </p:txBody>
        </p:sp>
        <p:sp>
          <p:nvSpPr>
            <p:cNvPr id="27" name="Freeform 333"/>
            <p:cNvSpPr>
              <a:spLocks/>
            </p:cNvSpPr>
            <p:nvPr/>
          </p:nvSpPr>
          <p:spPr bwMode="gray">
            <a:xfrm>
              <a:off x="5620883" y="3520527"/>
              <a:ext cx="552042" cy="658736"/>
            </a:xfrm>
            <a:custGeom>
              <a:avLst/>
              <a:gdLst/>
              <a:ahLst/>
              <a:cxnLst>
                <a:cxn ang="0">
                  <a:pos x="5" y="86"/>
                </a:cxn>
                <a:cxn ang="0">
                  <a:pos x="3" y="83"/>
                </a:cxn>
                <a:cxn ang="0">
                  <a:pos x="5" y="80"/>
                </a:cxn>
                <a:cxn ang="0">
                  <a:pos x="7" y="80"/>
                </a:cxn>
                <a:cxn ang="0">
                  <a:pos x="10" y="77"/>
                </a:cxn>
                <a:cxn ang="0">
                  <a:pos x="13" y="76"/>
                </a:cxn>
                <a:cxn ang="0">
                  <a:pos x="13" y="75"/>
                </a:cxn>
                <a:cxn ang="0">
                  <a:pos x="10" y="75"/>
                </a:cxn>
                <a:cxn ang="0">
                  <a:pos x="7" y="75"/>
                </a:cxn>
                <a:cxn ang="0">
                  <a:pos x="5" y="76"/>
                </a:cxn>
                <a:cxn ang="0">
                  <a:pos x="4" y="76"/>
                </a:cxn>
                <a:cxn ang="0">
                  <a:pos x="3" y="73"/>
                </a:cxn>
                <a:cxn ang="0">
                  <a:pos x="1" y="71"/>
                </a:cxn>
                <a:cxn ang="0">
                  <a:pos x="1" y="67"/>
                </a:cxn>
                <a:cxn ang="0">
                  <a:pos x="1" y="67"/>
                </a:cxn>
                <a:cxn ang="0">
                  <a:pos x="16" y="48"/>
                </a:cxn>
                <a:cxn ang="0">
                  <a:pos x="16" y="38"/>
                </a:cxn>
                <a:cxn ang="0">
                  <a:pos x="16" y="28"/>
                </a:cxn>
                <a:cxn ang="0">
                  <a:pos x="8" y="23"/>
                </a:cxn>
                <a:cxn ang="0">
                  <a:pos x="6" y="10"/>
                </a:cxn>
                <a:cxn ang="0">
                  <a:pos x="0" y="8"/>
                </a:cxn>
                <a:cxn ang="0">
                  <a:pos x="8" y="0"/>
                </a:cxn>
                <a:cxn ang="0">
                  <a:pos x="29" y="0"/>
                </a:cxn>
                <a:cxn ang="0">
                  <a:pos x="41" y="1"/>
                </a:cxn>
                <a:cxn ang="0">
                  <a:pos x="58" y="13"/>
                </a:cxn>
                <a:cxn ang="0">
                  <a:pos x="75" y="17"/>
                </a:cxn>
                <a:cxn ang="0">
                  <a:pos x="81" y="17"/>
                </a:cxn>
                <a:cxn ang="0">
                  <a:pos x="88" y="13"/>
                </a:cxn>
                <a:cxn ang="0">
                  <a:pos x="92" y="8"/>
                </a:cxn>
                <a:cxn ang="0">
                  <a:pos x="102" y="6"/>
                </a:cxn>
                <a:cxn ang="0">
                  <a:pos x="112" y="11"/>
                </a:cxn>
                <a:cxn ang="0">
                  <a:pos x="119" y="11"/>
                </a:cxn>
                <a:cxn ang="0">
                  <a:pos x="113" y="21"/>
                </a:cxn>
                <a:cxn ang="0">
                  <a:pos x="106" y="28"/>
                </a:cxn>
                <a:cxn ang="0">
                  <a:pos x="106" y="42"/>
                </a:cxn>
                <a:cxn ang="0">
                  <a:pos x="106" y="56"/>
                </a:cxn>
                <a:cxn ang="0">
                  <a:pos x="106" y="70"/>
                </a:cxn>
                <a:cxn ang="0">
                  <a:pos x="106" y="85"/>
                </a:cxn>
                <a:cxn ang="0">
                  <a:pos x="114" y="96"/>
                </a:cxn>
                <a:cxn ang="0">
                  <a:pos x="111" y="100"/>
                </a:cxn>
                <a:cxn ang="0">
                  <a:pos x="107" y="102"/>
                </a:cxn>
                <a:cxn ang="0">
                  <a:pos x="104" y="108"/>
                </a:cxn>
                <a:cxn ang="0">
                  <a:pos x="99" y="110"/>
                </a:cxn>
                <a:cxn ang="0">
                  <a:pos x="97" y="113"/>
                </a:cxn>
                <a:cxn ang="0">
                  <a:pos x="86" y="137"/>
                </a:cxn>
                <a:cxn ang="0">
                  <a:pos x="81" y="142"/>
                </a:cxn>
                <a:cxn ang="0">
                  <a:pos x="61" y="129"/>
                </a:cxn>
                <a:cxn ang="0">
                  <a:pos x="57" y="116"/>
                </a:cxn>
                <a:cxn ang="0">
                  <a:pos x="5" y="86"/>
                </a:cxn>
                <a:cxn ang="0">
                  <a:pos x="5" y="86"/>
                </a:cxn>
              </a:cxnLst>
              <a:rect l="0" t="0" r="r" b="b"/>
              <a:pathLst>
                <a:path w="119" h="142">
                  <a:moveTo>
                    <a:pt x="5" y="86"/>
                  </a:moveTo>
                  <a:lnTo>
                    <a:pt x="3" y="83"/>
                  </a:lnTo>
                  <a:lnTo>
                    <a:pt x="5" y="80"/>
                  </a:lnTo>
                  <a:lnTo>
                    <a:pt x="7" y="80"/>
                  </a:lnTo>
                  <a:lnTo>
                    <a:pt x="10" y="77"/>
                  </a:lnTo>
                  <a:lnTo>
                    <a:pt x="13" y="76"/>
                  </a:lnTo>
                  <a:lnTo>
                    <a:pt x="13" y="75"/>
                  </a:lnTo>
                  <a:lnTo>
                    <a:pt x="10" y="75"/>
                  </a:lnTo>
                  <a:lnTo>
                    <a:pt x="7" y="75"/>
                  </a:lnTo>
                  <a:lnTo>
                    <a:pt x="5" y="76"/>
                  </a:lnTo>
                  <a:lnTo>
                    <a:pt x="4" y="76"/>
                  </a:lnTo>
                  <a:lnTo>
                    <a:pt x="3" y="73"/>
                  </a:lnTo>
                  <a:lnTo>
                    <a:pt x="1" y="71"/>
                  </a:lnTo>
                  <a:lnTo>
                    <a:pt x="1" y="67"/>
                  </a:lnTo>
                  <a:lnTo>
                    <a:pt x="1" y="67"/>
                  </a:lnTo>
                  <a:lnTo>
                    <a:pt x="16" y="48"/>
                  </a:lnTo>
                  <a:lnTo>
                    <a:pt x="16" y="38"/>
                  </a:lnTo>
                  <a:lnTo>
                    <a:pt x="16" y="28"/>
                  </a:lnTo>
                  <a:lnTo>
                    <a:pt x="8" y="23"/>
                  </a:lnTo>
                  <a:lnTo>
                    <a:pt x="6" y="10"/>
                  </a:lnTo>
                  <a:lnTo>
                    <a:pt x="0" y="8"/>
                  </a:lnTo>
                  <a:lnTo>
                    <a:pt x="8" y="0"/>
                  </a:lnTo>
                  <a:lnTo>
                    <a:pt x="29" y="0"/>
                  </a:lnTo>
                  <a:lnTo>
                    <a:pt x="41" y="1"/>
                  </a:lnTo>
                  <a:lnTo>
                    <a:pt x="58" y="13"/>
                  </a:lnTo>
                  <a:lnTo>
                    <a:pt x="75" y="17"/>
                  </a:lnTo>
                  <a:lnTo>
                    <a:pt x="81" y="17"/>
                  </a:lnTo>
                  <a:lnTo>
                    <a:pt x="88" y="13"/>
                  </a:lnTo>
                  <a:lnTo>
                    <a:pt x="92" y="8"/>
                  </a:lnTo>
                  <a:lnTo>
                    <a:pt x="102" y="6"/>
                  </a:lnTo>
                  <a:lnTo>
                    <a:pt x="112" y="11"/>
                  </a:lnTo>
                  <a:lnTo>
                    <a:pt x="119" y="11"/>
                  </a:lnTo>
                  <a:lnTo>
                    <a:pt x="113" y="21"/>
                  </a:lnTo>
                  <a:lnTo>
                    <a:pt x="106" y="28"/>
                  </a:lnTo>
                  <a:lnTo>
                    <a:pt x="106" y="42"/>
                  </a:lnTo>
                  <a:lnTo>
                    <a:pt x="106" y="56"/>
                  </a:lnTo>
                  <a:lnTo>
                    <a:pt x="106" y="70"/>
                  </a:lnTo>
                  <a:lnTo>
                    <a:pt x="106" y="85"/>
                  </a:lnTo>
                  <a:lnTo>
                    <a:pt x="114" y="96"/>
                  </a:lnTo>
                  <a:lnTo>
                    <a:pt x="111" y="100"/>
                  </a:lnTo>
                  <a:lnTo>
                    <a:pt x="107" y="102"/>
                  </a:lnTo>
                  <a:lnTo>
                    <a:pt x="104" y="108"/>
                  </a:lnTo>
                  <a:lnTo>
                    <a:pt x="99" y="110"/>
                  </a:lnTo>
                  <a:lnTo>
                    <a:pt x="97" y="113"/>
                  </a:lnTo>
                  <a:lnTo>
                    <a:pt x="86" y="137"/>
                  </a:lnTo>
                  <a:lnTo>
                    <a:pt x="81" y="142"/>
                  </a:lnTo>
                  <a:lnTo>
                    <a:pt x="61" y="129"/>
                  </a:lnTo>
                  <a:lnTo>
                    <a:pt x="57" y="116"/>
                  </a:lnTo>
                  <a:lnTo>
                    <a:pt x="5" y="86"/>
                  </a:lnTo>
                  <a:lnTo>
                    <a:pt x="5" y="86"/>
                  </a:lnTo>
                  <a:close/>
                </a:path>
              </a:pathLst>
            </a:custGeom>
            <a:grpFill/>
            <a:ln w="9525" cap="flat" cmpd="sng">
              <a:solidFill>
                <a:schemeClr val="bg1"/>
              </a:solidFill>
              <a:prstDash val="solid"/>
              <a:round/>
              <a:headEnd type="none" w="med" len="med"/>
              <a:tailEnd type="none" w="med" len="med"/>
            </a:ln>
            <a:effectLst/>
          </p:spPr>
          <p:txBody>
            <a:bodyPr/>
            <a:lstStyle/>
            <a:p>
              <a:endParaRPr lang="en-US" sz="3200" dirty="0">
                <a:solidFill>
                  <a:srgbClr val="000000"/>
                </a:solidFill>
              </a:endParaRPr>
            </a:p>
          </p:txBody>
        </p:sp>
        <p:sp>
          <p:nvSpPr>
            <p:cNvPr id="28" name="Freeform 334"/>
            <p:cNvSpPr>
              <a:spLocks/>
            </p:cNvSpPr>
            <p:nvPr/>
          </p:nvSpPr>
          <p:spPr bwMode="gray">
            <a:xfrm>
              <a:off x="5323988" y="3919480"/>
              <a:ext cx="751517" cy="774713"/>
            </a:xfrm>
            <a:custGeom>
              <a:avLst/>
              <a:gdLst/>
              <a:ahLst/>
              <a:cxnLst>
                <a:cxn ang="0">
                  <a:pos x="14" y="98"/>
                </a:cxn>
                <a:cxn ang="0">
                  <a:pos x="8" y="87"/>
                </a:cxn>
                <a:cxn ang="0">
                  <a:pos x="1" y="80"/>
                </a:cxn>
                <a:cxn ang="0">
                  <a:pos x="2" y="65"/>
                </a:cxn>
                <a:cxn ang="0">
                  <a:pos x="0" y="53"/>
                </a:cxn>
                <a:cxn ang="0">
                  <a:pos x="18" y="34"/>
                </a:cxn>
                <a:cxn ang="0">
                  <a:pos x="13" y="27"/>
                </a:cxn>
                <a:cxn ang="0">
                  <a:pos x="19" y="14"/>
                </a:cxn>
                <a:cxn ang="0">
                  <a:pos x="32" y="0"/>
                </a:cxn>
                <a:cxn ang="0">
                  <a:pos x="32" y="7"/>
                </a:cxn>
                <a:cxn ang="0">
                  <a:pos x="31" y="16"/>
                </a:cxn>
                <a:cxn ang="0">
                  <a:pos x="32" y="24"/>
                </a:cxn>
                <a:cxn ang="0">
                  <a:pos x="36" y="26"/>
                </a:cxn>
                <a:cxn ang="0">
                  <a:pos x="38" y="24"/>
                </a:cxn>
                <a:cxn ang="0">
                  <a:pos x="39" y="19"/>
                </a:cxn>
                <a:cxn ang="0">
                  <a:pos x="43" y="23"/>
                </a:cxn>
                <a:cxn ang="0">
                  <a:pos x="46" y="23"/>
                </a:cxn>
                <a:cxn ang="0">
                  <a:pos x="49" y="29"/>
                </a:cxn>
                <a:cxn ang="0">
                  <a:pos x="50" y="26"/>
                </a:cxn>
                <a:cxn ang="0">
                  <a:pos x="52" y="23"/>
                </a:cxn>
                <a:cxn ang="0">
                  <a:pos x="56" y="23"/>
                </a:cxn>
                <a:cxn ang="0">
                  <a:pos x="62" y="19"/>
                </a:cxn>
                <a:cxn ang="0">
                  <a:pos x="61" y="17"/>
                </a:cxn>
                <a:cxn ang="0">
                  <a:pos x="55" y="17"/>
                </a:cxn>
                <a:cxn ang="0">
                  <a:pos x="58" y="14"/>
                </a:cxn>
                <a:cxn ang="0">
                  <a:pos x="58" y="12"/>
                </a:cxn>
                <a:cxn ang="0">
                  <a:pos x="61" y="11"/>
                </a:cxn>
                <a:cxn ang="0">
                  <a:pos x="62" y="8"/>
                </a:cxn>
                <a:cxn ang="0">
                  <a:pos x="64" y="5"/>
                </a:cxn>
                <a:cxn ang="0">
                  <a:pos x="65" y="5"/>
                </a:cxn>
                <a:cxn ang="0">
                  <a:pos x="65" y="1"/>
                </a:cxn>
                <a:cxn ang="0">
                  <a:pos x="69" y="0"/>
                </a:cxn>
                <a:cxn ang="0">
                  <a:pos x="125" y="43"/>
                </a:cxn>
                <a:cxn ang="0">
                  <a:pos x="138" y="78"/>
                </a:cxn>
                <a:cxn ang="0">
                  <a:pos x="149" y="94"/>
                </a:cxn>
                <a:cxn ang="0">
                  <a:pos x="147" y="107"/>
                </a:cxn>
                <a:cxn ang="0">
                  <a:pos x="145" y="111"/>
                </a:cxn>
                <a:cxn ang="0">
                  <a:pos x="149" y="120"/>
                </a:cxn>
                <a:cxn ang="0">
                  <a:pos x="151" y="127"/>
                </a:cxn>
                <a:cxn ang="0">
                  <a:pos x="162" y="146"/>
                </a:cxn>
                <a:cxn ang="0">
                  <a:pos x="155" y="154"/>
                </a:cxn>
                <a:cxn ang="0">
                  <a:pos x="134" y="161"/>
                </a:cxn>
                <a:cxn ang="0">
                  <a:pos x="124" y="159"/>
                </a:cxn>
                <a:cxn ang="0">
                  <a:pos x="109" y="164"/>
                </a:cxn>
                <a:cxn ang="0">
                  <a:pos x="95" y="163"/>
                </a:cxn>
                <a:cxn ang="0">
                  <a:pos x="80" y="164"/>
                </a:cxn>
                <a:cxn ang="0">
                  <a:pos x="72" y="140"/>
                </a:cxn>
                <a:cxn ang="0">
                  <a:pos x="65" y="132"/>
                </a:cxn>
                <a:cxn ang="0">
                  <a:pos x="62" y="132"/>
                </a:cxn>
                <a:cxn ang="0">
                  <a:pos x="50" y="130"/>
                </a:cxn>
                <a:cxn ang="0">
                  <a:pos x="26" y="118"/>
                </a:cxn>
              </a:cxnLst>
              <a:rect l="0" t="0" r="r" b="b"/>
              <a:pathLst>
                <a:path w="162" h="167">
                  <a:moveTo>
                    <a:pt x="22" y="118"/>
                  </a:moveTo>
                  <a:lnTo>
                    <a:pt x="14" y="98"/>
                  </a:lnTo>
                  <a:lnTo>
                    <a:pt x="13" y="92"/>
                  </a:lnTo>
                  <a:lnTo>
                    <a:pt x="8" y="87"/>
                  </a:lnTo>
                  <a:lnTo>
                    <a:pt x="2" y="83"/>
                  </a:lnTo>
                  <a:lnTo>
                    <a:pt x="1" y="80"/>
                  </a:lnTo>
                  <a:lnTo>
                    <a:pt x="3" y="76"/>
                  </a:lnTo>
                  <a:lnTo>
                    <a:pt x="2" y="65"/>
                  </a:lnTo>
                  <a:lnTo>
                    <a:pt x="0" y="62"/>
                  </a:lnTo>
                  <a:lnTo>
                    <a:pt x="0" y="53"/>
                  </a:lnTo>
                  <a:lnTo>
                    <a:pt x="8" y="50"/>
                  </a:lnTo>
                  <a:lnTo>
                    <a:pt x="18" y="34"/>
                  </a:lnTo>
                  <a:lnTo>
                    <a:pt x="17" y="29"/>
                  </a:lnTo>
                  <a:lnTo>
                    <a:pt x="13" y="27"/>
                  </a:lnTo>
                  <a:lnTo>
                    <a:pt x="15" y="21"/>
                  </a:lnTo>
                  <a:lnTo>
                    <a:pt x="19" y="14"/>
                  </a:lnTo>
                  <a:lnTo>
                    <a:pt x="12" y="0"/>
                  </a:lnTo>
                  <a:lnTo>
                    <a:pt x="32" y="0"/>
                  </a:lnTo>
                  <a:lnTo>
                    <a:pt x="32" y="1"/>
                  </a:lnTo>
                  <a:lnTo>
                    <a:pt x="32" y="7"/>
                  </a:lnTo>
                  <a:lnTo>
                    <a:pt x="31" y="11"/>
                  </a:lnTo>
                  <a:lnTo>
                    <a:pt x="31" y="16"/>
                  </a:lnTo>
                  <a:lnTo>
                    <a:pt x="32" y="23"/>
                  </a:lnTo>
                  <a:lnTo>
                    <a:pt x="32" y="24"/>
                  </a:lnTo>
                  <a:lnTo>
                    <a:pt x="33" y="27"/>
                  </a:lnTo>
                  <a:lnTo>
                    <a:pt x="36" y="26"/>
                  </a:lnTo>
                  <a:lnTo>
                    <a:pt x="37" y="24"/>
                  </a:lnTo>
                  <a:lnTo>
                    <a:pt x="38" y="24"/>
                  </a:lnTo>
                  <a:lnTo>
                    <a:pt x="38" y="22"/>
                  </a:lnTo>
                  <a:lnTo>
                    <a:pt x="39" y="19"/>
                  </a:lnTo>
                  <a:lnTo>
                    <a:pt x="40" y="21"/>
                  </a:lnTo>
                  <a:lnTo>
                    <a:pt x="43" y="23"/>
                  </a:lnTo>
                  <a:lnTo>
                    <a:pt x="45" y="24"/>
                  </a:lnTo>
                  <a:lnTo>
                    <a:pt x="46" y="23"/>
                  </a:lnTo>
                  <a:lnTo>
                    <a:pt x="47" y="24"/>
                  </a:lnTo>
                  <a:lnTo>
                    <a:pt x="49" y="29"/>
                  </a:lnTo>
                  <a:lnTo>
                    <a:pt x="50" y="28"/>
                  </a:lnTo>
                  <a:lnTo>
                    <a:pt x="50" y="26"/>
                  </a:lnTo>
                  <a:lnTo>
                    <a:pt x="51" y="23"/>
                  </a:lnTo>
                  <a:lnTo>
                    <a:pt x="52" y="23"/>
                  </a:lnTo>
                  <a:lnTo>
                    <a:pt x="55" y="23"/>
                  </a:lnTo>
                  <a:lnTo>
                    <a:pt x="56" y="23"/>
                  </a:lnTo>
                  <a:lnTo>
                    <a:pt x="58" y="22"/>
                  </a:lnTo>
                  <a:lnTo>
                    <a:pt x="62" y="19"/>
                  </a:lnTo>
                  <a:lnTo>
                    <a:pt x="62" y="18"/>
                  </a:lnTo>
                  <a:lnTo>
                    <a:pt x="61" y="17"/>
                  </a:lnTo>
                  <a:lnTo>
                    <a:pt x="57" y="18"/>
                  </a:lnTo>
                  <a:lnTo>
                    <a:pt x="55" y="17"/>
                  </a:lnTo>
                  <a:lnTo>
                    <a:pt x="56" y="16"/>
                  </a:lnTo>
                  <a:lnTo>
                    <a:pt x="58" y="14"/>
                  </a:lnTo>
                  <a:lnTo>
                    <a:pt x="57" y="13"/>
                  </a:lnTo>
                  <a:lnTo>
                    <a:pt x="58" y="12"/>
                  </a:lnTo>
                  <a:lnTo>
                    <a:pt x="59" y="12"/>
                  </a:lnTo>
                  <a:lnTo>
                    <a:pt x="61" y="11"/>
                  </a:lnTo>
                  <a:lnTo>
                    <a:pt x="62" y="10"/>
                  </a:lnTo>
                  <a:lnTo>
                    <a:pt x="62" y="8"/>
                  </a:lnTo>
                  <a:lnTo>
                    <a:pt x="63" y="7"/>
                  </a:lnTo>
                  <a:lnTo>
                    <a:pt x="64" y="5"/>
                  </a:lnTo>
                  <a:lnTo>
                    <a:pt x="65" y="5"/>
                  </a:lnTo>
                  <a:lnTo>
                    <a:pt x="65" y="5"/>
                  </a:lnTo>
                  <a:lnTo>
                    <a:pt x="65" y="2"/>
                  </a:lnTo>
                  <a:lnTo>
                    <a:pt x="65" y="1"/>
                  </a:lnTo>
                  <a:lnTo>
                    <a:pt x="69" y="0"/>
                  </a:lnTo>
                  <a:lnTo>
                    <a:pt x="69" y="0"/>
                  </a:lnTo>
                  <a:lnTo>
                    <a:pt x="121" y="30"/>
                  </a:lnTo>
                  <a:lnTo>
                    <a:pt x="125" y="43"/>
                  </a:lnTo>
                  <a:lnTo>
                    <a:pt x="145" y="56"/>
                  </a:lnTo>
                  <a:lnTo>
                    <a:pt x="138" y="78"/>
                  </a:lnTo>
                  <a:lnTo>
                    <a:pt x="138" y="82"/>
                  </a:lnTo>
                  <a:lnTo>
                    <a:pt x="149" y="94"/>
                  </a:lnTo>
                  <a:lnTo>
                    <a:pt x="146" y="103"/>
                  </a:lnTo>
                  <a:lnTo>
                    <a:pt x="147" y="107"/>
                  </a:lnTo>
                  <a:lnTo>
                    <a:pt x="147" y="110"/>
                  </a:lnTo>
                  <a:lnTo>
                    <a:pt x="145" y="111"/>
                  </a:lnTo>
                  <a:lnTo>
                    <a:pt x="145" y="113"/>
                  </a:lnTo>
                  <a:lnTo>
                    <a:pt x="149" y="120"/>
                  </a:lnTo>
                  <a:lnTo>
                    <a:pt x="147" y="123"/>
                  </a:lnTo>
                  <a:lnTo>
                    <a:pt x="151" y="127"/>
                  </a:lnTo>
                  <a:lnTo>
                    <a:pt x="153" y="140"/>
                  </a:lnTo>
                  <a:lnTo>
                    <a:pt x="162" y="146"/>
                  </a:lnTo>
                  <a:lnTo>
                    <a:pt x="162" y="148"/>
                  </a:lnTo>
                  <a:lnTo>
                    <a:pt x="155" y="154"/>
                  </a:lnTo>
                  <a:lnTo>
                    <a:pt x="139" y="161"/>
                  </a:lnTo>
                  <a:lnTo>
                    <a:pt x="134" y="161"/>
                  </a:lnTo>
                  <a:lnTo>
                    <a:pt x="131" y="158"/>
                  </a:lnTo>
                  <a:lnTo>
                    <a:pt x="124" y="159"/>
                  </a:lnTo>
                  <a:lnTo>
                    <a:pt x="120" y="164"/>
                  </a:lnTo>
                  <a:lnTo>
                    <a:pt x="109" y="164"/>
                  </a:lnTo>
                  <a:lnTo>
                    <a:pt x="101" y="167"/>
                  </a:lnTo>
                  <a:lnTo>
                    <a:pt x="95" y="163"/>
                  </a:lnTo>
                  <a:lnTo>
                    <a:pt x="90" y="164"/>
                  </a:lnTo>
                  <a:lnTo>
                    <a:pt x="80" y="164"/>
                  </a:lnTo>
                  <a:lnTo>
                    <a:pt x="75" y="157"/>
                  </a:lnTo>
                  <a:lnTo>
                    <a:pt x="72" y="140"/>
                  </a:lnTo>
                  <a:lnTo>
                    <a:pt x="68" y="134"/>
                  </a:lnTo>
                  <a:lnTo>
                    <a:pt x="65" y="132"/>
                  </a:lnTo>
                  <a:lnTo>
                    <a:pt x="64" y="135"/>
                  </a:lnTo>
                  <a:lnTo>
                    <a:pt x="62" y="132"/>
                  </a:lnTo>
                  <a:lnTo>
                    <a:pt x="57" y="134"/>
                  </a:lnTo>
                  <a:lnTo>
                    <a:pt x="50" y="130"/>
                  </a:lnTo>
                  <a:lnTo>
                    <a:pt x="32" y="123"/>
                  </a:lnTo>
                  <a:lnTo>
                    <a:pt x="26" y="118"/>
                  </a:lnTo>
                  <a:lnTo>
                    <a:pt x="22" y="118"/>
                  </a:lnTo>
                  <a:close/>
                </a:path>
              </a:pathLst>
            </a:custGeom>
            <a:grpFill/>
            <a:ln w="9525" cap="flat" cmpd="sng">
              <a:solidFill>
                <a:schemeClr val="bg1"/>
              </a:solidFill>
              <a:prstDash val="solid"/>
              <a:round/>
              <a:headEnd type="none" w="med" len="med"/>
              <a:tailEnd type="none" w="med" len="med"/>
            </a:ln>
            <a:effectLst/>
          </p:spPr>
          <p:txBody>
            <a:bodyPr/>
            <a:lstStyle/>
            <a:p>
              <a:endParaRPr lang="en-US" sz="3200" dirty="0">
                <a:solidFill>
                  <a:srgbClr val="000000"/>
                </a:solidFill>
              </a:endParaRPr>
            </a:p>
          </p:txBody>
        </p:sp>
        <p:sp>
          <p:nvSpPr>
            <p:cNvPr id="29" name="Freeform 335"/>
            <p:cNvSpPr>
              <a:spLocks/>
            </p:cNvSpPr>
            <p:nvPr/>
          </p:nvSpPr>
          <p:spPr bwMode="gray">
            <a:xfrm>
              <a:off x="4057542" y="4267403"/>
              <a:ext cx="886049" cy="890687"/>
            </a:xfrm>
            <a:custGeom>
              <a:avLst/>
              <a:gdLst/>
              <a:ahLst/>
              <a:cxnLst>
                <a:cxn ang="0">
                  <a:pos x="85" y="180"/>
                </a:cxn>
                <a:cxn ang="0">
                  <a:pos x="51" y="180"/>
                </a:cxn>
                <a:cxn ang="0">
                  <a:pos x="26" y="174"/>
                </a:cxn>
                <a:cxn ang="0">
                  <a:pos x="17" y="174"/>
                </a:cxn>
                <a:cxn ang="0">
                  <a:pos x="7" y="176"/>
                </a:cxn>
                <a:cxn ang="0">
                  <a:pos x="0" y="169"/>
                </a:cxn>
                <a:cxn ang="0">
                  <a:pos x="3" y="158"/>
                </a:cxn>
                <a:cxn ang="0">
                  <a:pos x="7" y="146"/>
                </a:cxn>
                <a:cxn ang="0">
                  <a:pos x="16" y="116"/>
                </a:cxn>
                <a:cxn ang="0">
                  <a:pos x="19" y="109"/>
                </a:cxn>
                <a:cxn ang="0">
                  <a:pos x="30" y="99"/>
                </a:cxn>
                <a:cxn ang="0">
                  <a:pos x="32" y="81"/>
                </a:cxn>
                <a:cxn ang="0">
                  <a:pos x="32" y="73"/>
                </a:cxn>
                <a:cxn ang="0">
                  <a:pos x="23" y="52"/>
                </a:cxn>
                <a:cxn ang="0">
                  <a:pos x="25" y="38"/>
                </a:cxn>
                <a:cxn ang="0">
                  <a:pos x="11" y="6"/>
                </a:cxn>
                <a:cxn ang="0">
                  <a:pos x="37" y="0"/>
                </a:cxn>
                <a:cxn ang="0">
                  <a:pos x="60" y="0"/>
                </a:cxn>
                <a:cxn ang="0">
                  <a:pos x="76" y="3"/>
                </a:cxn>
                <a:cxn ang="0">
                  <a:pos x="90" y="34"/>
                </a:cxn>
                <a:cxn ang="0">
                  <a:pos x="106" y="33"/>
                </a:cxn>
                <a:cxn ang="0">
                  <a:pos x="121" y="18"/>
                </a:cxn>
                <a:cxn ang="0">
                  <a:pos x="138" y="22"/>
                </a:cxn>
                <a:cxn ang="0">
                  <a:pos x="154" y="25"/>
                </a:cxn>
                <a:cxn ang="0">
                  <a:pos x="155" y="56"/>
                </a:cxn>
                <a:cxn ang="0">
                  <a:pos x="156" y="82"/>
                </a:cxn>
                <a:cxn ang="0">
                  <a:pos x="165" y="79"/>
                </a:cxn>
                <a:cxn ang="0">
                  <a:pos x="185" y="79"/>
                </a:cxn>
                <a:cxn ang="0">
                  <a:pos x="190" y="79"/>
                </a:cxn>
                <a:cxn ang="0">
                  <a:pos x="191" y="111"/>
                </a:cxn>
                <a:cxn ang="0">
                  <a:pos x="168" y="111"/>
                </a:cxn>
                <a:cxn ang="0">
                  <a:pos x="157" y="124"/>
                </a:cxn>
                <a:cxn ang="0">
                  <a:pos x="157" y="151"/>
                </a:cxn>
                <a:cxn ang="0">
                  <a:pos x="175" y="185"/>
                </a:cxn>
                <a:cxn ang="0">
                  <a:pos x="128" y="187"/>
                </a:cxn>
                <a:cxn ang="0">
                  <a:pos x="107" y="186"/>
                </a:cxn>
              </a:cxnLst>
              <a:rect l="0" t="0" r="r" b="b"/>
              <a:pathLst>
                <a:path w="191" h="192">
                  <a:moveTo>
                    <a:pt x="101" y="180"/>
                  </a:moveTo>
                  <a:lnTo>
                    <a:pt x="85" y="180"/>
                  </a:lnTo>
                  <a:lnTo>
                    <a:pt x="68" y="180"/>
                  </a:lnTo>
                  <a:lnTo>
                    <a:pt x="51" y="180"/>
                  </a:lnTo>
                  <a:lnTo>
                    <a:pt x="35" y="180"/>
                  </a:lnTo>
                  <a:lnTo>
                    <a:pt x="26" y="174"/>
                  </a:lnTo>
                  <a:lnTo>
                    <a:pt x="24" y="173"/>
                  </a:lnTo>
                  <a:lnTo>
                    <a:pt x="17" y="174"/>
                  </a:lnTo>
                  <a:lnTo>
                    <a:pt x="10" y="178"/>
                  </a:lnTo>
                  <a:lnTo>
                    <a:pt x="7" y="176"/>
                  </a:lnTo>
                  <a:lnTo>
                    <a:pt x="2" y="180"/>
                  </a:lnTo>
                  <a:lnTo>
                    <a:pt x="0" y="169"/>
                  </a:lnTo>
                  <a:lnTo>
                    <a:pt x="3" y="173"/>
                  </a:lnTo>
                  <a:lnTo>
                    <a:pt x="3" y="158"/>
                  </a:lnTo>
                  <a:lnTo>
                    <a:pt x="5" y="156"/>
                  </a:lnTo>
                  <a:lnTo>
                    <a:pt x="7" y="146"/>
                  </a:lnTo>
                  <a:lnTo>
                    <a:pt x="12" y="124"/>
                  </a:lnTo>
                  <a:lnTo>
                    <a:pt x="16" y="116"/>
                  </a:lnTo>
                  <a:lnTo>
                    <a:pt x="19" y="113"/>
                  </a:lnTo>
                  <a:lnTo>
                    <a:pt x="19" y="109"/>
                  </a:lnTo>
                  <a:lnTo>
                    <a:pt x="25" y="106"/>
                  </a:lnTo>
                  <a:lnTo>
                    <a:pt x="30" y="99"/>
                  </a:lnTo>
                  <a:lnTo>
                    <a:pt x="32" y="92"/>
                  </a:lnTo>
                  <a:lnTo>
                    <a:pt x="32" y="81"/>
                  </a:lnTo>
                  <a:lnTo>
                    <a:pt x="34" y="78"/>
                  </a:lnTo>
                  <a:lnTo>
                    <a:pt x="32" y="73"/>
                  </a:lnTo>
                  <a:lnTo>
                    <a:pt x="26" y="65"/>
                  </a:lnTo>
                  <a:lnTo>
                    <a:pt x="23" y="52"/>
                  </a:lnTo>
                  <a:lnTo>
                    <a:pt x="26" y="46"/>
                  </a:lnTo>
                  <a:lnTo>
                    <a:pt x="25" y="38"/>
                  </a:lnTo>
                  <a:lnTo>
                    <a:pt x="19" y="18"/>
                  </a:lnTo>
                  <a:lnTo>
                    <a:pt x="11" y="6"/>
                  </a:lnTo>
                  <a:lnTo>
                    <a:pt x="26" y="0"/>
                  </a:lnTo>
                  <a:lnTo>
                    <a:pt x="37" y="0"/>
                  </a:lnTo>
                  <a:lnTo>
                    <a:pt x="48" y="0"/>
                  </a:lnTo>
                  <a:lnTo>
                    <a:pt x="60" y="0"/>
                  </a:lnTo>
                  <a:lnTo>
                    <a:pt x="71" y="0"/>
                  </a:lnTo>
                  <a:lnTo>
                    <a:pt x="76" y="3"/>
                  </a:lnTo>
                  <a:lnTo>
                    <a:pt x="81" y="23"/>
                  </a:lnTo>
                  <a:lnTo>
                    <a:pt x="90" y="34"/>
                  </a:lnTo>
                  <a:lnTo>
                    <a:pt x="93" y="35"/>
                  </a:lnTo>
                  <a:lnTo>
                    <a:pt x="106" y="33"/>
                  </a:lnTo>
                  <a:lnTo>
                    <a:pt x="117" y="33"/>
                  </a:lnTo>
                  <a:lnTo>
                    <a:pt x="121" y="18"/>
                  </a:lnTo>
                  <a:lnTo>
                    <a:pt x="140" y="16"/>
                  </a:lnTo>
                  <a:lnTo>
                    <a:pt x="138" y="22"/>
                  </a:lnTo>
                  <a:lnTo>
                    <a:pt x="151" y="22"/>
                  </a:lnTo>
                  <a:lnTo>
                    <a:pt x="154" y="25"/>
                  </a:lnTo>
                  <a:lnTo>
                    <a:pt x="155" y="48"/>
                  </a:lnTo>
                  <a:lnTo>
                    <a:pt x="155" y="56"/>
                  </a:lnTo>
                  <a:lnTo>
                    <a:pt x="159" y="73"/>
                  </a:lnTo>
                  <a:lnTo>
                    <a:pt x="156" y="82"/>
                  </a:lnTo>
                  <a:lnTo>
                    <a:pt x="161" y="84"/>
                  </a:lnTo>
                  <a:lnTo>
                    <a:pt x="165" y="79"/>
                  </a:lnTo>
                  <a:lnTo>
                    <a:pt x="174" y="79"/>
                  </a:lnTo>
                  <a:lnTo>
                    <a:pt x="185" y="79"/>
                  </a:lnTo>
                  <a:lnTo>
                    <a:pt x="188" y="78"/>
                  </a:lnTo>
                  <a:lnTo>
                    <a:pt x="190" y="79"/>
                  </a:lnTo>
                  <a:lnTo>
                    <a:pt x="186" y="108"/>
                  </a:lnTo>
                  <a:lnTo>
                    <a:pt x="191" y="111"/>
                  </a:lnTo>
                  <a:lnTo>
                    <a:pt x="179" y="111"/>
                  </a:lnTo>
                  <a:lnTo>
                    <a:pt x="168" y="111"/>
                  </a:lnTo>
                  <a:lnTo>
                    <a:pt x="157" y="111"/>
                  </a:lnTo>
                  <a:lnTo>
                    <a:pt x="157" y="124"/>
                  </a:lnTo>
                  <a:lnTo>
                    <a:pt x="157" y="135"/>
                  </a:lnTo>
                  <a:lnTo>
                    <a:pt x="157" y="151"/>
                  </a:lnTo>
                  <a:lnTo>
                    <a:pt x="157" y="168"/>
                  </a:lnTo>
                  <a:lnTo>
                    <a:pt x="175" y="185"/>
                  </a:lnTo>
                  <a:lnTo>
                    <a:pt x="149" y="192"/>
                  </a:lnTo>
                  <a:lnTo>
                    <a:pt x="128" y="187"/>
                  </a:lnTo>
                  <a:lnTo>
                    <a:pt x="112" y="189"/>
                  </a:lnTo>
                  <a:lnTo>
                    <a:pt x="107" y="186"/>
                  </a:lnTo>
                  <a:lnTo>
                    <a:pt x="101" y="180"/>
                  </a:lnTo>
                  <a:close/>
                </a:path>
              </a:pathLst>
            </a:custGeom>
            <a:grpFill/>
            <a:ln w="9525" cap="flat" cmpd="sng">
              <a:solidFill>
                <a:schemeClr val="bg1"/>
              </a:solidFill>
              <a:prstDash val="solid"/>
              <a:round/>
              <a:headEnd type="none" w="med" len="med"/>
              <a:tailEnd type="none" w="med" len="med"/>
            </a:ln>
            <a:effectLst/>
          </p:spPr>
          <p:txBody>
            <a:bodyPr/>
            <a:lstStyle/>
            <a:p>
              <a:endParaRPr lang="en-US" sz="3200" dirty="0">
                <a:solidFill>
                  <a:srgbClr val="000000"/>
                </a:solidFill>
              </a:endParaRPr>
            </a:p>
          </p:txBody>
        </p:sp>
        <p:sp>
          <p:nvSpPr>
            <p:cNvPr id="30" name="Freeform 336"/>
            <p:cNvSpPr>
              <a:spLocks/>
            </p:cNvSpPr>
            <p:nvPr/>
          </p:nvSpPr>
          <p:spPr bwMode="gray">
            <a:xfrm>
              <a:off x="5008537" y="4977170"/>
              <a:ext cx="542764" cy="528845"/>
            </a:xfrm>
            <a:custGeom>
              <a:avLst/>
              <a:gdLst/>
              <a:ahLst/>
              <a:cxnLst>
                <a:cxn ang="0">
                  <a:pos x="26" y="36"/>
                </a:cxn>
                <a:cxn ang="0">
                  <a:pos x="30" y="34"/>
                </a:cxn>
                <a:cxn ang="0">
                  <a:pos x="37" y="27"/>
                </a:cxn>
                <a:cxn ang="0">
                  <a:pos x="43" y="23"/>
                </a:cxn>
                <a:cxn ang="0">
                  <a:pos x="43" y="21"/>
                </a:cxn>
                <a:cxn ang="0">
                  <a:pos x="49" y="18"/>
                </a:cxn>
                <a:cxn ang="0">
                  <a:pos x="54" y="20"/>
                </a:cxn>
                <a:cxn ang="0">
                  <a:pos x="55" y="17"/>
                </a:cxn>
                <a:cxn ang="0">
                  <a:pos x="52" y="15"/>
                </a:cxn>
                <a:cxn ang="0">
                  <a:pos x="52" y="12"/>
                </a:cxn>
                <a:cxn ang="0">
                  <a:pos x="54" y="6"/>
                </a:cxn>
                <a:cxn ang="0">
                  <a:pos x="68" y="0"/>
                </a:cxn>
                <a:cxn ang="0">
                  <a:pos x="73" y="1"/>
                </a:cxn>
                <a:cxn ang="0">
                  <a:pos x="76" y="0"/>
                </a:cxn>
                <a:cxn ang="0">
                  <a:pos x="76" y="5"/>
                </a:cxn>
                <a:cxn ang="0">
                  <a:pos x="92" y="6"/>
                </a:cxn>
                <a:cxn ang="0">
                  <a:pos x="112" y="14"/>
                </a:cxn>
                <a:cxn ang="0">
                  <a:pos x="114" y="16"/>
                </a:cxn>
                <a:cxn ang="0">
                  <a:pos x="117" y="30"/>
                </a:cxn>
                <a:cxn ang="0">
                  <a:pos x="117" y="43"/>
                </a:cxn>
                <a:cxn ang="0">
                  <a:pos x="113" y="54"/>
                </a:cxn>
                <a:cxn ang="0">
                  <a:pos x="115" y="71"/>
                </a:cxn>
                <a:cxn ang="0">
                  <a:pos x="104" y="100"/>
                </a:cxn>
                <a:cxn ang="0">
                  <a:pos x="96" y="107"/>
                </a:cxn>
                <a:cxn ang="0">
                  <a:pos x="95" y="114"/>
                </a:cxn>
                <a:cxn ang="0">
                  <a:pos x="89" y="109"/>
                </a:cxn>
                <a:cxn ang="0">
                  <a:pos x="85" y="108"/>
                </a:cxn>
                <a:cxn ang="0">
                  <a:pos x="74" y="107"/>
                </a:cxn>
                <a:cxn ang="0">
                  <a:pos x="65" y="104"/>
                </a:cxn>
                <a:cxn ang="0">
                  <a:pos x="62" y="106"/>
                </a:cxn>
                <a:cxn ang="0">
                  <a:pos x="52" y="101"/>
                </a:cxn>
                <a:cxn ang="0">
                  <a:pos x="45" y="101"/>
                </a:cxn>
                <a:cxn ang="0">
                  <a:pos x="40" y="96"/>
                </a:cxn>
                <a:cxn ang="0">
                  <a:pos x="38" y="81"/>
                </a:cxn>
                <a:cxn ang="0">
                  <a:pos x="25" y="71"/>
                </a:cxn>
                <a:cxn ang="0">
                  <a:pos x="21" y="70"/>
                </a:cxn>
                <a:cxn ang="0">
                  <a:pos x="13" y="60"/>
                </a:cxn>
                <a:cxn ang="0">
                  <a:pos x="7" y="48"/>
                </a:cxn>
                <a:cxn ang="0">
                  <a:pos x="0" y="39"/>
                </a:cxn>
                <a:cxn ang="0">
                  <a:pos x="0" y="36"/>
                </a:cxn>
                <a:cxn ang="0">
                  <a:pos x="11" y="37"/>
                </a:cxn>
                <a:cxn ang="0">
                  <a:pos x="19" y="37"/>
                </a:cxn>
                <a:cxn ang="0">
                  <a:pos x="21" y="39"/>
                </a:cxn>
                <a:cxn ang="0">
                  <a:pos x="25" y="38"/>
                </a:cxn>
                <a:cxn ang="0">
                  <a:pos x="26" y="36"/>
                </a:cxn>
              </a:cxnLst>
              <a:rect l="0" t="0" r="r" b="b"/>
              <a:pathLst>
                <a:path w="117" h="114">
                  <a:moveTo>
                    <a:pt x="26" y="36"/>
                  </a:moveTo>
                  <a:lnTo>
                    <a:pt x="30" y="34"/>
                  </a:lnTo>
                  <a:lnTo>
                    <a:pt x="37" y="27"/>
                  </a:lnTo>
                  <a:lnTo>
                    <a:pt x="43" y="23"/>
                  </a:lnTo>
                  <a:lnTo>
                    <a:pt x="43" y="21"/>
                  </a:lnTo>
                  <a:lnTo>
                    <a:pt x="49" y="18"/>
                  </a:lnTo>
                  <a:lnTo>
                    <a:pt x="54" y="20"/>
                  </a:lnTo>
                  <a:lnTo>
                    <a:pt x="55" y="17"/>
                  </a:lnTo>
                  <a:lnTo>
                    <a:pt x="52" y="15"/>
                  </a:lnTo>
                  <a:lnTo>
                    <a:pt x="52" y="12"/>
                  </a:lnTo>
                  <a:lnTo>
                    <a:pt x="54" y="6"/>
                  </a:lnTo>
                  <a:lnTo>
                    <a:pt x="68" y="0"/>
                  </a:lnTo>
                  <a:lnTo>
                    <a:pt x="73" y="1"/>
                  </a:lnTo>
                  <a:lnTo>
                    <a:pt x="76" y="0"/>
                  </a:lnTo>
                  <a:lnTo>
                    <a:pt x="76" y="5"/>
                  </a:lnTo>
                  <a:lnTo>
                    <a:pt x="92" y="6"/>
                  </a:lnTo>
                  <a:lnTo>
                    <a:pt x="112" y="14"/>
                  </a:lnTo>
                  <a:lnTo>
                    <a:pt x="114" y="16"/>
                  </a:lnTo>
                  <a:lnTo>
                    <a:pt x="117" y="30"/>
                  </a:lnTo>
                  <a:lnTo>
                    <a:pt x="117" y="43"/>
                  </a:lnTo>
                  <a:lnTo>
                    <a:pt x="113" y="54"/>
                  </a:lnTo>
                  <a:lnTo>
                    <a:pt x="115" y="71"/>
                  </a:lnTo>
                  <a:lnTo>
                    <a:pt x="104" y="100"/>
                  </a:lnTo>
                  <a:lnTo>
                    <a:pt x="96" y="107"/>
                  </a:lnTo>
                  <a:lnTo>
                    <a:pt x="95" y="114"/>
                  </a:lnTo>
                  <a:lnTo>
                    <a:pt x="89" y="109"/>
                  </a:lnTo>
                  <a:lnTo>
                    <a:pt x="85" y="108"/>
                  </a:lnTo>
                  <a:lnTo>
                    <a:pt x="74" y="107"/>
                  </a:lnTo>
                  <a:lnTo>
                    <a:pt x="65" y="104"/>
                  </a:lnTo>
                  <a:lnTo>
                    <a:pt x="62" y="106"/>
                  </a:lnTo>
                  <a:lnTo>
                    <a:pt x="52" y="101"/>
                  </a:lnTo>
                  <a:lnTo>
                    <a:pt x="45" y="101"/>
                  </a:lnTo>
                  <a:lnTo>
                    <a:pt x="40" y="96"/>
                  </a:lnTo>
                  <a:lnTo>
                    <a:pt x="38" y="81"/>
                  </a:lnTo>
                  <a:lnTo>
                    <a:pt x="25" y="71"/>
                  </a:lnTo>
                  <a:lnTo>
                    <a:pt x="21" y="70"/>
                  </a:lnTo>
                  <a:lnTo>
                    <a:pt x="13" y="60"/>
                  </a:lnTo>
                  <a:lnTo>
                    <a:pt x="7" y="48"/>
                  </a:lnTo>
                  <a:lnTo>
                    <a:pt x="0" y="39"/>
                  </a:lnTo>
                  <a:lnTo>
                    <a:pt x="0" y="36"/>
                  </a:lnTo>
                  <a:lnTo>
                    <a:pt x="11" y="37"/>
                  </a:lnTo>
                  <a:lnTo>
                    <a:pt x="19" y="37"/>
                  </a:lnTo>
                  <a:lnTo>
                    <a:pt x="21" y="39"/>
                  </a:lnTo>
                  <a:lnTo>
                    <a:pt x="25" y="38"/>
                  </a:lnTo>
                  <a:lnTo>
                    <a:pt x="26" y="36"/>
                  </a:lnTo>
                  <a:close/>
                </a:path>
              </a:pathLst>
            </a:custGeom>
            <a:grpFill/>
            <a:ln w="9525" cap="flat" cmpd="sng">
              <a:solidFill>
                <a:schemeClr val="bg1"/>
              </a:solidFill>
              <a:prstDash val="solid"/>
              <a:round/>
              <a:headEnd type="none" w="med" len="med"/>
              <a:tailEnd type="none" w="med" len="med"/>
            </a:ln>
            <a:effectLst/>
          </p:spPr>
          <p:txBody>
            <a:bodyPr/>
            <a:lstStyle/>
            <a:p>
              <a:endParaRPr lang="en-US" sz="3200" dirty="0">
                <a:solidFill>
                  <a:srgbClr val="000000"/>
                </a:solidFill>
              </a:endParaRPr>
            </a:p>
          </p:txBody>
        </p:sp>
        <p:sp>
          <p:nvSpPr>
            <p:cNvPr id="31" name="Freeform 337"/>
            <p:cNvSpPr>
              <a:spLocks/>
            </p:cNvSpPr>
            <p:nvPr/>
          </p:nvSpPr>
          <p:spPr bwMode="gray">
            <a:xfrm>
              <a:off x="4637417" y="5134896"/>
              <a:ext cx="658736" cy="700489"/>
            </a:xfrm>
            <a:custGeom>
              <a:avLst/>
              <a:gdLst/>
              <a:ahLst/>
              <a:cxnLst>
                <a:cxn ang="0">
                  <a:pos x="142" y="72"/>
                </a:cxn>
                <a:cxn ang="0">
                  <a:pos x="132" y="67"/>
                </a:cxn>
                <a:cxn ang="0">
                  <a:pos x="125" y="67"/>
                </a:cxn>
                <a:cxn ang="0">
                  <a:pos x="120" y="62"/>
                </a:cxn>
                <a:cxn ang="0">
                  <a:pos x="118" y="47"/>
                </a:cxn>
                <a:cxn ang="0">
                  <a:pos x="105" y="37"/>
                </a:cxn>
                <a:cxn ang="0">
                  <a:pos x="101" y="36"/>
                </a:cxn>
                <a:cxn ang="0">
                  <a:pos x="93" y="26"/>
                </a:cxn>
                <a:cxn ang="0">
                  <a:pos x="87" y="14"/>
                </a:cxn>
                <a:cxn ang="0">
                  <a:pos x="80" y="5"/>
                </a:cxn>
                <a:cxn ang="0">
                  <a:pos x="80" y="2"/>
                </a:cxn>
                <a:cxn ang="0">
                  <a:pos x="74" y="0"/>
                </a:cxn>
                <a:cxn ang="0">
                  <a:pos x="72" y="4"/>
                </a:cxn>
                <a:cxn ang="0">
                  <a:pos x="63" y="5"/>
                </a:cxn>
                <a:cxn ang="0">
                  <a:pos x="55" y="14"/>
                </a:cxn>
                <a:cxn ang="0">
                  <a:pos x="53" y="7"/>
                </a:cxn>
                <a:cxn ang="0">
                  <a:pos x="46" y="5"/>
                </a:cxn>
                <a:cxn ang="0">
                  <a:pos x="16" y="11"/>
                </a:cxn>
                <a:cxn ang="0">
                  <a:pos x="16" y="27"/>
                </a:cxn>
                <a:cxn ang="0">
                  <a:pos x="16" y="38"/>
                </a:cxn>
                <a:cxn ang="0">
                  <a:pos x="16" y="52"/>
                </a:cxn>
                <a:cxn ang="0">
                  <a:pos x="16" y="69"/>
                </a:cxn>
                <a:cxn ang="0">
                  <a:pos x="1" y="68"/>
                </a:cxn>
                <a:cxn ang="0">
                  <a:pos x="0" y="69"/>
                </a:cxn>
                <a:cxn ang="0">
                  <a:pos x="0" y="94"/>
                </a:cxn>
                <a:cxn ang="0">
                  <a:pos x="0" y="116"/>
                </a:cxn>
                <a:cxn ang="0">
                  <a:pos x="13" y="131"/>
                </a:cxn>
                <a:cxn ang="0">
                  <a:pos x="15" y="138"/>
                </a:cxn>
                <a:cxn ang="0">
                  <a:pos x="12" y="148"/>
                </a:cxn>
                <a:cxn ang="0">
                  <a:pos x="12" y="149"/>
                </a:cxn>
                <a:cxn ang="0">
                  <a:pos x="25" y="151"/>
                </a:cxn>
                <a:cxn ang="0">
                  <a:pos x="35" y="149"/>
                </a:cxn>
                <a:cxn ang="0">
                  <a:pos x="51" y="128"/>
                </a:cxn>
                <a:cxn ang="0">
                  <a:pos x="59" y="127"/>
                </a:cxn>
                <a:cxn ang="0">
                  <a:pos x="73" y="132"/>
                </a:cxn>
                <a:cxn ang="0">
                  <a:pos x="85" y="129"/>
                </a:cxn>
                <a:cxn ang="0">
                  <a:pos x="90" y="118"/>
                </a:cxn>
                <a:cxn ang="0">
                  <a:pos x="101" y="107"/>
                </a:cxn>
                <a:cxn ang="0">
                  <a:pos x="106" y="100"/>
                </a:cxn>
                <a:cxn ang="0">
                  <a:pos x="115" y="90"/>
                </a:cxn>
                <a:cxn ang="0">
                  <a:pos x="124" y="83"/>
                </a:cxn>
                <a:cxn ang="0">
                  <a:pos x="142" y="72"/>
                </a:cxn>
              </a:cxnLst>
              <a:rect l="0" t="0" r="r" b="b"/>
              <a:pathLst>
                <a:path w="142" h="151">
                  <a:moveTo>
                    <a:pt x="142" y="72"/>
                  </a:moveTo>
                  <a:lnTo>
                    <a:pt x="132" y="67"/>
                  </a:lnTo>
                  <a:lnTo>
                    <a:pt x="125" y="67"/>
                  </a:lnTo>
                  <a:lnTo>
                    <a:pt x="120" y="62"/>
                  </a:lnTo>
                  <a:lnTo>
                    <a:pt x="118" y="47"/>
                  </a:lnTo>
                  <a:lnTo>
                    <a:pt x="105" y="37"/>
                  </a:lnTo>
                  <a:lnTo>
                    <a:pt x="101" y="36"/>
                  </a:lnTo>
                  <a:lnTo>
                    <a:pt x="93" y="26"/>
                  </a:lnTo>
                  <a:lnTo>
                    <a:pt x="87" y="14"/>
                  </a:lnTo>
                  <a:lnTo>
                    <a:pt x="80" y="5"/>
                  </a:lnTo>
                  <a:lnTo>
                    <a:pt x="80" y="2"/>
                  </a:lnTo>
                  <a:lnTo>
                    <a:pt x="74" y="0"/>
                  </a:lnTo>
                  <a:lnTo>
                    <a:pt x="72" y="4"/>
                  </a:lnTo>
                  <a:lnTo>
                    <a:pt x="63" y="5"/>
                  </a:lnTo>
                  <a:lnTo>
                    <a:pt x="55" y="14"/>
                  </a:lnTo>
                  <a:lnTo>
                    <a:pt x="53" y="7"/>
                  </a:lnTo>
                  <a:lnTo>
                    <a:pt x="46" y="5"/>
                  </a:lnTo>
                  <a:lnTo>
                    <a:pt x="16" y="11"/>
                  </a:lnTo>
                  <a:lnTo>
                    <a:pt x="16" y="27"/>
                  </a:lnTo>
                  <a:lnTo>
                    <a:pt x="16" y="38"/>
                  </a:lnTo>
                  <a:lnTo>
                    <a:pt x="16" y="52"/>
                  </a:lnTo>
                  <a:lnTo>
                    <a:pt x="16" y="69"/>
                  </a:lnTo>
                  <a:lnTo>
                    <a:pt x="1" y="68"/>
                  </a:lnTo>
                  <a:lnTo>
                    <a:pt x="0" y="69"/>
                  </a:lnTo>
                  <a:lnTo>
                    <a:pt x="0" y="94"/>
                  </a:lnTo>
                  <a:lnTo>
                    <a:pt x="0" y="116"/>
                  </a:lnTo>
                  <a:lnTo>
                    <a:pt x="13" y="131"/>
                  </a:lnTo>
                  <a:lnTo>
                    <a:pt x="15" y="138"/>
                  </a:lnTo>
                  <a:lnTo>
                    <a:pt x="12" y="148"/>
                  </a:lnTo>
                  <a:lnTo>
                    <a:pt x="12" y="149"/>
                  </a:lnTo>
                  <a:lnTo>
                    <a:pt x="25" y="151"/>
                  </a:lnTo>
                  <a:lnTo>
                    <a:pt x="35" y="149"/>
                  </a:lnTo>
                  <a:lnTo>
                    <a:pt x="51" y="128"/>
                  </a:lnTo>
                  <a:lnTo>
                    <a:pt x="59" y="127"/>
                  </a:lnTo>
                  <a:lnTo>
                    <a:pt x="73" y="132"/>
                  </a:lnTo>
                  <a:lnTo>
                    <a:pt x="85" y="129"/>
                  </a:lnTo>
                  <a:lnTo>
                    <a:pt x="90" y="118"/>
                  </a:lnTo>
                  <a:lnTo>
                    <a:pt x="101" y="107"/>
                  </a:lnTo>
                  <a:lnTo>
                    <a:pt x="106" y="100"/>
                  </a:lnTo>
                  <a:lnTo>
                    <a:pt x="115" y="90"/>
                  </a:lnTo>
                  <a:lnTo>
                    <a:pt x="124" y="83"/>
                  </a:lnTo>
                  <a:lnTo>
                    <a:pt x="142" y="72"/>
                  </a:lnTo>
                  <a:close/>
                </a:path>
              </a:pathLst>
            </a:custGeom>
            <a:grpFill/>
            <a:ln w="9525" cap="flat" cmpd="sng">
              <a:solidFill>
                <a:schemeClr val="bg1"/>
              </a:solidFill>
              <a:prstDash val="solid"/>
              <a:round/>
              <a:headEnd type="none" w="med" len="med"/>
              <a:tailEnd type="none" w="med" len="med"/>
            </a:ln>
            <a:effectLst/>
          </p:spPr>
          <p:txBody>
            <a:bodyPr/>
            <a:lstStyle/>
            <a:p>
              <a:endParaRPr lang="en-US" sz="3200" dirty="0">
                <a:solidFill>
                  <a:srgbClr val="000000"/>
                </a:solidFill>
              </a:endParaRPr>
            </a:p>
          </p:txBody>
        </p:sp>
        <p:sp>
          <p:nvSpPr>
            <p:cNvPr id="32" name="Freeform 338"/>
            <p:cNvSpPr>
              <a:spLocks/>
            </p:cNvSpPr>
            <p:nvPr/>
          </p:nvSpPr>
          <p:spPr bwMode="gray">
            <a:xfrm>
              <a:off x="4066819" y="5069951"/>
              <a:ext cx="941716" cy="941716"/>
            </a:xfrm>
            <a:custGeom>
              <a:avLst/>
              <a:gdLst/>
              <a:ahLst/>
              <a:cxnLst>
                <a:cxn ang="0">
                  <a:pos x="99" y="7"/>
                </a:cxn>
                <a:cxn ang="0">
                  <a:pos x="83" y="7"/>
                </a:cxn>
                <a:cxn ang="0">
                  <a:pos x="66" y="7"/>
                </a:cxn>
                <a:cxn ang="0">
                  <a:pos x="49" y="7"/>
                </a:cxn>
                <a:cxn ang="0">
                  <a:pos x="33" y="7"/>
                </a:cxn>
                <a:cxn ang="0">
                  <a:pos x="24" y="1"/>
                </a:cxn>
                <a:cxn ang="0">
                  <a:pos x="22" y="0"/>
                </a:cxn>
                <a:cxn ang="0">
                  <a:pos x="15" y="1"/>
                </a:cxn>
                <a:cxn ang="0">
                  <a:pos x="8" y="5"/>
                </a:cxn>
                <a:cxn ang="0">
                  <a:pos x="5" y="3"/>
                </a:cxn>
                <a:cxn ang="0">
                  <a:pos x="0" y="7"/>
                </a:cxn>
                <a:cxn ang="0">
                  <a:pos x="1" y="21"/>
                </a:cxn>
                <a:cxn ang="0">
                  <a:pos x="15" y="43"/>
                </a:cxn>
                <a:cxn ang="0">
                  <a:pos x="26" y="67"/>
                </a:cxn>
                <a:cxn ang="0">
                  <a:pos x="40" y="93"/>
                </a:cxn>
                <a:cxn ang="0">
                  <a:pos x="41" y="120"/>
                </a:cxn>
                <a:cxn ang="0">
                  <a:pos x="46" y="135"/>
                </a:cxn>
                <a:cxn ang="0">
                  <a:pos x="47" y="147"/>
                </a:cxn>
                <a:cxn ang="0">
                  <a:pos x="53" y="176"/>
                </a:cxn>
                <a:cxn ang="0">
                  <a:pos x="60" y="188"/>
                </a:cxn>
                <a:cxn ang="0">
                  <a:pos x="72" y="197"/>
                </a:cxn>
                <a:cxn ang="0">
                  <a:pos x="74" y="197"/>
                </a:cxn>
                <a:cxn ang="0">
                  <a:pos x="77" y="191"/>
                </a:cxn>
                <a:cxn ang="0">
                  <a:pos x="80" y="191"/>
                </a:cxn>
                <a:cxn ang="0">
                  <a:pos x="88" y="196"/>
                </a:cxn>
                <a:cxn ang="0">
                  <a:pos x="88" y="200"/>
                </a:cxn>
                <a:cxn ang="0">
                  <a:pos x="91" y="203"/>
                </a:cxn>
                <a:cxn ang="0">
                  <a:pos x="110" y="203"/>
                </a:cxn>
                <a:cxn ang="0">
                  <a:pos x="123" y="195"/>
                </a:cxn>
                <a:cxn ang="0">
                  <a:pos x="123" y="168"/>
                </a:cxn>
                <a:cxn ang="0">
                  <a:pos x="123" y="148"/>
                </a:cxn>
                <a:cxn ang="0">
                  <a:pos x="123" y="130"/>
                </a:cxn>
                <a:cxn ang="0">
                  <a:pos x="123" y="108"/>
                </a:cxn>
                <a:cxn ang="0">
                  <a:pos x="123" y="83"/>
                </a:cxn>
                <a:cxn ang="0">
                  <a:pos x="124" y="82"/>
                </a:cxn>
                <a:cxn ang="0">
                  <a:pos x="139" y="83"/>
                </a:cxn>
                <a:cxn ang="0">
                  <a:pos x="139" y="66"/>
                </a:cxn>
                <a:cxn ang="0">
                  <a:pos x="139" y="52"/>
                </a:cxn>
                <a:cxn ang="0">
                  <a:pos x="139" y="41"/>
                </a:cxn>
                <a:cxn ang="0">
                  <a:pos x="139" y="25"/>
                </a:cxn>
                <a:cxn ang="0">
                  <a:pos x="169" y="19"/>
                </a:cxn>
                <a:cxn ang="0">
                  <a:pos x="176" y="21"/>
                </a:cxn>
                <a:cxn ang="0">
                  <a:pos x="178" y="28"/>
                </a:cxn>
                <a:cxn ang="0">
                  <a:pos x="186" y="19"/>
                </a:cxn>
                <a:cxn ang="0">
                  <a:pos x="195" y="18"/>
                </a:cxn>
                <a:cxn ang="0">
                  <a:pos x="197" y="14"/>
                </a:cxn>
                <a:cxn ang="0">
                  <a:pos x="203" y="16"/>
                </a:cxn>
                <a:cxn ang="0">
                  <a:pos x="197" y="11"/>
                </a:cxn>
                <a:cxn ang="0">
                  <a:pos x="188" y="8"/>
                </a:cxn>
                <a:cxn ang="0">
                  <a:pos x="173" y="12"/>
                </a:cxn>
                <a:cxn ang="0">
                  <a:pos x="147" y="19"/>
                </a:cxn>
                <a:cxn ang="0">
                  <a:pos x="126" y="14"/>
                </a:cxn>
                <a:cxn ang="0">
                  <a:pos x="110" y="16"/>
                </a:cxn>
                <a:cxn ang="0">
                  <a:pos x="105" y="13"/>
                </a:cxn>
                <a:cxn ang="0">
                  <a:pos x="99" y="7"/>
                </a:cxn>
              </a:cxnLst>
              <a:rect l="0" t="0" r="r" b="b"/>
              <a:pathLst>
                <a:path w="203" h="203">
                  <a:moveTo>
                    <a:pt x="99" y="7"/>
                  </a:moveTo>
                  <a:lnTo>
                    <a:pt x="83" y="7"/>
                  </a:lnTo>
                  <a:lnTo>
                    <a:pt x="66" y="7"/>
                  </a:lnTo>
                  <a:lnTo>
                    <a:pt x="49" y="7"/>
                  </a:lnTo>
                  <a:lnTo>
                    <a:pt x="33" y="7"/>
                  </a:lnTo>
                  <a:lnTo>
                    <a:pt x="24" y="1"/>
                  </a:lnTo>
                  <a:lnTo>
                    <a:pt x="22" y="0"/>
                  </a:lnTo>
                  <a:lnTo>
                    <a:pt x="15" y="1"/>
                  </a:lnTo>
                  <a:lnTo>
                    <a:pt x="8" y="5"/>
                  </a:lnTo>
                  <a:lnTo>
                    <a:pt x="5" y="3"/>
                  </a:lnTo>
                  <a:lnTo>
                    <a:pt x="0" y="7"/>
                  </a:lnTo>
                  <a:lnTo>
                    <a:pt x="1" y="21"/>
                  </a:lnTo>
                  <a:lnTo>
                    <a:pt x="15" y="43"/>
                  </a:lnTo>
                  <a:lnTo>
                    <a:pt x="26" y="67"/>
                  </a:lnTo>
                  <a:lnTo>
                    <a:pt x="40" y="93"/>
                  </a:lnTo>
                  <a:lnTo>
                    <a:pt x="41" y="120"/>
                  </a:lnTo>
                  <a:lnTo>
                    <a:pt x="46" y="135"/>
                  </a:lnTo>
                  <a:lnTo>
                    <a:pt x="47" y="147"/>
                  </a:lnTo>
                  <a:lnTo>
                    <a:pt x="53" y="176"/>
                  </a:lnTo>
                  <a:lnTo>
                    <a:pt x="60" y="188"/>
                  </a:lnTo>
                  <a:lnTo>
                    <a:pt x="72" y="197"/>
                  </a:lnTo>
                  <a:lnTo>
                    <a:pt x="74" y="197"/>
                  </a:lnTo>
                  <a:lnTo>
                    <a:pt x="77" y="191"/>
                  </a:lnTo>
                  <a:lnTo>
                    <a:pt x="80" y="191"/>
                  </a:lnTo>
                  <a:lnTo>
                    <a:pt x="88" y="196"/>
                  </a:lnTo>
                  <a:lnTo>
                    <a:pt x="88" y="200"/>
                  </a:lnTo>
                  <a:lnTo>
                    <a:pt x="91" y="203"/>
                  </a:lnTo>
                  <a:lnTo>
                    <a:pt x="110" y="203"/>
                  </a:lnTo>
                  <a:lnTo>
                    <a:pt x="123" y="195"/>
                  </a:lnTo>
                  <a:lnTo>
                    <a:pt x="123" y="168"/>
                  </a:lnTo>
                  <a:lnTo>
                    <a:pt x="123" y="148"/>
                  </a:lnTo>
                  <a:lnTo>
                    <a:pt x="123" y="130"/>
                  </a:lnTo>
                  <a:lnTo>
                    <a:pt x="123" y="108"/>
                  </a:lnTo>
                  <a:lnTo>
                    <a:pt x="123" y="83"/>
                  </a:lnTo>
                  <a:lnTo>
                    <a:pt x="124" y="82"/>
                  </a:lnTo>
                  <a:lnTo>
                    <a:pt x="139" y="83"/>
                  </a:lnTo>
                  <a:lnTo>
                    <a:pt x="139" y="66"/>
                  </a:lnTo>
                  <a:lnTo>
                    <a:pt x="139" y="52"/>
                  </a:lnTo>
                  <a:lnTo>
                    <a:pt x="139" y="41"/>
                  </a:lnTo>
                  <a:lnTo>
                    <a:pt x="139" y="25"/>
                  </a:lnTo>
                  <a:lnTo>
                    <a:pt x="169" y="19"/>
                  </a:lnTo>
                  <a:lnTo>
                    <a:pt x="176" y="21"/>
                  </a:lnTo>
                  <a:lnTo>
                    <a:pt x="178" y="28"/>
                  </a:lnTo>
                  <a:lnTo>
                    <a:pt x="186" y="19"/>
                  </a:lnTo>
                  <a:lnTo>
                    <a:pt x="195" y="18"/>
                  </a:lnTo>
                  <a:lnTo>
                    <a:pt x="197" y="14"/>
                  </a:lnTo>
                  <a:lnTo>
                    <a:pt x="203" y="16"/>
                  </a:lnTo>
                  <a:lnTo>
                    <a:pt x="197" y="11"/>
                  </a:lnTo>
                  <a:lnTo>
                    <a:pt x="188" y="8"/>
                  </a:lnTo>
                  <a:lnTo>
                    <a:pt x="173" y="12"/>
                  </a:lnTo>
                  <a:lnTo>
                    <a:pt x="147" y="19"/>
                  </a:lnTo>
                  <a:lnTo>
                    <a:pt x="126" y="14"/>
                  </a:lnTo>
                  <a:lnTo>
                    <a:pt x="110" y="16"/>
                  </a:lnTo>
                  <a:lnTo>
                    <a:pt x="105" y="13"/>
                  </a:lnTo>
                  <a:lnTo>
                    <a:pt x="99" y="7"/>
                  </a:lnTo>
                  <a:close/>
                </a:path>
              </a:pathLst>
            </a:custGeom>
            <a:grpFill/>
            <a:ln w="9525" cap="flat" cmpd="sng">
              <a:solidFill>
                <a:schemeClr val="bg1"/>
              </a:solidFill>
              <a:prstDash val="solid"/>
              <a:round/>
              <a:headEnd type="none" w="med" len="med"/>
              <a:tailEnd type="none" w="med" len="med"/>
            </a:ln>
            <a:effectLst/>
          </p:spPr>
          <p:txBody>
            <a:bodyPr/>
            <a:lstStyle/>
            <a:p>
              <a:endParaRPr lang="en-US" sz="3200" dirty="0">
                <a:solidFill>
                  <a:srgbClr val="000000"/>
                </a:solidFill>
              </a:endParaRPr>
            </a:p>
          </p:txBody>
        </p:sp>
        <p:sp>
          <p:nvSpPr>
            <p:cNvPr id="33" name="Freeform 339"/>
            <p:cNvSpPr>
              <a:spLocks/>
            </p:cNvSpPr>
            <p:nvPr/>
          </p:nvSpPr>
          <p:spPr bwMode="gray">
            <a:xfrm>
              <a:off x="3259635" y="2119551"/>
              <a:ext cx="1108720" cy="881408"/>
            </a:xfrm>
            <a:custGeom>
              <a:avLst/>
              <a:gdLst/>
              <a:ahLst/>
              <a:cxnLst>
                <a:cxn ang="0">
                  <a:pos x="60" y="85"/>
                </a:cxn>
                <a:cxn ang="0">
                  <a:pos x="62" y="110"/>
                </a:cxn>
                <a:cxn ang="0">
                  <a:pos x="57" y="124"/>
                </a:cxn>
                <a:cxn ang="0">
                  <a:pos x="35" y="134"/>
                </a:cxn>
                <a:cxn ang="0">
                  <a:pos x="12" y="139"/>
                </a:cxn>
                <a:cxn ang="0">
                  <a:pos x="0" y="146"/>
                </a:cxn>
                <a:cxn ang="0">
                  <a:pos x="4" y="155"/>
                </a:cxn>
                <a:cxn ang="0">
                  <a:pos x="19" y="175"/>
                </a:cxn>
                <a:cxn ang="0">
                  <a:pos x="28" y="175"/>
                </a:cxn>
                <a:cxn ang="0">
                  <a:pos x="33" y="179"/>
                </a:cxn>
                <a:cxn ang="0">
                  <a:pos x="29" y="183"/>
                </a:cxn>
                <a:cxn ang="0">
                  <a:pos x="37" y="186"/>
                </a:cxn>
                <a:cxn ang="0">
                  <a:pos x="41" y="180"/>
                </a:cxn>
                <a:cxn ang="0">
                  <a:pos x="52" y="179"/>
                </a:cxn>
                <a:cxn ang="0">
                  <a:pos x="62" y="163"/>
                </a:cxn>
                <a:cxn ang="0">
                  <a:pos x="83" y="158"/>
                </a:cxn>
                <a:cxn ang="0">
                  <a:pos x="103" y="172"/>
                </a:cxn>
                <a:cxn ang="0">
                  <a:pos x="112" y="166"/>
                </a:cxn>
                <a:cxn ang="0">
                  <a:pos x="129" y="172"/>
                </a:cxn>
                <a:cxn ang="0">
                  <a:pos x="143" y="173"/>
                </a:cxn>
                <a:cxn ang="0">
                  <a:pos x="174" y="164"/>
                </a:cxn>
                <a:cxn ang="0">
                  <a:pos x="190" y="162"/>
                </a:cxn>
                <a:cxn ang="0">
                  <a:pos x="196" y="157"/>
                </a:cxn>
                <a:cxn ang="0">
                  <a:pos x="200" y="148"/>
                </a:cxn>
                <a:cxn ang="0">
                  <a:pos x="203" y="145"/>
                </a:cxn>
                <a:cxn ang="0">
                  <a:pos x="229" y="108"/>
                </a:cxn>
                <a:cxn ang="0">
                  <a:pos x="235" y="58"/>
                </a:cxn>
                <a:cxn ang="0">
                  <a:pos x="229" y="44"/>
                </a:cxn>
                <a:cxn ang="0">
                  <a:pos x="225" y="7"/>
                </a:cxn>
                <a:cxn ang="0">
                  <a:pos x="216" y="6"/>
                </a:cxn>
                <a:cxn ang="0">
                  <a:pos x="175" y="0"/>
                </a:cxn>
                <a:cxn ang="0">
                  <a:pos x="160" y="10"/>
                </a:cxn>
                <a:cxn ang="0">
                  <a:pos x="146" y="20"/>
                </a:cxn>
                <a:cxn ang="0">
                  <a:pos x="132" y="29"/>
                </a:cxn>
                <a:cxn ang="0">
                  <a:pos x="118" y="39"/>
                </a:cxn>
                <a:cxn ang="0">
                  <a:pos x="101" y="53"/>
                </a:cxn>
                <a:cxn ang="0">
                  <a:pos x="84" y="66"/>
                </a:cxn>
                <a:cxn ang="0">
                  <a:pos x="60" y="72"/>
                </a:cxn>
              </a:cxnLst>
              <a:rect l="0" t="0" r="r" b="b"/>
              <a:pathLst>
                <a:path w="239" h="190">
                  <a:moveTo>
                    <a:pt x="60" y="72"/>
                  </a:moveTo>
                  <a:lnTo>
                    <a:pt x="60" y="85"/>
                  </a:lnTo>
                  <a:lnTo>
                    <a:pt x="62" y="97"/>
                  </a:lnTo>
                  <a:lnTo>
                    <a:pt x="62" y="110"/>
                  </a:lnTo>
                  <a:lnTo>
                    <a:pt x="62" y="123"/>
                  </a:lnTo>
                  <a:lnTo>
                    <a:pt x="57" y="124"/>
                  </a:lnTo>
                  <a:lnTo>
                    <a:pt x="51" y="134"/>
                  </a:lnTo>
                  <a:lnTo>
                    <a:pt x="35" y="134"/>
                  </a:lnTo>
                  <a:lnTo>
                    <a:pt x="19" y="134"/>
                  </a:lnTo>
                  <a:lnTo>
                    <a:pt x="12" y="139"/>
                  </a:lnTo>
                  <a:lnTo>
                    <a:pt x="1" y="139"/>
                  </a:lnTo>
                  <a:lnTo>
                    <a:pt x="0" y="146"/>
                  </a:lnTo>
                  <a:lnTo>
                    <a:pt x="3" y="150"/>
                  </a:lnTo>
                  <a:lnTo>
                    <a:pt x="4" y="155"/>
                  </a:lnTo>
                  <a:lnTo>
                    <a:pt x="12" y="163"/>
                  </a:lnTo>
                  <a:lnTo>
                    <a:pt x="19" y="175"/>
                  </a:lnTo>
                  <a:lnTo>
                    <a:pt x="24" y="177"/>
                  </a:lnTo>
                  <a:lnTo>
                    <a:pt x="28" y="175"/>
                  </a:lnTo>
                  <a:lnTo>
                    <a:pt x="31" y="175"/>
                  </a:lnTo>
                  <a:lnTo>
                    <a:pt x="33" y="179"/>
                  </a:lnTo>
                  <a:lnTo>
                    <a:pt x="31" y="180"/>
                  </a:lnTo>
                  <a:lnTo>
                    <a:pt x="29" y="183"/>
                  </a:lnTo>
                  <a:lnTo>
                    <a:pt x="34" y="188"/>
                  </a:lnTo>
                  <a:lnTo>
                    <a:pt x="37" y="186"/>
                  </a:lnTo>
                  <a:lnTo>
                    <a:pt x="34" y="183"/>
                  </a:lnTo>
                  <a:lnTo>
                    <a:pt x="41" y="180"/>
                  </a:lnTo>
                  <a:lnTo>
                    <a:pt x="53" y="190"/>
                  </a:lnTo>
                  <a:lnTo>
                    <a:pt x="52" y="179"/>
                  </a:lnTo>
                  <a:lnTo>
                    <a:pt x="58" y="174"/>
                  </a:lnTo>
                  <a:lnTo>
                    <a:pt x="62" y="163"/>
                  </a:lnTo>
                  <a:lnTo>
                    <a:pt x="71" y="158"/>
                  </a:lnTo>
                  <a:lnTo>
                    <a:pt x="83" y="158"/>
                  </a:lnTo>
                  <a:lnTo>
                    <a:pt x="94" y="163"/>
                  </a:lnTo>
                  <a:lnTo>
                    <a:pt x="103" y="172"/>
                  </a:lnTo>
                  <a:lnTo>
                    <a:pt x="106" y="172"/>
                  </a:lnTo>
                  <a:lnTo>
                    <a:pt x="112" y="166"/>
                  </a:lnTo>
                  <a:lnTo>
                    <a:pt x="118" y="166"/>
                  </a:lnTo>
                  <a:lnTo>
                    <a:pt x="129" y="172"/>
                  </a:lnTo>
                  <a:lnTo>
                    <a:pt x="139" y="174"/>
                  </a:lnTo>
                  <a:lnTo>
                    <a:pt x="143" y="173"/>
                  </a:lnTo>
                  <a:lnTo>
                    <a:pt x="153" y="166"/>
                  </a:lnTo>
                  <a:lnTo>
                    <a:pt x="174" y="164"/>
                  </a:lnTo>
                  <a:lnTo>
                    <a:pt x="184" y="168"/>
                  </a:lnTo>
                  <a:lnTo>
                    <a:pt x="190" y="162"/>
                  </a:lnTo>
                  <a:lnTo>
                    <a:pt x="194" y="162"/>
                  </a:lnTo>
                  <a:lnTo>
                    <a:pt x="196" y="157"/>
                  </a:lnTo>
                  <a:lnTo>
                    <a:pt x="202" y="157"/>
                  </a:lnTo>
                  <a:lnTo>
                    <a:pt x="200" y="148"/>
                  </a:lnTo>
                  <a:lnTo>
                    <a:pt x="200" y="146"/>
                  </a:lnTo>
                  <a:lnTo>
                    <a:pt x="203" y="145"/>
                  </a:lnTo>
                  <a:lnTo>
                    <a:pt x="204" y="137"/>
                  </a:lnTo>
                  <a:lnTo>
                    <a:pt x="229" y="108"/>
                  </a:lnTo>
                  <a:lnTo>
                    <a:pt x="231" y="81"/>
                  </a:lnTo>
                  <a:lnTo>
                    <a:pt x="235" y="58"/>
                  </a:lnTo>
                  <a:lnTo>
                    <a:pt x="239" y="51"/>
                  </a:lnTo>
                  <a:lnTo>
                    <a:pt x="229" y="44"/>
                  </a:lnTo>
                  <a:lnTo>
                    <a:pt x="225" y="34"/>
                  </a:lnTo>
                  <a:lnTo>
                    <a:pt x="225" y="7"/>
                  </a:lnTo>
                  <a:lnTo>
                    <a:pt x="220" y="10"/>
                  </a:lnTo>
                  <a:lnTo>
                    <a:pt x="216" y="6"/>
                  </a:lnTo>
                  <a:lnTo>
                    <a:pt x="208" y="1"/>
                  </a:lnTo>
                  <a:lnTo>
                    <a:pt x="175" y="0"/>
                  </a:lnTo>
                  <a:lnTo>
                    <a:pt x="168" y="5"/>
                  </a:lnTo>
                  <a:lnTo>
                    <a:pt x="160" y="10"/>
                  </a:lnTo>
                  <a:lnTo>
                    <a:pt x="153" y="15"/>
                  </a:lnTo>
                  <a:lnTo>
                    <a:pt x="146" y="20"/>
                  </a:lnTo>
                  <a:lnTo>
                    <a:pt x="139" y="24"/>
                  </a:lnTo>
                  <a:lnTo>
                    <a:pt x="132" y="29"/>
                  </a:lnTo>
                  <a:lnTo>
                    <a:pt x="125" y="34"/>
                  </a:lnTo>
                  <a:lnTo>
                    <a:pt x="118" y="39"/>
                  </a:lnTo>
                  <a:lnTo>
                    <a:pt x="109" y="47"/>
                  </a:lnTo>
                  <a:lnTo>
                    <a:pt x="101" y="53"/>
                  </a:lnTo>
                  <a:lnTo>
                    <a:pt x="93" y="59"/>
                  </a:lnTo>
                  <a:lnTo>
                    <a:pt x="84" y="66"/>
                  </a:lnTo>
                  <a:lnTo>
                    <a:pt x="72" y="69"/>
                  </a:lnTo>
                  <a:lnTo>
                    <a:pt x="60" y="72"/>
                  </a:lnTo>
                  <a:close/>
                </a:path>
              </a:pathLst>
            </a:custGeom>
            <a:grpFill/>
            <a:ln w="9525" cap="flat" cmpd="sng">
              <a:solidFill>
                <a:schemeClr val="bg1"/>
              </a:solidFill>
              <a:prstDash val="solid"/>
              <a:round/>
              <a:headEnd type="none" w="med" len="med"/>
              <a:tailEnd type="none" w="med" len="med"/>
            </a:ln>
            <a:effectLst/>
          </p:spPr>
          <p:txBody>
            <a:bodyPr/>
            <a:lstStyle/>
            <a:p>
              <a:endParaRPr lang="en-US" sz="3200" dirty="0">
                <a:solidFill>
                  <a:srgbClr val="000000"/>
                </a:solidFill>
              </a:endParaRPr>
            </a:p>
          </p:txBody>
        </p:sp>
        <p:sp>
          <p:nvSpPr>
            <p:cNvPr id="34" name="Freeform 390"/>
            <p:cNvSpPr>
              <a:spLocks/>
            </p:cNvSpPr>
            <p:nvPr/>
          </p:nvSpPr>
          <p:spPr bwMode="gray">
            <a:xfrm>
              <a:off x="3765287" y="969081"/>
              <a:ext cx="278339" cy="603069"/>
            </a:xfrm>
            <a:custGeom>
              <a:avLst/>
              <a:gdLst/>
              <a:ahLst/>
              <a:cxnLst>
                <a:cxn ang="0">
                  <a:pos x="20" y="7"/>
                </a:cxn>
                <a:cxn ang="0">
                  <a:pos x="15" y="15"/>
                </a:cxn>
                <a:cxn ang="0">
                  <a:pos x="17" y="17"/>
                </a:cxn>
                <a:cxn ang="0">
                  <a:pos x="15" y="28"/>
                </a:cxn>
                <a:cxn ang="0">
                  <a:pos x="17" y="42"/>
                </a:cxn>
                <a:cxn ang="0">
                  <a:pos x="13" y="51"/>
                </a:cxn>
                <a:cxn ang="0">
                  <a:pos x="0" y="64"/>
                </a:cxn>
                <a:cxn ang="0">
                  <a:pos x="4" y="77"/>
                </a:cxn>
                <a:cxn ang="0">
                  <a:pos x="11" y="81"/>
                </a:cxn>
                <a:cxn ang="0">
                  <a:pos x="13" y="86"/>
                </a:cxn>
                <a:cxn ang="0">
                  <a:pos x="13" y="92"/>
                </a:cxn>
                <a:cxn ang="0">
                  <a:pos x="25" y="98"/>
                </a:cxn>
                <a:cxn ang="0">
                  <a:pos x="30" y="130"/>
                </a:cxn>
                <a:cxn ang="0">
                  <a:pos x="37" y="128"/>
                </a:cxn>
                <a:cxn ang="0">
                  <a:pos x="42" y="123"/>
                </a:cxn>
                <a:cxn ang="0">
                  <a:pos x="41" y="112"/>
                </a:cxn>
                <a:cxn ang="0">
                  <a:pos x="42" y="107"/>
                </a:cxn>
                <a:cxn ang="0">
                  <a:pos x="59" y="93"/>
                </a:cxn>
                <a:cxn ang="0">
                  <a:pos x="60" y="91"/>
                </a:cxn>
                <a:cxn ang="0">
                  <a:pos x="60" y="78"/>
                </a:cxn>
                <a:cxn ang="0">
                  <a:pos x="56" y="78"/>
                </a:cxn>
                <a:cxn ang="0">
                  <a:pos x="53" y="71"/>
                </a:cxn>
                <a:cxn ang="0">
                  <a:pos x="49" y="72"/>
                </a:cxn>
                <a:cxn ang="0">
                  <a:pos x="47" y="70"/>
                </a:cxn>
                <a:cxn ang="0">
                  <a:pos x="42" y="70"/>
                </a:cxn>
                <a:cxn ang="0">
                  <a:pos x="40" y="67"/>
                </a:cxn>
                <a:cxn ang="0">
                  <a:pos x="38" y="64"/>
                </a:cxn>
                <a:cxn ang="0">
                  <a:pos x="38" y="61"/>
                </a:cxn>
                <a:cxn ang="0">
                  <a:pos x="42" y="61"/>
                </a:cxn>
                <a:cxn ang="0">
                  <a:pos x="42" y="58"/>
                </a:cxn>
                <a:cxn ang="0">
                  <a:pos x="53" y="49"/>
                </a:cxn>
                <a:cxn ang="0">
                  <a:pos x="57" y="39"/>
                </a:cxn>
                <a:cxn ang="0">
                  <a:pos x="56" y="33"/>
                </a:cxn>
                <a:cxn ang="0">
                  <a:pos x="50" y="28"/>
                </a:cxn>
                <a:cxn ang="0">
                  <a:pos x="48" y="22"/>
                </a:cxn>
                <a:cxn ang="0">
                  <a:pos x="48" y="18"/>
                </a:cxn>
                <a:cxn ang="0">
                  <a:pos x="54" y="15"/>
                </a:cxn>
                <a:cxn ang="0">
                  <a:pos x="57" y="8"/>
                </a:cxn>
                <a:cxn ang="0">
                  <a:pos x="55" y="5"/>
                </a:cxn>
                <a:cxn ang="0">
                  <a:pos x="47" y="11"/>
                </a:cxn>
                <a:cxn ang="0">
                  <a:pos x="44" y="10"/>
                </a:cxn>
                <a:cxn ang="0">
                  <a:pos x="43" y="5"/>
                </a:cxn>
                <a:cxn ang="0">
                  <a:pos x="43" y="2"/>
                </a:cxn>
                <a:cxn ang="0">
                  <a:pos x="35" y="0"/>
                </a:cxn>
                <a:cxn ang="0">
                  <a:pos x="29" y="1"/>
                </a:cxn>
                <a:cxn ang="0">
                  <a:pos x="20" y="7"/>
                </a:cxn>
              </a:cxnLst>
              <a:rect l="0" t="0" r="r" b="b"/>
              <a:pathLst>
                <a:path w="60" h="130">
                  <a:moveTo>
                    <a:pt x="20" y="7"/>
                  </a:moveTo>
                  <a:lnTo>
                    <a:pt x="15" y="15"/>
                  </a:lnTo>
                  <a:lnTo>
                    <a:pt x="17" y="17"/>
                  </a:lnTo>
                  <a:lnTo>
                    <a:pt x="15" y="28"/>
                  </a:lnTo>
                  <a:lnTo>
                    <a:pt x="17" y="42"/>
                  </a:lnTo>
                  <a:lnTo>
                    <a:pt x="13" y="51"/>
                  </a:lnTo>
                  <a:lnTo>
                    <a:pt x="0" y="64"/>
                  </a:lnTo>
                  <a:lnTo>
                    <a:pt x="4" y="77"/>
                  </a:lnTo>
                  <a:lnTo>
                    <a:pt x="11" y="81"/>
                  </a:lnTo>
                  <a:lnTo>
                    <a:pt x="13" y="86"/>
                  </a:lnTo>
                  <a:lnTo>
                    <a:pt x="13" y="92"/>
                  </a:lnTo>
                  <a:lnTo>
                    <a:pt x="25" y="98"/>
                  </a:lnTo>
                  <a:lnTo>
                    <a:pt x="30" y="130"/>
                  </a:lnTo>
                  <a:lnTo>
                    <a:pt x="37" y="128"/>
                  </a:lnTo>
                  <a:lnTo>
                    <a:pt x="42" y="123"/>
                  </a:lnTo>
                  <a:lnTo>
                    <a:pt x="41" y="112"/>
                  </a:lnTo>
                  <a:lnTo>
                    <a:pt x="42" y="107"/>
                  </a:lnTo>
                  <a:lnTo>
                    <a:pt x="59" y="93"/>
                  </a:lnTo>
                  <a:lnTo>
                    <a:pt x="60" y="91"/>
                  </a:lnTo>
                  <a:lnTo>
                    <a:pt x="60" y="78"/>
                  </a:lnTo>
                  <a:lnTo>
                    <a:pt x="56" y="78"/>
                  </a:lnTo>
                  <a:lnTo>
                    <a:pt x="53" y="71"/>
                  </a:lnTo>
                  <a:lnTo>
                    <a:pt x="49" y="72"/>
                  </a:lnTo>
                  <a:lnTo>
                    <a:pt x="47" y="70"/>
                  </a:lnTo>
                  <a:lnTo>
                    <a:pt x="42" y="70"/>
                  </a:lnTo>
                  <a:lnTo>
                    <a:pt x="40" y="67"/>
                  </a:lnTo>
                  <a:lnTo>
                    <a:pt x="38" y="64"/>
                  </a:lnTo>
                  <a:lnTo>
                    <a:pt x="38" y="61"/>
                  </a:lnTo>
                  <a:lnTo>
                    <a:pt x="42" y="61"/>
                  </a:lnTo>
                  <a:lnTo>
                    <a:pt x="42" y="58"/>
                  </a:lnTo>
                  <a:lnTo>
                    <a:pt x="53" y="49"/>
                  </a:lnTo>
                  <a:lnTo>
                    <a:pt x="57" y="39"/>
                  </a:lnTo>
                  <a:lnTo>
                    <a:pt x="56" y="33"/>
                  </a:lnTo>
                  <a:lnTo>
                    <a:pt x="50" y="28"/>
                  </a:lnTo>
                  <a:lnTo>
                    <a:pt x="48" y="22"/>
                  </a:lnTo>
                  <a:lnTo>
                    <a:pt x="48" y="18"/>
                  </a:lnTo>
                  <a:lnTo>
                    <a:pt x="54" y="15"/>
                  </a:lnTo>
                  <a:lnTo>
                    <a:pt x="57" y="8"/>
                  </a:lnTo>
                  <a:lnTo>
                    <a:pt x="55" y="5"/>
                  </a:lnTo>
                  <a:lnTo>
                    <a:pt x="47" y="11"/>
                  </a:lnTo>
                  <a:lnTo>
                    <a:pt x="44" y="10"/>
                  </a:lnTo>
                  <a:lnTo>
                    <a:pt x="43" y="5"/>
                  </a:lnTo>
                  <a:lnTo>
                    <a:pt x="43" y="2"/>
                  </a:lnTo>
                  <a:lnTo>
                    <a:pt x="35" y="0"/>
                  </a:lnTo>
                  <a:lnTo>
                    <a:pt x="29" y="1"/>
                  </a:lnTo>
                  <a:lnTo>
                    <a:pt x="20" y="7"/>
                  </a:lnTo>
                  <a:close/>
                </a:path>
              </a:pathLst>
            </a:custGeom>
            <a:solidFill>
              <a:schemeClr val="bg2"/>
            </a:solidFill>
            <a:ln w="9525" cap="flat" cmpd="sng">
              <a:solidFill>
                <a:schemeClr val="bg1"/>
              </a:solidFill>
              <a:prstDash val="solid"/>
              <a:round/>
              <a:headEnd type="none" w="med" len="med"/>
              <a:tailEnd type="none" w="med" len="med"/>
            </a:ln>
            <a:effectLst/>
          </p:spPr>
          <p:txBody>
            <a:bodyPr/>
            <a:lstStyle/>
            <a:p>
              <a:endParaRPr lang="en-US" sz="3200" dirty="0">
                <a:solidFill>
                  <a:srgbClr val="000000"/>
                </a:solidFill>
              </a:endParaRPr>
            </a:p>
          </p:txBody>
        </p:sp>
        <p:sp>
          <p:nvSpPr>
            <p:cNvPr id="35" name="Freeform 391"/>
            <p:cNvSpPr>
              <a:spLocks/>
            </p:cNvSpPr>
            <p:nvPr/>
          </p:nvSpPr>
          <p:spPr bwMode="gray">
            <a:xfrm>
              <a:off x="5792524" y="2532420"/>
              <a:ext cx="459262" cy="431427"/>
            </a:xfrm>
            <a:custGeom>
              <a:avLst/>
              <a:gdLst/>
              <a:ahLst/>
              <a:cxnLst>
                <a:cxn ang="0">
                  <a:pos x="31" y="0"/>
                </a:cxn>
                <a:cxn ang="0">
                  <a:pos x="29" y="8"/>
                </a:cxn>
                <a:cxn ang="0">
                  <a:pos x="17" y="13"/>
                </a:cxn>
                <a:cxn ang="0">
                  <a:pos x="13" y="16"/>
                </a:cxn>
                <a:cxn ang="0">
                  <a:pos x="10" y="16"/>
                </a:cxn>
                <a:cxn ang="0">
                  <a:pos x="0" y="52"/>
                </a:cxn>
                <a:cxn ang="0">
                  <a:pos x="1" y="62"/>
                </a:cxn>
                <a:cxn ang="0">
                  <a:pos x="8" y="63"/>
                </a:cxn>
                <a:cxn ang="0">
                  <a:pos x="10" y="59"/>
                </a:cxn>
                <a:cxn ang="0">
                  <a:pos x="12" y="59"/>
                </a:cxn>
                <a:cxn ang="0">
                  <a:pos x="15" y="66"/>
                </a:cxn>
                <a:cxn ang="0">
                  <a:pos x="21" y="53"/>
                </a:cxn>
                <a:cxn ang="0">
                  <a:pos x="26" y="56"/>
                </a:cxn>
                <a:cxn ang="0">
                  <a:pos x="29" y="59"/>
                </a:cxn>
                <a:cxn ang="0">
                  <a:pos x="36" y="59"/>
                </a:cxn>
                <a:cxn ang="0">
                  <a:pos x="37" y="57"/>
                </a:cxn>
                <a:cxn ang="0">
                  <a:pos x="40" y="59"/>
                </a:cxn>
                <a:cxn ang="0">
                  <a:pos x="45" y="58"/>
                </a:cxn>
                <a:cxn ang="0">
                  <a:pos x="51" y="59"/>
                </a:cxn>
                <a:cxn ang="0">
                  <a:pos x="56" y="59"/>
                </a:cxn>
                <a:cxn ang="0">
                  <a:pos x="64" y="64"/>
                </a:cxn>
                <a:cxn ang="0">
                  <a:pos x="70" y="73"/>
                </a:cxn>
                <a:cxn ang="0">
                  <a:pos x="79" y="79"/>
                </a:cxn>
                <a:cxn ang="0">
                  <a:pos x="82" y="85"/>
                </a:cxn>
                <a:cxn ang="0">
                  <a:pos x="89" y="93"/>
                </a:cxn>
                <a:cxn ang="0">
                  <a:pos x="99" y="85"/>
                </a:cxn>
                <a:cxn ang="0">
                  <a:pos x="90" y="79"/>
                </a:cxn>
                <a:cxn ang="0">
                  <a:pos x="87" y="73"/>
                </a:cxn>
                <a:cxn ang="0">
                  <a:pos x="85" y="72"/>
                </a:cxn>
                <a:cxn ang="0">
                  <a:pos x="83" y="69"/>
                </a:cxn>
                <a:cxn ang="0">
                  <a:pos x="79" y="68"/>
                </a:cxn>
                <a:cxn ang="0">
                  <a:pos x="73" y="57"/>
                </a:cxn>
                <a:cxn ang="0">
                  <a:pos x="65" y="54"/>
                </a:cxn>
                <a:cxn ang="0">
                  <a:pos x="61" y="51"/>
                </a:cxn>
                <a:cxn ang="0">
                  <a:pos x="57" y="52"/>
                </a:cxn>
                <a:cxn ang="0">
                  <a:pos x="54" y="47"/>
                </a:cxn>
                <a:cxn ang="0">
                  <a:pos x="55" y="45"/>
                </a:cxn>
                <a:cxn ang="0">
                  <a:pos x="52" y="43"/>
                </a:cxn>
                <a:cxn ang="0">
                  <a:pos x="50" y="45"/>
                </a:cxn>
                <a:cxn ang="0">
                  <a:pos x="51" y="48"/>
                </a:cxn>
                <a:cxn ang="0">
                  <a:pos x="49" y="47"/>
                </a:cxn>
                <a:cxn ang="0">
                  <a:pos x="48" y="42"/>
                </a:cxn>
                <a:cxn ang="0">
                  <a:pos x="45" y="41"/>
                </a:cxn>
                <a:cxn ang="0">
                  <a:pos x="42" y="35"/>
                </a:cxn>
                <a:cxn ang="0">
                  <a:pos x="36" y="9"/>
                </a:cxn>
                <a:cxn ang="0">
                  <a:pos x="31" y="0"/>
                </a:cxn>
              </a:cxnLst>
              <a:rect l="0" t="0" r="r" b="b"/>
              <a:pathLst>
                <a:path w="99" h="93">
                  <a:moveTo>
                    <a:pt x="31" y="0"/>
                  </a:moveTo>
                  <a:lnTo>
                    <a:pt x="29" y="8"/>
                  </a:lnTo>
                  <a:lnTo>
                    <a:pt x="17" y="13"/>
                  </a:lnTo>
                  <a:lnTo>
                    <a:pt x="13" y="16"/>
                  </a:lnTo>
                  <a:lnTo>
                    <a:pt x="10" y="16"/>
                  </a:lnTo>
                  <a:lnTo>
                    <a:pt x="0" y="52"/>
                  </a:lnTo>
                  <a:lnTo>
                    <a:pt x="1" y="62"/>
                  </a:lnTo>
                  <a:lnTo>
                    <a:pt x="8" y="63"/>
                  </a:lnTo>
                  <a:lnTo>
                    <a:pt x="10" y="59"/>
                  </a:lnTo>
                  <a:lnTo>
                    <a:pt x="12" y="59"/>
                  </a:lnTo>
                  <a:lnTo>
                    <a:pt x="15" y="66"/>
                  </a:lnTo>
                  <a:lnTo>
                    <a:pt x="21" y="53"/>
                  </a:lnTo>
                  <a:lnTo>
                    <a:pt x="26" y="56"/>
                  </a:lnTo>
                  <a:lnTo>
                    <a:pt x="29" y="59"/>
                  </a:lnTo>
                  <a:lnTo>
                    <a:pt x="36" y="59"/>
                  </a:lnTo>
                  <a:lnTo>
                    <a:pt x="37" y="57"/>
                  </a:lnTo>
                  <a:lnTo>
                    <a:pt x="40" y="59"/>
                  </a:lnTo>
                  <a:lnTo>
                    <a:pt x="45" y="58"/>
                  </a:lnTo>
                  <a:lnTo>
                    <a:pt x="51" y="59"/>
                  </a:lnTo>
                  <a:lnTo>
                    <a:pt x="56" y="59"/>
                  </a:lnTo>
                  <a:lnTo>
                    <a:pt x="64" y="64"/>
                  </a:lnTo>
                  <a:lnTo>
                    <a:pt x="70" y="73"/>
                  </a:lnTo>
                  <a:lnTo>
                    <a:pt x="79" y="79"/>
                  </a:lnTo>
                  <a:lnTo>
                    <a:pt x="82" y="85"/>
                  </a:lnTo>
                  <a:lnTo>
                    <a:pt x="89" y="93"/>
                  </a:lnTo>
                  <a:lnTo>
                    <a:pt x="99" y="85"/>
                  </a:lnTo>
                  <a:lnTo>
                    <a:pt x="90" y="79"/>
                  </a:lnTo>
                  <a:lnTo>
                    <a:pt x="87" y="73"/>
                  </a:lnTo>
                  <a:lnTo>
                    <a:pt x="85" y="72"/>
                  </a:lnTo>
                  <a:lnTo>
                    <a:pt x="83" y="69"/>
                  </a:lnTo>
                  <a:lnTo>
                    <a:pt x="79" y="68"/>
                  </a:lnTo>
                  <a:lnTo>
                    <a:pt x="73" y="57"/>
                  </a:lnTo>
                  <a:lnTo>
                    <a:pt x="65" y="54"/>
                  </a:lnTo>
                  <a:lnTo>
                    <a:pt x="61" y="51"/>
                  </a:lnTo>
                  <a:lnTo>
                    <a:pt x="57" y="52"/>
                  </a:lnTo>
                  <a:lnTo>
                    <a:pt x="54" y="47"/>
                  </a:lnTo>
                  <a:lnTo>
                    <a:pt x="55" y="45"/>
                  </a:lnTo>
                  <a:lnTo>
                    <a:pt x="52" y="43"/>
                  </a:lnTo>
                  <a:lnTo>
                    <a:pt x="50" y="45"/>
                  </a:lnTo>
                  <a:lnTo>
                    <a:pt x="51" y="48"/>
                  </a:lnTo>
                  <a:lnTo>
                    <a:pt x="49" y="47"/>
                  </a:lnTo>
                  <a:lnTo>
                    <a:pt x="48" y="42"/>
                  </a:lnTo>
                  <a:lnTo>
                    <a:pt x="45" y="41"/>
                  </a:lnTo>
                  <a:lnTo>
                    <a:pt x="42" y="35"/>
                  </a:lnTo>
                  <a:lnTo>
                    <a:pt x="36" y="9"/>
                  </a:lnTo>
                  <a:lnTo>
                    <a:pt x="31" y="0"/>
                  </a:lnTo>
                  <a:close/>
                </a:path>
              </a:pathLst>
            </a:custGeom>
            <a:grpFill/>
            <a:ln w="9525" cap="flat" cmpd="sng">
              <a:solidFill>
                <a:schemeClr val="bg1"/>
              </a:solidFill>
              <a:prstDash val="solid"/>
              <a:round/>
              <a:headEnd type="none" w="med" len="med"/>
              <a:tailEnd type="none" w="med" len="med"/>
            </a:ln>
            <a:effectLst/>
          </p:spPr>
          <p:txBody>
            <a:bodyPr/>
            <a:lstStyle/>
            <a:p>
              <a:endParaRPr lang="en-US" sz="3200" dirty="0">
                <a:solidFill>
                  <a:srgbClr val="000000"/>
                </a:solidFill>
              </a:endParaRPr>
            </a:p>
          </p:txBody>
        </p:sp>
        <p:sp>
          <p:nvSpPr>
            <p:cNvPr id="36" name="Freeform 392"/>
            <p:cNvSpPr>
              <a:spLocks/>
            </p:cNvSpPr>
            <p:nvPr/>
          </p:nvSpPr>
          <p:spPr bwMode="gray">
            <a:xfrm>
              <a:off x="6168284" y="2926736"/>
              <a:ext cx="106698" cy="139170"/>
            </a:xfrm>
            <a:custGeom>
              <a:avLst/>
              <a:gdLst/>
              <a:ahLst/>
              <a:cxnLst>
                <a:cxn ang="0">
                  <a:pos x="18" y="0"/>
                </a:cxn>
                <a:cxn ang="0">
                  <a:pos x="8" y="8"/>
                </a:cxn>
                <a:cxn ang="0">
                  <a:pos x="7" y="9"/>
                </a:cxn>
                <a:cxn ang="0">
                  <a:pos x="5" y="17"/>
                </a:cxn>
                <a:cxn ang="0">
                  <a:pos x="0" y="25"/>
                </a:cxn>
                <a:cxn ang="0">
                  <a:pos x="2" y="30"/>
                </a:cxn>
                <a:cxn ang="0">
                  <a:pos x="8" y="30"/>
                </a:cxn>
                <a:cxn ang="0">
                  <a:pos x="13" y="27"/>
                </a:cxn>
                <a:cxn ang="0">
                  <a:pos x="17" y="30"/>
                </a:cxn>
                <a:cxn ang="0">
                  <a:pos x="21" y="21"/>
                </a:cxn>
                <a:cxn ang="0">
                  <a:pos x="20" y="20"/>
                </a:cxn>
                <a:cxn ang="0">
                  <a:pos x="13" y="21"/>
                </a:cxn>
                <a:cxn ang="0">
                  <a:pos x="11" y="20"/>
                </a:cxn>
                <a:cxn ang="0">
                  <a:pos x="13" y="20"/>
                </a:cxn>
                <a:cxn ang="0">
                  <a:pos x="15" y="17"/>
                </a:cxn>
                <a:cxn ang="0">
                  <a:pos x="23" y="12"/>
                </a:cxn>
                <a:cxn ang="0">
                  <a:pos x="23" y="6"/>
                </a:cxn>
                <a:cxn ang="0">
                  <a:pos x="18" y="0"/>
                </a:cxn>
              </a:cxnLst>
              <a:rect l="0" t="0" r="r" b="b"/>
              <a:pathLst>
                <a:path w="23" h="30">
                  <a:moveTo>
                    <a:pt x="18" y="0"/>
                  </a:moveTo>
                  <a:lnTo>
                    <a:pt x="8" y="8"/>
                  </a:lnTo>
                  <a:lnTo>
                    <a:pt x="7" y="9"/>
                  </a:lnTo>
                  <a:lnTo>
                    <a:pt x="5" y="17"/>
                  </a:lnTo>
                  <a:lnTo>
                    <a:pt x="0" y="25"/>
                  </a:lnTo>
                  <a:lnTo>
                    <a:pt x="2" y="30"/>
                  </a:lnTo>
                  <a:lnTo>
                    <a:pt x="8" y="30"/>
                  </a:lnTo>
                  <a:lnTo>
                    <a:pt x="13" y="27"/>
                  </a:lnTo>
                  <a:lnTo>
                    <a:pt x="17" y="30"/>
                  </a:lnTo>
                  <a:lnTo>
                    <a:pt x="21" y="21"/>
                  </a:lnTo>
                  <a:lnTo>
                    <a:pt x="20" y="20"/>
                  </a:lnTo>
                  <a:lnTo>
                    <a:pt x="13" y="21"/>
                  </a:lnTo>
                  <a:lnTo>
                    <a:pt x="11" y="20"/>
                  </a:lnTo>
                  <a:lnTo>
                    <a:pt x="13" y="20"/>
                  </a:lnTo>
                  <a:lnTo>
                    <a:pt x="15" y="17"/>
                  </a:lnTo>
                  <a:lnTo>
                    <a:pt x="23" y="12"/>
                  </a:lnTo>
                  <a:lnTo>
                    <a:pt x="23" y="6"/>
                  </a:lnTo>
                  <a:lnTo>
                    <a:pt x="18" y="0"/>
                  </a:lnTo>
                  <a:close/>
                </a:path>
              </a:pathLst>
            </a:custGeom>
            <a:grpFill/>
            <a:ln w="9525" cap="flat" cmpd="sng">
              <a:solidFill>
                <a:schemeClr val="bg1"/>
              </a:solidFill>
              <a:prstDash val="solid"/>
              <a:round/>
              <a:headEnd type="none" w="med" len="med"/>
              <a:tailEnd type="none" w="med" len="med"/>
            </a:ln>
            <a:effectLst/>
          </p:spPr>
          <p:txBody>
            <a:bodyPr/>
            <a:lstStyle/>
            <a:p>
              <a:endParaRPr lang="en-US" sz="3200" dirty="0">
                <a:solidFill>
                  <a:srgbClr val="000000"/>
                </a:solidFill>
              </a:endParaRPr>
            </a:p>
          </p:txBody>
        </p:sp>
        <p:sp>
          <p:nvSpPr>
            <p:cNvPr id="37" name="Freeform 393"/>
            <p:cNvSpPr>
              <a:spLocks/>
            </p:cNvSpPr>
            <p:nvPr/>
          </p:nvSpPr>
          <p:spPr bwMode="gray">
            <a:xfrm>
              <a:off x="3440557" y="2847872"/>
              <a:ext cx="816463" cy="700489"/>
            </a:xfrm>
            <a:custGeom>
              <a:avLst/>
              <a:gdLst/>
              <a:ahLst/>
              <a:cxnLst>
                <a:cxn ang="0">
                  <a:pos x="24" y="118"/>
                </a:cxn>
                <a:cxn ang="0">
                  <a:pos x="35" y="126"/>
                </a:cxn>
                <a:cxn ang="0">
                  <a:pos x="42" y="133"/>
                </a:cxn>
                <a:cxn ang="0">
                  <a:pos x="42" y="142"/>
                </a:cxn>
                <a:cxn ang="0">
                  <a:pos x="51" y="149"/>
                </a:cxn>
                <a:cxn ang="0">
                  <a:pos x="54" y="151"/>
                </a:cxn>
                <a:cxn ang="0">
                  <a:pos x="62" y="149"/>
                </a:cxn>
                <a:cxn ang="0">
                  <a:pos x="73" y="147"/>
                </a:cxn>
                <a:cxn ang="0">
                  <a:pos x="83" y="141"/>
                </a:cxn>
                <a:cxn ang="0">
                  <a:pos x="90" y="134"/>
                </a:cxn>
                <a:cxn ang="0">
                  <a:pos x="98" y="118"/>
                </a:cxn>
                <a:cxn ang="0">
                  <a:pos x="104" y="110"/>
                </a:cxn>
                <a:cxn ang="0">
                  <a:pos x="125" y="117"/>
                </a:cxn>
                <a:cxn ang="0">
                  <a:pos x="140" y="96"/>
                </a:cxn>
                <a:cxn ang="0">
                  <a:pos x="151" y="79"/>
                </a:cxn>
                <a:cxn ang="0">
                  <a:pos x="162" y="45"/>
                </a:cxn>
                <a:cxn ang="0">
                  <a:pos x="176" y="34"/>
                </a:cxn>
                <a:cxn ang="0">
                  <a:pos x="171" y="21"/>
                </a:cxn>
                <a:cxn ang="0">
                  <a:pos x="163" y="0"/>
                </a:cxn>
                <a:cxn ang="0">
                  <a:pos x="155" y="5"/>
                </a:cxn>
                <a:cxn ang="0">
                  <a:pos x="145" y="11"/>
                </a:cxn>
                <a:cxn ang="0">
                  <a:pos x="114" y="9"/>
                </a:cxn>
                <a:cxn ang="0">
                  <a:pos x="100" y="17"/>
                </a:cxn>
                <a:cxn ang="0">
                  <a:pos x="79" y="9"/>
                </a:cxn>
                <a:cxn ang="0">
                  <a:pos x="67" y="15"/>
                </a:cxn>
                <a:cxn ang="0">
                  <a:pos x="55" y="6"/>
                </a:cxn>
                <a:cxn ang="0">
                  <a:pos x="32" y="1"/>
                </a:cxn>
                <a:cxn ang="0">
                  <a:pos x="19" y="17"/>
                </a:cxn>
                <a:cxn ang="0">
                  <a:pos x="14" y="33"/>
                </a:cxn>
                <a:cxn ang="0">
                  <a:pos x="15" y="44"/>
                </a:cxn>
                <a:cxn ang="0">
                  <a:pos x="13" y="56"/>
                </a:cxn>
                <a:cxn ang="0">
                  <a:pos x="13" y="63"/>
                </a:cxn>
                <a:cxn ang="0">
                  <a:pos x="6" y="75"/>
                </a:cxn>
                <a:cxn ang="0">
                  <a:pos x="0" y="107"/>
                </a:cxn>
              </a:cxnLst>
              <a:rect l="0" t="0" r="r" b="b"/>
              <a:pathLst>
                <a:path w="176" h="151">
                  <a:moveTo>
                    <a:pt x="2" y="118"/>
                  </a:moveTo>
                  <a:lnTo>
                    <a:pt x="24" y="118"/>
                  </a:lnTo>
                  <a:lnTo>
                    <a:pt x="32" y="122"/>
                  </a:lnTo>
                  <a:lnTo>
                    <a:pt x="35" y="126"/>
                  </a:lnTo>
                  <a:lnTo>
                    <a:pt x="39" y="131"/>
                  </a:lnTo>
                  <a:lnTo>
                    <a:pt x="42" y="133"/>
                  </a:lnTo>
                  <a:lnTo>
                    <a:pt x="40" y="134"/>
                  </a:lnTo>
                  <a:lnTo>
                    <a:pt x="42" y="142"/>
                  </a:lnTo>
                  <a:lnTo>
                    <a:pt x="46" y="147"/>
                  </a:lnTo>
                  <a:lnTo>
                    <a:pt x="51" y="149"/>
                  </a:lnTo>
                  <a:lnTo>
                    <a:pt x="52" y="149"/>
                  </a:lnTo>
                  <a:lnTo>
                    <a:pt x="54" y="151"/>
                  </a:lnTo>
                  <a:lnTo>
                    <a:pt x="58" y="149"/>
                  </a:lnTo>
                  <a:lnTo>
                    <a:pt x="62" y="149"/>
                  </a:lnTo>
                  <a:lnTo>
                    <a:pt x="67" y="144"/>
                  </a:lnTo>
                  <a:lnTo>
                    <a:pt x="73" y="147"/>
                  </a:lnTo>
                  <a:lnTo>
                    <a:pt x="82" y="147"/>
                  </a:lnTo>
                  <a:lnTo>
                    <a:pt x="83" y="141"/>
                  </a:lnTo>
                  <a:lnTo>
                    <a:pt x="86" y="144"/>
                  </a:lnTo>
                  <a:lnTo>
                    <a:pt x="90" y="134"/>
                  </a:lnTo>
                  <a:lnTo>
                    <a:pt x="93" y="125"/>
                  </a:lnTo>
                  <a:lnTo>
                    <a:pt x="98" y="118"/>
                  </a:lnTo>
                  <a:lnTo>
                    <a:pt x="102" y="114"/>
                  </a:lnTo>
                  <a:lnTo>
                    <a:pt x="104" y="110"/>
                  </a:lnTo>
                  <a:lnTo>
                    <a:pt x="118" y="109"/>
                  </a:lnTo>
                  <a:lnTo>
                    <a:pt x="125" y="117"/>
                  </a:lnTo>
                  <a:lnTo>
                    <a:pt x="131" y="115"/>
                  </a:lnTo>
                  <a:lnTo>
                    <a:pt x="140" y="96"/>
                  </a:lnTo>
                  <a:lnTo>
                    <a:pt x="144" y="85"/>
                  </a:lnTo>
                  <a:lnTo>
                    <a:pt x="151" y="79"/>
                  </a:lnTo>
                  <a:lnTo>
                    <a:pt x="155" y="63"/>
                  </a:lnTo>
                  <a:lnTo>
                    <a:pt x="162" y="45"/>
                  </a:lnTo>
                  <a:lnTo>
                    <a:pt x="165" y="42"/>
                  </a:lnTo>
                  <a:lnTo>
                    <a:pt x="176" y="34"/>
                  </a:lnTo>
                  <a:lnTo>
                    <a:pt x="176" y="26"/>
                  </a:lnTo>
                  <a:lnTo>
                    <a:pt x="171" y="21"/>
                  </a:lnTo>
                  <a:lnTo>
                    <a:pt x="171" y="11"/>
                  </a:lnTo>
                  <a:lnTo>
                    <a:pt x="163" y="0"/>
                  </a:lnTo>
                  <a:lnTo>
                    <a:pt x="157" y="0"/>
                  </a:lnTo>
                  <a:lnTo>
                    <a:pt x="155" y="5"/>
                  </a:lnTo>
                  <a:lnTo>
                    <a:pt x="151" y="5"/>
                  </a:lnTo>
                  <a:lnTo>
                    <a:pt x="145" y="11"/>
                  </a:lnTo>
                  <a:lnTo>
                    <a:pt x="135" y="7"/>
                  </a:lnTo>
                  <a:lnTo>
                    <a:pt x="114" y="9"/>
                  </a:lnTo>
                  <a:lnTo>
                    <a:pt x="104" y="16"/>
                  </a:lnTo>
                  <a:lnTo>
                    <a:pt x="100" y="17"/>
                  </a:lnTo>
                  <a:lnTo>
                    <a:pt x="90" y="15"/>
                  </a:lnTo>
                  <a:lnTo>
                    <a:pt x="79" y="9"/>
                  </a:lnTo>
                  <a:lnTo>
                    <a:pt x="73" y="9"/>
                  </a:lnTo>
                  <a:lnTo>
                    <a:pt x="67" y="15"/>
                  </a:lnTo>
                  <a:lnTo>
                    <a:pt x="64" y="15"/>
                  </a:lnTo>
                  <a:lnTo>
                    <a:pt x="55" y="6"/>
                  </a:lnTo>
                  <a:lnTo>
                    <a:pt x="44" y="1"/>
                  </a:lnTo>
                  <a:lnTo>
                    <a:pt x="32" y="1"/>
                  </a:lnTo>
                  <a:lnTo>
                    <a:pt x="23" y="6"/>
                  </a:lnTo>
                  <a:lnTo>
                    <a:pt x="19" y="17"/>
                  </a:lnTo>
                  <a:lnTo>
                    <a:pt x="13" y="22"/>
                  </a:lnTo>
                  <a:lnTo>
                    <a:pt x="14" y="33"/>
                  </a:lnTo>
                  <a:lnTo>
                    <a:pt x="12" y="38"/>
                  </a:lnTo>
                  <a:lnTo>
                    <a:pt x="15" y="44"/>
                  </a:lnTo>
                  <a:lnTo>
                    <a:pt x="17" y="54"/>
                  </a:lnTo>
                  <a:lnTo>
                    <a:pt x="13" y="56"/>
                  </a:lnTo>
                  <a:lnTo>
                    <a:pt x="14" y="59"/>
                  </a:lnTo>
                  <a:lnTo>
                    <a:pt x="13" y="63"/>
                  </a:lnTo>
                  <a:lnTo>
                    <a:pt x="7" y="67"/>
                  </a:lnTo>
                  <a:lnTo>
                    <a:pt x="6" y="75"/>
                  </a:lnTo>
                  <a:lnTo>
                    <a:pt x="2" y="85"/>
                  </a:lnTo>
                  <a:lnTo>
                    <a:pt x="0" y="107"/>
                  </a:lnTo>
                  <a:lnTo>
                    <a:pt x="2" y="118"/>
                  </a:lnTo>
                  <a:close/>
                </a:path>
              </a:pathLst>
            </a:custGeom>
            <a:grpFill/>
            <a:ln w="9525" cap="flat" cmpd="sng">
              <a:solidFill>
                <a:schemeClr val="bg1"/>
              </a:solidFill>
              <a:prstDash val="solid"/>
              <a:round/>
              <a:headEnd type="none" w="med" len="med"/>
              <a:tailEnd type="none" w="med" len="med"/>
            </a:ln>
            <a:effectLst/>
          </p:spPr>
          <p:txBody>
            <a:bodyPr/>
            <a:lstStyle/>
            <a:p>
              <a:endParaRPr lang="en-US" sz="3200" dirty="0">
                <a:solidFill>
                  <a:srgbClr val="000000"/>
                </a:solidFill>
              </a:endParaRPr>
            </a:p>
          </p:txBody>
        </p:sp>
        <p:sp>
          <p:nvSpPr>
            <p:cNvPr id="38" name="Freeform 394"/>
            <p:cNvSpPr>
              <a:spLocks/>
            </p:cNvSpPr>
            <p:nvPr/>
          </p:nvSpPr>
          <p:spPr bwMode="gray">
            <a:xfrm>
              <a:off x="3839510" y="2898902"/>
              <a:ext cx="533485" cy="830381"/>
            </a:xfrm>
            <a:custGeom>
              <a:avLst/>
              <a:gdLst/>
              <a:ahLst/>
              <a:cxnLst>
                <a:cxn ang="0">
                  <a:pos x="43" y="171"/>
                </a:cxn>
                <a:cxn ang="0">
                  <a:pos x="56" y="169"/>
                </a:cxn>
                <a:cxn ang="0">
                  <a:pos x="72" y="171"/>
                </a:cxn>
                <a:cxn ang="0">
                  <a:pos x="94" y="171"/>
                </a:cxn>
                <a:cxn ang="0">
                  <a:pos x="107" y="174"/>
                </a:cxn>
                <a:cxn ang="0">
                  <a:pos x="114" y="179"/>
                </a:cxn>
                <a:cxn ang="0">
                  <a:pos x="115" y="176"/>
                </a:cxn>
                <a:cxn ang="0">
                  <a:pos x="115" y="161"/>
                </a:cxn>
                <a:cxn ang="0">
                  <a:pos x="114" y="161"/>
                </a:cxn>
                <a:cxn ang="0">
                  <a:pos x="104" y="152"/>
                </a:cxn>
                <a:cxn ang="0">
                  <a:pos x="93" y="130"/>
                </a:cxn>
                <a:cxn ang="0">
                  <a:pos x="91" y="113"/>
                </a:cxn>
                <a:cxn ang="0">
                  <a:pos x="97" y="106"/>
                </a:cxn>
                <a:cxn ang="0">
                  <a:pos x="104" y="90"/>
                </a:cxn>
                <a:cxn ang="0">
                  <a:pos x="98" y="71"/>
                </a:cxn>
                <a:cxn ang="0">
                  <a:pos x="96" y="68"/>
                </a:cxn>
                <a:cxn ang="0">
                  <a:pos x="89" y="64"/>
                </a:cxn>
                <a:cxn ang="0">
                  <a:pos x="85" y="56"/>
                </a:cxn>
                <a:cxn ang="0">
                  <a:pos x="85" y="53"/>
                </a:cxn>
                <a:cxn ang="0">
                  <a:pos x="88" y="50"/>
                </a:cxn>
                <a:cxn ang="0">
                  <a:pos x="102" y="52"/>
                </a:cxn>
                <a:cxn ang="0">
                  <a:pos x="103" y="49"/>
                </a:cxn>
                <a:cxn ang="0">
                  <a:pos x="103" y="45"/>
                </a:cxn>
                <a:cxn ang="0">
                  <a:pos x="96" y="34"/>
                </a:cxn>
                <a:cxn ang="0">
                  <a:pos x="97" y="20"/>
                </a:cxn>
                <a:cxn ang="0">
                  <a:pos x="93" y="6"/>
                </a:cxn>
                <a:cxn ang="0">
                  <a:pos x="90" y="4"/>
                </a:cxn>
                <a:cxn ang="0">
                  <a:pos x="89" y="0"/>
                </a:cxn>
                <a:cxn ang="0">
                  <a:pos x="85" y="0"/>
                </a:cxn>
                <a:cxn ang="0">
                  <a:pos x="85" y="10"/>
                </a:cxn>
                <a:cxn ang="0">
                  <a:pos x="90" y="15"/>
                </a:cxn>
                <a:cxn ang="0">
                  <a:pos x="90" y="23"/>
                </a:cxn>
                <a:cxn ang="0">
                  <a:pos x="79" y="31"/>
                </a:cxn>
                <a:cxn ang="0">
                  <a:pos x="76" y="34"/>
                </a:cxn>
                <a:cxn ang="0">
                  <a:pos x="69" y="52"/>
                </a:cxn>
                <a:cxn ang="0">
                  <a:pos x="65" y="68"/>
                </a:cxn>
                <a:cxn ang="0">
                  <a:pos x="58" y="74"/>
                </a:cxn>
                <a:cxn ang="0">
                  <a:pos x="54" y="85"/>
                </a:cxn>
                <a:cxn ang="0">
                  <a:pos x="45" y="104"/>
                </a:cxn>
                <a:cxn ang="0">
                  <a:pos x="39" y="106"/>
                </a:cxn>
                <a:cxn ang="0">
                  <a:pos x="32" y="98"/>
                </a:cxn>
                <a:cxn ang="0">
                  <a:pos x="18" y="99"/>
                </a:cxn>
                <a:cxn ang="0">
                  <a:pos x="16" y="103"/>
                </a:cxn>
                <a:cxn ang="0">
                  <a:pos x="12" y="107"/>
                </a:cxn>
                <a:cxn ang="0">
                  <a:pos x="7" y="114"/>
                </a:cxn>
                <a:cxn ang="0">
                  <a:pos x="4" y="123"/>
                </a:cxn>
                <a:cxn ang="0">
                  <a:pos x="0" y="133"/>
                </a:cxn>
                <a:cxn ang="0">
                  <a:pos x="2" y="135"/>
                </a:cxn>
                <a:cxn ang="0">
                  <a:pos x="6" y="135"/>
                </a:cxn>
                <a:cxn ang="0">
                  <a:pos x="9" y="141"/>
                </a:cxn>
                <a:cxn ang="0">
                  <a:pos x="14" y="144"/>
                </a:cxn>
                <a:cxn ang="0">
                  <a:pos x="19" y="144"/>
                </a:cxn>
                <a:cxn ang="0">
                  <a:pos x="18" y="149"/>
                </a:cxn>
                <a:cxn ang="0">
                  <a:pos x="19" y="150"/>
                </a:cxn>
                <a:cxn ang="0">
                  <a:pos x="22" y="155"/>
                </a:cxn>
                <a:cxn ang="0">
                  <a:pos x="19" y="172"/>
                </a:cxn>
                <a:cxn ang="0">
                  <a:pos x="43" y="171"/>
                </a:cxn>
              </a:cxnLst>
              <a:rect l="0" t="0" r="r" b="b"/>
              <a:pathLst>
                <a:path w="115" h="179">
                  <a:moveTo>
                    <a:pt x="43" y="171"/>
                  </a:moveTo>
                  <a:lnTo>
                    <a:pt x="56" y="169"/>
                  </a:lnTo>
                  <a:lnTo>
                    <a:pt x="72" y="171"/>
                  </a:lnTo>
                  <a:lnTo>
                    <a:pt x="94" y="171"/>
                  </a:lnTo>
                  <a:lnTo>
                    <a:pt x="107" y="174"/>
                  </a:lnTo>
                  <a:lnTo>
                    <a:pt x="114" y="179"/>
                  </a:lnTo>
                  <a:lnTo>
                    <a:pt x="115" y="176"/>
                  </a:lnTo>
                  <a:lnTo>
                    <a:pt x="115" y="161"/>
                  </a:lnTo>
                  <a:lnTo>
                    <a:pt x="114" y="161"/>
                  </a:lnTo>
                  <a:lnTo>
                    <a:pt x="104" y="152"/>
                  </a:lnTo>
                  <a:lnTo>
                    <a:pt x="93" y="130"/>
                  </a:lnTo>
                  <a:lnTo>
                    <a:pt x="91" y="113"/>
                  </a:lnTo>
                  <a:lnTo>
                    <a:pt x="97" y="106"/>
                  </a:lnTo>
                  <a:lnTo>
                    <a:pt x="104" y="90"/>
                  </a:lnTo>
                  <a:lnTo>
                    <a:pt x="98" y="71"/>
                  </a:lnTo>
                  <a:lnTo>
                    <a:pt x="96" y="68"/>
                  </a:lnTo>
                  <a:lnTo>
                    <a:pt x="89" y="64"/>
                  </a:lnTo>
                  <a:lnTo>
                    <a:pt x="85" y="56"/>
                  </a:lnTo>
                  <a:lnTo>
                    <a:pt x="85" y="53"/>
                  </a:lnTo>
                  <a:lnTo>
                    <a:pt x="88" y="50"/>
                  </a:lnTo>
                  <a:lnTo>
                    <a:pt x="102" y="52"/>
                  </a:lnTo>
                  <a:lnTo>
                    <a:pt x="103" y="49"/>
                  </a:lnTo>
                  <a:lnTo>
                    <a:pt x="103" y="45"/>
                  </a:lnTo>
                  <a:lnTo>
                    <a:pt x="96" y="34"/>
                  </a:lnTo>
                  <a:lnTo>
                    <a:pt x="97" y="20"/>
                  </a:lnTo>
                  <a:lnTo>
                    <a:pt x="93" y="6"/>
                  </a:lnTo>
                  <a:lnTo>
                    <a:pt x="90" y="4"/>
                  </a:lnTo>
                  <a:lnTo>
                    <a:pt x="89" y="0"/>
                  </a:lnTo>
                  <a:lnTo>
                    <a:pt x="85" y="0"/>
                  </a:lnTo>
                  <a:lnTo>
                    <a:pt x="85" y="10"/>
                  </a:lnTo>
                  <a:lnTo>
                    <a:pt x="90" y="15"/>
                  </a:lnTo>
                  <a:lnTo>
                    <a:pt x="90" y="23"/>
                  </a:lnTo>
                  <a:lnTo>
                    <a:pt x="79" y="31"/>
                  </a:lnTo>
                  <a:lnTo>
                    <a:pt x="76" y="34"/>
                  </a:lnTo>
                  <a:lnTo>
                    <a:pt x="69" y="52"/>
                  </a:lnTo>
                  <a:lnTo>
                    <a:pt x="65" y="68"/>
                  </a:lnTo>
                  <a:lnTo>
                    <a:pt x="58" y="74"/>
                  </a:lnTo>
                  <a:lnTo>
                    <a:pt x="54" y="85"/>
                  </a:lnTo>
                  <a:lnTo>
                    <a:pt x="45" y="104"/>
                  </a:lnTo>
                  <a:lnTo>
                    <a:pt x="39" y="106"/>
                  </a:lnTo>
                  <a:lnTo>
                    <a:pt x="32" y="98"/>
                  </a:lnTo>
                  <a:lnTo>
                    <a:pt x="18" y="99"/>
                  </a:lnTo>
                  <a:lnTo>
                    <a:pt x="16" y="103"/>
                  </a:lnTo>
                  <a:lnTo>
                    <a:pt x="12" y="107"/>
                  </a:lnTo>
                  <a:lnTo>
                    <a:pt x="7" y="114"/>
                  </a:lnTo>
                  <a:lnTo>
                    <a:pt x="4" y="123"/>
                  </a:lnTo>
                  <a:lnTo>
                    <a:pt x="0" y="133"/>
                  </a:lnTo>
                  <a:lnTo>
                    <a:pt x="2" y="135"/>
                  </a:lnTo>
                  <a:lnTo>
                    <a:pt x="6" y="135"/>
                  </a:lnTo>
                  <a:lnTo>
                    <a:pt x="9" y="141"/>
                  </a:lnTo>
                  <a:lnTo>
                    <a:pt x="14" y="144"/>
                  </a:lnTo>
                  <a:lnTo>
                    <a:pt x="19" y="144"/>
                  </a:lnTo>
                  <a:lnTo>
                    <a:pt x="18" y="149"/>
                  </a:lnTo>
                  <a:lnTo>
                    <a:pt x="19" y="150"/>
                  </a:lnTo>
                  <a:lnTo>
                    <a:pt x="22" y="155"/>
                  </a:lnTo>
                  <a:lnTo>
                    <a:pt x="19" y="172"/>
                  </a:lnTo>
                  <a:lnTo>
                    <a:pt x="43" y="171"/>
                  </a:lnTo>
                  <a:close/>
                </a:path>
              </a:pathLst>
            </a:custGeom>
            <a:grpFill/>
            <a:ln w="9525" cap="flat" cmpd="sng">
              <a:solidFill>
                <a:schemeClr val="bg1"/>
              </a:solidFill>
              <a:prstDash val="solid"/>
              <a:round/>
              <a:headEnd type="none" w="med" len="med"/>
              <a:tailEnd type="none" w="med" len="med"/>
            </a:ln>
            <a:effectLst/>
          </p:spPr>
          <p:txBody>
            <a:bodyPr/>
            <a:lstStyle/>
            <a:p>
              <a:endParaRPr lang="en-US" sz="3200" dirty="0">
                <a:solidFill>
                  <a:srgbClr val="000000"/>
                </a:solidFill>
              </a:endParaRPr>
            </a:p>
          </p:txBody>
        </p:sp>
        <p:sp>
          <p:nvSpPr>
            <p:cNvPr id="39" name="Freeform 395"/>
            <p:cNvSpPr>
              <a:spLocks/>
            </p:cNvSpPr>
            <p:nvPr/>
          </p:nvSpPr>
          <p:spPr bwMode="gray">
            <a:xfrm>
              <a:off x="5277598" y="3919480"/>
              <a:ext cx="134533" cy="125255"/>
            </a:xfrm>
            <a:custGeom>
              <a:avLst/>
              <a:gdLst/>
              <a:ahLst/>
              <a:cxnLst>
                <a:cxn ang="0">
                  <a:pos x="22" y="0"/>
                </a:cxn>
                <a:cxn ang="0">
                  <a:pos x="18" y="1"/>
                </a:cxn>
                <a:cxn ang="0">
                  <a:pos x="16" y="6"/>
                </a:cxn>
                <a:cxn ang="0">
                  <a:pos x="11" y="5"/>
                </a:cxn>
                <a:cxn ang="0">
                  <a:pos x="4" y="14"/>
                </a:cxn>
                <a:cxn ang="0">
                  <a:pos x="0" y="21"/>
                </a:cxn>
                <a:cxn ang="0">
                  <a:pos x="2" y="26"/>
                </a:cxn>
                <a:cxn ang="0">
                  <a:pos x="4" y="23"/>
                </a:cxn>
                <a:cxn ang="0">
                  <a:pos x="5" y="23"/>
                </a:cxn>
                <a:cxn ang="0">
                  <a:pos x="9" y="27"/>
                </a:cxn>
                <a:cxn ang="0">
                  <a:pos x="13" y="26"/>
                </a:cxn>
                <a:cxn ang="0">
                  <a:pos x="16" y="21"/>
                </a:cxn>
                <a:cxn ang="0">
                  <a:pos x="23" y="19"/>
                </a:cxn>
                <a:cxn ang="0">
                  <a:pos x="25" y="21"/>
                </a:cxn>
                <a:cxn ang="0">
                  <a:pos x="29" y="14"/>
                </a:cxn>
                <a:cxn ang="0">
                  <a:pos x="22" y="0"/>
                </a:cxn>
              </a:cxnLst>
              <a:rect l="0" t="0" r="r" b="b"/>
              <a:pathLst>
                <a:path w="29" h="27">
                  <a:moveTo>
                    <a:pt x="22" y="0"/>
                  </a:moveTo>
                  <a:lnTo>
                    <a:pt x="18" y="1"/>
                  </a:lnTo>
                  <a:lnTo>
                    <a:pt x="16" y="6"/>
                  </a:lnTo>
                  <a:lnTo>
                    <a:pt x="11" y="5"/>
                  </a:lnTo>
                  <a:lnTo>
                    <a:pt x="4" y="14"/>
                  </a:lnTo>
                  <a:lnTo>
                    <a:pt x="0" y="21"/>
                  </a:lnTo>
                  <a:lnTo>
                    <a:pt x="2" y="26"/>
                  </a:lnTo>
                  <a:lnTo>
                    <a:pt x="4" y="23"/>
                  </a:lnTo>
                  <a:lnTo>
                    <a:pt x="5" y="23"/>
                  </a:lnTo>
                  <a:lnTo>
                    <a:pt x="9" y="27"/>
                  </a:lnTo>
                  <a:lnTo>
                    <a:pt x="13" y="26"/>
                  </a:lnTo>
                  <a:lnTo>
                    <a:pt x="16" y="21"/>
                  </a:lnTo>
                  <a:lnTo>
                    <a:pt x="23" y="19"/>
                  </a:lnTo>
                  <a:lnTo>
                    <a:pt x="25" y="21"/>
                  </a:lnTo>
                  <a:lnTo>
                    <a:pt x="29" y="14"/>
                  </a:lnTo>
                  <a:lnTo>
                    <a:pt x="22" y="0"/>
                  </a:lnTo>
                  <a:close/>
                </a:path>
              </a:pathLst>
            </a:custGeom>
            <a:grpFill/>
            <a:ln w="9525" cap="flat" cmpd="sng">
              <a:solidFill>
                <a:schemeClr val="bg1"/>
              </a:solidFill>
              <a:prstDash val="solid"/>
              <a:round/>
              <a:headEnd type="none" w="med" len="med"/>
              <a:tailEnd type="none" w="med" len="med"/>
            </a:ln>
            <a:effectLst/>
          </p:spPr>
          <p:txBody>
            <a:bodyPr/>
            <a:lstStyle/>
            <a:p>
              <a:endParaRPr lang="en-US" sz="3200" dirty="0">
                <a:solidFill>
                  <a:srgbClr val="000000"/>
                </a:solidFill>
              </a:endParaRPr>
            </a:p>
          </p:txBody>
        </p:sp>
        <p:sp>
          <p:nvSpPr>
            <p:cNvPr id="40" name="Freeform 396"/>
            <p:cNvSpPr>
              <a:spLocks/>
            </p:cNvSpPr>
            <p:nvPr/>
          </p:nvSpPr>
          <p:spPr bwMode="gray">
            <a:xfrm>
              <a:off x="4261658" y="3051987"/>
              <a:ext cx="913883" cy="593791"/>
            </a:xfrm>
            <a:custGeom>
              <a:avLst/>
              <a:gdLst/>
              <a:ahLst/>
              <a:cxnLst>
                <a:cxn ang="0">
                  <a:pos x="190" y="92"/>
                </a:cxn>
                <a:cxn ang="0">
                  <a:pos x="184" y="92"/>
                </a:cxn>
                <a:cxn ang="0">
                  <a:pos x="178" y="91"/>
                </a:cxn>
                <a:cxn ang="0">
                  <a:pos x="162" y="91"/>
                </a:cxn>
                <a:cxn ang="0">
                  <a:pos x="156" y="96"/>
                </a:cxn>
                <a:cxn ang="0">
                  <a:pos x="134" y="100"/>
                </a:cxn>
                <a:cxn ang="0">
                  <a:pos x="123" y="100"/>
                </a:cxn>
                <a:cxn ang="0">
                  <a:pos x="121" y="106"/>
                </a:cxn>
                <a:cxn ang="0">
                  <a:pos x="97" y="101"/>
                </a:cxn>
                <a:cxn ang="0">
                  <a:pos x="92" y="102"/>
                </a:cxn>
                <a:cxn ang="0">
                  <a:pos x="75" y="92"/>
                </a:cxn>
                <a:cxn ang="0">
                  <a:pos x="66" y="114"/>
                </a:cxn>
                <a:cxn ang="0">
                  <a:pos x="53" y="119"/>
                </a:cxn>
                <a:cxn ang="0">
                  <a:pos x="38" y="116"/>
                </a:cxn>
                <a:cxn ang="0">
                  <a:pos x="24" y="128"/>
                </a:cxn>
                <a:cxn ang="0">
                  <a:pos x="13" y="119"/>
                </a:cxn>
                <a:cxn ang="0">
                  <a:pos x="0" y="80"/>
                </a:cxn>
                <a:cxn ang="0">
                  <a:pos x="13" y="57"/>
                </a:cxn>
                <a:cxn ang="0">
                  <a:pos x="29" y="53"/>
                </a:cxn>
                <a:cxn ang="0">
                  <a:pos x="36" y="55"/>
                </a:cxn>
                <a:cxn ang="0">
                  <a:pos x="63" y="47"/>
                </a:cxn>
                <a:cxn ang="0">
                  <a:pos x="67" y="36"/>
                </a:cxn>
                <a:cxn ang="0">
                  <a:pos x="91" y="30"/>
                </a:cxn>
                <a:cxn ang="0">
                  <a:pos x="98" y="25"/>
                </a:cxn>
                <a:cxn ang="0">
                  <a:pos x="110" y="12"/>
                </a:cxn>
                <a:cxn ang="0">
                  <a:pos x="112" y="3"/>
                </a:cxn>
                <a:cxn ang="0">
                  <a:pos x="136" y="16"/>
                </a:cxn>
                <a:cxn ang="0">
                  <a:pos x="136" y="35"/>
                </a:cxn>
                <a:cxn ang="0">
                  <a:pos x="146" y="38"/>
                </a:cxn>
                <a:cxn ang="0">
                  <a:pos x="156" y="43"/>
                </a:cxn>
                <a:cxn ang="0">
                  <a:pos x="162" y="54"/>
                </a:cxn>
                <a:cxn ang="0">
                  <a:pos x="182" y="78"/>
                </a:cxn>
                <a:cxn ang="0">
                  <a:pos x="197" y="92"/>
                </a:cxn>
              </a:cxnLst>
              <a:rect l="0" t="0" r="r" b="b"/>
              <a:pathLst>
                <a:path w="197" h="128">
                  <a:moveTo>
                    <a:pt x="197" y="92"/>
                  </a:moveTo>
                  <a:lnTo>
                    <a:pt x="190" y="92"/>
                  </a:lnTo>
                  <a:lnTo>
                    <a:pt x="187" y="95"/>
                  </a:lnTo>
                  <a:lnTo>
                    <a:pt x="184" y="92"/>
                  </a:lnTo>
                  <a:lnTo>
                    <a:pt x="182" y="95"/>
                  </a:lnTo>
                  <a:lnTo>
                    <a:pt x="178" y="91"/>
                  </a:lnTo>
                  <a:lnTo>
                    <a:pt x="168" y="92"/>
                  </a:lnTo>
                  <a:lnTo>
                    <a:pt x="162" y="91"/>
                  </a:lnTo>
                  <a:lnTo>
                    <a:pt x="161" y="95"/>
                  </a:lnTo>
                  <a:lnTo>
                    <a:pt x="156" y="96"/>
                  </a:lnTo>
                  <a:lnTo>
                    <a:pt x="153" y="93"/>
                  </a:lnTo>
                  <a:lnTo>
                    <a:pt x="134" y="100"/>
                  </a:lnTo>
                  <a:lnTo>
                    <a:pt x="127" y="97"/>
                  </a:lnTo>
                  <a:lnTo>
                    <a:pt x="123" y="100"/>
                  </a:lnTo>
                  <a:lnTo>
                    <a:pt x="123" y="105"/>
                  </a:lnTo>
                  <a:lnTo>
                    <a:pt x="121" y="106"/>
                  </a:lnTo>
                  <a:lnTo>
                    <a:pt x="106" y="106"/>
                  </a:lnTo>
                  <a:lnTo>
                    <a:pt x="97" y="101"/>
                  </a:lnTo>
                  <a:lnTo>
                    <a:pt x="94" y="103"/>
                  </a:lnTo>
                  <a:lnTo>
                    <a:pt x="92" y="102"/>
                  </a:lnTo>
                  <a:lnTo>
                    <a:pt x="84" y="92"/>
                  </a:lnTo>
                  <a:lnTo>
                    <a:pt x="75" y="92"/>
                  </a:lnTo>
                  <a:lnTo>
                    <a:pt x="67" y="102"/>
                  </a:lnTo>
                  <a:lnTo>
                    <a:pt x="66" y="114"/>
                  </a:lnTo>
                  <a:lnTo>
                    <a:pt x="62" y="114"/>
                  </a:lnTo>
                  <a:lnTo>
                    <a:pt x="53" y="119"/>
                  </a:lnTo>
                  <a:lnTo>
                    <a:pt x="43" y="114"/>
                  </a:lnTo>
                  <a:lnTo>
                    <a:pt x="38" y="116"/>
                  </a:lnTo>
                  <a:lnTo>
                    <a:pt x="31" y="119"/>
                  </a:lnTo>
                  <a:lnTo>
                    <a:pt x="24" y="128"/>
                  </a:lnTo>
                  <a:lnTo>
                    <a:pt x="23" y="128"/>
                  </a:lnTo>
                  <a:lnTo>
                    <a:pt x="13" y="119"/>
                  </a:lnTo>
                  <a:lnTo>
                    <a:pt x="2" y="97"/>
                  </a:lnTo>
                  <a:lnTo>
                    <a:pt x="0" y="80"/>
                  </a:lnTo>
                  <a:lnTo>
                    <a:pt x="6" y="73"/>
                  </a:lnTo>
                  <a:lnTo>
                    <a:pt x="13" y="57"/>
                  </a:lnTo>
                  <a:lnTo>
                    <a:pt x="23" y="57"/>
                  </a:lnTo>
                  <a:lnTo>
                    <a:pt x="29" y="53"/>
                  </a:lnTo>
                  <a:lnTo>
                    <a:pt x="31" y="51"/>
                  </a:lnTo>
                  <a:lnTo>
                    <a:pt x="36" y="55"/>
                  </a:lnTo>
                  <a:lnTo>
                    <a:pt x="50" y="48"/>
                  </a:lnTo>
                  <a:lnTo>
                    <a:pt x="63" y="47"/>
                  </a:lnTo>
                  <a:lnTo>
                    <a:pt x="69" y="39"/>
                  </a:lnTo>
                  <a:lnTo>
                    <a:pt x="67" y="36"/>
                  </a:lnTo>
                  <a:lnTo>
                    <a:pt x="68" y="33"/>
                  </a:lnTo>
                  <a:lnTo>
                    <a:pt x="91" y="30"/>
                  </a:lnTo>
                  <a:lnTo>
                    <a:pt x="92" y="27"/>
                  </a:lnTo>
                  <a:lnTo>
                    <a:pt x="98" y="25"/>
                  </a:lnTo>
                  <a:lnTo>
                    <a:pt x="99" y="21"/>
                  </a:lnTo>
                  <a:lnTo>
                    <a:pt x="110" y="12"/>
                  </a:lnTo>
                  <a:lnTo>
                    <a:pt x="110" y="8"/>
                  </a:lnTo>
                  <a:lnTo>
                    <a:pt x="112" y="3"/>
                  </a:lnTo>
                  <a:lnTo>
                    <a:pt x="124" y="0"/>
                  </a:lnTo>
                  <a:lnTo>
                    <a:pt x="136" y="16"/>
                  </a:lnTo>
                  <a:lnTo>
                    <a:pt x="137" y="21"/>
                  </a:lnTo>
                  <a:lnTo>
                    <a:pt x="136" y="35"/>
                  </a:lnTo>
                  <a:lnTo>
                    <a:pt x="138" y="37"/>
                  </a:lnTo>
                  <a:lnTo>
                    <a:pt x="146" y="38"/>
                  </a:lnTo>
                  <a:lnTo>
                    <a:pt x="147" y="42"/>
                  </a:lnTo>
                  <a:lnTo>
                    <a:pt x="156" y="43"/>
                  </a:lnTo>
                  <a:lnTo>
                    <a:pt x="161" y="47"/>
                  </a:lnTo>
                  <a:lnTo>
                    <a:pt x="162" y="54"/>
                  </a:lnTo>
                  <a:lnTo>
                    <a:pt x="178" y="66"/>
                  </a:lnTo>
                  <a:lnTo>
                    <a:pt x="182" y="78"/>
                  </a:lnTo>
                  <a:lnTo>
                    <a:pt x="193" y="84"/>
                  </a:lnTo>
                  <a:lnTo>
                    <a:pt x="197" y="92"/>
                  </a:lnTo>
                  <a:close/>
                </a:path>
              </a:pathLst>
            </a:custGeom>
            <a:grpFill/>
            <a:ln w="9525" cap="flat" cmpd="sng">
              <a:solidFill>
                <a:schemeClr val="bg1"/>
              </a:solidFill>
              <a:prstDash val="solid"/>
              <a:round/>
              <a:headEnd type="none" w="med" len="med"/>
              <a:tailEnd type="none" w="med" len="med"/>
            </a:ln>
            <a:effectLst/>
          </p:spPr>
          <p:txBody>
            <a:bodyPr/>
            <a:lstStyle/>
            <a:p>
              <a:endParaRPr lang="en-US" sz="3200" dirty="0">
                <a:solidFill>
                  <a:srgbClr val="000000"/>
                </a:solidFill>
              </a:endParaRPr>
            </a:p>
          </p:txBody>
        </p:sp>
        <p:sp>
          <p:nvSpPr>
            <p:cNvPr id="41" name="Freeform 397"/>
            <p:cNvSpPr>
              <a:spLocks/>
            </p:cNvSpPr>
            <p:nvPr/>
          </p:nvSpPr>
          <p:spPr bwMode="gray">
            <a:xfrm>
              <a:off x="4085376" y="4165346"/>
              <a:ext cx="74224" cy="102058"/>
            </a:xfrm>
            <a:custGeom>
              <a:avLst/>
              <a:gdLst/>
              <a:ahLst/>
              <a:cxnLst>
                <a:cxn ang="0">
                  <a:pos x="5" y="22"/>
                </a:cxn>
                <a:cxn ang="0">
                  <a:pos x="3" y="20"/>
                </a:cxn>
                <a:cxn ang="0">
                  <a:pos x="3" y="12"/>
                </a:cxn>
                <a:cxn ang="0">
                  <a:pos x="0" y="9"/>
                </a:cxn>
                <a:cxn ang="0">
                  <a:pos x="7" y="6"/>
                </a:cxn>
                <a:cxn ang="0">
                  <a:pos x="9" y="1"/>
                </a:cxn>
                <a:cxn ang="0">
                  <a:pos x="12" y="0"/>
                </a:cxn>
                <a:cxn ang="0">
                  <a:pos x="15" y="1"/>
                </a:cxn>
                <a:cxn ang="0">
                  <a:pos x="16" y="4"/>
                </a:cxn>
                <a:cxn ang="0">
                  <a:pos x="10" y="8"/>
                </a:cxn>
                <a:cxn ang="0">
                  <a:pos x="7" y="20"/>
                </a:cxn>
                <a:cxn ang="0">
                  <a:pos x="5" y="22"/>
                </a:cxn>
              </a:cxnLst>
              <a:rect l="0" t="0" r="r" b="b"/>
              <a:pathLst>
                <a:path w="16" h="22">
                  <a:moveTo>
                    <a:pt x="5" y="22"/>
                  </a:moveTo>
                  <a:lnTo>
                    <a:pt x="3" y="20"/>
                  </a:lnTo>
                  <a:lnTo>
                    <a:pt x="3" y="12"/>
                  </a:lnTo>
                  <a:lnTo>
                    <a:pt x="0" y="9"/>
                  </a:lnTo>
                  <a:lnTo>
                    <a:pt x="7" y="6"/>
                  </a:lnTo>
                  <a:lnTo>
                    <a:pt x="9" y="1"/>
                  </a:lnTo>
                  <a:lnTo>
                    <a:pt x="12" y="0"/>
                  </a:lnTo>
                  <a:lnTo>
                    <a:pt x="15" y="1"/>
                  </a:lnTo>
                  <a:lnTo>
                    <a:pt x="16" y="4"/>
                  </a:lnTo>
                  <a:lnTo>
                    <a:pt x="10" y="8"/>
                  </a:lnTo>
                  <a:lnTo>
                    <a:pt x="7" y="20"/>
                  </a:lnTo>
                  <a:lnTo>
                    <a:pt x="5" y="22"/>
                  </a:lnTo>
                  <a:close/>
                </a:path>
              </a:pathLst>
            </a:custGeom>
            <a:grpFill/>
            <a:ln w="9525" cap="rnd">
              <a:solidFill>
                <a:schemeClr val="bg1"/>
              </a:solidFill>
              <a:prstDash val="solid"/>
              <a:round/>
              <a:headEnd/>
              <a:tailEnd/>
            </a:ln>
          </p:spPr>
          <p:txBody>
            <a:bodyPr/>
            <a:lstStyle/>
            <a:p>
              <a:endParaRPr lang="en-US" sz="3200" dirty="0">
                <a:solidFill>
                  <a:srgbClr val="000000"/>
                </a:solidFill>
              </a:endParaRPr>
            </a:p>
          </p:txBody>
        </p:sp>
        <p:sp>
          <p:nvSpPr>
            <p:cNvPr id="42" name="Freeform 398"/>
            <p:cNvSpPr>
              <a:spLocks/>
            </p:cNvSpPr>
            <p:nvPr/>
          </p:nvSpPr>
          <p:spPr bwMode="gray">
            <a:xfrm>
              <a:off x="3867345" y="3682890"/>
              <a:ext cx="385038" cy="449984"/>
            </a:xfrm>
            <a:custGeom>
              <a:avLst/>
              <a:gdLst/>
              <a:ahLst/>
              <a:cxnLst>
                <a:cxn ang="0">
                  <a:pos x="37" y="2"/>
                </a:cxn>
                <a:cxn ang="0">
                  <a:pos x="35" y="5"/>
                </a:cxn>
                <a:cxn ang="0">
                  <a:pos x="37" y="19"/>
                </a:cxn>
                <a:cxn ang="0">
                  <a:pos x="18" y="19"/>
                </a:cxn>
                <a:cxn ang="0">
                  <a:pos x="10" y="21"/>
                </a:cxn>
                <a:cxn ang="0">
                  <a:pos x="12" y="25"/>
                </a:cxn>
                <a:cxn ang="0">
                  <a:pos x="8" y="27"/>
                </a:cxn>
                <a:cxn ang="0">
                  <a:pos x="15" y="34"/>
                </a:cxn>
                <a:cxn ang="0">
                  <a:pos x="12" y="35"/>
                </a:cxn>
                <a:cxn ang="0">
                  <a:pos x="7" y="32"/>
                </a:cxn>
                <a:cxn ang="0">
                  <a:pos x="6" y="42"/>
                </a:cxn>
                <a:cxn ang="0">
                  <a:pos x="2" y="47"/>
                </a:cxn>
                <a:cxn ang="0">
                  <a:pos x="0" y="47"/>
                </a:cxn>
                <a:cxn ang="0">
                  <a:pos x="1" y="51"/>
                </a:cxn>
                <a:cxn ang="0">
                  <a:pos x="7" y="65"/>
                </a:cxn>
                <a:cxn ang="0">
                  <a:pos x="16" y="78"/>
                </a:cxn>
                <a:cxn ang="0">
                  <a:pos x="33" y="92"/>
                </a:cxn>
                <a:cxn ang="0">
                  <a:pos x="34" y="97"/>
                </a:cxn>
                <a:cxn ang="0">
                  <a:pos x="37" y="90"/>
                </a:cxn>
                <a:cxn ang="0">
                  <a:pos x="43" y="90"/>
                </a:cxn>
                <a:cxn ang="0">
                  <a:pos x="44" y="89"/>
                </a:cxn>
                <a:cxn ang="0">
                  <a:pos x="41" y="80"/>
                </a:cxn>
                <a:cxn ang="0">
                  <a:pos x="43" y="75"/>
                </a:cxn>
                <a:cxn ang="0">
                  <a:pos x="52" y="70"/>
                </a:cxn>
                <a:cxn ang="0">
                  <a:pos x="58" y="64"/>
                </a:cxn>
                <a:cxn ang="0">
                  <a:pos x="62" y="69"/>
                </a:cxn>
                <a:cxn ang="0">
                  <a:pos x="69" y="68"/>
                </a:cxn>
                <a:cxn ang="0">
                  <a:pos x="75" y="73"/>
                </a:cxn>
                <a:cxn ang="0">
                  <a:pos x="78" y="72"/>
                </a:cxn>
                <a:cxn ang="0">
                  <a:pos x="82" y="48"/>
                </a:cxn>
                <a:cxn ang="0">
                  <a:pos x="77" y="36"/>
                </a:cxn>
                <a:cxn ang="0">
                  <a:pos x="78" y="31"/>
                </a:cxn>
                <a:cxn ang="0">
                  <a:pos x="83" y="23"/>
                </a:cxn>
                <a:cxn ang="0">
                  <a:pos x="83" y="18"/>
                </a:cxn>
                <a:cxn ang="0">
                  <a:pos x="79" y="14"/>
                </a:cxn>
                <a:cxn ang="0">
                  <a:pos x="71" y="11"/>
                </a:cxn>
                <a:cxn ang="0">
                  <a:pos x="67" y="18"/>
                </a:cxn>
                <a:cxn ang="0">
                  <a:pos x="65" y="16"/>
                </a:cxn>
                <a:cxn ang="0">
                  <a:pos x="65" y="7"/>
                </a:cxn>
                <a:cxn ang="0">
                  <a:pos x="66" y="2"/>
                </a:cxn>
                <a:cxn ang="0">
                  <a:pos x="50" y="0"/>
                </a:cxn>
                <a:cxn ang="0">
                  <a:pos x="37" y="2"/>
                </a:cxn>
              </a:cxnLst>
              <a:rect l="0" t="0" r="r" b="b"/>
              <a:pathLst>
                <a:path w="83" h="97">
                  <a:moveTo>
                    <a:pt x="37" y="2"/>
                  </a:moveTo>
                  <a:lnTo>
                    <a:pt x="35" y="5"/>
                  </a:lnTo>
                  <a:lnTo>
                    <a:pt x="37" y="19"/>
                  </a:lnTo>
                  <a:lnTo>
                    <a:pt x="18" y="19"/>
                  </a:lnTo>
                  <a:lnTo>
                    <a:pt x="10" y="21"/>
                  </a:lnTo>
                  <a:lnTo>
                    <a:pt x="12" y="25"/>
                  </a:lnTo>
                  <a:lnTo>
                    <a:pt x="8" y="27"/>
                  </a:lnTo>
                  <a:lnTo>
                    <a:pt x="15" y="34"/>
                  </a:lnTo>
                  <a:lnTo>
                    <a:pt x="12" y="35"/>
                  </a:lnTo>
                  <a:lnTo>
                    <a:pt x="7" y="32"/>
                  </a:lnTo>
                  <a:lnTo>
                    <a:pt x="6" y="42"/>
                  </a:lnTo>
                  <a:lnTo>
                    <a:pt x="2" y="47"/>
                  </a:lnTo>
                  <a:lnTo>
                    <a:pt x="0" y="47"/>
                  </a:lnTo>
                  <a:lnTo>
                    <a:pt x="1" y="51"/>
                  </a:lnTo>
                  <a:lnTo>
                    <a:pt x="7" y="65"/>
                  </a:lnTo>
                  <a:lnTo>
                    <a:pt x="16" y="78"/>
                  </a:lnTo>
                  <a:lnTo>
                    <a:pt x="33" y="92"/>
                  </a:lnTo>
                  <a:lnTo>
                    <a:pt x="34" y="97"/>
                  </a:lnTo>
                  <a:lnTo>
                    <a:pt x="37" y="90"/>
                  </a:lnTo>
                  <a:lnTo>
                    <a:pt x="43" y="90"/>
                  </a:lnTo>
                  <a:lnTo>
                    <a:pt x="44" y="89"/>
                  </a:lnTo>
                  <a:lnTo>
                    <a:pt x="41" y="80"/>
                  </a:lnTo>
                  <a:lnTo>
                    <a:pt x="43" y="75"/>
                  </a:lnTo>
                  <a:lnTo>
                    <a:pt x="52" y="70"/>
                  </a:lnTo>
                  <a:lnTo>
                    <a:pt x="58" y="64"/>
                  </a:lnTo>
                  <a:lnTo>
                    <a:pt x="62" y="69"/>
                  </a:lnTo>
                  <a:lnTo>
                    <a:pt x="69" y="68"/>
                  </a:lnTo>
                  <a:lnTo>
                    <a:pt x="75" y="73"/>
                  </a:lnTo>
                  <a:lnTo>
                    <a:pt x="78" y="72"/>
                  </a:lnTo>
                  <a:lnTo>
                    <a:pt x="82" y="48"/>
                  </a:lnTo>
                  <a:lnTo>
                    <a:pt x="77" y="36"/>
                  </a:lnTo>
                  <a:lnTo>
                    <a:pt x="78" y="31"/>
                  </a:lnTo>
                  <a:lnTo>
                    <a:pt x="83" y="23"/>
                  </a:lnTo>
                  <a:lnTo>
                    <a:pt x="83" y="18"/>
                  </a:lnTo>
                  <a:lnTo>
                    <a:pt x="79" y="14"/>
                  </a:lnTo>
                  <a:lnTo>
                    <a:pt x="71" y="11"/>
                  </a:lnTo>
                  <a:lnTo>
                    <a:pt x="67" y="18"/>
                  </a:lnTo>
                  <a:lnTo>
                    <a:pt x="65" y="16"/>
                  </a:lnTo>
                  <a:lnTo>
                    <a:pt x="65" y="7"/>
                  </a:lnTo>
                  <a:lnTo>
                    <a:pt x="66" y="2"/>
                  </a:lnTo>
                  <a:lnTo>
                    <a:pt x="50" y="0"/>
                  </a:lnTo>
                  <a:lnTo>
                    <a:pt x="37" y="2"/>
                  </a:lnTo>
                  <a:close/>
                </a:path>
              </a:pathLst>
            </a:custGeom>
            <a:grpFill/>
            <a:ln w="9525" cap="flat" cmpd="sng">
              <a:solidFill>
                <a:schemeClr val="bg1"/>
              </a:solidFill>
              <a:prstDash val="solid"/>
              <a:round/>
              <a:headEnd type="none" w="med" len="med"/>
              <a:tailEnd type="none" w="med" len="med"/>
            </a:ln>
            <a:effectLst/>
          </p:spPr>
          <p:txBody>
            <a:bodyPr/>
            <a:lstStyle/>
            <a:p>
              <a:endParaRPr lang="en-US" sz="3200" dirty="0">
                <a:solidFill>
                  <a:srgbClr val="000000"/>
                </a:solidFill>
              </a:endParaRPr>
            </a:p>
          </p:txBody>
        </p:sp>
        <p:sp>
          <p:nvSpPr>
            <p:cNvPr id="43" name="Freeform 399"/>
            <p:cNvSpPr>
              <a:spLocks/>
            </p:cNvSpPr>
            <p:nvPr/>
          </p:nvSpPr>
          <p:spPr bwMode="gray">
            <a:xfrm>
              <a:off x="4025070" y="3580832"/>
              <a:ext cx="524207" cy="626266"/>
            </a:xfrm>
            <a:custGeom>
              <a:avLst/>
              <a:gdLst/>
              <a:ahLst/>
              <a:cxnLst>
                <a:cxn ang="0">
                  <a:pos x="113" y="0"/>
                </a:cxn>
                <a:cxn ang="0">
                  <a:pos x="104" y="5"/>
                </a:cxn>
                <a:cxn ang="0">
                  <a:pos x="94" y="0"/>
                </a:cxn>
                <a:cxn ang="0">
                  <a:pos x="89" y="2"/>
                </a:cxn>
                <a:cxn ang="0">
                  <a:pos x="82" y="5"/>
                </a:cxn>
                <a:cxn ang="0">
                  <a:pos x="75" y="14"/>
                </a:cxn>
                <a:cxn ang="0">
                  <a:pos x="75" y="29"/>
                </a:cxn>
                <a:cxn ang="0">
                  <a:pos x="74" y="32"/>
                </a:cxn>
                <a:cxn ang="0">
                  <a:pos x="67" y="27"/>
                </a:cxn>
                <a:cxn ang="0">
                  <a:pos x="54" y="24"/>
                </a:cxn>
                <a:cxn ang="0">
                  <a:pos x="32" y="24"/>
                </a:cxn>
                <a:cxn ang="0">
                  <a:pos x="31" y="29"/>
                </a:cxn>
                <a:cxn ang="0">
                  <a:pos x="31" y="38"/>
                </a:cxn>
                <a:cxn ang="0">
                  <a:pos x="33" y="40"/>
                </a:cxn>
                <a:cxn ang="0">
                  <a:pos x="37" y="33"/>
                </a:cxn>
                <a:cxn ang="0">
                  <a:pos x="45" y="36"/>
                </a:cxn>
                <a:cxn ang="0">
                  <a:pos x="49" y="40"/>
                </a:cxn>
                <a:cxn ang="0">
                  <a:pos x="49" y="45"/>
                </a:cxn>
                <a:cxn ang="0">
                  <a:pos x="44" y="53"/>
                </a:cxn>
                <a:cxn ang="0">
                  <a:pos x="43" y="58"/>
                </a:cxn>
                <a:cxn ang="0">
                  <a:pos x="48" y="70"/>
                </a:cxn>
                <a:cxn ang="0">
                  <a:pos x="44" y="94"/>
                </a:cxn>
                <a:cxn ang="0">
                  <a:pos x="41" y="95"/>
                </a:cxn>
                <a:cxn ang="0">
                  <a:pos x="35" y="90"/>
                </a:cxn>
                <a:cxn ang="0">
                  <a:pos x="28" y="91"/>
                </a:cxn>
                <a:cxn ang="0">
                  <a:pos x="24" y="86"/>
                </a:cxn>
                <a:cxn ang="0">
                  <a:pos x="18" y="92"/>
                </a:cxn>
                <a:cxn ang="0">
                  <a:pos x="9" y="97"/>
                </a:cxn>
                <a:cxn ang="0">
                  <a:pos x="7" y="102"/>
                </a:cxn>
                <a:cxn ang="0">
                  <a:pos x="10" y="111"/>
                </a:cxn>
                <a:cxn ang="0">
                  <a:pos x="9" y="112"/>
                </a:cxn>
                <a:cxn ang="0">
                  <a:pos x="3" y="112"/>
                </a:cxn>
                <a:cxn ang="0">
                  <a:pos x="0" y="119"/>
                </a:cxn>
                <a:cxn ang="0">
                  <a:pos x="4" y="121"/>
                </a:cxn>
                <a:cxn ang="0">
                  <a:pos x="10" y="127"/>
                </a:cxn>
                <a:cxn ang="0">
                  <a:pos x="13" y="135"/>
                </a:cxn>
                <a:cxn ang="0">
                  <a:pos x="20" y="132"/>
                </a:cxn>
                <a:cxn ang="0">
                  <a:pos x="22" y="127"/>
                </a:cxn>
                <a:cxn ang="0">
                  <a:pos x="25" y="126"/>
                </a:cxn>
                <a:cxn ang="0">
                  <a:pos x="28" y="127"/>
                </a:cxn>
                <a:cxn ang="0">
                  <a:pos x="29" y="130"/>
                </a:cxn>
                <a:cxn ang="0">
                  <a:pos x="33" y="133"/>
                </a:cxn>
                <a:cxn ang="0">
                  <a:pos x="37" y="132"/>
                </a:cxn>
                <a:cxn ang="0">
                  <a:pos x="41" y="127"/>
                </a:cxn>
                <a:cxn ang="0">
                  <a:pos x="48" y="126"/>
                </a:cxn>
                <a:cxn ang="0">
                  <a:pos x="49" y="132"/>
                </a:cxn>
                <a:cxn ang="0">
                  <a:pos x="51" y="132"/>
                </a:cxn>
                <a:cxn ang="0">
                  <a:pos x="57" y="130"/>
                </a:cxn>
                <a:cxn ang="0">
                  <a:pos x="72" y="118"/>
                </a:cxn>
                <a:cxn ang="0">
                  <a:pos x="76" y="107"/>
                </a:cxn>
                <a:cxn ang="0">
                  <a:pos x="78" y="96"/>
                </a:cxn>
                <a:cxn ang="0">
                  <a:pos x="79" y="90"/>
                </a:cxn>
                <a:cxn ang="0">
                  <a:pos x="86" y="80"/>
                </a:cxn>
                <a:cxn ang="0">
                  <a:pos x="100" y="68"/>
                </a:cxn>
                <a:cxn ang="0">
                  <a:pos x="105" y="27"/>
                </a:cxn>
                <a:cxn ang="0">
                  <a:pos x="113" y="11"/>
                </a:cxn>
                <a:cxn ang="0">
                  <a:pos x="113" y="0"/>
                </a:cxn>
              </a:cxnLst>
              <a:rect l="0" t="0" r="r" b="b"/>
              <a:pathLst>
                <a:path w="113" h="135">
                  <a:moveTo>
                    <a:pt x="113" y="0"/>
                  </a:moveTo>
                  <a:lnTo>
                    <a:pt x="104" y="5"/>
                  </a:lnTo>
                  <a:lnTo>
                    <a:pt x="94" y="0"/>
                  </a:lnTo>
                  <a:lnTo>
                    <a:pt x="89" y="2"/>
                  </a:lnTo>
                  <a:lnTo>
                    <a:pt x="82" y="5"/>
                  </a:lnTo>
                  <a:lnTo>
                    <a:pt x="75" y="14"/>
                  </a:lnTo>
                  <a:lnTo>
                    <a:pt x="75" y="29"/>
                  </a:lnTo>
                  <a:lnTo>
                    <a:pt x="74" y="32"/>
                  </a:lnTo>
                  <a:lnTo>
                    <a:pt x="67" y="27"/>
                  </a:lnTo>
                  <a:lnTo>
                    <a:pt x="54" y="24"/>
                  </a:lnTo>
                  <a:lnTo>
                    <a:pt x="32" y="24"/>
                  </a:lnTo>
                  <a:lnTo>
                    <a:pt x="31" y="29"/>
                  </a:lnTo>
                  <a:lnTo>
                    <a:pt x="31" y="38"/>
                  </a:lnTo>
                  <a:lnTo>
                    <a:pt x="33" y="40"/>
                  </a:lnTo>
                  <a:lnTo>
                    <a:pt x="37" y="33"/>
                  </a:lnTo>
                  <a:lnTo>
                    <a:pt x="45" y="36"/>
                  </a:lnTo>
                  <a:lnTo>
                    <a:pt x="49" y="40"/>
                  </a:lnTo>
                  <a:lnTo>
                    <a:pt x="49" y="45"/>
                  </a:lnTo>
                  <a:lnTo>
                    <a:pt x="44" y="53"/>
                  </a:lnTo>
                  <a:lnTo>
                    <a:pt x="43" y="58"/>
                  </a:lnTo>
                  <a:lnTo>
                    <a:pt x="48" y="70"/>
                  </a:lnTo>
                  <a:lnTo>
                    <a:pt x="44" y="94"/>
                  </a:lnTo>
                  <a:lnTo>
                    <a:pt x="41" y="95"/>
                  </a:lnTo>
                  <a:lnTo>
                    <a:pt x="35" y="90"/>
                  </a:lnTo>
                  <a:lnTo>
                    <a:pt x="28" y="91"/>
                  </a:lnTo>
                  <a:lnTo>
                    <a:pt x="24" y="86"/>
                  </a:lnTo>
                  <a:lnTo>
                    <a:pt x="18" y="92"/>
                  </a:lnTo>
                  <a:lnTo>
                    <a:pt x="9" y="97"/>
                  </a:lnTo>
                  <a:lnTo>
                    <a:pt x="7" y="102"/>
                  </a:lnTo>
                  <a:lnTo>
                    <a:pt x="10" y="111"/>
                  </a:lnTo>
                  <a:lnTo>
                    <a:pt x="9" y="112"/>
                  </a:lnTo>
                  <a:lnTo>
                    <a:pt x="3" y="112"/>
                  </a:lnTo>
                  <a:lnTo>
                    <a:pt x="0" y="119"/>
                  </a:lnTo>
                  <a:lnTo>
                    <a:pt x="4" y="121"/>
                  </a:lnTo>
                  <a:lnTo>
                    <a:pt x="10" y="127"/>
                  </a:lnTo>
                  <a:lnTo>
                    <a:pt x="13" y="135"/>
                  </a:lnTo>
                  <a:lnTo>
                    <a:pt x="20" y="132"/>
                  </a:lnTo>
                  <a:lnTo>
                    <a:pt x="22" y="127"/>
                  </a:lnTo>
                  <a:lnTo>
                    <a:pt x="25" y="126"/>
                  </a:lnTo>
                  <a:lnTo>
                    <a:pt x="28" y="127"/>
                  </a:lnTo>
                  <a:lnTo>
                    <a:pt x="29" y="130"/>
                  </a:lnTo>
                  <a:lnTo>
                    <a:pt x="33" y="133"/>
                  </a:lnTo>
                  <a:lnTo>
                    <a:pt x="37" y="132"/>
                  </a:lnTo>
                  <a:lnTo>
                    <a:pt x="41" y="127"/>
                  </a:lnTo>
                  <a:lnTo>
                    <a:pt x="48" y="126"/>
                  </a:lnTo>
                  <a:lnTo>
                    <a:pt x="49" y="132"/>
                  </a:lnTo>
                  <a:lnTo>
                    <a:pt x="51" y="132"/>
                  </a:lnTo>
                  <a:lnTo>
                    <a:pt x="57" y="130"/>
                  </a:lnTo>
                  <a:lnTo>
                    <a:pt x="72" y="118"/>
                  </a:lnTo>
                  <a:lnTo>
                    <a:pt x="76" y="107"/>
                  </a:lnTo>
                  <a:lnTo>
                    <a:pt x="78" y="96"/>
                  </a:lnTo>
                  <a:lnTo>
                    <a:pt x="79" y="90"/>
                  </a:lnTo>
                  <a:lnTo>
                    <a:pt x="86" y="80"/>
                  </a:lnTo>
                  <a:lnTo>
                    <a:pt x="100" y="68"/>
                  </a:lnTo>
                  <a:lnTo>
                    <a:pt x="105" y="27"/>
                  </a:lnTo>
                  <a:lnTo>
                    <a:pt x="113" y="11"/>
                  </a:lnTo>
                  <a:lnTo>
                    <a:pt x="113" y="0"/>
                  </a:lnTo>
                  <a:close/>
                </a:path>
              </a:pathLst>
            </a:custGeom>
            <a:grpFill/>
            <a:ln w="9525" cap="flat" cmpd="sng">
              <a:solidFill>
                <a:schemeClr val="bg1"/>
              </a:solidFill>
              <a:prstDash val="solid"/>
              <a:round/>
              <a:headEnd type="none" w="med" len="med"/>
              <a:tailEnd type="none" w="med" len="med"/>
            </a:ln>
            <a:effectLst/>
          </p:spPr>
          <p:txBody>
            <a:bodyPr/>
            <a:lstStyle/>
            <a:p>
              <a:endParaRPr lang="en-US" sz="3200" dirty="0">
                <a:solidFill>
                  <a:srgbClr val="000000"/>
                </a:solidFill>
              </a:endParaRPr>
            </a:p>
          </p:txBody>
        </p:sp>
        <p:sp>
          <p:nvSpPr>
            <p:cNvPr id="44" name="Freeform 400"/>
            <p:cNvSpPr>
              <a:spLocks/>
            </p:cNvSpPr>
            <p:nvPr/>
          </p:nvSpPr>
          <p:spPr bwMode="gray">
            <a:xfrm>
              <a:off x="5286876" y="4007619"/>
              <a:ext cx="120614" cy="157725"/>
            </a:xfrm>
            <a:custGeom>
              <a:avLst/>
              <a:gdLst/>
              <a:ahLst/>
              <a:cxnLst>
                <a:cxn ang="0">
                  <a:pos x="5" y="32"/>
                </a:cxn>
                <a:cxn ang="0">
                  <a:pos x="3" y="25"/>
                </a:cxn>
                <a:cxn ang="0">
                  <a:pos x="3" y="18"/>
                </a:cxn>
                <a:cxn ang="0">
                  <a:pos x="2" y="10"/>
                </a:cxn>
                <a:cxn ang="0">
                  <a:pos x="0" y="7"/>
                </a:cxn>
                <a:cxn ang="0">
                  <a:pos x="2" y="4"/>
                </a:cxn>
                <a:cxn ang="0">
                  <a:pos x="3" y="4"/>
                </a:cxn>
                <a:cxn ang="0">
                  <a:pos x="7" y="8"/>
                </a:cxn>
                <a:cxn ang="0">
                  <a:pos x="11" y="7"/>
                </a:cxn>
                <a:cxn ang="0">
                  <a:pos x="14" y="2"/>
                </a:cxn>
                <a:cxn ang="0">
                  <a:pos x="21" y="0"/>
                </a:cxn>
                <a:cxn ang="0">
                  <a:pos x="23" y="2"/>
                </a:cxn>
                <a:cxn ang="0">
                  <a:pos x="21" y="8"/>
                </a:cxn>
                <a:cxn ang="0">
                  <a:pos x="25" y="10"/>
                </a:cxn>
                <a:cxn ang="0">
                  <a:pos x="26" y="15"/>
                </a:cxn>
                <a:cxn ang="0">
                  <a:pos x="16" y="31"/>
                </a:cxn>
                <a:cxn ang="0">
                  <a:pos x="8" y="34"/>
                </a:cxn>
                <a:cxn ang="0">
                  <a:pos x="5" y="32"/>
                </a:cxn>
              </a:cxnLst>
              <a:rect l="0" t="0" r="r" b="b"/>
              <a:pathLst>
                <a:path w="26" h="34">
                  <a:moveTo>
                    <a:pt x="5" y="32"/>
                  </a:moveTo>
                  <a:lnTo>
                    <a:pt x="3" y="25"/>
                  </a:lnTo>
                  <a:lnTo>
                    <a:pt x="3" y="18"/>
                  </a:lnTo>
                  <a:lnTo>
                    <a:pt x="2" y="10"/>
                  </a:lnTo>
                  <a:lnTo>
                    <a:pt x="0" y="7"/>
                  </a:lnTo>
                  <a:lnTo>
                    <a:pt x="2" y="4"/>
                  </a:lnTo>
                  <a:lnTo>
                    <a:pt x="3" y="4"/>
                  </a:lnTo>
                  <a:lnTo>
                    <a:pt x="7" y="8"/>
                  </a:lnTo>
                  <a:lnTo>
                    <a:pt x="11" y="7"/>
                  </a:lnTo>
                  <a:lnTo>
                    <a:pt x="14" y="2"/>
                  </a:lnTo>
                  <a:lnTo>
                    <a:pt x="21" y="0"/>
                  </a:lnTo>
                  <a:lnTo>
                    <a:pt x="23" y="2"/>
                  </a:lnTo>
                  <a:lnTo>
                    <a:pt x="21" y="8"/>
                  </a:lnTo>
                  <a:lnTo>
                    <a:pt x="25" y="10"/>
                  </a:lnTo>
                  <a:lnTo>
                    <a:pt x="26" y="15"/>
                  </a:lnTo>
                  <a:lnTo>
                    <a:pt x="16" y="31"/>
                  </a:lnTo>
                  <a:lnTo>
                    <a:pt x="8" y="34"/>
                  </a:lnTo>
                  <a:lnTo>
                    <a:pt x="5" y="32"/>
                  </a:lnTo>
                  <a:close/>
                </a:path>
              </a:pathLst>
            </a:custGeom>
            <a:grpFill/>
            <a:ln w="9525" cap="flat" cmpd="sng">
              <a:solidFill>
                <a:schemeClr val="bg1"/>
              </a:solidFill>
              <a:prstDash val="solid"/>
              <a:round/>
              <a:headEnd type="none" w="med" len="med"/>
              <a:tailEnd type="none" w="med" len="med"/>
            </a:ln>
            <a:effectLst/>
          </p:spPr>
          <p:txBody>
            <a:bodyPr/>
            <a:lstStyle/>
            <a:p>
              <a:endParaRPr lang="en-US" sz="3200" dirty="0">
                <a:solidFill>
                  <a:srgbClr val="000000"/>
                </a:solidFill>
              </a:endParaRPr>
            </a:p>
          </p:txBody>
        </p:sp>
        <p:sp>
          <p:nvSpPr>
            <p:cNvPr id="45" name="Freeform 401"/>
            <p:cNvSpPr>
              <a:spLocks/>
            </p:cNvSpPr>
            <p:nvPr/>
          </p:nvSpPr>
          <p:spPr bwMode="gray">
            <a:xfrm>
              <a:off x="4085376" y="4165346"/>
              <a:ext cx="74224" cy="102058"/>
            </a:xfrm>
            <a:custGeom>
              <a:avLst/>
              <a:gdLst/>
              <a:ahLst/>
              <a:cxnLst>
                <a:cxn ang="0">
                  <a:pos x="5" y="22"/>
                </a:cxn>
                <a:cxn ang="0">
                  <a:pos x="3" y="20"/>
                </a:cxn>
                <a:cxn ang="0">
                  <a:pos x="3" y="12"/>
                </a:cxn>
                <a:cxn ang="0">
                  <a:pos x="0" y="9"/>
                </a:cxn>
                <a:cxn ang="0">
                  <a:pos x="7" y="6"/>
                </a:cxn>
                <a:cxn ang="0">
                  <a:pos x="9" y="1"/>
                </a:cxn>
                <a:cxn ang="0">
                  <a:pos x="12" y="0"/>
                </a:cxn>
                <a:cxn ang="0">
                  <a:pos x="15" y="1"/>
                </a:cxn>
                <a:cxn ang="0">
                  <a:pos x="16" y="4"/>
                </a:cxn>
                <a:cxn ang="0">
                  <a:pos x="10" y="8"/>
                </a:cxn>
                <a:cxn ang="0">
                  <a:pos x="7" y="20"/>
                </a:cxn>
                <a:cxn ang="0">
                  <a:pos x="5" y="22"/>
                </a:cxn>
              </a:cxnLst>
              <a:rect l="0" t="0" r="r" b="b"/>
              <a:pathLst>
                <a:path w="16" h="22">
                  <a:moveTo>
                    <a:pt x="5" y="22"/>
                  </a:moveTo>
                  <a:lnTo>
                    <a:pt x="3" y="20"/>
                  </a:lnTo>
                  <a:lnTo>
                    <a:pt x="3" y="12"/>
                  </a:lnTo>
                  <a:lnTo>
                    <a:pt x="0" y="9"/>
                  </a:lnTo>
                  <a:lnTo>
                    <a:pt x="7" y="6"/>
                  </a:lnTo>
                  <a:lnTo>
                    <a:pt x="9" y="1"/>
                  </a:lnTo>
                  <a:lnTo>
                    <a:pt x="12" y="0"/>
                  </a:lnTo>
                  <a:lnTo>
                    <a:pt x="15" y="1"/>
                  </a:lnTo>
                  <a:lnTo>
                    <a:pt x="16" y="4"/>
                  </a:lnTo>
                  <a:lnTo>
                    <a:pt x="10" y="8"/>
                  </a:lnTo>
                  <a:lnTo>
                    <a:pt x="7" y="20"/>
                  </a:lnTo>
                  <a:lnTo>
                    <a:pt x="5" y="22"/>
                  </a:lnTo>
                  <a:close/>
                </a:path>
              </a:pathLst>
            </a:custGeom>
            <a:grpFill/>
            <a:ln w="9525" cap="flat" cmpd="sng">
              <a:solidFill>
                <a:schemeClr val="bg1"/>
              </a:solidFill>
              <a:prstDash val="solid"/>
              <a:round/>
              <a:headEnd type="none" w="med" len="med"/>
              <a:tailEnd type="none" w="med" len="med"/>
            </a:ln>
            <a:effectLst/>
          </p:spPr>
          <p:txBody>
            <a:bodyPr/>
            <a:lstStyle/>
            <a:p>
              <a:endParaRPr lang="en-US" sz="3200" dirty="0">
                <a:solidFill>
                  <a:srgbClr val="000000"/>
                </a:solidFill>
              </a:endParaRPr>
            </a:p>
          </p:txBody>
        </p:sp>
        <p:sp>
          <p:nvSpPr>
            <p:cNvPr id="46" name="Freeform 402"/>
            <p:cNvSpPr>
              <a:spLocks/>
            </p:cNvSpPr>
            <p:nvPr/>
          </p:nvSpPr>
          <p:spPr bwMode="gray">
            <a:xfrm>
              <a:off x="5143066" y="5974553"/>
              <a:ext cx="157725" cy="171645"/>
            </a:xfrm>
            <a:custGeom>
              <a:avLst/>
              <a:gdLst/>
              <a:ahLst/>
              <a:cxnLst>
                <a:cxn ang="0">
                  <a:pos x="34" y="13"/>
                </a:cxn>
                <a:cxn ang="0">
                  <a:pos x="34" y="16"/>
                </a:cxn>
                <a:cxn ang="0">
                  <a:pos x="28" y="27"/>
                </a:cxn>
                <a:cxn ang="0">
                  <a:pos x="20" y="31"/>
                </a:cxn>
                <a:cxn ang="0">
                  <a:pos x="15" y="35"/>
                </a:cxn>
                <a:cxn ang="0">
                  <a:pos x="11" y="37"/>
                </a:cxn>
                <a:cxn ang="0">
                  <a:pos x="7" y="32"/>
                </a:cxn>
                <a:cxn ang="0">
                  <a:pos x="0" y="21"/>
                </a:cxn>
                <a:cxn ang="0">
                  <a:pos x="8" y="7"/>
                </a:cxn>
                <a:cxn ang="0">
                  <a:pos x="19" y="0"/>
                </a:cxn>
                <a:cxn ang="0">
                  <a:pos x="23" y="0"/>
                </a:cxn>
                <a:cxn ang="0">
                  <a:pos x="26" y="1"/>
                </a:cxn>
                <a:cxn ang="0">
                  <a:pos x="34" y="13"/>
                </a:cxn>
              </a:cxnLst>
              <a:rect l="0" t="0" r="r" b="b"/>
              <a:pathLst>
                <a:path w="34" h="37">
                  <a:moveTo>
                    <a:pt x="34" y="13"/>
                  </a:moveTo>
                  <a:lnTo>
                    <a:pt x="34" y="16"/>
                  </a:lnTo>
                  <a:lnTo>
                    <a:pt x="28" y="27"/>
                  </a:lnTo>
                  <a:lnTo>
                    <a:pt x="20" y="31"/>
                  </a:lnTo>
                  <a:lnTo>
                    <a:pt x="15" y="35"/>
                  </a:lnTo>
                  <a:lnTo>
                    <a:pt x="11" y="37"/>
                  </a:lnTo>
                  <a:lnTo>
                    <a:pt x="7" y="32"/>
                  </a:lnTo>
                  <a:lnTo>
                    <a:pt x="0" y="21"/>
                  </a:lnTo>
                  <a:lnTo>
                    <a:pt x="8" y="7"/>
                  </a:lnTo>
                  <a:lnTo>
                    <a:pt x="19" y="0"/>
                  </a:lnTo>
                  <a:lnTo>
                    <a:pt x="23" y="0"/>
                  </a:lnTo>
                  <a:lnTo>
                    <a:pt x="26" y="1"/>
                  </a:lnTo>
                  <a:lnTo>
                    <a:pt x="34" y="13"/>
                  </a:lnTo>
                  <a:close/>
                </a:path>
              </a:pathLst>
            </a:custGeom>
            <a:grpFill/>
            <a:ln w="9525" cap="flat" cmpd="sng">
              <a:solidFill>
                <a:schemeClr val="bg1"/>
              </a:solidFill>
              <a:prstDash val="solid"/>
              <a:round/>
              <a:headEnd type="none" w="med" len="med"/>
              <a:tailEnd type="none" w="med" len="med"/>
            </a:ln>
            <a:effectLst/>
          </p:spPr>
          <p:txBody>
            <a:bodyPr/>
            <a:lstStyle/>
            <a:p>
              <a:endParaRPr lang="en-US" sz="3200" dirty="0">
                <a:solidFill>
                  <a:srgbClr val="000000"/>
                </a:solidFill>
              </a:endParaRPr>
            </a:p>
          </p:txBody>
        </p:sp>
        <p:sp>
          <p:nvSpPr>
            <p:cNvPr id="47" name="Freeform 403"/>
            <p:cNvSpPr>
              <a:spLocks/>
            </p:cNvSpPr>
            <p:nvPr/>
          </p:nvSpPr>
          <p:spPr bwMode="gray">
            <a:xfrm>
              <a:off x="5402850" y="5747243"/>
              <a:ext cx="88143" cy="120614"/>
            </a:xfrm>
            <a:custGeom>
              <a:avLst/>
              <a:gdLst/>
              <a:ahLst/>
              <a:cxnLst>
                <a:cxn ang="0">
                  <a:pos x="19" y="18"/>
                </a:cxn>
                <a:cxn ang="0">
                  <a:pos x="17" y="2"/>
                </a:cxn>
                <a:cxn ang="0">
                  <a:pos x="15" y="5"/>
                </a:cxn>
                <a:cxn ang="0">
                  <a:pos x="9" y="0"/>
                </a:cxn>
                <a:cxn ang="0">
                  <a:pos x="5" y="2"/>
                </a:cxn>
                <a:cxn ang="0">
                  <a:pos x="0" y="16"/>
                </a:cxn>
                <a:cxn ang="0">
                  <a:pos x="3" y="24"/>
                </a:cxn>
                <a:cxn ang="0">
                  <a:pos x="9" y="26"/>
                </a:cxn>
                <a:cxn ang="0">
                  <a:pos x="13" y="26"/>
                </a:cxn>
                <a:cxn ang="0">
                  <a:pos x="19" y="18"/>
                </a:cxn>
              </a:cxnLst>
              <a:rect l="0" t="0" r="r" b="b"/>
              <a:pathLst>
                <a:path w="19" h="26">
                  <a:moveTo>
                    <a:pt x="19" y="18"/>
                  </a:moveTo>
                  <a:lnTo>
                    <a:pt x="17" y="2"/>
                  </a:lnTo>
                  <a:lnTo>
                    <a:pt x="15" y="5"/>
                  </a:lnTo>
                  <a:lnTo>
                    <a:pt x="9" y="0"/>
                  </a:lnTo>
                  <a:lnTo>
                    <a:pt x="5" y="2"/>
                  </a:lnTo>
                  <a:lnTo>
                    <a:pt x="0" y="16"/>
                  </a:lnTo>
                  <a:lnTo>
                    <a:pt x="3" y="24"/>
                  </a:lnTo>
                  <a:lnTo>
                    <a:pt x="9" y="26"/>
                  </a:lnTo>
                  <a:lnTo>
                    <a:pt x="13" y="26"/>
                  </a:lnTo>
                  <a:lnTo>
                    <a:pt x="19" y="18"/>
                  </a:lnTo>
                  <a:close/>
                </a:path>
              </a:pathLst>
            </a:custGeom>
            <a:grpFill/>
            <a:ln w="9525" cap="flat" cmpd="sng">
              <a:solidFill>
                <a:schemeClr val="bg1"/>
              </a:solidFill>
              <a:prstDash val="solid"/>
              <a:round/>
              <a:headEnd type="none" w="med" len="med"/>
              <a:tailEnd type="none" w="med" len="med"/>
            </a:ln>
            <a:effectLst/>
          </p:spPr>
          <p:txBody>
            <a:bodyPr/>
            <a:lstStyle/>
            <a:p>
              <a:endParaRPr lang="en-US" sz="3200" dirty="0">
                <a:solidFill>
                  <a:srgbClr val="000000"/>
                </a:solidFill>
              </a:endParaRPr>
            </a:p>
          </p:txBody>
        </p:sp>
        <p:sp>
          <p:nvSpPr>
            <p:cNvPr id="48" name="Freeform 404"/>
            <p:cNvSpPr>
              <a:spLocks/>
            </p:cNvSpPr>
            <p:nvPr/>
          </p:nvSpPr>
          <p:spPr bwMode="gray">
            <a:xfrm>
              <a:off x="2656566" y="3075183"/>
              <a:ext cx="431427" cy="463899"/>
            </a:xfrm>
            <a:custGeom>
              <a:avLst/>
              <a:gdLst/>
              <a:ahLst/>
              <a:cxnLst>
                <a:cxn ang="0">
                  <a:pos x="7" y="12"/>
                </a:cxn>
                <a:cxn ang="0">
                  <a:pos x="11" y="21"/>
                </a:cxn>
                <a:cxn ang="0">
                  <a:pos x="13" y="27"/>
                </a:cxn>
                <a:cxn ang="0">
                  <a:pos x="12" y="31"/>
                </a:cxn>
                <a:cxn ang="0">
                  <a:pos x="10" y="36"/>
                </a:cxn>
                <a:cxn ang="0">
                  <a:pos x="5" y="39"/>
                </a:cxn>
                <a:cxn ang="0">
                  <a:pos x="10" y="42"/>
                </a:cxn>
                <a:cxn ang="0">
                  <a:pos x="1" y="50"/>
                </a:cxn>
                <a:cxn ang="0">
                  <a:pos x="5" y="57"/>
                </a:cxn>
                <a:cxn ang="0">
                  <a:pos x="0" y="66"/>
                </a:cxn>
                <a:cxn ang="0">
                  <a:pos x="13" y="75"/>
                </a:cxn>
                <a:cxn ang="0">
                  <a:pos x="19" y="85"/>
                </a:cxn>
                <a:cxn ang="0">
                  <a:pos x="15" y="98"/>
                </a:cxn>
                <a:cxn ang="0">
                  <a:pos x="37" y="92"/>
                </a:cxn>
                <a:cxn ang="0">
                  <a:pos x="71" y="86"/>
                </a:cxn>
                <a:cxn ang="0">
                  <a:pos x="85" y="87"/>
                </a:cxn>
                <a:cxn ang="0">
                  <a:pos x="88" y="80"/>
                </a:cxn>
                <a:cxn ang="0">
                  <a:pos x="81" y="65"/>
                </a:cxn>
                <a:cxn ang="0">
                  <a:pos x="86" y="54"/>
                </a:cxn>
                <a:cxn ang="0">
                  <a:pos x="93" y="39"/>
                </a:cxn>
                <a:cxn ang="0">
                  <a:pos x="88" y="26"/>
                </a:cxn>
                <a:cxn ang="0">
                  <a:pos x="89" y="20"/>
                </a:cxn>
                <a:cxn ang="0">
                  <a:pos x="82" y="12"/>
                </a:cxn>
                <a:cxn ang="0">
                  <a:pos x="75" y="12"/>
                </a:cxn>
                <a:cxn ang="0">
                  <a:pos x="63" y="17"/>
                </a:cxn>
                <a:cxn ang="0">
                  <a:pos x="58" y="16"/>
                </a:cxn>
                <a:cxn ang="0">
                  <a:pos x="51" y="6"/>
                </a:cxn>
                <a:cxn ang="0">
                  <a:pos x="45" y="5"/>
                </a:cxn>
                <a:cxn ang="0">
                  <a:pos x="38" y="7"/>
                </a:cxn>
                <a:cxn ang="0">
                  <a:pos x="36" y="0"/>
                </a:cxn>
                <a:cxn ang="0">
                  <a:pos x="32" y="3"/>
                </a:cxn>
                <a:cxn ang="0">
                  <a:pos x="29" y="6"/>
                </a:cxn>
                <a:cxn ang="0">
                  <a:pos x="24" y="9"/>
                </a:cxn>
                <a:cxn ang="0">
                  <a:pos x="18" y="7"/>
                </a:cxn>
                <a:cxn ang="0">
                  <a:pos x="10" y="9"/>
                </a:cxn>
              </a:cxnLst>
              <a:rect l="0" t="0" r="r" b="b"/>
              <a:pathLst>
                <a:path w="93" h="100">
                  <a:moveTo>
                    <a:pt x="10" y="9"/>
                  </a:moveTo>
                  <a:lnTo>
                    <a:pt x="7" y="12"/>
                  </a:lnTo>
                  <a:lnTo>
                    <a:pt x="7" y="20"/>
                  </a:lnTo>
                  <a:lnTo>
                    <a:pt x="11" y="21"/>
                  </a:lnTo>
                  <a:lnTo>
                    <a:pt x="11" y="25"/>
                  </a:lnTo>
                  <a:lnTo>
                    <a:pt x="13" y="27"/>
                  </a:lnTo>
                  <a:lnTo>
                    <a:pt x="10" y="31"/>
                  </a:lnTo>
                  <a:lnTo>
                    <a:pt x="12" y="31"/>
                  </a:lnTo>
                  <a:lnTo>
                    <a:pt x="13" y="38"/>
                  </a:lnTo>
                  <a:lnTo>
                    <a:pt x="10" y="36"/>
                  </a:lnTo>
                  <a:lnTo>
                    <a:pt x="5" y="36"/>
                  </a:lnTo>
                  <a:lnTo>
                    <a:pt x="5" y="39"/>
                  </a:lnTo>
                  <a:lnTo>
                    <a:pt x="8" y="39"/>
                  </a:lnTo>
                  <a:lnTo>
                    <a:pt x="10" y="42"/>
                  </a:lnTo>
                  <a:lnTo>
                    <a:pt x="6" y="50"/>
                  </a:lnTo>
                  <a:lnTo>
                    <a:pt x="1" y="50"/>
                  </a:lnTo>
                  <a:lnTo>
                    <a:pt x="2" y="54"/>
                  </a:lnTo>
                  <a:lnTo>
                    <a:pt x="5" y="57"/>
                  </a:lnTo>
                  <a:lnTo>
                    <a:pt x="4" y="61"/>
                  </a:lnTo>
                  <a:lnTo>
                    <a:pt x="0" y="66"/>
                  </a:lnTo>
                  <a:lnTo>
                    <a:pt x="10" y="69"/>
                  </a:lnTo>
                  <a:lnTo>
                    <a:pt x="13" y="75"/>
                  </a:lnTo>
                  <a:lnTo>
                    <a:pt x="18" y="76"/>
                  </a:lnTo>
                  <a:lnTo>
                    <a:pt x="19" y="85"/>
                  </a:lnTo>
                  <a:lnTo>
                    <a:pt x="15" y="88"/>
                  </a:lnTo>
                  <a:lnTo>
                    <a:pt x="15" y="98"/>
                  </a:lnTo>
                  <a:lnTo>
                    <a:pt x="20" y="100"/>
                  </a:lnTo>
                  <a:lnTo>
                    <a:pt x="37" y="92"/>
                  </a:lnTo>
                  <a:lnTo>
                    <a:pt x="57" y="87"/>
                  </a:lnTo>
                  <a:lnTo>
                    <a:pt x="71" y="86"/>
                  </a:lnTo>
                  <a:lnTo>
                    <a:pt x="83" y="88"/>
                  </a:lnTo>
                  <a:lnTo>
                    <a:pt x="85" y="87"/>
                  </a:lnTo>
                  <a:lnTo>
                    <a:pt x="89" y="87"/>
                  </a:lnTo>
                  <a:lnTo>
                    <a:pt x="88" y="80"/>
                  </a:lnTo>
                  <a:lnTo>
                    <a:pt x="85" y="77"/>
                  </a:lnTo>
                  <a:lnTo>
                    <a:pt x="81" y="65"/>
                  </a:lnTo>
                  <a:lnTo>
                    <a:pt x="82" y="60"/>
                  </a:lnTo>
                  <a:lnTo>
                    <a:pt x="86" y="54"/>
                  </a:lnTo>
                  <a:lnTo>
                    <a:pt x="88" y="43"/>
                  </a:lnTo>
                  <a:lnTo>
                    <a:pt x="93" y="39"/>
                  </a:lnTo>
                  <a:lnTo>
                    <a:pt x="90" y="27"/>
                  </a:lnTo>
                  <a:lnTo>
                    <a:pt x="88" y="26"/>
                  </a:lnTo>
                  <a:lnTo>
                    <a:pt x="89" y="23"/>
                  </a:lnTo>
                  <a:lnTo>
                    <a:pt x="89" y="20"/>
                  </a:lnTo>
                  <a:lnTo>
                    <a:pt x="86" y="20"/>
                  </a:lnTo>
                  <a:lnTo>
                    <a:pt x="82" y="12"/>
                  </a:lnTo>
                  <a:lnTo>
                    <a:pt x="80" y="14"/>
                  </a:lnTo>
                  <a:lnTo>
                    <a:pt x="75" y="12"/>
                  </a:lnTo>
                  <a:lnTo>
                    <a:pt x="65" y="15"/>
                  </a:lnTo>
                  <a:lnTo>
                    <a:pt x="63" y="17"/>
                  </a:lnTo>
                  <a:lnTo>
                    <a:pt x="61" y="15"/>
                  </a:lnTo>
                  <a:lnTo>
                    <a:pt x="58" y="16"/>
                  </a:lnTo>
                  <a:lnTo>
                    <a:pt x="55" y="14"/>
                  </a:lnTo>
                  <a:lnTo>
                    <a:pt x="51" y="6"/>
                  </a:lnTo>
                  <a:lnTo>
                    <a:pt x="48" y="7"/>
                  </a:lnTo>
                  <a:lnTo>
                    <a:pt x="45" y="5"/>
                  </a:lnTo>
                  <a:lnTo>
                    <a:pt x="43" y="5"/>
                  </a:lnTo>
                  <a:lnTo>
                    <a:pt x="38" y="7"/>
                  </a:lnTo>
                  <a:lnTo>
                    <a:pt x="36" y="7"/>
                  </a:lnTo>
                  <a:lnTo>
                    <a:pt x="36" y="0"/>
                  </a:lnTo>
                  <a:lnTo>
                    <a:pt x="33" y="0"/>
                  </a:lnTo>
                  <a:lnTo>
                    <a:pt x="32" y="3"/>
                  </a:lnTo>
                  <a:lnTo>
                    <a:pt x="30" y="1"/>
                  </a:lnTo>
                  <a:lnTo>
                    <a:pt x="29" y="6"/>
                  </a:lnTo>
                  <a:lnTo>
                    <a:pt x="24" y="6"/>
                  </a:lnTo>
                  <a:lnTo>
                    <a:pt x="24" y="9"/>
                  </a:lnTo>
                  <a:lnTo>
                    <a:pt x="20" y="7"/>
                  </a:lnTo>
                  <a:lnTo>
                    <a:pt x="18" y="7"/>
                  </a:lnTo>
                  <a:lnTo>
                    <a:pt x="15" y="4"/>
                  </a:lnTo>
                  <a:lnTo>
                    <a:pt x="10" y="9"/>
                  </a:lnTo>
                  <a:close/>
                </a:path>
              </a:pathLst>
            </a:custGeom>
            <a:grpFill/>
            <a:ln w="9525" cap="flat" cmpd="sng">
              <a:solidFill>
                <a:schemeClr val="bg1"/>
              </a:solidFill>
              <a:prstDash val="solid"/>
              <a:round/>
              <a:headEnd type="none" w="med" len="med"/>
              <a:tailEnd type="none" w="med" len="med"/>
            </a:ln>
            <a:effectLst/>
          </p:spPr>
          <p:txBody>
            <a:bodyPr/>
            <a:lstStyle/>
            <a:p>
              <a:endParaRPr lang="en-US" sz="3200" dirty="0">
                <a:solidFill>
                  <a:srgbClr val="000000"/>
                </a:solidFill>
              </a:endParaRPr>
            </a:p>
          </p:txBody>
        </p:sp>
        <p:sp>
          <p:nvSpPr>
            <p:cNvPr id="49" name="Freeform 405"/>
            <p:cNvSpPr>
              <a:spLocks/>
            </p:cNvSpPr>
            <p:nvPr/>
          </p:nvSpPr>
          <p:spPr bwMode="gray">
            <a:xfrm>
              <a:off x="3306025" y="2954570"/>
              <a:ext cx="213394" cy="445343"/>
            </a:xfrm>
            <a:custGeom>
              <a:avLst/>
              <a:gdLst/>
              <a:ahLst/>
              <a:cxnLst>
                <a:cxn ang="0">
                  <a:pos x="18" y="96"/>
                </a:cxn>
                <a:cxn ang="0">
                  <a:pos x="17" y="96"/>
                </a:cxn>
                <a:cxn ang="0">
                  <a:pos x="15" y="90"/>
                </a:cxn>
                <a:cxn ang="0">
                  <a:pos x="16" y="81"/>
                </a:cxn>
                <a:cxn ang="0">
                  <a:pos x="15" y="58"/>
                </a:cxn>
                <a:cxn ang="0">
                  <a:pos x="9" y="40"/>
                </a:cxn>
                <a:cxn ang="0">
                  <a:pos x="5" y="35"/>
                </a:cxn>
                <a:cxn ang="0">
                  <a:pos x="0" y="32"/>
                </a:cxn>
                <a:cxn ang="0">
                  <a:pos x="3" y="22"/>
                </a:cxn>
                <a:cxn ang="0">
                  <a:pos x="10" y="14"/>
                </a:cxn>
                <a:cxn ang="0">
                  <a:pos x="19" y="15"/>
                </a:cxn>
                <a:cxn ang="0">
                  <a:pos x="24" y="8"/>
                </a:cxn>
                <a:cxn ang="0">
                  <a:pos x="27" y="6"/>
                </a:cxn>
                <a:cxn ang="0">
                  <a:pos x="24" y="3"/>
                </a:cxn>
                <a:cxn ang="0">
                  <a:pos x="31" y="0"/>
                </a:cxn>
                <a:cxn ang="0">
                  <a:pos x="43" y="10"/>
                </a:cxn>
                <a:cxn ang="0">
                  <a:pos x="41" y="15"/>
                </a:cxn>
                <a:cxn ang="0">
                  <a:pos x="44" y="21"/>
                </a:cxn>
                <a:cxn ang="0">
                  <a:pos x="46" y="31"/>
                </a:cxn>
                <a:cxn ang="0">
                  <a:pos x="42" y="33"/>
                </a:cxn>
                <a:cxn ang="0">
                  <a:pos x="43" y="36"/>
                </a:cxn>
                <a:cxn ang="0">
                  <a:pos x="42" y="40"/>
                </a:cxn>
                <a:cxn ang="0">
                  <a:pos x="36" y="44"/>
                </a:cxn>
                <a:cxn ang="0">
                  <a:pos x="35" y="52"/>
                </a:cxn>
                <a:cxn ang="0">
                  <a:pos x="31" y="62"/>
                </a:cxn>
                <a:cxn ang="0">
                  <a:pos x="29" y="84"/>
                </a:cxn>
                <a:cxn ang="0">
                  <a:pos x="31" y="95"/>
                </a:cxn>
                <a:cxn ang="0">
                  <a:pos x="18" y="96"/>
                </a:cxn>
              </a:cxnLst>
              <a:rect l="0" t="0" r="r" b="b"/>
              <a:pathLst>
                <a:path w="46" h="96">
                  <a:moveTo>
                    <a:pt x="18" y="96"/>
                  </a:moveTo>
                  <a:lnTo>
                    <a:pt x="17" y="96"/>
                  </a:lnTo>
                  <a:lnTo>
                    <a:pt x="15" y="90"/>
                  </a:lnTo>
                  <a:lnTo>
                    <a:pt x="16" y="81"/>
                  </a:lnTo>
                  <a:lnTo>
                    <a:pt x="15" y="58"/>
                  </a:lnTo>
                  <a:lnTo>
                    <a:pt x="9" y="40"/>
                  </a:lnTo>
                  <a:lnTo>
                    <a:pt x="5" y="35"/>
                  </a:lnTo>
                  <a:lnTo>
                    <a:pt x="0" y="32"/>
                  </a:lnTo>
                  <a:lnTo>
                    <a:pt x="3" y="22"/>
                  </a:lnTo>
                  <a:lnTo>
                    <a:pt x="10" y="14"/>
                  </a:lnTo>
                  <a:lnTo>
                    <a:pt x="19" y="15"/>
                  </a:lnTo>
                  <a:lnTo>
                    <a:pt x="24" y="8"/>
                  </a:lnTo>
                  <a:lnTo>
                    <a:pt x="27" y="6"/>
                  </a:lnTo>
                  <a:lnTo>
                    <a:pt x="24" y="3"/>
                  </a:lnTo>
                  <a:lnTo>
                    <a:pt x="31" y="0"/>
                  </a:lnTo>
                  <a:lnTo>
                    <a:pt x="43" y="10"/>
                  </a:lnTo>
                  <a:lnTo>
                    <a:pt x="41" y="15"/>
                  </a:lnTo>
                  <a:lnTo>
                    <a:pt x="44" y="21"/>
                  </a:lnTo>
                  <a:lnTo>
                    <a:pt x="46" y="31"/>
                  </a:lnTo>
                  <a:lnTo>
                    <a:pt x="42" y="33"/>
                  </a:lnTo>
                  <a:lnTo>
                    <a:pt x="43" y="36"/>
                  </a:lnTo>
                  <a:lnTo>
                    <a:pt x="42" y="40"/>
                  </a:lnTo>
                  <a:lnTo>
                    <a:pt x="36" y="44"/>
                  </a:lnTo>
                  <a:lnTo>
                    <a:pt x="35" y="52"/>
                  </a:lnTo>
                  <a:lnTo>
                    <a:pt x="31" y="62"/>
                  </a:lnTo>
                  <a:lnTo>
                    <a:pt x="29" y="84"/>
                  </a:lnTo>
                  <a:lnTo>
                    <a:pt x="31" y="95"/>
                  </a:lnTo>
                  <a:lnTo>
                    <a:pt x="18" y="96"/>
                  </a:lnTo>
                  <a:close/>
                </a:path>
              </a:pathLst>
            </a:custGeom>
            <a:grpFill/>
            <a:ln w="9525" cap="flat" cmpd="sng">
              <a:solidFill>
                <a:schemeClr val="bg1"/>
              </a:solidFill>
              <a:prstDash val="solid"/>
              <a:round/>
              <a:headEnd type="none" w="med" len="med"/>
              <a:tailEnd type="none" w="med" len="med"/>
            </a:ln>
            <a:effectLst/>
          </p:spPr>
          <p:txBody>
            <a:bodyPr/>
            <a:lstStyle/>
            <a:p>
              <a:endParaRPr lang="en-US" sz="3200" dirty="0">
                <a:solidFill>
                  <a:srgbClr val="000000"/>
                </a:solidFill>
              </a:endParaRPr>
            </a:p>
          </p:txBody>
        </p:sp>
        <p:sp>
          <p:nvSpPr>
            <p:cNvPr id="50" name="Freeform 406"/>
            <p:cNvSpPr>
              <a:spLocks/>
            </p:cNvSpPr>
            <p:nvPr/>
          </p:nvSpPr>
          <p:spPr bwMode="gray">
            <a:xfrm>
              <a:off x="2457091" y="3232909"/>
              <a:ext cx="287617" cy="296896"/>
            </a:xfrm>
            <a:custGeom>
              <a:avLst/>
              <a:gdLst/>
              <a:ahLst/>
              <a:cxnLst>
                <a:cxn ang="0">
                  <a:pos x="0" y="25"/>
                </a:cxn>
                <a:cxn ang="0">
                  <a:pos x="3" y="20"/>
                </a:cxn>
                <a:cxn ang="0">
                  <a:pos x="13" y="13"/>
                </a:cxn>
                <a:cxn ang="0">
                  <a:pos x="13" y="8"/>
                </a:cxn>
                <a:cxn ang="0">
                  <a:pos x="18" y="5"/>
                </a:cxn>
                <a:cxn ang="0">
                  <a:pos x="17" y="3"/>
                </a:cxn>
                <a:cxn ang="0">
                  <a:pos x="20" y="0"/>
                </a:cxn>
                <a:cxn ang="0">
                  <a:pos x="23" y="2"/>
                </a:cxn>
                <a:cxn ang="0">
                  <a:pos x="26" y="0"/>
                </a:cxn>
                <a:cxn ang="0">
                  <a:pos x="30" y="4"/>
                </a:cxn>
                <a:cxn ang="0">
                  <a:pos x="31" y="13"/>
                </a:cxn>
                <a:cxn ang="0">
                  <a:pos x="30" y="19"/>
                </a:cxn>
                <a:cxn ang="0">
                  <a:pos x="32" y="19"/>
                </a:cxn>
                <a:cxn ang="0">
                  <a:pos x="37" y="21"/>
                </a:cxn>
                <a:cxn ang="0">
                  <a:pos x="39" y="20"/>
                </a:cxn>
                <a:cxn ang="0">
                  <a:pos x="42" y="14"/>
                </a:cxn>
                <a:cxn ang="0">
                  <a:pos x="44" y="16"/>
                </a:cxn>
                <a:cxn ang="0">
                  <a:pos x="45" y="20"/>
                </a:cxn>
                <a:cxn ang="0">
                  <a:pos x="48" y="23"/>
                </a:cxn>
                <a:cxn ang="0">
                  <a:pos x="47" y="27"/>
                </a:cxn>
                <a:cxn ang="0">
                  <a:pos x="43" y="32"/>
                </a:cxn>
                <a:cxn ang="0">
                  <a:pos x="53" y="35"/>
                </a:cxn>
                <a:cxn ang="0">
                  <a:pos x="56" y="41"/>
                </a:cxn>
                <a:cxn ang="0">
                  <a:pos x="61" y="42"/>
                </a:cxn>
                <a:cxn ang="0">
                  <a:pos x="62" y="51"/>
                </a:cxn>
                <a:cxn ang="0">
                  <a:pos x="58" y="54"/>
                </a:cxn>
                <a:cxn ang="0">
                  <a:pos x="58" y="64"/>
                </a:cxn>
                <a:cxn ang="0">
                  <a:pos x="45" y="61"/>
                </a:cxn>
                <a:cxn ang="0">
                  <a:pos x="32" y="53"/>
                </a:cxn>
                <a:cxn ang="0">
                  <a:pos x="17" y="39"/>
                </a:cxn>
                <a:cxn ang="0">
                  <a:pos x="10" y="35"/>
                </a:cxn>
                <a:cxn ang="0">
                  <a:pos x="0" y="25"/>
                </a:cxn>
              </a:cxnLst>
              <a:rect l="0" t="0" r="r" b="b"/>
              <a:pathLst>
                <a:path w="62" h="64">
                  <a:moveTo>
                    <a:pt x="0" y="25"/>
                  </a:moveTo>
                  <a:lnTo>
                    <a:pt x="3" y="20"/>
                  </a:lnTo>
                  <a:lnTo>
                    <a:pt x="13" y="13"/>
                  </a:lnTo>
                  <a:lnTo>
                    <a:pt x="13" y="8"/>
                  </a:lnTo>
                  <a:lnTo>
                    <a:pt x="18" y="5"/>
                  </a:lnTo>
                  <a:lnTo>
                    <a:pt x="17" y="3"/>
                  </a:lnTo>
                  <a:lnTo>
                    <a:pt x="20" y="0"/>
                  </a:lnTo>
                  <a:lnTo>
                    <a:pt x="23" y="2"/>
                  </a:lnTo>
                  <a:lnTo>
                    <a:pt x="26" y="0"/>
                  </a:lnTo>
                  <a:lnTo>
                    <a:pt x="30" y="4"/>
                  </a:lnTo>
                  <a:lnTo>
                    <a:pt x="31" y="13"/>
                  </a:lnTo>
                  <a:lnTo>
                    <a:pt x="30" y="19"/>
                  </a:lnTo>
                  <a:lnTo>
                    <a:pt x="32" y="19"/>
                  </a:lnTo>
                  <a:lnTo>
                    <a:pt x="37" y="21"/>
                  </a:lnTo>
                  <a:lnTo>
                    <a:pt x="39" y="20"/>
                  </a:lnTo>
                  <a:lnTo>
                    <a:pt x="42" y="14"/>
                  </a:lnTo>
                  <a:lnTo>
                    <a:pt x="44" y="16"/>
                  </a:lnTo>
                  <a:lnTo>
                    <a:pt x="45" y="20"/>
                  </a:lnTo>
                  <a:lnTo>
                    <a:pt x="48" y="23"/>
                  </a:lnTo>
                  <a:lnTo>
                    <a:pt x="47" y="27"/>
                  </a:lnTo>
                  <a:lnTo>
                    <a:pt x="43" y="32"/>
                  </a:lnTo>
                  <a:lnTo>
                    <a:pt x="53" y="35"/>
                  </a:lnTo>
                  <a:lnTo>
                    <a:pt x="56" y="41"/>
                  </a:lnTo>
                  <a:lnTo>
                    <a:pt x="61" y="42"/>
                  </a:lnTo>
                  <a:lnTo>
                    <a:pt x="62" y="51"/>
                  </a:lnTo>
                  <a:lnTo>
                    <a:pt x="58" y="54"/>
                  </a:lnTo>
                  <a:lnTo>
                    <a:pt x="58" y="64"/>
                  </a:lnTo>
                  <a:lnTo>
                    <a:pt x="45" y="61"/>
                  </a:lnTo>
                  <a:lnTo>
                    <a:pt x="32" y="53"/>
                  </a:lnTo>
                  <a:lnTo>
                    <a:pt x="17" y="39"/>
                  </a:lnTo>
                  <a:lnTo>
                    <a:pt x="10" y="35"/>
                  </a:lnTo>
                  <a:lnTo>
                    <a:pt x="0" y="25"/>
                  </a:lnTo>
                  <a:close/>
                </a:path>
              </a:pathLst>
            </a:custGeom>
            <a:grpFill/>
            <a:ln w="9525" cap="flat" cmpd="sng">
              <a:solidFill>
                <a:schemeClr val="bg1"/>
              </a:solidFill>
              <a:prstDash val="solid"/>
              <a:round/>
              <a:headEnd type="none" w="med" len="med"/>
              <a:tailEnd type="none" w="med" len="med"/>
            </a:ln>
            <a:effectLst/>
          </p:spPr>
          <p:txBody>
            <a:bodyPr/>
            <a:lstStyle/>
            <a:p>
              <a:endParaRPr lang="en-US" sz="3200" dirty="0">
                <a:solidFill>
                  <a:srgbClr val="000000"/>
                </a:solidFill>
              </a:endParaRPr>
            </a:p>
          </p:txBody>
        </p:sp>
        <p:sp>
          <p:nvSpPr>
            <p:cNvPr id="51" name="Freeform 407"/>
            <p:cNvSpPr>
              <a:spLocks/>
            </p:cNvSpPr>
            <p:nvPr/>
          </p:nvSpPr>
          <p:spPr bwMode="gray">
            <a:xfrm>
              <a:off x="3245720" y="3056628"/>
              <a:ext cx="143810" cy="361841"/>
            </a:xfrm>
            <a:custGeom>
              <a:avLst/>
              <a:gdLst/>
              <a:ahLst/>
              <a:cxnLst>
                <a:cxn ang="0">
                  <a:pos x="31" y="74"/>
                </a:cxn>
                <a:cxn ang="0">
                  <a:pos x="21" y="78"/>
                </a:cxn>
                <a:cxn ang="0">
                  <a:pos x="16" y="72"/>
                </a:cxn>
                <a:cxn ang="0">
                  <a:pos x="12" y="65"/>
                </a:cxn>
                <a:cxn ang="0">
                  <a:pos x="10" y="26"/>
                </a:cxn>
                <a:cxn ang="0">
                  <a:pos x="6" y="13"/>
                </a:cxn>
                <a:cxn ang="0">
                  <a:pos x="0" y="5"/>
                </a:cxn>
                <a:cxn ang="0">
                  <a:pos x="3" y="2"/>
                </a:cxn>
                <a:cxn ang="0">
                  <a:pos x="0" y="2"/>
                </a:cxn>
                <a:cxn ang="0">
                  <a:pos x="0" y="0"/>
                </a:cxn>
                <a:cxn ang="0">
                  <a:pos x="5" y="0"/>
                </a:cxn>
                <a:cxn ang="0">
                  <a:pos x="10" y="2"/>
                </a:cxn>
                <a:cxn ang="0">
                  <a:pos x="16" y="0"/>
                </a:cxn>
                <a:cxn ang="0">
                  <a:pos x="13" y="10"/>
                </a:cxn>
                <a:cxn ang="0">
                  <a:pos x="18" y="13"/>
                </a:cxn>
                <a:cxn ang="0">
                  <a:pos x="22" y="18"/>
                </a:cxn>
                <a:cxn ang="0">
                  <a:pos x="28" y="36"/>
                </a:cxn>
                <a:cxn ang="0">
                  <a:pos x="29" y="59"/>
                </a:cxn>
                <a:cxn ang="0">
                  <a:pos x="28" y="68"/>
                </a:cxn>
                <a:cxn ang="0">
                  <a:pos x="30" y="74"/>
                </a:cxn>
                <a:cxn ang="0">
                  <a:pos x="31" y="74"/>
                </a:cxn>
              </a:cxnLst>
              <a:rect l="0" t="0" r="r" b="b"/>
              <a:pathLst>
                <a:path w="31" h="78">
                  <a:moveTo>
                    <a:pt x="31" y="74"/>
                  </a:moveTo>
                  <a:lnTo>
                    <a:pt x="21" y="78"/>
                  </a:lnTo>
                  <a:lnTo>
                    <a:pt x="16" y="72"/>
                  </a:lnTo>
                  <a:lnTo>
                    <a:pt x="12" y="65"/>
                  </a:lnTo>
                  <a:lnTo>
                    <a:pt x="10" y="26"/>
                  </a:lnTo>
                  <a:lnTo>
                    <a:pt x="6" y="13"/>
                  </a:lnTo>
                  <a:lnTo>
                    <a:pt x="0" y="5"/>
                  </a:lnTo>
                  <a:lnTo>
                    <a:pt x="3" y="2"/>
                  </a:lnTo>
                  <a:lnTo>
                    <a:pt x="0" y="2"/>
                  </a:lnTo>
                  <a:lnTo>
                    <a:pt x="0" y="0"/>
                  </a:lnTo>
                  <a:lnTo>
                    <a:pt x="5" y="0"/>
                  </a:lnTo>
                  <a:lnTo>
                    <a:pt x="10" y="2"/>
                  </a:lnTo>
                  <a:lnTo>
                    <a:pt x="16" y="0"/>
                  </a:lnTo>
                  <a:lnTo>
                    <a:pt x="13" y="10"/>
                  </a:lnTo>
                  <a:lnTo>
                    <a:pt x="18" y="13"/>
                  </a:lnTo>
                  <a:lnTo>
                    <a:pt x="22" y="18"/>
                  </a:lnTo>
                  <a:lnTo>
                    <a:pt x="28" y="36"/>
                  </a:lnTo>
                  <a:lnTo>
                    <a:pt x="29" y="59"/>
                  </a:lnTo>
                  <a:lnTo>
                    <a:pt x="28" y="68"/>
                  </a:lnTo>
                  <a:lnTo>
                    <a:pt x="30" y="74"/>
                  </a:lnTo>
                  <a:lnTo>
                    <a:pt x="31" y="74"/>
                  </a:lnTo>
                  <a:close/>
                </a:path>
              </a:pathLst>
            </a:custGeom>
            <a:grpFill/>
            <a:ln w="9525" cap="flat" cmpd="sng">
              <a:solidFill>
                <a:schemeClr val="bg1"/>
              </a:solidFill>
              <a:prstDash val="solid"/>
              <a:round/>
              <a:headEnd type="none" w="med" len="med"/>
              <a:tailEnd type="none" w="med" len="med"/>
            </a:ln>
            <a:effectLst/>
          </p:spPr>
          <p:txBody>
            <a:bodyPr/>
            <a:lstStyle/>
            <a:p>
              <a:endParaRPr lang="en-US" sz="3200" dirty="0">
                <a:solidFill>
                  <a:srgbClr val="000000"/>
                </a:solidFill>
              </a:endParaRPr>
            </a:p>
          </p:txBody>
        </p:sp>
        <p:sp>
          <p:nvSpPr>
            <p:cNvPr id="52" name="Freeform 408"/>
            <p:cNvSpPr>
              <a:spLocks/>
            </p:cNvSpPr>
            <p:nvPr/>
          </p:nvSpPr>
          <p:spPr bwMode="gray">
            <a:xfrm>
              <a:off x="2201945" y="2931374"/>
              <a:ext cx="514929" cy="398954"/>
            </a:xfrm>
            <a:custGeom>
              <a:avLst/>
              <a:gdLst/>
              <a:ahLst/>
              <a:cxnLst>
                <a:cxn ang="0">
                  <a:pos x="30" y="0"/>
                </a:cxn>
                <a:cxn ang="0">
                  <a:pos x="34" y="3"/>
                </a:cxn>
                <a:cxn ang="0">
                  <a:pos x="58" y="4"/>
                </a:cxn>
                <a:cxn ang="0">
                  <a:pos x="56" y="10"/>
                </a:cxn>
                <a:cxn ang="0">
                  <a:pos x="63" y="8"/>
                </a:cxn>
                <a:cxn ang="0">
                  <a:pos x="73" y="8"/>
                </a:cxn>
                <a:cxn ang="0">
                  <a:pos x="83" y="8"/>
                </a:cxn>
                <a:cxn ang="0">
                  <a:pos x="87" y="3"/>
                </a:cxn>
                <a:cxn ang="0">
                  <a:pos x="92" y="8"/>
                </a:cxn>
                <a:cxn ang="0">
                  <a:pos x="94" y="11"/>
                </a:cxn>
                <a:cxn ang="0">
                  <a:pos x="97" y="16"/>
                </a:cxn>
                <a:cxn ang="0">
                  <a:pos x="102" y="21"/>
                </a:cxn>
                <a:cxn ang="0">
                  <a:pos x="97" y="26"/>
                </a:cxn>
                <a:cxn ang="0">
                  <a:pos x="99" y="26"/>
                </a:cxn>
                <a:cxn ang="0">
                  <a:pos x="103" y="34"/>
                </a:cxn>
                <a:cxn ang="0">
                  <a:pos x="105" y="43"/>
                </a:cxn>
                <a:cxn ang="0">
                  <a:pos x="109" y="52"/>
                </a:cxn>
                <a:cxn ang="0">
                  <a:pos x="111" y="58"/>
                </a:cxn>
                <a:cxn ang="0">
                  <a:pos x="110" y="62"/>
                </a:cxn>
                <a:cxn ang="0">
                  <a:pos x="108" y="67"/>
                </a:cxn>
                <a:cxn ang="0">
                  <a:pos x="103" y="70"/>
                </a:cxn>
                <a:cxn ang="0">
                  <a:pos x="108" y="73"/>
                </a:cxn>
                <a:cxn ang="0">
                  <a:pos x="99" y="81"/>
                </a:cxn>
                <a:cxn ang="0">
                  <a:pos x="94" y="85"/>
                </a:cxn>
                <a:cxn ang="0">
                  <a:pos x="87" y="84"/>
                </a:cxn>
                <a:cxn ang="0">
                  <a:pos x="86" y="78"/>
                </a:cxn>
                <a:cxn ang="0">
                  <a:pos x="81" y="65"/>
                </a:cxn>
                <a:cxn ang="0">
                  <a:pos x="75" y="65"/>
                </a:cxn>
                <a:cxn ang="0">
                  <a:pos x="72" y="67"/>
                </a:cxn>
                <a:cxn ang="0">
                  <a:pos x="68" y="63"/>
                </a:cxn>
                <a:cxn ang="0">
                  <a:pos x="69" y="59"/>
                </a:cxn>
                <a:cxn ang="0">
                  <a:pos x="67" y="53"/>
                </a:cxn>
                <a:cxn ang="0">
                  <a:pos x="63" y="48"/>
                </a:cxn>
                <a:cxn ang="0">
                  <a:pos x="41" y="45"/>
                </a:cxn>
                <a:cxn ang="0">
                  <a:pos x="33" y="57"/>
                </a:cxn>
                <a:cxn ang="0">
                  <a:pos x="22" y="51"/>
                </a:cxn>
                <a:cxn ang="0">
                  <a:pos x="11" y="41"/>
                </a:cxn>
                <a:cxn ang="0">
                  <a:pos x="6" y="32"/>
                </a:cxn>
                <a:cxn ang="0">
                  <a:pos x="2" y="31"/>
                </a:cxn>
                <a:cxn ang="0">
                  <a:pos x="4" y="26"/>
                </a:cxn>
                <a:cxn ang="0">
                  <a:pos x="22" y="16"/>
                </a:cxn>
                <a:cxn ang="0">
                  <a:pos x="18" y="9"/>
                </a:cxn>
                <a:cxn ang="0">
                  <a:pos x="22" y="0"/>
                </a:cxn>
              </a:cxnLst>
              <a:rect l="0" t="0" r="r" b="b"/>
              <a:pathLst>
                <a:path w="111" h="86">
                  <a:moveTo>
                    <a:pt x="22" y="0"/>
                  </a:moveTo>
                  <a:lnTo>
                    <a:pt x="30" y="0"/>
                  </a:lnTo>
                  <a:lnTo>
                    <a:pt x="31" y="4"/>
                  </a:lnTo>
                  <a:lnTo>
                    <a:pt x="34" y="3"/>
                  </a:lnTo>
                  <a:lnTo>
                    <a:pt x="42" y="5"/>
                  </a:lnTo>
                  <a:lnTo>
                    <a:pt x="58" y="4"/>
                  </a:lnTo>
                  <a:lnTo>
                    <a:pt x="55" y="9"/>
                  </a:lnTo>
                  <a:lnTo>
                    <a:pt x="56" y="10"/>
                  </a:lnTo>
                  <a:lnTo>
                    <a:pt x="59" y="10"/>
                  </a:lnTo>
                  <a:lnTo>
                    <a:pt x="63" y="8"/>
                  </a:lnTo>
                  <a:lnTo>
                    <a:pt x="67" y="11"/>
                  </a:lnTo>
                  <a:lnTo>
                    <a:pt x="73" y="8"/>
                  </a:lnTo>
                  <a:lnTo>
                    <a:pt x="81" y="10"/>
                  </a:lnTo>
                  <a:lnTo>
                    <a:pt x="83" y="8"/>
                  </a:lnTo>
                  <a:lnTo>
                    <a:pt x="86" y="5"/>
                  </a:lnTo>
                  <a:lnTo>
                    <a:pt x="87" y="3"/>
                  </a:lnTo>
                  <a:lnTo>
                    <a:pt x="91" y="3"/>
                  </a:lnTo>
                  <a:lnTo>
                    <a:pt x="92" y="8"/>
                  </a:lnTo>
                  <a:lnTo>
                    <a:pt x="93" y="8"/>
                  </a:lnTo>
                  <a:lnTo>
                    <a:pt x="94" y="11"/>
                  </a:lnTo>
                  <a:lnTo>
                    <a:pt x="94" y="16"/>
                  </a:lnTo>
                  <a:lnTo>
                    <a:pt x="97" y="16"/>
                  </a:lnTo>
                  <a:lnTo>
                    <a:pt x="98" y="19"/>
                  </a:lnTo>
                  <a:lnTo>
                    <a:pt x="102" y="21"/>
                  </a:lnTo>
                  <a:lnTo>
                    <a:pt x="102" y="22"/>
                  </a:lnTo>
                  <a:lnTo>
                    <a:pt x="97" y="26"/>
                  </a:lnTo>
                  <a:lnTo>
                    <a:pt x="97" y="27"/>
                  </a:lnTo>
                  <a:lnTo>
                    <a:pt x="99" y="26"/>
                  </a:lnTo>
                  <a:lnTo>
                    <a:pt x="102" y="26"/>
                  </a:lnTo>
                  <a:lnTo>
                    <a:pt x="103" y="34"/>
                  </a:lnTo>
                  <a:lnTo>
                    <a:pt x="108" y="40"/>
                  </a:lnTo>
                  <a:lnTo>
                    <a:pt x="105" y="43"/>
                  </a:lnTo>
                  <a:lnTo>
                    <a:pt x="105" y="51"/>
                  </a:lnTo>
                  <a:lnTo>
                    <a:pt x="109" y="52"/>
                  </a:lnTo>
                  <a:lnTo>
                    <a:pt x="109" y="56"/>
                  </a:lnTo>
                  <a:lnTo>
                    <a:pt x="111" y="58"/>
                  </a:lnTo>
                  <a:lnTo>
                    <a:pt x="108" y="62"/>
                  </a:lnTo>
                  <a:lnTo>
                    <a:pt x="110" y="62"/>
                  </a:lnTo>
                  <a:lnTo>
                    <a:pt x="111" y="69"/>
                  </a:lnTo>
                  <a:lnTo>
                    <a:pt x="108" y="67"/>
                  </a:lnTo>
                  <a:lnTo>
                    <a:pt x="103" y="67"/>
                  </a:lnTo>
                  <a:lnTo>
                    <a:pt x="103" y="70"/>
                  </a:lnTo>
                  <a:lnTo>
                    <a:pt x="106" y="70"/>
                  </a:lnTo>
                  <a:lnTo>
                    <a:pt x="108" y="73"/>
                  </a:lnTo>
                  <a:lnTo>
                    <a:pt x="104" y="81"/>
                  </a:lnTo>
                  <a:lnTo>
                    <a:pt x="99" y="81"/>
                  </a:lnTo>
                  <a:lnTo>
                    <a:pt x="97" y="79"/>
                  </a:lnTo>
                  <a:lnTo>
                    <a:pt x="94" y="85"/>
                  </a:lnTo>
                  <a:lnTo>
                    <a:pt x="92" y="86"/>
                  </a:lnTo>
                  <a:lnTo>
                    <a:pt x="87" y="84"/>
                  </a:lnTo>
                  <a:lnTo>
                    <a:pt x="85" y="84"/>
                  </a:lnTo>
                  <a:lnTo>
                    <a:pt x="86" y="78"/>
                  </a:lnTo>
                  <a:lnTo>
                    <a:pt x="85" y="69"/>
                  </a:lnTo>
                  <a:lnTo>
                    <a:pt x="81" y="65"/>
                  </a:lnTo>
                  <a:lnTo>
                    <a:pt x="78" y="67"/>
                  </a:lnTo>
                  <a:lnTo>
                    <a:pt x="75" y="65"/>
                  </a:lnTo>
                  <a:lnTo>
                    <a:pt x="72" y="68"/>
                  </a:lnTo>
                  <a:lnTo>
                    <a:pt x="72" y="67"/>
                  </a:lnTo>
                  <a:lnTo>
                    <a:pt x="66" y="69"/>
                  </a:lnTo>
                  <a:lnTo>
                    <a:pt x="68" y="63"/>
                  </a:lnTo>
                  <a:lnTo>
                    <a:pt x="69" y="63"/>
                  </a:lnTo>
                  <a:lnTo>
                    <a:pt x="69" y="59"/>
                  </a:lnTo>
                  <a:lnTo>
                    <a:pt x="67" y="57"/>
                  </a:lnTo>
                  <a:lnTo>
                    <a:pt x="67" y="53"/>
                  </a:lnTo>
                  <a:lnTo>
                    <a:pt x="65" y="52"/>
                  </a:lnTo>
                  <a:lnTo>
                    <a:pt x="63" y="48"/>
                  </a:lnTo>
                  <a:lnTo>
                    <a:pt x="59" y="43"/>
                  </a:lnTo>
                  <a:lnTo>
                    <a:pt x="41" y="45"/>
                  </a:lnTo>
                  <a:lnTo>
                    <a:pt x="39" y="49"/>
                  </a:lnTo>
                  <a:lnTo>
                    <a:pt x="33" y="57"/>
                  </a:lnTo>
                  <a:lnTo>
                    <a:pt x="28" y="57"/>
                  </a:lnTo>
                  <a:lnTo>
                    <a:pt x="22" y="51"/>
                  </a:lnTo>
                  <a:lnTo>
                    <a:pt x="19" y="45"/>
                  </a:lnTo>
                  <a:lnTo>
                    <a:pt x="11" y="41"/>
                  </a:lnTo>
                  <a:lnTo>
                    <a:pt x="9" y="32"/>
                  </a:lnTo>
                  <a:lnTo>
                    <a:pt x="6" y="32"/>
                  </a:lnTo>
                  <a:lnTo>
                    <a:pt x="5" y="29"/>
                  </a:lnTo>
                  <a:lnTo>
                    <a:pt x="2" y="31"/>
                  </a:lnTo>
                  <a:lnTo>
                    <a:pt x="0" y="27"/>
                  </a:lnTo>
                  <a:lnTo>
                    <a:pt x="4" y="26"/>
                  </a:lnTo>
                  <a:lnTo>
                    <a:pt x="9" y="19"/>
                  </a:lnTo>
                  <a:lnTo>
                    <a:pt x="22" y="16"/>
                  </a:lnTo>
                  <a:lnTo>
                    <a:pt x="21" y="10"/>
                  </a:lnTo>
                  <a:lnTo>
                    <a:pt x="18" y="9"/>
                  </a:lnTo>
                  <a:lnTo>
                    <a:pt x="23" y="5"/>
                  </a:lnTo>
                  <a:lnTo>
                    <a:pt x="22" y="0"/>
                  </a:lnTo>
                  <a:close/>
                </a:path>
              </a:pathLst>
            </a:custGeom>
            <a:grpFill/>
            <a:ln w="9525" cap="flat" cmpd="sng">
              <a:solidFill>
                <a:schemeClr val="bg1"/>
              </a:solidFill>
              <a:prstDash val="solid"/>
              <a:round/>
              <a:headEnd type="none" w="med" len="med"/>
              <a:tailEnd type="none" w="med" len="med"/>
            </a:ln>
            <a:effectLst/>
          </p:spPr>
          <p:txBody>
            <a:bodyPr/>
            <a:lstStyle/>
            <a:p>
              <a:endParaRPr lang="en-US" sz="3200" dirty="0">
                <a:solidFill>
                  <a:srgbClr val="000000"/>
                </a:solidFill>
              </a:endParaRPr>
            </a:p>
          </p:txBody>
        </p:sp>
        <p:sp>
          <p:nvSpPr>
            <p:cNvPr id="53" name="Freeform 409"/>
            <p:cNvSpPr>
              <a:spLocks/>
            </p:cNvSpPr>
            <p:nvPr/>
          </p:nvSpPr>
          <p:spPr bwMode="gray">
            <a:xfrm>
              <a:off x="3032326" y="3056628"/>
              <a:ext cx="310814" cy="459262"/>
            </a:xfrm>
            <a:custGeom>
              <a:avLst/>
              <a:gdLst/>
              <a:ahLst/>
              <a:cxnLst>
                <a:cxn ang="0">
                  <a:pos x="67" y="78"/>
                </a:cxn>
                <a:cxn ang="0">
                  <a:pos x="62" y="72"/>
                </a:cxn>
                <a:cxn ang="0">
                  <a:pos x="58" y="65"/>
                </a:cxn>
                <a:cxn ang="0">
                  <a:pos x="56" y="26"/>
                </a:cxn>
                <a:cxn ang="0">
                  <a:pos x="52" y="13"/>
                </a:cxn>
                <a:cxn ang="0">
                  <a:pos x="46" y="5"/>
                </a:cxn>
                <a:cxn ang="0">
                  <a:pos x="49" y="2"/>
                </a:cxn>
                <a:cxn ang="0">
                  <a:pos x="46" y="2"/>
                </a:cxn>
                <a:cxn ang="0">
                  <a:pos x="46" y="0"/>
                </a:cxn>
                <a:cxn ang="0">
                  <a:pos x="36" y="2"/>
                </a:cxn>
                <a:cxn ang="0">
                  <a:pos x="6" y="0"/>
                </a:cxn>
                <a:cxn ang="0">
                  <a:pos x="5" y="4"/>
                </a:cxn>
                <a:cxn ang="0">
                  <a:pos x="7" y="10"/>
                </a:cxn>
                <a:cxn ang="0">
                  <a:pos x="8" y="24"/>
                </a:cxn>
                <a:cxn ang="0">
                  <a:pos x="8" y="27"/>
                </a:cxn>
                <a:cxn ang="0">
                  <a:pos x="7" y="30"/>
                </a:cxn>
                <a:cxn ang="0">
                  <a:pos x="9" y="31"/>
                </a:cxn>
                <a:cxn ang="0">
                  <a:pos x="12" y="43"/>
                </a:cxn>
                <a:cxn ang="0">
                  <a:pos x="7" y="47"/>
                </a:cxn>
                <a:cxn ang="0">
                  <a:pos x="5" y="58"/>
                </a:cxn>
                <a:cxn ang="0">
                  <a:pos x="1" y="64"/>
                </a:cxn>
                <a:cxn ang="0">
                  <a:pos x="0" y="69"/>
                </a:cxn>
                <a:cxn ang="0">
                  <a:pos x="4" y="81"/>
                </a:cxn>
                <a:cxn ang="0">
                  <a:pos x="7" y="84"/>
                </a:cxn>
                <a:cxn ang="0">
                  <a:pos x="8" y="91"/>
                </a:cxn>
                <a:cxn ang="0">
                  <a:pos x="4" y="91"/>
                </a:cxn>
                <a:cxn ang="0">
                  <a:pos x="2" y="92"/>
                </a:cxn>
                <a:cxn ang="0">
                  <a:pos x="19" y="99"/>
                </a:cxn>
                <a:cxn ang="0">
                  <a:pos x="26" y="94"/>
                </a:cxn>
                <a:cxn ang="0">
                  <a:pos x="38" y="91"/>
                </a:cxn>
                <a:cxn ang="0">
                  <a:pos x="51" y="84"/>
                </a:cxn>
                <a:cxn ang="0">
                  <a:pos x="52" y="83"/>
                </a:cxn>
                <a:cxn ang="0">
                  <a:pos x="63" y="83"/>
                </a:cxn>
                <a:cxn ang="0">
                  <a:pos x="67" y="78"/>
                </a:cxn>
              </a:cxnLst>
              <a:rect l="0" t="0" r="r" b="b"/>
              <a:pathLst>
                <a:path w="67" h="99">
                  <a:moveTo>
                    <a:pt x="67" y="78"/>
                  </a:moveTo>
                  <a:lnTo>
                    <a:pt x="62" y="72"/>
                  </a:lnTo>
                  <a:lnTo>
                    <a:pt x="58" y="65"/>
                  </a:lnTo>
                  <a:lnTo>
                    <a:pt x="56" y="26"/>
                  </a:lnTo>
                  <a:lnTo>
                    <a:pt x="52" y="13"/>
                  </a:lnTo>
                  <a:lnTo>
                    <a:pt x="46" y="5"/>
                  </a:lnTo>
                  <a:lnTo>
                    <a:pt x="49" y="2"/>
                  </a:lnTo>
                  <a:lnTo>
                    <a:pt x="46" y="2"/>
                  </a:lnTo>
                  <a:lnTo>
                    <a:pt x="46" y="0"/>
                  </a:lnTo>
                  <a:lnTo>
                    <a:pt x="36" y="2"/>
                  </a:lnTo>
                  <a:lnTo>
                    <a:pt x="6" y="0"/>
                  </a:lnTo>
                  <a:lnTo>
                    <a:pt x="5" y="4"/>
                  </a:lnTo>
                  <a:lnTo>
                    <a:pt x="7" y="10"/>
                  </a:lnTo>
                  <a:lnTo>
                    <a:pt x="8" y="24"/>
                  </a:lnTo>
                  <a:lnTo>
                    <a:pt x="8" y="27"/>
                  </a:lnTo>
                  <a:lnTo>
                    <a:pt x="7" y="30"/>
                  </a:lnTo>
                  <a:lnTo>
                    <a:pt x="9" y="31"/>
                  </a:lnTo>
                  <a:lnTo>
                    <a:pt x="12" y="43"/>
                  </a:lnTo>
                  <a:lnTo>
                    <a:pt x="7" y="47"/>
                  </a:lnTo>
                  <a:lnTo>
                    <a:pt x="5" y="58"/>
                  </a:lnTo>
                  <a:lnTo>
                    <a:pt x="1" y="64"/>
                  </a:lnTo>
                  <a:lnTo>
                    <a:pt x="0" y="69"/>
                  </a:lnTo>
                  <a:lnTo>
                    <a:pt x="4" y="81"/>
                  </a:lnTo>
                  <a:lnTo>
                    <a:pt x="7" y="84"/>
                  </a:lnTo>
                  <a:lnTo>
                    <a:pt x="8" y="91"/>
                  </a:lnTo>
                  <a:lnTo>
                    <a:pt x="4" y="91"/>
                  </a:lnTo>
                  <a:lnTo>
                    <a:pt x="2" y="92"/>
                  </a:lnTo>
                  <a:lnTo>
                    <a:pt x="19" y="99"/>
                  </a:lnTo>
                  <a:lnTo>
                    <a:pt x="26" y="94"/>
                  </a:lnTo>
                  <a:lnTo>
                    <a:pt x="38" y="91"/>
                  </a:lnTo>
                  <a:lnTo>
                    <a:pt x="51" y="84"/>
                  </a:lnTo>
                  <a:lnTo>
                    <a:pt x="52" y="83"/>
                  </a:lnTo>
                  <a:lnTo>
                    <a:pt x="63" y="83"/>
                  </a:lnTo>
                  <a:lnTo>
                    <a:pt x="67" y="78"/>
                  </a:lnTo>
                  <a:close/>
                </a:path>
              </a:pathLst>
            </a:custGeom>
            <a:grpFill/>
            <a:ln w="9525" cap="flat" cmpd="sng">
              <a:solidFill>
                <a:schemeClr val="bg1"/>
              </a:solidFill>
              <a:prstDash val="solid"/>
              <a:round/>
              <a:headEnd type="none" w="med" len="med"/>
              <a:tailEnd type="none" w="med" len="med"/>
            </a:ln>
            <a:effectLst/>
          </p:spPr>
          <p:txBody>
            <a:bodyPr/>
            <a:lstStyle/>
            <a:p>
              <a:endParaRPr lang="en-US" sz="3200" dirty="0">
                <a:solidFill>
                  <a:srgbClr val="000000"/>
                </a:solidFill>
              </a:endParaRPr>
            </a:p>
          </p:txBody>
        </p:sp>
        <p:sp>
          <p:nvSpPr>
            <p:cNvPr id="54" name="Freeform 410"/>
            <p:cNvSpPr>
              <a:spLocks/>
            </p:cNvSpPr>
            <p:nvPr/>
          </p:nvSpPr>
          <p:spPr bwMode="gray">
            <a:xfrm>
              <a:off x="2081331" y="2847872"/>
              <a:ext cx="218035" cy="55668"/>
            </a:xfrm>
            <a:custGeom>
              <a:avLst/>
              <a:gdLst/>
              <a:ahLst/>
              <a:cxnLst>
                <a:cxn ang="0">
                  <a:pos x="5" y="4"/>
                </a:cxn>
                <a:cxn ang="0">
                  <a:pos x="20" y="4"/>
                </a:cxn>
                <a:cxn ang="0">
                  <a:pos x="23" y="1"/>
                </a:cxn>
                <a:cxn ang="0">
                  <a:pos x="28" y="0"/>
                </a:cxn>
                <a:cxn ang="0">
                  <a:pos x="37" y="6"/>
                </a:cxn>
                <a:cxn ang="0">
                  <a:pos x="45" y="5"/>
                </a:cxn>
                <a:cxn ang="0">
                  <a:pos x="47" y="7"/>
                </a:cxn>
                <a:cxn ang="0">
                  <a:pos x="41" y="10"/>
                </a:cxn>
                <a:cxn ang="0">
                  <a:pos x="26" y="5"/>
                </a:cxn>
                <a:cxn ang="0">
                  <a:pos x="22" y="7"/>
                </a:cxn>
                <a:cxn ang="0">
                  <a:pos x="17" y="7"/>
                </a:cxn>
                <a:cxn ang="0">
                  <a:pos x="16" y="10"/>
                </a:cxn>
                <a:cxn ang="0">
                  <a:pos x="3" y="11"/>
                </a:cxn>
                <a:cxn ang="0">
                  <a:pos x="1" y="12"/>
                </a:cxn>
                <a:cxn ang="0">
                  <a:pos x="0" y="7"/>
                </a:cxn>
                <a:cxn ang="0">
                  <a:pos x="4" y="6"/>
                </a:cxn>
                <a:cxn ang="0">
                  <a:pos x="5" y="4"/>
                </a:cxn>
              </a:cxnLst>
              <a:rect l="0" t="0" r="r" b="b"/>
              <a:pathLst>
                <a:path w="47" h="12">
                  <a:moveTo>
                    <a:pt x="5" y="4"/>
                  </a:moveTo>
                  <a:lnTo>
                    <a:pt x="20" y="4"/>
                  </a:lnTo>
                  <a:lnTo>
                    <a:pt x="23" y="1"/>
                  </a:lnTo>
                  <a:lnTo>
                    <a:pt x="28" y="0"/>
                  </a:lnTo>
                  <a:lnTo>
                    <a:pt x="37" y="6"/>
                  </a:lnTo>
                  <a:lnTo>
                    <a:pt x="45" y="5"/>
                  </a:lnTo>
                  <a:lnTo>
                    <a:pt x="47" y="7"/>
                  </a:lnTo>
                  <a:lnTo>
                    <a:pt x="41" y="10"/>
                  </a:lnTo>
                  <a:lnTo>
                    <a:pt x="26" y="5"/>
                  </a:lnTo>
                  <a:lnTo>
                    <a:pt x="22" y="7"/>
                  </a:lnTo>
                  <a:lnTo>
                    <a:pt x="17" y="7"/>
                  </a:lnTo>
                  <a:lnTo>
                    <a:pt x="16" y="10"/>
                  </a:lnTo>
                  <a:lnTo>
                    <a:pt x="3" y="11"/>
                  </a:lnTo>
                  <a:lnTo>
                    <a:pt x="1" y="12"/>
                  </a:lnTo>
                  <a:lnTo>
                    <a:pt x="0" y="7"/>
                  </a:lnTo>
                  <a:lnTo>
                    <a:pt x="4" y="6"/>
                  </a:lnTo>
                  <a:lnTo>
                    <a:pt x="5" y="4"/>
                  </a:lnTo>
                  <a:close/>
                </a:path>
              </a:pathLst>
            </a:custGeom>
            <a:grpFill/>
            <a:ln w="9525" cap="flat" cmpd="sng">
              <a:solidFill>
                <a:schemeClr val="bg1"/>
              </a:solidFill>
              <a:prstDash val="solid"/>
              <a:round/>
              <a:headEnd type="none" w="med" len="med"/>
              <a:tailEnd type="none" w="med" len="med"/>
            </a:ln>
            <a:effectLst/>
          </p:spPr>
          <p:txBody>
            <a:bodyPr/>
            <a:lstStyle/>
            <a:p>
              <a:endParaRPr lang="en-US" sz="3200" dirty="0">
                <a:solidFill>
                  <a:srgbClr val="000000"/>
                </a:solidFill>
              </a:endParaRPr>
            </a:p>
          </p:txBody>
        </p:sp>
        <p:sp>
          <p:nvSpPr>
            <p:cNvPr id="55" name="Freeform 411"/>
            <p:cNvSpPr>
              <a:spLocks/>
            </p:cNvSpPr>
            <p:nvPr/>
          </p:nvSpPr>
          <p:spPr bwMode="gray">
            <a:xfrm>
              <a:off x="2085972" y="2931374"/>
              <a:ext cx="222672" cy="125255"/>
            </a:xfrm>
            <a:custGeom>
              <a:avLst/>
              <a:gdLst/>
              <a:ahLst/>
              <a:cxnLst>
                <a:cxn ang="0">
                  <a:pos x="25" y="27"/>
                </a:cxn>
                <a:cxn ang="0">
                  <a:pos x="29" y="26"/>
                </a:cxn>
                <a:cxn ang="0">
                  <a:pos x="34" y="19"/>
                </a:cxn>
                <a:cxn ang="0">
                  <a:pos x="47" y="16"/>
                </a:cxn>
                <a:cxn ang="0">
                  <a:pos x="46" y="10"/>
                </a:cxn>
                <a:cxn ang="0">
                  <a:pos x="43" y="9"/>
                </a:cxn>
                <a:cxn ang="0">
                  <a:pos x="48" y="5"/>
                </a:cxn>
                <a:cxn ang="0">
                  <a:pos x="47" y="0"/>
                </a:cxn>
                <a:cxn ang="0">
                  <a:pos x="25" y="0"/>
                </a:cxn>
                <a:cxn ang="0">
                  <a:pos x="16" y="4"/>
                </a:cxn>
                <a:cxn ang="0">
                  <a:pos x="9" y="4"/>
                </a:cxn>
                <a:cxn ang="0">
                  <a:pos x="4" y="5"/>
                </a:cxn>
                <a:cxn ang="0">
                  <a:pos x="0" y="4"/>
                </a:cxn>
                <a:cxn ang="0">
                  <a:pos x="2" y="8"/>
                </a:cxn>
                <a:cxn ang="0">
                  <a:pos x="8" y="9"/>
                </a:cxn>
                <a:cxn ang="0">
                  <a:pos x="9" y="14"/>
                </a:cxn>
                <a:cxn ang="0">
                  <a:pos x="14" y="14"/>
                </a:cxn>
                <a:cxn ang="0">
                  <a:pos x="15" y="16"/>
                </a:cxn>
                <a:cxn ang="0">
                  <a:pos x="29" y="13"/>
                </a:cxn>
                <a:cxn ang="0">
                  <a:pos x="29" y="14"/>
                </a:cxn>
                <a:cxn ang="0">
                  <a:pos x="21" y="16"/>
                </a:cxn>
                <a:cxn ang="0">
                  <a:pos x="22" y="24"/>
                </a:cxn>
                <a:cxn ang="0">
                  <a:pos x="22" y="26"/>
                </a:cxn>
                <a:cxn ang="0">
                  <a:pos x="27" y="26"/>
                </a:cxn>
                <a:cxn ang="0">
                  <a:pos x="25" y="27"/>
                </a:cxn>
              </a:cxnLst>
              <a:rect l="0" t="0" r="r" b="b"/>
              <a:pathLst>
                <a:path w="48" h="27">
                  <a:moveTo>
                    <a:pt x="25" y="27"/>
                  </a:moveTo>
                  <a:lnTo>
                    <a:pt x="29" y="26"/>
                  </a:lnTo>
                  <a:lnTo>
                    <a:pt x="34" y="19"/>
                  </a:lnTo>
                  <a:lnTo>
                    <a:pt x="47" y="16"/>
                  </a:lnTo>
                  <a:lnTo>
                    <a:pt x="46" y="10"/>
                  </a:lnTo>
                  <a:lnTo>
                    <a:pt x="43" y="9"/>
                  </a:lnTo>
                  <a:lnTo>
                    <a:pt x="48" y="5"/>
                  </a:lnTo>
                  <a:lnTo>
                    <a:pt x="47" y="0"/>
                  </a:lnTo>
                  <a:lnTo>
                    <a:pt x="25" y="0"/>
                  </a:lnTo>
                  <a:lnTo>
                    <a:pt x="16" y="4"/>
                  </a:lnTo>
                  <a:lnTo>
                    <a:pt x="9" y="4"/>
                  </a:lnTo>
                  <a:lnTo>
                    <a:pt x="4" y="5"/>
                  </a:lnTo>
                  <a:lnTo>
                    <a:pt x="0" y="4"/>
                  </a:lnTo>
                  <a:lnTo>
                    <a:pt x="2" y="8"/>
                  </a:lnTo>
                  <a:lnTo>
                    <a:pt x="8" y="9"/>
                  </a:lnTo>
                  <a:lnTo>
                    <a:pt x="9" y="14"/>
                  </a:lnTo>
                  <a:lnTo>
                    <a:pt x="14" y="14"/>
                  </a:lnTo>
                  <a:lnTo>
                    <a:pt x="15" y="16"/>
                  </a:lnTo>
                  <a:lnTo>
                    <a:pt x="29" y="13"/>
                  </a:lnTo>
                  <a:lnTo>
                    <a:pt x="29" y="14"/>
                  </a:lnTo>
                  <a:lnTo>
                    <a:pt x="21" y="16"/>
                  </a:lnTo>
                  <a:lnTo>
                    <a:pt x="22" y="24"/>
                  </a:lnTo>
                  <a:lnTo>
                    <a:pt x="22" y="26"/>
                  </a:lnTo>
                  <a:lnTo>
                    <a:pt x="27" y="26"/>
                  </a:lnTo>
                  <a:lnTo>
                    <a:pt x="25" y="27"/>
                  </a:lnTo>
                  <a:close/>
                </a:path>
              </a:pathLst>
            </a:custGeom>
            <a:grpFill/>
            <a:ln w="9525" cap="flat" cmpd="sng">
              <a:solidFill>
                <a:schemeClr val="bg1"/>
              </a:solidFill>
              <a:prstDash val="solid"/>
              <a:round/>
              <a:headEnd type="none" w="med" len="med"/>
              <a:tailEnd type="none" w="med" len="med"/>
            </a:ln>
            <a:effectLst/>
          </p:spPr>
          <p:txBody>
            <a:bodyPr/>
            <a:lstStyle/>
            <a:p>
              <a:endParaRPr lang="en-US" sz="3200" dirty="0">
                <a:solidFill>
                  <a:srgbClr val="000000"/>
                </a:solidFill>
              </a:endParaRPr>
            </a:p>
          </p:txBody>
        </p:sp>
        <p:sp>
          <p:nvSpPr>
            <p:cNvPr id="56" name="Freeform 412"/>
            <p:cNvSpPr>
              <a:spLocks/>
            </p:cNvSpPr>
            <p:nvPr/>
          </p:nvSpPr>
          <p:spPr bwMode="gray">
            <a:xfrm>
              <a:off x="2331837" y="3130852"/>
              <a:ext cx="208756" cy="218035"/>
            </a:xfrm>
            <a:custGeom>
              <a:avLst/>
              <a:gdLst/>
              <a:ahLst/>
              <a:cxnLst>
                <a:cxn ang="0">
                  <a:pos x="27" y="47"/>
                </a:cxn>
                <a:cxn ang="0">
                  <a:pos x="30" y="42"/>
                </a:cxn>
                <a:cxn ang="0">
                  <a:pos x="40" y="35"/>
                </a:cxn>
                <a:cxn ang="0">
                  <a:pos x="40" y="30"/>
                </a:cxn>
                <a:cxn ang="0">
                  <a:pos x="45" y="27"/>
                </a:cxn>
                <a:cxn ang="0">
                  <a:pos x="44" y="25"/>
                </a:cxn>
                <a:cxn ang="0">
                  <a:pos x="44" y="24"/>
                </a:cxn>
                <a:cxn ang="0">
                  <a:pos x="38" y="26"/>
                </a:cxn>
                <a:cxn ang="0">
                  <a:pos x="40" y="20"/>
                </a:cxn>
                <a:cxn ang="0">
                  <a:pos x="41" y="20"/>
                </a:cxn>
                <a:cxn ang="0">
                  <a:pos x="41" y="16"/>
                </a:cxn>
                <a:cxn ang="0">
                  <a:pos x="39" y="14"/>
                </a:cxn>
                <a:cxn ang="0">
                  <a:pos x="39" y="10"/>
                </a:cxn>
                <a:cxn ang="0">
                  <a:pos x="37" y="9"/>
                </a:cxn>
                <a:cxn ang="0">
                  <a:pos x="35" y="5"/>
                </a:cxn>
                <a:cxn ang="0">
                  <a:pos x="31" y="0"/>
                </a:cxn>
                <a:cxn ang="0">
                  <a:pos x="13" y="2"/>
                </a:cxn>
                <a:cxn ang="0">
                  <a:pos x="11" y="6"/>
                </a:cxn>
                <a:cxn ang="0">
                  <a:pos x="5" y="14"/>
                </a:cxn>
                <a:cxn ang="0">
                  <a:pos x="0" y="14"/>
                </a:cxn>
                <a:cxn ang="0">
                  <a:pos x="1" y="22"/>
                </a:cxn>
                <a:cxn ang="0">
                  <a:pos x="2" y="24"/>
                </a:cxn>
                <a:cxn ang="0">
                  <a:pos x="1" y="24"/>
                </a:cxn>
                <a:cxn ang="0">
                  <a:pos x="1" y="26"/>
                </a:cxn>
                <a:cxn ang="0">
                  <a:pos x="5" y="30"/>
                </a:cxn>
                <a:cxn ang="0">
                  <a:pos x="6" y="34"/>
                </a:cxn>
                <a:cxn ang="0">
                  <a:pos x="12" y="38"/>
                </a:cxn>
                <a:cxn ang="0">
                  <a:pos x="13" y="41"/>
                </a:cxn>
                <a:cxn ang="0">
                  <a:pos x="27" y="47"/>
                </a:cxn>
              </a:cxnLst>
              <a:rect l="0" t="0" r="r" b="b"/>
              <a:pathLst>
                <a:path w="45" h="47">
                  <a:moveTo>
                    <a:pt x="27" y="47"/>
                  </a:moveTo>
                  <a:lnTo>
                    <a:pt x="30" y="42"/>
                  </a:lnTo>
                  <a:lnTo>
                    <a:pt x="40" y="35"/>
                  </a:lnTo>
                  <a:lnTo>
                    <a:pt x="40" y="30"/>
                  </a:lnTo>
                  <a:lnTo>
                    <a:pt x="45" y="27"/>
                  </a:lnTo>
                  <a:lnTo>
                    <a:pt x="44" y="25"/>
                  </a:lnTo>
                  <a:lnTo>
                    <a:pt x="44" y="24"/>
                  </a:lnTo>
                  <a:lnTo>
                    <a:pt x="38" y="26"/>
                  </a:lnTo>
                  <a:lnTo>
                    <a:pt x="40" y="20"/>
                  </a:lnTo>
                  <a:lnTo>
                    <a:pt x="41" y="20"/>
                  </a:lnTo>
                  <a:lnTo>
                    <a:pt x="41" y="16"/>
                  </a:lnTo>
                  <a:lnTo>
                    <a:pt x="39" y="14"/>
                  </a:lnTo>
                  <a:lnTo>
                    <a:pt x="39" y="10"/>
                  </a:lnTo>
                  <a:lnTo>
                    <a:pt x="37" y="9"/>
                  </a:lnTo>
                  <a:lnTo>
                    <a:pt x="35" y="5"/>
                  </a:lnTo>
                  <a:lnTo>
                    <a:pt x="31" y="0"/>
                  </a:lnTo>
                  <a:lnTo>
                    <a:pt x="13" y="2"/>
                  </a:lnTo>
                  <a:lnTo>
                    <a:pt x="11" y="6"/>
                  </a:lnTo>
                  <a:lnTo>
                    <a:pt x="5" y="14"/>
                  </a:lnTo>
                  <a:lnTo>
                    <a:pt x="0" y="14"/>
                  </a:lnTo>
                  <a:lnTo>
                    <a:pt x="1" y="22"/>
                  </a:lnTo>
                  <a:lnTo>
                    <a:pt x="2" y="24"/>
                  </a:lnTo>
                  <a:lnTo>
                    <a:pt x="1" y="24"/>
                  </a:lnTo>
                  <a:lnTo>
                    <a:pt x="1" y="26"/>
                  </a:lnTo>
                  <a:lnTo>
                    <a:pt x="5" y="30"/>
                  </a:lnTo>
                  <a:lnTo>
                    <a:pt x="6" y="34"/>
                  </a:lnTo>
                  <a:lnTo>
                    <a:pt x="12" y="38"/>
                  </a:lnTo>
                  <a:lnTo>
                    <a:pt x="13" y="41"/>
                  </a:lnTo>
                  <a:lnTo>
                    <a:pt x="27" y="47"/>
                  </a:lnTo>
                  <a:close/>
                </a:path>
              </a:pathLst>
            </a:custGeom>
            <a:grpFill/>
            <a:ln w="9525" cap="flat" cmpd="sng">
              <a:solidFill>
                <a:schemeClr val="bg1"/>
              </a:solidFill>
              <a:prstDash val="solid"/>
              <a:round/>
              <a:headEnd type="none" w="med" len="med"/>
              <a:tailEnd type="none" w="med" len="med"/>
            </a:ln>
            <a:effectLst/>
          </p:spPr>
          <p:txBody>
            <a:bodyPr/>
            <a:lstStyle/>
            <a:p>
              <a:endParaRPr lang="en-US" sz="3200" dirty="0">
                <a:solidFill>
                  <a:srgbClr val="000000"/>
                </a:solidFill>
              </a:endParaRPr>
            </a:p>
          </p:txBody>
        </p:sp>
        <p:sp>
          <p:nvSpPr>
            <p:cNvPr id="57" name="Freeform 413"/>
            <p:cNvSpPr>
              <a:spLocks/>
            </p:cNvSpPr>
            <p:nvPr/>
          </p:nvSpPr>
          <p:spPr bwMode="gray">
            <a:xfrm>
              <a:off x="2034942" y="2639118"/>
              <a:ext cx="436066" cy="315452"/>
            </a:xfrm>
            <a:custGeom>
              <a:avLst/>
              <a:gdLst/>
              <a:ahLst/>
              <a:cxnLst>
                <a:cxn ang="0">
                  <a:pos x="11" y="67"/>
                </a:cxn>
                <a:cxn ang="0">
                  <a:pos x="11" y="57"/>
                </a:cxn>
                <a:cxn ang="0">
                  <a:pos x="13" y="56"/>
                </a:cxn>
                <a:cxn ang="0">
                  <a:pos x="26" y="55"/>
                </a:cxn>
                <a:cxn ang="0">
                  <a:pos x="27" y="52"/>
                </a:cxn>
                <a:cxn ang="0">
                  <a:pos x="32" y="52"/>
                </a:cxn>
                <a:cxn ang="0">
                  <a:pos x="36" y="50"/>
                </a:cxn>
                <a:cxn ang="0">
                  <a:pos x="51" y="55"/>
                </a:cxn>
                <a:cxn ang="0">
                  <a:pos x="57" y="52"/>
                </a:cxn>
                <a:cxn ang="0">
                  <a:pos x="55" y="50"/>
                </a:cxn>
                <a:cxn ang="0">
                  <a:pos x="47" y="51"/>
                </a:cxn>
                <a:cxn ang="0">
                  <a:pos x="38" y="45"/>
                </a:cxn>
                <a:cxn ang="0">
                  <a:pos x="33" y="46"/>
                </a:cxn>
                <a:cxn ang="0">
                  <a:pos x="30" y="49"/>
                </a:cxn>
                <a:cxn ang="0">
                  <a:pos x="15" y="49"/>
                </a:cxn>
                <a:cxn ang="0">
                  <a:pos x="3" y="31"/>
                </a:cxn>
                <a:cxn ang="0">
                  <a:pos x="1" y="33"/>
                </a:cxn>
                <a:cxn ang="0">
                  <a:pos x="0" y="30"/>
                </a:cxn>
                <a:cxn ang="0">
                  <a:pos x="4" y="29"/>
                </a:cxn>
                <a:cxn ang="0">
                  <a:pos x="9" y="24"/>
                </a:cxn>
                <a:cxn ang="0">
                  <a:pos x="15" y="16"/>
                </a:cxn>
                <a:cxn ang="0">
                  <a:pos x="15" y="9"/>
                </a:cxn>
                <a:cxn ang="0">
                  <a:pos x="19" y="2"/>
                </a:cxn>
                <a:cxn ang="0">
                  <a:pos x="27" y="3"/>
                </a:cxn>
                <a:cxn ang="0">
                  <a:pos x="36" y="0"/>
                </a:cxn>
                <a:cxn ang="0">
                  <a:pos x="47" y="0"/>
                </a:cxn>
                <a:cxn ang="0">
                  <a:pos x="55" y="8"/>
                </a:cxn>
                <a:cxn ang="0">
                  <a:pos x="61" y="8"/>
                </a:cxn>
                <a:cxn ang="0">
                  <a:pos x="65" y="16"/>
                </a:cxn>
                <a:cxn ang="0">
                  <a:pos x="69" y="18"/>
                </a:cxn>
                <a:cxn ang="0">
                  <a:pos x="71" y="22"/>
                </a:cxn>
                <a:cxn ang="0">
                  <a:pos x="70" y="23"/>
                </a:cxn>
                <a:cxn ang="0">
                  <a:pos x="80" y="30"/>
                </a:cxn>
                <a:cxn ang="0">
                  <a:pos x="80" y="36"/>
                </a:cxn>
                <a:cxn ang="0">
                  <a:pos x="83" y="38"/>
                </a:cxn>
                <a:cxn ang="0">
                  <a:pos x="84" y="44"/>
                </a:cxn>
                <a:cxn ang="0">
                  <a:pos x="83" y="47"/>
                </a:cxn>
                <a:cxn ang="0">
                  <a:pos x="86" y="52"/>
                </a:cxn>
                <a:cxn ang="0">
                  <a:pos x="89" y="52"/>
                </a:cxn>
                <a:cxn ang="0">
                  <a:pos x="94" y="58"/>
                </a:cxn>
                <a:cxn ang="0">
                  <a:pos x="94" y="67"/>
                </a:cxn>
                <a:cxn ang="0">
                  <a:pos x="78" y="68"/>
                </a:cxn>
                <a:cxn ang="0">
                  <a:pos x="70" y="66"/>
                </a:cxn>
                <a:cxn ang="0">
                  <a:pos x="67" y="67"/>
                </a:cxn>
                <a:cxn ang="0">
                  <a:pos x="66" y="63"/>
                </a:cxn>
                <a:cxn ang="0">
                  <a:pos x="58" y="63"/>
                </a:cxn>
                <a:cxn ang="0">
                  <a:pos x="36" y="63"/>
                </a:cxn>
                <a:cxn ang="0">
                  <a:pos x="27" y="67"/>
                </a:cxn>
                <a:cxn ang="0">
                  <a:pos x="20" y="67"/>
                </a:cxn>
                <a:cxn ang="0">
                  <a:pos x="15" y="68"/>
                </a:cxn>
                <a:cxn ang="0">
                  <a:pos x="11" y="67"/>
                </a:cxn>
              </a:cxnLst>
              <a:rect l="0" t="0" r="r" b="b"/>
              <a:pathLst>
                <a:path w="94" h="68">
                  <a:moveTo>
                    <a:pt x="11" y="67"/>
                  </a:moveTo>
                  <a:lnTo>
                    <a:pt x="11" y="57"/>
                  </a:lnTo>
                  <a:lnTo>
                    <a:pt x="13" y="56"/>
                  </a:lnTo>
                  <a:lnTo>
                    <a:pt x="26" y="55"/>
                  </a:lnTo>
                  <a:lnTo>
                    <a:pt x="27" y="52"/>
                  </a:lnTo>
                  <a:lnTo>
                    <a:pt x="32" y="52"/>
                  </a:lnTo>
                  <a:lnTo>
                    <a:pt x="36" y="50"/>
                  </a:lnTo>
                  <a:lnTo>
                    <a:pt x="51" y="55"/>
                  </a:lnTo>
                  <a:lnTo>
                    <a:pt x="57" y="52"/>
                  </a:lnTo>
                  <a:lnTo>
                    <a:pt x="55" y="50"/>
                  </a:lnTo>
                  <a:lnTo>
                    <a:pt x="47" y="51"/>
                  </a:lnTo>
                  <a:lnTo>
                    <a:pt x="38" y="45"/>
                  </a:lnTo>
                  <a:lnTo>
                    <a:pt x="33" y="46"/>
                  </a:lnTo>
                  <a:lnTo>
                    <a:pt x="30" y="49"/>
                  </a:lnTo>
                  <a:lnTo>
                    <a:pt x="15" y="49"/>
                  </a:lnTo>
                  <a:lnTo>
                    <a:pt x="3" y="31"/>
                  </a:lnTo>
                  <a:lnTo>
                    <a:pt x="1" y="33"/>
                  </a:lnTo>
                  <a:lnTo>
                    <a:pt x="0" y="30"/>
                  </a:lnTo>
                  <a:lnTo>
                    <a:pt x="4" y="29"/>
                  </a:lnTo>
                  <a:lnTo>
                    <a:pt x="9" y="24"/>
                  </a:lnTo>
                  <a:lnTo>
                    <a:pt x="15" y="16"/>
                  </a:lnTo>
                  <a:lnTo>
                    <a:pt x="15" y="9"/>
                  </a:lnTo>
                  <a:lnTo>
                    <a:pt x="19" y="2"/>
                  </a:lnTo>
                  <a:lnTo>
                    <a:pt x="27" y="3"/>
                  </a:lnTo>
                  <a:lnTo>
                    <a:pt x="36" y="0"/>
                  </a:lnTo>
                  <a:lnTo>
                    <a:pt x="47" y="0"/>
                  </a:lnTo>
                  <a:lnTo>
                    <a:pt x="55" y="8"/>
                  </a:lnTo>
                  <a:lnTo>
                    <a:pt x="61" y="8"/>
                  </a:lnTo>
                  <a:lnTo>
                    <a:pt x="65" y="16"/>
                  </a:lnTo>
                  <a:lnTo>
                    <a:pt x="69" y="18"/>
                  </a:lnTo>
                  <a:lnTo>
                    <a:pt x="71" y="22"/>
                  </a:lnTo>
                  <a:lnTo>
                    <a:pt x="70" y="23"/>
                  </a:lnTo>
                  <a:lnTo>
                    <a:pt x="80" y="30"/>
                  </a:lnTo>
                  <a:lnTo>
                    <a:pt x="80" y="36"/>
                  </a:lnTo>
                  <a:lnTo>
                    <a:pt x="83" y="38"/>
                  </a:lnTo>
                  <a:lnTo>
                    <a:pt x="84" y="44"/>
                  </a:lnTo>
                  <a:lnTo>
                    <a:pt x="83" y="47"/>
                  </a:lnTo>
                  <a:lnTo>
                    <a:pt x="86" y="52"/>
                  </a:lnTo>
                  <a:lnTo>
                    <a:pt x="89" y="52"/>
                  </a:lnTo>
                  <a:lnTo>
                    <a:pt x="94" y="58"/>
                  </a:lnTo>
                  <a:lnTo>
                    <a:pt x="94" y="67"/>
                  </a:lnTo>
                  <a:lnTo>
                    <a:pt x="78" y="68"/>
                  </a:lnTo>
                  <a:lnTo>
                    <a:pt x="70" y="66"/>
                  </a:lnTo>
                  <a:lnTo>
                    <a:pt x="67" y="67"/>
                  </a:lnTo>
                  <a:lnTo>
                    <a:pt x="66" y="63"/>
                  </a:lnTo>
                  <a:lnTo>
                    <a:pt x="58" y="63"/>
                  </a:lnTo>
                  <a:lnTo>
                    <a:pt x="36" y="63"/>
                  </a:lnTo>
                  <a:lnTo>
                    <a:pt x="27" y="67"/>
                  </a:lnTo>
                  <a:lnTo>
                    <a:pt x="20" y="67"/>
                  </a:lnTo>
                  <a:lnTo>
                    <a:pt x="15" y="68"/>
                  </a:lnTo>
                  <a:lnTo>
                    <a:pt x="11" y="67"/>
                  </a:lnTo>
                  <a:close/>
                </a:path>
              </a:pathLst>
            </a:custGeom>
            <a:grpFill/>
            <a:ln w="9525" cap="flat" cmpd="sng">
              <a:solidFill>
                <a:schemeClr val="bg1"/>
              </a:solidFill>
              <a:prstDash val="solid"/>
              <a:round/>
              <a:headEnd type="none" w="med" len="med"/>
              <a:tailEnd type="none" w="med" len="med"/>
            </a:ln>
            <a:effectLst/>
          </p:spPr>
          <p:txBody>
            <a:bodyPr/>
            <a:lstStyle/>
            <a:p>
              <a:endParaRPr lang="en-US" sz="3200" dirty="0">
                <a:solidFill>
                  <a:srgbClr val="000000"/>
                </a:solidFill>
              </a:endParaRPr>
            </a:p>
          </p:txBody>
        </p:sp>
        <p:sp>
          <p:nvSpPr>
            <p:cNvPr id="58" name="Freeform 433"/>
            <p:cNvSpPr>
              <a:spLocks/>
            </p:cNvSpPr>
            <p:nvPr/>
          </p:nvSpPr>
          <p:spPr bwMode="gray">
            <a:xfrm>
              <a:off x="3895178" y="1330923"/>
              <a:ext cx="1104080" cy="1094802"/>
            </a:xfrm>
            <a:custGeom>
              <a:avLst/>
              <a:gdLst/>
              <a:ahLst/>
              <a:cxnLst>
                <a:cxn ang="0">
                  <a:pos x="208" y="229"/>
                </a:cxn>
                <a:cxn ang="0">
                  <a:pos x="178" y="213"/>
                </a:cxn>
                <a:cxn ang="0">
                  <a:pos x="148" y="197"/>
                </a:cxn>
                <a:cxn ang="0">
                  <a:pos x="117" y="181"/>
                </a:cxn>
                <a:cxn ang="0">
                  <a:pos x="88" y="177"/>
                </a:cxn>
                <a:cxn ang="0">
                  <a:pos x="79" y="176"/>
                </a:cxn>
                <a:cxn ang="0">
                  <a:pos x="38" y="170"/>
                </a:cxn>
                <a:cxn ang="0">
                  <a:pos x="23" y="153"/>
                </a:cxn>
                <a:cxn ang="0">
                  <a:pos x="12" y="148"/>
                </a:cxn>
                <a:cxn ang="0">
                  <a:pos x="1" y="124"/>
                </a:cxn>
                <a:cxn ang="0">
                  <a:pos x="7" y="120"/>
                </a:cxn>
                <a:cxn ang="0">
                  <a:pos x="6" y="69"/>
                </a:cxn>
                <a:cxn ang="0">
                  <a:pos x="0" y="56"/>
                </a:cxn>
                <a:cxn ang="0">
                  <a:pos x="9" y="50"/>
                </a:cxn>
                <a:cxn ang="0">
                  <a:pos x="13" y="34"/>
                </a:cxn>
                <a:cxn ang="0">
                  <a:pos x="31" y="15"/>
                </a:cxn>
                <a:cxn ang="0">
                  <a:pos x="32" y="0"/>
                </a:cxn>
                <a:cxn ang="0">
                  <a:pos x="57" y="5"/>
                </a:cxn>
                <a:cxn ang="0">
                  <a:pos x="88" y="16"/>
                </a:cxn>
                <a:cxn ang="0">
                  <a:pos x="91" y="25"/>
                </a:cxn>
                <a:cxn ang="0">
                  <a:pos x="101" y="36"/>
                </a:cxn>
                <a:cxn ang="0">
                  <a:pos x="134" y="45"/>
                </a:cxn>
                <a:cxn ang="0">
                  <a:pos x="145" y="53"/>
                </a:cxn>
                <a:cxn ang="0">
                  <a:pos x="159" y="46"/>
                </a:cxn>
                <a:cxn ang="0">
                  <a:pos x="159" y="29"/>
                </a:cxn>
                <a:cxn ang="0">
                  <a:pos x="176" y="8"/>
                </a:cxn>
                <a:cxn ang="0">
                  <a:pos x="203" y="10"/>
                </a:cxn>
                <a:cxn ang="0">
                  <a:pos x="206" y="16"/>
                </a:cxn>
                <a:cxn ang="0">
                  <a:pos x="217" y="20"/>
                </a:cxn>
                <a:cxn ang="0">
                  <a:pos x="238" y="29"/>
                </a:cxn>
                <a:cxn ang="0">
                  <a:pos x="233" y="35"/>
                </a:cxn>
                <a:cxn ang="0">
                  <a:pos x="230" y="57"/>
                </a:cxn>
                <a:cxn ang="0">
                  <a:pos x="234" y="67"/>
                </a:cxn>
                <a:cxn ang="0">
                  <a:pos x="238" y="75"/>
                </a:cxn>
                <a:cxn ang="0">
                  <a:pos x="238" y="106"/>
                </a:cxn>
                <a:cxn ang="0">
                  <a:pos x="238" y="135"/>
                </a:cxn>
                <a:cxn ang="0">
                  <a:pos x="238" y="166"/>
                </a:cxn>
                <a:cxn ang="0">
                  <a:pos x="238" y="196"/>
                </a:cxn>
                <a:cxn ang="0">
                  <a:pos x="238" y="228"/>
                </a:cxn>
                <a:cxn ang="0">
                  <a:pos x="223" y="236"/>
                </a:cxn>
              </a:cxnLst>
              <a:rect l="0" t="0" r="r" b="b"/>
              <a:pathLst>
                <a:path w="238" h="236">
                  <a:moveTo>
                    <a:pt x="223" y="236"/>
                  </a:moveTo>
                  <a:lnTo>
                    <a:pt x="208" y="229"/>
                  </a:lnTo>
                  <a:lnTo>
                    <a:pt x="194" y="220"/>
                  </a:lnTo>
                  <a:lnTo>
                    <a:pt x="178" y="213"/>
                  </a:lnTo>
                  <a:lnTo>
                    <a:pt x="163" y="204"/>
                  </a:lnTo>
                  <a:lnTo>
                    <a:pt x="148" y="197"/>
                  </a:lnTo>
                  <a:lnTo>
                    <a:pt x="133" y="188"/>
                  </a:lnTo>
                  <a:lnTo>
                    <a:pt x="117" y="181"/>
                  </a:lnTo>
                  <a:lnTo>
                    <a:pt x="103" y="172"/>
                  </a:lnTo>
                  <a:lnTo>
                    <a:pt x="88" y="177"/>
                  </a:lnTo>
                  <a:lnTo>
                    <a:pt x="83" y="180"/>
                  </a:lnTo>
                  <a:lnTo>
                    <a:pt x="79" y="176"/>
                  </a:lnTo>
                  <a:lnTo>
                    <a:pt x="71" y="171"/>
                  </a:lnTo>
                  <a:lnTo>
                    <a:pt x="38" y="170"/>
                  </a:lnTo>
                  <a:lnTo>
                    <a:pt x="32" y="156"/>
                  </a:lnTo>
                  <a:lnTo>
                    <a:pt x="23" y="153"/>
                  </a:lnTo>
                  <a:lnTo>
                    <a:pt x="15" y="153"/>
                  </a:lnTo>
                  <a:lnTo>
                    <a:pt x="12" y="148"/>
                  </a:lnTo>
                  <a:lnTo>
                    <a:pt x="10" y="139"/>
                  </a:lnTo>
                  <a:lnTo>
                    <a:pt x="1" y="124"/>
                  </a:lnTo>
                  <a:lnTo>
                    <a:pt x="2" y="122"/>
                  </a:lnTo>
                  <a:lnTo>
                    <a:pt x="7" y="120"/>
                  </a:lnTo>
                  <a:lnTo>
                    <a:pt x="8" y="97"/>
                  </a:lnTo>
                  <a:lnTo>
                    <a:pt x="6" y="69"/>
                  </a:lnTo>
                  <a:lnTo>
                    <a:pt x="0" y="59"/>
                  </a:lnTo>
                  <a:lnTo>
                    <a:pt x="0" y="56"/>
                  </a:lnTo>
                  <a:lnTo>
                    <a:pt x="2" y="52"/>
                  </a:lnTo>
                  <a:lnTo>
                    <a:pt x="9" y="50"/>
                  </a:lnTo>
                  <a:lnTo>
                    <a:pt x="14" y="45"/>
                  </a:lnTo>
                  <a:lnTo>
                    <a:pt x="13" y="34"/>
                  </a:lnTo>
                  <a:lnTo>
                    <a:pt x="14" y="29"/>
                  </a:lnTo>
                  <a:lnTo>
                    <a:pt x="31" y="15"/>
                  </a:lnTo>
                  <a:lnTo>
                    <a:pt x="32" y="13"/>
                  </a:lnTo>
                  <a:lnTo>
                    <a:pt x="32" y="0"/>
                  </a:lnTo>
                  <a:lnTo>
                    <a:pt x="46" y="7"/>
                  </a:lnTo>
                  <a:lnTo>
                    <a:pt x="57" y="5"/>
                  </a:lnTo>
                  <a:lnTo>
                    <a:pt x="67" y="8"/>
                  </a:lnTo>
                  <a:lnTo>
                    <a:pt x="88" y="16"/>
                  </a:lnTo>
                  <a:lnTo>
                    <a:pt x="90" y="18"/>
                  </a:lnTo>
                  <a:lnTo>
                    <a:pt x="91" y="25"/>
                  </a:lnTo>
                  <a:lnTo>
                    <a:pt x="97" y="34"/>
                  </a:lnTo>
                  <a:lnTo>
                    <a:pt x="101" y="36"/>
                  </a:lnTo>
                  <a:lnTo>
                    <a:pt x="126" y="41"/>
                  </a:lnTo>
                  <a:lnTo>
                    <a:pt x="134" y="45"/>
                  </a:lnTo>
                  <a:lnTo>
                    <a:pt x="140" y="52"/>
                  </a:lnTo>
                  <a:lnTo>
                    <a:pt x="145" y="53"/>
                  </a:lnTo>
                  <a:lnTo>
                    <a:pt x="153" y="51"/>
                  </a:lnTo>
                  <a:lnTo>
                    <a:pt x="159" y="46"/>
                  </a:lnTo>
                  <a:lnTo>
                    <a:pt x="163" y="39"/>
                  </a:lnTo>
                  <a:lnTo>
                    <a:pt x="159" y="29"/>
                  </a:lnTo>
                  <a:lnTo>
                    <a:pt x="160" y="21"/>
                  </a:lnTo>
                  <a:lnTo>
                    <a:pt x="176" y="8"/>
                  </a:lnTo>
                  <a:lnTo>
                    <a:pt x="191" y="5"/>
                  </a:lnTo>
                  <a:lnTo>
                    <a:pt x="203" y="10"/>
                  </a:lnTo>
                  <a:lnTo>
                    <a:pt x="207" y="12"/>
                  </a:lnTo>
                  <a:lnTo>
                    <a:pt x="206" y="16"/>
                  </a:lnTo>
                  <a:lnTo>
                    <a:pt x="208" y="19"/>
                  </a:lnTo>
                  <a:lnTo>
                    <a:pt x="217" y="20"/>
                  </a:lnTo>
                  <a:lnTo>
                    <a:pt x="234" y="24"/>
                  </a:lnTo>
                  <a:lnTo>
                    <a:pt x="238" y="29"/>
                  </a:lnTo>
                  <a:lnTo>
                    <a:pt x="236" y="29"/>
                  </a:lnTo>
                  <a:lnTo>
                    <a:pt x="233" y="35"/>
                  </a:lnTo>
                  <a:lnTo>
                    <a:pt x="234" y="52"/>
                  </a:lnTo>
                  <a:lnTo>
                    <a:pt x="230" y="57"/>
                  </a:lnTo>
                  <a:lnTo>
                    <a:pt x="232" y="63"/>
                  </a:lnTo>
                  <a:lnTo>
                    <a:pt x="234" y="67"/>
                  </a:lnTo>
                  <a:lnTo>
                    <a:pt x="233" y="70"/>
                  </a:lnTo>
                  <a:lnTo>
                    <a:pt x="238" y="75"/>
                  </a:lnTo>
                  <a:lnTo>
                    <a:pt x="238" y="90"/>
                  </a:lnTo>
                  <a:lnTo>
                    <a:pt x="238" y="106"/>
                  </a:lnTo>
                  <a:lnTo>
                    <a:pt x="238" y="121"/>
                  </a:lnTo>
                  <a:lnTo>
                    <a:pt x="238" y="135"/>
                  </a:lnTo>
                  <a:lnTo>
                    <a:pt x="238" y="151"/>
                  </a:lnTo>
                  <a:lnTo>
                    <a:pt x="238" y="166"/>
                  </a:lnTo>
                  <a:lnTo>
                    <a:pt x="238" y="181"/>
                  </a:lnTo>
                  <a:lnTo>
                    <a:pt x="238" y="196"/>
                  </a:lnTo>
                  <a:lnTo>
                    <a:pt x="238" y="210"/>
                  </a:lnTo>
                  <a:lnTo>
                    <a:pt x="238" y="228"/>
                  </a:lnTo>
                  <a:lnTo>
                    <a:pt x="223" y="228"/>
                  </a:lnTo>
                  <a:lnTo>
                    <a:pt x="223" y="236"/>
                  </a:lnTo>
                  <a:close/>
                </a:path>
              </a:pathLst>
            </a:custGeom>
            <a:solidFill>
              <a:schemeClr val="bg2"/>
            </a:solidFill>
            <a:ln w="9525" cap="flat" cmpd="sng">
              <a:solidFill>
                <a:schemeClr val="bg1"/>
              </a:solidFill>
              <a:prstDash val="solid"/>
              <a:round/>
              <a:headEnd type="none" w="med" len="med"/>
              <a:tailEnd type="none" w="med" len="med"/>
            </a:ln>
            <a:effectLst/>
          </p:spPr>
          <p:txBody>
            <a:bodyPr/>
            <a:lstStyle/>
            <a:p>
              <a:endParaRPr lang="en-US" sz="3200" dirty="0">
                <a:solidFill>
                  <a:srgbClr val="000000"/>
                </a:solidFill>
              </a:endParaRPr>
            </a:p>
          </p:txBody>
        </p:sp>
        <p:sp>
          <p:nvSpPr>
            <p:cNvPr id="59" name="Freeform 434"/>
            <p:cNvSpPr>
              <a:spLocks/>
            </p:cNvSpPr>
            <p:nvPr/>
          </p:nvSpPr>
          <p:spPr bwMode="gray">
            <a:xfrm>
              <a:off x="4187433" y="2128830"/>
              <a:ext cx="742238" cy="1187582"/>
            </a:xfrm>
            <a:custGeom>
              <a:avLst/>
              <a:gdLst/>
              <a:ahLst/>
              <a:cxnLst>
                <a:cxn ang="0">
                  <a:pos x="160" y="80"/>
                </a:cxn>
                <a:cxn ang="0">
                  <a:pos x="160" y="110"/>
                </a:cxn>
                <a:cxn ang="0">
                  <a:pos x="144" y="127"/>
                </a:cxn>
                <a:cxn ang="0">
                  <a:pos x="134" y="145"/>
                </a:cxn>
                <a:cxn ang="0">
                  <a:pos x="131" y="155"/>
                </a:cxn>
                <a:cxn ang="0">
                  <a:pos x="128" y="168"/>
                </a:cxn>
                <a:cxn ang="0">
                  <a:pos x="134" y="172"/>
                </a:cxn>
                <a:cxn ang="0">
                  <a:pos x="143" y="197"/>
                </a:cxn>
                <a:cxn ang="0">
                  <a:pos x="140" y="199"/>
                </a:cxn>
                <a:cxn ang="0">
                  <a:pos x="126" y="207"/>
                </a:cxn>
                <a:cxn ang="0">
                  <a:pos x="115" y="220"/>
                </a:cxn>
                <a:cxn ang="0">
                  <a:pos x="108" y="226"/>
                </a:cxn>
                <a:cxn ang="0">
                  <a:pos x="84" y="232"/>
                </a:cxn>
                <a:cxn ang="0">
                  <a:pos x="85" y="238"/>
                </a:cxn>
                <a:cxn ang="0">
                  <a:pos x="66" y="247"/>
                </a:cxn>
                <a:cxn ang="0">
                  <a:pos x="47" y="250"/>
                </a:cxn>
                <a:cxn ang="0">
                  <a:pos x="39" y="256"/>
                </a:cxn>
                <a:cxn ang="0">
                  <a:pos x="23" y="237"/>
                </a:cxn>
                <a:cxn ang="0">
                  <a:pos x="14" y="230"/>
                </a:cxn>
                <a:cxn ang="0">
                  <a:pos x="10" y="219"/>
                </a:cxn>
                <a:cxn ang="0">
                  <a:pos x="27" y="218"/>
                </a:cxn>
                <a:cxn ang="0">
                  <a:pos x="28" y="211"/>
                </a:cxn>
                <a:cxn ang="0">
                  <a:pos x="22" y="186"/>
                </a:cxn>
                <a:cxn ang="0">
                  <a:pos x="15" y="170"/>
                </a:cxn>
                <a:cxn ang="0">
                  <a:pos x="10" y="166"/>
                </a:cxn>
                <a:cxn ang="0">
                  <a:pos x="0" y="146"/>
                </a:cxn>
                <a:cxn ang="0">
                  <a:pos x="3" y="143"/>
                </a:cxn>
                <a:cxn ang="0">
                  <a:pos x="29" y="106"/>
                </a:cxn>
                <a:cxn ang="0">
                  <a:pos x="35" y="56"/>
                </a:cxn>
                <a:cxn ang="0">
                  <a:pos x="29" y="42"/>
                </a:cxn>
                <a:cxn ang="0">
                  <a:pos x="25" y="5"/>
                </a:cxn>
                <a:cxn ang="0">
                  <a:pos x="54" y="9"/>
                </a:cxn>
                <a:cxn ang="0">
                  <a:pos x="85" y="25"/>
                </a:cxn>
                <a:cxn ang="0">
                  <a:pos x="115" y="41"/>
                </a:cxn>
                <a:cxn ang="0">
                  <a:pos x="145" y="57"/>
                </a:cxn>
              </a:cxnLst>
              <a:rect l="0" t="0" r="r" b="b"/>
              <a:pathLst>
                <a:path w="160" h="256">
                  <a:moveTo>
                    <a:pt x="160" y="64"/>
                  </a:moveTo>
                  <a:lnTo>
                    <a:pt x="160" y="80"/>
                  </a:lnTo>
                  <a:lnTo>
                    <a:pt x="160" y="95"/>
                  </a:lnTo>
                  <a:lnTo>
                    <a:pt x="160" y="110"/>
                  </a:lnTo>
                  <a:lnTo>
                    <a:pt x="160" y="124"/>
                  </a:lnTo>
                  <a:lnTo>
                    <a:pt x="144" y="127"/>
                  </a:lnTo>
                  <a:lnTo>
                    <a:pt x="141" y="135"/>
                  </a:lnTo>
                  <a:lnTo>
                    <a:pt x="134" y="145"/>
                  </a:lnTo>
                  <a:lnTo>
                    <a:pt x="134" y="153"/>
                  </a:lnTo>
                  <a:lnTo>
                    <a:pt x="131" y="155"/>
                  </a:lnTo>
                  <a:lnTo>
                    <a:pt x="131" y="162"/>
                  </a:lnTo>
                  <a:lnTo>
                    <a:pt x="128" y="168"/>
                  </a:lnTo>
                  <a:lnTo>
                    <a:pt x="128" y="173"/>
                  </a:lnTo>
                  <a:lnTo>
                    <a:pt x="134" y="172"/>
                  </a:lnTo>
                  <a:lnTo>
                    <a:pt x="135" y="181"/>
                  </a:lnTo>
                  <a:lnTo>
                    <a:pt x="143" y="197"/>
                  </a:lnTo>
                  <a:lnTo>
                    <a:pt x="143" y="198"/>
                  </a:lnTo>
                  <a:lnTo>
                    <a:pt x="140" y="199"/>
                  </a:lnTo>
                  <a:lnTo>
                    <a:pt x="128" y="202"/>
                  </a:lnTo>
                  <a:lnTo>
                    <a:pt x="126" y="207"/>
                  </a:lnTo>
                  <a:lnTo>
                    <a:pt x="126" y="211"/>
                  </a:lnTo>
                  <a:lnTo>
                    <a:pt x="115" y="220"/>
                  </a:lnTo>
                  <a:lnTo>
                    <a:pt x="114" y="224"/>
                  </a:lnTo>
                  <a:lnTo>
                    <a:pt x="108" y="226"/>
                  </a:lnTo>
                  <a:lnTo>
                    <a:pt x="107" y="229"/>
                  </a:lnTo>
                  <a:lnTo>
                    <a:pt x="84" y="232"/>
                  </a:lnTo>
                  <a:lnTo>
                    <a:pt x="83" y="235"/>
                  </a:lnTo>
                  <a:lnTo>
                    <a:pt x="85" y="238"/>
                  </a:lnTo>
                  <a:lnTo>
                    <a:pt x="79" y="246"/>
                  </a:lnTo>
                  <a:lnTo>
                    <a:pt x="66" y="247"/>
                  </a:lnTo>
                  <a:lnTo>
                    <a:pt x="52" y="254"/>
                  </a:lnTo>
                  <a:lnTo>
                    <a:pt x="47" y="250"/>
                  </a:lnTo>
                  <a:lnTo>
                    <a:pt x="45" y="252"/>
                  </a:lnTo>
                  <a:lnTo>
                    <a:pt x="39" y="256"/>
                  </a:lnTo>
                  <a:lnTo>
                    <a:pt x="29" y="256"/>
                  </a:lnTo>
                  <a:lnTo>
                    <a:pt x="23" y="237"/>
                  </a:lnTo>
                  <a:lnTo>
                    <a:pt x="21" y="234"/>
                  </a:lnTo>
                  <a:lnTo>
                    <a:pt x="14" y="230"/>
                  </a:lnTo>
                  <a:lnTo>
                    <a:pt x="10" y="222"/>
                  </a:lnTo>
                  <a:lnTo>
                    <a:pt x="10" y="219"/>
                  </a:lnTo>
                  <a:lnTo>
                    <a:pt x="13" y="216"/>
                  </a:lnTo>
                  <a:lnTo>
                    <a:pt x="27" y="218"/>
                  </a:lnTo>
                  <a:lnTo>
                    <a:pt x="28" y="215"/>
                  </a:lnTo>
                  <a:lnTo>
                    <a:pt x="28" y="211"/>
                  </a:lnTo>
                  <a:lnTo>
                    <a:pt x="21" y="200"/>
                  </a:lnTo>
                  <a:lnTo>
                    <a:pt x="22" y="186"/>
                  </a:lnTo>
                  <a:lnTo>
                    <a:pt x="18" y="172"/>
                  </a:lnTo>
                  <a:lnTo>
                    <a:pt x="15" y="170"/>
                  </a:lnTo>
                  <a:lnTo>
                    <a:pt x="14" y="166"/>
                  </a:lnTo>
                  <a:lnTo>
                    <a:pt x="10" y="166"/>
                  </a:lnTo>
                  <a:lnTo>
                    <a:pt x="2" y="155"/>
                  </a:lnTo>
                  <a:lnTo>
                    <a:pt x="0" y="146"/>
                  </a:lnTo>
                  <a:lnTo>
                    <a:pt x="0" y="144"/>
                  </a:lnTo>
                  <a:lnTo>
                    <a:pt x="3" y="143"/>
                  </a:lnTo>
                  <a:lnTo>
                    <a:pt x="4" y="135"/>
                  </a:lnTo>
                  <a:lnTo>
                    <a:pt x="29" y="106"/>
                  </a:lnTo>
                  <a:lnTo>
                    <a:pt x="31" y="79"/>
                  </a:lnTo>
                  <a:lnTo>
                    <a:pt x="35" y="56"/>
                  </a:lnTo>
                  <a:lnTo>
                    <a:pt x="39" y="49"/>
                  </a:lnTo>
                  <a:lnTo>
                    <a:pt x="29" y="42"/>
                  </a:lnTo>
                  <a:lnTo>
                    <a:pt x="25" y="32"/>
                  </a:lnTo>
                  <a:lnTo>
                    <a:pt x="25" y="5"/>
                  </a:lnTo>
                  <a:lnTo>
                    <a:pt x="40" y="0"/>
                  </a:lnTo>
                  <a:lnTo>
                    <a:pt x="54" y="9"/>
                  </a:lnTo>
                  <a:lnTo>
                    <a:pt x="70" y="16"/>
                  </a:lnTo>
                  <a:lnTo>
                    <a:pt x="85" y="25"/>
                  </a:lnTo>
                  <a:lnTo>
                    <a:pt x="100" y="32"/>
                  </a:lnTo>
                  <a:lnTo>
                    <a:pt x="115" y="41"/>
                  </a:lnTo>
                  <a:lnTo>
                    <a:pt x="131" y="48"/>
                  </a:lnTo>
                  <a:lnTo>
                    <a:pt x="145" y="57"/>
                  </a:lnTo>
                  <a:lnTo>
                    <a:pt x="160" y="64"/>
                  </a:lnTo>
                  <a:close/>
                </a:path>
              </a:pathLst>
            </a:custGeom>
            <a:grpFill/>
            <a:ln w="9525" cap="flat" cmpd="sng">
              <a:solidFill>
                <a:schemeClr val="bg1"/>
              </a:solidFill>
              <a:prstDash val="solid"/>
              <a:round/>
              <a:headEnd type="none" w="med" len="med"/>
              <a:tailEnd type="none" w="med" len="med"/>
            </a:ln>
            <a:effectLst/>
          </p:spPr>
          <p:txBody>
            <a:bodyPr/>
            <a:lstStyle/>
            <a:p>
              <a:endParaRPr lang="en-US" sz="3200" dirty="0">
                <a:solidFill>
                  <a:srgbClr val="000000"/>
                </a:solidFill>
              </a:endParaRPr>
            </a:p>
          </p:txBody>
        </p:sp>
        <p:sp>
          <p:nvSpPr>
            <p:cNvPr id="60" name="Freeform 435"/>
            <p:cNvSpPr>
              <a:spLocks/>
            </p:cNvSpPr>
            <p:nvPr/>
          </p:nvSpPr>
          <p:spPr bwMode="gray">
            <a:xfrm>
              <a:off x="2355034" y="1094332"/>
              <a:ext cx="830381" cy="695849"/>
            </a:xfrm>
            <a:custGeom>
              <a:avLst/>
              <a:gdLst/>
              <a:ahLst/>
              <a:cxnLst>
                <a:cxn ang="0">
                  <a:pos x="65" y="148"/>
                </a:cxn>
                <a:cxn ang="0">
                  <a:pos x="48" y="148"/>
                </a:cxn>
                <a:cxn ang="0">
                  <a:pos x="33" y="148"/>
                </a:cxn>
                <a:cxn ang="0">
                  <a:pos x="16" y="148"/>
                </a:cxn>
                <a:cxn ang="0">
                  <a:pos x="0" y="150"/>
                </a:cxn>
                <a:cxn ang="0">
                  <a:pos x="1" y="146"/>
                </a:cxn>
                <a:cxn ang="0">
                  <a:pos x="20" y="140"/>
                </a:cxn>
                <a:cxn ang="0">
                  <a:pos x="27" y="134"/>
                </a:cxn>
                <a:cxn ang="0">
                  <a:pos x="40" y="124"/>
                </a:cxn>
                <a:cxn ang="0">
                  <a:pos x="45" y="117"/>
                </a:cxn>
                <a:cxn ang="0">
                  <a:pos x="50" y="108"/>
                </a:cxn>
                <a:cxn ang="0">
                  <a:pos x="50" y="102"/>
                </a:cxn>
                <a:cxn ang="0">
                  <a:pos x="46" y="97"/>
                </a:cxn>
                <a:cxn ang="0">
                  <a:pos x="48" y="85"/>
                </a:cxn>
                <a:cxn ang="0">
                  <a:pos x="53" y="75"/>
                </a:cxn>
                <a:cxn ang="0">
                  <a:pos x="57" y="72"/>
                </a:cxn>
                <a:cxn ang="0">
                  <a:pos x="58" y="64"/>
                </a:cxn>
                <a:cxn ang="0">
                  <a:pos x="69" y="50"/>
                </a:cxn>
                <a:cxn ang="0">
                  <a:pos x="85" y="42"/>
                </a:cxn>
                <a:cxn ang="0">
                  <a:pos x="95" y="34"/>
                </a:cxn>
                <a:cxn ang="0">
                  <a:pos x="100" y="26"/>
                </a:cxn>
                <a:cxn ang="0">
                  <a:pos x="107" y="4"/>
                </a:cxn>
                <a:cxn ang="0">
                  <a:pos x="114" y="0"/>
                </a:cxn>
                <a:cxn ang="0">
                  <a:pos x="121" y="10"/>
                </a:cxn>
                <a:cxn ang="0">
                  <a:pos x="129" y="15"/>
                </a:cxn>
                <a:cxn ang="0">
                  <a:pos x="150" y="12"/>
                </a:cxn>
                <a:cxn ang="0">
                  <a:pos x="157" y="16"/>
                </a:cxn>
                <a:cxn ang="0">
                  <a:pos x="159" y="16"/>
                </a:cxn>
                <a:cxn ang="0">
                  <a:pos x="165" y="16"/>
                </a:cxn>
                <a:cxn ang="0">
                  <a:pos x="164" y="17"/>
                </a:cxn>
                <a:cxn ang="0">
                  <a:pos x="164" y="18"/>
                </a:cxn>
                <a:cxn ang="0">
                  <a:pos x="167" y="22"/>
                </a:cxn>
                <a:cxn ang="0">
                  <a:pos x="167" y="23"/>
                </a:cxn>
                <a:cxn ang="0">
                  <a:pos x="169" y="26"/>
                </a:cxn>
                <a:cxn ang="0">
                  <a:pos x="167" y="28"/>
                </a:cxn>
                <a:cxn ang="0">
                  <a:pos x="170" y="33"/>
                </a:cxn>
                <a:cxn ang="0">
                  <a:pos x="169" y="40"/>
                </a:cxn>
                <a:cxn ang="0">
                  <a:pos x="171" y="43"/>
                </a:cxn>
                <a:cxn ang="0">
                  <a:pos x="170" y="48"/>
                </a:cxn>
                <a:cxn ang="0">
                  <a:pos x="171" y="54"/>
                </a:cxn>
                <a:cxn ang="0">
                  <a:pos x="173" y="59"/>
                </a:cxn>
                <a:cxn ang="0">
                  <a:pos x="179" y="63"/>
                </a:cxn>
                <a:cxn ang="0">
                  <a:pos x="176" y="66"/>
                </a:cxn>
                <a:cxn ang="0">
                  <a:pos x="177" y="70"/>
                </a:cxn>
                <a:cxn ang="0">
                  <a:pos x="151" y="70"/>
                </a:cxn>
                <a:cxn ang="0">
                  <a:pos x="150" y="75"/>
                </a:cxn>
                <a:cxn ang="0">
                  <a:pos x="138" y="78"/>
                </a:cxn>
                <a:cxn ang="0">
                  <a:pos x="136" y="82"/>
                </a:cxn>
                <a:cxn ang="0">
                  <a:pos x="139" y="83"/>
                </a:cxn>
                <a:cxn ang="0">
                  <a:pos x="136" y="87"/>
                </a:cxn>
                <a:cxn ang="0">
                  <a:pos x="140" y="90"/>
                </a:cxn>
                <a:cxn ang="0">
                  <a:pos x="140" y="91"/>
                </a:cxn>
                <a:cxn ang="0">
                  <a:pos x="122" y="98"/>
                </a:cxn>
                <a:cxn ang="0">
                  <a:pos x="116" y="107"/>
                </a:cxn>
                <a:cxn ang="0">
                  <a:pos x="110" y="109"/>
                </a:cxn>
                <a:cxn ang="0">
                  <a:pos x="96" y="112"/>
                </a:cxn>
                <a:cxn ang="0">
                  <a:pos x="96" y="115"/>
                </a:cxn>
                <a:cxn ang="0">
                  <a:pos x="88" y="114"/>
                </a:cxn>
                <a:cxn ang="0">
                  <a:pos x="82" y="120"/>
                </a:cxn>
                <a:cxn ang="0">
                  <a:pos x="78" y="120"/>
                </a:cxn>
                <a:cxn ang="0">
                  <a:pos x="72" y="124"/>
                </a:cxn>
                <a:cxn ang="0">
                  <a:pos x="65" y="130"/>
                </a:cxn>
                <a:cxn ang="0">
                  <a:pos x="65" y="148"/>
                </a:cxn>
              </a:cxnLst>
              <a:rect l="0" t="0" r="r" b="b"/>
              <a:pathLst>
                <a:path w="179" h="150">
                  <a:moveTo>
                    <a:pt x="65" y="148"/>
                  </a:moveTo>
                  <a:lnTo>
                    <a:pt x="48" y="148"/>
                  </a:lnTo>
                  <a:lnTo>
                    <a:pt x="33" y="148"/>
                  </a:lnTo>
                  <a:lnTo>
                    <a:pt x="16" y="148"/>
                  </a:lnTo>
                  <a:lnTo>
                    <a:pt x="0" y="150"/>
                  </a:lnTo>
                  <a:lnTo>
                    <a:pt x="1" y="146"/>
                  </a:lnTo>
                  <a:lnTo>
                    <a:pt x="20" y="140"/>
                  </a:lnTo>
                  <a:lnTo>
                    <a:pt x="27" y="134"/>
                  </a:lnTo>
                  <a:lnTo>
                    <a:pt x="40" y="124"/>
                  </a:lnTo>
                  <a:lnTo>
                    <a:pt x="45" y="117"/>
                  </a:lnTo>
                  <a:lnTo>
                    <a:pt x="50" y="108"/>
                  </a:lnTo>
                  <a:lnTo>
                    <a:pt x="50" y="102"/>
                  </a:lnTo>
                  <a:lnTo>
                    <a:pt x="46" y="97"/>
                  </a:lnTo>
                  <a:lnTo>
                    <a:pt x="48" y="85"/>
                  </a:lnTo>
                  <a:lnTo>
                    <a:pt x="53" y="75"/>
                  </a:lnTo>
                  <a:lnTo>
                    <a:pt x="57" y="72"/>
                  </a:lnTo>
                  <a:lnTo>
                    <a:pt x="58" y="64"/>
                  </a:lnTo>
                  <a:lnTo>
                    <a:pt x="69" y="50"/>
                  </a:lnTo>
                  <a:lnTo>
                    <a:pt x="85" y="42"/>
                  </a:lnTo>
                  <a:lnTo>
                    <a:pt x="95" y="34"/>
                  </a:lnTo>
                  <a:lnTo>
                    <a:pt x="100" y="26"/>
                  </a:lnTo>
                  <a:lnTo>
                    <a:pt x="107" y="4"/>
                  </a:lnTo>
                  <a:lnTo>
                    <a:pt x="114" y="0"/>
                  </a:lnTo>
                  <a:lnTo>
                    <a:pt x="121" y="10"/>
                  </a:lnTo>
                  <a:lnTo>
                    <a:pt x="129" y="15"/>
                  </a:lnTo>
                  <a:lnTo>
                    <a:pt x="150" y="12"/>
                  </a:lnTo>
                  <a:lnTo>
                    <a:pt x="157" y="16"/>
                  </a:lnTo>
                  <a:lnTo>
                    <a:pt x="159" y="16"/>
                  </a:lnTo>
                  <a:lnTo>
                    <a:pt x="165" y="16"/>
                  </a:lnTo>
                  <a:lnTo>
                    <a:pt x="164" y="17"/>
                  </a:lnTo>
                  <a:lnTo>
                    <a:pt x="164" y="18"/>
                  </a:lnTo>
                  <a:lnTo>
                    <a:pt x="167" y="22"/>
                  </a:lnTo>
                  <a:lnTo>
                    <a:pt x="167" y="23"/>
                  </a:lnTo>
                  <a:lnTo>
                    <a:pt x="169" y="26"/>
                  </a:lnTo>
                  <a:lnTo>
                    <a:pt x="167" y="28"/>
                  </a:lnTo>
                  <a:lnTo>
                    <a:pt x="170" y="33"/>
                  </a:lnTo>
                  <a:lnTo>
                    <a:pt x="169" y="40"/>
                  </a:lnTo>
                  <a:lnTo>
                    <a:pt x="171" y="43"/>
                  </a:lnTo>
                  <a:lnTo>
                    <a:pt x="170" y="48"/>
                  </a:lnTo>
                  <a:lnTo>
                    <a:pt x="171" y="54"/>
                  </a:lnTo>
                  <a:lnTo>
                    <a:pt x="173" y="59"/>
                  </a:lnTo>
                  <a:lnTo>
                    <a:pt x="179" y="63"/>
                  </a:lnTo>
                  <a:lnTo>
                    <a:pt x="176" y="66"/>
                  </a:lnTo>
                  <a:lnTo>
                    <a:pt x="177" y="70"/>
                  </a:lnTo>
                  <a:lnTo>
                    <a:pt x="151" y="70"/>
                  </a:lnTo>
                  <a:lnTo>
                    <a:pt x="150" y="75"/>
                  </a:lnTo>
                  <a:lnTo>
                    <a:pt x="138" y="78"/>
                  </a:lnTo>
                  <a:lnTo>
                    <a:pt x="136" y="82"/>
                  </a:lnTo>
                  <a:lnTo>
                    <a:pt x="139" y="83"/>
                  </a:lnTo>
                  <a:lnTo>
                    <a:pt x="136" y="87"/>
                  </a:lnTo>
                  <a:lnTo>
                    <a:pt x="140" y="90"/>
                  </a:lnTo>
                  <a:lnTo>
                    <a:pt x="140" y="91"/>
                  </a:lnTo>
                  <a:lnTo>
                    <a:pt x="122" y="98"/>
                  </a:lnTo>
                  <a:lnTo>
                    <a:pt x="116" y="107"/>
                  </a:lnTo>
                  <a:lnTo>
                    <a:pt x="110" y="109"/>
                  </a:lnTo>
                  <a:lnTo>
                    <a:pt x="96" y="112"/>
                  </a:lnTo>
                  <a:lnTo>
                    <a:pt x="96" y="115"/>
                  </a:lnTo>
                  <a:lnTo>
                    <a:pt x="88" y="114"/>
                  </a:lnTo>
                  <a:lnTo>
                    <a:pt x="82" y="120"/>
                  </a:lnTo>
                  <a:lnTo>
                    <a:pt x="78" y="120"/>
                  </a:lnTo>
                  <a:lnTo>
                    <a:pt x="72" y="124"/>
                  </a:lnTo>
                  <a:lnTo>
                    <a:pt x="65" y="130"/>
                  </a:lnTo>
                  <a:lnTo>
                    <a:pt x="65" y="148"/>
                  </a:lnTo>
                  <a:close/>
                </a:path>
              </a:pathLst>
            </a:custGeom>
            <a:solidFill>
              <a:schemeClr val="bg2"/>
            </a:solidFill>
            <a:ln w="9525" cap="flat" cmpd="sng">
              <a:solidFill>
                <a:schemeClr val="bg1"/>
              </a:solidFill>
              <a:prstDash val="solid"/>
              <a:round/>
              <a:headEnd type="none" w="med" len="med"/>
              <a:tailEnd type="none" w="med" len="med"/>
            </a:ln>
            <a:effectLst/>
          </p:spPr>
          <p:txBody>
            <a:bodyPr/>
            <a:lstStyle/>
            <a:p>
              <a:endParaRPr lang="en-US" sz="3200" dirty="0">
                <a:solidFill>
                  <a:srgbClr val="000000"/>
                </a:solidFill>
              </a:endParaRPr>
            </a:p>
          </p:txBody>
        </p:sp>
        <p:sp>
          <p:nvSpPr>
            <p:cNvPr id="61" name="Freeform 436"/>
            <p:cNvSpPr>
              <a:spLocks/>
            </p:cNvSpPr>
            <p:nvPr/>
          </p:nvSpPr>
          <p:spPr bwMode="gray">
            <a:xfrm>
              <a:off x="2076693" y="1822656"/>
              <a:ext cx="839659" cy="955632"/>
            </a:xfrm>
            <a:custGeom>
              <a:avLst/>
              <a:gdLst/>
              <a:ahLst/>
              <a:cxnLst>
                <a:cxn ang="0">
                  <a:pos x="119" y="194"/>
                </a:cxn>
                <a:cxn ang="0">
                  <a:pos x="154" y="195"/>
                </a:cxn>
                <a:cxn ang="0">
                  <a:pos x="174" y="182"/>
                </a:cxn>
                <a:cxn ang="0">
                  <a:pos x="167" y="163"/>
                </a:cxn>
                <a:cxn ang="0">
                  <a:pos x="163" y="128"/>
                </a:cxn>
                <a:cxn ang="0">
                  <a:pos x="160" y="93"/>
                </a:cxn>
                <a:cxn ang="0">
                  <a:pos x="156" y="56"/>
                </a:cxn>
                <a:cxn ang="0">
                  <a:pos x="168" y="39"/>
                </a:cxn>
                <a:cxn ang="0">
                  <a:pos x="167" y="29"/>
                </a:cxn>
                <a:cxn ang="0">
                  <a:pos x="139" y="10"/>
                </a:cxn>
                <a:cxn ang="0">
                  <a:pos x="125" y="21"/>
                </a:cxn>
                <a:cxn ang="0">
                  <a:pos x="101" y="21"/>
                </a:cxn>
                <a:cxn ang="0">
                  <a:pos x="77" y="21"/>
                </a:cxn>
                <a:cxn ang="0">
                  <a:pos x="76" y="49"/>
                </a:cxn>
                <a:cxn ang="0">
                  <a:pos x="62" y="68"/>
                </a:cxn>
                <a:cxn ang="0">
                  <a:pos x="60" y="85"/>
                </a:cxn>
                <a:cxn ang="0">
                  <a:pos x="46" y="98"/>
                </a:cxn>
                <a:cxn ang="0">
                  <a:pos x="18" y="98"/>
                </a:cxn>
                <a:cxn ang="0">
                  <a:pos x="0" y="106"/>
                </a:cxn>
                <a:cxn ang="0">
                  <a:pos x="6" y="112"/>
                </a:cxn>
                <a:cxn ang="0">
                  <a:pos x="11" y="117"/>
                </a:cxn>
                <a:cxn ang="0">
                  <a:pos x="11" y="125"/>
                </a:cxn>
                <a:cxn ang="0">
                  <a:pos x="12" y="139"/>
                </a:cxn>
                <a:cxn ang="0">
                  <a:pos x="13" y="160"/>
                </a:cxn>
                <a:cxn ang="0">
                  <a:pos x="10" y="178"/>
                </a:cxn>
                <a:cxn ang="0">
                  <a:pos x="27" y="176"/>
                </a:cxn>
                <a:cxn ang="0">
                  <a:pos x="46" y="184"/>
                </a:cxn>
                <a:cxn ang="0">
                  <a:pos x="56" y="192"/>
                </a:cxn>
                <a:cxn ang="0">
                  <a:pos x="62" y="198"/>
                </a:cxn>
                <a:cxn ang="0">
                  <a:pos x="71" y="206"/>
                </a:cxn>
                <a:cxn ang="0">
                  <a:pos x="83" y="189"/>
                </a:cxn>
                <a:cxn ang="0">
                  <a:pos x="90" y="199"/>
                </a:cxn>
                <a:cxn ang="0">
                  <a:pos x="102" y="194"/>
                </a:cxn>
              </a:cxnLst>
              <a:rect l="0" t="0" r="r" b="b"/>
              <a:pathLst>
                <a:path w="181" h="206">
                  <a:moveTo>
                    <a:pt x="102" y="194"/>
                  </a:moveTo>
                  <a:lnTo>
                    <a:pt x="119" y="194"/>
                  </a:lnTo>
                  <a:lnTo>
                    <a:pt x="137" y="195"/>
                  </a:lnTo>
                  <a:lnTo>
                    <a:pt x="154" y="195"/>
                  </a:lnTo>
                  <a:lnTo>
                    <a:pt x="171" y="195"/>
                  </a:lnTo>
                  <a:lnTo>
                    <a:pt x="174" y="182"/>
                  </a:lnTo>
                  <a:lnTo>
                    <a:pt x="168" y="180"/>
                  </a:lnTo>
                  <a:lnTo>
                    <a:pt x="167" y="163"/>
                  </a:lnTo>
                  <a:lnTo>
                    <a:pt x="164" y="145"/>
                  </a:lnTo>
                  <a:lnTo>
                    <a:pt x="163" y="128"/>
                  </a:lnTo>
                  <a:lnTo>
                    <a:pt x="161" y="111"/>
                  </a:lnTo>
                  <a:lnTo>
                    <a:pt x="160" y="93"/>
                  </a:lnTo>
                  <a:lnTo>
                    <a:pt x="158" y="75"/>
                  </a:lnTo>
                  <a:lnTo>
                    <a:pt x="156" y="56"/>
                  </a:lnTo>
                  <a:lnTo>
                    <a:pt x="155" y="39"/>
                  </a:lnTo>
                  <a:lnTo>
                    <a:pt x="168" y="39"/>
                  </a:lnTo>
                  <a:lnTo>
                    <a:pt x="181" y="39"/>
                  </a:lnTo>
                  <a:lnTo>
                    <a:pt x="167" y="29"/>
                  </a:lnTo>
                  <a:lnTo>
                    <a:pt x="154" y="20"/>
                  </a:lnTo>
                  <a:lnTo>
                    <a:pt x="139" y="10"/>
                  </a:lnTo>
                  <a:lnTo>
                    <a:pt x="125" y="0"/>
                  </a:lnTo>
                  <a:lnTo>
                    <a:pt x="125" y="21"/>
                  </a:lnTo>
                  <a:lnTo>
                    <a:pt x="113" y="21"/>
                  </a:lnTo>
                  <a:lnTo>
                    <a:pt x="101" y="21"/>
                  </a:lnTo>
                  <a:lnTo>
                    <a:pt x="89" y="21"/>
                  </a:lnTo>
                  <a:lnTo>
                    <a:pt x="77" y="21"/>
                  </a:lnTo>
                  <a:lnTo>
                    <a:pt x="77" y="33"/>
                  </a:lnTo>
                  <a:lnTo>
                    <a:pt x="76" y="49"/>
                  </a:lnTo>
                  <a:lnTo>
                    <a:pt x="76" y="64"/>
                  </a:lnTo>
                  <a:lnTo>
                    <a:pt x="62" y="68"/>
                  </a:lnTo>
                  <a:lnTo>
                    <a:pt x="58" y="74"/>
                  </a:lnTo>
                  <a:lnTo>
                    <a:pt x="60" y="85"/>
                  </a:lnTo>
                  <a:lnTo>
                    <a:pt x="61" y="98"/>
                  </a:lnTo>
                  <a:lnTo>
                    <a:pt x="46" y="98"/>
                  </a:lnTo>
                  <a:lnTo>
                    <a:pt x="32" y="98"/>
                  </a:lnTo>
                  <a:lnTo>
                    <a:pt x="18" y="98"/>
                  </a:lnTo>
                  <a:lnTo>
                    <a:pt x="4" y="99"/>
                  </a:lnTo>
                  <a:lnTo>
                    <a:pt x="0" y="106"/>
                  </a:lnTo>
                  <a:lnTo>
                    <a:pt x="2" y="104"/>
                  </a:lnTo>
                  <a:lnTo>
                    <a:pt x="6" y="112"/>
                  </a:lnTo>
                  <a:lnTo>
                    <a:pt x="8" y="112"/>
                  </a:lnTo>
                  <a:lnTo>
                    <a:pt x="11" y="117"/>
                  </a:lnTo>
                  <a:lnTo>
                    <a:pt x="12" y="123"/>
                  </a:lnTo>
                  <a:lnTo>
                    <a:pt x="11" y="125"/>
                  </a:lnTo>
                  <a:lnTo>
                    <a:pt x="7" y="131"/>
                  </a:lnTo>
                  <a:lnTo>
                    <a:pt x="12" y="139"/>
                  </a:lnTo>
                  <a:lnTo>
                    <a:pt x="13" y="146"/>
                  </a:lnTo>
                  <a:lnTo>
                    <a:pt x="13" y="160"/>
                  </a:lnTo>
                  <a:lnTo>
                    <a:pt x="6" y="185"/>
                  </a:lnTo>
                  <a:lnTo>
                    <a:pt x="10" y="178"/>
                  </a:lnTo>
                  <a:lnTo>
                    <a:pt x="18" y="179"/>
                  </a:lnTo>
                  <a:lnTo>
                    <a:pt x="27" y="176"/>
                  </a:lnTo>
                  <a:lnTo>
                    <a:pt x="38" y="176"/>
                  </a:lnTo>
                  <a:lnTo>
                    <a:pt x="46" y="184"/>
                  </a:lnTo>
                  <a:lnTo>
                    <a:pt x="52" y="184"/>
                  </a:lnTo>
                  <a:lnTo>
                    <a:pt x="56" y="192"/>
                  </a:lnTo>
                  <a:lnTo>
                    <a:pt x="60" y="194"/>
                  </a:lnTo>
                  <a:lnTo>
                    <a:pt x="62" y="198"/>
                  </a:lnTo>
                  <a:lnTo>
                    <a:pt x="61" y="199"/>
                  </a:lnTo>
                  <a:lnTo>
                    <a:pt x="71" y="206"/>
                  </a:lnTo>
                  <a:lnTo>
                    <a:pt x="77" y="200"/>
                  </a:lnTo>
                  <a:lnTo>
                    <a:pt x="83" y="189"/>
                  </a:lnTo>
                  <a:lnTo>
                    <a:pt x="87" y="190"/>
                  </a:lnTo>
                  <a:lnTo>
                    <a:pt x="90" y="199"/>
                  </a:lnTo>
                  <a:lnTo>
                    <a:pt x="95" y="200"/>
                  </a:lnTo>
                  <a:lnTo>
                    <a:pt x="102" y="194"/>
                  </a:lnTo>
                  <a:close/>
                </a:path>
              </a:pathLst>
            </a:custGeom>
            <a:grpFill/>
            <a:ln w="9525" cap="flat" cmpd="sng">
              <a:solidFill>
                <a:schemeClr val="bg1"/>
              </a:solidFill>
              <a:prstDash val="solid"/>
              <a:round/>
              <a:headEnd type="none" w="med" len="med"/>
              <a:tailEnd type="none" w="med" len="med"/>
            </a:ln>
            <a:effectLst/>
          </p:spPr>
          <p:txBody>
            <a:bodyPr/>
            <a:lstStyle/>
            <a:p>
              <a:endParaRPr lang="en-US" sz="3200" dirty="0">
                <a:solidFill>
                  <a:srgbClr val="000000"/>
                </a:solidFill>
              </a:endParaRPr>
            </a:p>
          </p:txBody>
        </p:sp>
        <p:sp>
          <p:nvSpPr>
            <p:cNvPr id="62" name="Freeform 437"/>
            <p:cNvSpPr>
              <a:spLocks/>
            </p:cNvSpPr>
            <p:nvPr/>
          </p:nvSpPr>
          <p:spPr bwMode="gray">
            <a:xfrm>
              <a:off x="2076693" y="1780903"/>
              <a:ext cx="579876" cy="533486"/>
            </a:xfrm>
            <a:custGeom>
              <a:avLst/>
              <a:gdLst/>
              <a:ahLst/>
              <a:cxnLst>
                <a:cxn ang="0">
                  <a:pos x="125" y="30"/>
                </a:cxn>
                <a:cxn ang="0">
                  <a:pos x="113" y="30"/>
                </a:cxn>
                <a:cxn ang="0">
                  <a:pos x="101" y="30"/>
                </a:cxn>
                <a:cxn ang="0">
                  <a:pos x="89" y="30"/>
                </a:cxn>
                <a:cxn ang="0">
                  <a:pos x="77" y="30"/>
                </a:cxn>
                <a:cxn ang="0">
                  <a:pos x="77" y="42"/>
                </a:cxn>
                <a:cxn ang="0">
                  <a:pos x="76" y="58"/>
                </a:cxn>
                <a:cxn ang="0">
                  <a:pos x="76" y="73"/>
                </a:cxn>
                <a:cxn ang="0">
                  <a:pos x="62" y="77"/>
                </a:cxn>
                <a:cxn ang="0">
                  <a:pos x="58" y="83"/>
                </a:cxn>
                <a:cxn ang="0">
                  <a:pos x="60" y="94"/>
                </a:cxn>
                <a:cxn ang="0">
                  <a:pos x="61" y="107"/>
                </a:cxn>
                <a:cxn ang="0">
                  <a:pos x="46" y="107"/>
                </a:cxn>
                <a:cxn ang="0">
                  <a:pos x="32" y="107"/>
                </a:cxn>
                <a:cxn ang="0">
                  <a:pos x="18" y="107"/>
                </a:cxn>
                <a:cxn ang="0">
                  <a:pos x="4" y="108"/>
                </a:cxn>
                <a:cxn ang="0">
                  <a:pos x="0" y="115"/>
                </a:cxn>
                <a:cxn ang="0">
                  <a:pos x="1" y="101"/>
                </a:cxn>
                <a:cxn ang="0">
                  <a:pos x="4" y="94"/>
                </a:cxn>
                <a:cxn ang="0">
                  <a:pos x="7" y="93"/>
                </a:cxn>
                <a:cxn ang="0">
                  <a:pos x="13" y="81"/>
                </a:cxn>
                <a:cxn ang="0">
                  <a:pos x="12" y="79"/>
                </a:cxn>
                <a:cxn ang="0">
                  <a:pos x="19" y="65"/>
                </a:cxn>
                <a:cxn ang="0">
                  <a:pos x="32" y="47"/>
                </a:cxn>
                <a:cxn ang="0">
                  <a:pos x="37" y="29"/>
                </a:cxn>
                <a:cxn ang="0">
                  <a:pos x="42" y="24"/>
                </a:cxn>
                <a:cxn ang="0">
                  <a:pos x="52" y="16"/>
                </a:cxn>
                <a:cxn ang="0">
                  <a:pos x="55" y="10"/>
                </a:cxn>
                <a:cxn ang="0">
                  <a:pos x="60" y="2"/>
                </a:cxn>
                <a:cxn ang="0">
                  <a:pos x="76" y="0"/>
                </a:cxn>
                <a:cxn ang="0">
                  <a:pos x="93" y="0"/>
                </a:cxn>
                <a:cxn ang="0">
                  <a:pos x="108" y="0"/>
                </a:cxn>
                <a:cxn ang="0">
                  <a:pos x="125" y="0"/>
                </a:cxn>
                <a:cxn ang="0">
                  <a:pos x="125" y="9"/>
                </a:cxn>
                <a:cxn ang="0">
                  <a:pos x="125" y="30"/>
                </a:cxn>
              </a:cxnLst>
              <a:rect l="0" t="0" r="r" b="b"/>
              <a:pathLst>
                <a:path w="125" h="115">
                  <a:moveTo>
                    <a:pt x="125" y="30"/>
                  </a:moveTo>
                  <a:lnTo>
                    <a:pt x="113" y="30"/>
                  </a:lnTo>
                  <a:lnTo>
                    <a:pt x="101" y="30"/>
                  </a:lnTo>
                  <a:lnTo>
                    <a:pt x="89" y="30"/>
                  </a:lnTo>
                  <a:lnTo>
                    <a:pt x="77" y="30"/>
                  </a:lnTo>
                  <a:lnTo>
                    <a:pt x="77" y="42"/>
                  </a:lnTo>
                  <a:lnTo>
                    <a:pt x="76" y="58"/>
                  </a:lnTo>
                  <a:lnTo>
                    <a:pt x="76" y="73"/>
                  </a:lnTo>
                  <a:lnTo>
                    <a:pt x="62" y="77"/>
                  </a:lnTo>
                  <a:lnTo>
                    <a:pt x="58" y="83"/>
                  </a:lnTo>
                  <a:lnTo>
                    <a:pt x="60" y="94"/>
                  </a:lnTo>
                  <a:lnTo>
                    <a:pt x="61" y="107"/>
                  </a:lnTo>
                  <a:lnTo>
                    <a:pt x="46" y="107"/>
                  </a:lnTo>
                  <a:lnTo>
                    <a:pt x="32" y="107"/>
                  </a:lnTo>
                  <a:lnTo>
                    <a:pt x="18" y="107"/>
                  </a:lnTo>
                  <a:lnTo>
                    <a:pt x="4" y="108"/>
                  </a:lnTo>
                  <a:lnTo>
                    <a:pt x="0" y="115"/>
                  </a:lnTo>
                  <a:lnTo>
                    <a:pt x="1" y="101"/>
                  </a:lnTo>
                  <a:lnTo>
                    <a:pt x="4" y="94"/>
                  </a:lnTo>
                  <a:lnTo>
                    <a:pt x="7" y="93"/>
                  </a:lnTo>
                  <a:lnTo>
                    <a:pt x="13" y="81"/>
                  </a:lnTo>
                  <a:lnTo>
                    <a:pt x="12" y="79"/>
                  </a:lnTo>
                  <a:lnTo>
                    <a:pt x="19" y="65"/>
                  </a:lnTo>
                  <a:lnTo>
                    <a:pt x="32" y="47"/>
                  </a:lnTo>
                  <a:lnTo>
                    <a:pt x="37" y="29"/>
                  </a:lnTo>
                  <a:lnTo>
                    <a:pt x="42" y="24"/>
                  </a:lnTo>
                  <a:lnTo>
                    <a:pt x="52" y="16"/>
                  </a:lnTo>
                  <a:lnTo>
                    <a:pt x="55" y="10"/>
                  </a:lnTo>
                  <a:lnTo>
                    <a:pt x="60" y="2"/>
                  </a:lnTo>
                  <a:lnTo>
                    <a:pt x="76" y="0"/>
                  </a:lnTo>
                  <a:lnTo>
                    <a:pt x="93" y="0"/>
                  </a:lnTo>
                  <a:lnTo>
                    <a:pt x="108" y="0"/>
                  </a:lnTo>
                  <a:lnTo>
                    <a:pt x="125" y="0"/>
                  </a:lnTo>
                  <a:lnTo>
                    <a:pt x="125" y="9"/>
                  </a:lnTo>
                  <a:lnTo>
                    <a:pt x="125" y="30"/>
                  </a:lnTo>
                  <a:close/>
                </a:path>
              </a:pathLst>
            </a:custGeom>
            <a:solidFill>
              <a:schemeClr val="bg2"/>
            </a:solidFill>
            <a:ln w="9525" cap="flat" cmpd="sng">
              <a:solidFill>
                <a:schemeClr val="bg1"/>
              </a:solidFill>
              <a:prstDash val="solid"/>
              <a:round/>
              <a:headEnd type="none" w="med" len="med"/>
              <a:tailEnd type="none" w="med" len="med"/>
            </a:ln>
            <a:effectLst/>
          </p:spPr>
          <p:txBody>
            <a:bodyPr/>
            <a:lstStyle/>
            <a:p>
              <a:endParaRPr lang="en-US" sz="3200" dirty="0">
                <a:solidFill>
                  <a:srgbClr val="000000"/>
                </a:solidFill>
              </a:endParaRPr>
            </a:p>
          </p:txBody>
        </p:sp>
        <p:sp>
          <p:nvSpPr>
            <p:cNvPr id="63" name="Freeform 438"/>
            <p:cNvSpPr>
              <a:spLocks/>
            </p:cNvSpPr>
            <p:nvPr/>
          </p:nvSpPr>
          <p:spPr bwMode="gray">
            <a:xfrm>
              <a:off x="2406061" y="2003575"/>
              <a:ext cx="1141192" cy="1113359"/>
            </a:xfrm>
            <a:custGeom>
              <a:avLst/>
              <a:gdLst/>
              <a:ahLst/>
              <a:cxnLst>
                <a:cxn ang="0">
                  <a:pos x="48" y="155"/>
                </a:cxn>
                <a:cxn ang="0">
                  <a:pos x="83" y="156"/>
                </a:cxn>
                <a:cxn ang="0">
                  <a:pos x="103" y="143"/>
                </a:cxn>
                <a:cxn ang="0">
                  <a:pos x="96" y="124"/>
                </a:cxn>
                <a:cxn ang="0">
                  <a:pos x="92" y="89"/>
                </a:cxn>
                <a:cxn ang="0">
                  <a:pos x="89" y="54"/>
                </a:cxn>
                <a:cxn ang="0">
                  <a:pos x="85" y="17"/>
                </a:cxn>
                <a:cxn ang="0">
                  <a:pos x="96" y="0"/>
                </a:cxn>
                <a:cxn ang="0">
                  <a:pos x="121" y="8"/>
                </a:cxn>
                <a:cxn ang="0">
                  <a:pos x="143" y="24"/>
                </a:cxn>
                <a:cxn ang="0">
                  <a:pos x="166" y="40"/>
                </a:cxn>
                <a:cxn ang="0">
                  <a:pos x="187" y="56"/>
                </a:cxn>
                <a:cxn ang="0">
                  <a:pos x="200" y="69"/>
                </a:cxn>
                <a:cxn ang="0">
                  <a:pos x="210" y="78"/>
                </a:cxn>
                <a:cxn ang="0">
                  <a:pos x="219" y="81"/>
                </a:cxn>
                <a:cxn ang="0">
                  <a:pos x="231" y="91"/>
                </a:cxn>
                <a:cxn ang="0">
                  <a:pos x="233" y="100"/>
                </a:cxn>
                <a:cxn ang="0">
                  <a:pos x="244" y="110"/>
                </a:cxn>
                <a:cxn ang="0">
                  <a:pos x="246" y="135"/>
                </a:cxn>
                <a:cxn ang="0">
                  <a:pos x="241" y="149"/>
                </a:cxn>
                <a:cxn ang="0">
                  <a:pos x="219" y="159"/>
                </a:cxn>
                <a:cxn ang="0">
                  <a:pos x="196" y="164"/>
                </a:cxn>
                <a:cxn ang="0">
                  <a:pos x="171" y="166"/>
                </a:cxn>
                <a:cxn ang="0">
                  <a:pos x="125" y="193"/>
                </a:cxn>
                <a:cxn ang="0">
                  <a:pos x="108" y="219"/>
                </a:cxn>
                <a:cxn ang="0">
                  <a:pos x="105" y="237"/>
                </a:cxn>
                <a:cxn ang="0">
                  <a:pos x="99" y="236"/>
                </a:cxn>
                <a:cxn ang="0">
                  <a:pos x="92" y="238"/>
                </a:cxn>
                <a:cxn ang="0">
                  <a:pos x="90" y="231"/>
                </a:cxn>
                <a:cxn ang="0">
                  <a:pos x="86" y="234"/>
                </a:cxn>
                <a:cxn ang="0">
                  <a:pos x="83" y="237"/>
                </a:cxn>
                <a:cxn ang="0">
                  <a:pos x="78" y="240"/>
                </a:cxn>
                <a:cxn ang="0">
                  <a:pos x="72" y="238"/>
                </a:cxn>
                <a:cxn ang="0">
                  <a:pos x="64" y="240"/>
                </a:cxn>
                <a:cxn ang="0">
                  <a:pos x="58" y="226"/>
                </a:cxn>
                <a:cxn ang="0">
                  <a:pos x="53" y="227"/>
                </a:cxn>
                <a:cxn ang="0">
                  <a:pos x="58" y="222"/>
                </a:cxn>
                <a:cxn ang="0">
                  <a:pos x="54" y="219"/>
                </a:cxn>
                <a:cxn ang="0">
                  <a:pos x="50" y="216"/>
                </a:cxn>
                <a:cxn ang="0">
                  <a:pos x="49" y="208"/>
                </a:cxn>
                <a:cxn ang="0">
                  <a:pos x="47" y="203"/>
                </a:cxn>
                <a:cxn ang="0">
                  <a:pos x="42" y="205"/>
                </a:cxn>
                <a:cxn ang="0">
                  <a:pos x="37" y="210"/>
                </a:cxn>
                <a:cxn ang="0">
                  <a:pos x="23" y="211"/>
                </a:cxn>
                <a:cxn ang="0">
                  <a:pos x="15" y="210"/>
                </a:cxn>
                <a:cxn ang="0">
                  <a:pos x="11" y="209"/>
                </a:cxn>
                <a:cxn ang="0">
                  <a:pos x="14" y="195"/>
                </a:cxn>
                <a:cxn ang="0">
                  <a:pos x="6" y="189"/>
                </a:cxn>
                <a:cxn ang="0">
                  <a:pos x="4" y="181"/>
                </a:cxn>
                <a:cxn ang="0">
                  <a:pos x="0" y="173"/>
                </a:cxn>
                <a:cxn ang="0">
                  <a:pos x="6" y="161"/>
                </a:cxn>
                <a:cxn ang="0">
                  <a:pos x="16" y="151"/>
                </a:cxn>
                <a:cxn ang="0">
                  <a:pos x="24" y="161"/>
                </a:cxn>
              </a:cxnLst>
              <a:rect l="0" t="0" r="r" b="b"/>
              <a:pathLst>
                <a:path w="246" h="240">
                  <a:moveTo>
                    <a:pt x="31" y="155"/>
                  </a:moveTo>
                  <a:lnTo>
                    <a:pt x="48" y="155"/>
                  </a:lnTo>
                  <a:lnTo>
                    <a:pt x="66" y="156"/>
                  </a:lnTo>
                  <a:lnTo>
                    <a:pt x="83" y="156"/>
                  </a:lnTo>
                  <a:lnTo>
                    <a:pt x="100" y="156"/>
                  </a:lnTo>
                  <a:lnTo>
                    <a:pt x="103" y="143"/>
                  </a:lnTo>
                  <a:lnTo>
                    <a:pt x="97" y="141"/>
                  </a:lnTo>
                  <a:lnTo>
                    <a:pt x="96" y="124"/>
                  </a:lnTo>
                  <a:lnTo>
                    <a:pt x="93" y="106"/>
                  </a:lnTo>
                  <a:lnTo>
                    <a:pt x="92" y="89"/>
                  </a:lnTo>
                  <a:lnTo>
                    <a:pt x="90" y="72"/>
                  </a:lnTo>
                  <a:lnTo>
                    <a:pt x="89" y="54"/>
                  </a:lnTo>
                  <a:lnTo>
                    <a:pt x="87" y="36"/>
                  </a:lnTo>
                  <a:lnTo>
                    <a:pt x="85" y="17"/>
                  </a:lnTo>
                  <a:lnTo>
                    <a:pt x="84" y="0"/>
                  </a:lnTo>
                  <a:lnTo>
                    <a:pt x="96" y="0"/>
                  </a:lnTo>
                  <a:lnTo>
                    <a:pt x="110" y="0"/>
                  </a:lnTo>
                  <a:lnTo>
                    <a:pt x="121" y="8"/>
                  </a:lnTo>
                  <a:lnTo>
                    <a:pt x="133" y="16"/>
                  </a:lnTo>
                  <a:lnTo>
                    <a:pt x="143" y="24"/>
                  </a:lnTo>
                  <a:lnTo>
                    <a:pt x="154" y="32"/>
                  </a:lnTo>
                  <a:lnTo>
                    <a:pt x="166" y="40"/>
                  </a:lnTo>
                  <a:lnTo>
                    <a:pt x="177" y="48"/>
                  </a:lnTo>
                  <a:lnTo>
                    <a:pt x="187" y="56"/>
                  </a:lnTo>
                  <a:lnTo>
                    <a:pt x="199" y="63"/>
                  </a:lnTo>
                  <a:lnTo>
                    <a:pt x="200" y="69"/>
                  </a:lnTo>
                  <a:lnTo>
                    <a:pt x="206" y="73"/>
                  </a:lnTo>
                  <a:lnTo>
                    <a:pt x="210" y="78"/>
                  </a:lnTo>
                  <a:lnTo>
                    <a:pt x="217" y="79"/>
                  </a:lnTo>
                  <a:lnTo>
                    <a:pt x="219" y="81"/>
                  </a:lnTo>
                  <a:lnTo>
                    <a:pt x="230" y="85"/>
                  </a:lnTo>
                  <a:lnTo>
                    <a:pt x="231" y="91"/>
                  </a:lnTo>
                  <a:lnTo>
                    <a:pt x="230" y="97"/>
                  </a:lnTo>
                  <a:lnTo>
                    <a:pt x="233" y="100"/>
                  </a:lnTo>
                  <a:lnTo>
                    <a:pt x="244" y="97"/>
                  </a:lnTo>
                  <a:lnTo>
                    <a:pt x="244" y="110"/>
                  </a:lnTo>
                  <a:lnTo>
                    <a:pt x="246" y="122"/>
                  </a:lnTo>
                  <a:lnTo>
                    <a:pt x="246" y="135"/>
                  </a:lnTo>
                  <a:lnTo>
                    <a:pt x="246" y="148"/>
                  </a:lnTo>
                  <a:lnTo>
                    <a:pt x="241" y="149"/>
                  </a:lnTo>
                  <a:lnTo>
                    <a:pt x="235" y="159"/>
                  </a:lnTo>
                  <a:lnTo>
                    <a:pt x="219" y="159"/>
                  </a:lnTo>
                  <a:lnTo>
                    <a:pt x="203" y="159"/>
                  </a:lnTo>
                  <a:lnTo>
                    <a:pt x="196" y="164"/>
                  </a:lnTo>
                  <a:lnTo>
                    <a:pt x="185" y="164"/>
                  </a:lnTo>
                  <a:lnTo>
                    <a:pt x="171" y="166"/>
                  </a:lnTo>
                  <a:lnTo>
                    <a:pt x="146" y="186"/>
                  </a:lnTo>
                  <a:lnTo>
                    <a:pt x="125" y="193"/>
                  </a:lnTo>
                  <a:lnTo>
                    <a:pt x="119" y="207"/>
                  </a:lnTo>
                  <a:lnTo>
                    <a:pt x="108" y="219"/>
                  </a:lnTo>
                  <a:lnTo>
                    <a:pt x="105" y="227"/>
                  </a:lnTo>
                  <a:lnTo>
                    <a:pt x="105" y="237"/>
                  </a:lnTo>
                  <a:lnTo>
                    <a:pt x="102" y="238"/>
                  </a:lnTo>
                  <a:lnTo>
                    <a:pt x="99" y="236"/>
                  </a:lnTo>
                  <a:lnTo>
                    <a:pt x="97" y="236"/>
                  </a:lnTo>
                  <a:lnTo>
                    <a:pt x="92" y="238"/>
                  </a:lnTo>
                  <a:lnTo>
                    <a:pt x="90" y="238"/>
                  </a:lnTo>
                  <a:lnTo>
                    <a:pt x="90" y="231"/>
                  </a:lnTo>
                  <a:lnTo>
                    <a:pt x="87" y="231"/>
                  </a:lnTo>
                  <a:lnTo>
                    <a:pt x="86" y="234"/>
                  </a:lnTo>
                  <a:lnTo>
                    <a:pt x="84" y="232"/>
                  </a:lnTo>
                  <a:lnTo>
                    <a:pt x="83" y="237"/>
                  </a:lnTo>
                  <a:lnTo>
                    <a:pt x="78" y="237"/>
                  </a:lnTo>
                  <a:lnTo>
                    <a:pt x="78" y="240"/>
                  </a:lnTo>
                  <a:lnTo>
                    <a:pt x="74" y="238"/>
                  </a:lnTo>
                  <a:lnTo>
                    <a:pt x="72" y="238"/>
                  </a:lnTo>
                  <a:lnTo>
                    <a:pt x="69" y="235"/>
                  </a:lnTo>
                  <a:lnTo>
                    <a:pt x="64" y="240"/>
                  </a:lnTo>
                  <a:lnTo>
                    <a:pt x="59" y="234"/>
                  </a:lnTo>
                  <a:lnTo>
                    <a:pt x="58" y="226"/>
                  </a:lnTo>
                  <a:lnTo>
                    <a:pt x="55" y="226"/>
                  </a:lnTo>
                  <a:lnTo>
                    <a:pt x="53" y="227"/>
                  </a:lnTo>
                  <a:lnTo>
                    <a:pt x="53" y="226"/>
                  </a:lnTo>
                  <a:lnTo>
                    <a:pt x="58" y="222"/>
                  </a:lnTo>
                  <a:lnTo>
                    <a:pt x="58" y="221"/>
                  </a:lnTo>
                  <a:lnTo>
                    <a:pt x="54" y="219"/>
                  </a:lnTo>
                  <a:lnTo>
                    <a:pt x="53" y="216"/>
                  </a:lnTo>
                  <a:lnTo>
                    <a:pt x="50" y="216"/>
                  </a:lnTo>
                  <a:lnTo>
                    <a:pt x="50" y="211"/>
                  </a:lnTo>
                  <a:lnTo>
                    <a:pt x="49" y="208"/>
                  </a:lnTo>
                  <a:lnTo>
                    <a:pt x="48" y="208"/>
                  </a:lnTo>
                  <a:lnTo>
                    <a:pt x="47" y="203"/>
                  </a:lnTo>
                  <a:lnTo>
                    <a:pt x="43" y="203"/>
                  </a:lnTo>
                  <a:lnTo>
                    <a:pt x="42" y="205"/>
                  </a:lnTo>
                  <a:lnTo>
                    <a:pt x="39" y="208"/>
                  </a:lnTo>
                  <a:lnTo>
                    <a:pt x="37" y="210"/>
                  </a:lnTo>
                  <a:lnTo>
                    <a:pt x="29" y="208"/>
                  </a:lnTo>
                  <a:lnTo>
                    <a:pt x="23" y="211"/>
                  </a:lnTo>
                  <a:lnTo>
                    <a:pt x="19" y="208"/>
                  </a:lnTo>
                  <a:lnTo>
                    <a:pt x="15" y="210"/>
                  </a:lnTo>
                  <a:lnTo>
                    <a:pt x="12" y="210"/>
                  </a:lnTo>
                  <a:lnTo>
                    <a:pt x="11" y="209"/>
                  </a:lnTo>
                  <a:lnTo>
                    <a:pt x="14" y="204"/>
                  </a:lnTo>
                  <a:lnTo>
                    <a:pt x="14" y="195"/>
                  </a:lnTo>
                  <a:lnTo>
                    <a:pt x="9" y="189"/>
                  </a:lnTo>
                  <a:lnTo>
                    <a:pt x="6" y="189"/>
                  </a:lnTo>
                  <a:lnTo>
                    <a:pt x="3" y="184"/>
                  </a:lnTo>
                  <a:lnTo>
                    <a:pt x="4" y="181"/>
                  </a:lnTo>
                  <a:lnTo>
                    <a:pt x="3" y="175"/>
                  </a:lnTo>
                  <a:lnTo>
                    <a:pt x="0" y="173"/>
                  </a:lnTo>
                  <a:lnTo>
                    <a:pt x="0" y="167"/>
                  </a:lnTo>
                  <a:lnTo>
                    <a:pt x="6" y="161"/>
                  </a:lnTo>
                  <a:lnTo>
                    <a:pt x="12" y="150"/>
                  </a:lnTo>
                  <a:lnTo>
                    <a:pt x="16" y="151"/>
                  </a:lnTo>
                  <a:lnTo>
                    <a:pt x="19" y="160"/>
                  </a:lnTo>
                  <a:lnTo>
                    <a:pt x="24" y="161"/>
                  </a:lnTo>
                  <a:lnTo>
                    <a:pt x="31" y="155"/>
                  </a:lnTo>
                  <a:close/>
                </a:path>
              </a:pathLst>
            </a:custGeom>
            <a:grpFill/>
            <a:ln w="9525" cap="flat" cmpd="sng">
              <a:solidFill>
                <a:schemeClr val="bg1"/>
              </a:solidFill>
              <a:prstDash val="solid"/>
              <a:round/>
              <a:headEnd type="none" w="med" len="med"/>
              <a:tailEnd type="none" w="med" len="med"/>
            </a:ln>
            <a:effectLst/>
          </p:spPr>
          <p:txBody>
            <a:bodyPr/>
            <a:lstStyle/>
            <a:p>
              <a:endParaRPr lang="en-US" sz="3200" dirty="0">
                <a:solidFill>
                  <a:srgbClr val="000000"/>
                </a:solidFill>
              </a:endParaRPr>
            </a:p>
          </p:txBody>
        </p:sp>
        <p:sp>
          <p:nvSpPr>
            <p:cNvPr id="64" name="Freeform 439"/>
            <p:cNvSpPr>
              <a:spLocks/>
            </p:cNvSpPr>
            <p:nvPr/>
          </p:nvSpPr>
          <p:spPr bwMode="gray">
            <a:xfrm>
              <a:off x="2893156" y="2764370"/>
              <a:ext cx="524207" cy="403594"/>
            </a:xfrm>
            <a:custGeom>
              <a:avLst/>
              <a:gdLst/>
              <a:ahLst/>
              <a:cxnLst>
                <a:cxn ang="0">
                  <a:pos x="38" y="87"/>
                </a:cxn>
                <a:cxn ang="0">
                  <a:pos x="37" y="73"/>
                </a:cxn>
                <a:cxn ang="0">
                  <a:pos x="35" y="67"/>
                </a:cxn>
                <a:cxn ang="0">
                  <a:pos x="36" y="63"/>
                </a:cxn>
                <a:cxn ang="0">
                  <a:pos x="66" y="65"/>
                </a:cxn>
                <a:cxn ang="0">
                  <a:pos x="76" y="63"/>
                </a:cxn>
                <a:cxn ang="0">
                  <a:pos x="81" y="63"/>
                </a:cxn>
                <a:cxn ang="0">
                  <a:pos x="86" y="65"/>
                </a:cxn>
                <a:cxn ang="0">
                  <a:pos x="92" y="63"/>
                </a:cxn>
                <a:cxn ang="0">
                  <a:pos x="99" y="55"/>
                </a:cxn>
                <a:cxn ang="0">
                  <a:pos x="108" y="56"/>
                </a:cxn>
                <a:cxn ang="0">
                  <a:pos x="113" y="49"/>
                </a:cxn>
                <a:cxn ang="0">
                  <a:pos x="108" y="44"/>
                </a:cxn>
                <a:cxn ang="0">
                  <a:pos x="110" y="41"/>
                </a:cxn>
                <a:cxn ang="0">
                  <a:pos x="112" y="40"/>
                </a:cxn>
                <a:cxn ang="0">
                  <a:pos x="110" y="36"/>
                </a:cxn>
                <a:cxn ang="0">
                  <a:pos x="107" y="36"/>
                </a:cxn>
                <a:cxn ang="0">
                  <a:pos x="103" y="38"/>
                </a:cxn>
                <a:cxn ang="0">
                  <a:pos x="98" y="36"/>
                </a:cxn>
                <a:cxn ang="0">
                  <a:pos x="91" y="24"/>
                </a:cxn>
                <a:cxn ang="0">
                  <a:pos x="83" y="16"/>
                </a:cxn>
                <a:cxn ang="0">
                  <a:pos x="82" y="11"/>
                </a:cxn>
                <a:cxn ang="0">
                  <a:pos x="79" y="7"/>
                </a:cxn>
                <a:cxn ang="0">
                  <a:pos x="80" y="0"/>
                </a:cxn>
                <a:cxn ang="0">
                  <a:pos x="66" y="2"/>
                </a:cxn>
                <a:cxn ang="0">
                  <a:pos x="41" y="22"/>
                </a:cxn>
                <a:cxn ang="0">
                  <a:pos x="20" y="29"/>
                </a:cxn>
                <a:cxn ang="0">
                  <a:pos x="14" y="43"/>
                </a:cxn>
                <a:cxn ang="0">
                  <a:pos x="3" y="55"/>
                </a:cxn>
                <a:cxn ang="0">
                  <a:pos x="0" y="63"/>
                </a:cxn>
                <a:cxn ang="0">
                  <a:pos x="0" y="73"/>
                </a:cxn>
                <a:cxn ang="0">
                  <a:pos x="4" y="81"/>
                </a:cxn>
                <a:cxn ang="0">
                  <a:pos x="7" y="83"/>
                </a:cxn>
                <a:cxn ang="0">
                  <a:pos x="10" y="82"/>
                </a:cxn>
                <a:cxn ang="0">
                  <a:pos x="12" y="84"/>
                </a:cxn>
                <a:cxn ang="0">
                  <a:pos x="14" y="82"/>
                </a:cxn>
                <a:cxn ang="0">
                  <a:pos x="24" y="79"/>
                </a:cxn>
                <a:cxn ang="0">
                  <a:pos x="29" y="81"/>
                </a:cxn>
                <a:cxn ang="0">
                  <a:pos x="31" y="79"/>
                </a:cxn>
                <a:cxn ang="0">
                  <a:pos x="35" y="87"/>
                </a:cxn>
                <a:cxn ang="0">
                  <a:pos x="38" y="87"/>
                </a:cxn>
              </a:cxnLst>
              <a:rect l="0" t="0" r="r" b="b"/>
              <a:pathLst>
                <a:path w="113" h="87">
                  <a:moveTo>
                    <a:pt x="38" y="87"/>
                  </a:moveTo>
                  <a:lnTo>
                    <a:pt x="37" y="73"/>
                  </a:lnTo>
                  <a:lnTo>
                    <a:pt x="35" y="67"/>
                  </a:lnTo>
                  <a:lnTo>
                    <a:pt x="36" y="63"/>
                  </a:lnTo>
                  <a:lnTo>
                    <a:pt x="66" y="65"/>
                  </a:lnTo>
                  <a:lnTo>
                    <a:pt x="76" y="63"/>
                  </a:lnTo>
                  <a:lnTo>
                    <a:pt x="81" y="63"/>
                  </a:lnTo>
                  <a:lnTo>
                    <a:pt x="86" y="65"/>
                  </a:lnTo>
                  <a:lnTo>
                    <a:pt x="92" y="63"/>
                  </a:lnTo>
                  <a:lnTo>
                    <a:pt x="99" y="55"/>
                  </a:lnTo>
                  <a:lnTo>
                    <a:pt x="108" y="56"/>
                  </a:lnTo>
                  <a:lnTo>
                    <a:pt x="113" y="49"/>
                  </a:lnTo>
                  <a:lnTo>
                    <a:pt x="108" y="44"/>
                  </a:lnTo>
                  <a:lnTo>
                    <a:pt x="110" y="41"/>
                  </a:lnTo>
                  <a:lnTo>
                    <a:pt x="112" y="40"/>
                  </a:lnTo>
                  <a:lnTo>
                    <a:pt x="110" y="36"/>
                  </a:lnTo>
                  <a:lnTo>
                    <a:pt x="107" y="36"/>
                  </a:lnTo>
                  <a:lnTo>
                    <a:pt x="103" y="38"/>
                  </a:lnTo>
                  <a:lnTo>
                    <a:pt x="98" y="36"/>
                  </a:lnTo>
                  <a:lnTo>
                    <a:pt x="91" y="24"/>
                  </a:lnTo>
                  <a:lnTo>
                    <a:pt x="83" y="16"/>
                  </a:lnTo>
                  <a:lnTo>
                    <a:pt x="82" y="11"/>
                  </a:lnTo>
                  <a:lnTo>
                    <a:pt x="79" y="7"/>
                  </a:lnTo>
                  <a:lnTo>
                    <a:pt x="80" y="0"/>
                  </a:lnTo>
                  <a:lnTo>
                    <a:pt x="66" y="2"/>
                  </a:lnTo>
                  <a:lnTo>
                    <a:pt x="41" y="22"/>
                  </a:lnTo>
                  <a:lnTo>
                    <a:pt x="20" y="29"/>
                  </a:lnTo>
                  <a:lnTo>
                    <a:pt x="14" y="43"/>
                  </a:lnTo>
                  <a:lnTo>
                    <a:pt x="3" y="55"/>
                  </a:lnTo>
                  <a:lnTo>
                    <a:pt x="0" y="63"/>
                  </a:lnTo>
                  <a:lnTo>
                    <a:pt x="0" y="73"/>
                  </a:lnTo>
                  <a:lnTo>
                    <a:pt x="4" y="81"/>
                  </a:lnTo>
                  <a:lnTo>
                    <a:pt x="7" y="83"/>
                  </a:lnTo>
                  <a:lnTo>
                    <a:pt x="10" y="82"/>
                  </a:lnTo>
                  <a:lnTo>
                    <a:pt x="12" y="84"/>
                  </a:lnTo>
                  <a:lnTo>
                    <a:pt x="14" y="82"/>
                  </a:lnTo>
                  <a:lnTo>
                    <a:pt x="24" y="79"/>
                  </a:lnTo>
                  <a:lnTo>
                    <a:pt x="29" y="81"/>
                  </a:lnTo>
                  <a:lnTo>
                    <a:pt x="31" y="79"/>
                  </a:lnTo>
                  <a:lnTo>
                    <a:pt x="35" y="87"/>
                  </a:lnTo>
                  <a:lnTo>
                    <a:pt x="38" y="87"/>
                  </a:lnTo>
                  <a:close/>
                </a:path>
              </a:pathLst>
            </a:custGeom>
            <a:grpFill/>
            <a:ln w="9525" cap="flat" cmpd="sng">
              <a:solidFill>
                <a:schemeClr val="bg1"/>
              </a:solidFill>
              <a:prstDash val="solid"/>
              <a:round/>
              <a:headEnd type="none" w="med" len="med"/>
              <a:tailEnd type="none" w="med" len="med"/>
            </a:ln>
            <a:effectLst/>
          </p:spPr>
          <p:txBody>
            <a:bodyPr/>
            <a:lstStyle/>
            <a:p>
              <a:endParaRPr lang="en-US" sz="3200" dirty="0">
                <a:solidFill>
                  <a:srgbClr val="000000"/>
                </a:solidFill>
              </a:endParaRPr>
            </a:p>
          </p:txBody>
        </p:sp>
        <p:sp>
          <p:nvSpPr>
            <p:cNvPr id="65" name="Freeform 440"/>
            <p:cNvSpPr>
              <a:spLocks/>
            </p:cNvSpPr>
            <p:nvPr/>
          </p:nvSpPr>
          <p:spPr bwMode="gray">
            <a:xfrm>
              <a:off x="5328625" y="3557639"/>
              <a:ext cx="366482" cy="389676"/>
            </a:xfrm>
            <a:custGeom>
              <a:avLst/>
              <a:gdLst/>
              <a:ahLst/>
              <a:cxnLst>
                <a:cxn ang="0">
                  <a:pos x="12" y="43"/>
                </a:cxn>
                <a:cxn ang="0">
                  <a:pos x="12" y="46"/>
                </a:cxn>
                <a:cxn ang="0">
                  <a:pos x="14" y="46"/>
                </a:cxn>
                <a:cxn ang="0">
                  <a:pos x="19" y="40"/>
                </a:cxn>
                <a:cxn ang="0">
                  <a:pos x="24" y="37"/>
                </a:cxn>
                <a:cxn ang="0">
                  <a:pos x="25" y="34"/>
                </a:cxn>
                <a:cxn ang="0">
                  <a:pos x="25" y="29"/>
                </a:cxn>
                <a:cxn ang="0">
                  <a:pos x="24" y="29"/>
                </a:cxn>
                <a:cxn ang="0">
                  <a:pos x="18" y="25"/>
                </a:cxn>
                <a:cxn ang="0">
                  <a:pos x="17" y="21"/>
                </a:cxn>
                <a:cxn ang="0">
                  <a:pos x="18" y="7"/>
                </a:cxn>
                <a:cxn ang="0">
                  <a:pos x="20" y="5"/>
                </a:cxn>
                <a:cxn ang="0">
                  <a:pos x="33" y="5"/>
                </a:cxn>
                <a:cxn ang="0">
                  <a:pos x="35" y="8"/>
                </a:cxn>
                <a:cxn ang="0">
                  <a:pos x="46" y="4"/>
                </a:cxn>
                <a:cxn ang="0">
                  <a:pos x="56" y="4"/>
                </a:cxn>
                <a:cxn ang="0">
                  <a:pos x="63" y="0"/>
                </a:cxn>
                <a:cxn ang="0">
                  <a:pos x="69" y="2"/>
                </a:cxn>
                <a:cxn ang="0">
                  <a:pos x="71" y="15"/>
                </a:cxn>
                <a:cxn ang="0">
                  <a:pos x="79" y="20"/>
                </a:cxn>
                <a:cxn ang="0">
                  <a:pos x="79" y="30"/>
                </a:cxn>
                <a:cxn ang="0">
                  <a:pos x="79" y="40"/>
                </a:cxn>
                <a:cxn ang="0">
                  <a:pos x="64" y="59"/>
                </a:cxn>
                <a:cxn ang="0">
                  <a:pos x="64" y="59"/>
                </a:cxn>
                <a:cxn ang="0">
                  <a:pos x="63" y="59"/>
                </a:cxn>
                <a:cxn ang="0">
                  <a:pos x="61" y="59"/>
                </a:cxn>
                <a:cxn ang="0">
                  <a:pos x="58" y="59"/>
                </a:cxn>
                <a:cxn ang="0">
                  <a:pos x="55" y="58"/>
                </a:cxn>
                <a:cxn ang="0">
                  <a:pos x="54" y="57"/>
                </a:cxn>
                <a:cxn ang="0">
                  <a:pos x="50" y="62"/>
                </a:cxn>
                <a:cxn ang="0">
                  <a:pos x="48" y="61"/>
                </a:cxn>
                <a:cxn ang="0">
                  <a:pos x="45" y="61"/>
                </a:cxn>
                <a:cxn ang="0">
                  <a:pos x="43" y="59"/>
                </a:cxn>
                <a:cxn ang="0">
                  <a:pos x="43" y="62"/>
                </a:cxn>
                <a:cxn ang="0">
                  <a:pos x="42" y="62"/>
                </a:cxn>
                <a:cxn ang="0">
                  <a:pos x="39" y="62"/>
                </a:cxn>
                <a:cxn ang="0">
                  <a:pos x="38" y="63"/>
                </a:cxn>
                <a:cxn ang="0">
                  <a:pos x="36" y="64"/>
                </a:cxn>
                <a:cxn ang="0">
                  <a:pos x="33" y="65"/>
                </a:cxn>
                <a:cxn ang="0">
                  <a:pos x="32" y="67"/>
                </a:cxn>
                <a:cxn ang="0">
                  <a:pos x="33" y="68"/>
                </a:cxn>
                <a:cxn ang="0">
                  <a:pos x="30" y="77"/>
                </a:cxn>
                <a:cxn ang="0">
                  <a:pos x="31" y="78"/>
                </a:cxn>
                <a:cxn ang="0">
                  <a:pos x="11" y="78"/>
                </a:cxn>
                <a:cxn ang="0">
                  <a:pos x="7" y="79"/>
                </a:cxn>
                <a:cxn ang="0">
                  <a:pos x="5" y="84"/>
                </a:cxn>
                <a:cxn ang="0">
                  <a:pos x="0" y="83"/>
                </a:cxn>
                <a:cxn ang="0">
                  <a:pos x="0" y="68"/>
                </a:cxn>
                <a:cxn ang="0">
                  <a:pos x="1" y="64"/>
                </a:cxn>
                <a:cxn ang="0">
                  <a:pos x="2" y="56"/>
                </a:cxn>
                <a:cxn ang="0">
                  <a:pos x="12" y="43"/>
                </a:cxn>
              </a:cxnLst>
              <a:rect l="0" t="0" r="r" b="b"/>
              <a:pathLst>
                <a:path w="79" h="84">
                  <a:moveTo>
                    <a:pt x="12" y="43"/>
                  </a:moveTo>
                  <a:lnTo>
                    <a:pt x="12" y="46"/>
                  </a:lnTo>
                  <a:lnTo>
                    <a:pt x="14" y="46"/>
                  </a:lnTo>
                  <a:lnTo>
                    <a:pt x="19" y="40"/>
                  </a:lnTo>
                  <a:lnTo>
                    <a:pt x="24" y="37"/>
                  </a:lnTo>
                  <a:lnTo>
                    <a:pt x="25" y="34"/>
                  </a:lnTo>
                  <a:lnTo>
                    <a:pt x="25" y="29"/>
                  </a:lnTo>
                  <a:lnTo>
                    <a:pt x="24" y="29"/>
                  </a:lnTo>
                  <a:lnTo>
                    <a:pt x="18" y="25"/>
                  </a:lnTo>
                  <a:lnTo>
                    <a:pt x="17" y="21"/>
                  </a:lnTo>
                  <a:lnTo>
                    <a:pt x="18" y="7"/>
                  </a:lnTo>
                  <a:lnTo>
                    <a:pt x="20" y="5"/>
                  </a:lnTo>
                  <a:lnTo>
                    <a:pt x="33" y="5"/>
                  </a:lnTo>
                  <a:lnTo>
                    <a:pt x="35" y="8"/>
                  </a:lnTo>
                  <a:lnTo>
                    <a:pt x="46" y="4"/>
                  </a:lnTo>
                  <a:lnTo>
                    <a:pt x="56" y="4"/>
                  </a:lnTo>
                  <a:lnTo>
                    <a:pt x="63" y="0"/>
                  </a:lnTo>
                  <a:lnTo>
                    <a:pt x="69" y="2"/>
                  </a:lnTo>
                  <a:lnTo>
                    <a:pt x="71" y="15"/>
                  </a:lnTo>
                  <a:lnTo>
                    <a:pt x="79" y="20"/>
                  </a:lnTo>
                  <a:lnTo>
                    <a:pt x="79" y="30"/>
                  </a:lnTo>
                  <a:lnTo>
                    <a:pt x="79" y="40"/>
                  </a:lnTo>
                  <a:lnTo>
                    <a:pt x="64" y="59"/>
                  </a:lnTo>
                  <a:lnTo>
                    <a:pt x="64" y="59"/>
                  </a:lnTo>
                  <a:lnTo>
                    <a:pt x="63" y="59"/>
                  </a:lnTo>
                  <a:lnTo>
                    <a:pt x="61" y="59"/>
                  </a:lnTo>
                  <a:lnTo>
                    <a:pt x="58" y="59"/>
                  </a:lnTo>
                  <a:lnTo>
                    <a:pt x="55" y="58"/>
                  </a:lnTo>
                  <a:lnTo>
                    <a:pt x="54" y="57"/>
                  </a:lnTo>
                  <a:lnTo>
                    <a:pt x="50" y="62"/>
                  </a:lnTo>
                  <a:lnTo>
                    <a:pt x="48" y="61"/>
                  </a:lnTo>
                  <a:lnTo>
                    <a:pt x="45" y="61"/>
                  </a:lnTo>
                  <a:lnTo>
                    <a:pt x="43" y="59"/>
                  </a:lnTo>
                  <a:lnTo>
                    <a:pt x="43" y="62"/>
                  </a:lnTo>
                  <a:lnTo>
                    <a:pt x="42" y="62"/>
                  </a:lnTo>
                  <a:lnTo>
                    <a:pt x="39" y="62"/>
                  </a:lnTo>
                  <a:lnTo>
                    <a:pt x="38" y="63"/>
                  </a:lnTo>
                  <a:lnTo>
                    <a:pt x="36" y="64"/>
                  </a:lnTo>
                  <a:lnTo>
                    <a:pt x="33" y="65"/>
                  </a:lnTo>
                  <a:lnTo>
                    <a:pt x="32" y="67"/>
                  </a:lnTo>
                  <a:lnTo>
                    <a:pt x="33" y="68"/>
                  </a:lnTo>
                  <a:lnTo>
                    <a:pt x="30" y="77"/>
                  </a:lnTo>
                  <a:lnTo>
                    <a:pt x="31" y="78"/>
                  </a:lnTo>
                  <a:lnTo>
                    <a:pt x="11" y="78"/>
                  </a:lnTo>
                  <a:lnTo>
                    <a:pt x="7" y="79"/>
                  </a:lnTo>
                  <a:lnTo>
                    <a:pt x="5" y="84"/>
                  </a:lnTo>
                  <a:lnTo>
                    <a:pt x="0" y="83"/>
                  </a:lnTo>
                  <a:lnTo>
                    <a:pt x="0" y="68"/>
                  </a:lnTo>
                  <a:lnTo>
                    <a:pt x="1" y="64"/>
                  </a:lnTo>
                  <a:lnTo>
                    <a:pt x="2" y="56"/>
                  </a:lnTo>
                  <a:lnTo>
                    <a:pt x="12" y="43"/>
                  </a:lnTo>
                  <a:close/>
                </a:path>
              </a:pathLst>
            </a:custGeom>
            <a:grpFill/>
            <a:ln w="9525" cap="flat" cmpd="sng">
              <a:solidFill>
                <a:schemeClr val="bg1"/>
              </a:solidFill>
              <a:prstDash val="solid"/>
              <a:round/>
              <a:headEnd type="none" w="med" len="med"/>
              <a:tailEnd type="none" w="med" len="med"/>
            </a:ln>
            <a:effectLst/>
          </p:spPr>
          <p:txBody>
            <a:bodyPr/>
            <a:lstStyle/>
            <a:p>
              <a:endParaRPr lang="en-US" sz="3200" dirty="0">
                <a:solidFill>
                  <a:srgbClr val="000000"/>
                </a:solidFill>
              </a:endParaRPr>
            </a:p>
          </p:txBody>
        </p:sp>
        <p:sp>
          <p:nvSpPr>
            <p:cNvPr id="66" name="Freeform 442"/>
            <p:cNvSpPr>
              <a:spLocks/>
            </p:cNvSpPr>
            <p:nvPr/>
          </p:nvSpPr>
          <p:spPr bwMode="gray">
            <a:xfrm>
              <a:off x="6112616" y="2996319"/>
              <a:ext cx="719046" cy="969551"/>
            </a:xfrm>
            <a:custGeom>
              <a:avLst/>
              <a:gdLst/>
              <a:ahLst/>
              <a:cxnLst>
                <a:cxn ang="0">
                  <a:pos x="92" y="75"/>
                </a:cxn>
                <a:cxn ang="0">
                  <a:pos x="71" y="96"/>
                </a:cxn>
                <a:cxn ang="0">
                  <a:pos x="43" y="107"/>
                </a:cxn>
                <a:cxn ang="0">
                  <a:pos x="29" y="117"/>
                </a:cxn>
                <a:cxn ang="0">
                  <a:pos x="18" y="120"/>
                </a:cxn>
                <a:cxn ang="0">
                  <a:pos x="7" y="134"/>
                </a:cxn>
                <a:cxn ang="0">
                  <a:pos x="0" y="155"/>
                </a:cxn>
                <a:cxn ang="0">
                  <a:pos x="0" y="183"/>
                </a:cxn>
                <a:cxn ang="0">
                  <a:pos x="8" y="209"/>
                </a:cxn>
                <a:cxn ang="0">
                  <a:pos x="24" y="186"/>
                </a:cxn>
                <a:cxn ang="0">
                  <a:pos x="38" y="175"/>
                </a:cxn>
                <a:cxn ang="0">
                  <a:pos x="73" y="150"/>
                </a:cxn>
                <a:cxn ang="0">
                  <a:pos x="100" y="121"/>
                </a:cxn>
                <a:cxn ang="0">
                  <a:pos x="118" y="97"/>
                </a:cxn>
                <a:cxn ang="0">
                  <a:pos x="132" y="66"/>
                </a:cxn>
                <a:cxn ang="0">
                  <a:pos x="137" y="58"/>
                </a:cxn>
                <a:cxn ang="0">
                  <a:pos x="148" y="26"/>
                </a:cxn>
                <a:cxn ang="0">
                  <a:pos x="152" y="23"/>
                </a:cxn>
                <a:cxn ang="0">
                  <a:pos x="151" y="21"/>
                </a:cxn>
                <a:cxn ang="0">
                  <a:pos x="150" y="8"/>
                </a:cxn>
                <a:cxn ang="0">
                  <a:pos x="144" y="0"/>
                </a:cxn>
                <a:cxn ang="0">
                  <a:pos x="123" y="8"/>
                </a:cxn>
                <a:cxn ang="0">
                  <a:pos x="113" y="10"/>
                </a:cxn>
                <a:cxn ang="0">
                  <a:pos x="94" y="12"/>
                </a:cxn>
                <a:cxn ang="0">
                  <a:pos x="71" y="16"/>
                </a:cxn>
                <a:cxn ang="0">
                  <a:pos x="51" y="23"/>
                </a:cxn>
                <a:cxn ang="0">
                  <a:pos x="33" y="6"/>
                </a:cxn>
                <a:cxn ang="0">
                  <a:pos x="27" y="18"/>
                </a:cxn>
                <a:cxn ang="0">
                  <a:pos x="38" y="37"/>
                </a:cxn>
                <a:cxn ang="0">
                  <a:pos x="57" y="48"/>
                </a:cxn>
                <a:cxn ang="0">
                  <a:pos x="80" y="56"/>
                </a:cxn>
                <a:cxn ang="0">
                  <a:pos x="106" y="60"/>
                </a:cxn>
              </a:cxnLst>
              <a:rect l="0" t="0" r="r" b="b"/>
              <a:pathLst>
                <a:path w="155" h="209">
                  <a:moveTo>
                    <a:pt x="102" y="64"/>
                  </a:moveTo>
                  <a:lnTo>
                    <a:pt x="92" y="75"/>
                  </a:lnTo>
                  <a:lnTo>
                    <a:pt x="82" y="86"/>
                  </a:lnTo>
                  <a:lnTo>
                    <a:pt x="71" y="96"/>
                  </a:lnTo>
                  <a:lnTo>
                    <a:pt x="61" y="107"/>
                  </a:lnTo>
                  <a:lnTo>
                    <a:pt x="43" y="107"/>
                  </a:lnTo>
                  <a:lnTo>
                    <a:pt x="35" y="110"/>
                  </a:lnTo>
                  <a:lnTo>
                    <a:pt x="29" y="117"/>
                  </a:lnTo>
                  <a:lnTo>
                    <a:pt x="19" y="119"/>
                  </a:lnTo>
                  <a:lnTo>
                    <a:pt x="18" y="120"/>
                  </a:lnTo>
                  <a:lnTo>
                    <a:pt x="13" y="124"/>
                  </a:lnTo>
                  <a:lnTo>
                    <a:pt x="7" y="134"/>
                  </a:lnTo>
                  <a:lnTo>
                    <a:pt x="0" y="141"/>
                  </a:lnTo>
                  <a:lnTo>
                    <a:pt x="0" y="155"/>
                  </a:lnTo>
                  <a:lnTo>
                    <a:pt x="0" y="169"/>
                  </a:lnTo>
                  <a:lnTo>
                    <a:pt x="0" y="183"/>
                  </a:lnTo>
                  <a:lnTo>
                    <a:pt x="0" y="198"/>
                  </a:lnTo>
                  <a:lnTo>
                    <a:pt x="8" y="209"/>
                  </a:lnTo>
                  <a:lnTo>
                    <a:pt x="23" y="193"/>
                  </a:lnTo>
                  <a:lnTo>
                    <a:pt x="24" y="186"/>
                  </a:lnTo>
                  <a:lnTo>
                    <a:pt x="29" y="186"/>
                  </a:lnTo>
                  <a:lnTo>
                    <a:pt x="38" y="175"/>
                  </a:lnTo>
                  <a:lnTo>
                    <a:pt x="60" y="156"/>
                  </a:lnTo>
                  <a:lnTo>
                    <a:pt x="73" y="150"/>
                  </a:lnTo>
                  <a:lnTo>
                    <a:pt x="82" y="139"/>
                  </a:lnTo>
                  <a:lnTo>
                    <a:pt x="100" y="121"/>
                  </a:lnTo>
                  <a:lnTo>
                    <a:pt x="108" y="107"/>
                  </a:lnTo>
                  <a:lnTo>
                    <a:pt x="118" y="97"/>
                  </a:lnTo>
                  <a:lnTo>
                    <a:pt x="123" y="83"/>
                  </a:lnTo>
                  <a:lnTo>
                    <a:pt x="132" y="66"/>
                  </a:lnTo>
                  <a:lnTo>
                    <a:pt x="132" y="61"/>
                  </a:lnTo>
                  <a:lnTo>
                    <a:pt x="137" y="58"/>
                  </a:lnTo>
                  <a:lnTo>
                    <a:pt x="145" y="44"/>
                  </a:lnTo>
                  <a:lnTo>
                    <a:pt x="148" y="26"/>
                  </a:lnTo>
                  <a:lnTo>
                    <a:pt x="155" y="24"/>
                  </a:lnTo>
                  <a:lnTo>
                    <a:pt x="152" y="23"/>
                  </a:lnTo>
                  <a:lnTo>
                    <a:pt x="150" y="23"/>
                  </a:lnTo>
                  <a:lnTo>
                    <a:pt x="151" y="21"/>
                  </a:lnTo>
                  <a:lnTo>
                    <a:pt x="152" y="13"/>
                  </a:lnTo>
                  <a:lnTo>
                    <a:pt x="150" y="8"/>
                  </a:lnTo>
                  <a:lnTo>
                    <a:pt x="152" y="2"/>
                  </a:lnTo>
                  <a:lnTo>
                    <a:pt x="144" y="0"/>
                  </a:lnTo>
                  <a:lnTo>
                    <a:pt x="136" y="5"/>
                  </a:lnTo>
                  <a:lnTo>
                    <a:pt x="123" y="8"/>
                  </a:lnTo>
                  <a:lnTo>
                    <a:pt x="118" y="10"/>
                  </a:lnTo>
                  <a:lnTo>
                    <a:pt x="113" y="10"/>
                  </a:lnTo>
                  <a:lnTo>
                    <a:pt x="108" y="12"/>
                  </a:lnTo>
                  <a:lnTo>
                    <a:pt x="94" y="12"/>
                  </a:lnTo>
                  <a:lnTo>
                    <a:pt x="83" y="18"/>
                  </a:lnTo>
                  <a:lnTo>
                    <a:pt x="71" y="16"/>
                  </a:lnTo>
                  <a:lnTo>
                    <a:pt x="60" y="23"/>
                  </a:lnTo>
                  <a:lnTo>
                    <a:pt x="51" y="23"/>
                  </a:lnTo>
                  <a:lnTo>
                    <a:pt x="46" y="21"/>
                  </a:lnTo>
                  <a:lnTo>
                    <a:pt x="33" y="6"/>
                  </a:lnTo>
                  <a:lnTo>
                    <a:pt x="29" y="15"/>
                  </a:lnTo>
                  <a:lnTo>
                    <a:pt x="27" y="18"/>
                  </a:lnTo>
                  <a:lnTo>
                    <a:pt x="29" y="24"/>
                  </a:lnTo>
                  <a:lnTo>
                    <a:pt x="38" y="37"/>
                  </a:lnTo>
                  <a:lnTo>
                    <a:pt x="45" y="43"/>
                  </a:lnTo>
                  <a:lnTo>
                    <a:pt x="57" y="48"/>
                  </a:lnTo>
                  <a:lnTo>
                    <a:pt x="68" y="51"/>
                  </a:lnTo>
                  <a:lnTo>
                    <a:pt x="80" y="56"/>
                  </a:lnTo>
                  <a:lnTo>
                    <a:pt x="92" y="60"/>
                  </a:lnTo>
                  <a:lnTo>
                    <a:pt x="106" y="60"/>
                  </a:lnTo>
                  <a:lnTo>
                    <a:pt x="102" y="64"/>
                  </a:lnTo>
                  <a:close/>
                </a:path>
              </a:pathLst>
            </a:custGeom>
            <a:grpFill/>
            <a:ln w="9525" cap="flat" cmpd="sng">
              <a:solidFill>
                <a:schemeClr val="bg1"/>
              </a:solidFill>
              <a:prstDash val="solid"/>
              <a:round/>
              <a:headEnd type="none" w="med" len="med"/>
              <a:tailEnd type="none" w="med" len="med"/>
            </a:ln>
            <a:effectLst/>
          </p:spPr>
          <p:txBody>
            <a:bodyPr/>
            <a:lstStyle/>
            <a:p>
              <a:endParaRPr lang="en-US" sz="3200" dirty="0">
                <a:solidFill>
                  <a:srgbClr val="000000"/>
                </a:solidFill>
              </a:endParaRPr>
            </a:p>
          </p:txBody>
        </p:sp>
        <p:sp>
          <p:nvSpPr>
            <p:cNvPr id="67" name="Freeform 443"/>
            <p:cNvSpPr>
              <a:spLocks/>
            </p:cNvSpPr>
            <p:nvPr/>
          </p:nvSpPr>
          <p:spPr bwMode="gray">
            <a:xfrm>
              <a:off x="5555938" y="2778288"/>
              <a:ext cx="1048412" cy="821103"/>
            </a:xfrm>
            <a:custGeom>
              <a:avLst/>
              <a:gdLst/>
              <a:ahLst/>
              <a:cxnLst>
                <a:cxn ang="0">
                  <a:pos x="212" y="122"/>
                </a:cxn>
                <a:cxn ang="0">
                  <a:pos x="191" y="143"/>
                </a:cxn>
                <a:cxn ang="0">
                  <a:pos x="163" y="154"/>
                </a:cxn>
                <a:cxn ang="0">
                  <a:pos x="149" y="164"/>
                </a:cxn>
                <a:cxn ang="0">
                  <a:pos x="138" y="167"/>
                </a:cxn>
                <a:cxn ang="0">
                  <a:pos x="126" y="171"/>
                </a:cxn>
                <a:cxn ang="0">
                  <a:pos x="106" y="168"/>
                </a:cxn>
                <a:cxn ang="0">
                  <a:pos x="95" y="177"/>
                </a:cxn>
                <a:cxn ang="0">
                  <a:pos x="72" y="173"/>
                </a:cxn>
                <a:cxn ang="0">
                  <a:pos x="43" y="160"/>
                </a:cxn>
                <a:cxn ang="0">
                  <a:pos x="32" y="144"/>
                </a:cxn>
                <a:cxn ang="0">
                  <a:pos x="18" y="122"/>
                </a:cxn>
                <a:cxn ang="0">
                  <a:pos x="0" y="108"/>
                </a:cxn>
                <a:cxn ang="0">
                  <a:pos x="3" y="101"/>
                </a:cxn>
                <a:cxn ang="0">
                  <a:pos x="17" y="97"/>
                </a:cxn>
                <a:cxn ang="0">
                  <a:pos x="19" y="69"/>
                </a:cxn>
                <a:cxn ang="0">
                  <a:pos x="28" y="60"/>
                </a:cxn>
                <a:cxn ang="0">
                  <a:pos x="40" y="36"/>
                </a:cxn>
                <a:cxn ang="0">
                  <a:pos x="52" y="13"/>
                </a:cxn>
                <a:cxn ang="0">
                  <a:pos x="59" y="10"/>
                </a:cxn>
                <a:cxn ang="0">
                  <a:pos x="63" y="6"/>
                </a:cxn>
                <a:cxn ang="0">
                  <a:pos x="72" y="0"/>
                </a:cxn>
                <a:cxn ang="0">
                  <a:pos x="80" y="6"/>
                </a:cxn>
                <a:cxn ang="0">
                  <a:pos x="88" y="4"/>
                </a:cxn>
                <a:cxn ang="0">
                  <a:pos x="96" y="5"/>
                </a:cxn>
                <a:cxn ang="0">
                  <a:pos x="107" y="6"/>
                </a:cxn>
                <a:cxn ang="0">
                  <a:pos x="121" y="20"/>
                </a:cxn>
                <a:cxn ang="0">
                  <a:pos x="133" y="32"/>
                </a:cxn>
                <a:cxn ang="0">
                  <a:pos x="139" y="41"/>
                </a:cxn>
                <a:cxn ang="0">
                  <a:pos x="132" y="57"/>
                </a:cxn>
                <a:cxn ang="0">
                  <a:pos x="140" y="62"/>
                </a:cxn>
                <a:cxn ang="0">
                  <a:pos x="149" y="62"/>
                </a:cxn>
                <a:cxn ang="0">
                  <a:pos x="149" y="71"/>
                </a:cxn>
                <a:cxn ang="0">
                  <a:pos x="165" y="90"/>
                </a:cxn>
                <a:cxn ang="0">
                  <a:pos x="188" y="98"/>
                </a:cxn>
                <a:cxn ang="0">
                  <a:pos x="212" y="107"/>
                </a:cxn>
                <a:cxn ang="0">
                  <a:pos x="222" y="111"/>
                </a:cxn>
              </a:cxnLst>
              <a:rect l="0" t="0" r="r" b="b"/>
              <a:pathLst>
                <a:path w="226" h="177">
                  <a:moveTo>
                    <a:pt x="222" y="111"/>
                  </a:moveTo>
                  <a:lnTo>
                    <a:pt x="212" y="122"/>
                  </a:lnTo>
                  <a:lnTo>
                    <a:pt x="202" y="133"/>
                  </a:lnTo>
                  <a:lnTo>
                    <a:pt x="191" y="143"/>
                  </a:lnTo>
                  <a:lnTo>
                    <a:pt x="181" y="154"/>
                  </a:lnTo>
                  <a:lnTo>
                    <a:pt x="163" y="154"/>
                  </a:lnTo>
                  <a:lnTo>
                    <a:pt x="155" y="157"/>
                  </a:lnTo>
                  <a:lnTo>
                    <a:pt x="149" y="164"/>
                  </a:lnTo>
                  <a:lnTo>
                    <a:pt x="139" y="166"/>
                  </a:lnTo>
                  <a:lnTo>
                    <a:pt x="138" y="167"/>
                  </a:lnTo>
                  <a:lnTo>
                    <a:pt x="133" y="171"/>
                  </a:lnTo>
                  <a:lnTo>
                    <a:pt x="126" y="171"/>
                  </a:lnTo>
                  <a:lnTo>
                    <a:pt x="116" y="166"/>
                  </a:lnTo>
                  <a:lnTo>
                    <a:pt x="106" y="168"/>
                  </a:lnTo>
                  <a:lnTo>
                    <a:pt x="102" y="173"/>
                  </a:lnTo>
                  <a:lnTo>
                    <a:pt x="95" y="177"/>
                  </a:lnTo>
                  <a:lnTo>
                    <a:pt x="89" y="177"/>
                  </a:lnTo>
                  <a:lnTo>
                    <a:pt x="72" y="173"/>
                  </a:lnTo>
                  <a:lnTo>
                    <a:pt x="55" y="161"/>
                  </a:lnTo>
                  <a:lnTo>
                    <a:pt x="43" y="160"/>
                  </a:lnTo>
                  <a:lnTo>
                    <a:pt x="43" y="149"/>
                  </a:lnTo>
                  <a:lnTo>
                    <a:pt x="32" y="144"/>
                  </a:lnTo>
                  <a:lnTo>
                    <a:pt x="26" y="128"/>
                  </a:lnTo>
                  <a:lnTo>
                    <a:pt x="18" y="122"/>
                  </a:lnTo>
                  <a:lnTo>
                    <a:pt x="13" y="114"/>
                  </a:lnTo>
                  <a:lnTo>
                    <a:pt x="0" y="108"/>
                  </a:lnTo>
                  <a:lnTo>
                    <a:pt x="3" y="106"/>
                  </a:lnTo>
                  <a:lnTo>
                    <a:pt x="3" y="101"/>
                  </a:lnTo>
                  <a:lnTo>
                    <a:pt x="12" y="101"/>
                  </a:lnTo>
                  <a:lnTo>
                    <a:pt x="17" y="97"/>
                  </a:lnTo>
                  <a:lnTo>
                    <a:pt x="18" y="68"/>
                  </a:lnTo>
                  <a:lnTo>
                    <a:pt x="19" y="69"/>
                  </a:lnTo>
                  <a:lnTo>
                    <a:pt x="22" y="63"/>
                  </a:lnTo>
                  <a:lnTo>
                    <a:pt x="28" y="60"/>
                  </a:lnTo>
                  <a:lnTo>
                    <a:pt x="31" y="49"/>
                  </a:lnTo>
                  <a:lnTo>
                    <a:pt x="40" y="36"/>
                  </a:lnTo>
                  <a:lnTo>
                    <a:pt x="47" y="30"/>
                  </a:lnTo>
                  <a:lnTo>
                    <a:pt x="52" y="13"/>
                  </a:lnTo>
                  <a:lnTo>
                    <a:pt x="52" y="9"/>
                  </a:lnTo>
                  <a:lnTo>
                    <a:pt x="59" y="10"/>
                  </a:lnTo>
                  <a:lnTo>
                    <a:pt x="61" y="6"/>
                  </a:lnTo>
                  <a:lnTo>
                    <a:pt x="63" y="6"/>
                  </a:lnTo>
                  <a:lnTo>
                    <a:pt x="66" y="13"/>
                  </a:lnTo>
                  <a:lnTo>
                    <a:pt x="72" y="0"/>
                  </a:lnTo>
                  <a:lnTo>
                    <a:pt x="77" y="3"/>
                  </a:lnTo>
                  <a:lnTo>
                    <a:pt x="80" y="6"/>
                  </a:lnTo>
                  <a:lnTo>
                    <a:pt x="87" y="6"/>
                  </a:lnTo>
                  <a:lnTo>
                    <a:pt x="88" y="4"/>
                  </a:lnTo>
                  <a:lnTo>
                    <a:pt x="91" y="6"/>
                  </a:lnTo>
                  <a:lnTo>
                    <a:pt x="96" y="5"/>
                  </a:lnTo>
                  <a:lnTo>
                    <a:pt x="102" y="6"/>
                  </a:lnTo>
                  <a:lnTo>
                    <a:pt x="107" y="6"/>
                  </a:lnTo>
                  <a:lnTo>
                    <a:pt x="115" y="11"/>
                  </a:lnTo>
                  <a:lnTo>
                    <a:pt x="121" y="20"/>
                  </a:lnTo>
                  <a:lnTo>
                    <a:pt x="130" y="26"/>
                  </a:lnTo>
                  <a:lnTo>
                    <a:pt x="133" y="32"/>
                  </a:lnTo>
                  <a:lnTo>
                    <a:pt x="140" y="40"/>
                  </a:lnTo>
                  <a:lnTo>
                    <a:pt x="139" y="41"/>
                  </a:lnTo>
                  <a:lnTo>
                    <a:pt x="137" y="49"/>
                  </a:lnTo>
                  <a:lnTo>
                    <a:pt x="132" y="57"/>
                  </a:lnTo>
                  <a:lnTo>
                    <a:pt x="134" y="62"/>
                  </a:lnTo>
                  <a:lnTo>
                    <a:pt x="140" y="62"/>
                  </a:lnTo>
                  <a:lnTo>
                    <a:pt x="145" y="59"/>
                  </a:lnTo>
                  <a:lnTo>
                    <a:pt x="149" y="62"/>
                  </a:lnTo>
                  <a:lnTo>
                    <a:pt x="147" y="65"/>
                  </a:lnTo>
                  <a:lnTo>
                    <a:pt x="149" y="71"/>
                  </a:lnTo>
                  <a:lnTo>
                    <a:pt x="158" y="84"/>
                  </a:lnTo>
                  <a:lnTo>
                    <a:pt x="165" y="90"/>
                  </a:lnTo>
                  <a:lnTo>
                    <a:pt x="177" y="95"/>
                  </a:lnTo>
                  <a:lnTo>
                    <a:pt x="188" y="98"/>
                  </a:lnTo>
                  <a:lnTo>
                    <a:pt x="200" y="103"/>
                  </a:lnTo>
                  <a:lnTo>
                    <a:pt x="212" y="107"/>
                  </a:lnTo>
                  <a:lnTo>
                    <a:pt x="226" y="107"/>
                  </a:lnTo>
                  <a:lnTo>
                    <a:pt x="222" y="111"/>
                  </a:lnTo>
                  <a:close/>
                </a:path>
              </a:pathLst>
            </a:custGeom>
            <a:grpFill/>
            <a:ln w="9525" cap="flat" cmpd="sng">
              <a:solidFill>
                <a:schemeClr val="bg1"/>
              </a:solidFill>
              <a:prstDash val="solid"/>
              <a:round/>
              <a:headEnd type="none" w="med" len="med"/>
              <a:tailEnd type="none" w="med" len="med"/>
            </a:ln>
            <a:effectLst/>
          </p:spPr>
          <p:txBody>
            <a:bodyPr/>
            <a:lstStyle/>
            <a:p>
              <a:endParaRPr lang="en-US" sz="3200" dirty="0">
                <a:solidFill>
                  <a:srgbClr val="000000"/>
                </a:solidFill>
              </a:endParaRPr>
            </a:p>
          </p:txBody>
        </p:sp>
        <p:sp>
          <p:nvSpPr>
            <p:cNvPr id="68" name="Line 446"/>
            <p:cNvSpPr>
              <a:spLocks noChangeShapeType="1"/>
            </p:cNvSpPr>
            <p:nvPr/>
          </p:nvSpPr>
          <p:spPr bwMode="gray">
            <a:xfrm>
              <a:off x="3254997" y="3849894"/>
              <a:ext cx="4641" cy="4641"/>
            </a:xfrm>
            <a:prstGeom prst="line">
              <a:avLst/>
            </a:prstGeom>
            <a:grpFill/>
            <a:ln w="9525" cap="rnd">
              <a:solidFill>
                <a:schemeClr val="bg1"/>
              </a:solidFill>
              <a:round/>
              <a:headEnd/>
              <a:tailEnd/>
            </a:ln>
          </p:spPr>
          <p:txBody>
            <a:bodyPr/>
            <a:lstStyle/>
            <a:p>
              <a:endParaRPr lang="en-US" sz="3200" dirty="0">
                <a:solidFill>
                  <a:srgbClr val="000000"/>
                </a:solidFill>
              </a:endParaRPr>
            </a:p>
          </p:txBody>
        </p:sp>
        <p:sp>
          <p:nvSpPr>
            <p:cNvPr id="69" name="Line 481"/>
            <p:cNvSpPr>
              <a:spLocks noChangeShapeType="1"/>
            </p:cNvSpPr>
            <p:nvPr/>
          </p:nvSpPr>
          <p:spPr bwMode="gray">
            <a:xfrm>
              <a:off x="3254997" y="3849894"/>
              <a:ext cx="4641" cy="4641"/>
            </a:xfrm>
            <a:prstGeom prst="line">
              <a:avLst/>
            </a:prstGeom>
            <a:grpFill/>
            <a:ln w="9525" cap="rnd">
              <a:solidFill>
                <a:schemeClr val="bg1"/>
              </a:solidFill>
              <a:round/>
              <a:headEnd/>
              <a:tailEnd/>
            </a:ln>
          </p:spPr>
          <p:txBody>
            <a:bodyPr/>
            <a:lstStyle/>
            <a:p>
              <a:endParaRPr lang="en-US" sz="3200" dirty="0">
                <a:solidFill>
                  <a:srgbClr val="000000"/>
                </a:solidFill>
              </a:endParaRPr>
            </a:p>
          </p:txBody>
        </p:sp>
        <p:sp>
          <p:nvSpPr>
            <p:cNvPr id="70" name="Freeform 678"/>
            <p:cNvSpPr>
              <a:spLocks/>
            </p:cNvSpPr>
            <p:nvPr/>
          </p:nvSpPr>
          <p:spPr bwMode="gray">
            <a:xfrm>
              <a:off x="6228590" y="2866427"/>
              <a:ext cx="4641" cy="4641"/>
            </a:xfrm>
            <a:custGeom>
              <a:avLst/>
              <a:gdLst/>
              <a:ahLst/>
              <a:cxnLst>
                <a:cxn ang="0">
                  <a:pos x="0" y="0"/>
                </a:cxn>
                <a:cxn ang="0">
                  <a:pos x="0" y="1"/>
                </a:cxn>
                <a:cxn ang="0">
                  <a:pos x="0" y="0"/>
                </a:cxn>
              </a:cxnLst>
              <a:rect l="0" t="0" r="r" b="b"/>
              <a:pathLst>
                <a:path h="1">
                  <a:moveTo>
                    <a:pt x="0" y="0"/>
                  </a:moveTo>
                  <a:lnTo>
                    <a:pt x="0" y="1"/>
                  </a:lnTo>
                  <a:lnTo>
                    <a:pt x="0" y="0"/>
                  </a:lnTo>
                  <a:close/>
                </a:path>
              </a:pathLst>
            </a:custGeom>
            <a:grpFill/>
            <a:ln w="9525" cap="rnd">
              <a:solidFill>
                <a:schemeClr val="bg1"/>
              </a:solidFill>
              <a:prstDash val="solid"/>
              <a:round/>
              <a:headEnd/>
              <a:tailEnd/>
            </a:ln>
          </p:spPr>
          <p:txBody>
            <a:bodyPr/>
            <a:lstStyle/>
            <a:p>
              <a:endParaRPr lang="en-US" sz="3200" dirty="0">
                <a:solidFill>
                  <a:srgbClr val="000000"/>
                </a:solidFill>
              </a:endParaRPr>
            </a:p>
          </p:txBody>
        </p:sp>
        <p:sp>
          <p:nvSpPr>
            <p:cNvPr id="71" name="Freeform 679"/>
            <p:cNvSpPr>
              <a:spLocks/>
            </p:cNvSpPr>
            <p:nvPr/>
          </p:nvSpPr>
          <p:spPr bwMode="gray">
            <a:xfrm>
              <a:off x="6228590" y="2843234"/>
              <a:ext cx="4641" cy="4641"/>
            </a:xfrm>
            <a:custGeom>
              <a:avLst/>
              <a:gdLst/>
              <a:ahLst/>
              <a:cxnLst>
                <a:cxn ang="0">
                  <a:pos x="0" y="1"/>
                </a:cxn>
                <a:cxn ang="0">
                  <a:pos x="1" y="1"/>
                </a:cxn>
                <a:cxn ang="0">
                  <a:pos x="1" y="0"/>
                </a:cxn>
                <a:cxn ang="0">
                  <a:pos x="0" y="1"/>
                </a:cxn>
              </a:cxnLst>
              <a:rect l="0" t="0" r="r" b="b"/>
              <a:pathLst>
                <a:path w="1" h="1">
                  <a:moveTo>
                    <a:pt x="0" y="1"/>
                  </a:moveTo>
                  <a:lnTo>
                    <a:pt x="1" y="1"/>
                  </a:lnTo>
                  <a:lnTo>
                    <a:pt x="1" y="0"/>
                  </a:lnTo>
                  <a:lnTo>
                    <a:pt x="0" y="1"/>
                  </a:lnTo>
                  <a:close/>
                </a:path>
              </a:pathLst>
            </a:custGeom>
            <a:grpFill/>
            <a:ln w="9525" cap="rnd">
              <a:solidFill>
                <a:schemeClr val="bg1"/>
              </a:solidFill>
              <a:prstDash val="solid"/>
              <a:round/>
              <a:headEnd/>
              <a:tailEnd/>
            </a:ln>
          </p:spPr>
          <p:txBody>
            <a:bodyPr/>
            <a:lstStyle/>
            <a:p>
              <a:endParaRPr lang="en-US" sz="3200" dirty="0">
                <a:solidFill>
                  <a:srgbClr val="000000"/>
                </a:solidFill>
              </a:endParaRPr>
            </a:p>
          </p:txBody>
        </p:sp>
        <p:sp>
          <p:nvSpPr>
            <p:cNvPr id="72" name="Freeform 680"/>
            <p:cNvSpPr>
              <a:spLocks/>
            </p:cNvSpPr>
            <p:nvPr/>
          </p:nvSpPr>
          <p:spPr bwMode="gray">
            <a:xfrm>
              <a:off x="6896605" y="2973126"/>
              <a:ext cx="18556" cy="4641"/>
            </a:xfrm>
            <a:custGeom>
              <a:avLst/>
              <a:gdLst/>
              <a:ahLst/>
              <a:cxnLst>
                <a:cxn ang="0">
                  <a:pos x="0" y="0"/>
                </a:cxn>
                <a:cxn ang="0">
                  <a:pos x="4" y="0"/>
                </a:cxn>
                <a:cxn ang="0">
                  <a:pos x="0" y="0"/>
                </a:cxn>
              </a:cxnLst>
              <a:rect l="0" t="0" r="r" b="b"/>
              <a:pathLst>
                <a:path w="4">
                  <a:moveTo>
                    <a:pt x="0" y="0"/>
                  </a:moveTo>
                  <a:lnTo>
                    <a:pt x="4" y="0"/>
                  </a:lnTo>
                  <a:lnTo>
                    <a:pt x="0" y="0"/>
                  </a:lnTo>
                  <a:close/>
                </a:path>
              </a:pathLst>
            </a:custGeom>
            <a:grpFill/>
            <a:ln w="9525" cap="flat" cmpd="sng">
              <a:solidFill>
                <a:schemeClr val="bg1"/>
              </a:solidFill>
              <a:prstDash val="solid"/>
              <a:round/>
              <a:headEnd type="none" w="med" len="med"/>
              <a:tailEnd type="none" w="med" len="med"/>
            </a:ln>
            <a:effectLst/>
          </p:spPr>
          <p:txBody>
            <a:bodyPr/>
            <a:lstStyle/>
            <a:p>
              <a:endParaRPr lang="en-US" sz="3200" dirty="0">
                <a:solidFill>
                  <a:srgbClr val="000000"/>
                </a:solidFill>
              </a:endParaRPr>
            </a:p>
          </p:txBody>
        </p:sp>
        <p:sp>
          <p:nvSpPr>
            <p:cNvPr id="73" name="Freeform 681"/>
            <p:cNvSpPr>
              <a:spLocks/>
            </p:cNvSpPr>
            <p:nvPr/>
          </p:nvSpPr>
          <p:spPr bwMode="gray">
            <a:xfrm>
              <a:off x="6975469" y="2931374"/>
              <a:ext cx="74224" cy="37112"/>
            </a:xfrm>
            <a:custGeom>
              <a:avLst/>
              <a:gdLst/>
              <a:ahLst/>
              <a:cxnLst>
                <a:cxn ang="0">
                  <a:pos x="15" y="3"/>
                </a:cxn>
                <a:cxn ang="0">
                  <a:pos x="16" y="3"/>
                </a:cxn>
                <a:cxn ang="0">
                  <a:pos x="14" y="5"/>
                </a:cxn>
                <a:cxn ang="0">
                  <a:pos x="9" y="8"/>
                </a:cxn>
                <a:cxn ang="0">
                  <a:pos x="0" y="4"/>
                </a:cxn>
                <a:cxn ang="0">
                  <a:pos x="3" y="0"/>
                </a:cxn>
                <a:cxn ang="0">
                  <a:pos x="6" y="3"/>
                </a:cxn>
                <a:cxn ang="0">
                  <a:pos x="15" y="3"/>
                </a:cxn>
              </a:cxnLst>
              <a:rect l="0" t="0" r="r" b="b"/>
              <a:pathLst>
                <a:path w="16" h="8">
                  <a:moveTo>
                    <a:pt x="15" y="3"/>
                  </a:moveTo>
                  <a:lnTo>
                    <a:pt x="16" y="3"/>
                  </a:lnTo>
                  <a:lnTo>
                    <a:pt x="14" y="5"/>
                  </a:lnTo>
                  <a:lnTo>
                    <a:pt x="9" y="8"/>
                  </a:lnTo>
                  <a:lnTo>
                    <a:pt x="0" y="4"/>
                  </a:lnTo>
                  <a:lnTo>
                    <a:pt x="3" y="0"/>
                  </a:lnTo>
                  <a:lnTo>
                    <a:pt x="6" y="3"/>
                  </a:lnTo>
                  <a:lnTo>
                    <a:pt x="15" y="3"/>
                  </a:lnTo>
                  <a:close/>
                </a:path>
              </a:pathLst>
            </a:custGeom>
            <a:grpFill/>
            <a:ln w="9525" cap="flat" cmpd="sng">
              <a:solidFill>
                <a:schemeClr val="bg1"/>
              </a:solidFill>
              <a:prstDash val="solid"/>
              <a:round/>
              <a:headEnd type="none" w="med" len="med"/>
              <a:tailEnd type="none" w="med" len="med"/>
            </a:ln>
            <a:effectLst/>
          </p:spPr>
          <p:txBody>
            <a:bodyPr/>
            <a:lstStyle/>
            <a:p>
              <a:endParaRPr lang="en-US" sz="3200" dirty="0">
                <a:solidFill>
                  <a:srgbClr val="000000"/>
                </a:solidFill>
              </a:endParaRPr>
            </a:p>
          </p:txBody>
        </p:sp>
        <p:sp>
          <p:nvSpPr>
            <p:cNvPr id="74" name="Freeform 682"/>
            <p:cNvSpPr>
              <a:spLocks/>
            </p:cNvSpPr>
            <p:nvPr/>
          </p:nvSpPr>
          <p:spPr bwMode="gray">
            <a:xfrm>
              <a:off x="6163645" y="2625200"/>
              <a:ext cx="9278" cy="18556"/>
            </a:xfrm>
            <a:custGeom>
              <a:avLst/>
              <a:gdLst/>
              <a:ahLst/>
              <a:cxnLst>
                <a:cxn ang="0">
                  <a:pos x="2" y="4"/>
                </a:cxn>
                <a:cxn ang="0">
                  <a:pos x="0" y="0"/>
                </a:cxn>
                <a:cxn ang="0">
                  <a:pos x="2" y="4"/>
                </a:cxn>
              </a:cxnLst>
              <a:rect l="0" t="0" r="r" b="b"/>
              <a:pathLst>
                <a:path w="2" h="4">
                  <a:moveTo>
                    <a:pt x="2" y="4"/>
                  </a:moveTo>
                  <a:lnTo>
                    <a:pt x="0" y="0"/>
                  </a:lnTo>
                  <a:lnTo>
                    <a:pt x="2" y="4"/>
                  </a:lnTo>
                  <a:close/>
                </a:path>
              </a:pathLst>
            </a:custGeom>
            <a:grpFill/>
            <a:ln w="9525" cap="rnd">
              <a:solidFill>
                <a:schemeClr val="bg1"/>
              </a:solidFill>
              <a:prstDash val="solid"/>
              <a:round/>
              <a:headEnd/>
              <a:tailEnd/>
            </a:ln>
          </p:spPr>
          <p:txBody>
            <a:bodyPr/>
            <a:lstStyle/>
            <a:p>
              <a:endParaRPr lang="en-US" sz="3200" dirty="0">
                <a:solidFill>
                  <a:srgbClr val="000000"/>
                </a:solidFill>
              </a:endParaRPr>
            </a:p>
          </p:txBody>
        </p:sp>
        <p:sp>
          <p:nvSpPr>
            <p:cNvPr id="75" name="Freeform 683"/>
            <p:cNvSpPr>
              <a:spLocks/>
            </p:cNvSpPr>
            <p:nvPr/>
          </p:nvSpPr>
          <p:spPr bwMode="gray">
            <a:xfrm>
              <a:off x="6168284" y="2620562"/>
              <a:ext cx="4641" cy="9278"/>
            </a:xfrm>
            <a:custGeom>
              <a:avLst/>
              <a:gdLst/>
              <a:ahLst/>
              <a:cxnLst>
                <a:cxn ang="0">
                  <a:pos x="0" y="0"/>
                </a:cxn>
                <a:cxn ang="0">
                  <a:pos x="1" y="2"/>
                </a:cxn>
                <a:cxn ang="0">
                  <a:pos x="0" y="0"/>
                </a:cxn>
              </a:cxnLst>
              <a:rect l="0" t="0" r="r" b="b"/>
              <a:pathLst>
                <a:path w="1" h="2">
                  <a:moveTo>
                    <a:pt x="0" y="0"/>
                  </a:moveTo>
                  <a:lnTo>
                    <a:pt x="1" y="2"/>
                  </a:lnTo>
                  <a:lnTo>
                    <a:pt x="0" y="0"/>
                  </a:lnTo>
                  <a:close/>
                </a:path>
              </a:pathLst>
            </a:custGeom>
            <a:grpFill/>
            <a:ln w="9525" cap="rnd">
              <a:solidFill>
                <a:schemeClr val="bg1"/>
              </a:solidFill>
              <a:prstDash val="solid"/>
              <a:round/>
              <a:headEnd/>
              <a:tailEnd/>
            </a:ln>
          </p:spPr>
          <p:txBody>
            <a:bodyPr/>
            <a:lstStyle/>
            <a:p>
              <a:endParaRPr lang="en-US" sz="3200" dirty="0">
                <a:solidFill>
                  <a:srgbClr val="000000"/>
                </a:solidFill>
              </a:endParaRPr>
            </a:p>
          </p:txBody>
        </p:sp>
        <p:sp>
          <p:nvSpPr>
            <p:cNvPr id="76" name="Freeform 684"/>
            <p:cNvSpPr>
              <a:spLocks/>
            </p:cNvSpPr>
            <p:nvPr/>
          </p:nvSpPr>
          <p:spPr bwMode="gray">
            <a:xfrm>
              <a:off x="6177563" y="2629841"/>
              <a:ext cx="9278" cy="13918"/>
            </a:xfrm>
            <a:custGeom>
              <a:avLst/>
              <a:gdLst/>
              <a:ahLst/>
              <a:cxnLst>
                <a:cxn ang="0">
                  <a:pos x="2" y="3"/>
                </a:cxn>
                <a:cxn ang="0">
                  <a:pos x="0" y="0"/>
                </a:cxn>
                <a:cxn ang="0">
                  <a:pos x="2" y="3"/>
                </a:cxn>
              </a:cxnLst>
              <a:rect l="0" t="0" r="r" b="b"/>
              <a:pathLst>
                <a:path w="2" h="3">
                  <a:moveTo>
                    <a:pt x="2" y="3"/>
                  </a:moveTo>
                  <a:lnTo>
                    <a:pt x="0" y="0"/>
                  </a:lnTo>
                  <a:lnTo>
                    <a:pt x="2" y="3"/>
                  </a:lnTo>
                  <a:close/>
                </a:path>
              </a:pathLst>
            </a:custGeom>
            <a:grpFill/>
            <a:ln w="9525" cap="rnd">
              <a:solidFill>
                <a:schemeClr val="bg1"/>
              </a:solidFill>
              <a:prstDash val="solid"/>
              <a:round/>
              <a:headEnd/>
              <a:tailEnd/>
            </a:ln>
          </p:spPr>
          <p:txBody>
            <a:bodyPr/>
            <a:lstStyle/>
            <a:p>
              <a:endParaRPr lang="en-US" sz="3200" dirty="0">
                <a:solidFill>
                  <a:srgbClr val="000000"/>
                </a:solidFill>
              </a:endParaRPr>
            </a:p>
          </p:txBody>
        </p:sp>
        <p:sp>
          <p:nvSpPr>
            <p:cNvPr id="77" name="Freeform 734"/>
            <p:cNvSpPr>
              <a:spLocks/>
            </p:cNvSpPr>
            <p:nvPr/>
          </p:nvSpPr>
          <p:spPr bwMode="gray">
            <a:xfrm>
              <a:off x="2081331" y="1720598"/>
              <a:ext cx="51031" cy="46390"/>
            </a:xfrm>
            <a:custGeom>
              <a:avLst/>
              <a:gdLst/>
              <a:ahLst/>
              <a:cxnLst>
                <a:cxn ang="0">
                  <a:pos x="10" y="0"/>
                </a:cxn>
                <a:cxn ang="0">
                  <a:pos x="0" y="4"/>
                </a:cxn>
                <a:cxn ang="0">
                  <a:pos x="1" y="7"/>
                </a:cxn>
                <a:cxn ang="0">
                  <a:pos x="4" y="10"/>
                </a:cxn>
                <a:cxn ang="0">
                  <a:pos x="6" y="9"/>
                </a:cxn>
                <a:cxn ang="0">
                  <a:pos x="7" y="4"/>
                </a:cxn>
                <a:cxn ang="0">
                  <a:pos x="11" y="1"/>
                </a:cxn>
                <a:cxn ang="0">
                  <a:pos x="10" y="0"/>
                </a:cxn>
              </a:cxnLst>
              <a:rect l="0" t="0" r="r" b="b"/>
              <a:pathLst>
                <a:path w="11" h="10">
                  <a:moveTo>
                    <a:pt x="10" y="0"/>
                  </a:moveTo>
                  <a:lnTo>
                    <a:pt x="0" y="4"/>
                  </a:lnTo>
                  <a:lnTo>
                    <a:pt x="1" y="7"/>
                  </a:lnTo>
                  <a:lnTo>
                    <a:pt x="4" y="10"/>
                  </a:lnTo>
                  <a:lnTo>
                    <a:pt x="6" y="9"/>
                  </a:lnTo>
                  <a:lnTo>
                    <a:pt x="7" y="4"/>
                  </a:lnTo>
                  <a:lnTo>
                    <a:pt x="11" y="1"/>
                  </a:lnTo>
                  <a:lnTo>
                    <a:pt x="10" y="0"/>
                  </a:lnTo>
                  <a:close/>
                </a:path>
              </a:pathLst>
            </a:custGeom>
            <a:grpFill/>
            <a:ln w="9525" cap="flat" cmpd="sng">
              <a:solidFill>
                <a:schemeClr val="bg1"/>
              </a:solidFill>
              <a:prstDash val="solid"/>
              <a:round/>
              <a:headEnd type="none" w="med" len="med"/>
              <a:tailEnd type="none" w="med" len="med"/>
            </a:ln>
            <a:effectLst/>
          </p:spPr>
          <p:txBody>
            <a:bodyPr/>
            <a:lstStyle/>
            <a:p>
              <a:endParaRPr lang="en-US" sz="3200" dirty="0">
                <a:solidFill>
                  <a:srgbClr val="000000"/>
                </a:solidFill>
              </a:endParaRPr>
            </a:p>
          </p:txBody>
        </p:sp>
        <p:sp>
          <p:nvSpPr>
            <p:cNvPr id="78" name="Freeform 735"/>
            <p:cNvSpPr>
              <a:spLocks/>
            </p:cNvSpPr>
            <p:nvPr/>
          </p:nvSpPr>
          <p:spPr bwMode="gray">
            <a:xfrm>
              <a:off x="2160195" y="1753070"/>
              <a:ext cx="27834" cy="37112"/>
            </a:xfrm>
            <a:custGeom>
              <a:avLst/>
              <a:gdLst/>
              <a:ahLst/>
              <a:cxnLst>
                <a:cxn ang="0">
                  <a:pos x="1" y="0"/>
                </a:cxn>
                <a:cxn ang="0">
                  <a:pos x="0" y="6"/>
                </a:cxn>
                <a:cxn ang="0">
                  <a:pos x="3" y="8"/>
                </a:cxn>
                <a:cxn ang="0">
                  <a:pos x="6" y="5"/>
                </a:cxn>
                <a:cxn ang="0">
                  <a:pos x="6" y="2"/>
                </a:cxn>
                <a:cxn ang="0">
                  <a:pos x="1" y="0"/>
                </a:cxn>
              </a:cxnLst>
              <a:rect l="0" t="0" r="r" b="b"/>
              <a:pathLst>
                <a:path w="6" h="8">
                  <a:moveTo>
                    <a:pt x="1" y="0"/>
                  </a:moveTo>
                  <a:lnTo>
                    <a:pt x="0" y="6"/>
                  </a:lnTo>
                  <a:lnTo>
                    <a:pt x="3" y="8"/>
                  </a:lnTo>
                  <a:lnTo>
                    <a:pt x="6" y="5"/>
                  </a:lnTo>
                  <a:lnTo>
                    <a:pt x="6" y="2"/>
                  </a:lnTo>
                  <a:lnTo>
                    <a:pt x="1" y="0"/>
                  </a:lnTo>
                  <a:close/>
                </a:path>
              </a:pathLst>
            </a:custGeom>
            <a:grpFill/>
            <a:ln w="9525" cap="flat" cmpd="sng">
              <a:solidFill>
                <a:schemeClr val="bg1"/>
              </a:solidFill>
              <a:prstDash val="solid"/>
              <a:round/>
              <a:headEnd type="none" w="med" len="med"/>
              <a:tailEnd type="none" w="med" len="med"/>
            </a:ln>
            <a:effectLst/>
          </p:spPr>
          <p:txBody>
            <a:bodyPr/>
            <a:lstStyle/>
            <a:p>
              <a:endParaRPr lang="en-US" sz="3200" dirty="0">
                <a:solidFill>
                  <a:srgbClr val="000000"/>
                </a:solidFill>
              </a:endParaRPr>
            </a:p>
          </p:txBody>
        </p:sp>
        <p:sp>
          <p:nvSpPr>
            <p:cNvPr id="79" name="Freeform 736"/>
            <p:cNvSpPr>
              <a:spLocks/>
            </p:cNvSpPr>
            <p:nvPr/>
          </p:nvSpPr>
          <p:spPr bwMode="gray">
            <a:xfrm>
              <a:off x="2257613" y="1706680"/>
              <a:ext cx="32474" cy="55668"/>
            </a:xfrm>
            <a:custGeom>
              <a:avLst/>
              <a:gdLst/>
              <a:ahLst/>
              <a:cxnLst>
                <a:cxn ang="0">
                  <a:pos x="7" y="0"/>
                </a:cxn>
                <a:cxn ang="0">
                  <a:pos x="6" y="0"/>
                </a:cxn>
                <a:cxn ang="0">
                  <a:pos x="2" y="10"/>
                </a:cxn>
                <a:cxn ang="0">
                  <a:pos x="0" y="12"/>
                </a:cxn>
                <a:cxn ang="0">
                  <a:pos x="6" y="7"/>
                </a:cxn>
                <a:cxn ang="0">
                  <a:pos x="7" y="0"/>
                </a:cxn>
              </a:cxnLst>
              <a:rect l="0" t="0" r="r" b="b"/>
              <a:pathLst>
                <a:path w="7" h="12">
                  <a:moveTo>
                    <a:pt x="7" y="0"/>
                  </a:moveTo>
                  <a:lnTo>
                    <a:pt x="6" y="0"/>
                  </a:lnTo>
                  <a:lnTo>
                    <a:pt x="2" y="10"/>
                  </a:lnTo>
                  <a:lnTo>
                    <a:pt x="0" y="12"/>
                  </a:lnTo>
                  <a:lnTo>
                    <a:pt x="6" y="7"/>
                  </a:lnTo>
                  <a:lnTo>
                    <a:pt x="7" y="0"/>
                  </a:lnTo>
                  <a:close/>
                </a:path>
              </a:pathLst>
            </a:custGeom>
            <a:grpFill/>
            <a:ln w="9525" cap="flat" cmpd="sng">
              <a:solidFill>
                <a:schemeClr val="bg1"/>
              </a:solidFill>
              <a:prstDash val="solid"/>
              <a:round/>
              <a:headEnd type="none" w="med" len="med"/>
              <a:tailEnd type="none" w="med" len="med"/>
            </a:ln>
            <a:effectLst/>
          </p:spPr>
          <p:txBody>
            <a:bodyPr/>
            <a:lstStyle/>
            <a:p>
              <a:endParaRPr lang="en-US" sz="3200" dirty="0">
                <a:solidFill>
                  <a:srgbClr val="000000"/>
                </a:solidFill>
              </a:endParaRPr>
            </a:p>
          </p:txBody>
        </p:sp>
        <p:sp>
          <p:nvSpPr>
            <p:cNvPr id="80" name="Freeform 737"/>
            <p:cNvSpPr>
              <a:spLocks/>
            </p:cNvSpPr>
            <p:nvPr/>
          </p:nvSpPr>
          <p:spPr bwMode="gray">
            <a:xfrm>
              <a:off x="2290087" y="1669568"/>
              <a:ext cx="27834" cy="23196"/>
            </a:xfrm>
            <a:custGeom>
              <a:avLst/>
              <a:gdLst/>
              <a:ahLst/>
              <a:cxnLst>
                <a:cxn ang="0">
                  <a:pos x="6" y="0"/>
                </a:cxn>
                <a:cxn ang="0">
                  <a:pos x="3" y="2"/>
                </a:cxn>
                <a:cxn ang="0">
                  <a:pos x="0" y="5"/>
                </a:cxn>
                <a:cxn ang="0">
                  <a:pos x="5" y="4"/>
                </a:cxn>
                <a:cxn ang="0">
                  <a:pos x="6" y="0"/>
                </a:cxn>
              </a:cxnLst>
              <a:rect l="0" t="0" r="r" b="b"/>
              <a:pathLst>
                <a:path w="6" h="5">
                  <a:moveTo>
                    <a:pt x="6" y="0"/>
                  </a:moveTo>
                  <a:lnTo>
                    <a:pt x="3" y="2"/>
                  </a:lnTo>
                  <a:lnTo>
                    <a:pt x="0" y="5"/>
                  </a:lnTo>
                  <a:lnTo>
                    <a:pt x="5" y="4"/>
                  </a:lnTo>
                  <a:lnTo>
                    <a:pt x="6" y="0"/>
                  </a:lnTo>
                  <a:close/>
                </a:path>
              </a:pathLst>
            </a:custGeom>
            <a:grpFill/>
            <a:ln w="9525" cap="flat" cmpd="sng">
              <a:solidFill>
                <a:schemeClr val="bg1"/>
              </a:solidFill>
              <a:prstDash val="solid"/>
              <a:round/>
              <a:headEnd type="none" w="med" len="med"/>
              <a:tailEnd type="none" w="med" len="med"/>
            </a:ln>
            <a:effectLst/>
          </p:spPr>
          <p:txBody>
            <a:bodyPr/>
            <a:lstStyle/>
            <a:p>
              <a:endParaRPr lang="en-US" sz="3200" dirty="0">
                <a:solidFill>
                  <a:srgbClr val="000000"/>
                </a:solidFill>
              </a:endParaRPr>
            </a:p>
          </p:txBody>
        </p:sp>
        <p:sp>
          <p:nvSpPr>
            <p:cNvPr id="81" name="Freeform 738"/>
            <p:cNvSpPr>
              <a:spLocks/>
            </p:cNvSpPr>
            <p:nvPr/>
          </p:nvSpPr>
          <p:spPr bwMode="gray">
            <a:xfrm>
              <a:off x="3992596" y="1275255"/>
              <a:ext cx="18556" cy="13918"/>
            </a:xfrm>
            <a:custGeom>
              <a:avLst/>
              <a:gdLst/>
              <a:ahLst/>
              <a:cxnLst>
                <a:cxn ang="0">
                  <a:pos x="2" y="0"/>
                </a:cxn>
                <a:cxn ang="0">
                  <a:pos x="4" y="3"/>
                </a:cxn>
                <a:cxn ang="0">
                  <a:pos x="0" y="3"/>
                </a:cxn>
                <a:cxn ang="0">
                  <a:pos x="0" y="0"/>
                </a:cxn>
                <a:cxn ang="0">
                  <a:pos x="2" y="0"/>
                </a:cxn>
              </a:cxnLst>
              <a:rect l="0" t="0" r="r" b="b"/>
              <a:pathLst>
                <a:path w="4" h="3">
                  <a:moveTo>
                    <a:pt x="2" y="0"/>
                  </a:moveTo>
                  <a:lnTo>
                    <a:pt x="4" y="3"/>
                  </a:lnTo>
                  <a:lnTo>
                    <a:pt x="0" y="3"/>
                  </a:lnTo>
                  <a:lnTo>
                    <a:pt x="0" y="0"/>
                  </a:lnTo>
                  <a:lnTo>
                    <a:pt x="2" y="0"/>
                  </a:lnTo>
                  <a:close/>
                </a:path>
              </a:pathLst>
            </a:custGeom>
            <a:grpFill/>
            <a:ln w="9525" cap="rnd">
              <a:solidFill>
                <a:schemeClr val="bg1"/>
              </a:solidFill>
              <a:prstDash val="solid"/>
              <a:round/>
              <a:headEnd/>
              <a:tailEnd/>
            </a:ln>
          </p:spPr>
          <p:txBody>
            <a:bodyPr/>
            <a:lstStyle/>
            <a:p>
              <a:endParaRPr lang="en-US" sz="3200" dirty="0">
                <a:solidFill>
                  <a:srgbClr val="000000"/>
                </a:solidFill>
              </a:endParaRPr>
            </a:p>
          </p:txBody>
        </p:sp>
        <p:sp>
          <p:nvSpPr>
            <p:cNvPr id="82" name="Freeform 739"/>
            <p:cNvSpPr>
              <a:spLocks/>
            </p:cNvSpPr>
            <p:nvPr/>
          </p:nvSpPr>
          <p:spPr bwMode="gray">
            <a:xfrm>
              <a:off x="6033753" y="2690146"/>
              <a:ext cx="13918" cy="4641"/>
            </a:xfrm>
            <a:custGeom>
              <a:avLst/>
              <a:gdLst/>
              <a:ahLst/>
              <a:cxnLst>
                <a:cxn ang="0">
                  <a:pos x="2" y="0"/>
                </a:cxn>
                <a:cxn ang="0">
                  <a:pos x="0" y="0"/>
                </a:cxn>
                <a:cxn ang="0">
                  <a:pos x="3" y="1"/>
                </a:cxn>
                <a:cxn ang="0">
                  <a:pos x="2" y="0"/>
                </a:cxn>
              </a:cxnLst>
              <a:rect l="0" t="0" r="r" b="b"/>
              <a:pathLst>
                <a:path w="3" h="1">
                  <a:moveTo>
                    <a:pt x="2" y="0"/>
                  </a:moveTo>
                  <a:lnTo>
                    <a:pt x="0" y="0"/>
                  </a:lnTo>
                  <a:lnTo>
                    <a:pt x="3" y="1"/>
                  </a:lnTo>
                  <a:lnTo>
                    <a:pt x="2" y="0"/>
                  </a:lnTo>
                  <a:close/>
                </a:path>
              </a:pathLst>
            </a:custGeom>
            <a:grpFill/>
            <a:ln w="9525" cap="rnd">
              <a:solidFill>
                <a:schemeClr val="bg1"/>
              </a:solidFill>
              <a:prstDash val="solid"/>
              <a:round/>
              <a:headEnd/>
              <a:tailEnd/>
            </a:ln>
          </p:spPr>
          <p:txBody>
            <a:bodyPr/>
            <a:lstStyle/>
            <a:p>
              <a:endParaRPr lang="en-US" sz="3200" dirty="0">
                <a:solidFill>
                  <a:srgbClr val="000000"/>
                </a:solidFill>
              </a:endParaRPr>
            </a:p>
          </p:txBody>
        </p:sp>
        <p:sp>
          <p:nvSpPr>
            <p:cNvPr id="83" name="Freeform 740"/>
            <p:cNvSpPr>
              <a:spLocks/>
            </p:cNvSpPr>
            <p:nvPr/>
          </p:nvSpPr>
          <p:spPr bwMode="gray">
            <a:xfrm>
              <a:off x="6029114" y="2699423"/>
              <a:ext cx="41753" cy="23196"/>
            </a:xfrm>
            <a:custGeom>
              <a:avLst/>
              <a:gdLst/>
              <a:ahLst/>
              <a:cxnLst>
                <a:cxn ang="0">
                  <a:pos x="5" y="4"/>
                </a:cxn>
                <a:cxn ang="0">
                  <a:pos x="3" y="0"/>
                </a:cxn>
                <a:cxn ang="0">
                  <a:pos x="0" y="1"/>
                </a:cxn>
                <a:cxn ang="0">
                  <a:pos x="3" y="3"/>
                </a:cxn>
                <a:cxn ang="0">
                  <a:pos x="3" y="4"/>
                </a:cxn>
                <a:cxn ang="0">
                  <a:pos x="1" y="4"/>
                </a:cxn>
                <a:cxn ang="0">
                  <a:pos x="3" y="5"/>
                </a:cxn>
                <a:cxn ang="0">
                  <a:pos x="9" y="5"/>
                </a:cxn>
                <a:cxn ang="0">
                  <a:pos x="5" y="4"/>
                </a:cxn>
              </a:cxnLst>
              <a:rect l="0" t="0" r="r" b="b"/>
              <a:pathLst>
                <a:path w="9" h="5">
                  <a:moveTo>
                    <a:pt x="5" y="4"/>
                  </a:moveTo>
                  <a:lnTo>
                    <a:pt x="3" y="0"/>
                  </a:lnTo>
                  <a:lnTo>
                    <a:pt x="0" y="1"/>
                  </a:lnTo>
                  <a:lnTo>
                    <a:pt x="3" y="3"/>
                  </a:lnTo>
                  <a:lnTo>
                    <a:pt x="3" y="4"/>
                  </a:lnTo>
                  <a:lnTo>
                    <a:pt x="1" y="4"/>
                  </a:lnTo>
                  <a:lnTo>
                    <a:pt x="3" y="5"/>
                  </a:lnTo>
                  <a:lnTo>
                    <a:pt x="9" y="5"/>
                  </a:lnTo>
                  <a:lnTo>
                    <a:pt x="5" y="4"/>
                  </a:lnTo>
                  <a:close/>
                </a:path>
              </a:pathLst>
            </a:custGeom>
            <a:grpFill/>
            <a:ln w="9525" cap="rnd">
              <a:solidFill>
                <a:schemeClr val="bg1"/>
              </a:solidFill>
              <a:prstDash val="solid"/>
              <a:round/>
              <a:headEnd/>
              <a:tailEnd/>
            </a:ln>
          </p:spPr>
          <p:txBody>
            <a:bodyPr/>
            <a:lstStyle/>
            <a:p>
              <a:endParaRPr lang="en-US" sz="3200" dirty="0">
                <a:solidFill>
                  <a:srgbClr val="000000"/>
                </a:solidFill>
              </a:endParaRPr>
            </a:p>
          </p:txBody>
        </p:sp>
        <p:sp>
          <p:nvSpPr>
            <p:cNvPr id="84" name="Freeform 741"/>
            <p:cNvSpPr>
              <a:spLocks/>
            </p:cNvSpPr>
            <p:nvPr/>
          </p:nvSpPr>
          <p:spPr bwMode="gray">
            <a:xfrm>
              <a:off x="6024475" y="4197820"/>
              <a:ext cx="9278" cy="37112"/>
            </a:xfrm>
            <a:custGeom>
              <a:avLst/>
              <a:gdLst/>
              <a:ahLst/>
              <a:cxnLst>
                <a:cxn ang="0">
                  <a:pos x="2" y="4"/>
                </a:cxn>
                <a:cxn ang="0">
                  <a:pos x="2" y="8"/>
                </a:cxn>
                <a:cxn ang="0">
                  <a:pos x="0" y="7"/>
                </a:cxn>
                <a:cxn ang="0">
                  <a:pos x="0" y="0"/>
                </a:cxn>
                <a:cxn ang="0">
                  <a:pos x="2" y="0"/>
                </a:cxn>
                <a:cxn ang="0">
                  <a:pos x="2" y="4"/>
                </a:cxn>
              </a:cxnLst>
              <a:rect l="0" t="0" r="r" b="b"/>
              <a:pathLst>
                <a:path w="2" h="8">
                  <a:moveTo>
                    <a:pt x="2" y="4"/>
                  </a:moveTo>
                  <a:lnTo>
                    <a:pt x="2" y="8"/>
                  </a:lnTo>
                  <a:lnTo>
                    <a:pt x="0" y="7"/>
                  </a:lnTo>
                  <a:lnTo>
                    <a:pt x="0" y="0"/>
                  </a:lnTo>
                  <a:lnTo>
                    <a:pt x="2" y="0"/>
                  </a:lnTo>
                  <a:lnTo>
                    <a:pt x="2" y="4"/>
                  </a:lnTo>
                  <a:close/>
                </a:path>
              </a:pathLst>
            </a:custGeom>
            <a:grpFill/>
            <a:ln w="9525" cap="flat" cmpd="sng">
              <a:solidFill>
                <a:schemeClr val="bg1"/>
              </a:solidFill>
              <a:prstDash val="solid"/>
              <a:round/>
              <a:headEnd type="none" w="med" len="med"/>
              <a:tailEnd type="none" w="med" len="med"/>
            </a:ln>
            <a:effectLst/>
          </p:spPr>
          <p:txBody>
            <a:bodyPr/>
            <a:lstStyle/>
            <a:p>
              <a:endParaRPr lang="en-US" sz="3200" dirty="0">
                <a:solidFill>
                  <a:srgbClr val="000000"/>
                </a:solidFill>
              </a:endParaRPr>
            </a:p>
          </p:txBody>
        </p:sp>
        <p:sp>
          <p:nvSpPr>
            <p:cNvPr id="85" name="Freeform 742"/>
            <p:cNvSpPr>
              <a:spLocks/>
            </p:cNvSpPr>
            <p:nvPr/>
          </p:nvSpPr>
          <p:spPr bwMode="gray">
            <a:xfrm>
              <a:off x="5996640" y="4258125"/>
              <a:ext cx="23196" cy="51031"/>
            </a:xfrm>
            <a:custGeom>
              <a:avLst/>
              <a:gdLst/>
              <a:ahLst/>
              <a:cxnLst>
                <a:cxn ang="0">
                  <a:pos x="0" y="0"/>
                </a:cxn>
                <a:cxn ang="0">
                  <a:pos x="5" y="11"/>
                </a:cxn>
                <a:cxn ang="0">
                  <a:pos x="0" y="8"/>
                </a:cxn>
                <a:cxn ang="0">
                  <a:pos x="0" y="0"/>
                </a:cxn>
              </a:cxnLst>
              <a:rect l="0" t="0" r="r" b="b"/>
              <a:pathLst>
                <a:path w="5" h="11">
                  <a:moveTo>
                    <a:pt x="0" y="0"/>
                  </a:moveTo>
                  <a:lnTo>
                    <a:pt x="5" y="11"/>
                  </a:lnTo>
                  <a:lnTo>
                    <a:pt x="0" y="8"/>
                  </a:lnTo>
                  <a:lnTo>
                    <a:pt x="0" y="0"/>
                  </a:lnTo>
                  <a:close/>
                </a:path>
              </a:pathLst>
            </a:custGeom>
            <a:grpFill/>
            <a:ln w="9525" cap="flat" cmpd="sng">
              <a:solidFill>
                <a:schemeClr val="bg1"/>
              </a:solidFill>
              <a:prstDash val="solid"/>
              <a:round/>
              <a:headEnd type="none" w="med" len="med"/>
              <a:tailEnd type="none" w="med" len="med"/>
            </a:ln>
            <a:effectLst/>
          </p:spPr>
          <p:txBody>
            <a:bodyPr/>
            <a:lstStyle/>
            <a:p>
              <a:endParaRPr lang="en-US" sz="3200" dirty="0">
                <a:solidFill>
                  <a:srgbClr val="000000"/>
                </a:solidFill>
              </a:endParaRPr>
            </a:p>
          </p:txBody>
        </p:sp>
        <p:sp>
          <p:nvSpPr>
            <p:cNvPr id="86" name="Freeform 744"/>
            <p:cNvSpPr>
              <a:spLocks/>
            </p:cNvSpPr>
            <p:nvPr/>
          </p:nvSpPr>
          <p:spPr bwMode="gray">
            <a:xfrm>
              <a:off x="6265702" y="4666357"/>
              <a:ext cx="18556" cy="37112"/>
            </a:xfrm>
            <a:custGeom>
              <a:avLst/>
              <a:gdLst/>
              <a:ahLst/>
              <a:cxnLst>
                <a:cxn ang="0">
                  <a:pos x="2" y="0"/>
                </a:cxn>
                <a:cxn ang="0">
                  <a:pos x="4" y="8"/>
                </a:cxn>
                <a:cxn ang="0">
                  <a:pos x="0" y="4"/>
                </a:cxn>
                <a:cxn ang="0">
                  <a:pos x="0" y="1"/>
                </a:cxn>
                <a:cxn ang="0">
                  <a:pos x="2" y="0"/>
                </a:cxn>
              </a:cxnLst>
              <a:rect l="0" t="0" r="r" b="b"/>
              <a:pathLst>
                <a:path w="4" h="8">
                  <a:moveTo>
                    <a:pt x="2" y="0"/>
                  </a:moveTo>
                  <a:lnTo>
                    <a:pt x="4" y="8"/>
                  </a:lnTo>
                  <a:lnTo>
                    <a:pt x="0" y="4"/>
                  </a:lnTo>
                  <a:lnTo>
                    <a:pt x="0" y="1"/>
                  </a:lnTo>
                  <a:lnTo>
                    <a:pt x="2" y="0"/>
                  </a:lnTo>
                  <a:close/>
                </a:path>
              </a:pathLst>
            </a:custGeom>
            <a:grpFill/>
            <a:ln w="9525" cap="rnd">
              <a:solidFill>
                <a:schemeClr val="bg1"/>
              </a:solidFill>
              <a:prstDash val="solid"/>
              <a:round/>
              <a:headEnd/>
              <a:tailEnd/>
            </a:ln>
          </p:spPr>
          <p:txBody>
            <a:bodyPr/>
            <a:lstStyle/>
            <a:p>
              <a:endParaRPr lang="en-US" sz="3200" dirty="0">
                <a:solidFill>
                  <a:srgbClr val="000000"/>
                </a:solidFill>
              </a:endParaRPr>
            </a:p>
          </p:txBody>
        </p:sp>
        <p:sp>
          <p:nvSpPr>
            <p:cNvPr id="87" name="Freeform 745"/>
            <p:cNvSpPr>
              <a:spLocks/>
            </p:cNvSpPr>
            <p:nvPr/>
          </p:nvSpPr>
          <p:spPr bwMode="gray">
            <a:xfrm>
              <a:off x="6293535" y="4731302"/>
              <a:ext cx="18556" cy="9278"/>
            </a:xfrm>
            <a:custGeom>
              <a:avLst/>
              <a:gdLst/>
              <a:ahLst/>
              <a:cxnLst>
                <a:cxn ang="0">
                  <a:pos x="4" y="2"/>
                </a:cxn>
                <a:cxn ang="0">
                  <a:pos x="0" y="0"/>
                </a:cxn>
                <a:cxn ang="0">
                  <a:pos x="4" y="2"/>
                </a:cxn>
              </a:cxnLst>
              <a:rect l="0" t="0" r="r" b="b"/>
              <a:pathLst>
                <a:path w="4" h="2">
                  <a:moveTo>
                    <a:pt x="4" y="2"/>
                  </a:moveTo>
                  <a:lnTo>
                    <a:pt x="0" y="0"/>
                  </a:lnTo>
                  <a:lnTo>
                    <a:pt x="4" y="2"/>
                  </a:lnTo>
                  <a:close/>
                </a:path>
              </a:pathLst>
            </a:custGeom>
            <a:grpFill/>
            <a:ln w="9525" cap="rnd">
              <a:solidFill>
                <a:schemeClr val="bg1"/>
              </a:solidFill>
              <a:prstDash val="solid"/>
              <a:round/>
              <a:headEnd/>
              <a:tailEnd/>
            </a:ln>
          </p:spPr>
          <p:txBody>
            <a:bodyPr/>
            <a:lstStyle/>
            <a:p>
              <a:endParaRPr lang="en-US" sz="3200" dirty="0">
                <a:solidFill>
                  <a:srgbClr val="000000"/>
                </a:solidFill>
              </a:endParaRPr>
            </a:p>
          </p:txBody>
        </p:sp>
        <p:sp>
          <p:nvSpPr>
            <p:cNvPr id="88" name="Freeform 746"/>
            <p:cNvSpPr>
              <a:spLocks/>
            </p:cNvSpPr>
            <p:nvPr/>
          </p:nvSpPr>
          <p:spPr bwMode="gray">
            <a:xfrm>
              <a:off x="6339925" y="4722024"/>
              <a:ext cx="13918" cy="23196"/>
            </a:xfrm>
            <a:custGeom>
              <a:avLst/>
              <a:gdLst/>
              <a:ahLst/>
              <a:cxnLst>
                <a:cxn ang="0">
                  <a:pos x="3" y="0"/>
                </a:cxn>
                <a:cxn ang="0">
                  <a:pos x="3" y="5"/>
                </a:cxn>
                <a:cxn ang="0">
                  <a:pos x="0" y="1"/>
                </a:cxn>
                <a:cxn ang="0">
                  <a:pos x="3" y="0"/>
                </a:cxn>
              </a:cxnLst>
              <a:rect l="0" t="0" r="r" b="b"/>
              <a:pathLst>
                <a:path w="3" h="5">
                  <a:moveTo>
                    <a:pt x="3" y="0"/>
                  </a:moveTo>
                  <a:lnTo>
                    <a:pt x="3" y="5"/>
                  </a:lnTo>
                  <a:lnTo>
                    <a:pt x="0" y="1"/>
                  </a:lnTo>
                  <a:lnTo>
                    <a:pt x="3" y="0"/>
                  </a:lnTo>
                  <a:close/>
                </a:path>
              </a:pathLst>
            </a:custGeom>
            <a:grpFill/>
            <a:ln w="9525" cap="rnd">
              <a:solidFill>
                <a:schemeClr val="bg1"/>
              </a:solidFill>
              <a:prstDash val="solid"/>
              <a:round/>
              <a:headEnd/>
              <a:tailEnd/>
            </a:ln>
          </p:spPr>
          <p:txBody>
            <a:bodyPr/>
            <a:lstStyle/>
            <a:p>
              <a:endParaRPr lang="en-US" sz="3200" dirty="0">
                <a:solidFill>
                  <a:srgbClr val="000000"/>
                </a:solidFill>
              </a:endParaRPr>
            </a:p>
          </p:txBody>
        </p:sp>
        <p:sp>
          <p:nvSpPr>
            <p:cNvPr id="89" name="Freeform 747"/>
            <p:cNvSpPr>
              <a:spLocks/>
            </p:cNvSpPr>
            <p:nvPr/>
          </p:nvSpPr>
          <p:spPr bwMode="gray">
            <a:xfrm>
              <a:off x="6395594" y="4768414"/>
              <a:ext cx="9278" cy="13918"/>
            </a:xfrm>
            <a:custGeom>
              <a:avLst/>
              <a:gdLst/>
              <a:ahLst/>
              <a:cxnLst>
                <a:cxn ang="0">
                  <a:pos x="2" y="1"/>
                </a:cxn>
                <a:cxn ang="0">
                  <a:pos x="2" y="3"/>
                </a:cxn>
                <a:cxn ang="0">
                  <a:pos x="1" y="3"/>
                </a:cxn>
                <a:cxn ang="0">
                  <a:pos x="0" y="0"/>
                </a:cxn>
                <a:cxn ang="0">
                  <a:pos x="2" y="1"/>
                </a:cxn>
              </a:cxnLst>
              <a:rect l="0" t="0" r="r" b="b"/>
              <a:pathLst>
                <a:path w="2" h="3">
                  <a:moveTo>
                    <a:pt x="2" y="1"/>
                  </a:moveTo>
                  <a:lnTo>
                    <a:pt x="2" y="3"/>
                  </a:lnTo>
                  <a:lnTo>
                    <a:pt x="1" y="3"/>
                  </a:lnTo>
                  <a:lnTo>
                    <a:pt x="0" y="0"/>
                  </a:lnTo>
                  <a:lnTo>
                    <a:pt x="2" y="1"/>
                  </a:lnTo>
                  <a:close/>
                </a:path>
              </a:pathLst>
            </a:custGeom>
            <a:grpFill/>
            <a:ln w="9525" cap="rnd">
              <a:solidFill>
                <a:schemeClr val="bg1"/>
              </a:solidFill>
              <a:prstDash val="solid"/>
              <a:round/>
              <a:headEnd/>
              <a:tailEnd/>
            </a:ln>
          </p:spPr>
          <p:txBody>
            <a:bodyPr/>
            <a:lstStyle/>
            <a:p>
              <a:endParaRPr lang="en-US" sz="3200" dirty="0">
                <a:solidFill>
                  <a:srgbClr val="000000"/>
                </a:solidFill>
              </a:endParaRPr>
            </a:p>
          </p:txBody>
        </p:sp>
        <p:sp>
          <p:nvSpPr>
            <p:cNvPr id="90" name="Freeform 748"/>
            <p:cNvSpPr>
              <a:spLocks/>
            </p:cNvSpPr>
            <p:nvPr/>
          </p:nvSpPr>
          <p:spPr bwMode="gray">
            <a:xfrm>
              <a:off x="6483736" y="4522549"/>
              <a:ext cx="13918" cy="4641"/>
            </a:xfrm>
            <a:custGeom>
              <a:avLst/>
              <a:gdLst/>
              <a:ahLst/>
              <a:cxnLst>
                <a:cxn ang="0">
                  <a:pos x="2" y="0"/>
                </a:cxn>
                <a:cxn ang="0">
                  <a:pos x="0" y="1"/>
                </a:cxn>
                <a:cxn ang="0">
                  <a:pos x="2" y="1"/>
                </a:cxn>
                <a:cxn ang="0">
                  <a:pos x="3" y="0"/>
                </a:cxn>
                <a:cxn ang="0">
                  <a:pos x="2" y="0"/>
                </a:cxn>
              </a:cxnLst>
              <a:rect l="0" t="0" r="r" b="b"/>
              <a:pathLst>
                <a:path w="3" h="1">
                  <a:moveTo>
                    <a:pt x="2" y="0"/>
                  </a:moveTo>
                  <a:lnTo>
                    <a:pt x="0" y="1"/>
                  </a:lnTo>
                  <a:lnTo>
                    <a:pt x="2" y="1"/>
                  </a:lnTo>
                  <a:lnTo>
                    <a:pt x="3" y="0"/>
                  </a:lnTo>
                  <a:lnTo>
                    <a:pt x="2" y="0"/>
                  </a:lnTo>
                  <a:close/>
                </a:path>
              </a:pathLst>
            </a:custGeom>
            <a:grpFill/>
            <a:ln w="9525" cap="rnd">
              <a:solidFill>
                <a:schemeClr val="bg1"/>
              </a:solidFill>
              <a:prstDash val="solid"/>
              <a:round/>
              <a:headEnd/>
              <a:tailEnd/>
            </a:ln>
          </p:spPr>
          <p:txBody>
            <a:bodyPr/>
            <a:lstStyle/>
            <a:p>
              <a:endParaRPr lang="en-US" sz="3200" dirty="0">
                <a:solidFill>
                  <a:srgbClr val="000000"/>
                </a:solidFill>
              </a:endParaRPr>
            </a:p>
          </p:txBody>
        </p:sp>
        <p:sp>
          <p:nvSpPr>
            <p:cNvPr id="91" name="Freeform 749"/>
            <p:cNvSpPr>
              <a:spLocks/>
            </p:cNvSpPr>
            <p:nvPr/>
          </p:nvSpPr>
          <p:spPr bwMode="gray">
            <a:xfrm>
              <a:off x="6261064" y="4726665"/>
              <a:ext cx="496374" cy="1015941"/>
            </a:xfrm>
            <a:custGeom>
              <a:avLst/>
              <a:gdLst/>
              <a:ahLst/>
              <a:cxnLst>
                <a:cxn ang="0">
                  <a:pos x="19" y="63"/>
                </a:cxn>
                <a:cxn ang="0">
                  <a:pos x="29" y="60"/>
                </a:cxn>
                <a:cxn ang="0">
                  <a:pos x="32" y="60"/>
                </a:cxn>
                <a:cxn ang="0">
                  <a:pos x="36" y="58"/>
                </a:cxn>
                <a:cxn ang="0">
                  <a:pos x="42" y="57"/>
                </a:cxn>
                <a:cxn ang="0">
                  <a:pos x="50" y="61"/>
                </a:cxn>
                <a:cxn ang="0">
                  <a:pos x="48" y="54"/>
                </a:cxn>
                <a:cxn ang="0">
                  <a:pos x="55" y="49"/>
                </a:cxn>
                <a:cxn ang="0">
                  <a:pos x="60" y="52"/>
                </a:cxn>
                <a:cxn ang="0">
                  <a:pos x="61" y="42"/>
                </a:cxn>
                <a:cxn ang="0">
                  <a:pos x="62" y="44"/>
                </a:cxn>
                <a:cxn ang="0">
                  <a:pos x="70" y="39"/>
                </a:cxn>
                <a:cxn ang="0">
                  <a:pos x="69" y="30"/>
                </a:cxn>
                <a:cxn ang="0">
                  <a:pos x="69" y="22"/>
                </a:cxn>
                <a:cxn ang="0">
                  <a:pos x="73" y="22"/>
                </a:cxn>
                <a:cxn ang="0">
                  <a:pos x="78" y="17"/>
                </a:cxn>
                <a:cxn ang="0">
                  <a:pos x="82" y="17"/>
                </a:cxn>
                <a:cxn ang="0">
                  <a:pos x="82" y="4"/>
                </a:cxn>
                <a:cxn ang="0">
                  <a:pos x="88" y="0"/>
                </a:cxn>
                <a:cxn ang="0">
                  <a:pos x="107" y="52"/>
                </a:cxn>
                <a:cxn ang="0">
                  <a:pos x="103" y="59"/>
                </a:cxn>
                <a:cxn ang="0">
                  <a:pos x="98" y="52"/>
                </a:cxn>
                <a:cxn ang="0">
                  <a:pos x="99" y="70"/>
                </a:cxn>
                <a:cxn ang="0">
                  <a:pos x="91" y="103"/>
                </a:cxn>
                <a:cxn ang="0">
                  <a:pos x="64" y="193"/>
                </a:cxn>
                <a:cxn ang="0">
                  <a:pos x="57" y="208"/>
                </a:cxn>
                <a:cxn ang="0">
                  <a:pos x="42" y="212"/>
                </a:cxn>
                <a:cxn ang="0">
                  <a:pos x="13" y="208"/>
                </a:cxn>
                <a:cxn ang="0">
                  <a:pos x="6" y="192"/>
                </a:cxn>
                <a:cxn ang="0">
                  <a:pos x="5" y="176"/>
                </a:cxn>
                <a:cxn ang="0">
                  <a:pos x="0" y="156"/>
                </a:cxn>
                <a:cxn ang="0">
                  <a:pos x="6" y="146"/>
                </a:cxn>
                <a:cxn ang="0">
                  <a:pos x="11" y="138"/>
                </a:cxn>
                <a:cxn ang="0">
                  <a:pos x="19" y="118"/>
                </a:cxn>
                <a:cxn ang="0">
                  <a:pos x="13" y="90"/>
                </a:cxn>
                <a:cxn ang="0">
                  <a:pos x="18" y="69"/>
                </a:cxn>
              </a:cxnLst>
              <a:rect l="0" t="0" r="r" b="b"/>
              <a:pathLst>
                <a:path w="107" h="219">
                  <a:moveTo>
                    <a:pt x="18" y="65"/>
                  </a:moveTo>
                  <a:lnTo>
                    <a:pt x="19" y="63"/>
                  </a:lnTo>
                  <a:lnTo>
                    <a:pt x="25" y="63"/>
                  </a:lnTo>
                  <a:lnTo>
                    <a:pt x="29" y="60"/>
                  </a:lnTo>
                  <a:lnTo>
                    <a:pt x="31" y="63"/>
                  </a:lnTo>
                  <a:lnTo>
                    <a:pt x="32" y="60"/>
                  </a:lnTo>
                  <a:lnTo>
                    <a:pt x="34" y="61"/>
                  </a:lnTo>
                  <a:lnTo>
                    <a:pt x="36" y="58"/>
                  </a:lnTo>
                  <a:lnTo>
                    <a:pt x="39" y="58"/>
                  </a:lnTo>
                  <a:lnTo>
                    <a:pt x="42" y="57"/>
                  </a:lnTo>
                  <a:lnTo>
                    <a:pt x="47" y="61"/>
                  </a:lnTo>
                  <a:lnTo>
                    <a:pt x="50" y="61"/>
                  </a:lnTo>
                  <a:lnTo>
                    <a:pt x="47" y="57"/>
                  </a:lnTo>
                  <a:lnTo>
                    <a:pt x="48" y="54"/>
                  </a:lnTo>
                  <a:lnTo>
                    <a:pt x="54" y="48"/>
                  </a:lnTo>
                  <a:lnTo>
                    <a:pt x="55" y="49"/>
                  </a:lnTo>
                  <a:lnTo>
                    <a:pt x="56" y="53"/>
                  </a:lnTo>
                  <a:lnTo>
                    <a:pt x="60" y="52"/>
                  </a:lnTo>
                  <a:lnTo>
                    <a:pt x="57" y="47"/>
                  </a:lnTo>
                  <a:lnTo>
                    <a:pt x="61" y="42"/>
                  </a:lnTo>
                  <a:lnTo>
                    <a:pt x="62" y="39"/>
                  </a:lnTo>
                  <a:lnTo>
                    <a:pt x="62" y="44"/>
                  </a:lnTo>
                  <a:lnTo>
                    <a:pt x="67" y="39"/>
                  </a:lnTo>
                  <a:lnTo>
                    <a:pt x="70" y="39"/>
                  </a:lnTo>
                  <a:lnTo>
                    <a:pt x="66" y="34"/>
                  </a:lnTo>
                  <a:lnTo>
                    <a:pt x="69" y="30"/>
                  </a:lnTo>
                  <a:lnTo>
                    <a:pt x="70" y="32"/>
                  </a:lnTo>
                  <a:lnTo>
                    <a:pt x="69" y="22"/>
                  </a:lnTo>
                  <a:lnTo>
                    <a:pt x="70" y="21"/>
                  </a:lnTo>
                  <a:lnTo>
                    <a:pt x="73" y="22"/>
                  </a:lnTo>
                  <a:lnTo>
                    <a:pt x="74" y="26"/>
                  </a:lnTo>
                  <a:lnTo>
                    <a:pt x="78" y="17"/>
                  </a:lnTo>
                  <a:lnTo>
                    <a:pt x="80" y="18"/>
                  </a:lnTo>
                  <a:lnTo>
                    <a:pt x="82" y="17"/>
                  </a:lnTo>
                  <a:lnTo>
                    <a:pt x="84" y="6"/>
                  </a:lnTo>
                  <a:lnTo>
                    <a:pt x="82" y="4"/>
                  </a:lnTo>
                  <a:lnTo>
                    <a:pt x="84" y="5"/>
                  </a:lnTo>
                  <a:lnTo>
                    <a:pt x="88" y="0"/>
                  </a:lnTo>
                  <a:lnTo>
                    <a:pt x="99" y="12"/>
                  </a:lnTo>
                  <a:lnTo>
                    <a:pt x="107" y="52"/>
                  </a:lnTo>
                  <a:lnTo>
                    <a:pt x="105" y="59"/>
                  </a:lnTo>
                  <a:lnTo>
                    <a:pt x="103" y="59"/>
                  </a:lnTo>
                  <a:lnTo>
                    <a:pt x="100" y="52"/>
                  </a:lnTo>
                  <a:lnTo>
                    <a:pt x="98" y="52"/>
                  </a:lnTo>
                  <a:lnTo>
                    <a:pt x="97" y="63"/>
                  </a:lnTo>
                  <a:lnTo>
                    <a:pt x="99" y="70"/>
                  </a:lnTo>
                  <a:lnTo>
                    <a:pt x="93" y="80"/>
                  </a:lnTo>
                  <a:lnTo>
                    <a:pt x="91" y="103"/>
                  </a:lnTo>
                  <a:lnTo>
                    <a:pt x="79" y="138"/>
                  </a:lnTo>
                  <a:lnTo>
                    <a:pt x="64" y="193"/>
                  </a:lnTo>
                  <a:lnTo>
                    <a:pt x="61" y="201"/>
                  </a:lnTo>
                  <a:lnTo>
                    <a:pt x="57" y="208"/>
                  </a:lnTo>
                  <a:lnTo>
                    <a:pt x="53" y="211"/>
                  </a:lnTo>
                  <a:lnTo>
                    <a:pt x="42" y="212"/>
                  </a:lnTo>
                  <a:lnTo>
                    <a:pt x="29" y="219"/>
                  </a:lnTo>
                  <a:lnTo>
                    <a:pt x="13" y="208"/>
                  </a:lnTo>
                  <a:lnTo>
                    <a:pt x="9" y="201"/>
                  </a:lnTo>
                  <a:lnTo>
                    <a:pt x="6" y="192"/>
                  </a:lnTo>
                  <a:lnTo>
                    <a:pt x="7" y="184"/>
                  </a:lnTo>
                  <a:lnTo>
                    <a:pt x="5" y="176"/>
                  </a:lnTo>
                  <a:lnTo>
                    <a:pt x="0" y="169"/>
                  </a:lnTo>
                  <a:lnTo>
                    <a:pt x="0" y="156"/>
                  </a:lnTo>
                  <a:lnTo>
                    <a:pt x="4" y="149"/>
                  </a:lnTo>
                  <a:lnTo>
                    <a:pt x="6" y="146"/>
                  </a:lnTo>
                  <a:lnTo>
                    <a:pt x="7" y="145"/>
                  </a:lnTo>
                  <a:lnTo>
                    <a:pt x="11" y="138"/>
                  </a:lnTo>
                  <a:lnTo>
                    <a:pt x="19" y="123"/>
                  </a:lnTo>
                  <a:lnTo>
                    <a:pt x="19" y="118"/>
                  </a:lnTo>
                  <a:lnTo>
                    <a:pt x="14" y="106"/>
                  </a:lnTo>
                  <a:lnTo>
                    <a:pt x="13" y="90"/>
                  </a:lnTo>
                  <a:lnTo>
                    <a:pt x="10" y="85"/>
                  </a:lnTo>
                  <a:lnTo>
                    <a:pt x="18" y="69"/>
                  </a:lnTo>
                  <a:lnTo>
                    <a:pt x="18" y="65"/>
                  </a:lnTo>
                  <a:close/>
                </a:path>
              </a:pathLst>
            </a:custGeom>
            <a:grpFill/>
            <a:ln w="9525" cap="flat" cmpd="sng">
              <a:solidFill>
                <a:schemeClr val="bg1"/>
              </a:solidFill>
              <a:prstDash val="solid"/>
              <a:round/>
              <a:headEnd type="none" w="med" len="med"/>
              <a:tailEnd type="none" w="med" len="med"/>
            </a:ln>
            <a:effectLst/>
          </p:spPr>
          <p:txBody>
            <a:bodyPr/>
            <a:lstStyle/>
            <a:p>
              <a:endParaRPr lang="en-US" sz="3200" dirty="0">
                <a:solidFill>
                  <a:srgbClr val="000000"/>
                </a:solidFill>
              </a:endParaRPr>
            </a:p>
          </p:txBody>
        </p:sp>
        <p:sp>
          <p:nvSpPr>
            <p:cNvPr id="92" name="Freeform 752"/>
            <p:cNvSpPr>
              <a:spLocks/>
            </p:cNvSpPr>
            <p:nvPr/>
          </p:nvSpPr>
          <p:spPr bwMode="gray">
            <a:xfrm>
              <a:off x="3904457" y="3692168"/>
              <a:ext cx="134533" cy="88143"/>
            </a:xfrm>
            <a:custGeom>
              <a:avLst/>
              <a:gdLst/>
              <a:ahLst/>
              <a:cxnLst>
                <a:cxn ang="0">
                  <a:pos x="29" y="0"/>
                </a:cxn>
                <a:cxn ang="0">
                  <a:pos x="5" y="1"/>
                </a:cxn>
                <a:cxn ang="0">
                  <a:pos x="2" y="9"/>
                </a:cxn>
                <a:cxn ang="0">
                  <a:pos x="0" y="16"/>
                </a:cxn>
                <a:cxn ang="0">
                  <a:pos x="4" y="17"/>
                </a:cxn>
                <a:cxn ang="0">
                  <a:pos x="2" y="19"/>
                </a:cxn>
                <a:cxn ang="0">
                  <a:pos x="10" y="17"/>
                </a:cxn>
                <a:cxn ang="0">
                  <a:pos x="29" y="17"/>
                </a:cxn>
                <a:cxn ang="0">
                  <a:pos x="27" y="3"/>
                </a:cxn>
                <a:cxn ang="0">
                  <a:pos x="29" y="0"/>
                </a:cxn>
              </a:cxnLst>
              <a:rect l="0" t="0" r="r" b="b"/>
              <a:pathLst>
                <a:path w="29" h="19">
                  <a:moveTo>
                    <a:pt x="29" y="0"/>
                  </a:moveTo>
                  <a:lnTo>
                    <a:pt x="5" y="1"/>
                  </a:lnTo>
                  <a:lnTo>
                    <a:pt x="2" y="9"/>
                  </a:lnTo>
                  <a:lnTo>
                    <a:pt x="0" y="16"/>
                  </a:lnTo>
                  <a:lnTo>
                    <a:pt x="4" y="17"/>
                  </a:lnTo>
                  <a:lnTo>
                    <a:pt x="2" y="19"/>
                  </a:lnTo>
                  <a:lnTo>
                    <a:pt x="10" y="17"/>
                  </a:lnTo>
                  <a:lnTo>
                    <a:pt x="29" y="17"/>
                  </a:lnTo>
                  <a:lnTo>
                    <a:pt x="27" y="3"/>
                  </a:lnTo>
                  <a:lnTo>
                    <a:pt x="29" y="0"/>
                  </a:lnTo>
                  <a:close/>
                </a:path>
              </a:pathLst>
            </a:custGeom>
            <a:grpFill/>
            <a:ln w="9525" cap="flat" cmpd="sng">
              <a:solidFill>
                <a:schemeClr val="bg1"/>
              </a:solidFill>
              <a:prstDash val="solid"/>
              <a:round/>
              <a:headEnd type="none" w="med" len="med"/>
              <a:tailEnd type="none" w="med" len="med"/>
            </a:ln>
            <a:effectLst/>
          </p:spPr>
          <p:txBody>
            <a:bodyPr/>
            <a:lstStyle/>
            <a:p>
              <a:endParaRPr lang="en-US" sz="3200" dirty="0">
                <a:solidFill>
                  <a:srgbClr val="000000"/>
                </a:solidFill>
              </a:endParaRPr>
            </a:p>
          </p:txBody>
        </p:sp>
        <p:sp>
          <p:nvSpPr>
            <p:cNvPr id="93" name="Freeform 753"/>
            <p:cNvSpPr>
              <a:spLocks/>
            </p:cNvSpPr>
            <p:nvPr/>
          </p:nvSpPr>
          <p:spPr bwMode="gray">
            <a:xfrm>
              <a:off x="3844149" y="3576194"/>
              <a:ext cx="32474" cy="32474"/>
            </a:xfrm>
            <a:custGeom>
              <a:avLst/>
              <a:gdLst/>
              <a:ahLst/>
              <a:cxnLst>
                <a:cxn ang="0">
                  <a:pos x="7" y="3"/>
                </a:cxn>
                <a:cxn ang="0">
                  <a:pos x="5" y="7"/>
                </a:cxn>
                <a:cxn ang="0">
                  <a:pos x="0" y="7"/>
                </a:cxn>
                <a:cxn ang="0">
                  <a:pos x="2" y="0"/>
                </a:cxn>
                <a:cxn ang="0">
                  <a:pos x="7" y="3"/>
                </a:cxn>
              </a:cxnLst>
              <a:rect l="0" t="0" r="r" b="b"/>
              <a:pathLst>
                <a:path w="7" h="7">
                  <a:moveTo>
                    <a:pt x="7" y="3"/>
                  </a:moveTo>
                  <a:lnTo>
                    <a:pt x="5" y="7"/>
                  </a:lnTo>
                  <a:lnTo>
                    <a:pt x="0" y="7"/>
                  </a:lnTo>
                  <a:lnTo>
                    <a:pt x="2" y="0"/>
                  </a:lnTo>
                  <a:lnTo>
                    <a:pt x="7" y="3"/>
                  </a:lnTo>
                  <a:close/>
                </a:path>
              </a:pathLst>
            </a:custGeom>
            <a:grpFill/>
            <a:ln w="9525" cap="flat" cmpd="sng">
              <a:solidFill>
                <a:schemeClr val="bg1"/>
              </a:solidFill>
              <a:prstDash val="solid"/>
              <a:round/>
              <a:headEnd type="none" w="med" len="med"/>
              <a:tailEnd type="none" w="med" len="med"/>
            </a:ln>
            <a:effectLst/>
          </p:spPr>
          <p:txBody>
            <a:bodyPr/>
            <a:lstStyle/>
            <a:p>
              <a:endParaRPr lang="en-US" sz="3200" dirty="0">
                <a:solidFill>
                  <a:srgbClr val="000000"/>
                </a:solidFill>
              </a:endParaRPr>
            </a:p>
          </p:txBody>
        </p:sp>
        <p:sp>
          <p:nvSpPr>
            <p:cNvPr id="94" name="Freeform 755"/>
            <p:cNvSpPr>
              <a:spLocks/>
            </p:cNvSpPr>
            <p:nvPr/>
          </p:nvSpPr>
          <p:spPr bwMode="gray">
            <a:xfrm>
              <a:off x="3760647" y="3724643"/>
              <a:ext cx="4641" cy="9278"/>
            </a:xfrm>
            <a:custGeom>
              <a:avLst/>
              <a:gdLst/>
              <a:ahLst/>
              <a:cxnLst>
                <a:cxn ang="0">
                  <a:pos x="1" y="0"/>
                </a:cxn>
                <a:cxn ang="0">
                  <a:pos x="1" y="1"/>
                </a:cxn>
                <a:cxn ang="0">
                  <a:pos x="0" y="2"/>
                </a:cxn>
                <a:cxn ang="0">
                  <a:pos x="1" y="0"/>
                </a:cxn>
              </a:cxnLst>
              <a:rect l="0" t="0" r="r" b="b"/>
              <a:pathLst>
                <a:path w="1" h="2">
                  <a:moveTo>
                    <a:pt x="1" y="0"/>
                  </a:moveTo>
                  <a:lnTo>
                    <a:pt x="1" y="1"/>
                  </a:lnTo>
                  <a:lnTo>
                    <a:pt x="0" y="2"/>
                  </a:lnTo>
                  <a:lnTo>
                    <a:pt x="1" y="0"/>
                  </a:lnTo>
                  <a:close/>
                </a:path>
              </a:pathLst>
            </a:custGeom>
            <a:grpFill/>
            <a:ln w="9525" cap="flat" cmpd="sng">
              <a:solidFill>
                <a:schemeClr val="bg1"/>
              </a:solidFill>
              <a:prstDash val="solid"/>
              <a:round/>
              <a:headEnd type="none" w="med" len="med"/>
              <a:tailEnd type="none" w="med" len="med"/>
            </a:ln>
            <a:effectLst/>
          </p:spPr>
          <p:txBody>
            <a:bodyPr/>
            <a:lstStyle/>
            <a:p>
              <a:endParaRPr lang="en-US" sz="3200" dirty="0">
                <a:solidFill>
                  <a:srgbClr val="000000"/>
                </a:solidFill>
              </a:endParaRPr>
            </a:p>
          </p:txBody>
        </p:sp>
        <p:sp>
          <p:nvSpPr>
            <p:cNvPr id="95" name="Freeform 756"/>
            <p:cNvSpPr>
              <a:spLocks/>
            </p:cNvSpPr>
            <p:nvPr/>
          </p:nvSpPr>
          <p:spPr bwMode="gray">
            <a:xfrm>
              <a:off x="3700341" y="3817423"/>
              <a:ext cx="23196" cy="23196"/>
            </a:xfrm>
            <a:custGeom>
              <a:avLst/>
              <a:gdLst/>
              <a:ahLst/>
              <a:cxnLst>
                <a:cxn ang="0">
                  <a:pos x="4" y="0"/>
                </a:cxn>
                <a:cxn ang="0">
                  <a:pos x="5" y="2"/>
                </a:cxn>
                <a:cxn ang="0">
                  <a:pos x="2" y="5"/>
                </a:cxn>
                <a:cxn ang="0">
                  <a:pos x="0" y="2"/>
                </a:cxn>
                <a:cxn ang="0">
                  <a:pos x="4" y="0"/>
                </a:cxn>
              </a:cxnLst>
              <a:rect l="0" t="0" r="r" b="b"/>
              <a:pathLst>
                <a:path w="5" h="5">
                  <a:moveTo>
                    <a:pt x="4" y="0"/>
                  </a:moveTo>
                  <a:lnTo>
                    <a:pt x="5" y="2"/>
                  </a:lnTo>
                  <a:lnTo>
                    <a:pt x="2" y="5"/>
                  </a:lnTo>
                  <a:lnTo>
                    <a:pt x="0" y="2"/>
                  </a:lnTo>
                  <a:lnTo>
                    <a:pt x="4" y="0"/>
                  </a:lnTo>
                  <a:close/>
                </a:path>
              </a:pathLst>
            </a:custGeom>
            <a:grpFill/>
            <a:ln w="9525" cap="flat" cmpd="sng">
              <a:solidFill>
                <a:schemeClr val="bg1"/>
              </a:solidFill>
              <a:prstDash val="solid"/>
              <a:round/>
              <a:headEnd type="none" w="med" len="med"/>
              <a:tailEnd type="none" w="med" len="med"/>
            </a:ln>
            <a:effectLst/>
          </p:spPr>
          <p:txBody>
            <a:bodyPr/>
            <a:lstStyle/>
            <a:p>
              <a:endParaRPr lang="en-US" sz="3200" dirty="0">
                <a:solidFill>
                  <a:srgbClr val="000000"/>
                </a:solidFill>
              </a:endParaRPr>
            </a:p>
          </p:txBody>
        </p:sp>
        <p:sp>
          <p:nvSpPr>
            <p:cNvPr id="96" name="Line 888"/>
            <p:cNvSpPr>
              <a:spLocks noChangeShapeType="1"/>
            </p:cNvSpPr>
            <p:nvPr/>
          </p:nvSpPr>
          <p:spPr bwMode="gray">
            <a:xfrm>
              <a:off x="3254997" y="3849894"/>
              <a:ext cx="4641" cy="4641"/>
            </a:xfrm>
            <a:prstGeom prst="line">
              <a:avLst/>
            </a:prstGeom>
            <a:grpFill/>
            <a:ln w="9525" cap="rnd">
              <a:solidFill>
                <a:schemeClr val="bg1"/>
              </a:solidFill>
              <a:round/>
              <a:headEnd/>
              <a:tailEnd/>
            </a:ln>
          </p:spPr>
          <p:txBody>
            <a:bodyPr/>
            <a:lstStyle/>
            <a:p>
              <a:endParaRPr lang="en-US" sz="3200" dirty="0">
                <a:solidFill>
                  <a:srgbClr val="000000"/>
                </a:solidFill>
              </a:endParaRPr>
            </a:p>
          </p:txBody>
        </p:sp>
        <p:sp>
          <p:nvSpPr>
            <p:cNvPr id="97" name="Freeform 978"/>
            <p:cNvSpPr>
              <a:spLocks/>
            </p:cNvSpPr>
            <p:nvPr/>
          </p:nvSpPr>
          <p:spPr bwMode="gray">
            <a:xfrm>
              <a:off x="5384293" y="3692168"/>
              <a:ext cx="60308" cy="78865"/>
            </a:xfrm>
            <a:custGeom>
              <a:avLst/>
              <a:gdLst/>
              <a:ahLst/>
              <a:cxnLst>
                <a:cxn ang="0">
                  <a:pos x="12" y="0"/>
                </a:cxn>
                <a:cxn ang="0">
                  <a:pos x="0" y="11"/>
                </a:cxn>
                <a:cxn ang="0">
                  <a:pos x="0" y="14"/>
                </a:cxn>
                <a:cxn ang="0">
                  <a:pos x="0" y="17"/>
                </a:cxn>
                <a:cxn ang="0">
                  <a:pos x="2" y="17"/>
                </a:cxn>
                <a:cxn ang="0">
                  <a:pos x="7" y="11"/>
                </a:cxn>
                <a:cxn ang="0">
                  <a:pos x="12" y="8"/>
                </a:cxn>
                <a:cxn ang="0">
                  <a:pos x="13" y="5"/>
                </a:cxn>
                <a:cxn ang="0">
                  <a:pos x="13" y="0"/>
                </a:cxn>
                <a:cxn ang="0">
                  <a:pos x="12" y="0"/>
                </a:cxn>
              </a:cxnLst>
              <a:rect l="0" t="0" r="r" b="b"/>
              <a:pathLst>
                <a:path w="13" h="17">
                  <a:moveTo>
                    <a:pt x="12" y="0"/>
                  </a:moveTo>
                  <a:lnTo>
                    <a:pt x="0" y="11"/>
                  </a:lnTo>
                  <a:lnTo>
                    <a:pt x="0" y="14"/>
                  </a:lnTo>
                  <a:lnTo>
                    <a:pt x="0" y="17"/>
                  </a:lnTo>
                  <a:lnTo>
                    <a:pt x="2" y="17"/>
                  </a:lnTo>
                  <a:lnTo>
                    <a:pt x="7" y="11"/>
                  </a:lnTo>
                  <a:lnTo>
                    <a:pt x="12" y="8"/>
                  </a:lnTo>
                  <a:lnTo>
                    <a:pt x="13" y="5"/>
                  </a:lnTo>
                  <a:lnTo>
                    <a:pt x="13" y="0"/>
                  </a:lnTo>
                  <a:lnTo>
                    <a:pt x="12" y="0"/>
                  </a:lnTo>
                  <a:close/>
                </a:path>
              </a:pathLst>
            </a:custGeom>
            <a:grpFill/>
            <a:ln w="9525" cap="rnd">
              <a:solidFill>
                <a:schemeClr val="bg1"/>
              </a:solidFill>
              <a:prstDash val="solid"/>
              <a:round/>
              <a:headEnd/>
              <a:tailEnd/>
            </a:ln>
          </p:spPr>
          <p:txBody>
            <a:bodyPr/>
            <a:lstStyle/>
            <a:p>
              <a:endParaRPr lang="en-US" sz="3200" dirty="0">
                <a:solidFill>
                  <a:srgbClr val="000000"/>
                </a:solidFill>
              </a:endParaRPr>
            </a:p>
          </p:txBody>
        </p:sp>
        <p:sp>
          <p:nvSpPr>
            <p:cNvPr id="98" name="Freeform 979"/>
            <p:cNvSpPr>
              <a:spLocks/>
            </p:cNvSpPr>
            <p:nvPr/>
          </p:nvSpPr>
          <p:spPr bwMode="gray">
            <a:xfrm>
              <a:off x="3148299" y="3195797"/>
              <a:ext cx="129892" cy="208756"/>
            </a:xfrm>
            <a:custGeom>
              <a:avLst/>
              <a:gdLst/>
              <a:ahLst/>
              <a:cxnLst>
                <a:cxn ang="0">
                  <a:pos x="18" y="13"/>
                </a:cxn>
                <a:cxn ang="0">
                  <a:pos x="15" y="13"/>
                </a:cxn>
                <a:cxn ang="0">
                  <a:pos x="13" y="7"/>
                </a:cxn>
                <a:cxn ang="0">
                  <a:pos x="12" y="8"/>
                </a:cxn>
                <a:cxn ang="0">
                  <a:pos x="6" y="0"/>
                </a:cxn>
                <a:cxn ang="0">
                  <a:pos x="8" y="7"/>
                </a:cxn>
                <a:cxn ang="0">
                  <a:pos x="0" y="7"/>
                </a:cxn>
                <a:cxn ang="0">
                  <a:pos x="5" y="7"/>
                </a:cxn>
                <a:cxn ang="0">
                  <a:pos x="6" y="8"/>
                </a:cxn>
                <a:cxn ang="0">
                  <a:pos x="8" y="7"/>
                </a:cxn>
                <a:cxn ang="0">
                  <a:pos x="12" y="12"/>
                </a:cxn>
                <a:cxn ang="0">
                  <a:pos x="14" y="15"/>
                </a:cxn>
                <a:cxn ang="0">
                  <a:pos x="11" y="18"/>
                </a:cxn>
                <a:cxn ang="0">
                  <a:pos x="18" y="17"/>
                </a:cxn>
                <a:cxn ang="0">
                  <a:pos x="19" y="17"/>
                </a:cxn>
                <a:cxn ang="0">
                  <a:pos x="21" y="22"/>
                </a:cxn>
                <a:cxn ang="0">
                  <a:pos x="17" y="26"/>
                </a:cxn>
                <a:cxn ang="0">
                  <a:pos x="24" y="26"/>
                </a:cxn>
                <a:cxn ang="0">
                  <a:pos x="24" y="26"/>
                </a:cxn>
                <a:cxn ang="0">
                  <a:pos x="20" y="31"/>
                </a:cxn>
                <a:cxn ang="0">
                  <a:pos x="25" y="35"/>
                </a:cxn>
                <a:cxn ang="0">
                  <a:pos x="26" y="38"/>
                </a:cxn>
                <a:cxn ang="0">
                  <a:pos x="20" y="38"/>
                </a:cxn>
                <a:cxn ang="0">
                  <a:pos x="11" y="34"/>
                </a:cxn>
                <a:cxn ang="0">
                  <a:pos x="21" y="42"/>
                </a:cxn>
                <a:cxn ang="0">
                  <a:pos x="25" y="42"/>
                </a:cxn>
                <a:cxn ang="0">
                  <a:pos x="26" y="44"/>
                </a:cxn>
                <a:cxn ang="0">
                  <a:pos x="28" y="38"/>
                </a:cxn>
                <a:cxn ang="0">
                  <a:pos x="28" y="27"/>
                </a:cxn>
                <a:cxn ang="0">
                  <a:pos x="26" y="18"/>
                </a:cxn>
                <a:cxn ang="0">
                  <a:pos x="28" y="16"/>
                </a:cxn>
                <a:cxn ang="0">
                  <a:pos x="28" y="12"/>
                </a:cxn>
                <a:cxn ang="0">
                  <a:pos x="26" y="7"/>
                </a:cxn>
                <a:cxn ang="0">
                  <a:pos x="25" y="11"/>
                </a:cxn>
                <a:cxn ang="0">
                  <a:pos x="25" y="13"/>
                </a:cxn>
                <a:cxn ang="0">
                  <a:pos x="25" y="17"/>
                </a:cxn>
                <a:cxn ang="0">
                  <a:pos x="19" y="16"/>
                </a:cxn>
              </a:cxnLst>
              <a:rect l="0" t="0" r="r" b="b"/>
              <a:pathLst>
                <a:path w="28" h="45">
                  <a:moveTo>
                    <a:pt x="21" y="13"/>
                  </a:moveTo>
                  <a:lnTo>
                    <a:pt x="18" y="13"/>
                  </a:lnTo>
                  <a:lnTo>
                    <a:pt x="18" y="15"/>
                  </a:lnTo>
                  <a:lnTo>
                    <a:pt x="15" y="13"/>
                  </a:lnTo>
                  <a:lnTo>
                    <a:pt x="12" y="11"/>
                  </a:lnTo>
                  <a:lnTo>
                    <a:pt x="13" y="7"/>
                  </a:lnTo>
                  <a:lnTo>
                    <a:pt x="12" y="5"/>
                  </a:lnTo>
                  <a:lnTo>
                    <a:pt x="12" y="8"/>
                  </a:lnTo>
                  <a:lnTo>
                    <a:pt x="11" y="8"/>
                  </a:lnTo>
                  <a:lnTo>
                    <a:pt x="6" y="0"/>
                  </a:lnTo>
                  <a:lnTo>
                    <a:pt x="6" y="4"/>
                  </a:lnTo>
                  <a:lnTo>
                    <a:pt x="8" y="7"/>
                  </a:lnTo>
                  <a:lnTo>
                    <a:pt x="4" y="5"/>
                  </a:lnTo>
                  <a:lnTo>
                    <a:pt x="0" y="7"/>
                  </a:lnTo>
                  <a:lnTo>
                    <a:pt x="4" y="8"/>
                  </a:lnTo>
                  <a:lnTo>
                    <a:pt x="5" y="7"/>
                  </a:lnTo>
                  <a:lnTo>
                    <a:pt x="5" y="8"/>
                  </a:lnTo>
                  <a:lnTo>
                    <a:pt x="6" y="8"/>
                  </a:lnTo>
                  <a:lnTo>
                    <a:pt x="6" y="10"/>
                  </a:lnTo>
                  <a:lnTo>
                    <a:pt x="8" y="7"/>
                  </a:lnTo>
                  <a:lnTo>
                    <a:pt x="11" y="10"/>
                  </a:lnTo>
                  <a:lnTo>
                    <a:pt x="12" y="12"/>
                  </a:lnTo>
                  <a:lnTo>
                    <a:pt x="11" y="13"/>
                  </a:lnTo>
                  <a:lnTo>
                    <a:pt x="14" y="15"/>
                  </a:lnTo>
                  <a:lnTo>
                    <a:pt x="12" y="16"/>
                  </a:lnTo>
                  <a:lnTo>
                    <a:pt x="11" y="18"/>
                  </a:lnTo>
                  <a:lnTo>
                    <a:pt x="14" y="16"/>
                  </a:lnTo>
                  <a:lnTo>
                    <a:pt x="18" y="17"/>
                  </a:lnTo>
                  <a:lnTo>
                    <a:pt x="17" y="18"/>
                  </a:lnTo>
                  <a:lnTo>
                    <a:pt x="19" y="17"/>
                  </a:lnTo>
                  <a:lnTo>
                    <a:pt x="20" y="18"/>
                  </a:lnTo>
                  <a:lnTo>
                    <a:pt x="21" y="22"/>
                  </a:lnTo>
                  <a:lnTo>
                    <a:pt x="14" y="26"/>
                  </a:lnTo>
                  <a:lnTo>
                    <a:pt x="17" y="26"/>
                  </a:lnTo>
                  <a:lnTo>
                    <a:pt x="21" y="23"/>
                  </a:lnTo>
                  <a:lnTo>
                    <a:pt x="24" y="26"/>
                  </a:lnTo>
                  <a:lnTo>
                    <a:pt x="21" y="26"/>
                  </a:lnTo>
                  <a:lnTo>
                    <a:pt x="24" y="26"/>
                  </a:lnTo>
                  <a:lnTo>
                    <a:pt x="26" y="29"/>
                  </a:lnTo>
                  <a:lnTo>
                    <a:pt x="20" y="31"/>
                  </a:lnTo>
                  <a:lnTo>
                    <a:pt x="25" y="32"/>
                  </a:lnTo>
                  <a:lnTo>
                    <a:pt x="25" y="35"/>
                  </a:lnTo>
                  <a:lnTo>
                    <a:pt x="23" y="37"/>
                  </a:lnTo>
                  <a:lnTo>
                    <a:pt x="26" y="38"/>
                  </a:lnTo>
                  <a:lnTo>
                    <a:pt x="21" y="39"/>
                  </a:lnTo>
                  <a:lnTo>
                    <a:pt x="20" y="38"/>
                  </a:lnTo>
                  <a:lnTo>
                    <a:pt x="14" y="37"/>
                  </a:lnTo>
                  <a:lnTo>
                    <a:pt x="11" y="34"/>
                  </a:lnTo>
                  <a:lnTo>
                    <a:pt x="13" y="37"/>
                  </a:lnTo>
                  <a:lnTo>
                    <a:pt x="21" y="42"/>
                  </a:lnTo>
                  <a:lnTo>
                    <a:pt x="23" y="45"/>
                  </a:lnTo>
                  <a:lnTo>
                    <a:pt x="25" y="42"/>
                  </a:lnTo>
                  <a:lnTo>
                    <a:pt x="25" y="44"/>
                  </a:lnTo>
                  <a:lnTo>
                    <a:pt x="26" y="44"/>
                  </a:lnTo>
                  <a:lnTo>
                    <a:pt x="26" y="39"/>
                  </a:lnTo>
                  <a:lnTo>
                    <a:pt x="28" y="38"/>
                  </a:lnTo>
                  <a:lnTo>
                    <a:pt x="27" y="35"/>
                  </a:lnTo>
                  <a:lnTo>
                    <a:pt x="28" y="27"/>
                  </a:lnTo>
                  <a:lnTo>
                    <a:pt x="27" y="20"/>
                  </a:lnTo>
                  <a:lnTo>
                    <a:pt x="26" y="18"/>
                  </a:lnTo>
                  <a:lnTo>
                    <a:pt x="26" y="16"/>
                  </a:lnTo>
                  <a:lnTo>
                    <a:pt x="28" y="16"/>
                  </a:lnTo>
                  <a:lnTo>
                    <a:pt x="27" y="13"/>
                  </a:lnTo>
                  <a:lnTo>
                    <a:pt x="28" y="12"/>
                  </a:lnTo>
                  <a:lnTo>
                    <a:pt x="26" y="11"/>
                  </a:lnTo>
                  <a:lnTo>
                    <a:pt x="26" y="7"/>
                  </a:lnTo>
                  <a:lnTo>
                    <a:pt x="25" y="10"/>
                  </a:lnTo>
                  <a:lnTo>
                    <a:pt x="25" y="11"/>
                  </a:lnTo>
                  <a:lnTo>
                    <a:pt x="26" y="12"/>
                  </a:lnTo>
                  <a:lnTo>
                    <a:pt x="25" y="13"/>
                  </a:lnTo>
                  <a:lnTo>
                    <a:pt x="26" y="15"/>
                  </a:lnTo>
                  <a:lnTo>
                    <a:pt x="25" y="17"/>
                  </a:lnTo>
                  <a:lnTo>
                    <a:pt x="24" y="21"/>
                  </a:lnTo>
                  <a:lnTo>
                    <a:pt x="19" y="16"/>
                  </a:lnTo>
                  <a:lnTo>
                    <a:pt x="21" y="13"/>
                  </a:lnTo>
                  <a:close/>
                </a:path>
              </a:pathLst>
            </a:custGeom>
            <a:grpFill/>
            <a:ln w="9525" cap="rnd">
              <a:solidFill>
                <a:schemeClr val="bg1"/>
              </a:solidFill>
              <a:prstDash val="solid"/>
              <a:round/>
              <a:headEnd/>
              <a:tailEnd/>
            </a:ln>
          </p:spPr>
          <p:txBody>
            <a:bodyPr/>
            <a:lstStyle/>
            <a:p>
              <a:endParaRPr lang="en-US" sz="3200" dirty="0">
                <a:solidFill>
                  <a:srgbClr val="000000"/>
                </a:solidFill>
              </a:endParaRPr>
            </a:p>
          </p:txBody>
        </p:sp>
        <p:sp>
          <p:nvSpPr>
            <p:cNvPr id="99" name="Freeform 980"/>
            <p:cNvSpPr>
              <a:spLocks/>
            </p:cNvSpPr>
            <p:nvPr/>
          </p:nvSpPr>
          <p:spPr bwMode="gray">
            <a:xfrm>
              <a:off x="4164240" y="2815400"/>
              <a:ext cx="143810" cy="134533"/>
            </a:xfrm>
            <a:custGeom>
              <a:avLst/>
              <a:gdLst/>
              <a:ahLst/>
              <a:cxnLst>
                <a:cxn ang="0">
                  <a:pos x="24" y="24"/>
                </a:cxn>
                <a:cxn ang="0">
                  <a:pos x="19" y="25"/>
                </a:cxn>
                <a:cxn ang="0">
                  <a:pos x="17" y="29"/>
                </a:cxn>
                <a:cxn ang="0">
                  <a:pos x="13" y="27"/>
                </a:cxn>
                <a:cxn ang="0">
                  <a:pos x="11" y="20"/>
                </a:cxn>
                <a:cxn ang="0">
                  <a:pos x="6" y="17"/>
                </a:cxn>
                <a:cxn ang="0">
                  <a:pos x="0" y="5"/>
                </a:cxn>
                <a:cxn ang="0">
                  <a:pos x="1" y="1"/>
                </a:cxn>
                <a:cxn ang="0">
                  <a:pos x="5" y="0"/>
                </a:cxn>
                <a:cxn ang="0">
                  <a:pos x="9" y="1"/>
                </a:cxn>
                <a:cxn ang="0">
                  <a:pos x="14" y="6"/>
                </a:cxn>
                <a:cxn ang="0">
                  <a:pos x="15" y="12"/>
                </a:cxn>
                <a:cxn ang="0">
                  <a:pos x="30" y="13"/>
                </a:cxn>
                <a:cxn ang="0">
                  <a:pos x="31" y="17"/>
                </a:cxn>
                <a:cxn ang="0">
                  <a:pos x="30" y="20"/>
                </a:cxn>
                <a:cxn ang="0">
                  <a:pos x="24" y="24"/>
                </a:cxn>
              </a:cxnLst>
              <a:rect l="0" t="0" r="r" b="b"/>
              <a:pathLst>
                <a:path w="31" h="29">
                  <a:moveTo>
                    <a:pt x="24" y="24"/>
                  </a:moveTo>
                  <a:lnTo>
                    <a:pt x="19" y="25"/>
                  </a:lnTo>
                  <a:lnTo>
                    <a:pt x="17" y="29"/>
                  </a:lnTo>
                  <a:lnTo>
                    <a:pt x="13" y="27"/>
                  </a:lnTo>
                  <a:lnTo>
                    <a:pt x="11" y="20"/>
                  </a:lnTo>
                  <a:lnTo>
                    <a:pt x="6" y="17"/>
                  </a:lnTo>
                  <a:lnTo>
                    <a:pt x="0" y="5"/>
                  </a:lnTo>
                  <a:lnTo>
                    <a:pt x="1" y="1"/>
                  </a:lnTo>
                  <a:lnTo>
                    <a:pt x="5" y="0"/>
                  </a:lnTo>
                  <a:lnTo>
                    <a:pt x="9" y="1"/>
                  </a:lnTo>
                  <a:lnTo>
                    <a:pt x="14" y="6"/>
                  </a:lnTo>
                  <a:lnTo>
                    <a:pt x="15" y="12"/>
                  </a:lnTo>
                  <a:lnTo>
                    <a:pt x="30" y="13"/>
                  </a:lnTo>
                  <a:lnTo>
                    <a:pt x="31" y="17"/>
                  </a:lnTo>
                  <a:lnTo>
                    <a:pt x="30" y="20"/>
                  </a:lnTo>
                  <a:lnTo>
                    <a:pt x="24" y="24"/>
                  </a:lnTo>
                  <a:close/>
                </a:path>
              </a:pathLst>
            </a:custGeom>
            <a:grpFill/>
            <a:ln w="9525" cap="rnd">
              <a:solidFill>
                <a:schemeClr val="bg1"/>
              </a:solidFill>
              <a:prstDash val="solid"/>
              <a:round/>
              <a:headEnd/>
              <a:tailEnd/>
            </a:ln>
          </p:spPr>
          <p:txBody>
            <a:bodyPr/>
            <a:lstStyle/>
            <a:p>
              <a:endParaRPr lang="en-US" sz="3200" dirty="0">
                <a:solidFill>
                  <a:srgbClr val="000000"/>
                </a:solidFill>
              </a:endParaRPr>
            </a:p>
          </p:txBody>
        </p:sp>
        <p:sp>
          <p:nvSpPr>
            <p:cNvPr id="100" name="Freeform 981"/>
            <p:cNvSpPr>
              <a:spLocks/>
            </p:cNvSpPr>
            <p:nvPr/>
          </p:nvSpPr>
          <p:spPr bwMode="gray">
            <a:xfrm>
              <a:off x="5760053" y="3525165"/>
              <a:ext cx="55668" cy="153088"/>
            </a:xfrm>
            <a:custGeom>
              <a:avLst/>
              <a:gdLst/>
              <a:ahLst/>
              <a:cxnLst>
                <a:cxn ang="0">
                  <a:pos x="2" y="0"/>
                </a:cxn>
                <a:cxn ang="0">
                  <a:pos x="6" y="6"/>
                </a:cxn>
                <a:cxn ang="0">
                  <a:pos x="7" y="22"/>
                </a:cxn>
                <a:cxn ang="0">
                  <a:pos x="12" y="28"/>
                </a:cxn>
                <a:cxn ang="0">
                  <a:pos x="12" y="33"/>
                </a:cxn>
                <a:cxn ang="0">
                  <a:pos x="11" y="33"/>
                </a:cxn>
                <a:cxn ang="0">
                  <a:pos x="9" y="28"/>
                </a:cxn>
                <a:cxn ang="0">
                  <a:pos x="2" y="22"/>
                </a:cxn>
                <a:cxn ang="0">
                  <a:pos x="0" y="10"/>
                </a:cxn>
                <a:cxn ang="0">
                  <a:pos x="0" y="3"/>
                </a:cxn>
                <a:cxn ang="0">
                  <a:pos x="2" y="0"/>
                </a:cxn>
              </a:cxnLst>
              <a:rect l="0" t="0" r="r" b="b"/>
              <a:pathLst>
                <a:path w="12" h="33">
                  <a:moveTo>
                    <a:pt x="2" y="0"/>
                  </a:moveTo>
                  <a:lnTo>
                    <a:pt x="6" y="6"/>
                  </a:lnTo>
                  <a:lnTo>
                    <a:pt x="7" y="22"/>
                  </a:lnTo>
                  <a:lnTo>
                    <a:pt x="12" y="28"/>
                  </a:lnTo>
                  <a:lnTo>
                    <a:pt x="12" y="33"/>
                  </a:lnTo>
                  <a:lnTo>
                    <a:pt x="11" y="33"/>
                  </a:lnTo>
                  <a:lnTo>
                    <a:pt x="9" y="28"/>
                  </a:lnTo>
                  <a:lnTo>
                    <a:pt x="2" y="22"/>
                  </a:lnTo>
                  <a:lnTo>
                    <a:pt x="0" y="10"/>
                  </a:lnTo>
                  <a:lnTo>
                    <a:pt x="0" y="3"/>
                  </a:lnTo>
                  <a:lnTo>
                    <a:pt x="2" y="0"/>
                  </a:lnTo>
                  <a:close/>
                </a:path>
              </a:pathLst>
            </a:custGeom>
            <a:grpFill/>
            <a:ln w="9525" cap="rnd">
              <a:solidFill>
                <a:schemeClr val="bg1"/>
              </a:solidFill>
              <a:prstDash val="solid"/>
              <a:round/>
              <a:headEnd/>
              <a:tailEnd/>
            </a:ln>
          </p:spPr>
          <p:txBody>
            <a:bodyPr/>
            <a:lstStyle/>
            <a:p>
              <a:endParaRPr lang="en-US" sz="3200" dirty="0">
                <a:solidFill>
                  <a:srgbClr val="000000"/>
                </a:solidFill>
              </a:endParaRPr>
            </a:p>
          </p:txBody>
        </p:sp>
        <p:sp>
          <p:nvSpPr>
            <p:cNvPr id="101" name="Freeform 982"/>
            <p:cNvSpPr>
              <a:spLocks/>
            </p:cNvSpPr>
            <p:nvPr/>
          </p:nvSpPr>
          <p:spPr bwMode="gray">
            <a:xfrm>
              <a:off x="5616244" y="4531828"/>
              <a:ext cx="92780" cy="352564"/>
            </a:xfrm>
            <a:custGeom>
              <a:avLst/>
              <a:gdLst/>
              <a:ahLst/>
              <a:cxnLst>
                <a:cxn ang="0">
                  <a:pos x="2" y="0"/>
                </a:cxn>
                <a:cxn ang="0">
                  <a:pos x="1" y="3"/>
                </a:cxn>
                <a:cxn ang="0">
                  <a:pos x="0" y="6"/>
                </a:cxn>
                <a:cxn ang="0">
                  <a:pos x="6" y="14"/>
                </a:cxn>
                <a:cxn ang="0">
                  <a:pos x="6" y="35"/>
                </a:cxn>
                <a:cxn ang="0">
                  <a:pos x="1" y="45"/>
                </a:cxn>
                <a:cxn ang="0">
                  <a:pos x="5" y="51"/>
                </a:cxn>
                <a:cxn ang="0">
                  <a:pos x="7" y="63"/>
                </a:cxn>
                <a:cxn ang="0">
                  <a:pos x="11" y="67"/>
                </a:cxn>
                <a:cxn ang="0">
                  <a:pos x="11" y="73"/>
                </a:cxn>
                <a:cxn ang="0">
                  <a:pos x="13" y="74"/>
                </a:cxn>
                <a:cxn ang="0">
                  <a:pos x="15" y="72"/>
                </a:cxn>
                <a:cxn ang="0">
                  <a:pos x="20" y="76"/>
                </a:cxn>
                <a:cxn ang="0">
                  <a:pos x="18" y="68"/>
                </a:cxn>
                <a:cxn ang="0">
                  <a:pos x="15" y="67"/>
                </a:cxn>
                <a:cxn ang="0">
                  <a:pos x="15" y="63"/>
                </a:cxn>
                <a:cxn ang="0">
                  <a:pos x="12" y="46"/>
                </a:cxn>
                <a:cxn ang="0">
                  <a:pos x="17" y="32"/>
                </a:cxn>
                <a:cxn ang="0">
                  <a:pos x="12" y="25"/>
                </a:cxn>
                <a:cxn ang="0">
                  <a:pos x="9" y="8"/>
                </a:cxn>
                <a:cxn ang="0">
                  <a:pos x="5" y="2"/>
                </a:cxn>
                <a:cxn ang="0">
                  <a:pos x="2" y="0"/>
                </a:cxn>
              </a:cxnLst>
              <a:rect l="0" t="0" r="r" b="b"/>
              <a:pathLst>
                <a:path w="20" h="76">
                  <a:moveTo>
                    <a:pt x="2" y="0"/>
                  </a:moveTo>
                  <a:lnTo>
                    <a:pt x="1" y="3"/>
                  </a:lnTo>
                  <a:lnTo>
                    <a:pt x="0" y="6"/>
                  </a:lnTo>
                  <a:lnTo>
                    <a:pt x="6" y="14"/>
                  </a:lnTo>
                  <a:lnTo>
                    <a:pt x="6" y="35"/>
                  </a:lnTo>
                  <a:lnTo>
                    <a:pt x="1" y="45"/>
                  </a:lnTo>
                  <a:lnTo>
                    <a:pt x="5" y="51"/>
                  </a:lnTo>
                  <a:lnTo>
                    <a:pt x="7" y="63"/>
                  </a:lnTo>
                  <a:lnTo>
                    <a:pt x="11" y="67"/>
                  </a:lnTo>
                  <a:lnTo>
                    <a:pt x="11" y="73"/>
                  </a:lnTo>
                  <a:lnTo>
                    <a:pt x="13" y="74"/>
                  </a:lnTo>
                  <a:lnTo>
                    <a:pt x="15" y="72"/>
                  </a:lnTo>
                  <a:lnTo>
                    <a:pt x="20" y="76"/>
                  </a:lnTo>
                  <a:lnTo>
                    <a:pt x="18" y="68"/>
                  </a:lnTo>
                  <a:lnTo>
                    <a:pt x="15" y="67"/>
                  </a:lnTo>
                  <a:lnTo>
                    <a:pt x="15" y="63"/>
                  </a:lnTo>
                  <a:lnTo>
                    <a:pt x="12" y="46"/>
                  </a:lnTo>
                  <a:lnTo>
                    <a:pt x="17" y="32"/>
                  </a:lnTo>
                  <a:lnTo>
                    <a:pt x="12" y="25"/>
                  </a:lnTo>
                  <a:lnTo>
                    <a:pt x="9" y="8"/>
                  </a:lnTo>
                  <a:lnTo>
                    <a:pt x="5" y="2"/>
                  </a:lnTo>
                  <a:lnTo>
                    <a:pt x="2" y="0"/>
                  </a:lnTo>
                  <a:close/>
                </a:path>
              </a:pathLst>
            </a:custGeom>
            <a:grpFill/>
            <a:ln w="9525" cap="rnd">
              <a:solidFill>
                <a:schemeClr val="bg1"/>
              </a:solidFill>
              <a:prstDash val="solid"/>
              <a:round/>
              <a:headEnd/>
              <a:tailEnd/>
            </a:ln>
          </p:spPr>
          <p:txBody>
            <a:bodyPr/>
            <a:lstStyle/>
            <a:p>
              <a:endParaRPr lang="en-US" sz="3200" dirty="0">
                <a:solidFill>
                  <a:srgbClr val="000000"/>
                </a:solidFill>
              </a:endParaRPr>
            </a:p>
          </p:txBody>
        </p:sp>
        <p:sp>
          <p:nvSpPr>
            <p:cNvPr id="102" name="Freeform 983"/>
            <p:cNvSpPr>
              <a:spLocks/>
            </p:cNvSpPr>
            <p:nvPr/>
          </p:nvSpPr>
          <p:spPr bwMode="gray">
            <a:xfrm>
              <a:off x="5286876" y="4091121"/>
              <a:ext cx="139170" cy="385038"/>
            </a:xfrm>
            <a:custGeom>
              <a:avLst/>
              <a:gdLst/>
              <a:ahLst/>
              <a:cxnLst>
                <a:cxn ang="0">
                  <a:pos x="3" y="0"/>
                </a:cxn>
                <a:cxn ang="0">
                  <a:pos x="1" y="8"/>
                </a:cxn>
                <a:cxn ang="0">
                  <a:pos x="1" y="13"/>
                </a:cxn>
                <a:cxn ang="0">
                  <a:pos x="2" y="13"/>
                </a:cxn>
                <a:cxn ang="0">
                  <a:pos x="2" y="16"/>
                </a:cxn>
                <a:cxn ang="0">
                  <a:pos x="0" y="27"/>
                </a:cxn>
                <a:cxn ang="0">
                  <a:pos x="2" y="30"/>
                </a:cxn>
                <a:cxn ang="0">
                  <a:pos x="3" y="35"/>
                </a:cxn>
                <a:cxn ang="0">
                  <a:pos x="3" y="46"/>
                </a:cxn>
                <a:cxn ang="0">
                  <a:pos x="9" y="56"/>
                </a:cxn>
                <a:cxn ang="0">
                  <a:pos x="19" y="65"/>
                </a:cxn>
                <a:cxn ang="0">
                  <a:pos x="21" y="74"/>
                </a:cxn>
                <a:cxn ang="0">
                  <a:pos x="22" y="81"/>
                </a:cxn>
                <a:cxn ang="0">
                  <a:pos x="28" y="83"/>
                </a:cxn>
                <a:cxn ang="0">
                  <a:pos x="30" y="81"/>
                </a:cxn>
                <a:cxn ang="0">
                  <a:pos x="22" y="61"/>
                </a:cxn>
                <a:cxn ang="0">
                  <a:pos x="21" y="55"/>
                </a:cxn>
                <a:cxn ang="0">
                  <a:pos x="16" y="50"/>
                </a:cxn>
                <a:cxn ang="0">
                  <a:pos x="10" y="46"/>
                </a:cxn>
                <a:cxn ang="0">
                  <a:pos x="9" y="43"/>
                </a:cxn>
                <a:cxn ang="0">
                  <a:pos x="11" y="39"/>
                </a:cxn>
                <a:cxn ang="0">
                  <a:pos x="10" y="28"/>
                </a:cxn>
                <a:cxn ang="0">
                  <a:pos x="8" y="25"/>
                </a:cxn>
                <a:cxn ang="0">
                  <a:pos x="8" y="16"/>
                </a:cxn>
                <a:cxn ang="0">
                  <a:pos x="5" y="12"/>
                </a:cxn>
                <a:cxn ang="0">
                  <a:pos x="3" y="0"/>
                </a:cxn>
              </a:cxnLst>
              <a:rect l="0" t="0" r="r" b="b"/>
              <a:pathLst>
                <a:path w="30" h="83">
                  <a:moveTo>
                    <a:pt x="3" y="0"/>
                  </a:moveTo>
                  <a:lnTo>
                    <a:pt x="1" y="8"/>
                  </a:lnTo>
                  <a:lnTo>
                    <a:pt x="1" y="13"/>
                  </a:lnTo>
                  <a:lnTo>
                    <a:pt x="2" y="13"/>
                  </a:lnTo>
                  <a:lnTo>
                    <a:pt x="2" y="16"/>
                  </a:lnTo>
                  <a:lnTo>
                    <a:pt x="0" y="27"/>
                  </a:lnTo>
                  <a:lnTo>
                    <a:pt x="2" y="30"/>
                  </a:lnTo>
                  <a:lnTo>
                    <a:pt x="3" y="35"/>
                  </a:lnTo>
                  <a:lnTo>
                    <a:pt x="3" y="46"/>
                  </a:lnTo>
                  <a:lnTo>
                    <a:pt x="9" y="56"/>
                  </a:lnTo>
                  <a:lnTo>
                    <a:pt x="19" y="65"/>
                  </a:lnTo>
                  <a:lnTo>
                    <a:pt x="21" y="74"/>
                  </a:lnTo>
                  <a:lnTo>
                    <a:pt x="22" y="81"/>
                  </a:lnTo>
                  <a:lnTo>
                    <a:pt x="28" y="83"/>
                  </a:lnTo>
                  <a:lnTo>
                    <a:pt x="30" y="81"/>
                  </a:lnTo>
                  <a:lnTo>
                    <a:pt x="22" y="61"/>
                  </a:lnTo>
                  <a:lnTo>
                    <a:pt x="21" y="55"/>
                  </a:lnTo>
                  <a:lnTo>
                    <a:pt x="16" y="50"/>
                  </a:lnTo>
                  <a:lnTo>
                    <a:pt x="10" y="46"/>
                  </a:lnTo>
                  <a:lnTo>
                    <a:pt x="9" y="43"/>
                  </a:lnTo>
                  <a:lnTo>
                    <a:pt x="11" y="39"/>
                  </a:lnTo>
                  <a:lnTo>
                    <a:pt x="10" y="28"/>
                  </a:lnTo>
                  <a:lnTo>
                    <a:pt x="8" y="25"/>
                  </a:lnTo>
                  <a:lnTo>
                    <a:pt x="8" y="16"/>
                  </a:lnTo>
                  <a:lnTo>
                    <a:pt x="5" y="12"/>
                  </a:lnTo>
                  <a:lnTo>
                    <a:pt x="3" y="0"/>
                  </a:lnTo>
                  <a:close/>
                </a:path>
              </a:pathLst>
            </a:custGeom>
            <a:grpFill/>
            <a:ln w="9525" cap="rnd">
              <a:solidFill>
                <a:schemeClr val="bg1"/>
              </a:solidFill>
              <a:prstDash val="solid"/>
              <a:round/>
              <a:headEnd/>
              <a:tailEnd/>
            </a:ln>
          </p:spPr>
          <p:txBody>
            <a:bodyPr/>
            <a:lstStyle/>
            <a:p>
              <a:endParaRPr lang="en-US" sz="3200" dirty="0">
                <a:solidFill>
                  <a:srgbClr val="000000"/>
                </a:solidFill>
              </a:endParaRPr>
            </a:p>
          </p:txBody>
        </p:sp>
        <p:sp>
          <p:nvSpPr>
            <p:cNvPr id="103" name="Freeform 984"/>
            <p:cNvSpPr>
              <a:spLocks/>
            </p:cNvSpPr>
            <p:nvPr/>
          </p:nvSpPr>
          <p:spPr bwMode="gray">
            <a:xfrm>
              <a:off x="5129151" y="5046754"/>
              <a:ext cx="134533" cy="97420"/>
            </a:xfrm>
            <a:custGeom>
              <a:avLst/>
              <a:gdLst/>
              <a:ahLst/>
              <a:cxnLst>
                <a:cxn ang="0">
                  <a:pos x="12" y="5"/>
                </a:cxn>
                <a:cxn ang="0">
                  <a:pos x="16" y="5"/>
                </a:cxn>
                <a:cxn ang="0">
                  <a:pos x="20" y="0"/>
                </a:cxn>
                <a:cxn ang="0">
                  <a:pos x="26" y="0"/>
                </a:cxn>
                <a:cxn ang="0">
                  <a:pos x="29" y="2"/>
                </a:cxn>
                <a:cxn ang="0">
                  <a:pos x="28" y="5"/>
                </a:cxn>
                <a:cxn ang="0">
                  <a:pos x="23" y="3"/>
                </a:cxn>
                <a:cxn ang="0">
                  <a:pos x="17" y="6"/>
                </a:cxn>
                <a:cxn ang="0">
                  <a:pos x="17" y="8"/>
                </a:cxn>
                <a:cxn ang="0">
                  <a:pos x="11" y="12"/>
                </a:cxn>
                <a:cxn ang="0">
                  <a:pos x="4" y="19"/>
                </a:cxn>
                <a:cxn ang="0">
                  <a:pos x="0" y="21"/>
                </a:cxn>
                <a:cxn ang="0">
                  <a:pos x="12" y="5"/>
                </a:cxn>
              </a:cxnLst>
              <a:rect l="0" t="0" r="r" b="b"/>
              <a:pathLst>
                <a:path w="29" h="21">
                  <a:moveTo>
                    <a:pt x="12" y="5"/>
                  </a:moveTo>
                  <a:lnTo>
                    <a:pt x="16" y="5"/>
                  </a:lnTo>
                  <a:lnTo>
                    <a:pt x="20" y="0"/>
                  </a:lnTo>
                  <a:lnTo>
                    <a:pt x="26" y="0"/>
                  </a:lnTo>
                  <a:lnTo>
                    <a:pt x="29" y="2"/>
                  </a:lnTo>
                  <a:lnTo>
                    <a:pt x="28" y="5"/>
                  </a:lnTo>
                  <a:lnTo>
                    <a:pt x="23" y="3"/>
                  </a:lnTo>
                  <a:lnTo>
                    <a:pt x="17" y="6"/>
                  </a:lnTo>
                  <a:lnTo>
                    <a:pt x="17" y="8"/>
                  </a:lnTo>
                  <a:lnTo>
                    <a:pt x="11" y="12"/>
                  </a:lnTo>
                  <a:lnTo>
                    <a:pt x="4" y="19"/>
                  </a:lnTo>
                  <a:lnTo>
                    <a:pt x="0" y="21"/>
                  </a:lnTo>
                  <a:lnTo>
                    <a:pt x="12" y="5"/>
                  </a:lnTo>
                  <a:close/>
                </a:path>
              </a:pathLst>
            </a:custGeom>
            <a:grpFill/>
            <a:ln w="9525" cap="rnd">
              <a:solidFill>
                <a:schemeClr val="bg1"/>
              </a:solidFill>
              <a:prstDash val="solid"/>
              <a:round/>
              <a:headEnd/>
              <a:tailEnd/>
            </a:ln>
          </p:spPr>
          <p:txBody>
            <a:bodyPr/>
            <a:lstStyle/>
            <a:p>
              <a:endParaRPr lang="en-US" sz="3200" dirty="0">
                <a:solidFill>
                  <a:srgbClr val="000000"/>
                </a:solidFill>
              </a:endParaRPr>
            </a:p>
          </p:txBody>
        </p:sp>
        <p:sp>
          <p:nvSpPr>
            <p:cNvPr id="104" name="Freeform 991"/>
            <p:cNvSpPr>
              <a:spLocks/>
            </p:cNvSpPr>
            <p:nvPr/>
          </p:nvSpPr>
          <p:spPr bwMode="gray">
            <a:xfrm>
              <a:off x="5402850" y="4977170"/>
              <a:ext cx="102058" cy="18556"/>
            </a:xfrm>
            <a:custGeom>
              <a:avLst/>
              <a:gdLst/>
              <a:ahLst/>
              <a:cxnLst>
                <a:cxn ang="0">
                  <a:pos x="5" y="4"/>
                </a:cxn>
                <a:cxn ang="0">
                  <a:pos x="19" y="3"/>
                </a:cxn>
                <a:cxn ang="0">
                  <a:pos x="22" y="1"/>
                </a:cxn>
                <a:cxn ang="0">
                  <a:pos x="16" y="0"/>
                </a:cxn>
                <a:cxn ang="0">
                  <a:pos x="8" y="1"/>
                </a:cxn>
                <a:cxn ang="0">
                  <a:pos x="1" y="0"/>
                </a:cxn>
                <a:cxn ang="0">
                  <a:pos x="0" y="0"/>
                </a:cxn>
                <a:cxn ang="0">
                  <a:pos x="0" y="3"/>
                </a:cxn>
                <a:cxn ang="0">
                  <a:pos x="5" y="4"/>
                </a:cxn>
              </a:cxnLst>
              <a:rect l="0" t="0" r="r" b="b"/>
              <a:pathLst>
                <a:path w="22" h="4">
                  <a:moveTo>
                    <a:pt x="5" y="4"/>
                  </a:moveTo>
                  <a:lnTo>
                    <a:pt x="19" y="3"/>
                  </a:lnTo>
                  <a:lnTo>
                    <a:pt x="22" y="1"/>
                  </a:lnTo>
                  <a:lnTo>
                    <a:pt x="16" y="0"/>
                  </a:lnTo>
                  <a:lnTo>
                    <a:pt x="8" y="1"/>
                  </a:lnTo>
                  <a:lnTo>
                    <a:pt x="1" y="0"/>
                  </a:lnTo>
                  <a:lnTo>
                    <a:pt x="0" y="0"/>
                  </a:lnTo>
                  <a:lnTo>
                    <a:pt x="0" y="3"/>
                  </a:lnTo>
                  <a:lnTo>
                    <a:pt x="5" y="4"/>
                  </a:lnTo>
                  <a:close/>
                </a:path>
              </a:pathLst>
            </a:custGeom>
            <a:grpFill/>
            <a:ln w="9525" cap="rnd">
              <a:solidFill>
                <a:schemeClr val="bg1"/>
              </a:solidFill>
              <a:prstDash val="solid"/>
              <a:round/>
              <a:headEnd/>
              <a:tailEnd/>
            </a:ln>
          </p:spPr>
          <p:txBody>
            <a:bodyPr/>
            <a:lstStyle/>
            <a:p>
              <a:endParaRPr lang="en-US" sz="3200" dirty="0">
                <a:solidFill>
                  <a:srgbClr val="000000"/>
                </a:solidFill>
              </a:endParaRPr>
            </a:p>
          </p:txBody>
        </p:sp>
        <p:sp>
          <p:nvSpPr>
            <p:cNvPr id="105" name="Freeform 999"/>
            <p:cNvSpPr>
              <a:spLocks/>
            </p:cNvSpPr>
            <p:nvPr/>
          </p:nvSpPr>
          <p:spPr bwMode="gray">
            <a:xfrm>
              <a:off x="5416768" y="2077799"/>
              <a:ext cx="143810" cy="194837"/>
            </a:xfrm>
            <a:custGeom>
              <a:avLst/>
              <a:gdLst/>
              <a:ahLst/>
              <a:cxnLst>
                <a:cxn ang="0">
                  <a:pos x="26" y="0"/>
                </a:cxn>
                <a:cxn ang="0">
                  <a:pos x="27" y="0"/>
                </a:cxn>
                <a:cxn ang="0">
                  <a:pos x="30" y="1"/>
                </a:cxn>
                <a:cxn ang="0">
                  <a:pos x="31" y="11"/>
                </a:cxn>
                <a:cxn ang="0">
                  <a:pos x="29" y="14"/>
                </a:cxn>
                <a:cxn ang="0">
                  <a:pos x="31" y="19"/>
                </a:cxn>
                <a:cxn ang="0">
                  <a:pos x="26" y="16"/>
                </a:cxn>
                <a:cxn ang="0">
                  <a:pos x="22" y="22"/>
                </a:cxn>
                <a:cxn ang="0">
                  <a:pos x="19" y="22"/>
                </a:cxn>
                <a:cxn ang="0">
                  <a:pos x="17" y="20"/>
                </a:cxn>
                <a:cxn ang="0">
                  <a:pos x="12" y="27"/>
                </a:cxn>
                <a:cxn ang="0">
                  <a:pos x="8" y="30"/>
                </a:cxn>
                <a:cxn ang="0">
                  <a:pos x="7" y="31"/>
                </a:cxn>
                <a:cxn ang="0">
                  <a:pos x="6" y="35"/>
                </a:cxn>
                <a:cxn ang="0">
                  <a:pos x="0" y="42"/>
                </a:cxn>
                <a:cxn ang="0">
                  <a:pos x="0" y="38"/>
                </a:cxn>
                <a:cxn ang="0">
                  <a:pos x="4" y="35"/>
                </a:cxn>
                <a:cxn ang="0">
                  <a:pos x="5" y="31"/>
                </a:cxn>
                <a:cxn ang="0">
                  <a:pos x="7" y="26"/>
                </a:cxn>
                <a:cxn ang="0">
                  <a:pos x="8" y="26"/>
                </a:cxn>
                <a:cxn ang="0">
                  <a:pos x="12" y="22"/>
                </a:cxn>
                <a:cxn ang="0">
                  <a:pos x="12" y="19"/>
                </a:cxn>
                <a:cxn ang="0">
                  <a:pos x="13" y="20"/>
                </a:cxn>
                <a:cxn ang="0">
                  <a:pos x="18" y="17"/>
                </a:cxn>
                <a:cxn ang="0">
                  <a:pos x="24" y="17"/>
                </a:cxn>
                <a:cxn ang="0">
                  <a:pos x="27" y="10"/>
                </a:cxn>
                <a:cxn ang="0">
                  <a:pos x="23" y="9"/>
                </a:cxn>
                <a:cxn ang="0">
                  <a:pos x="29" y="5"/>
                </a:cxn>
                <a:cxn ang="0">
                  <a:pos x="26" y="0"/>
                </a:cxn>
              </a:cxnLst>
              <a:rect l="0" t="0" r="r" b="b"/>
              <a:pathLst>
                <a:path w="31" h="42">
                  <a:moveTo>
                    <a:pt x="26" y="0"/>
                  </a:moveTo>
                  <a:lnTo>
                    <a:pt x="27" y="0"/>
                  </a:lnTo>
                  <a:lnTo>
                    <a:pt x="30" y="1"/>
                  </a:lnTo>
                  <a:lnTo>
                    <a:pt x="31" y="11"/>
                  </a:lnTo>
                  <a:lnTo>
                    <a:pt x="29" y="14"/>
                  </a:lnTo>
                  <a:lnTo>
                    <a:pt x="31" y="19"/>
                  </a:lnTo>
                  <a:lnTo>
                    <a:pt x="26" y="16"/>
                  </a:lnTo>
                  <a:lnTo>
                    <a:pt x="22" y="22"/>
                  </a:lnTo>
                  <a:lnTo>
                    <a:pt x="19" y="22"/>
                  </a:lnTo>
                  <a:lnTo>
                    <a:pt x="17" y="20"/>
                  </a:lnTo>
                  <a:lnTo>
                    <a:pt x="12" y="27"/>
                  </a:lnTo>
                  <a:lnTo>
                    <a:pt x="8" y="30"/>
                  </a:lnTo>
                  <a:lnTo>
                    <a:pt x="7" y="31"/>
                  </a:lnTo>
                  <a:lnTo>
                    <a:pt x="6" y="35"/>
                  </a:lnTo>
                  <a:lnTo>
                    <a:pt x="0" y="42"/>
                  </a:lnTo>
                  <a:lnTo>
                    <a:pt x="0" y="38"/>
                  </a:lnTo>
                  <a:lnTo>
                    <a:pt x="4" y="35"/>
                  </a:lnTo>
                  <a:lnTo>
                    <a:pt x="5" y="31"/>
                  </a:lnTo>
                  <a:lnTo>
                    <a:pt x="7" y="26"/>
                  </a:lnTo>
                  <a:lnTo>
                    <a:pt x="8" y="26"/>
                  </a:lnTo>
                  <a:lnTo>
                    <a:pt x="12" y="22"/>
                  </a:lnTo>
                  <a:lnTo>
                    <a:pt x="12" y="19"/>
                  </a:lnTo>
                  <a:lnTo>
                    <a:pt x="13" y="20"/>
                  </a:lnTo>
                  <a:lnTo>
                    <a:pt x="18" y="17"/>
                  </a:lnTo>
                  <a:lnTo>
                    <a:pt x="24" y="17"/>
                  </a:lnTo>
                  <a:lnTo>
                    <a:pt x="27" y="10"/>
                  </a:lnTo>
                  <a:lnTo>
                    <a:pt x="23" y="9"/>
                  </a:lnTo>
                  <a:lnTo>
                    <a:pt x="29" y="5"/>
                  </a:lnTo>
                  <a:lnTo>
                    <a:pt x="26" y="0"/>
                  </a:lnTo>
                  <a:close/>
                </a:path>
              </a:pathLst>
            </a:custGeom>
            <a:grpFill/>
            <a:ln w="9525" cap="rnd">
              <a:solidFill>
                <a:schemeClr val="bg1"/>
              </a:solidFill>
              <a:prstDash val="solid"/>
              <a:round/>
              <a:headEnd/>
              <a:tailEnd/>
            </a:ln>
          </p:spPr>
          <p:txBody>
            <a:bodyPr/>
            <a:lstStyle/>
            <a:p>
              <a:endParaRPr lang="en-US" sz="3200" dirty="0">
                <a:solidFill>
                  <a:srgbClr val="000000"/>
                </a:solidFill>
              </a:endParaRPr>
            </a:p>
          </p:txBody>
        </p:sp>
        <p:sp>
          <p:nvSpPr>
            <p:cNvPr id="106" name="Freeform 1000"/>
            <p:cNvSpPr>
              <a:spLocks/>
            </p:cNvSpPr>
            <p:nvPr/>
          </p:nvSpPr>
          <p:spPr bwMode="gray">
            <a:xfrm>
              <a:off x="5296154" y="3854535"/>
              <a:ext cx="37112" cy="41753"/>
            </a:xfrm>
            <a:custGeom>
              <a:avLst/>
              <a:gdLst/>
              <a:ahLst/>
              <a:cxnLst>
                <a:cxn ang="0">
                  <a:pos x="5" y="1"/>
                </a:cxn>
                <a:cxn ang="0">
                  <a:pos x="0" y="6"/>
                </a:cxn>
                <a:cxn ang="0">
                  <a:pos x="1" y="9"/>
                </a:cxn>
                <a:cxn ang="0">
                  <a:pos x="7" y="4"/>
                </a:cxn>
                <a:cxn ang="0">
                  <a:pos x="8" y="0"/>
                </a:cxn>
                <a:cxn ang="0">
                  <a:pos x="7" y="0"/>
                </a:cxn>
                <a:cxn ang="0">
                  <a:pos x="5" y="1"/>
                </a:cxn>
              </a:cxnLst>
              <a:rect l="0" t="0" r="r" b="b"/>
              <a:pathLst>
                <a:path w="8" h="9">
                  <a:moveTo>
                    <a:pt x="5" y="1"/>
                  </a:moveTo>
                  <a:lnTo>
                    <a:pt x="0" y="6"/>
                  </a:lnTo>
                  <a:lnTo>
                    <a:pt x="1" y="9"/>
                  </a:lnTo>
                  <a:lnTo>
                    <a:pt x="7" y="4"/>
                  </a:lnTo>
                  <a:lnTo>
                    <a:pt x="8" y="0"/>
                  </a:lnTo>
                  <a:lnTo>
                    <a:pt x="7" y="0"/>
                  </a:lnTo>
                  <a:lnTo>
                    <a:pt x="5" y="1"/>
                  </a:lnTo>
                  <a:close/>
                </a:path>
              </a:pathLst>
            </a:custGeom>
            <a:grpFill/>
            <a:ln w="9525" cap="rnd">
              <a:solidFill>
                <a:schemeClr val="bg1"/>
              </a:solidFill>
              <a:prstDash val="solid"/>
              <a:round/>
              <a:headEnd/>
              <a:tailEnd/>
            </a:ln>
          </p:spPr>
          <p:txBody>
            <a:bodyPr/>
            <a:lstStyle/>
            <a:p>
              <a:endParaRPr lang="en-US" sz="3200" dirty="0">
                <a:solidFill>
                  <a:srgbClr val="000000"/>
                </a:solidFill>
              </a:endParaRPr>
            </a:p>
          </p:txBody>
        </p:sp>
        <p:sp>
          <p:nvSpPr>
            <p:cNvPr id="107" name="Freeform 1001"/>
            <p:cNvSpPr>
              <a:spLocks/>
            </p:cNvSpPr>
            <p:nvPr/>
          </p:nvSpPr>
          <p:spPr bwMode="gray">
            <a:xfrm>
              <a:off x="5263680" y="3965870"/>
              <a:ext cx="32474" cy="60308"/>
            </a:xfrm>
            <a:custGeom>
              <a:avLst/>
              <a:gdLst/>
              <a:ahLst/>
              <a:cxnLst>
                <a:cxn ang="0">
                  <a:pos x="7" y="4"/>
                </a:cxn>
                <a:cxn ang="0">
                  <a:pos x="7" y="1"/>
                </a:cxn>
                <a:cxn ang="0">
                  <a:pos x="3" y="0"/>
                </a:cxn>
                <a:cxn ang="0">
                  <a:pos x="1" y="6"/>
                </a:cxn>
                <a:cxn ang="0">
                  <a:pos x="0" y="12"/>
                </a:cxn>
                <a:cxn ang="0">
                  <a:pos x="1" y="13"/>
                </a:cxn>
                <a:cxn ang="0">
                  <a:pos x="3" y="11"/>
                </a:cxn>
                <a:cxn ang="0">
                  <a:pos x="7" y="4"/>
                </a:cxn>
              </a:cxnLst>
              <a:rect l="0" t="0" r="r" b="b"/>
              <a:pathLst>
                <a:path w="7" h="13">
                  <a:moveTo>
                    <a:pt x="7" y="4"/>
                  </a:moveTo>
                  <a:lnTo>
                    <a:pt x="7" y="1"/>
                  </a:lnTo>
                  <a:lnTo>
                    <a:pt x="3" y="0"/>
                  </a:lnTo>
                  <a:lnTo>
                    <a:pt x="1" y="6"/>
                  </a:lnTo>
                  <a:lnTo>
                    <a:pt x="0" y="12"/>
                  </a:lnTo>
                  <a:lnTo>
                    <a:pt x="1" y="13"/>
                  </a:lnTo>
                  <a:lnTo>
                    <a:pt x="3" y="11"/>
                  </a:lnTo>
                  <a:lnTo>
                    <a:pt x="7" y="4"/>
                  </a:lnTo>
                  <a:close/>
                </a:path>
              </a:pathLst>
            </a:custGeom>
            <a:grpFill/>
            <a:ln w="9525" cap="rnd">
              <a:solidFill>
                <a:schemeClr val="bg1"/>
              </a:solidFill>
              <a:prstDash val="solid"/>
              <a:round/>
              <a:headEnd/>
              <a:tailEnd/>
            </a:ln>
          </p:spPr>
          <p:txBody>
            <a:bodyPr/>
            <a:lstStyle/>
            <a:p>
              <a:endParaRPr lang="en-US" sz="3200" dirty="0">
                <a:solidFill>
                  <a:srgbClr val="000000"/>
                </a:solidFill>
              </a:endParaRPr>
            </a:p>
          </p:txBody>
        </p:sp>
        <p:sp>
          <p:nvSpPr>
            <p:cNvPr id="108" name="Freeform 1002"/>
            <p:cNvSpPr>
              <a:spLocks/>
            </p:cNvSpPr>
            <p:nvPr/>
          </p:nvSpPr>
          <p:spPr bwMode="gray">
            <a:xfrm>
              <a:off x="4359078" y="5195201"/>
              <a:ext cx="78865" cy="46390"/>
            </a:xfrm>
            <a:custGeom>
              <a:avLst/>
              <a:gdLst/>
              <a:ahLst/>
              <a:cxnLst>
                <a:cxn ang="0">
                  <a:pos x="0" y="6"/>
                </a:cxn>
                <a:cxn ang="0">
                  <a:pos x="1" y="10"/>
                </a:cxn>
                <a:cxn ang="0">
                  <a:pos x="4" y="10"/>
                </a:cxn>
                <a:cxn ang="0">
                  <a:pos x="17" y="5"/>
                </a:cxn>
                <a:cxn ang="0">
                  <a:pos x="17" y="3"/>
                </a:cxn>
                <a:cxn ang="0">
                  <a:pos x="13" y="0"/>
                </a:cxn>
                <a:cxn ang="0">
                  <a:pos x="8" y="0"/>
                </a:cxn>
                <a:cxn ang="0">
                  <a:pos x="4" y="3"/>
                </a:cxn>
                <a:cxn ang="0">
                  <a:pos x="4" y="2"/>
                </a:cxn>
                <a:cxn ang="0">
                  <a:pos x="3" y="2"/>
                </a:cxn>
                <a:cxn ang="0">
                  <a:pos x="0" y="6"/>
                </a:cxn>
              </a:cxnLst>
              <a:rect l="0" t="0" r="r" b="b"/>
              <a:pathLst>
                <a:path w="17" h="10">
                  <a:moveTo>
                    <a:pt x="0" y="6"/>
                  </a:moveTo>
                  <a:lnTo>
                    <a:pt x="1" y="10"/>
                  </a:lnTo>
                  <a:lnTo>
                    <a:pt x="4" y="10"/>
                  </a:lnTo>
                  <a:lnTo>
                    <a:pt x="17" y="5"/>
                  </a:lnTo>
                  <a:lnTo>
                    <a:pt x="17" y="3"/>
                  </a:lnTo>
                  <a:lnTo>
                    <a:pt x="13" y="0"/>
                  </a:lnTo>
                  <a:lnTo>
                    <a:pt x="8" y="0"/>
                  </a:lnTo>
                  <a:lnTo>
                    <a:pt x="4" y="3"/>
                  </a:lnTo>
                  <a:lnTo>
                    <a:pt x="4" y="2"/>
                  </a:lnTo>
                  <a:lnTo>
                    <a:pt x="3" y="2"/>
                  </a:lnTo>
                  <a:lnTo>
                    <a:pt x="0" y="6"/>
                  </a:lnTo>
                  <a:close/>
                </a:path>
              </a:pathLst>
            </a:custGeom>
            <a:grpFill/>
            <a:ln w="9525" cap="rnd">
              <a:solidFill>
                <a:schemeClr val="bg1"/>
              </a:solidFill>
              <a:prstDash val="solid"/>
              <a:round/>
              <a:headEnd/>
              <a:tailEnd/>
            </a:ln>
          </p:spPr>
          <p:txBody>
            <a:bodyPr/>
            <a:lstStyle/>
            <a:p>
              <a:endParaRPr lang="en-US" sz="3200" dirty="0">
                <a:solidFill>
                  <a:srgbClr val="000000"/>
                </a:solidFill>
              </a:endParaRPr>
            </a:p>
          </p:txBody>
        </p:sp>
        <p:sp>
          <p:nvSpPr>
            <p:cNvPr id="109" name="Freeform 1003"/>
            <p:cNvSpPr>
              <a:spLocks/>
            </p:cNvSpPr>
            <p:nvPr/>
          </p:nvSpPr>
          <p:spPr bwMode="gray">
            <a:xfrm>
              <a:off x="4989980" y="5301900"/>
              <a:ext cx="97420" cy="97420"/>
            </a:xfrm>
            <a:custGeom>
              <a:avLst/>
              <a:gdLst/>
              <a:ahLst/>
              <a:cxnLst>
                <a:cxn ang="0">
                  <a:pos x="19" y="6"/>
                </a:cxn>
                <a:cxn ang="0">
                  <a:pos x="17" y="5"/>
                </a:cxn>
                <a:cxn ang="0">
                  <a:pos x="16" y="6"/>
                </a:cxn>
                <a:cxn ang="0">
                  <a:pos x="14" y="16"/>
                </a:cxn>
                <a:cxn ang="0">
                  <a:pos x="11" y="16"/>
                </a:cxn>
                <a:cxn ang="0">
                  <a:pos x="10" y="14"/>
                </a:cxn>
                <a:cxn ang="0">
                  <a:pos x="12" y="10"/>
                </a:cxn>
                <a:cxn ang="0">
                  <a:pos x="10" y="7"/>
                </a:cxn>
                <a:cxn ang="0">
                  <a:pos x="15" y="0"/>
                </a:cxn>
                <a:cxn ang="0">
                  <a:pos x="9" y="2"/>
                </a:cxn>
                <a:cxn ang="0">
                  <a:pos x="6" y="9"/>
                </a:cxn>
                <a:cxn ang="0">
                  <a:pos x="3" y="9"/>
                </a:cxn>
                <a:cxn ang="0">
                  <a:pos x="0" y="11"/>
                </a:cxn>
                <a:cxn ang="0">
                  <a:pos x="0" y="16"/>
                </a:cxn>
                <a:cxn ang="0">
                  <a:pos x="2" y="17"/>
                </a:cxn>
                <a:cxn ang="0">
                  <a:pos x="5" y="17"/>
                </a:cxn>
                <a:cxn ang="0">
                  <a:pos x="11" y="16"/>
                </a:cxn>
                <a:cxn ang="0">
                  <a:pos x="17" y="21"/>
                </a:cxn>
                <a:cxn ang="0">
                  <a:pos x="19" y="20"/>
                </a:cxn>
                <a:cxn ang="0">
                  <a:pos x="21" y="16"/>
                </a:cxn>
                <a:cxn ang="0">
                  <a:pos x="17" y="15"/>
                </a:cxn>
                <a:cxn ang="0">
                  <a:pos x="18" y="10"/>
                </a:cxn>
                <a:cxn ang="0">
                  <a:pos x="21" y="7"/>
                </a:cxn>
                <a:cxn ang="0">
                  <a:pos x="19" y="6"/>
                </a:cxn>
              </a:cxnLst>
              <a:rect l="0" t="0" r="r" b="b"/>
              <a:pathLst>
                <a:path w="21" h="21">
                  <a:moveTo>
                    <a:pt x="19" y="6"/>
                  </a:moveTo>
                  <a:lnTo>
                    <a:pt x="17" y="5"/>
                  </a:lnTo>
                  <a:lnTo>
                    <a:pt x="16" y="6"/>
                  </a:lnTo>
                  <a:lnTo>
                    <a:pt x="14" y="16"/>
                  </a:lnTo>
                  <a:lnTo>
                    <a:pt x="11" y="16"/>
                  </a:lnTo>
                  <a:lnTo>
                    <a:pt x="10" y="14"/>
                  </a:lnTo>
                  <a:lnTo>
                    <a:pt x="12" y="10"/>
                  </a:lnTo>
                  <a:lnTo>
                    <a:pt x="10" y="7"/>
                  </a:lnTo>
                  <a:lnTo>
                    <a:pt x="15" y="0"/>
                  </a:lnTo>
                  <a:lnTo>
                    <a:pt x="9" y="2"/>
                  </a:lnTo>
                  <a:lnTo>
                    <a:pt x="6" y="9"/>
                  </a:lnTo>
                  <a:lnTo>
                    <a:pt x="3" y="9"/>
                  </a:lnTo>
                  <a:lnTo>
                    <a:pt x="0" y="11"/>
                  </a:lnTo>
                  <a:lnTo>
                    <a:pt x="0" y="16"/>
                  </a:lnTo>
                  <a:lnTo>
                    <a:pt x="2" y="17"/>
                  </a:lnTo>
                  <a:lnTo>
                    <a:pt x="5" y="17"/>
                  </a:lnTo>
                  <a:lnTo>
                    <a:pt x="11" y="16"/>
                  </a:lnTo>
                  <a:lnTo>
                    <a:pt x="17" y="21"/>
                  </a:lnTo>
                  <a:lnTo>
                    <a:pt x="19" y="20"/>
                  </a:lnTo>
                  <a:lnTo>
                    <a:pt x="21" y="16"/>
                  </a:lnTo>
                  <a:lnTo>
                    <a:pt x="17" y="15"/>
                  </a:lnTo>
                  <a:lnTo>
                    <a:pt x="18" y="10"/>
                  </a:lnTo>
                  <a:lnTo>
                    <a:pt x="21" y="7"/>
                  </a:lnTo>
                  <a:lnTo>
                    <a:pt x="19" y="6"/>
                  </a:lnTo>
                  <a:close/>
                </a:path>
              </a:pathLst>
            </a:custGeom>
            <a:grpFill/>
            <a:ln w="9525" cap="rnd">
              <a:solidFill>
                <a:schemeClr val="bg1"/>
              </a:solidFill>
              <a:prstDash val="solid"/>
              <a:round/>
              <a:headEnd/>
              <a:tailEnd/>
            </a:ln>
          </p:spPr>
          <p:txBody>
            <a:bodyPr/>
            <a:lstStyle/>
            <a:p>
              <a:endParaRPr lang="en-US" sz="3200" dirty="0">
                <a:solidFill>
                  <a:srgbClr val="000000"/>
                </a:solidFill>
              </a:endParaRPr>
            </a:p>
          </p:txBody>
        </p:sp>
        <p:sp>
          <p:nvSpPr>
            <p:cNvPr id="110" name="Freeform 1011"/>
            <p:cNvSpPr>
              <a:spLocks/>
            </p:cNvSpPr>
            <p:nvPr/>
          </p:nvSpPr>
          <p:spPr bwMode="gray">
            <a:xfrm>
              <a:off x="5467795" y="3822060"/>
              <a:ext cx="213394" cy="231950"/>
            </a:xfrm>
            <a:custGeom>
              <a:avLst/>
              <a:gdLst/>
              <a:ahLst/>
              <a:cxnLst>
                <a:cxn ang="0">
                  <a:pos x="0" y="20"/>
                </a:cxn>
                <a:cxn ang="0">
                  <a:pos x="2" y="10"/>
                </a:cxn>
                <a:cxn ang="0">
                  <a:pos x="6" y="7"/>
                </a:cxn>
                <a:cxn ang="0">
                  <a:pos x="9" y="5"/>
                </a:cxn>
                <a:cxn ang="0">
                  <a:pos x="13" y="5"/>
                </a:cxn>
                <a:cxn ang="0">
                  <a:pos x="15" y="4"/>
                </a:cxn>
                <a:cxn ang="0">
                  <a:pos x="20" y="5"/>
                </a:cxn>
                <a:cxn ang="0">
                  <a:pos x="25" y="1"/>
                </a:cxn>
                <a:cxn ang="0">
                  <a:pos x="31" y="2"/>
                </a:cxn>
                <a:cxn ang="0">
                  <a:pos x="34" y="2"/>
                </a:cxn>
                <a:cxn ang="0">
                  <a:pos x="34" y="2"/>
                </a:cxn>
                <a:cxn ang="0">
                  <a:pos x="36" y="8"/>
                </a:cxn>
                <a:cxn ang="0">
                  <a:pos x="38" y="11"/>
                </a:cxn>
                <a:cxn ang="0">
                  <a:pos x="43" y="10"/>
                </a:cxn>
                <a:cxn ang="0">
                  <a:pos x="46" y="11"/>
                </a:cxn>
                <a:cxn ang="0">
                  <a:pos x="40" y="15"/>
                </a:cxn>
                <a:cxn ang="0">
                  <a:pos x="36" y="18"/>
                </a:cxn>
                <a:cxn ang="0">
                  <a:pos x="38" y="21"/>
                </a:cxn>
                <a:cxn ang="0">
                  <a:pos x="34" y="22"/>
                </a:cxn>
                <a:cxn ang="0">
                  <a:pos x="34" y="26"/>
                </a:cxn>
                <a:cxn ang="0">
                  <a:pos x="33" y="26"/>
                </a:cxn>
                <a:cxn ang="0">
                  <a:pos x="31" y="29"/>
                </a:cxn>
                <a:cxn ang="0">
                  <a:pos x="30" y="32"/>
                </a:cxn>
                <a:cxn ang="0">
                  <a:pos x="27" y="33"/>
                </a:cxn>
                <a:cxn ang="0">
                  <a:pos x="27" y="35"/>
                </a:cxn>
                <a:cxn ang="0">
                  <a:pos x="24" y="38"/>
                </a:cxn>
                <a:cxn ang="0">
                  <a:pos x="30" y="38"/>
                </a:cxn>
                <a:cxn ang="0">
                  <a:pos x="31" y="40"/>
                </a:cxn>
                <a:cxn ang="0">
                  <a:pos x="25" y="44"/>
                </a:cxn>
                <a:cxn ang="0">
                  <a:pos x="21" y="44"/>
                </a:cxn>
                <a:cxn ang="0">
                  <a:pos x="19" y="47"/>
                </a:cxn>
                <a:cxn ang="0">
                  <a:pos x="18" y="50"/>
                </a:cxn>
                <a:cxn ang="0">
                  <a:pos x="15" y="44"/>
                </a:cxn>
                <a:cxn ang="0">
                  <a:pos x="12" y="44"/>
                </a:cxn>
                <a:cxn ang="0">
                  <a:pos x="8" y="40"/>
                </a:cxn>
                <a:cxn ang="0">
                  <a:pos x="7" y="45"/>
                </a:cxn>
                <a:cxn ang="0">
                  <a:pos x="5" y="47"/>
                </a:cxn>
                <a:cxn ang="0">
                  <a:pos x="1" y="45"/>
                </a:cxn>
                <a:cxn ang="0">
                  <a:pos x="0" y="37"/>
                </a:cxn>
                <a:cxn ang="0">
                  <a:pos x="1" y="28"/>
                </a:cxn>
                <a:cxn ang="0">
                  <a:pos x="1" y="21"/>
                </a:cxn>
              </a:cxnLst>
              <a:rect l="0" t="0" r="r" b="b"/>
              <a:pathLst>
                <a:path w="46" h="50">
                  <a:moveTo>
                    <a:pt x="1" y="21"/>
                  </a:moveTo>
                  <a:lnTo>
                    <a:pt x="0" y="20"/>
                  </a:lnTo>
                  <a:lnTo>
                    <a:pt x="3" y="11"/>
                  </a:lnTo>
                  <a:lnTo>
                    <a:pt x="2" y="10"/>
                  </a:lnTo>
                  <a:lnTo>
                    <a:pt x="3" y="8"/>
                  </a:lnTo>
                  <a:lnTo>
                    <a:pt x="6" y="7"/>
                  </a:lnTo>
                  <a:lnTo>
                    <a:pt x="8" y="6"/>
                  </a:lnTo>
                  <a:lnTo>
                    <a:pt x="9" y="5"/>
                  </a:lnTo>
                  <a:lnTo>
                    <a:pt x="12" y="5"/>
                  </a:lnTo>
                  <a:lnTo>
                    <a:pt x="13" y="5"/>
                  </a:lnTo>
                  <a:lnTo>
                    <a:pt x="13" y="2"/>
                  </a:lnTo>
                  <a:lnTo>
                    <a:pt x="15" y="4"/>
                  </a:lnTo>
                  <a:lnTo>
                    <a:pt x="18" y="4"/>
                  </a:lnTo>
                  <a:lnTo>
                    <a:pt x="20" y="5"/>
                  </a:lnTo>
                  <a:lnTo>
                    <a:pt x="24" y="0"/>
                  </a:lnTo>
                  <a:lnTo>
                    <a:pt x="25" y="1"/>
                  </a:lnTo>
                  <a:lnTo>
                    <a:pt x="28" y="2"/>
                  </a:lnTo>
                  <a:lnTo>
                    <a:pt x="31" y="2"/>
                  </a:lnTo>
                  <a:lnTo>
                    <a:pt x="33" y="2"/>
                  </a:lnTo>
                  <a:lnTo>
                    <a:pt x="34" y="2"/>
                  </a:lnTo>
                  <a:lnTo>
                    <a:pt x="34" y="2"/>
                  </a:lnTo>
                  <a:lnTo>
                    <a:pt x="34" y="2"/>
                  </a:lnTo>
                  <a:lnTo>
                    <a:pt x="34" y="6"/>
                  </a:lnTo>
                  <a:lnTo>
                    <a:pt x="36" y="8"/>
                  </a:lnTo>
                  <a:lnTo>
                    <a:pt x="37" y="11"/>
                  </a:lnTo>
                  <a:lnTo>
                    <a:pt x="38" y="11"/>
                  </a:lnTo>
                  <a:lnTo>
                    <a:pt x="40" y="10"/>
                  </a:lnTo>
                  <a:lnTo>
                    <a:pt x="43" y="10"/>
                  </a:lnTo>
                  <a:lnTo>
                    <a:pt x="46" y="10"/>
                  </a:lnTo>
                  <a:lnTo>
                    <a:pt x="46" y="11"/>
                  </a:lnTo>
                  <a:lnTo>
                    <a:pt x="43" y="12"/>
                  </a:lnTo>
                  <a:lnTo>
                    <a:pt x="40" y="15"/>
                  </a:lnTo>
                  <a:lnTo>
                    <a:pt x="38" y="15"/>
                  </a:lnTo>
                  <a:lnTo>
                    <a:pt x="36" y="18"/>
                  </a:lnTo>
                  <a:lnTo>
                    <a:pt x="38" y="21"/>
                  </a:lnTo>
                  <a:lnTo>
                    <a:pt x="38" y="21"/>
                  </a:lnTo>
                  <a:lnTo>
                    <a:pt x="38" y="21"/>
                  </a:lnTo>
                  <a:lnTo>
                    <a:pt x="34" y="22"/>
                  </a:lnTo>
                  <a:lnTo>
                    <a:pt x="34" y="23"/>
                  </a:lnTo>
                  <a:lnTo>
                    <a:pt x="34" y="26"/>
                  </a:lnTo>
                  <a:lnTo>
                    <a:pt x="34" y="26"/>
                  </a:lnTo>
                  <a:lnTo>
                    <a:pt x="33" y="26"/>
                  </a:lnTo>
                  <a:lnTo>
                    <a:pt x="32" y="28"/>
                  </a:lnTo>
                  <a:lnTo>
                    <a:pt x="31" y="29"/>
                  </a:lnTo>
                  <a:lnTo>
                    <a:pt x="31" y="31"/>
                  </a:lnTo>
                  <a:lnTo>
                    <a:pt x="30" y="32"/>
                  </a:lnTo>
                  <a:lnTo>
                    <a:pt x="28" y="33"/>
                  </a:lnTo>
                  <a:lnTo>
                    <a:pt x="27" y="33"/>
                  </a:lnTo>
                  <a:lnTo>
                    <a:pt x="26" y="34"/>
                  </a:lnTo>
                  <a:lnTo>
                    <a:pt x="27" y="35"/>
                  </a:lnTo>
                  <a:lnTo>
                    <a:pt x="25" y="37"/>
                  </a:lnTo>
                  <a:lnTo>
                    <a:pt x="24" y="38"/>
                  </a:lnTo>
                  <a:lnTo>
                    <a:pt x="26" y="39"/>
                  </a:lnTo>
                  <a:lnTo>
                    <a:pt x="30" y="38"/>
                  </a:lnTo>
                  <a:lnTo>
                    <a:pt x="31" y="39"/>
                  </a:lnTo>
                  <a:lnTo>
                    <a:pt x="31" y="40"/>
                  </a:lnTo>
                  <a:lnTo>
                    <a:pt x="27" y="43"/>
                  </a:lnTo>
                  <a:lnTo>
                    <a:pt x="25" y="44"/>
                  </a:lnTo>
                  <a:lnTo>
                    <a:pt x="24" y="44"/>
                  </a:lnTo>
                  <a:lnTo>
                    <a:pt x="21" y="44"/>
                  </a:lnTo>
                  <a:lnTo>
                    <a:pt x="20" y="44"/>
                  </a:lnTo>
                  <a:lnTo>
                    <a:pt x="19" y="47"/>
                  </a:lnTo>
                  <a:lnTo>
                    <a:pt x="19" y="49"/>
                  </a:lnTo>
                  <a:lnTo>
                    <a:pt x="18" y="50"/>
                  </a:lnTo>
                  <a:lnTo>
                    <a:pt x="16" y="45"/>
                  </a:lnTo>
                  <a:lnTo>
                    <a:pt x="15" y="44"/>
                  </a:lnTo>
                  <a:lnTo>
                    <a:pt x="14" y="45"/>
                  </a:lnTo>
                  <a:lnTo>
                    <a:pt x="12" y="44"/>
                  </a:lnTo>
                  <a:lnTo>
                    <a:pt x="9" y="42"/>
                  </a:lnTo>
                  <a:lnTo>
                    <a:pt x="8" y="40"/>
                  </a:lnTo>
                  <a:lnTo>
                    <a:pt x="7" y="43"/>
                  </a:lnTo>
                  <a:lnTo>
                    <a:pt x="7" y="45"/>
                  </a:lnTo>
                  <a:lnTo>
                    <a:pt x="6" y="45"/>
                  </a:lnTo>
                  <a:lnTo>
                    <a:pt x="5" y="47"/>
                  </a:lnTo>
                  <a:lnTo>
                    <a:pt x="2" y="48"/>
                  </a:lnTo>
                  <a:lnTo>
                    <a:pt x="1" y="45"/>
                  </a:lnTo>
                  <a:lnTo>
                    <a:pt x="1" y="44"/>
                  </a:lnTo>
                  <a:lnTo>
                    <a:pt x="0" y="37"/>
                  </a:lnTo>
                  <a:lnTo>
                    <a:pt x="0" y="32"/>
                  </a:lnTo>
                  <a:lnTo>
                    <a:pt x="1" y="28"/>
                  </a:lnTo>
                  <a:lnTo>
                    <a:pt x="1" y="22"/>
                  </a:lnTo>
                  <a:lnTo>
                    <a:pt x="1" y="21"/>
                  </a:lnTo>
                  <a:close/>
                </a:path>
              </a:pathLst>
            </a:custGeom>
            <a:grpFill/>
            <a:ln w="9525" cap="rnd">
              <a:solidFill>
                <a:schemeClr val="bg1"/>
              </a:solidFill>
              <a:prstDash val="solid"/>
              <a:round/>
              <a:headEnd/>
              <a:tailEnd/>
            </a:ln>
          </p:spPr>
          <p:txBody>
            <a:bodyPr/>
            <a:lstStyle/>
            <a:p>
              <a:endParaRPr lang="en-US" sz="3200" dirty="0">
                <a:solidFill>
                  <a:srgbClr val="000000"/>
                </a:solidFill>
              </a:endParaRPr>
            </a:p>
          </p:txBody>
        </p:sp>
        <p:sp>
          <p:nvSpPr>
            <p:cNvPr id="111" name="Freeform 1013"/>
            <p:cNvSpPr>
              <a:spLocks/>
            </p:cNvSpPr>
            <p:nvPr/>
          </p:nvSpPr>
          <p:spPr bwMode="gray">
            <a:xfrm>
              <a:off x="5263680" y="4466881"/>
              <a:ext cx="32474" cy="41753"/>
            </a:xfrm>
            <a:custGeom>
              <a:avLst/>
              <a:gdLst/>
              <a:ahLst/>
              <a:cxnLst>
                <a:cxn ang="0">
                  <a:pos x="1" y="6"/>
                </a:cxn>
                <a:cxn ang="0">
                  <a:pos x="0" y="8"/>
                </a:cxn>
                <a:cxn ang="0">
                  <a:pos x="0" y="8"/>
                </a:cxn>
                <a:cxn ang="0">
                  <a:pos x="1" y="9"/>
                </a:cxn>
                <a:cxn ang="0">
                  <a:pos x="1" y="9"/>
                </a:cxn>
                <a:cxn ang="0">
                  <a:pos x="2" y="9"/>
                </a:cxn>
                <a:cxn ang="0">
                  <a:pos x="3" y="9"/>
                </a:cxn>
                <a:cxn ang="0">
                  <a:pos x="3" y="9"/>
                </a:cxn>
                <a:cxn ang="0">
                  <a:pos x="5" y="8"/>
                </a:cxn>
                <a:cxn ang="0">
                  <a:pos x="5" y="7"/>
                </a:cxn>
                <a:cxn ang="0">
                  <a:pos x="5" y="6"/>
                </a:cxn>
                <a:cxn ang="0">
                  <a:pos x="6" y="5"/>
                </a:cxn>
                <a:cxn ang="0">
                  <a:pos x="7" y="3"/>
                </a:cxn>
                <a:cxn ang="0">
                  <a:pos x="7" y="2"/>
                </a:cxn>
                <a:cxn ang="0">
                  <a:pos x="6" y="1"/>
                </a:cxn>
                <a:cxn ang="0">
                  <a:pos x="6" y="0"/>
                </a:cxn>
                <a:cxn ang="0">
                  <a:pos x="5" y="0"/>
                </a:cxn>
                <a:cxn ang="0">
                  <a:pos x="3" y="0"/>
                </a:cxn>
                <a:cxn ang="0">
                  <a:pos x="3" y="0"/>
                </a:cxn>
                <a:cxn ang="0">
                  <a:pos x="2" y="0"/>
                </a:cxn>
                <a:cxn ang="0">
                  <a:pos x="2" y="1"/>
                </a:cxn>
                <a:cxn ang="0">
                  <a:pos x="2" y="3"/>
                </a:cxn>
                <a:cxn ang="0">
                  <a:pos x="1" y="6"/>
                </a:cxn>
              </a:cxnLst>
              <a:rect l="0" t="0" r="r" b="b"/>
              <a:pathLst>
                <a:path w="7" h="9">
                  <a:moveTo>
                    <a:pt x="1" y="6"/>
                  </a:moveTo>
                  <a:lnTo>
                    <a:pt x="0" y="8"/>
                  </a:lnTo>
                  <a:lnTo>
                    <a:pt x="0" y="8"/>
                  </a:lnTo>
                  <a:lnTo>
                    <a:pt x="1" y="9"/>
                  </a:lnTo>
                  <a:lnTo>
                    <a:pt x="1" y="9"/>
                  </a:lnTo>
                  <a:lnTo>
                    <a:pt x="2" y="9"/>
                  </a:lnTo>
                  <a:lnTo>
                    <a:pt x="3" y="9"/>
                  </a:lnTo>
                  <a:lnTo>
                    <a:pt x="3" y="9"/>
                  </a:lnTo>
                  <a:lnTo>
                    <a:pt x="5" y="8"/>
                  </a:lnTo>
                  <a:lnTo>
                    <a:pt x="5" y="7"/>
                  </a:lnTo>
                  <a:lnTo>
                    <a:pt x="5" y="6"/>
                  </a:lnTo>
                  <a:lnTo>
                    <a:pt x="6" y="5"/>
                  </a:lnTo>
                  <a:lnTo>
                    <a:pt x="7" y="3"/>
                  </a:lnTo>
                  <a:lnTo>
                    <a:pt x="7" y="2"/>
                  </a:lnTo>
                  <a:lnTo>
                    <a:pt x="6" y="1"/>
                  </a:lnTo>
                  <a:lnTo>
                    <a:pt x="6" y="0"/>
                  </a:lnTo>
                  <a:lnTo>
                    <a:pt x="5" y="0"/>
                  </a:lnTo>
                  <a:lnTo>
                    <a:pt x="3" y="0"/>
                  </a:lnTo>
                  <a:lnTo>
                    <a:pt x="3" y="0"/>
                  </a:lnTo>
                  <a:lnTo>
                    <a:pt x="2" y="0"/>
                  </a:lnTo>
                  <a:lnTo>
                    <a:pt x="2" y="1"/>
                  </a:lnTo>
                  <a:lnTo>
                    <a:pt x="2" y="3"/>
                  </a:lnTo>
                  <a:lnTo>
                    <a:pt x="1" y="6"/>
                  </a:lnTo>
                  <a:close/>
                </a:path>
              </a:pathLst>
            </a:custGeom>
            <a:grpFill/>
            <a:ln w="9525" cap="rnd">
              <a:solidFill>
                <a:schemeClr val="bg1"/>
              </a:solidFill>
              <a:prstDash val="solid"/>
              <a:round/>
              <a:headEnd/>
              <a:tailEnd/>
            </a:ln>
          </p:spPr>
          <p:txBody>
            <a:bodyPr/>
            <a:lstStyle/>
            <a:p>
              <a:endParaRPr lang="en-US" sz="3200" dirty="0">
                <a:solidFill>
                  <a:srgbClr val="000000"/>
                </a:solidFill>
              </a:endParaRPr>
            </a:p>
          </p:txBody>
        </p:sp>
      </p:grpSp>
      <p:grpSp>
        <p:nvGrpSpPr>
          <p:cNvPr id="112" name="Group 111"/>
          <p:cNvGrpSpPr>
            <a:grpSpLocks noChangeAspect="1"/>
          </p:cNvGrpSpPr>
          <p:nvPr/>
        </p:nvGrpSpPr>
        <p:grpSpPr>
          <a:xfrm>
            <a:off x="6379801" y="2499348"/>
            <a:ext cx="2767040" cy="1362614"/>
            <a:chOff x="814512" y="2007429"/>
            <a:chExt cx="7295735" cy="3592746"/>
          </a:xfrm>
          <a:solidFill>
            <a:schemeClr val="bg2"/>
          </a:solidFill>
        </p:grpSpPr>
        <p:sp>
          <p:nvSpPr>
            <p:cNvPr id="113" name="Freeform 112"/>
            <p:cNvSpPr>
              <a:spLocks/>
            </p:cNvSpPr>
            <p:nvPr/>
          </p:nvSpPr>
          <p:spPr bwMode="auto">
            <a:xfrm>
              <a:off x="3064498" y="2562245"/>
              <a:ext cx="928910" cy="587346"/>
            </a:xfrm>
            <a:custGeom>
              <a:avLst/>
              <a:gdLst>
                <a:gd name="T0" fmla="*/ 388 w 514"/>
                <a:gd name="T1" fmla="*/ 11 h 325"/>
                <a:gd name="T2" fmla="*/ 394 w 514"/>
                <a:gd name="T3" fmla="*/ 18 h 325"/>
                <a:gd name="T4" fmla="*/ 394 w 514"/>
                <a:gd name="T5" fmla="*/ 35 h 325"/>
                <a:gd name="T6" fmla="*/ 392 w 514"/>
                <a:gd name="T7" fmla="*/ 53 h 325"/>
                <a:gd name="T8" fmla="*/ 410 w 514"/>
                <a:gd name="T9" fmla="*/ 62 h 325"/>
                <a:gd name="T10" fmla="*/ 434 w 514"/>
                <a:gd name="T11" fmla="*/ 53 h 325"/>
                <a:gd name="T12" fmla="*/ 445 w 514"/>
                <a:gd name="T13" fmla="*/ 42 h 325"/>
                <a:gd name="T14" fmla="*/ 470 w 514"/>
                <a:gd name="T15" fmla="*/ 38 h 325"/>
                <a:gd name="T16" fmla="*/ 476 w 514"/>
                <a:gd name="T17" fmla="*/ 44 h 325"/>
                <a:gd name="T18" fmla="*/ 494 w 514"/>
                <a:gd name="T19" fmla="*/ 38 h 325"/>
                <a:gd name="T20" fmla="*/ 512 w 514"/>
                <a:gd name="T21" fmla="*/ 46 h 325"/>
                <a:gd name="T22" fmla="*/ 503 w 514"/>
                <a:gd name="T23" fmla="*/ 51 h 325"/>
                <a:gd name="T24" fmla="*/ 480 w 514"/>
                <a:gd name="T25" fmla="*/ 58 h 325"/>
                <a:gd name="T26" fmla="*/ 458 w 514"/>
                <a:gd name="T27" fmla="*/ 56 h 325"/>
                <a:gd name="T28" fmla="*/ 430 w 514"/>
                <a:gd name="T29" fmla="*/ 60 h 325"/>
                <a:gd name="T30" fmla="*/ 408 w 514"/>
                <a:gd name="T31" fmla="*/ 69 h 325"/>
                <a:gd name="T32" fmla="*/ 392 w 514"/>
                <a:gd name="T33" fmla="*/ 78 h 325"/>
                <a:gd name="T34" fmla="*/ 388 w 514"/>
                <a:gd name="T35" fmla="*/ 91 h 325"/>
                <a:gd name="T36" fmla="*/ 399 w 514"/>
                <a:gd name="T37" fmla="*/ 108 h 325"/>
                <a:gd name="T38" fmla="*/ 396 w 514"/>
                <a:gd name="T39" fmla="*/ 124 h 325"/>
                <a:gd name="T40" fmla="*/ 377 w 514"/>
                <a:gd name="T41" fmla="*/ 139 h 325"/>
                <a:gd name="T42" fmla="*/ 377 w 514"/>
                <a:gd name="T43" fmla="*/ 157 h 325"/>
                <a:gd name="T44" fmla="*/ 357 w 514"/>
                <a:gd name="T45" fmla="*/ 162 h 325"/>
                <a:gd name="T46" fmla="*/ 335 w 514"/>
                <a:gd name="T47" fmla="*/ 159 h 325"/>
                <a:gd name="T48" fmla="*/ 346 w 514"/>
                <a:gd name="T49" fmla="*/ 179 h 325"/>
                <a:gd name="T50" fmla="*/ 335 w 514"/>
                <a:gd name="T51" fmla="*/ 192 h 325"/>
                <a:gd name="T52" fmla="*/ 321 w 514"/>
                <a:gd name="T53" fmla="*/ 195 h 325"/>
                <a:gd name="T54" fmla="*/ 314 w 514"/>
                <a:gd name="T55" fmla="*/ 214 h 325"/>
                <a:gd name="T56" fmla="*/ 312 w 514"/>
                <a:gd name="T57" fmla="*/ 237 h 325"/>
                <a:gd name="T58" fmla="*/ 303 w 514"/>
                <a:gd name="T59" fmla="*/ 247 h 325"/>
                <a:gd name="T60" fmla="*/ 284 w 514"/>
                <a:gd name="T61" fmla="*/ 239 h 325"/>
                <a:gd name="T62" fmla="*/ 268 w 514"/>
                <a:gd name="T63" fmla="*/ 245 h 325"/>
                <a:gd name="T64" fmla="*/ 253 w 514"/>
                <a:gd name="T65" fmla="*/ 250 h 325"/>
                <a:gd name="T66" fmla="*/ 246 w 514"/>
                <a:gd name="T67" fmla="*/ 261 h 325"/>
                <a:gd name="T68" fmla="*/ 231 w 514"/>
                <a:gd name="T69" fmla="*/ 258 h 325"/>
                <a:gd name="T70" fmla="*/ 208 w 514"/>
                <a:gd name="T71" fmla="*/ 287 h 325"/>
                <a:gd name="T72" fmla="*/ 206 w 514"/>
                <a:gd name="T73" fmla="*/ 309 h 325"/>
                <a:gd name="T74" fmla="*/ 136 w 514"/>
                <a:gd name="T75" fmla="*/ 320 h 325"/>
                <a:gd name="T76" fmla="*/ 58 w 514"/>
                <a:gd name="T77" fmla="*/ 321 h 325"/>
                <a:gd name="T78" fmla="*/ 45 w 514"/>
                <a:gd name="T79" fmla="*/ 261 h 325"/>
                <a:gd name="T80" fmla="*/ 11 w 514"/>
                <a:gd name="T81" fmla="*/ 230 h 325"/>
                <a:gd name="T82" fmla="*/ 14 w 514"/>
                <a:gd name="T83" fmla="*/ 179 h 325"/>
                <a:gd name="T84" fmla="*/ 9 w 514"/>
                <a:gd name="T85" fmla="*/ 150 h 325"/>
                <a:gd name="T86" fmla="*/ 18 w 514"/>
                <a:gd name="T87" fmla="*/ 137 h 325"/>
                <a:gd name="T88" fmla="*/ 21 w 514"/>
                <a:gd name="T89" fmla="*/ 120 h 325"/>
                <a:gd name="T90" fmla="*/ 31 w 514"/>
                <a:gd name="T91" fmla="*/ 104 h 325"/>
                <a:gd name="T92" fmla="*/ 73 w 514"/>
                <a:gd name="T93" fmla="*/ 117 h 325"/>
                <a:gd name="T94" fmla="*/ 93 w 514"/>
                <a:gd name="T95" fmla="*/ 108 h 325"/>
                <a:gd name="T96" fmla="*/ 93 w 514"/>
                <a:gd name="T97" fmla="*/ 93 h 325"/>
                <a:gd name="T98" fmla="*/ 131 w 514"/>
                <a:gd name="T99" fmla="*/ 84 h 325"/>
                <a:gd name="T100" fmla="*/ 147 w 514"/>
                <a:gd name="T101" fmla="*/ 67 h 325"/>
                <a:gd name="T102" fmla="*/ 186 w 514"/>
                <a:gd name="T103" fmla="*/ 33 h 325"/>
                <a:gd name="T104" fmla="*/ 213 w 514"/>
                <a:gd name="T105" fmla="*/ 42 h 325"/>
                <a:gd name="T106" fmla="*/ 239 w 514"/>
                <a:gd name="T107" fmla="*/ 44 h 325"/>
                <a:gd name="T108" fmla="*/ 261 w 514"/>
                <a:gd name="T109" fmla="*/ 47 h 325"/>
                <a:gd name="T110" fmla="*/ 281 w 514"/>
                <a:gd name="T111" fmla="*/ 49 h 325"/>
                <a:gd name="T112" fmla="*/ 301 w 514"/>
                <a:gd name="T113" fmla="*/ 44 h 325"/>
                <a:gd name="T114" fmla="*/ 317 w 514"/>
                <a:gd name="T115" fmla="*/ 47 h 325"/>
                <a:gd name="T116" fmla="*/ 326 w 514"/>
                <a:gd name="T117" fmla="*/ 33 h 325"/>
                <a:gd name="T118" fmla="*/ 348 w 514"/>
                <a:gd name="T119" fmla="*/ 31 h 325"/>
                <a:gd name="T120" fmla="*/ 350 w 514"/>
                <a:gd name="T121" fmla="*/ 18 h 325"/>
                <a:gd name="T122" fmla="*/ 363 w 514"/>
                <a:gd name="T123" fmla="*/ 3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4" h="325">
                  <a:moveTo>
                    <a:pt x="376" y="0"/>
                  </a:moveTo>
                  <a:lnTo>
                    <a:pt x="377" y="0"/>
                  </a:lnTo>
                  <a:lnTo>
                    <a:pt x="376" y="2"/>
                  </a:lnTo>
                  <a:lnTo>
                    <a:pt x="377" y="2"/>
                  </a:lnTo>
                  <a:lnTo>
                    <a:pt x="377" y="3"/>
                  </a:lnTo>
                  <a:lnTo>
                    <a:pt x="377" y="2"/>
                  </a:lnTo>
                  <a:lnTo>
                    <a:pt x="379" y="2"/>
                  </a:lnTo>
                  <a:lnTo>
                    <a:pt x="379" y="3"/>
                  </a:lnTo>
                  <a:lnTo>
                    <a:pt x="381" y="3"/>
                  </a:lnTo>
                  <a:lnTo>
                    <a:pt x="383" y="5"/>
                  </a:lnTo>
                  <a:lnTo>
                    <a:pt x="385" y="5"/>
                  </a:lnTo>
                  <a:lnTo>
                    <a:pt x="387" y="5"/>
                  </a:lnTo>
                  <a:lnTo>
                    <a:pt x="387" y="7"/>
                  </a:lnTo>
                  <a:lnTo>
                    <a:pt x="387" y="5"/>
                  </a:lnTo>
                  <a:lnTo>
                    <a:pt x="387" y="7"/>
                  </a:lnTo>
                  <a:lnTo>
                    <a:pt x="388" y="7"/>
                  </a:lnTo>
                  <a:lnTo>
                    <a:pt x="388" y="9"/>
                  </a:lnTo>
                  <a:lnTo>
                    <a:pt x="388" y="11"/>
                  </a:lnTo>
                  <a:lnTo>
                    <a:pt x="388" y="13"/>
                  </a:lnTo>
                  <a:lnTo>
                    <a:pt x="388" y="11"/>
                  </a:lnTo>
                  <a:lnTo>
                    <a:pt x="388" y="13"/>
                  </a:lnTo>
                  <a:lnTo>
                    <a:pt x="387" y="13"/>
                  </a:lnTo>
                  <a:lnTo>
                    <a:pt x="387" y="14"/>
                  </a:lnTo>
                  <a:lnTo>
                    <a:pt x="387" y="16"/>
                  </a:lnTo>
                  <a:lnTo>
                    <a:pt x="385" y="16"/>
                  </a:lnTo>
                  <a:lnTo>
                    <a:pt x="387" y="16"/>
                  </a:lnTo>
                  <a:lnTo>
                    <a:pt x="385" y="16"/>
                  </a:lnTo>
                  <a:lnTo>
                    <a:pt x="385" y="18"/>
                  </a:lnTo>
                  <a:lnTo>
                    <a:pt x="385" y="20"/>
                  </a:lnTo>
                  <a:lnTo>
                    <a:pt x="387" y="20"/>
                  </a:lnTo>
                  <a:lnTo>
                    <a:pt x="387" y="22"/>
                  </a:lnTo>
                  <a:lnTo>
                    <a:pt x="388" y="20"/>
                  </a:lnTo>
                  <a:lnTo>
                    <a:pt x="390" y="20"/>
                  </a:lnTo>
                  <a:lnTo>
                    <a:pt x="392" y="20"/>
                  </a:lnTo>
                  <a:lnTo>
                    <a:pt x="394" y="20"/>
                  </a:lnTo>
                  <a:lnTo>
                    <a:pt x="394" y="18"/>
                  </a:lnTo>
                  <a:lnTo>
                    <a:pt x="394" y="20"/>
                  </a:lnTo>
                  <a:lnTo>
                    <a:pt x="396" y="20"/>
                  </a:lnTo>
                  <a:lnTo>
                    <a:pt x="397" y="20"/>
                  </a:lnTo>
                  <a:lnTo>
                    <a:pt x="396" y="20"/>
                  </a:lnTo>
                  <a:lnTo>
                    <a:pt x="396" y="22"/>
                  </a:lnTo>
                  <a:lnTo>
                    <a:pt x="397" y="22"/>
                  </a:lnTo>
                  <a:lnTo>
                    <a:pt x="396" y="22"/>
                  </a:lnTo>
                  <a:lnTo>
                    <a:pt x="396" y="24"/>
                  </a:lnTo>
                  <a:lnTo>
                    <a:pt x="397" y="24"/>
                  </a:lnTo>
                  <a:lnTo>
                    <a:pt x="396" y="24"/>
                  </a:lnTo>
                  <a:lnTo>
                    <a:pt x="396" y="25"/>
                  </a:lnTo>
                  <a:lnTo>
                    <a:pt x="394" y="25"/>
                  </a:lnTo>
                  <a:lnTo>
                    <a:pt x="396" y="25"/>
                  </a:lnTo>
                  <a:lnTo>
                    <a:pt x="396" y="27"/>
                  </a:lnTo>
                  <a:lnTo>
                    <a:pt x="394" y="29"/>
                  </a:lnTo>
                  <a:lnTo>
                    <a:pt x="394" y="31"/>
                  </a:lnTo>
                  <a:lnTo>
                    <a:pt x="394" y="33"/>
                  </a:lnTo>
                  <a:lnTo>
                    <a:pt x="394" y="35"/>
                  </a:lnTo>
                  <a:lnTo>
                    <a:pt x="394" y="36"/>
                  </a:lnTo>
                  <a:lnTo>
                    <a:pt x="394" y="38"/>
                  </a:lnTo>
                  <a:lnTo>
                    <a:pt x="392" y="38"/>
                  </a:lnTo>
                  <a:lnTo>
                    <a:pt x="392" y="40"/>
                  </a:lnTo>
                  <a:lnTo>
                    <a:pt x="394" y="40"/>
                  </a:lnTo>
                  <a:lnTo>
                    <a:pt x="392" y="40"/>
                  </a:lnTo>
                  <a:lnTo>
                    <a:pt x="392" y="42"/>
                  </a:lnTo>
                  <a:lnTo>
                    <a:pt x="394" y="42"/>
                  </a:lnTo>
                  <a:lnTo>
                    <a:pt x="392" y="44"/>
                  </a:lnTo>
                  <a:lnTo>
                    <a:pt x="394" y="44"/>
                  </a:lnTo>
                  <a:lnTo>
                    <a:pt x="392" y="44"/>
                  </a:lnTo>
                  <a:lnTo>
                    <a:pt x="392" y="46"/>
                  </a:lnTo>
                  <a:lnTo>
                    <a:pt x="392" y="47"/>
                  </a:lnTo>
                  <a:lnTo>
                    <a:pt x="392" y="49"/>
                  </a:lnTo>
                  <a:lnTo>
                    <a:pt x="390" y="49"/>
                  </a:lnTo>
                  <a:lnTo>
                    <a:pt x="390" y="51"/>
                  </a:lnTo>
                  <a:lnTo>
                    <a:pt x="392" y="51"/>
                  </a:lnTo>
                  <a:lnTo>
                    <a:pt x="392" y="53"/>
                  </a:lnTo>
                  <a:lnTo>
                    <a:pt x="392" y="55"/>
                  </a:lnTo>
                  <a:lnTo>
                    <a:pt x="394" y="56"/>
                  </a:lnTo>
                  <a:lnTo>
                    <a:pt x="392" y="56"/>
                  </a:lnTo>
                  <a:lnTo>
                    <a:pt x="394" y="56"/>
                  </a:lnTo>
                  <a:lnTo>
                    <a:pt x="394" y="58"/>
                  </a:lnTo>
                  <a:lnTo>
                    <a:pt x="396" y="58"/>
                  </a:lnTo>
                  <a:lnTo>
                    <a:pt x="396" y="60"/>
                  </a:lnTo>
                  <a:lnTo>
                    <a:pt x="396" y="62"/>
                  </a:lnTo>
                  <a:lnTo>
                    <a:pt x="397" y="62"/>
                  </a:lnTo>
                  <a:lnTo>
                    <a:pt x="397" y="64"/>
                  </a:lnTo>
                  <a:lnTo>
                    <a:pt x="399" y="64"/>
                  </a:lnTo>
                  <a:lnTo>
                    <a:pt x="401" y="64"/>
                  </a:lnTo>
                  <a:lnTo>
                    <a:pt x="403" y="64"/>
                  </a:lnTo>
                  <a:lnTo>
                    <a:pt x="405" y="64"/>
                  </a:lnTo>
                  <a:lnTo>
                    <a:pt x="407" y="64"/>
                  </a:lnTo>
                  <a:lnTo>
                    <a:pt x="407" y="62"/>
                  </a:lnTo>
                  <a:lnTo>
                    <a:pt x="408" y="62"/>
                  </a:lnTo>
                  <a:lnTo>
                    <a:pt x="410" y="62"/>
                  </a:lnTo>
                  <a:lnTo>
                    <a:pt x="410" y="60"/>
                  </a:lnTo>
                  <a:lnTo>
                    <a:pt x="412" y="60"/>
                  </a:lnTo>
                  <a:lnTo>
                    <a:pt x="412" y="58"/>
                  </a:lnTo>
                  <a:lnTo>
                    <a:pt x="414" y="58"/>
                  </a:lnTo>
                  <a:lnTo>
                    <a:pt x="416" y="58"/>
                  </a:lnTo>
                  <a:lnTo>
                    <a:pt x="416" y="56"/>
                  </a:lnTo>
                  <a:lnTo>
                    <a:pt x="418" y="56"/>
                  </a:lnTo>
                  <a:lnTo>
                    <a:pt x="419" y="56"/>
                  </a:lnTo>
                  <a:lnTo>
                    <a:pt x="419" y="55"/>
                  </a:lnTo>
                  <a:lnTo>
                    <a:pt x="421" y="55"/>
                  </a:lnTo>
                  <a:lnTo>
                    <a:pt x="423" y="55"/>
                  </a:lnTo>
                  <a:lnTo>
                    <a:pt x="423" y="53"/>
                  </a:lnTo>
                  <a:lnTo>
                    <a:pt x="425" y="53"/>
                  </a:lnTo>
                  <a:lnTo>
                    <a:pt x="427" y="53"/>
                  </a:lnTo>
                  <a:lnTo>
                    <a:pt x="429" y="53"/>
                  </a:lnTo>
                  <a:lnTo>
                    <a:pt x="430" y="53"/>
                  </a:lnTo>
                  <a:lnTo>
                    <a:pt x="432" y="53"/>
                  </a:lnTo>
                  <a:lnTo>
                    <a:pt x="434" y="53"/>
                  </a:lnTo>
                  <a:lnTo>
                    <a:pt x="434" y="51"/>
                  </a:lnTo>
                  <a:lnTo>
                    <a:pt x="434" y="53"/>
                  </a:lnTo>
                  <a:lnTo>
                    <a:pt x="436" y="53"/>
                  </a:lnTo>
                  <a:lnTo>
                    <a:pt x="436" y="51"/>
                  </a:lnTo>
                  <a:lnTo>
                    <a:pt x="436" y="49"/>
                  </a:lnTo>
                  <a:lnTo>
                    <a:pt x="438" y="49"/>
                  </a:lnTo>
                  <a:lnTo>
                    <a:pt x="438" y="47"/>
                  </a:lnTo>
                  <a:lnTo>
                    <a:pt x="439" y="47"/>
                  </a:lnTo>
                  <a:lnTo>
                    <a:pt x="439" y="46"/>
                  </a:lnTo>
                  <a:lnTo>
                    <a:pt x="439" y="44"/>
                  </a:lnTo>
                  <a:lnTo>
                    <a:pt x="441" y="44"/>
                  </a:lnTo>
                  <a:lnTo>
                    <a:pt x="441" y="46"/>
                  </a:lnTo>
                  <a:lnTo>
                    <a:pt x="441" y="44"/>
                  </a:lnTo>
                  <a:lnTo>
                    <a:pt x="441" y="46"/>
                  </a:lnTo>
                  <a:lnTo>
                    <a:pt x="441" y="44"/>
                  </a:lnTo>
                  <a:lnTo>
                    <a:pt x="443" y="44"/>
                  </a:lnTo>
                  <a:lnTo>
                    <a:pt x="445" y="44"/>
                  </a:lnTo>
                  <a:lnTo>
                    <a:pt x="445" y="42"/>
                  </a:lnTo>
                  <a:lnTo>
                    <a:pt x="447" y="42"/>
                  </a:lnTo>
                  <a:lnTo>
                    <a:pt x="449" y="42"/>
                  </a:lnTo>
                  <a:lnTo>
                    <a:pt x="450" y="42"/>
                  </a:lnTo>
                  <a:lnTo>
                    <a:pt x="450" y="40"/>
                  </a:lnTo>
                  <a:lnTo>
                    <a:pt x="452" y="40"/>
                  </a:lnTo>
                  <a:lnTo>
                    <a:pt x="452" y="38"/>
                  </a:lnTo>
                  <a:lnTo>
                    <a:pt x="454" y="38"/>
                  </a:lnTo>
                  <a:lnTo>
                    <a:pt x="456" y="38"/>
                  </a:lnTo>
                  <a:lnTo>
                    <a:pt x="456" y="36"/>
                  </a:lnTo>
                  <a:lnTo>
                    <a:pt x="458" y="36"/>
                  </a:lnTo>
                  <a:lnTo>
                    <a:pt x="460" y="36"/>
                  </a:lnTo>
                  <a:lnTo>
                    <a:pt x="461" y="36"/>
                  </a:lnTo>
                  <a:lnTo>
                    <a:pt x="463" y="36"/>
                  </a:lnTo>
                  <a:lnTo>
                    <a:pt x="465" y="36"/>
                  </a:lnTo>
                  <a:lnTo>
                    <a:pt x="467" y="36"/>
                  </a:lnTo>
                  <a:lnTo>
                    <a:pt x="469" y="36"/>
                  </a:lnTo>
                  <a:lnTo>
                    <a:pt x="470" y="36"/>
                  </a:lnTo>
                  <a:lnTo>
                    <a:pt x="470" y="38"/>
                  </a:lnTo>
                  <a:lnTo>
                    <a:pt x="472" y="36"/>
                  </a:lnTo>
                  <a:lnTo>
                    <a:pt x="474" y="36"/>
                  </a:lnTo>
                  <a:lnTo>
                    <a:pt x="474" y="38"/>
                  </a:lnTo>
                  <a:lnTo>
                    <a:pt x="474" y="40"/>
                  </a:lnTo>
                  <a:lnTo>
                    <a:pt x="474" y="42"/>
                  </a:lnTo>
                  <a:lnTo>
                    <a:pt x="472" y="42"/>
                  </a:lnTo>
                  <a:lnTo>
                    <a:pt x="470" y="42"/>
                  </a:lnTo>
                  <a:lnTo>
                    <a:pt x="470" y="44"/>
                  </a:lnTo>
                  <a:lnTo>
                    <a:pt x="469" y="42"/>
                  </a:lnTo>
                  <a:lnTo>
                    <a:pt x="469" y="44"/>
                  </a:lnTo>
                  <a:lnTo>
                    <a:pt x="470" y="44"/>
                  </a:lnTo>
                  <a:lnTo>
                    <a:pt x="472" y="44"/>
                  </a:lnTo>
                  <a:lnTo>
                    <a:pt x="474" y="44"/>
                  </a:lnTo>
                  <a:lnTo>
                    <a:pt x="474" y="46"/>
                  </a:lnTo>
                  <a:lnTo>
                    <a:pt x="474" y="44"/>
                  </a:lnTo>
                  <a:lnTo>
                    <a:pt x="476" y="44"/>
                  </a:lnTo>
                  <a:lnTo>
                    <a:pt x="476" y="46"/>
                  </a:lnTo>
                  <a:lnTo>
                    <a:pt x="476" y="44"/>
                  </a:lnTo>
                  <a:lnTo>
                    <a:pt x="476" y="46"/>
                  </a:lnTo>
                  <a:lnTo>
                    <a:pt x="478" y="44"/>
                  </a:lnTo>
                  <a:lnTo>
                    <a:pt x="480" y="44"/>
                  </a:lnTo>
                  <a:lnTo>
                    <a:pt x="480" y="42"/>
                  </a:lnTo>
                  <a:lnTo>
                    <a:pt x="480" y="44"/>
                  </a:lnTo>
                  <a:lnTo>
                    <a:pt x="481" y="44"/>
                  </a:lnTo>
                  <a:lnTo>
                    <a:pt x="481" y="42"/>
                  </a:lnTo>
                  <a:lnTo>
                    <a:pt x="483" y="42"/>
                  </a:lnTo>
                  <a:lnTo>
                    <a:pt x="485" y="42"/>
                  </a:lnTo>
                  <a:lnTo>
                    <a:pt x="487" y="42"/>
                  </a:lnTo>
                  <a:lnTo>
                    <a:pt x="487" y="40"/>
                  </a:lnTo>
                  <a:lnTo>
                    <a:pt x="489" y="40"/>
                  </a:lnTo>
                  <a:lnTo>
                    <a:pt x="491" y="40"/>
                  </a:lnTo>
                  <a:lnTo>
                    <a:pt x="492" y="40"/>
                  </a:lnTo>
                  <a:lnTo>
                    <a:pt x="491" y="40"/>
                  </a:lnTo>
                  <a:lnTo>
                    <a:pt x="491" y="38"/>
                  </a:lnTo>
                  <a:lnTo>
                    <a:pt x="492" y="38"/>
                  </a:lnTo>
                  <a:lnTo>
                    <a:pt x="494" y="38"/>
                  </a:lnTo>
                  <a:lnTo>
                    <a:pt x="496" y="38"/>
                  </a:lnTo>
                  <a:lnTo>
                    <a:pt x="498" y="38"/>
                  </a:lnTo>
                  <a:lnTo>
                    <a:pt x="500" y="38"/>
                  </a:lnTo>
                  <a:lnTo>
                    <a:pt x="502" y="38"/>
                  </a:lnTo>
                  <a:lnTo>
                    <a:pt x="503" y="38"/>
                  </a:lnTo>
                  <a:lnTo>
                    <a:pt x="503" y="40"/>
                  </a:lnTo>
                  <a:lnTo>
                    <a:pt x="505" y="40"/>
                  </a:lnTo>
                  <a:lnTo>
                    <a:pt x="505" y="38"/>
                  </a:lnTo>
                  <a:lnTo>
                    <a:pt x="507" y="38"/>
                  </a:lnTo>
                  <a:lnTo>
                    <a:pt x="509" y="38"/>
                  </a:lnTo>
                  <a:lnTo>
                    <a:pt x="509" y="40"/>
                  </a:lnTo>
                  <a:lnTo>
                    <a:pt x="511" y="40"/>
                  </a:lnTo>
                  <a:lnTo>
                    <a:pt x="512" y="40"/>
                  </a:lnTo>
                  <a:lnTo>
                    <a:pt x="512" y="42"/>
                  </a:lnTo>
                  <a:lnTo>
                    <a:pt x="514" y="42"/>
                  </a:lnTo>
                  <a:lnTo>
                    <a:pt x="514" y="44"/>
                  </a:lnTo>
                  <a:lnTo>
                    <a:pt x="514" y="46"/>
                  </a:lnTo>
                  <a:lnTo>
                    <a:pt x="512" y="46"/>
                  </a:lnTo>
                  <a:lnTo>
                    <a:pt x="511" y="46"/>
                  </a:lnTo>
                  <a:lnTo>
                    <a:pt x="511" y="44"/>
                  </a:lnTo>
                  <a:lnTo>
                    <a:pt x="509" y="42"/>
                  </a:lnTo>
                  <a:lnTo>
                    <a:pt x="509" y="44"/>
                  </a:lnTo>
                  <a:lnTo>
                    <a:pt x="509" y="42"/>
                  </a:lnTo>
                  <a:lnTo>
                    <a:pt x="507" y="44"/>
                  </a:lnTo>
                  <a:lnTo>
                    <a:pt x="505" y="44"/>
                  </a:lnTo>
                  <a:lnTo>
                    <a:pt x="503" y="44"/>
                  </a:lnTo>
                  <a:lnTo>
                    <a:pt x="502" y="44"/>
                  </a:lnTo>
                  <a:lnTo>
                    <a:pt x="500" y="44"/>
                  </a:lnTo>
                  <a:lnTo>
                    <a:pt x="500" y="46"/>
                  </a:lnTo>
                  <a:lnTo>
                    <a:pt x="500" y="47"/>
                  </a:lnTo>
                  <a:lnTo>
                    <a:pt x="500" y="49"/>
                  </a:lnTo>
                  <a:lnTo>
                    <a:pt x="500" y="51"/>
                  </a:lnTo>
                  <a:lnTo>
                    <a:pt x="502" y="51"/>
                  </a:lnTo>
                  <a:lnTo>
                    <a:pt x="502" y="49"/>
                  </a:lnTo>
                  <a:lnTo>
                    <a:pt x="502" y="51"/>
                  </a:lnTo>
                  <a:lnTo>
                    <a:pt x="503" y="51"/>
                  </a:lnTo>
                  <a:lnTo>
                    <a:pt x="502" y="53"/>
                  </a:lnTo>
                  <a:lnTo>
                    <a:pt x="502" y="55"/>
                  </a:lnTo>
                  <a:lnTo>
                    <a:pt x="500" y="55"/>
                  </a:lnTo>
                  <a:lnTo>
                    <a:pt x="500" y="53"/>
                  </a:lnTo>
                  <a:lnTo>
                    <a:pt x="498" y="53"/>
                  </a:lnTo>
                  <a:lnTo>
                    <a:pt x="498" y="55"/>
                  </a:lnTo>
                  <a:lnTo>
                    <a:pt x="496" y="55"/>
                  </a:lnTo>
                  <a:lnTo>
                    <a:pt x="494" y="55"/>
                  </a:lnTo>
                  <a:lnTo>
                    <a:pt x="494" y="56"/>
                  </a:lnTo>
                  <a:lnTo>
                    <a:pt x="492" y="56"/>
                  </a:lnTo>
                  <a:lnTo>
                    <a:pt x="491" y="56"/>
                  </a:lnTo>
                  <a:lnTo>
                    <a:pt x="489" y="56"/>
                  </a:lnTo>
                  <a:lnTo>
                    <a:pt x="487" y="56"/>
                  </a:lnTo>
                  <a:lnTo>
                    <a:pt x="487" y="58"/>
                  </a:lnTo>
                  <a:lnTo>
                    <a:pt x="485" y="58"/>
                  </a:lnTo>
                  <a:lnTo>
                    <a:pt x="483" y="58"/>
                  </a:lnTo>
                  <a:lnTo>
                    <a:pt x="481" y="58"/>
                  </a:lnTo>
                  <a:lnTo>
                    <a:pt x="480" y="58"/>
                  </a:lnTo>
                  <a:lnTo>
                    <a:pt x="480" y="56"/>
                  </a:lnTo>
                  <a:lnTo>
                    <a:pt x="480" y="58"/>
                  </a:lnTo>
                  <a:lnTo>
                    <a:pt x="480" y="56"/>
                  </a:lnTo>
                  <a:lnTo>
                    <a:pt x="478" y="56"/>
                  </a:lnTo>
                  <a:lnTo>
                    <a:pt x="476" y="56"/>
                  </a:lnTo>
                  <a:lnTo>
                    <a:pt x="474" y="56"/>
                  </a:lnTo>
                  <a:lnTo>
                    <a:pt x="472" y="56"/>
                  </a:lnTo>
                  <a:lnTo>
                    <a:pt x="470" y="56"/>
                  </a:lnTo>
                  <a:lnTo>
                    <a:pt x="469" y="56"/>
                  </a:lnTo>
                  <a:lnTo>
                    <a:pt x="467" y="56"/>
                  </a:lnTo>
                  <a:lnTo>
                    <a:pt x="467" y="58"/>
                  </a:lnTo>
                  <a:lnTo>
                    <a:pt x="465" y="56"/>
                  </a:lnTo>
                  <a:lnTo>
                    <a:pt x="463" y="56"/>
                  </a:lnTo>
                  <a:lnTo>
                    <a:pt x="461" y="56"/>
                  </a:lnTo>
                  <a:lnTo>
                    <a:pt x="460" y="56"/>
                  </a:lnTo>
                  <a:lnTo>
                    <a:pt x="458" y="56"/>
                  </a:lnTo>
                  <a:lnTo>
                    <a:pt x="458" y="58"/>
                  </a:lnTo>
                  <a:lnTo>
                    <a:pt x="458" y="56"/>
                  </a:lnTo>
                  <a:lnTo>
                    <a:pt x="456" y="56"/>
                  </a:lnTo>
                  <a:lnTo>
                    <a:pt x="454" y="56"/>
                  </a:lnTo>
                  <a:lnTo>
                    <a:pt x="452" y="56"/>
                  </a:lnTo>
                  <a:lnTo>
                    <a:pt x="450" y="56"/>
                  </a:lnTo>
                  <a:lnTo>
                    <a:pt x="449" y="56"/>
                  </a:lnTo>
                  <a:lnTo>
                    <a:pt x="449" y="58"/>
                  </a:lnTo>
                  <a:lnTo>
                    <a:pt x="447" y="58"/>
                  </a:lnTo>
                  <a:lnTo>
                    <a:pt x="445" y="56"/>
                  </a:lnTo>
                  <a:lnTo>
                    <a:pt x="445" y="58"/>
                  </a:lnTo>
                  <a:lnTo>
                    <a:pt x="443" y="58"/>
                  </a:lnTo>
                  <a:lnTo>
                    <a:pt x="441" y="58"/>
                  </a:lnTo>
                  <a:lnTo>
                    <a:pt x="439" y="58"/>
                  </a:lnTo>
                  <a:lnTo>
                    <a:pt x="438" y="58"/>
                  </a:lnTo>
                  <a:lnTo>
                    <a:pt x="436" y="58"/>
                  </a:lnTo>
                  <a:lnTo>
                    <a:pt x="434" y="58"/>
                  </a:lnTo>
                  <a:lnTo>
                    <a:pt x="432" y="58"/>
                  </a:lnTo>
                  <a:lnTo>
                    <a:pt x="430" y="58"/>
                  </a:lnTo>
                  <a:lnTo>
                    <a:pt x="430" y="60"/>
                  </a:lnTo>
                  <a:lnTo>
                    <a:pt x="429" y="60"/>
                  </a:lnTo>
                  <a:lnTo>
                    <a:pt x="427" y="60"/>
                  </a:lnTo>
                  <a:lnTo>
                    <a:pt x="425" y="60"/>
                  </a:lnTo>
                  <a:lnTo>
                    <a:pt x="425" y="62"/>
                  </a:lnTo>
                  <a:lnTo>
                    <a:pt x="423" y="62"/>
                  </a:lnTo>
                  <a:lnTo>
                    <a:pt x="421" y="62"/>
                  </a:lnTo>
                  <a:lnTo>
                    <a:pt x="419" y="62"/>
                  </a:lnTo>
                  <a:lnTo>
                    <a:pt x="418" y="62"/>
                  </a:lnTo>
                  <a:lnTo>
                    <a:pt x="418" y="64"/>
                  </a:lnTo>
                  <a:lnTo>
                    <a:pt x="419" y="66"/>
                  </a:lnTo>
                  <a:lnTo>
                    <a:pt x="418" y="66"/>
                  </a:lnTo>
                  <a:lnTo>
                    <a:pt x="416" y="66"/>
                  </a:lnTo>
                  <a:lnTo>
                    <a:pt x="414" y="66"/>
                  </a:lnTo>
                  <a:lnTo>
                    <a:pt x="414" y="67"/>
                  </a:lnTo>
                  <a:lnTo>
                    <a:pt x="412" y="67"/>
                  </a:lnTo>
                  <a:lnTo>
                    <a:pt x="412" y="69"/>
                  </a:lnTo>
                  <a:lnTo>
                    <a:pt x="410" y="69"/>
                  </a:lnTo>
                  <a:lnTo>
                    <a:pt x="408" y="69"/>
                  </a:lnTo>
                  <a:lnTo>
                    <a:pt x="408" y="71"/>
                  </a:lnTo>
                  <a:lnTo>
                    <a:pt x="407" y="71"/>
                  </a:lnTo>
                  <a:lnTo>
                    <a:pt x="405" y="71"/>
                  </a:lnTo>
                  <a:lnTo>
                    <a:pt x="405" y="73"/>
                  </a:lnTo>
                  <a:lnTo>
                    <a:pt x="405" y="75"/>
                  </a:lnTo>
                  <a:lnTo>
                    <a:pt x="403" y="75"/>
                  </a:lnTo>
                  <a:lnTo>
                    <a:pt x="403" y="73"/>
                  </a:lnTo>
                  <a:lnTo>
                    <a:pt x="401" y="73"/>
                  </a:lnTo>
                  <a:lnTo>
                    <a:pt x="399" y="73"/>
                  </a:lnTo>
                  <a:lnTo>
                    <a:pt x="399" y="71"/>
                  </a:lnTo>
                  <a:lnTo>
                    <a:pt x="397" y="71"/>
                  </a:lnTo>
                  <a:lnTo>
                    <a:pt x="397" y="73"/>
                  </a:lnTo>
                  <a:lnTo>
                    <a:pt x="397" y="75"/>
                  </a:lnTo>
                  <a:lnTo>
                    <a:pt x="396" y="75"/>
                  </a:lnTo>
                  <a:lnTo>
                    <a:pt x="396" y="77"/>
                  </a:lnTo>
                  <a:lnTo>
                    <a:pt x="394" y="77"/>
                  </a:lnTo>
                  <a:lnTo>
                    <a:pt x="394" y="78"/>
                  </a:lnTo>
                  <a:lnTo>
                    <a:pt x="392" y="78"/>
                  </a:lnTo>
                  <a:lnTo>
                    <a:pt x="392" y="80"/>
                  </a:lnTo>
                  <a:lnTo>
                    <a:pt x="390" y="80"/>
                  </a:lnTo>
                  <a:lnTo>
                    <a:pt x="390" y="82"/>
                  </a:lnTo>
                  <a:lnTo>
                    <a:pt x="388" y="82"/>
                  </a:lnTo>
                  <a:lnTo>
                    <a:pt x="387" y="82"/>
                  </a:lnTo>
                  <a:lnTo>
                    <a:pt x="387" y="84"/>
                  </a:lnTo>
                  <a:lnTo>
                    <a:pt x="385" y="84"/>
                  </a:lnTo>
                  <a:lnTo>
                    <a:pt x="385" y="86"/>
                  </a:lnTo>
                  <a:lnTo>
                    <a:pt x="383" y="86"/>
                  </a:lnTo>
                  <a:lnTo>
                    <a:pt x="383" y="88"/>
                  </a:lnTo>
                  <a:lnTo>
                    <a:pt x="385" y="88"/>
                  </a:lnTo>
                  <a:lnTo>
                    <a:pt x="385" y="89"/>
                  </a:lnTo>
                  <a:lnTo>
                    <a:pt x="387" y="89"/>
                  </a:lnTo>
                  <a:lnTo>
                    <a:pt x="388" y="89"/>
                  </a:lnTo>
                  <a:lnTo>
                    <a:pt x="390" y="91"/>
                  </a:lnTo>
                  <a:lnTo>
                    <a:pt x="388" y="91"/>
                  </a:lnTo>
                  <a:lnTo>
                    <a:pt x="390" y="91"/>
                  </a:lnTo>
                  <a:lnTo>
                    <a:pt x="388" y="91"/>
                  </a:lnTo>
                  <a:lnTo>
                    <a:pt x="388" y="93"/>
                  </a:lnTo>
                  <a:lnTo>
                    <a:pt x="390" y="93"/>
                  </a:lnTo>
                  <a:lnTo>
                    <a:pt x="392" y="93"/>
                  </a:lnTo>
                  <a:lnTo>
                    <a:pt x="392" y="95"/>
                  </a:lnTo>
                  <a:lnTo>
                    <a:pt x="394" y="97"/>
                  </a:lnTo>
                  <a:lnTo>
                    <a:pt x="392" y="97"/>
                  </a:lnTo>
                  <a:lnTo>
                    <a:pt x="394" y="97"/>
                  </a:lnTo>
                  <a:lnTo>
                    <a:pt x="394" y="99"/>
                  </a:lnTo>
                  <a:lnTo>
                    <a:pt x="396" y="99"/>
                  </a:lnTo>
                  <a:lnTo>
                    <a:pt x="396" y="100"/>
                  </a:lnTo>
                  <a:lnTo>
                    <a:pt x="394" y="100"/>
                  </a:lnTo>
                  <a:lnTo>
                    <a:pt x="394" y="102"/>
                  </a:lnTo>
                  <a:lnTo>
                    <a:pt x="396" y="102"/>
                  </a:lnTo>
                  <a:lnTo>
                    <a:pt x="396" y="104"/>
                  </a:lnTo>
                  <a:lnTo>
                    <a:pt x="397" y="104"/>
                  </a:lnTo>
                  <a:lnTo>
                    <a:pt x="397" y="106"/>
                  </a:lnTo>
                  <a:lnTo>
                    <a:pt x="397" y="108"/>
                  </a:lnTo>
                  <a:lnTo>
                    <a:pt x="399" y="108"/>
                  </a:lnTo>
                  <a:lnTo>
                    <a:pt x="399" y="109"/>
                  </a:lnTo>
                  <a:lnTo>
                    <a:pt x="397" y="109"/>
                  </a:lnTo>
                  <a:lnTo>
                    <a:pt x="397" y="111"/>
                  </a:lnTo>
                  <a:lnTo>
                    <a:pt x="396" y="111"/>
                  </a:lnTo>
                  <a:lnTo>
                    <a:pt x="396" y="113"/>
                  </a:lnTo>
                  <a:lnTo>
                    <a:pt x="396" y="115"/>
                  </a:lnTo>
                  <a:lnTo>
                    <a:pt x="397" y="115"/>
                  </a:lnTo>
                  <a:lnTo>
                    <a:pt x="397" y="117"/>
                  </a:lnTo>
                  <a:lnTo>
                    <a:pt x="399" y="117"/>
                  </a:lnTo>
                  <a:lnTo>
                    <a:pt x="399" y="119"/>
                  </a:lnTo>
                  <a:lnTo>
                    <a:pt x="397" y="119"/>
                  </a:lnTo>
                  <a:lnTo>
                    <a:pt x="397" y="120"/>
                  </a:lnTo>
                  <a:lnTo>
                    <a:pt x="397" y="119"/>
                  </a:lnTo>
                  <a:lnTo>
                    <a:pt x="396" y="120"/>
                  </a:lnTo>
                  <a:lnTo>
                    <a:pt x="394" y="120"/>
                  </a:lnTo>
                  <a:lnTo>
                    <a:pt x="394" y="122"/>
                  </a:lnTo>
                  <a:lnTo>
                    <a:pt x="396" y="122"/>
                  </a:lnTo>
                  <a:lnTo>
                    <a:pt x="396" y="124"/>
                  </a:lnTo>
                  <a:lnTo>
                    <a:pt x="394" y="124"/>
                  </a:lnTo>
                  <a:lnTo>
                    <a:pt x="394" y="126"/>
                  </a:lnTo>
                  <a:lnTo>
                    <a:pt x="392" y="126"/>
                  </a:lnTo>
                  <a:lnTo>
                    <a:pt x="390" y="126"/>
                  </a:lnTo>
                  <a:lnTo>
                    <a:pt x="390" y="128"/>
                  </a:lnTo>
                  <a:lnTo>
                    <a:pt x="388" y="128"/>
                  </a:lnTo>
                  <a:lnTo>
                    <a:pt x="387" y="128"/>
                  </a:lnTo>
                  <a:lnTo>
                    <a:pt x="387" y="130"/>
                  </a:lnTo>
                  <a:lnTo>
                    <a:pt x="387" y="131"/>
                  </a:lnTo>
                  <a:lnTo>
                    <a:pt x="385" y="131"/>
                  </a:lnTo>
                  <a:lnTo>
                    <a:pt x="385" y="133"/>
                  </a:lnTo>
                  <a:lnTo>
                    <a:pt x="383" y="133"/>
                  </a:lnTo>
                  <a:lnTo>
                    <a:pt x="381" y="133"/>
                  </a:lnTo>
                  <a:lnTo>
                    <a:pt x="381" y="135"/>
                  </a:lnTo>
                  <a:lnTo>
                    <a:pt x="379" y="135"/>
                  </a:lnTo>
                  <a:lnTo>
                    <a:pt x="379" y="137"/>
                  </a:lnTo>
                  <a:lnTo>
                    <a:pt x="379" y="139"/>
                  </a:lnTo>
                  <a:lnTo>
                    <a:pt x="377" y="139"/>
                  </a:lnTo>
                  <a:lnTo>
                    <a:pt x="377" y="141"/>
                  </a:lnTo>
                  <a:lnTo>
                    <a:pt x="376" y="141"/>
                  </a:lnTo>
                  <a:lnTo>
                    <a:pt x="376" y="142"/>
                  </a:lnTo>
                  <a:lnTo>
                    <a:pt x="376" y="144"/>
                  </a:lnTo>
                  <a:lnTo>
                    <a:pt x="377" y="144"/>
                  </a:lnTo>
                  <a:lnTo>
                    <a:pt x="377" y="146"/>
                  </a:lnTo>
                  <a:lnTo>
                    <a:pt x="377" y="144"/>
                  </a:lnTo>
                  <a:lnTo>
                    <a:pt x="379" y="144"/>
                  </a:lnTo>
                  <a:lnTo>
                    <a:pt x="379" y="146"/>
                  </a:lnTo>
                  <a:lnTo>
                    <a:pt x="379" y="148"/>
                  </a:lnTo>
                  <a:lnTo>
                    <a:pt x="381" y="148"/>
                  </a:lnTo>
                  <a:lnTo>
                    <a:pt x="381" y="150"/>
                  </a:lnTo>
                  <a:lnTo>
                    <a:pt x="379" y="150"/>
                  </a:lnTo>
                  <a:lnTo>
                    <a:pt x="379" y="152"/>
                  </a:lnTo>
                  <a:lnTo>
                    <a:pt x="381" y="152"/>
                  </a:lnTo>
                  <a:lnTo>
                    <a:pt x="379" y="153"/>
                  </a:lnTo>
                  <a:lnTo>
                    <a:pt x="379" y="155"/>
                  </a:lnTo>
                  <a:lnTo>
                    <a:pt x="377" y="157"/>
                  </a:lnTo>
                  <a:lnTo>
                    <a:pt x="379" y="157"/>
                  </a:lnTo>
                  <a:lnTo>
                    <a:pt x="377" y="157"/>
                  </a:lnTo>
                  <a:lnTo>
                    <a:pt x="379" y="159"/>
                  </a:lnTo>
                  <a:lnTo>
                    <a:pt x="377" y="159"/>
                  </a:lnTo>
                  <a:lnTo>
                    <a:pt x="376" y="159"/>
                  </a:lnTo>
                  <a:lnTo>
                    <a:pt x="374" y="159"/>
                  </a:lnTo>
                  <a:lnTo>
                    <a:pt x="374" y="161"/>
                  </a:lnTo>
                  <a:lnTo>
                    <a:pt x="372" y="161"/>
                  </a:lnTo>
                  <a:lnTo>
                    <a:pt x="370" y="161"/>
                  </a:lnTo>
                  <a:lnTo>
                    <a:pt x="368" y="161"/>
                  </a:lnTo>
                  <a:lnTo>
                    <a:pt x="368" y="162"/>
                  </a:lnTo>
                  <a:lnTo>
                    <a:pt x="366" y="161"/>
                  </a:lnTo>
                  <a:lnTo>
                    <a:pt x="366" y="162"/>
                  </a:lnTo>
                  <a:lnTo>
                    <a:pt x="365" y="162"/>
                  </a:lnTo>
                  <a:lnTo>
                    <a:pt x="363" y="162"/>
                  </a:lnTo>
                  <a:lnTo>
                    <a:pt x="361" y="162"/>
                  </a:lnTo>
                  <a:lnTo>
                    <a:pt x="359" y="162"/>
                  </a:lnTo>
                  <a:lnTo>
                    <a:pt x="357" y="162"/>
                  </a:lnTo>
                  <a:lnTo>
                    <a:pt x="355" y="162"/>
                  </a:lnTo>
                  <a:lnTo>
                    <a:pt x="355" y="161"/>
                  </a:lnTo>
                  <a:lnTo>
                    <a:pt x="354" y="161"/>
                  </a:lnTo>
                  <a:lnTo>
                    <a:pt x="354" y="162"/>
                  </a:lnTo>
                  <a:lnTo>
                    <a:pt x="354" y="161"/>
                  </a:lnTo>
                  <a:lnTo>
                    <a:pt x="354" y="162"/>
                  </a:lnTo>
                  <a:lnTo>
                    <a:pt x="352" y="162"/>
                  </a:lnTo>
                  <a:lnTo>
                    <a:pt x="352" y="161"/>
                  </a:lnTo>
                  <a:lnTo>
                    <a:pt x="350" y="161"/>
                  </a:lnTo>
                  <a:lnTo>
                    <a:pt x="348" y="161"/>
                  </a:lnTo>
                  <a:lnTo>
                    <a:pt x="346" y="161"/>
                  </a:lnTo>
                  <a:lnTo>
                    <a:pt x="345" y="161"/>
                  </a:lnTo>
                  <a:lnTo>
                    <a:pt x="343" y="161"/>
                  </a:lnTo>
                  <a:lnTo>
                    <a:pt x="343" y="159"/>
                  </a:lnTo>
                  <a:lnTo>
                    <a:pt x="341" y="159"/>
                  </a:lnTo>
                  <a:lnTo>
                    <a:pt x="339" y="159"/>
                  </a:lnTo>
                  <a:lnTo>
                    <a:pt x="337" y="159"/>
                  </a:lnTo>
                  <a:lnTo>
                    <a:pt x="335" y="159"/>
                  </a:lnTo>
                  <a:lnTo>
                    <a:pt x="335" y="161"/>
                  </a:lnTo>
                  <a:lnTo>
                    <a:pt x="335" y="162"/>
                  </a:lnTo>
                  <a:lnTo>
                    <a:pt x="334" y="162"/>
                  </a:lnTo>
                  <a:lnTo>
                    <a:pt x="335" y="162"/>
                  </a:lnTo>
                  <a:lnTo>
                    <a:pt x="335" y="164"/>
                  </a:lnTo>
                  <a:lnTo>
                    <a:pt x="337" y="164"/>
                  </a:lnTo>
                  <a:lnTo>
                    <a:pt x="337" y="166"/>
                  </a:lnTo>
                  <a:lnTo>
                    <a:pt x="339" y="166"/>
                  </a:lnTo>
                  <a:lnTo>
                    <a:pt x="339" y="168"/>
                  </a:lnTo>
                  <a:lnTo>
                    <a:pt x="339" y="170"/>
                  </a:lnTo>
                  <a:lnTo>
                    <a:pt x="341" y="170"/>
                  </a:lnTo>
                  <a:lnTo>
                    <a:pt x="343" y="170"/>
                  </a:lnTo>
                  <a:lnTo>
                    <a:pt x="345" y="170"/>
                  </a:lnTo>
                  <a:lnTo>
                    <a:pt x="345" y="172"/>
                  </a:lnTo>
                  <a:lnTo>
                    <a:pt x="345" y="173"/>
                  </a:lnTo>
                  <a:lnTo>
                    <a:pt x="346" y="173"/>
                  </a:lnTo>
                  <a:lnTo>
                    <a:pt x="346" y="177"/>
                  </a:lnTo>
                  <a:lnTo>
                    <a:pt x="346" y="179"/>
                  </a:lnTo>
                  <a:lnTo>
                    <a:pt x="348" y="179"/>
                  </a:lnTo>
                  <a:lnTo>
                    <a:pt x="348" y="181"/>
                  </a:lnTo>
                  <a:lnTo>
                    <a:pt x="350" y="181"/>
                  </a:lnTo>
                  <a:lnTo>
                    <a:pt x="350" y="183"/>
                  </a:lnTo>
                  <a:lnTo>
                    <a:pt x="352" y="183"/>
                  </a:lnTo>
                  <a:lnTo>
                    <a:pt x="350" y="183"/>
                  </a:lnTo>
                  <a:lnTo>
                    <a:pt x="352" y="184"/>
                  </a:lnTo>
                  <a:lnTo>
                    <a:pt x="350" y="184"/>
                  </a:lnTo>
                  <a:lnTo>
                    <a:pt x="350" y="186"/>
                  </a:lnTo>
                  <a:lnTo>
                    <a:pt x="348" y="186"/>
                  </a:lnTo>
                  <a:lnTo>
                    <a:pt x="346" y="188"/>
                  </a:lnTo>
                  <a:lnTo>
                    <a:pt x="345" y="188"/>
                  </a:lnTo>
                  <a:lnTo>
                    <a:pt x="343" y="188"/>
                  </a:lnTo>
                  <a:lnTo>
                    <a:pt x="341" y="190"/>
                  </a:lnTo>
                  <a:lnTo>
                    <a:pt x="341" y="192"/>
                  </a:lnTo>
                  <a:lnTo>
                    <a:pt x="339" y="192"/>
                  </a:lnTo>
                  <a:lnTo>
                    <a:pt x="337" y="192"/>
                  </a:lnTo>
                  <a:lnTo>
                    <a:pt x="335" y="192"/>
                  </a:lnTo>
                  <a:lnTo>
                    <a:pt x="335" y="194"/>
                  </a:lnTo>
                  <a:lnTo>
                    <a:pt x="334" y="192"/>
                  </a:lnTo>
                  <a:lnTo>
                    <a:pt x="332" y="192"/>
                  </a:lnTo>
                  <a:lnTo>
                    <a:pt x="330" y="192"/>
                  </a:lnTo>
                  <a:lnTo>
                    <a:pt x="330" y="194"/>
                  </a:lnTo>
                  <a:lnTo>
                    <a:pt x="328" y="194"/>
                  </a:lnTo>
                  <a:lnTo>
                    <a:pt x="328" y="192"/>
                  </a:lnTo>
                  <a:lnTo>
                    <a:pt x="328" y="194"/>
                  </a:lnTo>
                  <a:lnTo>
                    <a:pt x="326" y="194"/>
                  </a:lnTo>
                  <a:lnTo>
                    <a:pt x="326" y="192"/>
                  </a:lnTo>
                  <a:lnTo>
                    <a:pt x="326" y="194"/>
                  </a:lnTo>
                  <a:lnTo>
                    <a:pt x="326" y="192"/>
                  </a:lnTo>
                  <a:lnTo>
                    <a:pt x="324" y="194"/>
                  </a:lnTo>
                  <a:lnTo>
                    <a:pt x="324" y="192"/>
                  </a:lnTo>
                  <a:lnTo>
                    <a:pt x="324" y="194"/>
                  </a:lnTo>
                  <a:lnTo>
                    <a:pt x="323" y="194"/>
                  </a:lnTo>
                  <a:lnTo>
                    <a:pt x="323" y="195"/>
                  </a:lnTo>
                  <a:lnTo>
                    <a:pt x="321" y="195"/>
                  </a:lnTo>
                  <a:lnTo>
                    <a:pt x="321" y="199"/>
                  </a:lnTo>
                  <a:lnTo>
                    <a:pt x="323" y="199"/>
                  </a:lnTo>
                  <a:lnTo>
                    <a:pt x="323" y="201"/>
                  </a:lnTo>
                  <a:lnTo>
                    <a:pt x="321" y="201"/>
                  </a:lnTo>
                  <a:lnTo>
                    <a:pt x="321" y="203"/>
                  </a:lnTo>
                  <a:lnTo>
                    <a:pt x="319" y="203"/>
                  </a:lnTo>
                  <a:lnTo>
                    <a:pt x="319" y="205"/>
                  </a:lnTo>
                  <a:lnTo>
                    <a:pt x="317" y="205"/>
                  </a:lnTo>
                  <a:lnTo>
                    <a:pt x="319" y="205"/>
                  </a:lnTo>
                  <a:lnTo>
                    <a:pt x="319" y="206"/>
                  </a:lnTo>
                  <a:lnTo>
                    <a:pt x="319" y="208"/>
                  </a:lnTo>
                  <a:lnTo>
                    <a:pt x="321" y="208"/>
                  </a:lnTo>
                  <a:lnTo>
                    <a:pt x="319" y="208"/>
                  </a:lnTo>
                  <a:lnTo>
                    <a:pt x="319" y="210"/>
                  </a:lnTo>
                  <a:lnTo>
                    <a:pt x="317" y="212"/>
                  </a:lnTo>
                  <a:lnTo>
                    <a:pt x="315" y="212"/>
                  </a:lnTo>
                  <a:lnTo>
                    <a:pt x="314" y="212"/>
                  </a:lnTo>
                  <a:lnTo>
                    <a:pt x="314" y="214"/>
                  </a:lnTo>
                  <a:lnTo>
                    <a:pt x="312" y="215"/>
                  </a:lnTo>
                  <a:lnTo>
                    <a:pt x="314" y="217"/>
                  </a:lnTo>
                  <a:lnTo>
                    <a:pt x="314" y="219"/>
                  </a:lnTo>
                  <a:lnTo>
                    <a:pt x="314" y="221"/>
                  </a:lnTo>
                  <a:lnTo>
                    <a:pt x="314" y="223"/>
                  </a:lnTo>
                  <a:lnTo>
                    <a:pt x="314" y="225"/>
                  </a:lnTo>
                  <a:lnTo>
                    <a:pt x="314" y="226"/>
                  </a:lnTo>
                  <a:lnTo>
                    <a:pt x="314" y="228"/>
                  </a:lnTo>
                  <a:lnTo>
                    <a:pt x="315" y="228"/>
                  </a:lnTo>
                  <a:lnTo>
                    <a:pt x="314" y="228"/>
                  </a:lnTo>
                  <a:lnTo>
                    <a:pt x="314" y="230"/>
                  </a:lnTo>
                  <a:lnTo>
                    <a:pt x="314" y="232"/>
                  </a:lnTo>
                  <a:lnTo>
                    <a:pt x="315" y="232"/>
                  </a:lnTo>
                  <a:lnTo>
                    <a:pt x="315" y="234"/>
                  </a:lnTo>
                  <a:lnTo>
                    <a:pt x="315" y="236"/>
                  </a:lnTo>
                  <a:lnTo>
                    <a:pt x="314" y="236"/>
                  </a:lnTo>
                  <a:lnTo>
                    <a:pt x="312" y="236"/>
                  </a:lnTo>
                  <a:lnTo>
                    <a:pt x="312" y="237"/>
                  </a:lnTo>
                  <a:lnTo>
                    <a:pt x="312" y="236"/>
                  </a:lnTo>
                  <a:lnTo>
                    <a:pt x="312" y="237"/>
                  </a:lnTo>
                  <a:lnTo>
                    <a:pt x="310" y="237"/>
                  </a:lnTo>
                  <a:lnTo>
                    <a:pt x="312" y="237"/>
                  </a:lnTo>
                  <a:lnTo>
                    <a:pt x="310" y="237"/>
                  </a:lnTo>
                  <a:lnTo>
                    <a:pt x="310" y="239"/>
                  </a:lnTo>
                  <a:lnTo>
                    <a:pt x="310" y="241"/>
                  </a:lnTo>
                  <a:lnTo>
                    <a:pt x="308" y="241"/>
                  </a:lnTo>
                  <a:lnTo>
                    <a:pt x="310" y="241"/>
                  </a:lnTo>
                  <a:lnTo>
                    <a:pt x="308" y="241"/>
                  </a:lnTo>
                  <a:lnTo>
                    <a:pt x="308" y="243"/>
                  </a:lnTo>
                  <a:lnTo>
                    <a:pt x="306" y="243"/>
                  </a:lnTo>
                  <a:lnTo>
                    <a:pt x="306" y="245"/>
                  </a:lnTo>
                  <a:lnTo>
                    <a:pt x="304" y="245"/>
                  </a:lnTo>
                  <a:lnTo>
                    <a:pt x="306" y="245"/>
                  </a:lnTo>
                  <a:lnTo>
                    <a:pt x="304" y="245"/>
                  </a:lnTo>
                  <a:lnTo>
                    <a:pt x="303" y="245"/>
                  </a:lnTo>
                  <a:lnTo>
                    <a:pt x="303" y="247"/>
                  </a:lnTo>
                  <a:lnTo>
                    <a:pt x="301" y="247"/>
                  </a:lnTo>
                  <a:lnTo>
                    <a:pt x="303" y="247"/>
                  </a:lnTo>
                  <a:lnTo>
                    <a:pt x="301" y="247"/>
                  </a:lnTo>
                  <a:lnTo>
                    <a:pt x="299" y="247"/>
                  </a:lnTo>
                  <a:lnTo>
                    <a:pt x="297" y="247"/>
                  </a:lnTo>
                  <a:lnTo>
                    <a:pt x="297" y="245"/>
                  </a:lnTo>
                  <a:lnTo>
                    <a:pt x="297" y="247"/>
                  </a:lnTo>
                  <a:lnTo>
                    <a:pt x="297" y="245"/>
                  </a:lnTo>
                  <a:lnTo>
                    <a:pt x="295" y="245"/>
                  </a:lnTo>
                  <a:lnTo>
                    <a:pt x="295" y="243"/>
                  </a:lnTo>
                  <a:lnTo>
                    <a:pt x="295" y="245"/>
                  </a:lnTo>
                  <a:lnTo>
                    <a:pt x="293" y="243"/>
                  </a:lnTo>
                  <a:lnTo>
                    <a:pt x="293" y="241"/>
                  </a:lnTo>
                  <a:lnTo>
                    <a:pt x="292" y="239"/>
                  </a:lnTo>
                  <a:lnTo>
                    <a:pt x="288" y="237"/>
                  </a:lnTo>
                  <a:lnTo>
                    <a:pt x="288" y="239"/>
                  </a:lnTo>
                  <a:lnTo>
                    <a:pt x="286" y="239"/>
                  </a:lnTo>
                  <a:lnTo>
                    <a:pt x="284" y="239"/>
                  </a:lnTo>
                  <a:lnTo>
                    <a:pt x="284" y="241"/>
                  </a:lnTo>
                  <a:lnTo>
                    <a:pt x="286" y="241"/>
                  </a:lnTo>
                  <a:lnTo>
                    <a:pt x="290" y="241"/>
                  </a:lnTo>
                  <a:lnTo>
                    <a:pt x="288" y="241"/>
                  </a:lnTo>
                  <a:lnTo>
                    <a:pt x="288" y="243"/>
                  </a:lnTo>
                  <a:lnTo>
                    <a:pt x="288" y="241"/>
                  </a:lnTo>
                  <a:lnTo>
                    <a:pt x="286" y="241"/>
                  </a:lnTo>
                  <a:lnTo>
                    <a:pt x="284" y="241"/>
                  </a:lnTo>
                  <a:lnTo>
                    <a:pt x="282" y="241"/>
                  </a:lnTo>
                  <a:lnTo>
                    <a:pt x="281" y="241"/>
                  </a:lnTo>
                  <a:lnTo>
                    <a:pt x="279" y="241"/>
                  </a:lnTo>
                  <a:lnTo>
                    <a:pt x="277" y="239"/>
                  </a:lnTo>
                  <a:lnTo>
                    <a:pt x="275" y="239"/>
                  </a:lnTo>
                  <a:lnTo>
                    <a:pt x="273" y="237"/>
                  </a:lnTo>
                  <a:lnTo>
                    <a:pt x="272" y="241"/>
                  </a:lnTo>
                  <a:lnTo>
                    <a:pt x="272" y="243"/>
                  </a:lnTo>
                  <a:lnTo>
                    <a:pt x="270" y="243"/>
                  </a:lnTo>
                  <a:lnTo>
                    <a:pt x="268" y="245"/>
                  </a:lnTo>
                  <a:lnTo>
                    <a:pt x="266" y="245"/>
                  </a:lnTo>
                  <a:lnTo>
                    <a:pt x="264" y="245"/>
                  </a:lnTo>
                  <a:lnTo>
                    <a:pt x="262" y="245"/>
                  </a:lnTo>
                  <a:lnTo>
                    <a:pt x="262" y="247"/>
                  </a:lnTo>
                  <a:lnTo>
                    <a:pt x="261" y="247"/>
                  </a:lnTo>
                  <a:lnTo>
                    <a:pt x="261" y="248"/>
                  </a:lnTo>
                  <a:lnTo>
                    <a:pt x="259" y="248"/>
                  </a:lnTo>
                  <a:lnTo>
                    <a:pt x="259" y="250"/>
                  </a:lnTo>
                  <a:lnTo>
                    <a:pt x="257" y="250"/>
                  </a:lnTo>
                  <a:lnTo>
                    <a:pt x="257" y="248"/>
                  </a:lnTo>
                  <a:lnTo>
                    <a:pt x="257" y="250"/>
                  </a:lnTo>
                  <a:lnTo>
                    <a:pt x="257" y="248"/>
                  </a:lnTo>
                  <a:lnTo>
                    <a:pt x="257" y="250"/>
                  </a:lnTo>
                  <a:lnTo>
                    <a:pt x="257" y="248"/>
                  </a:lnTo>
                  <a:lnTo>
                    <a:pt x="255" y="250"/>
                  </a:lnTo>
                  <a:lnTo>
                    <a:pt x="255" y="248"/>
                  </a:lnTo>
                  <a:lnTo>
                    <a:pt x="253" y="248"/>
                  </a:lnTo>
                  <a:lnTo>
                    <a:pt x="253" y="250"/>
                  </a:lnTo>
                  <a:lnTo>
                    <a:pt x="253" y="252"/>
                  </a:lnTo>
                  <a:lnTo>
                    <a:pt x="255" y="254"/>
                  </a:lnTo>
                  <a:lnTo>
                    <a:pt x="255" y="252"/>
                  </a:lnTo>
                  <a:lnTo>
                    <a:pt x="255" y="254"/>
                  </a:lnTo>
                  <a:lnTo>
                    <a:pt x="259" y="252"/>
                  </a:lnTo>
                  <a:lnTo>
                    <a:pt x="261" y="254"/>
                  </a:lnTo>
                  <a:lnTo>
                    <a:pt x="261" y="256"/>
                  </a:lnTo>
                  <a:lnTo>
                    <a:pt x="259" y="256"/>
                  </a:lnTo>
                  <a:lnTo>
                    <a:pt x="257" y="256"/>
                  </a:lnTo>
                  <a:lnTo>
                    <a:pt x="257" y="258"/>
                  </a:lnTo>
                  <a:lnTo>
                    <a:pt x="255" y="258"/>
                  </a:lnTo>
                  <a:lnTo>
                    <a:pt x="253" y="258"/>
                  </a:lnTo>
                  <a:lnTo>
                    <a:pt x="251" y="258"/>
                  </a:lnTo>
                  <a:lnTo>
                    <a:pt x="251" y="259"/>
                  </a:lnTo>
                  <a:lnTo>
                    <a:pt x="250" y="259"/>
                  </a:lnTo>
                  <a:lnTo>
                    <a:pt x="248" y="259"/>
                  </a:lnTo>
                  <a:lnTo>
                    <a:pt x="246" y="259"/>
                  </a:lnTo>
                  <a:lnTo>
                    <a:pt x="246" y="261"/>
                  </a:lnTo>
                  <a:lnTo>
                    <a:pt x="246" y="259"/>
                  </a:lnTo>
                  <a:lnTo>
                    <a:pt x="246" y="261"/>
                  </a:lnTo>
                  <a:lnTo>
                    <a:pt x="246" y="259"/>
                  </a:lnTo>
                  <a:lnTo>
                    <a:pt x="246" y="261"/>
                  </a:lnTo>
                  <a:lnTo>
                    <a:pt x="244" y="259"/>
                  </a:lnTo>
                  <a:lnTo>
                    <a:pt x="244" y="261"/>
                  </a:lnTo>
                  <a:lnTo>
                    <a:pt x="242" y="259"/>
                  </a:lnTo>
                  <a:lnTo>
                    <a:pt x="242" y="261"/>
                  </a:lnTo>
                  <a:lnTo>
                    <a:pt x="242" y="259"/>
                  </a:lnTo>
                  <a:lnTo>
                    <a:pt x="241" y="259"/>
                  </a:lnTo>
                  <a:lnTo>
                    <a:pt x="239" y="259"/>
                  </a:lnTo>
                  <a:lnTo>
                    <a:pt x="237" y="259"/>
                  </a:lnTo>
                  <a:lnTo>
                    <a:pt x="235" y="259"/>
                  </a:lnTo>
                  <a:lnTo>
                    <a:pt x="233" y="259"/>
                  </a:lnTo>
                  <a:lnTo>
                    <a:pt x="233" y="258"/>
                  </a:lnTo>
                  <a:lnTo>
                    <a:pt x="235" y="258"/>
                  </a:lnTo>
                  <a:lnTo>
                    <a:pt x="233" y="258"/>
                  </a:lnTo>
                  <a:lnTo>
                    <a:pt x="231" y="258"/>
                  </a:lnTo>
                  <a:lnTo>
                    <a:pt x="230" y="258"/>
                  </a:lnTo>
                  <a:lnTo>
                    <a:pt x="228" y="258"/>
                  </a:lnTo>
                  <a:lnTo>
                    <a:pt x="226" y="258"/>
                  </a:lnTo>
                  <a:lnTo>
                    <a:pt x="226" y="259"/>
                  </a:lnTo>
                  <a:lnTo>
                    <a:pt x="224" y="259"/>
                  </a:lnTo>
                  <a:lnTo>
                    <a:pt x="224" y="261"/>
                  </a:lnTo>
                  <a:lnTo>
                    <a:pt x="222" y="261"/>
                  </a:lnTo>
                  <a:lnTo>
                    <a:pt x="222" y="263"/>
                  </a:lnTo>
                  <a:lnTo>
                    <a:pt x="220" y="263"/>
                  </a:lnTo>
                  <a:lnTo>
                    <a:pt x="220" y="265"/>
                  </a:lnTo>
                  <a:lnTo>
                    <a:pt x="222" y="265"/>
                  </a:lnTo>
                  <a:lnTo>
                    <a:pt x="220" y="265"/>
                  </a:lnTo>
                  <a:lnTo>
                    <a:pt x="217" y="268"/>
                  </a:lnTo>
                  <a:lnTo>
                    <a:pt x="211" y="270"/>
                  </a:lnTo>
                  <a:lnTo>
                    <a:pt x="208" y="283"/>
                  </a:lnTo>
                  <a:lnTo>
                    <a:pt x="206" y="283"/>
                  </a:lnTo>
                  <a:lnTo>
                    <a:pt x="208" y="285"/>
                  </a:lnTo>
                  <a:lnTo>
                    <a:pt x="208" y="287"/>
                  </a:lnTo>
                  <a:lnTo>
                    <a:pt x="209" y="287"/>
                  </a:lnTo>
                  <a:lnTo>
                    <a:pt x="209" y="289"/>
                  </a:lnTo>
                  <a:lnTo>
                    <a:pt x="209" y="290"/>
                  </a:lnTo>
                  <a:lnTo>
                    <a:pt x="208" y="290"/>
                  </a:lnTo>
                  <a:lnTo>
                    <a:pt x="209" y="290"/>
                  </a:lnTo>
                  <a:lnTo>
                    <a:pt x="209" y="292"/>
                  </a:lnTo>
                  <a:lnTo>
                    <a:pt x="208" y="294"/>
                  </a:lnTo>
                  <a:lnTo>
                    <a:pt x="208" y="296"/>
                  </a:lnTo>
                  <a:lnTo>
                    <a:pt x="208" y="298"/>
                  </a:lnTo>
                  <a:lnTo>
                    <a:pt x="206" y="300"/>
                  </a:lnTo>
                  <a:lnTo>
                    <a:pt x="206" y="301"/>
                  </a:lnTo>
                  <a:lnTo>
                    <a:pt x="204" y="301"/>
                  </a:lnTo>
                  <a:lnTo>
                    <a:pt x="208" y="303"/>
                  </a:lnTo>
                  <a:lnTo>
                    <a:pt x="209" y="305"/>
                  </a:lnTo>
                  <a:lnTo>
                    <a:pt x="209" y="307"/>
                  </a:lnTo>
                  <a:lnTo>
                    <a:pt x="208" y="307"/>
                  </a:lnTo>
                  <a:lnTo>
                    <a:pt x="208" y="309"/>
                  </a:lnTo>
                  <a:lnTo>
                    <a:pt x="206" y="309"/>
                  </a:lnTo>
                  <a:lnTo>
                    <a:pt x="197" y="312"/>
                  </a:lnTo>
                  <a:lnTo>
                    <a:pt x="191" y="312"/>
                  </a:lnTo>
                  <a:lnTo>
                    <a:pt x="188" y="314"/>
                  </a:lnTo>
                  <a:lnTo>
                    <a:pt x="182" y="316"/>
                  </a:lnTo>
                  <a:lnTo>
                    <a:pt x="180" y="316"/>
                  </a:lnTo>
                  <a:lnTo>
                    <a:pt x="171" y="318"/>
                  </a:lnTo>
                  <a:lnTo>
                    <a:pt x="162" y="320"/>
                  </a:lnTo>
                  <a:lnTo>
                    <a:pt x="153" y="320"/>
                  </a:lnTo>
                  <a:lnTo>
                    <a:pt x="146" y="318"/>
                  </a:lnTo>
                  <a:lnTo>
                    <a:pt x="144" y="318"/>
                  </a:lnTo>
                  <a:lnTo>
                    <a:pt x="144" y="320"/>
                  </a:lnTo>
                  <a:lnTo>
                    <a:pt x="144" y="318"/>
                  </a:lnTo>
                  <a:lnTo>
                    <a:pt x="144" y="320"/>
                  </a:lnTo>
                  <a:lnTo>
                    <a:pt x="142" y="320"/>
                  </a:lnTo>
                  <a:lnTo>
                    <a:pt x="140" y="320"/>
                  </a:lnTo>
                  <a:lnTo>
                    <a:pt x="138" y="320"/>
                  </a:lnTo>
                  <a:lnTo>
                    <a:pt x="138" y="321"/>
                  </a:lnTo>
                  <a:lnTo>
                    <a:pt x="136" y="320"/>
                  </a:lnTo>
                  <a:lnTo>
                    <a:pt x="136" y="321"/>
                  </a:lnTo>
                  <a:lnTo>
                    <a:pt x="136" y="320"/>
                  </a:lnTo>
                  <a:lnTo>
                    <a:pt x="136" y="321"/>
                  </a:lnTo>
                  <a:lnTo>
                    <a:pt x="135" y="321"/>
                  </a:lnTo>
                  <a:lnTo>
                    <a:pt x="133" y="321"/>
                  </a:lnTo>
                  <a:lnTo>
                    <a:pt x="131" y="321"/>
                  </a:lnTo>
                  <a:lnTo>
                    <a:pt x="131" y="323"/>
                  </a:lnTo>
                  <a:lnTo>
                    <a:pt x="131" y="325"/>
                  </a:lnTo>
                  <a:lnTo>
                    <a:pt x="129" y="325"/>
                  </a:lnTo>
                  <a:lnTo>
                    <a:pt x="127" y="325"/>
                  </a:lnTo>
                  <a:lnTo>
                    <a:pt x="122" y="323"/>
                  </a:lnTo>
                  <a:lnTo>
                    <a:pt x="109" y="321"/>
                  </a:lnTo>
                  <a:lnTo>
                    <a:pt x="102" y="323"/>
                  </a:lnTo>
                  <a:lnTo>
                    <a:pt x="100" y="323"/>
                  </a:lnTo>
                  <a:lnTo>
                    <a:pt x="98" y="323"/>
                  </a:lnTo>
                  <a:lnTo>
                    <a:pt x="76" y="325"/>
                  </a:lnTo>
                  <a:lnTo>
                    <a:pt x="71" y="325"/>
                  </a:lnTo>
                  <a:lnTo>
                    <a:pt x="58" y="321"/>
                  </a:lnTo>
                  <a:lnTo>
                    <a:pt x="45" y="318"/>
                  </a:lnTo>
                  <a:lnTo>
                    <a:pt x="25" y="312"/>
                  </a:lnTo>
                  <a:lnTo>
                    <a:pt x="12" y="309"/>
                  </a:lnTo>
                  <a:lnTo>
                    <a:pt x="29" y="290"/>
                  </a:lnTo>
                  <a:lnTo>
                    <a:pt x="43" y="278"/>
                  </a:lnTo>
                  <a:lnTo>
                    <a:pt x="43" y="276"/>
                  </a:lnTo>
                  <a:lnTo>
                    <a:pt x="45" y="276"/>
                  </a:lnTo>
                  <a:lnTo>
                    <a:pt x="45" y="274"/>
                  </a:lnTo>
                  <a:lnTo>
                    <a:pt x="47" y="274"/>
                  </a:lnTo>
                  <a:lnTo>
                    <a:pt x="45" y="272"/>
                  </a:lnTo>
                  <a:lnTo>
                    <a:pt x="45" y="270"/>
                  </a:lnTo>
                  <a:lnTo>
                    <a:pt x="47" y="270"/>
                  </a:lnTo>
                  <a:lnTo>
                    <a:pt x="47" y="268"/>
                  </a:lnTo>
                  <a:lnTo>
                    <a:pt x="47" y="267"/>
                  </a:lnTo>
                  <a:lnTo>
                    <a:pt x="47" y="265"/>
                  </a:lnTo>
                  <a:lnTo>
                    <a:pt x="47" y="263"/>
                  </a:lnTo>
                  <a:lnTo>
                    <a:pt x="47" y="261"/>
                  </a:lnTo>
                  <a:lnTo>
                    <a:pt x="45" y="261"/>
                  </a:lnTo>
                  <a:lnTo>
                    <a:pt x="45" y="259"/>
                  </a:lnTo>
                  <a:lnTo>
                    <a:pt x="45" y="258"/>
                  </a:lnTo>
                  <a:lnTo>
                    <a:pt x="43" y="254"/>
                  </a:lnTo>
                  <a:lnTo>
                    <a:pt x="40" y="254"/>
                  </a:lnTo>
                  <a:lnTo>
                    <a:pt x="32" y="254"/>
                  </a:lnTo>
                  <a:lnTo>
                    <a:pt x="29" y="252"/>
                  </a:lnTo>
                  <a:lnTo>
                    <a:pt x="21" y="252"/>
                  </a:lnTo>
                  <a:lnTo>
                    <a:pt x="16" y="250"/>
                  </a:lnTo>
                  <a:lnTo>
                    <a:pt x="12" y="250"/>
                  </a:lnTo>
                  <a:lnTo>
                    <a:pt x="12" y="247"/>
                  </a:lnTo>
                  <a:lnTo>
                    <a:pt x="11" y="243"/>
                  </a:lnTo>
                  <a:lnTo>
                    <a:pt x="11" y="241"/>
                  </a:lnTo>
                  <a:lnTo>
                    <a:pt x="11" y="239"/>
                  </a:lnTo>
                  <a:lnTo>
                    <a:pt x="11" y="236"/>
                  </a:lnTo>
                  <a:lnTo>
                    <a:pt x="12" y="234"/>
                  </a:lnTo>
                  <a:lnTo>
                    <a:pt x="11" y="234"/>
                  </a:lnTo>
                  <a:lnTo>
                    <a:pt x="12" y="232"/>
                  </a:lnTo>
                  <a:lnTo>
                    <a:pt x="11" y="230"/>
                  </a:lnTo>
                  <a:lnTo>
                    <a:pt x="12" y="230"/>
                  </a:lnTo>
                  <a:lnTo>
                    <a:pt x="12" y="226"/>
                  </a:lnTo>
                  <a:lnTo>
                    <a:pt x="14" y="225"/>
                  </a:lnTo>
                  <a:lnTo>
                    <a:pt x="12" y="223"/>
                  </a:lnTo>
                  <a:lnTo>
                    <a:pt x="12" y="219"/>
                  </a:lnTo>
                  <a:lnTo>
                    <a:pt x="11" y="215"/>
                  </a:lnTo>
                  <a:lnTo>
                    <a:pt x="7" y="208"/>
                  </a:lnTo>
                  <a:lnTo>
                    <a:pt x="7" y="205"/>
                  </a:lnTo>
                  <a:lnTo>
                    <a:pt x="7" y="203"/>
                  </a:lnTo>
                  <a:lnTo>
                    <a:pt x="7" y="201"/>
                  </a:lnTo>
                  <a:lnTo>
                    <a:pt x="5" y="195"/>
                  </a:lnTo>
                  <a:lnTo>
                    <a:pt x="3" y="192"/>
                  </a:lnTo>
                  <a:lnTo>
                    <a:pt x="5" y="188"/>
                  </a:lnTo>
                  <a:lnTo>
                    <a:pt x="9" y="184"/>
                  </a:lnTo>
                  <a:lnTo>
                    <a:pt x="11" y="183"/>
                  </a:lnTo>
                  <a:lnTo>
                    <a:pt x="12" y="181"/>
                  </a:lnTo>
                  <a:lnTo>
                    <a:pt x="12" y="179"/>
                  </a:lnTo>
                  <a:lnTo>
                    <a:pt x="14" y="179"/>
                  </a:lnTo>
                  <a:lnTo>
                    <a:pt x="16" y="179"/>
                  </a:lnTo>
                  <a:lnTo>
                    <a:pt x="16" y="177"/>
                  </a:lnTo>
                  <a:lnTo>
                    <a:pt x="14" y="177"/>
                  </a:lnTo>
                  <a:lnTo>
                    <a:pt x="9" y="177"/>
                  </a:lnTo>
                  <a:lnTo>
                    <a:pt x="5" y="177"/>
                  </a:lnTo>
                  <a:lnTo>
                    <a:pt x="3" y="175"/>
                  </a:lnTo>
                  <a:lnTo>
                    <a:pt x="3" y="172"/>
                  </a:lnTo>
                  <a:lnTo>
                    <a:pt x="1" y="170"/>
                  </a:lnTo>
                  <a:lnTo>
                    <a:pt x="1" y="166"/>
                  </a:lnTo>
                  <a:lnTo>
                    <a:pt x="0" y="157"/>
                  </a:lnTo>
                  <a:lnTo>
                    <a:pt x="0" y="155"/>
                  </a:lnTo>
                  <a:lnTo>
                    <a:pt x="1" y="155"/>
                  </a:lnTo>
                  <a:lnTo>
                    <a:pt x="1" y="153"/>
                  </a:lnTo>
                  <a:lnTo>
                    <a:pt x="3" y="153"/>
                  </a:lnTo>
                  <a:lnTo>
                    <a:pt x="5" y="152"/>
                  </a:lnTo>
                  <a:lnTo>
                    <a:pt x="5" y="150"/>
                  </a:lnTo>
                  <a:lnTo>
                    <a:pt x="7" y="150"/>
                  </a:lnTo>
                  <a:lnTo>
                    <a:pt x="9" y="150"/>
                  </a:lnTo>
                  <a:lnTo>
                    <a:pt x="11" y="150"/>
                  </a:lnTo>
                  <a:lnTo>
                    <a:pt x="12" y="150"/>
                  </a:lnTo>
                  <a:lnTo>
                    <a:pt x="16" y="150"/>
                  </a:lnTo>
                  <a:lnTo>
                    <a:pt x="14" y="150"/>
                  </a:lnTo>
                  <a:lnTo>
                    <a:pt x="14" y="148"/>
                  </a:lnTo>
                  <a:lnTo>
                    <a:pt x="12" y="148"/>
                  </a:lnTo>
                  <a:lnTo>
                    <a:pt x="12" y="146"/>
                  </a:lnTo>
                  <a:lnTo>
                    <a:pt x="12" y="144"/>
                  </a:lnTo>
                  <a:lnTo>
                    <a:pt x="11" y="144"/>
                  </a:lnTo>
                  <a:lnTo>
                    <a:pt x="11" y="142"/>
                  </a:lnTo>
                  <a:lnTo>
                    <a:pt x="9" y="142"/>
                  </a:lnTo>
                  <a:lnTo>
                    <a:pt x="11" y="141"/>
                  </a:lnTo>
                  <a:lnTo>
                    <a:pt x="12" y="141"/>
                  </a:lnTo>
                  <a:lnTo>
                    <a:pt x="14" y="141"/>
                  </a:lnTo>
                  <a:lnTo>
                    <a:pt x="14" y="139"/>
                  </a:lnTo>
                  <a:lnTo>
                    <a:pt x="16" y="139"/>
                  </a:lnTo>
                  <a:lnTo>
                    <a:pt x="18" y="139"/>
                  </a:lnTo>
                  <a:lnTo>
                    <a:pt x="18" y="137"/>
                  </a:lnTo>
                  <a:lnTo>
                    <a:pt x="18" y="135"/>
                  </a:lnTo>
                  <a:lnTo>
                    <a:pt x="18" y="133"/>
                  </a:lnTo>
                  <a:lnTo>
                    <a:pt x="20" y="133"/>
                  </a:lnTo>
                  <a:lnTo>
                    <a:pt x="20" y="131"/>
                  </a:lnTo>
                  <a:lnTo>
                    <a:pt x="20" y="130"/>
                  </a:lnTo>
                  <a:lnTo>
                    <a:pt x="21" y="130"/>
                  </a:lnTo>
                  <a:lnTo>
                    <a:pt x="20" y="130"/>
                  </a:lnTo>
                  <a:lnTo>
                    <a:pt x="20" y="128"/>
                  </a:lnTo>
                  <a:lnTo>
                    <a:pt x="21" y="126"/>
                  </a:lnTo>
                  <a:lnTo>
                    <a:pt x="21" y="124"/>
                  </a:lnTo>
                  <a:lnTo>
                    <a:pt x="21" y="122"/>
                  </a:lnTo>
                  <a:lnTo>
                    <a:pt x="23" y="122"/>
                  </a:lnTo>
                  <a:lnTo>
                    <a:pt x="23" y="120"/>
                  </a:lnTo>
                  <a:lnTo>
                    <a:pt x="21" y="120"/>
                  </a:lnTo>
                  <a:lnTo>
                    <a:pt x="23" y="120"/>
                  </a:lnTo>
                  <a:lnTo>
                    <a:pt x="21" y="120"/>
                  </a:lnTo>
                  <a:lnTo>
                    <a:pt x="23" y="120"/>
                  </a:lnTo>
                  <a:lnTo>
                    <a:pt x="21" y="120"/>
                  </a:lnTo>
                  <a:lnTo>
                    <a:pt x="21" y="119"/>
                  </a:lnTo>
                  <a:lnTo>
                    <a:pt x="21" y="117"/>
                  </a:lnTo>
                  <a:lnTo>
                    <a:pt x="21" y="115"/>
                  </a:lnTo>
                  <a:lnTo>
                    <a:pt x="23" y="115"/>
                  </a:lnTo>
                  <a:lnTo>
                    <a:pt x="25" y="115"/>
                  </a:lnTo>
                  <a:lnTo>
                    <a:pt x="25" y="113"/>
                  </a:lnTo>
                  <a:lnTo>
                    <a:pt x="23" y="113"/>
                  </a:lnTo>
                  <a:lnTo>
                    <a:pt x="23" y="111"/>
                  </a:lnTo>
                  <a:lnTo>
                    <a:pt x="25" y="111"/>
                  </a:lnTo>
                  <a:lnTo>
                    <a:pt x="25" y="109"/>
                  </a:lnTo>
                  <a:lnTo>
                    <a:pt x="25" y="108"/>
                  </a:lnTo>
                  <a:lnTo>
                    <a:pt x="27" y="108"/>
                  </a:lnTo>
                  <a:lnTo>
                    <a:pt x="27" y="106"/>
                  </a:lnTo>
                  <a:lnTo>
                    <a:pt x="27" y="104"/>
                  </a:lnTo>
                  <a:lnTo>
                    <a:pt x="27" y="102"/>
                  </a:lnTo>
                  <a:lnTo>
                    <a:pt x="29" y="102"/>
                  </a:lnTo>
                  <a:lnTo>
                    <a:pt x="31" y="102"/>
                  </a:lnTo>
                  <a:lnTo>
                    <a:pt x="31" y="104"/>
                  </a:lnTo>
                  <a:lnTo>
                    <a:pt x="32" y="104"/>
                  </a:lnTo>
                  <a:lnTo>
                    <a:pt x="32" y="106"/>
                  </a:lnTo>
                  <a:lnTo>
                    <a:pt x="34" y="106"/>
                  </a:lnTo>
                  <a:lnTo>
                    <a:pt x="38" y="109"/>
                  </a:lnTo>
                  <a:lnTo>
                    <a:pt x="40" y="109"/>
                  </a:lnTo>
                  <a:lnTo>
                    <a:pt x="45" y="109"/>
                  </a:lnTo>
                  <a:lnTo>
                    <a:pt x="53" y="108"/>
                  </a:lnTo>
                  <a:lnTo>
                    <a:pt x="56" y="109"/>
                  </a:lnTo>
                  <a:lnTo>
                    <a:pt x="58" y="111"/>
                  </a:lnTo>
                  <a:lnTo>
                    <a:pt x="60" y="113"/>
                  </a:lnTo>
                  <a:lnTo>
                    <a:pt x="63" y="113"/>
                  </a:lnTo>
                  <a:lnTo>
                    <a:pt x="63" y="115"/>
                  </a:lnTo>
                  <a:lnTo>
                    <a:pt x="63" y="117"/>
                  </a:lnTo>
                  <a:lnTo>
                    <a:pt x="63" y="119"/>
                  </a:lnTo>
                  <a:lnTo>
                    <a:pt x="65" y="120"/>
                  </a:lnTo>
                  <a:lnTo>
                    <a:pt x="71" y="115"/>
                  </a:lnTo>
                  <a:lnTo>
                    <a:pt x="73" y="115"/>
                  </a:lnTo>
                  <a:lnTo>
                    <a:pt x="73" y="117"/>
                  </a:lnTo>
                  <a:lnTo>
                    <a:pt x="74" y="117"/>
                  </a:lnTo>
                  <a:lnTo>
                    <a:pt x="76" y="117"/>
                  </a:lnTo>
                  <a:lnTo>
                    <a:pt x="78" y="117"/>
                  </a:lnTo>
                  <a:lnTo>
                    <a:pt x="80" y="115"/>
                  </a:lnTo>
                  <a:lnTo>
                    <a:pt x="82" y="115"/>
                  </a:lnTo>
                  <a:lnTo>
                    <a:pt x="82" y="113"/>
                  </a:lnTo>
                  <a:lnTo>
                    <a:pt x="84" y="113"/>
                  </a:lnTo>
                  <a:lnTo>
                    <a:pt x="85" y="113"/>
                  </a:lnTo>
                  <a:lnTo>
                    <a:pt x="85" y="111"/>
                  </a:lnTo>
                  <a:lnTo>
                    <a:pt x="85" y="113"/>
                  </a:lnTo>
                  <a:lnTo>
                    <a:pt x="85" y="111"/>
                  </a:lnTo>
                  <a:lnTo>
                    <a:pt x="87" y="111"/>
                  </a:lnTo>
                  <a:lnTo>
                    <a:pt x="89" y="109"/>
                  </a:lnTo>
                  <a:lnTo>
                    <a:pt x="91" y="109"/>
                  </a:lnTo>
                  <a:lnTo>
                    <a:pt x="89" y="109"/>
                  </a:lnTo>
                  <a:lnTo>
                    <a:pt x="91" y="109"/>
                  </a:lnTo>
                  <a:lnTo>
                    <a:pt x="93" y="109"/>
                  </a:lnTo>
                  <a:lnTo>
                    <a:pt x="93" y="108"/>
                  </a:lnTo>
                  <a:lnTo>
                    <a:pt x="93" y="106"/>
                  </a:lnTo>
                  <a:lnTo>
                    <a:pt x="95" y="106"/>
                  </a:lnTo>
                  <a:lnTo>
                    <a:pt x="93" y="106"/>
                  </a:lnTo>
                  <a:lnTo>
                    <a:pt x="93" y="104"/>
                  </a:lnTo>
                  <a:lnTo>
                    <a:pt x="93" y="102"/>
                  </a:lnTo>
                  <a:lnTo>
                    <a:pt x="98" y="100"/>
                  </a:lnTo>
                  <a:lnTo>
                    <a:pt x="98" y="99"/>
                  </a:lnTo>
                  <a:lnTo>
                    <a:pt x="96" y="99"/>
                  </a:lnTo>
                  <a:lnTo>
                    <a:pt x="95" y="99"/>
                  </a:lnTo>
                  <a:lnTo>
                    <a:pt x="96" y="99"/>
                  </a:lnTo>
                  <a:lnTo>
                    <a:pt x="95" y="99"/>
                  </a:lnTo>
                  <a:lnTo>
                    <a:pt x="95" y="97"/>
                  </a:lnTo>
                  <a:lnTo>
                    <a:pt x="95" y="95"/>
                  </a:lnTo>
                  <a:lnTo>
                    <a:pt x="93" y="95"/>
                  </a:lnTo>
                  <a:lnTo>
                    <a:pt x="95" y="95"/>
                  </a:lnTo>
                  <a:lnTo>
                    <a:pt x="93" y="95"/>
                  </a:lnTo>
                  <a:lnTo>
                    <a:pt x="95" y="95"/>
                  </a:lnTo>
                  <a:lnTo>
                    <a:pt x="93" y="93"/>
                  </a:lnTo>
                  <a:lnTo>
                    <a:pt x="95" y="93"/>
                  </a:lnTo>
                  <a:lnTo>
                    <a:pt x="96" y="93"/>
                  </a:lnTo>
                  <a:lnTo>
                    <a:pt x="100" y="93"/>
                  </a:lnTo>
                  <a:lnTo>
                    <a:pt x="104" y="93"/>
                  </a:lnTo>
                  <a:lnTo>
                    <a:pt x="107" y="93"/>
                  </a:lnTo>
                  <a:lnTo>
                    <a:pt x="109" y="93"/>
                  </a:lnTo>
                  <a:lnTo>
                    <a:pt x="109" y="91"/>
                  </a:lnTo>
                  <a:lnTo>
                    <a:pt x="115" y="89"/>
                  </a:lnTo>
                  <a:lnTo>
                    <a:pt x="118" y="89"/>
                  </a:lnTo>
                  <a:lnTo>
                    <a:pt x="120" y="89"/>
                  </a:lnTo>
                  <a:lnTo>
                    <a:pt x="120" y="88"/>
                  </a:lnTo>
                  <a:lnTo>
                    <a:pt x="124" y="88"/>
                  </a:lnTo>
                  <a:lnTo>
                    <a:pt x="127" y="89"/>
                  </a:lnTo>
                  <a:lnTo>
                    <a:pt x="127" y="88"/>
                  </a:lnTo>
                  <a:lnTo>
                    <a:pt x="127" y="86"/>
                  </a:lnTo>
                  <a:lnTo>
                    <a:pt x="127" y="84"/>
                  </a:lnTo>
                  <a:lnTo>
                    <a:pt x="129" y="84"/>
                  </a:lnTo>
                  <a:lnTo>
                    <a:pt x="131" y="84"/>
                  </a:lnTo>
                  <a:lnTo>
                    <a:pt x="131" y="82"/>
                  </a:lnTo>
                  <a:lnTo>
                    <a:pt x="131" y="84"/>
                  </a:lnTo>
                  <a:lnTo>
                    <a:pt x="131" y="82"/>
                  </a:lnTo>
                  <a:lnTo>
                    <a:pt x="133" y="82"/>
                  </a:lnTo>
                  <a:lnTo>
                    <a:pt x="133" y="84"/>
                  </a:lnTo>
                  <a:lnTo>
                    <a:pt x="135" y="84"/>
                  </a:lnTo>
                  <a:lnTo>
                    <a:pt x="135" y="82"/>
                  </a:lnTo>
                  <a:lnTo>
                    <a:pt x="135" y="84"/>
                  </a:lnTo>
                  <a:lnTo>
                    <a:pt x="136" y="82"/>
                  </a:lnTo>
                  <a:lnTo>
                    <a:pt x="136" y="80"/>
                  </a:lnTo>
                  <a:lnTo>
                    <a:pt x="138" y="80"/>
                  </a:lnTo>
                  <a:lnTo>
                    <a:pt x="140" y="80"/>
                  </a:lnTo>
                  <a:lnTo>
                    <a:pt x="144" y="77"/>
                  </a:lnTo>
                  <a:lnTo>
                    <a:pt x="146" y="77"/>
                  </a:lnTo>
                  <a:lnTo>
                    <a:pt x="146" y="75"/>
                  </a:lnTo>
                  <a:lnTo>
                    <a:pt x="147" y="73"/>
                  </a:lnTo>
                  <a:lnTo>
                    <a:pt x="147" y="71"/>
                  </a:lnTo>
                  <a:lnTo>
                    <a:pt x="147" y="67"/>
                  </a:lnTo>
                  <a:lnTo>
                    <a:pt x="147" y="66"/>
                  </a:lnTo>
                  <a:lnTo>
                    <a:pt x="151" y="60"/>
                  </a:lnTo>
                  <a:lnTo>
                    <a:pt x="151" y="58"/>
                  </a:lnTo>
                  <a:lnTo>
                    <a:pt x="153" y="56"/>
                  </a:lnTo>
                  <a:lnTo>
                    <a:pt x="153" y="51"/>
                  </a:lnTo>
                  <a:lnTo>
                    <a:pt x="153" y="49"/>
                  </a:lnTo>
                  <a:lnTo>
                    <a:pt x="160" y="46"/>
                  </a:lnTo>
                  <a:lnTo>
                    <a:pt x="166" y="44"/>
                  </a:lnTo>
                  <a:lnTo>
                    <a:pt x="168" y="44"/>
                  </a:lnTo>
                  <a:lnTo>
                    <a:pt x="169" y="44"/>
                  </a:lnTo>
                  <a:lnTo>
                    <a:pt x="171" y="44"/>
                  </a:lnTo>
                  <a:lnTo>
                    <a:pt x="178" y="44"/>
                  </a:lnTo>
                  <a:lnTo>
                    <a:pt x="180" y="44"/>
                  </a:lnTo>
                  <a:lnTo>
                    <a:pt x="182" y="42"/>
                  </a:lnTo>
                  <a:lnTo>
                    <a:pt x="184" y="40"/>
                  </a:lnTo>
                  <a:lnTo>
                    <a:pt x="184" y="36"/>
                  </a:lnTo>
                  <a:lnTo>
                    <a:pt x="186" y="35"/>
                  </a:lnTo>
                  <a:lnTo>
                    <a:pt x="186" y="33"/>
                  </a:lnTo>
                  <a:lnTo>
                    <a:pt x="188" y="33"/>
                  </a:lnTo>
                  <a:lnTo>
                    <a:pt x="188" y="35"/>
                  </a:lnTo>
                  <a:lnTo>
                    <a:pt x="188" y="33"/>
                  </a:lnTo>
                  <a:lnTo>
                    <a:pt x="188" y="35"/>
                  </a:lnTo>
                  <a:lnTo>
                    <a:pt x="189" y="35"/>
                  </a:lnTo>
                  <a:lnTo>
                    <a:pt x="191" y="35"/>
                  </a:lnTo>
                  <a:lnTo>
                    <a:pt x="193" y="36"/>
                  </a:lnTo>
                  <a:lnTo>
                    <a:pt x="195" y="36"/>
                  </a:lnTo>
                  <a:lnTo>
                    <a:pt x="197" y="38"/>
                  </a:lnTo>
                  <a:lnTo>
                    <a:pt x="199" y="38"/>
                  </a:lnTo>
                  <a:lnTo>
                    <a:pt x="200" y="38"/>
                  </a:lnTo>
                  <a:lnTo>
                    <a:pt x="202" y="40"/>
                  </a:lnTo>
                  <a:lnTo>
                    <a:pt x="204" y="40"/>
                  </a:lnTo>
                  <a:lnTo>
                    <a:pt x="206" y="40"/>
                  </a:lnTo>
                  <a:lnTo>
                    <a:pt x="208" y="42"/>
                  </a:lnTo>
                  <a:lnTo>
                    <a:pt x="209" y="42"/>
                  </a:lnTo>
                  <a:lnTo>
                    <a:pt x="211" y="42"/>
                  </a:lnTo>
                  <a:lnTo>
                    <a:pt x="213" y="42"/>
                  </a:lnTo>
                  <a:lnTo>
                    <a:pt x="215" y="42"/>
                  </a:lnTo>
                  <a:lnTo>
                    <a:pt x="215" y="40"/>
                  </a:lnTo>
                  <a:lnTo>
                    <a:pt x="217" y="40"/>
                  </a:lnTo>
                  <a:lnTo>
                    <a:pt x="219" y="40"/>
                  </a:lnTo>
                  <a:lnTo>
                    <a:pt x="219" y="42"/>
                  </a:lnTo>
                  <a:lnTo>
                    <a:pt x="220" y="40"/>
                  </a:lnTo>
                  <a:lnTo>
                    <a:pt x="222" y="40"/>
                  </a:lnTo>
                  <a:lnTo>
                    <a:pt x="224" y="40"/>
                  </a:lnTo>
                  <a:lnTo>
                    <a:pt x="226" y="40"/>
                  </a:lnTo>
                  <a:lnTo>
                    <a:pt x="228" y="40"/>
                  </a:lnTo>
                  <a:lnTo>
                    <a:pt x="230" y="40"/>
                  </a:lnTo>
                  <a:lnTo>
                    <a:pt x="231" y="40"/>
                  </a:lnTo>
                  <a:lnTo>
                    <a:pt x="233" y="40"/>
                  </a:lnTo>
                  <a:lnTo>
                    <a:pt x="235" y="40"/>
                  </a:lnTo>
                  <a:lnTo>
                    <a:pt x="237" y="40"/>
                  </a:lnTo>
                  <a:lnTo>
                    <a:pt x="237" y="42"/>
                  </a:lnTo>
                  <a:lnTo>
                    <a:pt x="237" y="44"/>
                  </a:lnTo>
                  <a:lnTo>
                    <a:pt x="239" y="44"/>
                  </a:lnTo>
                  <a:lnTo>
                    <a:pt x="241" y="44"/>
                  </a:lnTo>
                  <a:lnTo>
                    <a:pt x="241" y="46"/>
                  </a:lnTo>
                  <a:lnTo>
                    <a:pt x="242" y="46"/>
                  </a:lnTo>
                  <a:lnTo>
                    <a:pt x="244" y="46"/>
                  </a:lnTo>
                  <a:lnTo>
                    <a:pt x="246" y="46"/>
                  </a:lnTo>
                  <a:lnTo>
                    <a:pt x="248" y="46"/>
                  </a:lnTo>
                  <a:lnTo>
                    <a:pt x="248" y="44"/>
                  </a:lnTo>
                  <a:lnTo>
                    <a:pt x="250" y="44"/>
                  </a:lnTo>
                  <a:lnTo>
                    <a:pt x="251" y="44"/>
                  </a:lnTo>
                  <a:lnTo>
                    <a:pt x="251" y="46"/>
                  </a:lnTo>
                  <a:lnTo>
                    <a:pt x="253" y="46"/>
                  </a:lnTo>
                  <a:lnTo>
                    <a:pt x="253" y="44"/>
                  </a:lnTo>
                  <a:lnTo>
                    <a:pt x="255" y="44"/>
                  </a:lnTo>
                  <a:lnTo>
                    <a:pt x="255" y="46"/>
                  </a:lnTo>
                  <a:lnTo>
                    <a:pt x="257" y="46"/>
                  </a:lnTo>
                  <a:lnTo>
                    <a:pt x="259" y="46"/>
                  </a:lnTo>
                  <a:lnTo>
                    <a:pt x="261" y="46"/>
                  </a:lnTo>
                  <a:lnTo>
                    <a:pt x="261" y="47"/>
                  </a:lnTo>
                  <a:lnTo>
                    <a:pt x="261" y="49"/>
                  </a:lnTo>
                  <a:lnTo>
                    <a:pt x="261" y="51"/>
                  </a:lnTo>
                  <a:lnTo>
                    <a:pt x="262" y="51"/>
                  </a:lnTo>
                  <a:lnTo>
                    <a:pt x="264" y="51"/>
                  </a:lnTo>
                  <a:lnTo>
                    <a:pt x="266" y="53"/>
                  </a:lnTo>
                  <a:lnTo>
                    <a:pt x="266" y="55"/>
                  </a:lnTo>
                  <a:lnTo>
                    <a:pt x="268" y="55"/>
                  </a:lnTo>
                  <a:lnTo>
                    <a:pt x="270" y="55"/>
                  </a:lnTo>
                  <a:lnTo>
                    <a:pt x="272" y="55"/>
                  </a:lnTo>
                  <a:lnTo>
                    <a:pt x="273" y="53"/>
                  </a:lnTo>
                  <a:lnTo>
                    <a:pt x="275" y="53"/>
                  </a:lnTo>
                  <a:lnTo>
                    <a:pt x="275" y="51"/>
                  </a:lnTo>
                  <a:lnTo>
                    <a:pt x="275" y="53"/>
                  </a:lnTo>
                  <a:lnTo>
                    <a:pt x="277" y="53"/>
                  </a:lnTo>
                  <a:lnTo>
                    <a:pt x="279" y="53"/>
                  </a:lnTo>
                  <a:lnTo>
                    <a:pt x="279" y="51"/>
                  </a:lnTo>
                  <a:lnTo>
                    <a:pt x="279" y="49"/>
                  </a:lnTo>
                  <a:lnTo>
                    <a:pt x="281" y="49"/>
                  </a:lnTo>
                  <a:lnTo>
                    <a:pt x="282" y="49"/>
                  </a:lnTo>
                  <a:lnTo>
                    <a:pt x="282" y="47"/>
                  </a:lnTo>
                  <a:lnTo>
                    <a:pt x="284" y="47"/>
                  </a:lnTo>
                  <a:lnTo>
                    <a:pt x="286" y="47"/>
                  </a:lnTo>
                  <a:lnTo>
                    <a:pt x="288" y="47"/>
                  </a:lnTo>
                  <a:lnTo>
                    <a:pt x="288" y="46"/>
                  </a:lnTo>
                  <a:lnTo>
                    <a:pt x="290" y="46"/>
                  </a:lnTo>
                  <a:lnTo>
                    <a:pt x="292" y="46"/>
                  </a:lnTo>
                  <a:lnTo>
                    <a:pt x="292" y="44"/>
                  </a:lnTo>
                  <a:lnTo>
                    <a:pt x="293" y="44"/>
                  </a:lnTo>
                  <a:lnTo>
                    <a:pt x="295" y="44"/>
                  </a:lnTo>
                  <a:lnTo>
                    <a:pt x="295" y="42"/>
                  </a:lnTo>
                  <a:lnTo>
                    <a:pt x="297" y="42"/>
                  </a:lnTo>
                  <a:lnTo>
                    <a:pt x="297" y="44"/>
                  </a:lnTo>
                  <a:lnTo>
                    <a:pt x="297" y="42"/>
                  </a:lnTo>
                  <a:lnTo>
                    <a:pt x="299" y="42"/>
                  </a:lnTo>
                  <a:lnTo>
                    <a:pt x="301" y="42"/>
                  </a:lnTo>
                  <a:lnTo>
                    <a:pt x="301" y="44"/>
                  </a:lnTo>
                  <a:lnTo>
                    <a:pt x="301" y="42"/>
                  </a:lnTo>
                  <a:lnTo>
                    <a:pt x="299" y="42"/>
                  </a:lnTo>
                  <a:lnTo>
                    <a:pt x="301" y="40"/>
                  </a:lnTo>
                  <a:lnTo>
                    <a:pt x="301" y="42"/>
                  </a:lnTo>
                  <a:lnTo>
                    <a:pt x="303" y="42"/>
                  </a:lnTo>
                  <a:lnTo>
                    <a:pt x="304" y="42"/>
                  </a:lnTo>
                  <a:lnTo>
                    <a:pt x="304" y="44"/>
                  </a:lnTo>
                  <a:lnTo>
                    <a:pt x="306" y="44"/>
                  </a:lnTo>
                  <a:lnTo>
                    <a:pt x="306" y="46"/>
                  </a:lnTo>
                  <a:lnTo>
                    <a:pt x="308" y="46"/>
                  </a:lnTo>
                  <a:lnTo>
                    <a:pt x="308" y="47"/>
                  </a:lnTo>
                  <a:lnTo>
                    <a:pt x="310" y="47"/>
                  </a:lnTo>
                  <a:lnTo>
                    <a:pt x="312" y="47"/>
                  </a:lnTo>
                  <a:lnTo>
                    <a:pt x="312" y="49"/>
                  </a:lnTo>
                  <a:lnTo>
                    <a:pt x="314" y="49"/>
                  </a:lnTo>
                  <a:lnTo>
                    <a:pt x="315" y="49"/>
                  </a:lnTo>
                  <a:lnTo>
                    <a:pt x="315" y="47"/>
                  </a:lnTo>
                  <a:lnTo>
                    <a:pt x="317" y="47"/>
                  </a:lnTo>
                  <a:lnTo>
                    <a:pt x="319" y="47"/>
                  </a:lnTo>
                  <a:lnTo>
                    <a:pt x="319" y="46"/>
                  </a:lnTo>
                  <a:lnTo>
                    <a:pt x="321" y="46"/>
                  </a:lnTo>
                  <a:lnTo>
                    <a:pt x="321" y="44"/>
                  </a:lnTo>
                  <a:lnTo>
                    <a:pt x="319" y="44"/>
                  </a:lnTo>
                  <a:lnTo>
                    <a:pt x="319" y="42"/>
                  </a:lnTo>
                  <a:lnTo>
                    <a:pt x="317" y="42"/>
                  </a:lnTo>
                  <a:lnTo>
                    <a:pt x="317" y="40"/>
                  </a:lnTo>
                  <a:lnTo>
                    <a:pt x="317" y="38"/>
                  </a:lnTo>
                  <a:lnTo>
                    <a:pt x="317" y="36"/>
                  </a:lnTo>
                  <a:lnTo>
                    <a:pt x="319" y="36"/>
                  </a:lnTo>
                  <a:lnTo>
                    <a:pt x="321" y="35"/>
                  </a:lnTo>
                  <a:lnTo>
                    <a:pt x="321" y="33"/>
                  </a:lnTo>
                  <a:lnTo>
                    <a:pt x="323" y="33"/>
                  </a:lnTo>
                  <a:lnTo>
                    <a:pt x="323" y="31"/>
                  </a:lnTo>
                  <a:lnTo>
                    <a:pt x="323" y="33"/>
                  </a:lnTo>
                  <a:lnTo>
                    <a:pt x="324" y="33"/>
                  </a:lnTo>
                  <a:lnTo>
                    <a:pt x="326" y="33"/>
                  </a:lnTo>
                  <a:lnTo>
                    <a:pt x="328" y="33"/>
                  </a:lnTo>
                  <a:lnTo>
                    <a:pt x="330" y="33"/>
                  </a:lnTo>
                  <a:lnTo>
                    <a:pt x="332" y="31"/>
                  </a:lnTo>
                  <a:lnTo>
                    <a:pt x="332" y="33"/>
                  </a:lnTo>
                  <a:lnTo>
                    <a:pt x="334" y="33"/>
                  </a:lnTo>
                  <a:lnTo>
                    <a:pt x="334" y="31"/>
                  </a:lnTo>
                  <a:lnTo>
                    <a:pt x="335" y="31"/>
                  </a:lnTo>
                  <a:lnTo>
                    <a:pt x="337" y="31"/>
                  </a:lnTo>
                  <a:lnTo>
                    <a:pt x="337" y="33"/>
                  </a:lnTo>
                  <a:lnTo>
                    <a:pt x="339" y="33"/>
                  </a:lnTo>
                  <a:lnTo>
                    <a:pt x="341" y="33"/>
                  </a:lnTo>
                  <a:lnTo>
                    <a:pt x="343" y="33"/>
                  </a:lnTo>
                  <a:lnTo>
                    <a:pt x="343" y="35"/>
                  </a:lnTo>
                  <a:lnTo>
                    <a:pt x="345" y="35"/>
                  </a:lnTo>
                  <a:lnTo>
                    <a:pt x="346" y="35"/>
                  </a:lnTo>
                  <a:lnTo>
                    <a:pt x="346" y="33"/>
                  </a:lnTo>
                  <a:lnTo>
                    <a:pt x="348" y="33"/>
                  </a:lnTo>
                  <a:lnTo>
                    <a:pt x="348" y="31"/>
                  </a:lnTo>
                  <a:lnTo>
                    <a:pt x="346" y="31"/>
                  </a:lnTo>
                  <a:lnTo>
                    <a:pt x="348" y="31"/>
                  </a:lnTo>
                  <a:lnTo>
                    <a:pt x="350" y="31"/>
                  </a:lnTo>
                  <a:lnTo>
                    <a:pt x="348" y="31"/>
                  </a:lnTo>
                  <a:lnTo>
                    <a:pt x="350" y="31"/>
                  </a:lnTo>
                  <a:lnTo>
                    <a:pt x="348" y="31"/>
                  </a:lnTo>
                  <a:lnTo>
                    <a:pt x="348" y="29"/>
                  </a:lnTo>
                  <a:lnTo>
                    <a:pt x="350" y="29"/>
                  </a:lnTo>
                  <a:lnTo>
                    <a:pt x="350" y="27"/>
                  </a:lnTo>
                  <a:lnTo>
                    <a:pt x="350" y="25"/>
                  </a:lnTo>
                  <a:lnTo>
                    <a:pt x="350" y="24"/>
                  </a:lnTo>
                  <a:lnTo>
                    <a:pt x="348" y="24"/>
                  </a:lnTo>
                  <a:lnTo>
                    <a:pt x="346" y="24"/>
                  </a:lnTo>
                  <a:lnTo>
                    <a:pt x="346" y="22"/>
                  </a:lnTo>
                  <a:lnTo>
                    <a:pt x="346" y="20"/>
                  </a:lnTo>
                  <a:lnTo>
                    <a:pt x="348" y="20"/>
                  </a:lnTo>
                  <a:lnTo>
                    <a:pt x="350" y="20"/>
                  </a:lnTo>
                  <a:lnTo>
                    <a:pt x="350" y="18"/>
                  </a:lnTo>
                  <a:lnTo>
                    <a:pt x="348" y="18"/>
                  </a:lnTo>
                  <a:lnTo>
                    <a:pt x="350" y="18"/>
                  </a:lnTo>
                  <a:lnTo>
                    <a:pt x="350" y="16"/>
                  </a:lnTo>
                  <a:lnTo>
                    <a:pt x="352" y="16"/>
                  </a:lnTo>
                  <a:lnTo>
                    <a:pt x="354" y="16"/>
                  </a:lnTo>
                  <a:lnTo>
                    <a:pt x="352" y="14"/>
                  </a:lnTo>
                  <a:lnTo>
                    <a:pt x="354" y="14"/>
                  </a:lnTo>
                  <a:lnTo>
                    <a:pt x="355" y="14"/>
                  </a:lnTo>
                  <a:lnTo>
                    <a:pt x="355" y="13"/>
                  </a:lnTo>
                  <a:lnTo>
                    <a:pt x="357" y="13"/>
                  </a:lnTo>
                  <a:lnTo>
                    <a:pt x="357" y="11"/>
                  </a:lnTo>
                  <a:lnTo>
                    <a:pt x="359" y="11"/>
                  </a:lnTo>
                  <a:lnTo>
                    <a:pt x="359" y="9"/>
                  </a:lnTo>
                  <a:lnTo>
                    <a:pt x="359" y="7"/>
                  </a:lnTo>
                  <a:lnTo>
                    <a:pt x="361" y="7"/>
                  </a:lnTo>
                  <a:lnTo>
                    <a:pt x="361" y="5"/>
                  </a:lnTo>
                  <a:lnTo>
                    <a:pt x="363" y="5"/>
                  </a:lnTo>
                  <a:lnTo>
                    <a:pt x="363" y="3"/>
                  </a:lnTo>
                  <a:lnTo>
                    <a:pt x="365" y="3"/>
                  </a:lnTo>
                  <a:lnTo>
                    <a:pt x="365" y="2"/>
                  </a:lnTo>
                  <a:lnTo>
                    <a:pt x="366" y="2"/>
                  </a:lnTo>
                  <a:lnTo>
                    <a:pt x="368" y="2"/>
                  </a:lnTo>
                  <a:lnTo>
                    <a:pt x="370" y="2"/>
                  </a:lnTo>
                  <a:lnTo>
                    <a:pt x="370" y="0"/>
                  </a:lnTo>
                  <a:lnTo>
                    <a:pt x="372" y="0"/>
                  </a:lnTo>
                  <a:lnTo>
                    <a:pt x="372" y="2"/>
                  </a:lnTo>
                  <a:lnTo>
                    <a:pt x="374" y="2"/>
                  </a:lnTo>
                  <a:lnTo>
                    <a:pt x="374" y="0"/>
                  </a:lnTo>
                  <a:lnTo>
                    <a:pt x="376" y="0"/>
                  </a:lnTo>
                  <a:close/>
                </a:path>
              </a:pathLst>
            </a:custGeom>
            <a:solidFill>
              <a:schemeClr val="accent1"/>
            </a:solidFill>
            <a:ln w="3175" cap="rnd" cmpd="sng">
              <a:solidFill>
                <a:schemeClr val="bg1"/>
              </a:solidFill>
              <a:prstDash val="solid"/>
              <a:round/>
              <a:headEnd type="none" w="med" len="med"/>
              <a:tailEnd type="none" w="med" len="med"/>
            </a:ln>
            <a:effectLst/>
          </p:spPr>
          <p:txBody>
            <a:bodyPr/>
            <a:lstStyle/>
            <a:p>
              <a:endParaRPr lang="en-US" dirty="0">
                <a:solidFill>
                  <a:srgbClr val="000000"/>
                </a:solidFill>
              </a:endParaRPr>
            </a:p>
          </p:txBody>
        </p:sp>
        <p:sp>
          <p:nvSpPr>
            <p:cNvPr id="114" name="Freeform 113"/>
            <p:cNvSpPr>
              <a:spLocks noEditPoints="1"/>
            </p:cNvSpPr>
            <p:nvPr/>
          </p:nvSpPr>
          <p:spPr bwMode="auto">
            <a:xfrm>
              <a:off x="2318116" y="2439354"/>
              <a:ext cx="124699" cy="92169"/>
            </a:xfrm>
            <a:custGeom>
              <a:avLst/>
              <a:gdLst>
                <a:gd name="T0" fmla="*/ 4 w 69"/>
                <a:gd name="T1" fmla="*/ 51 h 51"/>
                <a:gd name="T2" fmla="*/ 7 w 69"/>
                <a:gd name="T3" fmla="*/ 48 h 51"/>
                <a:gd name="T4" fmla="*/ 7 w 69"/>
                <a:gd name="T5" fmla="*/ 51 h 51"/>
                <a:gd name="T6" fmla="*/ 6 w 69"/>
                <a:gd name="T7" fmla="*/ 51 h 51"/>
                <a:gd name="T8" fmla="*/ 7 w 69"/>
                <a:gd name="T9" fmla="*/ 50 h 51"/>
                <a:gd name="T10" fmla="*/ 6 w 69"/>
                <a:gd name="T11" fmla="*/ 51 h 51"/>
                <a:gd name="T12" fmla="*/ 6 w 69"/>
                <a:gd name="T13" fmla="*/ 51 h 51"/>
                <a:gd name="T14" fmla="*/ 6 w 69"/>
                <a:gd name="T15" fmla="*/ 51 h 51"/>
                <a:gd name="T16" fmla="*/ 6 w 69"/>
                <a:gd name="T17" fmla="*/ 50 h 51"/>
                <a:gd name="T18" fmla="*/ 6 w 69"/>
                <a:gd name="T19" fmla="*/ 50 h 51"/>
                <a:gd name="T20" fmla="*/ 6 w 69"/>
                <a:gd name="T21" fmla="*/ 50 h 51"/>
                <a:gd name="T22" fmla="*/ 7 w 69"/>
                <a:gd name="T23" fmla="*/ 48 h 51"/>
                <a:gd name="T24" fmla="*/ 7 w 69"/>
                <a:gd name="T25" fmla="*/ 48 h 51"/>
                <a:gd name="T26" fmla="*/ 0 w 69"/>
                <a:gd name="T27" fmla="*/ 42 h 51"/>
                <a:gd name="T28" fmla="*/ 4 w 69"/>
                <a:gd name="T29" fmla="*/ 42 h 51"/>
                <a:gd name="T30" fmla="*/ 4 w 69"/>
                <a:gd name="T31" fmla="*/ 42 h 51"/>
                <a:gd name="T32" fmla="*/ 4 w 69"/>
                <a:gd name="T33" fmla="*/ 42 h 51"/>
                <a:gd name="T34" fmla="*/ 4 w 69"/>
                <a:gd name="T35" fmla="*/ 42 h 51"/>
                <a:gd name="T36" fmla="*/ 4 w 69"/>
                <a:gd name="T37" fmla="*/ 42 h 51"/>
                <a:gd name="T38" fmla="*/ 22 w 69"/>
                <a:gd name="T39" fmla="*/ 22 h 51"/>
                <a:gd name="T40" fmla="*/ 22 w 69"/>
                <a:gd name="T41" fmla="*/ 22 h 51"/>
                <a:gd name="T42" fmla="*/ 20 w 69"/>
                <a:gd name="T43" fmla="*/ 18 h 51"/>
                <a:gd name="T44" fmla="*/ 18 w 69"/>
                <a:gd name="T45" fmla="*/ 15 h 51"/>
                <a:gd name="T46" fmla="*/ 26 w 69"/>
                <a:gd name="T47" fmla="*/ 13 h 51"/>
                <a:gd name="T48" fmla="*/ 24 w 69"/>
                <a:gd name="T49" fmla="*/ 15 h 51"/>
                <a:gd name="T50" fmla="*/ 24 w 69"/>
                <a:gd name="T51" fmla="*/ 13 h 51"/>
                <a:gd name="T52" fmla="*/ 22 w 69"/>
                <a:gd name="T53" fmla="*/ 11 h 51"/>
                <a:gd name="T54" fmla="*/ 22 w 69"/>
                <a:gd name="T55" fmla="*/ 11 h 51"/>
                <a:gd name="T56" fmla="*/ 51 w 69"/>
                <a:gd name="T57" fmla="*/ 6 h 51"/>
                <a:gd name="T58" fmla="*/ 51 w 69"/>
                <a:gd name="T59" fmla="*/ 6 h 51"/>
                <a:gd name="T60" fmla="*/ 66 w 69"/>
                <a:gd name="T61" fmla="*/ 4 h 51"/>
                <a:gd name="T62" fmla="*/ 68 w 69"/>
                <a:gd name="T63" fmla="*/ 4 h 51"/>
                <a:gd name="T64" fmla="*/ 68 w 69"/>
                <a:gd name="T65" fmla="*/ 6 h 51"/>
                <a:gd name="T66" fmla="*/ 69 w 69"/>
                <a:gd name="T67" fmla="*/ 6 h 51"/>
                <a:gd name="T68" fmla="*/ 69 w 69"/>
                <a:gd name="T69" fmla="*/ 6 h 51"/>
                <a:gd name="T70" fmla="*/ 69 w 69"/>
                <a:gd name="T71" fmla="*/ 6 h 51"/>
                <a:gd name="T72" fmla="*/ 69 w 69"/>
                <a:gd name="T73" fmla="*/ 6 h 51"/>
                <a:gd name="T74" fmla="*/ 69 w 69"/>
                <a:gd name="T75" fmla="*/ 6 h 51"/>
                <a:gd name="T76" fmla="*/ 68 w 69"/>
                <a:gd name="T77" fmla="*/ 6 h 51"/>
                <a:gd name="T78" fmla="*/ 66 w 69"/>
                <a:gd name="T79" fmla="*/ 4 h 51"/>
                <a:gd name="T80" fmla="*/ 68 w 69"/>
                <a:gd name="T81" fmla="*/ 4 h 51"/>
                <a:gd name="T82" fmla="*/ 68 w 69"/>
                <a:gd name="T83" fmla="*/ 4 h 51"/>
                <a:gd name="T84" fmla="*/ 64 w 69"/>
                <a:gd name="T85" fmla="*/ 4 h 51"/>
                <a:gd name="T86" fmla="*/ 35 w 69"/>
                <a:gd name="T87" fmla="*/ 2 h 51"/>
                <a:gd name="T88" fmla="*/ 35 w 69"/>
                <a:gd name="T89" fmla="*/ 4 h 51"/>
                <a:gd name="T90" fmla="*/ 35 w 69"/>
                <a:gd name="T91" fmla="*/ 2 h 51"/>
                <a:gd name="T92" fmla="*/ 60 w 69"/>
                <a:gd name="T93" fmla="*/ 2 h 51"/>
                <a:gd name="T94" fmla="*/ 59 w 69"/>
                <a:gd name="T95" fmla="*/ 2 h 51"/>
                <a:gd name="T96" fmla="*/ 59 w 69"/>
                <a:gd name="T97" fmla="*/ 2 h 51"/>
                <a:gd name="T98" fmla="*/ 59 w 69"/>
                <a:gd name="T99" fmla="*/ 2 h 51"/>
                <a:gd name="T100" fmla="*/ 57 w 69"/>
                <a:gd name="T101" fmla="*/ 4 h 51"/>
                <a:gd name="T102" fmla="*/ 57 w 69"/>
                <a:gd name="T103" fmla="*/ 4 h 51"/>
                <a:gd name="T104" fmla="*/ 59 w 69"/>
                <a:gd name="T105" fmla="*/ 2 h 51"/>
                <a:gd name="T106" fmla="*/ 59 w 69"/>
                <a:gd name="T107" fmla="*/ 2 h 51"/>
                <a:gd name="T108" fmla="*/ 57 w 69"/>
                <a:gd name="T109" fmla="*/ 2 h 51"/>
                <a:gd name="T110" fmla="*/ 57 w 69"/>
                <a:gd name="T11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 h="51">
                  <a:moveTo>
                    <a:pt x="6" y="51"/>
                  </a:moveTo>
                  <a:lnTo>
                    <a:pt x="6" y="51"/>
                  </a:lnTo>
                  <a:lnTo>
                    <a:pt x="6" y="51"/>
                  </a:lnTo>
                  <a:lnTo>
                    <a:pt x="6" y="51"/>
                  </a:lnTo>
                  <a:lnTo>
                    <a:pt x="6" y="51"/>
                  </a:lnTo>
                  <a:lnTo>
                    <a:pt x="6" y="51"/>
                  </a:lnTo>
                  <a:lnTo>
                    <a:pt x="6" y="51"/>
                  </a:lnTo>
                  <a:lnTo>
                    <a:pt x="4" y="51"/>
                  </a:lnTo>
                  <a:lnTo>
                    <a:pt x="4" y="51"/>
                  </a:lnTo>
                  <a:lnTo>
                    <a:pt x="6" y="51"/>
                  </a:lnTo>
                  <a:lnTo>
                    <a:pt x="6" y="51"/>
                  </a:lnTo>
                  <a:lnTo>
                    <a:pt x="6" y="51"/>
                  </a:lnTo>
                  <a:lnTo>
                    <a:pt x="6" y="51"/>
                  </a:lnTo>
                  <a:close/>
                  <a:moveTo>
                    <a:pt x="7" y="48"/>
                  </a:moveTo>
                  <a:lnTo>
                    <a:pt x="7" y="48"/>
                  </a:lnTo>
                  <a:lnTo>
                    <a:pt x="7" y="48"/>
                  </a:lnTo>
                  <a:lnTo>
                    <a:pt x="7" y="50"/>
                  </a:lnTo>
                  <a:lnTo>
                    <a:pt x="7" y="50"/>
                  </a:lnTo>
                  <a:lnTo>
                    <a:pt x="7" y="50"/>
                  </a:lnTo>
                  <a:lnTo>
                    <a:pt x="7" y="50"/>
                  </a:lnTo>
                  <a:lnTo>
                    <a:pt x="7" y="50"/>
                  </a:lnTo>
                  <a:lnTo>
                    <a:pt x="7" y="51"/>
                  </a:lnTo>
                  <a:lnTo>
                    <a:pt x="7" y="51"/>
                  </a:lnTo>
                  <a:lnTo>
                    <a:pt x="7" y="51"/>
                  </a:lnTo>
                  <a:lnTo>
                    <a:pt x="6" y="51"/>
                  </a:lnTo>
                  <a:lnTo>
                    <a:pt x="6" y="51"/>
                  </a:lnTo>
                  <a:lnTo>
                    <a:pt x="6" y="51"/>
                  </a:lnTo>
                  <a:lnTo>
                    <a:pt x="6" y="51"/>
                  </a:lnTo>
                  <a:lnTo>
                    <a:pt x="6" y="51"/>
                  </a:lnTo>
                  <a:lnTo>
                    <a:pt x="6" y="51"/>
                  </a:lnTo>
                  <a:lnTo>
                    <a:pt x="6" y="51"/>
                  </a:lnTo>
                  <a:lnTo>
                    <a:pt x="6" y="51"/>
                  </a:lnTo>
                  <a:lnTo>
                    <a:pt x="7" y="51"/>
                  </a:lnTo>
                  <a:lnTo>
                    <a:pt x="7" y="51"/>
                  </a:lnTo>
                  <a:lnTo>
                    <a:pt x="7" y="51"/>
                  </a:lnTo>
                  <a:lnTo>
                    <a:pt x="7" y="50"/>
                  </a:lnTo>
                  <a:lnTo>
                    <a:pt x="7" y="50"/>
                  </a:lnTo>
                  <a:lnTo>
                    <a:pt x="7" y="50"/>
                  </a:lnTo>
                  <a:lnTo>
                    <a:pt x="7" y="50"/>
                  </a:lnTo>
                  <a:lnTo>
                    <a:pt x="7" y="50"/>
                  </a:lnTo>
                  <a:lnTo>
                    <a:pt x="7" y="50"/>
                  </a:lnTo>
                  <a:lnTo>
                    <a:pt x="7" y="50"/>
                  </a:lnTo>
                  <a:lnTo>
                    <a:pt x="7" y="50"/>
                  </a:lnTo>
                  <a:lnTo>
                    <a:pt x="7" y="50"/>
                  </a:lnTo>
                  <a:lnTo>
                    <a:pt x="7" y="50"/>
                  </a:lnTo>
                  <a:lnTo>
                    <a:pt x="7" y="50"/>
                  </a:lnTo>
                  <a:lnTo>
                    <a:pt x="6" y="51"/>
                  </a:lnTo>
                  <a:lnTo>
                    <a:pt x="6" y="51"/>
                  </a:lnTo>
                  <a:lnTo>
                    <a:pt x="6" y="51"/>
                  </a:lnTo>
                  <a:lnTo>
                    <a:pt x="6" y="51"/>
                  </a:lnTo>
                  <a:lnTo>
                    <a:pt x="6" y="51"/>
                  </a:lnTo>
                  <a:lnTo>
                    <a:pt x="6" y="51"/>
                  </a:lnTo>
                  <a:lnTo>
                    <a:pt x="6" y="51"/>
                  </a:lnTo>
                  <a:lnTo>
                    <a:pt x="6" y="51"/>
                  </a:lnTo>
                  <a:lnTo>
                    <a:pt x="6" y="51"/>
                  </a:lnTo>
                  <a:lnTo>
                    <a:pt x="6" y="51"/>
                  </a:lnTo>
                  <a:lnTo>
                    <a:pt x="6" y="51"/>
                  </a:lnTo>
                  <a:lnTo>
                    <a:pt x="6" y="51"/>
                  </a:lnTo>
                  <a:lnTo>
                    <a:pt x="6" y="51"/>
                  </a:lnTo>
                  <a:lnTo>
                    <a:pt x="6" y="51"/>
                  </a:lnTo>
                  <a:lnTo>
                    <a:pt x="6" y="51"/>
                  </a:lnTo>
                  <a:lnTo>
                    <a:pt x="6" y="51"/>
                  </a:lnTo>
                  <a:lnTo>
                    <a:pt x="6" y="51"/>
                  </a:lnTo>
                  <a:lnTo>
                    <a:pt x="6" y="51"/>
                  </a:lnTo>
                  <a:lnTo>
                    <a:pt x="6" y="51"/>
                  </a:lnTo>
                  <a:lnTo>
                    <a:pt x="6" y="51"/>
                  </a:lnTo>
                  <a:lnTo>
                    <a:pt x="6" y="51"/>
                  </a:lnTo>
                  <a:lnTo>
                    <a:pt x="6" y="51"/>
                  </a:lnTo>
                  <a:lnTo>
                    <a:pt x="6" y="50"/>
                  </a:lnTo>
                  <a:lnTo>
                    <a:pt x="6" y="50"/>
                  </a:lnTo>
                  <a:lnTo>
                    <a:pt x="6" y="50"/>
                  </a:lnTo>
                  <a:lnTo>
                    <a:pt x="6" y="50"/>
                  </a:lnTo>
                  <a:lnTo>
                    <a:pt x="6" y="50"/>
                  </a:lnTo>
                  <a:lnTo>
                    <a:pt x="6" y="50"/>
                  </a:lnTo>
                  <a:lnTo>
                    <a:pt x="6" y="50"/>
                  </a:lnTo>
                  <a:lnTo>
                    <a:pt x="6" y="50"/>
                  </a:lnTo>
                  <a:lnTo>
                    <a:pt x="6" y="50"/>
                  </a:lnTo>
                  <a:lnTo>
                    <a:pt x="6" y="50"/>
                  </a:lnTo>
                  <a:lnTo>
                    <a:pt x="6" y="50"/>
                  </a:lnTo>
                  <a:lnTo>
                    <a:pt x="6" y="50"/>
                  </a:lnTo>
                  <a:lnTo>
                    <a:pt x="6" y="50"/>
                  </a:lnTo>
                  <a:lnTo>
                    <a:pt x="6" y="50"/>
                  </a:lnTo>
                  <a:lnTo>
                    <a:pt x="6" y="50"/>
                  </a:lnTo>
                  <a:lnTo>
                    <a:pt x="6" y="50"/>
                  </a:lnTo>
                  <a:lnTo>
                    <a:pt x="6" y="50"/>
                  </a:lnTo>
                  <a:lnTo>
                    <a:pt x="6" y="50"/>
                  </a:lnTo>
                  <a:lnTo>
                    <a:pt x="6" y="50"/>
                  </a:lnTo>
                  <a:lnTo>
                    <a:pt x="6" y="50"/>
                  </a:lnTo>
                  <a:lnTo>
                    <a:pt x="7" y="50"/>
                  </a:lnTo>
                  <a:lnTo>
                    <a:pt x="7" y="50"/>
                  </a:lnTo>
                  <a:lnTo>
                    <a:pt x="7" y="48"/>
                  </a:lnTo>
                  <a:lnTo>
                    <a:pt x="7" y="48"/>
                  </a:lnTo>
                  <a:lnTo>
                    <a:pt x="7" y="48"/>
                  </a:lnTo>
                  <a:lnTo>
                    <a:pt x="7" y="48"/>
                  </a:lnTo>
                  <a:lnTo>
                    <a:pt x="7" y="48"/>
                  </a:lnTo>
                  <a:lnTo>
                    <a:pt x="7" y="48"/>
                  </a:lnTo>
                  <a:lnTo>
                    <a:pt x="7" y="48"/>
                  </a:lnTo>
                  <a:lnTo>
                    <a:pt x="7" y="48"/>
                  </a:lnTo>
                  <a:lnTo>
                    <a:pt x="7" y="48"/>
                  </a:lnTo>
                  <a:lnTo>
                    <a:pt x="7" y="48"/>
                  </a:lnTo>
                  <a:lnTo>
                    <a:pt x="7" y="48"/>
                  </a:lnTo>
                  <a:lnTo>
                    <a:pt x="7" y="48"/>
                  </a:lnTo>
                  <a:lnTo>
                    <a:pt x="7" y="48"/>
                  </a:lnTo>
                  <a:lnTo>
                    <a:pt x="7" y="48"/>
                  </a:lnTo>
                  <a:lnTo>
                    <a:pt x="7" y="48"/>
                  </a:lnTo>
                  <a:lnTo>
                    <a:pt x="7" y="48"/>
                  </a:lnTo>
                  <a:close/>
                  <a:moveTo>
                    <a:pt x="0" y="44"/>
                  </a:moveTo>
                  <a:lnTo>
                    <a:pt x="0" y="44"/>
                  </a:lnTo>
                  <a:lnTo>
                    <a:pt x="0" y="44"/>
                  </a:lnTo>
                  <a:lnTo>
                    <a:pt x="0" y="42"/>
                  </a:lnTo>
                  <a:lnTo>
                    <a:pt x="0" y="42"/>
                  </a:lnTo>
                  <a:lnTo>
                    <a:pt x="0" y="42"/>
                  </a:lnTo>
                  <a:lnTo>
                    <a:pt x="2" y="42"/>
                  </a:lnTo>
                  <a:lnTo>
                    <a:pt x="2" y="42"/>
                  </a:lnTo>
                  <a:lnTo>
                    <a:pt x="2" y="42"/>
                  </a:lnTo>
                  <a:lnTo>
                    <a:pt x="0" y="44"/>
                  </a:lnTo>
                  <a:lnTo>
                    <a:pt x="0" y="44"/>
                  </a:lnTo>
                  <a:lnTo>
                    <a:pt x="0" y="44"/>
                  </a:lnTo>
                  <a:close/>
                  <a:moveTo>
                    <a:pt x="4" y="42"/>
                  </a:moveTo>
                  <a:lnTo>
                    <a:pt x="4" y="42"/>
                  </a:lnTo>
                  <a:lnTo>
                    <a:pt x="4" y="42"/>
                  </a:lnTo>
                  <a:lnTo>
                    <a:pt x="4" y="42"/>
                  </a:lnTo>
                  <a:lnTo>
                    <a:pt x="4" y="42"/>
                  </a:lnTo>
                  <a:lnTo>
                    <a:pt x="4" y="42"/>
                  </a:lnTo>
                  <a:lnTo>
                    <a:pt x="4" y="42"/>
                  </a:lnTo>
                  <a:lnTo>
                    <a:pt x="4" y="42"/>
                  </a:lnTo>
                  <a:lnTo>
                    <a:pt x="4" y="42"/>
                  </a:lnTo>
                  <a:lnTo>
                    <a:pt x="4" y="42"/>
                  </a:lnTo>
                  <a:lnTo>
                    <a:pt x="4" y="42"/>
                  </a:lnTo>
                  <a:lnTo>
                    <a:pt x="4" y="42"/>
                  </a:lnTo>
                  <a:lnTo>
                    <a:pt x="4" y="42"/>
                  </a:lnTo>
                  <a:lnTo>
                    <a:pt x="4" y="42"/>
                  </a:lnTo>
                  <a:lnTo>
                    <a:pt x="4" y="42"/>
                  </a:lnTo>
                  <a:lnTo>
                    <a:pt x="4" y="42"/>
                  </a:lnTo>
                  <a:lnTo>
                    <a:pt x="4" y="42"/>
                  </a:lnTo>
                  <a:close/>
                  <a:moveTo>
                    <a:pt x="4" y="42"/>
                  </a:moveTo>
                  <a:lnTo>
                    <a:pt x="4" y="42"/>
                  </a:lnTo>
                  <a:lnTo>
                    <a:pt x="4" y="42"/>
                  </a:lnTo>
                  <a:lnTo>
                    <a:pt x="4" y="42"/>
                  </a:lnTo>
                  <a:lnTo>
                    <a:pt x="4" y="42"/>
                  </a:lnTo>
                  <a:lnTo>
                    <a:pt x="4" y="42"/>
                  </a:lnTo>
                  <a:lnTo>
                    <a:pt x="4" y="42"/>
                  </a:lnTo>
                  <a:lnTo>
                    <a:pt x="4" y="42"/>
                  </a:lnTo>
                  <a:lnTo>
                    <a:pt x="4" y="42"/>
                  </a:lnTo>
                  <a:lnTo>
                    <a:pt x="4" y="42"/>
                  </a:lnTo>
                  <a:lnTo>
                    <a:pt x="4" y="42"/>
                  </a:lnTo>
                  <a:lnTo>
                    <a:pt x="4" y="42"/>
                  </a:lnTo>
                  <a:lnTo>
                    <a:pt x="4" y="42"/>
                  </a:lnTo>
                  <a:lnTo>
                    <a:pt x="4" y="42"/>
                  </a:lnTo>
                  <a:lnTo>
                    <a:pt x="4" y="42"/>
                  </a:lnTo>
                  <a:lnTo>
                    <a:pt x="4" y="42"/>
                  </a:lnTo>
                  <a:lnTo>
                    <a:pt x="4" y="42"/>
                  </a:lnTo>
                  <a:lnTo>
                    <a:pt x="4" y="42"/>
                  </a:lnTo>
                  <a:lnTo>
                    <a:pt x="4" y="42"/>
                  </a:lnTo>
                  <a:lnTo>
                    <a:pt x="4" y="42"/>
                  </a:lnTo>
                  <a:lnTo>
                    <a:pt x="4" y="42"/>
                  </a:lnTo>
                  <a:lnTo>
                    <a:pt x="4" y="42"/>
                  </a:lnTo>
                  <a:close/>
                  <a:moveTo>
                    <a:pt x="22" y="22"/>
                  </a:moveTo>
                  <a:lnTo>
                    <a:pt x="22" y="22"/>
                  </a:lnTo>
                  <a:lnTo>
                    <a:pt x="22" y="22"/>
                  </a:lnTo>
                  <a:lnTo>
                    <a:pt x="22" y="22"/>
                  </a:lnTo>
                  <a:lnTo>
                    <a:pt x="22" y="22"/>
                  </a:lnTo>
                  <a:lnTo>
                    <a:pt x="22" y="22"/>
                  </a:lnTo>
                  <a:lnTo>
                    <a:pt x="22" y="22"/>
                  </a:lnTo>
                  <a:lnTo>
                    <a:pt x="22" y="22"/>
                  </a:lnTo>
                  <a:lnTo>
                    <a:pt x="22" y="22"/>
                  </a:lnTo>
                  <a:lnTo>
                    <a:pt x="22" y="22"/>
                  </a:lnTo>
                  <a:lnTo>
                    <a:pt x="22" y="22"/>
                  </a:lnTo>
                  <a:close/>
                  <a:moveTo>
                    <a:pt x="20" y="20"/>
                  </a:moveTo>
                  <a:lnTo>
                    <a:pt x="20" y="20"/>
                  </a:lnTo>
                  <a:lnTo>
                    <a:pt x="20" y="20"/>
                  </a:lnTo>
                  <a:lnTo>
                    <a:pt x="20" y="20"/>
                  </a:lnTo>
                  <a:lnTo>
                    <a:pt x="20" y="18"/>
                  </a:lnTo>
                  <a:lnTo>
                    <a:pt x="20" y="18"/>
                  </a:lnTo>
                  <a:lnTo>
                    <a:pt x="20" y="18"/>
                  </a:lnTo>
                  <a:lnTo>
                    <a:pt x="20" y="18"/>
                  </a:lnTo>
                  <a:lnTo>
                    <a:pt x="20" y="18"/>
                  </a:lnTo>
                  <a:lnTo>
                    <a:pt x="20" y="20"/>
                  </a:lnTo>
                  <a:close/>
                  <a:moveTo>
                    <a:pt x="18" y="15"/>
                  </a:moveTo>
                  <a:lnTo>
                    <a:pt x="18" y="15"/>
                  </a:lnTo>
                  <a:lnTo>
                    <a:pt x="18" y="15"/>
                  </a:lnTo>
                  <a:lnTo>
                    <a:pt x="18" y="15"/>
                  </a:lnTo>
                  <a:lnTo>
                    <a:pt x="18" y="15"/>
                  </a:lnTo>
                  <a:lnTo>
                    <a:pt x="18" y="15"/>
                  </a:lnTo>
                  <a:lnTo>
                    <a:pt x="18" y="15"/>
                  </a:lnTo>
                  <a:lnTo>
                    <a:pt x="18" y="15"/>
                  </a:lnTo>
                  <a:lnTo>
                    <a:pt x="18" y="15"/>
                  </a:lnTo>
                  <a:lnTo>
                    <a:pt x="18" y="15"/>
                  </a:lnTo>
                  <a:lnTo>
                    <a:pt x="18" y="15"/>
                  </a:lnTo>
                  <a:lnTo>
                    <a:pt x="18" y="15"/>
                  </a:lnTo>
                  <a:close/>
                  <a:moveTo>
                    <a:pt x="26" y="13"/>
                  </a:moveTo>
                  <a:lnTo>
                    <a:pt x="26" y="13"/>
                  </a:lnTo>
                  <a:lnTo>
                    <a:pt x="26" y="15"/>
                  </a:lnTo>
                  <a:lnTo>
                    <a:pt x="24" y="13"/>
                  </a:lnTo>
                  <a:lnTo>
                    <a:pt x="24" y="13"/>
                  </a:lnTo>
                  <a:lnTo>
                    <a:pt x="24" y="15"/>
                  </a:lnTo>
                  <a:lnTo>
                    <a:pt x="24" y="15"/>
                  </a:lnTo>
                  <a:lnTo>
                    <a:pt x="24" y="15"/>
                  </a:lnTo>
                  <a:lnTo>
                    <a:pt x="24" y="15"/>
                  </a:lnTo>
                  <a:lnTo>
                    <a:pt x="24" y="15"/>
                  </a:lnTo>
                  <a:lnTo>
                    <a:pt x="24" y="15"/>
                  </a:lnTo>
                  <a:lnTo>
                    <a:pt x="24" y="15"/>
                  </a:lnTo>
                  <a:lnTo>
                    <a:pt x="24" y="13"/>
                  </a:lnTo>
                  <a:lnTo>
                    <a:pt x="24" y="13"/>
                  </a:lnTo>
                  <a:lnTo>
                    <a:pt x="24" y="13"/>
                  </a:lnTo>
                  <a:lnTo>
                    <a:pt x="24" y="13"/>
                  </a:lnTo>
                  <a:lnTo>
                    <a:pt x="24" y="13"/>
                  </a:lnTo>
                  <a:lnTo>
                    <a:pt x="24" y="13"/>
                  </a:lnTo>
                  <a:lnTo>
                    <a:pt x="24" y="13"/>
                  </a:lnTo>
                  <a:lnTo>
                    <a:pt x="26" y="13"/>
                  </a:lnTo>
                  <a:lnTo>
                    <a:pt x="26" y="13"/>
                  </a:lnTo>
                  <a:lnTo>
                    <a:pt x="26" y="13"/>
                  </a:lnTo>
                  <a:lnTo>
                    <a:pt x="26" y="13"/>
                  </a:lnTo>
                  <a:close/>
                  <a:moveTo>
                    <a:pt x="22" y="11"/>
                  </a:moveTo>
                  <a:lnTo>
                    <a:pt x="22" y="11"/>
                  </a:lnTo>
                  <a:lnTo>
                    <a:pt x="22" y="11"/>
                  </a:lnTo>
                  <a:lnTo>
                    <a:pt x="22" y="11"/>
                  </a:lnTo>
                  <a:lnTo>
                    <a:pt x="22" y="13"/>
                  </a:lnTo>
                  <a:lnTo>
                    <a:pt x="22" y="13"/>
                  </a:lnTo>
                  <a:lnTo>
                    <a:pt x="22" y="13"/>
                  </a:lnTo>
                  <a:lnTo>
                    <a:pt x="22" y="11"/>
                  </a:lnTo>
                  <a:lnTo>
                    <a:pt x="22" y="11"/>
                  </a:lnTo>
                  <a:lnTo>
                    <a:pt x="22" y="11"/>
                  </a:lnTo>
                  <a:lnTo>
                    <a:pt x="22" y="11"/>
                  </a:lnTo>
                  <a:lnTo>
                    <a:pt x="22" y="11"/>
                  </a:lnTo>
                  <a:lnTo>
                    <a:pt x="22" y="11"/>
                  </a:lnTo>
                  <a:lnTo>
                    <a:pt x="22" y="11"/>
                  </a:lnTo>
                  <a:close/>
                  <a:moveTo>
                    <a:pt x="51" y="6"/>
                  </a:moveTo>
                  <a:lnTo>
                    <a:pt x="51" y="6"/>
                  </a:lnTo>
                  <a:lnTo>
                    <a:pt x="51" y="6"/>
                  </a:lnTo>
                  <a:lnTo>
                    <a:pt x="51" y="6"/>
                  </a:lnTo>
                  <a:lnTo>
                    <a:pt x="51" y="6"/>
                  </a:lnTo>
                  <a:lnTo>
                    <a:pt x="51" y="6"/>
                  </a:lnTo>
                  <a:lnTo>
                    <a:pt x="51" y="6"/>
                  </a:lnTo>
                  <a:lnTo>
                    <a:pt x="51" y="4"/>
                  </a:lnTo>
                  <a:lnTo>
                    <a:pt x="51" y="4"/>
                  </a:lnTo>
                  <a:lnTo>
                    <a:pt x="51" y="4"/>
                  </a:lnTo>
                  <a:lnTo>
                    <a:pt x="51" y="6"/>
                  </a:lnTo>
                  <a:lnTo>
                    <a:pt x="51" y="6"/>
                  </a:lnTo>
                  <a:lnTo>
                    <a:pt x="51" y="6"/>
                  </a:lnTo>
                  <a:close/>
                  <a:moveTo>
                    <a:pt x="64" y="4"/>
                  </a:moveTo>
                  <a:lnTo>
                    <a:pt x="66" y="4"/>
                  </a:lnTo>
                  <a:lnTo>
                    <a:pt x="66" y="4"/>
                  </a:lnTo>
                  <a:lnTo>
                    <a:pt x="66" y="4"/>
                  </a:lnTo>
                  <a:lnTo>
                    <a:pt x="66" y="4"/>
                  </a:lnTo>
                  <a:lnTo>
                    <a:pt x="66" y="4"/>
                  </a:lnTo>
                  <a:lnTo>
                    <a:pt x="66" y="4"/>
                  </a:lnTo>
                  <a:lnTo>
                    <a:pt x="66" y="4"/>
                  </a:lnTo>
                  <a:lnTo>
                    <a:pt x="66" y="4"/>
                  </a:lnTo>
                  <a:lnTo>
                    <a:pt x="66" y="4"/>
                  </a:lnTo>
                  <a:lnTo>
                    <a:pt x="68" y="4"/>
                  </a:lnTo>
                  <a:lnTo>
                    <a:pt x="68" y="4"/>
                  </a:lnTo>
                  <a:lnTo>
                    <a:pt x="68" y="4"/>
                  </a:lnTo>
                  <a:lnTo>
                    <a:pt x="68" y="4"/>
                  </a:lnTo>
                  <a:lnTo>
                    <a:pt x="68" y="4"/>
                  </a:lnTo>
                  <a:lnTo>
                    <a:pt x="68" y="4"/>
                  </a:lnTo>
                  <a:lnTo>
                    <a:pt x="68" y="4"/>
                  </a:lnTo>
                  <a:lnTo>
                    <a:pt x="68" y="4"/>
                  </a:lnTo>
                  <a:lnTo>
                    <a:pt x="68" y="4"/>
                  </a:lnTo>
                  <a:lnTo>
                    <a:pt x="68" y="4"/>
                  </a:lnTo>
                  <a:lnTo>
                    <a:pt x="68" y="6"/>
                  </a:lnTo>
                  <a:lnTo>
                    <a:pt x="68" y="6"/>
                  </a:lnTo>
                  <a:lnTo>
                    <a:pt x="68" y="4"/>
                  </a:lnTo>
                  <a:lnTo>
                    <a:pt x="68" y="6"/>
                  </a:lnTo>
                  <a:lnTo>
                    <a:pt x="68" y="6"/>
                  </a:lnTo>
                  <a:lnTo>
                    <a:pt x="69" y="6"/>
                  </a:lnTo>
                  <a:lnTo>
                    <a:pt x="69" y="6"/>
                  </a:lnTo>
                  <a:lnTo>
                    <a:pt x="69" y="6"/>
                  </a:lnTo>
                  <a:lnTo>
                    <a:pt x="69" y="6"/>
                  </a:lnTo>
                  <a:lnTo>
                    <a:pt x="69" y="6"/>
                  </a:lnTo>
                  <a:lnTo>
                    <a:pt x="69" y="6"/>
                  </a:lnTo>
                  <a:lnTo>
                    <a:pt x="69" y="6"/>
                  </a:lnTo>
                  <a:lnTo>
                    <a:pt x="69" y="6"/>
                  </a:lnTo>
                  <a:lnTo>
                    <a:pt x="69" y="6"/>
                  </a:lnTo>
                  <a:lnTo>
                    <a:pt x="69" y="6"/>
                  </a:lnTo>
                  <a:lnTo>
                    <a:pt x="69" y="6"/>
                  </a:lnTo>
                  <a:lnTo>
                    <a:pt x="69" y="6"/>
                  </a:lnTo>
                  <a:lnTo>
                    <a:pt x="69" y="6"/>
                  </a:lnTo>
                  <a:lnTo>
                    <a:pt x="69" y="6"/>
                  </a:lnTo>
                  <a:lnTo>
                    <a:pt x="69" y="6"/>
                  </a:lnTo>
                  <a:lnTo>
                    <a:pt x="69" y="6"/>
                  </a:lnTo>
                  <a:lnTo>
                    <a:pt x="69" y="6"/>
                  </a:lnTo>
                  <a:lnTo>
                    <a:pt x="69" y="6"/>
                  </a:lnTo>
                  <a:lnTo>
                    <a:pt x="69" y="6"/>
                  </a:lnTo>
                  <a:lnTo>
                    <a:pt x="69" y="6"/>
                  </a:lnTo>
                  <a:lnTo>
                    <a:pt x="69" y="6"/>
                  </a:lnTo>
                  <a:lnTo>
                    <a:pt x="69" y="6"/>
                  </a:lnTo>
                  <a:lnTo>
                    <a:pt x="69" y="6"/>
                  </a:lnTo>
                  <a:lnTo>
                    <a:pt x="69" y="6"/>
                  </a:lnTo>
                  <a:lnTo>
                    <a:pt x="69" y="6"/>
                  </a:lnTo>
                  <a:lnTo>
                    <a:pt x="69" y="6"/>
                  </a:lnTo>
                  <a:lnTo>
                    <a:pt x="69" y="6"/>
                  </a:lnTo>
                  <a:lnTo>
                    <a:pt x="69" y="6"/>
                  </a:lnTo>
                  <a:lnTo>
                    <a:pt x="69" y="6"/>
                  </a:lnTo>
                  <a:lnTo>
                    <a:pt x="69" y="6"/>
                  </a:lnTo>
                  <a:lnTo>
                    <a:pt x="69" y="6"/>
                  </a:lnTo>
                  <a:lnTo>
                    <a:pt x="69" y="6"/>
                  </a:lnTo>
                  <a:lnTo>
                    <a:pt x="69" y="6"/>
                  </a:lnTo>
                  <a:lnTo>
                    <a:pt x="69" y="6"/>
                  </a:lnTo>
                  <a:lnTo>
                    <a:pt x="69" y="6"/>
                  </a:lnTo>
                  <a:lnTo>
                    <a:pt x="69" y="6"/>
                  </a:lnTo>
                  <a:lnTo>
                    <a:pt x="69" y="6"/>
                  </a:lnTo>
                  <a:lnTo>
                    <a:pt x="69" y="6"/>
                  </a:lnTo>
                  <a:lnTo>
                    <a:pt x="69" y="6"/>
                  </a:lnTo>
                  <a:lnTo>
                    <a:pt x="69" y="6"/>
                  </a:lnTo>
                  <a:lnTo>
                    <a:pt x="69" y="6"/>
                  </a:lnTo>
                  <a:lnTo>
                    <a:pt x="68" y="6"/>
                  </a:lnTo>
                  <a:lnTo>
                    <a:pt x="68" y="6"/>
                  </a:lnTo>
                  <a:lnTo>
                    <a:pt x="68" y="6"/>
                  </a:lnTo>
                  <a:lnTo>
                    <a:pt x="68" y="6"/>
                  </a:lnTo>
                  <a:lnTo>
                    <a:pt x="68" y="6"/>
                  </a:lnTo>
                  <a:lnTo>
                    <a:pt x="68" y="6"/>
                  </a:lnTo>
                  <a:lnTo>
                    <a:pt x="68" y="6"/>
                  </a:lnTo>
                  <a:lnTo>
                    <a:pt x="68" y="6"/>
                  </a:lnTo>
                  <a:lnTo>
                    <a:pt x="68" y="6"/>
                  </a:lnTo>
                  <a:lnTo>
                    <a:pt x="68" y="6"/>
                  </a:lnTo>
                  <a:lnTo>
                    <a:pt x="68" y="4"/>
                  </a:lnTo>
                  <a:lnTo>
                    <a:pt x="68" y="4"/>
                  </a:lnTo>
                  <a:lnTo>
                    <a:pt x="68" y="4"/>
                  </a:lnTo>
                  <a:lnTo>
                    <a:pt x="66" y="4"/>
                  </a:lnTo>
                  <a:lnTo>
                    <a:pt x="68" y="4"/>
                  </a:lnTo>
                  <a:lnTo>
                    <a:pt x="66" y="4"/>
                  </a:lnTo>
                  <a:lnTo>
                    <a:pt x="68" y="4"/>
                  </a:lnTo>
                  <a:lnTo>
                    <a:pt x="68" y="4"/>
                  </a:lnTo>
                  <a:lnTo>
                    <a:pt x="68" y="4"/>
                  </a:lnTo>
                  <a:lnTo>
                    <a:pt x="68" y="4"/>
                  </a:lnTo>
                  <a:lnTo>
                    <a:pt x="68" y="4"/>
                  </a:lnTo>
                  <a:lnTo>
                    <a:pt x="68" y="4"/>
                  </a:lnTo>
                  <a:lnTo>
                    <a:pt x="68" y="4"/>
                  </a:lnTo>
                  <a:lnTo>
                    <a:pt x="68" y="4"/>
                  </a:lnTo>
                  <a:lnTo>
                    <a:pt x="68" y="4"/>
                  </a:lnTo>
                  <a:lnTo>
                    <a:pt x="68" y="4"/>
                  </a:lnTo>
                  <a:lnTo>
                    <a:pt x="68" y="4"/>
                  </a:lnTo>
                  <a:lnTo>
                    <a:pt x="68" y="4"/>
                  </a:lnTo>
                  <a:lnTo>
                    <a:pt x="68" y="4"/>
                  </a:lnTo>
                  <a:lnTo>
                    <a:pt x="68" y="4"/>
                  </a:lnTo>
                  <a:lnTo>
                    <a:pt x="68" y="4"/>
                  </a:lnTo>
                  <a:lnTo>
                    <a:pt x="66" y="4"/>
                  </a:lnTo>
                  <a:lnTo>
                    <a:pt x="66" y="4"/>
                  </a:lnTo>
                  <a:lnTo>
                    <a:pt x="66" y="4"/>
                  </a:lnTo>
                  <a:lnTo>
                    <a:pt x="64" y="4"/>
                  </a:lnTo>
                  <a:lnTo>
                    <a:pt x="64" y="4"/>
                  </a:lnTo>
                  <a:lnTo>
                    <a:pt x="64" y="4"/>
                  </a:lnTo>
                  <a:lnTo>
                    <a:pt x="64" y="4"/>
                  </a:lnTo>
                  <a:lnTo>
                    <a:pt x="64" y="4"/>
                  </a:lnTo>
                  <a:close/>
                  <a:moveTo>
                    <a:pt x="35" y="2"/>
                  </a:moveTo>
                  <a:lnTo>
                    <a:pt x="35" y="2"/>
                  </a:lnTo>
                  <a:lnTo>
                    <a:pt x="35" y="2"/>
                  </a:lnTo>
                  <a:lnTo>
                    <a:pt x="35" y="2"/>
                  </a:lnTo>
                  <a:lnTo>
                    <a:pt x="35" y="2"/>
                  </a:lnTo>
                  <a:lnTo>
                    <a:pt x="35" y="2"/>
                  </a:lnTo>
                  <a:lnTo>
                    <a:pt x="35" y="2"/>
                  </a:lnTo>
                  <a:lnTo>
                    <a:pt x="35" y="2"/>
                  </a:lnTo>
                  <a:lnTo>
                    <a:pt x="35" y="2"/>
                  </a:lnTo>
                  <a:lnTo>
                    <a:pt x="35" y="2"/>
                  </a:lnTo>
                  <a:lnTo>
                    <a:pt x="35" y="2"/>
                  </a:lnTo>
                  <a:lnTo>
                    <a:pt x="35" y="2"/>
                  </a:lnTo>
                  <a:lnTo>
                    <a:pt x="35" y="4"/>
                  </a:lnTo>
                  <a:lnTo>
                    <a:pt x="35" y="4"/>
                  </a:lnTo>
                  <a:lnTo>
                    <a:pt x="35" y="4"/>
                  </a:lnTo>
                  <a:lnTo>
                    <a:pt x="35" y="4"/>
                  </a:lnTo>
                  <a:lnTo>
                    <a:pt x="35" y="4"/>
                  </a:lnTo>
                  <a:lnTo>
                    <a:pt x="33" y="2"/>
                  </a:lnTo>
                  <a:lnTo>
                    <a:pt x="33" y="2"/>
                  </a:lnTo>
                  <a:lnTo>
                    <a:pt x="33" y="2"/>
                  </a:lnTo>
                  <a:lnTo>
                    <a:pt x="35" y="2"/>
                  </a:lnTo>
                  <a:lnTo>
                    <a:pt x="35" y="2"/>
                  </a:lnTo>
                  <a:lnTo>
                    <a:pt x="35" y="2"/>
                  </a:lnTo>
                  <a:close/>
                  <a:moveTo>
                    <a:pt x="59" y="0"/>
                  </a:moveTo>
                  <a:lnTo>
                    <a:pt x="59" y="2"/>
                  </a:lnTo>
                  <a:lnTo>
                    <a:pt x="59" y="2"/>
                  </a:lnTo>
                  <a:lnTo>
                    <a:pt x="59" y="2"/>
                  </a:lnTo>
                  <a:lnTo>
                    <a:pt x="59" y="2"/>
                  </a:lnTo>
                  <a:lnTo>
                    <a:pt x="59" y="2"/>
                  </a:lnTo>
                  <a:lnTo>
                    <a:pt x="59" y="2"/>
                  </a:lnTo>
                  <a:lnTo>
                    <a:pt x="60" y="2"/>
                  </a:lnTo>
                  <a:lnTo>
                    <a:pt x="60" y="2"/>
                  </a:lnTo>
                  <a:lnTo>
                    <a:pt x="60" y="2"/>
                  </a:lnTo>
                  <a:lnTo>
                    <a:pt x="60" y="2"/>
                  </a:lnTo>
                  <a:lnTo>
                    <a:pt x="59" y="2"/>
                  </a:lnTo>
                  <a:lnTo>
                    <a:pt x="59" y="2"/>
                  </a:lnTo>
                  <a:lnTo>
                    <a:pt x="59" y="2"/>
                  </a:lnTo>
                  <a:lnTo>
                    <a:pt x="59" y="2"/>
                  </a:lnTo>
                  <a:lnTo>
                    <a:pt x="59" y="2"/>
                  </a:lnTo>
                  <a:lnTo>
                    <a:pt x="59" y="2"/>
                  </a:lnTo>
                  <a:lnTo>
                    <a:pt x="59" y="2"/>
                  </a:lnTo>
                  <a:lnTo>
                    <a:pt x="59" y="2"/>
                  </a:lnTo>
                  <a:lnTo>
                    <a:pt x="59" y="2"/>
                  </a:lnTo>
                  <a:lnTo>
                    <a:pt x="59" y="2"/>
                  </a:lnTo>
                  <a:lnTo>
                    <a:pt x="59" y="2"/>
                  </a:lnTo>
                  <a:lnTo>
                    <a:pt x="59" y="2"/>
                  </a:lnTo>
                  <a:lnTo>
                    <a:pt x="59" y="2"/>
                  </a:lnTo>
                  <a:lnTo>
                    <a:pt x="59" y="2"/>
                  </a:lnTo>
                  <a:lnTo>
                    <a:pt x="59" y="2"/>
                  </a:lnTo>
                  <a:lnTo>
                    <a:pt x="59" y="2"/>
                  </a:lnTo>
                  <a:lnTo>
                    <a:pt x="59" y="2"/>
                  </a:lnTo>
                  <a:lnTo>
                    <a:pt x="59" y="2"/>
                  </a:lnTo>
                  <a:lnTo>
                    <a:pt x="59" y="2"/>
                  </a:lnTo>
                  <a:lnTo>
                    <a:pt x="59" y="2"/>
                  </a:lnTo>
                  <a:lnTo>
                    <a:pt x="59" y="2"/>
                  </a:lnTo>
                  <a:lnTo>
                    <a:pt x="59" y="2"/>
                  </a:lnTo>
                  <a:lnTo>
                    <a:pt x="59" y="2"/>
                  </a:lnTo>
                  <a:lnTo>
                    <a:pt x="59" y="2"/>
                  </a:lnTo>
                  <a:lnTo>
                    <a:pt x="59" y="2"/>
                  </a:lnTo>
                  <a:lnTo>
                    <a:pt x="57" y="2"/>
                  </a:lnTo>
                  <a:lnTo>
                    <a:pt x="57" y="4"/>
                  </a:lnTo>
                  <a:lnTo>
                    <a:pt x="57" y="4"/>
                  </a:lnTo>
                  <a:lnTo>
                    <a:pt x="57" y="4"/>
                  </a:lnTo>
                  <a:lnTo>
                    <a:pt x="57" y="4"/>
                  </a:lnTo>
                  <a:lnTo>
                    <a:pt x="57" y="4"/>
                  </a:lnTo>
                  <a:lnTo>
                    <a:pt x="57" y="4"/>
                  </a:lnTo>
                  <a:lnTo>
                    <a:pt x="57" y="4"/>
                  </a:lnTo>
                  <a:lnTo>
                    <a:pt x="57" y="4"/>
                  </a:lnTo>
                  <a:lnTo>
                    <a:pt x="57" y="4"/>
                  </a:lnTo>
                  <a:lnTo>
                    <a:pt x="57" y="4"/>
                  </a:lnTo>
                  <a:lnTo>
                    <a:pt x="57" y="4"/>
                  </a:lnTo>
                  <a:lnTo>
                    <a:pt x="57" y="2"/>
                  </a:lnTo>
                  <a:lnTo>
                    <a:pt x="57" y="2"/>
                  </a:lnTo>
                  <a:lnTo>
                    <a:pt x="57" y="2"/>
                  </a:lnTo>
                  <a:lnTo>
                    <a:pt x="57" y="2"/>
                  </a:lnTo>
                  <a:lnTo>
                    <a:pt x="57" y="2"/>
                  </a:lnTo>
                  <a:lnTo>
                    <a:pt x="57" y="2"/>
                  </a:lnTo>
                  <a:lnTo>
                    <a:pt x="59" y="2"/>
                  </a:lnTo>
                  <a:lnTo>
                    <a:pt x="59" y="2"/>
                  </a:lnTo>
                  <a:lnTo>
                    <a:pt x="59" y="2"/>
                  </a:lnTo>
                  <a:lnTo>
                    <a:pt x="59" y="2"/>
                  </a:lnTo>
                  <a:lnTo>
                    <a:pt x="59" y="2"/>
                  </a:lnTo>
                  <a:lnTo>
                    <a:pt x="59" y="2"/>
                  </a:lnTo>
                  <a:lnTo>
                    <a:pt x="59" y="2"/>
                  </a:lnTo>
                  <a:lnTo>
                    <a:pt x="59" y="0"/>
                  </a:lnTo>
                  <a:lnTo>
                    <a:pt x="59" y="0"/>
                  </a:lnTo>
                  <a:lnTo>
                    <a:pt x="59" y="2"/>
                  </a:lnTo>
                  <a:lnTo>
                    <a:pt x="59" y="0"/>
                  </a:lnTo>
                  <a:lnTo>
                    <a:pt x="59" y="0"/>
                  </a:lnTo>
                  <a:close/>
                  <a:moveTo>
                    <a:pt x="57" y="0"/>
                  </a:moveTo>
                  <a:lnTo>
                    <a:pt x="59" y="2"/>
                  </a:lnTo>
                  <a:lnTo>
                    <a:pt x="59" y="2"/>
                  </a:lnTo>
                  <a:lnTo>
                    <a:pt x="59" y="2"/>
                  </a:lnTo>
                  <a:lnTo>
                    <a:pt x="59" y="2"/>
                  </a:lnTo>
                  <a:lnTo>
                    <a:pt x="57" y="2"/>
                  </a:lnTo>
                  <a:lnTo>
                    <a:pt x="57" y="2"/>
                  </a:lnTo>
                  <a:lnTo>
                    <a:pt x="57" y="2"/>
                  </a:lnTo>
                  <a:lnTo>
                    <a:pt x="57" y="2"/>
                  </a:lnTo>
                  <a:lnTo>
                    <a:pt x="57" y="2"/>
                  </a:lnTo>
                  <a:lnTo>
                    <a:pt x="57" y="2"/>
                  </a:lnTo>
                  <a:lnTo>
                    <a:pt x="57" y="2"/>
                  </a:lnTo>
                  <a:lnTo>
                    <a:pt x="57" y="0"/>
                  </a:lnTo>
                  <a:lnTo>
                    <a:pt x="57" y="0"/>
                  </a:lnTo>
                  <a:lnTo>
                    <a:pt x="57" y="0"/>
                  </a:lnTo>
                  <a:lnTo>
                    <a:pt x="57" y="0"/>
                  </a:lnTo>
                  <a:close/>
                </a:path>
              </a:pathLst>
            </a:custGeom>
            <a:grpFill/>
            <a:ln w="3175" cap="rnd" cmpd="sng">
              <a:solidFill>
                <a:schemeClr val="bg1"/>
              </a:solidFill>
              <a:prstDash val="solid"/>
              <a:round/>
              <a:headEnd type="none" w="med" len="med"/>
              <a:tailEnd type="none" w="med" len="med"/>
            </a:ln>
            <a:effectLst/>
          </p:spPr>
          <p:txBody>
            <a:bodyPr/>
            <a:lstStyle/>
            <a:p>
              <a:endParaRPr lang="en-US" dirty="0">
                <a:solidFill>
                  <a:srgbClr val="000000"/>
                </a:solidFill>
              </a:endParaRPr>
            </a:p>
          </p:txBody>
        </p:sp>
        <p:sp>
          <p:nvSpPr>
            <p:cNvPr id="115" name="Freeform 114"/>
            <p:cNvSpPr>
              <a:spLocks noEditPoints="1"/>
            </p:cNvSpPr>
            <p:nvPr/>
          </p:nvSpPr>
          <p:spPr bwMode="auto">
            <a:xfrm>
              <a:off x="2309081" y="2414053"/>
              <a:ext cx="115662" cy="121084"/>
            </a:xfrm>
            <a:custGeom>
              <a:avLst/>
              <a:gdLst>
                <a:gd name="T0" fmla="*/ 0 w 64"/>
                <a:gd name="T1" fmla="*/ 67 h 67"/>
                <a:gd name="T2" fmla="*/ 9 w 64"/>
                <a:gd name="T3" fmla="*/ 65 h 67"/>
                <a:gd name="T4" fmla="*/ 9 w 64"/>
                <a:gd name="T5" fmla="*/ 65 h 67"/>
                <a:gd name="T6" fmla="*/ 9 w 64"/>
                <a:gd name="T7" fmla="*/ 65 h 67"/>
                <a:gd name="T8" fmla="*/ 5 w 64"/>
                <a:gd name="T9" fmla="*/ 64 h 67"/>
                <a:gd name="T10" fmla="*/ 5 w 64"/>
                <a:gd name="T11" fmla="*/ 64 h 67"/>
                <a:gd name="T12" fmla="*/ 12 w 64"/>
                <a:gd name="T13" fmla="*/ 60 h 67"/>
                <a:gd name="T14" fmla="*/ 12 w 64"/>
                <a:gd name="T15" fmla="*/ 60 h 67"/>
                <a:gd name="T16" fmla="*/ 9 w 64"/>
                <a:gd name="T17" fmla="*/ 60 h 67"/>
                <a:gd name="T18" fmla="*/ 11 w 64"/>
                <a:gd name="T19" fmla="*/ 60 h 67"/>
                <a:gd name="T20" fmla="*/ 11 w 64"/>
                <a:gd name="T21" fmla="*/ 60 h 67"/>
                <a:gd name="T22" fmla="*/ 11 w 64"/>
                <a:gd name="T23" fmla="*/ 60 h 67"/>
                <a:gd name="T24" fmla="*/ 11 w 64"/>
                <a:gd name="T25" fmla="*/ 60 h 67"/>
                <a:gd name="T26" fmla="*/ 11 w 64"/>
                <a:gd name="T27" fmla="*/ 60 h 67"/>
                <a:gd name="T28" fmla="*/ 12 w 64"/>
                <a:gd name="T29" fmla="*/ 60 h 67"/>
                <a:gd name="T30" fmla="*/ 9 w 64"/>
                <a:gd name="T31" fmla="*/ 58 h 67"/>
                <a:gd name="T32" fmla="*/ 9 w 64"/>
                <a:gd name="T33" fmla="*/ 58 h 67"/>
                <a:gd name="T34" fmla="*/ 3 w 64"/>
                <a:gd name="T35" fmla="*/ 58 h 67"/>
                <a:gd name="T36" fmla="*/ 12 w 64"/>
                <a:gd name="T37" fmla="*/ 58 h 67"/>
                <a:gd name="T38" fmla="*/ 5 w 64"/>
                <a:gd name="T39" fmla="*/ 58 h 67"/>
                <a:gd name="T40" fmla="*/ 5 w 64"/>
                <a:gd name="T41" fmla="*/ 58 h 67"/>
                <a:gd name="T42" fmla="*/ 12 w 64"/>
                <a:gd name="T43" fmla="*/ 58 h 67"/>
                <a:gd name="T44" fmla="*/ 5 w 64"/>
                <a:gd name="T45" fmla="*/ 58 h 67"/>
                <a:gd name="T46" fmla="*/ 9 w 64"/>
                <a:gd name="T47" fmla="*/ 56 h 67"/>
                <a:gd name="T48" fmla="*/ 9 w 64"/>
                <a:gd name="T49" fmla="*/ 56 h 67"/>
                <a:gd name="T50" fmla="*/ 9 w 64"/>
                <a:gd name="T51" fmla="*/ 56 h 67"/>
                <a:gd name="T52" fmla="*/ 9 w 64"/>
                <a:gd name="T53" fmla="*/ 56 h 67"/>
                <a:gd name="T54" fmla="*/ 9 w 64"/>
                <a:gd name="T55" fmla="*/ 56 h 67"/>
                <a:gd name="T56" fmla="*/ 9 w 64"/>
                <a:gd name="T57" fmla="*/ 56 h 67"/>
                <a:gd name="T58" fmla="*/ 9 w 64"/>
                <a:gd name="T59" fmla="*/ 56 h 67"/>
                <a:gd name="T60" fmla="*/ 9 w 64"/>
                <a:gd name="T61" fmla="*/ 56 h 67"/>
                <a:gd name="T62" fmla="*/ 9 w 64"/>
                <a:gd name="T63" fmla="*/ 56 h 67"/>
                <a:gd name="T64" fmla="*/ 11 w 64"/>
                <a:gd name="T65" fmla="*/ 54 h 67"/>
                <a:gd name="T66" fmla="*/ 18 w 64"/>
                <a:gd name="T67" fmla="*/ 51 h 67"/>
                <a:gd name="T68" fmla="*/ 20 w 64"/>
                <a:gd name="T69" fmla="*/ 49 h 67"/>
                <a:gd name="T70" fmla="*/ 18 w 64"/>
                <a:gd name="T71" fmla="*/ 47 h 67"/>
                <a:gd name="T72" fmla="*/ 18 w 64"/>
                <a:gd name="T73" fmla="*/ 47 h 67"/>
                <a:gd name="T74" fmla="*/ 18 w 64"/>
                <a:gd name="T75" fmla="*/ 47 h 67"/>
                <a:gd name="T76" fmla="*/ 32 w 64"/>
                <a:gd name="T77" fmla="*/ 42 h 67"/>
                <a:gd name="T78" fmla="*/ 22 w 64"/>
                <a:gd name="T79" fmla="*/ 40 h 67"/>
                <a:gd name="T80" fmla="*/ 22 w 64"/>
                <a:gd name="T81" fmla="*/ 40 h 67"/>
                <a:gd name="T82" fmla="*/ 20 w 64"/>
                <a:gd name="T83" fmla="*/ 40 h 67"/>
                <a:gd name="T84" fmla="*/ 23 w 64"/>
                <a:gd name="T85" fmla="*/ 34 h 67"/>
                <a:gd name="T86" fmla="*/ 23 w 64"/>
                <a:gd name="T87" fmla="*/ 34 h 67"/>
                <a:gd name="T88" fmla="*/ 23 w 64"/>
                <a:gd name="T89" fmla="*/ 34 h 67"/>
                <a:gd name="T90" fmla="*/ 22 w 64"/>
                <a:gd name="T91" fmla="*/ 34 h 67"/>
                <a:gd name="T92" fmla="*/ 22 w 64"/>
                <a:gd name="T93" fmla="*/ 34 h 67"/>
                <a:gd name="T94" fmla="*/ 22 w 64"/>
                <a:gd name="T95" fmla="*/ 34 h 67"/>
                <a:gd name="T96" fmla="*/ 22 w 64"/>
                <a:gd name="T97" fmla="*/ 32 h 67"/>
                <a:gd name="T98" fmla="*/ 23 w 64"/>
                <a:gd name="T99" fmla="*/ 29 h 67"/>
                <a:gd name="T100" fmla="*/ 42 w 64"/>
                <a:gd name="T101" fmla="*/ 18 h 67"/>
                <a:gd name="T102" fmla="*/ 42 w 64"/>
                <a:gd name="T103" fmla="*/ 18 h 67"/>
                <a:gd name="T104" fmla="*/ 64 w 64"/>
                <a:gd name="T105" fmla="*/ 14 h 67"/>
                <a:gd name="T106" fmla="*/ 62 w 64"/>
                <a:gd name="T107" fmla="*/ 14 h 67"/>
                <a:gd name="T108" fmla="*/ 60 w 64"/>
                <a:gd name="T109" fmla="*/ 14 h 67"/>
                <a:gd name="T110" fmla="*/ 60 w 64"/>
                <a:gd name="T111" fmla="*/ 14 h 67"/>
                <a:gd name="T112" fmla="*/ 56 w 64"/>
                <a:gd name="T113" fmla="*/ 12 h 67"/>
                <a:gd name="T114" fmla="*/ 60 w 64"/>
                <a:gd name="T115" fmla="*/ 12 h 67"/>
                <a:gd name="T116" fmla="*/ 60 w 64"/>
                <a:gd name="T117" fmla="*/ 12 h 67"/>
                <a:gd name="T118" fmla="*/ 58 w 64"/>
                <a:gd name="T119" fmla="*/ 12 h 67"/>
                <a:gd name="T120" fmla="*/ 27 w 64"/>
                <a:gd name="T121"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4" h="67">
                  <a:moveTo>
                    <a:pt x="0" y="67"/>
                  </a:moveTo>
                  <a:lnTo>
                    <a:pt x="0" y="67"/>
                  </a:lnTo>
                  <a:lnTo>
                    <a:pt x="0" y="67"/>
                  </a:lnTo>
                  <a:lnTo>
                    <a:pt x="0" y="67"/>
                  </a:lnTo>
                  <a:lnTo>
                    <a:pt x="1" y="67"/>
                  </a:lnTo>
                  <a:lnTo>
                    <a:pt x="0" y="67"/>
                  </a:lnTo>
                  <a:close/>
                  <a:moveTo>
                    <a:pt x="0" y="67"/>
                  </a:moveTo>
                  <a:lnTo>
                    <a:pt x="0" y="67"/>
                  </a:lnTo>
                  <a:lnTo>
                    <a:pt x="0" y="67"/>
                  </a:lnTo>
                  <a:lnTo>
                    <a:pt x="0" y="67"/>
                  </a:lnTo>
                  <a:lnTo>
                    <a:pt x="0" y="67"/>
                  </a:lnTo>
                  <a:close/>
                  <a:moveTo>
                    <a:pt x="9" y="65"/>
                  </a:moveTo>
                  <a:lnTo>
                    <a:pt x="9" y="65"/>
                  </a:lnTo>
                  <a:lnTo>
                    <a:pt x="9" y="65"/>
                  </a:lnTo>
                  <a:lnTo>
                    <a:pt x="9" y="65"/>
                  </a:lnTo>
                  <a:lnTo>
                    <a:pt x="9" y="65"/>
                  </a:lnTo>
                  <a:lnTo>
                    <a:pt x="9" y="65"/>
                  </a:lnTo>
                  <a:lnTo>
                    <a:pt x="9" y="65"/>
                  </a:lnTo>
                  <a:lnTo>
                    <a:pt x="9" y="65"/>
                  </a:lnTo>
                  <a:lnTo>
                    <a:pt x="9" y="65"/>
                  </a:lnTo>
                  <a:lnTo>
                    <a:pt x="9" y="65"/>
                  </a:lnTo>
                  <a:lnTo>
                    <a:pt x="9" y="65"/>
                  </a:lnTo>
                  <a:lnTo>
                    <a:pt x="9" y="65"/>
                  </a:lnTo>
                  <a:lnTo>
                    <a:pt x="9" y="65"/>
                  </a:lnTo>
                  <a:close/>
                  <a:moveTo>
                    <a:pt x="5" y="64"/>
                  </a:moveTo>
                  <a:lnTo>
                    <a:pt x="5" y="64"/>
                  </a:lnTo>
                  <a:lnTo>
                    <a:pt x="5" y="64"/>
                  </a:lnTo>
                  <a:lnTo>
                    <a:pt x="5" y="64"/>
                  </a:lnTo>
                  <a:lnTo>
                    <a:pt x="5" y="64"/>
                  </a:lnTo>
                  <a:lnTo>
                    <a:pt x="5" y="64"/>
                  </a:lnTo>
                  <a:lnTo>
                    <a:pt x="5" y="64"/>
                  </a:lnTo>
                  <a:lnTo>
                    <a:pt x="5" y="64"/>
                  </a:lnTo>
                  <a:lnTo>
                    <a:pt x="5" y="64"/>
                  </a:lnTo>
                  <a:lnTo>
                    <a:pt x="5" y="64"/>
                  </a:lnTo>
                  <a:lnTo>
                    <a:pt x="5" y="64"/>
                  </a:lnTo>
                  <a:lnTo>
                    <a:pt x="5" y="64"/>
                  </a:lnTo>
                  <a:close/>
                  <a:moveTo>
                    <a:pt x="18" y="64"/>
                  </a:moveTo>
                  <a:lnTo>
                    <a:pt x="18" y="64"/>
                  </a:lnTo>
                  <a:lnTo>
                    <a:pt x="18" y="64"/>
                  </a:lnTo>
                  <a:lnTo>
                    <a:pt x="18" y="64"/>
                  </a:lnTo>
                  <a:close/>
                  <a:moveTo>
                    <a:pt x="12" y="60"/>
                  </a:moveTo>
                  <a:lnTo>
                    <a:pt x="12" y="60"/>
                  </a:lnTo>
                  <a:lnTo>
                    <a:pt x="12" y="60"/>
                  </a:lnTo>
                  <a:lnTo>
                    <a:pt x="12" y="60"/>
                  </a:lnTo>
                  <a:lnTo>
                    <a:pt x="12" y="60"/>
                  </a:lnTo>
                  <a:lnTo>
                    <a:pt x="12" y="60"/>
                  </a:lnTo>
                  <a:lnTo>
                    <a:pt x="12" y="60"/>
                  </a:lnTo>
                  <a:lnTo>
                    <a:pt x="12" y="60"/>
                  </a:lnTo>
                  <a:lnTo>
                    <a:pt x="12" y="60"/>
                  </a:lnTo>
                  <a:close/>
                  <a:moveTo>
                    <a:pt x="9" y="60"/>
                  </a:moveTo>
                  <a:lnTo>
                    <a:pt x="9" y="60"/>
                  </a:lnTo>
                  <a:lnTo>
                    <a:pt x="9" y="60"/>
                  </a:lnTo>
                  <a:lnTo>
                    <a:pt x="9" y="60"/>
                  </a:lnTo>
                  <a:lnTo>
                    <a:pt x="9" y="60"/>
                  </a:lnTo>
                  <a:close/>
                  <a:moveTo>
                    <a:pt x="11" y="60"/>
                  </a:moveTo>
                  <a:lnTo>
                    <a:pt x="9" y="60"/>
                  </a:lnTo>
                  <a:lnTo>
                    <a:pt x="9" y="60"/>
                  </a:lnTo>
                  <a:lnTo>
                    <a:pt x="9" y="60"/>
                  </a:lnTo>
                  <a:lnTo>
                    <a:pt x="11" y="60"/>
                  </a:lnTo>
                  <a:lnTo>
                    <a:pt x="11" y="60"/>
                  </a:lnTo>
                  <a:close/>
                  <a:moveTo>
                    <a:pt x="9" y="60"/>
                  </a:moveTo>
                  <a:lnTo>
                    <a:pt x="9" y="60"/>
                  </a:lnTo>
                  <a:lnTo>
                    <a:pt x="9" y="60"/>
                  </a:lnTo>
                  <a:lnTo>
                    <a:pt x="9" y="60"/>
                  </a:lnTo>
                  <a:close/>
                  <a:moveTo>
                    <a:pt x="11" y="60"/>
                  </a:moveTo>
                  <a:lnTo>
                    <a:pt x="11" y="60"/>
                  </a:lnTo>
                  <a:lnTo>
                    <a:pt x="11" y="60"/>
                  </a:lnTo>
                  <a:lnTo>
                    <a:pt x="11" y="60"/>
                  </a:lnTo>
                  <a:lnTo>
                    <a:pt x="11" y="60"/>
                  </a:lnTo>
                  <a:lnTo>
                    <a:pt x="11" y="60"/>
                  </a:lnTo>
                  <a:close/>
                  <a:moveTo>
                    <a:pt x="11" y="60"/>
                  </a:moveTo>
                  <a:lnTo>
                    <a:pt x="11" y="60"/>
                  </a:lnTo>
                  <a:lnTo>
                    <a:pt x="11" y="60"/>
                  </a:lnTo>
                  <a:lnTo>
                    <a:pt x="11" y="60"/>
                  </a:lnTo>
                  <a:lnTo>
                    <a:pt x="11" y="60"/>
                  </a:lnTo>
                  <a:lnTo>
                    <a:pt x="11" y="60"/>
                  </a:lnTo>
                  <a:lnTo>
                    <a:pt x="11" y="60"/>
                  </a:lnTo>
                  <a:close/>
                  <a:moveTo>
                    <a:pt x="11" y="60"/>
                  </a:moveTo>
                  <a:lnTo>
                    <a:pt x="11" y="60"/>
                  </a:lnTo>
                  <a:lnTo>
                    <a:pt x="11" y="60"/>
                  </a:lnTo>
                  <a:lnTo>
                    <a:pt x="11" y="60"/>
                  </a:lnTo>
                  <a:lnTo>
                    <a:pt x="11" y="60"/>
                  </a:lnTo>
                  <a:close/>
                  <a:moveTo>
                    <a:pt x="11" y="60"/>
                  </a:moveTo>
                  <a:lnTo>
                    <a:pt x="11" y="60"/>
                  </a:lnTo>
                  <a:lnTo>
                    <a:pt x="11" y="60"/>
                  </a:lnTo>
                  <a:lnTo>
                    <a:pt x="11" y="60"/>
                  </a:lnTo>
                  <a:lnTo>
                    <a:pt x="11" y="60"/>
                  </a:lnTo>
                  <a:close/>
                  <a:moveTo>
                    <a:pt x="12" y="60"/>
                  </a:moveTo>
                  <a:lnTo>
                    <a:pt x="12" y="60"/>
                  </a:lnTo>
                  <a:lnTo>
                    <a:pt x="12" y="60"/>
                  </a:lnTo>
                  <a:lnTo>
                    <a:pt x="12" y="60"/>
                  </a:lnTo>
                  <a:lnTo>
                    <a:pt x="12" y="60"/>
                  </a:lnTo>
                  <a:lnTo>
                    <a:pt x="12" y="60"/>
                  </a:lnTo>
                  <a:close/>
                  <a:moveTo>
                    <a:pt x="9" y="58"/>
                  </a:moveTo>
                  <a:lnTo>
                    <a:pt x="9" y="58"/>
                  </a:lnTo>
                  <a:lnTo>
                    <a:pt x="9" y="58"/>
                  </a:lnTo>
                  <a:lnTo>
                    <a:pt x="9" y="58"/>
                  </a:lnTo>
                  <a:lnTo>
                    <a:pt x="9" y="58"/>
                  </a:lnTo>
                  <a:lnTo>
                    <a:pt x="9" y="58"/>
                  </a:lnTo>
                  <a:lnTo>
                    <a:pt x="9" y="58"/>
                  </a:lnTo>
                  <a:lnTo>
                    <a:pt x="9" y="58"/>
                  </a:lnTo>
                  <a:lnTo>
                    <a:pt x="9" y="58"/>
                  </a:lnTo>
                  <a:lnTo>
                    <a:pt x="9" y="58"/>
                  </a:lnTo>
                  <a:close/>
                  <a:moveTo>
                    <a:pt x="3" y="58"/>
                  </a:moveTo>
                  <a:lnTo>
                    <a:pt x="3" y="58"/>
                  </a:lnTo>
                  <a:lnTo>
                    <a:pt x="3" y="58"/>
                  </a:lnTo>
                  <a:lnTo>
                    <a:pt x="3" y="58"/>
                  </a:lnTo>
                  <a:lnTo>
                    <a:pt x="3" y="58"/>
                  </a:lnTo>
                  <a:close/>
                  <a:moveTo>
                    <a:pt x="12" y="58"/>
                  </a:moveTo>
                  <a:lnTo>
                    <a:pt x="12" y="58"/>
                  </a:lnTo>
                  <a:lnTo>
                    <a:pt x="12" y="58"/>
                  </a:lnTo>
                  <a:lnTo>
                    <a:pt x="12" y="58"/>
                  </a:lnTo>
                  <a:lnTo>
                    <a:pt x="12" y="58"/>
                  </a:lnTo>
                  <a:lnTo>
                    <a:pt x="12" y="58"/>
                  </a:lnTo>
                  <a:close/>
                  <a:moveTo>
                    <a:pt x="5" y="58"/>
                  </a:moveTo>
                  <a:lnTo>
                    <a:pt x="5" y="58"/>
                  </a:lnTo>
                  <a:lnTo>
                    <a:pt x="5" y="58"/>
                  </a:lnTo>
                  <a:lnTo>
                    <a:pt x="5" y="58"/>
                  </a:lnTo>
                  <a:lnTo>
                    <a:pt x="5" y="58"/>
                  </a:lnTo>
                  <a:lnTo>
                    <a:pt x="5" y="58"/>
                  </a:lnTo>
                  <a:lnTo>
                    <a:pt x="5" y="58"/>
                  </a:lnTo>
                  <a:lnTo>
                    <a:pt x="5" y="58"/>
                  </a:lnTo>
                  <a:close/>
                  <a:moveTo>
                    <a:pt x="5" y="58"/>
                  </a:moveTo>
                  <a:lnTo>
                    <a:pt x="5" y="58"/>
                  </a:lnTo>
                  <a:lnTo>
                    <a:pt x="5" y="58"/>
                  </a:lnTo>
                  <a:lnTo>
                    <a:pt x="5" y="58"/>
                  </a:lnTo>
                  <a:lnTo>
                    <a:pt x="5" y="58"/>
                  </a:lnTo>
                  <a:close/>
                  <a:moveTo>
                    <a:pt x="12" y="58"/>
                  </a:moveTo>
                  <a:lnTo>
                    <a:pt x="12" y="58"/>
                  </a:lnTo>
                  <a:lnTo>
                    <a:pt x="12" y="58"/>
                  </a:lnTo>
                  <a:lnTo>
                    <a:pt x="12" y="58"/>
                  </a:lnTo>
                  <a:lnTo>
                    <a:pt x="12" y="58"/>
                  </a:lnTo>
                  <a:lnTo>
                    <a:pt x="12" y="58"/>
                  </a:lnTo>
                  <a:lnTo>
                    <a:pt x="12" y="58"/>
                  </a:lnTo>
                  <a:lnTo>
                    <a:pt x="12" y="58"/>
                  </a:lnTo>
                  <a:close/>
                  <a:moveTo>
                    <a:pt x="5" y="58"/>
                  </a:moveTo>
                  <a:lnTo>
                    <a:pt x="5" y="58"/>
                  </a:lnTo>
                  <a:lnTo>
                    <a:pt x="5" y="58"/>
                  </a:lnTo>
                  <a:lnTo>
                    <a:pt x="5" y="56"/>
                  </a:lnTo>
                  <a:lnTo>
                    <a:pt x="7" y="56"/>
                  </a:lnTo>
                  <a:lnTo>
                    <a:pt x="5" y="56"/>
                  </a:lnTo>
                  <a:lnTo>
                    <a:pt x="5" y="56"/>
                  </a:lnTo>
                  <a:lnTo>
                    <a:pt x="5" y="58"/>
                  </a:lnTo>
                  <a:close/>
                  <a:moveTo>
                    <a:pt x="9" y="56"/>
                  </a:moveTo>
                  <a:lnTo>
                    <a:pt x="9" y="56"/>
                  </a:lnTo>
                  <a:lnTo>
                    <a:pt x="9" y="56"/>
                  </a:lnTo>
                  <a:lnTo>
                    <a:pt x="9" y="56"/>
                  </a:lnTo>
                  <a:lnTo>
                    <a:pt x="9" y="56"/>
                  </a:lnTo>
                  <a:lnTo>
                    <a:pt x="9" y="56"/>
                  </a:lnTo>
                  <a:close/>
                  <a:moveTo>
                    <a:pt x="9" y="56"/>
                  </a:moveTo>
                  <a:lnTo>
                    <a:pt x="9" y="56"/>
                  </a:lnTo>
                  <a:lnTo>
                    <a:pt x="9" y="56"/>
                  </a:lnTo>
                  <a:lnTo>
                    <a:pt x="9" y="56"/>
                  </a:lnTo>
                  <a:lnTo>
                    <a:pt x="9" y="56"/>
                  </a:lnTo>
                  <a:close/>
                  <a:moveTo>
                    <a:pt x="9" y="56"/>
                  </a:moveTo>
                  <a:lnTo>
                    <a:pt x="9" y="56"/>
                  </a:lnTo>
                  <a:lnTo>
                    <a:pt x="9" y="56"/>
                  </a:lnTo>
                  <a:lnTo>
                    <a:pt x="9" y="56"/>
                  </a:lnTo>
                  <a:lnTo>
                    <a:pt x="9" y="56"/>
                  </a:lnTo>
                  <a:lnTo>
                    <a:pt x="9" y="56"/>
                  </a:lnTo>
                  <a:lnTo>
                    <a:pt x="9" y="56"/>
                  </a:lnTo>
                  <a:lnTo>
                    <a:pt x="9" y="56"/>
                  </a:lnTo>
                  <a:lnTo>
                    <a:pt x="9" y="56"/>
                  </a:lnTo>
                  <a:lnTo>
                    <a:pt x="9" y="56"/>
                  </a:lnTo>
                  <a:lnTo>
                    <a:pt x="9" y="56"/>
                  </a:lnTo>
                  <a:lnTo>
                    <a:pt x="9" y="56"/>
                  </a:lnTo>
                  <a:lnTo>
                    <a:pt x="9" y="56"/>
                  </a:lnTo>
                  <a:close/>
                  <a:moveTo>
                    <a:pt x="9" y="56"/>
                  </a:moveTo>
                  <a:lnTo>
                    <a:pt x="9" y="56"/>
                  </a:lnTo>
                  <a:lnTo>
                    <a:pt x="9" y="56"/>
                  </a:lnTo>
                  <a:lnTo>
                    <a:pt x="9" y="56"/>
                  </a:lnTo>
                  <a:lnTo>
                    <a:pt x="9" y="56"/>
                  </a:lnTo>
                  <a:lnTo>
                    <a:pt x="9" y="56"/>
                  </a:lnTo>
                  <a:lnTo>
                    <a:pt x="9" y="56"/>
                  </a:lnTo>
                  <a:close/>
                  <a:moveTo>
                    <a:pt x="9" y="56"/>
                  </a:moveTo>
                  <a:lnTo>
                    <a:pt x="9" y="56"/>
                  </a:lnTo>
                  <a:lnTo>
                    <a:pt x="9" y="56"/>
                  </a:lnTo>
                  <a:lnTo>
                    <a:pt x="9" y="56"/>
                  </a:lnTo>
                  <a:lnTo>
                    <a:pt x="9" y="56"/>
                  </a:lnTo>
                  <a:close/>
                  <a:moveTo>
                    <a:pt x="9" y="56"/>
                  </a:moveTo>
                  <a:lnTo>
                    <a:pt x="9" y="56"/>
                  </a:lnTo>
                  <a:lnTo>
                    <a:pt x="9" y="56"/>
                  </a:lnTo>
                  <a:lnTo>
                    <a:pt x="9" y="56"/>
                  </a:lnTo>
                  <a:lnTo>
                    <a:pt x="9" y="56"/>
                  </a:lnTo>
                  <a:close/>
                  <a:moveTo>
                    <a:pt x="9" y="56"/>
                  </a:moveTo>
                  <a:lnTo>
                    <a:pt x="9" y="56"/>
                  </a:lnTo>
                  <a:lnTo>
                    <a:pt x="9" y="56"/>
                  </a:lnTo>
                  <a:lnTo>
                    <a:pt x="9" y="56"/>
                  </a:lnTo>
                  <a:lnTo>
                    <a:pt x="9" y="56"/>
                  </a:lnTo>
                  <a:close/>
                  <a:moveTo>
                    <a:pt x="9" y="54"/>
                  </a:moveTo>
                  <a:lnTo>
                    <a:pt x="9" y="56"/>
                  </a:lnTo>
                  <a:lnTo>
                    <a:pt x="9" y="56"/>
                  </a:lnTo>
                  <a:lnTo>
                    <a:pt x="9" y="54"/>
                  </a:lnTo>
                  <a:lnTo>
                    <a:pt x="9" y="54"/>
                  </a:lnTo>
                  <a:close/>
                  <a:moveTo>
                    <a:pt x="11" y="54"/>
                  </a:moveTo>
                  <a:lnTo>
                    <a:pt x="11" y="54"/>
                  </a:lnTo>
                  <a:lnTo>
                    <a:pt x="11" y="54"/>
                  </a:lnTo>
                  <a:lnTo>
                    <a:pt x="11" y="54"/>
                  </a:lnTo>
                  <a:lnTo>
                    <a:pt x="11" y="54"/>
                  </a:lnTo>
                  <a:close/>
                  <a:moveTo>
                    <a:pt x="18" y="51"/>
                  </a:moveTo>
                  <a:lnTo>
                    <a:pt x="18" y="51"/>
                  </a:lnTo>
                  <a:lnTo>
                    <a:pt x="18" y="51"/>
                  </a:lnTo>
                  <a:lnTo>
                    <a:pt x="18" y="51"/>
                  </a:lnTo>
                  <a:lnTo>
                    <a:pt x="18" y="51"/>
                  </a:lnTo>
                  <a:close/>
                  <a:moveTo>
                    <a:pt x="20" y="49"/>
                  </a:moveTo>
                  <a:lnTo>
                    <a:pt x="20" y="49"/>
                  </a:lnTo>
                  <a:lnTo>
                    <a:pt x="20" y="49"/>
                  </a:lnTo>
                  <a:lnTo>
                    <a:pt x="20" y="49"/>
                  </a:lnTo>
                  <a:lnTo>
                    <a:pt x="20" y="49"/>
                  </a:lnTo>
                  <a:lnTo>
                    <a:pt x="20" y="49"/>
                  </a:lnTo>
                  <a:lnTo>
                    <a:pt x="20" y="49"/>
                  </a:lnTo>
                  <a:close/>
                  <a:moveTo>
                    <a:pt x="18" y="47"/>
                  </a:moveTo>
                  <a:lnTo>
                    <a:pt x="18" y="47"/>
                  </a:lnTo>
                  <a:lnTo>
                    <a:pt x="18" y="47"/>
                  </a:lnTo>
                  <a:lnTo>
                    <a:pt x="18" y="47"/>
                  </a:lnTo>
                  <a:lnTo>
                    <a:pt x="18" y="47"/>
                  </a:lnTo>
                  <a:lnTo>
                    <a:pt x="18" y="47"/>
                  </a:lnTo>
                  <a:close/>
                  <a:moveTo>
                    <a:pt x="18" y="47"/>
                  </a:moveTo>
                  <a:lnTo>
                    <a:pt x="18" y="47"/>
                  </a:lnTo>
                  <a:lnTo>
                    <a:pt x="18" y="47"/>
                  </a:lnTo>
                  <a:lnTo>
                    <a:pt x="18" y="47"/>
                  </a:lnTo>
                  <a:close/>
                  <a:moveTo>
                    <a:pt x="18" y="47"/>
                  </a:moveTo>
                  <a:lnTo>
                    <a:pt x="18" y="47"/>
                  </a:lnTo>
                  <a:lnTo>
                    <a:pt x="18" y="47"/>
                  </a:lnTo>
                  <a:lnTo>
                    <a:pt x="18" y="47"/>
                  </a:lnTo>
                  <a:lnTo>
                    <a:pt x="18" y="47"/>
                  </a:lnTo>
                  <a:lnTo>
                    <a:pt x="18" y="47"/>
                  </a:lnTo>
                  <a:lnTo>
                    <a:pt x="18" y="47"/>
                  </a:lnTo>
                  <a:close/>
                  <a:moveTo>
                    <a:pt x="16" y="45"/>
                  </a:moveTo>
                  <a:lnTo>
                    <a:pt x="16" y="45"/>
                  </a:lnTo>
                  <a:lnTo>
                    <a:pt x="16" y="45"/>
                  </a:lnTo>
                  <a:lnTo>
                    <a:pt x="16" y="45"/>
                  </a:lnTo>
                  <a:lnTo>
                    <a:pt x="16" y="45"/>
                  </a:lnTo>
                  <a:close/>
                  <a:moveTo>
                    <a:pt x="32" y="42"/>
                  </a:moveTo>
                  <a:lnTo>
                    <a:pt x="32" y="42"/>
                  </a:lnTo>
                  <a:lnTo>
                    <a:pt x="32" y="42"/>
                  </a:lnTo>
                  <a:lnTo>
                    <a:pt x="32" y="42"/>
                  </a:lnTo>
                  <a:lnTo>
                    <a:pt x="32" y="42"/>
                  </a:lnTo>
                  <a:lnTo>
                    <a:pt x="32" y="42"/>
                  </a:lnTo>
                  <a:close/>
                  <a:moveTo>
                    <a:pt x="22" y="40"/>
                  </a:moveTo>
                  <a:lnTo>
                    <a:pt x="22" y="40"/>
                  </a:lnTo>
                  <a:lnTo>
                    <a:pt x="22" y="40"/>
                  </a:lnTo>
                  <a:lnTo>
                    <a:pt x="22" y="40"/>
                  </a:lnTo>
                  <a:lnTo>
                    <a:pt x="22" y="40"/>
                  </a:lnTo>
                  <a:lnTo>
                    <a:pt x="22" y="40"/>
                  </a:lnTo>
                  <a:lnTo>
                    <a:pt x="22" y="40"/>
                  </a:lnTo>
                  <a:close/>
                  <a:moveTo>
                    <a:pt x="20" y="40"/>
                  </a:moveTo>
                  <a:lnTo>
                    <a:pt x="20" y="40"/>
                  </a:lnTo>
                  <a:lnTo>
                    <a:pt x="20" y="40"/>
                  </a:lnTo>
                  <a:lnTo>
                    <a:pt x="20" y="40"/>
                  </a:lnTo>
                  <a:lnTo>
                    <a:pt x="20" y="40"/>
                  </a:lnTo>
                  <a:close/>
                  <a:moveTo>
                    <a:pt x="20" y="40"/>
                  </a:moveTo>
                  <a:lnTo>
                    <a:pt x="20" y="40"/>
                  </a:lnTo>
                  <a:lnTo>
                    <a:pt x="20" y="40"/>
                  </a:lnTo>
                  <a:lnTo>
                    <a:pt x="20" y="38"/>
                  </a:lnTo>
                  <a:lnTo>
                    <a:pt x="20" y="38"/>
                  </a:lnTo>
                  <a:lnTo>
                    <a:pt x="20" y="40"/>
                  </a:lnTo>
                  <a:close/>
                  <a:moveTo>
                    <a:pt x="23" y="34"/>
                  </a:moveTo>
                  <a:lnTo>
                    <a:pt x="23" y="34"/>
                  </a:lnTo>
                  <a:lnTo>
                    <a:pt x="23" y="34"/>
                  </a:lnTo>
                  <a:lnTo>
                    <a:pt x="23" y="34"/>
                  </a:lnTo>
                  <a:lnTo>
                    <a:pt x="23" y="34"/>
                  </a:lnTo>
                  <a:lnTo>
                    <a:pt x="23" y="34"/>
                  </a:lnTo>
                  <a:lnTo>
                    <a:pt x="23" y="34"/>
                  </a:lnTo>
                  <a:close/>
                  <a:moveTo>
                    <a:pt x="23" y="34"/>
                  </a:moveTo>
                  <a:lnTo>
                    <a:pt x="23" y="34"/>
                  </a:lnTo>
                  <a:lnTo>
                    <a:pt x="23" y="34"/>
                  </a:lnTo>
                  <a:lnTo>
                    <a:pt x="23" y="34"/>
                  </a:lnTo>
                  <a:lnTo>
                    <a:pt x="23" y="34"/>
                  </a:lnTo>
                  <a:lnTo>
                    <a:pt x="23" y="34"/>
                  </a:lnTo>
                  <a:close/>
                  <a:moveTo>
                    <a:pt x="23" y="34"/>
                  </a:moveTo>
                  <a:lnTo>
                    <a:pt x="23" y="34"/>
                  </a:lnTo>
                  <a:lnTo>
                    <a:pt x="22" y="34"/>
                  </a:lnTo>
                  <a:lnTo>
                    <a:pt x="22" y="34"/>
                  </a:lnTo>
                  <a:lnTo>
                    <a:pt x="22" y="34"/>
                  </a:lnTo>
                  <a:lnTo>
                    <a:pt x="22" y="34"/>
                  </a:lnTo>
                  <a:lnTo>
                    <a:pt x="23" y="34"/>
                  </a:lnTo>
                  <a:lnTo>
                    <a:pt x="22" y="34"/>
                  </a:lnTo>
                  <a:lnTo>
                    <a:pt x="23" y="34"/>
                  </a:lnTo>
                  <a:close/>
                  <a:moveTo>
                    <a:pt x="22" y="34"/>
                  </a:moveTo>
                  <a:lnTo>
                    <a:pt x="22" y="34"/>
                  </a:lnTo>
                  <a:lnTo>
                    <a:pt x="22" y="34"/>
                  </a:lnTo>
                  <a:lnTo>
                    <a:pt x="22" y="34"/>
                  </a:lnTo>
                  <a:close/>
                  <a:moveTo>
                    <a:pt x="22" y="32"/>
                  </a:moveTo>
                  <a:lnTo>
                    <a:pt x="22" y="34"/>
                  </a:lnTo>
                  <a:lnTo>
                    <a:pt x="22" y="34"/>
                  </a:lnTo>
                  <a:lnTo>
                    <a:pt x="22" y="34"/>
                  </a:lnTo>
                  <a:lnTo>
                    <a:pt x="22" y="34"/>
                  </a:lnTo>
                  <a:lnTo>
                    <a:pt x="22" y="34"/>
                  </a:lnTo>
                  <a:lnTo>
                    <a:pt x="22" y="34"/>
                  </a:lnTo>
                  <a:lnTo>
                    <a:pt x="22" y="34"/>
                  </a:lnTo>
                  <a:lnTo>
                    <a:pt x="22" y="32"/>
                  </a:lnTo>
                  <a:lnTo>
                    <a:pt x="22" y="32"/>
                  </a:lnTo>
                  <a:lnTo>
                    <a:pt x="22" y="32"/>
                  </a:lnTo>
                  <a:close/>
                  <a:moveTo>
                    <a:pt x="22" y="32"/>
                  </a:moveTo>
                  <a:lnTo>
                    <a:pt x="22" y="32"/>
                  </a:lnTo>
                  <a:lnTo>
                    <a:pt x="22" y="32"/>
                  </a:lnTo>
                  <a:lnTo>
                    <a:pt x="22" y="32"/>
                  </a:lnTo>
                  <a:lnTo>
                    <a:pt x="22" y="32"/>
                  </a:lnTo>
                  <a:close/>
                  <a:moveTo>
                    <a:pt x="23" y="29"/>
                  </a:moveTo>
                  <a:lnTo>
                    <a:pt x="23" y="29"/>
                  </a:lnTo>
                  <a:lnTo>
                    <a:pt x="23" y="29"/>
                  </a:lnTo>
                  <a:lnTo>
                    <a:pt x="23" y="29"/>
                  </a:lnTo>
                  <a:close/>
                  <a:moveTo>
                    <a:pt x="42" y="16"/>
                  </a:moveTo>
                  <a:lnTo>
                    <a:pt x="42" y="18"/>
                  </a:lnTo>
                  <a:lnTo>
                    <a:pt x="42" y="18"/>
                  </a:lnTo>
                  <a:lnTo>
                    <a:pt x="42" y="18"/>
                  </a:lnTo>
                  <a:lnTo>
                    <a:pt x="42" y="18"/>
                  </a:lnTo>
                  <a:lnTo>
                    <a:pt x="42" y="18"/>
                  </a:lnTo>
                  <a:lnTo>
                    <a:pt x="42" y="18"/>
                  </a:lnTo>
                  <a:lnTo>
                    <a:pt x="42" y="18"/>
                  </a:lnTo>
                  <a:lnTo>
                    <a:pt x="42" y="18"/>
                  </a:lnTo>
                  <a:lnTo>
                    <a:pt x="42" y="16"/>
                  </a:lnTo>
                  <a:close/>
                  <a:moveTo>
                    <a:pt x="64" y="16"/>
                  </a:moveTo>
                  <a:lnTo>
                    <a:pt x="64" y="16"/>
                  </a:lnTo>
                  <a:lnTo>
                    <a:pt x="64" y="16"/>
                  </a:lnTo>
                  <a:lnTo>
                    <a:pt x="64" y="14"/>
                  </a:lnTo>
                  <a:lnTo>
                    <a:pt x="64" y="14"/>
                  </a:lnTo>
                  <a:lnTo>
                    <a:pt x="64" y="14"/>
                  </a:lnTo>
                  <a:lnTo>
                    <a:pt x="64" y="16"/>
                  </a:lnTo>
                  <a:lnTo>
                    <a:pt x="64" y="16"/>
                  </a:lnTo>
                  <a:close/>
                  <a:moveTo>
                    <a:pt x="62" y="14"/>
                  </a:moveTo>
                  <a:lnTo>
                    <a:pt x="62" y="14"/>
                  </a:lnTo>
                  <a:lnTo>
                    <a:pt x="62" y="14"/>
                  </a:lnTo>
                  <a:lnTo>
                    <a:pt x="62" y="14"/>
                  </a:lnTo>
                  <a:lnTo>
                    <a:pt x="62" y="14"/>
                  </a:lnTo>
                  <a:close/>
                  <a:moveTo>
                    <a:pt x="60" y="14"/>
                  </a:moveTo>
                  <a:lnTo>
                    <a:pt x="60" y="14"/>
                  </a:lnTo>
                  <a:lnTo>
                    <a:pt x="60" y="14"/>
                  </a:lnTo>
                  <a:lnTo>
                    <a:pt x="60" y="14"/>
                  </a:lnTo>
                  <a:close/>
                  <a:moveTo>
                    <a:pt x="60" y="14"/>
                  </a:moveTo>
                  <a:lnTo>
                    <a:pt x="60" y="14"/>
                  </a:lnTo>
                  <a:lnTo>
                    <a:pt x="60" y="14"/>
                  </a:lnTo>
                  <a:lnTo>
                    <a:pt x="60" y="14"/>
                  </a:lnTo>
                  <a:close/>
                  <a:moveTo>
                    <a:pt x="60" y="14"/>
                  </a:moveTo>
                  <a:lnTo>
                    <a:pt x="60" y="14"/>
                  </a:lnTo>
                  <a:lnTo>
                    <a:pt x="60" y="14"/>
                  </a:lnTo>
                  <a:lnTo>
                    <a:pt x="60" y="14"/>
                  </a:lnTo>
                  <a:lnTo>
                    <a:pt x="60" y="14"/>
                  </a:lnTo>
                  <a:lnTo>
                    <a:pt x="60" y="14"/>
                  </a:lnTo>
                  <a:lnTo>
                    <a:pt x="60" y="14"/>
                  </a:lnTo>
                  <a:close/>
                  <a:moveTo>
                    <a:pt x="56" y="12"/>
                  </a:moveTo>
                  <a:lnTo>
                    <a:pt x="56" y="12"/>
                  </a:lnTo>
                  <a:lnTo>
                    <a:pt x="56" y="12"/>
                  </a:lnTo>
                  <a:lnTo>
                    <a:pt x="56" y="12"/>
                  </a:lnTo>
                  <a:lnTo>
                    <a:pt x="56" y="12"/>
                  </a:lnTo>
                  <a:lnTo>
                    <a:pt x="56" y="12"/>
                  </a:lnTo>
                  <a:close/>
                  <a:moveTo>
                    <a:pt x="60" y="12"/>
                  </a:moveTo>
                  <a:lnTo>
                    <a:pt x="60" y="12"/>
                  </a:lnTo>
                  <a:lnTo>
                    <a:pt x="58" y="12"/>
                  </a:lnTo>
                  <a:lnTo>
                    <a:pt x="60" y="12"/>
                  </a:lnTo>
                  <a:lnTo>
                    <a:pt x="58" y="12"/>
                  </a:lnTo>
                  <a:lnTo>
                    <a:pt x="58" y="12"/>
                  </a:lnTo>
                  <a:lnTo>
                    <a:pt x="60" y="12"/>
                  </a:lnTo>
                  <a:lnTo>
                    <a:pt x="60" y="12"/>
                  </a:lnTo>
                  <a:close/>
                  <a:moveTo>
                    <a:pt x="58" y="12"/>
                  </a:moveTo>
                  <a:lnTo>
                    <a:pt x="58" y="12"/>
                  </a:lnTo>
                  <a:lnTo>
                    <a:pt x="58" y="12"/>
                  </a:lnTo>
                  <a:lnTo>
                    <a:pt x="58" y="12"/>
                  </a:lnTo>
                  <a:lnTo>
                    <a:pt x="58" y="12"/>
                  </a:lnTo>
                  <a:close/>
                  <a:moveTo>
                    <a:pt x="27" y="0"/>
                  </a:moveTo>
                  <a:lnTo>
                    <a:pt x="27" y="0"/>
                  </a:lnTo>
                  <a:lnTo>
                    <a:pt x="27" y="0"/>
                  </a:lnTo>
                  <a:lnTo>
                    <a:pt x="27" y="0"/>
                  </a:lnTo>
                  <a:lnTo>
                    <a:pt x="27" y="0"/>
                  </a:lnTo>
                  <a:lnTo>
                    <a:pt x="27" y="0"/>
                  </a:lnTo>
                  <a:lnTo>
                    <a:pt x="27" y="0"/>
                  </a:lnTo>
                  <a:close/>
                </a:path>
              </a:pathLst>
            </a:custGeom>
            <a:grpFill/>
            <a:ln w="3175" cap="rnd" cmpd="sng">
              <a:solidFill>
                <a:schemeClr val="bg1"/>
              </a:solidFill>
              <a:prstDash val="solid"/>
              <a:round/>
              <a:headEnd type="none" w="med" len="med"/>
              <a:tailEnd type="none" w="med" len="med"/>
            </a:ln>
            <a:effectLst/>
          </p:spPr>
          <p:txBody>
            <a:bodyPr/>
            <a:lstStyle/>
            <a:p>
              <a:endParaRPr lang="en-US" dirty="0">
                <a:solidFill>
                  <a:srgbClr val="000000"/>
                </a:solidFill>
              </a:endParaRPr>
            </a:p>
          </p:txBody>
        </p:sp>
        <p:sp>
          <p:nvSpPr>
            <p:cNvPr id="116" name="Freeform 115"/>
            <p:cNvSpPr>
              <a:spLocks noEditPoints="1"/>
            </p:cNvSpPr>
            <p:nvPr/>
          </p:nvSpPr>
          <p:spPr bwMode="auto">
            <a:xfrm>
              <a:off x="4933160" y="3532719"/>
              <a:ext cx="93975" cy="106626"/>
            </a:xfrm>
            <a:custGeom>
              <a:avLst/>
              <a:gdLst>
                <a:gd name="T0" fmla="*/ 37 w 52"/>
                <a:gd name="T1" fmla="*/ 46 h 59"/>
                <a:gd name="T2" fmla="*/ 33 w 52"/>
                <a:gd name="T3" fmla="*/ 51 h 59"/>
                <a:gd name="T4" fmla="*/ 28 w 52"/>
                <a:gd name="T5" fmla="*/ 53 h 59"/>
                <a:gd name="T6" fmla="*/ 24 w 52"/>
                <a:gd name="T7" fmla="*/ 57 h 59"/>
                <a:gd name="T8" fmla="*/ 26 w 52"/>
                <a:gd name="T9" fmla="*/ 51 h 59"/>
                <a:gd name="T10" fmla="*/ 30 w 52"/>
                <a:gd name="T11" fmla="*/ 42 h 59"/>
                <a:gd name="T12" fmla="*/ 28 w 52"/>
                <a:gd name="T13" fmla="*/ 44 h 59"/>
                <a:gd name="T14" fmla="*/ 13 w 52"/>
                <a:gd name="T15" fmla="*/ 35 h 59"/>
                <a:gd name="T16" fmla="*/ 15 w 52"/>
                <a:gd name="T17" fmla="*/ 44 h 59"/>
                <a:gd name="T18" fmla="*/ 13 w 52"/>
                <a:gd name="T19" fmla="*/ 50 h 59"/>
                <a:gd name="T20" fmla="*/ 13 w 52"/>
                <a:gd name="T21" fmla="*/ 42 h 59"/>
                <a:gd name="T22" fmla="*/ 13 w 52"/>
                <a:gd name="T23" fmla="*/ 50 h 59"/>
                <a:gd name="T24" fmla="*/ 10 w 52"/>
                <a:gd name="T25" fmla="*/ 48 h 59"/>
                <a:gd name="T26" fmla="*/ 11 w 52"/>
                <a:gd name="T27" fmla="*/ 42 h 59"/>
                <a:gd name="T28" fmla="*/ 8 w 52"/>
                <a:gd name="T29" fmla="*/ 39 h 59"/>
                <a:gd name="T30" fmla="*/ 37 w 52"/>
                <a:gd name="T31" fmla="*/ 39 h 59"/>
                <a:gd name="T32" fmla="*/ 42 w 52"/>
                <a:gd name="T33" fmla="*/ 39 h 59"/>
                <a:gd name="T34" fmla="*/ 39 w 52"/>
                <a:gd name="T35" fmla="*/ 48 h 59"/>
                <a:gd name="T36" fmla="*/ 39 w 52"/>
                <a:gd name="T37" fmla="*/ 46 h 59"/>
                <a:gd name="T38" fmla="*/ 35 w 52"/>
                <a:gd name="T39" fmla="*/ 42 h 59"/>
                <a:gd name="T40" fmla="*/ 8 w 52"/>
                <a:gd name="T41" fmla="*/ 39 h 59"/>
                <a:gd name="T42" fmla="*/ 4 w 52"/>
                <a:gd name="T43" fmla="*/ 42 h 59"/>
                <a:gd name="T44" fmla="*/ 6 w 52"/>
                <a:gd name="T45" fmla="*/ 51 h 59"/>
                <a:gd name="T46" fmla="*/ 2 w 52"/>
                <a:gd name="T47" fmla="*/ 44 h 59"/>
                <a:gd name="T48" fmla="*/ 2 w 52"/>
                <a:gd name="T49" fmla="*/ 39 h 59"/>
                <a:gd name="T50" fmla="*/ 4 w 52"/>
                <a:gd name="T51" fmla="*/ 33 h 59"/>
                <a:gd name="T52" fmla="*/ 35 w 52"/>
                <a:gd name="T53" fmla="*/ 33 h 59"/>
                <a:gd name="T54" fmla="*/ 30 w 52"/>
                <a:gd name="T55" fmla="*/ 40 h 59"/>
                <a:gd name="T56" fmla="*/ 28 w 52"/>
                <a:gd name="T57" fmla="*/ 46 h 59"/>
                <a:gd name="T58" fmla="*/ 24 w 52"/>
                <a:gd name="T59" fmla="*/ 51 h 59"/>
                <a:gd name="T60" fmla="*/ 22 w 52"/>
                <a:gd name="T61" fmla="*/ 48 h 59"/>
                <a:gd name="T62" fmla="*/ 28 w 52"/>
                <a:gd name="T63" fmla="*/ 39 h 59"/>
                <a:gd name="T64" fmla="*/ 30 w 52"/>
                <a:gd name="T65" fmla="*/ 29 h 59"/>
                <a:gd name="T66" fmla="*/ 37 w 52"/>
                <a:gd name="T67" fmla="*/ 26 h 59"/>
                <a:gd name="T68" fmla="*/ 37 w 52"/>
                <a:gd name="T69" fmla="*/ 26 h 59"/>
                <a:gd name="T70" fmla="*/ 30 w 52"/>
                <a:gd name="T71" fmla="*/ 31 h 59"/>
                <a:gd name="T72" fmla="*/ 26 w 52"/>
                <a:gd name="T73" fmla="*/ 39 h 59"/>
                <a:gd name="T74" fmla="*/ 22 w 52"/>
                <a:gd name="T75" fmla="*/ 50 h 59"/>
                <a:gd name="T76" fmla="*/ 17 w 52"/>
                <a:gd name="T77" fmla="*/ 51 h 59"/>
                <a:gd name="T78" fmla="*/ 19 w 52"/>
                <a:gd name="T79" fmla="*/ 39 h 59"/>
                <a:gd name="T80" fmla="*/ 24 w 52"/>
                <a:gd name="T81" fmla="*/ 28 h 59"/>
                <a:gd name="T82" fmla="*/ 39 w 52"/>
                <a:gd name="T83" fmla="*/ 22 h 59"/>
                <a:gd name="T84" fmla="*/ 44 w 52"/>
                <a:gd name="T85" fmla="*/ 24 h 59"/>
                <a:gd name="T86" fmla="*/ 41 w 52"/>
                <a:gd name="T87" fmla="*/ 24 h 59"/>
                <a:gd name="T88" fmla="*/ 48 w 52"/>
                <a:gd name="T89" fmla="*/ 31 h 59"/>
                <a:gd name="T90" fmla="*/ 52 w 52"/>
                <a:gd name="T91" fmla="*/ 44 h 59"/>
                <a:gd name="T92" fmla="*/ 44 w 52"/>
                <a:gd name="T93" fmla="*/ 53 h 59"/>
                <a:gd name="T94" fmla="*/ 44 w 52"/>
                <a:gd name="T95" fmla="*/ 50 h 59"/>
                <a:gd name="T96" fmla="*/ 44 w 52"/>
                <a:gd name="T97" fmla="*/ 42 h 59"/>
                <a:gd name="T98" fmla="*/ 42 w 52"/>
                <a:gd name="T99" fmla="*/ 33 h 59"/>
                <a:gd name="T100" fmla="*/ 39 w 52"/>
                <a:gd name="T101" fmla="*/ 26 h 59"/>
                <a:gd name="T102" fmla="*/ 30 w 52"/>
                <a:gd name="T103" fmla="*/ 2 h 59"/>
                <a:gd name="T104" fmla="*/ 37 w 52"/>
                <a:gd name="T105" fmla="*/ 6 h 59"/>
                <a:gd name="T106" fmla="*/ 39 w 52"/>
                <a:gd name="T107" fmla="*/ 13 h 59"/>
                <a:gd name="T108" fmla="*/ 33 w 52"/>
                <a:gd name="T109" fmla="*/ 18 h 59"/>
                <a:gd name="T110" fmla="*/ 33 w 52"/>
                <a:gd name="T111" fmla="*/ 15 h 59"/>
                <a:gd name="T112" fmla="*/ 30 w 52"/>
                <a:gd name="T113" fmla="*/ 11 h 59"/>
                <a:gd name="T114" fmla="*/ 26 w 52"/>
                <a:gd name="T115" fmla="*/ 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 h="59">
                  <a:moveTo>
                    <a:pt x="33" y="40"/>
                  </a:moveTo>
                  <a:lnTo>
                    <a:pt x="35" y="40"/>
                  </a:lnTo>
                  <a:lnTo>
                    <a:pt x="35" y="42"/>
                  </a:lnTo>
                  <a:lnTo>
                    <a:pt x="33" y="42"/>
                  </a:lnTo>
                  <a:lnTo>
                    <a:pt x="35" y="42"/>
                  </a:lnTo>
                  <a:lnTo>
                    <a:pt x="35" y="44"/>
                  </a:lnTo>
                  <a:lnTo>
                    <a:pt x="35" y="46"/>
                  </a:lnTo>
                  <a:lnTo>
                    <a:pt x="37" y="46"/>
                  </a:lnTo>
                  <a:lnTo>
                    <a:pt x="35" y="46"/>
                  </a:lnTo>
                  <a:lnTo>
                    <a:pt x="35" y="48"/>
                  </a:lnTo>
                  <a:lnTo>
                    <a:pt x="33" y="48"/>
                  </a:lnTo>
                  <a:lnTo>
                    <a:pt x="33" y="46"/>
                  </a:lnTo>
                  <a:lnTo>
                    <a:pt x="33" y="48"/>
                  </a:lnTo>
                  <a:lnTo>
                    <a:pt x="35" y="48"/>
                  </a:lnTo>
                  <a:lnTo>
                    <a:pt x="35" y="50"/>
                  </a:lnTo>
                  <a:lnTo>
                    <a:pt x="33" y="51"/>
                  </a:lnTo>
                  <a:lnTo>
                    <a:pt x="31" y="53"/>
                  </a:lnTo>
                  <a:lnTo>
                    <a:pt x="31" y="51"/>
                  </a:lnTo>
                  <a:lnTo>
                    <a:pt x="30" y="53"/>
                  </a:lnTo>
                  <a:lnTo>
                    <a:pt x="31" y="53"/>
                  </a:lnTo>
                  <a:lnTo>
                    <a:pt x="30" y="53"/>
                  </a:lnTo>
                  <a:lnTo>
                    <a:pt x="30" y="55"/>
                  </a:lnTo>
                  <a:lnTo>
                    <a:pt x="30" y="53"/>
                  </a:lnTo>
                  <a:lnTo>
                    <a:pt x="28" y="53"/>
                  </a:lnTo>
                  <a:lnTo>
                    <a:pt x="30" y="53"/>
                  </a:lnTo>
                  <a:lnTo>
                    <a:pt x="30" y="51"/>
                  </a:lnTo>
                  <a:lnTo>
                    <a:pt x="30" y="53"/>
                  </a:lnTo>
                  <a:lnTo>
                    <a:pt x="28" y="53"/>
                  </a:lnTo>
                  <a:lnTo>
                    <a:pt x="26" y="53"/>
                  </a:lnTo>
                  <a:lnTo>
                    <a:pt x="26" y="55"/>
                  </a:lnTo>
                  <a:lnTo>
                    <a:pt x="24" y="55"/>
                  </a:lnTo>
                  <a:lnTo>
                    <a:pt x="24" y="57"/>
                  </a:lnTo>
                  <a:lnTo>
                    <a:pt x="24" y="59"/>
                  </a:lnTo>
                  <a:lnTo>
                    <a:pt x="22" y="59"/>
                  </a:lnTo>
                  <a:lnTo>
                    <a:pt x="22" y="57"/>
                  </a:lnTo>
                  <a:lnTo>
                    <a:pt x="22" y="55"/>
                  </a:lnTo>
                  <a:lnTo>
                    <a:pt x="24" y="55"/>
                  </a:lnTo>
                  <a:lnTo>
                    <a:pt x="24" y="53"/>
                  </a:lnTo>
                  <a:lnTo>
                    <a:pt x="24" y="51"/>
                  </a:lnTo>
                  <a:lnTo>
                    <a:pt x="26" y="51"/>
                  </a:lnTo>
                  <a:lnTo>
                    <a:pt x="26" y="50"/>
                  </a:lnTo>
                  <a:lnTo>
                    <a:pt x="28" y="50"/>
                  </a:lnTo>
                  <a:lnTo>
                    <a:pt x="30" y="48"/>
                  </a:lnTo>
                  <a:lnTo>
                    <a:pt x="30" y="46"/>
                  </a:lnTo>
                  <a:lnTo>
                    <a:pt x="30" y="44"/>
                  </a:lnTo>
                  <a:lnTo>
                    <a:pt x="31" y="44"/>
                  </a:lnTo>
                  <a:lnTo>
                    <a:pt x="31" y="42"/>
                  </a:lnTo>
                  <a:lnTo>
                    <a:pt x="30" y="42"/>
                  </a:lnTo>
                  <a:lnTo>
                    <a:pt x="30" y="44"/>
                  </a:lnTo>
                  <a:lnTo>
                    <a:pt x="30" y="42"/>
                  </a:lnTo>
                  <a:lnTo>
                    <a:pt x="30" y="44"/>
                  </a:lnTo>
                  <a:lnTo>
                    <a:pt x="31" y="44"/>
                  </a:lnTo>
                  <a:lnTo>
                    <a:pt x="30" y="44"/>
                  </a:lnTo>
                  <a:lnTo>
                    <a:pt x="30" y="46"/>
                  </a:lnTo>
                  <a:lnTo>
                    <a:pt x="30" y="44"/>
                  </a:lnTo>
                  <a:lnTo>
                    <a:pt x="28" y="44"/>
                  </a:lnTo>
                  <a:lnTo>
                    <a:pt x="28" y="42"/>
                  </a:lnTo>
                  <a:lnTo>
                    <a:pt x="28" y="40"/>
                  </a:lnTo>
                  <a:lnTo>
                    <a:pt x="30" y="40"/>
                  </a:lnTo>
                  <a:lnTo>
                    <a:pt x="31" y="40"/>
                  </a:lnTo>
                  <a:lnTo>
                    <a:pt x="33" y="40"/>
                  </a:lnTo>
                  <a:close/>
                  <a:moveTo>
                    <a:pt x="10" y="33"/>
                  </a:moveTo>
                  <a:lnTo>
                    <a:pt x="11" y="33"/>
                  </a:lnTo>
                  <a:lnTo>
                    <a:pt x="13" y="35"/>
                  </a:lnTo>
                  <a:lnTo>
                    <a:pt x="15" y="35"/>
                  </a:lnTo>
                  <a:lnTo>
                    <a:pt x="15" y="37"/>
                  </a:lnTo>
                  <a:lnTo>
                    <a:pt x="17" y="37"/>
                  </a:lnTo>
                  <a:lnTo>
                    <a:pt x="17" y="39"/>
                  </a:lnTo>
                  <a:lnTo>
                    <a:pt x="17" y="40"/>
                  </a:lnTo>
                  <a:lnTo>
                    <a:pt x="17" y="42"/>
                  </a:lnTo>
                  <a:lnTo>
                    <a:pt x="15" y="42"/>
                  </a:lnTo>
                  <a:lnTo>
                    <a:pt x="15" y="44"/>
                  </a:lnTo>
                  <a:lnTo>
                    <a:pt x="15" y="46"/>
                  </a:lnTo>
                  <a:lnTo>
                    <a:pt x="17" y="46"/>
                  </a:lnTo>
                  <a:lnTo>
                    <a:pt x="17" y="48"/>
                  </a:lnTo>
                  <a:lnTo>
                    <a:pt x="17" y="50"/>
                  </a:lnTo>
                  <a:lnTo>
                    <a:pt x="15" y="50"/>
                  </a:lnTo>
                  <a:lnTo>
                    <a:pt x="15" y="51"/>
                  </a:lnTo>
                  <a:lnTo>
                    <a:pt x="13" y="51"/>
                  </a:lnTo>
                  <a:lnTo>
                    <a:pt x="13" y="50"/>
                  </a:lnTo>
                  <a:lnTo>
                    <a:pt x="15" y="50"/>
                  </a:lnTo>
                  <a:lnTo>
                    <a:pt x="15" y="48"/>
                  </a:lnTo>
                  <a:lnTo>
                    <a:pt x="15" y="46"/>
                  </a:lnTo>
                  <a:lnTo>
                    <a:pt x="13" y="46"/>
                  </a:lnTo>
                  <a:lnTo>
                    <a:pt x="13" y="44"/>
                  </a:lnTo>
                  <a:lnTo>
                    <a:pt x="13" y="42"/>
                  </a:lnTo>
                  <a:lnTo>
                    <a:pt x="13" y="40"/>
                  </a:lnTo>
                  <a:lnTo>
                    <a:pt x="13" y="42"/>
                  </a:lnTo>
                  <a:lnTo>
                    <a:pt x="13" y="44"/>
                  </a:lnTo>
                  <a:lnTo>
                    <a:pt x="13" y="46"/>
                  </a:lnTo>
                  <a:lnTo>
                    <a:pt x="15" y="46"/>
                  </a:lnTo>
                  <a:lnTo>
                    <a:pt x="15" y="48"/>
                  </a:lnTo>
                  <a:lnTo>
                    <a:pt x="13" y="48"/>
                  </a:lnTo>
                  <a:lnTo>
                    <a:pt x="15" y="48"/>
                  </a:lnTo>
                  <a:lnTo>
                    <a:pt x="15" y="50"/>
                  </a:lnTo>
                  <a:lnTo>
                    <a:pt x="13" y="50"/>
                  </a:lnTo>
                  <a:lnTo>
                    <a:pt x="13" y="51"/>
                  </a:lnTo>
                  <a:lnTo>
                    <a:pt x="13" y="50"/>
                  </a:lnTo>
                  <a:lnTo>
                    <a:pt x="11" y="48"/>
                  </a:lnTo>
                  <a:lnTo>
                    <a:pt x="11" y="46"/>
                  </a:lnTo>
                  <a:lnTo>
                    <a:pt x="11" y="44"/>
                  </a:lnTo>
                  <a:lnTo>
                    <a:pt x="11" y="46"/>
                  </a:lnTo>
                  <a:lnTo>
                    <a:pt x="11" y="48"/>
                  </a:lnTo>
                  <a:lnTo>
                    <a:pt x="10" y="48"/>
                  </a:lnTo>
                  <a:lnTo>
                    <a:pt x="10" y="46"/>
                  </a:lnTo>
                  <a:lnTo>
                    <a:pt x="11" y="46"/>
                  </a:lnTo>
                  <a:lnTo>
                    <a:pt x="10" y="46"/>
                  </a:lnTo>
                  <a:lnTo>
                    <a:pt x="11" y="44"/>
                  </a:lnTo>
                  <a:lnTo>
                    <a:pt x="11" y="42"/>
                  </a:lnTo>
                  <a:lnTo>
                    <a:pt x="10" y="44"/>
                  </a:lnTo>
                  <a:lnTo>
                    <a:pt x="10" y="42"/>
                  </a:lnTo>
                  <a:lnTo>
                    <a:pt x="11" y="42"/>
                  </a:lnTo>
                  <a:lnTo>
                    <a:pt x="10" y="42"/>
                  </a:lnTo>
                  <a:lnTo>
                    <a:pt x="10" y="40"/>
                  </a:lnTo>
                  <a:lnTo>
                    <a:pt x="11" y="40"/>
                  </a:lnTo>
                  <a:lnTo>
                    <a:pt x="10" y="40"/>
                  </a:lnTo>
                  <a:lnTo>
                    <a:pt x="10" y="42"/>
                  </a:lnTo>
                  <a:lnTo>
                    <a:pt x="10" y="40"/>
                  </a:lnTo>
                  <a:lnTo>
                    <a:pt x="8" y="40"/>
                  </a:lnTo>
                  <a:lnTo>
                    <a:pt x="8" y="39"/>
                  </a:lnTo>
                  <a:lnTo>
                    <a:pt x="6" y="37"/>
                  </a:lnTo>
                  <a:lnTo>
                    <a:pt x="8" y="35"/>
                  </a:lnTo>
                  <a:lnTo>
                    <a:pt x="8" y="33"/>
                  </a:lnTo>
                  <a:lnTo>
                    <a:pt x="10" y="33"/>
                  </a:lnTo>
                  <a:close/>
                  <a:moveTo>
                    <a:pt x="33" y="40"/>
                  </a:moveTo>
                  <a:lnTo>
                    <a:pt x="35" y="40"/>
                  </a:lnTo>
                  <a:lnTo>
                    <a:pt x="35" y="39"/>
                  </a:lnTo>
                  <a:lnTo>
                    <a:pt x="37" y="39"/>
                  </a:lnTo>
                  <a:lnTo>
                    <a:pt x="37" y="37"/>
                  </a:lnTo>
                  <a:lnTo>
                    <a:pt x="37" y="35"/>
                  </a:lnTo>
                  <a:lnTo>
                    <a:pt x="37" y="33"/>
                  </a:lnTo>
                  <a:lnTo>
                    <a:pt x="39" y="33"/>
                  </a:lnTo>
                  <a:lnTo>
                    <a:pt x="41" y="33"/>
                  </a:lnTo>
                  <a:lnTo>
                    <a:pt x="42" y="35"/>
                  </a:lnTo>
                  <a:lnTo>
                    <a:pt x="42" y="37"/>
                  </a:lnTo>
                  <a:lnTo>
                    <a:pt x="42" y="39"/>
                  </a:lnTo>
                  <a:lnTo>
                    <a:pt x="44" y="40"/>
                  </a:lnTo>
                  <a:lnTo>
                    <a:pt x="42" y="40"/>
                  </a:lnTo>
                  <a:lnTo>
                    <a:pt x="42" y="42"/>
                  </a:lnTo>
                  <a:lnTo>
                    <a:pt x="42" y="44"/>
                  </a:lnTo>
                  <a:lnTo>
                    <a:pt x="41" y="44"/>
                  </a:lnTo>
                  <a:lnTo>
                    <a:pt x="41" y="46"/>
                  </a:lnTo>
                  <a:lnTo>
                    <a:pt x="39" y="46"/>
                  </a:lnTo>
                  <a:lnTo>
                    <a:pt x="39" y="48"/>
                  </a:lnTo>
                  <a:lnTo>
                    <a:pt x="39" y="46"/>
                  </a:lnTo>
                  <a:lnTo>
                    <a:pt x="37" y="44"/>
                  </a:lnTo>
                  <a:lnTo>
                    <a:pt x="39" y="44"/>
                  </a:lnTo>
                  <a:lnTo>
                    <a:pt x="39" y="42"/>
                  </a:lnTo>
                  <a:lnTo>
                    <a:pt x="39" y="44"/>
                  </a:lnTo>
                  <a:lnTo>
                    <a:pt x="37" y="44"/>
                  </a:lnTo>
                  <a:lnTo>
                    <a:pt x="37" y="46"/>
                  </a:lnTo>
                  <a:lnTo>
                    <a:pt x="39" y="46"/>
                  </a:lnTo>
                  <a:lnTo>
                    <a:pt x="39" y="48"/>
                  </a:lnTo>
                  <a:lnTo>
                    <a:pt x="37" y="50"/>
                  </a:lnTo>
                  <a:lnTo>
                    <a:pt x="35" y="50"/>
                  </a:lnTo>
                  <a:lnTo>
                    <a:pt x="35" y="48"/>
                  </a:lnTo>
                  <a:lnTo>
                    <a:pt x="37" y="46"/>
                  </a:lnTo>
                  <a:lnTo>
                    <a:pt x="35" y="46"/>
                  </a:lnTo>
                  <a:lnTo>
                    <a:pt x="35" y="44"/>
                  </a:lnTo>
                  <a:lnTo>
                    <a:pt x="35" y="42"/>
                  </a:lnTo>
                  <a:lnTo>
                    <a:pt x="35" y="40"/>
                  </a:lnTo>
                  <a:lnTo>
                    <a:pt x="37" y="40"/>
                  </a:lnTo>
                  <a:lnTo>
                    <a:pt x="35" y="40"/>
                  </a:lnTo>
                  <a:lnTo>
                    <a:pt x="33" y="40"/>
                  </a:lnTo>
                  <a:close/>
                  <a:moveTo>
                    <a:pt x="6" y="35"/>
                  </a:moveTo>
                  <a:lnTo>
                    <a:pt x="6" y="37"/>
                  </a:lnTo>
                  <a:lnTo>
                    <a:pt x="6" y="39"/>
                  </a:lnTo>
                  <a:lnTo>
                    <a:pt x="8" y="39"/>
                  </a:lnTo>
                  <a:lnTo>
                    <a:pt x="8" y="40"/>
                  </a:lnTo>
                  <a:lnTo>
                    <a:pt x="8" y="42"/>
                  </a:lnTo>
                  <a:lnTo>
                    <a:pt x="6" y="42"/>
                  </a:lnTo>
                  <a:lnTo>
                    <a:pt x="6" y="44"/>
                  </a:lnTo>
                  <a:lnTo>
                    <a:pt x="4" y="44"/>
                  </a:lnTo>
                  <a:lnTo>
                    <a:pt x="4" y="42"/>
                  </a:lnTo>
                  <a:lnTo>
                    <a:pt x="4" y="40"/>
                  </a:lnTo>
                  <a:lnTo>
                    <a:pt x="4" y="42"/>
                  </a:lnTo>
                  <a:lnTo>
                    <a:pt x="4" y="40"/>
                  </a:lnTo>
                  <a:lnTo>
                    <a:pt x="4" y="42"/>
                  </a:lnTo>
                  <a:lnTo>
                    <a:pt x="4" y="44"/>
                  </a:lnTo>
                  <a:lnTo>
                    <a:pt x="6" y="44"/>
                  </a:lnTo>
                  <a:lnTo>
                    <a:pt x="4" y="46"/>
                  </a:lnTo>
                  <a:lnTo>
                    <a:pt x="6" y="48"/>
                  </a:lnTo>
                  <a:lnTo>
                    <a:pt x="6" y="50"/>
                  </a:lnTo>
                  <a:lnTo>
                    <a:pt x="6" y="51"/>
                  </a:lnTo>
                  <a:lnTo>
                    <a:pt x="4" y="51"/>
                  </a:lnTo>
                  <a:lnTo>
                    <a:pt x="4" y="53"/>
                  </a:lnTo>
                  <a:lnTo>
                    <a:pt x="4" y="51"/>
                  </a:lnTo>
                  <a:lnTo>
                    <a:pt x="4" y="50"/>
                  </a:lnTo>
                  <a:lnTo>
                    <a:pt x="4" y="48"/>
                  </a:lnTo>
                  <a:lnTo>
                    <a:pt x="2" y="48"/>
                  </a:lnTo>
                  <a:lnTo>
                    <a:pt x="2" y="46"/>
                  </a:lnTo>
                  <a:lnTo>
                    <a:pt x="2" y="44"/>
                  </a:lnTo>
                  <a:lnTo>
                    <a:pt x="2" y="42"/>
                  </a:lnTo>
                  <a:lnTo>
                    <a:pt x="2" y="44"/>
                  </a:lnTo>
                  <a:lnTo>
                    <a:pt x="2" y="42"/>
                  </a:lnTo>
                  <a:lnTo>
                    <a:pt x="2" y="40"/>
                  </a:lnTo>
                  <a:lnTo>
                    <a:pt x="2" y="42"/>
                  </a:lnTo>
                  <a:lnTo>
                    <a:pt x="0" y="40"/>
                  </a:lnTo>
                  <a:lnTo>
                    <a:pt x="0" y="39"/>
                  </a:lnTo>
                  <a:lnTo>
                    <a:pt x="2" y="39"/>
                  </a:lnTo>
                  <a:lnTo>
                    <a:pt x="0" y="39"/>
                  </a:lnTo>
                  <a:lnTo>
                    <a:pt x="2" y="39"/>
                  </a:lnTo>
                  <a:lnTo>
                    <a:pt x="2" y="37"/>
                  </a:lnTo>
                  <a:lnTo>
                    <a:pt x="2" y="35"/>
                  </a:lnTo>
                  <a:lnTo>
                    <a:pt x="2" y="33"/>
                  </a:lnTo>
                  <a:lnTo>
                    <a:pt x="4" y="33"/>
                  </a:lnTo>
                  <a:lnTo>
                    <a:pt x="4" y="31"/>
                  </a:lnTo>
                  <a:lnTo>
                    <a:pt x="4" y="33"/>
                  </a:lnTo>
                  <a:lnTo>
                    <a:pt x="6" y="33"/>
                  </a:lnTo>
                  <a:lnTo>
                    <a:pt x="6" y="35"/>
                  </a:lnTo>
                  <a:close/>
                  <a:moveTo>
                    <a:pt x="39" y="28"/>
                  </a:moveTo>
                  <a:lnTo>
                    <a:pt x="39" y="29"/>
                  </a:lnTo>
                  <a:lnTo>
                    <a:pt x="37" y="29"/>
                  </a:lnTo>
                  <a:lnTo>
                    <a:pt x="37" y="31"/>
                  </a:lnTo>
                  <a:lnTo>
                    <a:pt x="35" y="31"/>
                  </a:lnTo>
                  <a:lnTo>
                    <a:pt x="35" y="33"/>
                  </a:lnTo>
                  <a:lnTo>
                    <a:pt x="35" y="31"/>
                  </a:lnTo>
                  <a:lnTo>
                    <a:pt x="33" y="31"/>
                  </a:lnTo>
                  <a:lnTo>
                    <a:pt x="33" y="33"/>
                  </a:lnTo>
                  <a:lnTo>
                    <a:pt x="33" y="35"/>
                  </a:lnTo>
                  <a:lnTo>
                    <a:pt x="33" y="37"/>
                  </a:lnTo>
                  <a:lnTo>
                    <a:pt x="31" y="37"/>
                  </a:lnTo>
                  <a:lnTo>
                    <a:pt x="30" y="39"/>
                  </a:lnTo>
                  <a:lnTo>
                    <a:pt x="30" y="40"/>
                  </a:lnTo>
                  <a:lnTo>
                    <a:pt x="30" y="39"/>
                  </a:lnTo>
                  <a:lnTo>
                    <a:pt x="30" y="40"/>
                  </a:lnTo>
                  <a:lnTo>
                    <a:pt x="28" y="40"/>
                  </a:lnTo>
                  <a:lnTo>
                    <a:pt x="30" y="40"/>
                  </a:lnTo>
                  <a:lnTo>
                    <a:pt x="28" y="40"/>
                  </a:lnTo>
                  <a:lnTo>
                    <a:pt x="28" y="42"/>
                  </a:lnTo>
                  <a:lnTo>
                    <a:pt x="28" y="44"/>
                  </a:lnTo>
                  <a:lnTo>
                    <a:pt x="28" y="46"/>
                  </a:lnTo>
                  <a:lnTo>
                    <a:pt x="30" y="46"/>
                  </a:lnTo>
                  <a:lnTo>
                    <a:pt x="28" y="48"/>
                  </a:lnTo>
                  <a:lnTo>
                    <a:pt x="28" y="50"/>
                  </a:lnTo>
                  <a:lnTo>
                    <a:pt x="28" y="48"/>
                  </a:lnTo>
                  <a:lnTo>
                    <a:pt x="26" y="48"/>
                  </a:lnTo>
                  <a:lnTo>
                    <a:pt x="26" y="50"/>
                  </a:lnTo>
                  <a:lnTo>
                    <a:pt x="24" y="50"/>
                  </a:lnTo>
                  <a:lnTo>
                    <a:pt x="24" y="51"/>
                  </a:lnTo>
                  <a:lnTo>
                    <a:pt x="22" y="53"/>
                  </a:lnTo>
                  <a:lnTo>
                    <a:pt x="21" y="53"/>
                  </a:lnTo>
                  <a:lnTo>
                    <a:pt x="21" y="51"/>
                  </a:lnTo>
                  <a:lnTo>
                    <a:pt x="22" y="51"/>
                  </a:lnTo>
                  <a:lnTo>
                    <a:pt x="22" y="50"/>
                  </a:lnTo>
                  <a:lnTo>
                    <a:pt x="22" y="48"/>
                  </a:lnTo>
                  <a:lnTo>
                    <a:pt x="24" y="48"/>
                  </a:lnTo>
                  <a:lnTo>
                    <a:pt x="22" y="48"/>
                  </a:lnTo>
                  <a:lnTo>
                    <a:pt x="22" y="46"/>
                  </a:lnTo>
                  <a:lnTo>
                    <a:pt x="24" y="46"/>
                  </a:lnTo>
                  <a:lnTo>
                    <a:pt x="24" y="44"/>
                  </a:lnTo>
                  <a:lnTo>
                    <a:pt x="24" y="42"/>
                  </a:lnTo>
                  <a:lnTo>
                    <a:pt x="24" y="40"/>
                  </a:lnTo>
                  <a:lnTo>
                    <a:pt x="26" y="40"/>
                  </a:lnTo>
                  <a:lnTo>
                    <a:pt x="26" y="39"/>
                  </a:lnTo>
                  <a:lnTo>
                    <a:pt x="28" y="39"/>
                  </a:lnTo>
                  <a:lnTo>
                    <a:pt x="28" y="37"/>
                  </a:lnTo>
                  <a:lnTo>
                    <a:pt x="28" y="35"/>
                  </a:lnTo>
                  <a:lnTo>
                    <a:pt x="28" y="33"/>
                  </a:lnTo>
                  <a:lnTo>
                    <a:pt x="28" y="31"/>
                  </a:lnTo>
                  <a:lnTo>
                    <a:pt x="28" y="29"/>
                  </a:lnTo>
                  <a:lnTo>
                    <a:pt x="30" y="29"/>
                  </a:lnTo>
                  <a:lnTo>
                    <a:pt x="30" y="31"/>
                  </a:lnTo>
                  <a:lnTo>
                    <a:pt x="30" y="29"/>
                  </a:lnTo>
                  <a:lnTo>
                    <a:pt x="31" y="29"/>
                  </a:lnTo>
                  <a:lnTo>
                    <a:pt x="33" y="29"/>
                  </a:lnTo>
                  <a:lnTo>
                    <a:pt x="35" y="29"/>
                  </a:lnTo>
                  <a:lnTo>
                    <a:pt x="35" y="28"/>
                  </a:lnTo>
                  <a:lnTo>
                    <a:pt x="35" y="26"/>
                  </a:lnTo>
                  <a:lnTo>
                    <a:pt x="35" y="28"/>
                  </a:lnTo>
                  <a:lnTo>
                    <a:pt x="37" y="28"/>
                  </a:lnTo>
                  <a:lnTo>
                    <a:pt x="37" y="26"/>
                  </a:lnTo>
                  <a:lnTo>
                    <a:pt x="39" y="28"/>
                  </a:lnTo>
                  <a:close/>
                  <a:moveTo>
                    <a:pt x="28" y="24"/>
                  </a:moveTo>
                  <a:lnTo>
                    <a:pt x="30" y="24"/>
                  </a:lnTo>
                  <a:lnTo>
                    <a:pt x="31" y="24"/>
                  </a:lnTo>
                  <a:lnTo>
                    <a:pt x="33" y="24"/>
                  </a:lnTo>
                  <a:lnTo>
                    <a:pt x="35" y="24"/>
                  </a:lnTo>
                  <a:lnTo>
                    <a:pt x="35" y="26"/>
                  </a:lnTo>
                  <a:lnTo>
                    <a:pt x="37" y="26"/>
                  </a:lnTo>
                  <a:lnTo>
                    <a:pt x="37" y="28"/>
                  </a:lnTo>
                  <a:lnTo>
                    <a:pt x="35" y="28"/>
                  </a:lnTo>
                  <a:lnTo>
                    <a:pt x="35" y="26"/>
                  </a:lnTo>
                  <a:lnTo>
                    <a:pt x="35" y="28"/>
                  </a:lnTo>
                  <a:lnTo>
                    <a:pt x="33" y="29"/>
                  </a:lnTo>
                  <a:lnTo>
                    <a:pt x="31" y="29"/>
                  </a:lnTo>
                  <a:lnTo>
                    <a:pt x="30" y="29"/>
                  </a:lnTo>
                  <a:lnTo>
                    <a:pt x="30" y="31"/>
                  </a:lnTo>
                  <a:lnTo>
                    <a:pt x="30" y="29"/>
                  </a:lnTo>
                  <a:lnTo>
                    <a:pt x="28" y="29"/>
                  </a:lnTo>
                  <a:lnTo>
                    <a:pt x="28" y="31"/>
                  </a:lnTo>
                  <a:lnTo>
                    <a:pt x="28" y="33"/>
                  </a:lnTo>
                  <a:lnTo>
                    <a:pt x="28" y="35"/>
                  </a:lnTo>
                  <a:lnTo>
                    <a:pt x="28" y="37"/>
                  </a:lnTo>
                  <a:lnTo>
                    <a:pt x="28" y="39"/>
                  </a:lnTo>
                  <a:lnTo>
                    <a:pt x="26" y="39"/>
                  </a:lnTo>
                  <a:lnTo>
                    <a:pt x="24" y="40"/>
                  </a:lnTo>
                  <a:lnTo>
                    <a:pt x="24" y="42"/>
                  </a:lnTo>
                  <a:lnTo>
                    <a:pt x="24" y="44"/>
                  </a:lnTo>
                  <a:lnTo>
                    <a:pt x="24" y="46"/>
                  </a:lnTo>
                  <a:lnTo>
                    <a:pt x="22" y="46"/>
                  </a:lnTo>
                  <a:lnTo>
                    <a:pt x="22" y="48"/>
                  </a:lnTo>
                  <a:lnTo>
                    <a:pt x="21" y="50"/>
                  </a:lnTo>
                  <a:lnTo>
                    <a:pt x="22" y="50"/>
                  </a:lnTo>
                  <a:lnTo>
                    <a:pt x="22" y="51"/>
                  </a:lnTo>
                  <a:lnTo>
                    <a:pt x="21" y="51"/>
                  </a:lnTo>
                  <a:lnTo>
                    <a:pt x="21" y="53"/>
                  </a:lnTo>
                  <a:lnTo>
                    <a:pt x="21" y="55"/>
                  </a:lnTo>
                  <a:lnTo>
                    <a:pt x="19" y="55"/>
                  </a:lnTo>
                  <a:lnTo>
                    <a:pt x="19" y="53"/>
                  </a:lnTo>
                  <a:lnTo>
                    <a:pt x="19" y="51"/>
                  </a:lnTo>
                  <a:lnTo>
                    <a:pt x="17" y="51"/>
                  </a:lnTo>
                  <a:lnTo>
                    <a:pt x="17" y="50"/>
                  </a:lnTo>
                  <a:lnTo>
                    <a:pt x="17" y="48"/>
                  </a:lnTo>
                  <a:lnTo>
                    <a:pt x="17" y="46"/>
                  </a:lnTo>
                  <a:lnTo>
                    <a:pt x="17" y="44"/>
                  </a:lnTo>
                  <a:lnTo>
                    <a:pt x="17" y="42"/>
                  </a:lnTo>
                  <a:lnTo>
                    <a:pt x="17" y="40"/>
                  </a:lnTo>
                  <a:lnTo>
                    <a:pt x="19" y="40"/>
                  </a:lnTo>
                  <a:lnTo>
                    <a:pt x="19" y="39"/>
                  </a:lnTo>
                  <a:lnTo>
                    <a:pt x="21" y="39"/>
                  </a:lnTo>
                  <a:lnTo>
                    <a:pt x="21" y="37"/>
                  </a:lnTo>
                  <a:lnTo>
                    <a:pt x="21" y="35"/>
                  </a:lnTo>
                  <a:lnTo>
                    <a:pt x="22" y="35"/>
                  </a:lnTo>
                  <a:lnTo>
                    <a:pt x="22" y="33"/>
                  </a:lnTo>
                  <a:lnTo>
                    <a:pt x="22" y="31"/>
                  </a:lnTo>
                  <a:lnTo>
                    <a:pt x="24" y="29"/>
                  </a:lnTo>
                  <a:lnTo>
                    <a:pt x="24" y="28"/>
                  </a:lnTo>
                  <a:lnTo>
                    <a:pt x="24" y="26"/>
                  </a:lnTo>
                  <a:lnTo>
                    <a:pt x="26" y="26"/>
                  </a:lnTo>
                  <a:lnTo>
                    <a:pt x="26" y="24"/>
                  </a:lnTo>
                  <a:lnTo>
                    <a:pt x="28" y="24"/>
                  </a:lnTo>
                  <a:lnTo>
                    <a:pt x="26" y="24"/>
                  </a:lnTo>
                  <a:lnTo>
                    <a:pt x="28" y="24"/>
                  </a:lnTo>
                  <a:close/>
                  <a:moveTo>
                    <a:pt x="37" y="22"/>
                  </a:moveTo>
                  <a:lnTo>
                    <a:pt x="39" y="22"/>
                  </a:lnTo>
                  <a:lnTo>
                    <a:pt x="39" y="24"/>
                  </a:lnTo>
                  <a:lnTo>
                    <a:pt x="39" y="22"/>
                  </a:lnTo>
                  <a:lnTo>
                    <a:pt x="41" y="22"/>
                  </a:lnTo>
                  <a:lnTo>
                    <a:pt x="39" y="22"/>
                  </a:lnTo>
                  <a:lnTo>
                    <a:pt x="41" y="22"/>
                  </a:lnTo>
                  <a:lnTo>
                    <a:pt x="42" y="22"/>
                  </a:lnTo>
                  <a:lnTo>
                    <a:pt x="44" y="22"/>
                  </a:lnTo>
                  <a:lnTo>
                    <a:pt x="44" y="24"/>
                  </a:lnTo>
                  <a:lnTo>
                    <a:pt x="46" y="24"/>
                  </a:lnTo>
                  <a:lnTo>
                    <a:pt x="44" y="24"/>
                  </a:lnTo>
                  <a:lnTo>
                    <a:pt x="42" y="24"/>
                  </a:lnTo>
                  <a:lnTo>
                    <a:pt x="41" y="24"/>
                  </a:lnTo>
                  <a:lnTo>
                    <a:pt x="39" y="24"/>
                  </a:lnTo>
                  <a:lnTo>
                    <a:pt x="41" y="24"/>
                  </a:lnTo>
                  <a:lnTo>
                    <a:pt x="41" y="26"/>
                  </a:lnTo>
                  <a:lnTo>
                    <a:pt x="41" y="24"/>
                  </a:lnTo>
                  <a:lnTo>
                    <a:pt x="42" y="24"/>
                  </a:lnTo>
                  <a:lnTo>
                    <a:pt x="44" y="24"/>
                  </a:lnTo>
                  <a:lnTo>
                    <a:pt x="44" y="26"/>
                  </a:lnTo>
                  <a:lnTo>
                    <a:pt x="44" y="28"/>
                  </a:lnTo>
                  <a:lnTo>
                    <a:pt x="46" y="28"/>
                  </a:lnTo>
                  <a:lnTo>
                    <a:pt x="46" y="29"/>
                  </a:lnTo>
                  <a:lnTo>
                    <a:pt x="46" y="31"/>
                  </a:lnTo>
                  <a:lnTo>
                    <a:pt x="48" y="31"/>
                  </a:lnTo>
                  <a:lnTo>
                    <a:pt x="48" y="33"/>
                  </a:lnTo>
                  <a:lnTo>
                    <a:pt x="50" y="35"/>
                  </a:lnTo>
                  <a:lnTo>
                    <a:pt x="50" y="37"/>
                  </a:lnTo>
                  <a:lnTo>
                    <a:pt x="52" y="37"/>
                  </a:lnTo>
                  <a:lnTo>
                    <a:pt x="52" y="39"/>
                  </a:lnTo>
                  <a:lnTo>
                    <a:pt x="52" y="40"/>
                  </a:lnTo>
                  <a:lnTo>
                    <a:pt x="52" y="42"/>
                  </a:lnTo>
                  <a:lnTo>
                    <a:pt x="52" y="44"/>
                  </a:lnTo>
                  <a:lnTo>
                    <a:pt x="52" y="46"/>
                  </a:lnTo>
                  <a:lnTo>
                    <a:pt x="50" y="46"/>
                  </a:lnTo>
                  <a:lnTo>
                    <a:pt x="50" y="48"/>
                  </a:lnTo>
                  <a:lnTo>
                    <a:pt x="50" y="50"/>
                  </a:lnTo>
                  <a:lnTo>
                    <a:pt x="48" y="51"/>
                  </a:lnTo>
                  <a:lnTo>
                    <a:pt x="46" y="51"/>
                  </a:lnTo>
                  <a:lnTo>
                    <a:pt x="46" y="53"/>
                  </a:lnTo>
                  <a:lnTo>
                    <a:pt x="44" y="53"/>
                  </a:lnTo>
                  <a:lnTo>
                    <a:pt x="42" y="53"/>
                  </a:lnTo>
                  <a:lnTo>
                    <a:pt x="44" y="53"/>
                  </a:lnTo>
                  <a:lnTo>
                    <a:pt x="44" y="51"/>
                  </a:lnTo>
                  <a:lnTo>
                    <a:pt x="44" y="53"/>
                  </a:lnTo>
                  <a:lnTo>
                    <a:pt x="42" y="53"/>
                  </a:lnTo>
                  <a:lnTo>
                    <a:pt x="42" y="51"/>
                  </a:lnTo>
                  <a:lnTo>
                    <a:pt x="42" y="50"/>
                  </a:lnTo>
                  <a:lnTo>
                    <a:pt x="44" y="50"/>
                  </a:lnTo>
                  <a:lnTo>
                    <a:pt x="44" y="48"/>
                  </a:lnTo>
                  <a:lnTo>
                    <a:pt x="44" y="50"/>
                  </a:lnTo>
                  <a:lnTo>
                    <a:pt x="42" y="50"/>
                  </a:lnTo>
                  <a:lnTo>
                    <a:pt x="42" y="48"/>
                  </a:lnTo>
                  <a:lnTo>
                    <a:pt x="42" y="46"/>
                  </a:lnTo>
                  <a:lnTo>
                    <a:pt x="44" y="46"/>
                  </a:lnTo>
                  <a:lnTo>
                    <a:pt x="44" y="44"/>
                  </a:lnTo>
                  <a:lnTo>
                    <a:pt x="44" y="42"/>
                  </a:lnTo>
                  <a:lnTo>
                    <a:pt x="46" y="42"/>
                  </a:lnTo>
                  <a:lnTo>
                    <a:pt x="46" y="40"/>
                  </a:lnTo>
                  <a:lnTo>
                    <a:pt x="44" y="40"/>
                  </a:lnTo>
                  <a:lnTo>
                    <a:pt x="44" y="39"/>
                  </a:lnTo>
                  <a:lnTo>
                    <a:pt x="44" y="37"/>
                  </a:lnTo>
                  <a:lnTo>
                    <a:pt x="44" y="35"/>
                  </a:lnTo>
                  <a:lnTo>
                    <a:pt x="44" y="33"/>
                  </a:lnTo>
                  <a:lnTo>
                    <a:pt x="42" y="33"/>
                  </a:lnTo>
                  <a:lnTo>
                    <a:pt x="42" y="31"/>
                  </a:lnTo>
                  <a:lnTo>
                    <a:pt x="42" y="29"/>
                  </a:lnTo>
                  <a:lnTo>
                    <a:pt x="42" y="28"/>
                  </a:lnTo>
                  <a:lnTo>
                    <a:pt x="41" y="28"/>
                  </a:lnTo>
                  <a:lnTo>
                    <a:pt x="41" y="26"/>
                  </a:lnTo>
                  <a:lnTo>
                    <a:pt x="41" y="28"/>
                  </a:lnTo>
                  <a:lnTo>
                    <a:pt x="39" y="28"/>
                  </a:lnTo>
                  <a:lnTo>
                    <a:pt x="39" y="26"/>
                  </a:lnTo>
                  <a:lnTo>
                    <a:pt x="37" y="26"/>
                  </a:lnTo>
                  <a:lnTo>
                    <a:pt x="37" y="24"/>
                  </a:lnTo>
                  <a:lnTo>
                    <a:pt x="37" y="22"/>
                  </a:lnTo>
                  <a:lnTo>
                    <a:pt x="37" y="20"/>
                  </a:lnTo>
                  <a:lnTo>
                    <a:pt x="37" y="22"/>
                  </a:lnTo>
                  <a:close/>
                  <a:moveTo>
                    <a:pt x="26" y="2"/>
                  </a:moveTo>
                  <a:lnTo>
                    <a:pt x="28" y="2"/>
                  </a:lnTo>
                  <a:lnTo>
                    <a:pt x="30" y="2"/>
                  </a:lnTo>
                  <a:lnTo>
                    <a:pt x="31" y="2"/>
                  </a:lnTo>
                  <a:lnTo>
                    <a:pt x="33" y="2"/>
                  </a:lnTo>
                  <a:lnTo>
                    <a:pt x="33" y="4"/>
                  </a:lnTo>
                  <a:lnTo>
                    <a:pt x="35" y="4"/>
                  </a:lnTo>
                  <a:lnTo>
                    <a:pt x="35" y="6"/>
                  </a:lnTo>
                  <a:lnTo>
                    <a:pt x="35" y="4"/>
                  </a:lnTo>
                  <a:lnTo>
                    <a:pt x="35" y="6"/>
                  </a:lnTo>
                  <a:lnTo>
                    <a:pt x="37" y="6"/>
                  </a:lnTo>
                  <a:lnTo>
                    <a:pt x="39" y="6"/>
                  </a:lnTo>
                  <a:lnTo>
                    <a:pt x="39" y="7"/>
                  </a:lnTo>
                  <a:lnTo>
                    <a:pt x="41" y="7"/>
                  </a:lnTo>
                  <a:lnTo>
                    <a:pt x="41" y="9"/>
                  </a:lnTo>
                  <a:lnTo>
                    <a:pt x="41" y="11"/>
                  </a:lnTo>
                  <a:lnTo>
                    <a:pt x="42" y="11"/>
                  </a:lnTo>
                  <a:lnTo>
                    <a:pt x="41" y="11"/>
                  </a:lnTo>
                  <a:lnTo>
                    <a:pt x="39" y="13"/>
                  </a:lnTo>
                  <a:lnTo>
                    <a:pt x="39" y="15"/>
                  </a:lnTo>
                  <a:lnTo>
                    <a:pt x="39" y="17"/>
                  </a:lnTo>
                  <a:lnTo>
                    <a:pt x="37" y="17"/>
                  </a:lnTo>
                  <a:lnTo>
                    <a:pt x="37" y="15"/>
                  </a:lnTo>
                  <a:lnTo>
                    <a:pt x="37" y="17"/>
                  </a:lnTo>
                  <a:lnTo>
                    <a:pt x="35" y="17"/>
                  </a:lnTo>
                  <a:lnTo>
                    <a:pt x="33" y="17"/>
                  </a:lnTo>
                  <a:lnTo>
                    <a:pt x="33" y="18"/>
                  </a:lnTo>
                  <a:lnTo>
                    <a:pt x="31" y="17"/>
                  </a:lnTo>
                  <a:lnTo>
                    <a:pt x="31" y="18"/>
                  </a:lnTo>
                  <a:lnTo>
                    <a:pt x="31" y="17"/>
                  </a:lnTo>
                  <a:lnTo>
                    <a:pt x="33" y="17"/>
                  </a:lnTo>
                  <a:lnTo>
                    <a:pt x="31" y="15"/>
                  </a:lnTo>
                  <a:lnTo>
                    <a:pt x="31" y="17"/>
                  </a:lnTo>
                  <a:lnTo>
                    <a:pt x="31" y="15"/>
                  </a:lnTo>
                  <a:lnTo>
                    <a:pt x="33" y="15"/>
                  </a:lnTo>
                  <a:lnTo>
                    <a:pt x="31" y="15"/>
                  </a:lnTo>
                  <a:lnTo>
                    <a:pt x="33" y="15"/>
                  </a:lnTo>
                  <a:lnTo>
                    <a:pt x="33" y="13"/>
                  </a:lnTo>
                  <a:lnTo>
                    <a:pt x="31" y="13"/>
                  </a:lnTo>
                  <a:lnTo>
                    <a:pt x="30" y="13"/>
                  </a:lnTo>
                  <a:lnTo>
                    <a:pt x="30" y="11"/>
                  </a:lnTo>
                  <a:lnTo>
                    <a:pt x="30" y="9"/>
                  </a:lnTo>
                  <a:lnTo>
                    <a:pt x="30" y="11"/>
                  </a:lnTo>
                  <a:lnTo>
                    <a:pt x="28" y="11"/>
                  </a:lnTo>
                  <a:lnTo>
                    <a:pt x="28" y="9"/>
                  </a:lnTo>
                  <a:lnTo>
                    <a:pt x="30" y="9"/>
                  </a:lnTo>
                  <a:lnTo>
                    <a:pt x="28" y="9"/>
                  </a:lnTo>
                  <a:lnTo>
                    <a:pt x="28" y="7"/>
                  </a:lnTo>
                  <a:lnTo>
                    <a:pt x="26" y="7"/>
                  </a:lnTo>
                  <a:lnTo>
                    <a:pt x="26" y="6"/>
                  </a:lnTo>
                  <a:lnTo>
                    <a:pt x="26" y="4"/>
                  </a:lnTo>
                  <a:lnTo>
                    <a:pt x="24" y="4"/>
                  </a:lnTo>
                  <a:lnTo>
                    <a:pt x="24" y="2"/>
                  </a:lnTo>
                  <a:lnTo>
                    <a:pt x="24" y="0"/>
                  </a:lnTo>
                  <a:lnTo>
                    <a:pt x="24" y="2"/>
                  </a:lnTo>
                  <a:lnTo>
                    <a:pt x="26" y="2"/>
                  </a:lnTo>
                  <a:close/>
                </a:path>
              </a:pathLst>
            </a:custGeom>
            <a:grpFill/>
            <a:ln w="3175" cap="rnd" cmpd="sng">
              <a:solidFill>
                <a:schemeClr val="bg1"/>
              </a:solidFill>
              <a:prstDash val="solid"/>
              <a:round/>
              <a:headEnd type="none" w="med" len="med"/>
              <a:tailEnd type="none" w="med" len="med"/>
            </a:ln>
            <a:effectLst/>
          </p:spPr>
          <p:txBody>
            <a:bodyPr/>
            <a:lstStyle/>
            <a:p>
              <a:endParaRPr lang="en-US" dirty="0">
                <a:solidFill>
                  <a:srgbClr val="000000"/>
                </a:solidFill>
              </a:endParaRPr>
            </a:p>
          </p:txBody>
        </p:sp>
        <p:sp>
          <p:nvSpPr>
            <p:cNvPr id="117" name="Freeform 116"/>
            <p:cNvSpPr>
              <a:spLocks noEditPoints="1"/>
            </p:cNvSpPr>
            <p:nvPr/>
          </p:nvSpPr>
          <p:spPr bwMode="auto">
            <a:xfrm>
              <a:off x="4840991" y="3328505"/>
              <a:ext cx="303612" cy="383130"/>
            </a:xfrm>
            <a:custGeom>
              <a:avLst/>
              <a:gdLst>
                <a:gd name="T0" fmla="*/ 70 w 168"/>
                <a:gd name="T1" fmla="*/ 104 h 212"/>
                <a:gd name="T2" fmla="*/ 62 w 168"/>
                <a:gd name="T3" fmla="*/ 100 h 212"/>
                <a:gd name="T4" fmla="*/ 77 w 168"/>
                <a:gd name="T5" fmla="*/ 111 h 212"/>
                <a:gd name="T6" fmla="*/ 64 w 168"/>
                <a:gd name="T7" fmla="*/ 99 h 212"/>
                <a:gd name="T8" fmla="*/ 62 w 168"/>
                <a:gd name="T9" fmla="*/ 84 h 212"/>
                <a:gd name="T10" fmla="*/ 53 w 168"/>
                <a:gd name="T11" fmla="*/ 100 h 212"/>
                <a:gd name="T12" fmla="*/ 51 w 168"/>
                <a:gd name="T13" fmla="*/ 99 h 212"/>
                <a:gd name="T14" fmla="*/ 73 w 168"/>
                <a:gd name="T15" fmla="*/ 111 h 212"/>
                <a:gd name="T16" fmla="*/ 84 w 168"/>
                <a:gd name="T17" fmla="*/ 128 h 212"/>
                <a:gd name="T18" fmla="*/ 75 w 168"/>
                <a:gd name="T19" fmla="*/ 141 h 212"/>
                <a:gd name="T20" fmla="*/ 66 w 168"/>
                <a:gd name="T21" fmla="*/ 133 h 212"/>
                <a:gd name="T22" fmla="*/ 70 w 168"/>
                <a:gd name="T23" fmla="*/ 148 h 212"/>
                <a:gd name="T24" fmla="*/ 62 w 168"/>
                <a:gd name="T25" fmla="*/ 146 h 212"/>
                <a:gd name="T26" fmla="*/ 57 w 168"/>
                <a:gd name="T27" fmla="*/ 135 h 212"/>
                <a:gd name="T28" fmla="*/ 61 w 168"/>
                <a:gd name="T29" fmla="*/ 124 h 212"/>
                <a:gd name="T30" fmla="*/ 53 w 168"/>
                <a:gd name="T31" fmla="*/ 139 h 212"/>
                <a:gd name="T32" fmla="*/ 48 w 168"/>
                <a:gd name="T33" fmla="*/ 144 h 212"/>
                <a:gd name="T34" fmla="*/ 50 w 168"/>
                <a:gd name="T35" fmla="*/ 152 h 212"/>
                <a:gd name="T36" fmla="*/ 46 w 168"/>
                <a:gd name="T37" fmla="*/ 155 h 212"/>
                <a:gd name="T38" fmla="*/ 42 w 168"/>
                <a:gd name="T39" fmla="*/ 148 h 212"/>
                <a:gd name="T40" fmla="*/ 41 w 168"/>
                <a:gd name="T41" fmla="*/ 161 h 212"/>
                <a:gd name="T42" fmla="*/ 35 w 168"/>
                <a:gd name="T43" fmla="*/ 148 h 212"/>
                <a:gd name="T44" fmla="*/ 35 w 168"/>
                <a:gd name="T45" fmla="*/ 122 h 212"/>
                <a:gd name="T46" fmla="*/ 24 w 168"/>
                <a:gd name="T47" fmla="*/ 95 h 212"/>
                <a:gd name="T48" fmla="*/ 6 w 168"/>
                <a:gd name="T49" fmla="*/ 77 h 212"/>
                <a:gd name="T50" fmla="*/ 15 w 168"/>
                <a:gd name="T51" fmla="*/ 56 h 212"/>
                <a:gd name="T52" fmla="*/ 2 w 168"/>
                <a:gd name="T53" fmla="*/ 29 h 212"/>
                <a:gd name="T54" fmla="*/ 9 w 168"/>
                <a:gd name="T55" fmla="*/ 16 h 212"/>
                <a:gd name="T56" fmla="*/ 13 w 168"/>
                <a:gd name="T57" fmla="*/ 3 h 212"/>
                <a:gd name="T58" fmla="*/ 33 w 168"/>
                <a:gd name="T59" fmla="*/ 13 h 212"/>
                <a:gd name="T60" fmla="*/ 37 w 168"/>
                <a:gd name="T61" fmla="*/ 9 h 212"/>
                <a:gd name="T62" fmla="*/ 53 w 168"/>
                <a:gd name="T63" fmla="*/ 22 h 212"/>
                <a:gd name="T64" fmla="*/ 61 w 168"/>
                <a:gd name="T65" fmla="*/ 14 h 212"/>
                <a:gd name="T66" fmla="*/ 66 w 168"/>
                <a:gd name="T67" fmla="*/ 35 h 212"/>
                <a:gd name="T68" fmla="*/ 72 w 168"/>
                <a:gd name="T69" fmla="*/ 49 h 212"/>
                <a:gd name="T70" fmla="*/ 104 w 168"/>
                <a:gd name="T71" fmla="*/ 53 h 212"/>
                <a:gd name="T72" fmla="*/ 134 w 168"/>
                <a:gd name="T73" fmla="*/ 53 h 212"/>
                <a:gd name="T74" fmla="*/ 157 w 168"/>
                <a:gd name="T75" fmla="*/ 58 h 212"/>
                <a:gd name="T76" fmla="*/ 150 w 168"/>
                <a:gd name="T77" fmla="*/ 78 h 212"/>
                <a:gd name="T78" fmla="*/ 137 w 168"/>
                <a:gd name="T79" fmla="*/ 88 h 212"/>
                <a:gd name="T80" fmla="*/ 117 w 168"/>
                <a:gd name="T81" fmla="*/ 97 h 212"/>
                <a:gd name="T82" fmla="*/ 117 w 168"/>
                <a:gd name="T83" fmla="*/ 113 h 212"/>
                <a:gd name="T84" fmla="*/ 124 w 168"/>
                <a:gd name="T85" fmla="*/ 120 h 212"/>
                <a:gd name="T86" fmla="*/ 137 w 168"/>
                <a:gd name="T87" fmla="*/ 126 h 212"/>
                <a:gd name="T88" fmla="*/ 146 w 168"/>
                <a:gd name="T89" fmla="*/ 106 h 212"/>
                <a:gd name="T90" fmla="*/ 155 w 168"/>
                <a:gd name="T91" fmla="*/ 117 h 212"/>
                <a:gd name="T92" fmla="*/ 159 w 168"/>
                <a:gd name="T93" fmla="*/ 135 h 212"/>
                <a:gd name="T94" fmla="*/ 163 w 168"/>
                <a:gd name="T95" fmla="*/ 150 h 212"/>
                <a:gd name="T96" fmla="*/ 165 w 168"/>
                <a:gd name="T97" fmla="*/ 179 h 212"/>
                <a:gd name="T98" fmla="*/ 155 w 168"/>
                <a:gd name="T99" fmla="*/ 184 h 212"/>
                <a:gd name="T100" fmla="*/ 155 w 168"/>
                <a:gd name="T101" fmla="*/ 212 h 212"/>
                <a:gd name="T102" fmla="*/ 143 w 168"/>
                <a:gd name="T103" fmla="*/ 184 h 212"/>
                <a:gd name="T104" fmla="*/ 141 w 168"/>
                <a:gd name="T105" fmla="*/ 175 h 212"/>
                <a:gd name="T106" fmla="*/ 139 w 168"/>
                <a:gd name="T107" fmla="*/ 177 h 212"/>
                <a:gd name="T108" fmla="*/ 139 w 168"/>
                <a:gd name="T109" fmla="*/ 161 h 212"/>
                <a:gd name="T110" fmla="*/ 137 w 168"/>
                <a:gd name="T111" fmla="*/ 161 h 212"/>
                <a:gd name="T112" fmla="*/ 148 w 168"/>
                <a:gd name="T113" fmla="*/ 148 h 212"/>
                <a:gd name="T114" fmla="*/ 134 w 168"/>
                <a:gd name="T115" fmla="*/ 148 h 212"/>
                <a:gd name="T116" fmla="*/ 119 w 168"/>
                <a:gd name="T117" fmla="*/ 137 h 212"/>
                <a:gd name="T118" fmla="*/ 112 w 168"/>
                <a:gd name="T119" fmla="*/ 148 h 212"/>
                <a:gd name="T120" fmla="*/ 97 w 168"/>
                <a:gd name="T121" fmla="*/ 122 h 212"/>
                <a:gd name="T122" fmla="*/ 99 w 168"/>
                <a:gd name="T123" fmla="*/ 104 h 212"/>
                <a:gd name="T124" fmla="*/ 92 w 168"/>
                <a:gd name="T125" fmla="*/ 115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8" h="212">
                  <a:moveTo>
                    <a:pt x="90" y="119"/>
                  </a:moveTo>
                  <a:lnTo>
                    <a:pt x="88" y="119"/>
                  </a:lnTo>
                  <a:lnTo>
                    <a:pt x="90" y="119"/>
                  </a:lnTo>
                  <a:lnTo>
                    <a:pt x="88" y="119"/>
                  </a:lnTo>
                  <a:lnTo>
                    <a:pt x="88" y="117"/>
                  </a:lnTo>
                  <a:lnTo>
                    <a:pt x="88" y="115"/>
                  </a:lnTo>
                  <a:lnTo>
                    <a:pt x="88" y="117"/>
                  </a:lnTo>
                  <a:lnTo>
                    <a:pt x="90" y="117"/>
                  </a:lnTo>
                  <a:lnTo>
                    <a:pt x="92" y="117"/>
                  </a:lnTo>
                  <a:lnTo>
                    <a:pt x="92" y="115"/>
                  </a:lnTo>
                  <a:lnTo>
                    <a:pt x="92" y="117"/>
                  </a:lnTo>
                  <a:lnTo>
                    <a:pt x="93" y="117"/>
                  </a:lnTo>
                  <a:lnTo>
                    <a:pt x="92" y="117"/>
                  </a:lnTo>
                  <a:lnTo>
                    <a:pt x="92" y="119"/>
                  </a:lnTo>
                  <a:lnTo>
                    <a:pt x="92" y="117"/>
                  </a:lnTo>
                  <a:lnTo>
                    <a:pt x="90" y="119"/>
                  </a:lnTo>
                  <a:lnTo>
                    <a:pt x="90" y="117"/>
                  </a:lnTo>
                  <a:lnTo>
                    <a:pt x="90" y="119"/>
                  </a:lnTo>
                  <a:lnTo>
                    <a:pt x="92" y="119"/>
                  </a:lnTo>
                  <a:lnTo>
                    <a:pt x="90" y="119"/>
                  </a:lnTo>
                  <a:close/>
                  <a:moveTo>
                    <a:pt x="72" y="106"/>
                  </a:moveTo>
                  <a:lnTo>
                    <a:pt x="70" y="104"/>
                  </a:lnTo>
                  <a:lnTo>
                    <a:pt x="72" y="104"/>
                  </a:lnTo>
                  <a:lnTo>
                    <a:pt x="73" y="104"/>
                  </a:lnTo>
                  <a:lnTo>
                    <a:pt x="72" y="106"/>
                  </a:lnTo>
                  <a:lnTo>
                    <a:pt x="72" y="104"/>
                  </a:lnTo>
                  <a:lnTo>
                    <a:pt x="72" y="106"/>
                  </a:lnTo>
                  <a:close/>
                  <a:moveTo>
                    <a:pt x="64" y="91"/>
                  </a:moveTo>
                  <a:lnTo>
                    <a:pt x="62" y="89"/>
                  </a:lnTo>
                  <a:lnTo>
                    <a:pt x="64" y="89"/>
                  </a:lnTo>
                  <a:lnTo>
                    <a:pt x="64" y="91"/>
                  </a:lnTo>
                  <a:close/>
                  <a:moveTo>
                    <a:pt x="62" y="88"/>
                  </a:moveTo>
                  <a:lnTo>
                    <a:pt x="64" y="88"/>
                  </a:lnTo>
                  <a:lnTo>
                    <a:pt x="64" y="89"/>
                  </a:lnTo>
                  <a:lnTo>
                    <a:pt x="62" y="89"/>
                  </a:lnTo>
                  <a:lnTo>
                    <a:pt x="62" y="91"/>
                  </a:lnTo>
                  <a:lnTo>
                    <a:pt x="62" y="93"/>
                  </a:lnTo>
                  <a:lnTo>
                    <a:pt x="62" y="95"/>
                  </a:lnTo>
                  <a:lnTo>
                    <a:pt x="62" y="97"/>
                  </a:lnTo>
                  <a:lnTo>
                    <a:pt x="64" y="99"/>
                  </a:lnTo>
                  <a:lnTo>
                    <a:pt x="62" y="99"/>
                  </a:lnTo>
                  <a:lnTo>
                    <a:pt x="62" y="100"/>
                  </a:lnTo>
                  <a:lnTo>
                    <a:pt x="64" y="100"/>
                  </a:lnTo>
                  <a:lnTo>
                    <a:pt x="62" y="100"/>
                  </a:lnTo>
                  <a:lnTo>
                    <a:pt x="61" y="100"/>
                  </a:lnTo>
                  <a:lnTo>
                    <a:pt x="61" y="99"/>
                  </a:lnTo>
                  <a:lnTo>
                    <a:pt x="61" y="97"/>
                  </a:lnTo>
                  <a:lnTo>
                    <a:pt x="61" y="95"/>
                  </a:lnTo>
                  <a:lnTo>
                    <a:pt x="61" y="93"/>
                  </a:lnTo>
                  <a:lnTo>
                    <a:pt x="61" y="91"/>
                  </a:lnTo>
                  <a:lnTo>
                    <a:pt x="62" y="91"/>
                  </a:lnTo>
                  <a:lnTo>
                    <a:pt x="62" y="89"/>
                  </a:lnTo>
                  <a:lnTo>
                    <a:pt x="62" y="88"/>
                  </a:lnTo>
                  <a:close/>
                  <a:moveTo>
                    <a:pt x="88" y="115"/>
                  </a:moveTo>
                  <a:lnTo>
                    <a:pt x="90" y="115"/>
                  </a:lnTo>
                  <a:lnTo>
                    <a:pt x="88" y="115"/>
                  </a:lnTo>
                  <a:lnTo>
                    <a:pt x="86" y="115"/>
                  </a:lnTo>
                  <a:lnTo>
                    <a:pt x="86" y="113"/>
                  </a:lnTo>
                  <a:lnTo>
                    <a:pt x="84" y="113"/>
                  </a:lnTo>
                  <a:lnTo>
                    <a:pt x="82" y="113"/>
                  </a:lnTo>
                  <a:lnTo>
                    <a:pt x="81" y="113"/>
                  </a:lnTo>
                  <a:lnTo>
                    <a:pt x="79" y="113"/>
                  </a:lnTo>
                  <a:lnTo>
                    <a:pt x="81" y="113"/>
                  </a:lnTo>
                  <a:lnTo>
                    <a:pt x="79" y="113"/>
                  </a:lnTo>
                  <a:lnTo>
                    <a:pt x="79" y="111"/>
                  </a:lnTo>
                  <a:lnTo>
                    <a:pt x="77" y="111"/>
                  </a:lnTo>
                  <a:lnTo>
                    <a:pt x="77" y="110"/>
                  </a:lnTo>
                  <a:lnTo>
                    <a:pt x="75" y="110"/>
                  </a:lnTo>
                  <a:lnTo>
                    <a:pt x="75" y="108"/>
                  </a:lnTo>
                  <a:lnTo>
                    <a:pt x="75" y="110"/>
                  </a:lnTo>
                  <a:lnTo>
                    <a:pt x="77" y="110"/>
                  </a:lnTo>
                  <a:lnTo>
                    <a:pt x="75" y="110"/>
                  </a:lnTo>
                  <a:lnTo>
                    <a:pt x="73" y="110"/>
                  </a:lnTo>
                  <a:lnTo>
                    <a:pt x="73" y="108"/>
                  </a:lnTo>
                  <a:lnTo>
                    <a:pt x="73" y="106"/>
                  </a:lnTo>
                  <a:lnTo>
                    <a:pt x="73" y="104"/>
                  </a:lnTo>
                  <a:lnTo>
                    <a:pt x="72" y="104"/>
                  </a:lnTo>
                  <a:lnTo>
                    <a:pt x="70" y="104"/>
                  </a:lnTo>
                  <a:lnTo>
                    <a:pt x="68" y="104"/>
                  </a:lnTo>
                  <a:lnTo>
                    <a:pt x="70" y="104"/>
                  </a:lnTo>
                  <a:lnTo>
                    <a:pt x="68" y="104"/>
                  </a:lnTo>
                  <a:lnTo>
                    <a:pt x="66" y="104"/>
                  </a:lnTo>
                  <a:lnTo>
                    <a:pt x="66" y="102"/>
                  </a:lnTo>
                  <a:lnTo>
                    <a:pt x="64" y="102"/>
                  </a:lnTo>
                  <a:lnTo>
                    <a:pt x="64" y="100"/>
                  </a:lnTo>
                  <a:lnTo>
                    <a:pt x="64" y="102"/>
                  </a:lnTo>
                  <a:lnTo>
                    <a:pt x="64" y="100"/>
                  </a:lnTo>
                  <a:lnTo>
                    <a:pt x="64" y="99"/>
                  </a:lnTo>
                  <a:lnTo>
                    <a:pt x="64" y="97"/>
                  </a:lnTo>
                  <a:lnTo>
                    <a:pt x="62" y="97"/>
                  </a:lnTo>
                  <a:lnTo>
                    <a:pt x="62" y="95"/>
                  </a:lnTo>
                  <a:lnTo>
                    <a:pt x="62" y="93"/>
                  </a:lnTo>
                  <a:lnTo>
                    <a:pt x="64" y="93"/>
                  </a:lnTo>
                  <a:lnTo>
                    <a:pt x="64" y="91"/>
                  </a:lnTo>
                  <a:lnTo>
                    <a:pt x="64" y="89"/>
                  </a:lnTo>
                  <a:lnTo>
                    <a:pt x="64" y="91"/>
                  </a:lnTo>
                  <a:lnTo>
                    <a:pt x="64" y="89"/>
                  </a:lnTo>
                  <a:lnTo>
                    <a:pt x="64" y="88"/>
                  </a:lnTo>
                  <a:lnTo>
                    <a:pt x="64" y="86"/>
                  </a:lnTo>
                  <a:lnTo>
                    <a:pt x="62" y="86"/>
                  </a:lnTo>
                  <a:lnTo>
                    <a:pt x="64" y="86"/>
                  </a:lnTo>
                  <a:lnTo>
                    <a:pt x="64" y="88"/>
                  </a:lnTo>
                  <a:lnTo>
                    <a:pt x="66" y="88"/>
                  </a:lnTo>
                  <a:lnTo>
                    <a:pt x="64" y="86"/>
                  </a:lnTo>
                  <a:lnTo>
                    <a:pt x="64" y="84"/>
                  </a:lnTo>
                  <a:lnTo>
                    <a:pt x="64" y="82"/>
                  </a:lnTo>
                  <a:lnTo>
                    <a:pt x="64" y="80"/>
                  </a:lnTo>
                  <a:lnTo>
                    <a:pt x="64" y="82"/>
                  </a:lnTo>
                  <a:lnTo>
                    <a:pt x="62" y="82"/>
                  </a:lnTo>
                  <a:lnTo>
                    <a:pt x="62" y="84"/>
                  </a:lnTo>
                  <a:lnTo>
                    <a:pt x="61" y="84"/>
                  </a:lnTo>
                  <a:lnTo>
                    <a:pt x="61" y="86"/>
                  </a:lnTo>
                  <a:lnTo>
                    <a:pt x="62" y="88"/>
                  </a:lnTo>
                  <a:lnTo>
                    <a:pt x="61" y="88"/>
                  </a:lnTo>
                  <a:lnTo>
                    <a:pt x="61" y="89"/>
                  </a:lnTo>
                  <a:lnTo>
                    <a:pt x="61" y="91"/>
                  </a:lnTo>
                  <a:lnTo>
                    <a:pt x="59" y="91"/>
                  </a:lnTo>
                  <a:lnTo>
                    <a:pt x="59" y="93"/>
                  </a:lnTo>
                  <a:lnTo>
                    <a:pt x="61" y="95"/>
                  </a:lnTo>
                  <a:lnTo>
                    <a:pt x="61" y="97"/>
                  </a:lnTo>
                  <a:lnTo>
                    <a:pt x="59" y="97"/>
                  </a:lnTo>
                  <a:lnTo>
                    <a:pt x="61" y="99"/>
                  </a:lnTo>
                  <a:lnTo>
                    <a:pt x="61" y="100"/>
                  </a:lnTo>
                  <a:lnTo>
                    <a:pt x="62" y="100"/>
                  </a:lnTo>
                  <a:lnTo>
                    <a:pt x="62" y="102"/>
                  </a:lnTo>
                  <a:lnTo>
                    <a:pt x="61" y="100"/>
                  </a:lnTo>
                  <a:lnTo>
                    <a:pt x="61" y="102"/>
                  </a:lnTo>
                  <a:lnTo>
                    <a:pt x="59" y="102"/>
                  </a:lnTo>
                  <a:lnTo>
                    <a:pt x="59" y="100"/>
                  </a:lnTo>
                  <a:lnTo>
                    <a:pt x="57" y="100"/>
                  </a:lnTo>
                  <a:lnTo>
                    <a:pt x="55" y="100"/>
                  </a:lnTo>
                  <a:lnTo>
                    <a:pt x="53" y="100"/>
                  </a:lnTo>
                  <a:lnTo>
                    <a:pt x="53" y="99"/>
                  </a:lnTo>
                  <a:lnTo>
                    <a:pt x="51" y="99"/>
                  </a:lnTo>
                  <a:lnTo>
                    <a:pt x="50" y="99"/>
                  </a:lnTo>
                  <a:lnTo>
                    <a:pt x="48" y="99"/>
                  </a:lnTo>
                  <a:lnTo>
                    <a:pt x="48" y="97"/>
                  </a:lnTo>
                  <a:lnTo>
                    <a:pt x="46" y="97"/>
                  </a:lnTo>
                  <a:lnTo>
                    <a:pt x="44" y="97"/>
                  </a:lnTo>
                  <a:lnTo>
                    <a:pt x="42" y="97"/>
                  </a:lnTo>
                  <a:lnTo>
                    <a:pt x="41" y="97"/>
                  </a:lnTo>
                  <a:lnTo>
                    <a:pt x="41" y="95"/>
                  </a:lnTo>
                  <a:lnTo>
                    <a:pt x="39" y="95"/>
                  </a:lnTo>
                  <a:lnTo>
                    <a:pt x="41" y="95"/>
                  </a:lnTo>
                  <a:lnTo>
                    <a:pt x="39" y="95"/>
                  </a:lnTo>
                  <a:lnTo>
                    <a:pt x="39" y="97"/>
                  </a:lnTo>
                  <a:lnTo>
                    <a:pt x="41" y="97"/>
                  </a:lnTo>
                  <a:lnTo>
                    <a:pt x="42" y="97"/>
                  </a:lnTo>
                  <a:lnTo>
                    <a:pt x="44" y="97"/>
                  </a:lnTo>
                  <a:lnTo>
                    <a:pt x="46" y="97"/>
                  </a:lnTo>
                  <a:lnTo>
                    <a:pt x="48" y="97"/>
                  </a:lnTo>
                  <a:lnTo>
                    <a:pt x="48" y="99"/>
                  </a:lnTo>
                  <a:lnTo>
                    <a:pt x="50" y="99"/>
                  </a:lnTo>
                  <a:lnTo>
                    <a:pt x="51" y="99"/>
                  </a:lnTo>
                  <a:lnTo>
                    <a:pt x="51" y="100"/>
                  </a:lnTo>
                  <a:lnTo>
                    <a:pt x="51" y="99"/>
                  </a:lnTo>
                  <a:lnTo>
                    <a:pt x="51" y="100"/>
                  </a:lnTo>
                  <a:lnTo>
                    <a:pt x="51" y="99"/>
                  </a:lnTo>
                  <a:lnTo>
                    <a:pt x="53" y="100"/>
                  </a:lnTo>
                  <a:lnTo>
                    <a:pt x="51" y="100"/>
                  </a:lnTo>
                  <a:lnTo>
                    <a:pt x="53" y="100"/>
                  </a:lnTo>
                  <a:lnTo>
                    <a:pt x="55" y="100"/>
                  </a:lnTo>
                  <a:lnTo>
                    <a:pt x="55" y="102"/>
                  </a:lnTo>
                  <a:lnTo>
                    <a:pt x="57" y="102"/>
                  </a:lnTo>
                  <a:lnTo>
                    <a:pt x="59" y="102"/>
                  </a:lnTo>
                  <a:lnTo>
                    <a:pt x="61" y="102"/>
                  </a:lnTo>
                  <a:lnTo>
                    <a:pt x="62" y="102"/>
                  </a:lnTo>
                  <a:lnTo>
                    <a:pt x="64" y="102"/>
                  </a:lnTo>
                  <a:lnTo>
                    <a:pt x="64" y="104"/>
                  </a:lnTo>
                  <a:lnTo>
                    <a:pt x="66" y="104"/>
                  </a:lnTo>
                  <a:lnTo>
                    <a:pt x="66" y="106"/>
                  </a:lnTo>
                  <a:lnTo>
                    <a:pt x="68" y="108"/>
                  </a:lnTo>
                  <a:lnTo>
                    <a:pt x="70" y="110"/>
                  </a:lnTo>
                  <a:lnTo>
                    <a:pt x="72" y="110"/>
                  </a:lnTo>
                  <a:lnTo>
                    <a:pt x="73" y="110"/>
                  </a:lnTo>
                  <a:lnTo>
                    <a:pt x="73" y="111"/>
                  </a:lnTo>
                  <a:lnTo>
                    <a:pt x="75" y="111"/>
                  </a:lnTo>
                  <a:lnTo>
                    <a:pt x="75" y="113"/>
                  </a:lnTo>
                  <a:lnTo>
                    <a:pt x="75" y="111"/>
                  </a:lnTo>
                  <a:lnTo>
                    <a:pt x="75" y="113"/>
                  </a:lnTo>
                  <a:lnTo>
                    <a:pt x="75" y="115"/>
                  </a:lnTo>
                  <a:lnTo>
                    <a:pt x="75" y="117"/>
                  </a:lnTo>
                  <a:lnTo>
                    <a:pt x="77" y="117"/>
                  </a:lnTo>
                  <a:lnTo>
                    <a:pt x="77" y="119"/>
                  </a:lnTo>
                  <a:lnTo>
                    <a:pt x="75" y="119"/>
                  </a:lnTo>
                  <a:lnTo>
                    <a:pt x="77" y="119"/>
                  </a:lnTo>
                  <a:lnTo>
                    <a:pt x="77" y="120"/>
                  </a:lnTo>
                  <a:lnTo>
                    <a:pt x="77" y="122"/>
                  </a:lnTo>
                  <a:lnTo>
                    <a:pt x="79" y="122"/>
                  </a:lnTo>
                  <a:lnTo>
                    <a:pt x="81" y="122"/>
                  </a:lnTo>
                  <a:lnTo>
                    <a:pt x="79" y="122"/>
                  </a:lnTo>
                  <a:lnTo>
                    <a:pt x="79" y="124"/>
                  </a:lnTo>
                  <a:lnTo>
                    <a:pt x="81" y="124"/>
                  </a:lnTo>
                  <a:lnTo>
                    <a:pt x="81" y="126"/>
                  </a:lnTo>
                  <a:lnTo>
                    <a:pt x="82" y="126"/>
                  </a:lnTo>
                  <a:lnTo>
                    <a:pt x="84" y="126"/>
                  </a:lnTo>
                  <a:lnTo>
                    <a:pt x="82" y="128"/>
                  </a:lnTo>
                  <a:lnTo>
                    <a:pt x="84" y="128"/>
                  </a:lnTo>
                  <a:lnTo>
                    <a:pt x="82" y="128"/>
                  </a:lnTo>
                  <a:lnTo>
                    <a:pt x="82" y="130"/>
                  </a:lnTo>
                  <a:lnTo>
                    <a:pt x="82" y="128"/>
                  </a:lnTo>
                  <a:lnTo>
                    <a:pt x="84" y="130"/>
                  </a:lnTo>
                  <a:lnTo>
                    <a:pt x="82" y="130"/>
                  </a:lnTo>
                  <a:lnTo>
                    <a:pt x="82" y="131"/>
                  </a:lnTo>
                  <a:lnTo>
                    <a:pt x="84" y="131"/>
                  </a:lnTo>
                  <a:lnTo>
                    <a:pt x="82" y="131"/>
                  </a:lnTo>
                  <a:lnTo>
                    <a:pt x="84" y="131"/>
                  </a:lnTo>
                  <a:lnTo>
                    <a:pt x="84" y="133"/>
                  </a:lnTo>
                  <a:lnTo>
                    <a:pt x="86" y="133"/>
                  </a:lnTo>
                  <a:lnTo>
                    <a:pt x="84" y="133"/>
                  </a:lnTo>
                  <a:lnTo>
                    <a:pt x="84" y="135"/>
                  </a:lnTo>
                  <a:lnTo>
                    <a:pt x="82" y="135"/>
                  </a:lnTo>
                  <a:lnTo>
                    <a:pt x="82" y="137"/>
                  </a:lnTo>
                  <a:lnTo>
                    <a:pt x="81" y="137"/>
                  </a:lnTo>
                  <a:lnTo>
                    <a:pt x="79" y="137"/>
                  </a:lnTo>
                  <a:lnTo>
                    <a:pt x="77" y="135"/>
                  </a:lnTo>
                  <a:lnTo>
                    <a:pt x="77" y="137"/>
                  </a:lnTo>
                  <a:lnTo>
                    <a:pt x="77" y="139"/>
                  </a:lnTo>
                  <a:lnTo>
                    <a:pt x="75" y="139"/>
                  </a:lnTo>
                  <a:lnTo>
                    <a:pt x="75" y="141"/>
                  </a:lnTo>
                  <a:lnTo>
                    <a:pt x="73" y="142"/>
                  </a:lnTo>
                  <a:lnTo>
                    <a:pt x="75" y="142"/>
                  </a:lnTo>
                  <a:lnTo>
                    <a:pt x="73" y="144"/>
                  </a:lnTo>
                  <a:lnTo>
                    <a:pt x="73" y="142"/>
                  </a:lnTo>
                  <a:lnTo>
                    <a:pt x="72" y="142"/>
                  </a:lnTo>
                  <a:lnTo>
                    <a:pt x="72" y="141"/>
                  </a:lnTo>
                  <a:lnTo>
                    <a:pt x="72" y="139"/>
                  </a:lnTo>
                  <a:lnTo>
                    <a:pt x="72" y="137"/>
                  </a:lnTo>
                  <a:lnTo>
                    <a:pt x="70" y="137"/>
                  </a:lnTo>
                  <a:lnTo>
                    <a:pt x="70" y="135"/>
                  </a:lnTo>
                  <a:lnTo>
                    <a:pt x="68" y="135"/>
                  </a:lnTo>
                  <a:lnTo>
                    <a:pt x="66" y="133"/>
                  </a:lnTo>
                  <a:lnTo>
                    <a:pt x="64" y="133"/>
                  </a:lnTo>
                  <a:lnTo>
                    <a:pt x="64" y="131"/>
                  </a:lnTo>
                  <a:lnTo>
                    <a:pt x="66" y="131"/>
                  </a:lnTo>
                  <a:lnTo>
                    <a:pt x="64" y="131"/>
                  </a:lnTo>
                  <a:lnTo>
                    <a:pt x="64" y="130"/>
                  </a:lnTo>
                  <a:lnTo>
                    <a:pt x="64" y="131"/>
                  </a:lnTo>
                  <a:lnTo>
                    <a:pt x="66" y="131"/>
                  </a:lnTo>
                  <a:lnTo>
                    <a:pt x="64" y="131"/>
                  </a:lnTo>
                  <a:lnTo>
                    <a:pt x="64" y="133"/>
                  </a:lnTo>
                  <a:lnTo>
                    <a:pt x="66" y="133"/>
                  </a:lnTo>
                  <a:lnTo>
                    <a:pt x="66" y="135"/>
                  </a:lnTo>
                  <a:lnTo>
                    <a:pt x="68" y="135"/>
                  </a:lnTo>
                  <a:lnTo>
                    <a:pt x="70" y="135"/>
                  </a:lnTo>
                  <a:lnTo>
                    <a:pt x="70" y="137"/>
                  </a:lnTo>
                  <a:lnTo>
                    <a:pt x="72" y="137"/>
                  </a:lnTo>
                  <a:lnTo>
                    <a:pt x="72" y="139"/>
                  </a:lnTo>
                  <a:lnTo>
                    <a:pt x="72" y="141"/>
                  </a:lnTo>
                  <a:lnTo>
                    <a:pt x="72" y="142"/>
                  </a:lnTo>
                  <a:lnTo>
                    <a:pt x="73" y="142"/>
                  </a:lnTo>
                  <a:lnTo>
                    <a:pt x="73" y="144"/>
                  </a:lnTo>
                  <a:lnTo>
                    <a:pt x="72" y="144"/>
                  </a:lnTo>
                  <a:lnTo>
                    <a:pt x="73" y="144"/>
                  </a:lnTo>
                  <a:lnTo>
                    <a:pt x="73" y="146"/>
                  </a:lnTo>
                  <a:lnTo>
                    <a:pt x="73" y="148"/>
                  </a:lnTo>
                  <a:lnTo>
                    <a:pt x="72" y="148"/>
                  </a:lnTo>
                  <a:lnTo>
                    <a:pt x="70" y="148"/>
                  </a:lnTo>
                  <a:lnTo>
                    <a:pt x="70" y="146"/>
                  </a:lnTo>
                  <a:lnTo>
                    <a:pt x="70" y="144"/>
                  </a:lnTo>
                  <a:lnTo>
                    <a:pt x="70" y="142"/>
                  </a:lnTo>
                  <a:lnTo>
                    <a:pt x="70" y="144"/>
                  </a:lnTo>
                  <a:lnTo>
                    <a:pt x="70" y="146"/>
                  </a:lnTo>
                  <a:lnTo>
                    <a:pt x="70" y="148"/>
                  </a:lnTo>
                  <a:lnTo>
                    <a:pt x="72" y="148"/>
                  </a:lnTo>
                  <a:lnTo>
                    <a:pt x="70" y="148"/>
                  </a:lnTo>
                  <a:lnTo>
                    <a:pt x="72" y="148"/>
                  </a:lnTo>
                  <a:lnTo>
                    <a:pt x="72" y="150"/>
                  </a:lnTo>
                  <a:lnTo>
                    <a:pt x="70" y="150"/>
                  </a:lnTo>
                  <a:lnTo>
                    <a:pt x="70" y="152"/>
                  </a:lnTo>
                  <a:lnTo>
                    <a:pt x="68" y="152"/>
                  </a:lnTo>
                  <a:lnTo>
                    <a:pt x="68" y="150"/>
                  </a:lnTo>
                  <a:lnTo>
                    <a:pt x="66" y="150"/>
                  </a:lnTo>
                  <a:lnTo>
                    <a:pt x="66" y="148"/>
                  </a:lnTo>
                  <a:lnTo>
                    <a:pt x="64" y="148"/>
                  </a:lnTo>
                  <a:lnTo>
                    <a:pt x="64" y="146"/>
                  </a:lnTo>
                  <a:lnTo>
                    <a:pt x="64" y="144"/>
                  </a:lnTo>
                  <a:lnTo>
                    <a:pt x="64" y="142"/>
                  </a:lnTo>
                  <a:lnTo>
                    <a:pt x="64" y="141"/>
                  </a:lnTo>
                  <a:lnTo>
                    <a:pt x="64" y="142"/>
                  </a:lnTo>
                  <a:lnTo>
                    <a:pt x="64" y="144"/>
                  </a:lnTo>
                  <a:lnTo>
                    <a:pt x="64" y="146"/>
                  </a:lnTo>
                  <a:lnTo>
                    <a:pt x="62" y="146"/>
                  </a:lnTo>
                  <a:lnTo>
                    <a:pt x="62" y="144"/>
                  </a:lnTo>
                  <a:lnTo>
                    <a:pt x="61" y="146"/>
                  </a:lnTo>
                  <a:lnTo>
                    <a:pt x="62" y="146"/>
                  </a:lnTo>
                  <a:lnTo>
                    <a:pt x="61" y="146"/>
                  </a:lnTo>
                  <a:lnTo>
                    <a:pt x="59" y="144"/>
                  </a:lnTo>
                  <a:lnTo>
                    <a:pt x="61" y="146"/>
                  </a:lnTo>
                  <a:lnTo>
                    <a:pt x="59" y="146"/>
                  </a:lnTo>
                  <a:lnTo>
                    <a:pt x="59" y="148"/>
                  </a:lnTo>
                  <a:lnTo>
                    <a:pt x="57" y="150"/>
                  </a:lnTo>
                  <a:lnTo>
                    <a:pt x="57" y="148"/>
                  </a:lnTo>
                  <a:lnTo>
                    <a:pt x="57" y="146"/>
                  </a:lnTo>
                  <a:lnTo>
                    <a:pt x="55" y="146"/>
                  </a:lnTo>
                  <a:lnTo>
                    <a:pt x="55" y="144"/>
                  </a:lnTo>
                  <a:lnTo>
                    <a:pt x="57" y="142"/>
                  </a:lnTo>
                  <a:lnTo>
                    <a:pt x="55" y="142"/>
                  </a:lnTo>
                  <a:lnTo>
                    <a:pt x="55" y="144"/>
                  </a:lnTo>
                  <a:lnTo>
                    <a:pt x="55" y="142"/>
                  </a:lnTo>
                  <a:lnTo>
                    <a:pt x="55" y="141"/>
                  </a:lnTo>
                  <a:lnTo>
                    <a:pt x="55" y="139"/>
                  </a:lnTo>
                  <a:lnTo>
                    <a:pt x="57" y="139"/>
                  </a:lnTo>
                  <a:lnTo>
                    <a:pt x="57" y="137"/>
                  </a:lnTo>
                  <a:lnTo>
                    <a:pt x="59" y="137"/>
                  </a:lnTo>
                  <a:lnTo>
                    <a:pt x="57" y="137"/>
                  </a:lnTo>
                  <a:lnTo>
                    <a:pt x="55" y="137"/>
                  </a:lnTo>
                  <a:lnTo>
                    <a:pt x="57" y="135"/>
                  </a:lnTo>
                  <a:lnTo>
                    <a:pt x="57" y="133"/>
                  </a:lnTo>
                  <a:lnTo>
                    <a:pt x="57" y="131"/>
                  </a:lnTo>
                  <a:lnTo>
                    <a:pt x="57" y="130"/>
                  </a:lnTo>
                  <a:lnTo>
                    <a:pt x="59" y="130"/>
                  </a:lnTo>
                  <a:lnTo>
                    <a:pt x="59" y="128"/>
                  </a:lnTo>
                  <a:lnTo>
                    <a:pt x="61" y="128"/>
                  </a:lnTo>
                  <a:lnTo>
                    <a:pt x="61" y="126"/>
                  </a:lnTo>
                  <a:lnTo>
                    <a:pt x="62" y="126"/>
                  </a:lnTo>
                  <a:lnTo>
                    <a:pt x="62" y="124"/>
                  </a:lnTo>
                  <a:lnTo>
                    <a:pt x="61" y="124"/>
                  </a:lnTo>
                  <a:lnTo>
                    <a:pt x="61" y="122"/>
                  </a:lnTo>
                  <a:lnTo>
                    <a:pt x="61" y="120"/>
                  </a:lnTo>
                  <a:lnTo>
                    <a:pt x="61" y="122"/>
                  </a:lnTo>
                  <a:lnTo>
                    <a:pt x="59" y="122"/>
                  </a:lnTo>
                  <a:lnTo>
                    <a:pt x="59" y="120"/>
                  </a:lnTo>
                  <a:lnTo>
                    <a:pt x="61" y="120"/>
                  </a:lnTo>
                  <a:lnTo>
                    <a:pt x="59" y="120"/>
                  </a:lnTo>
                  <a:lnTo>
                    <a:pt x="59" y="122"/>
                  </a:lnTo>
                  <a:lnTo>
                    <a:pt x="61" y="122"/>
                  </a:lnTo>
                  <a:lnTo>
                    <a:pt x="61" y="120"/>
                  </a:lnTo>
                  <a:lnTo>
                    <a:pt x="61" y="122"/>
                  </a:lnTo>
                  <a:lnTo>
                    <a:pt x="61" y="124"/>
                  </a:lnTo>
                  <a:lnTo>
                    <a:pt x="62" y="124"/>
                  </a:lnTo>
                  <a:lnTo>
                    <a:pt x="62" y="126"/>
                  </a:lnTo>
                  <a:lnTo>
                    <a:pt x="61" y="126"/>
                  </a:lnTo>
                  <a:lnTo>
                    <a:pt x="61" y="128"/>
                  </a:lnTo>
                  <a:lnTo>
                    <a:pt x="59" y="128"/>
                  </a:lnTo>
                  <a:lnTo>
                    <a:pt x="59" y="130"/>
                  </a:lnTo>
                  <a:lnTo>
                    <a:pt x="57" y="130"/>
                  </a:lnTo>
                  <a:lnTo>
                    <a:pt x="57" y="131"/>
                  </a:lnTo>
                  <a:lnTo>
                    <a:pt x="55" y="131"/>
                  </a:lnTo>
                  <a:lnTo>
                    <a:pt x="57" y="131"/>
                  </a:lnTo>
                  <a:lnTo>
                    <a:pt x="57" y="133"/>
                  </a:lnTo>
                  <a:lnTo>
                    <a:pt x="57" y="135"/>
                  </a:lnTo>
                  <a:lnTo>
                    <a:pt x="55" y="135"/>
                  </a:lnTo>
                  <a:lnTo>
                    <a:pt x="55" y="133"/>
                  </a:lnTo>
                  <a:lnTo>
                    <a:pt x="55" y="135"/>
                  </a:lnTo>
                  <a:lnTo>
                    <a:pt x="57" y="135"/>
                  </a:lnTo>
                  <a:lnTo>
                    <a:pt x="55" y="135"/>
                  </a:lnTo>
                  <a:lnTo>
                    <a:pt x="55" y="137"/>
                  </a:lnTo>
                  <a:lnTo>
                    <a:pt x="57" y="137"/>
                  </a:lnTo>
                  <a:lnTo>
                    <a:pt x="57" y="139"/>
                  </a:lnTo>
                  <a:lnTo>
                    <a:pt x="55" y="139"/>
                  </a:lnTo>
                  <a:lnTo>
                    <a:pt x="53" y="139"/>
                  </a:lnTo>
                  <a:lnTo>
                    <a:pt x="53" y="141"/>
                  </a:lnTo>
                  <a:lnTo>
                    <a:pt x="51" y="141"/>
                  </a:lnTo>
                  <a:lnTo>
                    <a:pt x="51" y="142"/>
                  </a:lnTo>
                  <a:lnTo>
                    <a:pt x="50" y="142"/>
                  </a:lnTo>
                  <a:lnTo>
                    <a:pt x="51" y="142"/>
                  </a:lnTo>
                  <a:lnTo>
                    <a:pt x="51" y="141"/>
                  </a:lnTo>
                  <a:lnTo>
                    <a:pt x="50" y="141"/>
                  </a:lnTo>
                  <a:lnTo>
                    <a:pt x="51" y="141"/>
                  </a:lnTo>
                  <a:lnTo>
                    <a:pt x="50" y="141"/>
                  </a:lnTo>
                  <a:lnTo>
                    <a:pt x="50" y="139"/>
                  </a:lnTo>
                  <a:lnTo>
                    <a:pt x="50" y="141"/>
                  </a:lnTo>
                  <a:lnTo>
                    <a:pt x="51" y="141"/>
                  </a:lnTo>
                  <a:lnTo>
                    <a:pt x="51" y="142"/>
                  </a:lnTo>
                  <a:lnTo>
                    <a:pt x="50" y="142"/>
                  </a:lnTo>
                  <a:lnTo>
                    <a:pt x="51" y="142"/>
                  </a:lnTo>
                  <a:lnTo>
                    <a:pt x="51" y="144"/>
                  </a:lnTo>
                  <a:lnTo>
                    <a:pt x="50" y="144"/>
                  </a:lnTo>
                  <a:lnTo>
                    <a:pt x="50" y="146"/>
                  </a:lnTo>
                  <a:lnTo>
                    <a:pt x="50" y="144"/>
                  </a:lnTo>
                  <a:lnTo>
                    <a:pt x="48" y="144"/>
                  </a:lnTo>
                  <a:lnTo>
                    <a:pt x="48" y="146"/>
                  </a:lnTo>
                  <a:lnTo>
                    <a:pt x="48" y="144"/>
                  </a:lnTo>
                  <a:lnTo>
                    <a:pt x="48" y="146"/>
                  </a:lnTo>
                  <a:lnTo>
                    <a:pt x="46" y="144"/>
                  </a:lnTo>
                  <a:lnTo>
                    <a:pt x="46" y="142"/>
                  </a:lnTo>
                  <a:lnTo>
                    <a:pt x="48" y="142"/>
                  </a:lnTo>
                  <a:lnTo>
                    <a:pt x="46" y="142"/>
                  </a:lnTo>
                  <a:lnTo>
                    <a:pt x="46" y="141"/>
                  </a:lnTo>
                  <a:lnTo>
                    <a:pt x="46" y="142"/>
                  </a:lnTo>
                  <a:lnTo>
                    <a:pt x="48" y="142"/>
                  </a:lnTo>
                  <a:lnTo>
                    <a:pt x="46" y="142"/>
                  </a:lnTo>
                  <a:lnTo>
                    <a:pt x="46" y="144"/>
                  </a:lnTo>
                  <a:lnTo>
                    <a:pt x="46" y="146"/>
                  </a:lnTo>
                  <a:lnTo>
                    <a:pt x="48" y="146"/>
                  </a:lnTo>
                  <a:lnTo>
                    <a:pt x="50" y="146"/>
                  </a:lnTo>
                  <a:lnTo>
                    <a:pt x="50" y="148"/>
                  </a:lnTo>
                  <a:lnTo>
                    <a:pt x="48" y="148"/>
                  </a:lnTo>
                  <a:lnTo>
                    <a:pt x="50" y="148"/>
                  </a:lnTo>
                  <a:lnTo>
                    <a:pt x="51" y="148"/>
                  </a:lnTo>
                  <a:lnTo>
                    <a:pt x="51" y="150"/>
                  </a:lnTo>
                  <a:lnTo>
                    <a:pt x="51" y="152"/>
                  </a:lnTo>
                  <a:lnTo>
                    <a:pt x="51" y="153"/>
                  </a:lnTo>
                  <a:lnTo>
                    <a:pt x="51" y="152"/>
                  </a:lnTo>
                  <a:lnTo>
                    <a:pt x="50" y="152"/>
                  </a:lnTo>
                  <a:lnTo>
                    <a:pt x="51" y="152"/>
                  </a:lnTo>
                  <a:lnTo>
                    <a:pt x="51" y="153"/>
                  </a:lnTo>
                  <a:lnTo>
                    <a:pt x="51" y="155"/>
                  </a:lnTo>
                  <a:lnTo>
                    <a:pt x="50" y="153"/>
                  </a:lnTo>
                  <a:lnTo>
                    <a:pt x="50" y="152"/>
                  </a:lnTo>
                  <a:lnTo>
                    <a:pt x="50" y="150"/>
                  </a:lnTo>
                  <a:lnTo>
                    <a:pt x="48" y="150"/>
                  </a:lnTo>
                  <a:lnTo>
                    <a:pt x="46" y="150"/>
                  </a:lnTo>
                  <a:lnTo>
                    <a:pt x="46" y="148"/>
                  </a:lnTo>
                  <a:lnTo>
                    <a:pt x="44" y="146"/>
                  </a:lnTo>
                  <a:lnTo>
                    <a:pt x="46" y="146"/>
                  </a:lnTo>
                  <a:lnTo>
                    <a:pt x="44" y="146"/>
                  </a:lnTo>
                  <a:lnTo>
                    <a:pt x="44" y="148"/>
                  </a:lnTo>
                  <a:lnTo>
                    <a:pt x="46" y="148"/>
                  </a:lnTo>
                  <a:lnTo>
                    <a:pt x="46" y="150"/>
                  </a:lnTo>
                  <a:lnTo>
                    <a:pt x="44" y="150"/>
                  </a:lnTo>
                  <a:lnTo>
                    <a:pt x="44" y="152"/>
                  </a:lnTo>
                  <a:lnTo>
                    <a:pt x="46" y="152"/>
                  </a:lnTo>
                  <a:lnTo>
                    <a:pt x="44" y="153"/>
                  </a:lnTo>
                  <a:lnTo>
                    <a:pt x="46" y="153"/>
                  </a:lnTo>
                  <a:lnTo>
                    <a:pt x="44" y="153"/>
                  </a:lnTo>
                  <a:lnTo>
                    <a:pt x="46" y="155"/>
                  </a:lnTo>
                  <a:lnTo>
                    <a:pt x="48" y="155"/>
                  </a:lnTo>
                  <a:lnTo>
                    <a:pt x="48" y="157"/>
                  </a:lnTo>
                  <a:lnTo>
                    <a:pt x="46" y="157"/>
                  </a:lnTo>
                  <a:lnTo>
                    <a:pt x="48" y="157"/>
                  </a:lnTo>
                  <a:lnTo>
                    <a:pt x="48" y="159"/>
                  </a:lnTo>
                  <a:lnTo>
                    <a:pt x="46" y="159"/>
                  </a:lnTo>
                  <a:lnTo>
                    <a:pt x="44" y="159"/>
                  </a:lnTo>
                  <a:lnTo>
                    <a:pt x="44" y="157"/>
                  </a:lnTo>
                  <a:lnTo>
                    <a:pt x="46" y="157"/>
                  </a:lnTo>
                  <a:lnTo>
                    <a:pt x="46" y="155"/>
                  </a:lnTo>
                  <a:lnTo>
                    <a:pt x="44" y="155"/>
                  </a:lnTo>
                  <a:lnTo>
                    <a:pt x="44" y="153"/>
                  </a:lnTo>
                  <a:lnTo>
                    <a:pt x="42" y="153"/>
                  </a:lnTo>
                  <a:lnTo>
                    <a:pt x="42" y="152"/>
                  </a:lnTo>
                  <a:lnTo>
                    <a:pt x="44" y="152"/>
                  </a:lnTo>
                  <a:lnTo>
                    <a:pt x="44" y="150"/>
                  </a:lnTo>
                  <a:lnTo>
                    <a:pt x="42" y="150"/>
                  </a:lnTo>
                  <a:lnTo>
                    <a:pt x="42" y="148"/>
                  </a:lnTo>
                  <a:lnTo>
                    <a:pt x="42" y="146"/>
                  </a:lnTo>
                  <a:lnTo>
                    <a:pt x="41" y="146"/>
                  </a:lnTo>
                  <a:lnTo>
                    <a:pt x="42" y="146"/>
                  </a:lnTo>
                  <a:lnTo>
                    <a:pt x="42" y="148"/>
                  </a:lnTo>
                  <a:lnTo>
                    <a:pt x="42" y="150"/>
                  </a:lnTo>
                  <a:lnTo>
                    <a:pt x="44" y="150"/>
                  </a:lnTo>
                  <a:lnTo>
                    <a:pt x="42" y="150"/>
                  </a:lnTo>
                  <a:lnTo>
                    <a:pt x="42" y="152"/>
                  </a:lnTo>
                  <a:lnTo>
                    <a:pt x="44" y="152"/>
                  </a:lnTo>
                  <a:lnTo>
                    <a:pt x="42" y="152"/>
                  </a:lnTo>
                  <a:lnTo>
                    <a:pt x="44" y="152"/>
                  </a:lnTo>
                  <a:lnTo>
                    <a:pt x="42" y="152"/>
                  </a:lnTo>
                  <a:lnTo>
                    <a:pt x="44" y="152"/>
                  </a:lnTo>
                  <a:lnTo>
                    <a:pt x="42" y="152"/>
                  </a:lnTo>
                  <a:lnTo>
                    <a:pt x="42" y="153"/>
                  </a:lnTo>
                  <a:lnTo>
                    <a:pt x="44" y="153"/>
                  </a:lnTo>
                  <a:lnTo>
                    <a:pt x="44" y="155"/>
                  </a:lnTo>
                  <a:lnTo>
                    <a:pt x="46" y="155"/>
                  </a:lnTo>
                  <a:lnTo>
                    <a:pt x="46" y="157"/>
                  </a:lnTo>
                  <a:lnTo>
                    <a:pt x="44" y="157"/>
                  </a:lnTo>
                  <a:lnTo>
                    <a:pt x="42" y="157"/>
                  </a:lnTo>
                  <a:lnTo>
                    <a:pt x="44" y="157"/>
                  </a:lnTo>
                  <a:lnTo>
                    <a:pt x="42" y="157"/>
                  </a:lnTo>
                  <a:lnTo>
                    <a:pt x="42" y="159"/>
                  </a:lnTo>
                  <a:lnTo>
                    <a:pt x="41" y="159"/>
                  </a:lnTo>
                  <a:lnTo>
                    <a:pt x="41" y="161"/>
                  </a:lnTo>
                  <a:lnTo>
                    <a:pt x="42" y="161"/>
                  </a:lnTo>
                  <a:lnTo>
                    <a:pt x="42" y="163"/>
                  </a:lnTo>
                  <a:lnTo>
                    <a:pt x="41" y="163"/>
                  </a:lnTo>
                  <a:lnTo>
                    <a:pt x="41" y="161"/>
                  </a:lnTo>
                  <a:lnTo>
                    <a:pt x="41" y="163"/>
                  </a:lnTo>
                  <a:lnTo>
                    <a:pt x="41" y="161"/>
                  </a:lnTo>
                  <a:lnTo>
                    <a:pt x="39" y="159"/>
                  </a:lnTo>
                  <a:lnTo>
                    <a:pt x="41" y="159"/>
                  </a:lnTo>
                  <a:lnTo>
                    <a:pt x="39" y="159"/>
                  </a:lnTo>
                  <a:lnTo>
                    <a:pt x="37" y="159"/>
                  </a:lnTo>
                  <a:lnTo>
                    <a:pt x="37" y="157"/>
                  </a:lnTo>
                  <a:lnTo>
                    <a:pt x="37" y="155"/>
                  </a:lnTo>
                  <a:lnTo>
                    <a:pt x="35" y="155"/>
                  </a:lnTo>
                  <a:lnTo>
                    <a:pt x="35" y="153"/>
                  </a:lnTo>
                  <a:lnTo>
                    <a:pt x="37" y="152"/>
                  </a:lnTo>
                  <a:lnTo>
                    <a:pt x="35" y="152"/>
                  </a:lnTo>
                  <a:lnTo>
                    <a:pt x="37" y="152"/>
                  </a:lnTo>
                  <a:lnTo>
                    <a:pt x="37" y="150"/>
                  </a:lnTo>
                  <a:lnTo>
                    <a:pt x="35" y="150"/>
                  </a:lnTo>
                  <a:lnTo>
                    <a:pt x="37" y="150"/>
                  </a:lnTo>
                  <a:lnTo>
                    <a:pt x="35" y="150"/>
                  </a:lnTo>
                  <a:lnTo>
                    <a:pt x="35" y="148"/>
                  </a:lnTo>
                  <a:lnTo>
                    <a:pt x="35" y="146"/>
                  </a:lnTo>
                  <a:lnTo>
                    <a:pt x="33" y="146"/>
                  </a:lnTo>
                  <a:lnTo>
                    <a:pt x="35" y="146"/>
                  </a:lnTo>
                  <a:lnTo>
                    <a:pt x="33" y="144"/>
                  </a:lnTo>
                  <a:lnTo>
                    <a:pt x="35" y="144"/>
                  </a:lnTo>
                  <a:lnTo>
                    <a:pt x="33" y="144"/>
                  </a:lnTo>
                  <a:lnTo>
                    <a:pt x="33" y="142"/>
                  </a:lnTo>
                  <a:lnTo>
                    <a:pt x="35" y="142"/>
                  </a:lnTo>
                  <a:lnTo>
                    <a:pt x="35" y="141"/>
                  </a:lnTo>
                  <a:lnTo>
                    <a:pt x="33" y="141"/>
                  </a:lnTo>
                  <a:lnTo>
                    <a:pt x="33" y="139"/>
                  </a:lnTo>
                  <a:lnTo>
                    <a:pt x="35" y="137"/>
                  </a:lnTo>
                  <a:lnTo>
                    <a:pt x="35" y="135"/>
                  </a:lnTo>
                  <a:lnTo>
                    <a:pt x="33" y="135"/>
                  </a:lnTo>
                  <a:lnTo>
                    <a:pt x="33" y="133"/>
                  </a:lnTo>
                  <a:lnTo>
                    <a:pt x="35" y="133"/>
                  </a:lnTo>
                  <a:lnTo>
                    <a:pt x="37" y="133"/>
                  </a:lnTo>
                  <a:lnTo>
                    <a:pt x="35" y="133"/>
                  </a:lnTo>
                  <a:lnTo>
                    <a:pt x="35" y="131"/>
                  </a:lnTo>
                  <a:lnTo>
                    <a:pt x="35" y="130"/>
                  </a:lnTo>
                  <a:lnTo>
                    <a:pt x="35" y="126"/>
                  </a:lnTo>
                  <a:lnTo>
                    <a:pt x="35" y="122"/>
                  </a:lnTo>
                  <a:lnTo>
                    <a:pt x="35" y="119"/>
                  </a:lnTo>
                  <a:lnTo>
                    <a:pt x="35" y="115"/>
                  </a:lnTo>
                  <a:lnTo>
                    <a:pt x="33" y="115"/>
                  </a:lnTo>
                  <a:lnTo>
                    <a:pt x="31" y="115"/>
                  </a:lnTo>
                  <a:lnTo>
                    <a:pt x="30" y="113"/>
                  </a:lnTo>
                  <a:lnTo>
                    <a:pt x="28" y="113"/>
                  </a:lnTo>
                  <a:lnTo>
                    <a:pt x="26" y="113"/>
                  </a:lnTo>
                  <a:lnTo>
                    <a:pt x="24" y="113"/>
                  </a:lnTo>
                  <a:lnTo>
                    <a:pt x="26" y="111"/>
                  </a:lnTo>
                  <a:lnTo>
                    <a:pt x="26" y="110"/>
                  </a:lnTo>
                  <a:lnTo>
                    <a:pt x="24" y="110"/>
                  </a:lnTo>
                  <a:lnTo>
                    <a:pt x="24" y="108"/>
                  </a:lnTo>
                  <a:lnTo>
                    <a:pt x="22" y="108"/>
                  </a:lnTo>
                  <a:lnTo>
                    <a:pt x="20" y="106"/>
                  </a:lnTo>
                  <a:lnTo>
                    <a:pt x="17" y="106"/>
                  </a:lnTo>
                  <a:lnTo>
                    <a:pt x="17" y="104"/>
                  </a:lnTo>
                  <a:lnTo>
                    <a:pt x="19" y="102"/>
                  </a:lnTo>
                  <a:lnTo>
                    <a:pt x="20" y="99"/>
                  </a:lnTo>
                  <a:lnTo>
                    <a:pt x="20" y="97"/>
                  </a:lnTo>
                  <a:lnTo>
                    <a:pt x="22" y="97"/>
                  </a:lnTo>
                  <a:lnTo>
                    <a:pt x="22" y="95"/>
                  </a:lnTo>
                  <a:lnTo>
                    <a:pt x="24" y="95"/>
                  </a:lnTo>
                  <a:lnTo>
                    <a:pt x="24" y="93"/>
                  </a:lnTo>
                  <a:lnTo>
                    <a:pt x="26" y="91"/>
                  </a:lnTo>
                  <a:lnTo>
                    <a:pt x="26" y="89"/>
                  </a:lnTo>
                  <a:lnTo>
                    <a:pt x="26" y="88"/>
                  </a:lnTo>
                  <a:lnTo>
                    <a:pt x="26" y="86"/>
                  </a:lnTo>
                  <a:lnTo>
                    <a:pt x="28" y="86"/>
                  </a:lnTo>
                  <a:lnTo>
                    <a:pt x="26" y="84"/>
                  </a:lnTo>
                  <a:lnTo>
                    <a:pt x="26" y="82"/>
                  </a:lnTo>
                  <a:lnTo>
                    <a:pt x="24" y="82"/>
                  </a:lnTo>
                  <a:lnTo>
                    <a:pt x="22" y="82"/>
                  </a:lnTo>
                  <a:lnTo>
                    <a:pt x="20" y="82"/>
                  </a:lnTo>
                  <a:lnTo>
                    <a:pt x="19" y="82"/>
                  </a:lnTo>
                  <a:lnTo>
                    <a:pt x="17" y="82"/>
                  </a:lnTo>
                  <a:lnTo>
                    <a:pt x="17" y="80"/>
                  </a:lnTo>
                  <a:lnTo>
                    <a:pt x="15" y="80"/>
                  </a:lnTo>
                  <a:lnTo>
                    <a:pt x="13" y="80"/>
                  </a:lnTo>
                  <a:lnTo>
                    <a:pt x="13" y="78"/>
                  </a:lnTo>
                  <a:lnTo>
                    <a:pt x="11" y="78"/>
                  </a:lnTo>
                  <a:lnTo>
                    <a:pt x="9" y="78"/>
                  </a:lnTo>
                  <a:lnTo>
                    <a:pt x="8" y="78"/>
                  </a:lnTo>
                  <a:lnTo>
                    <a:pt x="6" y="78"/>
                  </a:lnTo>
                  <a:lnTo>
                    <a:pt x="6" y="77"/>
                  </a:lnTo>
                  <a:lnTo>
                    <a:pt x="6" y="75"/>
                  </a:lnTo>
                  <a:lnTo>
                    <a:pt x="6" y="73"/>
                  </a:lnTo>
                  <a:lnTo>
                    <a:pt x="6" y="71"/>
                  </a:lnTo>
                  <a:lnTo>
                    <a:pt x="4" y="71"/>
                  </a:lnTo>
                  <a:lnTo>
                    <a:pt x="2" y="71"/>
                  </a:lnTo>
                  <a:lnTo>
                    <a:pt x="0" y="71"/>
                  </a:lnTo>
                  <a:lnTo>
                    <a:pt x="4" y="67"/>
                  </a:lnTo>
                  <a:lnTo>
                    <a:pt x="6" y="64"/>
                  </a:lnTo>
                  <a:lnTo>
                    <a:pt x="6" y="62"/>
                  </a:lnTo>
                  <a:lnTo>
                    <a:pt x="6" y="60"/>
                  </a:lnTo>
                  <a:lnTo>
                    <a:pt x="8" y="60"/>
                  </a:lnTo>
                  <a:lnTo>
                    <a:pt x="9" y="60"/>
                  </a:lnTo>
                  <a:lnTo>
                    <a:pt x="11" y="62"/>
                  </a:lnTo>
                  <a:lnTo>
                    <a:pt x="9" y="64"/>
                  </a:lnTo>
                  <a:lnTo>
                    <a:pt x="11" y="64"/>
                  </a:lnTo>
                  <a:lnTo>
                    <a:pt x="13" y="64"/>
                  </a:lnTo>
                  <a:lnTo>
                    <a:pt x="13" y="62"/>
                  </a:lnTo>
                  <a:lnTo>
                    <a:pt x="11" y="62"/>
                  </a:lnTo>
                  <a:lnTo>
                    <a:pt x="13" y="60"/>
                  </a:lnTo>
                  <a:lnTo>
                    <a:pt x="15" y="58"/>
                  </a:lnTo>
                  <a:lnTo>
                    <a:pt x="17" y="58"/>
                  </a:lnTo>
                  <a:lnTo>
                    <a:pt x="15" y="56"/>
                  </a:lnTo>
                  <a:lnTo>
                    <a:pt x="17" y="56"/>
                  </a:lnTo>
                  <a:lnTo>
                    <a:pt x="17" y="55"/>
                  </a:lnTo>
                  <a:lnTo>
                    <a:pt x="15" y="55"/>
                  </a:lnTo>
                  <a:lnTo>
                    <a:pt x="15" y="53"/>
                  </a:lnTo>
                  <a:lnTo>
                    <a:pt x="15" y="51"/>
                  </a:lnTo>
                  <a:lnTo>
                    <a:pt x="19" y="51"/>
                  </a:lnTo>
                  <a:lnTo>
                    <a:pt x="22" y="51"/>
                  </a:lnTo>
                  <a:lnTo>
                    <a:pt x="26" y="51"/>
                  </a:lnTo>
                  <a:lnTo>
                    <a:pt x="28" y="51"/>
                  </a:lnTo>
                  <a:lnTo>
                    <a:pt x="30" y="51"/>
                  </a:lnTo>
                  <a:lnTo>
                    <a:pt x="28" y="46"/>
                  </a:lnTo>
                  <a:lnTo>
                    <a:pt x="26" y="46"/>
                  </a:lnTo>
                  <a:lnTo>
                    <a:pt x="22" y="44"/>
                  </a:lnTo>
                  <a:lnTo>
                    <a:pt x="19" y="40"/>
                  </a:lnTo>
                  <a:lnTo>
                    <a:pt x="17" y="36"/>
                  </a:lnTo>
                  <a:lnTo>
                    <a:pt x="15" y="36"/>
                  </a:lnTo>
                  <a:lnTo>
                    <a:pt x="11" y="35"/>
                  </a:lnTo>
                  <a:lnTo>
                    <a:pt x="8" y="33"/>
                  </a:lnTo>
                  <a:lnTo>
                    <a:pt x="8" y="31"/>
                  </a:lnTo>
                  <a:lnTo>
                    <a:pt x="6" y="31"/>
                  </a:lnTo>
                  <a:lnTo>
                    <a:pt x="4" y="31"/>
                  </a:lnTo>
                  <a:lnTo>
                    <a:pt x="2" y="29"/>
                  </a:lnTo>
                  <a:lnTo>
                    <a:pt x="4" y="29"/>
                  </a:lnTo>
                  <a:lnTo>
                    <a:pt x="4" y="27"/>
                  </a:lnTo>
                  <a:lnTo>
                    <a:pt x="4" y="25"/>
                  </a:lnTo>
                  <a:lnTo>
                    <a:pt x="4" y="24"/>
                  </a:lnTo>
                  <a:lnTo>
                    <a:pt x="6" y="24"/>
                  </a:lnTo>
                  <a:lnTo>
                    <a:pt x="4" y="24"/>
                  </a:lnTo>
                  <a:lnTo>
                    <a:pt x="6" y="24"/>
                  </a:lnTo>
                  <a:lnTo>
                    <a:pt x="6" y="22"/>
                  </a:lnTo>
                  <a:lnTo>
                    <a:pt x="8" y="22"/>
                  </a:lnTo>
                  <a:lnTo>
                    <a:pt x="6" y="22"/>
                  </a:lnTo>
                  <a:lnTo>
                    <a:pt x="8" y="22"/>
                  </a:lnTo>
                  <a:lnTo>
                    <a:pt x="6" y="20"/>
                  </a:lnTo>
                  <a:lnTo>
                    <a:pt x="8" y="20"/>
                  </a:lnTo>
                  <a:lnTo>
                    <a:pt x="6" y="20"/>
                  </a:lnTo>
                  <a:lnTo>
                    <a:pt x="6" y="18"/>
                  </a:lnTo>
                  <a:lnTo>
                    <a:pt x="8" y="18"/>
                  </a:lnTo>
                  <a:lnTo>
                    <a:pt x="6" y="18"/>
                  </a:lnTo>
                  <a:lnTo>
                    <a:pt x="8" y="18"/>
                  </a:lnTo>
                  <a:lnTo>
                    <a:pt x="6" y="18"/>
                  </a:lnTo>
                  <a:lnTo>
                    <a:pt x="8" y="18"/>
                  </a:lnTo>
                  <a:lnTo>
                    <a:pt x="8" y="16"/>
                  </a:lnTo>
                  <a:lnTo>
                    <a:pt x="9" y="16"/>
                  </a:lnTo>
                  <a:lnTo>
                    <a:pt x="11" y="16"/>
                  </a:lnTo>
                  <a:lnTo>
                    <a:pt x="11" y="14"/>
                  </a:lnTo>
                  <a:lnTo>
                    <a:pt x="13" y="14"/>
                  </a:lnTo>
                  <a:lnTo>
                    <a:pt x="11" y="14"/>
                  </a:lnTo>
                  <a:lnTo>
                    <a:pt x="13" y="14"/>
                  </a:lnTo>
                  <a:lnTo>
                    <a:pt x="13" y="13"/>
                  </a:lnTo>
                  <a:lnTo>
                    <a:pt x="15" y="13"/>
                  </a:lnTo>
                  <a:lnTo>
                    <a:pt x="15" y="11"/>
                  </a:lnTo>
                  <a:lnTo>
                    <a:pt x="17" y="11"/>
                  </a:lnTo>
                  <a:lnTo>
                    <a:pt x="17" y="9"/>
                  </a:lnTo>
                  <a:lnTo>
                    <a:pt x="19" y="11"/>
                  </a:lnTo>
                  <a:lnTo>
                    <a:pt x="19" y="9"/>
                  </a:lnTo>
                  <a:lnTo>
                    <a:pt x="19" y="11"/>
                  </a:lnTo>
                  <a:lnTo>
                    <a:pt x="19" y="9"/>
                  </a:lnTo>
                  <a:lnTo>
                    <a:pt x="19" y="7"/>
                  </a:lnTo>
                  <a:lnTo>
                    <a:pt x="17" y="7"/>
                  </a:lnTo>
                  <a:lnTo>
                    <a:pt x="17" y="5"/>
                  </a:lnTo>
                  <a:lnTo>
                    <a:pt x="15" y="5"/>
                  </a:lnTo>
                  <a:lnTo>
                    <a:pt x="13" y="5"/>
                  </a:lnTo>
                  <a:lnTo>
                    <a:pt x="13" y="7"/>
                  </a:lnTo>
                  <a:lnTo>
                    <a:pt x="13" y="5"/>
                  </a:lnTo>
                  <a:lnTo>
                    <a:pt x="13" y="3"/>
                  </a:lnTo>
                  <a:lnTo>
                    <a:pt x="13" y="2"/>
                  </a:lnTo>
                  <a:lnTo>
                    <a:pt x="15" y="2"/>
                  </a:lnTo>
                  <a:lnTo>
                    <a:pt x="15" y="0"/>
                  </a:lnTo>
                  <a:lnTo>
                    <a:pt x="15" y="2"/>
                  </a:lnTo>
                  <a:lnTo>
                    <a:pt x="15" y="3"/>
                  </a:lnTo>
                  <a:lnTo>
                    <a:pt x="17" y="3"/>
                  </a:lnTo>
                  <a:lnTo>
                    <a:pt x="19" y="5"/>
                  </a:lnTo>
                  <a:lnTo>
                    <a:pt x="20" y="5"/>
                  </a:lnTo>
                  <a:lnTo>
                    <a:pt x="20" y="7"/>
                  </a:lnTo>
                  <a:lnTo>
                    <a:pt x="22" y="7"/>
                  </a:lnTo>
                  <a:lnTo>
                    <a:pt x="22" y="5"/>
                  </a:lnTo>
                  <a:lnTo>
                    <a:pt x="24" y="7"/>
                  </a:lnTo>
                  <a:lnTo>
                    <a:pt x="24" y="9"/>
                  </a:lnTo>
                  <a:lnTo>
                    <a:pt x="26" y="9"/>
                  </a:lnTo>
                  <a:lnTo>
                    <a:pt x="26" y="11"/>
                  </a:lnTo>
                  <a:lnTo>
                    <a:pt x="28" y="11"/>
                  </a:lnTo>
                  <a:lnTo>
                    <a:pt x="28" y="13"/>
                  </a:lnTo>
                  <a:lnTo>
                    <a:pt x="30" y="13"/>
                  </a:lnTo>
                  <a:lnTo>
                    <a:pt x="30" y="14"/>
                  </a:lnTo>
                  <a:lnTo>
                    <a:pt x="31" y="14"/>
                  </a:lnTo>
                  <a:lnTo>
                    <a:pt x="31" y="13"/>
                  </a:lnTo>
                  <a:lnTo>
                    <a:pt x="33" y="13"/>
                  </a:lnTo>
                  <a:lnTo>
                    <a:pt x="33" y="14"/>
                  </a:lnTo>
                  <a:lnTo>
                    <a:pt x="35" y="14"/>
                  </a:lnTo>
                  <a:lnTo>
                    <a:pt x="37" y="14"/>
                  </a:lnTo>
                  <a:lnTo>
                    <a:pt x="37" y="13"/>
                  </a:lnTo>
                  <a:lnTo>
                    <a:pt x="37" y="14"/>
                  </a:lnTo>
                  <a:lnTo>
                    <a:pt x="39" y="14"/>
                  </a:lnTo>
                  <a:lnTo>
                    <a:pt x="39" y="13"/>
                  </a:lnTo>
                  <a:lnTo>
                    <a:pt x="37" y="13"/>
                  </a:lnTo>
                  <a:lnTo>
                    <a:pt x="39" y="13"/>
                  </a:lnTo>
                  <a:lnTo>
                    <a:pt x="37" y="13"/>
                  </a:lnTo>
                  <a:lnTo>
                    <a:pt x="37" y="11"/>
                  </a:lnTo>
                  <a:lnTo>
                    <a:pt x="37" y="13"/>
                  </a:lnTo>
                  <a:lnTo>
                    <a:pt x="35" y="13"/>
                  </a:lnTo>
                  <a:lnTo>
                    <a:pt x="35" y="11"/>
                  </a:lnTo>
                  <a:lnTo>
                    <a:pt x="37" y="11"/>
                  </a:lnTo>
                  <a:lnTo>
                    <a:pt x="35" y="11"/>
                  </a:lnTo>
                  <a:lnTo>
                    <a:pt x="35" y="9"/>
                  </a:lnTo>
                  <a:lnTo>
                    <a:pt x="33" y="9"/>
                  </a:lnTo>
                  <a:lnTo>
                    <a:pt x="33" y="7"/>
                  </a:lnTo>
                  <a:lnTo>
                    <a:pt x="35" y="7"/>
                  </a:lnTo>
                  <a:lnTo>
                    <a:pt x="37" y="7"/>
                  </a:lnTo>
                  <a:lnTo>
                    <a:pt x="37" y="9"/>
                  </a:lnTo>
                  <a:lnTo>
                    <a:pt x="39" y="9"/>
                  </a:lnTo>
                  <a:lnTo>
                    <a:pt x="41" y="9"/>
                  </a:lnTo>
                  <a:lnTo>
                    <a:pt x="41" y="11"/>
                  </a:lnTo>
                  <a:lnTo>
                    <a:pt x="39" y="11"/>
                  </a:lnTo>
                  <a:lnTo>
                    <a:pt x="41" y="11"/>
                  </a:lnTo>
                  <a:lnTo>
                    <a:pt x="41" y="13"/>
                  </a:lnTo>
                  <a:lnTo>
                    <a:pt x="41" y="11"/>
                  </a:lnTo>
                  <a:lnTo>
                    <a:pt x="39" y="11"/>
                  </a:lnTo>
                  <a:lnTo>
                    <a:pt x="41" y="13"/>
                  </a:lnTo>
                  <a:lnTo>
                    <a:pt x="41" y="14"/>
                  </a:lnTo>
                  <a:lnTo>
                    <a:pt x="41" y="16"/>
                  </a:lnTo>
                  <a:lnTo>
                    <a:pt x="42" y="16"/>
                  </a:lnTo>
                  <a:lnTo>
                    <a:pt x="42" y="18"/>
                  </a:lnTo>
                  <a:lnTo>
                    <a:pt x="44" y="18"/>
                  </a:lnTo>
                  <a:lnTo>
                    <a:pt x="44" y="20"/>
                  </a:lnTo>
                  <a:lnTo>
                    <a:pt x="46" y="20"/>
                  </a:lnTo>
                  <a:lnTo>
                    <a:pt x="46" y="22"/>
                  </a:lnTo>
                  <a:lnTo>
                    <a:pt x="48" y="22"/>
                  </a:lnTo>
                  <a:lnTo>
                    <a:pt x="50" y="22"/>
                  </a:lnTo>
                  <a:lnTo>
                    <a:pt x="51" y="22"/>
                  </a:lnTo>
                  <a:lnTo>
                    <a:pt x="53" y="24"/>
                  </a:lnTo>
                  <a:lnTo>
                    <a:pt x="53" y="22"/>
                  </a:lnTo>
                  <a:lnTo>
                    <a:pt x="55" y="24"/>
                  </a:lnTo>
                  <a:lnTo>
                    <a:pt x="55" y="22"/>
                  </a:lnTo>
                  <a:lnTo>
                    <a:pt x="55" y="24"/>
                  </a:lnTo>
                  <a:lnTo>
                    <a:pt x="57" y="24"/>
                  </a:lnTo>
                  <a:lnTo>
                    <a:pt x="57" y="22"/>
                  </a:lnTo>
                  <a:lnTo>
                    <a:pt x="59" y="20"/>
                  </a:lnTo>
                  <a:lnTo>
                    <a:pt x="57" y="20"/>
                  </a:lnTo>
                  <a:lnTo>
                    <a:pt x="59" y="20"/>
                  </a:lnTo>
                  <a:lnTo>
                    <a:pt x="59" y="22"/>
                  </a:lnTo>
                  <a:lnTo>
                    <a:pt x="59" y="20"/>
                  </a:lnTo>
                  <a:lnTo>
                    <a:pt x="59" y="18"/>
                  </a:lnTo>
                  <a:lnTo>
                    <a:pt x="59" y="20"/>
                  </a:lnTo>
                  <a:lnTo>
                    <a:pt x="57" y="20"/>
                  </a:lnTo>
                  <a:lnTo>
                    <a:pt x="57" y="18"/>
                  </a:lnTo>
                  <a:lnTo>
                    <a:pt x="59" y="18"/>
                  </a:lnTo>
                  <a:lnTo>
                    <a:pt x="57" y="18"/>
                  </a:lnTo>
                  <a:lnTo>
                    <a:pt x="57" y="16"/>
                  </a:lnTo>
                  <a:lnTo>
                    <a:pt x="59" y="16"/>
                  </a:lnTo>
                  <a:lnTo>
                    <a:pt x="57" y="16"/>
                  </a:lnTo>
                  <a:lnTo>
                    <a:pt x="59" y="16"/>
                  </a:lnTo>
                  <a:lnTo>
                    <a:pt x="59" y="14"/>
                  </a:lnTo>
                  <a:lnTo>
                    <a:pt x="61" y="14"/>
                  </a:lnTo>
                  <a:lnTo>
                    <a:pt x="61" y="16"/>
                  </a:lnTo>
                  <a:lnTo>
                    <a:pt x="62" y="16"/>
                  </a:lnTo>
                  <a:lnTo>
                    <a:pt x="62" y="18"/>
                  </a:lnTo>
                  <a:lnTo>
                    <a:pt x="64" y="18"/>
                  </a:lnTo>
                  <a:lnTo>
                    <a:pt x="62" y="18"/>
                  </a:lnTo>
                  <a:lnTo>
                    <a:pt x="64" y="18"/>
                  </a:lnTo>
                  <a:lnTo>
                    <a:pt x="64" y="20"/>
                  </a:lnTo>
                  <a:lnTo>
                    <a:pt x="64" y="22"/>
                  </a:lnTo>
                  <a:lnTo>
                    <a:pt x="66" y="22"/>
                  </a:lnTo>
                  <a:lnTo>
                    <a:pt x="64" y="22"/>
                  </a:lnTo>
                  <a:lnTo>
                    <a:pt x="66" y="22"/>
                  </a:lnTo>
                  <a:lnTo>
                    <a:pt x="66" y="24"/>
                  </a:lnTo>
                  <a:lnTo>
                    <a:pt x="68" y="24"/>
                  </a:lnTo>
                  <a:lnTo>
                    <a:pt x="66" y="24"/>
                  </a:lnTo>
                  <a:lnTo>
                    <a:pt x="66" y="25"/>
                  </a:lnTo>
                  <a:lnTo>
                    <a:pt x="68" y="25"/>
                  </a:lnTo>
                  <a:lnTo>
                    <a:pt x="66" y="25"/>
                  </a:lnTo>
                  <a:lnTo>
                    <a:pt x="66" y="27"/>
                  </a:lnTo>
                  <a:lnTo>
                    <a:pt x="66" y="29"/>
                  </a:lnTo>
                  <a:lnTo>
                    <a:pt x="66" y="31"/>
                  </a:lnTo>
                  <a:lnTo>
                    <a:pt x="66" y="33"/>
                  </a:lnTo>
                  <a:lnTo>
                    <a:pt x="66" y="35"/>
                  </a:lnTo>
                  <a:lnTo>
                    <a:pt x="68" y="35"/>
                  </a:lnTo>
                  <a:lnTo>
                    <a:pt x="68" y="36"/>
                  </a:lnTo>
                  <a:lnTo>
                    <a:pt x="66" y="36"/>
                  </a:lnTo>
                  <a:lnTo>
                    <a:pt x="66" y="38"/>
                  </a:lnTo>
                  <a:lnTo>
                    <a:pt x="68" y="38"/>
                  </a:lnTo>
                  <a:lnTo>
                    <a:pt x="66" y="38"/>
                  </a:lnTo>
                  <a:lnTo>
                    <a:pt x="68" y="38"/>
                  </a:lnTo>
                  <a:lnTo>
                    <a:pt x="66" y="38"/>
                  </a:lnTo>
                  <a:lnTo>
                    <a:pt x="66" y="40"/>
                  </a:lnTo>
                  <a:lnTo>
                    <a:pt x="66" y="38"/>
                  </a:lnTo>
                  <a:lnTo>
                    <a:pt x="66" y="40"/>
                  </a:lnTo>
                  <a:lnTo>
                    <a:pt x="66" y="42"/>
                  </a:lnTo>
                  <a:lnTo>
                    <a:pt x="66" y="40"/>
                  </a:lnTo>
                  <a:lnTo>
                    <a:pt x="66" y="42"/>
                  </a:lnTo>
                  <a:lnTo>
                    <a:pt x="66" y="44"/>
                  </a:lnTo>
                  <a:lnTo>
                    <a:pt x="66" y="46"/>
                  </a:lnTo>
                  <a:lnTo>
                    <a:pt x="66" y="47"/>
                  </a:lnTo>
                  <a:lnTo>
                    <a:pt x="68" y="49"/>
                  </a:lnTo>
                  <a:lnTo>
                    <a:pt x="68" y="47"/>
                  </a:lnTo>
                  <a:lnTo>
                    <a:pt x="70" y="47"/>
                  </a:lnTo>
                  <a:lnTo>
                    <a:pt x="72" y="47"/>
                  </a:lnTo>
                  <a:lnTo>
                    <a:pt x="72" y="49"/>
                  </a:lnTo>
                  <a:lnTo>
                    <a:pt x="73" y="49"/>
                  </a:lnTo>
                  <a:lnTo>
                    <a:pt x="75" y="49"/>
                  </a:lnTo>
                  <a:lnTo>
                    <a:pt x="75" y="51"/>
                  </a:lnTo>
                  <a:lnTo>
                    <a:pt x="77" y="51"/>
                  </a:lnTo>
                  <a:lnTo>
                    <a:pt x="79" y="51"/>
                  </a:lnTo>
                  <a:lnTo>
                    <a:pt x="81" y="51"/>
                  </a:lnTo>
                  <a:lnTo>
                    <a:pt x="82" y="51"/>
                  </a:lnTo>
                  <a:lnTo>
                    <a:pt x="84" y="51"/>
                  </a:lnTo>
                  <a:lnTo>
                    <a:pt x="84" y="53"/>
                  </a:lnTo>
                  <a:lnTo>
                    <a:pt x="86" y="53"/>
                  </a:lnTo>
                  <a:lnTo>
                    <a:pt x="88" y="53"/>
                  </a:lnTo>
                  <a:lnTo>
                    <a:pt x="90" y="53"/>
                  </a:lnTo>
                  <a:lnTo>
                    <a:pt x="92" y="53"/>
                  </a:lnTo>
                  <a:lnTo>
                    <a:pt x="93" y="53"/>
                  </a:lnTo>
                  <a:lnTo>
                    <a:pt x="95" y="53"/>
                  </a:lnTo>
                  <a:lnTo>
                    <a:pt x="95" y="51"/>
                  </a:lnTo>
                  <a:lnTo>
                    <a:pt x="95" y="53"/>
                  </a:lnTo>
                  <a:lnTo>
                    <a:pt x="97" y="53"/>
                  </a:lnTo>
                  <a:lnTo>
                    <a:pt x="99" y="53"/>
                  </a:lnTo>
                  <a:lnTo>
                    <a:pt x="101" y="53"/>
                  </a:lnTo>
                  <a:lnTo>
                    <a:pt x="103" y="53"/>
                  </a:lnTo>
                  <a:lnTo>
                    <a:pt x="104" y="53"/>
                  </a:lnTo>
                  <a:lnTo>
                    <a:pt x="106" y="53"/>
                  </a:lnTo>
                  <a:lnTo>
                    <a:pt x="108" y="53"/>
                  </a:lnTo>
                  <a:lnTo>
                    <a:pt x="110" y="51"/>
                  </a:lnTo>
                  <a:lnTo>
                    <a:pt x="112" y="51"/>
                  </a:lnTo>
                  <a:lnTo>
                    <a:pt x="114" y="51"/>
                  </a:lnTo>
                  <a:lnTo>
                    <a:pt x="115" y="51"/>
                  </a:lnTo>
                  <a:lnTo>
                    <a:pt x="117" y="51"/>
                  </a:lnTo>
                  <a:lnTo>
                    <a:pt x="117" y="53"/>
                  </a:lnTo>
                  <a:lnTo>
                    <a:pt x="119" y="53"/>
                  </a:lnTo>
                  <a:lnTo>
                    <a:pt x="121" y="53"/>
                  </a:lnTo>
                  <a:lnTo>
                    <a:pt x="123" y="53"/>
                  </a:lnTo>
                  <a:lnTo>
                    <a:pt x="124" y="53"/>
                  </a:lnTo>
                  <a:lnTo>
                    <a:pt x="124" y="55"/>
                  </a:lnTo>
                  <a:lnTo>
                    <a:pt x="124" y="53"/>
                  </a:lnTo>
                  <a:lnTo>
                    <a:pt x="126" y="55"/>
                  </a:lnTo>
                  <a:lnTo>
                    <a:pt x="126" y="53"/>
                  </a:lnTo>
                  <a:lnTo>
                    <a:pt x="128" y="53"/>
                  </a:lnTo>
                  <a:lnTo>
                    <a:pt x="130" y="53"/>
                  </a:lnTo>
                  <a:lnTo>
                    <a:pt x="130" y="55"/>
                  </a:lnTo>
                  <a:lnTo>
                    <a:pt x="132" y="55"/>
                  </a:lnTo>
                  <a:lnTo>
                    <a:pt x="132" y="53"/>
                  </a:lnTo>
                  <a:lnTo>
                    <a:pt x="134" y="53"/>
                  </a:lnTo>
                  <a:lnTo>
                    <a:pt x="135" y="53"/>
                  </a:lnTo>
                  <a:lnTo>
                    <a:pt x="137" y="53"/>
                  </a:lnTo>
                  <a:lnTo>
                    <a:pt x="139" y="53"/>
                  </a:lnTo>
                  <a:lnTo>
                    <a:pt x="141" y="53"/>
                  </a:lnTo>
                  <a:lnTo>
                    <a:pt x="143" y="53"/>
                  </a:lnTo>
                  <a:lnTo>
                    <a:pt x="143" y="51"/>
                  </a:lnTo>
                  <a:lnTo>
                    <a:pt x="145" y="51"/>
                  </a:lnTo>
                  <a:lnTo>
                    <a:pt x="145" y="53"/>
                  </a:lnTo>
                  <a:lnTo>
                    <a:pt x="146" y="53"/>
                  </a:lnTo>
                  <a:lnTo>
                    <a:pt x="148" y="53"/>
                  </a:lnTo>
                  <a:lnTo>
                    <a:pt x="148" y="55"/>
                  </a:lnTo>
                  <a:lnTo>
                    <a:pt x="150" y="53"/>
                  </a:lnTo>
                  <a:lnTo>
                    <a:pt x="150" y="55"/>
                  </a:lnTo>
                  <a:lnTo>
                    <a:pt x="152" y="55"/>
                  </a:lnTo>
                  <a:lnTo>
                    <a:pt x="150" y="55"/>
                  </a:lnTo>
                  <a:lnTo>
                    <a:pt x="152" y="55"/>
                  </a:lnTo>
                  <a:lnTo>
                    <a:pt x="154" y="56"/>
                  </a:lnTo>
                  <a:lnTo>
                    <a:pt x="155" y="56"/>
                  </a:lnTo>
                  <a:lnTo>
                    <a:pt x="157" y="56"/>
                  </a:lnTo>
                  <a:lnTo>
                    <a:pt x="157" y="58"/>
                  </a:lnTo>
                  <a:lnTo>
                    <a:pt x="157" y="56"/>
                  </a:lnTo>
                  <a:lnTo>
                    <a:pt x="157" y="58"/>
                  </a:lnTo>
                  <a:lnTo>
                    <a:pt x="159" y="58"/>
                  </a:lnTo>
                  <a:lnTo>
                    <a:pt x="159" y="60"/>
                  </a:lnTo>
                  <a:lnTo>
                    <a:pt x="161" y="60"/>
                  </a:lnTo>
                  <a:lnTo>
                    <a:pt x="159" y="60"/>
                  </a:lnTo>
                  <a:lnTo>
                    <a:pt x="161" y="60"/>
                  </a:lnTo>
                  <a:lnTo>
                    <a:pt x="161" y="62"/>
                  </a:lnTo>
                  <a:lnTo>
                    <a:pt x="161" y="64"/>
                  </a:lnTo>
                  <a:lnTo>
                    <a:pt x="159" y="64"/>
                  </a:lnTo>
                  <a:lnTo>
                    <a:pt x="157" y="64"/>
                  </a:lnTo>
                  <a:lnTo>
                    <a:pt x="155" y="64"/>
                  </a:lnTo>
                  <a:lnTo>
                    <a:pt x="154" y="64"/>
                  </a:lnTo>
                  <a:lnTo>
                    <a:pt x="154" y="66"/>
                  </a:lnTo>
                  <a:lnTo>
                    <a:pt x="154" y="67"/>
                  </a:lnTo>
                  <a:lnTo>
                    <a:pt x="152" y="67"/>
                  </a:lnTo>
                  <a:lnTo>
                    <a:pt x="154" y="67"/>
                  </a:lnTo>
                  <a:lnTo>
                    <a:pt x="152" y="69"/>
                  </a:lnTo>
                  <a:lnTo>
                    <a:pt x="152" y="71"/>
                  </a:lnTo>
                  <a:lnTo>
                    <a:pt x="152" y="73"/>
                  </a:lnTo>
                  <a:lnTo>
                    <a:pt x="154" y="77"/>
                  </a:lnTo>
                  <a:lnTo>
                    <a:pt x="152" y="77"/>
                  </a:lnTo>
                  <a:lnTo>
                    <a:pt x="150" y="77"/>
                  </a:lnTo>
                  <a:lnTo>
                    <a:pt x="150" y="78"/>
                  </a:lnTo>
                  <a:lnTo>
                    <a:pt x="150" y="80"/>
                  </a:lnTo>
                  <a:lnTo>
                    <a:pt x="148" y="78"/>
                  </a:lnTo>
                  <a:lnTo>
                    <a:pt x="148" y="80"/>
                  </a:lnTo>
                  <a:lnTo>
                    <a:pt x="146" y="80"/>
                  </a:lnTo>
                  <a:lnTo>
                    <a:pt x="146" y="82"/>
                  </a:lnTo>
                  <a:lnTo>
                    <a:pt x="146" y="80"/>
                  </a:lnTo>
                  <a:lnTo>
                    <a:pt x="145" y="80"/>
                  </a:lnTo>
                  <a:lnTo>
                    <a:pt x="143" y="80"/>
                  </a:lnTo>
                  <a:lnTo>
                    <a:pt x="143" y="82"/>
                  </a:lnTo>
                  <a:lnTo>
                    <a:pt x="143" y="84"/>
                  </a:lnTo>
                  <a:lnTo>
                    <a:pt x="143" y="82"/>
                  </a:lnTo>
                  <a:lnTo>
                    <a:pt x="141" y="82"/>
                  </a:lnTo>
                  <a:lnTo>
                    <a:pt x="141" y="84"/>
                  </a:lnTo>
                  <a:lnTo>
                    <a:pt x="141" y="86"/>
                  </a:lnTo>
                  <a:lnTo>
                    <a:pt x="141" y="88"/>
                  </a:lnTo>
                  <a:lnTo>
                    <a:pt x="141" y="89"/>
                  </a:lnTo>
                  <a:lnTo>
                    <a:pt x="139" y="89"/>
                  </a:lnTo>
                  <a:lnTo>
                    <a:pt x="139" y="88"/>
                  </a:lnTo>
                  <a:lnTo>
                    <a:pt x="137" y="88"/>
                  </a:lnTo>
                  <a:lnTo>
                    <a:pt x="139" y="88"/>
                  </a:lnTo>
                  <a:lnTo>
                    <a:pt x="137" y="86"/>
                  </a:lnTo>
                  <a:lnTo>
                    <a:pt x="137" y="88"/>
                  </a:lnTo>
                  <a:lnTo>
                    <a:pt x="135" y="86"/>
                  </a:lnTo>
                  <a:lnTo>
                    <a:pt x="134" y="86"/>
                  </a:lnTo>
                  <a:lnTo>
                    <a:pt x="135" y="89"/>
                  </a:lnTo>
                  <a:lnTo>
                    <a:pt x="134" y="89"/>
                  </a:lnTo>
                  <a:lnTo>
                    <a:pt x="132" y="89"/>
                  </a:lnTo>
                  <a:lnTo>
                    <a:pt x="132" y="88"/>
                  </a:lnTo>
                  <a:lnTo>
                    <a:pt x="132" y="86"/>
                  </a:lnTo>
                  <a:lnTo>
                    <a:pt x="130" y="88"/>
                  </a:lnTo>
                  <a:lnTo>
                    <a:pt x="132" y="88"/>
                  </a:lnTo>
                  <a:lnTo>
                    <a:pt x="130" y="88"/>
                  </a:lnTo>
                  <a:lnTo>
                    <a:pt x="130" y="89"/>
                  </a:lnTo>
                  <a:lnTo>
                    <a:pt x="130" y="91"/>
                  </a:lnTo>
                  <a:lnTo>
                    <a:pt x="128" y="91"/>
                  </a:lnTo>
                  <a:lnTo>
                    <a:pt x="126" y="91"/>
                  </a:lnTo>
                  <a:lnTo>
                    <a:pt x="124" y="91"/>
                  </a:lnTo>
                  <a:lnTo>
                    <a:pt x="123" y="91"/>
                  </a:lnTo>
                  <a:lnTo>
                    <a:pt x="121" y="91"/>
                  </a:lnTo>
                  <a:lnTo>
                    <a:pt x="123" y="93"/>
                  </a:lnTo>
                  <a:lnTo>
                    <a:pt x="121" y="95"/>
                  </a:lnTo>
                  <a:lnTo>
                    <a:pt x="119" y="95"/>
                  </a:lnTo>
                  <a:lnTo>
                    <a:pt x="117" y="95"/>
                  </a:lnTo>
                  <a:lnTo>
                    <a:pt x="117" y="97"/>
                  </a:lnTo>
                  <a:lnTo>
                    <a:pt x="115" y="97"/>
                  </a:lnTo>
                  <a:lnTo>
                    <a:pt x="117" y="97"/>
                  </a:lnTo>
                  <a:lnTo>
                    <a:pt x="117" y="99"/>
                  </a:lnTo>
                  <a:lnTo>
                    <a:pt x="115" y="99"/>
                  </a:lnTo>
                  <a:lnTo>
                    <a:pt x="117" y="100"/>
                  </a:lnTo>
                  <a:lnTo>
                    <a:pt x="115" y="102"/>
                  </a:lnTo>
                  <a:lnTo>
                    <a:pt x="115" y="104"/>
                  </a:lnTo>
                  <a:lnTo>
                    <a:pt x="114" y="104"/>
                  </a:lnTo>
                  <a:lnTo>
                    <a:pt x="114" y="106"/>
                  </a:lnTo>
                  <a:lnTo>
                    <a:pt x="115" y="106"/>
                  </a:lnTo>
                  <a:lnTo>
                    <a:pt x="115" y="108"/>
                  </a:lnTo>
                  <a:lnTo>
                    <a:pt x="114" y="108"/>
                  </a:lnTo>
                  <a:lnTo>
                    <a:pt x="114" y="106"/>
                  </a:lnTo>
                  <a:lnTo>
                    <a:pt x="114" y="108"/>
                  </a:lnTo>
                  <a:lnTo>
                    <a:pt x="114" y="110"/>
                  </a:lnTo>
                  <a:lnTo>
                    <a:pt x="115" y="110"/>
                  </a:lnTo>
                  <a:lnTo>
                    <a:pt x="115" y="111"/>
                  </a:lnTo>
                  <a:lnTo>
                    <a:pt x="115" y="113"/>
                  </a:lnTo>
                  <a:lnTo>
                    <a:pt x="117" y="111"/>
                  </a:lnTo>
                  <a:lnTo>
                    <a:pt x="117" y="113"/>
                  </a:lnTo>
                  <a:lnTo>
                    <a:pt x="115" y="113"/>
                  </a:lnTo>
                  <a:lnTo>
                    <a:pt x="117" y="113"/>
                  </a:lnTo>
                  <a:lnTo>
                    <a:pt x="117" y="115"/>
                  </a:lnTo>
                  <a:lnTo>
                    <a:pt x="117" y="117"/>
                  </a:lnTo>
                  <a:lnTo>
                    <a:pt x="119" y="117"/>
                  </a:lnTo>
                  <a:lnTo>
                    <a:pt x="119" y="119"/>
                  </a:lnTo>
                  <a:lnTo>
                    <a:pt x="119" y="117"/>
                  </a:lnTo>
                  <a:lnTo>
                    <a:pt x="119" y="119"/>
                  </a:lnTo>
                  <a:lnTo>
                    <a:pt x="119" y="120"/>
                  </a:lnTo>
                  <a:lnTo>
                    <a:pt x="119" y="122"/>
                  </a:lnTo>
                  <a:lnTo>
                    <a:pt x="119" y="124"/>
                  </a:lnTo>
                  <a:lnTo>
                    <a:pt x="119" y="126"/>
                  </a:lnTo>
                  <a:lnTo>
                    <a:pt x="121" y="126"/>
                  </a:lnTo>
                  <a:lnTo>
                    <a:pt x="121" y="128"/>
                  </a:lnTo>
                  <a:lnTo>
                    <a:pt x="123" y="128"/>
                  </a:lnTo>
                  <a:lnTo>
                    <a:pt x="123" y="126"/>
                  </a:lnTo>
                  <a:lnTo>
                    <a:pt x="121" y="126"/>
                  </a:lnTo>
                  <a:lnTo>
                    <a:pt x="121" y="124"/>
                  </a:lnTo>
                  <a:lnTo>
                    <a:pt x="121" y="122"/>
                  </a:lnTo>
                  <a:lnTo>
                    <a:pt x="123" y="122"/>
                  </a:lnTo>
                  <a:lnTo>
                    <a:pt x="123" y="120"/>
                  </a:lnTo>
                  <a:lnTo>
                    <a:pt x="124" y="120"/>
                  </a:lnTo>
                  <a:lnTo>
                    <a:pt x="124" y="122"/>
                  </a:lnTo>
                  <a:lnTo>
                    <a:pt x="124" y="120"/>
                  </a:lnTo>
                  <a:lnTo>
                    <a:pt x="124" y="122"/>
                  </a:lnTo>
                  <a:lnTo>
                    <a:pt x="124" y="124"/>
                  </a:lnTo>
                  <a:lnTo>
                    <a:pt x="126" y="124"/>
                  </a:lnTo>
                  <a:lnTo>
                    <a:pt x="124" y="124"/>
                  </a:lnTo>
                  <a:lnTo>
                    <a:pt x="126" y="124"/>
                  </a:lnTo>
                  <a:lnTo>
                    <a:pt x="124" y="124"/>
                  </a:lnTo>
                  <a:lnTo>
                    <a:pt x="126" y="124"/>
                  </a:lnTo>
                  <a:lnTo>
                    <a:pt x="126" y="126"/>
                  </a:lnTo>
                  <a:lnTo>
                    <a:pt x="126" y="128"/>
                  </a:lnTo>
                  <a:lnTo>
                    <a:pt x="126" y="130"/>
                  </a:lnTo>
                  <a:lnTo>
                    <a:pt x="128" y="130"/>
                  </a:lnTo>
                  <a:lnTo>
                    <a:pt x="128" y="131"/>
                  </a:lnTo>
                  <a:lnTo>
                    <a:pt x="130" y="131"/>
                  </a:lnTo>
                  <a:lnTo>
                    <a:pt x="130" y="133"/>
                  </a:lnTo>
                  <a:lnTo>
                    <a:pt x="130" y="131"/>
                  </a:lnTo>
                  <a:lnTo>
                    <a:pt x="132" y="131"/>
                  </a:lnTo>
                  <a:lnTo>
                    <a:pt x="134" y="131"/>
                  </a:lnTo>
                  <a:lnTo>
                    <a:pt x="134" y="130"/>
                  </a:lnTo>
                  <a:lnTo>
                    <a:pt x="135" y="130"/>
                  </a:lnTo>
                  <a:lnTo>
                    <a:pt x="135" y="128"/>
                  </a:lnTo>
                  <a:lnTo>
                    <a:pt x="137" y="128"/>
                  </a:lnTo>
                  <a:lnTo>
                    <a:pt x="137" y="126"/>
                  </a:lnTo>
                  <a:lnTo>
                    <a:pt x="137" y="124"/>
                  </a:lnTo>
                  <a:lnTo>
                    <a:pt x="135" y="124"/>
                  </a:lnTo>
                  <a:lnTo>
                    <a:pt x="135" y="122"/>
                  </a:lnTo>
                  <a:lnTo>
                    <a:pt x="135" y="120"/>
                  </a:lnTo>
                  <a:lnTo>
                    <a:pt x="135" y="119"/>
                  </a:lnTo>
                  <a:lnTo>
                    <a:pt x="137" y="119"/>
                  </a:lnTo>
                  <a:lnTo>
                    <a:pt x="137" y="117"/>
                  </a:lnTo>
                  <a:lnTo>
                    <a:pt x="137" y="115"/>
                  </a:lnTo>
                  <a:lnTo>
                    <a:pt x="139" y="115"/>
                  </a:lnTo>
                  <a:lnTo>
                    <a:pt x="141" y="115"/>
                  </a:lnTo>
                  <a:lnTo>
                    <a:pt x="141" y="113"/>
                  </a:lnTo>
                  <a:lnTo>
                    <a:pt x="143" y="113"/>
                  </a:lnTo>
                  <a:lnTo>
                    <a:pt x="143" y="111"/>
                  </a:lnTo>
                  <a:lnTo>
                    <a:pt x="141" y="108"/>
                  </a:lnTo>
                  <a:lnTo>
                    <a:pt x="141" y="106"/>
                  </a:lnTo>
                  <a:lnTo>
                    <a:pt x="141" y="104"/>
                  </a:lnTo>
                  <a:lnTo>
                    <a:pt x="143" y="104"/>
                  </a:lnTo>
                  <a:lnTo>
                    <a:pt x="143" y="106"/>
                  </a:lnTo>
                  <a:lnTo>
                    <a:pt x="145" y="106"/>
                  </a:lnTo>
                  <a:lnTo>
                    <a:pt x="145" y="108"/>
                  </a:lnTo>
                  <a:lnTo>
                    <a:pt x="146" y="108"/>
                  </a:lnTo>
                  <a:lnTo>
                    <a:pt x="146" y="106"/>
                  </a:lnTo>
                  <a:lnTo>
                    <a:pt x="148" y="106"/>
                  </a:lnTo>
                  <a:lnTo>
                    <a:pt x="148" y="104"/>
                  </a:lnTo>
                  <a:lnTo>
                    <a:pt x="150" y="104"/>
                  </a:lnTo>
                  <a:lnTo>
                    <a:pt x="150" y="106"/>
                  </a:lnTo>
                  <a:lnTo>
                    <a:pt x="152" y="106"/>
                  </a:lnTo>
                  <a:lnTo>
                    <a:pt x="150" y="106"/>
                  </a:lnTo>
                  <a:lnTo>
                    <a:pt x="152" y="106"/>
                  </a:lnTo>
                  <a:lnTo>
                    <a:pt x="152" y="108"/>
                  </a:lnTo>
                  <a:lnTo>
                    <a:pt x="152" y="106"/>
                  </a:lnTo>
                  <a:lnTo>
                    <a:pt x="152" y="104"/>
                  </a:lnTo>
                  <a:lnTo>
                    <a:pt x="154" y="104"/>
                  </a:lnTo>
                  <a:lnTo>
                    <a:pt x="154" y="106"/>
                  </a:lnTo>
                  <a:lnTo>
                    <a:pt x="154" y="108"/>
                  </a:lnTo>
                  <a:lnTo>
                    <a:pt x="154" y="110"/>
                  </a:lnTo>
                  <a:lnTo>
                    <a:pt x="155" y="110"/>
                  </a:lnTo>
                  <a:lnTo>
                    <a:pt x="155" y="111"/>
                  </a:lnTo>
                  <a:lnTo>
                    <a:pt x="154" y="110"/>
                  </a:lnTo>
                  <a:lnTo>
                    <a:pt x="154" y="111"/>
                  </a:lnTo>
                  <a:lnTo>
                    <a:pt x="155" y="111"/>
                  </a:lnTo>
                  <a:lnTo>
                    <a:pt x="155" y="113"/>
                  </a:lnTo>
                  <a:lnTo>
                    <a:pt x="155" y="115"/>
                  </a:lnTo>
                  <a:lnTo>
                    <a:pt x="155" y="117"/>
                  </a:lnTo>
                  <a:lnTo>
                    <a:pt x="155" y="115"/>
                  </a:lnTo>
                  <a:lnTo>
                    <a:pt x="155" y="117"/>
                  </a:lnTo>
                  <a:lnTo>
                    <a:pt x="157" y="117"/>
                  </a:lnTo>
                  <a:lnTo>
                    <a:pt x="155" y="117"/>
                  </a:lnTo>
                  <a:lnTo>
                    <a:pt x="157" y="117"/>
                  </a:lnTo>
                  <a:lnTo>
                    <a:pt x="157" y="119"/>
                  </a:lnTo>
                  <a:lnTo>
                    <a:pt x="157" y="120"/>
                  </a:lnTo>
                  <a:lnTo>
                    <a:pt x="155" y="120"/>
                  </a:lnTo>
                  <a:lnTo>
                    <a:pt x="155" y="122"/>
                  </a:lnTo>
                  <a:lnTo>
                    <a:pt x="155" y="124"/>
                  </a:lnTo>
                  <a:lnTo>
                    <a:pt x="157" y="124"/>
                  </a:lnTo>
                  <a:lnTo>
                    <a:pt x="155" y="124"/>
                  </a:lnTo>
                  <a:lnTo>
                    <a:pt x="155" y="126"/>
                  </a:lnTo>
                  <a:lnTo>
                    <a:pt x="157" y="126"/>
                  </a:lnTo>
                  <a:lnTo>
                    <a:pt x="155" y="126"/>
                  </a:lnTo>
                  <a:lnTo>
                    <a:pt x="157" y="126"/>
                  </a:lnTo>
                  <a:lnTo>
                    <a:pt x="157" y="128"/>
                  </a:lnTo>
                  <a:lnTo>
                    <a:pt x="157" y="130"/>
                  </a:lnTo>
                  <a:lnTo>
                    <a:pt x="157" y="131"/>
                  </a:lnTo>
                  <a:lnTo>
                    <a:pt x="157" y="133"/>
                  </a:lnTo>
                  <a:lnTo>
                    <a:pt x="159" y="133"/>
                  </a:lnTo>
                  <a:lnTo>
                    <a:pt x="159" y="135"/>
                  </a:lnTo>
                  <a:lnTo>
                    <a:pt x="159" y="133"/>
                  </a:lnTo>
                  <a:lnTo>
                    <a:pt x="159" y="135"/>
                  </a:lnTo>
                  <a:lnTo>
                    <a:pt x="161" y="135"/>
                  </a:lnTo>
                  <a:lnTo>
                    <a:pt x="159" y="135"/>
                  </a:lnTo>
                  <a:lnTo>
                    <a:pt x="161" y="135"/>
                  </a:lnTo>
                  <a:lnTo>
                    <a:pt x="159" y="135"/>
                  </a:lnTo>
                  <a:lnTo>
                    <a:pt x="159" y="137"/>
                  </a:lnTo>
                  <a:lnTo>
                    <a:pt x="161" y="137"/>
                  </a:lnTo>
                  <a:lnTo>
                    <a:pt x="161" y="139"/>
                  </a:lnTo>
                  <a:lnTo>
                    <a:pt x="161" y="141"/>
                  </a:lnTo>
                  <a:lnTo>
                    <a:pt x="161" y="139"/>
                  </a:lnTo>
                  <a:lnTo>
                    <a:pt x="161" y="141"/>
                  </a:lnTo>
                  <a:lnTo>
                    <a:pt x="163" y="141"/>
                  </a:lnTo>
                  <a:lnTo>
                    <a:pt x="161" y="141"/>
                  </a:lnTo>
                  <a:lnTo>
                    <a:pt x="163" y="141"/>
                  </a:lnTo>
                  <a:lnTo>
                    <a:pt x="163" y="142"/>
                  </a:lnTo>
                  <a:lnTo>
                    <a:pt x="163" y="144"/>
                  </a:lnTo>
                  <a:lnTo>
                    <a:pt x="163" y="146"/>
                  </a:lnTo>
                  <a:lnTo>
                    <a:pt x="163" y="144"/>
                  </a:lnTo>
                  <a:lnTo>
                    <a:pt x="163" y="146"/>
                  </a:lnTo>
                  <a:lnTo>
                    <a:pt x="163" y="148"/>
                  </a:lnTo>
                  <a:lnTo>
                    <a:pt x="163" y="150"/>
                  </a:lnTo>
                  <a:lnTo>
                    <a:pt x="163" y="152"/>
                  </a:lnTo>
                  <a:lnTo>
                    <a:pt x="163" y="153"/>
                  </a:lnTo>
                  <a:lnTo>
                    <a:pt x="165" y="153"/>
                  </a:lnTo>
                  <a:lnTo>
                    <a:pt x="165" y="155"/>
                  </a:lnTo>
                  <a:lnTo>
                    <a:pt x="165" y="157"/>
                  </a:lnTo>
                  <a:lnTo>
                    <a:pt x="165" y="159"/>
                  </a:lnTo>
                  <a:lnTo>
                    <a:pt x="165" y="161"/>
                  </a:lnTo>
                  <a:lnTo>
                    <a:pt x="165" y="163"/>
                  </a:lnTo>
                  <a:lnTo>
                    <a:pt x="165" y="161"/>
                  </a:lnTo>
                  <a:lnTo>
                    <a:pt x="163" y="161"/>
                  </a:lnTo>
                  <a:lnTo>
                    <a:pt x="163" y="163"/>
                  </a:lnTo>
                  <a:lnTo>
                    <a:pt x="165" y="163"/>
                  </a:lnTo>
                  <a:lnTo>
                    <a:pt x="165" y="164"/>
                  </a:lnTo>
                  <a:lnTo>
                    <a:pt x="165" y="166"/>
                  </a:lnTo>
                  <a:lnTo>
                    <a:pt x="165" y="168"/>
                  </a:lnTo>
                  <a:lnTo>
                    <a:pt x="166" y="170"/>
                  </a:lnTo>
                  <a:lnTo>
                    <a:pt x="166" y="172"/>
                  </a:lnTo>
                  <a:lnTo>
                    <a:pt x="165" y="172"/>
                  </a:lnTo>
                  <a:lnTo>
                    <a:pt x="165" y="173"/>
                  </a:lnTo>
                  <a:lnTo>
                    <a:pt x="165" y="175"/>
                  </a:lnTo>
                  <a:lnTo>
                    <a:pt x="165" y="177"/>
                  </a:lnTo>
                  <a:lnTo>
                    <a:pt x="165" y="179"/>
                  </a:lnTo>
                  <a:lnTo>
                    <a:pt x="165" y="181"/>
                  </a:lnTo>
                  <a:lnTo>
                    <a:pt x="165" y="183"/>
                  </a:lnTo>
                  <a:lnTo>
                    <a:pt x="166" y="183"/>
                  </a:lnTo>
                  <a:lnTo>
                    <a:pt x="166" y="184"/>
                  </a:lnTo>
                  <a:lnTo>
                    <a:pt x="166" y="186"/>
                  </a:lnTo>
                  <a:lnTo>
                    <a:pt x="166" y="188"/>
                  </a:lnTo>
                  <a:lnTo>
                    <a:pt x="166" y="190"/>
                  </a:lnTo>
                  <a:lnTo>
                    <a:pt x="168" y="192"/>
                  </a:lnTo>
                  <a:lnTo>
                    <a:pt x="166" y="192"/>
                  </a:lnTo>
                  <a:lnTo>
                    <a:pt x="166" y="194"/>
                  </a:lnTo>
                  <a:lnTo>
                    <a:pt x="165" y="194"/>
                  </a:lnTo>
                  <a:lnTo>
                    <a:pt x="165" y="192"/>
                  </a:lnTo>
                  <a:lnTo>
                    <a:pt x="163" y="188"/>
                  </a:lnTo>
                  <a:lnTo>
                    <a:pt x="161" y="188"/>
                  </a:lnTo>
                  <a:lnTo>
                    <a:pt x="161" y="190"/>
                  </a:lnTo>
                  <a:lnTo>
                    <a:pt x="161" y="188"/>
                  </a:lnTo>
                  <a:lnTo>
                    <a:pt x="159" y="188"/>
                  </a:lnTo>
                  <a:lnTo>
                    <a:pt x="159" y="186"/>
                  </a:lnTo>
                  <a:lnTo>
                    <a:pt x="157" y="186"/>
                  </a:lnTo>
                  <a:lnTo>
                    <a:pt x="157" y="184"/>
                  </a:lnTo>
                  <a:lnTo>
                    <a:pt x="155" y="186"/>
                  </a:lnTo>
                  <a:lnTo>
                    <a:pt x="155" y="184"/>
                  </a:lnTo>
                  <a:lnTo>
                    <a:pt x="155" y="186"/>
                  </a:lnTo>
                  <a:lnTo>
                    <a:pt x="154" y="186"/>
                  </a:lnTo>
                  <a:lnTo>
                    <a:pt x="154" y="188"/>
                  </a:lnTo>
                  <a:lnTo>
                    <a:pt x="152" y="188"/>
                  </a:lnTo>
                  <a:lnTo>
                    <a:pt x="152" y="190"/>
                  </a:lnTo>
                  <a:lnTo>
                    <a:pt x="150" y="190"/>
                  </a:lnTo>
                  <a:lnTo>
                    <a:pt x="150" y="192"/>
                  </a:lnTo>
                  <a:lnTo>
                    <a:pt x="152" y="192"/>
                  </a:lnTo>
                  <a:lnTo>
                    <a:pt x="152" y="194"/>
                  </a:lnTo>
                  <a:lnTo>
                    <a:pt x="150" y="194"/>
                  </a:lnTo>
                  <a:lnTo>
                    <a:pt x="150" y="195"/>
                  </a:lnTo>
                  <a:lnTo>
                    <a:pt x="150" y="197"/>
                  </a:lnTo>
                  <a:lnTo>
                    <a:pt x="152" y="199"/>
                  </a:lnTo>
                  <a:lnTo>
                    <a:pt x="154" y="199"/>
                  </a:lnTo>
                  <a:lnTo>
                    <a:pt x="152" y="201"/>
                  </a:lnTo>
                  <a:lnTo>
                    <a:pt x="152" y="203"/>
                  </a:lnTo>
                  <a:lnTo>
                    <a:pt x="154" y="203"/>
                  </a:lnTo>
                  <a:lnTo>
                    <a:pt x="154" y="205"/>
                  </a:lnTo>
                  <a:lnTo>
                    <a:pt x="154" y="206"/>
                  </a:lnTo>
                  <a:lnTo>
                    <a:pt x="155" y="208"/>
                  </a:lnTo>
                  <a:lnTo>
                    <a:pt x="155" y="210"/>
                  </a:lnTo>
                  <a:lnTo>
                    <a:pt x="155" y="212"/>
                  </a:lnTo>
                  <a:lnTo>
                    <a:pt x="155" y="210"/>
                  </a:lnTo>
                  <a:lnTo>
                    <a:pt x="154" y="210"/>
                  </a:lnTo>
                  <a:lnTo>
                    <a:pt x="154" y="208"/>
                  </a:lnTo>
                  <a:lnTo>
                    <a:pt x="154" y="206"/>
                  </a:lnTo>
                  <a:lnTo>
                    <a:pt x="152" y="206"/>
                  </a:lnTo>
                  <a:lnTo>
                    <a:pt x="152" y="205"/>
                  </a:lnTo>
                  <a:lnTo>
                    <a:pt x="150" y="203"/>
                  </a:lnTo>
                  <a:lnTo>
                    <a:pt x="150" y="201"/>
                  </a:lnTo>
                  <a:lnTo>
                    <a:pt x="148" y="199"/>
                  </a:lnTo>
                  <a:lnTo>
                    <a:pt x="148" y="197"/>
                  </a:lnTo>
                  <a:lnTo>
                    <a:pt x="146" y="197"/>
                  </a:lnTo>
                  <a:lnTo>
                    <a:pt x="146" y="195"/>
                  </a:lnTo>
                  <a:lnTo>
                    <a:pt x="145" y="195"/>
                  </a:lnTo>
                  <a:lnTo>
                    <a:pt x="145" y="194"/>
                  </a:lnTo>
                  <a:lnTo>
                    <a:pt x="145" y="192"/>
                  </a:lnTo>
                  <a:lnTo>
                    <a:pt x="145" y="190"/>
                  </a:lnTo>
                  <a:lnTo>
                    <a:pt x="145" y="188"/>
                  </a:lnTo>
                  <a:lnTo>
                    <a:pt x="143" y="188"/>
                  </a:lnTo>
                  <a:lnTo>
                    <a:pt x="143" y="186"/>
                  </a:lnTo>
                  <a:lnTo>
                    <a:pt x="141" y="186"/>
                  </a:lnTo>
                  <a:lnTo>
                    <a:pt x="141" y="184"/>
                  </a:lnTo>
                  <a:lnTo>
                    <a:pt x="143" y="184"/>
                  </a:lnTo>
                  <a:lnTo>
                    <a:pt x="143" y="186"/>
                  </a:lnTo>
                  <a:lnTo>
                    <a:pt x="143" y="184"/>
                  </a:lnTo>
                  <a:lnTo>
                    <a:pt x="143" y="186"/>
                  </a:lnTo>
                  <a:lnTo>
                    <a:pt x="143" y="184"/>
                  </a:lnTo>
                  <a:lnTo>
                    <a:pt x="143" y="183"/>
                  </a:lnTo>
                  <a:lnTo>
                    <a:pt x="145" y="184"/>
                  </a:lnTo>
                  <a:lnTo>
                    <a:pt x="145" y="183"/>
                  </a:lnTo>
                  <a:lnTo>
                    <a:pt x="143" y="183"/>
                  </a:lnTo>
                  <a:lnTo>
                    <a:pt x="143" y="181"/>
                  </a:lnTo>
                  <a:lnTo>
                    <a:pt x="145" y="181"/>
                  </a:lnTo>
                  <a:lnTo>
                    <a:pt x="145" y="179"/>
                  </a:lnTo>
                  <a:lnTo>
                    <a:pt x="145" y="181"/>
                  </a:lnTo>
                  <a:lnTo>
                    <a:pt x="143" y="179"/>
                  </a:lnTo>
                  <a:lnTo>
                    <a:pt x="145" y="179"/>
                  </a:lnTo>
                  <a:lnTo>
                    <a:pt x="143" y="179"/>
                  </a:lnTo>
                  <a:lnTo>
                    <a:pt x="143" y="177"/>
                  </a:lnTo>
                  <a:lnTo>
                    <a:pt x="141" y="177"/>
                  </a:lnTo>
                  <a:lnTo>
                    <a:pt x="141" y="175"/>
                  </a:lnTo>
                  <a:lnTo>
                    <a:pt x="141" y="173"/>
                  </a:lnTo>
                  <a:lnTo>
                    <a:pt x="143" y="173"/>
                  </a:lnTo>
                  <a:lnTo>
                    <a:pt x="141" y="173"/>
                  </a:lnTo>
                  <a:lnTo>
                    <a:pt x="141" y="175"/>
                  </a:lnTo>
                  <a:lnTo>
                    <a:pt x="141" y="177"/>
                  </a:lnTo>
                  <a:lnTo>
                    <a:pt x="143" y="177"/>
                  </a:lnTo>
                  <a:lnTo>
                    <a:pt x="143" y="179"/>
                  </a:lnTo>
                  <a:lnTo>
                    <a:pt x="143" y="181"/>
                  </a:lnTo>
                  <a:lnTo>
                    <a:pt x="143" y="183"/>
                  </a:lnTo>
                  <a:lnTo>
                    <a:pt x="143" y="184"/>
                  </a:lnTo>
                  <a:lnTo>
                    <a:pt x="141" y="184"/>
                  </a:lnTo>
                  <a:lnTo>
                    <a:pt x="139" y="183"/>
                  </a:lnTo>
                  <a:lnTo>
                    <a:pt x="141" y="184"/>
                  </a:lnTo>
                  <a:lnTo>
                    <a:pt x="139" y="184"/>
                  </a:lnTo>
                  <a:lnTo>
                    <a:pt x="141" y="184"/>
                  </a:lnTo>
                  <a:lnTo>
                    <a:pt x="139" y="184"/>
                  </a:lnTo>
                  <a:lnTo>
                    <a:pt x="141" y="184"/>
                  </a:lnTo>
                  <a:lnTo>
                    <a:pt x="139" y="184"/>
                  </a:lnTo>
                  <a:lnTo>
                    <a:pt x="139" y="183"/>
                  </a:lnTo>
                  <a:lnTo>
                    <a:pt x="139" y="184"/>
                  </a:lnTo>
                  <a:lnTo>
                    <a:pt x="139" y="183"/>
                  </a:lnTo>
                  <a:lnTo>
                    <a:pt x="137" y="183"/>
                  </a:lnTo>
                  <a:lnTo>
                    <a:pt x="139" y="183"/>
                  </a:lnTo>
                  <a:lnTo>
                    <a:pt x="139" y="181"/>
                  </a:lnTo>
                  <a:lnTo>
                    <a:pt x="139" y="179"/>
                  </a:lnTo>
                  <a:lnTo>
                    <a:pt x="139" y="177"/>
                  </a:lnTo>
                  <a:lnTo>
                    <a:pt x="141" y="177"/>
                  </a:lnTo>
                  <a:lnTo>
                    <a:pt x="141" y="175"/>
                  </a:lnTo>
                  <a:lnTo>
                    <a:pt x="141" y="177"/>
                  </a:lnTo>
                  <a:lnTo>
                    <a:pt x="139" y="177"/>
                  </a:lnTo>
                  <a:lnTo>
                    <a:pt x="139" y="179"/>
                  </a:lnTo>
                  <a:lnTo>
                    <a:pt x="139" y="177"/>
                  </a:lnTo>
                  <a:lnTo>
                    <a:pt x="139" y="175"/>
                  </a:lnTo>
                  <a:lnTo>
                    <a:pt x="139" y="173"/>
                  </a:lnTo>
                  <a:lnTo>
                    <a:pt x="141" y="173"/>
                  </a:lnTo>
                  <a:lnTo>
                    <a:pt x="141" y="172"/>
                  </a:lnTo>
                  <a:lnTo>
                    <a:pt x="141" y="170"/>
                  </a:lnTo>
                  <a:lnTo>
                    <a:pt x="141" y="168"/>
                  </a:lnTo>
                  <a:lnTo>
                    <a:pt x="139" y="168"/>
                  </a:lnTo>
                  <a:lnTo>
                    <a:pt x="139" y="166"/>
                  </a:lnTo>
                  <a:lnTo>
                    <a:pt x="139" y="164"/>
                  </a:lnTo>
                  <a:lnTo>
                    <a:pt x="139" y="163"/>
                  </a:lnTo>
                  <a:lnTo>
                    <a:pt x="137" y="161"/>
                  </a:lnTo>
                  <a:lnTo>
                    <a:pt x="139" y="161"/>
                  </a:lnTo>
                  <a:lnTo>
                    <a:pt x="139" y="163"/>
                  </a:lnTo>
                  <a:lnTo>
                    <a:pt x="141" y="163"/>
                  </a:lnTo>
                  <a:lnTo>
                    <a:pt x="141" y="161"/>
                  </a:lnTo>
                  <a:lnTo>
                    <a:pt x="139" y="161"/>
                  </a:lnTo>
                  <a:lnTo>
                    <a:pt x="141" y="161"/>
                  </a:lnTo>
                  <a:lnTo>
                    <a:pt x="141" y="159"/>
                  </a:lnTo>
                  <a:lnTo>
                    <a:pt x="141" y="161"/>
                  </a:lnTo>
                  <a:lnTo>
                    <a:pt x="141" y="159"/>
                  </a:lnTo>
                  <a:lnTo>
                    <a:pt x="141" y="161"/>
                  </a:lnTo>
                  <a:lnTo>
                    <a:pt x="143" y="161"/>
                  </a:lnTo>
                  <a:lnTo>
                    <a:pt x="145" y="161"/>
                  </a:lnTo>
                  <a:lnTo>
                    <a:pt x="143" y="161"/>
                  </a:lnTo>
                  <a:lnTo>
                    <a:pt x="141" y="161"/>
                  </a:lnTo>
                  <a:lnTo>
                    <a:pt x="141" y="159"/>
                  </a:lnTo>
                  <a:lnTo>
                    <a:pt x="141" y="161"/>
                  </a:lnTo>
                  <a:lnTo>
                    <a:pt x="141" y="159"/>
                  </a:lnTo>
                  <a:lnTo>
                    <a:pt x="141" y="161"/>
                  </a:lnTo>
                  <a:lnTo>
                    <a:pt x="139" y="161"/>
                  </a:lnTo>
                  <a:lnTo>
                    <a:pt x="141" y="161"/>
                  </a:lnTo>
                  <a:lnTo>
                    <a:pt x="139" y="163"/>
                  </a:lnTo>
                  <a:lnTo>
                    <a:pt x="139" y="161"/>
                  </a:lnTo>
                  <a:lnTo>
                    <a:pt x="137" y="161"/>
                  </a:lnTo>
                  <a:lnTo>
                    <a:pt x="137" y="163"/>
                  </a:lnTo>
                  <a:lnTo>
                    <a:pt x="139" y="163"/>
                  </a:lnTo>
                  <a:lnTo>
                    <a:pt x="137" y="163"/>
                  </a:lnTo>
                  <a:lnTo>
                    <a:pt x="137" y="161"/>
                  </a:lnTo>
                  <a:lnTo>
                    <a:pt x="137" y="159"/>
                  </a:lnTo>
                  <a:lnTo>
                    <a:pt x="137" y="157"/>
                  </a:lnTo>
                  <a:lnTo>
                    <a:pt x="135" y="155"/>
                  </a:lnTo>
                  <a:lnTo>
                    <a:pt x="137" y="155"/>
                  </a:lnTo>
                  <a:lnTo>
                    <a:pt x="139" y="155"/>
                  </a:lnTo>
                  <a:lnTo>
                    <a:pt x="139" y="153"/>
                  </a:lnTo>
                  <a:lnTo>
                    <a:pt x="139" y="152"/>
                  </a:lnTo>
                  <a:lnTo>
                    <a:pt x="141" y="152"/>
                  </a:lnTo>
                  <a:lnTo>
                    <a:pt x="143" y="152"/>
                  </a:lnTo>
                  <a:lnTo>
                    <a:pt x="145" y="152"/>
                  </a:lnTo>
                  <a:lnTo>
                    <a:pt x="145" y="150"/>
                  </a:lnTo>
                  <a:lnTo>
                    <a:pt x="146" y="150"/>
                  </a:lnTo>
                  <a:lnTo>
                    <a:pt x="148" y="150"/>
                  </a:lnTo>
                  <a:lnTo>
                    <a:pt x="148" y="148"/>
                  </a:lnTo>
                  <a:lnTo>
                    <a:pt x="150" y="148"/>
                  </a:lnTo>
                  <a:lnTo>
                    <a:pt x="152" y="148"/>
                  </a:lnTo>
                  <a:lnTo>
                    <a:pt x="152" y="150"/>
                  </a:lnTo>
                  <a:lnTo>
                    <a:pt x="152" y="148"/>
                  </a:lnTo>
                  <a:lnTo>
                    <a:pt x="152" y="150"/>
                  </a:lnTo>
                  <a:lnTo>
                    <a:pt x="152" y="148"/>
                  </a:lnTo>
                  <a:lnTo>
                    <a:pt x="150" y="148"/>
                  </a:lnTo>
                  <a:lnTo>
                    <a:pt x="148" y="148"/>
                  </a:lnTo>
                  <a:lnTo>
                    <a:pt x="148" y="150"/>
                  </a:lnTo>
                  <a:lnTo>
                    <a:pt x="146" y="150"/>
                  </a:lnTo>
                  <a:lnTo>
                    <a:pt x="145" y="150"/>
                  </a:lnTo>
                  <a:lnTo>
                    <a:pt x="145" y="152"/>
                  </a:lnTo>
                  <a:lnTo>
                    <a:pt x="143" y="152"/>
                  </a:lnTo>
                  <a:lnTo>
                    <a:pt x="141" y="152"/>
                  </a:lnTo>
                  <a:lnTo>
                    <a:pt x="139" y="152"/>
                  </a:lnTo>
                  <a:lnTo>
                    <a:pt x="139" y="153"/>
                  </a:lnTo>
                  <a:lnTo>
                    <a:pt x="139" y="155"/>
                  </a:lnTo>
                  <a:lnTo>
                    <a:pt x="139" y="153"/>
                  </a:lnTo>
                  <a:lnTo>
                    <a:pt x="139" y="155"/>
                  </a:lnTo>
                  <a:lnTo>
                    <a:pt x="137" y="155"/>
                  </a:lnTo>
                  <a:lnTo>
                    <a:pt x="135" y="155"/>
                  </a:lnTo>
                  <a:lnTo>
                    <a:pt x="137" y="157"/>
                  </a:lnTo>
                  <a:lnTo>
                    <a:pt x="135" y="159"/>
                  </a:lnTo>
                  <a:lnTo>
                    <a:pt x="135" y="157"/>
                  </a:lnTo>
                  <a:lnTo>
                    <a:pt x="135" y="155"/>
                  </a:lnTo>
                  <a:lnTo>
                    <a:pt x="135" y="153"/>
                  </a:lnTo>
                  <a:lnTo>
                    <a:pt x="134" y="153"/>
                  </a:lnTo>
                  <a:lnTo>
                    <a:pt x="134" y="152"/>
                  </a:lnTo>
                  <a:lnTo>
                    <a:pt x="134" y="150"/>
                  </a:lnTo>
                  <a:lnTo>
                    <a:pt x="134" y="148"/>
                  </a:lnTo>
                  <a:lnTo>
                    <a:pt x="132" y="148"/>
                  </a:lnTo>
                  <a:lnTo>
                    <a:pt x="132" y="146"/>
                  </a:lnTo>
                  <a:lnTo>
                    <a:pt x="130" y="146"/>
                  </a:lnTo>
                  <a:lnTo>
                    <a:pt x="130" y="144"/>
                  </a:lnTo>
                  <a:lnTo>
                    <a:pt x="128" y="144"/>
                  </a:lnTo>
                  <a:lnTo>
                    <a:pt x="128" y="142"/>
                  </a:lnTo>
                  <a:lnTo>
                    <a:pt x="126" y="142"/>
                  </a:lnTo>
                  <a:lnTo>
                    <a:pt x="126" y="141"/>
                  </a:lnTo>
                  <a:lnTo>
                    <a:pt x="124" y="141"/>
                  </a:lnTo>
                  <a:lnTo>
                    <a:pt x="124" y="139"/>
                  </a:lnTo>
                  <a:lnTo>
                    <a:pt x="123" y="137"/>
                  </a:lnTo>
                  <a:lnTo>
                    <a:pt x="124" y="137"/>
                  </a:lnTo>
                  <a:lnTo>
                    <a:pt x="124" y="135"/>
                  </a:lnTo>
                  <a:lnTo>
                    <a:pt x="124" y="133"/>
                  </a:lnTo>
                  <a:lnTo>
                    <a:pt x="126" y="133"/>
                  </a:lnTo>
                  <a:lnTo>
                    <a:pt x="124" y="133"/>
                  </a:lnTo>
                  <a:lnTo>
                    <a:pt x="124" y="135"/>
                  </a:lnTo>
                  <a:lnTo>
                    <a:pt x="124" y="137"/>
                  </a:lnTo>
                  <a:lnTo>
                    <a:pt x="123" y="137"/>
                  </a:lnTo>
                  <a:lnTo>
                    <a:pt x="123" y="139"/>
                  </a:lnTo>
                  <a:lnTo>
                    <a:pt x="121" y="139"/>
                  </a:lnTo>
                  <a:lnTo>
                    <a:pt x="119" y="137"/>
                  </a:lnTo>
                  <a:lnTo>
                    <a:pt x="119" y="135"/>
                  </a:lnTo>
                  <a:lnTo>
                    <a:pt x="119" y="137"/>
                  </a:lnTo>
                  <a:lnTo>
                    <a:pt x="119" y="139"/>
                  </a:lnTo>
                  <a:lnTo>
                    <a:pt x="121" y="139"/>
                  </a:lnTo>
                  <a:lnTo>
                    <a:pt x="119" y="139"/>
                  </a:lnTo>
                  <a:lnTo>
                    <a:pt x="117" y="139"/>
                  </a:lnTo>
                  <a:lnTo>
                    <a:pt x="119" y="139"/>
                  </a:lnTo>
                  <a:lnTo>
                    <a:pt x="117" y="141"/>
                  </a:lnTo>
                  <a:lnTo>
                    <a:pt x="115" y="141"/>
                  </a:lnTo>
                  <a:lnTo>
                    <a:pt x="114" y="141"/>
                  </a:lnTo>
                  <a:lnTo>
                    <a:pt x="115" y="141"/>
                  </a:lnTo>
                  <a:lnTo>
                    <a:pt x="117" y="142"/>
                  </a:lnTo>
                  <a:lnTo>
                    <a:pt x="115" y="142"/>
                  </a:lnTo>
                  <a:lnTo>
                    <a:pt x="117" y="142"/>
                  </a:lnTo>
                  <a:lnTo>
                    <a:pt x="117" y="144"/>
                  </a:lnTo>
                  <a:lnTo>
                    <a:pt x="117" y="146"/>
                  </a:lnTo>
                  <a:lnTo>
                    <a:pt x="115" y="146"/>
                  </a:lnTo>
                  <a:lnTo>
                    <a:pt x="115" y="148"/>
                  </a:lnTo>
                  <a:lnTo>
                    <a:pt x="114" y="148"/>
                  </a:lnTo>
                  <a:lnTo>
                    <a:pt x="114" y="146"/>
                  </a:lnTo>
                  <a:lnTo>
                    <a:pt x="112" y="146"/>
                  </a:lnTo>
                  <a:lnTo>
                    <a:pt x="112" y="148"/>
                  </a:lnTo>
                  <a:lnTo>
                    <a:pt x="110" y="148"/>
                  </a:lnTo>
                  <a:lnTo>
                    <a:pt x="108" y="146"/>
                  </a:lnTo>
                  <a:lnTo>
                    <a:pt x="106" y="144"/>
                  </a:lnTo>
                  <a:lnTo>
                    <a:pt x="104" y="144"/>
                  </a:lnTo>
                  <a:lnTo>
                    <a:pt x="104" y="142"/>
                  </a:lnTo>
                  <a:lnTo>
                    <a:pt x="103" y="142"/>
                  </a:lnTo>
                  <a:lnTo>
                    <a:pt x="101" y="141"/>
                  </a:lnTo>
                  <a:lnTo>
                    <a:pt x="101" y="139"/>
                  </a:lnTo>
                  <a:lnTo>
                    <a:pt x="99" y="139"/>
                  </a:lnTo>
                  <a:lnTo>
                    <a:pt x="99" y="137"/>
                  </a:lnTo>
                  <a:lnTo>
                    <a:pt x="101" y="137"/>
                  </a:lnTo>
                  <a:lnTo>
                    <a:pt x="99" y="135"/>
                  </a:lnTo>
                  <a:lnTo>
                    <a:pt x="99" y="133"/>
                  </a:lnTo>
                  <a:lnTo>
                    <a:pt x="97" y="133"/>
                  </a:lnTo>
                  <a:lnTo>
                    <a:pt x="97" y="131"/>
                  </a:lnTo>
                  <a:lnTo>
                    <a:pt x="95" y="131"/>
                  </a:lnTo>
                  <a:lnTo>
                    <a:pt x="95" y="130"/>
                  </a:lnTo>
                  <a:lnTo>
                    <a:pt x="95" y="128"/>
                  </a:lnTo>
                  <a:lnTo>
                    <a:pt x="95" y="126"/>
                  </a:lnTo>
                  <a:lnTo>
                    <a:pt x="95" y="124"/>
                  </a:lnTo>
                  <a:lnTo>
                    <a:pt x="95" y="122"/>
                  </a:lnTo>
                  <a:lnTo>
                    <a:pt x="97" y="122"/>
                  </a:lnTo>
                  <a:lnTo>
                    <a:pt x="95" y="122"/>
                  </a:lnTo>
                  <a:lnTo>
                    <a:pt x="95" y="120"/>
                  </a:lnTo>
                  <a:lnTo>
                    <a:pt x="95" y="119"/>
                  </a:lnTo>
                  <a:lnTo>
                    <a:pt x="97" y="119"/>
                  </a:lnTo>
                  <a:lnTo>
                    <a:pt x="95" y="119"/>
                  </a:lnTo>
                  <a:lnTo>
                    <a:pt x="97" y="117"/>
                  </a:lnTo>
                  <a:lnTo>
                    <a:pt x="97" y="119"/>
                  </a:lnTo>
                  <a:lnTo>
                    <a:pt x="97" y="117"/>
                  </a:lnTo>
                  <a:lnTo>
                    <a:pt x="99" y="117"/>
                  </a:lnTo>
                  <a:lnTo>
                    <a:pt x="99" y="115"/>
                  </a:lnTo>
                  <a:lnTo>
                    <a:pt x="97" y="115"/>
                  </a:lnTo>
                  <a:lnTo>
                    <a:pt x="97" y="113"/>
                  </a:lnTo>
                  <a:lnTo>
                    <a:pt x="97" y="111"/>
                  </a:lnTo>
                  <a:lnTo>
                    <a:pt x="97" y="110"/>
                  </a:lnTo>
                  <a:lnTo>
                    <a:pt x="99" y="110"/>
                  </a:lnTo>
                  <a:lnTo>
                    <a:pt x="99" y="108"/>
                  </a:lnTo>
                  <a:lnTo>
                    <a:pt x="99" y="106"/>
                  </a:lnTo>
                  <a:lnTo>
                    <a:pt x="99" y="104"/>
                  </a:lnTo>
                  <a:lnTo>
                    <a:pt x="99" y="106"/>
                  </a:lnTo>
                  <a:lnTo>
                    <a:pt x="99" y="104"/>
                  </a:lnTo>
                  <a:lnTo>
                    <a:pt x="99" y="106"/>
                  </a:lnTo>
                  <a:lnTo>
                    <a:pt x="99" y="104"/>
                  </a:lnTo>
                  <a:lnTo>
                    <a:pt x="97" y="104"/>
                  </a:lnTo>
                  <a:lnTo>
                    <a:pt x="99" y="102"/>
                  </a:lnTo>
                  <a:lnTo>
                    <a:pt x="99" y="100"/>
                  </a:lnTo>
                  <a:lnTo>
                    <a:pt x="97" y="100"/>
                  </a:lnTo>
                  <a:lnTo>
                    <a:pt x="99" y="100"/>
                  </a:lnTo>
                  <a:lnTo>
                    <a:pt x="99" y="102"/>
                  </a:lnTo>
                  <a:lnTo>
                    <a:pt x="97" y="102"/>
                  </a:lnTo>
                  <a:lnTo>
                    <a:pt x="97" y="104"/>
                  </a:lnTo>
                  <a:lnTo>
                    <a:pt x="95" y="106"/>
                  </a:lnTo>
                  <a:lnTo>
                    <a:pt x="95" y="108"/>
                  </a:lnTo>
                  <a:lnTo>
                    <a:pt x="93" y="108"/>
                  </a:lnTo>
                  <a:lnTo>
                    <a:pt x="93" y="110"/>
                  </a:lnTo>
                  <a:lnTo>
                    <a:pt x="93" y="108"/>
                  </a:lnTo>
                  <a:lnTo>
                    <a:pt x="92" y="110"/>
                  </a:lnTo>
                  <a:lnTo>
                    <a:pt x="93" y="110"/>
                  </a:lnTo>
                  <a:lnTo>
                    <a:pt x="93" y="111"/>
                  </a:lnTo>
                  <a:lnTo>
                    <a:pt x="92" y="111"/>
                  </a:lnTo>
                  <a:lnTo>
                    <a:pt x="92" y="113"/>
                  </a:lnTo>
                  <a:lnTo>
                    <a:pt x="93" y="115"/>
                  </a:lnTo>
                  <a:lnTo>
                    <a:pt x="92" y="115"/>
                  </a:lnTo>
                  <a:lnTo>
                    <a:pt x="92" y="113"/>
                  </a:lnTo>
                  <a:lnTo>
                    <a:pt x="92" y="115"/>
                  </a:lnTo>
                  <a:lnTo>
                    <a:pt x="92" y="113"/>
                  </a:lnTo>
                  <a:lnTo>
                    <a:pt x="92" y="115"/>
                  </a:lnTo>
                  <a:lnTo>
                    <a:pt x="90" y="115"/>
                  </a:lnTo>
                  <a:lnTo>
                    <a:pt x="88" y="115"/>
                  </a:lnTo>
                  <a:close/>
                </a:path>
              </a:pathLst>
            </a:custGeom>
            <a:solidFill>
              <a:schemeClr val="accent1"/>
            </a:solidFill>
            <a:ln w="3175" cap="rnd" cmpd="sng">
              <a:solidFill>
                <a:schemeClr val="bg1"/>
              </a:solidFill>
              <a:prstDash val="solid"/>
              <a:round/>
              <a:headEnd type="none" w="med" len="med"/>
              <a:tailEnd type="none" w="med" len="med"/>
            </a:ln>
            <a:effectLst/>
          </p:spPr>
          <p:txBody>
            <a:bodyPr/>
            <a:lstStyle/>
            <a:p>
              <a:endParaRPr lang="en-US" dirty="0">
                <a:solidFill>
                  <a:srgbClr val="000000"/>
                </a:solidFill>
              </a:endParaRPr>
            </a:p>
          </p:txBody>
        </p:sp>
        <p:sp>
          <p:nvSpPr>
            <p:cNvPr id="118" name="Freeform 117"/>
            <p:cNvSpPr>
              <a:spLocks noEditPoints="1"/>
            </p:cNvSpPr>
            <p:nvPr/>
          </p:nvSpPr>
          <p:spPr bwMode="auto">
            <a:xfrm>
              <a:off x="4907859" y="3476696"/>
              <a:ext cx="213252" cy="243975"/>
            </a:xfrm>
            <a:custGeom>
              <a:avLst/>
              <a:gdLst>
                <a:gd name="T0" fmla="*/ 53 w 118"/>
                <a:gd name="T1" fmla="*/ 93 h 135"/>
                <a:gd name="T2" fmla="*/ 20 w 118"/>
                <a:gd name="T3" fmla="*/ 93 h 135"/>
                <a:gd name="T4" fmla="*/ 64 w 118"/>
                <a:gd name="T5" fmla="*/ 88 h 135"/>
                <a:gd name="T6" fmla="*/ 64 w 118"/>
                <a:gd name="T7" fmla="*/ 88 h 135"/>
                <a:gd name="T8" fmla="*/ 58 w 118"/>
                <a:gd name="T9" fmla="*/ 88 h 135"/>
                <a:gd name="T10" fmla="*/ 22 w 118"/>
                <a:gd name="T11" fmla="*/ 93 h 135"/>
                <a:gd name="T12" fmla="*/ 56 w 118"/>
                <a:gd name="T13" fmla="*/ 88 h 135"/>
                <a:gd name="T14" fmla="*/ 55 w 118"/>
                <a:gd name="T15" fmla="*/ 86 h 135"/>
                <a:gd name="T16" fmla="*/ 13 w 118"/>
                <a:gd name="T17" fmla="*/ 84 h 135"/>
                <a:gd name="T18" fmla="*/ 9 w 118"/>
                <a:gd name="T19" fmla="*/ 86 h 135"/>
                <a:gd name="T20" fmla="*/ 24 w 118"/>
                <a:gd name="T21" fmla="*/ 88 h 135"/>
                <a:gd name="T22" fmla="*/ 7 w 118"/>
                <a:gd name="T23" fmla="*/ 91 h 135"/>
                <a:gd name="T24" fmla="*/ 31 w 118"/>
                <a:gd name="T25" fmla="*/ 88 h 135"/>
                <a:gd name="T26" fmla="*/ 47 w 118"/>
                <a:gd name="T27" fmla="*/ 86 h 135"/>
                <a:gd name="T28" fmla="*/ 14 w 118"/>
                <a:gd name="T29" fmla="*/ 84 h 135"/>
                <a:gd name="T30" fmla="*/ 5 w 118"/>
                <a:gd name="T31" fmla="*/ 88 h 135"/>
                <a:gd name="T32" fmla="*/ 4 w 118"/>
                <a:gd name="T33" fmla="*/ 84 h 135"/>
                <a:gd name="T34" fmla="*/ 25 w 118"/>
                <a:gd name="T35" fmla="*/ 86 h 135"/>
                <a:gd name="T36" fmla="*/ 9 w 118"/>
                <a:gd name="T37" fmla="*/ 90 h 135"/>
                <a:gd name="T38" fmla="*/ 24 w 118"/>
                <a:gd name="T39" fmla="*/ 82 h 135"/>
                <a:gd name="T40" fmla="*/ 67 w 118"/>
                <a:gd name="T41" fmla="*/ 79 h 135"/>
                <a:gd name="T42" fmla="*/ 16 w 118"/>
                <a:gd name="T43" fmla="*/ 81 h 135"/>
                <a:gd name="T44" fmla="*/ 24 w 118"/>
                <a:gd name="T45" fmla="*/ 84 h 135"/>
                <a:gd name="T46" fmla="*/ 36 w 118"/>
                <a:gd name="T47" fmla="*/ 77 h 135"/>
                <a:gd name="T48" fmla="*/ 2 w 118"/>
                <a:gd name="T49" fmla="*/ 81 h 135"/>
                <a:gd name="T50" fmla="*/ 7 w 118"/>
                <a:gd name="T51" fmla="*/ 77 h 135"/>
                <a:gd name="T52" fmla="*/ 16 w 118"/>
                <a:gd name="T53" fmla="*/ 77 h 135"/>
                <a:gd name="T54" fmla="*/ 11 w 118"/>
                <a:gd name="T55" fmla="*/ 79 h 135"/>
                <a:gd name="T56" fmla="*/ 69 w 118"/>
                <a:gd name="T57" fmla="*/ 73 h 135"/>
                <a:gd name="T58" fmla="*/ 69 w 118"/>
                <a:gd name="T59" fmla="*/ 77 h 135"/>
                <a:gd name="T60" fmla="*/ 58 w 118"/>
                <a:gd name="T61" fmla="*/ 71 h 135"/>
                <a:gd name="T62" fmla="*/ 22 w 118"/>
                <a:gd name="T63" fmla="*/ 75 h 135"/>
                <a:gd name="T64" fmla="*/ 67 w 118"/>
                <a:gd name="T65" fmla="*/ 71 h 135"/>
                <a:gd name="T66" fmla="*/ 73 w 118"/>
                <a:gd name="T67" fmla="*/ 79 h 135"/>
                <a:gd name="T68" fmla="*/ 71 w 118"/>
                <a:gd name="T69" fmla="*/ 68 h 135"/>
                <a:gd name="T70" fmla="*/ 11 w 118"/>
                <a:gd name="T71" fmla="*/ 77 h 135"/>
                <a:gd name="T72" fmla="*/ 58 w 118"/>
                <a:gd name="T73" fmla="*/ 68 h 135"/>
                <a:gd name="T74" fmla="*/ 77 w 118"/>
                <a:gd name="T75" fmla="*/ 66 h 135"/>
                <a:gd name="T76" fmla="*/ 75 w 118"/>
                <a:gd name="T77" fmla="*/ 66 h 135"/>
                <a:gd name="T78" fmla="*/ 14 w 118"/>
                <a:gd name="T79" fmla="*/ 68 h 135"/>
                <a:gd name="T80" fmla="*/ 13 w 118"/>
                <a:gd name="T81" fmla="*/ 64 h 135"/>
                <a:gd name="T82" fmla="*/ 80 w 118"/>
                <a:gd name="T83" fmla="*/ 62 h 135"/>
                <a:gd name="T84" fmla="*/ 14 w 118"/>
                <a:gd name="T85" fmla="*/ 64 h 135"/>
                <a:gd name="T86" fmla="*/ 49 w 118"/>
                <a:gd name="T87" fmla="*/ 62 h 135"/>
                <a:gd name="T88" fmla="*/ 64 w 118"/>
                <a:gd name="T89" fmla="*/ 60 h 135"/>
                <a:gd name="T90" fmla="*/ 60 w 118"/>
                <a:gd name="T91" fmla="*/ 60 h 135"/>
                <a:gd name="T92" fmla="*/ 60 w 118"/>
                <a:gd name="T93" fmla="*/ 55 h 135"/>
                <a:gd name="T94" fmla="*/ 62 w 118"/>
                <a:gd name="T95" fmla="*/ 55 h 135"/>
                <a:gd name="T96" fmla="*/ 47 w 118"/>
                <a:gd name="T97" fmla="*/ 51 h 135"/>
                <a:gd name="T98" fmla="*/ 60 w 118"/>
                <a:gd name="T99" fmla="*/ 51 h 135"/>
                <a:gd name="T100" fmla="*/ 55 w 118"/>
                <a:gd name="T101" fmla="*/ 48 h 135"/>
                <a:gd name="T102" fmla="*/ 56 w 118"/>
                <a:gd name="T103" fmla="*/ 46 h 135"/>
                <a:gd name="T104" fmla="*/ 56 w 118"/>
                <a:gd name="T105" fmla="*/ 37 h 135"/>
                <a:gd name="T106" fmla="*/ 47 w 118"/>
                <a:gd name="T107" fmla="*/ 33 h 135"/>
                <a:gd name="T108" fmla="*/ 56 w 118"/>
                <a:gd name="T109" fmla="*/ 33 h 135"/>
                <a:gd name="T110" fmla="*/ 40 w 118"/>
                <a:gd name="T111" fmla="*/ 31 h 135"/>
                <a:gd name="T112" fmla="*/ 60 w 118"/>
                <a:gd name="T113" fmla="*/ 28 h 135"/>
                <a:gd name="T114" fmla="*/ 31 w 118"/>
                <a:gd name="T115" fmla="*/ 26 h 135"/>
                <a:gd name="T116" fmla="*/ 35 w 118"/>
                <a:gd name="T117" fmla="*/ 24 h 135"/>
                <a:gd name="T118" fmla="*/ 11 w 118"/>
                <a:gd name="T119" fmla="*/ 15 h 135"/>
                <a:gd name="T120" fmla="*/ 27 w 118"/>
                <a:gd name="T121" fmla="*/ 11 h 135"/>
                <a:gd name="T122" fmla="*/ 27 w 118"/>
                <a:gd name="T123" fmla="*/ 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8" h="135">
                  <a:moveTo>
                    <a:pt x="118" y="135"/>
                  </a:moveTo>
                  <a:lnTo>
                    <a:pt x="118" y="134"/>
                  </a:lnTo>
                  <a:lnTo>
                    <a:pt x="118" y="135"/>
                  </a:lnTo>
                  <a:close/>
                  <a:moveTo>
                    <a:pt x="102" y="99"/>
                  </a:moveTo>
                  <a:lnTo>
                    <a:pt x="102" y="101"/>
                  </a:lnTo>
                  <a:lnTo>
                    <a:pt x="102" y="99"/>
                  </a:lnTo>
                  <a:close/>
                  <a:moveTo>
                    <a:pt x="7" y="95"/>
                  </a:moveTo>
                  <a:lnTo>
                    <a:pt x="9" y="95"/>
                  </a:lnTo>
                  <a:lnTo>
                    <a:pt x="9" y="97"/>
                  </a:lnTo>
                  <a:lnTo>
                    <a:pt x="9" y="95"/>
                  </a:lnTo>
                  <a:lnTo>
                    <a:pt x="9" y="97"/>
                  </a:lnTo>
                  <a:lnTo>
                    <a:pt x="7" y="97"/>
                  </a:lnTo>
                  <a:lnTo>
                    <a:pt x="7" y="95"/>
                  </a:lnTo>
                  <a:close/>
                  <a:moveTo>
                    <a:pt x="11" y="95"/>
                  </a:moveTo>
                  <a:lnTo>
                    <a:pt x="11" y="93"/>
                  </a:lnTo>
                  <a:lnTo>
                    <a:pt x="11" y="95"/>
                  </a:lnTo>
                  <a:close/>
                  <a:moveTo>
                    <a:pt x="9" y="93"/>
                  </a:moveTo>
                  <a:lnTo>
                    <a:pt x="9" y="95"/>
                  </a:lnTo>
                  <a:lnTo>
                    <a:pt x="9" y="93"/>
                  </a:lnTo>
                  <a:lnTo>
                    <a:pt x="9" y="95"/>
                  </a:lnTo>
                  <a:lnTo>
                    <a:pt x="7" y="95"/>
                  </a:lnTo>
                  <a:lnTo>
                    <a:pt x="7" y="93"/>
                  </a:lnTo>
                  <a:lnTo>
                    <a:pt x="9" y="93"/>
                  </a:lnTo>
                  <a:close/>
                  <a:moveTo>
                    <a:pt x="51" y="91"/>
                  </a:moveTo>
                  <a:lnTo>
                    <a:pt x="53" y="91"/>
                  </a:lnTo>
                  <a:lnTo>
                    <a:pt x="53" y="93"/>
                  </a:lnTo>
                  <a:lnTo>
                    <a:pt x="51" y="93"/>
                  </a:lnTo>
                  <a:lnTo>
                    <a:pt x="51" y="91"/>
                  </a:lnTo>
                  <a:close/>
                  <a:moveTo>
                    <a:pt x="56" y="91"/>
                  </a:moveTo>
                  <a:lnTo>
                    <a:pt x="55" y="91"/>
                  </a:lnTo>
                  <a:lnTo>
                    <a:pt x="56" y="91"/>
                  </a:lnTo>
                  <a:lnTo>
                    <a:pt x="55" y="91"/>
                  </a:lnTo>
                  <a:lnTo>
                    <a:pt x="56" y="91"/>
                  </a:lnTo>
                  <a:close/>
                  <a:moveTo>
                    <a:pt x="29" y="91"/>
                  </a:moveTo>
                  <a:lnTo>
                    <a:pt x="29" y="90"/>
                  </a:lnTo>
                  <a:lnTo>
                    <a:pt x="29" y="91"/>
                  </a:lnTo>
                  <a:close/>
                  <a:moveTo>
                    <a:pt x="49" y="90"/>
                  </a:moveTo>
                  <a:lnTo>
                    <a:pt x="49" y="91"/>
                  </a:lnTo>
                  <a:lnTo>
                    <a:pt x="49" y="90"/>
                  </a:lnTo>
                  <a:close/>
                  <a:moveTo>
                    <a:pt x="9" y="90"/>
                  </a:moveTo>
                  <a:lnTo>
                    <a:pt x="9" y="91"/>
                  </a:lnTo>
                  <a:lnTo>
                    <a:pt x="9" y="93"/>
                  </a:lnTo>
                  <a:lnTo>
                    <a:pt x="7" y="93"/>
                  </a:lnTo>
                  <a:lnTo>
                    <a:pt x="7" y="91"/>
                  </a:lnTo>
                  <a:lnTo>
                    <a:pt x="5" y="91"/>
                  </a:lnTo>
                  <a:lnTo>
                    <a:pt x="5" y="90"/>
                  </a:lnTo>
                  <a:lnTo>
                    <a:pt x="7" y="90"/>
                  </a:lnTo>
                  <a:lnTo>
                    <a:pt x="7" y="91"/>
                  </a:lnTo>
                  <a:lnTo>
                    <a:pt x="9" y="91"/>
                  </a:lnTo>
                  <a:lnTo>
                    <a:pt x="9" y="90"/>
                  </a:lnTo>
                  <a:close/>
                  <a:moveTo>
                    <a:pt x="20" y="91"/>
                  </a:moveTo>
                  <a:lnTo>
                    <a:pt x="20" y="93"/>
                  </a:lnTo>
                  <a:lnTo>
                    <a:pt x="22" y="93"/>
                  </a:lnTo>
                  <a:lnTo>
                    <a:pt x="20" y="95"/>
                  </a:lnTo>
                  <a:lnTo>
                    <a:pt x="20" y="93"/>
                  </a:lnTo>
                  <a:lnTo>
                    <a:pt x="18" y="93"/>
                  </a:lnTo>
                  <a:lnTo>
                    <a:pt x="18" y="91"/>
                  </a:lnTo>
                  <a:lnTo>
                    <a:pt x="18" y="93"/>
                  </a:lnTo>
                  <a:lnTo>
                    <a:pt x="18" y="91"/>
                  </a:lnTo>
                  <a:lnTo>
                    <a:pt x="20" y="91"/>
                  </a:lnTo>
                  <a:lnTo>
                    <a:pt x="18" y="91"/>
                  </a:lnTo>
                  <a:lnTo>
                    <a:pt x="18" y="90"/>
                  </a:lnTo>
                  <a:lnTo>
                    <a:pt x="20" y="90"/>
                  </a:lnTo>
                  <a:lnTo>
                    <a:pt x="20" y="91"/>
                  </a:lnTo>
                  <a:close/>
                  <a:moveTo>
                    <a:pt x="53" y="90"/>
                  </a:moveTo>
                  <a:lnTo>
                    <a:pt x="55" y="90"/>
                  </a:lnTo>
                  <a:lnTo>
                    <a:pt x="53" y="90"/>
                  </a:lnTo>
                  <a:lnTo>
                    <a:pt x="53" y="91"/>
                  </a:lnTo>
                  <a:lnTo>
                    <a:pt x="53" y="90"/>
                  </a:lnTo>
                  <a:close/>
                  <a:moveTo>
                    <a:pt x="31" y="90"/>
                  </a:moveTo>
                  <a:lnTo>
                    <a:pt x="29" y="90"/>
                  </a:lnTo>
                  <a:lnTo>
                    <a:pt x="31" y="90"/>
                  </a:lnTo>
                  <a:close/>
                  <a:moveTo>
                    <a:pt x="64" y="90"/>
                  </a:moveTo>
                  <a:lnTo>
                    <a:pt x="62" y="90"/>
                  </a:lnTo>
                  <a:lnTo>
                    <a:pt x="64" y="90"/>
                  </a:lnTo>
                  <a:close/>
                  <a:moveTo>
                    <a:pt x="64" y="88"/>
                  </a:moveTo>
                  <a:lnTo>
                    <a:pt x="64" y="90"/>
                  </a:lnTo>
                  <a:lnTo>
                    <a:pt x="64" y="88"/>
                  </a:lnTo>
                  <a:close/>
                  <a:moveTo>
                    <a:pt x="11" y="90"/>
                  </a:moveTo>
                  <a:lnTo>
                    <a:pt x="11" y="88"/>
                  </a:lnTo>
                  <a:lnTo>
                    <a:pt x="13" y="88"/>
                  </a:lnTo>
                  <a:lnTo>
                    <a:pt x="11" y="88"/>
                  </a:lnTo>
                  <a:lnTo>
                    <a:pt x="11" y="90"/>
                  </a:lnTo>
                  <a:close/>
                  <a:moveTo>
                    <a:pt x="11" y="91"/>
                  </a:moveTo>
                  <a:lnTo>
                    <a:pt x="11" y="90"/>
                  </a:lnTo>
                  <a:lnTo>
                    <a:pt x="13" y="88"/>
                  </a:lnTo>
                  <a:lnTo>
                    <a:pt x="13" y="90"/>
                  </a:lnTo>
                  <a:lnTo>
                    <a:pt x="11" y="90"/>
                  </a:lnTo>
                  <a:lnTo>
                    <a:pt x="11" y="91"/>
                  </a:lnTo>
                  <a:close/>
                  <a:moveTo>
                    <a:pt x="55" y="88"/>
                  </a:moveTo>
                  <a:lnTo>
                    <a:pt x="55" y="90"/>
                  </a:lnTo>
                  <a:lnTo>
                    <a:pt x="55" y="88"/>
                  </a:lnTo>
                  <a:lnTo>
                    <a:pt x="55" y="90"/>
                  </a:lnTo>
                  <a:lnTo>
                    <a:pt x="53" y="90"/>
                  </a:lnTo>
                  <a:lnTo>
                    <a:pt x="53" y="88"/>
                  </a:lnTo>
                  <a:lnTo>
                    <a:pt x="55" y="88"/>
                  </a:lnTo>
                  <a:close/>
                  <a:moveTo>
                    <a:pt x="22" y="90"/>
                  </a:moveTo>
                  <a:lnTo>
                    <a:pt x="22" y="88"/>
                  </a:lnTo>
                  <a:lnTo>
                    <a:pt x="24" y="88"/>
                  </a:lnTo>
                  <a:lnTo>
                    <a:pt x="24" y="90"/>
                  </a:lnTo>
                  <a:lnTo>
                    <a:pt x="22" y="90"/>
                  </a:lnTo>
                  <a:close/>
                  <a:moveTo>
                    <a:pt x="64" y="88"/>
                  </a:moveTo>
                  <a:lnTo>
                    <a:pt x="62" y="88"/>
                  </a:lnTo>
                  <a:lnTo>
                    <a:pt x="64" y="88"/>
                  </a:lnTo>
                  <a:close/>
                  <a:moveTo>
                    <a:pt x="51" y="88"/>
                  </a:moveTo>
                  <a:lnTo>
                    <a:pt x="49" y="88"/>
                  </a:lnTo>
                  <a:lnTo>
                    <a:pt x="51" y="88"/>
                  </a:lnTo>
                  <a:close/>
                  <a:moveTo>
                    <a:pt x="2" y="91"/>
                  </a:moveTo>
                  <a:lnTo>
                    <a:pt x="4" y="91"/>
                  </a:lnTo>
                  <a:lnTo>
                    <a:pt x="4" y="93"/>
                  </a:lnTo>
                  <a:lnTo>
                    <a:pt x="5" y="93"/>
                  </a:lnTo>
                  <a:lnTo>
                    <a:pt x="4" y="93"/>
                  </a:lnTo>
                  <a:lnTo>
                    <a:pt x="4" y="95"/>
                  </a:lnTo>
                  <a:lnTo>
                    <a:pt x="4" y="93"/>
                  </a:lnTo>
                  <a:lnTo>
                    <a:pt x="2" y="93"/>
                  </a:lnTo>
                  <a:lnTo>
                    <a:pt x="4" y="93"/>
                  </a:lnTo>
                  <a:lnTo>
                    <a:pt x="2" y="93"/>
                  </a:lnTo>
                  <a:lnTo>
                    <a:pt x="4" y="93"/>
                  </a:lnTo>
                  <a:lnTo>
                    <a:pt x="2" y="93"/>
                  </a:lnTo>
                  <a:lnTo>
                    <a:pt x="2" y="91"/>
                  </a:lnTo>
                  <a:lnTo>
                    <a:pt x="0" y="91"/>
                  </a:lnTo>
                  <a:lnTo>
                    <a:pt x="2" y="91"/>
                  </a:lnTo>
                  <a:lnTo>
                    <a:pt x="2" y="90"/>
                  </a:lnTo>
                  <a:lnTo>
                    <a:pt x="2" y="88"/>
                  </a:lnTo>
                  <a:lnTo>
                    <a:pt x="0" y="88"/>
                  </a:lnTo>
                  <a:lnTo>
                    <a:pt x="2" y="86"/>
                  </a:lnTo>
                  <a:lnTo>
                    <a:pt x="2" y="88"/>
                  </a:lnTo>
                  <a:lnTo>
                    <a:pt x="2" y="90"/>
                  </a:lnTo>
                  <a:lnTo>
                    <a:pt x="2" y="91"/>
                  </a:lnTo>
                  <a:close/>
                  <a:moveTo>
                    <a:pt x="58" y="88"/>
                  </a:moveTo>
                  <a:lnTo>
                    <a:pt x="58" y="86"/>
                  </a:lnTo>
                  <a:lnTo>
                    <a:pt x="58" y="88"/>
                  </a:lnTo>
                  <a:close/>
                  <a:moveTo>
                    <a:pt x="100" y="93"/>
                  </a:moveTo>
                  <a:lnTo>
                    <a:pt x="100" y="91"/>
                  </a:lnTo>
                  <a:lnTo>
                    <a:pt x="100" y="90"/>
                  </a:lnTo>
                  <a:lnTo>
                    <a:pt x="100" y="88"/>
                  </a:lnTo>
                  <a:lnTo>
                    <a:pt x="102" y="88"/>
                  </a:lnTo>
                  <a:lnTo>
                    <a:pt x="102" y="86"/>
                  </a:lnTo>
                  <a:lnTo>
                    <a:pt x="102" y="88"/>
                  </a:lnTo>
                  <a:lnTo>
                    <a:pt x="102" y="90"/>
                  </a:lnTo>
                  <a:lnTo>
                    <a:pt x="102" y="91"/>
                  </a:lnTo>
                  <a:lnTo>
                    <a:pt x="102" y="93"/>
                  </a:lnTo>
                  <a:lnTo>
                    <a:pt x="100" y="93"/>
                  </a:lnTo>
                  <a:close/>
                  <a:moveTo>
                    <a:pt x="62" y="88"/>
                  </a:moveTo>
                  <a:lnTo>
                    <a:pt x="62" y="90"/>
                  </a:lnTo>
                  <a:lnTo>
                    <a:pt x="60" y="90"/>
                  </a:lnTo>
                  <a:lnTo>
                    <a:pt x="60" y="88"/>
                  </a:lnTo>
                  <a:lnTo>
                    <a:pt x="62" y="88"/>
                  </a:lnTo>
                  <a:lnTo>
                    <a:pt x="62" y="86"/>
                  </a:lnTo>
                  <a:lnTo>
                    <a:pt x="62" y="88"/>
                  </a:lnTo>
                  <a:close/>
                  <a:moveTo>
                    <a:pt x="22" y="88"/>
                  </a:moveTo>
                  <a:lnTo>
                    <a:pt x="22" y="90"/>
                  </a:lnTo>
                  <a:lnTo>
                    <a:pt x="24" y="90"/>
                  </a:lnTo>
                  <a:lnTo>
                    <a:pt x="24" y="91"/>
                  </a:lnTo>
                  <a:lnTo>
                    <a:pt x="24" y="93"/>
                  </a:lnTo>
                  <a:lnTo>
                    <a:pt x="22" y="93"/>
                  </a:lnTo>
                  <a:lnTo>
                    <a:pt x="22" y="91"/>
                  </a:lnTo>
                  <a:lnTo>
                    <a:pt x="20" y="91"/>
                  </a:lnTo>
                  <a:lnTo>
                    <a:pt x="20" y="90"/>
                  </a:lnTo>
                  <a:lnTo>
                    <a:pt x="18" y="90"/>
                  </a:lnTo>
                  <a:lnTo>
                    <a:pt x="20" y="90"/>
                  </a:lnTo>
                  <a:lnTo>
                    <a:pt x="20" y="88"/>
                  </a:lnTo>
                  <a:lnTo>
                    <a:pt x="20" y="90"/>
                  </a:lnTo>
                  <a:lnTo>
                    <a:pt x="18" y="90"/>
                  </a:lnTo>
                  <a:lnTo>
                    <a:pt x="18" y="88"/>
                  </a:lnTo>
                  <a:lnTo>
                    <a:pt x="20" y="86"/>
                  </a:lnTo>
                  <a:lnTo>
                    <a:pt x="22" y="86"/>
                  </a:lnTo>
                  <a:lnTo>
                    <a:pt x="22" y="88"/>
                  </a:lnTo>
                  <a:close/>
                  <a:moveTo>
                    <a:pt x="18" y="88"/>
                  </a:moveTo>
                  <a:lnTo>
                    <a:pt x="18" y="86"/>
                  </a:lnTo>
                  <a:lnTo>
                    <a:pt x="20" y="86"/>
                  </a:lnTo>
                  <a:lnTo>
                    <a:pt x="18" y="88"/>
                  </a:lnTo>
                  <a:close/>
                  <a:moveTo>
                    <a:pt x="58" y="86"/>
                  </a:moveTo>
                  <a:lnTo>
                    <a:pt x="56" y="86"/>
                  </a:lnTo>
                  <a:lnTo>
                    <a:pt x="58" y="86"/>
                  </a:lnTo>
                  <a:close/>
                  <a:moveTo>
                    <a:pt x="66" y="86"/>
                  </a:moveTo>
                  <a:lnTo>
                    <a:pt x="64" y="86"/>
                  </a:lnTo>
                  <a:lnTo>
                    <a:pt x="66" y="86"/>
                  </a:lnTo>
                  <a:close/>
                  <a:moveTo>
                    <a:pt x="60" y="86"/>
                  </a:moveTo>
                  <a:lnTo>
                    <a:pt x="58" y="86"/>
                  </a:lnTo>
                  <a:lnTo>
                    <a:pt x="58" y="88"/>
                  </a:lnTo>
                  <a:lnTo>
                    <a:pt x="56" y="88"/>
                  </a:lnTo>
                  <a:lnTo>
                    <a:pt x="56" y="86"/>
                  </a:lnTo>
                  <a:lnTo>
                    <a:pt x="58" y="86"/>
                  </a:lnTo>
                  <a:lnTo>
                    <a:pt x="58" y="84"/>
                  </a:lnTo>
                  <a:lnTo>
                    <a:pt x="60" y="84"/>
                  </a:lnTo>
                  <a:lnTo>
                    <a:pt x="60" y="86"/>
                  </a:lnTo>
                  <a:close/>
                  <a:moveTo>
                    <a:pt x="44" y="84"/>
                  </a:moveTo>
                  <a:lnTo>
                    <a:pt x="44" y="86"/>
                  </a:lnTo>
                  <a:lnTo>
                    <a:pt x="42" y="86"/>
                  </a:lnTo>
                  <a:lnTo>
                    <a:pt x="42" y="88"/>
                  </a:lnTo>
                  <a:lnTo>
                    <a:pt x="40" y="88"/>
                  </a:lnTo>
                  <a:lnTo>
                    <a:pt x="38" y="88"/>
                  </a:lnTo>
                  <a:lnTo>
                    <a:pt x="40" y="86"/>
                  </a:lnTo>
                  <a:lnTo>
                    <a:pt x="40" y="84"/>
                  </a:lnTo>
                  <a:lnTo>
                    <a:pt x="42" y="84"/>
                  </a:lnTo>
                  <a:lnTo>
                    <a:pt x="44" y="84"/>
                  </a:lnTo>
                  <a:close/>
                  <a:moveTo>
                    <a:pt x="56" y="84"/>
                  </a:moveTo>
                  <a:lnTo>
                    <a:pt x="56" y="86"/>
                  </a:lnTo>
                  <a:lnTo>
                    <a:pt x="56" y="88"/>
                  </a:lnTo>
                  <a:lnTo>
                    <a:pt x="55" y="88"/>
                  </a:lnTo>
                  <a:lnTo>
                    <a:pt x="56" y="88"/>
                  </a:lnTo>
                  <a:lnTo>
                    <a:pt x="55" y="88"/>
                  </a:lnTo>
                  <a:lnTo>
                    <a:pt x="56" y="88"/>
                  </a:lnTo>
                  <a:lnTo>
                    <a:pt x="55" y="88"/>
                  </a:lnTo>
                  <a:lnTo>
                    <a:pt x="53" y="88"/>
                  </a:lnTo>
                  <a:lnTo>
                    <a:pt x="53" y="86"/>
                  </a:lnTo>
                  <a:lnTo>
                    <a:pt x="55" y="86"/>
                  </a:lnTo>
                  <a:lnTo>
                    <a:pt x="56" y="84"/>
                  </a:lnTo>
                  <a:close/>
                  <a:moveTo>
                    <a:pt x="14" y="86"/>
                  </a:moveTo>
                  <a:lnTo>
                    <a:pt x="16" y="86"/>
                  </a:lnTo>
                  <a:lnTo>
                    <a:pt x="14" y="88"/>
                  </a:lnTo>
                  <a:lnTo>
                    <a:pt x="16" y="88"/>
                  </a:lnTo>
                  <a:lnTo>
                    <a:pt x="16" y="90"/>
                  </a:lnTo>
                  <a:lnTo>
                    <a:pt x="14" y="90"/>
                  </a:lnTo>
                  <a:lnTo>
                    <a:pt x="14" y="88"/>
                  </a:lnTo>
                  <a:lnTo>
                    <a:pt x="14" y="90"/>
                  </a:lnTo>
                  <a:lnTo>
                    <a:pt x="16" y="90"/>
                  </a:lnTo>
                  <a:lnTo>
                    <a:pt x="16" y="91"/>
                  </a:lnTo>
                  <a:lnTo>
                    <a:pt x="16" y="93"/>
                  </a:lnTo>
                  <a:lnTo>
                    <a:pt x="14" y="93"/>
                  </a:lnTo>
                  <a:lnTo>
                    <a:pt x="14" y="91"/>
                  </a:lnTo>
                  <a:lnTo>
                    <a:pt x="14" y="93"/>
                  </a:lnTo>
                  <a:lnTo>
                    <a:pt x="13" y="93"/>
                  </a:lnTo>
                  <a:lnTo>
                    <a:pt x="13" y="91"/>
                  </a:lnTo>
                  <a:lnTo>
                    <a:pt x="11" y="91"/>
                  </a:lnTo>
                  <a:lnTo>
                    <a:pt x="13" y="90"/>
                  </a:lnTo>
                  <a:lnTo>
                    <a:pt x="13" y="88"/>
                  </a:lnTo>
                  <a:lnTo>
                    <a:pt x="13" y="86"/>
                  </a:lnTo>
                  <a:lnTo>
                    <a:pt x="13" y="88"/>
                  </a:lnTo>
                  <a:lnTo>
                    <a:pt x="13" y="86"/>
                  </a:lnTo>
                  <a:lnTo>
                    <a:pt x="14" y="86"/>
                  </a:lnTo>
                  <a:lnTo>
                    <a:pt x="13" y="86"/>
                  </a:lnTo>
                  <a:lnTo>
                    <a:pt x="13" y="84"/>
                  </a:lnTo>
                  <a:lnTo>
                    <a:pt x="14" y="84"/>
                  </a:lnTo>
                  <a:lnTo>
                    <a:pt x="14" y="86"/>
                  </a:lnTo>
                  <a:close/>
                  <a:moveTo>
                    <a:pt x="55" y="86"/>
                  </a:moveTo>
                  <a:lnTo>
                    <a:pt x="55" y="84"/>
                  </a:lnTo>
                  <a:lnTo>
                    <a:pt x="56" y="84"/>
                  </a:lnTo>
                  <a:lnTo>
                    <a:pt x="55" y="86"/>
                  </a:lnTo>
                  <a:close/>
                  <a:moveTo>
                    <a:pt x="45" y="86"/>
                  </a:moveTo>
                  <a:lnTo>
                    <a:pt x="45" y="88"/>
                  </a:lnTo>
                  <a:lnTo>
                    <a:pt x="44" y="88"/>
                  </a:lnTo>
                  <a:lnTo>
                    <a:pt x="44" y="90"/>
                  </a:lnTo>
                  <a:lnTo>
                    <a:pt x="44" y="91"/>
                  </a:lnTo>
                  <a:lnTo>
                    <a:pt x="42" y="91"/>
                  </a:lnTo>
                  <a:lnTo>
                    <a:pt x="40" y="91"/>
                  </a:lnTo>
                  <a:lnTo>
                    <a:pt x="38" y="91"/>
                  </a:lnTo>
                  <a:lnTo>
                    <a:pt x="38" y="90"/>
                  </a:lnTo>
                  <a:lnTo>
                    <a:pt x="38" y="88"/>
                  </a:lnTo>
                  <a:lnTo>
                    <a:pt x="40" y="88"/>
                  </a:lnTo>
                  <a:lnTo>
                    <a:pt x="42" y="88"/>
                  </a:lnTo>
                  <a:lnTo>
                    <a:pt x="42" y="86"/>
                  </a:lnTo>
                  <a:lnTo>
                    <a:pt x="44" y="86"/>
                  </a:lnTo>
                  <a:lnTo>
                    <a:pt x="45" y="84"/>
                  </a:lnTo>
                  <a:lnTo>
                    <a:pt x="45" y="86"/>
                  </a:lnTo>
                  <a:close/>
                  <a:moveTo>
                    <a:pt x="9" y="88"/>
                  </a:moveTo>
                  <a:lnTo>
                    <a:pt x="11" y="88"/>
                  </a:lnTo>
                  <a:lnTo>
                    <a:pt x="11" y="86"/>
                  </a:lnTo>
                  <a:lnTo>
                    <a:pt x="9" y="86"/>
                  </a:lnTo>
                  <a:lnTo>
                    <a:pt x="11" y="86"/>
                  </a:lnTo>
                  <a:lnTo>
                    <a:pt x="11" y="84"/>
                  </a:lnTo>
                  <a:lnTo>
                    <a:pt x="9" y="84"/>
                  </a:lnTo>
                  <a:lnTo>
                    <a:pt x="11" y="84"/>
                  </a:lnTo>
                  <a:lnTo>
                    <a:pt x="9" y="84"/>
                  </a:lnTo>
                  <a:lnTo>
                    <a:pt x="11" y="84"/>
                  </a:lnTo>
                  <a:lnTo>
                    <a:pt x="11" y="86"/>
                  </a:lnTo>
                  <a:lnTo>
                    <a:pt x="13" y="86"/>
                  </a:lnTo>
                  <a:lnTo>
                    <a:pt x="11" y="88"/>
                  </a:lnTo>
                  <a:lnTo>
                    <a:pt x="13" y="86"/>
                  </a:lnTo>
                  <a:lnTo>
                    <a:pt x="13" y="88"/>
                  </a:lnTo>
                  <a:lnTo>
                    <a:pt x="11" y="88"/>
                  </a:lnTo>
                  <a:lnTo>
                    <a:pt x="11" y="90"/>
                  </a:lnTo>
                  <a:lnTo>
                    <a:pt x="9" y="91"/>
                  </a:lnTo>
                  <a:lnTo>
                    <a:pt x="9" y="90"/>
                  </a:lnTo>
                  <a:lnTo>
                    <a:pt x="11" y="90"/>
                  </a:lnTo>
                  <a:lnTo>
                    <a:pt x="11" y="88"/>
                  </a:lnTo>
                  <a:lnTo>
                    <a:pt x="9" y="88"/>
                  </a:lnTo>
                  <a:close/>
                  <a:moveTo>
                    <a:pt x="25" y="84"/>
                  </a:moveTo>
                  <a:lnTo>
                    <a:pt x="25" y="86"/>
                  </a:lnTo>
                  <a:lnTo>
                    <a:pt x="25" y="88"/>
                  </a:lnTo>
                  <a:lnTo>
                    <a:pt x="25" y="90"/>
                  </a:lnTo>
                  <a:lnTo>
                    <a:pt x="24" y="90"/>
                  </a:lnTo>
                  <a:lnTo>
                    <a:pt x="24" y="88"/>
                  </a:lnTo>
                  <a:lnTo>
                    <a:pt x="24" y="90"/>
                  </a:lnTo>
                  <a:lnTo>
                    <a:pt x="24" y="88"/>
                  </a:lnTo>
                  <a:lnTo>
                    <a:pt x="24" y="86"/>
                  </a:lnTo>
                  <a:lnTo>
                    <a:pt x="24" y="84"/>
                  </a:lnTo>
                  <a:lnTo>
                    <a:pt x="25" y="84"/>
                  </a:lnTo>
                  <a:close/>
                  <a:moveTo>
                    <a:pt x="47" y="88"/>
                  </a:moveTo>
                  <a:lnTo>
                    <a:pt x="49" y="88"/>
                  </a:lnTo>
                  <a:lnTo>
                    <a:pt x="49" y="90"/>
                  </a:lnTo>
                  <a:lnTo>
                    <a:pt x="47" y="90"/>
                  </a:lnTo>
                  <a:lnTo>
                    <a:pt x="45" y="90"/>
                  </a:lnTo>
                  <a:lnTo>
                    <a:pt x="45" y="88"/>
                  </a:lnTo>
                  <a:lnTo>
                    <a:pt x="47" y="88"/>
                  </a:lnTo>
                  <a:lnTo>
                    <a:pt x="47" y="86"/>
                  </a:lnTo>
                  <a:lnTo>
                    <a:pt x="47" y="84"/>
                  </a:lnTo>
                  <a:lnTo>
                    <a:pt x="49" y="84"/>
                  </a:lnTo>
                  <a:lnTo>
                    <a:pt x="49" y="86"/>
                  </a:lnTo>
                  <a:lnTo>
                    <a:pt x="47" y="86"/>
                  </a:lnTo>
                  <a:lnTo>
                    <a:pt x="47" y="88"/>
                  </a:lnTo>
                  <a:close/>
                  <a:moveTo>
                    <a:pt x="5" y="84"/>
                  </a:moveTo>
                  <a:lnTo>
                    <a:pt x="7" y="84"/>
                  </a:lnTo>
                  <a:lnTo>
                    <a:pt x="7" y="86"/>
                  </a:lnTo>
                  <a:lnTo>
                    <a:pt x="7" y="88"/>
                  </a:lnTo>
                  <a:lnTo>
                    <a:pt x="9" y="88"/>
                  </a:lnTo>
                  <a:lnTo>
                    <a:pt x="7" y="88"/>
                  </a:lnTo>
                  <a:lnTo>
                    <a:pt x="9" y="88"/>
                  </a:lnTo>
                  <a:lnTo>
                    <a:pt x="9" y="90"/>
                  </a:lnTo>
                  <a:lnTo>
                    <a:pt x="9" y="91"/>
                  </a:lnTo>
                  <a:lnTo>
                    <a:pt x="7" y="91"/>
                  </a:lnTo>
                  <a:lnTo>
                    <a:pt x="7" y="90"/>
                  </a:lnTo>
                  <a:lnTo>
                    <a:pt x="5" y="90"/>
                  </a:lnTo>
                  <a:lnTo>
                    <a:pt x="7" y="90"/>
                  </a:lnTo>
                  <a:lnTo>
                    <a:pt x="7" y="88"/>
                  </a:lnTo>
                  <a:lnTo>
                    <a:pt x="7" y="86"/>
                  </a:lnTo>
                  <a:lnTo>
                    <a:pt x="5" y="86"/>
                  </a:lnTo>
                  <a:lnTo>
                    <a:pt x="4" y="86"/>
                  </a:lnTo>
                  <a:lnTo>
                    <a:pt x="5" y="86"/>
                  </a:lnTo>
                  <a:lnTo>
                    <a:pt x="5" y="84"/>
                  </a:lnTo>
                  <a:close/>
                  <a:moveTo>
                    <a:pt x="49" y="86"/>
                  </a:moveTo>
                  <a:lnTo>
                    <a:pt x="49" y="84"/>
                  </a:lnTo>
                  <a:lnTo>
                    <a:pt x="49" y="82"/>
                  </a:lnTo>
                  <a:lnTo>
                    <a:pt x="49" y="84"/>
                  </a:lnTo>
                  <a:lnTo>
                    <a:pt x="49" y="86"/>
                  </a:lnTo>
                  <a:close/>
                  <a:moveTo>
                    <a:pt x="56" y="84"/>
                  </a:moveTo>
                  <a:lnTo>
                    <a:pt x="55" y="84"/>
                  </a:lnTo>
                  <a:lnTo>
                    <a:pt x="56" y="84"/>
                  </a:lnTo>
                  <a:lnTo>
                    <a:pt x="56" y="82"/>
                  </a:lnTo>
                  <a:lnTo>
                    <a:pt x="56" y="84"/>
                  </a:lnTo>
                  <a:close/>
                  <a:moveTo>
                    <a:pt x="31" y="82"/>
                  </a:moveTo>
                  <a:lnTo>
                    <a:pt x="31" y="84"/>
                  </a:lnTo>
                  <a:lnTo>
                    <a:pt x="31" y="82"/>
                  </a:lnTo>
                  <a:lnTo>
                    <a:pt x="31" y="84"/>
                  </a:lnTo>
                  <a:lnTo>
                    <a:pt x="31" y="82"/>
                  </a:lnTo>
                  <a:close/>
                  <a:moveTo>
                    <a:pt x="31" y="86"/>
                  </a:moveTo>
                  <a:lnTo>
                    <a:pt x="31" y="88"/>
                  </a:lnTo>
                  <a:lnTo>
                    <a:pt x="29" y="88"/>
                  </a:lnTo>
                  <a:lnTo>
                    <a:pt x="27" y="88"/>
                  </a:lnTo>
                  <a:lnTo>
                    <a:pt x="27" y="86"/>
                  </a:lnTo>
                  <a:lnTo>
                    <a:pt x="29" y="86"/>
                  </a:lnTo>
                  <a:lnTo>
                    <a:pt x="29" y="84"/>
                  </a:lnTo>
                  <a:lnTo>
                    <a:pt x="27" y="84"/>
                  </a:lnTo>
                  <a:lnTo>
                    <a:pt x="29" y="84"/>
                  </a:lnTo>
                  <a:lnTo>
                    <a:pt x="29" y="82"/>
                  </a:lnTo>
                  <a:lnTo>
                    <a:pt x="29" y="84"/>
                  </a:lnTo>
                  <a:lnTo>
                    <a:pt x="31" y="86"/>
                  </a:lnTo>
                  <a:close/>
                  <a:moveTo>
                    <a:pt x="62" y="82"/>
                  </a:moveTo>
                  <a:lnTo>
                    <a:pt x="62" y="84"/>
                  </a:lnTo>
                  <a:lnTo>
                    <a:pt x="60" y="84"/>
                  </a:lnTo>
                  <a:lnTo>
                    <a:pt x="62" y="84"/>
                  </a:lnTo>
                  <a:lnTo>
                    <a:pt x="60" y="84"/>
                  </a:lnTo>
                  <a:lnTo>
                    <a:pt x="60" y="82"/>
                  </a:lnTo>
                  <a:lnTo>
                    <a:pt x="62" y="82"/>
                  </a:lnTo>
                  <a:close/>
                  <a:moveTo>
                    <a:pt x="47" y="84"/>
                  </a:moveTo>
                  <a:lnTo>
                    <a:pt x="47" y="82"/>
                  </a:lnTo>
                  <a:lnTo>
                    <a:pt x="49" y="82"/>
                  </a:lnTo>
                  <a:lnTo>
                    <a:pt x="49" y="84"/>
                  </a:lnTo>
                  <a:lnTo>
                    <a:pt x="47" y="84"/>
                  </a:lnTo>
                  <a:close/>
                  <a:moveTo>
                    <a:pt x="51" y="88"/>
                  </a:moveTo>
                  <a:lnTo>
                    <a:pt x="49" y="88"/>
                  </a:lnTo>
                  <a:lnTo>
                    <a:pt x="47" y="88"/>
                  </a:lnTo>
                  <a:lnTo>
                    <a:pt x="47" y="86"/>
                  </a:lnTo>
                  <a:lnTo>
                    <a:pt x="49" y="86"/>
                  </a:lnTo>
                  <a:lnTo>
                    <a:pt x="49" y="84"/>
                  </a:lnTo>
                  <a:lnTo>
                    <a:pt x="49" y="82"/>
                  </a:lnTo>
                  <a:lnTo>
                    <a:pt x="51" y="82"/>
                  </a:lnTo>
                  <a:lnTo>
                    <a:pt x="53" y="82"/>
                  </a:lnTo>
                  <a:lnTo>
                    <a:pt x="53" y="84"/>
                  </a:lnTo>
                  <a:lnTo>
                    <a:pt x="53" y="86"/>
                  </a:lnTo>
                  <a:lnTo>
                    <a:pt x="51" y="86"/>
                  </a:lnTo>
                  <a:lnTo>
                    <a:pt x="51" y="88"/>
                  </a:lnTo>
                  <a:close/>
                  <a:moveTo>
                    <a:pt x="16" y="82"/>
                  </a:moveTo>
                  <a:lnTo>
                    <a:pt x="16" y="84"/>
                  </a:lnTo>
                  <a:lnTo>
                    <a:pt x="16" y="86"/>
                  </a:lnTo>
                  <a:lnTo>
                    <a:pt x="18" y="86"/>
                  </a:lnTo>
                  <a:lnTo>
                    <a:pt x="16" y="86"/>
                  </a:lnTo>
                  <a:lnTo>
                    <a:pt x="16" y="84"/>
                  </a:lnTo>
                  <a:lnTo>
                    <a:pt x="16" y="86"/>
                  </a:lnTo>
                  <a:lnTo>
                    <a:pt x="18" y="86"/>
                  </a:lnTo>
                  <a:lnTo>
                    <a:pt x="16" y="86"/>
                  </a:lnTo>
                  <a:lnTo>
                    <a:pt x="18" y="86"/>
                  </a:lnTo>
                  <a:lnTo>
                    <a:pt x="18" y="88"/>
                  </a:lnTo>
                  <a:lnTo>
                    <a:pt x="16" y="88"/>
                  </a:lnTo>
                  <a:lnTo>
                    <a:pt x="14" y="88"/>
                  </a:lnTo>
                  <a:lnTo>
                    <a:pt x="16" y="88"/>
                  </a:lnTo>
                  <a:lnTo>
                    <a:pt x="16" y="86"/>
                  </a:lnTo>
                  <a:lnTo>
                    <a:pt x="14" y="86"/>
                  </a:lnTo>
                  <a:lnTo>
                    <a:pt x="14" y="84"/>
                  </a:lnTo>
                  <a:lnTo>
                    <a:pt x="14" y="82"/>
                  </a:lnTo>
                  <a:lnTo>
                    <a:pt x="16" y="82"/>
                  </a:lnTo>
                  <a:close/>
                  <a:moveTo>
                    <a:pt x="4" y="82"/>
                  </a:moveTo>
                  <a:lnTo>
                    <a:pt x="4" y="84"/>
                  </a:lnTo>
                  <a:lnTo>
                    <a:pt x="4" y="86"/>
                  </a:lnTo>
                  <a:lnTo>
                    <a:pt x="2" y="86"/>
                  </a:lnTo>
                  <a:lnTo>
                    <a:pt x="2" y="84"/>
                  </a:lnTo>
                  <a:lnTo>
                    <a:pt x="2" y="82"/>
                  </a:lnTo>
                  <a:lnTo>
                    <a:pt x="4" y="82"/>
                  </a:lnTo>
                  <a:close/>
                  <a:moveTo>
                    <a:pt x="67" y="82"/>
                  </a:moveTo>
                  <a:lnTo>
                    <a:pt x="66" y="82"/>
                  </a:lnTo>
                  <a:lnTo>
                    <a:pt x="67" y="82"/>
                  </a:lnTo>
                  <a:close/>
                  <a:moveTo>
                    <a:pt x="18" y="82"/>
                  </a:moveTo>
                  <a:lnTo>
                    <a:pt x="16" y="82"/>
                  </a:lnTo>
                  <a:lnTo>
                    <a:pt x="18" y="82"/>
                  </a:lnTo>
                  <a:lnTo>
                    <a:pt x="18" y="81"/>
                  </a:lnTo>
                  <a:lnTo>
                    <a:pt x="18" y="82"/>
                  </a:lnTo>
                  <a:close/>
                  <a:moveTo>
                    <a:pt x="4" y="86"/>
                  </a:moveTo>
                  <a:lnTo>
                    <a:pt x="4" y="88"/>
                  </a:lnTo>
                  <a:lnTo>
                    <a:pt x="5" y="88"/>
                  </a:lnTo>
                  <a:lnTo>
                    <a:pt x="7" y="88"/>
                  </a:lnTo>
                  <a:lnTo>
                    <a:pt x="5" y="88"/>
                  </a:lnTo>
                  <a:lnTo>
                    <a:pt x="5" y="90"/>
                  </a:lnTo>
                  <a:lnTo>
                    <a:pt x="5" y="88"/>
                  </a:lnTo>
                  <a:lnTo>
                    <a:pt x="4" y="88"/>
                  </a:lnTo>
                  <a:lnTo>
                    <a:pt x="5" y="88"/>
                  </a:lnTo>
                  <a:lnTo>
                    <a:pt x="4" y="88"/>
                  </a:lnTo>
                  <a:lnTo>
                    <a:pt x="5" y="88"/>
                  </a:lnTo>
                  <a:lnTo>
                    <a:pt x="5" y="90"/>
                  </a:lnTo>
                  <a:lnTo>
                    <a:pt x="5" y="91"/>
                  </a:lnTo>
                  <a:lnTo>
                    <a:pt x="4" y="91"/>
                  </a:lnTo>
                  <a:lnTo>
                    <a:pt x="4" y="90"/>
                  </a:lnTo>
                  <a:lnTo>
                    <a:pt x="4" y="91"/>
                  </a:lnTo>
                  <a:lnTo>
                    <a:pt x="4" y="90"/>
                  </a:lnTo>
                  <a:lnTo>
                    <a:pt x="4" y="88"/>
                  </a:lnTo>
                  <a:lnTo>
                    <a:pt x="4" y="90"/>
                  </a:lnTo>
                  <a:lnTo>
                    <a:pt x="4" y="91"/>
                  </a:lnTo>
                  <a:lnTo>
                    <a:pt x="4" y="90"/>
                  </a:lnTo>
                  <a:lnTo>
                    <a:pt x="4" y="88"/>
                  </a:lnTo>
                  <a:lnTo>
                    <a:pt x="2" y="88"/>
                  </a:lnTo>
                  <a:lnTo>
                    <a:pt x="2" y="86"/>
                  </a:lnTo>
                  <a:lnTo>
                    <a:pt x="2" y="88"/>
                  </a:lnTo>
                  <a:lnTo>
                    <a:pt x="2" y="86"/>
                  </a:lnTo>
                  <a:lnTo>
                    <a:pt x="4" y="86"/>
                  </a:lnTo>
                  <a:lnTo>
                    <a:pt x="4" y="84"/>
                  </a:lnTo>
                  <a:lnTo>
                    <a:pt x="4" y="82"/>
                  </a:lnTo>
                  <a:lnTo>
                    <a:pt x="5" y="81"/>
                  </a:lnTo>
                  <a:lnTo>
                    <a:pt x="5" y="82"/>
                  </a:lnTo>
                  <a:lnTo>
                    <a:pt x="4" y="82"/>
                  </a:lnTo>
                  <a:lnTo>
                    <a:pt x="5" y="82"/>
                  </a:lnTo>
                  <a:lnTo>
                    <a:pt x="5" y="84"/>
                  </a:lnTo>
                  <a:lnTo>
                    <a:pt x="4" y="84"/>
                  </a:lnTo>
                  <a:lnTo>
                    <a:pt x="4" y="86"/>
                  </a:lnTo>
                  <a:close/>
                  <a:moveTo>
                    <a:pt x="49" y="82"/>
                  </a:moveTo>
                  <a:lnTo>
                    <a:pt x="47" y="82"/>
                  </a:lnTo>
                  <a:lnTo>
                    <a:pt x="47" y="84"/>
                  </a:lnTo>
                  <a:lnTo>
                    <a:pt x="47" y="82"/>
                  </a:lnTo>
                  <a:lnTo>
                    <a:pt x="49" y="82"/>
                  </a:lnTo>
                  <a:lnTo>
                    <a:pt x="49" y="81"/>
                  </a:lnTo>
                  <a:lnTo>
                    <a:pt x="51" y="81"/>
                  </a:lnTo>
                  <a:lnTo>
                    <a:pt x="51" y="82"/>
                  </a:lnTo>
                  <a:lnTo>
                    <a:pt x="49" y="82"/>
                  </a:lnTo>
                  <a:close/>
                  <a:moveTo>
                    <a:pt x="29" y="82"/>
                  </a:moveTo>
                  <a:lnTo>
                    <a:pt x="29" y="84"/>
                  </a:lnTo>
                  <a:lnTo>
                    <a:pt x="27" y="84"/>
                  </a:lnTo>
                  <a:lnTo>
                    <a:pt x="29" y="86"/>
                  </a:lnTo>
                  <a:lnTo>
                    <a:pt x="27" y="86"/>
                  </a:lnTo>
                  <a:lnTo>
                    <a:pt x="27" y="88"/>
                  </a:lnTo>
                  <a:lnTo>
                    <a:pt x="29" y="88"/>
                  </a:lnTo>
                  <a:lnTo>
                    <a:pt x="29" y="90"/>
                  </a:lnTo>
                  <a:lnTo>
                    <a:pt x="27" y="90"/>
                  </a:lnTo>
                  <a:lnTo>
                    <a:pt x="27" y="88"/>
                  </a:lnTo>
                  <a:lnTo>
                    <a:pt x="27" y="90"/>
                  </a:lnTo>
                  <a:lnTo>
                    <a:pt x="27" y="88"/>
                  </a:lnTo>
                  <a:lnTo>
                    <a:pt x="27" y="90"/>
                  </a:lnTo>
                  <a:lnTo>
                    <a:pt x="25" y="90"/>
                  </a:lnTo>
                  <a:lnTo>
                    <a:pt x="25" y="88"/>
                  </a:lnTo>
                  <a:lnTo>
                    <a:pt x="25" y="86"/>
                  </a:lnTo>
                  <a:lnTo>
                    <a:pt x="27" y="86"/>
                  </a:lnTo>
                  <a:lnTo>
                    <a:pt x="25" y="86"/>
                  </a:lnTo>
                  <a:lnTo>
                    <a:pt x="25" y="84"/>
                  </a:lnTo>
                  <a:lnTo>
                    <a:pt x="27" y="82"/>
                  </a:lnTo>
                  <a:lnTo>
                    <a:pt x="25" y="82"/>
                  </a:lnTo>
                  <a:lnTo>
                    <a:pt x="27" y="82"/>
                  </a:lnTo>
                  <a:lnTo>
                    <a:pt x="27" y="81"/>
                  </a:lnTo>
                  <a:lnTo>
                    <a:pt x="27" y="82"/>
                  </a:lnTo>
                  <a:lnTo>
                    <a:pt x="29" y="82"/>
                  </a:lnTo>
                  <a:close/>
                  <a:moveTo>
                    <a:pt x="16" y="82"/>
                  </a:moveTo>
                  <a:lnTo>
                    <a:pt x="14" y="82"/>
                  </a:lnTo>
                  <a:lnTo>
                    <a:pt x="16" y="82"/>
                  </a:lnTo>
                  <a:lnTo>
                    <a:pt x="16" y="81"/>
                  </a:lnTo>
                  <a:lnTo>
                    <a:pt x="18" y="81"/>
                  </a:lnTo>
                  <a:lnTo>
                    <a:pt x="16" y="82"/>
                  </a:lnTo>
                  <a:close/>
                  <a:moveTo>
                    <a:pt x="71" y="82"/>
                  </a:moveTo>
                  <a:lnTo>
                    <a:pt x="71" y="84"/>
                  </a:lnTo>
                  <a:lnTo>
                    <a:pt x="69" y="82"/>
                  </a:lnTo>
                  <a:lnTo>
                    <a:pt x="71" y="81"/>
                  </a:lnTo>
                  <a:lnTo>
                    <a:pt x="71" y="82"/>
                  </a:lnTo>
                  <a:close/>
                  <a:moveTo>
                    <a:pt x="31" y="82"/>
                  </a:moveTo>
                  <a:lnTo>
                    <a:pt x="31" y="81"/>
                  </a:lnTo>
                  <a:lnTo>
                    <a:pt x="31" y="82"/>
                  </a:lnTo>
                  <a:close/>
                  <a:moveTo>
                    <a:pt x="9" y="88"/>
                  </a:moveTo>
                  <a:lnTo>
                    <a:pt x="11" y="90"/>
                  </a:lnTo>
                  <a:lnTo>
                    <a:pt x="9" y="90"/>
                  </a:lnTo>
                  <a:lnTo>
                    <a:pt x="9" y="88"/>
                  </a:lnTo>
                  <a:lnTo>
                    <a:pt x="9" y="86"/>
                  </a:lnTo>
                  <a:lnTo>
                    <a:pt x="9" y="88"/>
                  </a:lnTo>
                  <a:lnTo>
                    <a:pt x="9" y="86"/>
                  </a:lnTo>
                  <a:lnTo>
                    <a:pt x="7" y="86"/>
                  </a:lnTo>
                  <a:lnTo>
                    <a:pt x="9" y="86"/>
                  </a:lnTo>
                  <a:lnTo>
                    <a:pt x="7" y="86"/>
                  </a:lnTo>
                  <a:lnTo>
                    <a:pt x="7" y="84"/>
                  </a:lnTo>
                  <a:lnTo>
                    <a:pt x="9" y="84"/>
                  </a:lnTo>
                  <a:lnTo>
                    <a:pt x="7" y="84"/>
                  </a:lnTo>
                  <a:lnTo>
                    <a:pt x="7" y="82"/>
                  </a:lnTo>
                  <a:lnTo>
                    <a:pt x="9" y="82"/>
                  </a:lnTo>
                  <a:lnTo>
                    <a:pt x="7" y="81"/>
                  </a:lnTo>
                  <a:lnTo>
                    <a:pt x="9" y="81"/>
                  </a:lnTo>
                  <a:lnTo>
                    <a:pt x="9" y="82"/>
                  </a:lnTo>
                  <a:lnTo>
                    <a:pt x="9" y="84"/>
                  </a:lnTo>
                  <a:lnTo>
                    <a:pt x="11" y="84"/>
                  </a:lnTo>
                  <a:lnTo>
                    <a:pt x="9" y="84"/>
                  </a:lnTo>
                  <a:lnTo>
                    <a:pt x="11" y="86"/>
                  </a:lnTo>
                  <a:lnTo>
                    <a:pt x="9" y="86"/>
                  </a:lnTo>
                  <a:lnTo>
                    <a:pt x="11" y="86"/>
                  </a:lnTo>
                  <a:lnTo>
                    <a:pt x="11" y="88"/>
                  </a:lnTo>
                  <a:lnTo>
                    <a:pt x="9" y="88"/>
                  </a:lnTo>
                  <a:close/>
                  <a:moveTo>
                    <a:pt x="22" y="81"/>
                  </a:moveTo>
                  <a:lnTo>
                    <a:pt x="22" y="82"/>
                  </a:lnTo>
                  <a:lnTo>
                    <a:pt x="24" y="82"/>
                  </a:lnTo>
                  <a:lnTo>
                    <a:pt x="22" y="82"/>
                  </a:lnTo>
                  <a:lnTo>
                    <a:pt x="24" y="84"/>
                  </a:lnTo>
                  <a:lnTo>
                    <a:pt x="22" y="84"/>
                  </a:lnTo>
                  <a:lnTo>
                    <a:pt x="22" y="86"/>
                  </a:lnTo>
                  <a:lnTo>
                    <a:pt x="20" y="86"/>
                  </a:lnTo>
                  <a:lnTo>
                    <a:pt x="20" y="84"/>
                  </a:lnTo>
                  <a:lnTo>
                    <a:pt x="22" y="84"/>
                  </a:lnTo>
                  <a:lnTo>
                    <a:pt x="20" y="84"/>
                  </a:lnTo>
                  <a:lnTo>
                    <a:pt x="20" y="82"/>
                  </a:lnTo>
                  <a:lnTo>
                    <a:pt x="20" y="84"/>
                  </a:lnTo>
                  <a:lnTo>
                    <a:pt x="22" y="84"/>
                  </a:lnTo>
                  <a:lnTo>
                    <a:pt x="20" y="84"/>
                  </a:lnTo>
                  <a:lnTo>
                    <a:pt x="20" y="86"/>
                  </a:lnTo>
                  <a:lnTo>
                    <a:pt x="18" y="86"/>
                  </a:lnTo>
                  <a:lnTo>
                    <a:pt x="18" y="84"/>
                  </a:lnTo>
                  <a:lnTo>
                    <a:pt x="20" y="84"/>
                  </a:lnTo>
                  <a:lnTo>
                    <a:pt x="20" y="82"/>
                  </a:lnTo>
                  <a:lnTo>
                    <a:pt x="20" y="81"/>
                  </a:lnTo>
                  <a:lnTo>
                    <a:pt x="22" y="81"/>
                  </a:lnTo>
                  <a:close/>
                  <a:moveTo>
                    <a:pt x="11" y="81"/>
                  </a:moveTo>
                  <a:lnTo>
                    <a:pt x="11" y="82"/>
                  </a:lnTo>
                  <a:lnTo>
                    <a:pt x="11" y="81"/>
                  </a:lnTo>
                  <a:lnTo>
                    <a:pt x="9" y="81"/>
                  </a:lnTo>
                  <a:lnTo>
                    <a:pt x="11" y="81"/>
                  </a:lnTo>
                  <a:close/>
                  <a:moveTo>
                    <a:pt x="67" y="81"/>
                  </a:moveTo>
                  <a:lnTo>
                    <a:pt x="67" y="79"/>
                  </a:lnTo>
                  <a:lnTo>
                    <a:pt x="67" y="81"/>
                  </a:lnTo>
                  <a:close/>
                  <a:moveTo>
                    <a:pt x="16" y="81"/>
                  </a:moveTo>
                  <a:lnTo>
                    <a:pt x="16" y="79"/>
                  </a:lnTo>
                  <a:lnTo>
                    <a:pt x="16" y="81"/>
                  </a:lnTo>
                  <a:close/>
                  <a:moveTo>
                    <a:pt x="25" y="79"/>
                  </a:moveTo>
                  <a:lnTo>
                    <a:pt x="27" y="81"/>
                  </a:lnTo>
                  <a:lnTo>
                    <a:pt x="25" y="82"/>
                  </a:lnTo>
                  <a:lnTo>
                    <a:pt x="25" y="84"/>
                  </a:lnTo>
                  <a:lnTo>
                    <a:pt x="25" y="86"/>
                  </a:lnTo>
                  <a:lnTo>
                    <a:pt x="25" y="84"/>
                  </a:lnTo>
                  <a:lnTo>
                    <a:pt x="24" y="84"/>
                  </a:lnTo>
                  <a:lnTo>
                    <a:pt x="25" y="84"/>
                  </a:lnTo>
                  <a:lnTo>
                    <a:pt x="24" y="84"/>
                  </a:lnTo>
                  <a:lnTo>
                    <a:pt x="24" y="82"/>
                  </a:lnTo>
                  <a:lnTo>
                    <a:pt x="25" y="82"/>
                  </a:lnTo>
                  <a:lnTo>
                    <a:pt x="24" y="81"/>
                  </a:lnTo>
                  <a:lnTo>
                    <a:pt x="25" y="81"/>
                  </a:lnTo>
                  <a:lnTo>
                    <a:pt x="25" y="79"/>
                  </a:lnTo>
                  <a:close/>
                  <a:moveTo>
                    <a:pt x="18" y="81"/>
                  </a:moveTo>
                  <a:lnTo>
                    <a:pt x="16" y="81"/>
                  </a:lnTo>
                  <a:lnTo>
                    <a:pt x="16" y="79"/>
                  </a:lnTo>
                  <a:lnTo>
                    <a:pt x="16" y="81"/>
                  </a:lnTo>
                  <a:lnTo>
                    <a:pt x="18" y="81"/>
                  </a:lnTo>
                  <a:close/>
                  <a:moveTo>
                    <a:pt x="14" y="79"/>
                  </a:moveTo>
                  <a:lnTo>
                    <a:pt x="16" y="79"/>
                  </a:lnTo>
                  <a:lnTo>
                    <a:pt x="16" y="81"/>
                  </a:lnTo>
                  <a:lnTo>
                    <a:pt x="14" y="82"/>
                  </a:lnTo>
                  <a:lnTo>
                    <a:pt x="14" y="81"/>
                  </a:lnTo>
                  <a:lnTo>
                    <a:pt x="14" y="82"/>
                  </a:lnTo>
                  <a:lnTo>
                    <a:pt x="14" y="84"/>
                  </a:lnTo>
                  <a:lnTo>
                    <a:pt x="13" y="84"/>
                  </a:lnTo>
                  <a:lnTo>
                    <a:pt x="13" y="86"/>
                  </a:lnTo>
                  <a:lnTo>
                    <a:pt x="13" y="84"/>
                  </a:lnTo>
                  <a:lnTo>
                    <a:pt x="13" y="82"/>
                  </a:lnTo>
                  <a:lnTo>
                    <a:pt x="13" y="81"/>
                  </a:lnTo>
                  <a:lnTo>
                    <a:pt x="14" y="81"/>
                  </a:lnTo>
                  <a:lnTo>
                    <a:pt x="14" y="79"/>
                  </a:lnTo>
                  <a:close/>
                  <a:moveTo>
                    <a:pt x="22" y="81"/>
                  </a:moveTo>
                  <a:lnTo>
                    <a:pt x="20" y="81"/>
                  </a:lnTo>
                  <a:lnTo>
                    <a:pt x="22" y="79"/>
                  </a:lnTo>
                  <a:lnTo>
                    <a:pt x="24" y="79"/>
                  </a:lnTo>
                  <a:lnTo>
                    <a:pt x="22" y="79"/>
                  </a:lnTo>
                  <a:lnTo>
                    <a:pt x="24" y="79"/>
                  </a:lnTo>
                  <a:lnTo>
                    <a:pt x="24" y="81"/>
                  </a:lnTo>
                  <a:lnTo>
                    <a:pt x="24" y="82"/>
                  </a:lnTo>
                  <a:lnTo>
                    <a:pt x="24" y="84"/>
                  </a:lnTo>
                  <a:lnTo>
                    <a:pt x="24" y="86"/>
                  </a:lnTo>
                  <a:lnTo>
                    <a:pt x="24" y="88"/>
                  </a:lnTo>
                  <a:lnTo>
                    <a:pt x="22" y="88"/>
                  </a:lnTo>
                  <a:lnTo>
                    <a:pt x="22" y="86"/>
                  </a:lnTo>
                  <a:lnTo>
                    <a:pt x="22" y="84"/>
                  </a:lnTo>
                  <a:lnTo>
                    <a:pt x="24" y="84"/>
                  </a:lnTo>
                  <a:lnTo>
                    <a:pt x="22" y="82"/>
                  </a:lnTo>
                  <a:lnTo>
                    <a:pt x="24" y="82"/>
                  </a:lnTo>
                  <a:lnTo>
                    <a:pt x="22" y="82"/>
                  </a:lnTo>
                  <a:lnTo>
                    <a:pt x="22" y="81"/>
                  </a:lnTo>
                  <a:close/>
                  <a:moveTo>
                    <a:pt x="11" y="81"/>
                  </a:moveTo>
                  <a:lnTo>
                    <a:pt x="11" y="79"/>
                  </a:lnTo>
                  <a:lnTo>
                    <a:pt x="11" y="81"/>
                  </a:lnTo>
                  <a:lnTo>
                    <a:pt x="13" y="81"/>
                  </a:lnTo>
                  <a:lnTo>
                    <a:pt x="13" y="82"/>
                  </a:lnTo>
                  <a:lnTo>
                    <a:pt x="11" y="82"/>
                  </a:lnTo>
                  <a:lnTo>
                    <a:pt x="11" y="84"/>
                  </a:lnTo>
                  <a:lnTo>
                    <a:pt x="11" y="86"/>
                  </a:lnTo>
                  <a:lnTo>
                    <a:pt x="11" y="84"/>
                  </a:lnTo>
                  <a:lnTo>
                    <a:pt x="11" y="82"/>
                  </a:lnTo>
                  <a:lnTo>
                    <a:pt x="9" y="82"/>
                  </a:lnTo>
                  <a:lnTo>
                    <a:pt x="11" y="82"/>
                  </a:lnTo>
                  <a:lnTo>
                    <a:pt x="11" y="81"/>
                  </a:lnTo>
                  <a:lnTo>
                    <a:pt x="9" y="81"/>
                  </a:lnTo>
                  <a:lnTo>
                    <a:pt x="9" y="79"/>
                  </a:lnTo>
                  <a:lnTo>
                    <a:pt x="11" y="79"/>
                  </a:lnTo>
                  <a:lnTo>
                    <a:pt x="11" y="77"/>
                  </a:lnTo>
                  <a:lnTo>
                    <a:pt x="11" y="79"/>
                  </a:lnTo>
                  <a:lnTo>
                    <a:pt x="11" y="81"/>
                  </a:lnTo>
                  <a:close/>
                  <a:moveTo>
                    <a:pt x="36" y="77"/>
                  </a:moveTo>
                  <a:lnTo>
                    <a:pt x="36" y="79"/>
                  </a:lnTo>
                  <a:lnTo>
                    <a:pt x="36" y="77"/>
                  </a:lnTo>
                  <a:close/>
                  <a:moveTo>
                    <a:pt x="56" y="77"/>
                  </a:moveTo>
                  <a:lnTo>
                    <a:pt x="56" y="79"/>
                  </a:lnTo>
                  <a:lnTo>
                    <a:pt x="56" y="81"/>
                  </a:lnTo>
                  <a:lnTo>
                    <a:pt x="56" y="82"/>
                  </a:lnTo>
                  <a:lnTo>
                    <a:pt x="55" y="82"/>
                  </a:lnTo>
                  <a:lnTo>
                    <a:pt x="55" y="84"/>
                  </a:lnTo>
                  <a:lnTo>
                    <a:pt x="53" y="86"/>
                  </a:lnTo>
                  <a:lnTo>
                    <a:pt x="53" y="84"/>
                  </a:lnTo>
                  <a:lnTo>
                    <a:pt x="53" y="82"/>
                  </a:lnTo>
                  <a:lnTo>
                    <a:pt x="55" y="82"/>
                  </a:lnTo>
                  <a:lnTo>
                    <a:pt x="55" y="81"/>
                  </a:lnTo>
                  <a:lnTo>
                    <a:pt x="55" y="82"/>
                  </a:lnTo>
                  <a:lnTo>
                    <a:pt x="53" y="82"/>
                  </a:lnTo>
                  <a:lnTo>
                    <a:pt x="53" y="81"/>
                  </a:lnTo>
                  <a:lnTo>
                    <a:pt x="55" y="79"/>
                  </a:lnTo>
                  <a:lnTo>
                    <a:pt x="55" y="77"/>
                  </a:lnTo>
                  <a:lnTo>
                    <a:pt x="55" y="79"/>
                  </a:lnTo>
                  <a:lnTo>
                    <a:pt x="56" y="77"/>
                  </a:lnTo>
                  <a:close/>
                  <a:moveTo>
                    <a:pt x="4" y="79"/>
                  </a:moveTo>
                  <a:lnTo>
                    <a:pt x="4" y="81"/>
                  </a:lnTo>
                  <a:lnTo>
                    <a:pt x="5" y="81"/>
                  </a:lnTo>
                  <a:lnTo>
                    <a:pt x="4" y="82"/>
                  </a:lnTo>
                  <a:lnTo>
                    <a:pt x="2" y="82"/>
                  </a:lnTo>
                  <a:lnTo>
                    <a:pt x="2" y="84"/>
                  </a:lnTo>
                  <a:lnTo>
                    <a:pt x="2" y="82"/>
                  </a:lnTo>
                  <a:lnTo>
                    <a:pt x="2" y="81"/>
                  </a:lnTo>
                  <a:lnTo>
                    <a:pt x="4" y="81"/>
                  </a:lnTo>
                  <a:lnTo>
                    <a:pt x="2" y="81"/>
                  </a:lnTo>
                  <a:lnTo>
                    <a:pt x="2" y="82"/>
                  </a:lnTo>
                  <a:lnTo>
                    <a:pt x="2" y="81"/>
                  </a:lnTo>
                  <a:lnTo>
                    <a:pt x="2" y="79"/>
                  </a:lnTo>
                  <a:lnTo>
                    <a:pt x="4" y="79"/>
                  </a:lnTo>
                  <a:lnTo>
                    <a:pt x="2" y="79"/>
                  </a:lnTo>
                  <a:lnTo>
                    <a:pt x="2" y="77"/>
                  </a:lnTo>
                  <a:lnTo>
                    <a:pt x="4" y="79"/>
                  </a:lnTo>
                  <a:close/>
                  <a:moveTo>
                    <a:pt x="25" y="77"/>
                  </a:moveTo>
                  <a:lnTo>
                    <a:pt x="24" y="77"/>
                  </a:lnTo>
                  <a:lnTo>
                    <a:pt x="25" y="77"/>
                  </a:lnTo>
                  <a:close/>
                  <a:moveTo>
                    <a:pt x="7" y="77"/>
                  </a:moveTo>
                  <a:lnTo>
                    <a:pt x="9" y="77"/>
                  </a:lnTo>
                  <a:lnTo>
                    <a:pt x="11" y="77"/>
                  </a:lnTo>
                  <a:lnTo>
                    <a:pt x="11" y="79"/>
                  </a:lnTo>
                  <a:lnTo>
                    <a:pt x="9" y="79"/>
                  </a:lnTo>
                  <a:lnTo>
                    <a:pt x="9" y="81"/>
                  </a:lnTo>
                  <a:lnTo>
                    <a:pt x="7" y="81"/>
                  </a:lnTo>
                  <a:lnTo>
                    <a:pt x="7" y="79"/>
                  </a:lnTo>
                  <a:lnTo>
                    <a:pt x="7" y="77"/>
                  </a:lnTo>
                  <a:close/>
                  <a:moveTo>
                    <a:pt x="5" y="75"/>
                  </a:moveTo>
                  <a:lnTo>
                    <a:pt x="5" y="77"/>
                  </a:lnTo>
                  <a:lnTo>
                    <a:pt x="5" y="75"/>
                  </a:lnTo>
                  <a:lnTo>
                    <a:pt x="5" y="77"/>
                  </a:lnTo>
                  <a:lnTo>
                    <a:pt x="7" y="77"/>
                  </a:lnTo>
                  <a:lnTo>
                    <a:pt x="5" y="77"/>
                  </a:lnTo>
                  <a:lnTo>
                    <a:pt x="7" y="77"/>
                  </a:lnTo>
                  <a:lnTo>
                    <a:pt x="7" y="79"/>
                  </a:lnTo>
                  <a:lnTo>
                    <a:pt x="5" y="79"/>
                  </a:lnTo>
                  <a:lnTo>
                    <a:pt x="7" y="81"/>
                  </a:lnTo>
                  <a:lnTo>
                    <a:pt x="7" y="82"/>
                  </a:lnTo>
                  <a:lnTo>
                    <a:pt x="7" y="84"/>
                  </a:lnTo>
                  <a:lnTo>
                    <a:pt x="5" y="84"/>
                  </a:lnTo>
                  <a:lnTo>
                    <a:pt x="5" y="82"/>
                  </a:lnTo>
                  <a:lnTo>
                    <a:pt x="5" y="81"/>
                  </a:lnTo>
                  <a:lnTo>
                    <a:pt x="5" y="79"/>
                  </a:lnTo>
                  <a:lnTo>
                    <a:pt x="4" y="79"/>
                  </a:lnTo>
                  <a:lnTo>
                    <a:pt x="4" y="77"/>
                  </a:lnTo>
                  <a:lnTo>
                    <a:pt x="5" y="77"/>
                  </a:lnTo>
                  <a:lnTo>
                    <a:pt x="5" y="75"/>
                  </a:lnTo>
                  <a:close/>
                  <a:moveTo>
                    <a:pt x="55" y="77"/>
                  </a:moveTo>
                  <a:lnTo>
                    <a:pt x="56" y="77"/>
                  </a:lnTo>
                  <a:lnTo>
                    <a:pt x="56" y="75"/>
                  </a:lnTo>
                  <a:lnTo>
                    <a:pt x="56" y="77"/>
                  </a:lnTo>
                  <a:lnTo>
                    <a:pt x="55" y="77"/>
                  </a:lnTo>
                  <a:close/>
                  <a:moveTo>
                    <a:pt x="56" y="77"/>
                  </a:moveTo>
                  <a:lnTo>
                    <a:pt x="56" y="75"/>
                  </a:lnTo>
                  <a:lnTo>
                    <a:pt x="58" y="75"/>
                  </a:lnTo>
                  <a:lnTo>
                    <a:pt x="58" y="77"/>
                  </a:lnTo>
                  <a:lnTo>
                    <a:pt x="56" y="77"/>
                  </a:lnTo>
                  <a:close/>
                  <a:moveTo>
                    <a:pt x="16" y="77"/>
                  </a:moveTo>
                  <a:lnTo>
                    <a:pt x="16" y="79"/>
                  </a:lnTo>
                  <a:lnTo>
                    <a:pt x="14" y="79"/>
                  </a:lnTo>
                  <a:lnTo>
                    <a:pt x="14" y="77"/>
                  </a:lnTo>
                  <a:lnTo>
                    <a:pt x="13" y="77"/>
                  </a:lnTo>
                  <a:lnTo>
                    <a:pt x="14" y="77"/>
                  </a:lnTo>
                  <a:lnTo>
                    <a:pt x="13" y="77"/>
                  </a:lnTo>
                  <a:lnTo>
                    <a:pt x="14" y="77"/>
                  </a:lnTo>
                  <a:lnTo>
                    <a:pt x="14" y="75"/>
                  </a:lnTo>
                  <a:lnTo>
                    <a:pt x="16" y="75"/>
                  </a:lnTo>
                  <a:lnTo>
                    <a:pt x="16" y="77"/>
                  </a:lnTo>
                  <a:close/>
                  <a:moveTo>
                    <a:pt x="31" y="75"/>
                  </a:moveTo>
                  <a:lnTo>
                    <a:pt x="29" y="75"/>
                  </a:lnTo>
                  <a:lnTo>
                    <a:pt x="31" y="75"/>
                  </a:lnTo>
                  <a:close/>
                  <a:moveTo>
                    <a:pt x="14" y="75"/>
                  </a:moveTo>
                  <a:lnTo>
                    <a:pt x="14" y="77"/>
                  </a:lnTo>
                  <a:lnTo>
                    <a:pt x="13" y="77"/>
                  </a:lnTo>
                  <a:lnTo>
                    <a:pt x="14" y="77"/>
                  </a:lnTo>
                  <a:lnTo>
                    <a:pt x="14" y="79"/>
                  </a:lnTo>
                  <a:lnTo>
                    <a:pt x="13" y="79"/>
                  </a:lnTo>
                  <a:lnTo>
                    <a:pt x="14" y="79"/>
                  </a:lnTo>
                  <a:lnTo>
                    <a:pt x="13" y="79"/>
                  </a:lnTo>
                  <a:lnTo>
                    <a:pt x="13" y="81"/>
                  </a:lnTo>
                  <a:lnTo>
                    <a:pt x="11" y="81"/>
                  </a:lnTo>
                  <a:lnTo>
                    <a:pt x="13" y="81"/>
                  </a:lnTo>
                  <a:lnTo>
                    <a:pt x="13" y="79"/>
                  </a:lnTo>
                  <a:lnTo>
                    <a:pt x="11" y="79"/>
                  </a:lnTo>
                  <a:lnTo>
                    <a:pt x="11" y="77"/>
                  </a:lnTo>
                  <a:lnTo>
                    <a:pt x="11" y="75"/>
                  </a:lnTo>
                  <a:lnTo>
                    <a:pt x="13" y="75"/>
                  </a:lnTo>
                  <a:lnTo>
                    <a:pt x="11" y="75"/>
                  </a:lnTo>
                  <a:lnTo>
                    <a:pt x="13" y="75"/>
                  </a:lnTo>
                  <a:lnTo>
                    <a:pt x="14" y="75"/>
                  </a:lnTo>
                  <a:close/>
                  <a:moveTo>
                    <a:pt x="7" y="75"/>
                  </a:moveTo>
                  <a:lnTo>
                    <a:pt x="7" y="77"/>
                  </a:lnTo>
                  <a:lnTo>
                    <a:pt x="7" y="79"/>
                  </a:lnTo>
                  <a:lnTo>
                    <a:pt x="5" y="79"/>
                  </a:lnTo>
                  <a:lnTo>
                    <a:pt x="7" y="79"/>
                  </a:lnTo>
                  <a:lnTo>
                    <a:pt x="7" y="77"/>
                  </a:lnTo>
                  <a:lnTo>
                    <a:pt x="5" y="77"/>
                  </a:lnTo>
                  <a:lnTo>
                    <a:pt x="7" y="77"/>
                  </a:lnTo>
                  <a:lnTo>
                    <a:pt x="5" y="77"/>
                  </a:lnTo>
                  <a:lnTo>
                    <a:pt x="7" y="77"/>
                  </a:lnTo>
                  <a:lnTo>
                    <a:pt x="5" y="77"/>
                  </a:lnTo>
                  <a:lnTo>
                    <a:pt x="5" y="75"/>
                  </a:lnTo>
                  <a:lnTo>
                    <a:pt x="7" y="75"/>
                  </a:lnTo>
                  <a:lnTo>
                    <a:pt x="5" y="75"/>
                  </a:lnTo>
                  <a:lnTo>
                    <a:pt x="7" y="75"/>
                  </a:lnTo>
                  <a:close/>
                  <a:moveTo>
                    <a:pt x="69" y="73"/>
                  </a:moveTo>
                  <a:lnTo>
                    <a:pt x="69" y="75"/>
                  </a:lnTo>
                  <a:lnTo>
                    <a:pt x="67" y="75"/>
                  </a:lnTo>
                  <a:lnTo>
                    <a:pt x="67" y="73"/>
                  </a:lnTo>
                  <a:lnTo>
                    <a:pt x="69" y="73"/>
                  </a:lnTo>
                  <a:close/>
                  <a:moveTo>
                    <a:pt x="56" y="75"/>
                  </a:moveTo>
                  <a:lnTo>
                    <a:pt x="58" y="73"/>
                  </a:lnTo>
                  <a:lnTo>
                    <a:pt x="58" y="75"/>
                  </a:lnTo>
                  <a:lnTo>
                    <a:pt x="56" y="75"/>
                  </a:lnTo>
                  <a:close/>
                  <a:moveTo>
                    <a:pt x="38" y="73"/>
                  </a:moveTo>
                  <a:lnTo>
                    <a:pt x="38" y="75"/>
                  </a:lnTo>
                  <a:lnTo>
                    <a:pt x="38" y="73"/>
                  </a:lnTo>
                  <a:lnTo>
                    <a:pt x="38" y="75"/>
                  </a:lnTo>
                  <a:lnTo>
                    <a:pt x="38" y="73"/>
                  </a:lnTo>
                  <a:close/>
                  <a:moveTo>
                    <a:pt x="71" y="75"/>
                  </a:moveTo>
                  <a:lnTo>
                    <a:pt x="71" y="73"/>
                  </a:lnTo>
                  <a:lnTo>
                    <a:pt x="71" y="75"/>
                  </a:lnTo>
                  <a:close/>
                  <a:moveTo>
                    <a:pt x="71" y="73"/>
                  </a:moveTo>
                  <a:lnTo>
                    <a:pt x="71" y="71"/>
                  </a:lnTo>
                  <a:lnTo>
                    <a:pt x="71" y="73"/>
                  </a:lnTo>
                  <a:close/>
                  <a:moveTo>
                    <a:pt x="14" y="75"/>
                  </a:moveTo>
                  <a:lnTo>
                    <a:pt x="14" y="73"/>
                  </a:lnTo>
                  <a:lnTo>
                    <a:pt x="14" y="71"/>
                  </a:lnTo>
                  <a:lnTo>
                    <a:pt x="14" y="73"/>
                  </a:lnTo>
                  <a:lnTo>
                    <a:pt x="16" y="73"/>
                  </a:lnTo>
                  <a:lnTo>
                    <a:pt x="16" y="75"/>
                  </a:lnTo>
                  <a:lnTo>
                    <a:pt x="14" y="75"/>
                  </a:lnTo>
                  <a:close/>
                  <a:moveTo>
                    <a:pt x="71" y="73"/>
                  </a:moveTo>
                  <a:lnTo>
                    <a:pt x="71" y="75"/>
                  </a:lnTo>
                  <a:lnTo>
                    <a:pt x="71" y="77"/>
                  </a:lnTo>
                  <a:lnTo>
                    <a:pt x="69" y="77"/>
                  </a:lnTo>
                  <a:lnTo>
                    <a:pt x="69" y="79"/>
                  </a:lnTo>
                  <a:lnTo>
                    <a:pt x="69" y="81"/>
                  </a:lnTo>
                  <a:lnTo>
                    <a:pt x="67" y="81"/>
                  </a:lnTo>
                  <a:lnTo>
                    <a:pt x="67" y="82"/>
                  </a:lnTo>
                  <a:lnTo>
                    <a:pt x="67" y="81"/>
                  </a:lnTo>
                  <a:lnTo>
                    <a:pt x="67" y="79"/>
                  </a:lnTo>
                  <a:lnTo>
                    <a:pt x="67" y="77"/>
                  </a:lnTo>
                  <a:lnTo>
                    <a:pt x="69" y="77"/>
                  </a:lnTo>
                  <a:lnTo>
                    <a:pt x="69" y="75"/>
                  </a:lnTo>
                  <a:lnTo>
                    <a:pt x="69" y="73"/>
                  </a:lnTo>
                  <a:lnTo>
                    <a:pt x="69" y="71"/>
                  </a:lnTo>
                  <a:lnTo>
                    <a:pt x="71" y="71"/>
                  </a:lnTo>
                  <a:lnTo>
                    <a:pt x="71" y="73"/>
                  </a:lnTo>
                  <a:close/>
                  <a:moveTo>
                    <a:pt x="58" y="73"/>
                  </a:moveTo>
                  <a:lnTo>
                    <a:pt x="56" y="75"/>
                  </a:lnTo>
                  <a:lnTo>
                    <a:pt x="56" y="73"/>
                  </a:lnTo>
                  <a:lnTo>
                    <a:pt x="58" y="73"/>
                  </a:lnTo>
                  <a:lnTo>
                    <a:pt x="58" y="71"/>
                  </a:lnTo>
                  <a:lnTo>
                    <a:pt x="58" y="73"/>
                  </a:lnTo>
                  <a:close/>
                  <a:moveTo>
                    <a:pt x="67" y="73"/>
                  </a:moveTo>
                  <a:lnTo>
                    <a:pt x="67" y="71"/>
                  </a:lnTo>
                  <a:lnTo>
                    <a:pt x="69" y="71"/>
                  </a:lnTo>
                  <a:lnTo>
                    <a:pt x="67" y="73"/>
                  </a:lnTo>
                  <a:close/>
                  <a:moveTo>
                    <a:pt x="60" y="73"/>
                  </a:moveTo>
                  <a:lnTo>
                    <a:pt x="58" y="73"/>
                  </a:lnTo>
                  <a:lnTo>
                    <a:pt x="58" y="71"/>
                  </a:lnTo>
                  <a:lnTo>
                    <a:pt x="60" y="71"/>
                  </a:lnTo>
                  <a:lnTo>
                    <a:pt x="60" y="73"/>
                  </a:lnTo>
                  <a:close/>
                  <a:moveTo>
                    <a:pt x="24" y="71"/>
                  </a:moveTo>
                  <a:lnTo>
                    <a:pt x="24" y="73"/>
                  </a:lnTo>
                  <a:lnTo>
                    <a:pt x="24" y="75"/>
                  </a:lnTo>
                  <a:lnTo>
                    <a:pt x="25" y="75"/>
                  </a:lnTo>
                  <a:lnTo>
                    <a:pt x="24" y="77"/>
                  </a:lnTo>
                  <a:lnTo>
                    <a:pt x="24" y="79"/>
                  </a:lnTo>
                  <a:lnTo>
                    <a:pt x="24" y="81"/>
                  </a:lnTo>
                  <a:lnTo>
                    <a:pt x="25" y="81"/>
                  </a:lnTo>
                  <a:lnTo>
                    <a:pt x="24" y="81"/>
                  </a:lnTo>
                  <a:lnTo>
                    <a:pt x="24" y="82"/>
                  </a:lnTo>
                  <a:lnTo>
                    <a:pt x="24" y="81"/>
                  </a:lnTo>
                  <a:lnTo>
                    <a:pt x="24" y="79"/>
                  </a:lnTo>
                  <a:lnTo>
                    <a:pt x="22" y="79"/>
                  </a:lnTo>
                  <a:lnTo>
                    <a:pt x="24" y="79"/>
                  </a:lnTo>
                  <a:lnTo>
                    <a:pt x="22" y="79"/>
                  </a:lnTo>
                  <a:lnTo>
                    <a:pt x="20" y="77"/>
                  </a:lnTo>
                  <a:lnTo>
                    <a:pt x="22" y="77"/>
                  </a:lnTo>
                  <a:lnTo>
                    <a:pt x="20" y="77"/>
                  </a:lnTo>
                  <a:lnTo>
                    <a:pt x="20" y="75"/>
                  </a:lnTo>
                  <a:lnTo>
                    <a:pt x="20" y="77"/>
                  </a:lnTo>
                  <a:lnTo>
                    <a:pt x="22" y="77"/>
                  </a:lnTo>
                  <a:lnTo>
                    <a:pt x="22" y="75"/>
                  </a:lnTo>
                  <a:lnTo>
                    <a:pt x="20" y="75"/>
                  </a:lnTo>
                  <a:lnTo>
                    <a:pt x="22" y="75"/>
                  </a:lnTo>
                  <a:lnTo>
                    <a:pt x="22" y="77"/>
                  </a:lnTo>
                  <a:lnTo>
                    <a:pt x="20" y="75"/>
                  </a:lnTo>
                  <a:lnTo>
                    <a:pt x="20" y="77"/>
                  </a:lnTo>
                  <a:lnTo>
                    <a:pt x="22" y="77"/>
                  </a:lnTo>
                  <a:lnTo>
                    <a:pt x="20" y="77"/>
                  </a:lnTo>
                  <a:lnTo>
                    <a:pt x="20" y="79"/>
                  </a:lnTo>
                  <a:lnTo>
                    <a:pt x="22" y="79"/>
                  </a:lnTo>
                  <a:lnTo>
                    <a:pt x="20" y="79"/>
                  </a:lnTo>
                  <a:lnTo>
                    <a:pt x="20" y="77"/>
                  </a:lnTo>
                  <a:lnTo>
                    <a:pt x="18" y="77"/>
                  </a:lnTo>
                  <a:lnTo>
                    <a:pt x="20" y="77"/>
                  </a:lnTo>
                  <a:lnTo>
                    <a:pt x="20" y="75"/>
                  </a:lnTo>
                  <a:lnTo>
                    <a:pt x="20" y="73"/>
                  </a:lnTo>
                  <a:lnTo>
                    <a:pt x="22" y="73"/>
                  </a:lnTo>
                  <a:lnTo>
                    <a:pt x="22" y="71"/>
                  </a:lnTo>
                  <a:lnTo>
                    <a:pt x="24" y="71"/>
                  </a:lnTo>
                  <a:close/>
                  <a:moveTo>
                    <a:pt x="73" y="71"/>
                  </a:moveTo>
                  <a:lnTo>
                    <a:pt x="71" y="71"/>
                  </a:lnTo>
                  <a:lnTo>
                    <a:pt x="73" y="71"/>
                  </a:lnTo>
                  <a:close/>
                  <a:moveTo>
                    <a:pt x="58" y="71"/>
                  </a:moveTo>
                  <a:lnTo>
                    <a:pt x="58" y="70"/>
                  </a:lnTo>
                  <a:lnTo>
                    <a:pt x="58" y="71"/>
                  </a:lnTo>
                  <a:close/>
                  <a:moveTo>
                    <a:pt x="67" y="70"/>
                  </a:moveTo>
                  <a:lnTo>
                    <a:pt x="67" y="71"/>
                  </a:lnTo>
                  <a:lnTo>
                    <a:pt x="66" y="71"/>
                  </a:lnTo>
                  <a:lnTo>
                    <a:pt x="67" y="71"/>
                  </a:lnTo>
                  <a:lnTo>
                    <a:pt x="66" y="71"/>
                  </a:lnTo>
                  <a:lnTo>
                    <a:pt x="67" y="71"/>
                  </a:lnTo>
                  <a:lnTo>
                    <a:pt x="66" y="71"/>
                  </a:lnTo>
                  <a:lnTo>
                    <a:pt x="67" y="71"/>
                  </a:lnTo>
                  <a:lnTo>
                    <a:pt x="66" y="71"/>
                  </a:lnTo>
                  <a:lnTo>
                    <a:pt x="66" y="70"/>
                  </a:lnTo>
                  <a:lnTo>
                    <a:pt x="67" y="70"/>
                  </a:lnTo>
                  <a:close/>
                  <a:moveTo>
                    <a:pt x="69" y="71"/>
                  </a:moveTo>
                  <a:lnTo>
                    <a:pt x="69" y="70"/>
                  </a:lnTo>
                  <a:lnTo>
                    <a:pt x="71" y="70"/>
                  </a:lnTo>
                  <a:lnTo>
                    <a:pt x="69" y="71"/>
                  </a:lnTo>
                  <a:close/>
                  <a:moveTo>
                    <a:pt x="75" y="70"/>
                  </a:moveTo>
                  <a:lnTo>
                    <a:pt x="77" y="71"/>
                  </a:lnTo>
                  <a:lnTo>
                    <a:pt x="77" y="73"/>
                  </a:lnTo>
                  <a:lnTo>
                    <a:pt x="78" y="73"/>
                  </a:lnTo>
                  <a:lnTo>
                    <a:pt x="78" y="75"/>
                  </a:lnTo>
                  <a:lnTo>
                    <a:pt x="77" y="77"/>
                  </a:lnTo>
                  <a:lnTo>
                    <a:pt x="77" y="79"/>
                  </a:lnTo>
                  <a:lnTo>
                    <a:pt x="75" y="79"/>
                  </a:lnTo>
                  <a:lnTo>
                    <a:pt x="75" y="81"/>
                  </a:lnTo>
                  <a:lnTo>
                    <a:pt x="75" y="79"/>
                  </a:lnTo>
                  <a:lnTo>
                    <a:pt x="75" y="81"/>
                  </a:lnTo>
                  <a:lnTo>
                    <a:pt x="73" y="81"/>
                  </a:lnTo>
                  <a:lnTo>
                    <a:pt x="71" y="81"/>
                  </a:lnTo>
                  <a:lnTo>
                    <a:pt x="71" y="79"/>
                  </a:lnTo>
                  <a:lnTo>
                    <a:pt x="73" y="79"/>
                  </a:lnTo>
                  <a:lnTo>
                    <a:pt x="73" y="77"/>
                  </a:lnTo>
                  <a:lnTo>
                    <a:pt x="73" y="75"/>
                  </a:lnTo>
                  <a:lnTo>
                    <a:pt x="73" y="73"/>
                  </a:lnTo>
                  <a:lnTo>
                    <a:pt x="73" y="71"/>
                  </a:lnTo>
                  <a:lnTo>
                    <a:pt x="73" y="70"/>
                  </a:lnTo>
                  <a:lnTo>
                    <a:pt x="75" y="70"/>
                  </a:lnTo>
                  <a:close/>
                  <a:moveTo>
                    <a:pt x="80" y="70"/>
                  </a:moveTo>
                  <a:lnTo>
                    <a:pt x="80" y="68"/>
                  </a:lnTo>
                  <a:lnTo>
                    <a:pt x="80" y="70"/>
                  </a:lnTo>
                  <a:close/>
                  <a:moveTo>
                    <a:pt x="58" y="70"/>
                  </a:moveTo>
                  <a:lnTo>
                    <a:pt x="58" y="68"/>
                  </a:lnTo>
                  <a:lnTo>
                    <a:pt x="58" y="70"/>
                  </a:lnTo>
                  <a:close/>
                  <a:moveTo>
                    <a:pt x="33" y="70"/>
                  </a:moveTo>
                  <a:lnTo>
                    <a:pt x="33" y="68"/>
                  </a:lnTo>
                  <a:lnTo>
                    <a:pt x="35" y="68"/>
                  </a:lnTo>
                  <a:lnTo>
                    <a:pt x="33" y="68"/>
                  </a:lnTo>
                  <a:lnTo>
                    <a:pt x="33" y="70"/>
                  </a:lnTo>
                  <a:close/>
                  <a:moveTo>
                    <a:pt x="69" y="70"/>
                  </a:moveTo>
                  <a:lnTo>
                    <a:pt x="69" y="68"/>
                  </a:lnTo>
                  <a:lnTo>
                    <a:pt x="69" y="70"/>
                  </a:lnTo>
                  <a:close/>
                  <a:moveTo>
                    <a:pt x="80" y="70"/>
                  </a:moveTo>
                  <a:lnTo>
                    <a:pt x="80" y="68"/>
                  </a:lnTo>
                  <a:lnTo>
                    <a:pt x="82" y="68"/>
                  </a:lnTo>
                  <a:lnTo>
                    <a:pt x="82" y="70"/>
                  </a:lnTo>
                  <a:lnTo>
                    <a:pt x="80" y="70"/>
                  </a:lnTo>
                  <a:close/>
                  <a:moveTo>
                    <a:pt x="71" y="68"/>
                  </a:moveTo>
                  <a:lnTo>
                    <a:pt x="73" y="68"/>
                  </a:lnTo>
                  <a:lnTo>
                    <a:pt x="73" y="70"/>
                  </a:lnTo>
                  <a:lnTo>
                    <a:pt x="71" y="70"/>
                  </a:lnTo>
                  <a:lnTo>
                    <a:pt x="73" y="70"/>
                  </a:lnTo>
                  <a:lnTo>
                    <a:pt x="71" y="71"/>
                  </a:lnTo>
                  <a:lnTo>
                    <a:pt x="71" y="70"/>
                  </a:lnTo>
                  <a:lnTo>
                    <a:pt x="71" y="68"/>
                  </a:lnTo>
                  <a:close/>
                  <a:moveTo>
                    <a:pt x="11" y="68"/>
                  </a:moveTo>
                  <a:lnTo>
                    <a:pt x="13" y="68"/>
                  </a:lnTo>
                  <a:lnTo>
                    <a:pt x="13" y="70"/>
                  </a:lnTo>
                  <a:lnTo>
                    <a:pt x="13" y="71"/>
                  </a:lnTo>
                  <a:lnTo>
                    <a:pt x="14" y="73"/>
                  </a:lnTo>
                  <a:lnTo>
                    <a:pt x="13" y="73"/>
                  </a:lnTo>
                  <a:lnTo>
                    <a:pt x="14" y="73"/>
                  </a:lnTo>
                  <a:lnTo>
                    <a:pt x="14" y="75"/>
                  </a:lnTo>
                  <a:lnTo>
                    <a:pt x="13" y="75"/>
                  </a:lnTo>
                  <a:lnTo>
                    <a:pt x="11" y="75"/>
                  </a:lnTo>
                  <a:lnTo>
                    <a:pt x="11" y="73"/>
                  </a:lnTo>
                  <a:lnTo>
                    <a:pt x="13" y="73"/>
                  </a:lnTo>
                  <a:lnTo>
                    <a:pt x="11" y="73"/>
                  </a:lnTo>
                  <a:lnTo>
                    <a:pt x="11" y="71"/>
                  </a:lnTo>
                  <a:lnTo>
                    <a:pt x="11" y="73"/>
                  </a:lnTo>
                  <a:lnTo>
                    <a:pt x="11" y="75"/>
                  </a:lnTo>
                  <a:lnTo>
                    <a:pt x="13" y="75"/>
                  </a:lnTo>
                  <a:lnTo>
                    <a:pt x="11" y="75"/>
                  </a:lnTo>
                  <a:lnTo>
                    <a:pt x="11" y="77"/>
                  </a:lnTo>
                  <a:lnTo>
                    <a:pt x="11" y="75"/>
                  </a:lnTo>
                  <a:lnTo>
                    <a:pt x="9" y="75"/>
                  </a:lnTo>
                  <a:lnTo>
                    <a:pt x="11" y="75"/>
                  </a:lnTo>
                  <a:lnTo>
                    <a:pt x="11" y="73"/>
                  </a:lnTo>
                  <a:lnTo>
                    <a:pt x="9" y="73"/>
                  </a:lnTo>
                  <a:lnTo>
                    <a:pt x="9" y="71"/>
                  </a:lnTo>
                  <a:lnTo>
                    <a:pt x="7" y="71"/>
                  </a:lnTo>
                  <a:lnTo>
                    <a:pt x="9" y="70"/>
                  </a:lnTo>
                  <a:lnTo>
                    <a:pt x="7" y="70"/>
                  </a:lnTo>
                  <a:lnTo>
                    <a:pt x="7" y="68"/>
                  </a:lnTo>
                  <a:lnTo>
                    <a:pt x="9" y="68"/>
                  </a:lnTo>
                  <a:lnTo>
                    <a:pt x="11" y="68"/>
                  </a:lnTo>
                  <a:close/>
                  <a:moveTo>
                    <a:pt x="58" y="68"/>
                  </a:moveTo>
                  <a:lnTo>
                    <a:pt x="56" y="68"/>
                  </a:lnTo>
                  <a:lnTo>
                    <a:pt x="58" y="68"/>
                  </a:lnTo>
                  <a:lnTo>
                    <a:pt x="58" y="70"/>
                  </a:lnTo>
                  <a:lnTo>
                    <a:pt x="58" y="68"/>
                  </a:lnTo>
                  <a:lnTo>
                    <a:pt x="56" y="68"/>
                  </a:lnTo>
                  <a:lnTo>
                    <a:pt x="58" y="70"/>
                  </a:lnTo>
                  <a:lnTo>
                    <a:pt x="58" y="71"/>
                  </a:lnTo>
                  <a:lnTo>
                    <a:pt x="58" y="70"/>
                  </a:lnTo>
                  <a:lnTo>
                    <a:pt x="56" y="70"/>
                  </a:lnTo>
                  <a:lnTo>
                    <a:pt x="56" y="68"/>
                  </a:lnTo>
                  <a:lnTo>
                    <a:pt x="58" y="68"/>
                  </a:lnTo>
                  <a:lnTo>
                    <a:pt x="58" y="66"/>
                  </a:lnTo>
                  <a:lnTo>
                    <a:pt x="58" y="68"/>
                  </a:lnTo>
                  <a:close/>
                  <a:moveTo>
                    <a:pt x="49" y="68"/>
                  </a:moveTo>
                  <a:lnTo>
                    <a:pt x="51" y="68"/>
                  </a:lnTo>
                  <a:lnTo>
                    <a:pt x="51" y="70"/>
                  </a:lnTo>
                  <a:lnTo>
                    <a:pt x="49" y="70"/>
                  </a:lnTo>
                  <a:lnTo>
                    <a:pt x="47" y="70"/>
                  </a:lnTo>
                  <a:lnTo>
                    <a:pt x="47" y="71"/>
                  </a:lnTo>
                  <a:lnTo>
                    <a:pt x="45" y="71"/>
                  </a:lnTo>
                  <a:lnTo>
                    <a:pt x="45" y="70"/>
                  </a:lnTo>
                  <a:lnTo>
                    <a:pt x="45" y="71"/>
                  </a:lnTo>
                  <a:lnTo>
                    <a:pt x="44" y="71"/>
                  </a:lnTo>
                  <a:lnTo>
                    <a:pt x="44" y="70"/>
                  </a:lnTo>
                  <a:lnTo>
                    <a:pt x="45" y="70"/>
                  </a:lnTo>
                  <a:lnTo>
                    <a:pt x="45" y="68"/>
                  </a:lnTo>
                  <a:lnTo>
                    <a:pt x="47" y="68"/>
                  </a:lnTo>
                  <a:lnTo>
                    <a:pt x="47" y="66"/>
                  </a:lnTo>
                  <a:lnTo>
                    <a:pt x="49" y="66"/>
                  </a:lnTo>
                  <a:lnTo>
                    <a:pt x="49" y="68"/>
                  </a:lnTo>
                  <a:close/>
                  <a:moveTo>
                    <a:pt x="67" y="66"/>
                  </a:moveTo>
                  <a:lnTo>
                    <a:pt x="66" y="66"/>
                  </a:lnTo>
                  <a:lnTo>
                    <a:pt x="67" y="66"/>
                  </a:lnTo>
                  <a:close/>
                  <a:moveTo>
                    <a:pt x="51" y="66"/>
                  </a:moveTo>
                  <a:lnTo>
                    <a:pt x="51" y="68"/>
                  </a:lnTo>
                  <a:lnTo>
                    <a:pt x="49" y="68"/>
                  </a:lnTo>
                  <a:lnTo>
                    <a:pt x="49" y="66"/>
                  </a:lnTo>
                  <a:lnTo>
                    <a:pt x="51" y="66"/>
                  </a:lnTo>
                  <a:close/>
                  <a:moveTo>
                    <a:pt x="77" y="66"/>
                  </a:moveTo>
                  <a:lnTo>
                    <a:pt x="77" y="68"/>
                  </a:lnTo>
                  <a:lnTo>
                    <a:pt x="77" y="66"/>
                  </a:lnTo>
                  <a:lnTo>
                    <a:pt x="77" y="68"/>
                  </a:lnTo>
                  <a:lnTo>
                    <a:pt x="75" y="68"/>
                  </a:lnTo>
                  <a:lnTo>
                    <a:pt x="77" y="66"/>
                  </a:lnTo>
                  <a:lnTo>
                    <a:pt x="75" y="66"/>
                  </a:lnTo>
                  <a:lnTo>
                    <a:pt x="77" y="66"/>
                  </a:lnTo>
                  <a:lnTo>
                    <a:pt x="78" y="66"/>
                  </a:lnTo>
                  <a:lnTo>
                    <a:pt x="77" y="66"/>
                  </a:lnTo>
                  <a:close/>
                  <a:moveTo>
                    <a:pt x="73" y="66"/>
                  </a:moveTo>
                  <a:lnTo>
                    <a:pt x="73" y="68"/>
                  </a:lnTo>
                  <a:lnTo>
                    <a:pt x="73" y="66"/>
                  </a:lnTo>
                  <a:close/>
                  <a:moveTo>
                    <a:pt x="78" y="66"/>
                  </a:moveTo>
                  <a:lnTo>
                    <a:pt x="77" y="66"/>
                  </a:lnTo>
                  <a:lnTo>
                    <a:pt x="78" y="66"/>
                  </a:lnTo>
                  <a:close/>
                  <a:moveTo>
                    <a:pt x="56" y="68"/>
                  </a:moveTo>
                  <a:lnTo>
                    <a:pt x="56" y="66"/>
                  </a:lnTo>
                  <a:lnTo>
                    <a:pt x="56" y="68"/>
                  </a:lnTo>
                  <a:close/>
                  <a:moveTo>
                    <a:pt x="56" y="66"/>
                  </a:moveTo>
                  <a:lnTo>
                    <a:pt x="56" y="64"/>
                  </a:lnTo>
                  <a:lnTo>
                    <a:pt x="56" y="66"/>
                  </a:lnTo>
                  <a:close/>
                  <a:moveTo>
                    <a:pt x="77" y="64"/>
                  </a:moveTo>
                  <a:lnTo>
                    <a:pt x="77" y="66"/>
                  </a:lnTo>
                  <a:lnTo>
                    <a:pt x="77" y="64"/>
                  </a:lnTo>
                  <a:lnTo>
                    <a:pt x="77" y="66"/>
                  </a:lnTo>
                  <a:lnTo>
                    <a:pt x="75" y="66"/>
                  </a:lnTo>
                  <a:lnTo>
                    <a:pt x="75" y="68"/>
                  </a:lnTo>
                  <a:lnTo>
                    <a:pt x="73" y="68"/>
                  </a:lnTo>
                  <a:lnTo>
                    <a:pt x="73" y="66"/>
                  </a:lnTo>
                  <a:lnTo>
                    <a:pt x="75" y="66"/>
                  </a:lnTo>
                  <a:lnTo>
                    <a:pt x="75" y="64"/>
                  </a:lnTo>
                  <a:lnTo>
                    <a:pt x="77" y="64"/>
                  </a:lnTo>
                  <a:close/>
                  <a:moveTo>
                    <a:pt x="58" y="64"/>
                  </a:moveTo>
                  <a:lnTo>
                    <a:pt x="58" y="66"/>
                  </a:lnTo>
                  <a:lnTo>
                    <a:pt x="58" y="64"/>
                  </a:lnTo>
                  <a:lnTo>
                    <a:pt x="58" y="66"/>
                  </a:lnTo>
                  <a:lnTo>
                    <a:pt x="56" y="66"/>
                  </a:lnTo>
                  <a:lnTo>
                    <a:pt x="56" y="64"/>
                  </a:lnTo>
                  <a:lnTo>
                    <a:pt x="58" y="64"/>
                  </a:lnTo>
                  <a:close/>
                  <a:moveTo>
                    <a:pt x="80" y="66"/>
                  </a:moveTo>
                  <a:lnTo>
                    <a:pt x="80" y="64"/>
                  </a:lnTo>
                  <a:lnTo>
                    <a:pt x="82" y="64"/>
                  </a:lnTo>
                  <a:lnTo>
                    <a:pt x="82" y="66"/>
                  </a:lnTo>
                  <a:lnTo>
                    <a:pt x="80" y="66"/>
                  </a:lnTo>
                  <a:close/>
                  <a:moveTo>
                    <a:pt x="16" y="64"/>
                  </a:moveTo>
                  <a:lnTo>
                    <a:pt x="16" y="66"/>
                  </a:lnTo>
                  <a:lnTo>
                    <a:pt x="16" y="68"/>
                  </a:lnTo>
                  <a:lnTo>
                    <a:pt x="16" y="70"/>
                  </a:lnTo>
                  <a:lnTo>
                    <a:pt x="14" y="70"/>
                  </a:lnTo>
                  <a:lnTo>
                    <a:pt x="16" y="70"/>
                  </a:lnTo>
                  <a:lnTo>
                    <a:pt x="14" y="70"/>
                  </a:lnTo>
                  <a:lnTo>
                    <a:pt x="14" y="68"/>
                  </a:lnTo>
                  <a:lnTo>
                    <a:pt x="14" y="66"/>
                  </a:lnTo>
                  <a:lnTo>
                    <a:pt x="14" y="64"/>
                  </a:lnTo>
                  <a:lnTo>
                    <a:pt x="16" y="64"/>
                  </a:lnTo>
                  <a:close/>
                  <a:moveTo>
                    <a:pt x="66" y="64"/>
                  </a:moveTo>
                  <a:lnTo>
                    <a:pt x="67" y="64"/>
                  </a:lnTo>
                  <a:lnTo>
                    <a:pt x="69" y="64"/>
                  </a:lnTo>
                  <a:lnTo>
                    <a:pt x="69" y="66"/>
                  </a:lnTo>
                  <a:lnTo>
                    <a:pt x="71" y="66"/>
                  </a:lnTo>
                  <a:lnTo>
                    <a:pt x="69" y="66"/>
                  </a:lnTo>
                  <a:lnTo>
                    <a:pt x="67" y="66"/>
                  </a:lnTo>
                  <a:lnTo>
                    <a:pt x="66" y="66"/>
                  </a:lnTo>
                  <a:lnTo>
                    <a:pt x="66" y="64"/>
                  </a:lnTo>
                  <a:lnTo>
                    <a:pt x="66" y="62"/>
                  </a:lnTo>
                  <a:lnTo>
                    <a:pt x="66" y="64"/>
                  </a:lnTo>
                  <a:close/>
                  <a:moveTo>
                    <a:pt x="80" y="64"/>
                  </a:moveTo>
                  <a:lnTo>
                    <a:pt x="80" y="62"/>
                  </a:lnTo>
                  <a:lnTo>
                    <a:pt x="80" y="64"/>
                  </a:lnTo>
                  <a:close/>
                  <a:moveTo>
                    <a:pt x="13" y="64"/>
                  </a:moveTo>
                  <a:lnTo>
                    <a:pt x="14" y="64"/>
                  </a:lnTo>
                  <a:lnTo>
                    <a:pt x="14" y="66"/>
                  </a:lnTo>
                  <a:lnTo>
                    <a:pt x="13" y="66"/>
                  </a:lnTo>
                  <a:lnTo>
                    <a:pt x="13" y="64"/>
                  </a:lnTo>
                  <a:lnTo>
                    <a:pt x="11" y="64"/>
                  </a:lnTo>
                  <a:lnTo>
                    <a:pt x="11" y="62"/>
                  </a:lnTo>
                  <a:lnTo>
                    <a:pt x="13" y="62"/>
                  </a:lnTo>
                  <a:lnTo>
                    <a:pt x="13" y="64"/>
                  </a:lnTo>
                  <a:close/>
                  <a:moveTo>
                    <a:pt x="55" y="62"/>
                  </a:moveTo>
                  <a:lnTo>
                    <a:pt x="56" y="64"/>
                  </a:lnTo>
                  <a:lnTo>
                    <a:pt x="55" y="64"/>
                  </a:lnTo>
                  <a:lnTo>
                    <a:pt x="56" y="64"/>
                  </a:lnTo>
                  <a:lnTo>
                    <a:pt x="55" y="64"/>
                  </a:lnTo>
                  <a:lnTo>
                    <a:pt x="56" y="64"/>
                  </a:lnTo>
                  <a:lnTo>
                    <a:pt x="55" y="64"/>
                  </a:lnTo>
                  <a:lnTo>
                    <a:pt x="55" y="62"/>
                  </a:lnTo>
                  <a:close/>
                  <a:moveTo>
                    <a:pt x="87" y="62"/>
                  </a:moveTo>
                  <a:lnTo>
                    <a:pt x="87" y="64"/>
                  </a:lnTo>
                  <a:lnTo>
                    <a:pt x="89" y="64"/>
                  </a:lnTo>
                  <a:lnTo>
                    <a:pt x="89" y="66"/>
                  </a:lnTo>
                  <a:lnTo>
                    <a:pt x="91" y="66"/>
                  </a:lnTo>
                  <a:lnTo>
                    <a:pt x="91" y="68"/>
                  </a:lnTo>
                  <a:lnTo>
                    <a:pt x="91" y="70"/>
                  </a:lnTo>
                  <a:lnTo>
                    <a:pt x="89" y="70"/>
                  </a:lnTo>
                  <a:lnTo>
                    <a:pt x="87" y="70"/>
                  </a:lnTo>
                  <a:lnTo>
                    <a:pt x="87" y="68"/>
                  </a:lnTo>
                  <a:lnTo>
                    <a:pt x="86" y="68"/>
                  </a:lnTo>
                  <a:lnTo>
                    <a:pt x="86" y="66"/>
                  </a:lnTo>
                  <a:lnTo>
                    <a:pt x="86" y="64"/>
                  </a:lnTo>
                  <a:lnTo>
                    <a:pt x="86" y="62"/>
                  </a:lnTo>
                  <a:lnTo>
                    <a:pt x="87" y="62"/>
                  </a:lnTo>
                  <a:close/>
                  <a:moveTo>
                    <a:pt x="80" y="62"/>
                  </a:moveTo>
                  <a:lnTo>
                    <a:pt x="80" y="64"/>
                  </a:lnTo>
                  <a:lnTo>
                    <a:pt x="80" y="62"/>
                  </a:lnTo>
                  <a:close/>
                  <a:moveTo>
                    <a:pt x="13" y="64"/>
                  </a:moveTo>
                  <a:lnTo>
                    <a:pt x="13" y="62"/>
                  </a:lnTo>
                  <a:lnTo>
                    <a:pt x="14" y="62"/>
                  </a:lnTo>
                  <a:lnTo>
                    <a:pt x="14" y="60"/>
                  </a:lnTo>
                  <a:lnTo>
                    <a:pt x="14" y="62"/>
                  </a:lnTo>
                  <a:lnTo>
                    <a:pt x="14" y="64"/>
                  </a:lnTo>
                  <a:lnTo>
                    <a:pt x="13" y="64"/>
                  </a:lnTo>
                  <a:close/>
                  <a:moveTo>
                    <a:pt x="55" y="60"/>
                  </a:moveTo>
                  <a:lnTo>
                    <a:pt x="55" y="62"/>
                  </a:lnTo>
                  <a:lnTo>
                    <a:pt x="53" y="62"/>
                  </a:lnTo>
                  <a:lnTo>
                    <a:pt x="53" y="60"/>
                  </a:lnTo>
                  <a:lnTo>
                    <a:pt x="53" y="62"/>
                  </a:lnTo>
                  <a:lnTo>
                    <a:pt x="53" y="60"/>
                  </a:lnTo>
                  <a:lnTo>
                    <a:pt x="55" y="60"/>
                  </a:lnTo>
                  <a:close/>
                  <a:moveTo>
                    <a:pt x="66" y="62"/>
                  </a:moveTo>
                  <a:lnTo>
                    <a:pt x="64" y="62"/>
                  </a:lnTo>
                  <a:lnTo>
                    <a:pt x="64" y="60"/>
                  </a:lnTo>
                  <a:lnTo>
                    <a:pt x="64" y="62"/>
                  </a:lnTo>
                  <a:lnTo>
                    <a:pt x="66" y="62"/>
                  </a:lnTo>
                  <a:close/>
                  <a:moveTo>
                    <a:pt x="16" y="60"/>
                  </a:moveTo>
                  <a:lnTo>
                    <a:pt x="18" y="62"/>
                  </a:lnTo>
                  <a:lnTo>
                    <a:pt x="18" y="64"/>
                  </a:lnTo>
                  <a:lnTo>
                    <a:pt x="16" y="64"/>
                  </a:lnTo>
                  <a:lnTo>
                    <a:pt x="14" y="64"/>
                  </a:lnTo>
                  <a:lnTo>
                    <a:pt x="14" y="66"/>
                  </a:lnTo>
                  <a:lnTo>
                    <a:pt x="14" y="64"/>
                  </a:lnTo>
                  <a:lnTo>
                    <a:pt x="14" y="62"/>
                  </a:lnTo>
                  <a:lnTo>
                    <a:pt x="16" y="62"/>
                  </a:lnTo>
                  <a:lnTo>
                    <a:pt x="16" y="60"/>
                  </a:lnTo>
                  <a:close/>
                  <a:moveTo>
                    <a:pt x="62" y="62"/>
                  </a:moveTo>
                  <a:lnTo>
                    <a:pt x="62" y="60"/>
                  </a:lnTo>
                  <a:lnTo>
                    <a:pt x="62" y="62"/>
                  </a:lnTo>
                  <a:close/>
                  <a:moveTo>
                    <a:pt x="55" y="60"/>
                  </a:moveTo>
                  <a:lnTo>
                    <a:pt x="53" y="60"/>
                  </a:lnTo>
                  <a:lnTo>
                    <a:pt x="55" y="60"/>
                  </a:lnTo>
                  <a:lnTo>
                    <a:pt x="53" y="60"/>
                  </a:lnTo>
                  <a:lnTo>
                    <a:pt x="55" y="60"/>
                  </a:lnTo>
                  <a:close/>
                  <a:moveTo>
                    <a:pt x="53" y="60"/>
                  </a:moveTo>
                  <a:lnTo>
                    <a:pt x="53" y="62"/>
                  </a:lnTo>
                  <a:lnTo>
                    <a:pt x="53" y="64"/>
                  </a:lnTo>
                  <a:lnTo>
                    <a:pt x="53" y="62"/>
                  </a:lnTo>
                  <a:lnTo>
                    <a:pt x="51" y="64"/>
                  </a:lnTo>
                  <a:lnTo>
                    <a:pt x="51" y="66"/>
                  </a:lnTo>
                  <a:lnTo>
                    <a:pt x="49" y="66"/>
                  </a:lnTo>
                  <a:lnTo>
                    <a:pt x="49" y="64"/>
                  </a:lnTo>
                  <a:lnTo>
                    <a:pt x="49" y="66"/>
                  </a:lnTo>
                  <a:lnTo>
                    <a:pt x="47" y="66"/>
                  </a:lnTo>
                  <a:lnTo>
                    <a:pt x="47" y="64"/>
                  </a:lnTo>
                  <a:lnTo>
                    <a:pt x="47" y="62"/>
                  </a:lnTo>
                  <a:lnTo>
                    <a:pt x="49" y="62"/>
                  </a:lnTo>
                  <a:lnTo>
                    <a:pt x="49" y="64"/>
                  </a:lnTo>
                  <a:lnTo>
                    <a:pt x="49" y="62"/>
                  </a:lnTo>
                  <a:lnTo>
                    <a:pt x="51" y="62"/>
                  </a:lnTo>
                  <a:lnTo>
                    <a:pt x="51" y="60"/>
                  </a:lnTo>
                  <a:lnTo>
                    <a:pt x="53" y="60"/>
                  </a:lnTo>
                  <a:lnTo>
                    <a:pt x="53" y="59"/>
                  </a:lnTo>
                  <a:lnTo>
                    <a:pt x="53" y="60"/>
                  </a:lnTo>
                  <a:close/>
                  <a:moveTo>
                    <a:pt x="55" y="59"/>
                  </a:moveTo>
                  <a:lnTo>
                    <a:pt x="55" y="60"/>
                  </a:lnTo>
                  <a:lnTo>
                    <a:pt x="55" y="59"/>
                  </a:lnTo>
                  <a:lnTo>
                    <a:pt x="55" y="60"/>
                  </a:lnTo>
                  <a:lnTo>
                    <a:pt x="55" y="59"/>
                  </a:lnTo>
                  <a:lnTo>
                    <a:pt x="55" y="60"/>
                  </a:lnTo>
                  <a:lnTo>
                    <a:pt x="55" y="59"/>
                  </a:lnTo>
                  <a:lnTo>
                    <a:pt x="55" y="60"/>
                  </a:lnTo>
                  <a:lnTo>
                    <a:pt x="55" y="59"/>
                  </a:lnTo>
                  <a:lnTo>
                    <a:pt x="55" y="60"/>
                  </a:lnTo>
                  <a:lnTo>
                    <a:pt x="53" y="60"/>
                  </a:lnTo>
                  <a:lnTo>
                    <a:pt x="53" y="59"/>
                  </a:lnTo>
                  <a:lnTo>
                    <a:pt x="53" y="60"/>
                  </a:lnTo>
                  <a:lnTo>
                    <a:pt x="55" y="59"/>
                  </a:lnTo>
                  <a:lnTo>
                    <a:pt x="53" y="59"/>
                  </a:lnTo>
                  <a:lnTo>
                    <a:pt x="55" y="59"/>
                  </a:lnTo>
                  <a:close/>
                  <a:moveTo>
                    <a:pt x="62" y="59"/>
                  </a:moveTo>
                  <a:lnTo>
                    <a:pt x="62" y="60"/>
                  </a:lnTo>
                  <a:lnTo>
                    <a:pt x="62" y="59"/>
                  </a:lnTo>
                  <a:close/>
                  <a:moveTo>
                    <a:pt x="62" y="59"/>
                  </a:moveTo>
                  <a:lnTo>
                    <a:pt x="64" y="60"/>
                  </a:lnTo>
                  <a:lnTo>
                    <a:pt x="62" y="60"/>
                  </a:lnTo>
                  <a:lnTo>
                    <a:pt x="62" y="59"/>
                  </a:lnTo>
                  <a:lnTo>
                    <a:pt x="62" y="60"/>
                  </a:lnTo>
                  <a:lnTo>
                    <a:pt x="62" y="59"/>
                  </a:lnTo>
                  <a:close/>
                  <a:moveTo>
                    <a:pt x="56" y="59"/>
                  </a:moveTo>
                  <a:lnTo>
                    <a:pt x="56" y="60"/>
                  </a:lnTo>
                  <a:lnTo>
                    <a:pt x="56" y="62"/>
                  </a:lnTo>
                  <a:lnTo>
                    <a:pt x="56" y="64"/>
                  </a:lnTo>
                  <a:lnTo>
                    <a:pt x="56" y="62"/>
                  </a:lnTo>
                  <a:lnTo>
                    <a:pt x="55" y="62"/>
                  </a:lnTo>
                  <a:lnTo>
                    <a:pt x="55" y="60"/>
                  </a:lnTo>
                  <a:lnTo>
                    <a:pt x="56" y="60"/>
                  </a:lnTo>
                  <a:lnTo>
                    <a:pt x="55" y="59"/>
                  </a:lnTo>
                  <a:lnTo>
                    <a:pt x="56" y="59"/>
                  </a:lnTo>
                  <a:close/>
                  <a:moveTo>
                    <a:pt x="82" y="59"/>
                  </a:moveTo>
                  <a:lnTo>
                    <a:pt x="84" y="59"/>
                  </a:lnTo>
                  <a:lnTo>
                    <a:pt x="84" y="60"/>
                  </a:lnTo>
                  <a:lnTo>
                    <a:pt x="86" y="60"/>
                  </a:lnTo>
                  <a:lnTo>
                    <a:pt x="86" y="62"/>
                  </a:lnTo>
                  <a:lnTo>
                    <a:pt x="84" y="62"/>
                  </a:lnTo>
                  <a:lnTo>
                    <a:pt x="82" y="62"/>
                  </a:lnTo>
                  <a:lnTo>
                    <a:pt x="82" y="60"/>
                  </a:lnTo>
                  <a:lnTo>
                    <a:pt x="82" y="59"/>
                  </a:lnTo>
                  <a:close/>
                  <a:moveTo>
                    <a:pt x="62" y="59"/>
                  </a:moveTo>
                  <a:lnTo>
                    <a:pt x="60" y="59"/>
                  </a:lnTo>
                  <a:lnTo>
                    <a:pt x="60" y="60"/>
                  </a:lnTo>
                  <a:lnTo>
                    <a:pt x="60" y="59"/>
                  </a:lnTo>
                  <a:lnTo>
                    <a:pt x="62" y="59"/>
                  </a:lnTo>
                  <a:close/>
                  <a:moveTo>
                    <a:pt x="62" y="59"/>
                  </a:moveTo>
                  <a:lnTo>
                    <a:pt x="60" y="59"/>
                  </a:lnTo>
                  <a:lnTo>
                    <a:pt x="58" y="59"/>
                  </a:lnTo>
                  <a:lnTo>
                    <a:pt x="60" y="59"/>
                  </a:lnTo>
                  <a:lnTo>
                    <a:pt x="60" y="57"/>
                  </a:lnTo>
                  <a:lnTo>
                    <a:pt x="62" y="59"/>
                  </a:lnTo>
                  <a:close/>
                  <a:moveTo>
                    <a:pt x="16" y="57"/>
                  </a:moveTo>
                  <a:lnTo>
                    <a:pt x="18" y="57"/>
                  </a:lnTo>
                  <a:lnTo>
                    <a:pt x="18" y="59"/>
                  </a:lnTo>
                  <a:lnTo>
                    <a:pt x="18" y="60"/>
                  </a:lnTo>
                  <a:lnTo>
                    <a:pt x="18" y="62"/>
                  </a:lnTo>
                  <a:lnTo>
                    <a:pt x="16" y="60"/>
                  </a:lnTo>
                  <a:lnTo>
                    <a:pt x="16" y="62"/>
                  </a:lnTo>
                  <a:lnTo>
                    <a:pt x="14" y="62"/>
                  </a:lnTo>
                  <a:lnTo>
                    <a:pt x="14" y="64"/>
                  </a:lnTo>
                  <a:lnTo>
                    <a:pt x="14" y="62"/>
                  </a:lnTo>
                  <a:lnTo>
                    <a:pt x="14" y="60"/>
                  </a:lnTo>
                  <a:lnTo>
                    <a:pt x="14" y="59"/>
                  </a:lnTo>
                  <a:lnTo>
                    <a:pt x="16" y="59"/>
                  </a:lnTo>
                  <a:lnTo>
                    <a:pt x="16" y="57"/>
                  </a:lnTo>
                  <a:close/>
                  <a:moveTo>
                    <a:pt x="53" y="57"/>
                  </a:moveTo>
                  <a:lnTo>
                    <a:pt x="51" y="57"/>
                  </a:lnTo>
                  <a:lnTo>
                    <a:pt x="53" y="57"/>
                  </a:lnTo>
                  <a:close/>
                  <a:moveTo>
                    <a:pt x="60" y="55"/>
                  </a:moveTo>
                  <a:lnTo>
                    <a:pt x="60" y="57"/>
                  </a:lnTo>
                  <a:lnTo>
                    <a:pt x="58" y="57"/>
                  </a:lnTo>
                  <a:lnTo>
                    <a:pt x="60" y="57"/>
                  </a:lnTo>
                  <a:lnTo>
                    <a:pt x="58" y="57"/>
                  </a:lnTo>
                  <a:lnTo>
                    <a:pt x="58" y="55"/>
                  </a:lnTo>
                  <a:lnTo>
                    <a:pt x="60" y="55"/>
                  </a:lnTo>
                  <a:close/>
                  <a:moveTo>
                    <a:pt x="86" y="57"/>
                  </a:moveTo>
                  <a:lnTo>
                    <a:pt x="86" y="55"/>
                  </a:lnTo>
                  <a:lnTo>
                    <a:pt x="86" y="57"/>
                  </a:lnTo>
                  <a:close/>
                  <a:moveTo>
                    <a:pt x="60" y="55"/>
                  </a:moveTo>
                  <a:lnTo>
                    <a:pt x="58" y="55"/>
                  </a:lnTo>
                  <a:lnTo>
                    <a:pt x="60" y="55"/>
                  </a:lnTo>
                  <a:close/>
                  <a:moveTo>
                    <a:pt x="53" y="55"/>
                  </a:moveTo>
                  <a:lnTo>
                    <a:pt x="53" y="53"/>
                  </a:lnTo>
                  <a:lnTo>
                    <a:pt x="53" y="55"/>
                  </a:lnTo>
                  <a:close/>
                  <a:moveTo>
                    <a:pt x="47" y="55"/>
                  </a:moveTo>
                  <a:lnTo>
                    <a:pt x="47" y="53"/>
                  </a:lnTo>
                  <a:lnTo>
                    <a:pt x="47" y="55"/>
                  </a:lnTo>
                  <a:close/>
                  <a:moveTo>
                    <a:pt x="47" y="53"/>
                  </a:moveTo>
                  <a:lnTo>
                    <a:pt x="47" y="55"/>
                  </a:lnTo>
                  <a:lnTo>
                    <a:pt x="45" y="55"/>
                  </a:lnTo>
                  <a:lnTo>
                    <a:pt x="44" y="55"/>
                  </a:lnTo>
                  <a:lnTo>
                    <a:pt x="45" y="55"/>
                  </a:lnTo>
                  <a:lnTo>
                    <a:pt x="45" y="53"/>
                  </a:lnTo>
                  <a:lnTo>
                    <a:pt x="47" y="53"/>
                  </a:lnTo>
                  <a:close/>
                  <a:moveTo>
                    <a:pt x="62" y="55"/>
                  </a:moveTo>
                  <a:lnTo>
                    <a:pt x="62" y="53"/>
                  </a:lnTo>
                  <a:lnTo>
                    <a:pt x="62" y="55"/>
                  </a:lnTo>
                  <a:close/>
                  <a:moveTo>
                    <a:pt x="56" y="53"/>
                  </a:moveTo>
                  <a:lnTo>
                    <a:pt x="56" y="51"/>
                  </a:lnTo>
                  <a:lnTo>
                    <a:pt x="56" y="53"/>
                  </a:lnTo>
                  <a:close/>
                  <a:moveTo>
                    <a:pt x="56" y="51"/>
                  </a:moveTo>
                  <a:lnTo>
                    <a:pt x="56" y="53"/>
                  </a:lnTo>
                  <a:lnTo>
                    <a:pt x="55" y="53"/>
                  </a:lnTo>
                  <a:lnTo>
                    <a:pt x="56" y="53"/>
                  </a:lnTo>
                  <a:lnTo>
                    <a:pt x="55" y="53"/>
                  </a:lnTo>
                  <a:lnTo>
                    <a:pt x="55" y="51"/>
                  </a:lnTo>
                  <a:lnTo>
                    <a:pt x="56" y="51"/>
                  </a:lnTo>
                  <a:close/>
                  <a:moveTo>
                    <a:pt x="56" y="51"/>
                  </a:moveTo>
                  <a:lnTo>
                    <a:pt x="55" y="51"/>
                  </a:lnTo>
                  <a:lnTo>
                    <a:pt x="55" y="53"/>
                  </a:lnTo>
                  <a:lnTo>
                    <a:pt x="55" y="51"/>
                  </a:lnTo>
                  <a:lnTo>
                    <a:pt x="56" y="51"/>
                  </a:lnTo>
                  <a:close/>
                  <a:moveTo>
                    <a:pt x="58" y="49"/>
                  </a:moveTo>
                  <a:lnTo>
                    <a:pt x="56" y="49"/>
                  </a:lnTo>
                  <a:lnTo>
                    <a:pt x="58" y="49"/>
                  </a:lnTo>
                  <a:close/>
                  <a:moveTo>
                    <a:pt x="47" y="49"/>
                  </a:moveTo>
                  <a:lnTo>
                    <a:pt x="49" y="49"/>
                  </a:lnTo>
                  <a:lnTo>
                    <a:pt x="49" y="51"/>
                  </a:lnTo>
                  <a:lnTo>
                    <a:pt x="47" y="51"/>
                  </a:lnTo>
                  <a:lnTo>
                    <a:pt x="49" y="51"/>
                  </a:lnTo>
                  <a:lnTo>
                    <a:pt x="47" y="51"/>
                  </a:lnTo>
                  <a:lnTo>
                    <a:pt x="47" y="49"/>
                  </a:lnTo>
                  <a:lnTo>
                    <a:pt x="45" y="49"/>
                  </a:lnTo>
                  <a:lnTo>
                    <a:pt x="47" y="49"/>
                  </a:lnTo>
                  <a:close/>
                  <a:moveTo>
                    <a:pt x="55" y="51"/>
                  </a:moveTo>
                  <a:lnTo>
                    <a:pt x="53" y="53"/>
                  </a:lnTo>
                  <a:lnTo>
                    <a:pt x="51" y="51"/>
                  </a:lnTo>
                  <a:lnTo>
                    <a:pt x="51" y="53"/>
                  </a:lnTo>
                  <a:lnTo>
                    <a:pt x="51" y="55"/>
                  </a:lnTo>
                  <a:lnTo>
                    <a:pt x="49" y="55"/>
                  </a:lnTo>
                  <a:lnTo>
                    <a:pt x="49" y="53"/>
                  </a:lnTo>
                  <a:lnTo>
                    <a:pt x="49" y="51"/>
                  </a:lnTo>
                  <a:lnTo>
                    <a:pt x="51" y="51"/>
                  </a:lnTo>
                  <a:lnTo>
                    <a:pt x="51" y="49"/>
                  </a:lnTo>
                  <a:lnTo>
                    <a:pt x="53" y="49"/>
                  </a:lnTo>
                  <a:lnTo>
                    <a:pt x="53" y="51"/>
                  </a:lnTo>
                  <a:lnTo>
                    <a:pt x="55" y="51"/>
                  </a:lnTo>
                  <a:close/>
                  <a:moveTo>
                    <a:pt x="60" y="49"/>
                  </a:moveTo>
                  <a:lnTo>
                    <a:pt x="60" y="51"/>
                  </a:lnTo>
                  <a:lnTo>
                    <a:pt x="60" y="49"/>
                  </a:lnTo>
                  <a:lnTo>
                    <a:pt x="60" y="51"/>
                  </a:lnTo>
                  <a:lnTo>
                    <a:pt x="62" y="51"/>
                  </a:lnTo>
                  <a:lnTo>
                    <a:pt x="62" y="53"/>
                  </a:lnTo>
                  <a:lnTo>
                    <a:pt x="60" y="53"/>
                  </a:lnTo>
                  <a:lnTo>
                    <a:pt x="60" y="51"/>
                  </a:lnTo>
                  <a:lnTo>
                    <a:pt x="60" y="53"/>
                  </a:lnTo>
                  <a:lnTo>
                    <a:pt x="60" y="51"/>
                  </a:lnTo>
                  <a:lnTo>
                    <a:pt x="58" y="49"/>
                  </a:lnTo>
                  <a:lnTo>
                    <a:pt x="60" y="51"/>
                  </a:lnTo>
                  <a:lnTo>
                    <a:pt x="58" y="49"/>
                  </a:lnTo>
                  <a:lnTo>
                    <a:pt x="60" y="49"/>
                  </a:lnTo>
                  <a:close/>
                  <a:moveTo>
                    <a:pt x="51" y="49"/>
                  </a:moveTo>
                  <a:lnTo>
                    <a:pt x="51" y="51"/>
                  </a:lnTo>
                  <a:lnTo>
                    <a:pt x="49" y="51"/>
                  </a:lnTo>
                  <a:lnTo>
                    <a:pt x="49" y="53"/>
                  </a:lnTo>
                  <a:lnTo>
                    <a:pt x="49" y="55"/>
                  </a:lnTo>
                  <a:lnTo>
                    <a:pt x="51" y="55"/>
                  </a:lnTo>
                  <a:lnTo>
                    <a:pt x="51" y="57"/>
                  </a:lnTo>
                  <a:lnTo>
                    <a:pt x="49" y="57"/>
                  </a:lnTo>
                  <a:lnTo>
                    <a:pt x="49" y="55"/>
                  </a:lnTo>
                  <a:lnTo>
                    <a:pt x="47" y="55"/>
                  </a:lnTo>
                  <a:lnTo>
                    <a:pt x="49" y="55"/>
                  </a:lnTo>
                  <a:lnTo>
                    <a:pt x="47" y="55"/>
                  </a:lnTo>
                  <a:lnTo>
                    <a:pt x="47" y="53"/>
                  </a:lnTo>
                  <a:lnTo>
                    <a:pt x="47" y="51"/>
                  </a:lnTo>
                  <a:lnTo>
                    <a:pt x="49" y="51"/>
                  </a:lnTo>
                  <a:lnTo>
                    <a:pt x="49" y="49"/>
                  </a:lnTo>
                  <a:lnTo>
                    <a:pt x="47" y="49"/>
                  </a:lnTo>
                  <a:lnTo>
                    <a:pt x="47" y="48"/>
                  </a:lnTo>
                  <a:lnTo>
                    <a:pt x="49" y="48"/>
                  </a:lnTo>
                  <a:lnTo>
                    <a:pt x="49" y="49"/>
                  </a:lnTo>
                  <a:lnTo>
                    <a:pt x="51" y="49"/>
                  </a:lnTo>
                  <a:close/>
                  <a:moveTo>
                    <a:pt x="55" y="48"/>
                  </a:moveTo>
                  <a:lnTo>
                    <a:pt x="55" y="49"/>
                  </a:lnTo>
                  <a:lnTo>
                    <a:pt x="56" y="49"/>
                  </a:lnTo>
                  <a:lnTo>
                    <a:pt x="56" y="51"/>
                  </a:lnTo>
                  <a:lnTo>
                    <a:pt x="55" y="51"/>
                  </a:lnTo>
                  <a:lnTo>
                    <a:pt x="53" y="51"/>
                  </a:lnTo>
                  <a:lnTo>
                    <a:pt x="53" y="49"/>
                  </a:lnTo>
                  <a:lnTo>
                    <a:pt x="51" y="49"/>
                  </a:lnTo>
                  <a:lnTo>
                    <a:pt x="49" y="48"/>
                  </a:lnTo>
                  <a:lnTo>
                    <a:pt x="51" y="48"/>
                  </a:lnTo>
                  <a:lnTo>
                    <a:pt x="53" y="48"/>
                  </a:lnTo>
                  <a:lnTo>
                    <a:pt x="55" y="48"/>
                  </a:lnTo>
                  <a:close/>
                  <a:moveTo>
                    <a:pt x="53" y="48"/>
                  </a:moveTo>
                  <a:lnTo>
                    <a:pt x="55" y="48"/>
                  </a:lnTo>
                  <a:lnTo>
                    <a:pt x="53" y="48"/>
                  </a:lnTo>
                  <a:close/>
                  <a:moveTo>
                    <a:pt x="56" y="48"/>
                  </a:moveTo>
                  <a:lnTo>
                    <a:pt x="55" y="48"/>
                  </a:lnTo>
                  <a:lnTo>
                    <a:pt x="55" y="46"/>
                  </a:lnTo>
                  <a:lnTo>
                    <a:pt x="56" y="46"/>
                  </a:lnTo>
                  <a:lnTo>
                    <a:pt x="56" y="48"/>
                  </a:lnTo>
                  <a:close/>
                  <a:moveTo>
                    <a:pt x="56" y="48"/>
                  </a:moveTo>
                  <a:lnTo>
                    <a:pt x="56" y="46"/>
                  </a:lnTo>
                  <a:lnTo>
                    <a:pt x="56" y="48"/>
                  </a:lnTo>
                  <a:close/>
                  <a:moveTo>
                    <a:pt x="56" y="44"/>
                  </a:moveTo>
                  <a:lnTo>
                    <a:pt x="56" y="46"/>
                  </a:lnTo>
                  <a:lnTo>
                    <a:pt x="55" y="46"/>
                  </a:lnTo>
                  <a:lnTo>
                    <a:pt x="56" y="46"/>
                  </a:lnTo>
                  <a:lnTo>
                    <a:pt x="55" y="46"/>
                  </a:lnTo>
                  <a:lnTo>
                    <a:pt x="56" y="44"/>
                  </a:lnTo>
                  <a:close/>
                  <a:moveTo>
                    <a:pt x="58" y="44"/>
                  </a:moveTo>
                  <a:lnTo>
                    <a:pt x="58" y="42"/>
                  </a:lnTo>
                  <a:lnTo>
                    <a:pt x="58" y="44"/>
                  </a:lnTo>
                  <a:close/>
                  <a:moveTo>
                    <a:pt x="40" y="38"/>
                  </a:moveTo>
                  <a:lnTo>
                    <a:pt x="42" y="38"/>
                  </a:lnTo>
                  <a:lnTo>
                    <a:pt x="42" y="40"/>
                  </a:lnTo>
                  <a:lnTo>
                    <a:pt x="42" y="38"/>
                  </a:lnTo>
                  <a:lnTo>
                    <a:pt x="40" y="40"/>
                  </a:lnTo>
                  <a:lnTo>
                    <a:pt x="40" y="38"/>
                  </a:lnTo>
                  <a:close/>
                  <a:moveTo>
                    <a:pt x="55" y="38"/>
                  </a:moveTo>
                  <a:lnTo>
                    <a:pt x="56" y="38"/>
                  </a:lnTo>
                  <a:lnTo>
                    <a:pt x="56" y="40"/>
                  </a:lnTo>
                  <a:lnTo>
                    <a:pt x="56" y="42"/>
                  </a:lnTo>
                  <a:lnTo>
                    <a:pt x="55" y="42"/>
                  </a:lnTo>
                  <a:lnTo>
                    <a:pt x="55" y="40"/>
                  </a:lnTo>
                  <a:lnTo>
                    <a:pt x="55" y="38"/>
                  </a:lnTo>
                  <a:close/>
                  <a:moveTo>
                    <a:pt x="58" y="38"/>
                  </a:moveTo>
                  <a:lnTo>
                    <a:pt x="56" y="38"/>
                  </a:lnTo>
                  <a:lnTo>
                    <a:pt x="56" y="37"/>
                  </a:lnTo>
                  <a:lnTo>
                    <a:pt x="58" y="38"/>
                  </a:lnTo>
                  <a:close/>
                  <a:moveTo>
                    <a:pt x="58" y="37"/>
                  </a:moveTo>
                  <a:lnTo>
                    <a:pt x="56" y="37"/>
                  </a:lnTo>
                  <a:lnTo>
                    <a:pt x="56" y="35"/>
                  </a:lnTo>
                  <a:lnTo>
                    <a:pt x="56" y="37"/>
                  </a:lnTo>
                  <a:lnTo>
                    <a:pt x="58" y="37"/>
                  </a:lnTo>
                  <a:close/>
                  <a:moveTo>
                    <a:pt x="56" y="35"/>
                  </a:moveTo>
                  <a:lnTo>
                    <a:pt x="56" y="37"/>
                  </a:lnTo>
                  <a:lnTo>
                    <a:pt x="55" y="37"/>
                  </a:lnTo>
                  <a:lnTo>
                    <a:pt x="55" y="35"/>
                  </a:lnTo>
                  <a:lnTo>
                    <a:pt x="56" y="35"/>
                  </a:lnTo>
                  <a:close/>
                  <a:moveTo>
                    <a:pt x="49" y="35"/>
                  </a:moveTo>
                  <a:lnTo>
                    <a:pt x="51" y="35"/>
                  </a:lnTo>
                  <a:lnTo>
                    <a:pt x="51" y="37"/>
                  </a:lnTo>
                  <a:lnTo>
                    <a:pt x="49" y="35"/>
                  </a:lnTo>
                  <a:close/>
                  <a:moveTo>
                    <a:pt x="53" y="33"/>
                  </a:moveTo>
                  <a:lnTo>
                    <a:pt x="51" y="33"/>
                  </a:lnTo>
                  <a:lnTo>
                    <a:pt x="53" y="33"/>
                  </a:lnTo>
                  <a:close/>
                  <a:moveTo>
                    <a:pt x="42" y="33"/>
                  </a:moveTo>
                  <a:lnTo>
                    <a:pt x="44" y="33"/>
                  </a:lnTo>
                  <a:lnTo>
                    <a:pt x="42" y="33"/>
                  </a:lnTo>
                  <a:close/>
                  <a:moveTo>
                    <a:pt x="51" y="33"/>
                  </a:moveTo>
                  <a:lnTo>
                    <a:pt x="53" y="33"/>
                  </a:lnTo>
                  <a:lnTo>
                    <a:pt x="51" y="33"/>
                  </a:lnTo>
                  <a:close/>
                  <a:moveTo>
                    <a:pt x="47" y="33"/>
                  </a:moveTo>
                  <a:lnTo>
                    <a:pt x="49" y="33"/>
                  </a:lnTo>
                  <a:lnTo>
                    <a:pt x="47" y="33"/>
                  </a:lnTo>
                  <a:lnTo>
                    <a:pt x="49" y="33"/>
                  </a:lnTo>
                  <a:lnTo>
                    <a:pt x="49" y="35"/>
                  </a:lnTo>
                  <a:lnTo>
                    <a:pt x="47" y="35"/>
                  </a:lnTo>
                  <a:lnTo>
                    <a:pt x="47" y="33"/>
                  </a:lnTo>
                  <a:lnTo>
                    <a:pt x="45" y="33"/>
                  </a:lnTo>
                  <a:lnTo>
                    <a:pt x="47" y="33"/>
                  </a:lnTo>
                  <a:close/>
                  <a:moveTo>
                    <a:pt x="40" y="31"/>
                  </a:moveTo>
                  <a:lnTo>
                    <a:pt x="40" y="33"/>
                  </a:lnTo>
                  <a:lnTo>
                    <a:pt x="42" y="33"/>
                  </a:lnTo>
                  <a:lnTo>
                    <a:pt x="40" y="33"/>
                  </a:lnTo>
                  <a:lnTo>
                    <a:pt x="42" y="33"/>
                  </a:lnTo>
                  <a:lnTo>
                    <a:pt x="40" y="33"/>
                  </a:lnTo>
                  <a:lnTo>
                    <a:pt x="38" y="33"/>
                  </a:lnTo>
                  <a:lnTo>
                    <a:pt x="38" y="31"/>
                  </a:lnTo>
                  <a:lnTo>
                    <a:pt x="40" y="31"/>
                  </a:lnTo>
                  <a:close/>
                  <a:moveTo>
                    <a:pt x="58" y="31"/>
                  </a:moveTo>
                  <a:lnTo>
                    <a:pt x="56" y="31"/>
                  </a:lnTo>
                  <a:lnTo>
                    <a:pt x="58" y="31"/>
                  </a:lnTo>
                  <a:close/>
                  <a:moveTo>
                    <a:pt x="62" y="33"/>
                  </a:moveTo>
                  <a:lnTo>
                    <a:pt x="62" y="35"/>
                  </a:lnTo>
                  <a:lnTo>
                    <a:pt x="60" y="35"/>
                  </a:lnTo>
                  <a:lnTo>
                    <a:pt x="60" y="37"/>
                  </a:lnTo>
                  <a:lnTo>
                    <a:pt x="60" y="35"/>
                  </a:lnTo>
                  <a:lnTo>
                    <a:pt x="58" y="35"/>
                  </a:lnTo>
                  <a:lnTo>
                    <a:pt x="58" y="37"/>
                  </a:lnTo>
                  <a:lnTo>
                    <a:pt x="60" y="37"/>
                  </a:lnTo>
                  <a:lnTo>
                    <a:pt x="58" y="37"/>
                  </a:lnTo>
                  <a:lnTo>
                    <a:pt x="56" y="37"/>
                  </a:lnTo>
                  <a:lnTo>
                    <a:pt x="56" y="35"/>
                  </a:lnTo>
                  <a:lnTo>
                    <a:pt x="56" y="33"/>
                  </a:lnTo>
                  <a:lnTo>
                    <a:pt x="56" y="31"/>
                  </a:lnTo>
                  <a:lnTo>
                    <a:pt x="58" y="31"/>
                  </a:lnTo>
                  <a:lnTo>
                    <a:pt x="60" y="31"/>
                  </a:lnTo>
                  <a:lnTo>
                    <a:pt x="60" y="33"/>
                  </a:lnTo>
                  <a:lnTo>
                    <a:pt x="62" y="33"/>
                  </a:lnTo>
                  <a:close/>
                  <a:moveTo>
                    <a:pt x="60" y="29"/>
                  </a:moveTo>
                  <a:lnTo>
                    <a:pt x="58" y="29"/>
                  </a:lnTo>
                  <a:lnTo>
                    <a:pt x="60" y="29"/>
                  </a:lnTo>
                  <a:close/>
                  <a:moveTo>
                    <a:pt x="58" y="29"/>
                  </a:moveTo>
                  <a:lnTo>
                    <a:pt x="60" y="29"/>
                  </a:lnTo>
                  <a:lnTo>
                    <a:pt x="60" y="31"/>
                  </a:lnTo>
                  <a:lnTo>
                    <a:pt x="58" y="31"/>
                  </a:lnTo>
                  <a:lnTo>
                    <a:pt x="58" y="29"/>
                  </a:lnTo>
                  <a:lnTo>
                    <a:pt x="58" y="31"/>
                  </a:lnTo>
                  <a:lnTo>
                    <a:pt x="58" y="29"/>
                  </a:lnTo>
                  <a:close/>
                  <a:moveTo>
                    <a:pt x="60" y="31"/>
                  </a:moveTo>
                  <a:lnTo>
                    <a:pt x="60" y="29"/>
                  </a:lnTo>
                  <a:lnTo>
                    <a:pt x="60" y="31"/>
                  </a:lnTo>
                  <a:close/>
                  <a:moveTo>
                    <a:pt x="42" y="31"/>
                  </a:moveTo>
                  <a:lnTo>
                    <a:pt x="44" y="31"/>
                  </a:lnTo>
                  <a:lnTo>
                    <a:pt x="42" y="31"/>
                  </a:lnTo>
                  <a:lnTo>
                    <a:pt x="44" y="31"/>
                  </a:lnTo>
                  <a:lnTo>
                    <a:pt x="44" y="33"/>
                  </a:lnTo>
                  <a:lnTo>
                    <a:pt x="42" y="33"/>
                  </a:lnTo>
                  <a:lnTo>
                    <a:pt x="42" y="31"/>
                  </a:lnTo>
                  <a:lnTo>
                    <a:pt x="40" y="31"/>
                  </a:lnTo>
                  <a:lnTo>
                    <a:pt x="38" y="31"/>
                  </a:lnTo>
                  <a:lnTo>
                    <a:pt x="38" y="29"/>
                  </a:lnTo>
                  <a:lnTo>
                    <a:pt x="40" y="29"/>
                  </a:lnTo>
                  <a:lnTo>
                    <a:pt x="42" y="31"/>
                  </a:lnTo>
                  <a:close/>
                  <a:moveTo>
                    <a:pt x="60" y="28"/>
                  </a:moveTo>
                  <a:lnTo>
                    <a:pt x="60" y="29"/>
                  </a:lnTo>
                  <a:lnTo>
                    <a:pt x="60" y="28"/>
                  </a:lnTo>
                  <a:close/>
                  <a:moveTo>
                    <a:pt x="38" y="28"/>
                  </a:moveTo>
                  <a:lnTo>
                    <a:pt x="38" y="29"/>
                  </a:lnTo>
                  <a:lnTo>
                    <a:pt x="40" y="29"/>
                  </a:lnTo>
                  <a:lnTo>
                    <a:pt x="38" y="29"/>
                  </a:lnTo>
                  <a:lnTo>
                    <a:pt x="38" y="28"/>
                  </a:lnTo>
                  <a:close/>
                  <a:moveTo>
                    <a:pt x="35" y="28"/>
                  </a:moveTo>
                  <a:lnTo>
                    <a:pt x="36" y="28"/>
                  </a:lnTo>
                  <a:lnTo>
                    <a:pt x="35" y="28"/>
                  </a:lnTo>
                  <a:lnTo>
                    <a:pt x="33" y="26"/>
                  </a:lnTo>
                  <a:lnTo>
                    <a:pt x="35" y="26"/>
                  </a:lnTo>
                  <a:lnTo>
                    <a:pt x="35" y="28"/>
                  </a:lnTo>
                  <a:close/>
                  <a:moveTo>
                    <a:pt x="58" y="28"/>
                  </a:moveTo>
                  <a:lnTo>
                    <a:pt x="58" y="26"/>
                  </a:lnTo>
                  <a:lnTo>
                    <a:pt x="58" y="28"/>
                  </a:lnTo>
                  <a:close/>
                  <a:moveTo>
                    <a:pt x="58" y="26"/>
                  </a:moveTo>
                  <a:lnTo>
                    <a:pt x="58" y="28"/>
                  </a:lnTo>
                  <a:lnTo>
                    <a:pt x="60" y="28"/>
                  </a:lnTo>
                  <a:lnTo>
                    <a:pt x="58" y="28"/>
                  </a:lnTo>
                  <a:lnTo>
                    <a:pt x="60" y="28"/>
                  </a:lnTo>
                  <a:lnTo>
                    <a:pt x="60" y="29"/>
                  </a:lnTo>
                  <a:lnTo>
                    <a:pt x="58" y="29"/>
                  </a:lnTo>
                  <a:lnTo>
                    <a:pt x="56" y="29"/>
                  </a:lnTo>
                  <a:lnTo>
                    <a:pt x="56" y="31"/>
                  </a:lnTo>
                  <a:lnTo>
                    <a:pt x="56" y="29"/>
                  </a:lnTo>
                  <a:lnTo>
                    <a:pt x="56" y="28"/>
                  </a:lnTo>
                  <a:lnTo>
                    <a:pt x="58" y="28"/>
                  </a:lnTo>
                  <a:lnTo>
                    <a:pt x="58" y="26"/>
                  </a:lnTo>
                  <a:close/>
                  <a:moveTo>
                    <a:pt x="58" y="26"/>
                  </a:moveTo>
                  <a:lnTo>
                    <a:pt x="60" y="26"/>
                  </a:lnTo>
                  <a:lnTo>
                    <a:pt x="60" y="24"/>
                  </a:lnTo>
                  <a:lnTo>
                    <a:pt x="62" y="24"/>
                  </a:lnTo>
                  <a:lnTo>
                    <a:pt x="60" y="24"/>
                  </a:lnTo>
                  <a:lnTo>
                    <a:pt x="62" y="24"/>
                  </a:lnTo>
                  <a:lnTo>
                    <a:pt x="62" y="26"/>
                  </a:lnTo>
                  <a:lnTo>
                    <a:pt x="60" y="26"/>
                  </a:lnTo>
                  <a:lnTo>
                    <a:pt x="62" y="26"/>
                  </a:lnTo>
                  <a:lnTo>
                    <a:pt x="62" y="28"/>
                  </a:lnTo>
                  <a:lnTo>
                    <a:pt x="60" y="28"/>
                  </a:lnTo>
                  <a:lnTo>
                    <a:pt x="58" y="28"/>
                  </a:lnTo>
                  <a:lnTo>
                    <a:pt x="60" y="28"/>
                  </a:lnTo>
                  <a:lnTo>
                    <a:pt x="58" y="28"/>
                  </a:lnTo>
                  <a:lnTo>
                    <a:pt x="58" y="26"/>
                  </a:lnTo>
                  <a:lnTo>
                    <a:pt x="58" y="24"/>
                  </a:lnTo>
                  <a:lnTo>
                    <a:pt x="58" y="26"/>
                  </a:lnTo>
                  <a:close/>
                  <a:moveTo>
                    <a:pt x="31" y="26"/>
                  </a:moveTo>
                  <a:lnTo>
                    <a:pt x="31" y="24"/>
                  </a:lnTo>
                  <a:lnTo>
                    <a:pt x="31" y="26"/>
                  </a:lnTo>
                  <a:close/>
                  <a:moveTo>
                    <a:pt x="60" y="26"/>
                  </a:moveTo>
                  <a:lnTo>
                    <a:pt x="58" y="26"/>
                  </a:lnTo>
                  <a:lnTo>
                    <a:pt x="58" y="24"/>
                  </a:lnTo>
                  <a:lnTo>
                    <a:pt x="60" y="24"/>
                  </a:lnTo>
                  <a:lnTo>
                    <a:pt x="60" y="26"/>
                  </a:lnTo>
                  <a:close/>
                  <a:moveTo>
                    <a:pt x="35" y="24"/>
                  </a:moveTo>
                  <a:lnTo>
                    <a:pt x="33" y="24"/>
                  </a:lnTo>
                  <a:lnTo>
                    <a:pt x="35" y="24"/>
                  </a:lnTo>
                  <a:close/>
                  <a:moveTo>
                    <a:pt x="31" y="24"/>
                  </a:moveTo>
                  <a:lnTo>
                    <a:pt x="29" y="24"/>
                  </a:lnTo>
                  <a:lnTo>
                    <a:pt x="31" y="24"/>
                  </a:lnTo>
                  <a:close/>
                  <a:moveTo>
                    <a:pt x="35" y="24"/>
                  </a:moveTo>
                  <a:lnTo>
                    <a:pt x="35" y="26"/>
                  </a:lnTo>
                  <a:lnTo>
                    <a:pt x="35" y="24"/>
                  </a:lnTo>
                  <a:lnTo>
                    <a:pt x="35" y="26"/>
                  </a:lnTo>
                  <a:lnTo>
                    <a:pt x="35" y="24"/>
                  </a:lnTo>
                  <a:lnTo>
                    <a:pt x="33" y="24"/>
                  </a:lnTo>
                  <a:lnTo>
                    <a:pt x="35" y="24"/>
                  </a:lnTo>
                  <a:close/>
                  <a:moveTo>
                    <a:pt x="62" y="24"/>
                  </a:moveTo>
                  <a:lnTo>
                    <a:pt x="60" y="24"/>
                  </a:lnTo>
                  <a:lnTo>
                    <a:pt x="60" y="22"/>
                  </a:lnTo>
                  <a:lnTo>
                    <a:pt x="62" y="24"/>
                  </a:lnTo>
                  <a:close/>
                  <a:moveTo>
                    <a:pt x="33" y="24"/>
                  </a:moveTo>
                  <a:lnTo>
                    <a:pt x="35" y="24"/>
                  </a:lnTo>
                  <a:lnTo>
                    <a:pt x="35" y="26"/>
                  </a:lnTo>
                  <a:lnTo>
                    <a:pt x="36" y="26"/>
                  </a:lnTo>
                  <a:lnTo>
                    <a:pt x="36" y="28"/>
                  </a:lnTo>
                  <a:lnTo>
                    <a:pt x="35" y="26"/>
                  </a:lnTo>
                  <a:lnTo>
                    <a:pt x="33" y="26"/>
                  </a:lnTo>
                  <a:lnTo>
                    <a:pt x="31" y="26"/>
                  </a:lnTo>
                  <a:lnTo>
                    <a:pt x="31" y="24"/>
                  </a:lnTo>
                  <a:lnTo>
                    <a:pt x="31" y="22"/>
                  </a:lnTo>
                  <a:lnTo>
                    <a:pt x="33" y="22"/>
                  </a:lnTo>
                  <a:lnTo>
                    <a:pt x="33" y="24"/>
                  </a:lnTo>
                  <a:close/>
                  <a:moveTo>
                    <a:pt x="27" y="18"/>
                  </a:moveTo>
                  <a:lnTo>
                    <a:pt x="25" y="18"/>
                  </a:lnTo>
                  <a:lnTo>
                    <a:pt x="27" y="18"/>
                  </a:lnTo>
                  <a:close/>
                  <a:moveTo>
                    <a:pt x="62" y="18"/>
                  </a:moveTo>
                  <a:lnTo>
                    <a:pt x="62" y="20"/>
                  </a:lnTo>
                  <a:lnTo>
                    <a:pt x="62" y="18"/>
                  </a:lnTo>
                  <a:close/>
                  <a:moveTo>
                    <a:pt x="25" y="18"/>
                  </a:moveTo>
                  <a:lnTo>
                    <a:pt x="24" y="18"/>
                  </a:lnTo>
                  <a:lnTo>
                    <a:pt x="25" y="18"/>
                  </a:lnTo>
                  <a:close/>
                  <a:moveTo>
                    <a:pt x="27" y="15"/>
                  </a:moveTo>
                  <a:lnTo>
                    <a:pt x="27" y="17"/>
                  </a:lnTo>
                  <a:lnTo>
                    <a:pt x="27" y="15"/>
                  </a:lnTo>
                  <a:lnTo>
                    <a:pt x="25" y="15"/>
                  </a:lnTo>
                  <a:lnTo>
                    <a:pt x="27" y="15"/>
                  </a:lnTo>
                  <a:close/>
                  <a:moveTo>
                    <a:pt x="9" y="15"/>
                  </a:moveTo>
                  <a:lnTo>
                    <a:pt x="11" y="15"/>
                  </a:lnTo>
                  <a:lnTo>
                    <a:pt x="9" y="15"/>
                  </a:lnTo>
                  <a:close/>
                  <a:moveTo>
                    <a:pt x="24" y="17"/>
                  </a:moveTo>
                  <a:lnTo>
                    <a:pt x="24" y="15"/>
                  </a:lnTo>
                  <a:lnTo>
                    <a:pt x="24" y="17"/>
                  </a:lnTo>
                  <a:close/>
                  <a:moveTo>
                    <a:pt x="7" y="15"/>
                  </a:moveTo>
                  <a:lnTo>
                    <a:pt x="9" y="15"/>
                  </a:lnTo>
                  <a:lnTo>
                    <a:pt x="7" y="15"/>
                  </a:lnTo>
                  <a:lnTo>
                    <a:pt x="5" y="15"/>
                  </a:lnTo>
                  <a:lnTo>
                    <a:pt x="7" y="15"/>
                  </a:lnTo>
                  <a:close/>
                  <a:moveTo>
                    <a:pt x="24" y="11"/>
                  </a:moveTo>
                  <a:lnTo>
                    <a:pt x="24" y="13"/>
                  </a:lnTo>
                  <a:lnTo>
                    <a:pt x="24" y="11"/>
                  </a:lnTo>
                  <a:close/>
                  <a:moveTo>
                    <a:pt x="24" y="11"/>
                  </a:moveTo>
                  <a:lnTo>
                    <a:pt x="22" y="11"/>
                  </a:lnTo>
                  <a:lnTo>
                    <a:pt x="24" y="11"/>
                  </a:lnTo>
                  <a:close/>
                  <a:moveTo>
                    <a:pt x="24" y="11"/>
                  </a:moveTo>
                  <a:lnTo>
                    <a:pt x="24" y="9"/>
                  </a:lnTo>
                  <a:lnTo>
                    <a:pt x="24" y="11"/>
                  </a:lnTo>
                  <a:close/>
                  <a:moveTo>
                    <a:pt x="25" y="11"/>
                  </a:moveTo>
                  <a:lnTo>
                    <a:pt x="25" y="9"/>
                  </a:lnTo>
                  <a:lnTo>
                    <a:pt x="25" y="11"/>
                  </a:lnTo>
                  <a:close/>
                  <a:moveTo>
                    <a:pt x="25" y="13"/>
                  </a:moveTo>
                  <a:lnTo>
                    <a:pt x="25" y="11"/>
                  </a:lnTo>
                  <a:lnTo>
                    <a:pt x="25" y="9"/>
                  </a:lnTo>
                  <a:lnTo>
                    <a:pt x="27" y="9"/>
                  </a:lnTo>
                  <a:lnTo>
                    <a:pt x="27" y="11"/>
                  </a:lnTo>
                  <a:lnTo>
                    <a:pt x="25" y="11"/>
                  </a:lnTo>
                  <a:lnTo>
                    <a:pt x="25" y="13"/>
                  </a:lnTo>
                  <a:close/>
                  <a:moveTo>
                    <a:pt x="25" y="7"/>
                  </a:moveTo>
                  <a:lnTo>
                    <a:pt x="27" y="7"/>
                  </a:lnTo>
                  <a:lnTo>
                    <a:pt x="25" y="7"/>
                  </a:lnTo>
                  <a:close/>
                  <a:moveTo>
                    <a:pt x="25" y="7"/>
                  </a:moveTo>
                  <a:lnTo>
                    <a:pt x="24" y="7"/>
                  </a:lnTo>
                  <a:lnTo>
                    <a:pt x="25" y="7"/>
                  </a:lnTo>
                  <a:lnTo>
                    <a:pt x="25" y="6"/>
                  </a:lnTo>
                  <a:lnTo>
                    <a:pt x="25" y="7"/>
                  </a:lnTo>
                  <a:close/>
                  <a:moveTo>
                    <a:pt x="24" y="6"/>
                  </a:moveTo>
                  <a:lnTo>
                    <a:pt x="25" y="6"/>
                  </a:lnTo>
                  <a:lnTo>
                    <a:pt x="25" y="4"/>
                  </a:lnTo>
                  <a:lnTo>
                    <a:pt x="25" y="6"/>
                  </a:lnTo>
                  <a:lnTo>
                    <a:pt x="24" y="6"/>
                  </a:lnTo>
                  <a:close/>
                  <a:moveTo>
                    <a:pt x="25" y="4"/>
                  </a:moveTo>
                  <a:lnTo>
                    <a:pt x="25" y="6"/>
                  </a:lnTo>
                  <a:lnTo>
                    <a:pt x="25" y="4"/>
                  </a:lnTo>
                  <a:lnTo>
                    <a:pt x="24" y="4"/>
                  </a:lnTo>
                  <a:lnTo>
                    <a:pt x="25" y="4"/>
                  </a:lnTo>
                  <a:lnTo>
                    <a:pt x="25" y="2"/>
                  </a:lnTo>
                  <a:lnTo>
                    <a:pt x="25" y="4"/>
                  </a:lnTo>
                  <a:close/>
                  <a:moveTo>
                    <a:pt x="25" y="4"/>
                  </a:moveTo>
                  <a:lnTo>
                    <a:pt x="25" y="2"/>
                  </a:lnTo>
                  <a:lnTo>
                    <a:pt x="27" y="2"/>
                  </a:lnTo>
                  <a:lnTo>
                    <a:pt x="27" y="4"/>
                  </a:lnTo>
                  <a:lnTo>
                    <a:pt x="25" y="4"/>
                  </a:lnTo>
                  <a:close/>
                  <a:moveTo>
                    <a:pt x="27" y="4"/>
                  </a:moveTo>
                  <a:lnTo>
                    <a:pt x="27" y="2"/>
                  </a:lnTo>
                  <a:lnTo>
                    <a:pt x="27" y="4"/>
                  </a:lnTo>
                  <a:close/>
                  <a:moveTo>
                    <a:pt x="27" y="0"/>
                  </a:moveTo>
                  <a:lnTo>
                    <a:pt x="27" y="2"/>
                  </a:lnTo>
                  <a:lnTo>
                    <a:pt x="27" y="0"/>
                  </a:lnTo>
                  <a:close/>
                </a:path>
              </a:pathLst>
            </a:custGeom>
            <a:grpFill/>
            <a:ln w="3175" cap="rnd" cmpd="sng">
              <a:solidFill>
                <a:schemeClr val="bg1"/>
              </a:solidFill>
              <a:prstDash val="solid"/>
              <a:round/>
              <a:headEnd type="none" w="med" len="med"/>
              <a:tailEnd type="none" w="med" len="med"/>
            </a:ln>
            <a:effectLst/>
          </p:spPr>
          <p:txBody>
            <a:bodyPr/>
            <a:lstStyle/>
            <a:p>
              <a:endParaRPr lang="en-US" dirty="0">
                <a:solidFill>
                  <a:srgbClr val="000000"/>
                </a:solidFill>
              </a:endParaRPr>
            </a:p>
          </p:txBody>
        </p:sp>
        <p:sp>
          <p:nvSpPr>
            <p:cNvPr id="119" name="Freeform 118"/>
            <p:cNvSpPr>
              <a:spLocks noEditPoints="1"/>
            </p:cNvSpPr>
            <p:nvPr/>
          </p:nvSpPr>
          <p:spPr bwMode="auto">
            <a:xfrm>
              <a:off x="4924123" y="3480311"/>
              <a:ext cx="112047" cy="164457"/>
            </a:xfrm>
            <a:custGeom>
              <a:avLst/>
              <a:gdLst>
                <a:gd name="T0" fmla="*/ 5 w 62"/>
                <a:gd name="T1" fmla="*/ 91 h 91"/>
                <a:gd name="T2" fmla="*/ 40 w 62"/>
                <a:gd name="T3" fmla="*/ 88 h 91"/>
                <a:gd name="T4" fmla="*/ 42 w 62"/>
                <a:gd name="T5" fmla="*/ 88 h 91"/>
                <a:gd name="T6" fmla="*/ 40 w 62"/>
                <a:gd name="T7" fmla="*/ 88 h 91"/>
                <a:gd name="T8" fmla="*/ 46 w 62"/>
                <a:gd name="T9" fmla="*/ 88 h 91"/>
                <a:gd name="T10" fmla="*/ 42 w 62"/>
                <a:gd name="T11" fmla="*/ 88 h 91"/>
                <a:gd name="T12" fmla="*/ 46 w 62"/>
                <a:gd name="T13" fmla="*/ 88 h 91"/>
                <a:gd name="T14" fmla="*/ 40 w 62"/>
                <a:gd name="T15" fmla="*/ 88 h 91"/>
                <a:gd name="T16" fmla="*/ 47 w 62"/>
                <a:gd name="T17" fmla="*/ 86 h 91"/>
                <a:gd name="T18" fmla="*/ 51 w 62"/>
                <a:gd name="T19" fmla="*/ 88 h 91"/>
                <a:gd name="T20" fmla="*/ 24 w 62"/>
                <a:gd name="T21" fmla="*/ 82 h 91"/>
                <a:gd name="T22" fmla="*/ 60 w 62"/>
                <a:gd name="T23" fmla="*/ 80 h 91"/>
                <a:gd name="T24" fmla="*/ 38 w 62"/>
                <a:gd name="T25" fmla="*/ 80 h 91"/>
                <a:gd name="T26" fmla="*/ 27 w 62"/>
                <a:gd name="T27" fmla="*/ 80 h 91"/>
                <a:gd name="T28" fmla="*/ 42 w 62"/>
                <a:gd name="T29" fmla="*/ 79 h 91"/>
                <a:gd name="T30" fmla="*/ 57 w 62"/>
                <a:gd name="T31" fmla="*/ 79 h 91"/>
                <a:gd name="T32" fmla="*/ 57 w 62"/>
                <a:gd name="T33" fmla="*/ 79 h 91"/>
                <a:gd name="T34" fmla="*/ 27 w 62"/>
                <a:gd name="T35" fmla="*/ 77 h 91"/>
                <a:gd name="T36" fmla="*/ 57 w 62"/>
                <a:gd name="T37" fmla="*/ 75 h 91"/>
                <a:gd name="T38" fmla="*/ 22 w 62"/>
                <a:gd name="T39" fmla="*/ 77 h 91"/>
                <a:gd name="T40" fmla="*/ 47 w 62"/>
                <a:gd name="T41" fmla="*/ 77 h 91"/>
                <a:gd name="T42" fmla="*/ 11 w 62"/>
                <a:gd name="T43" fmla="*/ 75 h 91"/>
                <a:gd name="T44" fmla="*/ 47 w 62"/>
                <a:gd name="T45" fmla="*/ 73 h 91"/>
                <a:gd name="T46" fmla="*/ 58 w 62"/>
                <a:gd name="T47" fmla="*/ 75 h 91"/>
                <a:gd name="T48" fmla="*/ 22 w 62"/>
                <a:gd name="T49" fmla="*/ 73 h 91"/>
                <a:gd name="T50" fmla="*/ 62 w 62"/>
                <a:gd name="T51" fmla="*/ 71 h 91"/>
                <a:gd name="T52" fmla="*/ 49 w 62"/>
                <a:gd name="T53" fmla="*/ 66 h 91"/>
                <a:gd name="T54" fmla="*/ 62 w 62"/>
                <a:gd name="T55" fmla="*/ 62 h 91"/>
                <a:gd name="T56" fmla="*/ 46 w 62"/>
                <a:gd name="T57" fmla="*/ 60 h 91"/>
                <a:gd name="T58" fmla="*/ 0 w 62"/>
                <a:gd name="T59" fmla="*/ 58 h 91"/>
                <a:gd name="T60" fmla="*/ 42 w 62"/>
                <a:gd name="T61" fmla="*/ 55 h 91"/>
                <a:gd name="T62" fmla="*/ 42 w 62"/>
                <a:gd name="T63" fmla="*/ 55 h 91"/>
                <a:gd name="T64" fmla="*/ 51 w 62"/>
                <a:gd name="T65" fmla="*/ 53 h 91"/>
                <a:gd name="T66" fmla="*/ 38 w 62"/>
                <a:gd name="T67" fmla="*/ 51 h 91"/>
                <a:gd name="T68" fmla="*/ 49 w 62"/>
                <a:gd name="T69" fmla="*/ 47 h 91"/>
                <a:gd name="T70" fmla="*/ 47 w 62"/>
                <a:gd name="T71" fmla="*/ 47 h 91"/>
                <a:gd name="T72" fmla="*/ 47 w 62"/>
                <a:gd name="T73" fmla="*/ 46 h 91"/>
                <a:gd name="T74" fmla="*/ 47 w 62"/>
                <a:gd name="T75" fmla="*/ 44 h 91"/>
                <a:gd name="T76" fmla="*/ 47 w 62"/>
                <a:gd name="T77" fmla="*/ 42 h 91"/>
                <a:gd name="T78" fmla="*/ 42 w 62"/>
                <a:gd name="T79" fmla="*/ 33 h 91"/>
                <a:gd name="T80" fmla="*/ 36 w 62"/>
                <a:gd name="T81" fmla="*/ 29 h 91"/>
                <a:gd name="T82" fmla="*/ 49 w 62"/>
                <a:gd name="T83" fmla="*/ 27 h 91"/>
                <a:gd name="T84" fmla="*/ 51 w 62"/>
                <a:gd name="T85" fmla="*/ 22 h 91"/>
                <a:gd name="T86" fmla="*/ 24 w 62"/>
                <a:gd name="T87" fmla="*/ 22 h 91"/>
                <a:gd name="T88" fmla="*/ 24 w 62"/>
                <a:gd name="T89" fmla="*/ 22 h 91"/>
                <a:gd name="T90" fmla="*/ 20 w 62"/>
                <a:gd name="T91" fmla="*/ 20 h 91"/>
                <a:gd name="T92" fmla="*/ 24 w 62"/>
                <a:gd name="T93" fmla="*/ 22 h 91"/>
                <a:gd name="T94" fmla="*/ 9 w 62"/>
                <a:gd name="T95" fmla="*/ 18 h 91"/>
                <a:gd name="T96" fmla="*/ 18 w 62"/>
                <a:gd name="T97" fmla="*/ 15 h 91"/>
                <a:gd name="T98" fmla="*/ 13 w 62"/>
                <a:gd name="T99" fmla="*/ 9 h 91"/>
                <a:gd name="T100" fmla="*/ 15 w 62"/>
                <a:gd name="T101" fmla="*/ 9 h 91"/>
                <a:gd name="T102" fmla="*/ 18 w 62"/>
                <a:gd name="T103" fmla="*/ 4 h 91"/>
                <a:gd name="T104" fmla="*/ 16 w 62"/>
                <a:gd name="T105" fmla="*/ 4 h 91"/>
                <a:gd name="T106" fmla="*/ 16 w 62"/>
                <a:gd name="T107" fmla="*/ 2 h 91"/>
                <a:gd name="T108" fmla="*/ 16 w 62"/>
                <a:gd name="T109" fmla="*/ 0 h 91"/>
                <a:gd name="T110" fmla="*/ 18 w 62"/>
                <a:gd name="T111"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2" h="91">
                  <a:moveTo>
                    <a:pt x="5" y="91"/>
                  </a:moveTo>
                  <a:lnTo>
                    <a:pt x="7" y="91"/>
                  </a:lnTo>
                  <a:lnTo>
                    <a:pt x="5" y="91"/>
                  </a:lnTo>
                  <a:close/>
                  <a:moveTo>
                    <a:pt x="40" y="88"/>
                  </a:moveTo>
                  <a:lnTo>
                    <a:pt x="40" y="89"/>
                  </a:lnTo>
                  <a:lnTo>
                    <a:pt x="40" y="88"/>
                  </a:lnTo>
                  <a:close/>
                  <a:moveTo>
                    <a:pt x="42" y="88"/>
                  </a:moveTo>
                  <a:lnTo>
                    <a:pt x="40" y="88"/>
                  </a:lnTo>
                  <a:lnTo>
                    <a:pt x="42" y="88"/>
                  </a:lnTo>
                  <a:close/>
                  <a:moveTo>
                    <a:pt x="40" y="88"/>
                  </a:moveTo>
                  <a:lnTo>
                    <a:pt x="38" y="88"/>
                  </a:lnTo>
                  <a:lnTo>
                    <a:pt x="40" y="88"/>
                  </a:lnTo>
                  <a:close/>
                  <a:moveTo>
                    <a:pt x="46" y="88"/>
                  </a:moveTo>
                  <a:lnTo>
                    <a:pt x="44" y="88"/>
                  </a:lnTo>
                  <a:lnTo>
                    <a:pt x="46" y="88"/>
                  </a:lnTo>
                  <a:close/>
                  <a:moveTo>
                    <a:pt x="42" y="88"/>
                  </a:moveTo>
                  <a:lnTo>
                    <a:pt x="40" y="88"/>
                  </a:lnTo>
                  <a:lnTo>
                    <a:pt x="42" y="88"/>
                  </a:lnTo>
                  <a:close/>
                  <a:moveTo>
                    <a:pt x="46" y="88"/>
                  </a:moveTo>
                  <a:lnTo>
                    <a:pt x="46" y="86"/>
                  </a:lnTo>
                  <a:lnTo>
                    <a:pt x="46" y="88"/>
                  </a:lnTo>
                  <a:close/>
                  <a:moveTo>
                    <a:pt x="40" y="88"/>
                  </a:moveTo>
                  <a:lnTo>
                    <a:pt x="40" y="86"/>
                  </a:lnTo>
                  <a:lnTo>
                    <a:pt x="40" y="88"/>
                  </a:lnTo>
                  <a:close/>
                  <a:moveTo>
                    <a:pt x="47" y="86"/>
                  </a:moveTo>
                  <a:lnTo>
                    <a:pt x="49" y="86"/>
                  </a:lnTo>
                  <a:lnTo>
                    <a:pt x="47" y="86"/>
                  </a:lnTo>
                  <a:close/>
                  <a:moveTo>
                    <a:pt x="51" y="88"/>
                  </a:moveTo>
                  <a:lnTo>
                    <a:pt x="51" y="86"/>
                  </a:lnTo>
                  <a:lnTo>
                    <a:pt x="51" y="88"/>
                  </a:lnTo>
                  <a:close/>
                  <a:moveTo>
                    <a:pt x="24" y="82"/>
                  </a:moveTo>
                  <a:lnTo>
                    <a:pt x="22" y="82"/>
                  </a:lnTo>
                  <a:lnTo>
                    <a:pt x="24" y="82"/>
                  </a:lnTo>
                  <a:close/>
                  <a:moveTo>
                    <a:pt x="60" y="80"/>
                  </a:moveTo>
                  <a:lnTo>
                    <a:pt x="60" y="82"/>
                  </a:lnTo>
                  <a:lnTo>
                    <a:pt x="60" y="80"/>
                  </a:lnTo>
                  <a:close/>
                  <a:moveTo>
                    <a:pt x="38" y="80"/>
                  </a:moveTo>
                  <a:lnTo>
                    <a:pt x="40" y="80"/>
                  </a:lnTo>
                  <a:lnTo>
                    <a:pt x="38" y="80"/>
                  </a:lnTo>
                  <a:close/>
                  <a:moveTo>
                    <a:pt x="27" y="80"/>
                  </a:moveTo>
                  <a:lnTo>
                    <a:pt x="26" y="80"/>
                  </a:lnTo>
                  <a:lnTo>
                    <a:pt x="27" y="80"/>
                  </a:lnTo>
                  <a:close/>
                  <a:moveTo>
                    <a:pt x="42" y="79"/>
                  </a:moveTo>
                  <a:lnTo>
                    <a:pt x="40" y="79"/>
                  </a:lnTo>
                  <a:lnTo>
                    <a:pt x="42" y="79"/>
                  </a:lnTo>
                  <a:close/>
                  <a:moveTo>
                    <a:pt x="57" y="79"/>
                  </a:moveTo>
                  <a:lnTo>
                    <a:pt x="58" y="79"/>
                  </a:lnTo>
                  <a:lnTo>
                    <a:pt x="57" y="79"/>
                  </a:lnTo>
                  <a:close/>
                  <a:moveTo>
                    <a:pt x="57" y="79"/>
                  </a:moveTo>
                  <a:lnTo>
                    <a:pt x="58" y="79"/>
                  </a:lnTo>
                  <a:lnTo>
                    <a:pt x="57" y="79"/>
                  </a:lnTo>
                  <a:close/>
                  <a:moveTo>
                    <a:pt x="27" y="77"/>
                  </a:moveTo>
                  <a:lnTo>
                    <a:pt x="27" y="79"/>
                  </a:lnTo>
                  <a:lnTo>
                    <a:pt x="27" y="77"/>
                  </a:lnTo>
                  <a:close/>
                  <a:moveTo>
                    <a:pt x="57" y="75"/>
                  </a:moveTo>
                  <a:lnTo>
                    <a:pt x="57" y="77"/>
                  </a:lnTo>
                  <a:lnTo>
                    <a:pt x="57" y="75"/>
                  </a:lnTo>
                  <a:close/>
                  <a:moveTo>
                    <a:pt x="22" y="77"/>
                  </a:moveTo>
                  <a:lnTo>
                    <a:pt x="22" y="75"/>
                  </a:lnTo>
                  <a:lnTo>
                    <a:pt x="22" y="77"/>
                  </a:lnTo>
                  <a:close/>
                  <a:moveTo>
                    <a:pt x="47" y="77"/>
                  </a:moveTo>
                  <a:lnTo>
                    <a:pt x="47" y="75"/>
                  </a:lnTo>
                  <a:lnTo>
                    <a:pt x="47" y="77"/>
                  </a:lnTo>
                  <a:close/>
                  <a:moveTo>
                    <a:pt x="11" y="75"/>
                  </a:moveTo>
                  <a:lnTo>
                    <a:pt x="11" y="73"/>
                  </a:lnTo>
                  <a:lnTo>
                    <a:pt x="11" y="75"/>
                  </a:lnTo>
                  <a:close/>
                  <a:moveTo>
                    <a:pt x="47" y="73"/>
                  </a:moveTo>
                  <a:lnTo>
                    <a:pt x="47" y="75"/>
                  </a:lnTo>
                  <a:lnTo>
                    <a:pt x="47" y="73"/>
                  </a:lnTo>
                  <a:close/>
                  <a:moveTo>
                    <a:pt x="58" y="75"/>
                  </a:moveTo>
                  <a:lnTo>
                    <a:pt x="58" y="73"/>
                  </a:lnTo>
                  <a:lnTo>
                    <a:pt x="58" y="75"/>
                  </a:lnTo>
                  <a:close/>
                  <a:moveTo>
                    <a:pt x="22" y="73"/>
                  </a:moveTo>
                  <a:lnTo>
                    <a:pt x="20" y="73"/>
                  </a:lnTo>
                  <a:lnTo>
                    <a:pt x="22" y="73"/>
                  </a:lnTo>
                  <a:lnTo>
                    <a:pt x="20" y="73"/>
                  </a:lnTo>
                  <a:lnTo>
                    <a:pt x="22" y="73"/>
                  </a:lnTo>
                  <a:close/>
                  <a:moveTo>
                    <a:pt x="62" y="71"/>
                  </a:moveTo>
                  <a:lnTo>
                    <a:pt x="62" y="69"/>
                  </a:lnTo>
                  <a:lnTo>
                    <a:pt x="62" y="71"/>
                  </a:lnTo>
                  <a:close/>
                  <a:moveTo>
                    <a:pt x="49" y="66"/>
                  </a:moveTo>
                  <a:lnTo>
                    <a:pt x="49" y="64"/>
                  </a:lnTo>
                  <a:lnTo>
                    <a:pt x="49" y="66"/>
                  </a:lnTo>
                  <a:close/>
                  <a:moveTo>
                    <a:pt x="62" y="62"/>
                  </a:moveTo>
                  <a:lnTo>
                    <a:pt x="60" y="62"/>
                  </a:lnTo>
                  <a:lnTo>
                    <a:pt x="62" y="62"/>
                  </a:lnTo>
                  <a:close/>
                  <a:moveTo>
                    <a:pt x="46" y="60"/>
                  </a:moveTo>
                  <a:lnTo>
                    <a:pt x="44" y="60"/>
                  </a:lnTo>
                  <a:lnTo>
                    <a:pt x="46" y="60"/>
                  </a:lnTo>
                  <a:close/>
                  <a:moveTo>
                    <a:pt x="0" y="58"/>
                  </a:moveTo>
                  <a:lnTo>
                    <a:pt x="0" y="60"/>
                  </a:lnTo>
                  <a:lnTo>
                    <a:pt x="0" y="58"/>
                  </a:lnTo>
                  <a:close/>
                  <a:moveTo>
                    <a:pt x="42" y="55"/>
                  </a:moveTo>
                  <a:lnTo>
                    <a:pt x="42" y="53"/>
                  </a:lnTo>
                  <a:lnTo>
                    <a:pt x="42" y="55"/>
                  </a:lnTo>
                  <a:close/>
                  <a:moveTo>
                    <a:pt x="42" y="55"/>
                  </a:moveTo>
                  <a:lnTo>
                    <a:pt x="42" y="53"/>
                  </a:lnTo>
                  <a:lnTo>
                    <a:pt x="42" y="55"/>
                  </a:lnTo>
                  <a:close/>
                  <a:moveTo>
                    <a:pt x="51" y="53"/>
                  </a:moveTo>
                  <a:lnTo>
                    <a:pt x="49" y="53"/>
                  </a:lnTo>
                  <a:lnTo>
                    <a:pt x="51" y="53"/>
                  </a:lnTo>
                  <a:close/>
                  <a:moveTo>
                    <a:pt x="38" y="51"/>
                  </a:moveTo>
                  <a:lnTo>
                    <a:pt x="38" y="53"/>
                  </a:lnTo>
                  <a:lnTo>
                    <a:pt x="38" y="51"/>
                  </a:lnTo>
                  <a:close/>
                  <a:moveTo>
                    <a:pt x="49" y="47"/>
                  </a:moveTo>
                  <a:lnTo>
                    <a:pt x="47" y="47"/>
                  </a:lnTo>
                  <a:lnTo>
                    <a:pt x="49" y="47"/>
                  </a:lnTo>
                  <a:lnTo>
                    <a:pt x="47" y="47"/>
                  </a:lnTo>
                  <a:lnTo>
                    <a:pt x="49" y="47"/>
                  </a:lnTo>
                  <a:close/>
                  <a:moveTo>
                    <a:pt x="47" y="47"/>
                  </a:moveTo>
                  <a:lnTo>
                    <a:pt x="47" y="46"/>
                  </a:lnTo>
                  <a:lnTo>
                    <a:pt x="47" y="47"/>
                  </a:lnTo>
                  <a:close/>
                  <a:moveTo>
                    <a:pt x="47" y="46"/>
                  </a:moveTo>
                  <a:lnTo>
                    <a:pt x="47" y="44"/>
                  </a:lnTo>
                  <a:lnTo>
                    <a:pt x="47" y="46"/>
                  </a:lnTo>
                  <a:close/>
                  <a:moveTo>
                    <a:pt x="47" y="44"/>
                  </a:moveTo>
                  <a:lnTo>
                    <a:pt x="47" y="42"/>
                  </a:lnTo>
                  <a:lnTo>
                    <a:pt x="47" y="44"/>
                  </a:lnTo>
                  <a:close/>
                  <a:moveTo>
                    <a:pt x="42" y="35"/>
                  </a:moveTo>
                  <a:lnTo>
                    <a:pt x="42" y="33"/>
                  </a:lnTo>
                  <a:lnTo>
                    <a:pt x="42" y="35"/>
                  </a:lnTo>
                  <a:close/>
                  <a:moveTo>
                    <a:pt x="36" y="31"/>
                  </a:moveTo>
                  <a:lnTo>
                    <a:pt x="36" y="29"/>
                  </a:lnTo>
                  <a:lnTo>
                    <a:pt x="36" y="31"/>
                  </a:lnTo>
                  <a:close/>
                  <a:moveTo>
                    <a:pt x="49" y="29"/>
                  </a:moveTo>
                  <a:lnTo>
                    <a:pt x="49" y="27"/>
                  </a:lnTo>
                  <a:lnTo>
                    <a:pt x="49" y="29"/>
                  </a:lnTo>
                  <a:close/>
                  <a:moveTo>
                    <a:pt x="53" y="22"/>
                  </a:moveTo>
                  <a:lnTo>
                    <a:pt x="51" y="22"/>
                  </a:lnTo>
                  <a:lnTo>
                    <a:pt x="53" y="22"/>
                  </a:lnTo>
                  <a:close/>
                  <a:moveTo>
                    <a:pt x="26" y="22"/>
                  </a:moveTo>
                  <a:lnTo>
                    <a:pt x="24" y="22"/>
                  </a:lnTo>
                  <a:lnTo>
                    <a:pt x="26" y="22"/>
                  </a:lnTo>
                  <a:close/>
                  <a:moveTo>
                    <a:pt x="26" y="22"/>
                  </a:moveTo>
                  <a:lnTo>
                    <a:pt x="24" y="22"/>
                  </a:lnTo>
                  <a:lnTo>
                    <a:pt x="26" y="22"/>
                  </a:lnTo>
                  <a:close/>
                  <a:moveTo>
                    <a:pt x="20" y="22"/>
                  </a:moveTo>
                  <a:lnTo>
                    <a:pt x="20" y="20"/>
                  </a:lnTo>
                  <a:lnTo>
                    <a:pt x="20" y="22"/>
                  </a:lnTo>
                  <a:close/>
                  <a:moveTo>
                    <a:pt x="24" y="20"/>
                  </a:moveTo>
                  <a:lnTo>
                    <a:pt x="24" y="22"/>
                  </a:lnTo>
                  <a:lnTo>
                    <a:pt x="24" y="20"/>
                  </a:lnTo>
                  <a:close/>
                  <a:moveTo>
                    <a:pt x="11" y="18"/>
                  </a:moveTo>
                  <a:lnTo>
                    <a:pt x="9" y="18"/>
                  </a:lnTo>
                  <a:lnTo>
                    <a:pt x="11" y="18"/>
                  </a:lnTo>
                  <a:close/>
                  <a:moveTo>
                    <a:pt x="16" y="15"/>
                  </a:moveTo>
                  <a:lnTo>
                    <a:pt x="18" y="15"/>
                  </a:lnTo>
                  <a:lnTo>
                    <a:pt x="16" y="15"/>
                  </a:lnTo>
                  <a:close/>
                  <a:moveTo>
                    <a:pt x="15" y="9"/>
                  </a:moveTo>
                  <a:lnTo>
                    <a:pt x="13" y="9"/>
                  </a:lnTo>
                  <a:lnTo>
                    <a:pt x="15" y="9"/>
                  </a:lnTo>
                  <a:close/>
                  <a:moveTo>
                    <a:pt x="13" y="9"/>
                  </a:moveTo>
                  <a:lnTo>
                    <a:pt x="15" y="9"/>
                  </a:lnTo>
                  <a:lnTo>
                    <a:pt x="13" y="9"/>
                  </a:lnTo>
                  <a:close/>
                  <a:moveTo>
                    <a:pt x="18" y="5"/>
                  </a:moveTo>
                  <a:lnTo>
                    <a:pt x="18" y="4"/>
                  </a:lnTo>
                  <a:lnTo>
                    <a:pt x="18" y="5"/>
                  </a:lnTo>
                  <a:close/>
                  <a:moveTo>
                    <a:pt x="18" y="4"/>
                  </a:moveTo>
                  <a:lnTo>
                    <a:pt x="16" y="4"/>
                  </a:lnTo>
                  <a:lnTo>
                    <a:pt x="18" y="4"/>
                  </a:lnTo>
                  <a:close/>
                  <a:moveTo>
                    <a:pt x="18" y="2"/>
                  </a:moveTo>
                  <a:lnTo>
                    <a:pt x="16" y="2"/>
                  </a:lnTo>
                  <a:lnTo>
                    <a:pt x="18" y="2"/>
                  </a:lnTo>
                  <a:close/>
                  <a:moveTo>
                    <a:pt x="16" y="2"/>
                  </a:moveTo>
                  <a:lnTo>
                    <a:pt x="16" y="0"/>
                  </a:lnTo>
                  <a:lnTo>
                    <a:pt x="16" y="2"/>
                  </a:lnTo>
                  <a:close/>
                  <a:moveTo>
                    <a:pt x="18" y="2"/>
                  </a:moveTo>
                  <a:lnTo>
                    <a:pt x="18" y="0"/>
                  </a:lnTo>
                  <a:lnTo>
                    <a:pt x="18" y="2"/>
                  </a:lnTo>
                  <a:close/>
                </a:path>
              </a:pathLst>
            </a:custGeom>
            <a:grpFill/>
            <a:ln w="3175" cap="rnd" cmpd="sng">
              <a:solidFill>
                <a:schemeClr val="bg1"/>
              </a:solidFill>
              <a:prstDash val="solid"/>
              <a:round/>
              <a:headEnd type="none" w="med" len="med"/>
              <a:tailEnd type="none" w="med" len="med"/>
            </a:ln>
            <a:effectLst/>
          </p:spPr>
          <p:txBody>
            <a:bodyPr/>
            <a:lstStyle/>
            <a:p>
              <a:endParaRPr lang="en-US" dirty="0">
                <a:solidFill>
                  <a:srgbClr val="000000"/>
                </a:solidFill>
              </a:endParaRPr>
            </a:p>
          </p:txBody>
        </p:sp>
        <p:sp>
          <p:nvSpPr>
            <p:cNvPr id="120" name="Freeform 119"/>
            <p:cNvSpPr>
              <a:spLocks/>
            </p:cNvSpPr>
            <p:nvPr/>
          </p:nvSpPr>
          <p:spPr bwMode="auto">
            <a:xfrm>
              <a:off x="4891593" y="3220072"/>
              <a:ext cx="216866" cy="104819"/>
            </a:xfrm>
            <a:custGeom>
              <a:avLst/>
              <a:gdLst>
                <a:gd name="T0" fmla="*/ 58 w 120"/>
                <a:gd name="T1" fmla="*/ 5 h 58"/>
                <a:gd name="T2" fmla="*/ 60 w 120"/>
                <a:gd name="T3" fmla="*/ 9 h 58"/>
                <a:gd name="T4" fmla="*/ 67 w 120"/>
                <a:gd name="T5" fmla="*/ 9 h 58"/>
                <a:gd name="T6" fmla="*/ 75 w 120"/>
                <a:gd name="T7" fmla="*/ 10 h 58"/>
                <a:gd name="T8" fmla="*/ 80 w 120"/>
                <a:gd name="T9" fmla="*/ 12 h 58"/>
                <a:gd name="T10" fmla="*/ 86 w 120"/>
                <a:gd name="T11" fmla="*/ 10 h 58"/>
                <a:gd name="T12" fmla="*/ 91 w 120"/>
                <a:gd name="T13" fmla="*/ 9 h 58"/>
                <a:gd name="T14" fmla="*/ 96 w 120"/>
                <a:gd name="T15" fmla="*/ 10 h 58"/>
                <a:gd name="T16" fmla="*/ 102 w 120"/>
                <a:gd name="T17" fmla="*/ 12 h 58"/>
                <a:gd name="T18" fmla="*/ 104 w 120"/>
                <a:gd name="T19" fmla="*/ 18 h 58"/>
                <a:gd name="T20" fmla="*/ 102 w 120"/>
                <a:gd name="T21" fmla="*/ 23 h 58"/>
                <a:gd name="T22" fmla="*/ 104 w 120"/>
                <a:gd name="T23" fmla="*/ 31 h 58"/>
                <a:gd name="T24" fmla="*/ 109 w 120"/>
                <a:gd name="T25" fmla="*/ 32 h 58"/>
                <a:gd name="T26" fmla="*/ 117 w 120"/>
                <a:gd name="T27" fmla="*/ 31 h 58"/>
                <a:gd name="T28" fmla="*/ 120 w 120"/>
                <a:gd name="T29" fmla="*/ 38 h 58"/>
                <a:gd name="T30" fmla="*/ 117 w 120"/>
                <a:gd name="T31" fmla="*/ 43 h 58"/>
                <a:gd name="T32" fmla="*/ 120 w 120"/>
                <a:gd name="T33" fmla="*/ 49 h 58"/>
                <a:gd name="T34" fmla="*/ 117 w 120"/>
                <a:gd name="T35" fmla="*/ 53 h 58"/>
                <a:gd name="T36" fmla="*/ 111 w 120"/>
                <a:gd name="T37" fmla="*/ 53 h 58"/>
                <a:gd name="T38" fmla="*/ 104 w 120"/>
                <a:gd name="T39" fmla="*/ 54 h 58"/>
                <a:gd name="T40" fmla="*/ 98 w 120"/>
                <a:gd name="T41" fmla="*/ 53 h 58"/>
                <a:gd name="T42" fmla="*/ 93 w 120"/>
                <a:gd name="T43" fmla="*/ 54 h 58"/>
                <a:gd name="T44" fmla="*/ 86 w 120"/>
                <a:gd name="T45" fmla="*/ 54 h 58"/>
                <a:gd name="T46" fmla="*/ 80 w 120"/>
                <a:gd name="T47" fmla="*/ 54 h 58"/>
                <a:gd name="T48" fmla="*/ 69 w 120"/>
                <a:gd name="T49" fmla="*/ 56 h 58"/>
                <a:gd name="T50" fmla="*/ 64 w 120"/>
                <a:gd name="T51" fmla="*/ 54 h 58"/>
                <a:gd name="T52" fmla="*/ 56 w 120"/>
                <a:gd name="T53" fmla="*/ 51 h 58"/>
                <a:gd name="T54" fmla="*/ 51 w 120"/>
                <a:gd name="T55" fmla="*/ 53 h 58"/>
                <a:gd name="T56" fmla="*/ 44 w 120"/>
                <a:gd name="T57" fmla="*/ 56 h 58"/>
                <a:gd name="T58" fmla="*/ 38 w 120"/>
                <a:gd name="T59" fmla="*/ 58 h 58"/>
                <a:gd name="T60" fmla="*/ 33 w 120"/>
                <a:gd name="T61" fmla="*/ 56 h 58"/>
                <a:gd name="T62" fmla="*/ 29 w 120"/>
                <a:gd name="T63" fmla="*/ 54 h 58"/>
                <a:gd name="T64" fmla="*/ 22 w 120"/>
                <a:gd name="T65" fmla="*/ 53 h 58"/>
                <a:gd name="T66" fmla="*/ 16 w 120"/>
                <a:gd name="T67" fmla="*/ 53 h 58"/>
                <a:gd name="T68" fmla="*/ 13 w 120"/>
                <a:gd name="T69" fmla="*/ 54 h 58"/>
                <a:gd name="T70" fmla="*/ 9 w 120"/>
                <a:gd name="T71" fmla="*/ 51 h 58"/>
                <a:gd name="T72" fmla="*/ 7 w 120"/>
                <a:gd name="T73" fmla="*/ 47 h 58"/>
                <a:gd name="T74" fmla="*/ 3 w 120"/>
                <a:gd name="T75" fmla="*/ 47 h 58"/>
                <a:gd name="T76" fmla="*/ 2 w 120"/>
                <a:gd name="T77" fmla="*/ 42 h 58"/>
                <a:gd name="T78" fmla="*/ 2 w 120"/>
                <a:gd name="T79" fmla="*/ 38 h 58"/>
                <a:gd name="T80" fmla="*/ 7 w 120"/>
                <a:gd name="T81" fmla="*/ 36 h 58"/>
                <a:gd name="T82" fmla="*/ 7 w 120"/>
                <a:gd name="T83" fmla="*/ 34 h 58"/>
                <a:gd name="T84" fmla="*/ 9 w 120"/>
                <a:gd name="T85" fmla="*/ 27 h 58"/>
                <a:gd name="T86" fmla="*/ 14 w 120"/>
                <a:gd name="T87" fmla="*/ 21 h 58"/>
                <a:gd name="T88" fmla="*/ 18 w 120"/>
                <a:gd name="T89" fmla="*/ 16 h 58"/>
                <a:gd name="T90" fmla="*/ 20 w 120"/>
                <a:gd name="T91" fmla="*/ 14 h 58"/>
                <a:gd name="T92" fmla="*/ 25 w 120"/>
                <a:gd name="T93" fmla="*/ 10 h 58"/>
                <a:gd name="T94" fmla="*/ 27 w 120"/>
                <a:gd name="T95" fmla="*/ 9 h 58"/>
                <a:gd name="T96" fmla="*/ 31 w 120"/>
                <a:gd name="T97" fmla="*/ 5 h 58"/>
                <a:gd name="T98" fmla="*/ 36 w 120"/>
                <a:gd name="T99" fmla="*/ 3 h 58"/>
                <a:gd name="T100" fmla="*/ 40 w 120"/>
                <a:gd name="T101" fmla="*/ 0 h 58"/>
                <a:gd name="T102" fmla="*/ 45 w 120"/>
                <a:gd name="T103"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0" h="58">
                  <a:moveTo>
                    <a:pt x="53" y="1"/>
                  </a:moveTo>
                  <a:lnTo>
                    <a:pt x="56" y="1"/>
                  </a:lnTo>
                  <a:lnTo>
                    <a:pt x="58" y="3"/>
                  </a:lnTo>
                  <a:lnTo>
                    <a:pt x="58" y="5"/>
                  </a:lnTo>
                  <a:lnTo>
                    <a:pt x="56" y="7"/>
                  </a:lnTo>
                  <a:lnTo>
                    <a:pt x="56" y="9"/>
                  </a:lnTo>
                  <a:lnTo>
                    <a:pt x="58" y="9"/>
                  </a:lnTo>
                  <a:lnTo>
                    <a:pt x="60" y="9"/>
                  </a:lnTo>
                  <a:lnTo>
                    <a:pt x="62" y="9"/>
                  </a:lnTo>
                  <a:lnTo>
                    <a:pt x="64" y="9"/>
                  </a:lnTo>
                  <a:lnTo>
                    <a:pt x="65" y="9"/>
                  </a:lnTo>
                  <a:lnTo>
                    <a:pt x="67" y="9"/>
                  </a:lnTo>
                  <a:lnTo>
                    <a:pt x="69" y="9"/>
                  </a:lnTo>
                  <a:lnTo>
                    <a:pt x="71" y="9"/>
                  </a:lnTo>
                  <a:lnTo>
                    <a:pt x="73" y="9"/>
                  </a:lnTo>
                  <a:lnTo>
                    <a:pt x="75" y="10"/>
                  </a:lnTo>
                  <a:lnTo>
                    <a:pt x="76" y="9"/>
                  </a:lnTo>
                  <a:lnTo>
                    <a:pt x="78" y="10"/>
                  </a:lnTo>
                  <a:lnTo>
                    <a:pt x="80" y="10"/>
                  </a:lnTo>
                  <a:lnTo>
                    <a:pt x="80" y="12"/>
                  </a:lnTo>
                  <a:lnTo>
                    <a:pt x="82" y="12"/>
                  </a:lnTo>
                  <a:lnTo>
                    <a:pt x="84" y="12"/>
                  </a:lnTo>
                  <a:lnTo>
                    <a:pt x="86" y="12"/>
                  </a:lnTo>
                  <a:lnTo>
                    <a:pt x="86" y="10"/>
                  </a:lnTo>
                  <a:lnTo>
                    <a:pt x="87" y="10"/>
                  </a:lnTo>
                  <a:lnTo>
                    <a:pt x="87" y="9"/>
                  </a:lnTo>
                  <a:lnTo>
                    <a:pt x="89" y="9"/>
                  </a:lnTo>
                  <a:lnTo>
                    <a:pt x="91" y="9"/>
                  </a:lnTo>
                  <a:lnTo>
                    <a:pt x="93" y="9"/>
                  </a:lnTo>
                  <a:lnTo>
                    <a:pt x="93" y="10"/>
                  </a:lnTo>
                  <a:lnTo>
                    <a:pt x="95" y="10"/>
                  </a:lnTo>
                  <a:lnTo>
                    <a:pt x="96" y="10"/>
                  </a:lnTo>
                  <a:lnTo>
                    <a:pt x="96" y="12"/>
                  </a:lnTo>
                  <a:lnTo>
                    <a:pt x="98" y="12"/>
                  </a:lnTo>
                  <a:lnTo>
                    <a:pt x="100" y="12"/>
                  </a:lnTo>
                  <a:lnTo>
                    <a:pt x="102" y="12"/>
                  </a:lnTo>
                  <a:lnTo>
                    <a:pt x="104" y="12"/>
                  </a:lnTo>
                  <a:lnTo>
                    <a:pt x="104" y="14"/>
                  </a:lnTo>
                  <a:lnTo>
                    <a:pt x="104" y="16"/>
                  </a:lnTo>
                  <a:lnTo>
                    <a:pt x="104" y="18"/>
                  </a:lnTo>
                  <a:lnTo>
                    <a:pt x="104" y="20"/>
                  </a:lnTo>
                  <a:lnTo>
                    <a:pt x="104" y="21"/>
                  </a:lnTo>
                  <a:lnTo>
                    <a:pt x="102" y="21"/>
                  </a:lnTo>
                  <a:lnTo>
                    <a:pt x="102" y="23"/>
                  </a:lnTo>
                  <a:lnTo>
                    <a:pt x="102" y="25"/>
                  </a:lnTo>
                  <a:lnTo>
                    <a:pt x="102" y="27"/>
                  </a:lnTo>
                  <a:lnTo>
                    <a:pt x="104" y="29"/>
                  </a:lnTo>
                  <a:lnTo>
                    <a:pt x="104" y="31"/>
                  </a:lnTo>
                  <a:lnTo>
                    <a:pt x="106" y="31"/>
                  </a:lnTo>
                  <a:lnTo>
                    <a:pt x="107" y="31"/>
                  </a:lnTo>
                  <a:lnTo>
                    <a:pt x="107" y="32"/>
                  </a:lnTo>
                  <a:lnTo>
                    <a:pt x="109" y="32"/>
                  </a:lnTo>
                  <a:lnTo>
                    <a:pt x="111" y="31"/>
                  </a:lnTo>
                  <a:lnTo>
                    <a:pt x="113" y="31"/>
                  </a:lnTo>
                  <a:lnTo>
                    <a:pt x="115" y="31"/>
                  </a:lnTo>
                  <a:lnTo>
                    <a:pt x="117" y="31"/>
                  </a:lnTo>
                  <a:lnTo>
                    <a:pt x="118" y="34"/>
                  </a:lnTo>
                  <a:lnTo>
                    <a:pt x="118" y="36"/>
                  </a:lnTo>
                  <a:lnTo>
                    <a:pt x="120" y="36"/>
                  </a:lnTo>
                  <a:lnTo>
                    <a:pt x="120" y="38"/>
                  </a:lnTo>
                  <a:lnTo>
                    <a:pt x="118" y="38"/>
                  </a:lnTo>
                  <a:lnTo>
                    <a:pt x="117" y="40"/>
                  </a:lnTo>
                  <a:lnTo>
                    <a:pt x="117" y="42"/>
                  </a:lnTo>
                  <a:lnTo>
                    <a:pt x="117" y="43"/>
                  </a:lnTo>
                  <a:lnTo>
                    <a:pt x="117" y="45"/>
                  </a:lnTo>
                  <a:lnTo>
                    <a:pt x="118" y="45"/>
                  </a:lnTo>
                  <a:lnTo>
                    <a:pt x="118" y="47"/>
                  </a:lnTo>
                  <a:lnTo>
                    <a:pt x="120" y="49"/>
                  </a:lnTo>
                  <a:lnTo>
                    <a:pt x="120" y="51"/>
                  </a:lnTo>
                  <a:lnTo>
                    <a:pt x="118" y="51"/>
                  </a:lnTo>
                  <a:lnTo>
                    <a:pt x="118" y="53"/>
                  </a:lnTo>
                  <a:lnTo>
                    <a:pt x="117" y="53"/>
                  </a:lnTo>
                  <a:lnTo>
                    <a:pt x="115" y="53"/>
                  </a:lnTo>
                  <a:lnTo>
                    <a:pt x="113" y="51"/>
                  </a:lnTo>
                  <a:lnTo>
                    <a:pt x="113" y="53"/>
                  </a:lnTo>
                  <a:lnTo>
                    <a:pt x="111" y="53"/>
                  </a:lnTo>
                  <a:lnTo>
                    <a:pt x="109" y="53"/>
                  </a:lnTo>
                  <a:lnTo>
                    <a:pt x="107" y="53"/>
                  </a:lnTo>
                  <a:lnTo>
                    <a:pt x="106" y="54"/>
                  </a:lnTo>
                  <a:lnTo>
                    <a:pt x="104" y="54"/>
                  </a:lnTo>
                  <a:lnTo>
                    <a:pt x="102" y="54"/>
                  </a:lnTo>
                  <a:lnTo>
                    <a:pt x="100" y="54"/>
                  </a:lnTo>
                  <a:lnTo>
                    <a:pt x="98" y="54"/>
                  </a:lnTo>
                  <a:lnTo>
                    <a:pt x="98" y="53"/>
                  </a:lnTo>
                  <a:lnTo>
                    <a:pt x="96" y="51"/>
                  </a:lnTo>
                  <a:lnTo>
                    <a:pt x="96" y="53"/>
                  </a:lnTo>
                  <a:lnTo>
                    <a:pt x="95" y="53"/>
                  </a:lnTo>
                  <a:lnTo>
                    <a:pt x="93" y="54"/>
                  </a:lnTo>
                  <a:lnTo>
                    <a:pt x="91" y="54"/>
                  </a:lnTo>
                  <a:lnTo>
                    <a:pt x="89" y="54"/>
                  </a:lnTo>
                  <a:lnTo>
                    <a:pt x="87" y="54"/>
                  </a:lnTo>
                  <a:lnTo>
                    <a:pt x="86" y="54"/>
                  </a:lnTo>
                  <a:lnTo>
                    <a:pt x="84" y="54"/>
                  </a:lnTo>
                  <a:lnTo>
                    <a:pt x="82" y="53"/>
                  </a:lnTo>
                  <a:lnTo>
                    <a:pt x="82" y="54"/>
                  </a:lnTo>
                  <a:lnTo>
                    <a:pt x="80" y="54"/>
                  </a:lnTo>
                  <a:lnTo>
                    <a:pt x="78" y="54"/>
                  </a:lnTo>
                  <a:lnTo>
                    <a:pt x="76" y="54"/>
                  </a:lnTo>
                  <a:lnTo>
                    <a:pt x="71" y="54"/>
                  </a:lnTo>
                  <a:lnTo>
                    <a:pt x="69" y="56"/>
                  </a:lnTo>
                  <a:lnTo>
                    <a:pt x="69" y="54"/>
                  </a:lnTo>
                  <a:lnTo>
                    <a:pt x="67" y="54"/>
                  </a:lnTo>
                  <a:lnTo>
                    <a:pt x="65" y="54"/>
                  </a:lnTo>
                  <a:lnTo>
                    <a:pt x="64" y="54"/>
                  </a:lnTo>
                  <a:lnTo>
                    <a:pt x="62" y="53"/>
                  </a:lnTo>
                  <a:lnTo>
                    <a:pt x="60" y="51"/>
                  </a:lnTo>
                  <a:lnTo>
                    <a:pt x="58" y="51"/>
                  </a:lnTo>
                  <a:lnTo>
                    <a:pt x="56" y="51"/>
                  </a:lnTo>
                  <a:lnTo>
                    <a:pt x="56" y="53"/>
                  </a:lnTo>
                  <a:lnTo>
                    <a:pt x="54" y="53"/>
                  </a:lnTo>
                  <a:lnTo>
                    <a:pt x="53" y="53"/>
                  </a:lnTo>
                  <a:lnTo>
                    <a:pt x="51" y="53"/>
                  </a:lnTo>
                  <a:lnTo>
                    <a:pt x="51" y="54"/>
                  </a:lnTo>
                  <a:lnTo>
                    <a:pt x="47" y="56"/>
                  </a:lnTo>
                  <a:lnTo>
                    <a:pt x="45" y="56"/>
                  </a:lnTo>
                  <a:lnTo>
                    <a:pt x="44" y="56"/>
                  </a:lnTo>
                  <a:lnTo>
                    <a:pt x="42" y="56"/>
                  </a:lnTo>
                  <a:lnTo>
                    <a:pt x="40" y="56"/>
                  </a:lnTo>
                  <a:lnTo>
                    <a:pt x="38" y="56"/>
                  </a:lnTo>
                  <a:lnTo>
                    <a:pt x="38" y="58"/>
                  </a:lnTo>
                  <a:lnTo>
                    <a:pt x="36" y="58"/>
                  </a:lnTo>
                  <a:lnTo>
                    <a:pt x="34" y="58"/>
                  </a:lnTo>
                  <a:lnTo>
                    <a:pt x="34" y="56"/>
                  </a:lnTo>
                  <a:lnTo>
                    <a:pt x="33" y="56"/>
                  </a:lnTo>
                  <a:lnTo>
                    <a:pt x="31" y="58"/>
                  </a:lnTo>
                  <a:lnTo>
                    <a:pt x="31" y="56"/>
                  </a:lnTo>
                  <a:lnTo>
                    <a:pt x="31" y="54"/>
                  </a:lnTo>
                  <a:lnTo>
                    <a:pt x="29" y="54"/>
                  </a:lnTo>
                  <a:lnTo>
                    <a:pt x="27" y="54"/>
                  </a:lnTo>
                  <a:lnTo>
                    <a:pt x="25" y="54"/>
                  </a:lnTo>
                  <a:lnTo>
                    <a:pt x="23" y="53"/>
                  </a:lnTo>
                  <a:lnTo>
                    <a:pt x="22" y="53"/>
                  </a:lnTo>
                  <a:lnTo>
                    <a:pt x="20" y="53"/>
                  </a:lnTo>
                  <a:lnTo>
                    <a:pt x="18" y="53"/>
                  </a:lnTo>
                  <a:lnTo>
                    <a:pt x="18" y="54"/>
                  </a:lnTo>
                  <a:lnTo>
                    <a:pt x="16" y="53"/>
                  </a:lnTo>
                  <a:lnTo>
                    <a:pt x="16" y="54"/>
                  </a:lnTo>
                  <a:lnTo>
                    <a:pt x="14" y="54"/>
                  </a:lnTo>
                  <a:lnTo>
                    <a:pt x="14" y="53"/>
                  </a:lnTo>
                  <a:lnTo>
                    <a:pt x="13" y="54"/>
                  </a:lnTo>
                  <a:lnTo>
                    <a:pt x="13" y="53"/>
                  </a:lnTo>
                  <a:lnTo>
                    <a:pt x="13" y="51"/>
                  </a:lnTo>
                  <a:lnTo>
                    <a:pt x="11" y="51"/>
                  </a:lnTo>
                  <a:lnTo>
                    <a:pt x="9" y="51"/>
                  </a:lnTo>
                  <a:lnTo>
                    <a:pt x="9" y="49"/>
                  </a:lnTo>
                  <a:lnTo>
                    <a:pt x="7" y="51"/>
                  </a:lnTo>
                  <a:lnTo>
                    <a:pt x="7" y="49"/>
                  </a:lnTo>
                  <a:lnTo>
                    <a:pt x="7" y="47"/>
                  </a:lnTo>
                  <a:lnTo>
                    <a:pt x="5" y="47"/>
                  </a:lnTo>
                  <a:lnTo>
                    <a:pt x="5" y="49"/>
                  </a:lnTo>
                  <a:lnTo>
                    <a:pt x="3" y="49"/>
                  </a:lnTo>
                  <a:lnTo>
                    <a:pt x="3" y="47"/>
                  </a:lnTo>
                  <a:lnTo>
                    <a:pt x="3" y="45"/>
                  </a:lnTo>
                  <a:lnTo>
                    <a:pt x="3" y="43"/>
                  </a:lnTo>
                  <a:lnTo>
                    <a:pt x="2" y="43"/>
                  </a:lnTo>
                  <a:lnTo>
                    <a:pt x="2" y="42"/>
                  </a:lnTo>
                  <a:lnTo>
                    <a:pt x="0" y="42"/>
                  </a:lnTo>
                  <a:lnTo>
                    <a:pt x="0" y="40"/>
                  </a:lnTo>
                  <a:lnTo>
                    <a:pt x="2" y="40"/>
                  </a:lnTo>
                  <a:lnTo>
                    <a:pt x="2" y="38"/>
                  </a:lnTo>
                  <a:lnTo>
                    <a:pt x="3" y="38"/>
                  </a:lnTo>
                  <a:lnTo>
                    <a:pt x="5" y="38"/>
                  </a:lnTo>
                  <a:lnTo>
                    <a:pt x="5" y="36"/>
                  </a:lnTo>
                  <a:lnTo>
                    <a:pt x="7" y="36"/>
                  </a:lnTo>
                  <a:lnTo>
                    <a:pt x="7" y="38"/>
                  </a:lnTo>
                  <a:lnTo>
                    <a:pt x="9" y="36"/>
                  </a:lnTo>
                  <a:lnTo>
                    <a:pt x="7" y="36"/>
                  </a:lnTo>
                  <a:lnTo>
                    <a:pt x="7" y="34"/>
                  </a:lnTo>
                  <a:lnTo>
                    <a:pt x="7" y="32"/>
                  </a:lnTo>
                  <a:lnTo>
                    <a:pt x="7" y="31"/>
                  </a:lnTo>
                  <a:lnTo>
                    <a:pt x="9" y="29"/>
                  </a:lnTo>
                  <a:lnTo>
                    <a:pt x="9" y="27"/>
                  </a:lnTo>
                  <a:lnTo>
                    <a:pt x="11" y="25"/>
                  </a:lnTo>
                  <a:lnTo>
                    <a:pt x="13" y="25"/>
                  </a:lnTo>
                  <a:lnTo>
                    <a:pt x="14" y="23"/>
                  </a:lnTo>
                  <a:lnTo>
                    <a:pt x="14" y="21"/>
                  </a:lnTo>
                  <a:lnTo>
                    <a:pt x="16" y="21"/>
                  </a:lnTo>
                  <a:lnTo>
                    <a:pt x="16" y="20"/>
                  </a:lnTo>
                  <a:lnTo>
                    <a:pt x="18" y="18"/>
                  </a:lnTo>
                  <a:lnTo>
                    <a:pt x="18" y="16"/>
                  </a:lnTo>
                  <a:lnTo>
                    <a:pt x="20" y="16"/>
                  </a:lnTo>
                  <a:lnTo>
                    <a:pt x="22" y="16"/>
                  </a:lnTo>
                  <a:lnTo>
                    <a:pt x="22" y="14"/>
                  </a:lnTo>
                  <a:lnTo>
                    <a:pt x="20" y="14"/>
                  </a:lnTo>
                  <a:lnTo>
                    <a:pt x="20" y="12"/>
                  </a:lnTo>
                  <a:lnTo>
                    <a:pt x="22" y="12"/>
                  </a:lnTo>
                  <a:lnTo>
                    <a:pt x="23" y="12"/>
                  </a:lnTo>
                  <a:lnTo>
                    <a:pt x="25" y="10"/>
                  </a:lnTo>
                  <a:lnTo>
                    <a:pt x="25" y="9"/>
                  </a:lnTo>
                  <a:lnTo>
                    <a:pt x="27" y="9"/>
                  </a:lnTo>
                  <a:lnTo>
                    <a:pt x="27" y="7"/>
                  </a:lnTo>
                  <a:lnTo>
                    <a:pt x="27" y="9"/>
                  </a:lnTo>
                  <a:lnTo>
                    <a:pt x="27" y="7"/>
                  </a:lnTo>
                  <a:lnTo>
                    <a:pt x="29" y="7"/>
                  </a:lnTo>
                  <a:lnTo>
                    <a:pt x="29" y="5"/>
                  </a:lnTo>
                  <a:lnTo>
                    <a:pt x="31" y="5"/>
                  </a:lnTo>
                  <a:lnTo>
                    <a:pt x="33" y="5"/>
                  </a:lnTo>
                  <a:lnTo>
                    <a:pt x="34" y="5"/>
                  </a:lnTo>
                  <a:lnTo>
                    <a:pt x="36" y="5"/>
                  </a:lnTo>
                  <a:lnTo>
                    <a:pt x="36" y="3"/>
                  </a:lnTo>
                  <a:lnTo>
                    <a:pt x="38" y="3"/>
                  </a:lnTo>
                  <a:lnTo>
                    <a:pt x="38" y="1"/>
                  </a:lnTo>
                  <a:lnTo>
                    <a:pt x="40" y="1"/>
                  </a:lnTo>
                  <a:lnTo>
                    <a:pt x="40" y="0"/>
                  </a:lnTo>
                  <a:lnTo>
                    <a:pt x="42" y="1"/>
                  </a:lnTo>
                  <a:lnTo>
                    <a:pt x="44" y="1"/>
                  </a:lnTo>
                  <a:lnTo>
                    <a:pt x="44" y="0"/>
                  </a:lnTo>
                  <a:lnTo>
                    <a:pt x="45" y="0"/>
                  </a:lnTo>
                  <a:lnTo>
                    <a:pt x="49" y="0"/>
                  </a:lnTo>
                  <a:lnTo>
                    <a:pt x="53" y="1"/>
                  </a:lnTo>
                  <a:close/>
                </a:path>
              </a:pathLst>
            </a:custGeom>
            <a:solidFill>
              <a:schemeClr val="accent1"/>
            </a:solidFill>
            <a:ln w="3175" cap="rnd" cmpd="sng">
              <a:solidFill>
                <a:schemeClr val="bg1"/>
              </a:solidFill>
              <a:prstDash val="solid"/>
              <a:round/>
              <a:headEnd type="none" w="med" len="med"/>
              <a:tailEnd type="none" w="med" len="med"/>
            </a:ln>
            <a:effectLst/>
          </p:spPr>
          <p:txBody>
            <a:bodyPr/>
            <a:lstStyle/>
            <a:p>
              <a:endParaRPr lang="en-US" dirty="0">
                <a:solidFill>
                  <a:srgbClr val="000000"/>
                </a:solidFill>
              </a:endParaRPr>
            </a:p>
          </p:txBody>
        </p:sp>
        <p:sp>
          <p:nvSpPr>
            <p:cNvPr id="121" name="Freeform 120"/>
            <p:cNvSpPr>
              <a:spLocks noEditPoints="1"/>
            </p:cNvSpPr>
            <p:nvPr/>
          </p:nvSpPr>
          <p:spPr bwMode="auto">
            <a:xfrm>
              <a:off x="6590377" y="4725482"/>
              <a:ext cx="5422" cy="16266"/>
            </a:xfrm>
            <a:custGeom>
              <a:avLst/>
              <a:gdLst>
                <a:gd name="T0" fmla="*/ 0 w 3"/>
                <a:gd name="T1" fmla="*/ 9 h 9"/>
                <a:gd name="T2" fmla="*/ 0 w 3"/>
                <a:gd name="T3" fmla="*/ 9 h 9"/>
                <a:gd name="T4" fmla="*/ 0 w 3"/>
                <a:gd name="T5" fmla="*/ 9 h 9"/>
                <a:gd name="T6" fmla="*/ 0 w 3"/>
                <a:gd name="T7" fmla="*/ 9 h 9"/>
                <a:gd name="T8" fmla="*/ 0 w 3"/>
                <a:gd name="T9" fmla="*/ 9 h 9"/>
                <a:gd name="T10" fmla="*/ 0 w 3"/>
                <a:gd name="T11" fmla="*/ 9 h 9"/>
                <a:gd name="T12" fmla="*/ 0 w 3"/>
                <a:gd name="T13" fmla="*/ 5 h 9"/>
                <a:gd name="T14" fmla="*/ 0 w 3"/>
                <a:gd name="T15" fmla="*/ 5 h 9"/>
                <a:gd name="T16" fmla="*/ 0 w 3"/>
                <a:gd name="T17" fmla="*/ 5 h 9"/>
                <a:gd name="T18" fmla="*/ 0 w 3"/>
                <a:gd name="T19" fmla="*/ 5 h 9"/>
                <a:gd name="T20" fmla="*/ 0 w 3"/>
                <a:gd name="T21" fmla="*/ 5 h 9"/>
                <a:gd name="T22" fmla="*/ 0 w 3"/>
                <a:gd name="T23" fmla="*/ 5 h 9"/>
                <a:gd name="T24" fmla="*/ 0 w 3"/>
                <a:gd name="T25" fmla="*/ 5 h 9"/>
                <a:gd name="T26" fmla="*/ 3 w 3"/>
                <a:gd name="T27" fmla="*/ 5 h 9"/>
                <a:gd name="T28" fmla="*/ 3 w 3"/>
                <a:gd name="T29" fmla="*/ 5 h 9"/>
                <a:gd name="T30" fmla="*/ 3 w 3"/>
                <a:gd name="T31" fmla="*/ 5 h 9"/>
                <a:gd name="T32" fmla="*/ 3 w 3"/>
                <a:gd name="T33" fmla="*/ 5 h 9"/>
                <a:gd name="T34" fmla="*/ 3 w 3"/>
                <a:gd name="T35" fmla="*/ 5 h 9"/>
                <a:gd name="T36" fmla="*/ 3 w 3"/>
                <a:gd name="T37" fmla="*/ 7 h 9"/>
                <a:gd name="T38" fmla="*/ 3 w 3"/>
                <a:gd name="T39" fmla="*/ 7 h 9"/>
                <a:gd name="T40" fmla="*/ 3 w 3"/>
                <a:gd name="T41" fmla="*/ 7 h 9"/>
                <a:gd name="T42" fmla="*/ 3 w 3"/>
                <a:gd name="T43" fmla="*/ 7 h 9"/>
                <a:gd name="T44" fmla="*/ 2 w 3"/>
                <a:gd name="T45" fmla="*/ 7 h 9"/>
                <a:gd name="T46" fmla="*/ 2 w 3"/>
                <a:gd name="T47" fmla="*/ 7 h 9"/>
                <a:gd name="T48" fmla="*/ 2 w 3"/>
                <a:gd name="T49" fmla="*/ 7 h 9"/>
                <a:gd name="T50" fmla="*/ 2 w 3"/>
                <a:gd name="T51" fmla="*/ 5 h 9"/>
                <a:gd name="T52" fmla="*/ 2 w 3"/>
                <a:gd name="T53" fmla="*/ 5 h 9"/>
                <a:gd name="T54" fmla="*/ 2 w 3"/>
                <a:gd name="T55" fmla="*/ 5 h 9"/>
                <a:gd name="T56" fmla="*/ 2 w 3"/>
                <a:gd name="T57" fmla="*/ 5 h 9"/>
                <a:gd name="T58" fmla="*/ 3 w 3"/>
                <a:gd name="T59" fmla="*/ 5 h 9"/>
                <a:gd name="T60" fmla="*/ 3 w 3"/>
                <a:gd name="T61" fmla="*/ 5 h 9"/>
                <a:gd name="T62" fmla="*/ 3 w 3"/>
                <a:gd name="T63" fmla="*/ 5 h 9"/>
                <a:gd name="T64" fmla="*/ 3 w 3"/>
                <a:gd name="T65" fmla="*/ 5 h 9"/>
                <a:gd name="T66" fmla="*/ 3 w 3"/>
                <a:gd name="T67" fmla="*/ 5 h 9"/>
                <a:gd name="T68" fmla="*/ 3 w 3"/>
                <a:gd name="T69" fmla="*/ 5 h 9"/>
                <a:gd name="T70" fmla="*/ 3 w 3"/>
                <a:gd name="T71" fmla="*/ 5 h 9"/>
                <a:gd name="T72" fmla="*/ 3 w 3"/>
                <a:gd name="T73" fmla="*/ 5 h 9"/>
                <a:gd name="T74" fmla="*/ 0 w 3"/>
                <a:gd name="T75" fmla="*/ 5 h 9"/>
                <a:gd name="T76" fmla="*/ 0 w 3"/>
                <a:gd name="T77" fmla="*/ 5 h 9"/>
                <a:gd name="T78" fmla="*/ 0 w 3"/>
                <a:gd name="T79" fmla="*/ 5 h 9"/>
                <a:gd name="T80" fmla="*/ 0 w 3"/>
                <a:gd name="T81" fmla="*/ 5 h 9"/>
                <a:gd name="T82" fmla="*/ 0 w 3"/>
                <a:gd name="T83" fmla="*/ 5 h 9"/>
                <a:gd name="T84" fmla="*/ 2 w 3"/>
                <a:gd name="T85" fmla="*/ 2 h 9"/>
                <a:gd name="T86" fmla="*/ 3 w 3"/>
                <a:gd name="T87" fmla="*/ 2 h 9"/>
                <a:gd name="T88" fmla="*/ 3 w 3"/>
                <a:gd name="T89" fmla="*/ 2 h 9"/>
                <a:gd name="T90" fmla="*/ 3 w 3"/>
                <a:gd name="T91" fmla="*/ 2 h 9"/>
                <a:gd name="T92" fmla="*/ 2 w 3"/>
                <a:gd name="T93" fmla="*/ 2 h 9"/>
                <a:gd name="T94" fmla="*/ 2 w 3"/>
                <a:gd name="T95" fmla="*/ 2 h 9"/>
                <a:gd name="T96" fmla="*/ 2 w 3"/>
                <a:gd name="T97" fmla="*/ 2 h 9"/>
                <a:gd name="T98" fmla="*/ 2 w 3"/>
                <a:gd name="T99" fmla="*/ 2 h 9"/>
                <a:gd name="T100" fmla="*/ 2 w 3"/>
                <a:gd name="T101" fmla="*/ 2 h 9"/>
                <a:gd name="T102" fmla="*/ 2 w 3"/>
                <a:gd name="T103" fmla="*/ 2 h 9"/>
                <a:gd name="T104" fmla="*/ 2 w 3"/>
                <a:gd name="T105" fmla="*/ 2 h 9"/>
                <a:gd name="T106" fmla="*/ 3 w 3"/>
                <a:gd name="T107" fmla="*/ 0 h 9"/>
                <a:gd name="T108" fmla="*/ 3 w 3"/>
                <a:gd name="T109" fmla="*/ 0 h 9"/>
                <a:gd name="T110" fmla="*/ 2 w 3"/>
                <a:gd name="T111" fmla="*/ 0 h 9"/>
                <a:gd name="T112" fmla="*/ 2 w 3"/>
                <a:gd name="T113" fmla="*/ 0 h 9"/>
                <a:gd name="T114" fmla="*/ 2 w 3"/>
                <a:gd name="T115" fmla="*/ 0 h 9"/>
                <a:gd name="T116" fmla="*/ 2 w 3"/>
                <a:gd name="T117" fmla="*/ 0 h 9"/>
                <a:gd name="T118" fmla="*/ 3 w 3"/>
                <a:gd name="T11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 h="9">
                  <a:moveTo>
                    <a:pt x="0" y="9"/>
                  </a:moveTo>
                  <a:lnTo>
                    <a:pt x="0" y="9"/>
                  </a:lnTo>
                  <a:lnTo>
                    <a:pt x="0" y="9"/>
                  </a:lnTo>
                  <a:lnTo>
                    <a:pt x="0" y="9"/>
                  </a:lnTo>
                  <a:lnTo>
                    <a:pt x="0" y="9"/>
                  </a:lnTo>
                  <a:lnTo>
                    <a:pt x="0" y="9"/>
                  </a:lnTo>
                  <a:lnTo>
                    <a:pt x="0" y="9"/>
                  </a:lnTo>
                  <a:lnTo>
                    <a:pt x="0" y="9"/>
                  </a:lnTo>
                  <a:lnTo>
                    <a:pt x="0" y="9"/>
                  </a:lnTo>
                  <a:lnTo>
                    <a:pt x="0" y="9"/>
                  </a:lnTo>
                  <a:lnTo>
                    <a:pt x="0" y="9"/>
                  </a:lnTo>
                  <a:lnTo>
                    <a:pt x="0" y="9"/>
                  </a:lnTo>
                  <a:lnTo>
                    <a:pt x="0" y="9"/>
                  </a:lnTo>
                  <a:close/>
                  <a:moveTo>
                    <a:pt x="0" y="5"/>
                  </a:moveTo>
                  <a:lnTo>
                    <a:pt x="0" y="5"/>
                  </a:lnTo>
                  <a:lnTo>
                    <a:pt x="0" y="5"/>
                  </a:lnTo>
                  <a:lnTo>
                    <a:pt x="0" y="5"/>
                  </a:lnTo>
                  <a:lnTo>
                    <a:pt x="0" y="5"/>
                  </a:lnTo>
                  <a:lnTo>
                    <a:pt x="0" y="5"/>
                  </a:lnTo>
                  <a:lnTo>
                    <a:pt x="0" y="5"/>
                  </a:lnTo>
                  <a:lnTo>
                    <a:pt x="0" y="5"/>
                  </a:lnTo>
                  <a:lnTo>
                    <a:pt x="0" y="5"/>
                  </a:lnTo>
                  <a:lnTo>
                    <a:pt x="0" y="5"/>
                  </a:lnTo>
                  <a:lnTo>
                    <a:pt x="0" y="5"/>
                  </a:lnTo>
                  <a:lnTo>
                    <a:pt x="0" y="5"/>
                  </a:lnTo>
                  <a:lnTo>
                    <a:pt x="0" y="5"/>
                  </a:lnTo>
                  <a:close/>
                  <a:moveTo>
                    <a:pt x="3" y="5"/>
                  </a:moveTo>
                  <a:lnTo>
                    <a:pt x="3" y="5"/>
                  </a:lnTo>
                  <a:lnTo>
                    <a:pt x="3" y="5"/>
                  </a:lnTo>
                  <a:lnTo>
                    <a:pt x="3" y="5"/>
                  </a:lnTo>
                  <a:lnTo>
                    <a:pt x="3" y="5"/>
                  </a:lnTo>
                  <a:lnTo>
                    <a:pt x="3" y="5"/>
                  </a:lnTo>
                  <a:lnTo>
                    <a:pt x="3" y="5"/>
                  </a:lnTo>
                  <a:lnTo>
                    <a:pt x="3" y="5"/>
                  </a:lnTo>
                  <a:lnTo>
                    <a:pt x="3" y="5"/>
                  </a:lnTo>
                  <a:lnTo>
                    <a:pt x="3" y="5"/>
                  </a:lnTo>
                  <a:lnTo>
                    <a:pt x="3" y="7"/>
                  </a:lnTo>
                  <a:lnTo>
                    <a:pt x="3" y="7"/>
                  </a:lnTo>
                  <a:lnTo>
                    <a:pt x="3" y="7"/>
                  </a:lnTo>
                  <a:lnTo>
                    <a:pt x="3" y="7"/>
                  </a:lnTo>
                  <a:lnTo>
                    <a:pt x="3" y="7"/>
                  </a:lnTo>
                  <a:lnTo>
                    <a:pt x="3" y="7"/>
                  </a:lnTo>
                  <a:lnTo>
                    <a:pt x="3" y="7"/>
                  </a:lnTo>
                  <a:lnTo>
                    <a:pt x="3" y="7"/>
                  </a:lnTo>
                  <a:lnTo>
                    <a:pt x="3" y="7"/>
                  </a:lnTo>
                  <a:lnTo>
                    <a:pt x="2" y="7"/>
                  </a:lnTo>
                  <a:lnTo>
                    <a:pt x="2" y="7"/>
                  </a:lnTo>
                  <a:lnTo>
                    <a:pt x="2" y="7"/>
                  </a:lnTo>
                  <a:lnTo>
                    <a:pt x="2" y="7"/>
                  </a:lnTo>
                  <a:lnTo>
                    <a:pt x="2" y="7"/>
                  </a:lnTo>
                  <a:lnTo>
                    <a:pt x="2" y="7"/>
                  </a:lnTo>
                  <a:lnTo>
                    <a:pt x="2" y="5"/>
                  </a:lnTo>
                  <a:lnTo>
                    <a:pt x="2" y="5"/>
                  </a:lnTo>
                  <a:lnTo>
                    <a:pt x="2" y="5"/>
                  </a:lnTo>
                  <a:lnTo>
                    <a:pt x="2" y="5"/>
                  </a:lnTo>
                  <a:lnTo>
                    <a:pt x="2" y="5"/>
                  </a:lnTo>
                  <a:lnTo>
                    <a:pt x="2" y="5"/>
                  </a:lnTo>
                  <a:lnTo>
                    <a:pt x="2" y="5"/>
                  </a:lnTo>
                  <a:lnTo>
                    <a:pt x="2" y="5"/>
                  </a:lnTo>
                  <a:lnTo>
                    <a:pt x="3" y="5"/>
                  </a:lnTo>
                  <a:lnTo>
                    <a:pt x="3" y="5"/>
                  </a:lnTo>
                  <a:lnTo>
                    <a:pt x="3" y="5"/>
                  </a:lnTo>
                  <a:lnTo>
                    <a:pt x="3" y="5"/>
                  </a:lnTo>
                  <a:lnTo>
                    <a:pt x="3" y="5"/>
                  </a:lnTo>
                  <a:lnTo>
                    <a:pt x="3" y="5"/>
                  </a:lnTo>
                  <a:lnTo>
                    <a:pt x="3" y="5"/>
                  </a:lnTo>
                  <a:lnTo>
                    <a:pt x="3" y="5"/>
                  </a:lnTo>
                  <a:lnTo>
                    <a:pt x="3" y="5"/>
                  </a:lnTo>
                  <a:lnTo>
                    <a:pt x="3" y="5"/>
                  </a:lnTo>
                  <a:lnTo>
                    <a:pt x="3" y="5"/>
                  </a:lnTo>
                  <a:lnTo>
                    <a:pt x="3" y="5"/>
                  </a:lnTo>
                  <a:lnTo>
                    <a:pt x="3" y="5"/>
                  </a:lnTo>
                  <a:lnTo>
                    <a:pt x="3" y="5"/>
                  </a:lnTo>
                  <a:lnTo>
                    <a:pt x="3" y="5"/>
                  </a:lnTo>
                  <a:close/>
                  <a:moveTo>
                    <a:pt x="0" y="5"/>
                  </a:moveTo>
                  <a:lnTo>
                    <a:pt x="0" y="5"/>
                  </a:lnTo>
                  <a:lnTo>
                    <a:pt x="0" y="5"/>
                  </a:lnTo>
                  <a:lnTo>
                    <a:pt x="0" y="5"/>
                  </a:lnTo>
                  <a:lnTo>
                    <a:pt x="0" y="5"/>
                  </a:lnTo>
                  <a:lnTo>
                    <a:pt x="0" y="5"/>
                  </a:lnTo>
                  <a:lnTo>
                    <a:pt x="0" y="5"/>
                  </a:lnTo>
                  <a:lnTo>
                    <a:pt x="0" y="5"/>
                  </a:lnTo>
                  <a:lnTo>
                    <a:pt x="0" y="5"/>
                  </a:lnTo>
                  <a:lnTo>
                    <a:pt x="0" y="5"/>
                  </a:lnTo>
                  <a:close/>
                  <a:moveTo>
                    <a:pt x="2" y="2"/>
                  </a:moveTo>
                  <a:lnTo>
                    <a:pt x="2" y="2"/>
                  </a:lnTo>
                  <a:lnTo>
                    <a:pt x="2" y="2"/>
                  </a:lnTo>
                  <a:lnTo>
                    <a:pt x="3" y="2"/>
                  </a:lnTo>
                  <a:lnTo>
                    <a:pt x="3" y="2"/>
                  </a:lnTo>
                  <a:lnTo>
                    <a:pt x="3" y="2"/>
                  </a:lnTo>
                  <a:lnTo>
                    <a:pt x="3" y="2"/>
                  </a:lnTo>
                  <a:lnTo>
                    <a:pt x="3" y="2"/>
                  </a:lnTo>
                  <a:lnTo>
                    <a:pt x="3"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close/>
                  <a:moveTo>
                    <a:pt x="3" y="0"/>
                  </a:moveTo>
                  <a:lnTo>
                    <a:pt x="3" y="0"/>
                  </a:lnTo>
                  <a:lnTo>
                    <a:pt x="3" y="0"/>
                  </a:lnTo>
                  <a:lnTo>
                    <a:pt x="2" y="0"/>
                  </a:lnTo>
                  <a:lnTo>
                    <a:pt x="2" y="0"/>
                  </a:lnTo>
                  <a:lnTo>
                    <a:pt x="2" y="0"/>
                  </a:lnTo>
                  <a:lnTo>
                    <a:pt x="2" y="0"/>
                  </a:lnTo>
                  <a:lnTo>
                    <a:pt x="2" y="0"/>
                  </a:lnTo>
                  <a:lnTo>
                    <a:pt x="2" y="0"/>
                  </a:lnTo>
                  <a:lnTo>
                    <a:pt x="2" y="0"/>
                  </a:lnTo>
                  <a:lnTo>
                    <a:pt x="2" y="0"/>
                  </a:lnTo>
                  <a:lnTo>
                    <a:pt x="3" y="0"/>
                  </a:lnTo>
                  <a:lnTo>
                    <a:pt x="3" y="0"/>
                  </a:lnTo>
                  <a:close/>
                </a:path>
              </a:pathLst>
            </a:custGeom>
            <a:grpFill/>
            <a:ln w="3175" cap="rnd" cmpd="sng">
              <a:solidFill>
                <a:schemeClr val="bg1"/>
              </a:solidFill>
              <a:prstDash val="solid"/>
              <a:round/>
              <a:headEnd type="none" w="med" len="med"/>
              <a:tailEnd type="none" w="med" len="med"/>
            </a:ln>
            <a:effectLst/>
          </p:spPr>
          <p:txBody>
            <a:bodyPr/>
            <a:lstStyle/>
            <a:p>
              <a:endParaRPr lang="en-US" dirty="0">
                <a:solidFill>
                  <a:srgbClr val="000000"/>
                </a:solidFill>
              </a:endParaRPr>
            </a:p>
          </p:txBody>
        </p:sp>
        <p:sp>
          <p:nvSpPr>
            <p:cNvPr id="122" name="Freeform 121"/>
            <p:cNvSpPr>
              <a:spLocks noEditPoints="1"/>
            </p:cNvSpPr>
            <p:nvPr/>
          </p:nvSpPr>
          <p:spPr bwMode="auto">
            <a:xfrm>
              <a:off x="6559655" y="4729097"/>
              <a:ext cx="34338" cy="16266"/>
            </a:xfrm>
            <a:custGeom>
              <a:avLst/>
              <a:gdLst>
                <a:gd name="T0" fmla="*/ 0 w 19"/>
                <a:gd name="T1" fmla="*/ 9 h 9"/>
                <a:gd name="T2" fmla="*/ 0 w 19"/>
                <a:gd name="T3" fmla="*/ 7 h 9"/>
                <a:gd name="T4" fmla="*/ 2 w 19"/>
                <a:gd name="T5" fmla="*/ 7 h 9"/>
                <a:gd name="T6" fmla="*/ 2 w 19"/>
                <a:gd name="T7" fmla="*/ 7 h 9"/>
                <a:gd name="T8" fmla="*/ 2 w 19"/>
                <a:gd name="T9" fmla="*/ 7 h 9"/>
                <a:gd name="T10" fmla="*/ 13 w 19"/>
                <a:gd name="T11" fmla="*/ 5 h 9"/>
                <a:gd name="T12" fmla="*/ 13 w 19"/>
                <a:gd name="T13" fmla="*/ 5 h 9"/>
                <a:gd name="T14" fmla="*/ 13 w 19"/>
                <a:gd name="T15" fmla="*/ 5 h 9"/>
                <a:gd name="T16" fmla="*/ 19 w 19"/>
                <a:gd name="T17" fmla="*/ 5 h 9"/>
                <a:gd name="T18" fmla="*/ 19 w 19"/>
                <a:gd name="T19" fmla="*/ 3 h 9"/>
                <a:gd name="T20" fmla="*/ 17 w 19"/>
                <a:gd name="T21" fmla="*/ 3 h 9"/>
                <a:gd name="T22" fmla="*/ 17 w 19"/>
                <a:gd name="T23" fmla="*/ 3 h 9"/>
                <a:gd name="T24" fmla="*/ 17 w 19"/>
                <a:gd name="T25" fmla="*/ 3 h 9"/>
                <a:gd name="T26" fmla="*/ 17 w 19"/>
                <a:gd name="T27" fmla="*/ 3 h 9"/>
                <a:gd name="T28" fmla="*/ 17 w 19"/>
                <a:gd name="T29" fmla="*/ 3 h 9"/>
                <a:gd name="T30" fmla="*/ 17 w 19"/>
                <a:gd name="T31" fmla="*/ 3 h 9"/>
                <a:gd name="T32" fmla="*/ 17 w 19"/>
                <a:gd name="T33" fmla="*/ 2 h 9"/>
                <a:gd name="T34" fmla="*/ 17 w 19"/>
                <a:gd name="T35" fmla="*/ 3 h 9"/>
                <a:gd name="T36" fmla="*/ 17 w 19"/>
                <a:gd name="T37" fmla="*/ 2 h 9"/>
                <a:gd name="T38" fmla="*/ 17 w 19"/>
                <a:gd name="T39" fmla="*/ 2 h 9"/>
                <a:gd name="T40" fmla="*/ 17 w 19"/>
                <a:gd name="T41" fmla="*/ 2 h 9"/>
                <a:gd name="T42" fmla="*/ 17 w 19"/>
                <a:gd name="T43" fmla="*/ 2 h 9"/>
                <a:gd name="T44" fmla="*/ 17 w 19"/>
                <a:gd name="T45" fmla="*/ 0 h 9"/>
                <a:gd name="T46" fmla="*/ 17 w 19"/>
                <a:gd name="T47" fmla="*/ 0 h 9"/>
                <a:gd name="T48" fmla="*/ 17 w 19"/>
                <a:gd name="T49" fmla="*/ 2 h 9"/>
                <a:gd name="T50" fmla="*/ 17 w 19"/>
                <a:gd name="T51" fmla="*/ 2 h 9"/>
                <a:gd name="T52" fmla="*/ 17 w 19"/>
                <a:gd name="T53" fmla="*/ 0 h 9"/>
                <a:gd name="T54" fmla="*/ 17 w 19"/>
                <a:gd name="T55" fmla="*/ 0 h 9"/>
                <a:gd name="T56" fmla="*/ 17 w 19"/>
                <a:gd name="T57" fmla="*/ 2 h 9"/>
                <a:gd name="T58" fmla="*/ 17 w 19"/>
                <a:gd name="T59" fmla="*/ 0 h 9"/>
                <a:gd name="T60" fmla="*/ 17 w 19"/>
                <a:gd name="T61" fmla="*/ 0 h 9"/>
                <a:gd name="T62" fmla="*/ 17 w 19"/>
                <a:gd name="T6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 h="9">
                  <a:moveTo>
                    <a:pt x="0" y="9"/>
                  </a:moveTo>
                  <a:lnTo>
                    <a:pt x="0" y="9"/>
                  </a:lnTo>
                  <a:lnTo>
                    <a:pt x="0" y="9"/>
                  </a:lnTo>
                  <a:lnTo>
                    <a:pt x="0" y="7"/>
                  </a:lnTo>
                  <a:lnTo>
                    <a:pt x="0" y="9"/>
                  </a:lnTo>
                  <a:close/>
                  <a:moveTo>
                    <a:pt x="2" y="7"/>
                  </a:moveTo>
                  <a:lnTo>
                    <a:pt x="2" y="7"/>
                  </a:lnTo>
                  <a:lnTo>
                    <a:pt x="2" y="7"/>
                  </a:lnTo>
                  <a:lnTo>
                    <a:pt x="2" y="7"/>
                  </a:lnTo>
                  <a:lnTo>
                    <a:pt x="2" y="7"/>
                  </a:lnTo>
                  <a:close/>
                  <a:moveTo>
                    <a:pt x="13" y="5"/>
                  </a:moveTo>
                  <a:lnTo>
                    <a:pt x="13" y="5"/>
                  </a:lnTo>
                  <a:lnTo>
                    <a:pt x="13" y="5"/>
                  </a:lnTo>
                  <a:lnTo>
                    <a:pt x="13" y="5"/>
                  </a:lnTo>
                  <a:lnTo>
                    <a:pt x="13" y="5"/>
                  </a:lnTo>
                  <a:lnTo>
                    <a:pt x="13" y="5"/>
                  </a:lnTo>
                  <a:close/>
                  <a:moveTo>
                    <a:pt x="19" y="5"/>
                  </a:moveTo>
                  <a:lnTo>
                    <a:pt x="19" y="5"/>
                  </a:lnTo>
                  <a:lnTo>
                    <a:pt x="19" y="3"/>
                  </a:lnTo>
                  <a:lnTo>
                    <a:pt x="19" y="3"/>
                  </a:lnTo>
                  <a:lnTo>
                    <a:pt x="19" y="5"/>
                  </a:lnTo>
                  <a:close/>
                  <a:moveTo>
                    <a:pt x="17" y="3"/>
                  </a:moveTo>
                  <a:lnTo>
                    <a:pt x="17" y="3"/>
                  </a:lnTo>
                  <a:lnTo>
                    <a:pt x="17" y="3"/>
                  </a:lnTo>
                  <a:lnTo>
                    <a:pt x="17" y="3"/>
                  </a:lnTo>
                  <a:lnTo>
                    <a:pt x="17" y="3"/>
                  </a:lnTo>
                  <a:lnTo>
                    <a:pt x="17" y="3"/>
                  </a:lnTo>
                  <a:lnTo>
                    <a:pt x="17" y="3"/>
                  </a:lnTo>
                  <a:lnTo>
                    <a:pt x="17" y="3"/>
                  </a:lnTo>
                  <a:lnTo>
                    <a:pt x="17" y="3"/>
                  </a:lnTo>
                  <a:close/>
                  <a:moveTo>
                    <a:pt x="17" y="3"/>
                  </a:moveTo>
                  <a:lnTo>
                    <a:pt x="17" y="3"/>
                  </a:lnTo>
                  <a:lnTo>
                    <a:pt x="17" y="2"/>
                  </a:lnTo>
                  <a:lnTo>
                    <a:pt x="17" y="2"/>
                  </a:lnTo>
                  <a:lnTo>
                    <a:pt x="17" y="2"/>
                  </a:lnTo>
                  <a:lnTo>
                    <a:pt x="17" y="3"/>
                  </a:lnTo>
                  <a:close/>
                  <a:moveTo>
                    <a:pt x="17" y="2"/>
                  </a:moveTo>
                  <a:lnTo>
                    <a:pt x="17" y="2"/>
                  </a:lnTo>
                  <a:lnTo>
                    <a:pt x="17" y="2"/>
                  </a:lnTo>
                  <a:lnTo>
                    <a:pt x="17" y="2"/>
                  </a:lnTo>
                  <a:lnTo>
                    <a:pt x="17" y="2"/>
                  </a:lnTo>
                  <a:lnTo>
                    <a:pt x="17" y="2"/>
                  </a:lnTo>
                  <a:lnTo>
                    <a:pt x="17" y="2"/>
                  </a:lnTo>
                  <a:close/>
                  <a:moveTo>
                    <a:pt x="17" y="2"/>
                  </a:moveTo>
                  <a:lnTo>
                    <a:pt x="17" y="2"/>
                  </a:lnTo>
                  <a:lnTo>
                    <a:pt x="17" y="0"/>
                  </a:lnTo>
                  <a:lnTo>
                    <a:pt x="17" y="0"/>
                  </a:lnTo>
                  <a:lnTo>
                    <a:pt x="17" y="0"/>
                  </a:lnTo>
                  <a:lnTo>
                    <a:pt x="17" y="2"/>
                  </a:lnTo>
                  <a:close/>
                  <a:moveTo>
                    <a:pt x="17" y="2"/>
                  </a:moveTo>
                  <a:lnTo>
                    <a:pt x="17" y="2"/>
                  </a:lnTo>
                  <a:lnTo>
                    <a:pt x="17" y="2"/>
                  </a:lnTo>
                  <a:lnTo>
                    <a:pt x="17" y="2"/>
                  </a:lnTo>
                  <a:lnTo>
                    <a:pt x="17" y="0"/>
                  </a:lnTo>
                  <a:lnTo>
                    <a:pt x="17" y="0"/>
                  </a:lnTo>
                  <a:lnTo>
                    <a:pt x="17" y="0"/>
                  </a:lnTo>
                  <a:lnTo>
                    <a:pt x="17" y="2"/>
                  </a:lnTo>
                  <a:lnTo>
                    <a:pt x="17" y="2"/>
                  </a:lnTo>
                  <a:close/>
                  <a:moveTo>
                    <a:pt x="17" y="0"/>
                  </a:moveTo>
                  <a:lnTo>
                    <a:pt x="17" y="0"/>
                  </a:lnTo>
                  <a:lnTo>
                    <a:pt x="17" y="0"/>
                  </a:lnTo>
                  <a:lnTo>
                    <a:pt x="17" y="0"/>
                  </a:lnTo>
                  <a:lnTo>
                    <a:pt x="17" y="0"/>
                  </a:lnTo>
                  <a:lnTo>
                    <a:pt x="17" y="0"/>
                  </a:lnTo>
                  <a:lnTo>
                    <a:pt x="17" y="0"/>
                  </a:lnTo>
                  <a:close/>
                </a:path>
              </a:pathLst>
            </a:custGeom>
            <a:grpFill/>
            <a:ln w="3175" cap="rnd" cmpd="sng">
              <a:solidFill>
                <a:schemeClr val="bg1"/>
              </a:solidFill>
              <a:prstDash val="solid"/>
              <a:round/>
              <a:headEnd type="none" w="med" len="med"/>
              <a:tailEnd type="none" w="med" len="med"/>
            </a:ln>
            <a:effectLst/>
          </p:spPr>
          <p:txBody>
            <a:bodyPr/>
            <a:lstStyle/>
            <a:p>
              <a:endParaRPr lang="en-US" dirty="0">
                <a:solidFill>
                  <a:srgbClr val="000000"/>
                </a:solidFill>
              </a:endParaRPr>
            </a:p>
          </p:txBody>
        </p:sp>
        <p:sp>
          <p:nvSpPr>
            <p:cNvPr id="123" name="Freeform 122"/>
            <p:cNvSpPr>
              <a:spLocks noEditPoints="1"/>
            </p:cNvSpPr>
            <p:nvPr/>
          </p:nvSpPr>
          <p:spPr bwMode="auto">
            <a:xfrm>
              <a:off x="5804239" y="4306208"/>
              <a:ext cx="155421" cy="104819"/>
            </a:xfrm>
            <a:custGeom>
              <a:avLst/>
              <a:gdLst>
                <a:gd name="T0" fmla="*/ 0 w 86"/>
                <a:gd name="T1" fmla="*/ 58 h 58"/>
                <a:gd name="T2" fmla="*/ 0 w 86"/>
                <a:gd name="T3" fmla="*/ 58 h 58"/>
                <a:gd name="T4" fmla="*/ 9 w 86"/>
                <a:gd name="T5" fmla="*/ 44 h 58"/>
                <a:gd name="T6" fmla="*/ 8 w 86"/>
                <a:gd name="T7" fmla="*/ 44 h 58"/>
                <a:gd name="T8" fmla="*/ 31 w 86"/>
                <a:gd name="T9" fmla="*/ 40 h 58"/>
                <a:gd name="T10" fmla="*/ 51 w 86"/>
                <a:gd name="T11" fmla="*/ 40 h 58"/>
                <a:gd name="T12" fmla="*/ 24 w 86"/>
                <a:gd name="T13" fmla="*/ 38 h 58"/>
                <a:gd name="T14" fmla="*/ 26 w 86"/>
                <a:gd name="T15" fmla="*/ 38 h 58"/>
                <a:gd name="T16" fmla="*/ 26 w 86"/>
                <a:gd name="T17" fmla="*/ 36 h 58"/>
                <a:gd name="T18" fmla="*/ 29 w 86"/>
                <a:gd name="T19" fmla="*/ 38 h 58"/>
                <a:gd name="T20" fmla="*/ 29 w 86"/>
                <a:gd name="T21" fmla="*/ 36 h 58"/>
                <a:gd name="T22" fmla="*/ 33 w 86"/>
                <a:gd name="T23" fmla="*/ 38 h 58"/>
                <a:gd name="T24" fmla="*/ 46 w 86"/>
                <a:gd name="T25" fmla="*/ 36 h 58"/>
                <a:gd name="T26" fmla="*/ 46 w 86"/>
                <a:gd name="T27" fmla="*/ 35 h 58"/>
                <a:gd name="T28" fmla="*/ 15 w 86"/>
                <a:gd name="T29" fmla="*/ 35 h 58"/>
                <a:gd name="T30" fmla="*/ 13 w 86"/>
                <a:gd name="T31" fmla="*/ 33 h 58"/>
                <a:gd name="T32" fmla="*/ 22 w 86"/>
                <a:gd name="T33" fmla="*/ 33 h 58"/>
                <a:gd name="T34" fmla="*/ 13 w 86"/>
                <a:gd name="T35" fmla="*/ 29 h 58"/>
                <a:gd name="T36" fmla="*/ 13 w 86"/>
                <a:gd name="T37" fmla="*/ 31 h 58"/>
                <a:gd name="T38" fmla="*/ 11 w 86"/>
                <a:gd name="T39" fmla="*/ 27 h 58"/>
                <a:gd name="T40" fmla="*/ 9 w 86"/>
                <a:gd name="T41" fmla="*/ 25 h 58"/>
                <a:gd name="T42" fmla="*/ 6 w 86"/>
                <a:gd name="T43" fmla="*/ 24 h 58"/>
                <a:gd name="T44" fmla="*/ 6 w 86"/>
                <a:gd name="T45" fmla="*/ 22 h 58"/>
                <a:gd name="T46" fmla="*/ 6 w 86"/>
                <a:gd name="T47" fmla="*/ 20 h 58"/>
                <a:gd name="T48" fmla="*/ 82 w 86"/>
                <a:gd name="T49" fmla="*/ 16 h 58"/>
                <a:gd name="T50" fmla="*/ 86 w 86"/>
                <a:gd name="T51" fmla="*/ 9 h 58"/>
                <a:gd name="T52" fmla="*/ 77 w 86"/>
                <a:gd name="T53" fmla="*/ 9 h 58"/>
                <a:gd name="T54" fmla="*/ 75 w 86"/>
                <a:gd name="T55" fmla="*/ 5 h 58"/>
                <a:gd name="T56" fmla="*/ 4 w 86"/>
                <a:gd name="T57" fmla="*/ 5 h 58"/>
                <a:gd name="T58" fmla="*/ 6 w 86"/>
                <a:gd name="T59" fmla="*/ 5 h 58"/>
                <a:gd name="T60" fmla="*/ 4 w 86"/>
                <a:gd name="T61" fmla="*/ 11 h 58"/>
                <a:gd name="T62" fmla="*/ 4 w 86"/>
                <a:gd name="T63" fmla="*/ 9 h 58"/>
                <a:gd name="T64" fmla="*/ 4 w 86"/>
                <a:gd name="T65" fmla="*/ 7 h 58"/>
                <a:gd name="T66" fmla="*/ 4 w 86"/>
                <a:gd name="T67" fmla="*/ 5 h 58"/>
                <a:gd name="T68" fmla="*/ 4 w 86"/>
                <a:gd name="T69" fmla="*/ 4 h 58"/>
                <a:gd name="T70" fmla="*/ 8 w 86"/>
                <a:gd name="T71" fmla="*/ 4 h 58"/>
                <a:gd name="T72" fmla="*/ 6 w 86"/>
                <a:gd name="T73" fmla="*/ 4 h 58"/>
                <a:gd name="T74" fmla="*/ 77 w 86"/>
                <a:gd name="T75" fmla="*/ 2 h 58"/>
                <a:gd name="T76" fmla="*/ 77 w 86"/>
                <a:gd name="T77" fmla="*/ 2 h 58"/>
                <a:gd name="T78" fmla="*/ 6 w 86"/>
                <a:gd name="T79" fmla="*/ 4 h 58"/>
                <a:gd name="T80" fmla="*/ 8 w 86"/>
                <a:gd name="T81" fmla="*/ 2 h 58"/>
                <a:gd name="T82" fmla="*/ 6 w 86"/>
                <a:gd name="T83" fmla="*/ 2 h 58"/>
                <a:gd name="T84" fmla="*/ 9 w 86"/>
                <a:gd name="T85" fmla="*/ 2 h 58"/>
                <a:gd name="T86" fmla="*/ 4 w 86"/>
                <a:gd name="T87" fmla="*/ 2 h 58"/>
                <a:gd name="T88" fmla="*/ 4 w 86"/>
                <a:gd name="T89" fmla="*/ 2 h 58"/>
                <a:gd name="T90" fmla="*/ 6 w 86"/>
                <a:gd name="T91" fmla="*/ 2 h 58"/>
                <a:gd name="T92" fmla="*/ 6 w 86"/>
                <a:gd name="T93" fmla="*/ 4 h 58"/>
                <a:gd name="T94" fmla="*/ 4 w 86"/>
                <a:gd name="T95" fmla="*/ 0 h 58"/>
                <a:gd name="T96" fmla="*/ 6 w 86"/>
                <a:gd name="T97" fmla="*/ 0 h 58"/>
                <a:gd name="T98" fmla="*/ 77 w 86"/>
                <a:gd name="T9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6" h="58">
                  <a:moveTo>
                    <a:pt x="0" y="58"/>
                  </a:moveTo>
                  <a:lnTo>
                    <a:pt x="0" y="57"/>
                  </a:lnTo>
                  <a:lnTo>
                    <a:pt x="0" y="58"/>
                  </a:lnTo>
                  <a:close/>
                  <a:moveTo>
                    <a:pt x="0" y="58"/>
                  </a:moveTo>
                  <a:lnTo>
                    <a:pt x="2" y="58"/>
                  </a:lnTo>
                  <a:lnTo>
                    <a:pt x="0" y="58"/>
                  </a:lnTo>
                  <a:lnTo>
                    <a:pt x="0" y="57"/>
                  </a:lnTo>
                  <a:lnTo>
                    <a:pt x="0" y="58"/>
                  </a:lnTo>
                  <a:close/>
                  <a:moveTo>
                    <a:pt x="9" y="44"/>
                  </a:moveTo>
                  <a:lnTo>
                    <a:pt x="9" y="46"/>
                  </a:lnTo>
                  <a:lnTo>
                    <a:pt x="9" y="44"/>
                  </a:lnTo>
                  <a:lnTo>
                    <a:pt x="8" y="44"/>
                  </a:lnTo>
                  <a:lnTo>
                    <a:pt x="9" y="44"/>
                  </a:lnTo>
                  <a:close/>
                  <a:moveTo>
                    <a:pt x="33" y="40"/>
                  </a:moveTo>
                  <a:lnTo>
                    <a:pt x="31" y="40"/>
                  </a:lnTo>
                  <a:lnTo>
                    <a:pt x="33" y="40"/>
                  </a:lnTo>
                  <a:close/>
                  <a:moveTo>
                    <a:pt x="51" y="38"/>
                  </a:moveTo>
                  <a:lnTo>
                    <a:pt x="51" y="40"/>
                  </a:lnTo>
                  <a:lnTo>
                    <a:pt x="51" y="38"/>
                  </a:lnTo>
                  <a:close/>
                  <a:moveTo>
                    <a:pt x="24" y="36"/>
                  </a:moveTo>
                  <a:lnTo>
                    <a:pt x="24" y="38"/>
                  </a:lnTo>
                  <a:lnTo>
                    <a:pt x="24" y="36"/>
                  </a:lnTo>
                  <a:close/>
                  <a:moveTo>
                    <a:pt x="26" y="36"/>
                  </a:moveTo>
                  <a:lnTo>
                    <a:pt x="26" y="38"/>
                  </a:lnTo>
                  <a:lnTo>
                    <a:pt x="24" y="38"/>
                  </a:lnTo>
                  <a:lnTo>
                    <a:pt x="24" y="36"/>
                  </a:lnTo>
                  <a:lnTo>
                    <a:pt x="26" y="36"/>
                  </a:lnTo>
                  <a:close/>
                  <a:moveTo>
                    <a:pt x="33" y="38"/>
                  </a:moveTo>
                  <a:lnTo>
                    <a:pt x="31" y="38"/>
                  </a:lnTo>
                  <a:lnTo>
                    <a:pt x="29" y="38"/>
                  </a:lnTo>
                  <a:lnTo>
                    <a:pt x="31" y="38"/>
                  </a:lnTo>
                  <a:lnTo>
                    <a:pt x="31" y="36"/>
                  </a:lnTo>
                  <a:lnTo>
                    <a:pt x="29" y="36"/>
                  </a:lnTo>
                  <a:lnTo>
                    <a:pt x="31" y="36"/>
                  </a:lnTo>
                  <a:lnTo>
                    <a:pt x="33" y="36"/>
                  </a:lnTo>
                  <a:lnTo>
                    <a:pt x="33" y="38"/>
                  </a:lnTo>
                  <a:close/>
                  <a:moveTo>
                    <a:pt x="48" y="35"/>
                  </a:moveTo>
                  <a:lnTo>
                    <a:pt x="46" y="35"/>
                  </a:lnTo>
                  <a:lnTo>
                    <a:pt x="46" y="36"/>
                  </a:lnTo>
                  <a:lnTo>
                    <a:pt x="46" y="35"/>
                  </a:lnTo>
                  <a:lnTo>
                    <a:pt x="46" y="33"/>
                  </a:lnTo>
                  <a:lnTo>
                    <a:pt x="46" y="35"/>
                  </a:lnTo>
                  <a:lnTo>
                    <a:pt x="48" y="35"/>
                  </a:lnTo>
                  <a:close/>
                  <a:moveTo>
                    <a:pt x="15" y="33"/>
                  </a:moveTo>
                  <a:lnTo>
                    <a:pt x="15" y="35"/>
                  </a:lnTo>
                  <a:lnTo>
                    <a:pt x="17" y="35"/>
                  </a:lnTo>
                  <a:lnTo>
                    <a:pt x="15" y="35"/>
                  </a:lnTo>
                  <a:lnTo>
                    <a:pt x="13" y="33"/>
                  </a:lnTo>
                  <a:lnTo>
                    <a:pt x="15" y="33"/>
                  </a:lnTo>
                  <a:close/>
                  <a:moveTo>
                    <a:pt x="20" y="33"/>
                  </a:moveTo>
                  <a:lnTo>
                    <a:pt x="22" y="33"/>
                  </a:lnTo>
                  <a:lnTo>
                    <a:pt x="20" y="33"/>
                  </a:lnTo>
                  <a:close/>
                  <a:moveTo>
                    <a:pt x="13" y="27"/>
                  </a:moveTo>
                  <a:lnTo>
                    <a:pt x="13" y="29"/>
                  </a:lnTo>
                  <a:lnTo>
                    <a:pt x="15" y="29"/>
                  </a:lnTo>
                  <a:lnTo>
                    <a:pt x="15" y="31"/>
                  </a:lnTo>
                  <a:lnTo>
                    <a:pt x="13" y="31"/>
                  </a:lnTo>
                  <a:lnTo>
                    <a:pt x="13" y="29"/>
                  </a:lnTo>
                  <a:lnTo>
                    <a:pt x="11" y="29"/>
                  </a:lnTo>
                  <a:lnTo>
                    <a:pt x="11" y="27"/>
                  </a:lnTo>
                  <a:lnTo>
                    <a:pt x="13" y="27"/>
                  </a:lnTo>
                  <a:close/>
                  <a:moveTo>
                    <a:pt x="11" y="25"/>
                  </a:moveTo>
                  <a:lnTo>
                    <a:pt x="9" y="25"/>
                  </a:lnTo>
                  <a:lnTo>
                    <a:pt x="11" y="25"/>
                  </a:lnTo>
                  <a:close/>
                  <a:moveTo>
                    <a:pt x="8" y="24"/>
                  </a:moveTo>
                  <a:lnTo>
                    <a:pt x="6" y="24"/>
                  </a:lnTo>
                  <a:lnTo>
                    <a:pt x="6" y="22"/>
                  </a:lnTo>
                  <a:lnTo>
                    <a:pt x="8" y="24"/>
                  </a:lnTo>
                  <a:close/>
                  <a:moveTo>
                    <a:pt x="6" y="22"/>
                  </a:moveTo>
                  <a:lnTo>
                    <a:pt x="8" y="22"/>
                  </a:lnTo>
                  <a:lnTo>
                    <a:pt x="6" y="22"/>
                  </a:lnTo>
                  <a:close/>
                  <a:moveTo>
                    <a:pt x="6" y="20"/>
                  </a:moveTo>
                  <a:lnTo>
                    <a:pt x="8" y="20"/>
                  </a:lnTo>
                  <a:lnTo>
                    <a:pt x="6" y="20"/>
                  </a:lnTo>
                  <a:close/>
                  <a:moveTo>
                    <a:pt x="82" y="16"/>
                  </a:moveTo>
                  <a:lnTo>
                    <a:pt x="82" y="18"/>
                  </a:lnTo>
                  <a:lnTo>
                    <a:pt x="82" y="16"/>
                  </a:lnTo>
                  <a:close/>
                  <a:moveTo>
                    <a:pt x="86" y="9"/>
                  </a:moveTo>
                  <a:lnTo>
                    <a:pt x="84" y="9"/>
                  </a:lnTo>
                  <a:lnTo>
                    <a:pt x="86" y="9"/>
                  </a:lnTo>
                  <a:close/>
                  <a:moveTo>
                    <a:pt x="77" y="9"/>
                  </a:moveTo>
                  <a:lnTo>
                    <a:pt x="77" y="7"/>
                  </a:lnTo>
                  <a:lnTo>
                    <a:pt x="77" y="9"/>
                  </a:lnTo>
                  <a:close/>
                  <a:moveTo>
                    <a:pt x="75" y="5"/>
                  </a:moveTo>
                  <a:lnTo>
                    <a:pt x="77" y="5"/>
                  </a:lnTo>
                  <a:lnTo>
                    <a:pt x="75" y="5"/>
                  </a:lnTo>
                  <a:close/>
                  <a:moveTo>
                    <a:pt x="4" y="5"/>
                  </a:moveTo>
                  <a:lnTo>
                    <a:pt x="4" y="4"/>
                  </a:lnTo>
                  <a:lnTo>
                    <a:pt x="4" y="5"/>
                  </a:lnTo>
                  <a:lnTo>
                    <a:pt x="6" y="5"/>
                  </a:lnTo>
                  <a:lnTo>
                    <a:pt x="6" y="7"/>
                  </a:lnTo>
                  <a:lnTo>
                    <a:pt x="6" y="9"/>
                  </a:lnTo>
                  <a:lnTo>
                    <a:pt x="4" y="11"/>
                  </a:lnTo>
                  <a:lnTo>
                    <a:pt x="4" y="9"/>
                  </a:lnTo>
                  <a:lnTo>
                    <a:pt x="4" y="11"/>
                  </a:lnTo>
                  <a:lnTo>
                    <a:pt x="4" y="9"/>
                  </a:lnTo>
                  <a:lnTo>
                    <a:pt x="4" y="11"/>
                  </a:lnTo>
                  <a:lnTo>
                    <a:pt x="4" y="9"/>
                  </a:lnTo>
                  <a:lnTo>
                    <a:pt x="4" y="7"/>
                  </a:lnTo>
                  <a:lnTo>
                    <a:pt x="2" y="7"/>
                  </a:lnTo>
                  <a:lnTo>
                    <a:pt x="2" y="5"/>
                  </a:lnTo>
                  <a:lnTo>
                    <a:pt x="4" y="5"/>
                  </a:lnTo>
                  <a:lnTo>
                    <a:pt x="2" y="5"/>
                  </a:lnTo>
                  <a:lnTo>
                    <a:pt x="2" y="4"/>
                  </a:lnTo>
                  <a:lnTo>
                    <a:pt x="4" y="4"/>
                  </a:lnTo>
                  <a:lnTo>
                    <a:pt x="4" y="5"/>
                  </a:lnTo>
                  <a:close/>
                  <a:moveTo>
                    <a:pt x="6" y="4"/>
                  </a:moveTo>
                  <a:lnTo>
                    <a:pt x="8" y="4"/>
                  </a:lnTo>
                  <a:lnTo>
                    <a:pt x="6" y="4"/>
                  </a:lnTo>
                  <a:lnTo>
                    <a:pt x="8" y="4"/>
                  </a:lnTo>
                  <a:lnTo>
                    <a:pt x="6" y="4"/>
                  </a:lnTo>
                  <a:close/>
                  <a:moveTo>
                    <a:pt x="77" y="2"/>
                  </a:moveTo>
                  <a:lnTo>
                    <a:pt x="77" y="4"/>
                  </a:lnTo>
                  <a:lnTo>
                    <a:pt x="77" y="2"/>
                  </a:lnTo>
                  <a:lnTo>
                    <a:pt x="75" y="4"/>
                  </a:lnTo>
                  <a:lnTo>
                    <a:pt x="75" y="2"/>
                  </a:lnTo>
                  <a:lnTo>
                    <a:pt x="77" y="2"/>
                  </a:lnTo>
                  <a:close/>
                  <a:moveTo>
                    <a:pt x="6" y="4"/>
                  </a:moveTo>
                  <a:lnTo>
                    <a:pt x="6" y="2"/>
                  </a:lnTo>
                  <a:lnTo>
                    <a:pt x="6" y="4"/>
                  </a:lnTo>
                  <a:close/>
                  <a:moveTo>
                    <a:pt x="8" y="2"/>
                  </a:moveTo>
                  <a:lnTo>
                    <a:pt x="8" y="4"/>
                  </a:lnTo>
                  <a:lnTo>
                    <a:pt x="8" y="2"/>
                  </a:lnTo>
                  <a:lnTo>
                    <a:pt x="8" y="4"/>
                  </a:lnTo>
                  <a:lnTo>
                    <a:pt x="6" y="4"/>
                  </a:lnTo>
                  <a:lnTo>
                    <a:pt x="6" y="2"/>
                  </a:lnTo>
                  <a:lnTo>
                    <a:pt x="8" y="2"/>
                  </a:lnTo>
                  <a:close/>
                  <a:moveTo>
                    <a:pt x="8" y="2"/>
                  </a:moveTo>
                  <a:lnTo>
                    <a:pt x="9" y="2"/>
                  </a:lnTo>
                  <a:lnTo>
                    <a:pt x="8" y="2"/>
                  </a:lnTo>
                  <a:close/>
                  <a:moveTo>
                    <a:pt x="4" y="0"/>
                  </a:moveTo>
                  <a:lnTo>
                    <a:pt x="4" y="2"/>
                  </a:lnTo>
                  <a:lnTo>
                    <a:pt x="4" y="0"/>
                  </a:lnTo>
                  <a:lnTo>
                    <a:pt x="6" y="2"/>
                  </a:lnTo>
                  <a:lnTo>
                    <a:pt x="4" y="2"/>
                  </a:lnTo>
                  <a:lnTo>
                    <a:pt x="6" y="2"/>
                  </a:lnTo>
                  <a:lnTo>
                    <a:pt x="4" y="2"/>
                  </a:lnTo>
                  <a:lnTo>
                    <a:pt x="6" y="2"/>
                  </a:lnTo>
                  <a:lnTo>
                    <a:pt x="6" y="4"/>
                  </a:lnTo>
                  <a:lnTo>
                    <a:pt x="6" y="2"/>
                  </a:lnTo>
                  <a:lnTo>
                    <a:pt x="6" y="4"/>
                  </a:lnTo>
                  <a:lnTo>
                    <a:pt x="4" y="4"/>
                  </a:lnTo>
                  <a:lnTo>
                    <a:pt x="4" y="2"/>
                  </a:lnTo>
                  <a:lnTo>
                    <a:pt x="4" y="0"/>
                  </a:lnTo>
                  <a:close/>
                  <a:moveTo>
                    <a:pt x="6" y="0"/>
                  </a:moveTo>
                  <a:lnTo>
                    <a:pt x="4" y="0"/>
                  </a:lnTo>
                  <a:lnTo>
                    <a:pt x="6" y="0"/>
                  </a:lnTo>
                  <a:close/>
                  <a:moveTo>
                    <a:pt x="77" y="0"/>
                  </a:moveTo>
                  <a:lnTo>
                    <a:pt x="75" y="0"/>
                  </a:lnTo>
                  <a:lnTo>
                    <a:pt x="77" y="0"/>
                  </a:lnTo>
                  <a:close/>
                </a:path>
              </a:pathLst>
            </a:custGeom>
            <a:grpFill/>
            <a:ln w="3175" cap="rnd" cmpd="sng">
              <a:solidFill>
                <a:schemeClr val="bg1"/>
              </a:solidFill>
              <a:prstDash val="solid"/>
              <a:round/>
              <a:headEnd type="none" w="med" len="med"/>
              <a:tailEnd type="none" w="med" len="med"/>
            </a:ln>
            <a:effectLst/>
          </p:spPr>
          <p:txBody>
            <a:bodyPr/>
            <a:lstStyle/>
            <a:p>
              <a:endParaRPr lang="en-US" dirty="0">
                <a:solidFill>
                  <a:srgbClr val="000000"/>
                </a:solidFill>
              </a:endParaRPr>
            </a:p>
          </p:txBody>
        </p:sp>
        <p:sp>
          <p:nvSpPr>
            <p:cNvPr id="124" name="Freeform 123"/>
            <p:cNvSpPr>
              <a:spLocks noEditPoints="1"/>
            </p:cNvSpPr>
            <p:nvPr/>
          </p:nvSpPr>
          <p:spPr bwMode="auto">
            <a:xfrm>
              <a:off x="5804239" y="4289944"/>
              <a:ext cx="151806" cy="101204"/>
            </a:xfrm>
            <a:custGeom>
              <a:avLst/>
              <a:gdLst>
                <a:gd name="T0" fmla="*/ 0 w 84"/>
                <a:gd name="T1" fmla="*/ 55 h 56"/>
                <a:gd name="T2" fmla="*/ 13 w 84"/>
                <a:gd name="T3" fmla="*/ 55 h 56"/>
                <a:gd name="T4" fmla="*/ 11 w 84"/>
                <a:gd name="T5" fmla="*/ 55 h 56"/>
                <a:gd name="T6" fmla="*/ 9 w 84"/>
                <a:gd name="T7" fmla="*/ 55 h 56"/>
                <a:gd name="T8" fmla="*/ 51 w 84"/>
                <a:gd name="T9" fmla="*/ 51 h 56"/>
                <a:gd name="T10" fmla="*/ 51 w 84"/>
                <a:gd name="T11" fmla="*/ 51 h 56"/>
                <a:gd name="T12" fmla="*/ 2 w 84"/>
                <a:gd name="T13" fmla="*/ 51 h 56"/>
                <a:gd name="T14" fmla="*/ 51 w 84"/>
                <a:gd name="T15" fmla="*/ 51 h 56"/>
                <a:gd name="T16" fmla="*/ 51 w 84"/>
                <a:gd name="T17" fmla="*/ 49 h 56"/>
                <a:gd name="T18" fmla="*/ 51 w 84"/>
                <a:gd name="T19" fmla="*/ 49 h 56"/>
                <a:gd name="T20" fmla="*/ 33 w 84"/>
                <a:gd name="T21" fmla="*/ 49 h 56"/>
                <a:gd name="T22" fmla="*/ 51 w 84"/>
                <a:gd name="T23" fmla="*/ 49 h 56"/>
                <a:gd name="T24" fmla="*/ 51 w 84"/>
                <a:gd name="T25" fmla="*/ 49 h 56"/>
                <a:gd name="T26" fmla="*/ 51 w 84"/>
                <a:gd name="T27" fmla="*/ 47 h 56"/>
                <a:gd name="T28" fmla="*/ 26 w 84"/>
                <a:gd name="T29" fmla="*/ 47 h 56"/>
                <a:gd name="T30" fmla="*/ 24 w 84"/>
                <a:gd name="T31" fmla="*/ 45 h 56"/>
                <a:gd name="T32" fmla="*/ 24 w 84"/>
                <a:gd name="T33" fmla="*/ 45 h 56"/>
                <a:gd name="T34" fmla="*/ 24 w 84"/>
                <a:gd name="T35" fmla="*/ 45 h 56"/>
                <a:gd name="T36" fmla="*/ 29 w 84"/>
                <a:gd name="T37" fmla="*/ 44 h 56"/>
                <a:gd name="T38" fmla="*/ 24 w 84"/>
                <a:gd name="T39" fmla="*/ 44 h 56"/>
                <a:gd name="T40" fmla="*/ 48 w 84"/>
                <a:gd name="T41" fmla="*/ 44 h 56"/>
                <a:gd name="T42" fmla="*/ 48 w 84"/>
                <a:gd name="T43" fmla="*/ 44 h 56"/>
                <a:gd name="T44" fmla="*/ 22 w 84"/>
                <a:gd name="T45" fmla="*/ 40 h 56"/>
                <a:gd name="T46" fmla="*/ 22 w 84"/>
                <a:gd name="T47" fmla="*/ 40 h 56"/>
                <a:gd name="T48" fmla="*/ 35 w 84"/>
                <a:gd name="T49" fmla="*/ 38 h 56"/>
                <a:gd name="T50" fmla="*/ 24 w 84"/>
                <a:gd name="T51" fmla="*/ 38 h 56"/>
                <a:gd name="T52" fmla="*/ 13 w 84"/>
                <a:gd name="T53" fmla="*/ 36 h 56"/>
                <a:gd name="T54" fmla="*/ 13 w 84"/>
                <a:gd name="T55" fmla="*/ 36 h 56"/>
                <a:gd name="T56" fmla="*/ 9 w 84"/>
                <a:gd name="T57" fmla="*/ 34 h 56"/>
                <a:gd name="T58" fmla="*/ 9 w 84"/>
                <a:gd name="T59" fmla="*/ 34 h 56"/>
                <a:gd name="T60" fmla="*/ 9 w 84"/>
                <a:gd name="T61" fmla="*/ 33 h 56"/>
                <a:gd name="T62" fmla="*/ 6 w 84"/>
                <a:gd name="T63" fmla="*/ 31 h 56"/>
                <a:gd name="T64" fmla="*/ 6 w 84"/>
                <a:gd name="T65" fmla="*/ 31 h 56"/>
                <a:gd name="T66" fmla="*/ 6 w 84"/>
                <a:gd name="T67" fmla="*/ 31 h 56"/>
                <a:gd name="T68" fmla="*/ 6 w 84"/>
                <a:gd name="T69" fmla="*/ 31 h 56"/>
                <a:gd name="T70" fmla="*/ 6 w 84"/>
                <a:gd name="T71" fmla="*/ 31 h 56"/>
                <a:gd name="T72" fmla="*/ 6 w 84"/>
                <a:gd name="T73" fmla="*/ 27 h 56"/>
                <a:gd name="T74" fmla="*/ 8 w 84"/>
                <a:gd name="T75" fmla="*/ 25 h 56"/>
                <a:gd name="T76" fmla="*/ 6 w 84"/>
                <a:gd name="T77" fmla="*/ 25 h 56"/>
                <a:gd name="T78" fmla="*/ 6 w 84"/>
                <a:gd name="T79" fmla="*/ 25 h 56"/>
                <a:gd name="T80" fmla="*/ 28 w 84"/>
                <a:gd name="T81" fmla="*/ 25 h 56"/>
                <a:gd name="T82" fmla="*/ 29 w 84"/>
                <a:gd name="T83" fmla="*/ 25 h 56"/>
                <a:gd name="T84" fmla="*/ 29 w 84"/>
                <a:gd name="T85" fmla="*/ 25 h 56"/>
                <a:gd name="T86" fmla="*/ 29 w 84"/>
                <a:gd name="T87" fmla="*/ 25 h 56"/>
                <a:gd name="T88" fmla="*/ 31 w 84"/>
                <a:gd name="T89" fmla="*/ 23 h 56"/>
                <a:gd name="T90" fmla="*/ 82 w 84"/>
                <a:gd name="T91" fmla="*/ 13 h 56"/>
                <a:gd name="T92" fmla="*/ 4 w 84"/>
                <a:gd name="T93" fmla="*/ 13 h 56"/>
                <a:gd name="T94" fmla="*/ 4 w 84"/>
                <a:gd name="T95" fmla="*/ 13 h 56"/>
                <a:gd name="T96" fmla="*/ 9 w 84"/>
                <a:gd name="T97" fmla="*/ 11 h 56"/>
                <a:gd name="T98" fmla="*/ 9 w 84"/>
                <a:gd name="T99" fmla="*/ 11 h 56"/>
                <a:gd name="T100" fmla="*/ 79 w 84"/>
                <a:gd name="T101" fmla="*/ 11 h 56"/>
                <a:gd name="T102" fmla="*/ 6 w 84"/>
                <a:gd name="T103" fmla="*/ 9 h 56"/>
                <a:gd name="T104" fmla="*/ 6 w 84"/>
                <a:gd name="T105" fmla="*/ 9 h 56"/>
                <a:gd name="T106" fmla="*/ 2 w 84"/>
                <a:gd name="T107" fmla="*/ 3 h 56"/>
                <a:gd name="T108" fmla="*/ 2 w 84"/>
                <a:gd name="T109" fmla="*/ 3 h 56"/>
                <a:gd name="T110" fmla="*/ 2 w 84"/>
                <a:gd name="T111" fmla="*/ 3 h 56"/>
                <a:gd name="T112" fmla="*/ 2 w 84"/>
                <a:gd name="T113" fmla="*/ 3 h 56"/>
                <a:gd name="T114" fmla="*/ 4 w 84"/>
                <a:gd name="T115" fmla="*/ 2 h 56"/>
                <a:gd name="T116" fmla="*/ 2 w 84"/>
                <a:gd name="T117" fmla="*/ 2 h 56"/>
                <a:gd name="T118" fmla="*/ 2 w 84"/>
                <a:gd name="T1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 h="56">
                  <a:moveTo>
                    <a:pt x="0" y="56"/>
                  </a:moveTo>
                  <a:lnTo>
                    <a:pt x="0" y="56"/>
                  </a:lnTo>
                  <a:lnTo>
                    <a:pt x="0" y="55"/>
                  </a:lnTo>
                  <a:lnTo>
                    <a:pt x="0" y="55"/>
                  </a:lnTo>
                  <a:lnTo>
                    <a:pt x="0" y="55"/>
                  </a:lnTo>
                  <a:lnTo>
                    <a:pt x="0" y="55"/>
                  </a:lnTo>
                  <a:lnTo>
                    <a:pt x="0" y="56"/>
                  </a:lnTo>
                  <a:lnTo>
                    <a:pt x="0" y="56"/>
                  </a:lnTo>
                  <a:close/>
                  <a:moveTo>
                    <a:pt x="13" y="55"/>
                  </a:moveTo>
                  <a:lnTo>
                    <a:pt x="13" y="55"/>
                  </a:lnTo>
                  <a:lnTo>
                    <a:pt x="13" y="55"/>
                  </a:lnTo>
                  <a:lnTo>
                    <a:pt x="13" y="55"/>
                  </a:lnTo>
                  <a:lnTo>
                    <a:pt x="13" y="55"/>
                  </a:lnTo>
                  <a:close/>
                  <a:moveTo>
                    <a:pt x="13" y="55"/>
                  </a:moveTo>
                  <a:lnTo>
                    <a:pt x="13" y="55"/>
                  </a:lnTo>
                  <a:lnTo>
                    <a:pt x="11" y="55"/>
                  </a:lnTo>
                  <a:lnTo>
                    <a:pt x="11" y="55"/>
                  </a:lnTo>
                  <a:lnTo>
                    <a:pt x="11" y="55"/>
                  </a:lnTo>
                  <a:lnTo>
                    <a:pt x="13" y="55"/>
                  </a:lnTo>
                  <a:close/>
                  <a:moveTo>
                    <a:pt x="9" y="55"/>
                  </a:moveTo>
                  <a:lnTo>
                    <a:pt x="9" y="55"/>
                  </a:lnTo>
                  <a:lnTo>
                    <a:pt x="9" y="55"/>
                  </a:lnTo>
                  <a:lnTo>
                    <a:pt x="9" y="55"/>
                  </a:lnTo>
                  <a:lnTo>
                    <a:pt x="9" y="55"/>
                  </a:lnTo>
                  <a:lnTo>
                    <a:pt x="9" y="55"/>
                  </a:lnTo>
                  <a:lnTo>
                    <a:pt x="9" y="55"/>
                  </a:lnTo>
                  <a:close/>
                  <a:moveTo>
                    <a:pt x="51" y="51"/>
                  </a:moveTo>
                  <a:lnTo>
                    <a:pt x="51" y="51"/>
                  </a:lnTo>
                  <a:lnTo>
                    <a:pt x="51" y="51"/>
                  </a:lnTo>
                  <a:lnTo>
                    <a:pt x="51" y="51"/>
                  </a:lnTo>
                  <a:lnTo>
                    <a:pt x="51" y="51"/>
                  </a:lnTo>
                  <a:lnTo>
                    <a:pt x="51" y="51"/>
                  </a:lnTo>
                  <a:close/>
                  <a:moveTo>
                    <a:pt x="51" y="51"/>
                  </a:moveTo>
                  <a:lnTo>
                    <a:pt x="51" y="51"/>
                  </a:lnTo>
                  <a:lnTo>
                    <a:pt x="51" y="51"/>
                  </a:lnTo>
                  <a:lnTo>
                    <a:pt x="51" y="51"/>
                  </a:lnTo>
                  <a:lnTo>
                    <a:pt x="51" y="51"/>
                  </a:lnTo>
                  <a:close/>
                  <a:moveTo>
                    <a:pt x="2" y="51"/>
                  </a:moveTo>
                  <a:lnTo>
                    <a:pt x="2" y="51"/>
                  </a:lnTo>
                  <a:lnTo>
                    <a:pt x="2" y="51"/>
                  </a:lnTo>
                  <a:lnTo>
                    <a:pt x="2" y="51"/>
                  </a:lnTo>
                  <a:lnTo>
                    <a:pt x="2" y="51"/>
                  </a:lnTo>
                  <a:lnTo>
                    <a:pt x="2" y="51"/>
                  </a:lnTo>
                  <a:lnTo>
                    <a:pt x="2" y="51"/>
                  </a:lnTo>
                  <a:lnTo>
                    <a:pt x="2" y="51"/>
                  </a:lnTo>
                  <a:lnTo>
                    <a:pt x="2" y="51"/>
                  </a:lnTo>
                  <a:close/>
                  <a:moveTo>
                    <a:pt x="51" y="51"/>
                  </a:moveTo>
                  <a:lnTo>
                    <a:pt x="51" y="51"/>
                  </a:lnTo>
                  <a:lnTo>
                    <a:pt x="51" y="51"/>
                  </a:lnTo>
                  <a:lnTo>
                    <a:pt x="51" y="49"/>
                  </a:lnTo>
                  <a:lnTo>
                    <a:pt x="51" y="49"/>
                  </a:lnTo>
                  <a:lnTo>
                    <a:pt x="51" y="51"/>
                  </a:lnTo>
                  <a:close/>
                  <a:moveTo>
                    <a:pt x="51" y="49"/>
                  </a:moveTo>
                  <a:lnTo>
                    <a:pt x="51" y="49"/>
                  </a:lnTo>
                  <a:lnTo>
                    <a:pt x="51" y="49"/>
                  </a:lnTo>
                  <a:lnTo>
                    <a:pt x="51" y="49"/>
                  </a:lnTo>
                  <a:lnTo>
                    <a:pt x="51" y="49"/>
                  </a:lnTo>
                  <a:lnTo>
                    <a:pt x="51" y="49"/>
                  </a:lnTo>
                  <a:lnTo>
                    <a:pt x="51" y="49"/>
                  </a:lnTo>
                  <a:lnTo>
                    <a:pt x="51" y="49"/>
                  </a:lnTo>
                  <a:lnTo>
                    <a:pt x="51" y="49"/>
                  </a:lnTo>
                  <a:lnTo>
                    <a:pt x="51" y="49"/>
                  </a:lnTo>
                  <a:lnTo>
                    <a:pt x="51" y="49"/>
                  </a:lnTo>
                  <a:close/>
                  <a:moveTo>
                    <a:pt x="33" y="49"/>
                  </a:moveTo>
                  <a:lnTo>
                    <a:pt x="33" y="49"/>
                  </a:lnTo>
                  <a:lnTo>
                    <a:pt x="33" y="49"/>
                  </a:lnTo>
                  <a:lnTo>
                    <a:pt x="33" y="49"/>
                  </a:lnTo>
                  <a:lnTo>
                    <a:pt x="33" y="49"/>
                  </a:lnTo>
                  <a:close/>
                  <a:moveTo>
                    <a:pt x="51" y="49"/>
                  </a:moveTo>
                  <a:lnTo>
                    <a:pt x="51" y="49"/>
                  </a:lnTo>
                  <a:lnTo>
                    <a:pt x="51" y="49"/>
                  </a:lnTo>
                  <a:lnTo>
                    <a:pt x="51" y="49"/>
                  </a:lnTo>
                  <a:lnTo>
                    <a:pt x="51" y="49"/>
                  </a:lnTo>
                  <a:lnTo>
                    <a:pt x="51" y="49"/>
                  </a:lnTo>
                  <a:close/>
                  <a:moveTo>
                    <a:pt x="51" y="49"/>
                  </a:moveTo>
                  <a:lnTo>
                    <a:pt x="51" y="49"/>
                  </a:lnTo>
                  <a:lnTo>
                    <a:pt x="51" y="49"/>
                  </a:lnTo>
                  <a:lnTo>
                    <a:pt x="51" y="49"/>
                  </a:lnTo>
                  <a:lnTo>
                    <a:pt x="51" y="49"/>
                  </a:lnTo>
                  <a:lnTo>
                    <a:pt x="51" y="49"/>
                  </a:lnTo>
                  <a:lnTo>
                    <a:pt x="51" y="49"/>
                  </a:lnTo>
                  <a:close/>
                  <a:moveTo>
                    <a:pt x="51" y="47"/>
                  </a:moveTo>
                  <a:lnTo>
                    <a:pt x="51" y="47"/>
                  </a:lnTo>
                  <a:lnTo>
                    <a:pt x="51" y="47"/>
                  </a:lnTo>
                  <a:lnTo>
                    <a:pt x="51" y="47"/>
                  </a:lnTo>
                  <a:lnTo>
                    <a:pt x="51" y="47"/>
                  </a:lnTo>
                  <a:lnTo>
                    <a:pt x="51" y="47"/>
                  </a:lnTo>
                  <a:close/>
                  <a:moveTo>
                    <a:pt x="26" y="47"/>
                  </a:moveTo>
                  <a:lnTo>
                    <a:pt x="26" y="47"/>
                  </a:lnTo>
                  <a:lnTo>
                    <a:pt x="26" y="47"/>
                  </a:lnTo>
                  <a:lnTo>
                    <a:pt x="26" y="47"/>
                  </a:lnTo>
                  <a:lnTo>
                    <a:pt x="26" y="47"/>
                  </a:lnTo>
                  <a:lnTo>
                    <a:pt x="26" y="47"/>
                  </a:lnTo>
                  <a:lnTo>
                    <a:pt x="26" y="47"/>
                  </a:lnTo>
                  <a:lnTo>
                    <a:pt x="26" y="47"/>
                  </a:lnTo>
                  <a:close/>
                  <a:moveTo>
                    <a:pt x="24" y="45"/>
                  </a:moveTo>
                  <a:lnTo>
                    <a:pt x="24" y="45"/>
                  </a:lnTo>
                  <a:lnTo>
                    <a:pt x="24" y="45"/>
                  </a:lnTo>
                  <a:lnTo>
                    <a:pt x="24" y="45"/>
                  </a:lnTo>
                  <a:lnTo>
                    <a:pt x="24" y="45"/>
                  </a:lnTo>
                  <a:close/>
                  <a:moveTo>
                    <a:pt x="24" y="45"/>
                  </a:moveTo>
                  <a:lnTo>
                    <a:pt x="24" y="45"/>
                  </a:lnTo>
                  <a:lnTo>
                    <a:pt x="24" y="45"/>
                  </a:lnTo>
                  <a:lnTo>
                    <a:pt x="24" y="45"/>
                  </a:lnTo>
                  <a:lnTo>
                    <a:pt x="24" y="45"/>
                  </a:lnTo>
                  <a:lnTo>
                    <a:pt x="24" y="45"/>
                  </a:lnTo>
                  <a:lnTo>
                    <a:pt x="24" y="45"/>
                  </a:lnTo>
                  <a:lnTo>
                    <a:pt x="24" y="45"/>
                  </a:lnTo>
                  <a:lnTo>
                    <a:pt x="24" y="45"/>
                  </a:lnTo>
                  <a:lnTo>
                    <a:pt x="24" y="45"/>
                  </a:lnTo>
                  <a:lnTo>
                    <a:pt x="24" y="45"/>
                  </a:lnTo>
                  <a:lnTo>
                    <a:pt x="24" y="45"/>
                  </a:lnTo>
                  <a:close/>
                  <a:moveTo>
                    <a:pt x="29" y="44"/>
                  </a:moveTo>
                  <a:lnTo>
                    <a:pt x="29" y="44"/>
                  </a:lnTo>
                  <a:lnTo>
                    <a:pt x="29" y="44"/>
                  </a:lnTo>
                  <a:lnTo>
                    <a:pt x="29" y="44"/>
                  </a:lnTo>
                  <a:lnTo>
                    <a:pt x="29" y="44"/>
                  </a:lnTo>
                  <a:close/>
                  <a:moveTo>
                    <a:pt x="24" y="44"/>
                  </a:moveTo>
                  <a:lnTo>
                    <a:pt x="24" y="44"/>
                  </a:lnTo>
                  <a:lnTo>
                    <a:pt x="24" y="44"/>
                  </a:lnTo>
                  <a:lnTo>
                    <a:pt x="24" y="44"/>
                  </a:lnTo>
                  <a:lnTo>
                    <a:pt x="24" y="44"/>
                  </a:lnTo>
                  <a:lnTo>
                    <a:pt x="24" y="44"/>
                  </a:lnTo>
                  <a:close/>
                  <a:moveTo>
                    <a:pt x="48" y="44"/>
                  </a:moveTo>
                  <a:lnTo>
                    <a:pt x="48" y="44"/>
                  </a:lnTo>
                  <a:lnTo>
                    <a:pt x="48" y="44"/>
                  </a:lnTo>
                  <a:lnTo>
                    <a:pt x="48" y="44"/>
                  </a:lnTo>
                  <a:lnTo>
                    <a:pt x="48" y="44"/>
                  </a:lnTo>
                  <a:lnTo>
                    <a:pt x="48" y="44"/>
                  </a:lnTo>
                  <a:lnTo>
                    <a:pt x="48" y="44"/>
                  </a:lnTo>
                  <a:lnTo>
                    <a:pt x="48" y="44"/>
                  </a:lnTo>
                  <a:lnTo>
                    <a:pt x="48" y="44"/>
                  </a:lnTo>
                  <a:lnTo>
                    <a:pt x="48" y="44"/>
                  </a:lnTo>
                  <a:lnTo>
                    <a:pt x="48" y="44"/>
                  </a:lnTo>
                  <a:lnTo>
                    <a:pt x="48" y="44"/>
                  </a:lnTo>
                  <a:lnTo>
                    <a:pt x="48" y="44"/>
                  </a:lnTo>
                  <a:lnTo>
                    <a:pt x="48" y="44"/>
                  </a:lnTo>
                  <a:close/>
                  <a:moveTo>
                    <a:pt x="22" y="40"/>
                  </a:moveTo>
                  <a:lnTo>
                    <a:pt x="22" y="40"/>
                  </a:lnTo>
                  <a:lnTo>
                    <a:pt x="22" y="40"/>
                  </a:lnTo>
                  <a:lnTo>
                    <a:pt x="22" y="40"/>
                  </a:lnTo>
                  <a:lnTo>
                    <a:pt x="22" y="40"/>
                  </a:lnTo>
                  <a:lnTo>
                    <a:pt x="22" y="40"/>
                  </a:lnTo>
                  <a:lnTo>
                    <a:pt x="22" y="40"/>
                  </a:lnTo>
                  <a:lnTo>
                    <a:pt x="22" y="40"/>
                  </a:lnTo>
                  <a:close/>
                  <a:moveTo>
                    <a:pt x="35" y="38"/>
                  </a:moveTo>
                  <a:lnTo>
                    <a:pt x="35" y="38"/>
                  </a:lnTo>
                  <a:lnTo>
                    <a:pt x="35" y="38"/>
                  </a:lnTo>
                  <a:lnTo>
                    <a:pt x="35" y="38"/>
                  </a:lnTo>
                  <a:lnTo>
                    <a:pt x="35" y="38"/>
                  </a:lnTo>
                  <a:lnTo>
                    <a:pt x="35" y="38"/>
                  </a:lnTo>
                  <a:close/>
                  <a:moveTo>
                    <a:pt x="24" y="38"/>
                  </a:moveTo>
                  <a:lnTo>
                    <a:pt x="24" y="38"/>
                  </a:lnTo>
                  <a:lnTo>
                    <a:pt x="24" y="38"/>
                  </a:lnTo>
                  <a:lnTo>
                    <a:pt x="24" y="38"/>
                  </a:lnTo>
                  <a:lnTo>
                    <a:pt x="24" y="38"/>
                  </a:lnTo>
                  <a:close/>
                  <a:moveTo>
                    <a:pt x="28" y="38"/>
                  </a:moveTo>
                  <a:lnTo>
                    <a:pt x="28" y="38"/>
                  </a:lnTo>
                  <a:lnTo>
                    <a:pt x="28" y="38"/>
                  </a:lnTo>
                  <a:lnTo>
                    <a:pt x="28" y="38"/>
                  </a:lnTo>
                  <a:lnTo>
                    <a:pt x="28" y="38"/>
                  </a:lnTo>
                  <a:close/>
                  <a:moveTo>
                    <a:pt x="13" y="36"/>
                  </a:moveTo>
                  <a:lnTo>
                    <a:pt x="13" y="36"/>
                  </a:lnTo>
                  <a:lnTo>
                    <a:pt x="13" y="36"/>
                  </a:lnTo>
                  <a:lnTo>
                    <a:pt x="13" y="36"/>
                  </a:lnTo>
                  <a:lnTo>
                    <a:pt x="13" y="36"/>
                  </a:lnTo>
                  <a:close/>
                  <a:moveTo>
                    <a:pt x="13" y="36"/>
                  </a:moveTo>
                  <a:lnTo>
                    <a:pt x="13" y="36"/>
                  </a:lnTo>
                  <a:lnTo>
                    <a:pt x="13" y="36"/>
                  </a:lnTo>
                  <a:lnTo>
                    <a:pt x="13" y="36"/>
                  </a:lnTo>
                  <a:lnTo>
                    <a:pt x="13" y="36"/>
                  </a:lnTo>
                  <a:close/>
                  <a:moveTo>
                    <a:pt x="9" y="34"/>
                  </a:moveTo>
                  <a:lnTo>
                    <a:pt x="9" y="34"/>
                  </a:lnTo>
                  <a:lnTo>
                    <a:pt x="9" y="34"/>
                  </a:lnTo>
                  <a:lnTo>
                    <a:pt x="9" y="34"/>
                  </a:lnTo>
                  <a:lnTo>
                    <a:pt x="9" y="34"/>
                  </a:lnTo>
                  <a:lnTo>
                    <a:pt x="9" y="34"/>
                  </a:lnTo>
                  <a:lnTo>
                    <a:pt x="9" y="34"/>
                  </a:lnTo>
                  <a:lnTo>
                    <a:pt x="9" y="34"/>
                  </a:lnTo>
                  <a:lnTo>
                    <a:pt x="9" y="34"/>
                  </a:lnTo>
                  <a:lnTo>
                    <a:pt x="9" y="34"/>
                  </a:lnTo>
                  <a:close/>
                  <a:moveTo>
                    <a:pt x="9" y="33"/>
                  </a:moveTo>
                  <a:lnTo>
                    <a:pt x="9" y="33"/>
                  </a:lnTo>
                  <a:lnTo>
                    <a:pt x="9" y="33"/>
                  </a:lnTo>
                  <a:lnTo>
                    <a:pt x="9" y="33"/>
                  </a:lnTo>
                  <a:lnTo>
                    <a:pt x="9" y="33"/>
                  </a:lnTo>
                  <a:lnTo>
                    <a:pt x="9" y="33"/>
                  </a:lnTo>
                  <a:close/>
                  <a:moveTo>
                    <a:pt x="6" y="31"/>
                  </a:moveTo>
                  <a:lnTo>
                    <a:pt x="6" y="31"/>
                  </a:lnTo>
                  <a:lnTo>
                    <a:pt x="6" y="31"/>
                  </a:lnTo>
                  <a:lnTo>
                    <a:pt x="6" y="31"/>
                  </a:lnTo>
                  <a:lnTo>
                    <a:pt x="6" y="31"/>
                  </a:lnTo>
                  <a:lnTo>
                    <a:pt x="6" y="31"/>
                  </a:lnTo>
                  <a:lnTo>
                    <a:pt x="6" y="31"/>
                  </a:lnTo>
                  <a:lnTo>
                    <a:pt x="6" y="31"/>
                  </a:lnTo>
                  <a:close/>
                  <a:moveTo>
                    <a:pt x="6" y="31"/>
                  </a:moveTo>
                  <a:lnTo>
                    <a:pt x="6" y="31"/>
                  </a:lnTo>
                  <a:lnTo>
                    <a:pt x="6" y="31"/>
                  </a:lnTo>
                  <a:lnTo>
                    <a:pt x="6" y="31"/>
                  </a:lnTo>
                  <a:lnTo>
                    <a:pt x="6" y="31"/>
                  </a:lnTo>
                  <a:lnTo>
                    <a:pt x="6" y="31"/>
                  </a:lnTo>
                  <a:lnTo>
                    <a:pt x="6" y="31"/>
                  </a:lnTo>
                  <a:close/>
                  <a:moveTo>
                    <a:pt x="6" y="31"/>
                  </a:moveTo>
                  <a:lnTo>
                    <a:pt x="6" y="31"/>
                  </a:lnTo>
                  <a:lnTo>
                    <a:pt x="6" y="31"/>
                  </a:lnTo>
                  <a:lnTo>
                    <a:pt x="6" y="31"/>
                  </a:lnTo>
                  <a:lnTo>
                    <a:pt x="6" y="31"/>
                  </a:lnTo>
                  <a:close/>
                  <a:moveTo>
                    <a:pt x="6" y="31"/>
                  </a:moveTo>
                  <a:lnTo>
                    <a:pt x="6" y="31"/>
                  </a:lnTo>
                  <a:lnTo>
                    <a:pt x="6" y="31"/>
                  </a:lnTo>
                  <a:lnTo>
                    <a:pt x="6" y="31"/>
                  </a:lnTo>
                  <a:lnTo>
                    <a:pt x="6" y="31"/>
                  </a:lnTo>
                  <a:lnTo>
                    <a:pt x="6" y="31"/>
                  </a:lnTo>
                  <a:close/>
                  <a:moveTo>
                    <a:pt x="6" y="31"/>
                  </a:moveTo>
                  <a:lnTo>
                    <a:pt x="6" y="31"/>
                  </a:lnTo>
                  <a:lnTo>
                    <a:pt x="6" y="31"/>
                  </a:lnTo>
                  <a:lnTo>
                    <a:pt x="6" y="31"/>
                  </a:lnTo>
                  <a:lnTo>
                    <a:pt x="6" y="31"/>
                  </a:lnTo>
                  <a:lnTo>
                    <a:pt x="6" y="31"/>
                  </a:lnTo>
                  <a:close/>
                  <a:moveTo>
                    <a:pt x="6" y="27"/>
                  </a:moveTo>
                  <a:lnTo>
                    <a:pt x="6" y="27"/>
                  </a:lnTo>
                  <a:lnTo>
                    <a:pt x="6" y="27"/>
                  </a:lnTo>
                  <a:lnTo>
                    <a:pt x="6" y="27"/>
                  </a:lnTo>
                  <a:lnTo>
                    <a:pt x="6" y="27"/>
                  </a:lnTo>
                  <a:close/>
                  <a:moveTo>
                    <a:pt x="8" y="27"/>
                  </a:moveTo>
                  <a:lnTo>
                    <a:pt x="8" y="27"/>
                  </a:lnTo>
                  <a:lnTo>
                    <a:pt x="8" y="27"/>
                  </a:lnTo>
                  <a:lnTo>
                    <a:pt x="8" y="25"/>
                  </a:lnTo>
                  <a:lnTo>
                    <a:pt x="8" y="25"/>
                  </a:lnTo>
                  <a:lnTo>
                    <a:pt x="8" y="25"/>
                  </a:lnTo>
                  <a:lnTo>
                    <a:pt x="8" y="27"/>
                  </a:lnTo>
                  <a:close/>
                  <a:moveTo>
                    <a:pt x="6" y="25"/>
                  </a:moveTo>
                  <a:lnTo>
                    <a:pt x="6" y="25"/>
                  </a:lnTo>
                  <a:lnTo>
                    <a:pt x="6" y="25"/>
                  </a:lnTo>
                  <a:lnTo>
                    <a:pt x="6" y="25"/>
                  </a:lnTo>
                  <a:lnTo>
                    <a:pt x="6" y="25"/>
                  </a:lnTo>
                  <a:lnTo>
                    <a:pt x="6" y="25"/>
                  </a:lnTo>
                  <a:close/>
                  <a:moveTo>
                    <a:pt x="8" y="25"/>
                  </a:moveTo>
                  <a:lnTo>
                    <a:pt x="6" y="25"/>
                  </a:lnTo>
                  <a:lnTo>
                    <a:pt x="6" y="25"/>
                  </a:lnTo>
                  <a:lnTo>
                    <a:pt x="8" y="25"/>
                  </a:lnTo>
                  <a:lnTo>
                    <a:pt x="8" y="25"/>
                  </a:lnTo>
                  <a:lnTo>
                    <a:pt x="8" y="25"/>
                  </a:lnTo>
                  <a:lnTo>
                    <a:pt x="8" y="25"/>
                  </a:lnTo>
                  <a:close/>
                  <a:moveTo>
                    <a:pt x="28" y="25"/>
                  </a:moveTo>
                  <a:lnTo>
                    <a:pt x="28" y="25"/>
                  </a:lnTo>
                  <a:lnTo>
                    <a:pt x="28" y="25"/>
                  </a:lnTo>
                  <a:lnTo>
                    <a:pt x="28" y="25"/>
                  </a:lnTo>
                  <a:lnTo>
                    <a:pt x="29" y="25"/>
                  </a:lnTo>
                  <a:lnTo>
                    <a:pt x="28" y="25"/>
                  </a:lnTo>
                  <a:lnTo>
                    <a:pt x="28" y="25"/>
                  </a:lnTo>
                  <a:close/>
                  <a:moveTo>
                    <a:pt x="29" y="25"/>
                  </a:moveTo>
                  <a:lnTo>
                    <a:pt x="29" y="25"/>
                  </a:lnTo>
                  <a:lnTo>
                    <a:pt x="29" y="25"/>
                  </a:lnTo>
                  <a:lnTo>
                    <a:pt x="29" y="25"/>
                  </a:lnTo>
                  <a:lnTo>
                    <a:pt x="29" y="25"/>
                  </a:lnTo>
                  <a:lnTo>
                    <a:pt x="29" y="25"/>
                  </a:lnTo>
                  <a:lnTo>
                    <a:pt x="29" y="25"/>
                  </a:lnTo>
                  <a:close/>
                  <a:moveTo>
                    <a:pt x="29" y="25"/>
                  </a:moveTo>
                  <a:lnTo>
                    <a:pt x="29" y="25"/>
                  </a:lnTo>
                  <a:lnTo>
                    <a:pt x="29" y="25"/>
                  </a:lnTo>
                  <a:lnTo>
                    <a:pt x="29" y="25"/>
                  </a:lnTo>
                  <a:lnTo>
                    <a:pt x="29" y="25"/>
                  </a:lnTo>
                  <a:lnTo>
                    <a:pt x="29" y="25"/>
                  </a:lnTo>
                  <a:lnTo>
                    <a:pt x="29" y="25"/>
                  </a:lnTo>
                  <a:lnTo>
                    <a:pt x="29" y="25"/>
                  </a:lnTo>
                  <a:lnTo>
                    <a:pt x="29" y="25"/>
                  </a:lnTo>
                  <a:close/>
                  <a:moveTo>
                    <a:pt x="31" y="23"/>
                  </a:moveTo>
                  <a:lnTo>
                    <a:pt x="31" y="23"/>
                  </a:lnTo>
                  <a:lnTo>
                    <a:pt x="31" y="23"/>
                  </a:lnTo>
                  <a:lnTo>
                    <a:pt x="31" y="23"/>
                  </a:lnTo>
                  <a:close/>
                  <a:moveTo>
                    <a:pt x="84" y="13"/>
                  </a:moveTo>
                  <a:lnTo>
                    <a:pt x="84" y="13"/>
                  </a:lnTo>
                  <a:lnTo>
                    <a:pt x="84" y="13"/>
                  </a:lnTo>
                  <a:lnTo>
                    <a:pt x="84" y="13"/>
                  </a:lnTo>
                  <a:lnTo>
                    <a:pt x="82" y="13"/>
                  </a:lnTo>
                  <a:lnTo>
                    <a:pt x="82" y="13"/>
                  </a:lnTo>
                  <a:lnTo>
                    <a:pt x="84" y="13"/>
                  </a:lnTo>
                  <a:lnTo>
                    <a:pt x="84" y="13"/>
                  </a:lnTo>
                  <a:lnTo>
                    <a:pt x="84" y="13"/>
                  </a:lnTo>
                  <a:lnTo>
                    <a:pt x="84" y="13"/>
                  </a:lnTo>
                  <a:close/>
                  <a:moveTo>
                    <a:pt x="4" y="13"/>
                  </a:moveTo>
                  <a:lnTo>
                    <a:pt x="4" y="13"/>
                  </a:lnTo>
                  <a:lnTo>
                    <a:pt x="4" y="13"/>
                  </a:lnTo>
                  <a:lnTo>
                    <a:pt x="4" y="13"/>
                  </a:lnTo>
                  <a:lnTo>
                    <a:pt x="4" y="13"/>
                  </a:lnTo>
                  <a:lnTo>
                    <a:pt x="4" y="13"/>
                  </a:lnTo>
                  <a:lnTo>
                    <a:pt x="4" y="13"/>
                  </a:lnTo>
                  <a:close/>
                  <a:moveTo>
                    <a:pt x="6" y="13"/>
                  </a:moveTo>
                  <a:lnTo>
                    <a:pt x="6" y="13"/>
                  </a:lnTo>
                  <a:lnTo>
                    <a:pt x="6" y="13"/>
                  </a:lnTo>
                  <a:lnTo>
                    <a:pt x="6" y="13"/>
                  </a:lnTo>
                  <a:lnTo>
                    <a:pt x="6" y="13"/>
                  </a:lnTo>
                  <a:close/>
                  <a:moveTo>
                    <a:pt x="9" y="11"/>
                  </a:moveTo>
                  <a:lnTo>
                    <a:pt x="9" y="11"/>
                  </a:lnTo>
                  <a:lnTo>
                    <a:pt x="9" y="11"/>
                  </a:lnTo>
                  <a:lnTo>
                    <a:pt x="8" y="11"/>
                  </a:lnTo>
                  <a:lnTo>
                    <a:pt x="8" y="11"/>
                  </a:lnTo>
                  <a:lnTo>
                    <a:pt x="8" y="11"/>
                  </a:lnTo>
                  <a:lnTo>
                    <a:pt x="9" y="11"/>
                  </a:lnTo>
                  <a:lnTo>
                    <a:pt x="9" y="11"/>
                  </a:lnTo>
                  <a:lnTo>
                    <a:pt x="9" y="11"/>
                  </a:lnTo>
                  <a:close/>
                  <a:moveTo>
                    <a:pt x="81" y="11"/>
                  </a:moveTo>
                  <a:lnTo>
                    <a:pt x="81" y="11"/>
                  </a:lnTo>
                  <a:lnTo>
                    <a:pt x="81" y="11"/>
                  </a:lnTo>
                  <a:lnTo>
                    <a:pt x="79" y="11"/>
                  </a:lnTo>
                  <a:lnTo>
                    <a:pt x="79" y="11"/>
                  </a:lnTo>
                  <a:lnTo>
                    <a:pt x="79" y="11"/>
                  </a:lnTo>
                  <a:lnTo>
                    <a:pt x="81" y="11"/>
                  </a:lnTo>
                  <a:lnTo>
                    <a:pt x="81" y="11"/>
                  </a:lnTo>
                  <a:lnTo>
                    <a:pt x="81" y="11"/>
                  </a:lnTo>
                  <a:close/>
                  <a:moveTo>
                    <a:pt x="6" y="9"/>
                  </a:moveTo>
                  <a:lnTo>
                    <a:pt x="6" y="11"/>
                  </a:lnTo>
                  <a:lnTo>
                    <a:pt x="6" y="9"/>
                  </a:lnTo>
                  <a:lnTo>
                    <a:pt x="6" y="9"/>
                  </a:lnTo>
                  <a:lnTo>
                    <a:pt x="6" y="9"/>
                  </a:lnTo>
                  <a:close/>
                  <a:moveTo>
                    <a:pt x="4" y="9"/>
                  </a:moveTo>
                  <a:lnTo>
                    <a:pt x="6" y="9"/>
                  </a:lnTo>
                  <a:lnTo>
                    <a:pt x="4" y="9"/>
                  </a:lnTo>
                  <a:lnTo>
                    <a:pt x="4" y="9"/>
                  </a:lnTo>
                  <a:lnTo>
                    <a:pt x="4" y="9"/>
                  </a:lnTo>
                  <a:lnTo>
                    <a:pt x="4" y="9"/>
                  </a:lnTo>
                  <a:lnTo>
                    <a:pt x="4" y="9"/>
                  </a:lnTo>
                  <a:close/>
                  <a:moveTo>
                    <a:pt x="2" y="3"/>
                  </a:moveTo>
                  <a:lnTo>
                    <a:pt x="2" y="3"/>
                  </a:lnTo>
                  <a:lnTo>
                    <a:pt x="2" y="3"/>
                  </a:lnTo>
                  <a:lnTo>
                    <a:pt x="2" y="3"/>
                  </a:lnTo>
                  <a:lnTo>
                    <a:pt x="2" y="3"/>
                  </a:lnTo>
                  <a:lnTo>
                    <a:pt x="2" y="3"/>
                  </a:lnTo>
                  <a:lnTo>
                    <a:pt x="2" y="3"/>
                  </a:lnTo>
                  <a:close/>
                  <a:moveTo>
                    <a:pt x="2" y="3"/>
                  </a:moveTo>
                  <a:lnTo>
                    <a:pt x="2" y="3"/>
                  </a:lnTo>
                  <a:lnTo>
                    <a:pt x="2" y="3"/>
                  </a:lnTo>
                  <a:lnTo>
                    <a:pt x="2" y="3"/>
                  </a:lnTo>
                  <a:lnTo>
                    <a:pt x="2" y="3"/>
                  </a:lnTo>
                  <a:lnTo>
                    <a:pt x="2" y="3"/>
                  </a:lnTo>
                  <a:lnTo>
                    <a:pt x="2" y="3"/>
                  </a:lnTo>
                  <a:lnTo>
                    <a:pt x="2" y="3"/>
                  </a:lnTo>
                  <a:lnTo>
                    <a:pt x="2" y="3"/>
                  </a:lnTo>
                  <a:close/>
                  <a:moveTo>
                    <a:pt x="2" y="3"/>
                  </a:moveTo>
                  <a:lnTo>
                    <a:pt x="2" y="3"/>
                  </a:lnTo>
                  <a:lnTo>
                    <a:pt x="2" y="3"/>
                  </a:lnTo>
                  <a:lnTo>
                    <a:pt x="2" y="3"/>
                  </a:lnTo>
                  <a:lnTo>
                    <a:pt x="2" y="3"/>
                  </a:lnTo>
                  <a:close/>
                  <a:moveTo>
                    <a:pt x="4" y="2"/>
                  </a:moveTo>
                  <a:lnTo>
                    <a:pt x="4" y="3"/>
                  </a:lnTo>
                  <a:lnTo>
                    <a:pt x="4" y="2"/>
                  </a:lnTo>
                  <a:lnTo>
                    <a:pt x="4" y="2"/>
                  </a:lnTo>
                  <a:lnTo>
                    <a:pt x="4" y="2"/>
                  </a:lnTo>
                  <a:lnTo>
                    <a:pt x="4" y="2"/>
                  </a:lnTo>
                  <a:lnTo>
                    <a:pt x="4" y="2"/>
                  </a:lnTo>
                  <a:close/>
                  <a:moveTo>
                    <a:pt x="2" y="2"/>
                  </a:moveTo>
                  <a:lnTo>
                    <a:pt x="2" y="2"/>
                  </a:lnTo>
                  <a:lnTo>
                    <a:pt x="2" y="2"/>
                  </a:lnTo>
                  <a:lnTo>
                    <a:pt x="2" y="0"/>
                  </a:lnTo>
                  <a:lnTo>
                    <a:pt x="2" y="0"/>
                  </a:lnTo>
                  <a:lnTo>
                    <a:pt x="2" y="2"/>
                  </a:lnTo>
                  <a:close/>
                  <a:moveTo>
                    <a:pt x="2" y="0"/>
                  </a:moveTo>
                  <a:lnTo>
                    <a:pt x="2" y="0"/>
                  </a:lnTo>
                  <a:lnTo>
                    <a:pt x="2" y="0"/>
                  </a:lnTo>
                  <a:lnTo>
                    <a:pt x="0" y="0"/>
                  </a:lnTo>
                  <a:lnTo>
                    <a:pt x="2" y="0"/>
                  </a:lnTo>
                  <a:close/>
                </a:path>
              </a:pathLst>
            </a:custGeom>
            <a:grpFill/>
            <a:ln w="3175" cap="rnd" cmpd="sng">
              <a:solidFill>
                <a:schemeClr val="bg1"/>
              </a:solidFill>
              <a:prstDash val="solid"/>
              <a:round/>
              <a:headEnd type="none" w="med" len="med"/>
              <a:tailEnd type="none" w="med" len="med"/>
            </a:ln>
            <a:effectLst/>
          </p:spPr>
          <p:txBody>
            <a:bodyPr/>
            <a:lstStyle/>
            <a:p>
              <a:endParaRPr lang="en-US" dirty="0">
                <a:solidFill>
                  <a:srgbClr val="000000"/>
                </a:solidFill>
              </a:endParaRPr>
            </a:p>
          </p:txBody>
        </p:sp>
        <p:sp>
          <p:nvSpPr>
            <p:cNvPr id="125" name="Freeform 124"/>
            <p:cNvSpPr>
              <a:spLocks noEditPoints="1"/>
            </p:cNvSpPr>
            <p:nvPr/>
          </p:nvSpPr>
          <p:spPr bwMode="auto">
            <a:xfrm>
              <a:off x="6443993" y="2990555"/>
              <a:ext cx="594575" cy="589153"/>
            </a:xfrm>
            <a:custGeom>
              <a:avLst/>
              <a:gdLst>
                <a:gd name="T0" fmla="*/ 2 w 329"/>
                <a:gd name="T1" fmla="*/ 311 h 326"/>
                <a:gd name="T2" fmla="*/ 4 w 329"/>
                <a:gd name="T3" fmla="*/ 313 h 326"/>
                <a:gd name="T4" fmla="*/ 4 w 329"/>
                <a:gd name="T5" fmla="*/ 315 h 326"/>
                <a:gd name="T6" fmla="*/ 6 w 329"/>
                <a:gd name="T7" fmla="*/ 317 h 326"/>
                <a:gd name="T8" fmla="*/ 8 w 329"/>
                <a:gd name="T9" fmla="*/ 318 h 326"/>
                <a:gd name="T10" fmla="*/ 8 w 329"/>
                <a:gd name="T11" fmla="*/ 320 h 326"/>
                <a:gd name="T12" fmla="*/ 9 w 329"/>
                <a:gd name="T13" fmla="*/ 320 h 326"/>
                <a:gd name="T14" fmla="*/ 11 w 329"/>
                <a:gd name="T15" fmla="*/ 322 h 326"/>
                <a:gd name="T16" fmla="*/ 11 w 329"/>
                <a:gd name="T17" fmla="*/ 322 h 326"/>
                <a:gd name="T18" fmla="*/ 13 w 329"/>
                <a:gd name="T19" fmla="*/ 322 h 326"/>
                <a:gd name="T20" fmla="*/ 15 w 329"/>
                <a:gd name="T21" fmla="*/ 320 h 326"/>
                <a:gd name="T22" fmla="*/ 17 w 329"/>
                <a:gd name="T23" fmla="*/ 322 h 326"/>
                <a:gd name="T24" fmla="*/ 19 w 329"/>
                <a:gd name="T25" fmla="*/ 324 h 326"/>
                <a:gd name="T26" fmla="*/ 19 w 329"/>
                <a:gd name="T27" fmla="*/ 326 h 326"/>
                <a:gd name="T28" fmla="*/ 17 w 329"/>
                <a:gd name="T29" fmla="*/ 324 h 326"/>
                <a:gd name="T30" fmla="*/ 15 w 329"/>
                <a:gd name="T31" fmla="*/ 324 h 326"/>
                <a:gd name="T32" fmla="*/ 13 w 329"/>
                <a:gd name="T33" fmla="*/ 324 h 326"/>
                <a:gd name="T34" fmla="*/ 11 w 329"/>
                <a:gd name="T35" fmla="*/ 322 h 326"/>
                <a:gd name="T36" fmla="*/ 11 w 329"/>
                <a:gd name="T37" fmla="*/ 324 h 326"/>
                <a:gd name="T38" fmla="*/ 11 w 329"/>
                <a:gd name="T39" fmla="*/ 324 h 326"/>
                <a:gd name="T40" fmla="*/ 8 w 329"/>
                <a:gd name="T41" fmla="*/ 324 h 326"/>
                <a:gd name="T42" fmla="*/ 6 w 329"/>
                <a:gd name="T43" fmla="*/ 324 h 326"/>
                <a:gd name="T44" fmla="*/ 4 w 329"/>
                <a:gd name="T45" fmla="*/ 322 h 326"/>
                <a:gd name="T46" fmla="*/ 4 w 329"/>
                <a:gd name="T47" fmla="*/ 320 h 326"/>
                <a:gd name="T48" fmla="*/ 2 w 329"/>
                <a:gd name="T49" fmla="*/ 318 h 326"/>
                <a:gd name="T50" fmla="*/ 2 w 329"/>
                <a:gd name="T51" fmla="*/ 317 h 326"/>
                <a:gd name="T52" fmla="*/ 0 w 329"/>
                <a:gd name="T53" fmla="*/ 315 h 326"/>
                <a:gd name="T54" fmla="*/ 0 w 329"/>
                <a:gd name="T55" fmla="*/ 311 h 326"/>
                <a:gd name="T56" fmla="*/ 312 w 329"/>
                <a:gd name="T57" fmla="*/ 4 h 326"/>
                <a:gd name="T58" fmla="*/ 320 w 329"/>
                <a:gd name="T59" fmla="*/ 8 h 326"/>
                <a:gd name="T60" fmla="*/ 325 w 329"/>
                <a:gd name="T61" fmla="*/ 10 h 326"/>
                <a:gd name="T62" fmla="*/ 327 w 329"/>
                <a:gd name="T63" fmla="*/ 11 h 326"/>
                <a:gd name="T64" fmla="*/ 329 w 329"/>
                <a:gd name="T65" fmla="*/ 13 h 326"/>
                <a:gd name="T66" fmla="*/ 327 w 329"/>
                <a:gd name="T67" fmla="*/ 13 h 326"/>
                <a:gd name="T68" fmla="*/ 327 w 329"/>
                <a:gd name="T69" fmla="*/ 15 h 326"/>
                <a:gd name="T70" fmla="*/ 325 w 329"/>
                <a:gd name="T71" fmla="*/ 15 h 326"/>
                <a:gd name="T72" fmla="*/ 323 w 329"/>
                <a:gd name="T73" fmla="*/ 15 h 326"/>
                <a:gd name="T74" fmla="*/ 322 w 329"/>
                <a:gd name="T75" fmla="*/ 13 h 326"/>
                <a:gd name="T76" fmla="*/ 318 w 329"/>
                <a:gd name="T77" fmla="*/ 13 h 326"/>
                <a:gd name="T78" fmla="*/ 318 w 329"/>
                <a:gd name="T79" fmla="*/ 13 h 326"/>
                <a:gd name="T80" fmla="*/ 316 w 329"/>
                <a:gd name="T81" fmla="*/ 11 h 326"/>
                <a:gd name="T82" fmla="*/ 314 w 329"/>
                <a:gd name="T83" fmla="*/ 11 h 326"/>
                <a:gd name="T84" fmla="*/ 312 w 329"/>
                <a:gd name="T85" fmla="*/ 11 h 326"/>
                <a:gd name="T86" fmla="*/ 312 w 329"/>
                <a:gd name="T87" fmla="*/ 11 h 326"/>
                <a:gd name="T88" fmla="*/ 311 w 329"/>
                <a:gd name="T89" fmla="*/ 10 h 326"/>
                <a:gd name="T90" fmla="*/ 309 w 329"/>
                <a:gd name="T91" fmla="*/ 10 h 326"/>
                <a:gd name="T92" fmla="*/ 309 w 329"/>
                <a:gd name="T93" fmla="*/ 10 h 326"/>
                <a:gd name="T94" fmla="*/ 307 w 329"/>
                <a:gd name="T95" fmla="*/ 8 h 326"/>
                <a:gd name="T96" fmla="*/ 305 w 329"/>
                <a:gd name="T97" fmla="*/ 6 h 326"/>
                <a:gd name="T98" fmla="*/ 303 w 329"/>
                <a:gd name="T99" fmla="*/ 4 h 326"/>
                <a:gd name="T100" fmla="*/ 300 w 329"/>
                <a:gd name="T101" fmla="*/ 4 h 326"/>
                <a:gd name="T102" fmla="*/ 300 w 329"/>
                <a:gd name="T103" fmla="*/ 2 h 326"/>
                <a:gd name="T104" fmla="*/ 302 w 329"/>
                <a:gd name="T105" fmla="*/ 0 h 326"/>
                <a:gd name="T106" fmla="*/ 305 w 329"/>
                <a:gd name="T107" fmla="*/ 0 h 326"/>
                <a:gd name="T108" fmla="*/ 309 w 329"/>
                <a:gd name="T109" fmla="*/ 2 h 326"/>
                <a:gd name="T110" fmla="*/ 311 w 329"/>
                <a:gd name="T111" fmla="*/ 4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9" h="326">
                  <a:moveTo>
                    <a:pt x="2" y="311"/>
                  </a:moveTo>
                  <a:lnTo>
                    <a:pt x="2" y="311"/>
                  </a:lnTo>
                  <a:lnTo>
                    <a:pt x="2" y="311"/>
                  </a:lnTo>
                  <a:lnTo>
                    <a:pt x="2" y="311"/>
                  </a:lnTo>
                  <a:lnTo>
                    <a:pt x="2" y="311"/>
                  </a:lnTo>
                  <a:lnTo>
                    <a:pt x="2" y="311"/>
                  </a:lnTo>
                  <a:lnTo>
                    <a:pt x="2" y="311"/>
                  </a:lnTo>
                  <a:lnTo>
                    <a:pt x="2" y="311"/>
                  </a:lnTo>
                  <a:lnTo>
                    <a:pt x="2" y="311"/>
                  </a:lnTo>
                  <a:lnTo>
                    <a:pt x="2" y="311"/>
                  </a:lnTo>
                  <a:lnTo>
                    <a:pt x="4" y="311"/>
                  </a:lnTo>
                  <a:lnTo>
                    <a:pt x="4" y="313"/>
                  </a:lnTo>
                  <a:lnTo>
                    <a:pt x="4" y="313"/>
                  </a:lnTo>
                  <a:lnTo>
                    <a:pt x="4" y="313"/>
                  </a:lnTo>
                  <a:lnTo>
                    <a:pt x="4" y="313"/>
                  </a:lnTo>
                  <a:lnTo>
                    <a:pt x="4" y="313"/>
                  </a:lnTo>
                  <a:lnTo>
                    <a:pt x="4" y="313"/>
                  </a:lnTo>
                  <a:lnTo>
                    <a:pt x="4" y="313"/>
                  </a:lnTo>
                  <a:lnTo>
                    <a:pt x="4" y="315"/>
                  </a:lnTo>
                  <a:lnTo>
                    <a:pt x="4" y="315"/>
                  </a:lnTo>
                  <a:lnTo>
                    <a:pt x="4" y="315"/>
                  </a:lnTo>
                  <a:lnTo>
                    <a:pt x="6" y="315"/>
                  </a:lnTo>
                  <a:lnTo>
                    <a:pt x="6" y="315"/>
                  </a:lnTo>
                  <a:lnTo>
                    <a:pt x="6" y="315"/>
                  </a:lnTo>
                  <a:lnTo>
                    <a:pt x="6" y="315"/>
                  </a:lnTo>
                  <a:lnTo>
                    <a:pt x="6" y="315"/>
                  </a:lnTo>
                  <a:lnTo>
                    <a:pt x="6" y="317"/>
                  </a:lnTo>
                  <a:lnTo>
                    <a:pt x="6" y="317"/>
                  </a:lnTo>
                  <a:lnTo>
                    <a:pt x="6" y="317"/>
                  </a:lnTo>
                  <a:lnTo>
                    <a:pt x="6" y="317"/>
                  </a:lnTo>
                  <a:lnTo>
                    <a:pt x="6" y="317"/>
                  </a:lnTo>
                  <a:lnTo>
                    <a:pt x="6" y="317"/>
                  </a:lnTo>
                  <a:lnTo>
                    <a:pt x="6" y="318"/>
                  </a:lnTo>
                  <a:lnTo>
                    <a:pt x="8" y="318"/>
                  </a:lnTo>
                  <a:lnTo>
                    <a:pt x="8" y="318"/>
                  </a:lnTo>
                  <a:lnTo>
                    <a:pt x="8" y="318"/>
                  </a:lnTo>
                  <a:lnTo>
                    <a:pt x="8" y="318"/>
                  </a:lnTo>
                  <a:lnTo>
                    <a:pt x="8" y="318"/>
                  </a:lnTo>
                  <a:lnTo>
                    <a:pt x="8" y="320"/>
                  </a:lnTo>
                  <a:lnTo>
                    <a:pt x="8" y="320"/>
                  </a:lnTo>
                  <a:lnTo>
                    <a:pt x="8" y="320"/>
                  </a:lnTo>
                  <a:lnTo>
                    <a:pt x="8" y="320"/>
                  </a:lnTo>
                  <a:lnTo>
                    <a:pt x="9" y="320"/>
                  </a:lnTo>
                  <a:lnTo>
                    <a:pt x="9" y="320"/>
                  </a:lnTo>
                  <a:lnTo>
                    <a:pt x="9" y="320"/>
                  </a:lnTo>
                  <a:lnTo>
                    <a:pt x="9" y="320"/>
                  </a:lnTo>
                  <a:lnTo>
                    <a:pt x="9" y="320"/>
                  </a:lnTo>
                  <a:lnTo>
                    <a:pt x="9" y="320"/>
                  </a:lnTo>
                  <a:lnTo>
                    <a:pt x="9" y="320"/>
                  </a:lnTo>
                  <a:lnTo>
                    <a:pt x="9" y="320"/>
                  </a:lnTo>
                  <a:lnTo>
                    <a:pt x="9" y="320"/>
                  </a:lnTo>
                  <a:lnTo>
                    <a:pt x="9" y="320"/>
                  </a:lnTo>
                  <a:lnTo>
                    <a:pt x="9" y="320"/>
                  </a:lnTo>
                  <a:lnTo>
                    <a:pt x="9" y="320"/>
                  </a:lnTo>
                  <a:lnTo>
                    <a:pt x="11" y="322"/>
                  </a:lnTo>
                  <a:lnTo>
                    <a:pt x="11" y="322"/>
                  </a:lnTo>
                  <a:lnTo>
                    <a:pt x="11" y="322"/>
                  </a:lnTo>
                  <a:lnTo>
                    <a:pt x="11" y="322"/>
                  </a:lnTo>
                  <a:lnTo>
                    <a:pt x="11" y="322"/>
                  </a:lnTo>
                  <a:lnTo>
                    <a:pt x="11" y="322"/>
                  </a:lnTo>
                  <a:lnTo>
                    <a:pt x="11" y="322"/>
                  </a:lnTo>
                  <a:lnTo>
                    <a:pt x="11" y="322"/>
                  </a:lnTo>
                  <a:lnTo>
                    <a:pt x="11" y="322"/>
                  </a:lnTo>
                  <a:lnTo>
                    <a:pt x="11" y="320"/>
                  </a:lnTo>
                  <a:lnTo>
                    <a:pt x="11" y="320"/>
                  </a:lnTo>
                  <a:lnTo>
                    <a:pt x="11" y="320"/>
                  </a:lnTo>
                  <a:lnTo>
                    <a:pt x="11" y="320"/>
                  </a:lnTo>
                  <a:lnTo>
                    <a:pt x="13" y="320"/>
                  </a:lnTo>
                  <a:lnTo>
                    <a:pt x="13" y="322"/>
                  </a:lnTo>
                  <a:lnTo>
                    <a:pt x="13" y="322"/>
                  </a:lnTo>
                  <a:lnTo>
                    <a:pt x="15" y="322"/>
                  </a:lnTo>
                  <a:lnTo>
                    <a:pt x="15" y="322"/>
                  </a:lnTo>
                  <a:lnTo>
                    <a:pt x="15" y="320"/>
                  </a:lnTo>
                  <a:lnTo>
                    <a:pt x="15" y="320"/>
                  </a:lnTo>
                  <a:lnTo>
                    <a:pt x="15" y="320"/>
                  </a:lnTo>
                  <a:lnTo>
                    <a:pt x="15" y="320"/>
                  </a:lnTo>
                  <a:lnTo>
                    <a:pt x="15" y="320"/>
                  </a:lnTo>
                  <a:lnTo>
                    <a:pt x="15" y="320"/>
                  </a:lnTo>
                  <a:lnTo>
                    <a:pt x="15" y="320"/>
                  </a:lnTo>
                  <a:lnTo>
                    <a:pt x="17" y="320"/>
                  </a:lnTo>
                  <a:lnTo>
                    <a:pt x="17" y="320"/>
                  </a:lnTo>
                  <a:lnTo>
                    <a:pt x="17" y="320"/>
                  </a:lnTo>
                  <a:lnTo>
                    <a:pt x="17" y="320"/>
                  </a:lnTo>
                  <a:lnTo>
                    <a:pt x="17" y="322"/>
                  </a:lnTo>
                  <a:lnTo>
                    <a:pt x="19" y="322"/>
                  </a:lnTo>
                  <a:lnTo>
                    <a:pt x="19" y="322"/>
                  </a:lnTo>
                  <a:lnTo>
                    <a:pt x="19" y="322"/>
                  </a:lnTo>
                  <a:lnTo>
                    <a:pt x="19" y="324"/>
                  </a:lnTo>
                  <a:lnTo>
                    <a:pt x="19" y="324"/>
                  </a:lnTo>
                  <a:lnTo>
                    <a:pt x="19" y="324"/>
                  </a:lnTo>
                  <a:lnTo>
                    <a:pt x="19" y="324"/>
                  </a:lnTo>
                  <a:lnTo>
                    <a:pt x="20" y="324"/>
                  </a:lnTo>
                  <a:lnTo>
                    <a:pt x="20" y="324"/>
                  </a:lnTo>
                  <a:lnTo>
                    <a:pt x="20" y="324"/>
                  </a:lnTo>
                  <a:lnTo>
                    <a:pt x="19" y="324"/>
                  </a:lnTo>
                  <a:lnTo>
                    <a:pt x="19" y="324"/>
                  </a:lnTo>
                  <a:lnTo>
                    <a:pt x="19" y="324"/>
                  </a:lnTo>
                  <a:lnTo>
                    <a:pt x="19" y="326"/>
                  </a:lnTo>
                  <a:lnTo>
                    <a:pt x="17" y="326"/>
                  </a:lnTo>
                  <a:lnTo>
                    <a:pt x="17" y="326"/>
                  </a:lnTo>
                  <a:lnTo>
                    <a:pt x="17" y="326"/>
                  </a:lnTo>
                  <a:lnTo>
                    <a:pt x="17" y="326"/>
                  </a:lnTo>
                  <a:lnTo>
                    <a:pt x="17" y="326"/>
                  </a:lnTo>
                  <a:lnTo>
                    <a:pt x="17" y="324"/>
                  </a:lnTo>
                  <a:lnTo>
                    <a:pt x="17" y="324"/>
                  </a:lnTo>
                  <a:lnTo>
                    <a:pt x="17" y="324"/>
                  </a:lnTo>
                  <a:lnTo>
                    <a:pt x="15" y="324"/>
                  </a:lnTo>
                  <a:lnTo>
                    <a:pt x="15" y="324"/>
                  </a:lnTo>
                  <a:lnTo>
                    <a:pt x="15" y="324"/>
                  </a:lnTo>
                  <a:lnTo>
                    <a:pt x="15" y="324"/>
                  </a:lnTo>
                  <a:lnTo>
                    <a:pt x="15" y="324"/>
                  </a:lnTo>
                  <a:lnTo>
                    <a:pt x="15" y="324"/>
                  </a:lnTo>
                  <a:lnTo>
                    <a:pt x="15" y="324"/>
                  </a:lnTo>
                  <a:lnTo>
                    <a:pt x="15" y="324"/>
                  </a:lnTo>
                  <a:lnTo>
                    <a:pt x="15" y="324"/>
                  </a:lnTo>
                  <a:lnTo>
                    <a:pt x="15" y="324"/>
                  </a:lnTo>
                  <a:lnTo>
                    <a:pt x="13" y="324"/>
                  </a:lnTo>
                  <a:lnTo>
                    <a:pt x="13" y="324"/>
                  </a:lnTo>
                  <a:lnTo>
                    <a:pt x="13" y="324"/>
                  </a:lnTo>
                  <a:lnTo>
                    <a:pt x="13" y="324"/>
                  </a:lnTo>
                  <a:lnTo>
                    <a:pt x="13" y="324"/>
                  </a:lnTo>
                  <a:lnTo>
                    <a:pt x="13" y="324"/>
                  </a:lnTo>
                  <a:lnTo>
                    <a:pt x="13" y="324"/>
                  </a:lnTo>
                  <a:lnTo>
                    <a:pt x="11" y="322"/>
                  </a:lnTo>
                  <a:lnTo>
                    <a:pt x="11" y="322"/>
                  </a:lnTo>
                  <a:lnTo>
                    <a:pt x="11" y="322"/>
                  </a:lnTo>
                  <a:lnTo>
                    <a:pt x="11" y="322"/>
                  </a:lnTo>
                  <a:lnTo>
                    <a:pt x="11" y="322"/>
                  </a:lnTo>
                  <a:lnTo>
                    <a:pt x="11" y="322"/>
                  </a:lnTo>
                  <a:lnTo>
                    <a:pt x="11" y="322"/>
                  </a:lnTo>
                  <a:lnTo>
                    <a:pt x="11" y="322"/>
                  </a:lnTo>
                  <a:lnTo>
                    <a:pt x="11" y="322"/>
                  </a:lnTo>
                  <a:lnTo>
                    <a:pt x="11" y="324"/>
                  </a:lnTo>
                  <a:lnTo>
                    <a:pt x="11" y="324"/>
                  </a:lnTo>
                  <a:lnTo>
                    <a:pt x="11" y="324"/>
                  </a:lnTo>
                  <a:lnTo>
                    <a:pt x="11" y="324"/>
                  </a:lnTo>
                  <a:lnTo>
                    <a:pt x="11" y="324"/>
                  </a:lnTo>
                  <a:lnTo>
                    <a:pt x="11" y="324"/>
                  </a:lnTo>
                  <a:lnTo>
                    <a:pt x="11" y="324"/>
                  </a:lnTo>
                  <a:lnTo>
                    <a:pt x="11" y="324"/>
                  </a:lnTo>
                  <a:lnTo>
                    <a:pt x="11" y="324"/>
                  </a:lnTo>
                  <a:lnTo>
                    <a:pt x="9" y="324"/>
                  </a:lnTo>
                  <a:lnTo>
                    <a:pt x="9" y="324"/>
                  </a:lnTo>
                  <a:lnTo>
                    <a:pt x="9" y="324"/>
                  </a:lnTo>
                  <a:lnTo>
                    <a:pt x="9" y="324"/>
                  </a:lnTo>
                  <a:lnTo>
                    <a:pt x="9" y="324"/>
                  </a:lnTo>
                  <a:lnTo>
                    <a:pt x="8" y="324"/>
                  </a:lnTo>
                  <a:lnTo>
                    <a:pt x="8" y="324"/>
                  </a:lnTo>
                  <a:lnTo>
                    <a:pt x="8" y="324"/>
                  </a:lnTo>
                  <a:lnTo>
                    <a:pt x="8" y="324"/>
                  </a:lnTo>
                  <a:lnTo>
                    <a:pt x="8" y="324"/>
                  </a:lnTo>
                  <a:lnTo>
                    <a:pt x="8" y="324"/>
                  </a:lnTo>
                  <a:lnTo>
                    <a:pt x="6" y="324"/>
                  </a:lnTo>
                  <a:lnTo>
                    <a:pt x="6" y="324"/>
                  </a:lnTo>
                  <a:lnTo>
                    <a:pt x="6" y="324"/>
                  </a:lnTo>
                  <a:lnTo>
                    <a:pt x="6" y="322"/>
                  </a:lnTo>
                  <a:lnTo>
                    <a:pt x="6" y="322"/>
                  </a:lnTo>
                  <a:lnTo>
                    <a:pt x="4" y="322"/>
                  </a:lnTo>
                  <a:lnTo>
                    <a:pt x="4" y="322"/>
                  </a:lnTo>
                  <a:lnTo>
                    <a:pt x="4" y="322"/>
                  </a:lnTo>
                  <a:lnTo>
                    <a:pt x="4" y="322"/>
                  </a:lnTo>
                  <a:lnTo>
                    <a:pt x="4" y="322"/>
                  </a:lnTo>
                  <a:lnTo>
                    <a:pt x="4" y="322"/>
                  </a:lnTo>
                  <a:lnTo>
                    <a:pt x="4" y="322"/>
                  </a:lnTo>
                  <a:lnTo>
                    <a:pt x="4" y="322"/>
                  </a:lnTo>
                  <a:lnTo>
                    <a:pt x="4" y="320"/>
                  </a:lnTo>
                  <a:lnTo>
                    <a:pt x="4" y="320"/>
                  </a:lnTo>
                  <a:lnTo>
                    <a:pt x="4" y="320"/>
                  </a:lnTo>
                  <a:lnTo>
                    <a:pt x="4" y="320"/>
                  </a:lnTo>
                  <a:lnTo>
                    <a:pt x="4" y="320"/>
                  </a:lnTo>
                  <a:lnTo>
                    <a:pt x="4" y="320"/>
                  </a:lnTo>
                  <a:lnTo>
                    <a:pt x="4" y="318"/>
                  </a:lnTo>
                  <a:lnTo>
                    <a:pt x="4" y="318"/>
                  </a:lnTo>
                  <a:lnTo>
                    <a:pt x="2" y="318"/>
                  </a:lnTo>
                  <a:lnTo>
                    <a:pt x="2" y="318"/>
                  </a:lnTo>
                  <a:lnTo>
                    <a:pt x="2" y="317"/>
                  </a:lnTo>
                  <a:lnTo>
                    <a:pt x="2" y="317"/>
                  </a:lnTo>
                  <a:lnTo>
                    <a:pt x="2" y="317"/>
                  </a:lnTo>
                  <a:lnTo>
                    <a:pt x="2" y="317"/>
                  </a:lnTo>
                  <a:lnTo>
                    <a:pt x="2" y="317"/>
                  </a:lnTo>
                  <a:lnTo>
                    <a:pt x="2" y="317"/>
                  </a:lnTo>
                  <a:lnTo>
                    <a:pt x="2" y="317"/>
                  </a:lnTo>
                  <a:lnTo>
                    <a:pt x="2" y="317"/>
                  </a:lnTo>
                  <a:lnTo>
                    <a:pt x="2" y="317"/>
                  </a:lnTo>
                  <a:lnTo>
                    <a:pt x="0" y="317"/>
                  </a:lnTo>
                  <a:lnTo>
                    <a:pt x="0" y="315"/>
                  </a:lnTo>
                  <a:lnTo>
                    <a:pt x="0" y="315"/>
                  </a:lnTo>
                  <a:lnTo>
                    <a:pt x="0" y="315"/>
                  </a:lnTo>
                  <a:lnTo>
                    <a:pt x="0" y="315"/>
                  </a:lnTo>
                  <a:lnTo>
                    <a:pt x="0" y="313"/>
                  </a:lnTo>
                  <a:lnTo>
                    <a:pt x="0" y="313"/>
                  </a:lnTo>
                  <a:lnTo>
                    <a:pt x="0" y="313"/>
                  </a:lnTo>
                  <a:lnTo>
                    <a:pt x="0" y="313"/>
                  </a:lnTo>
                  <a:lnTo>
                    <a:pt x="0" y="313"/>
                  </a:lnTo>
                  <a:lnTo>
                    <a:pt x="0" y="313"/>
                  </a:lnTo>
                  <a:lnTo>
                    <a:pt x="0" y="311"/>
                  </a:lnTo>
                  <a:lnTo>
                    <a:pt x="0" y="311"/>
                  </a:lnTo>
                  <a:lnTo>
                    <a:pt x="0" y="311"/>
                  </a:lnTo>
                  <a:lnTo>
                    <a:pt x="0" y="311"/>
                  </a:lnTo>
                  <a:lnTo>
                    <a:pt x="2" y="311"/>
                  </a:lnTo>
                  <a:lnTo>
                    <a:pt x="2" y="311"/>
                  </a:lnTo>
                  <a:lnTo>
                    <a:pt x="2" y="311"/>
                  </a:lnTo>
                  <a:close/>
                  <a:moveTo>
                    <a:pt x="312" y="4"/>
                  </a:moveTo>
                  <a:lnTo>
                    <a:pt x="312" y="4"/>
                  </a:lnTo>
                  <a:lnTo>
                    <a:pt x="314" y="6"/>
                  </a:lnTo>
                  <a:lnTo>
                    <a:pt x="314" y="6"/>
                  </a:lnTo>
                  <a:lnTo>
                    <a:pt x="316" y="8"/>
                  </a:lnTo>
                  <a:lnTo>
                    <a:pt x="318" y="8"/>
                  </a:lnTo>
                  <a:lnTo>
                    <a:pt x="318" y="8"/>
                  </a:lnTo>
                  <a:lnTo>
                    <a:pt x="320" y="8"/>
                  </a:lnTo>
                  <a:lnTo>
                    <a:pt x="320" y="8"/>
                  </a:lnTo>
                  <a:lnTo>
                    <a:pt x="322" y="8"/>
                  </a:lnTo>
                  <a:lnTo>
                    <a:pt x="322" y="10"/>
                  </a:lnTo>
                  <a:lnTo>
                    <a:pt x="323" y="10"/>
                  </a:lnTo>
                  <a:lnTo>
                    <a:pt x="323" y="10"/>
                  </a:lnTo>
                  <a:lnTo>
                    <a:pt x="325" y="10"/>
                  </a:lnTo>
                  <a:lnTo>
                    <a:pt x="325" y="10"/>
                  </a:lnTo>
                  <a:lnTo>
                    <a:pt x="325" y="10"/>
                  </a:lnTo>
                  <a:lnTo>
                    <a:pt x="325" y="10"/>
                  </a:lnTo>
                  <a:lnTo>
                    <a:pt x="325" y="10"/>
                  </a:lnTo>
                  <a:lnTo>
                    <a:pt x="327" y="10"/>
                  </a:lnTo>
                  <a:lnTo>
                    <a:pt x="327" y="10"/>
                  </a:lnTo>
                  <a:lnTo>
                    <a:pt x="327" y="10"/>
                  </a:lnTo>
                  <a:lnTo>
                    <a:pt x="327" y="11"/>
                  </a:lnTo>
                  <a:lnTo>
                    <a:pt x="327" y="11"/>
                  </a:lnTo>
                  <a:lnTo>
                    <a:pt x="329" y="11"/>
                  </a:lnTo>
                  <a:lnTo>
                    <a:pt x="329" y="11"/>
                  </a:lnTo>
                  <a:lnTo>
                    <a:pt x="329" y="11"/>
                  </a:lnTo>
                  <a:lnTo>
                    <a:pt x="329" y="13"/>
                  </a:lnTo>
                  <a:lnTo>
                    <a:pt x="329" y="13"/>
                  </a:lnTo>
                  <a:lnTo>
                    <a:pt x="329" y="13"/>
                  </a:lnTo>
                  <a:lnTo>
                    <a:pt x="329" y="13"/>
                  </a:lnTo>
                  <a:lnTo>
                    <a:pt x="329" y="13"/>
                  </a:lnTo>
                  <a:lnTo>
                    <a:pt x="329" y="13"/>
                  </a:lnTo>
                  <a:lnTo>
                    <a:pt x="327" y="13"/>
                  </a:lnTo>
                  <a:lnTo>
                    <a:pt x="327" y="13"/>
                  </a:lnTo>
                  <a:lnTo>
                    <a:pt x="327" y="13"/>
                  </a:lnTo>
                  <a:lnTo>
                    <a:pt x="327" y="13"/>
                  </a:lnTo>
                  <a:lnTo>
                    <a:pt x="327" y="13"/>
                  </a:lnTo>
                  <a:lnTo>
                    <a:pt x="327" y="13"/>
                  </a:lnTo>
                  <a:lnTo>
                    <a:pt x="327" y="13"/>
                  </a:lnTo>
                  <a:lnTo>
                    <a:pt x="327" y="15"/>
                  </a:lnTo>
                  <a:lnTo>
                    <a:pt x="327" y="15"/>
                  </a:lnTo>
                  <a:lnTo>
                    <a:pt x="327" y="15"/>
                  </a:lnTo>
                  <a:lnTo>
                    <a:pt x="327" y="15"/>
                  </a:lnTo>
                  <a:lnTo>
                    <a:pt x="327" y="15"/>
                  </a:lnTo>
                  <a:lnTo>
                    <a:pt x="325" y="15"/>
                  </a:lnTo>
                  <a:lnTo>
                    <a:pt x="325" y="15"/>
                  </a:lnTo>
                  <a:lnTo>
                    <a:pt x="325" y="15"/>
                  </a:lnTo>
                  <a:lnTo>
                    <a:pt x="325" y="15"/>
                  </a:lnTo>
                  <a:lnTo>
                    <a:pt x="325" y="15"/>
                  </a:lnTo>
                  <a:lnTo>
                    <a:pt x="325" y="15"/>
                  </a:lnTo>
                  <a:lnTo>
                    <a:pt x="325" y="15"/>
                  </a:lnTo>
                  <a:lnTo>
                    <a:pt x="323" y="15"/>
                  </a:lnTo>
                  <a:lnTo>
                    <a:pt x="323" y="15"/>
                  </a:lnTo>
                  <a:lnTo>
                    <a:pt x="323" y="15"/>
                  </a:lnTo>
                  <a:lnTo>
                    <a:pt x="323" y="15"/>
                  </a:lnTo>
                  <a:lnTo>
                    <a:pt x="323" y="15"/>
                  </a:lnTo>
                  <a:lnTo>
                    <a:pt x="323" y="15"/>
                  </a:lnTo>
                  <a:lnTo>
                    <a:pt x="323" y="15"/>
                  </a:lnTo>
                  <a:lnTo>
                    <a:pt x="322" y="15"/>
                  </a:lnTo>
                  <a:lnTo>
                    <a:pt x="322" y="15"/>
                  </a:lnTo>
                  <a:lnTo>
                    <a:pt x="322" y="13"/>
                  </a:lnTo>
                  <a:lnTo>
                    <a:pt x="322" y="13"/>
                  </a:lnTo>
                  <a:lnTo>
                    <a:pt x="322" y="13"/>
                  </a:lnTo>
                  <a:lnTo>
                    <a:pt x="322" y="13"/>
                  </a:lnTo>
                  <a:lnTo>
                    <a:pt x="320" y="13"/>
                  </a:lnTo>
                  <a:lnTo>
                    <a:pt x="320" y="13"/>
                  </a:lnTo>
                  <a:lnTo>
                    <a:pt x="320" y="13"/>
                  </a:lnTo>
                  <a:lnTo>
                    <a:pt x="320" y="13"/>
                  </a:lnTo>
                  <a:lnTo>
                    <a:pt x="320" y="13"/>
                  </a:lnTo>
                  <a:lnTo>
                    <a:pt x="320" y="13"/>
                  </a:lnTo>
                  <a:lnTo>
                    <a:pt x="318" y="13"/>
                  </a:lnTo>
                  <a:lnTo>
                    <a:pt x="318" y="13"/>
                  </a:lnTo>
                  <a:lnTo>
                    <a:pt x="318" y="13"/>
                  </a:lnTo>
                  <a:lnTo>
                    <a:pt x="318" y="13"/>
                  </a:lnTo>
                  <a:lnTo>
                    <a:pt x="318" y="13"/>
                  </a:lnTo>
                  <a:lnTo>
                    <a:pt x="318" y="13"/>
                  </a:lnTo>
                  <a:lnTo>
                    <a:pt x="318" y="13"/>
                  </a:lnTo>
                  <a:lnTo>
                    <a:pt x="318" y="13"/>
                  </a:lnTo>
                  <a:lnTo>
                    <a:pt x="318" y="11"/>
                  </a:lnTo>
                  <a:lnTo>
                    <a:pt x="316" y="13"/>
                  </a:lnTo>
                  <a:lnTo>
                    <a:pt x="316" y="11"/>
                  </a:lnTo>
                  <a:lnTo>
                    <a:pt x="316" y="11"/>
                  </a:lnTo>
                  <a:lnTo>
                    <a:pt x="316" y="11"/>
                  </a:lnTo>
                  <a:lnTo>
                    <a:pt x="316" y="11"/>
                  </a:lnTo>
                  <a:lnTo>
                    <a:pt x="316" y="11"/>
                  </a:lnTo>
                  <a:lnTo>
                    <a:pt x="316" y="11"/>
                  </a:lnTo>
                  <a:lnTo>
                    <a:pt x="316" y="11"/>
                  </a:lnTo>
                  <a:lnTo>
                    <a:pt x="316" y="11"/>
                  </a:lnTo>
                  <a:lnTo>
                    <a:pt x="314" y="11"/>
                  </a:lnTo>
                  <a:lnTo>
                    <a:pt x="314" y="11"/>
                  </a:lnTo>
                  <a:lnTo>
                    <a:pt x="314" y="11"/>
                  </a:lnTo>
                  <a:lnTo>
                    <a:pt x="314" y="11"/>
                  </a:lnTo>
                  <a:lnTo>
                    <a:pt x="314" y="11"/>
                  </a:lnTo>
                  <a:lnTo>
                    <a:pt x="314" y="11"/>
                  </a:lnTo>
                  <a:lnTo>
                    <a:pt x="314" y="11"/>
                  </a:lnTo>
                  <a:lnTo>
                    <a:pt x="314" y="11"/>
                  </a:lnTo>
                  <a:lnTo>
                    <a:pt x="314" y="11"/>
                  </a:lnTo>
                  <a:lnTo>
                    <a:pt x="314" y="11"/>
                  </a:lnTo>
                  <a:lnTo>
                    <a:pt x="312" y="11"/>
                  </a:lnTo>
                  <a:lnTo>
                    <a:pt x="312" y="11"/>
                  </a:lnTo>
                  <a:lnTo>
                    <a:pt x="312" y="11"/>
                  </a:lnTo>
                  <a:lnTo>
                    <a:pt x="312" y="11"/>
                  </a:lnTo>
                  <a:lnTo>
                    <a:pt x="312" y="11"/>
                  </a:lnTo>
                  <a:lnTo>
                    <a:pt x="312" y="11"/>
                  </a:lnTo>
                  <a:lnTo>
                    <a:pt x="312" y="11"/>
                  </a:lnTo>
                  <a:lnTo>
                    <a:pt x="312" y="11"/>
                  </a:lnTo>
                  <a:lnTo>
                    <a:pt x="312" y="11"/>
                  </a:lnTo>
                  <a:lnTo>
                    <a:pt x="312" y="10"/>
                  </a:lnTo>
                  <a:lnTo>
                    <a:pt x="311" y="10"/>
                  </a:lnTo>
                  <a:lnTo>
                    <a:pt x="311" y="10"/>
                  </a:lnTo>
                  <a:lnTo>
                    <a:pt x="311" y="10"/>
                  </a:lnTo>
                  <a:lnTo>
                    <a:pt x="311" y="10"/>
                  </a:lnTo>
                  <a:lnTo>
                    <a:pt x="311" y="10"/>
                  </a:lnTo>
                  <a:lnTo>
                    <a:pt x="311" y="10"/>
                  </a:lnTo>
                  <a:lnTo>
                    <a:pt x="311" y="10"/>
                  </a:lnTo>
                  <a:lnTo>
                    <a:pt x="309" y="10"/>
                  </a:lnTo>
                  <a:lnTo>
                    <a:pt x="309" y="10"/>
                  </a:lnTo>
                  <a:lnTo>
                    <a:pt x="309" y="10"/>
                  </a:lnTo>
                  <a:lnTo>
                    <a:pt x="309" y="10"/>
                  </a:lnTo>
                  <a:lnTo>
                    <a:pt x="309" y="10"/>
                  </a:lnTo>
                  <a:lnTo>
                    <a:pt x="309" y="10"/>
                  </a:lnTo>
                  <a:lnTo>
                    <a:pt x="309" y="10"/>
                  </a:lnTo>
                  <a:lnTo>
                    <a:pt x="309" y="10"/>
                  </a:lnTo>
                  <a:lnTo>
                    <a:pt x="309" y="10"/>
                  </a:lnTo>
                  <a:lnTo>
                    <a:pt x="309" y="10"/>
                  </a:lnTo>
                  <a:lnTo>
                    <a:pt x="309" y="10"/>
                  </a:lnTo>
                  <a:lnTo>
                    <a:pt x="309" y="10"/>
                  </a:lnTo>
                  <a:lnTo>
                    <a:pt x="307" y="10"/>
                  </a:lnTo>
                  <a:lnTo>
                    <a:pt x="307" y="10"/>
                  </a:lnTo>
                  <a:lnTo>
                    <a:pt x="307" y="8"/>
                  </a:lnTo>
                  <a:lnTo>
                    <a:pt x="307" y="8"/>
                  </a:lnTo>
                  <a:lnTo>
                    <a:pt x="307" y="8"/>
                  </a:lnTo>
                  <a:lnTo>
                    <a:pt x="307" y="8"/>
                  </a:lnTo>
                  <a:lnTo>
                    <a:pt x="307" y="8"/>
                  </a:lnTo>
                  <a:lnTo>
                    <a:pt x="307" y="8"/>
                  </a:lnTo>
                  <a:lnTo>
                    <a:pt x="307" y="8"/>
                  </a:lnTo>
                  <a:lnTo>
                    <a:pt x="305" y="8"/>
                  </a:lnTo>
                  <a:lnTo>
                    <a:pt x="305" y="8"/>
                  </a:lnTo>
                  <a:lnTo>
                    <a:pt x="305" y="8"/>
                  </a:lnTo>
                  <a:lnTo>
                    <a:pt x="305" y="8"/>
                  </a:lnTo>
                  <a:lnTo>
                    <a:pt x="305" y="6"/>
                  </a:lnTo>
                  <a:lnTo>
                    <a:pt x="303" y="6"/>
                  </a:lnTo>
                  <a:lnTo>
                    <a:pt x="303" y="6"/>
                  </a:lnTo>
                  <a:lnTo>
                    <a:pt x="303" y="6"/>
                  </a:lnTo>
                  <a:lnTo>
                    <a:pt x="303" y="6"/>
                  </a:lnTo>
                  <a:lnTo>
                    <a:pt x="303" y="6"/>
                  </a:lnTo>
                  <a:lnTo>
                    <a:pt x="303" y="6"/>
                  </a:lnTo>
                  <a:lnTo>
                    <a:pt x="303" y="4"/>
                  </a:lnTo>
                  <a:lnTo>
                    <a:pt x="302" y="4"/>
                  </a:lnTo>
                  <a:lnTo>
                    <a:pt x="302" y="4"/>
                  </a:lnTo>
                  <a:lnTo>
                    <a:pt x="302" y="4"/>
                  </a:lnTo>
                  <a:lnTo>
                    <a:pt x="302" y="4"/>
                  </a:lnTo>
                  <a:lnTo>
                    <a:pt x="302" y="4"/>
                  </a:lnTo>
                  <a:lnTo>
                    <a:pt x="302" y="4"/>
                  </a:lnTo>
                  <a:lnTo>
                    <a:pt x="300" y="4"/>
                  </a:lnTo>
                  <a:lnTo>
                    <a:pt x="300" y="4"/>
                  </a:lnTo>
                  <a:lnTo>
                    <a:pt x="300" y="4"/>
                  </a:lnTo>
                  <a:lnTo>
                    <a:pt x="300" y="2"/>
                  </a:lnTo>
                  <a:lnTo>
                    <a:pt x="300" y="2"/>
                  </a:lnTo>
                  <a:lnTo>
                    <a:pt x="300" y="2"/>
                  </a:lnTo>
                  <a:lnTo>
                    <a:pt x="300" y="2"/>
                  </a:lnTo>
                  <a:lnTo>
                    <a:pt x="300" y="2"/>
                  </a:lnTo>
                  <a:lnTo>
                    <a:pt x="300" y="2"/>
                  </a:lnTo>
                  <a:lnTo>
                    <a:pt x="300" y="2"/>
                  </a:lnTo>
                  <a:lnTo>
                    <a:pt x="300" y="2"/>
                  </a:lnTo>
                  <a:lnTo>
                    <a:pt x="300" y="2"/>
                  </a:lnTo>
                  <a:lnTo>
                    <a:pt x="302" y="0"/>
                  </a:lnTo>
                  <a:lnTo>
                    <a:pt x="302" y="0"/>
                  </a:lnTo>
                  <a:lnTo>
                    <a:pt x="302" y="0"/>
                  </a:lnTo>
                  <a:lnTo>
                    <a:pt x="303" y="0"/>
                  </a:lnTo>
                  <a:lnTo>
                    <a:pt x="303" y="0"/>
                  </a:lnTo>
                  <a:lnTo>
                    <a:pt x="303" y="0"/>
                  </a:lnTo>
                  <a:lnTo>
                    <a:pt x="305" y="0"/>
                  </a:lnTo>
                  <a:lnTo>
                    <a:pt x="305" y="0"/>
                  </a:lnTo>
                  <a:lnTo>
                    <a:pt x="305" y="0"/>
                  </a:lnTo>
                  <a:lnTo>
                    <a:pt x="305" y="0"/>
                  </a:lnTo>
                  <a:lnTo>
                    <a:pt x="307" y="0"/>
                  </a:lnTo>
                  <a:lnTo>
                    <a:pt x="307" y="0"/>
                  </a:lnTo>
                  <a:lnTo>
                    <a:pt x="307" y="0"/>
                  </a:lnTo>
                  <a:lnTo>
                    <a:pt x="309" y="2"/>
                  </a:lnTo>
                  <a:lnTo>
                    <a:pt x="309" y="2"/>
                  </a:lnTo>
                  <a:lnTo>
                    <a:pt x="309" y="2"/>
                  </a:lnTo>
                  <a:lnTo>
                    <a:pt x="309" y="2"/>
                  </a:lnTo>
                  <a:lnTo>
                    <a:pt x="309" y="2"/>
                  </a:lnTo>
                  <a:lnTo>
                    <a:pt x="309" y="2"/>
                  </a:lnTo>
                  <a:lnTo>
                    <a:pt x="309" y="2"/>
                  </a:lnTo>
                  <a:lnTo>
                    <a:pt x="311" y="2"/>
                  </a:lnTo>
                  <a:lnTo>
                    <a:pt x="311" y="4"/>
                  </a:lnTo>
                  <a:lnTo>
                    <a:pt x="311" y="4"/>
                  </a:lnTo>
                  <a:lnTo>
                    <a:pt x="311" y="4"/>
                  </a:lnTo>
                  <a:lnTo>
                    <a:pt x="311" y="4"/>
                  </a:lnTo>
                  <a:lnTo>
                    <a:pt x="311" y="4"/>
                  </a:lnTo>
                  <a:lnTo>
                    <a:pt x="311" y="4"/>
                  </a:lnTo>
                  <a:lnTo>
                    <a:pt x="311" y="4"/>
                  </a:lnTo>
                  <a:lnTo>
                    <a:pt x="312" y="4"/>
                  </a:lnTo>
                  <a:close/>
                </a:path>
              </a:pathLst>
            </a:custGeom>
            <a:grpFill/>
            <a:ln w="3175" cap="rnd" cmpd="sng">
              <a:solidFill>
                <a:schemeClr val="bg1"/>
              </a:solidFill>
              <a:prstDash val="solid"/>
              <a:round/>
              <a:headEnd type="none" w="med" len="med"/>
              <a:tailEnd type="none" w="med" len="med"/>
            </a:ln>
            <a:effectLst/>
          </p:spPr>
          <p:txBody>
            <a:bodyPr/>
            <a:lstStyle/>
            <a:p>
              <a:endParaRPr lang="en-US" dirty="0">
                <a:solidFill>
                  <a:srgbClr val="000000"/>
                </a:solidFill>
              </a:endParaRPr>
            </a:p>
          </p:txBody>
        </p:sp>
        <p:sp>
          <p:nvSpPr>
            <p:cNvPr id="126" name="Freeform 125"/>
            <p:cNvSpPr>
              <a:spLocks noEditPoints="1"/>
            </p:cNvSpPr>
            <p:nvPr/>
          </p:nvSpPr>
          <p:spPr bwMode="auto">
            <a:xfrm>
              <a:off x="1242823" y="2741159"/>
              <a:ext cx="148192" cy="52410"/>
            </a:xfrm>
            <a:custGeom>
              <a:avLst/>
              <a:gdLst>
                <a:gd name="T0" fmla="*/ 0 w 82"/>
                <a:gd name="T1" fmla="*/ 29 h 29"/>
                <a:gd name="T2" fmla="*/ 0 w 82"/>
                <a:gd name="T3" fmla="*/ 29 h 29"/>
                <a:gd name="T4" fmla="*/ 0 w 82"/>
                <a:gd name="T5" fmla="*/ 29 h 29"/>
                <a:gd name="T6" fmla="*/ 0 w 82"/>
                <a:gd name="T7" fmla="*/ 29 h 29"/>
                <a:gd name="T8" fmla="*/ 0 w 82"/>
                <a:gd name="T9" fmla="*/ 29 h 29"/>
                <a:gd name="T10" fmla="*/ 15 w 82"/>
                <a:gd name="T11" fmla="*/ 20 h 29"/>
                <a:gd name="T12" fmla="*/ 15 w 82"/>
                <a:gd name="T13" fmla="*/ 20 h 29"/>
                <a:gd name="T14" fmla="*/ 15 w 82"/>
                <a:gd name="T15" fmla="*/ 20 h 29"/>
                <a:gd name="T16" fmla="*/ 15 w 82"/>
                <a:gd name="T17" fmla="*/ 20 h 29"/>
                <a:gd name="T18" fmla="*/ 15 w 82"/>
                <a:gd name="T19" fmla="*/ 20 h 29"/>
                <a:gd name="T20" fmla="*/ 35 w 82"/>
                <a:gd name="T21" fmla="*/ 12 h 29"/>
                <a:gd name="T22" fmla="*/ 35 w 82"/>
                <a:gd name="T23" fmla="*/ 12 h 29"/>
                <a:gd name="T24" fmla="*/ 35 w 82"/>
                <a:gd name="T25" fmla="*/ 12 h 29"/>
                <a:gd name="T26" fmla="*/ 35 w 82"/>
                <a:gd name="T27" fmla="*/ 12 h 29"/>
                <a:gd name="T28" fmla="*/ 35 w 82"/>
                <a:gd name="T29" fmla="*/ 12 h 29"/>
                <a:gd name="T30" fmla="*/ 35 w 82"/>
                <a:gd name="T31" fmla="*/ 12 h 29"/>
                <a:gd name="T32" fmla="*/ 35 w 82"/>
                <a:gd name="T33" fmla="*/ 12 h 29"/>
                <a:gd name="T34" fmla="*/ 82 w 82"/>
                <a:gd name="T35" fmla="*/ 0 h 29"/>
                <a:gd name="T36" fmla="*/ 82 w 82"/>
                <a:gd name="T37" fmla="*/ 0 h 29"/>
                <a:gd name="T38" fmla="*/ 82 w 82"/>
                <a:gd name="T39" fmla="*/ 0 h 29"/>
                <a:gd name="T40" fmla="*/ 82 w 82"/>
                <a:gd name="T41" fmla="*/ 0 h 29"/>
                <a:gd name="T42" fmla="*/ 82 w 82"/>
                <a:gd name="T4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2" h="29">
                  <a:moveTo>
                    <a:pt x="0" y="29"/>
                  </a:moveTo>
                  <a:lnTo>
                    <a:pt x="0" y="29"/>
                  </a:lnTo>
                  <a:lnTo>
                    <a:pt x="0" y="29"/>
                  </a:lnTo>
                  <a:lnTo>
                    <a:pt x="0" y="29"/>
                  </a:lnTo>
                  <a:lnTo>
                    <a:pt x="0" y="29"/>
                  </a:lnTo>
                  <a:close/>
                  <a:moveTo>
                    <a:pt x="15" y="20"/>
                  </a:moveTo>
                  <a:lnTo>
                    <a:pt x="15" y="20"/>
                  </a:lnTo>
                  <a:lnTo>
                    <a:pt x="15" y="20"/>
                  </a:lnTo>
                  <a:lnTo>
                    <a:pt x="15" y="20"/>
                  </a:lnTo>
                  <a:lnTo>
                    <a:pt x="15" y="20"/>
                  </a:lnTo>
                  <a:close/>
                  <a:moveTo>
                    <a:pt x="35" y="12"/>
                  </a:moveTo>
                  <a:lnTo>
                    <a:pt x="35" y="12"/>
                  </a:lnTo>
                  <a:lnTo>
                    <a:pt x="35" y="12"/>
                  </a:lnTo>
                  <a:lnTo>
                    <a:pt x="35" y="12"/>
                  </a:lnTo>
                  <a:lnTo>
                    <a:pt x="35" y="12"/>
                  </a:lnTo>
                  <a:lnTo>
                    <a:pt x="35" y="12"/>
                  </a:lnTo>
                  <a:lnTo>
                    <a:pt x="35" y="12"/>
                  </a:lnTo>
                  <a:close/>
                  <a:moveTo>
                    <a:pt x="82" y="0"/>
                  </a:moveTo>
                  <a:lnTo>
                    <a:pt x="82" y="0"/>
                  </a:lnTo>
                  <a:lnTo>
                    <a:pt x="82" y="0"/>
                  </a:lnTo>
                  <a:lnTo>
                    <a:pt x="82" y="0"/>
                  </a:lnTo>
                  <a:lnTo>
                    <a:pt x="82" y="0"/>
                  </a:lnTo>
                  <a:close/>
                </a:path>
              </a:pathLst>
            </a:custGeom>
            <a:grpFill/>
            <a:ln w="3175" cap="rnd" cmpd="sng">
              <a:solidFill>
                <a:schemeClr val="bg1"/>
              </a:solidFill>
              <a:prstDash val="solid"/>
              <a:round/>
              <a:headEnd type="none" w="med" len="med"/>
              <a:tailEnd type="none" w="med" len="med"/>
            </a:ln>
            <a:effectLst/>
          </p:spPr>
          <p:txBody>
            <a:bodyPr/>
            <a:lstStyle/>
            <a:p>
              <a:endParaRPr lang="en-US" dirty="0">
                <a:solidFill>
                  <a:srgbClr val="000000"/>
                </a:solidFill>
              </a:endParaRPr>
            </a:p>
          </p:txBody>
        </p:sp>
        <p:sp>
          <p:nvSpPr>
            <p:cNvPr id="127" name="Freeform 126"/>
            <p:cNvSpPr>
              <a:spLocks/>
            </p:cNvSpPr>
            <p:nvPr/>
          </p:nvSpPr>
          <p:spPr bwMode="auto">
            <a:xfrm>
              <a:off x="1842819" y="2320078"/>
              <a:ext cx="3614" cy="0"/>
            </a:xfrm>
            <a:custGeom>
              <a:avLst/>
              <a:gdLst>
                <a:gd name="T0" fmla="*/ 2 w 2"/>
                <a:gd name="T1" fmla="*/ 2 w 2"/>
                <a:gd name="T2" fmla="*/ 2 w 2"/>
                <a:gd name="T3" fmla="*/ 2 w 2"/>
                <a:gd name="T4" fmla="*/ 2 w 2"/>
                <a:gd name="T5" fmla="*/ 2 w 2"/>
                <a:gd name="T6" fmla="*/ 2 w 2"/>
                <a:gd name="T7" fmla="*/ 2 w 2"/>
                <a:gd name="T8" fmla="*/ 2 w 2"/>
                <a:gd name="T9" fmla="*/ 2 w 2"/>
                <a:gd name="T10" fmla="*/ 2 w 2"/>
                <a:gd name="T11" fmla="*/ 2 w 2"/>
                <a:gd name="T12" fmla="*/ 2 w 2"/>
                <a:gd name="T13" fmla="*/ 0 w 2"/>
                <a:gd name="T14" fmla="*/ 0 w 2"/>
                <a:gd name="T15" fmla="*/ 0 w 2"/>
                <a:gd name="T16" fmla="*/ 0 w 2"/>
                <a:gd name="T17" fmla="*/ 0 w 2"/>
                <a:gd name="T18" fmla="*/ 0 w 2"/>
                <a:gd name="T19" fmla="*/ 0 w 2"/>
                <a:gd name="T20" fmla="*/ 0 w 2"/>
                <a:gd name="T21" fmla="*/ 0 w 2"/>
                <a:gd name="T22" fmla="*/ 2 w 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Lst>
              <a:rect l="0" t="0" r="r" b="b"/>
              <a:pathLst>
                <a:path w="2">
                  <a:moveTo>
                    <a:pt x="2" y="0"/>
                  </a:moveTo>
                  <a:lnTo>
                    <a:pt x="2" y="0"/>
                  </a:lnTo>
                  <a:lnTo>
                    <a:pt x="2" y="0"/>
                  </a:lnTo>
                  <a:lnTo>
                    <a:pt x="2" y="0"/>
                  </a:lnTo>
                  <a:lnTo>
                    <a:pt x="2" y="0"/>
                  </a:lnTo>
                  <a:lnTo>
                    <a:pt x="2" y="0"/>
                  </a:lnTo>
                  <a:lnTo>
                    <a:pt x="2" y="0"/>
                  </a:lnTo>
                  <a:lnTo>
                    <a:pt x="2" y="0"/>
                  </a:lnTo>
                  <a:lnTo>
                    <a:pt x="2" y="0"/>
                  </a:lnTo>
                  <a:lnTo>
                    <a:pt x="2" y="0"/>
                  </a:lnTo>
                  <a:lnTo>
                    <a:pt x="2" y="0"/>
                  </a:lnTo>
                  <a:lnTo>
                    <a:pt x="2" y="0"/>
                  </a:lnTo>
                  <a:lnTo>
                    <a:pt x="2" y="0"/>
                  </a:lnTo>
                  <a:lnTo>
                    <a:pt x="0" y="0"/>
                  </a:lnTo>
                  <a:lnTo>
                    <a:pt x="0" y="0"/>
                  </a:lnTo>
                  <a:lnTo>
                    <a:pt x="0" y="0"/>
                  </a:lnTo>
                  <a:lnTo>
                    <a:pt x="0" y="0"/>
                  </a:lnTo>
                  <a:lnTo>
                    <a:pt x="0" y="0"/>
                  </a:lnTo>
                  <a:lnTo>
                    <a:pt x="0" y="0"/>
                  </a:lnTo>
                  <a:lnTo>
                    <a:pt x="0" y="0"/>
                  </a:lnTo>
                  <a:lnTo>
                    <a:pt x="0" y="0"/>
                  </a:lnTo>
                  <a:lnTo>
                    <a:pt x="0" y="0"/>
                  </a:lnTo>
                  <a:lnTo>
                    <a:pt x="2" y="0"/>
                  </a:lnTo>
                  <a:close/>
                </a:path>
              </a:pathLst>
            </a:custGeom>
            <a:grpFill/>
            <a:ln w="3175" cap="rnd" cmpd="sng">
              <a:solidFill>
                <a:schemeClr val="bg1"/>
              </a:solidFill>
              <a:prstDash val="solid"/>
              <a:round/>
              <a:headEnd type="none" w="med" len="med"/>
              <a:tailEnd type="none" w="med" len="med"/>
            </a:ln>
            <a:effectLst/>
          </p:spPr>
          <p:txBody>
            <a:bodyPr/>
            <a:lstStyle/>
            <a:p>
              <a:endParaRPr lang="en-US" dirty="0">
                <a:solidFill>
                  <a:srgbClr val="000000"/>
                </a:solidFill>
              </a:endParaRPr>
            </a:p>
          </p:txBody>
        </p:sp>
        <p:sp>
          <p:nvSpPr>
            <p:cNvPr id="128" name="Freeform 127"/>
            <p:cNvSpPr>
              <a:spLocks noEditPoints="1"/>
            </p:cNvSpPr>
            <p:nvPr/>
          </p:nvSpPr>
          <p:spPr bwMode="auto">
            <a:xfrm>
              <a:off x="1850048" y="2320078"/>
              <a:ext cx="12651" cy="10843"/>
            </a:xfrm>
            <a:custGeom>
              <a:avLst/>
              <a:gdLst>
                <a:gd name="T0" fmla="*/ 0 w 7"/>
                <a:gd name="T1" fmla="*/ 6 h 6"/>
                <a:gd name="T2" fmla="*/ 0 w 7"/>
                <a:gd name="T3" fmla="*/ 6 h 6"/>
                <a:gd name="T4" fmla="*/ 0 w 7"/>
                <a:gd name="T5" fmla="*/ 6 h 6"/>
                <a:gd name="T6" fmla="*/ 0 w 7"/>
                <a:gd name="T7" fmla="*/ 4 h 6"/>
                <a:gd name="T8" fmla="*/ 0 w 7"/>
                <a:gd name="T9" fmla="*/ 6 h 6"/>
                <a:gd name="T10" fmla="*/ 0 w 7"/>
                <a:gd name="T11" fmla="*/ 6 h 6"/>
                <a:gd name="T12" fmla="*/ 0 w 7"/>
                <a:gd name="T13" fmla="*/ 6 h 6"/>
                <a:gd name="T14" fmla="*/ 0 w 7"/>
                <a:gd name="T15" fmla="*/ 4 h 6"/>
                <a:gd name="T16" fmla="*/ 0 w 7"/>
                <a:gd name="T17" fmla="*/ 4 h 6"/>
                <a:gd name="T18" fmla="*/ 0 w 7"/>
                <a:gd name="T19" fmla="*/ 4 h 6"/>
                <a:gd name="T20" fmla="*/ 0 w 7"/>
                <a:gd name="T21" fmla="*/ 4 h 6"/>
                <a:gd name="T22" fmla="*/ 0 w 7"/>
                <a:gd name="T23" fmla="*/ 4 h 6"/>
                <a:gd name="T24" fmla="*/ 0 w 7"/>
                <a:gd name="T25" fmla="*/ 4 h 6"/>
                <a:gd name="T26" fmla="*/ 0 w 7"/>
                <a:gd name="T27" fmla="*/ 4 h 6"/>
                <a:gd name="T28" fmla="*/ 0 w 7"/>
                <a:gd name="T29" fmla="*/ 4 h 6"/>
                <a:gd name="T30" fmla="*/ 0 w 7"/>
                <a:gd name="T31" fmla="*/ 2 h 6"/>
                <a:gd name="T32" fmla="*/ 0 w 7"/>
                <a:gd name="T33" fmla="*/ 2 h 6"/>
                <a:gd name="T34" fmla="*/ 0 w 7"/>
                <a:gd name="T35" fmla="*/ 2 h 6"/>
                <a:gd name="T36" fmla="*/ 0 w 7"/>
                <a:gd name="T37" fmla="*/ 2 h 6"/>
                <a:gd name="T38" fmla="*/ 0 w 7"/>
                <a:gd name="T39" fmla="*/ 2 h 6"/>
                <a:gd name="T40" fmla="*/ 0 w 7"/>
                <a:gd name="T41" fmla="*/ 2 h 6"/>
                <a:gd name="T42" fmla="*/ 7 w 7"/>
                <a:gd name="T43" fmla="*/ 0 h 6"/>
                <a:gd name="T44" fmla="*/ 7 w 7"/>
                <a:gd name="T45" fmla="*/ 0 h 6"/>
                <a:gd name="T46" fmla="*/ 7 w 7"/>
                <a:gd name="T47" fmla="*/ 0 h 6"/>
                <a:gd name="T48" fmla="*/ 7 w 7"/>
                <a:gd name="T49" fmla="*/ 0 h 6"/>
                <a:gd name="T50" fmla="*/ 7 w 7"/>
                <a:gd name="T51" fmla="*/ 0 h 6"/>
                <a:gd name="T52" fmla="*/ 7 w 7"/>
                <a:gd name="T53" fmla="*/ 0 h 6"/>
                <a:gd name="T54" fmla="*/ 2 w 7"/>
                <a:gd name="T55" fmla="*/ 0 h 6"/>
                <a:gd name="T56" fmla="*/ 2 w 7"/>
                <a:gd name="T57" fmla="*/ 0 h 6"/>
                <a:gd name="T58" fmla="*/ 2 w 7"/>
                <a:gd name="T59" fmla="*/ 0 h 6"/>
                <a:gd name="T60" fmla="*/ 4 w 7"/>
                <a:gd name="T61" fmla="*/ 0 h 6"/>
                <a:gd name="T62" fmla="*/ 2 w 7"/>
                <a:gd name="T6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 h="6">
                  <a:moveTo>
                    <a:pt x="0" y="6"/>
                  </a:moveTo>
                  <a:lnTo>
                    <a:pt x="0" y="6"/>
                  </a:lnTo>
                  <a:lnTo>
                    <a:pt x="0" y="6"/>
                  </a:lnTo>
                  <a:lnTo>
                    <a:pt x="0" y="4"/>
                  </a:lnTo>
                  <a:lnTo>
                    <a:pt x="0" y="6"/>
                  </a:lnTo>
                  <a:lnTo>
                    <a:pt x="0" y="6"/>
                  </a:lnTo>
                  <a:lnTo>
                    <a:pt x="0" y="6"/>
                  </a:lnTo>
                  <a:close/>
                  <a:moveTo>
                    <a:pt x="0" y="4"/>
                  </a:moveTo>
                  <a:lnTo>
                    <a:pt x="0" y="4"/>
                  </a:lnTo>
                  <a:lnTo>
                    <a:pt x="0" y="4"/>
                  </a:lnTo>
                  <a:lnTo>
                    <a:pt x="0" y="4"/>
                  </a:lnTo>
                  <a:lnTo>
                    <a:pt x="0" y="4"/>
                  </a:lnTo>
                  <a:lnTo>
                    <a:pt x="0" y="4"/>
                  </a:lnTo>
                  <a:lnTo>
                    <a:pt x="0" y="4"/>
                  </a:lnTo>
                  <a:lnTo>
                    <a:pt x="0" y="4"/>
                  </a:lnTo>
                  <a:close/>
                  <a:moveTo>
                    <a:pt x="0" y="2"/>
                  </a:moveTo>
                  <a:lnTo>
                    <a:pt x="0" y="2"/>
                  </a:lnTo>
                  <a:lnTo>
                    <a:pt x="0" y="2"/>
                  </a:lnTo>
                  <a:lnTo>
                    <a:pt x="0" y="2"/>
                  </a:lnTo>
                  <a:lnTo>
                    <a:pt x="0" y="2"/>
                  </a:lnTo>
                  <a:lnTo>
                    <a:pt x="0" y="2"/>
                  </a:lnTo>
                  <a:close/>
                  <a:moveTo>
                    <a:pt x="7" y="0"/>
                  </a:moveTo>
                  <a:lnTo>
                    <a:pt x="7" y="0"/>
                  </a:lnTo>
                  <a:lnTo>
                    <a:pt x="7" y="0"/>
                  </a:lnTo>
                  <a:lnTo>
                    <a:pt x="7" y="0"/>
                  </a:lnTo>
                  <a:lnTo>
                    <a:pt x="7" y="0"/>
                  </a:lnTo>
                  <a:lnTo>
                    <a:pt x="7" y="0"/>
                  </a:lnTo>
                  <a:close/>
                  <a:moveTo>
                    <a:pt x="2" y="0"/>
                  </a:moveTo>
                  <a:lnTo>
                    <a:pt x="2" y="0"/>
                  </a:lnTo>
                  <a:lnTo>
                    <a:pt x="2" y="0"/>
                  </a:lnTo>
                  <a:lnTo>
                    <a:pt x="4" y="0"/>
                  </a:lnTo>
                  <a:lnTo>
                    <a:pt x="2" y="0"/>
                  </a:lnTo>
                  <a:close/>
                </a:path>
              </a:pathLst>
            </a:custGeom>
            <a:grpFill/>
            <a:ln w="3175" cap="rnd" cmpd="sng">
              <a:solidFill>
                <a:schemeClr val="bg1"/>
              </a:solidFill>
              <a:prstDash val="solid"/>
              <a:round/>
              <a:headEnd type="none" w="med" len="med"/>
              <a:tailEnd type="none" w="med" len="med"/>
            </a:ln>
            <a:effectLst/>
          </p:spPr>
          <p:txBody>
            <a:bodyPr/>
            <a:lstStyle/>
            <a:p>
              <a:endParaRPr lang="en-US" dirty="0">
                <a:solidFill>
                  <a:srgbClr val="000000"/>
                </a:solidFill>
              </a:endParaRPr>
            </a:p>
          </p:txBody>
        </p:sp>
        <p:sp>
          <p:nvSpPr>
            <p:cNvPr id="129" name="Freeform 128"/>
            <p:cNvSpPr>
              <a:spLocks noEditPoints="1"/>
            </p:cNvSpPr>
            <p:nvPr/>
          </p:nvSpPr>
          <p:spPr bwMode="auto">
            <a:xfrm>
              <a:off x="4436175" y="3955608"/>
              <a:ext cx="791561" cy="661441"/>
            </a:xfrm>
            <a:custGeom>
              <a:avLst/>
              <a:gdLst>
                <a:gd name="T0" fmla="*/ 436 w 438"/>
                <a:gd name="T1" fmla="*/ 357 h 366"/>
                <a:gd name="T2" fmla="*/ 436 w 438"/>
                <a:gd name="T3" fmla="*/ 362 h 366"/>
                <a:gd name="T4" fmla="*/ 432 w 438"/>
                <a:gd name="T5" fmla="*/ 364 h 366"/>
                <a:gd name="T6" fmla="*/ 431 w 438"/>
                <a:gd name="T7" fmla="*/ 360 h 366"/>
                <a:gd name="T8" fmla="*/ 427 w 438"/>
                <a:gd name="T9" fmla="*/ 351 h 366"/>
                <a:gd name="T10" fmla="*/ 387 w 438"/>
                <a:gd name="T11" fmla="*/ 218 h 366"/>
                <a:gd name="T12" fmla="*/ 387 w 438"/>
                <a:gd name="T13" fmla="*/ 227 h 366"/>
                <a:gd name="T14" fmla="*/ 383 w 438"/>
                <a:gd name="T15" fmla="*/ 229 h 366"/>
                <a:gd name="T16" fmla="*/ 381 w 438"/>
                <a:gd name="T17" fmla="*/ 221 h 366"/>
                <a:gd name="T18" fmla="*/ 394 w 438"/>
                <a:gd name="T19" fmla="*/ 174 h 366"/>
                <a:gd name="T20" fmla="*/ 394 w 438"/>
                <a:gd name="T21" fmla="*/ 179 h 366"/>
                <a:gd name="T22" fmla="*/ 392 w 438"/>
                <a:gd name="T23" fmla="*/ 183 h 366"/>
                <a:gd name="T24" fmla="*/ 396 w 438"/>
                <a:gd name="T25" fmla="*/ 181 h 366"/>
                <a:gd name="T26" fmla="*/ 394 w 438"/>
                <a:gd name="T27" fmla="*/ 188 h 366"/>
                <a:gd name="T28" fmla="*/ 394 w 438"/>
                <a:gd name="T29" fmla="*/ 190 h 366"/>
                <a:gd name="T30" fmla="*/ 392 w 438"/>
                <a:gd name="T31" fmla="*/ 196 h 366"/>
                <a:gd name="T32" fmla="*/ 390 w 438"/>
                <a:gd name="T33" fmla="*/ 192 h 366"/>
                <a:gd name="T34" fmla="*/ 389 w 438"/>
                <a:gd name="T35" fmla="*/ 188 h 366"/>
                <a:gd name="T36" fmla="*/ 387 w 438"/>
                <a:gd name="T37" fmla="*/ 185 h 366"/>
                <a:gd name="T38" fmla="*/ 389 w 438"/>
                <a:gd name="T39" fmla="*/ 181 h 366"/>
                <a:gd name="T40" fmla="*/ 390 w 438"/>
                <a:gd name="T41" fmla="*/ 174 h 366"/>
                <a:gd name="T42" fmla="*/ 392 w 438"/>
                <a:gd name="T43" fmla="*/ 170 h 366"/>
                <a:gd name="T44" fmla="*/ 394 w 438"/>
                <a:gd name="T45" fmla="*/ 148 h 366"/>
                <a:gd name="T46" fmla="*/ 396 w 438"/>
                <a:gd name="T47" fmla="*/ 144 h 366"/>
                <a:gd name="T48" fmla="*/ 400 w 438"/>
                <a:gd name="T49" fmla="*/ 144 h 366"/>
                <a:gd name="T50" fmla="*/ 401 w 438"/>
                <a:gd name="T51" fmla="*/ 152 h 366"/>
                <a:gd name="T52" fmla="*/ 400 w 438"/>
                <a:gd name="T53" fmla="*/ 161 h 366"/>
                <a:gd name="T54" fmla="*/ 398 w 438"/>
                <a:gd name="T55" fmla="*/ 161 h 366"/>
                <a:gd name="T56" fmla="*/ 398 w 438"/>
                <a:gd name="T57" fmla="*/ 163 h 366"/>
                <a:gd name="T58" fmla="*/ 392 w 438"/>
                <a:gd name="T59" fmla="*/ 166 h 366"/>
                <a:gd name="T60" fmla="*/ 392 w 438"/>
                <a:gd name="T61" fmla="*/ 157 h 366"/>
                <a:gd name="T62" fmla="*/ 396 w 438"/>
                <a:gd name="T63" fmla="*/ 155 h 366"/>
                <a:gd name="T64" fmla="*/ 394 w 438"/>
                <a:gd name="T65" fmla="*/ 148 h 366"/>
                <a:gd name="T66" fmla="*/ 403 w 438"/>
                <a:gd name="T67" fmla="*/ 126 h 366"/>
                <a:gd name="T68" fmla="*/ 405 w 438"/>
                <a:gd name="T69" fmla="*/ 130 h 366"/>
                <a:gd name="T70" fmla="*/ 401 w 438"/>
                <a:gd name="T71" fmla="*/ 130 h 366"/>
                <a:gd name="T72" fmla="*/ 403 w 438"/>
                <a:gd name="T73" fmla="*/ 130 h 366"/>
                <a:gd name="T74" fmla="*/ 403 w 438"/>
                <a:gd name="T75" fmla="*/ 139 h 366"/>
                <a:gd name="T76" fmla="*/ 400 w 438"/>
                <a:gd name="T77" fmla="*/ 137 h 366"/>
                <a:gd name="T78" fmla="*/ 400 w 438"/>
                <a:gd name="T79" fmla="*/ 143 h 366"/>
                <a:gd name="T80" fmla="*/ 398 w 438"/>
                <a:gd name="T81" fmla="*/ 146 h 366"/>
                <a:gd name="T82" fmla="*/ 398 w 438"/>
                <a:gd name="T83" fmla="*/ 141 h 366"/>
                <a:gd name="T84" fmla="*/ 396 w 438"/>
                <a:gd name="T85" fmla="*/ 137 h 366"/>
                <a:gd name="T86" fmla="*/ 396 w 438"/>
                <a:gd name="T87" fmla="*/ 135 h 366"/>
                <a:gd name="T88" fmla="*/ 400 w 438"/>
                <a:gd name="T89" fmla="*/ 126 h 366"/>
                <a:gd name="T90" fmla="*/ 401 w 438"/>
                <a:gd name="T91" fmla="*/ 123 h 366"/>
                <a:gd name="T92" fmla="*/ 403 w 438"/>
                <a:gd name="T93" fmla="*/ 123 h 366"/>
                <a:gd name="T94" fmla="*/ 5 w 438"/>
                <a:gd name="T95" fmla="*/ 7 h 366"/>
                <a:gd name="T96" fmla="*/ 13 w 438"/>
                <a:gd name="T97" fmla="*/ 9 h 366"/>
                <a:gd name="T98" fmla="*/ 20 w 438"/>
                <a:gd name="T99" fmla="*/ 11 h 366"/>
                <a:gd name="T100" fmla="*/ 16 w 438"/>
                <a:gd name="T101" fmla="*/ 15 h 366"/>
                <a:gd name="T102" fmla="*/ 9 w 438"/>
                <a:gd name="T103" fmla="*/ 18 h 366"/>
                <a:gd name="T104" fmla="*/ 7 w 438"/>
                <a:gd name="T105" fmla="*/ 15 h 366"/>
                <a:gd name="T106" fmla="*/ 2 w 438"/>
                <a:gd name="T107" fmla="*/ 7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38" h="366">
                  <a:moveTo>
                    <a:pt x="434" y="347"/>
                  </a:moveTo>
                  <a:lnTo>
                    <a:pt x="434" y="349"/>
                  </a:lnTo>
                  <a:lnTo>
                    <a:pt x="434" y="351"/>
                  </a:lnTo>
                  <a:lnTo>
                    <a:pt x="434" y="353"/>
                  </a:lnTo>
                  <a:lnTo>
                    <a:pt x="436" y="353"/>
                  </a:lnTo>
                  <a:lnTo>
                    <a:pt x="436" y="355"/>
                  </a:lnTo>
                  <a:lnTo>
                    <a:pt x="436" y="357"/>
                  </a:lnTo>
                  <a:lnTo>
                    <a:pt x="438" y="357"/>
                  </a:lnTo>
                  <a:lnTo>
                    <a:pt x="436" y="357"/>
                  </a:lnTo>
                  <a:lnTo>
                    <a:pt x="436" y="358"/>
                  </a:lnTo>
                  <a:lnTo>
                    <a:pt x="438" y="358"/>
                  </a:lnTo>
                  <a:lnTo>
                    <a:pt x="436" y="358"/>
                  </a:lnTo>
                  <a:lnTo>
                    <a:pt x="436" y="360"/>
                  </a:lnTo>
                  <a:lnTo>
                    <a:pt x="436" y="362"/>
                  </a:lnTo>
                  <a:lnTo>
                    <a:pt x="434" y="362"/>
                  </a:lnTo>
                  <a:lnTo>
                    <a:pt x="436" y="362"/>
                  </a:lnTo>
                  <a:lnTo>
                    <a:pt x="436" y="364"/>
                  </a:lnTo>
                  <a:lnTo>
                    <a:pt x="434" y="364"/>
                  </a:lnTo>
                  <a:lnTo>
                    <a:pt x="432" y="364"/>
                  </a:lnTo>
                  <a:lnTo>
                    <a:pt x="432" y="366"/>
                  </a:lnTo>
                  <a:lnTo>
                    <a:pt x="432" y="364"/>
                  </a:lnTo>
                  <a:lnTo>
                    <a:pt x="432" y="362"/>
                  </a:lnTo>
                  <a:lnTo>
                    <a:pt x="432" y="364"/>
                  </a:lnTo>
                  <a:lnTo>
                    <a:pt x="432" y="362"/>
                  </a:lnTo>
                  <a:lnTo>
                    <a:pt x="431" y="362"/>
                  </a:lnTo>
                  <a:lnTo>
                    <a:pt x="432" y="362"/>
                  </a:lnTo>
                  <a:lnTo>
                    <a:pt x="431" y="362"/>
                  </a:lnTo>
                  <a:lnTo>
                    <a:pt x="431" y="360"/>
                  </a:lnTo>
                  <a:lnTo>
                    <a:pt x="431" y="358"/>
                  </a:lnTo>
                  <a:lnTo>
                    <a:pt x="429" y="358"/>
                  </a:lnTo>
                  <a:lnTo>
                    <a:pt x="429" y="357"/>
                  </a:lnTo>
                  <a:lnTo>
                    <a:pt x="427" y="357"/>
                  </a:lnTo>
                  <a:lnTo>
                    <a:pt x="427" y="355"/>
                  </a:lnTo>
                  <a:lnTo>
                    <a:pt x="427" y="353"/>
                  </a:lnTo>
                  <a:lnTo>
                    <a:pt x="427" y="351"/>
                  </a:lnTo>
                  <a:lnTo>
                    <a:pt x="427" y="349"/>
                  </a:lnTo>
                  <a:lnTo>
                    <a:pt x="429" y="349"/>
                  </a:lnTo>
                  <a:lnTo>
                    <a:pt x="431" y="349"/>
                  </a:lnTo>
                  <a:lnTo>
                    <a:pt x="432" y="349"/>
                  </a:lnTo>
                  <a:lnTo>
                    <a:pt x="432" y="347"/>
                  </a:lnTo>
                  <a:lnTo>
                    <a:pt x="434" y="347"/>
                  </a:lnTo>
                  <a:close/>
                  <a:moveTo>
                    <a:pt x="387" y="218"/>
                  </a:moveTo>
                  <a:lnTo>
                    <a:pt x="387" y="219"/>
                  </a:lnTo>
                  <a:lnTo>
                    <a:pt x="389" y="219"/>
                  </a:lnTo>
                  <a:lnTo>
                    <a:pt x="389" y="221"/>
                  </a:lnTo>
                  <a:lnTo>
                    <a:pt x="389" y="223"/>
                  </a:lnTo>
                  <a:lnTo>
                    <a:pt x="389" y="225"/>
                  </a:lnTo>
                  <a:lnTo>
                    <a:pt x="387" y="225"/>
                  </a:lnTo>
                  <a:lnTo>
                    <a:pt x="387" y="227"/>
                  </a:lnTo>
                  <a:lnTo>
                    <a:pt x="387" y="229"/>
                  </a:lnTo>
                  <a:lnTo>
                    <a:pt x="389" y="229"/>
                  </a:lnTo>
                  <a:lnTo>
                    <a:pt x="387" y="229"/>
                  </a:lnTo>
                  <a:lnTo>
                    <a:pt x="387" y="230"/>
                  </a:lnTo>
                  <a:lnTo>
                    <a:pt x="385" y="230"/>
                  </a:lnTo>
                  <a:lnTo>
                    <a:pt x="383" y="230"/>
                  </a:lnTo>
                  <a:lnTo>
                    <a:pt x="383" y="229"/>
                  </a:lnTo>
                  <a:lnTo>
                    <a:pt x="381" y="230"/>
                  </a:lnTo>
                  <a:lnTo>
                    <a:pt x="381" y="229"/>
                  </a:lnTo>
                  <a:lnTo>
                    <a:pt x="381" y="227"/>
                  </a:lnTo>
                  <a:lnTo>
                    <a:pt x="383" y="227"/>
                  </a:lnTo>
                  <a:lnTo>
                    <a:pt x="381" y="225"/>
                  </a:lnTo>
                  <a:lnTo>
                    <a:pt x="381" y="223"/>
                  </a:lnTo>
                  <a:lnTo>
                    <a:pt x="381" y="221"/>
                  </a:lnTo>
                  <a:lnTo>
                    <a:pt x="383" y="221"/>
                  </a:lnTo>
                  <a:lnTo>
                    <a:pt x="383" y="219"/>
                  </a:lnTo>
                  <a:lnTo>
                    <a:pt x="383" y="218"/>
                  </a:lnTo>
                  <a:lnTo>
                    <a:pt x="385" y="218"/>
                  </a:lnTo>
                  <a:lnTo>
                    <a:pt x="387" y="218"/>
                  </a:lnTo>
                  <a:close/>
                  <a:moveTo>
                    <a:pt x="394" y="176"/>
                  </a:moveTo>
                  <a:lnTo>
                    <a:pt x="394" y="174"/>
                  </a:lnTo>
                  <a:lnTo>
                    <a:pt x="394" y="176"/>
                  </a:lnTo>
                  <a:lnTo>
                    <a:pt x="396" y="176"/>
                  </a:lnTo>
                  <a:lnTo>
                    <a:pt x="394" y="176"/>
                  </a:lnTo>
                  <a:lnTo>
                    <a:pt x="394" y="177"/>
                  </a:lnTo>
                  <a:lnTo>
                    <a:pt x="394" y="176"/>
                  </a:lnTo>
                  <a:lnTo>
                    <a:pt x="394" y="177"/>
                  </a:lnTo>
                  <a:lnTo>
                    <a:pt x="394" y="179"/>
                  </a:lnTo>
                  <a:lnTo>
                    <a:pt x="392" y="179"/>
                  </a:lnTo>
                  <a:lnTo>
                    <a:pt x="394" y="179"/>
                  </a:lnTo>
                  <a:lnTo>
                    <a:pt x="394" y="181"/>
                  </a:lnTo>
                  <a:lnTo>
                    <a:pt x="394" y="183"/>
                  </a:lnTo>
                  <a:lnTo>
                    <a:pt x="392" y="183"/>
                  </a:lnTo>
                  <a:lnTo>
                    <a:pt x="392" y="185"/>
                  </a:lnTo>
                  <a:lnTo>
                    <a:pt x="392" y="183"/>
                  </a:lnTo>
                  <a:lnTo>
                    <a:pt x="392" y="185"/>
                  </a:lnTo>
                  <a:lnTo>
                    <a:pt x="392" y="183"/>
                  </a:lnTo>
                  <a:lnTo>
                    <a:pt x="394" y="183"/>
                  </a:lnTo>
                  <a:lnTo>
                    <a:pt x="394" y="181"/>
                  </a:lnTo>
                  <a:lnTo>
                    <a:pt x="394" y="179"/>
                  </a:lnTo>
                  <a:lnTo>
                    <a:pt x="396" y="179"/>
                  </a:lnTo>
                  <a:lnTo>
                    <a:pt x="396" y="181"/>
                  </a:lnTo>
                  <a:lnTo>
                    <a:pt x="396" y="183"/>
                  </a:lnTo>
                  <a:lnTo>
                    <a:pt x="396" y="185"/>
                  </a:lnTo>
                  <a:lnTo>
                    <a:pt x="394" y="185"/>
                  </a:lnTo>
                  <a:lnTo>
                    <a:pt x="396" y="185"/>
                  </a:lnTo>
                  <a:lnTo>
                    <a:pt x="394" y="185"/>
                  </a:lnTo>
                  <a:lnTo>
                    <a:pt x="394" y="187"/>
                  </a:lnTo>
                  <a:lnTo>
                    <a:pt x="394" y="188"/>
                  </a:lnTo>
                  <a:lnTo>
                    <a:pt x="392" y="188"/>
                  </a:lnTo>
                  <a:lnTo>
                    <a:pt x="392" y="190"/>
                  </a:lnTo>
                  <a:lnTo>
                    <a:pt x="390" y="190"/>
                  </a:lnTo>
                  <a:lnTo>
                    <a:pt x="392" y="190"/>
                  </a:lnTo>
                  <a:lnTo>
                    <a:pt x="390" y="190"/>
                  </a:lnTo>
                  <a:lnTo>
                    <a:pt x="392" y="190"/>
                  </a:lnTo>
                  <a:lnTo>
                    <a:pt x="394" y="190"/>
                  </a:lnTo>
                  <a:lnTo>
                    <a:pt x="392" y="188"/>
                  </a:lnTo>
                  <a:lnTo>
                    <a:pt x="394" y="188"/>
                  </a:lnTo>
                  <a:lnTo>
                    <a:pt x="394" y="190"/>
                  </a:lnTo>
                  <a:lnTo>
                    <a:pt x="394" y="192"/>
                  </a:lnTo>
                  <a:lnTo>
                    <a:pt x="394" y="194"/>
                  </a:lnTo>
                  <a:lnTo>
                    <a:pt x="394" y="196"/>
                  </a:lnTo>
                  <a:lnTo>
                    <a:pt x="392" y="196"/>
                  </a:lnTo>
                  <a:lnTo>
                    <a:pt x="392" y="194"/>
                  </a:lnTo>
                  <a:lnTo>
                    <a:pt x="392" y="196"/>
                  </a:lnTo>
                  <a:lnTo>
                    <a:pt x="392" y="194"/>
                  </a:lnTo>
                  <a:lnTo>
                    <a:pt x="392" y="196"/>
                  </a:lnTo>
                  <a:lnTo>
                    <a:pt x="390" y="196"/>
                  </a:lnTo>
                  <a:lnTo>
                    <a:pt x="390" y="194"/>
                  </a:lnTo>
                  <a:lnTo>
                    <a:pt x="390" y="192"/>
                  </a:lnTo>
                  <a:lnTo>
                    <a:pt x="390" y="194"/>
                  </a:lnTo>
                  <a:lnTo>
                    <a:pt x="390" y="192"/>
                  </a:lnTo>
                  <a:lnTo>
                    <a:pt x="389" y="192"/>
                  </a:lnTo>
                  <a:lnTo>
                    <a:pt x="389" y="190"/>
                  </a:lnTo>
                  <a:lnTo>
                    <a:pt x="390" y="190"/>
                  </a:lnTo>
                  <a:lnTo>
                    <a:pt x="389" y="190"/>
                  </a:lnTo>
                  <a:lnTo>
                    <a:pt x="389" y="188"/>
                  </a:lnTo>
                  <a:lnTo>
                    <a:pt x="389" y="187"/>
                  </a:lnTo>
                  <a:lnTo>
                    <a:pt x="389" y="188"/>
                  </a:lnTo>
                  <a:lnTo>
                    <a:pt x="389" y="187"/>
                  </a:lnTo>
                  <a:lnTo>
                    <a:pt x="389" y="188"/>
                  </a:lnTo>
                  <a:lnTo>
                    <a:pt x="387" y="188"/>
                  </a:lnTo>
                  <a:lnTo>
                    <a:pt x="387" y="187"/>
                  </a:lnTo>
                  <a:lnTo>
                    <a:pt x="387" y="185"/>
                  </a:lnTo>
                  <a:lnTo>
                    <a:pt x="387" y="183"/>
                  </a:lnTo>
                  <a:lnTo>
                    <a:pt x="385" y="183"/>
                  </a:lnTo>
                  <a:lnTo>
                    <a:pt x="387" y="183"/>
                  </a:lnTo>
                  <a:lnTo>
                    <a:pt x="387" y="181"/>
                  </a:lnTo>
                  <a:lnTo>
                    <a:pt x="387" y="179"/>
                  </a:lnTo>
                  <a:lnTo>
                    <a:pt x="389" y="179"/>
                  </a:lnTo>
                  <a:lnTo>
                    <a:pt x="389" y="181"/>
                  </a:lnTo>
                  <a:lnTo>
                    <a:pt x="389" y="183"/>
                  </a:lnTo>
                  <a:lnTo>
                    <a:pt x="389" y="181"/>
                  </a:lnTo>
                  <a:lnTo>
                    <a:pt x="389" y="179"/>
                  </a:lnTo>
                  <a:lnTo>
                    <a:pt x="389" y="177"/>
                  </a:lnTo>
                  <a:lnTo>
                    <a:pt x="389" y="176"/>
                  </a:lnTo>
                  <a:lnTo>
                    <a:pt x="390" y="176"/>
                  </a:lnTo>
                  <a:lnTo>
                    <a:pt x="390" y="174"/>
                  </a:lnTo>
                  <a:lnTo>
                    <a:pt x="390" y="172"/>
                  </a:lnTo>
                  <a:lnTo>
                    <a:pt x="390" y="170"/>
                  </a:lnTo>
                  <a:lnTo>
                    <a:pt x="392" y="170"/>
                  </a:lnTo>
                  <a:lnTo>
                    <a:pt x="392" y="168"/>
                  </a:lnTo>
                  <a:lnTo>
                    <a:pt x="392" y="170"/>
                  </a:lnTo>
                  <a:lnTo>
                    <a:pt x="392" y="172"/>
                  </a:lnTo>
                  <a:lnTo>
                    <a:pt x="392" y="170"/>
                  </a:lnTo>
                  <a:lnTo>
                    <a:pt x="392" y="172"/>
                  </a:lnTo>
                  <a:lnTo>
                    <a:pt x="392" y="170"/>
                  </a:lnTo>
                  <a:lnTo>
                    <a:pt x="394" y="170"/>
                  </a:lnTo>
                  <a:lnTo>
                    <a:pt x="394" y="172"/>
                  </a:lnTo>
                  <a:lnTo>
                    <a:pt x="394" y="174"/>
                  </a:lnTo>
                  <a:lnTo>
                    <a:pt x="394" y="176"/>
                  </a:lnTo>
                  <a:close/>
                  <a:moveTo>
                    <a:pt x="394" y="148"/>
                  </a:moveTo>
                  <a:lnTo>
                    <a:pt x="394" y="146"/>
                  </a:lnTo>
                  <a:lnTo>
                    <a:pt x="396" y="146"/>
                  </a:lnTo>
                  <a:lnTo>
                    <a:pt x="396" y="148"/>
                  </a:lnTo>
                  <a:lnTo>
                    <a:pt x="396" y="146"/>
                  </a:lnTo>
                  <a:lnTo>
                    <a:pt x="394" y="146"/>
                  </a:lnTo>
                  <a:lnTo>
                    <a:pt x="396" y="146"/>
                  </a:lnTo>
                  <a:lnTo>
                    <a:pt x="396" y="144"/>
                  </a:lnTo>
                  <a:lnTo>
                    <a:pt x="398" y="144"/>
                  </a:lnTo>
                  <a:lnTo>
                    <a:pt x="398" y="146"/>
                  </a:lnTo>
                  <a:lnTo>
                    <a:pt x="398" y="144"/>
                  </a:lnTo>
                  <a:lnTo>
                    <a:pt x="398" y="146"/>
                  </a:lnTo>
                  <a:lnTo>
                    <a:pt x="400" y="146"/>
                  </a:lnTo>
                  <a:lnTo>
                    <a:pt x="398" y="146"/>
                  </a:lnTo>
                  <a:lnTo>
                    <a:pt x="400" y="144"/>
                  </a:lnTo>
                  <a:lnTo>
                    <a:pt x="400" y="146"/>
                  </a:lnTo>
                  <a:lnTo>
                    <a:pt x="401" y="146"/>
                  </a:lnTo>
                  <a:lnTo>
                    <a:pt x="401" y="148"/>
                  </a:lnTo>
                  <a:lnTo>
                    <a:pt x="401" y="150"/>
                  </a:lnTo>
                  <a:lnTo>
                    <a:pt x="401" y="152"/>
                  </a:lnTo>
                  <a:lnTo>
                    <a:pt x="403" y="152"/>
                  </a:lnTo>
                  <a:lnTo>
                    <a:pt x="401" y="152"/>
                  </a:lnTo>
                  <a:lnTo>
                    <a:pt x="401" y="154"/>
                  </a:lnTo>
                  <a:lnTo>
                    <a:pt x="401" y="155"/>
                  </a:lnTo>
                  <a:lnTo>
                    <a:pt x="401" y="157"/>
                  </a:lnTo>
                  <a:lnTo>
                    <a:pt x="403" y="157"/>
                  </a:lnTo>
                  <a:lnTo>
                    <a:pt x="401" y="159"/>
                  </a:lnTo>
                  <a:lnTo>
                    <a:pt x="401" y="161"/>
                  </a:lnTo>
                  <a:lnTo>
                    <a:pt x="400" y="161"/>
                  </a:lnTo>
                  <a:lnTo>
                    <a:pt x="401" y="161"/>
                  </a:lnTo>
                  <a:lnTo>
                    <a:pt x="400" y="161"/>
                  </a:lnTo>
                  <a:lnTo>
                    <a:pt x="400" y="163"/>
                  </a:lnTo>
                  <a:lnTo>
                    <a:pt x="400" y="161"/>
                  </a:lnTo>
                  <a:lnTo>
                    <a:pt x="398" y="161"/>
                  </a:lnTo>
                  <a:lnTo>
                    <a:pt x="398" y="159"/>
                  </a:lnTo>
                  <a:lnTo>
                    <a:pt x="398" y="161"/>
                  </a:lnTo>
                  <a:lnTo>
                    <a:pt x="400" y="161"/>
                  </a:lnTo>
                  <a:lnTo>
                    <a:pt x="400" y="163"/>
                  </a:lnTo>
                  <a:lnTo>
                    <a:pt x="398" y="163"/>
                  </a:lnTo>
                  <a:lnTo>
                    <a:pt x="398" y="161"/>
                  </a:lnTo>
                  <a:lnTo>
                    <a:pt x="396" y="161"/>
                  </a:lnTo>
                  <a:lnTo>
                    <a:pt x="398" y="161"/>
                  </a:lnTo>
                  <a:lnTo>
                    <a:pt x="398" y="163"/>
                  </a:lnTo>
                  <a:lnTo>
                    <a:pt x="398" y="165"/>
                  </a:lnTo>
                  <a:lnTo>
                    <a:pt x="400" y="165"/>
                  </a:lnTo>
                  <a:lnTo>
                    <a:pt x="400" y="166"/>
                  </a:lnTo>
                  <a:lnTo>
                    <a:pt x="398" y="166"/>
                  </a:lnTo>
                  <a:lnTo>
                    <a:pt x="396" y="166"/>
                  </a:lnTo>
                  <a:lnTo>
                    <a:pt x="394" y="166"/>
                  </a:lnTo>
                  <a:lnTo>
                    <a:pt x="392" y="166"/>
                  </a:lnTo>
                  <a:lnTo>
                    <a:pt x="392" y="165"/>
                  </a:lnTo>
                  <a:lnTo>
                    <a:pt x="392" y="166"/>
                  </a:lnTo>
                  <a:lnTo>
                    <a:pt x="392" y="165"/>
                  </a:lnTo>
                  <a:lnTo>
                    <a:pt x="392" y="163"/>
                  </a:lnTo>
                  <a:lnTo>
                    <a:pt x="392" y="161"/>
                  </a:lnTo>
                  <a:lnTo>
                    <a:pt x="392" y="159"/>
                  </a:lnTo>
                  <a:lnTo>
                    <a:pt x="392" y="157"/>
                  </a:lnTo>
                  <a:lnTo>
                    <a:pt x="392" y="155"/>
                  </a:lnTo>
                  <a:lnTo>
                    <a:pt x="392" y="154"/>
                  </a:lnTo>
                  <a:lnTo>
                    <a:pt x="394" y="154"/>
                  </a:lnTo>
                  <a:lnTo>
                    <a:pt x="394" y="155"/>
                  </a:lnTo>
                  <a:lnTo>
                    <a:pt x="394" y="154"/>
                  </a:lnTo>
                  <a:lnTo>
                    <a:pt x="396" y="154"/>
                  </a:lnTo>
                  <a:lnTo>
                    <a:pt x="396" y="155"/>
                  </a:lnTo>
                  <a:lnTo>
                    <a:pt x="396" y="154"/>
                  </a:lnTo>
                  <a:lnTo>
                    <a:pt x="396" y="152"/>
                  </a:lnTo>
                  <a:lnTo>
                    <a:pt x="396" y="154"/>
                  </a:lnTo>
                  <a:lnTo>
                    <a:pt x="394" y="154"/>
                  </a:lnTo>
                  <a:lnTo>
                    <a:pt x="394" y="152"/>
                  </a:lnTo>
                  <a:lnTo>
                    <a:pt x="394" y="150"/>
                  </a:lnTo>
                  <a:lnTo>
                    <a:pt x="394" y="148"/>
                  </a:lnTo>
                  <a:close/>
                  <a:moveTo>
                    <a:pt x="405" y="121"/>
                  </a:moveTo>
                  <a:lnTo>
                    <a:pt x="405" y="123"/>
                  </a:lnTo>
                  <a:lnTo>
                    <a:pt x="405" y="124"/>
                  </a:lnTo>
                  <a:lnTo>
                    <a:pt x="403" y="124"/>
                  </a:lnTo>
                  <a:lnTo>
                    <a:pt x="405" y="124"/>
                  </a:lnTo>
                  <a:lnTo>
                    <a:pt x="405" y="126"/>
                  </a:lnTo>
                  <a:lnTo>
                    <a:pt x="403" y="126"/>
                  </a:lnTo>
                  <a:lnTo>
                    <a:pt x="405" y="126"/>
                  </a:lnTo>
                  <a:lnTo>
                    <a:pt x="405" y="128"/>
                  </a:lnTo>
                  <a:lnTo>
                    <a:pt x="405" y="126"/>
                  </a:lnTo>
                  <a:lnTo>
                    <a:pt x="405" y="128"/>
                  </a:lnTo>
                  <a:lnTo>
                    <a:pt x="405" y="130"/>
                  </a:lnTo>
                  <a:lnTo>
                    <a:pt x="407" y="130"/>
                  </a:lnTo>
                  <a:lnTo>
                    <a:pt x="405" y="130"/>
                  </a:lnTo>
                  <a:lnTo>
                    <a:pt x="405" y="128"/>
                  </a:lnTo>
                  <a:lnTo>
                    <a:pt x="405" y="130"/>
                  </a:lnTo>
                  <a:lnTo>
                    <a:pt x="403" y="128"/>
                  </a:lnTo>
                  <a:lnTo>
                    <a:pt x="403" y="130"/>
                  </a:lnTo>
                  <a:lnTo>
                    <a:pt x="403" y="128"/>
                  </a:lnTo>
                  <a:lnTo>
                    <a:pt x="401" y="128"/>
                  </a:lnTo>
                  <a:lnTo>
                    <a:pt x="401" y="130"/>
                  </a:lnTo>
                  <a:lnTo>
                    <a:pt x="401" y="128"/>
                  </a:lnTo>
                  <a:lnTo>
                    <a:pt x="401" y="130"/>
                  </a:lnTo>
                  <a:lnTo>
                    <a:pt x="403" y="130"/>
                  </a:lnTo>
                  <a:lnTo>
                    <a:pt x="403" y="132"/>
                  </a:lnTo>
                  <a:lnTo>
                    <a:pt x="403" y="130"/>
                  </a:lnTo>
                  <a:lnTo>
                    <a:pt x="403" y="132"/>
                  </a:lnTo>
                  <a:lnTo>
                    <a:pt x="403" y="130"/>
                  </a:lnTo>
                  <a:lnTo>
                    <a:pt x="403" y="132"/>
                  </a:lnTo>
                  <a:lnTo>
                    <a:pt x="405" y="132"/>
                  </a:lnTo>
                  <a:lnTo>
                    <a:pt x="405" y="134"/>
                  </a:lnTo>
                  <a:lnTo>
                    <a:pt x="405" y="135"/>
                  </a:lnTo>
                  <a:lnTo>
                    <a:pt x="405" y="137"/>
                  </a:lnTo>
                  <a:lnTo>
                    <a:pt x="405" y="139"/>
                  </a:lnTo>
                  <a:lnTo>
                    <a:pt x="403" y="139"/>
                  </a:lnTo>
                  <a:lnTo>
                    <a:pt x="403" y="141"/>
                  </a:lnTo>
                  <a:lnTo>
                    <a:pt x="401" y="141"/>
                  </a:lnTo>
                  <a:lnTo>
                    <a:pt x="403" y="141"/>
                  </a:lnTo>
                  <a:lnTo>
                    <a:pt x="401" y="141"/>
                  </a:lnTo>
                  <a:lnTo>
                    <a:pt x="401" y="139"/>
                  </a:lnTo>
                  <a:lnTo>
                    <a:pt x="400" y="139"/>
                  </a:lnTo>
                  <a:lnTo>
                    <a:pt x="400" y="137"/>
                  </a:lnTo>
                  <a:lnTo>
                    <a:pt x="400" y="139"/>
                  </a:lnTo>
                  <a:lnTo>
                    <a:pt x="400" y="141"/>
                  </a:lnTo>
                  <a:lnTo>
                    <a:pt x="400" y="143"/>
                  </a:lnTo>
                  <a:lnTo>
                    <a:pt x="401" y="143"/>
                  </a:lnTo>
                  <a:lnTo>
                    <a:pt x="400" y="143"/>
                  </a:lnTo>
                  <a:lnTo>
                    <a:pt x="400" y="141"/>
                  </a:lnTo>
                  <a:lnTo>
                    <a:pt x="400" y="143"/>
                  </a:lnTo>
                  <a:lnTo>
                    <a:pt x="398" y="144"/>
                  </a:lnTo>
                  <a:lnTo>
                    <a:pt x="400" y="144"/>
                  </a:lnTo>
                  <a:lnTo>
                    <a:pt x="398" y="144"/>
                  </a:lnTo>
                  <a:lnTo>
                    <a:pt x="400" y="146"/>
                  </a:lnTo>
                  <a:lnTo>
                    <a:pt x="398" y="146"/>
                  </a:lnTo>
                  <a:lnTo>
                    <a:pt x="398" y="144"/>
                  </a:lnTo>
                  <a:lnTo>
                    <a:pt x="398" y="146"/>
                  </a:lnTo>
                  <a:lnTo>
                    <a:pt x="398" y="144"/>
                  </a:lnTo>
                  <a:lnTo>
                    <a:pt x="396" y="144"/>
                  </a:lnTo>
                  <a:lnTo>
                    <a:pt x="396" y="143"/>
                  </a:lnTo>
                  <a:lnTo>
                    <a:pt x="396" y="141"/>
                  </a:lnTo>
                  <a:lnTo>
                    <a:pt x="396" y="143"/>
                  </a:lnTo>
                  <a:lnTo>
                    <a:pt x="396" y="141"/>
                  </a:lnTo>
                  <a:lnTo>
                    <a:pt x="398" y="141"/>
                  </a:lnTo>
                  <a:lnTo>
                    <a:pt x="396" y="141"/>
                  </a:lnTo>
                  <a:lnTo>
                    <a:pt x="396" y="139"/>
                  </a:lnTo>
                  <a:lnTo>
                    <a:pt x="396" y="137"/>
                  </a:lnTo>
                  <a:lnTo>
                    <a:pt x="398" y="137"/>
                  </a:lnTo>
                  <a:lnTo>
                    <a:pt x="396" y="137"/>
                  </a:lnTo>
                  <a:lnTo>
                    <a:pt x="398" y="137"/>
                  </a:lnTo>
                  <a:lnTo>
                    <a:pt x="396" y="137"/>
                  </a:lnTo>
                  <a:lnTo>
                    <a:pt x="398" y="137"/>
                  </a:lnTo>
                  <a:lnTo>
                    <a:pt x="398" y="135"/>
                  </a:lnTo>
                  <a:lnTo>
                    <a:pt x="396" y="135"/>
                  </a:lnTo>
                  <a:lnTo>
                    <a:pt x="398" y="135"/>
                  </a:lnTo>
                  <a:lnTo>
                    <a:pt x="396" y="135"/>
                  </a:lnTo>
                  <a:lnTo>
                    <a:pt x="398" y="135"/>
                  </a:lnTo>
                  <a:lnTo>
                    <a:pt x="396" y="135"/>
                  </a:lnTo>
                  <a:lnTo>
                    <a:pt x="396" y="134"/>
                  </a:lnTo>
                  <a:lnTo>
                    <a:pt x="398" y="134"/>
                  </a:lnTo>
                  <a:lnTo>
                    <a:pt x="398" y="132"/>
                  </a:lnTo>
                  <a:lnTo>
                    <a:pt x="398" y="130"/>
                  </a:lnTo>
                  <a:lnTo>
                    <a:pt x="398" y="128"/>
                  </a:lnTo>
                  <a:lnTo>
                    <a:pt x="398" y="126"/>
                  </a:lnTo>
                  <a:lnTo>
                    <a:pt x="400" y="126"/>
                  </a:lnTo>
                  <a:lnTo>
                    <a:pt x="398" y="126"/>
                  </a:lnTo>
                  <a:lnTo>
                    <a:pt x="400" y="126"/>
                  </a:lnTo>
                  <a:lnTo>
                    <a:pt x="400" y="124"/>
                  </a:lnTo>
                  <a:lnTo>
                    <a:pt x="398" y="124"/>
                  </a:lnTo>
                  <a:lnTo>
                    <a:pt x="400" y="124"/>
                  </a:lnTo>
                  <a:lnTo>
                    <a:pt x="401" y="124"/>
                  </a:lnTo>
                  <a:lnTo>
                    <a:pt x="401" y="123"/>
                  </a:lnTo>
                  <a:lnTo>
                    <a:pt x="400" y="123"/>
                  </a:lnTo>
                  <a:lnTo>
                    <a:pt x="401" y="123"/>
                  </a:lnTo>
                  <a:lnTo>
                    <a:pt x="400" y="123"/>
                  </a:lnTo>
                  <a:lnTo>
                    <a:pt x="401" y="123"/>
                  </a:lnTo>
                  <a:lnTo>
                    <a:pt x="403" y="123"/>
                  </a:lnTo>
                  <a:lnTo>
                    <a:pt x="403" y="121"/>
                  </a:lnTo>
                  <a:lnTo>
                    <a:pt x="403" y="123"/>
                  </a:lnTo>
                  <a:lnTo>
                    <a:pt x="403" y="121"/>
                  </a:lnTo>
                  <a:lnTo>
                    <a:pt x="405" y="121"/>
                  </a:lnTo>
                  <a:close/>
                  <a:moveTo>
                    <a:pt x="2" y="2"/>
                  </a:moveTo>
                  <a:lnTo>
                    <a:pt x="2" y="4"/>
                  </a:lnTo>
                  <a:lnTo>
                    <a:pt x="4" y="4"/>
                  </a:lnTo>
                  <a:lnTo>
                    <a:pt x="4" y="6"/>
                  </a:lnTo>
                  <a:lnTo>
                    <a:pt x="5" y="7"/>
                  </a:lnTo>
                  <a:lnTo>
                    <a:pt x="7" y="7"/>
                  </a:lnTo>
                  <a:lnTo>
                    <a:pt x="7" y="9"/>
                  </a:lnTo>
                  <a:lnTo>
                    <a:pt x="9" y="9"/>
                  </a:lnTo>
                  <a:lnTo>
                    <a:pt x="11" y="9"/>
                  </a:lnTo>
                  <a:lnTo>
                    <a:pt x="13" y="9"/>
                  </a:lnTo>
                  <a:lnTo>
                    <a:pt x="13" y="11"/>
                  </a:lnTo>
                  <a:lnTo>
                    <a:pt x="13" y="9"/>
                  </a:lnTo>
                  <a:lnTo>
                    <a:pt x="14" y="9"/>
                  </a:lnTo>
                  <a:lnTo>
                    <a:pt x="16" y="9"/>
                  </a:lnTo>
                  <a:lnTo>
                    <a:pt x="16" y="11"/>
                  </a:lnTo>
                  <a:lnTo>
                    <a:pt x="16" y="13"/>
                  </a:lnTo>
                  <a:lnTo>
                    <a:pt x="16" y="11"/>
                  </a:lnTo>
                  <a:lnTo>
                    <a:pt x="18" y="11"/>
                  </a:lnTo>
                  <a:lnTo>
                    <a:pt x="20" y="11"/>
                  </a:lnTo>
                  <a:lnTo>
                    <a:pt x="20" y="13"/>
                  </a:lnTo>
                  <a:lnTo>
                    <a:pt x="20" y="15"/>
                  </a:lnTo>
                  <a:lnTo>
                    <a:pt x="20" y="13"/>
                  </a:lnTo>
                  <a:lnTo>
                    <a:pt x="22" y="13"/>
                  </a:lnTo>
                  <a:lnTo>
                    <a:pt x="20" y="15"/>
                  </a:lnTo>
                  <a:lnTo>
                    <a:pt x="18" y="15"/>
                  </a:lnTo>
                  <a:lnTo>
                    <a:pt x="16" y="15"/>
                  </a:lnTo>
                  <a:lnTo>
                    <a:pt x="16" y="17"/>
                  </a:lnTo>
                  <a:lnTo>
                    <a:pt x="14" y="17"/>
                  </a:lnTo>
                  <a:lnTo>
                    <a:pt x="13" y="17"/>
                  </a:lnTo>
                  <a:lnTo>
                    <a:pt x="11" y="18"/>
                  </a:lnTo>
                  <a:lnTo>
                    <a:pt x="9" y="18"/>
                  </a:lnTo>
                  <a:lnTo>
                    <a:pt x="9" y="20"/>
                  </a:lnTo>
                  <a:lnTo>
                    <a:pt x="9" y="18"/>
                  </a:lnTo>
                  <a:lnTo>
                    <a:pt x="9" y="17"/>
                  </a:lnTo>
                  <a:lnTo>
                    <a:pt x="9" y="15"/>
                  </a:lnTo>
                  <a:lnTo>
                    <a:pt x="7" y="15"/>
                  </a:lnTo>
                  <a:lnTo>
                    <a:pt x="7" y="13"/>
                  </a:lnTo>
                  <a:lnTo>
                    <a:pt x="7" y="15"/>
                  </a:lnTo>
                  <a:lnTo>
                    <a:pt x="7" y="13"/>
                  </a:lnTo>
                  <a:lnTo>
                    <a:pt x="7" y="15"/>
                  </a:lnTo>
                  <a:lnTo>
                    <a:pt x="5" y="15"/>
                  </a:lnTo>
                  <a:lnTo>
                    <a:pt x="5" y="13"/>
                  </a:lnTo>
                  <a:lnTo>
                    <a:pt x="5" y="11"/>
                  </a:lnTo>
                  <a:lnTo>
                    <a:pt x="4" y="11"/>
                  </a:lnTo>
                  <a:lnTo>
                    <a:pt x="4" y="9"/>
                  </a:lnTo>
                  <a:lnTo>
                    <a:pt x="4" y="7"/>
                  </a:lnTo>
                  <a:lnTo>
                    <a:pt x="2" y="7"/>
                  </a:lnTo>
                  <a:lnTo>
                    <a:pt x="2" y="6"/>
                  </a:lnTo>
                  <a:lnTo>
                    <a:pt x="2" y="4"/>
                  </a:lnTo>
                  <a:lnTo>
                    <a:pt x="2" y="2"/>
                  </a:lnTo>
                  <a:lnTo>
                    <a:pt x="0" y="2"/>
                  </a:lnTo>
                  <a:lnTo>
                    <a:pt x="2" y="0"/>
                  </a:lnTo>
                  <a:lnTo>
                    <a:pt x="2" y="2"/>
                  </a:lnTo>
                  <a:close/>
                </a:path>
              </a:pathLst>
            </a:custGeom>
            <a:grpFill/>
            <a:ln w="3175" cap="rnd" cmpd="sng">
              <a:solidFill>
                <a:schemeClr val="bg1"/>
              </a:solidFill>
              <a:prstDash val="solid"/>
              <a:round/>
              <a:headEnd type="none" w="med" len="med"/>
              <a:tailEnd type="none" w="med" len="med"/>
            </a:ln>
            <a:effectLst/>
          </p:spPr>
          <p:txBody>
            <a:bodyPr/>
            <a:lstStyle/>
            <a:p>
              <a:endParaRPr lang="en-US" dirty="0">
                <a:solidFill>
                  <a:srgbClr val="000000"/>
                </a:solidFill>
              </a:endParaRPr>
            </a:p>
          </p:txBody>
        </p:sp>
        <p:sp>
          <p:nvSpPr>
            <p:cNvPr id="130" name="Freeform 129"/>
            <p:cNvSpPr>
              <a:spLocks noEditPoints="1"/>
            </p:cNvSpPr>
            <p:nvPr/>
          </p:nvSpPr>
          <p:spPr bwMode="auto">
            <a:xfrm>
              <a:off x="3561482" y="2753810"/>
              <a:ext cx="1886734" cy="1776494"/>
            </a:xfrm>
            <a:custGeom>
              <a:avLst/>
              <a:gdLst>
                <a:gd name="T0" fmla="*/ 4 w 1044"/>
                <a:gd name="T1" fmla="*/ 418 h 983"/>
                <a:gd name="T2" fmla="*/ 723 w 1044"/>
                <a:gd name="T3" fmla="*/ 451 h 983"/>
                <a:gd name="T4" fmla="*/ 705 w 1044"/>
                <a:gd name="T5" fmla="*/ 470 h 983"/>
                <a:gd name="T6" fmla="*/ 683 w 1044"/>
                <a:gd name="T7" fmla="*/ 495 h 983"/>
                <a:gd name="T8" fmla="*/ 623 w 1044"/>
                <a:gd name="T9" fmla="*/ 530 h 983"/>
                <a:gd name="T10" fmla="*/ 644 w 1044"/>
                <a:gd name="T11" fmla="*/ 532 h 983"/>
                <a:gd name="T12" fmla="*/ 654 w 1044"/>
                <a:gd name="T13" fmla="*/ 541 h 983"/>
                <a:gd name="T14" fmla="*/ 648 w 1044"/>
                <a:gd name="T15" fmla="*/ 555 h 983"/>
                <a:gd name="T16" fmla="*/ 571 w 1044"/>
                <a:gd name="T17" fmla="*/ 612 h 983"/>
                <a:gd name="T18" fmla="*/ 489 w 1044"/>
                <a:gd name="T19" fmla="*/ 671 h 983"/>
                <a:gd name="T20" fmla="*/ 478 w 1044"/>
                <a:gd name="T21" fmla="*/ 685 h 983"/>
                <a:gd name="T22" fmla="*/ 424 w 1044"/>
                <a:gd name="T23" fmla="*/ 674 h 983"/>
                <a:gd name="T24" fmla="*/ 425 w 1044"/>
                <a:gd name="T25" fmla="*/ 742 h 983"/>
                <a:gd name="T26" fmla="*/ 427 w 1044"/>
                <a:gd name="T27" fmla="*/ 782 h 983"/>
                <a:gd name="T28" fmla="*/ 416 w 1044"/>
                <a:gd name="T29" fmla="*/ 846 h 983"/>
                <a:gd name="T30" fmla="*/ 404 w 1044"/>
                <a:gd name="T31" fmla="*/ 903 h 983"/>
                <a:gd name="T32" fmla="*/ 356 w 1044"/>
                <a:gd name="T33" fmla="*/ 965 h 983"/>
                <a:gd name="T34" fmla="*/ 300 w 1044"/>
                <a:gd name="T35" fmla="*/ 950 h 983"/>
                <a:gd name="T36" fmla="*/ 292 w 1044"/>
                <a:gd name="T37" fmla="*/ 917 h 983"/>
                <a:gd name="T38" fmla="*/ 276 w 1044"/>
                <a:gd name="T39" fmla="*/ 870 h 983"/>
                <a:gd name="T40" fmla="*/ 247 w 1044"/>
                <a:gd name="T41" fmla="*/ 833 h 983"/>
                <a:gd name="T42" fmla="*/ 227 w 1044"/>
                <a:gd name="T43" fmla="*/ 771 h 983"/>
                <a:gd name="T44" fmla="*/ 205 w 1044"/>
                <a:gd name="T45" fmla="*/ 725 h 983"/>
                <a:gd name="T46" fmla="*/ 188 w 1044"/>
                <a:gd name="T47" fmla="*/ 696 h 983"/>
                <a:gd name="T48" fmla="*/ 183 w 1044"/>
                <a:gd name="T49" fmla="*/ 661 h 983"/>
                <a:gd name="T50" fmla="*/ 174 w 1044"/>
                <a:gd name="T51" fmla="*/ 630 h 983"/>
                <a:gd name="T52" fmla="*/ 174 w 1044"/>
                <a:gd name="T53" fmla="*/ 601 h 983"/>
                <a:gd name="T54" fmla="*/ 168 w 1044"/>
                <a:gd name="T55" fmla="*/ 574 h 983"/>
                <a:gd name="T56" fmla="*/ 161 w 1044"/>
                <a:gd name="T57" fmla="*/ 515 h 983"/>
                <a:gd name="T58" fmla="*/ 177 w 1044"/>
                <a:gd name="T59" fmla="*/ 493 h 983"/>
                <a:gd name="T60" fmla="*/ 150 w 1044"/>
                <a:gd name="T61" fmla="*/ 477 h 983"/>
                <a:gd name="T62" fmla="*/ 117 w 1044"/>
                <a:gd name="T63" fmla="*/ 523 h 983"/>
                <a:gd name="T64" fmla="*/ 46 w 1044"/>
                <a:gd name="T65" fmla="*/ 493 h 983"/>
                <a:gd name="T66" fmla="*/ 80 w 1044"/>
                <a:gd name="T67" fmla="*/ 451 h 983"/>
                <a:gd name="T68" fmla="*/ 33 w 1044"/>
                <a:gd name="T69" fmla="*/ 453 h 983"/>
                <a:gd name="T70" fmla="*/ 13 w 1044"/>
                <a:gd name="T71" fmla="*/ 420 h 983"/>
                <a:gd name="T72" fmla="*/ 91 w 1044"/>
                <a:gd name="T73" fmla="*/ 406 h 983"/>
                <a:gd name="T74" fmla="*/ 70 w 1044"/>
                <a:gd name="T75" fmla="*/ 320 h 983"/>
                <a:gd name="T76" fmla="*/ 210 w 1044"/>
                <a:gd name="T77" fmla="*/ 179 h 983"/>
                <a:gd name="T78" fmla="*/ 256 w 1044"/>
                <a:gd name="T79" fmla="*/ 119 h 983"/>
                <a:gd name="T80" fmla="*/ 208 w 1044"/>
                <a:gd name="T81" fmla="*/ 47 h 983"/>
                <a:gd name="T82" fmla="*/ 354 w 1044"/>
                <a:gd name="T83" fmla="*/ 2 h 983"/>
                <a:gd name="T84" fmla="*/ 389 w 1044"/>
                <a:gd name="T85" fmla="*/ 113 h 983"/>
                <a:gd name="T86" fmla="*/ 413 w 1044"/>
                <a:gd name="T87" fmla="*/ 161 h 983"/>
                <a:gd name="T88" fmla="*/ 431 w 1044"/>
                <a:gd name="T89" fmla="*/ 226 h 983"/>
                <a:gd name="T90" fmla="*/ 493 w 1044"/>
                <a:gd name="T91" fmla="*/ 272 h 983"/>
                <a:gd name="T92" fmla="*/ 606 w 1044"/>
                <a:gd name="T93" fmla="*/ 311 h 983"/>
                <a:gd name="T94" fmla="*/ 697 w 1044"/>
                <a:gd name="T95" fmla="*/ 325 h 983"/>
                <a:gd name="T96" fmla="*/ 738 w 1044"/>
                <a:gd name="T97" fmla="*/ 290 h 983"/>
                <a:gd name="T98" fmla="*/ 854 w 1044"/>
                <a:gd name="T99" fmla="*/ 311 h 983"/>
                <a:gd name="T100" fmla="*/ 902 w 1044"/>
                <a:gd name="T101" fmla="*/ 247 h 983"/>
                <a:gd name="T102" fmla="*/ 995 w 1044"/>
                <a:gd name="T103" fmla="*/ 219 h 983"/>
                <a:gd name="T104" fmla="*/ 1042 w 1044"/>
                <a:gd name="T105" fmla="*/ 267 h 983"/>
                <a:gd name="T106" fmla="*/ 968 w 1044"/>
                <a:gd name="T107" fmla="*/ 318 h 983"/>
                <a:gd name="T108" fmla="*/ 929 w 1044"/>
                <a:gd name="T109" fmla="*/ 415 h 983"/>
                <a:gd name="T110" fmla="*/ 893 w 1044"/>
                <a:gd name="T111" fmla="*/ 466 h 983"/>
                <a:gd name="T112" fmla="*/ 863 w 1044"/>
                <a:gd name="T113" fmla="*/ 435 h 983"/>
                <a:gd name="T114" fmla="*/ 823 w 1044"/>
                <a:gd name="T115" fmla="*/ 428 h 983"/>
                <a:gd name="T116" fmla="*/ 853 w 1044"/>
                <a:gd name="T117" fmla="*/ 371 h 983"/>
                <a:gd name="T118" fmla="*/ 769 w 1044"/>
                <a:gd name="T119" fmla="*/ 332 h 983"/>
                <a:gd name="T120" fmla="*/ 727 w 1044"/>
                <a:gd name="T121" fmla="*/ 327 h 983"/>
                <a:gd name="T122" fmla="*/ 736 w 1044"/>
                <a:gd name="T123" fmla="*/ 404 h 983"/>
                <a:gd name="T124" fmla="*/ 730 w 1044"/>
                <a:gd name="T125" fmla="*/ 477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44" h="983">
                  <a:moveTo>
                    <a:pt x="7" y="424"/>
                  </a:moveTo>
                  <a:lnTo>
                    <a:pt x="6" y="426"/>
                  </a:lnTo>
                  <a:lnTo>
                    <a:pt x="6" y="428"/>
                  </a:lnTo>
                  <a:lnTo>
                    <a:pt x="4" y="428"/>
                  </a:lnTo>
                  <a:lnTo>
                    <a:pt x="2" y="428"/>
                  </a:lnTo>
                  <a:lnTo>
                    <a:pt x="4" y="428"/>
                  </a:lnTo>
                  <a:lnTo>
                    <a:pt x="4" y="426"/>
                  </a:lnTo>
                  <a:lnTo>
                    <a:pt x="4" y="428"/>
                  </a:lnTo>
                  <a:lnTo>
                    <a:pt x="4" y="426"/>
                  </a:lnTo>
                  <a:lnTo>
                    <a:pt x="2" y="426"/>
                  </a:lnTo>
                  <a:lnTo>
                    <a:pt x="4" y="426"/>
                  </a:lnTo>
                  <a:lnTo>
                    <a:pt x="2" y="426"/>
                  </a:lnTo>
                  <a:lnTo>
                    <a:pt x="2" y="428"/>
                  </a:lnTo>
                  <a:lnTo>
                    <a:pt x="2" y="426"/>
                  </a:lnTo>
                  <a:lnTo>
                    <a:pt x="2" y="428"/>
                  </a:lnTo>
                  <a:lnTo>
                    <a:pt x="0" y="428"/>
                  </a:lnTo>
                  <a:lnTo>
                    <a:pt x="2" y="428"/>
                  </a:lnTo>
                  <a:lnTo>
                    <a:pt x="0" y="428"/>
                  </a:lnTo>
                  <a:lnTo>
                    <a:pt x="2" y="428"/>
                  </a:lnTo>
                  <a:lnTo>
                    <a:pt x="2" y="426"/>
                  </a:lnTo>
                  <a:lnTo>
                    <a:pt x="0" y="426"/>
                  </a:lnTo>
                  <a:lnTo>
                    <a:pt x="0" y="428"/>
                  </a:lnTo>
                  <a:lnTo>
                    <a:pt x="0" y="426"/>
                  </a:lnTo>
                  <a:lnTo>
                    <a:pt x="0" y="428"/>
                  </a:lnTo>
                  <a:lnTo>
                    <a:pt x="0" y="426"/>
                  </a:lnTo>
                  <a:lnTo>
                    <a:pt x="2" y="426"/>
                  </a:lnTo>
                  <a:lnTo>
                    <a:pt x="4" y="426"/>
                  </a:lnTo>
                  <a:lnTo>
                    <a:pt x="2" y="426"/>
                  </a:lnTo>
                  <a:lnTo>
                    <a:pt x="2" y="424"/>
                  </a:lnTo>
                  <a:lnTo>
                    <a:pt x="4" y="424"/>
                  </a:lnTo>
                  <a:lnTo>
                    <a:pt x="4" y="422"/>
                  </a:lnTo>
                  <a:lnTo>
                    <a:pt x="6" y="422"/>
                  </a:lnTo>
                  <a:lnTo>
                    <a:pt x="6" y="420"/>
                  </a:lnTo>
                  <a:lnTo>
                    <a:pt x="7" y="420"/>
                  </a:lnTo>
                  <a:lnTo>
                    <a:pt x="7" y="422"/>
                  </a:lnTo>
                  <a:lnTo>
                    <a:pt x="7" y="420"/>
                  </a:lnTo>
                  <a:lnTo>
                    <a:pt x="7" y="422"/>
                  </a:lnTo>
                  <a:lnTo>
                    <a:pt x="7" y="424"/>
                  </a:lnTo>
                  <a:lnTo>
                    <a:pt x="7" y="426"/>
                  </a:lnTo>
                  <a:lnTo>
                    <a:pt x="6" y="426"/>
                  </a:lnTo>
                  <a:lnTo>
                    <a:pt x="7" y="424"/>
                  </a:lnTo>
                  <a:close/>
                  <a:moveTo>
                    <a:pt x="11" y="415"/>
                  </a:moveTo>
                  <a:lnTo>
                    <a:pt x="11" y="417"/>
                  </a:lnTo>
                  <a:lnTo>
                    <a:pt x="9" y="417"/>
                  </a:lnTo>
                  <a:lnTo>
                    <a:pt x="11" y="417"/>
                  </a:lnTo>
                  <a:lnTo>
                    <a:pt x="9" y="417"/>
                  </a:lnTo>
                  <a:lnTo>
                    <a:pt x="9" y="418"/>
                  </a:lnTo>
                  <a:lnTo>
                    <a:pt x="9" y="417"/>
                  </a:lnTo>
                  <a:lnTo>
                    <a:pt x="9" y="415"/>
                  </a:lnTo>
                  <a:lnTo>
                    <a:pt x="9" y="417"/>
                  </a:lnTo>
                  <a:lnTo>
                    <a:pt x="9" y="415"/>
                  </a:lnTo>
                  <a:lnTo>
                    <a:pt x="9" y="413"/>
                  </a:lnTo>
                  <a:lnTo>
                    <a:pt x="11" y="413"/>
                  </a:lnTo>
                  <a:lnTo>
                    <a:pt x="11" y="415"/>
                  </a:lnTo>
                  <a:close/>
                  <a:moveTo>
                    <a:pt x="13" y="415"/>
                  </a:moveTo>
                  <a:lnTo>
                    <a:pt x="11" y="415"/>
                  </a:lnTo>
                  <a:lnTo>
                    <a:pt x="11" y="413"/>
                  </a:lnTo>
                  <a:lnTo>
                    <a:pt x="13" y="413"/>
                  </a:lnTo>
                  <a:lnTo>
                    <a:pt x="13" y="415"/>
                  </a:lnTo>
                  <a:close/>
                  <a:moveTo>
                    <a:pt x="15" y="415"/>
                  </a:moveTo>
                  <a:lnTo>
                    <a:pt x="13" y="415"/>
                  </a:lnTo>
                  <a:lnTo>
                    <a:pt x="15" y="415"/>
                  </a:lnTo>
                  <a:lnTo>
                    <a:pt x="13" y="415"/>
                  </a:lnTo>
                  <a:lnTo>
                    <a:pt x="13" y="417"/>
                  </a:lnTo>
                  <a:lnTo>
                    <a:pt x="11" y="418"/>
                  </a:lnTo>
                  <a:lnTo>
                    <a:pt x="11" y="417"/>
                  </a:lnTo>
                  <a:lnTo>
                    <a:pt x="13" y="415"/>
                  </a:lnTo>
                  <a:lnTo>
                    <a:pt x="11" y="415"/>
                  </a:lnTo>
                  <a:lnTo>
                    <a:pt x="13" y="415"/>
                  </a:lnTo>
                  <a:lnTo>
                    <a:pt x="13" y="413"/>
                  </a:lnTo>
                  <a:lnTo>
                    <a:pt x="15" y="413"/>
                  </a:lnTo>
                  <a:lnTo>
                    <a:pt x="15" y="415"/>
                  </a:lnTo>
                  <a:close/>
                  <a:moveTo>
                    <a:pt x="7" y="413"/>
                  </a:moveTo>
                  <a:lnTo>
                    <a:pt x="9" y="413"/>
                  </a:lnTo>
                  <a:lnTo>
                    <a:pt x="9" y="415"/>
                  </a:lnTo>
                  <a:lnTo>
                    <a:pt x="7" y="415"/>
                  </a:lnTo>
                  <a:lnTo>
                    <a:pt x="6" y="415"/>
                  </a:lnTo>
                  <a:lnTo>
                    <a:pt x="7" y="415"/>
                  </a:lnTo>
                  <a:lnTo>
                    <a:pt x="6" y="415"/>
                  </a:lnTo>
                  <a:lnTo>
                    <a:pt x="6" y="417"/>
                  </a:lnTo>
                  <a:lnTo>
                    <a:pt x="6" y="418"/>
                  </a:lnTo>
                  <a:lnTo>
                    <a:pt x="4" y="420"/>
                  </a:lnTo>
                  <a:lnTo>
                    <a:pt x="4" y="418"/>
                  </a:lnTo>
                  <a:lnTo>
                    <a:pt x="4" y="420"/>
                  </a:lnTo>
                  <a:lnTo>
                    <a:pt x="2" y="420"/>
                  </a:lnTo>
                  <a:lnTo>
                    <a:pt x="2" y="422"/>
                  </a:lnTo>
                  <a:lnTo>
                    <a:pt x="2" y="424"/>
                  </a:lnTo>
                  <a:lnTo>
                    <a:pt x="0" y="424"/>
                  </a:lnTo>
                  <a:lnTo>
                    <a:pt x="0" y="422"/>
                  </a:lnTo>
                  <a:lnTo>
                    <a:pt x="0" y="420"/>
                  </a:lnTo>
                  <a:lnTo>
                    <a:pt x="0" y="422"/>
                  </a:lnTo>
                  <a:lnTo>
                    <a:pt x="2" y="420"/>
                  </a:lnTo>
                  <a:lnTo>
                    <a:pt x="0" y="420"/>
                  </a:lnTo>
                  <a:lnTo>
                    <a:pt x="0" y="418"/>
                  </a:lnTo>
                  <a:lnTo>
                    <a:pt x="2" y="418"/>
                  </a:lnTo>
                  <a:lnTo>
                    <a:pt x="4" y="418"/>
                  </a:lnTo>
                  <a:lnTo>
                    <a:pt x="2" y="418"/>
                  </a:lnTo>
                  <a:lnTo>
                    <a:pt x="2" y="417"/>
                  </a:lnTo>
                  <a:lnTo>
                    <a:pt x="4" y="417"/>
                  </a:lnTo>
                  <a:lnTo>
                    <a:pt x="2" y="417"/>
                  </a:lnTo>
                  <a:lnTo>
                    <a:pt x="4" y="417"/>
                  </a:lnTo>
                  <a:lnTo>
                    <a:pt x="4" y="415"/>
                  </a:lnTo>
                  <a:lnTo>
                    <a:pt x="6" y="415"/>
                  </a:lnTo>
                  <a:lnTo>
                    <a:pt x="6" y="413"/>
                  </a:lnTo>
                  <a:lnTo>
                    <a:pt x="7" y="413"/>
                  </a:lnTo>
                  <a:close/>
                  <a:moveTo>
                    <a:pt x="728" y="486"/>
                  </a:moveTo>
                  <a:lnTo>
                    <a:pt x="728" y="484"/>
                  </a:lnTo>
                  <a:lnTo>
                    <a:pt x="728" y="486"/>
                  </a:lnTo>
                  <a:lnTo>
                    <a:pt x="728" y="488"/>
                  </a:lnTo>
                  <a:lnTo>
                    <a:pt x="728" y="490"/>
                  </a:lnTo>
                  <a:lnTo>
                    <a:pt x="727" y="490"/>
                  </a:lnTo>
                  <a:lnTo>
                    <a:pt x="727" y="488"/>
                  </a:lnTo>
                  <a:lnTo>
                    <a:pt x="727" y="486"/>
                  </a:lnTo>
                  <a:lnTo>
                    <a:pt x="727" y="484"/>
                  </a:lnTo>
                  <a:lnTo>
                    <a:pt x="728" y="484"/>
                  </a:lnTo>
                  <a:lnTo>
                    <a:pt x="728" y="482"/>
                  </a:lnTo>
                  <a:lnTo>
                    <a:pt x="728" y="484"/>
                  </a:lnTo>
                  <a:lnTo>
                    <a:pt x="727" y="484"/>
                  </a:lnTo>
                  <a:lnTo>
                    <a:pt x="727" y="486"/>
                  </a:lnTo>
                  <a:lnTo>
                    <a:pt x="727" y="488"/>
                  </a:lnTo>
                  <a:lnTo>
                    <a:pt x="725" y="488"/>
                  </a:lnTo>
                  <a:lnTo>
                    <a:pt x="725" y="486"/>
                  </a:lnTo>
                  <a:lnTo>
                    <a:pt x="725" y="484"/>
                  </a:lnTo>
                  <a:lnTo>
                    <a:pt x="725" y="486"/>
                  </a:lnTo>
                  <a:lnTo>
                    <a:pt x="725" y="488"/>
                  </a:lnTo>
                  <a:lnTo>
                    <a:pt x="723" y="488"/>
                  </a:lnTo>
                  <a:lnTo>
                    <a:pt x="723" y="486"/>
                  </a:lnTo>
                  <a:lnTo>
                    <a:pt x="721" y="486"/>
                  </a:lnTo>
                  <a:lnTo>
                    <a:pt x="723" y="486"/>
                  </a:lnTo>
                  <a:lnTo>
                    <a:pt x="721" y="486"/>
                  </a:lnTo>
                  <a:lnTo>
                    <a:pt x="723" y="486"/>
                  </a:lnTo>
                  <a:lnTo>
                    <a:pt x="723" y="488"/>
                  </a:lnTo>
                  <a:lnTo>
                    <a:pt x="723" y="490"/>
                  </a:lnTo>
                  <a:lnTo>
                    <a:pt x="723" y="491"/>
                  </a:lnTo>
                  <a:lnTo>
                    <a:pt x="721" y="491"/>
                  </a:lnTo>
                  <a:lnTo>
                    <a:pt x="721" y="490"/>
                  </a:lnTo>
                  <a:lnTo>
                    <a:pt x="721" y="488"/>
                  </a:lnTo>
                  <a:lnTo>
                    <a:pt x="721" y="486"/>
                  </a:lnTo>
                  <a:lnTo>
                    <a:pt x="721" y="488"/>
                  </a:lnTo>
                  <a:lnTo>
                    <a:pt x="721" y="490"/>
                  </a:lnTo>
                  <a:lnTo>
                    <a:pt x="719" y="490"/>
                  </a:lnTo>
                  <a:lnTo>
                    <a:pt x="719" y="488"/>
                  </a:lnTo>
                  <a:lnTo>
                    <a:pt x="719" y="490"/>
                  </a:lnTo>
                  <a:lnTo>
                    <a:pt x="717" y="490"/>
                  </a:lnTo>
                  <a:lnTo>
                    <a:pt x="717" y="488"/>
                  </a:lnTo>
                  <a:lnTo>
                    <a:pt x="717" y="490"/>
                  </a:lnTo>
                  <a:lnTo>
                    <a:pt x="719" y="490"/>
                  </a:lnTo>
                  <a:lnTo>
                    <a:pt x="717" y="490"/>
                  </a:lnTo>
                  <a:lnTo>
                    <a:pt x="717" y="491"/>
                  </a:lnTo>
                  <a:lnTo>
                    <a:pt x="719" y="493"/>
                  </a:lnTo>
                  <a:lnTo>
                    <a:pt x="717" y="493"/>
                  </a:lnTo>
                  <a:lnTo>
                    <a:pt x="717" y="491"/>
                  </a:lnTo>
                  <a:lnTo>
                    <a:pt x="717" y="493"/>
                  </a:lnTo>
                  <a:lnTo>
                    <a:pt x="719" y="493"/>
                  </a:lnTo>
                  <a:lnTo>
                    <a:pt x="717" y="493"/>
                  </a:lnTo>
                  <a:lnTo>
                    <a:pt x="716" y="493"/>
                  </a:lnTo>
                  <a:lnTo>
                    <a:pt x="716" y="491"/>
                  </a:lnTo>
                  <a:lnTo>
                    <a:pt x="716" y="490"/>
                  </a:lnTo>
                  <a:lnTo>
                    <a:pt x="714" y="490"/>
                  </a:lnTo>
                  <a:lnTo>
                    <a:pt x="714" y="488"/>
                  </a:lnTo>
                  <a:lnTo>
                    <a:pt x="714" y="486"/>
                  </a:lnTo>
                  <a:lnTo>
                    <a:pt x="714" y="484"/>
                  </a:lnTo>
                  <a:lnTo>
                    <a:pt x="716" y="484"/>
                  </a:lnTo>
                  <a:lnTo>
                    <a:pt x="716" y="482"/>
                  </a:lnTo>
                  <a:lnTo>
                    <a:pt x="716" y="481"/>
                  </a:lnTo>
                  <a:lnTo>
                    <a:pt x="716" y="479"/>
                  </a:lnTo>
                  <a:lnTo>
                    <a:pt x="716" y="477"/>
                  </a:lnTo>
                  <a:lnTo>
                    <a:pt x="714" y="477"/>
                  </a:lnTo>
                  <a:lnTo>
                    <a:pt x="712" y="477"/>
                  </a:lnTo>
                  <a:lnTo>
                    <a:pt x="710" y="477"/>
                  </a:lnTo>
                  <a:lnTo>
                    <a:pt x="712" y="475"/>
                  </a:lnTo>
                  <a:lnTo>
                    <a:pt x="712" y="473"/>
                  </a:lnTo>
                  <a:lnTo>
                    <a:pt x="712" y="471"/>
                  </a:lnTo>
                  <a:lnTo>
                    <a:pt x="712" y="470"/>
                  </a:lnTo>
                  <a:lnTo>
                    <a:pt x="714" y="470"/>
                  </a:lnTo>
                  <a:lnTo>
                    <a:pt x="714" y="468"/>
                  </a:lnTo>
                  <a:lnTo>
                    <a:pt x="712" y="468"/>
                  </a:lnTo>
                  <a:lnTo>
                    <a:pt x="714" y="468"/>
                  </a:lnTo>
                  <a:lnTo>
                    <a:pt x="714" y="466"/>
                  </a:lnTo>
                  <a:lnTo>
                    <a:pt x="716" y="466"/>
                  </a:lnTo>
                  <a:lnTo>
                    <a:pt x="717" y="466"/>
                  </a:lnTo>
                  <a:lnTo>
                    <a:pt x="717" y="464"/>
                  </a:lnTo>
                  <a:lnTo>
                    <a:pt x="719" y="464"/>
                  </a:lnTo>
                  <a:lnTo>
                    <a:pt x="721" y="464"/>
                  </a:lnTo>
                  <a:lnTo>
                    <a:pt x="721" y="462"/>
                  </a:lnTo>
                  <a:lnTo>
                    <a:pt x="721" y="460"/>
                  </a:lnTo>
                  <a:lnTo>
                    <a:pt x="721" y="459"/>
                  </a:lnTo>
                  <a:lnTo>
                    <a:pt x="721" y="457"/>
                  </a:lnTo>
                  <a:lnTo>
                    <a:pt x="721" y="455"/>
                  </a:lnTo>
                  <a:lnTo>
                    <a:pt x="721" y="453"/>
                  </a:lnTo>
                  <a:lnTo>
                    <a:pt x="723" y="453"/>
                  </a:lnTo>
                  <a:lnTo>
                    <a:pt x="723" y="451"/>
                  </a:lnTo>
                  <a:lnTo>
                    <a:pt x="723" y="449"/>
                  </a:lnTo>
                  <a:lnTo>
                    <a:pt x="723" y="448"/>
                  </a:lnTo>
                  <a:lnTo>
                    <a:pt x="725" y="448"/>
                  </a:lnTo>
                  <a:lnTo>
                    <a:pt x="725" y="446"/>
                  </a:lnTo>
                  <a:lnTo>
                    <a:pt x="727" y="446"/>
                  </a:lnTo>
                  <a:lnTo>
                    <a:pt x="727" y="444"/>
                  </a:lnTo>
                  <a:lnTo>
                    <a:pt x="725" y="444"/>
                  </a:lnTo>
                  <a:lnTo>
                    <a:pt x="725" y="442"/>
                  </a:lnTo>
                  <a:lnTo>
                    <a:pt x="725" y="440"/>
                  </a:lnTo>
                  <a:lnTo>
                    <a:pt x="723" y="440"/>
                  </a:lnTo>
                  <a:lnTo>
                    <a:pt x="721" y="440"/>
                  </a:lnTo>
                  <a:lnTo>
                    <a:pt x="721" y="438"/>
                  </a:lnTo>
                  <a:lnTo>
                    <a:pt x="721" y="437"/>
                  </a:lnTo>
                  <a:lnTo>
                    <a:pt x="719" y="437"/>
                  </a:lnTo>
                  <a:lnTo>
                    <a:pt x="719" y="435"/>
                  </a:lnTo>
                  <a:lnTo>
                    <a:pt x="721" y="435"/>
                  </a:lnTo>
                  <a:lnTo>
                    <a:pt x="721" y="437"/>
                  </a:lnTo>
                  <a:lnTo>
                    <a:pt x="721" y="435"/>
                  </a:lnTo>
                  <a:lnTo>
                    <a:pt x="721" y="433"/>
                  </a:lnTo>
                  <a:lnTo>
                    <a:pt x="723" y="433"/>
                  </a:lnTo>
                  <a:lnTo>
                    <a:pt x="721" y="433"/>
                  </a:lnTo>
                  <a:lnTo>
                    <a:pt x="723" y="433"/>
                  </a:lnTo>
                  <a:lnTo>
                    <a:pt x="721" y="433"/>
                  </a:lnTo>
                  <a:lnTo>
                    <a:pt x="721" y="431"/>
                  </a:lnTo>
                  <a:lnTo>
                    <a:pt x="721" y="429"/>
                  </a:lnTo>
                  <a:lnTo>
                    <a:pt x="719" y="429"/>
                  </a:lnTo>
                  <a:lnTo>
                    <a:pt x="717" y="429"/>
                  </a:lnTo>
                  <a:lnTo>
                    <a:pt x="719" y="429"/>
                  </a:lnTo>
                  <a:lnTo>
                    <a:pt x="717" y="429"/>
                  </a:lnTo>
                  <a:lnTo>
                    <a:pt x="719" y="429"/>
                  </a:lnTo>
                  <a:lnTo>
                    <a:pt x="721" y="429"/>
                  </a:lnTo>
                  <a:lnTo>
                    <a:pt x="721" y="431"/>
                  </a:lnTo>
                  <a:lnTo>
                    <a:pt x="721" y="433"/>
                  </a:lnTo>
                  <a:lnTo>
                    <a:pt x="723" y="433"/>
                  </a:lnTo>
                  <a:lnTo>
                    <a:pt x="721" y="433"/>
                  </a:lnTo>
                  <a:lnTo>
                    <a:pt x="721" y="435"/>
                  </a:lnTo>
                  <a:lnTo>
                    <a:pt x="721" y="437"/>
                  </a:lnTo>
                  <a:lnTo>
                    <a:pt x="721" y="435"/>
                  </a:lnTo>
                  <a:lnTo>
                    <a:pt x="719" y="435"/>
                  </a:lnTo>
                  <a:lnTo>
                    <a:pt x="719" y="437"/>
                  </a:lnTo>
                  <a:lnTo>
                    <a:pt x="721" y="437"/>
                  </a:lnTo>
                  <a:lnTo>
                    <a:pt x="721" y="438"/>
                  </a:lnTo>
                  <a:lnTo>
                    <a:pt x="719" y="438"/>
                  </a:lnTo>
                  <a:lnTo>
                    <a:pt x="721" y="438"/>
                  </a:lnTo>
                  <a:lnTo>
                    <a:pt x="721" y="440"/>
                  </a:lnTo>
                  <a:lnTo>
                    <a:pt x="723" y="440"/>
                  </a:lnTo>
                  <a:lnTo>
                    <a:pt x="725" y="440"/>
                  </a:lnTo>
                  <a:lnTo>
                    <a:pt x="725" y="442"/>
                  </a:lnTo>
                  <a:lnTo>
                    <a:pt x="725" y="444"/>
                  </a:lnTo>
                  <a:lnTo>
                    <a:pt x="727" y="444"/>
                  </a:lnTo>
                  <a:lnTo>
                    <a:pt x="727" y="446"/>
                  </a:lnTo>
                  <a:lnTo>
                    <a:pt x="725" y="446"/>
                  </a:lnTo>
                  <a:lnTo>
                    <a:pt x="725" y="448"/>
                  </a:lnTo>
                  <a:lnTo>
                    <a:pt x="723" y="448"/>
                  </a:lnTo>
                  <a:lnTo>
                    <a:pt x="723" y="449"/>
                  </a:lnTo>
                  <a:lnTo>
                    <a:pt x="723" y="451"/>
                  </a:lnTo>
                  <a:lnTo>
                    <a:pt x="723" y="453"/>
                  </a:lnTo>
                  <a:lnTo>
                    <a:pt x="721" y="453"/>
                  </a:lnTo>
                  <a:lnTo>
                    <a:pt x="721" y="455"/>
                  </a:lnTo>
                  <a:lnTo>
                    <a:pt x="721" y="457"/>
                  </a:lnTo>
                  <a:lnTo>
                    <a:pt x="719" y="457"/>
                  </a:lnTo>
                  <a:lnTo>
                    <a:pt x="721" y="457"/>
                  </a:lnTo>
                  <a:lnTo>
                    <a:pt x="721" y="459"/>
                  </a:lnTo>
                  <a:lnTo>
                    <a:pt x="721" y="460"/>
                  </a:lnTo>
                  <a:lnTo>
                    <a:pt x="721" y="462"/>
                  </a:lnTo>
                  <a:lnTo>
                    <a:pt x="721" y="464"/>
                  </a:lnTo>
                  <a:lnTo>
                    <a:pt x="719" y="464"/>
                  </a:lnTo>
                  <a:lnTo>
                    <a:pt x="717" y="464"/>
                  </a:lnTo>
                  <a:lnTo>
                    <a:pt x="717" y="466"/>
                  </a:lnTo>
                  <a:lnTo>
                    <a:pt x="716" y="466"/>
                  </a:lnTo>
                  <a:lnTo>
                    <a:pt x="714" y="466"/>
                  </a:lnTo>
                  <a:lnTo>
                    <a:pt x="714" y="468"/>
                  </a:lnTo>
                  <a:lnTo>
                    <a:pt x="712" y="468"/>
                  </a:lnTo>
                  <a:lnTo>
                    <a:pt x="714" y="470"/>
                  </a:lnTo>
                  <a:lnTo>
                    <a:pt x="712" y="470"/>
                  </a:lnTo>
                  <a:lnTo>
                    <a:pt x="712" y="471"/>
                  </a:lnTo>
                  <a:lnTo>
                    <a:pt x="712" y="473"/>
                  </a:lnTo>
                  <a:lnTo>
                    <a:pt x="712" y="475"/>
                  </a:lnTo>
                  <a:lnTo>
                    <a:pt x="710" y="475"/>
                  </a:lnTo>
                  <a:lnTo>
                    <a:pt x="710" y="477"/>
                  </a:lnTo>
                  <a:lnTo>
                    <a:pt x="708" y="477"/>
                  </a:lnTo>
                  <a:lnTo>
                    <a:pt x="708" y="475"/>
                  </a:lnTo>
                  <a:lnTo>
                    <a:pt x="707" y="475"/>
                  </a:lnTo>
                  <a:lnTo>
                    <a:pt x="707" y="473"/>
                  </a:lnTo>
                  <a:lnTo>
                    <a:pt x="707" y="471"/>
                  </a:lnTo>
                  <a:lnTo>
                    <a:pt x="707" y="470"/>
                  </a:lnTo>
                  <a:lnTo>
                    <a:pt x="707" y="468"/>
                  </a:lnTo>
                  <a:lnTo>
                    <a:pt x="705" y="468"/>
                  </a:lnTo>
                  <a:lnTo>
                    <a:pt x="705" y="466"/>
                  </a:lnTo>
                  <a:lnTo>
                    <a:pt x="703" y="464"/>
                  </a:lnTo>
                  <a:lnTo>
                    <a:pt x="703" y="462"/>
                  </a:lnTo>
                  <a:lnTo>
                    <a:pt x="703" y="464"/>
                  </a:lnTo>
                  <a:lnTo>
                    <a:pt x="703" y="466"/>
                  </a:lnTo>
                  <a:lnTo>
                    <a:pt x="705" y="466"/>
                  </a:lnTo>
                  <a:lnTo>
                    <a:pt x="705" y="468"/>
                  </a:lnTo>
                  <a:lnTo>
                    <a:pt x="705" y="470"/>
                  </a:lnTo>
                  <a:lnTo>
                    <a:pt x="707" y="470"/>
                  </a:lnTo>
                  <a:lnTo>
                    <a:pt x="707" y="471"/>
                  </a:lnTo>
                  <a:lnTo>
                    <a:pt x="707" y="473"/>
                  </a:lnTo>
                  <a:lnTo>
                    <a:pt x="707" y="471"/>
                  </a:lnTo>
                  <a:lnTo>
                    <a:pt x="707" y="473"/>
                  </a:lnTo>
                  <a:lnTo>
                    <a:pt x="707" y="471"/>
                  </a:lnTo>
                  <a:lnTo>
                    <a:pt x="707" y="473"/>
                  </a:lnTo>
                  <a:lnTo>
                    <a:pt x="707" y="475"/>
                  </a:lnTo>
                  <a:lnTo>
                    <a:pt x="708" y="477"/>
                  </a:lnTo>
                  <a:lnTo>
                    <a:pt x="710" y="477"/>
                  </a:lnTo>
                  <a:lnTo>
                    <a:pt x="712" y="477"/>
                  </a:lnTo>
                  <a:lnTo>
                    <a:pt x="714" y="477"/>
                  </a:lnTo>
                  <a:lnTo>
                    <a:pt x="714" y="479"/>
                  </a:lnTo>
                  <a:lnTo>
                    <a:pt x="716" y="481"/>
                  </a:lnTo>
                  <a:lnTo>
                    <a:pt x="714" y="481"/>
                  </a:lnTo>
                  <a:lnTo>
                    <a:pt x="714" y="482"/>
                  </a:lnTo>
                  <a:lnTo>
                    <a:pt x="712" y="482"/>
                  </a:lnTo>
                  <a:lnTo>
                    <a:pt x="712" y="484"/>
                  </a:lnTo>
                  <a:lnTo>
                    <a:pt x="710" y="484"/>
                  </a:lnTo>
                  <a:lnTo>
                    <a:pt x="710" y="482"/>
                  </a:lnTo>
                  <a:lnTo>
                    <a:pt x="708" y="481"/>
                  </a:lnTo>
                  <a:lnTo>
                    <a:pt x="707" y="481"/>
                  </a:lnTo>
                  <a:lnTo>
                    <a:pt x="705" y="479"/>
                  </a:lnTo>
                  <a:lnTo>
                    <a:pt x="703" y="479"/>
                  </a:lnTo>
                  <a:lnTo>
                    <a:pt x="705" y="479"/>
                  </a:lnTo>
                  <a:lnTo>
                    <a:pt x="707" y="481"/>
                  </a:lnTo>
                  <a:lnTo>
                    <a:pt x="708" y="481"/>
                  </a:lnTo>
                  <a:lnTo>
                    <a:pt x="708" y="482"/>
                  </a:lnTo>
                  <a:lnTo>
                    <a:pt x="710" y="482"/>
                  </a:lnTo>
                  <a:lnTo>
                    <a:pt x="710" y="484"/>
                  </a:lnTo>
                  <a:lnTo>
                    <a:pt x="710" y="486"/>
                  </a:lnTo>
                  <a:lnTo>
                    <a:pt x="708" y="486"/>
                  </a:lnTo>
                  <a:lnTo>
                    <a:pt x="708" y="488"/>
                  </a:lnTo>
                  <a:lnTo>
                    <a:pt x="708" y="490"/>
                  </a:lnTo>
                  <a:lnTo>
                    <a:pt x="707" y="490"/>
                  </a:lnTo>
                  <a:lnTo>
                    <a:pt x="707" y="491"/>
                  </a:lnTo>
                  <a:lnTo>
                    <a:pt x="705" y="491"/>
                  </a:lnTo>
                  <a:lnTo>
                    <a:pt x="705" y="490"/>
                  </a:lnTo>
                  <a:lnTo>
                    <a:pt x="703" y="490"/>
                  </a:lnTo>
                  <a:lnTo>
                    <a:pt x="705" y="490"/>
                  </a:lnTo>
                  <a:lnTo>
                    <a:pt x="703" y="490"/>
                  </a:lnTo>
                  <a:lnTo>
                    <a:pt x="705" y="491"/>
                  </a:lnTo>
                  <a:lnTo>
                    <a:pt x="705" y="493"/>
                  </a:lnTo>
                  <a:lnTo>
                    <a:pt x="703" y="493"/>
                  </a:lnTo>
                  <a:lnTo>
                    <a:pt x="705" y="493"/>
                  </a:lnTo>
                  <a:lnTo>
                    <a:pt x="705" y="491"/>
                  </a:lnTo>
                  <a:lnTo>
                    <a:pt x="705" y="493"/>
                  </a:lnTo>
                  <a:lnTo>
                    <a:pt x="703" y="493"/>
                  </a:lnTo>
                  <a:lnTo>
                    <a:pt x="701" y="493"/>
                  </a:lnTo>
                  <a:lnTo>
                    <a:pt x="703" y="493"/>
                  </a:lnTo>
                  <a:lnTo>
                    <a:pt x="701" y="495"/>
                  </a:lnTo>
                  <a:lnTo>
                    <a:pt x="699" y="495"/>
                  </a:lnTo>
                  <a:lnTo>
                    <a:pt x="697" y="497"/>
                  </a:lnTo>
                  <a:lnTo>
                    <a:pt x="696" y="497"/>
                  </a:lnTo>
                  <a:lnTo>
                    <a:pt x="692" y="497"/>
                  </a:lnTo>
                  <a:lnTo>
                    <a:pt x="690" y="497"/>
                  </a:lnTo>
                  <a:lnTo>
                    <a:pt x="690" y="499"/>
                  </a:lnTo>
                  <a:lnTo>
                    <a:pt x="688" y="499"/>
                  </a:lnTo>
                  <a:lnTo>
                    <a:pt x="686" y="501"/>
                  </a:lnTo>
                  <a:lnTo>
                    <a:pt x="686" y="499"/>
                  </a:lnTo>
                  <a:lnTo>
                    <a:pt x="685" y="499"/>
                  </a:lnTo>
                  <a:lnTo>
                    <a:pt x="683" y="499"/>
                  </a:lnTo>
                  <a:lnTo>
                    <a:pt x="685" y="499"/>
                  </a:lnTo>
                  <a:lnTo>
                    <a:pt x="685" y="497"/>
                  </a:lnTo>
                  <a:lnTo>
                    <a:pt x="683" y="495"/>
                  </a:lnTo>
                  <a:lnTo>
                    <a:pt x="685" y="495"/>
                  </a:lnTo>
                  <a:lnTo>
                    <a:pt x="683" y="495"/>
                  </a:lnTo>
                  <a:lnTo>
                    <a:pt x="681" y="495"/>
                  </a:lnTo>
                  <a:lnTo>
                    <a:pt x="679" y="495"/>
                  </a:lnTo>
                  <a:lnTo>
                    <a:pt x="679" y="493"/>
                  </a:lnTo>
                  <a:lnTo>
                    <a:pt x="681" y="493"/>
                  </a:lnTo>
                  <a:lnTo>
                    <a:pt x="679" y="493"/>
                  </a:lnTo>
                  <a:lnTo>
                    <a:pt x="679" y="491"/>
                  </a:lnTo>
                  <a:lnTo>
                    <a:pt x="681" y="491"/>
                  </a:lnTo>
                  <a:lnTo>
                    <a:pt x="681" y="490"/>
                  </a:lnTo>
                  <a:lnTo>
                    <a:pt x="681" y="488"/>
                  </a:lnTo>
                  <a:lnTo>
                    <a:pt x="681" y="486"/>
                  </a:lnTo>
                  <a:lnTo>
                    <a:pt x="681" y="484"/>
                  </a:lnTo>
                  <a:lnTo>
                    <a:pt x="679" y="482"/>
                  </a:lnTo>
                  <a:lnTo>
                    <a:pt x="677" y="482"/>
                  </a:lnTo>
                  <a:lnTo>
                    <a:pt x="677" y="481"/>
                  </a:lnTo>
                  <a:lnTo>
                    <a:pt x="677" y="482"/>
                  </a:lnTo>
                  <a:lnTo>
                    <a:pt x="679" y="482"/>
                  </a:lnTo>
                  <a:lnTo>
                    <a:pt x="679" y="484"/>
                  </a:lnTo>
                  <a:lnTo>
                    <a:pt x="681" y="484"/>
                  </a:lnTo>
                  <a:lnTo>
                    <a:pt x="681" y="486"/>
                  </a:lnTo>
                  <a:lnTo>
                    <a:pt x="681" y="488"/>
                  </a:lnTo>
                  <a:lnTo>
                    <a:pt x="681" y="490"/>
                  </a:lnTo>
                  <a:lnTo>
                    <a:pt x="681" y="491"/>
                  </a:lnTo>
                  <a:lnTo>
                    <a:pt x="679" y="491"/>
                  </a:lnTo>
                  <a:lnTo>
                    <a:pt x="679" y="493"/>
                  </a:lnTo>
                  <a:lnTo>
                    <a:pt x="681" y="493"/>
                  </a:lnTo>
                  <a:lnTo>
                    <a:pt x="679" y="493"/>
                  </a:lnTo>
                  <a:lnTo>
                    <a:pt x="679" y="495"/>
                  </a:lnTo>
                  <a:lnTo>
                    <a:pt x="681" y="495"/>
                  </a:lnTo>
                  <a:lnTo>
                    <a:pt x="683" y="495"/>
                  </a:lnTo>
                  <a:lnTo>
                    <a:pt x="683" y="497"/>
                  </a:lnTo>
                  <a:lnTo>
                    <a:pt x="685" y="497"/>
                  </a:lnTo>
                  <a:lnTo>
                    <a:pt x="685" y="499"/>
                  </a:lnTo>
                  <a:lnTo>
                    <a:pt x="683" y="499"/>
                  </a:lnTo>
                  <a:lnTo>
                    <a:pt x="685" y="499"/>
                  </a:lnTo>
                  <a:lnTo>
                    <a:pt x="685" y="501"/>
                  </a:lnTo>
                  <a:lnTo>
                    <a:pt x="686" y="501"/>
                  </a:lnTo>
                  <a:lnTo>
                    <a:pt x="685" y="501"/>
                  </a:lnTo>
                  <a:lnTo>
                    <a:pt x="683" y="501"/>
                  </a:lnTo>
                  <a:lnTo>
                    <a:pt x="681" y="501"/>
                  </a:lnTo>
                  <a:lnTo>
                    <a:pt x="679" y="501"/>
                  </a:lnTo>
                  <a:lnTo>
                    <a:pt x="677" y="501"/>
                  </a:lnTo>
                  <a:lnTo>
                    <a:pt x="677" y="502"/>
                  </a:lnTo>
                  <a:lnTo>
                    <a:pt x="677" y="501"/>
                  </a:lnTo>
                  <a:lnTo>
                    <a:pt x="675" y="501"/>
                  </a:lnTo>
                  <a:lnTo>
                    <a:pt x="677" y="501"/>
                  </a:lnTo>
                  <a:lnTo>
                    <a:pt x="677" y="502"/>
                  </a:lnTo>
                  <a:lnTo>
                    <a:pt x="675" y="502"/>
                  </a:lnTo>
                  <a:lnTo>
                    <a:pt x="674" y="502"/>
                  </a:lnTo>
                  <a:lnTo>
                    <a:pt x="672" y="502"/>
                  </a:lnTo>
                  <a:lnTo>
                    <a:pt x="670" y="502"/>
                  </a:lnTo>
                  <a:lnTo>
                    <a:pt x="672" y="502"/>
                  </a:lnTo>
                  <a:lnTo>
                    <a:pt x="670" y="502"/>
                  </a:lnTo>
                  <a:lnTo>
                    <a:pt x="670" y="501"/>
                  </a:lnTo>
                  <a:lnTo>
                    <a:pt x="670" y="502"/>
                  </a:lnTo>
                  <a:lnTo>
                    <a:pt x="672" y="502"/>
                  </a:lnTo>
                  <a:lnTo>
                    <a:pt x="670" y="502"/>
                  </a:lnTo>
                  <a:lnTo>
                    <a:pt x="672" y="502"/>
                  </a:lnTo>
                  <a:lnTo>
                    <a:pt x="674" y="502"/>
                  </a:lnTo>
                  <a:lnTo>
                    <a:pt x="675" y="502"/>
                  </a:lnTo>
                  <a:lnTo>
                    <a:pt x="675" y="504"/>
                  </a:lnTo>
                  <a:lnTo>
                    <a:pt x="675" y="502"/>
                  </a:lnTo>
                  <a:lnTo>
                    <a:pt x="674" y="504"/>
                  </a:lnTo>
                  <a:lnTo>
                    <a:pt x="672" y="504"/>
                  </a:lnTo>
                  <a:lnTo>
                    <a:pt x="672" y="506"/>
                  </a:lnTo>
                  <a:lnTo>
                    <a:pt x="670" y="506"/>
                  </a:lnTo>
                  <a:lnTo>
                    <a:pt x="670" y="508"/>
                  </a:lnTo>
                  <a:lnTo>
                    <a:pt x="668" y="508"/>
                  </a:lnTo>
                  <a:lnTo>
                    <a:pt x="668" y="510"/>
                  </a:lnTo>
                  <a:lnTo>
                    <a:pt x="666" y="512"/>
                  </a:lnTo>
                  <a:lnTo>
                    <a:pt x="666" y="513"/>
                  </a:lnTo>
                  <a:lnTo>
                    <a:pt x="666" y="515"/>
                  </a:lnTo>
                  <a:lnTo>
                    <a:pt x="666" y="517"/>
                  </a:lnTo>
                  <a:lnTo>
                    <a:pt x="668" y="517"/>
                  </a:lnTo>
                  <a:lnTo>
                    <a:pt x="668" y="519"/>
                  </a:lnTo>
                  <a:lnTo>
                    <a:pt x="668" y="521"/>
                  </a:lnTo>
                  <a:lnTo>
                    <a:pt x="670" y="521"/>
                  </a:lnTo>
                  <a:lnTo>
                    <a:pt x="670" y="523"/>
                  </a:lnTo>
                  <a:lnTo>
                    <a:pt x="670" y="524"/>
                  </a:lnTo>
                  <a:lnTo>
                    <a:pt x="672" y="524"/>
                  </a:lnTo>
                  <a:lnTo>
                    <a:pt x="672" y="526"/>
                  </a:lnTo>
                  <a:lnTo>
                    <a:pt x="672" y="528"/>
                  </a:lnTo>
                  <a:lnTo>
                    <a:pt x="670" y="528"/>
                  </a:lnTo>
                  <a:lnTo>
                    <a:pt x="668" y="528"/>
                  </a:lnTo>
                  <a:lnTo>
                    <a:pt x="666" y="528"/>
                  </a:lnTo>
                  <a:lnTo>
                    <a:pt x="666" y="530"/>
                  </a:lnTo>
                  <a:lnTo>
                    <a:pt x="665" y="530"/>
                  </a:lnTo>
                  <a:lnTo>
                    <a:pt x="665" y="532"/>
                  </a:lnTo>
                  <a:lnTo>
                    <a:pt x="665" y="534"/>
                  </a:lnTo>
                  <a:lnTo>
                    <a:pt x="663" y="534"/>
                  </a:lnTo>
                  <a:lnTo>
                    <a:pt x="665" y="532"/>
                  </a:lnTo>
                  <a:lnTo>
                    <a:pt x="663" y="532"/>
                  </a:lnTo>
                  <a:lnTo>
                    <a:pt x="661" y="532"/>
                  </a:lnTo>
                  <a:lnTo>
                    <a:pt x="661" y="530"/>
                  </a:lnTo>
                  <a:lnTo>
                    <a:pt x="659" y="532"/>
                  </a:lnTo>
                  <a:lnTo>
                    <a:pt x="659" y="530"/>
                  </a:lnTo>
                  <a:lnTo>
                    <a:pt x="657" y="530"/>
                  </a:lnTo>
                  <a:lnTo>
                    <a:pt x="655" y="532"/>
                  </a:lnTo>
                  <a:lnTo>
                    <a:pt x="655" y="530"/>
                  </a:lnTo>
                  <a:lnTo>
                    <a:pt x="655" y="532"/>
                  </a:lnTo>
                  <a:lnTo>
                    <a:pt x="654" y="532"/>
                  </a:lnTo>
                  <a:lnTo>
                    <a:pt x="652" y="532"/>
                  </a:lnTo>
                  <a:lnTo>
                    <a:pt x="652" y="530"/>
                  </a:lnTo>
                  <a:lnTo>
                    <a:pt x="650" y="530"/>
                  </a:lnTo>
                  <a:lnTo>
                    <a:pt x="650" y="528"/>
                  </a:lnTo>
                  <a:lnTo>
                    <a:pt x="648" y="528"/>
                  </a:lnTo>
                  <a:lnTo>
                    <a:pt x="646" y="528"/>
                  </a:lnTo>
                  <a:lnTo>
                    <a:pt x="646" y="526"/>
                  </a:lnTo>
                  <a:lnTo>
                    <a:pt x="644" y="526"/>
                  </a:lnTo>
                  <a:lnTo>
                    <a:pt x="644" y="524"/>
                  </a:lnTo>
                  <a:lnTo>
                    <a:pt x="643" y="524"/>
                  </a:lnTo>
                  <a:lnTo>
                    <a:pt x="641" y="524"/>
                  </a:lnTo>
                  <a:lnTo>
                    <a:pt x="639" y="524"/>
                  </a:lnTo>
                  <a:lnTo>
                    <a:pt x="637" y="524"/>
                  </a:lnTo>
                  <a:lnTo>
                    <a:pt x="635" y="524"/>
                  </a:lnTo>
                  <a:lnTo>
                    <a:pt x="635" y="526"/>
                  </a:lnTo>
                  <a:lnTo>
                    <a:pt x="634" y="526"/>
                  </a:lnTo>
                  <a:lnTo>
                    <a:pt x="632" y="524"/>
                  </a:lnTo>
                  <a:lnTo>
                    <a:pt x="630" y="524"/>
                  </a:lnTo>
                  <a:lnTo>
                    <a:pt x="628" y="524"/>
                  </a:lnTo>
                  <a:lnTo>
                    <a:pt x="626" y="524"/>
                  </a:lnTo>
                  <a:lnTo>
                    <a:pt x="626" y="526"/>
                  </a:lnTo>
                  <a:lnTo>
                    <a:pt x="624" y="526"/>
                  </a:lnTo>
                  <a:lnTo>
                    <a:pt x="623" y="526"/>
                  </a:lnTo>
                  <a:lnTo>
                    <a:pt x="623" y="528"/>
                  </a:lnTo>
                  <a:lnTo>
                    <a:pt x="623" y="530"/>
                  </a:lnTo>
                  <a:lnTo>
                    <a:pt x="621" y="530"/>
                  </a:lnTo>
                  <a:lnTo>
                    <a:pt x="621" y="528"/>
                  </a:lnTo>
                  <a:lnTo>
                    <a:pt x="619" y="528"/>
                  </a:lnTo>
                  <a:lnTo>
                    <a:pt x="617" y="528"/>
                  </a:lnTo>
                  <a:lnTo>
                    <a:pt x="615" y="528"/>
                  </a:lnTo>
                  <a:lnTo>
                    <a:pt x="615" y="526"/>
                  </a:lnTo>
                  <a:lnTo>
                    <a:pt x="613" y="526"/>
                  </a:lnTo>
                  <a:lnTo>
                    <a:pt x="612" y="526"/>
                  </a:lnTo>
                  <a:lnTo>
                    <a:pt x="612" y="524"/>
                  </a:lnTo>
                  <a:lnTo>
                    <a:pt x="610" y="524"/>
                  </a:lnTo>
                  <a:lnTo>
                    <a:pt x="610" y="523"/>
                  </a:lnTo>
                  <a:lnTo>
                    <a:pt x="610" y="521"/>
                  </a:lnTo>
                  <a:lnTo>
                    <a:pt x="610" y="519"/>
                  </a:lnTo>
                  <a:lnTo>
                    <a:pt x="608" y="519"/>
                  </a:lnTo>
                  <a:lnTo>
                    <a:pt x="606" y="519"/>
                  </a:lnTo>
                  <a:lnTo>
                    <a:pt x="606" y="517"/>
                  </a:lnTo>
                  <a:lnTo>
                    <a:pt x="604" y="517"/>
                  </a:lnTo>
                  <a:lnTo>
                    <a:pt x="606" y="517"/>
                  </a:lnTo>
                  <a:lnTo>
                    <a:pt x="606" y="515"/>
                  </a:lnTo>
                  <a:lnTo>
                    <a:pt x="606" y="513"/>
                  </a:lnTo>
                  <a:lnTo>
                    <a:pt x="604" y="513"/>
                  </a:lnTo>
                  <a:lnTo>
                    <a:pt x="602" y="513"/>
                  </a:lnTo>
                  <a:lnTo>
                    <a:pt x="602" y="512"/>
                  </a:lnTo>
                  <a:lnTo>
                    <a:pt x="602" y="510"/>
                  </a:lnTo>
                  <a:lnTo>
                    <a:pt x="602" y="512"/>
                  </a:lnTo>
                  <a:lnTo>
                    <a:pt x="602" y="513"/>
                  </a:lnTo>
                  <a:lnTo>
                    <a:pt x="604" y="513"/>
                  </a:lnTo>
                  <a:lnTo>
                    <a:pt x="606" y="513"/>
                  </a:lnTo>
                  <a:lnTo>
                    <a:pt x="606" y="515"/>
                  </a:lnTo>
                  <a:lnTo>
                    <a:pt x="604" y="517"/>
                  </a:lnTo>
                  <a:lnTo>
                    <a:pt x="606" y="517"/>
                  </a:lnTo>
                  <a:lnTo>
                    <a:pt x="606" y="519"/>
                  </a:lnTo>
                  <a:lnTo>
                    <a:pt x="608" y="519"/>
                  </a:lnTo>
                  <a:lnTo>
                    <a:pt x="610" y="519"/>
                  </a:lnTo>
                  <a:lnTo>
                    <a:pt x="610" y="521"/>
                  </a:lnTo>
                  <a:lnTo>
                    <a:pt x="610" y="523"/>
                  </a:lnTo>
                  <a:lnTo>
                    <a:pt x="610" y="524"/>
                  </a:lnTo>
                  <a:lnTo>
                    <a:pt x="612" y="524"/>
                  </a:lnTo>
                  <a:lnTo>
                    <a:pt x="612" y="526"/>
                  </a:lnTo>
                  <a:lnTo>
                    <a:pt x="613" y="526"/>
                  </a:lnTo>
                  <a:lnTo>
                    <a:pt x="615" y="526"/>
                  </a:lnTo>
                  <a:lnTo>
                    <a:pt x="615" y="528"/>
                  </a:lnTo>
                  <a:lnTo>
                    <a:pt x="617" y="528"/>
                  </a:lnTo>
                  <a:lnTo>
                    <a:pt x="619" y="528"/>
                  </a:lnTo>
                  <a:lnTo>
                    <a:pt x="619" y="530"/>
                  </a:lnTo>
                  <a:lnTo>
                    <a:pt x="621" y="530"/>
                  </a:lnTo>
                  <a:lnTo>
                    <a:pt x="623" y="530"/>
                  </a:lnTo>
                  <a:lnTo>
                    <a:pt x="623" y="528"/>
                  </a:lnTo>
                  <a:lnTo>
                    <a:pt x="624" y="526"/>
                  </a:lnTo>
                  <a:lnTo>
                    <a:pt x="626" y="526"/>
                  </a:lnTo>
                  <a:lnTo>
                    <a:pt x="626" y="524"/>
                  </a:lnTo>
                  <a:lnTo>
                    <a:pt x="628" y="524"/>
                  </a:lnTo>
                  <a:lnTo>
                    <a:pt x="630" y="524"/>
                  </a:lnTo>
                  <a:lnTo>
                    <a:pt x="632" y="524"/>
                  </a:lnTo>
                  <a:lnTo>
                    <a:pt x="632" y="526"/>
                  </a:lnTo>
                  <a:lnTo>
                    <a:pt x="634" y="526"/>
                  </a:lnTo>
                  <a:lnTo>
                    <a:pt x="635" y="526"/>
                  </a:lnTo>
                  <a:lnTo>
                    <a:pt x="635" y="524"/>
                  </a:lnTo>
                  <a:lnTo>
                    <a:pt x="637" y="524"/>
                  </a:lnTo>
                  <a:lnTo>
                    <a:pt x="639" y="524"/>
                  </a:lnTo>
                  <a:lnTo>
                    <a:pt x="641" y="524"/>
                  </a:lnTo>
                  <a:lnTo>
                    <a:pt x="643" y="524"/>
                  </a:lnTo>
                  <a:lnTo>
                    <a:pt x="644" y="524"/>
                  </a:lnTo>
                  <a:lnTo>
                    <a:pt x="644" y="526"/>
                  </a:lnTo>
                  <a:lnTo>
                    <a:pt x="646" y="526"/>
                  </a:lnTo>
                  <a:lnTo>
                    <a:pt x="646" y="528"/>
                  </a:lnTo>
                  <a:lnTo>
                    <a:pt x="648" y="528"/>
                  </a:lnTo>
                  <a:lnTo>
                    <a:pt x="650" y="530"/>
                  </a:lnTo>
                  <a:lnTo>
                    <a:pt x="652" y="530"/>
                  </a:lnTo>
                  <a:lnTo>
                    <a:pt x="652" y="532"/>
                  </a:lnTo>
                  <a:lnTo>
                    <a:pt x="654" y="532"/>
                  </a:lnTo>
                  <a:lnTo>
                    <a:pt x="655" y="532"/>
                  </a:lnTo>
                  <a:lnTo>
                    <a:pt x="655" y="530"/>
                  </a:lnTo>
                  <a:lnTo>
                    <a:pt x="655" y="532"/>
                  </a:lnTo>
                  <a:lnTo>
                    <a:pt x="657" y="530"/>
                  </a:lnTo>
                  <a:lnTo>
                    <a:pt x="657" y="532"/>
                  </a:lnTo>
                  <a:lnTo>
                    <a:pt x="657" y="530"/>
                  </a:lnTo>
                  <a:lnTo>
                    <a:pt x="659" y="530"/>
                  </a:lnTo>
                  <a:lnTo>
                    <a:pt x="659" y="532"/>
                  </a:lnTo>
                  <a:lnTo>
                    <a:pt x="661" y="532"/>
                  </a:lnTo>
                  <a:lnTo>
                    <a:pt x="661" y="530"/>
                  </a:lnTo>
                  <a:lnTo>
                    <a:pt x="661" y="532"/>
                  </a:lnTo>
                  <a:lnTo>
                    <a:pt x="663" y="532"/>
                  </a:lnTo>
                  <a:lnTo>
                    <a:pt x="663" y="534"/>
                  </a:lnTo>
                  <a:lnTo>
                    <a:pt x="661" y="534"/>
                  </a:lnTo>
                  <a:lnTo>
                    <a:pt x="659" y="534"/>
                  </a:lnTo>
                  <a:lnTo>
                    <a:pt x="659" y="535"/>
                  </a:lnTo>
                  <a:lnTo>
                    <a:pt x="657" y="535"/>
                  </a:lnTo>
                  <a:lnTo>
                    <a:pt x="657" y="534"/>
                  </a:lnTo>
                  <a:lnTo>
                    <a:pt x="655" y="534"/>
                  </a:lnTo>
                  <a:lnTo>
                    <a:pt x="654" y="534"/>
                  </a:lnTo>
                  <a:lnTo>
                    <a:pt x="652" y="534"/>
                  </a:lnTo>
                  <a:lnTo>
                    <a:pt x="650" y="534"/>
                  </a:lnTo>
                  <a:lnTo>
                    <a:pt x="648" y="534"/>
                  </a:lnTo>
                  <a:lnTo>
                    <a:pt x="646" y="532"/>
                  </a:lnTo>
                  <a:lnTo>
                    <a:pt x="644" y="532"/>
                  </a:lnTo>
                  <a:lnTo>
                    <a:pt x="646" y="530"/>
                  </a:lnTo>
                  <a:lnTo>
                    <a:pt x="644" y="530"/>
                  </a:lnTo>
                  <a:lnTo>
                    <a:pt x="644" y="528"/>
                  </a:lnTo>
                  <a:lnTo>
                    <a:pt x="643" y="528"/>
                  </a:lnTo>
                  <a:lnTo>
                    <a:pt x="643" y="526"/>
                  </a:lnTo>
                  <a:lnTo>
                    <a:pt x="643" y="528"/>
                  </a:lnTo>
                  <a:lnTo>
                    <a:pt x="641" y="528"/>
                  </a:lnTo>
                  <a:lnTo>
                    <a:pt x="643" y="528"/>
                  </a:lnTo>
                  <a:lnTo>
                    <a:pt x="644" y="528"/>
                  </a:lnTo>
                  <a:lnTo>
                    <a:pt x="644" y="530"/>
                  </a:lnTo>
                  <a:lnTo>
                    <a:pt x="646" y="530"/>
                  </a:lnTo>
                  <a:lnTo>
                    <a:pt x="644" y="532"/>
                  </a:lnTo>
                  <a:lnTo>
                    <a:pt x="646" y="532"/>
                  </a:lnTo>
                  <a:lnTo>
                    <a:pt x="648" y="534"/>
                  </a:lnTo>
                  <a:lnTo>
                    <a:pt x="650" y="534"/>
                  </a:lnTo>
                  <a:lnTo>
                    <a:pt x="650" y="535"/>
                  </a:lnTo>
                  <a:lnTo>
                    <a:pt x="650" y="534"/>
                  </a:lnTo>
                  <a:lnTo>
                    <a:pt x="652" y="534"/>
                  </a:lnTo>
                  <a:lnTo>
                    <a:pt x="654" y="534"/>
                  </a:lnTo>
                  <a:lnTo>
                    <a:pt x="655" y="534"/>
                  </a:lnTo>
                  <a:lnTo>
                    <a:pt x="657" y="534"/>
                  </a:lnTo>
                  <a:lnTo>
                    <a:pt x="657" y="535"/>
                  </a:lnTo>
                  <a:lnTo>
                    <a:pt x="659" y="535"/>
                  </a:lnTo>
                  <a:lnTo>
                    <a:pt x="659" y="534"/>
                  </a:lnTo>
                  <a:lnTo>
                    <a:pt x="661" y="534"/>
                  </a:lnTo>
                  <a:lnTo>
                    <a:pt x="663" y="534"/>
                  </a:lnTo>
                  <a:lnTo>
                    <a:pt x="663" y="532"/>
                  </a:lnTo>
                  <a:lnTo>
                    <a:pt x="663" y="534"/>
                  </a:lnTo>
                  <a:lnTo>
                    <a:pt x="663" y="535"/>
                  </a:lnTo>
                  <a:lnTo>
                    <a:pt x="663" y="537"/>
                  </a:lnTo>
                  <a:lnTo>
                    <a:pt x="665" y="537"/>
                  </a:lnTo>
                  <a:lnTo>
                    <a:pt x="665" y="539"/>
                  </a:lnTo>
                  <a:lnTo>
                    <a:pt x="663" y="539"/>
                  </a:lnTo>
                  <a:lnTo>
                    <a:pt x="663" y="541"/>
                  </a:lnTo>
                  <a:lnTo>
                    <a:pt x="661" y="541"/>
                  </a:lnTo>
                  <a:lnTo>
                    <a:pt x="661" y="539"/>
                  </a:lnTo>
                  <a:lnTo>
                    <a:pt x="661" y="541"/>
                  </a:lnTo>
                  <a:lnTo>
                    <a:pt x="661" y="539"/>
                  </a:lnTo>
                  <a:lnTo>
                    <a:pt x="659" y="539"/>
                  </a:lnTo>
                  <a:lnTo>
                    <a:pt x="659" y="541"/>
                  </a:lnTo>
                  <a:lnTo>
                    <a:pt x="659" y="539"/>
                  </a:lnTo>
                  <a:lnTo>
                    <a:pt x="661" y="539"/>
                  </a:lnTo>
                  <a:lnTo>
                    <a:pt x="661" y="541"/>
                  </a:lnTo>
                  <a:lnTo>
                    <a:pt x="661" y="539"/>
                  </a:lnTo>
                  <a:lnTo>
                    <a:pt x="661" y="541"/>
                  </a:lnTo>
                  <a:lnTo>
                    <a:pt x="663" y="541"/>
                  </a:lnTo>
                  <a:lnTo>
                    <a:pt x="665" y="541"/>
                  </a:lnTo>
                  <a:lnTo>
                    <a:pt x="663" y="541"/>
                  </a:lnTo>
                  <a:lnTo>
                    <a:pt x="665" y="541"/>
                  </a:lnTo>
                  <a:lnTo>
                    <a:pt x="665" y="543"/>
                  </a:lnTo>
                  <a:lnTo>
                    <a:pt x="665" y="541"/>
                  </a:lnTo>
                  <a:lnTo>
                    <a:pt x="665" y="543"/>
                  </a:lnTo>
                  <a:lnTo>
                    <a:pt x="665" y="544"/>
                  </a:lnTo>
                  <a:lnTo>
                    <a:pt x="663" y="544"/>
                  </a:lnTo>
                  <a:lnTo>
                    <a:pt x="661" y="544"/>
                  </a:lnTo>
                  <a:lnTo>
                    <a:pt x="659" y="544"/>
                  </a:lnTo>
                  <a:lnTo>
                    <a:pt x="661" y="544"/>
                  </a:lnTo>
                  <a:lnTo>
                    <a:pt x="659" y="544"/>
                  </a:lnTo>
                  <a:lnTo>
                    <a:pt x="659" y="543"/>
                  </a:lnTo>
                  <a:lnTo>
                    <a:pt x="657" y="543"/>
                  </a:lnTo>
                  <a:lnTo>
                    <a:pt x="659" y="543"/>
                  </a:lnTo>
                  <a:lnTo>
                    <a:pt x="659" y="541"/>
                  </a:lnTo>
                  <a:lnTo>
                    <a:pt x="657" y="541"/>
                  </a:lnTo>
                  <a:lnTo>
                    <a:pt x="655" y="541"/>
                  </a:lnTo>
                  <a:lnTo>
                    <a:pt x="654" y="541"/>
                  </a:lnTo>
                  <a:lnTo>
                    <a:pt x="652" y="539"/>
                  </a:lnTo>
                  <a:lnTo>
                    <a:pt x="650" y="539"/>
                  </a:lnTo>
                  <a:lnTo>
                    <a:pt x="648" y="539"/>
                  </a:lnTo>
                  <a:lnTo>
                    <a:pt x="646" y="539"/>
                  </a:lnTo>
                  <a:lnTo>
                    <a:pt x="644" y="539"/>
                  </a:lnTo>
                  <a:lnTo>
                    <a:pt x="643" y="539"/>
                  </a:lnTo>
                  <a:lnTo>
                    <a:pt x="641" y="539"/>
                  </a:lnTo>
                  <a:lnTo>
                    <a:pt x="639" y="539"/>
                  </a:lnTo>
                  <a:lnTo>
                    <a:pt x="637" y="539"/>
                  </a:lnTo>
                  <a:lnTo>
                    <a:pt x="635" y="539"/>
                  </a:lnTo>
                  <a:lnTo>
                    <a:pt x="634" y="537"/>
                  </a:lnTo>
                  <a:lnTo>
                    <a:pt x="634" y="539"/>
                  </a:lnTo>
                  <a:lnTo>
                    <a:pt x="635" y="539"/>
                  </a:lnTo>
                  <a:lnTo>
                    <a:pt x="637" y="539"/>
                  </a:lnTo>
                  <a:lnTo>
                    <a:pt x="637" y="541"/>
                  </a:lnTo>
                  <a:lnTo>
                    <a:pt x="639" y="541"/>
                  </a:lnTo>
                  <a:lnTo>
                    <a:pt x="639" y="539"/>
                  </a:lnTo>
                  <a:lnTo>
                    <a:pt x="639" y="541"/>
                  </a:lnTo>
                  <a:lnTo>
                    <a:pt x="641" y="541"/>
                  </a:lnTo>
                  <a:lnTo>
                    <a:pt x="639" y="541"/>
                  </a:lnTo>
                  <a:lnTo>
                    <a:pt x="639" y="539"/>
                  </a:lnTo>
                  <a:lnTo>
                    <a:pt x="641" y="539"/>
                  </a:lnTo>
                  <a:lnTo>
                    <a:pt x="643" y="539"/>
                  </a:lnTo>
                  <a:lnTo>
                    <a:pt x="644" y="539"/>
                  </a:lnTo>
                  <a:lnTo>
                    <a:pt x="646" y="539"/>
                  </a:lnTo>
                  <a:lnTo>
                    <a:pt x="648" y="539"/>
                  </a:lnTo>
                  <a:lnTo>
                    <a:pt x="650" y="539"/>
                  </a:lnTo>
                  <a:lnTo>
                    <a:pt x="652" y="539"/>
                  </a:lnTo>
                  <a:lnTo>
                    <a:pt x="654" y="541"/>
                  </a:lnTo>
                  <a:lnTo>
                    <a:pt x="655" y="541"/>
                  </a:lnTo>
                  <a:lnTo>
                    <a:pt x="654" y="541"/>
                  </a:lnTo>
                  <a:lnTo>
                    <a:pt x="655" y="543"/>
                  </a:lnTo>
                  <a:lnTo>
                    <a:pt x="655" y="541"/>
                  </a:lnTo>
                  <a:lnTo>
                    <a:pt x="655" y="543"/>
                  </a:lnTo>
                  <a:lnTo>
                    <a:pt x="657" y="541"/>
                  </a:lnTo>
                  <a:lnTo>
                    <a:pt x="657" y="543"/>
                  </a:lnTo>
                  <a:lnTo>
                    <a:pt x="659" y="543"/>
                  </a:lnTo>
                  <a:lnTo>
                    <a:pt x="657" y="543"/>
                  </a:lnTo>
                  <a:lnTo>
                    <a:pt x="657" y="544"/>
                  </a:lnTo>
                  <a:lnTo>
                    <a:pt x="655" y="544"/>
                  </a:lnTo>
                  <a:lnTo>
                    <a:pt x="655" y="543"/>
                  </a:lnTo>
                  <a:lnTo>
                    <a:pt x="655" y="544"/>
                  </a:lnTo>
                  <a:lnTo>
                    <a:pt x="654" y="544"/>
                  </a:lnTo>
                  <a:lnTo>
                    <a:pt x="655" y="544"/>
                  </a:lnTo>
                  <a:lnTo>
                    <a:pt x="655" y="543"/>
                  </a:lnTo>
                  <a:lnTo>
                    <a:pt x="655" y="544"/>
                  </a:lnTo>
                  <a:lnTo>
                    <a:pt x="657" y="544"/>
                  </a:lnTo>
                  <a:lnTo>
                    <a:pt x="659" y="544"/>
                  </a:lnTo>
                  <a:lnTo>
                    <a:pt x="661" y="544"/>
                  </a:lnTo>
                  <a:lnTo>
                    <a:pt x="663" y="544"/>
                  </a:lnTo>
                  <a:lnTo>
                    <a:pt x="663" y="546"/>
                  </a:lnTo>
                  <a:lnTo>
                    <a:pt x="661" y="546"/>
                  </a:lnTo>
                  <a:lnTo>
                    <a:pt x="661" y="544"/>
                  </a:lnTo>
                  <a:lnTo>
                    <a:pt x="661" y="546"/>
                  </a:lnTo>
                  <a:lnTo>
                    <a:pt x="663" y="546"/>
                  </a:lnTo>
                  <a:lnTo>
                    <a:pt x="663" y="544"/>
                  </a:lnTo>
                  <a:lnTo>
                    <a:pt x="663" y="546"/>
                  </a:lnTo>
                  <a:lnTo>
                    <a:pt x="661" y="546"/>
                  </a:lnTo>
                  <a:lnTo>
                    <a:pt x="659" y="546"/>
                  </a:lnTo>
                  <a:lnTo>
                    <a:pt x="657" y="546"/>
                  </a:lnTo>
                  <a:lnTo>
                    <a:pt x="659" y="546"/>
                  </a:lnTo>
                  <a:lnTo>
                    <a:pt x="659" y="548"/>
                  </a:lnTo>
                  <a:lnTo>
                    <a:pt x="657" y="548"/>
                  </a:lnTo>
                  <a:lnTo>
                    <a:pt x="655" y="548"/>
                  </a:lnTo>
                  <a:lnTo>
                    <a:pt x="655" y="550"/>
                  </a:lnTo>
                  <a:lnTo>
                    <a:pt x="655" y="548"/>
                  </a:lnTo>
                  <a:lnTo>
                    <a:pt x="654" y="550"/>
                  </a:lnTo>
                  <a:lnTo>
                    <a:pt x="655" y="550"/>
                  </a:lnTo>
                  <a:lnTo>
                    <a:pt x="654" y="550"/>
                  </a:lnTo>
                  <a:lnTo>
                    <a:pt x="654" y="552"/>
                  </a:lnTo>
                  <a:lnTo>
                    <a:pt x="654" y="550"/>
                  </a:lnTo>
                  <a:lnTo>
                    <a:pt x="655" y="550"/>
                  </a:lnTo>
                  <a:lnTo>
                    <a:pt x="655" y="548"/>
                  </a:lnTo>
                  <a:lnTo>
                    <a:pt x="657" y="548"/>
                  </a:lnTo>
                  <a:lnTo>
                    <a:pt x="655" y="550"/>
                  </a:lnTo>
                  <a:lnTo>
                    <a:pt x="655" y="552"/>
                  </a:lnTo>
                  <a:lnTo>
                    <a:pt x="654" y="552"/>
                  </a:lnTo>
                  <a:lnTo>
                    <a:pt x="654" y="554"/>
                  </a:lnTo>
                  <a:lnTo>
                    <a:pt x="652" y="554"/>
                  </a:lnTo>
                  <a:lnTo>
                    <a:pt x="652" y="555"/>
                  </a:lnTo>
                  <a:lnTo>
                    <a:pt x="652" y="554"/>
                  </a:lnTo>
                  <a:lnTo>
                    <a:pt x="652" y="555"/>
                  </a:lnTo>
                  <a:lnTo>
                    <a:pt x="652" y="557"/>
                  </a:lnTo>
                  <a:lnTo>
                    <a:pt x="650" y="557"/>
                  </a:lnTo>
                  <a:lnTo>
                    <a:pt x="650" y="555"/>
                  </a:lnTo>
                  <a:lnTo>
                    <a:pt x="650" y="557"/>
                  </a:lnTo>
                  <a:lnTo>
                    <a:pt x="650" y="555"/>
                  </a:lnTo>
                  <a:lnTo>
                    <a:pt x="650" y="557"/>
                  </a:lnTo>
                  <a:lnTo>
                    <a:pt x="648" y="555"/>
                  </a:lnTo>
                  <a:lnTo>
                    <a:pt x="648" y="554"/>
                  </a:lnTo>
                  <a:lnTo>
                    <a:pt x="646" y="554"/>
                  </a:lnTo>
                  <a:lnTo>
                    <a:pt x="648" y="554"/>
                  </a:lnTo>
                  <a:lnTo>
                    <a:pt x="646" y="554"/>
                  </a:lnTo>
                  <a:lnTo>
                    <a:pt x="646" y="555"/>
                  </a:lnTo>
                  <a:lnTo>
                    <a:pt x="644" y="555"/>
                  </a:lnTo>
                  <a:lnTo>
                    <a:pt x="644" y="554"/>
                  </a:lnTo>
                  <a:lnTo>
                    <a:pt x="643" y="554"/>
                  </a:lnTo>
                  <a:lnTo>
                    <a:pt x="643" y="552"/>
                  </a:lnTo>
                  <a:lnTo>
                    <a:pt x="643" y="550"/>
                  </a:lnTo>
                  <a:lnTo>
                    <a:pt x="643" y="548"/>
                  </a:lnTo>
                  <a:lnTo>
                    <a:pt x="641" y="548"/>
                  </a:lnTo>
                  <a:lnTo>
                    <a:pt x="641" y="546"/>
                  </a:lnTo>
                  <a:lnTo>
                    <a:pt x="639" y="546"/>
                  </a:lnTo>
                  <a:lnTo>
                    <a:pt x="639" y="544"/>
                  </a:lnTo>
                  <a:lnTo>
                    <a:pt x="637" y="544"/>
                  </a:lnTo>
                  <a:lnTo>
                    <a:pt x="637" y="543"/>
                  </a:lnTo>
                  <a:lnTo>
                    <a:pt x="635" y="543"/>
                  </a:lnTo>
                  <a:lnTo>
                    <a:pt x="634" y="541"/>
                  </a:lnTo>
                  <a:lnTo>
                    <a:pt x="634" y="543"/>
                  </a:lnTo>
                  <a:lnTo>
                    <a:pt x="635" y="543"/>
                  </a:lnTo>
                  <a:lnTo>
                    <a:pt x="637" y="543"/>
                  </a:lnTo>
                  <a:lnTo>
                    <a:pt x="637" y="544"/>
                  </a:lnTo>
                  <a:lnTo>
                    <a:pt x="637" y="546"/>
                  </a:lnTo>
                  <a:lnTo>
                    <a:pt x="637" y="548"/>
                  </a:lnTo>
                  <a:lnTo>
                    <a:pt x="639" y="548"/>
                  </a:lnTo>
                  <a:lnTo>
                    <a:pt x="641" y="550"/>
                  </a:lnTo>
                  <a:lnTo>
                    <a:pt x="643" y="550"/>
                  </a:lnTo>
                  <a:lnTo>
                    <a:pt x="643" y="552"/>
                  </a:lnTo>
                  <a:lnTo>
                    <a:pt x="643" y="554"/>
                  </a:lnTo>
                  <a:lnTo>
                    <a:pt x="644" y="554"/>
                  </a:lnTo>
                  <a:lnTo>
                    <a:pt x="644" y="555"/>
                  </a:lnTo>
                  <a:lnTo>
                    <a:pt x="646" y="555"/>
                  </a:lnTo>
                  <a:lnTo>
                    <a:pt x="648" y="555"/>
                  </a:lnTo>
                  <a:lnTo>
                    <a:pt x="648" y="557"/>
                  </a:lnTo>
                  <a:lnTo>
                    <a:pt x="648" y="555"/>
                  </a:lnTo>
                  <a:lnTo>
                    <a:pt x="648" y="557"/>
                  </a:lnTo>
                  <a:lnTo>
                    <a:pt x="648" y="555"/>
                  </a:lnTo>
                  <a:lnTo>
                    <a:pt x="648" y="557"/>
                  </a:lnTo>
                  <a:lnTo>
                    <a:pt x="650" y="557"/>
                  </a:lnTo>
                  <a:lnTo>
                    <a:pt x="648" y="557"/>
                  </a:lnTo>
                  <a:lnTo>
                    <a:pt x="650" y="557"/>
                  </a:lnTo>
                  <a:lnTo>
                    <a:pt x="648" y="557"/>
                  </a:lnTo>
                  <a:lnTo>
                    <a:pt x="646" y="559"/>
                  </a:lnTo>
                  <a:lnTo>
                    <a:pt x="644" y="559"/>
                  </a:lnTo>
                  <a:lnTo>
                    <a:pt x="643" y="559"/>
                  </a:lnTo>
                  <a:lnTo>
                    <a:pt x="641" y="561"/>
                  </a:lnTo>
                  <a:lnTo>
                    <a:pt x="639" y="561"/>
                  </a:lnTo>
                  <a:lnTo>
                    <a:pt x="637" y="561"/>
                  </a:lnTo>
                  <a:lnTo>
                    <a:pt x="639" y="561"/>
                  </a:lnTo>
                  <a:lnTo>
                    <a:pt x="637" y="561"/>
                  </a:lnTo>
                  <a:lnTo>
                    <a:pt x="635" y="561"/>
                  </a:lnTo>
                  <a:lnTo>
                    <a:pt x="634" y="563"/>
                  </a:lnTo>
                  <a:lnTo>
                    <a:pt x="634" y="561"/>
                  </a:lnTo>
                  <a:lnTo>
                    <a:pt x="634" y="563"/>
                  </a:lnTo>
                  <a:lnTo>
                    <a:pt x="632" y="563"/>
                  </a:lnTo>
                  <a:lnTo>
                    <a:pt x="630" y="563"/>
                  </a:lnTo>
                  <a:lnTo>
                    <a:pt x="628" y="565"/>
                  </a:lnTo>
                  <a:lnTo>
                    <a:pt x="626" y="565"/>
                  </a:lnTo>
                  <a:lnTo>
                    <a:pt x="624" y="565"/>
                  </a:lnTo>
                  <a:lnTo>
                    <a:pt x="624" y="566"/>
                  </a:lnTo>
                  <a:lnTo>
                    <a:pt x="623" y="566"/>
                  </a:lnTo>
                  <a:lnTo>
                    <a:pt x="621" y="566"/>
                  </a:lnTo>
                  <a:lnTo>
                    <a:pt x="621" y="568"/>
                  </a:lnTo>
                  <a:lnTo>
                    <a:pt x="619" y="568"/>
                  </a:lnTo>
                  <a:lnTo>
                    <a:pt x="617" y="568"/>
                  </a:lnTo>
                  <a:lnTo>
                    <a:pt x="617" y="570"/>
                  </a:lnTo>
                  <a:lnTo>
                    <a:pt x="615" y="570"/>
                  </a:lnTo>
                  <a:lnTo>
                    <a:pt x="613" y="570"/>
                  </a:lnTo>
                  <a:lnTo>
                    <a:pt x="613" y="572"/>
                  </a:lnTo>
                  <a:lnTo>
                    <a:pt x="612" y="572"/>
                  </a:lnTo>
                  <a:lnTo>
                    <a:pt x="610" y="572"/>
                  </a:lnTo>
                  <a:lnTo>
                    <a:pt x="610" y="574"/>
                  </a:lnTo>
                  <a:lnTo>
                    <a:pt x="608" y="574"/>
                  </a:lnTo>
                  <a:lnTo>
                    <a:pt x="606" y="576"/>
                  </a:lnTo>
                  <a:lnTo>
                    <a:pt x="604" y="577"/>
                  </a:lnTo>
                  <a:lnTo>
                    <a:pt x="602" y="577"/>
                  </a:lnTo>
                  <a:lnTo>
                    <a:pt x="601" y="577"/>
                  </a:lnTo>
                  <a:lnTo>
                    <a:pt x="602" y="577"/>
                  </a:lnTo>
                  <a:lnTo>
                    <a:pt x="602" y="579"/>
                  </a:lnTo>
                  <a:lnTo>
                    <a:pt x="604" y="579"/>
                  </a:lnTo>
                  <a:lnTo>
                    <a:pt x="602" y="579"/>
                  </a:lnTo>
                  <a:lnTo>
                    <a:pt x="601" y="579"/>
                  </a:lnTo>
                  <a:lnTo>
                    <a:pt x="601" y="581"/>
                  </a:lnTo>
                  <a:lnTo>
                    <a:pt x="599" y="581"/>
                  </a:lnTo>
                  <a:lnTo>
                    <a:pt x="599" y="583"/>
                  </a:lnTo>
                  <a:lnTo>
                    <a:pt x="597" y="583"/>
                  </a:lnTo>
                  <a:lnTo>
                    <a:pt x="597" y="581"/>
                  </a:lnTo>
                  <a:lnTo>
                    <a:pt x="597" y="583"/>
                  </a:lnTo>
                  <a:lnTo>
                    <a:pt x="599" y="583"/>
                  </a:lnTo>
                  <a:lnTo>
                    <a:pt x="597" y="583"/>
                  </a:lnTo>
                  <a:lnTo>
                    <a:pt x="595" y="585"/>
                  </a:lnTo>
                  <a:lnTo>
                    <a:pt x="595" y="587"/>
                  </a:lnTo>
                  <a:lnTo>
                    <a:pt x="593" y="587"/>
                  </a:lnTo>
                  <a:lnTo>
                    <a:pt x="593" y="588"/>
                  </a:lnTo>
                  <a:lnTo>
                    <a:pt x="592" y="588"/>
                  </a:lnTo>
                  <a:lnTo>
                    <a:pt x="592" y="587"/>
                  </a:lnTo>
                  <a:lnTo>
                    <a:pt x="592" y="588"/>
                  </a:lnTo>
                  <a:lnTo>
                    <a:pt x="592" y="587"/>
                  </a:lnTo>
                  <a:lnTo>
                    <a:pt x="592" y="588"/>
                  </a:lnTo>
                  <a:lnTo>
                    <a:pt x="592" y="587"/>
                  </a:lnTo>
                  <a:lnTo>
                    <a:pt x="590" y="587"/>
                  </a:lnTo>
                  <a:lnTo>
                    <a:pt x="590" y="588"/>
                  </a:lnTo>
                  <a:lnTo>
                    <a:pt x="592" y="588"/>
                  </a:lnTo>
                  <a:lnTo>
                    <a:pt x="593" y="588"/>
                  </a:lnTo>
                  <a:lnTo>
                    <a:pt x="592" y="588"/>
                  </a:lnTo>
                  <a:lnTo>
                    <a:pt x="593" y="588"/>
                  </a:lnTo>
                  <a:lnTo>
                    <a:pt x="592" y="590"/>
                  </a:lnTo>
                  <a:lnTo>
                    <a:pt x="592" y="592"/>
                  </a:lnTo>
                  <a:lnTo>
                    <a:pt x="590" y="592"/>
                  </a:lnTo>
                  <a:lnTo>
                    <a:pt x="590" y="594"/>
                  </a:lnTo>
                  <a:lnTo>
                    <a:pt x="590" y="592"/>
                  </a:lnTo>
                  <a:lnTo>
                    <a:pt x="590" y="594"/>
                  </a:lnTo>
                  <a:lnTo>
                    <a:pt x="588" y="596"/>
                  </a:lnTo>
                  <a:lnTo>
                    <a:pt x="586" y="596"/>
                  </a:lnTo>
                  <a:lnTo>
                    <a:pt x="586" y="597"/>
                  </a:lnTo>
                  <a:lnTo>
                    <a:pt x="586" y="599"/>
                  </a:lnTo>
                  <a:lnTo>
                    <a:pt x="584" y="599"/>
                  </a:lnTo>
                  <a:lnTo>
                    <a:pt x="586" y="599"/>
                  </a:lnTo>
                  <a:lnTo>
                    <a:pt x="584" y="599"/>
                  </a:lnTo>
                  <a:lnTo>
                    <a:pt x="582" y="601"/>
                  </a:lnTo>
                  <a:lnTo>
                    <a:pt x="582" y="603"/>
                  </a:lnTo>
                  <a:lnTo>
                    <a:pt x="581" y="603"/>
                  </a:lnTo>
                  <a:lnTo>
                    <a:pt x="581" y="605"/>
                  </a:lnTo>
                  <a:lnTo>
                    <a:pt x="579" y="605"/>
                  </a:lnTo>
                  <a:lnTo>
                    <a:pt x="579" y="607"/>
                  </a:lnTo>
                  <a:lnTo>
                    <a:pt x="577" y="607"/>
                  </a:lnTo>
                  <a:lnTo>
                    <a:pt x="577" y="608"/>
                  </a:lnTo>
                  <a:lnTo>
                    <a:pt x="577" y="607"/>
                  </a:lnTo>
                  <a:lnTo>
                    <a:pt x="579" y="607"/>
                  </a:lnTo>
                  <a:lnTo>
                    <a:pt x="575" y="610"/>
                  </a:lnTo>
                  <a:lnTo>
                    <a:pt x="573" y="610"/>
                  </a:lnTo>
                  <a:lnTo>
                    <a:pt x="573" y="612"/>
                  </a:lnTo>
                  <a:lnTo>
                    <a:pt x="571" y="612"/>
                  </a:lnTo>
                  <a:lnTo>
                    <a:pt x="571" y="614"/>
                  </a:lnTo>
                  <a:lnTo>
                    <a:pt x="570" y="616"/>
                  </a:lnTo>
                  <a:lnTo>
                    <a:pt x="570" y="614"/>
                  </a:lnTo>
                  <a:lnTo>
                    <a:pt x="570" y="616"/>
                  </a:lnTo>
                  <a:lnTo>
                    <a:pt x="568" y="618"/>
                  </a:lnTo>
                  <a:lnTo>
                    <a:pt x="566" y="618"/>
                  </a:lnTo>
                  <a:lnTo>
                    <a:pt x="566" y="619"/>
                  </a:lnTo>
                  <a:lnTo>
                    <a:pt x="564" y="619"/>
                  </a:lnTo>
                  <a:lnTo>
                    <a:pt x="562" y="619"/>
                  </a:lnTo>
                  <a:lnTo>
                    <a:pt x="561" y="619"/>
                  </a:lnTo>
                  <a:lnTo>
                    <a:pt x="561" y="621"/>
                  </a:lnTo>
                  <a:lnTo>
                    <a:pt x="559" y="621"/>
                  </a:lnTo>
                  <a:lnTo>
                    <a:pt x="557" y="621"/>
                  </a:lnTo>
                  <a:lnTo>
                    <a:pt x="557" y="623"/>
                  </a:lnTo>
                  <a:lnTo>
                    <a:pt x="555" y="623"/>
                  </a:lnTo>
                  <a:lnTo>
                    <a:pt x="553" y="625"/>
                  </a:lnTo>
                  <a:lnTo>
                    <a:pt x="551" y="625"/>
                  </a:lnTo>
                  <a:lnTo>
                    <a:pt x="551" y="627"/>
                  </a:lnTo>
                  <a:lnTo>
                    <a:pt x="550" y="627"/>
                  </a:lnTo>
                  <a:lnTo>
                    <a:pt x="550" y="629"/>
                  </a:lnTo>
                  <a:lnTo>
                    <a:pt x="548" y="629"/>
                  </a:lnTo>
                  <a:lnTo>
                    <a:pt x="548" y="630"/>
                  </a:lnTo>
                  <a:lnTo>
                    <a:pt x="546" y="630"/>
                  </a:lnTo>
                  <a:lnTo>
                    <a:pt x="546" y="632"/>
                  </a:lnTo>
                  <a:lnTo>
                    <a:pt x="544" y="632"/>
                  </a:lnTo>
                  <a:lnTo>
                    <a:pt x="544" y="634"/>
                  </a:lnTo>
                  <a:lnTo>
                    <a:pt x="544" y="636"/>
                  </a:lnTo>
                  <a:lnTo>
                    <a:pt x="542" y="636"/>
                  </a:lnTo>
                  <a:lnTo>
                    <a:pt x="542" y="638"/>
                  </a:lnTo>
                  <a:lnTo>
                    <a:pt x="540" y="638"/>
                  </a:lnTo>
                  <a:lnTo>
                    <a:pt x="539" y="638"/>
                  </a:lnTo>
                  <a:lnTo>
                    <a:pt x="540" y="638"/>
                  </a:lnTo>
                  <a:lnTo>
                    <a:pt x="540" y="640"/>
                  </a:lnTo>
                  <a:lnTo>
                    <a:pt x="540" y="638"/>
                  </a:lnTo>
                  <a:lnTo>
                    <a:pt x="540" y="640"/>
                  </a:lnTo>
                  <a:lnTo>
                    <a:pt x="539" y="640"/>
                  </a:lnTo>
                  <a:lnTo>
                    <a:pt x="539" y="641"/>
                  </a:lnTo>
                  <a:lnTo>
                    <a:pt x="537" y="641"/>
                  </a:lnTo>
                  <a:lnTo>
                    <a:pt x="537" y="643"/>
                  </a:lnTo>
                  <a:lnTo>
                    <a:pt x="535" y="643"/>
                  </a:lnTo>
                  <a:lnTo>
                    <a:pt x="533" y="643"/>
                  </a:lnTo>
                  <a:lnTo>
                    <a:pt x="531" y="645"/>
                  </a:lnTo>
                  <a:lnTo>
                    <a:pt x="529" y="645"/>
                  </a:lnTo>
                  <a:lnTo>
                    <a:pt x="529" y="647"/>
                  </a:lnTo>
                  <a:lnTo>
                    <a:pt x="528" y="647"/>
                  </a:lnTo>
                  <a:lnTo>
                    <a:pt x="526" y="647"/>
                  </a:lnTo>
                  <a:lnTo>
                    <a:pt x="526" y="649"/>
                  </a:lnTo>
                  <a:lnTo>
                    <a:pt x="526" y="647"/>
                  </a:lnTo>
                  <a:lnTo>
                    <a:pt x="526" y="649"/>
                  </a:lnTo>
                  <a:lnTo>
                    <a:pt x="524" y="649"/>
                  </a:lnTo>
                  <a:lnTo>
                    <a:pt x="526" y="649"/>
                  </a:lnTo>
                  <a:lnTo>
                    <a:pt x="524" y="649"/>
                  </a:lnTo>
                  <a:lnTo>
                    <a:pt x="520" y="650"/>
                  </a:lnTo>
                  <a:lnTo>
                    <a:pt x="519" y="650"/>
                  </a:lnTo>
                  <a:lnTo>
                    <a:pt x="517" y="652"/>
                  </a:lnTo>
                  <a:lnTo>
                    <a:pt x="515" y="652"/>
                  </a:lnTo>
                  <a:lnTo>
                    <a:pt x="513" y="654"/>
                  </a:lnTo>
                  <a:lnTo>
                    <a:pt x="511" y="656"/>
                  </a:lnTo>
                  <a:lnTo>
                    <a:pt x="509" y="658"/>
                  </a:lnTo>
                  <a:lnTo>
                    <a:pt x="508" y="658"/>
                  </a:lnTo>
                  <a:lnTo>
                    <a:pt x="508" y="660"/>
                  </a:lnTo>
                  <a:lnTo>
                    <a:pt x="506" y="660"/>
                  </a:lnTo>
                  <a:lnTo>
                    <a:pt x="506" y="661"/>
                  </a:lnTo>
                  <a:lnTo>
                    <a:pt x="504" y="661"/>
                  </a:lnTo>
                  <a:lnTo>
                    <a:pt x="504" y="663"/>
                  </a:lnTo>
                  <a:lnTo>
                    <a:pt x="504" y="665"/>
                  </a:lnTo>
                  <a:lnTo>
                    <a:pt x="502" y="665"/>
                  </a:lnTo>
                  <a:lnTo>
                    <a:pt x="502" y="667"/>
                  </a:lnTo>
                  <a:lnTo>
                    <a:pt x="504" y="667"/>
                  </a:lnTo>
                  <a:lnTo>
                    <a:pt x="504" y="669"/>
                  </a:lnTo>
                  <a:lnTo>
                    <a:pt x="504" y="667"/>
                  </a:lnTo>
                  <a:lnTo>
                    <a:pt x="504" y="669"/>
                  </a:lnTo>
                  <a:lnTo>
                    <a:pt x="506" y="669"/>
                  </a:lnTo>
                  <a:lnTo>
                    <a:pt x="506" y="667"/>
                  </a:lnTo>
                  <a:lnTo>
                    <a:pt x="508" y="667"/>
                  </a:lnTo>
                  <a:lnTo>
                    <a:pt x="506" y="665"/>
                  </a:lnTo>
                  <a:lnTo>
                    <a:pt x="506" y="663"/>
                  </a:lnTo>
                  <a:lnTo>
                    <a:pt x="506" y="665"/>
                  </a:lnTo>
                  <a:lnTo>
                    <a:pt x="508" y="665"/>
                  </a:lnTo>
                  <a:lnTo>
                    <a:pt x="508" y="667"/>
                  </a:lnTo>
                  <a:lnTo>
                    <a:pt x="506" y="669"/>
                  </a:lnTo>
                  <a:lnTo>
                    <a:pt x="506" y="671"/>
                  </a:lnTo>
                  <a:lnTo>
                    <a:pt x="506" y="672"/>
                  </a:lnTo>
                  <a:lnTo>
                    <a:pt x="504" y="672"/>
                  </a:lnTo>
                  <a:lnTo>
                    <a:pt x="504" y="674"/>
                  </a:lnTo>
                  <a:lnTo>
                    <a:pt x="502" y="672"/>
                  </a:lnTo>
                  <a:lnTo>
                    <a:pt x="500" y="672"/>
                  </a:lnTo>
                  <a:lnTo>
                    <a:pt x="498" y="672"/>
                  </a:lnTo>
                  <a:lnTo>
                    <a:pt x="498" y="674"/>
                  </a:lnTo>
                  <a:lnTo>
                    <a:pt x="497" y="672"/>
                  </a:lnTo>
                  <a:lnTo>
                    <a:pt x="497" y="674"/>
                  </a:lnTo>
                  <a:lnTo>
                    <a:pt x="495" y="674"/>
                  </a:lnTo>
                  <a:lnTo>
                    <a:pt x="495" y="672"/>
                  </a:lnTo>
                  <a:lnTo>
                    <a:pt x="493" y="672"/>
                  </a:lnTo>
                  <a:lnTo>
                    <a:pt x="491" y="672"/>
                  </a:lnTo>
                  <a:lnTo>
                    <a:pt x="489" y="671"/>
                  </a:lnTo>
                  <a:lnTo>
                    <a:pt x="488" y="671"/>
                  </a:lnTo>
                  <a:lnTo>
                    <a:pt x="488" y="669"/>
                  </a:lnTo>
                  <a:lnTo>
                    <a:pt x="488" y="667"/>
                  </a:lnTo>
                  <a:lnTo>
                    <a:pt x="486" y="667"/>
                  </a:lnTo>
                  <a:lnTo>
                    <a:pt x="486" y="665"/>
                  </a:lnTo>
                  <a:lnTo>
                    <a:pt x="486" y="663"/>
                  </a:lnTo>
                  <a:lnTo>
                    <a:pt x="486" y="661"/>
                  </a:lnTo>
                  <a:lnTo>
                    <a:pt x="484" y="661"/>
                  </a:lnTo>
                  <a:lnTo>
                    <a:pt x="484" y="660"/>
                  </a:lnTo>
                  <a:lnTo>
                    <a:pt x="484" y="658"/>
                  </a:lnTo>
                  <a:lnTo>
                    <a:pt x="484" y="660"/>
                  </a:lnTo>
                  <a:lnTo>
                    <a:pt x="482" y="660"/>
                  </a:lnTo>
                  <a:lnTo>
                    <a:pt x="482" y="658"/>
                  </a:lnTo>
                  <a:lnTo>
                    <a:pt x="482" y="656"/>
                  </a:lnTo>
                  <a:lnTo>
                    <a:pt x="482" y="654"/>
                  </a:lnTo>
                  <a:lnTo>
                    <a:pt x="482" y="652"/>
                  </a:lnTo>
                  <a:lnTo>
                    <a:pt x="480" y="652"/>
                  </a:lnTo>
                  <a:lnTo>
                    <a:pt x="480" y="650"/>
                  </a:lnTo>
                  <a:lnTo>
                    <a:pt x="480" y="649"/>
                  </a:lnTo>
                  <a:lnTo>
                    <a:pt x="478" y="649"/>
                  </a:lnTo>
                  <a:lnTo>
                    <a:pt x="478" y="647"/>
                  </a:lnTo>
                  <a:lnTo>
                    <a:pt x="477" y="647"/>
                  </a:lnTo>
                  <a:lnTo>
                    <a:pt x="477" y="645"/>
                  </a:lnTo>
                  <a:lnTo>
                    <a:pt x="475" y="647"/>
                  </a:lnTo>
                  <a:lnTo>
                    <a:pt x="473" y="647"/>
                  </a:lnTo>
                  <a:lnTo>
                    <a:pt x="471" y="647"/>
                  </a:lnTo>
                  <a:lnTo>
                    <a:pt x="471" y="645"/>
                  </a:lnTo>
                  <a:lnTo>
                    <a:pt x="469" y="645"/>
                  </a:lnTo>
                  <a:lnTo>
                    <a:pt x="467" y="643"/>
                  </a:lnTo>
                  <a:lnTo>
                    <a:pt x="467" y="641"/>
                  </a:lnTo>
                  <a:lnTo>
                    <a:pt x="467" y="640"/>
                  </a:lnTo>
                  <a:lnTo>
                    <a:pt x="469" y="640"/>
                  </a:lnTo>
                  <a:lnTo>
                    <a:pt x="469" y="638"/>
                  </a:lnTo>
                  <a:lnTo>
                    <a:pt x="471" y="638"/>
                  </a:lnTo>
                  <a:lnTo>
                    <a:pt x="471" y="636"/>
                  </a:lnTo>
                  <a:lnTo>
                    <a:pt x="473" y="636"/>
                  </a:lnTo>
                  <a:lnTo>
                    <a:pt x="473" y="634"/>
                  </a:lnTo>
                  <a:lnTo>
                    <a:pt x="473" y="636"/>
                  </a:lnTo>
                  <a:lnTo>
                    <a:pt x="471" y="636"/>
                  </a:lnTo>
                  <a:lnTo>
                    <a:pt x="471" y="638"/>
                  </a:lnTo>
                  <a:lnTo>
                    <a:pt x="469" y="638"/>
                  </a:lnTo>
                  <a:lnTo>
                    <a:pt x="469" y="640"/>
                  </a:lnTo>
                  <a:lnTo>
                    <a:pt x="467" y="640"/>
                  </a:lnTo>
                  <a:lnTo>
                    <a:pt x="467" y="641"/>
                  </a:lnTo>
                  <a:lnTo>
                    <a:pt x="467" y="643"/>
                  </a:lnTo>
                  <a:lnTo>
                    <a:pt x="466" y="643"/>
                  </a:lnTo>
                  <a:lnTo>
                    <a:pt x="464" y="643"/>
                  </a:lnTo>
                  <a:lnTo>
                    <a:pt x="466" y="643"/>
                  </a:lnTo>
                  <a:lnTo>
                    <a:pt x="467" y="643"/>
                  </a:lnTo>
                  <a:lnTo>
                    <a:pt x="467" y="645"/>
                  </a:lnTo>
                  <a:lnTo>
                    <a:pt x="469" y="645"/>
                  </a:lnTo>
                  <a:lnTo>
                    <a:pt x="471" y="645"/>
                  </a:lnTo>
                  <a:lnTo>
                    <a:pt x="471" y="647"/>
                  </a:lnTo>
                  <a:lnTo>
                    <a:pt x="473" y="647"/>
                  </a:lnTo>
                  <a:lnTo>
                    <a:pt x="475" y="647"/>
                  </a:lnTo>
                  <a:lnTo>
                    <a:pt x="477" y="647"/>
                  </a:lnTo>
                  <a:lnTo>
                    <a:pt x="478" y="647"/>
                  </a:lnTo>
                  <a:lnTo>
                    <a:pt x="478" y="649"/>
                  </a:lnTo>
                  <a:lnTo>
                    <a:pt x="480" y="649"/>
                  </a:lnTo>
                  <a:lnTo>
                    <a:pt x="480" y="650"/>
                  </a:lnTo>
                  <a:lnTo>
                    <a:pt x="480" y="652"/>
                  </a:lnTo>
                  <a:lnTo>
                    <a:pt x="482" y="652"/>
                  </a:lnTo>
                  <a:lnTo>
                    <a:pt x="482" y="654"/>
                  </a:lnTo>
                  <a:lnTo>
                    <a:pt x="480" y="654"/>
                  </a:lnTo>
                  <a:lnTo>
                    <a:pt x="480" y="656"/>
                  </a:lnTo>
                  <a:lnTo>
                    <a:pt x="482" y="656"/>
                  </a:lnTo>
                  <a:lnTo>
                    <a:pt x="482" y="658"/>
                  </a:lnTo>
                  <a:lnTo>
                    <a:pt x="482" y="660"/>
                  </a:lnTo>
                  <a:lnTo>
                    <a:pt x="484" y="660"/>
                  </a:lnTo>
                  <a:lnTo>
                    <a:pt x="482" y="660"/>
                  </a:lnTo>
                  <a:lnTo>
                    <a:pt x="484" y="660"/>
                  </a:lnTo>
                  <a:lnTo>
                    <a:pt x="484" y="661"/>
                  </a:lnTo>
                  <a:lnTo>
                    <a:pt x="484" y="663"/>
                  </a:lnTo>
                  <a:lnTo>
                    <a:pt x="484" y="665"/>
                  </a:lnTo>
                  <a:lnTo>
                    <a:pt x="484" y="667"/>
                  </a:lnTo>
                  <a:lnTo>
                    <a:pt x="484" y="669"/>
                  </a:lnTo>
                  <a:lnTo>
                    <a:pt x="486" y="669"/>
                  </a:lnTo>
                  <a:lnTo>
                    <a:pt x="484" y="671"/>
                  </a:lnTo>
                  <a:lnTo>
                    <a:pt x="486" y="671"/>
                  </a:lnTo>
                  <a:lnTo>
                    <a:pt x="486" y="672"/>
                  </a:lnTo>
                  <a:lnTo>
                    <a:pt x="486" y="674"/>
                  </a:lnTo>
                  <a:lnTo>
                    <a:pt x="488" y="674"/>
                  </a:lnTo>
                  <a:lnTo>
                    <a:pt x="488" y="676"/>
                  </a:lnTo>
                  <a:lnTo>
                    <a:pt x="489" y="676"/>
                  </a:lnTo>
                  <a:lnTo>
                    <a:pt x="489" y="678"/>
                  </a:lnTo>
                  <a:lnTo>
                    <a:pt x="489" y="680"/>
                  </a:lnTo>
                  <a:lnTo>
                    <a:pt x="488" y="680"/>
                  </a:lnTo>
                  <a:lnTo>
                    <a:pt x="488" y="682"/>
                  </a:lnTo>
                  <a:lnTo>
                    <a:pt x="486" y="682"/>
                  </a:lnTo>
                  <a:lnTo>
                    <a:pt x="486" y="683"/>
                  </a:lnTo>
                  <a:lnTo>
                    <a:pt x="484" y="683"/>
                  </a:lnTo>
                  <a:lnTo>
                    <a:pt x="484" y="685"/>
                  </a:lnTo>
                  <a:lnTo>
                    <a:pt x="484" y="687"/>
                  </a:lnTo>
                  <a:lnTo>
                    <a:pt x="482" y="687"/>
                  </a:lnTo>
                  <a:lnTo>
                    <a:pt x="478" y="687"/>
                  </a:lnTo>
                  <a:lnTo>
                    <a:pt x="478" y="685"/>
                  </a:lnTo>
                  <a:lnTo>
                    <a:pt x="477" y="685"/>
                  </a:lnTo>
                  <a:lnTo>
                    <a:pt x="475" y="685"/>
                  </a:lnTo>
                  <a:lnTo>
                    <a:pt x="475" y="687"/>
                  </a:lnTo>
                  <a:lnTo>
                    <a:pt x="473" y="687"/>
                  </a:lnTo>
                  <a:lnTo>
                    <a:pt x="471" y="687"/>
                  </a:lnTo>
                  <a:lnTo>
                    <a:pt x="471" y="685"/>
                  </a:lnTo>
                  <a:lnTo>
                    <a:pt x="471" y="687"/>
                  </a:lnTo>
                  <a:lnTo>
                    <a:pt x="471" y="685"/>
                  </a:lnTo>
                  <a:lnTo>
                    <a:pt x="471" y="687"/>
                  </a:lnTo>
                  <a:lnTo>
                    <a:pt x="473" y="687"/>
                  </a:lnTo>
                  <a:lnTo>
                    <a:pt x="471" y="687"/>
                  </a:lnTo>
                  <a:lnTo>
                    <a:pt x="469" y="687"/>
                  </a:lnTo>
                  <a:lnTo>
                    <a:pt x="467" y="689"/>
                  </a:lnTo>
                  <a:lnTo>
                    <a:pt x="467" y="691"/>
                  </a:lnTo>
                  <a:lnTo>
                    <a:pt x="466" y="691"/>
                  </a:lnTo>
                  <a:lnTo>
                    <a:pt x="466" y="693"/>
                  </a:lnTo>
                  <a:lnTo>
                    <a:pt x="466" y="694"/>
                  </a:lnTo>
                  <a:lnTo>
                    <a:pt x="464" y="694"/>
                  </a:lnTo>
                  <a:lnTo>
                    <a:pt x="466" y="694"/>
                  </a:lnTo>
                  <a:lnTo>
                    <a:pt x="464" y="696"/>
                  </a:lnTo>
                  <a:lnTo>
                    <a:pt x="464" y="698"/>
                  </a:lnTo>
                  <a:lnTo>
                    <a:pt x="464" y="700"/>
                  </a:lnTo>
                  <a:lnTo>
                    <a:pt x="462" y="700"/>
                  </a:lnTo>
                  <a:lnTo>
                    <a:pt x="462" y="698"/>
                  </a:lnTo>
                  <a:lnTo>
                    <a:pt x="460" y="700"/>
                  </a:lnTo>
                  <a:lnTo>
                    <a:pt x="460" y="698"/>
                  </a:lnTo>
                  <a:lnTo>
                    <a:pt x="460" y="696"/>
                  </a:lnTo>
                  <a:lnTo>
                    <a:pt x="458" y="696"/>
                  </a:lnTo>
                  <a:lnTo>
                    <a:pt x="458" y="698"/>
                  </a:lnTo>
                  <a:lnTo>
                    <a:pt x="456" y="698"/>
                  </a:lnTo>
                  <a:lnTo>
                    <a:pt x="455" y="698"/>
                  </a:lnTo>
                  <a:lnTo>
                    <a:pt x="456" y="698"/>
                  </a:lnTo>
                  <a:lnTo>
                    <a:pt x="458" y="698"/>
                  </a:lnTo>
                  <a:lnTo>
                    <a:pt x="458" y="696"/>
                  </a:lnTo>
                  <a:lnTo>
                    <a:pt x="460" y="696"/>
                  </a:lnTo>
                  <a:lnTo>
                    <a:pt x="460" y="698"/>
                  </a:lnTo>
                  <a:lnTo>
                    <a:pt x="460" y="700"/>
                  </a:lnTo>
                  <a:lnTo>
                    <a:pt x="462" y="698"/>
                  </a:lnTo>
                  <a:lnTo>
                    <a:pt x="462" y="700"/>
                  </a:lnTo>
                  <a:lnTo>
                    <a:pt x="462" y="702"/>
                  </a:lnTo>
                  <a:lnTo>
                    <a:pt x="460" y="702"/>
                  </a:lnTo>
                  <a:lnTo>
                    <a:pt x="460" y="703"/>
                  </a:lnTo>
                  <a:lnTo>
                    <a:pt x="458" y="703"/>
                  </a:lnTo>
                  <a:lnTo>
                    <a:pt x="458" y="705"/>
                  </a:lnTo>
                  <a:lnTo>
                    <a:pt x="458" y="707"/>
                  </a:lnTo>
                  <a:lnTo>
                    <a:pt x="456" y="707"/>
                  </a:lnTo>
                  <a:lnTo>
                    <a:pt x="456" y="705"/>
                  </a:lnTo>
                  <a:lnTo>
                    <a:pt x="455" y="705"/>
                  </a:lnTo>
                  <a:lnTo>
                    <a:pt x="455" y="703"/>
                  </a:lnTo>
                  <a:lnTo>
                    <a:pt x="455" y="702"/>
                  </a:lnTo>
                  <a:lnTo>
                    <a:pt x="455" y="700"/>
                  </a:lnTo>
                  <a:lnTo>
                    <a:pt x="455" y="698"/>
                  </a:lnTo>
                  <a:lnTo>
                    <a:pt x="455" y="696"/>
                  </a:lnTo>
                  <a:lnTo>
                    <a:pt x="455" y="694"/>
                  </a:lnTo>
                  <a:lnTo>
                    <a:pt x="453" y="694"/>
                  </a:lnTo>
                  <a:lnTo>
                    <a:pt x="453" y="693"/>
                  </a:lnTo>
                  <a:lnTo>
                    <a:pt x="453" y="691"/>
                  </a:lnTo>
                  <a:lnTo>
                    <a:pt x="451" y="691"/>
                  </a:lnTo>
                  <a:lnTo>
                    <a:pt x="451" y="689"/>
                  </a:lnTo>
                  <a:lnTo>
                    <a:pt x="449" y="689"/>
                  </a:lnTo>
                  <a:lnTo>
                    <a:pt x="449" y="687"/>
                  </a:lnTo>
                  <a:lnTo>
                    <a:pt x="447" y="685"/>
                  </a:lnTo>
                  <a:lnTo>
                    <a:pt x="447" y="683"/>
                  </a:lnTo>
                  <a:lnTo>
                    <a:pt x="446" y="682"/>
                  </a:lnTo>
                  <a:lnTo>
                    <a:pt x="444" y="682"/>
                  </a:lnTo>
                  <a:lnTo>
                    <a:pt x="444" y="680"/>
                  </a:lnTo>
                  <a:lnTo>
                    <a:pt x="442" y="680"/>
                  </a:lnTo>
                  <a:lnTo>
                    <a:pt x="442" y="678"/>
                  </a:lnTo>
                  <a:lnTo>
                    <a:pt x="440" y="678"/>
                  </a:lnTo>
                  <a:lnTo>
                    <a:pt x="438" y="678"/>
                  </a:lnTo>
                  <a:lnTo>
                    <a:pt x="436" y="678"/>
                  </a:lnTo>
                  <a:lnTo>
                    <a:pt x="435" y="678"/>
                  </a:lnTo>
                  <a:lnTo>
                    <a:pt x="433" y="678"/>
                  </a:lnTo>
                  <a:lnTo>
                    <a:pt x="431" y="678"/>
                  </a:lnTo>
                  <a:lnTo>
                    <a:pt x="431" y="676"/>
                  </a:lnTo>
                  <a:lnTo>
                    <a:pt x="431" y="678"/>
                  </a:lnTo>
                  <a:lnTo>
                    <a:pt x="431" y="676"/>
                  </a:lnTo>
                  <a:lnTo>
                    <a:pt x="431" y="678"/>
                  </a:lnTo>
                  <a:lnTo>
                    <a:pt x="431" y="676"/>
                  </a:lnTo>
                  <a:lnTo>
                    <a:pt x="429" y="676"/>
                  </a:lnTo>
                  <a:lnTo>
                    <a:pt x="431" y="676"/>
                  </a:lnTo>
                  <a:lnTo>
                    <a:pt x="431" y="678"/>
                  </a:lnTo>
                  <a:lnTo>
                    <a:pt x="433" y="678"/>
                  </a:lnTo>
                  <a:lnTo>
                    <a:pt x="431" y="678"/>
                  </a:lnTo>
                  <a:lnTo>
                    <a:pt x="429" y="678"/>
                  </a:lnTo>
                  <a:lnTo>
                    <a:pt x="429" y="676"/>
                  </a:lnTo>
                  <a:lnTo>
                    <a:pt x="427" y="676"/>
                  </a:lnTo>
                  <a:lnTo>
                    <a:pt x="427" y="674"/>
                  </a:lnTo>
                  <a:lnTo>
                    <a:pt x="427" y="672"/>
                  </a:lnTo>
                  <a:lnTo>
                    <a:pt x="427" y="671"/>
                  </a:lnTo>
                  <a:lnTo>
                    <a:pt x="427" y="669"/>
                  </a:lnTo>
                  <a:lnTo>
                    <a:pt x="425" y="669"/>
                  </a:lnTo>
                  <a:lnTo>
                    <a:pt x="425" y="671"/>
                  </a:lnTo>
                  <a:lnTo>
                    <a:pt x="424" y="671"/>
                  </a:lnTo>
                  <a:lnTo>
                    <a:pt x="424" y="672"/>
                  </a:lnTo>
                  <a:lnTo>
                    <a:pt x="424" y="674"/>
                  </a:lnTo>
                  <a:lnTo>
                    <a:pt x="422" y="674"/>
                  </a:lnTo>
                  <a:lnTo>
                    <a:pt x="424" y="674"/>
                  </a:lnTo>
                  <a:lnTo>
                    <a:pt x="424" y="672"/>
                  </a:lnTo>
                  <a:lnTo>
                    <a:pt x="424" y="671"/>
                  </a:lnTo>
                  <a:lnTo>
                    <a:pt x="425" y="671"/>
                  </a:lnTo>
                  <a:lnTo>
                    <a:pt x="425" y="669"/>
                  </a:lnTo>
                  <a:lnTo>
                    <a:pt x="427" y="669"/>
                  </a:lnTo>
                  <a:lnTo>
                    <a:pt x="427" y="671"/>
                  </a:lnTo>
                  <a:lnTo>
                    <a:pt x="427" y="672"/>
                  </a:lnTo>
                  <a:lnTo>
                    <a:pt x="427" y="674"/>
                  </a:lnTo>
                  <a:lnTo>
                    <a:pt x="427" y="676"/>
                  </a:lnTo>
                  <a:lnTo>
                    <a:pt x="429" y="676"/>
                  </a:lnTo>
                  <a:lnTo>
                    <a:pt x="429" y="678"/>
                  </a:lnTo>
                  <a:lnTo>
                    <a:pt x="431" y="678"/>
                  </a:lnTo>
                  <a:lnTo>
                    <a:pt x="433" y="678"/>
                  </a:lnTo>
                  <a:lnTo>
                    <a:pt x="435" y="678"/>
                  </a:lnTo>
                  <a:lnTo>
                    <a:pt x="436" y="678"/>
                  </a:lnTo>
                  <a:lnTo>
                    <a:pt x="436" y="680"/>
                  </a:lnTo>
                  <a:lnTo>
                    <a:pt x="436" y="678"/>
                  </a:lnTo>
                  <a:lnTo>
                    <a:pt x="438" y="678"/>
                  </a:lnTo>
                  <a:lnTo>
                    <a:pt x="440" y="680"/>
                  </a:lnTo>
                  <a:lnTo>
                    <a:pt x="440" y="678"/>
                  </a:lnTo>
                  <a:lnTo>
                    <a:pt x="442" y="680"/>
                  </a:lnTo>
                  <a:lnTo>
                    <a:pt x="442" y="682"/>
                  </a:lnTo>
                  <a:lnTo>
                    <a:pt x="444" y="682"/>
                  </a:lnTo>
                  <a:lnTo>
                    <a:pt x="446" y="682"/>
                  </a:lnTo>
                  <a:lnTo>
                    <a:pt x="446" y="683"/>
                  </a:lnTo>
                  <a:lnTo>
                    <a:pt x="446" y="682"/>
                  </a:lnTo>
                  <a:lnTo>
                    <a:pt x="446" y="683"/>
                  </a:lnTo>
                  <a:lnTo>
                    <a:pt x="447" y="683"/>
                  </a:lnTo>
                  <a:lnTo>
                    <a:pt x="447" y="685"/>
                  </a:lnTo>
                  <a:lnTo>
                    <a:pt x="447" y="687"/>
                  </a:lnTo>
                  <a:lnTo>
                    <a:pt x="449" y="687"/>
                  </a:lnTo>
                  <a:lnTo>
                    <a:pt x="449" y="689"/>
                  </a:lnTo>
                  <a:lnTo>
                    <a:pt x="451" y="689"/>
                  </a:lnTo>
                  <a:lnTo>
                    <a:pt x="451" y="691"/>
                  </a:lnTo>
                  <a:lnTo>
                    <a:pt x="453" y="693"/>
                  </a:lnTo>
                  <a:lnTo>
                    <a:pt x="453" y="694"/>
                  </a:lnTo>
                  <a:lnTo>
                    <a:pt x="453" y="696"/>
                  </a:lnTo>
                  <a:lnTo>
                    <a:pt x="455" y="696"/>
                  </a:lnTo>
                  <a:lnTo>
                    <a:pt x="455" y="698"/>
                  </a:lnTo>
                  <a:lnTo>
                    <a:pt x="453" y="698"/>
                  </a:lnTo>
                  <a:lnTo>
                    <a:pt x="455" y="698"/>
                  </a:lnTo>
                  <a:lnTo>
                    <a:pt x="455" y="700"/>
                  </a:lnTo>
                  <a:lnTo>
                    <a:pt x="455" y="702"/>
                  </a:lnTo>
                  <a:lnTo>
                    <a:pt x="455" y="703"/>
                  </a:lnTo>
                  <a:lnTo>
                    <a:pt x="453" y="703"/>
                  </a:lnTo>
                  <a:lnTo>
                    <a:pt x="453" y="705"/>
                  </a:lnTo>
                  <a:lnTo>
                    <a:pt x="453" y="707"/>
                  </a:lnTo>
                  <a:lnTo>
                    <a:pt x="451" y="709"/>
                  </a:lnTo>
                  <a:lnTo>
                    <a:pt x="451" y="707"/>
                  </a:lnTo>
                  <a:lnTo>
                    <a:pt x="451" y="705"/>
                  </a:lnTo>
                  <a:lnTo>
                    <a:pt x="451" y="703"/>
                  </a:lnTo>
                  <a:lnTo>
                    <a:pt x="449" y="703"/>
                  </a:lnTo>
                  <a:lnTo>
                    <a:pt x="447" y="703"/>
                  </a:lnTo>
                  <a:lnTo>
                    <a:pt x="446" y="703"/>
                  </a:lnTo>
                  <a:lnTo>
                    <a:pt x="444" y="703"/>
                  </a:lnTo>
                  <a:lnTo>
                    <a:pt x="442" y="703"/>
                  </a:lnTo>
                  <a:lnTo>
                    <a:pt x="442" y="705"/>
                  </a:lnTo>
                  <a:lnTo>
                    <a:pt x="440" y="705"/>
                  </a:lnTo>
                  <a:lnTo>
                    <a:pt x="438" y="705"/>
                  </a:lnTo>
                  <a:lnTo>
                    <a:pt x="436" y="707"/>
                  </a:lnTo>
                  <a:lnTo>
                    <a:pt x="435" y="707"/>
                  </a:lnTo>
                  <a:lnTo>
                    <a:pt x="435" y="709"/>
                  </a:lnTo>
                  <a:lnTo>
                    <a:pt x="433" y="709"/>
                  </a:lnTo>
                  <a:lnTo>
                    <a:pt x="433" y="711"/>
                  </a:lnTo>
                  <a:lnTo>
                    <a:pt x="431" y="711"/>
                  </a:lnTo>
                  <a:lnTo>
                    <a:pt x="431" y="713"/>
                  </a:lnTo>
                  <a:lnTo>
                    <a:pt x="431" y="714"/>
                  </a:lnTo>
                  <a:lnTo>
                    <a:pt x="431" y="716"/>
                  </a:lnTo>
                  <a:lnTo>
                    <a:pt x="429" y="714"/>
                  </a:lnTo>
                  <a:lnTo>
                    <a:pt x="429" y="716"/>
                  </a:lnTo>
                  <a:lnTo>
                    <a:pt x="431" y="716"/>
                  </a:lnTo>
                  <a:lnTo>
                    <a:pt x="429" y="716"/>
                  </a:lnTo>
                  <a:lnTo>
                    <a:pt x="429" y="718"/>
                  </a:lnTo>
                  <a:lnTo>
                    <a:pt x="429" y="720"/>
                  </a:lnTo>
                  <a:lnTo>
                    <a:pt x="427" y="720"/>
                  </a:lnTo>
                  <a:lnTo>
                    <a:pt x="427" y="722"/>
                  </a:lnTo>
                  <a:lnTo>
                    <a:pt x="425" y="722"/>
                  </a:lnTo>
                  <a:lnTo>
                    <a:pt x="425" y="724"/>
                  </a:lnTo>
                  <a:lnTo>
                    <a:pt x="425" y="725"/>
                  </a:lnTo>
                  <a:lnTo>
                    <a:pt x="425" y="727"/>
                  </a:lnTo>
                  <a:lnTo>
                    <a:pt x="424" y="727"/>
                  </a:lnTo>
                  <a:lnTo>
                    <a:pt x="425" y="727"/>
                  </a:lnTo>
                  <a:lnTo>
                    <a:pt x="424" y="727"/>
                  </a:lnTo>
                  <a:lnTo>
                    <a:pt x="425" y="729"/>
                  </a:lnTo>
                  <a:lnTo>
                    <a:pt x="425" y="727"/>
                  </a:lnTo>
                  <a:lnTo>
                    <a:pt x="425" y="729"/>
                  </a:lnTo>
                  <a:lnTo>
                    <a:pt x="424" y="731"/>
                  </a:lnTo>
                  <a:lnTo>
                    <a:pt x="424" y="733"/>
                  </a:lnTo>
                  <a:lnTo>
                    <a:pt x="424" y="735"/>
                  </a:lnTo>
                  <a:lnTo>
                    <a:pt x="424" y="736"/>
                  </a:lnTo>
                  <a:lnTo>
                    <a:pt x="425" y="736"/>
                  </a:lnTo>
                  <a:lnTo>
                    <a:pt x="425" y="738"/>
                  </a:lnTo>
                  <a:lnTo>
                    <a:pt x="425" y="740"/>
                  </a:lnTo>
                  <a:lnTo>
                    <a:pt x="425" y="742"/>
                  </a:lnTo>
                  <a:lnTo>
                    <a:pt x="424" y="742"/>
                  </a:lnTo>
                  <a:lnTo>
                    <a:pt x="425" y="742"/>
                  </a:lnTo>
                  <a:lnTo>
                    <a:pt x="425" y="744"/>
                  </a:lnTo>
                  <a:lnTo>
                    <a:pt x="427" y="744"/>
                  </a:lnTo>
                  <a:lnTo>
                    <a:pt x="427" y="746"/>
                  </a:lnTo>
                  <a:lnTo>
                    <a:pt x="427" y="747"/>
                  </a:lnTo>
                  <a:lnTo>
                    <a:pt x="429" y="749"/>
                  </a:lnTo>
                  <a:lnTo>
                    <a:pt x="429" y="751"/>
                  </a:lnTo>
                  <a:lnTo>
                    <a:pt x="427" y="751"/>
                  </a:lnTo>
                  <a:lnTo>
                    <a:pt x="429" y="751"/>
                  </a:lnTo>
                  <a:lnTo>
                    <a:pt x="429" y="749"/>
                  </a:lnTo>
                  <a:lnTo>
                    <a:pt x="429" y="751"/>
                  </a:lnTo>
                  <a:lnTo>
                    <a:pt x="429" y="753"/>
                  </a:lnTo>
                  <a:lnTo>
                    <a:pt x="429" y="755"/>
                  </a:lnTo>
                  <a:lnTo>
                    <a:pt x="429" y="756"/>
                  </a:lnTo>
                  <a:lnTo>
                    <a:pt x="429" y="758"/>
                  </a:lnTo>
                  <a:lnTo>
                    <a:pt x="427" y="758"/>
                  </a:lnTo>
                  <a:lnTo>
                    <a:pt x="427" y="760"/>
                  </a:lnTo>
                  <a:lnTo>
                    <a:pt x="427" y="762"/>
                  </a:lnTo>
                  <a:lnTo>
                    <a:pt x="425" y="762"/>
                  </a:lnTo>
                  <a:lnTo>
                    <a:pt x="424" y="762"/>
                  </a:lnTo>
                  <a:lnTo>
                    <a:pt x="424" y="764"/>
                  </a:lnTo>
                  <a:lnTo>
                    <a:pt x="424" y="762"/>
                  </a:lnTo>
                  <a:lnTo>
                    <a:pt x="424" y="764"/>
                  </a:lnTo>
                  <a:lnTo>
                    <a:pt x="424" y="762"/>
                  </a:lnTo>
                  <a:lnTo>
                    <a:pt x="425" y="762"/>
                  </a:lnTo>
                  <a:lnTo>
                    <a:pt x="427" y="762"/>
                  </a:lnTo>
                  <a:lnTo>
                    <a:pt x="427" y="764"/>
                  </a:lnTo>
                  <a:lnTo>
                    <a:pt x="427" y="766"/>
                  </a:lnTo>
                  <a:lnTo>
                    <a:pt x="427" y="767"/>
                  </a:lnTo>
                  <a:lnTo>
                    <a:pt x="427" y="766"/>
                  </a:lnTo>
                  <a:lnTo>
                    <a:pt x="427" y="767"/>
                  </a:lnTo>
                  <a:lnTo>
                    <a:pt x="425" y="767"/>
                  </a:lnTo>
                  <a:lnTo>
                    <a:pt x="425" y="769"/>
                  </a:lnTo>
                  <a:lnTo>
                    <a:pt x="425" y="771"/>
                  </a:lnTo>
                  <a:lnTo>
                    <a:pt x="424" y="771"/>
                  </a:lnTo>
                  <a:lnTo>
                    <a:pt x="424" y="769"/>
                  </a:lnTo>
                  <a:lnTo>
                    <a:pt x="424" y="771"/>
                  </a:lnTo>
                  <a:lnTo>
                    <a:pt x="422" y="771"/>
                  </a:lnTo>
                  <a:lnTo>
                    <a:pt x="420" y="771"/>
                  </a:lnTo>
                  <a:lnTo>
                    <a:pt x="420" y="773"/>
                  </a:lnTo>
                  <a:lnTo>
                    <a:pt x="418" y="773"/>
                  </a:lnTo>
                  <a:lnTo>
                    <a:pt x="418" y="775"/>
                  </a:lnTo>
                  <a:lnTo>
                    <a:pt x="416" y="775"/>
                  </a:lnTo>
                  <a:lnTo>
                    <a:pt x="416" y="777"/>
                  </a:lnTo>
                  <a:lnTo>
                    <a:pt x="415" y="777"/>
                  </a:lnTo>
                  <a:lnTo>
                    <a:pt x="416" y="777"/>
                  </a:lnTo>
                  <a:lnTo>
                    <a:pt x="416" y="775"/>
                  </a:lnTo>
                  <a:lnTo>
                    <a:pt x="418" y="775"/>
                  </a:lnTo>
                  <a:lnTo>
                    <a:pt x="418" y="773"/>
                  </a:lnTo>
                  <a:lnTo>
                    <a:pt x="420" y="773"/>
                  </a:lnTo>
                  <a:lnTo>
                    <a:pt x="420" y="771"/>
                  </a:lnTo>
                  <a:lnTo>
                    <a:pt x="422" y="771"/>
                  </a:lnTo>
                  <a:lnTo>
                    <a:pt x="424" y="771"/>
                  </a:lnTo>
                  <a:lnTo>
                    <a:pt x="425" y="771"/>
                  </a:lnTo>
                  <a:lnTo>
                    <a:pt x="425" y="769"/>
                  </a:lnTo>
                  <a:lnTo>
                    <a:pt x="427" y="767"/>
                  </a:lnTo>
                  <a:lnTo>
                    <a:pt x="425" y="767"/>
                  </a:lnTo>
                  <a:lnTo>
                    <a:pt x="427" y="767"/>
                  </a:lnTo>
                  <a:lnTo>
                    <a:pt x="427" y="769"/>
                  </a:lnTo>
                  <a:lnTo>
                    <a:pt x="427" y="771"/>
                  </a:lnTo>
                  <a:lnTo>
                    <a:pt x="427" y="769"/>
                  </a:lnTo>
                  <a:lnTo>
                    <a:pt x="429" y="771"/>
                  </a:lnTo>
                  <a:lnTo>
                    <a:pt x="429" y="773"/>
                  </a:lnTo>
                  <a:lnTo>
                    <a:pt x="429" y="775"/>
                  </a:lnTo>
                  <a:lnTo>
                    <a:pt x="431" y="775"/>
                  </a:lnTo>
                  <a:lnTo>
                    <a:pt x="431" y="777"/>
                  </a:lnTo>
                  <a:lnTo>
                    <a:pt x="431" y="778"/>
                  </a:lnTo>
                  <a:lnTo>
                    <a:pt x="431" y="780"/>
                  </a:lnTo>
                  <a:lnTo>
                    <a:pt x="431" y="782"/>
                  </a:lnTo>
                  <a:lnTo>
                    <a:pt x="431" y="784"/>
                  </a:lnTo>
                  <a:lnTo>
                    <a:pt x="431" y="786"/>
                  </a:lnTo>
                  <a:lnTo>
                    <a:pt x="433" y="786"/>
                  </a:lnTo>
                  <a:lnTo>
                    <a:pt x="433" y="788"/>
                  </a:lnTo>
                  <a:lnTo>
                    <a:pt x="433" y="789"/>
                  </a:lnTo>
                  <a:lnTo>
                    <a:pt x="433" y="791"/>
                  </a:lnTo>
                  <a:lnTo>
                    <a:pt x="433" y="789"/>
                  </a:lnTo>
                  <a:lnTo>
                    <a:pt x="433" y="788"/>
                  </a:lnTo>
                  <a:lnTo>
                    <a:pt x="431" y="788"/>
                  </a:lnTo>
                  <a:lnTo>
                    <a:pt x="433" y="788"/>
                  </a:lnTo>
                  <a:lnTo>
                    <a:pt x="431" y="788"/>
                  </a:lnTo>
                  <a:lnTo>
                    <a:pt x="431" y="786"/>
                  </a:lnTo>
                  <a:lnTo>
                    <a:pt x="431" y="784"/>
                  </a:lnTo>
                  <a:lnTo>
                    <a:pt x="429" y="784"/>
                  </a:lnTo>
                  <a:lnTo>
                    <a:pt x="429" y="782"/>
                  </a:lnTo>
                  <a:lnTo>
                    <a:pt x="427" y="782"/>
                  </a:lnTo>
                  <a:lnTo>
                    <a:pt x="427" y="780"/>
                  </a:lnTo>
                  <a:lnTo>
                    <a:pt x="427" y="782"/>
                  </a:lnTo>
                  <a:lnTo>
                    <a:pt x="427" y="784"/>
                  </a:lnTo>
                  <a:lnTo>
                    <a:pt x="425" y="784"/>
                  </a:lnTo>
                  <a:lnTo>
                    <a:pt x="425" y="782"/>
                  </a:lnTo>
                  <a:lnTo>
                    <a:pt x="427" y="782"/>
                  </a:lnTo>
                  <a:lnTo>
                    <a:pt x="427" y="784"/>
                  </a:lnTo>
                  <a:lnTo>
                    <a:pt x="425" y="784"/>
                  </a:lnTo>
                  <a:lnTo>
                    <a:pt x="427" y="784"/>
                  </a:lnTo>
                  <a:lnTo>
                    <a:pt x="427" y="782"/>
                  </a:lnTo>
                  <a:lnTo>
                    <a:pt x="425" y="782"/>
                  </a:lnTo>
                  <a:lnTo>
                    <a:pt x="425" y="780"/>
                  </a:lnTo>
                  <a:lnTo>
                    <a:pt x="425" y="782"/>
                  </a:lnTo>
                  <a:lnTo>
                    <a:pt x="425" y="784"/>
                  </a:lnTo>
                  <a:lnTo>
                    <a:pt x="425" y="782"/>
                  </a:lnTo>
                  <a:lnTo>
                    <a:pt x="425" y="784"/>
                  </a:lnTo>
                  <a:lnTo>
                    <a:pt x="425" y="782"/>
                  </a:lnTo>
                  <a:lnTo>
                    <a:pt x="425" y="784"/>
                  </a:lnTo>
                  <a:lnTo>
                    <a:pt x="425" y="786"/>
                  </a:lnTo>
                  <a:lnTo>
                    <a:pt x="424" y="786"/>
                  </a:lnTo>
                  <a:lnTo>
                    <a:pt x="425" y="786"/>
                  </a:lnTo>
                  <a:lnTo>
                    <a:pt x="425" y="788"/>
                  </a:lnTo>
                  <a:lnTo>
                    <a:pt x="427" y="788"/>
                  </a:lnTo>
                  <a:lnTo>
                    <a:pt x="425" y="788"/>
                  </a:lnTo>
                  <a:lnTo>
                    <a:pt x="427" y="788"/>
                  </a:lnTo>
                  <a:lnTo>
                    <a:pt x="427" y="789"/>
                  </a:lnTo>
                  <a:lnTo>
                    <a:pt x="429" y="789"/>
                  </a:lnTo>
                  <a:lnTo>
                    <a:pt x="431" y="789"/>
                  </a:lnTo>
                  <a:lnTo>
                    <a:pt x="433" y="789"/>
                  </a:lnTo>
                  <a:lnTo>
                    <a:pt x="433" y="791"/>
                  </a:lnTo>
                  <a:lnTo>
                    <a:pt x="435" y="791"/>
                  </a:lnTo>
                  <a:lnTo>
                    <a:pt x="433" y="791"/>
                  </a:lnTo>
                  <a:lnTo>
                    <a:pt x="435" y="791"/>
                  </a:lnTo>
                  <a:lnTo>
                    <a:pt x="433" y="791"/>
                  </a:lnTo>
                  <a:lnTo>
                    <a:pt x="435" y="791"/>
                  </a:lnTo>
                  <a:lnTo>
                    <a:pt x="435" y="793"/>
                  </a:lnTo>
                  <a:lnTo>
                    <a:pt x="435" y="791"/>
                  </a:lnTo>
                  <a:lnTo>
                    <a:pt x="435" y="793"/>
                  </a:lnTo>
                  <a:lnTo>
                    <a:pt x="435" y="795"/>
                  </a:lnTo>
                  <a:lnTo>
                    <a:pt x="435" y="797"/>
                  </a:lnTo>
                  <a:lnTo>
                    <a:pt x="435" y="799"/>
                  </a:lnTo>
                  <a:lnTo>
                    <a:pt x="433" y="799"/>
                  </a:lnTo>
                  <a:lnTo>
                    <a:pt x="435" y="799"/>
                  </a:lnTo>
                  <a:lnTo>
                    <a:pt x="435" y="800"/>
                  </a:lnTo>
                  <a:lnTo>
                    <a:pt x="433" y="800"/>
                  </a:lnTo>
                  <a:lnTo>
                    <a:pt x="433" y="802"/>
                  </a:lnTo>
                  <a:lnTo>
                    <a:pt x="433" y="804"/>
                  </a:lnTo>
                  <a:lnTo>
                    <a:pt x="433" y="802"/>
                  </a:lnTo>
                  <a:lnTo>
                    <a:pt x="433" y="804"/>
                  </a:lnTo>
                  <a:lnTo>
                    <a:pt x="433" y="806"/>
                  </a:lnTo>
                  <a:lnTo>
                    <a:pt x="431" y="806"/>
                  </a:lnTo>
                  <a:lnTo>
                    <a:pt x="433" y="806"/>
                  </a:lnTo>
                  <a:lnTo>
                    <a:pt x="433" y="808"/>
                  </a:lnTo>
                  <a:lnTo>
                    <a:pt x="431" y="808"/>
                  </a:lnTo>
                  <a:lnTo>
                    <a:pt x="431" y="809"/>
                  </a:lnTo>
                  <a:lnTo>
                    <a:pt x="431" y="811"/>
                  </a:lnTo>
                  <a:lnTo>
                    <a:pt x="431" y="813"/>
                  </a:lnTo>
                  <a:lnTo>
                    <a:pt x="431" y="811"/>
                  </a:lnTo>
                  <a:lnTo>
                    <a:pt x="431" y="813"/>
                  </a:lnTo>
                  <a:lnTo>
                    <a:pt x="431" y="815"/>
                  </a:lnTo>
                  <a:lnTo>
                    <a:pt x="431" y="813"/>
                  </a:lnTo>
                  <a:lnTo>
                    <a:pt x="431" y="815"/>
                  </a:lnTo>
                  <a:lnTo>
                    <a:pt x="431" y="819"/>
                  </a:lnTo>
                  <a:lnTo>
                    <a:pt x="429" y="819"/>
                  </a:lnTo>
                  <a:lnTo>
                    <a:pt x="429" y="820"/>
                  </a:lnTo>
                  <a:lnTo>
                    <a:pt x="429" y="822"/>
                  </a:lnTo>
                  <a:lnTo>
                    <a:pt x="429" y="820"/>
                  </a:lnTo>
                  <a:lnTo>
                    <a:pt x="427" y="820"/>
                  </a:lnTo>
                  <a:lnTo>
                    <a:pt x="429" y="820"/>
                  </a:lnTo>
                  <a:lnTo>
                    <a:pt x="427" y="820"/>
                  </a:lnTo>
                  <a:lnTo>
                    <a:pt x="429" y="820"/>
                  </a:lnTo>
                  <a:lnTo>
                    <a:pt x="427" y="820"/>
                  </a:lnTo>
                  <a:lnTo>
                    <a:pt x="429" y="822"/>
                  </a:lnTo>
                  <a:lnTo>
                    <a:pt x="429" y="824"/>
                  </a:lnTo>
                  <a:lnTo>
                    <a:pt x="427" y="824"/>
                  </a:lnTo>
                  <a:lnTo>
                    <a:pt x="427" y="826"/>
                  </a:lnTo>
                  <a:lnTo>
                    <a:pt x="427" y="828"/>
                  </a:lnTo>
                  <a:lnTo>
                    <a:pt x="425" y="828"/>
                  </a:lnTo>
                  <a:lnTo>
                    <a:pt x="425" y="830"/>
                  </a:lnTo>
                  <a:lnTo>
                    <a:pt x="424" y="830"/>
                  </a:lnTo>
                  <a:lnTo>
                    <a:pt x="424" y="831"/>
                  </a:lnTo>
                  <a:lnTo>
                    <a:pt x="424" y="830"/>
                  </a:lnTo>
                  <a:lnTo>
                    <a:pt x="425" y="830"/>
                  </a:lnTo>
                  <a:lnTo>
                    <a:pt x="424" y="830"/>
                  </a:lnTo>
                  <a:lnTo>
                    <a:pt x="422" y="831"/>
                  </a:lnTo>
                  <a:lnTo>
                    <a:pt x="424" y="831"/>
                  </a:lnTo>
                  <a:lnTo>
                    <a:pt x="424" y="830"/>
                  </a:lnTo>
                  <a:lnTo>
                    <a:pt x="424" y="831"/>
                  </a:lnTo>
                  <a:lnTo>
                    <a:pt x="424" y="833"/>
                  </a:lnTo>
                  <a:lnTo>
                    <a:pt x="422" y="833"/>
                  </a:lnTo>
                  <a:lnTo>
                    <a:pt x="420" y="835"/>
                  </a:lnTo>
                  <a:lnTo>
                    <a:pt x="422" y="835"/>
                  </a:lnTo>
                  <a:lnTo>
                    <a:pt x="422" y="833"/>
                  </a:lnTo>
                  <a:lnTo>
                    <a:pt x="422" y="835"/>
                  </a:lnTo>
                  <a:lnTo>
                    <a:pt x="420" y="837"/>
                  </a:lnTo>
                  <a:lnTo>
                    <a:pt x="420" y="839"/>
                  </a:lnTo>
                  <a:lnTo>
                    <a:pt x="418" y="839"/>
                  </a:lnTo>
                  <a:lnTo>
                    <a:pt x="418" y="841"/>
                  </a:lnTo>
                  <a:lnTo>
                    <a:pt x="418" y="842"/>
                  </a:lnTo>
                  <a:lnTo>
                    <a:pt x="416" y="842"/>
                  </a:lnTo>
                  <a:lnTo>
                    <a:pt x="416" y="844"/>
                  </a:lnTo>
                  <a:lnTo>
                    <a:pt x="416" y="846"/>
                  </a:lnTo>
                  <a:lnTo>
                    <a:pt x="415" y="846"/>
                  </a:lnTo>
                  <a:lnTo>
                    <a:pt x="416" y="846"/>
                  </a:lnTo>
                  <a:lnTo>
                    <a:pt x="415" y="846"/>
                  </a:lnTo>
                  <a:lnTo>
                    <a:pt x="416" y="846"/>
                  </a:lnTo>
                  <a:lnTo>
                    <a:pt x="416" y="848"/>
                  </a:lnTo>
                  <a:lnTo>
                    <a:pt x="415" y="848"/>
                  </a:lnTo>
                  <a:lnTo>
                    <a:pt x="415" y="850"/>
                  </a:lnTo>
                  <a:lnTo>
                    <a:pt x="415" y="852"/>
                  </a:lnTo>
                  <a:lnTo>
                    <a:pt x="415" y="853"/>
                  </a:lnTo>
                  <a:lnTo>
                    <a:pt x="413" y="853"/>
                  </a:lnTo>
                  <a:lnTo>
                    <a:pt x="413" y="855"/>
                  </a:lnTo>
                  <a:lnTo>
                    <a:pt x="413" y="853"/>
                  </a:lnTo>
                  <a:lnTo>
                    <a:pt x="415" y="853"/>
                  </a:lnTo>
                  <a:lnTo>
                    <a:pt x="415" y="855"/>
                  </a:lnTo>
                  <a:lnTo>
                    <a:pt x="413" y="855"/>
                  </a:lnTo>
                  <a:lnTo>
                    <a:pt x="415" y="855"/>
                  </a:lnTo>
                  <a:lnTo>
                    <a:pt x="415" y="857"/>
                  </a:lnTo>
                  <a:lnTo>
                    <a:pt x="413" y="857"/>
                  </a:lnTo>
                  <a:lnTo>
                    <a:pt x="415" y="859"/>
                  </a:lnTo>
                  <a:lnTo>
                    <a:pt x="415" y="861"/>
                  </a:lnTo>
                  <a:lnTo>
                    <a:pt x="413" y="861"/>
                  </a:lnTo>
                  <a:lnTo>
                    <a:pt x="413" y="863"/>
                  </a:lnTo>
                  <a:lnTo>
                    <a:pt x="411" y="863"/>
                  </a:lnTo>
                  <a:lnTo>
                    <a:pt x="413" y="863"/>
                  </a:lnTo>
                  <a:lnTo>
                    <a:pt x="413" y="861"/>
                  </a:lnTo>
                  <a:lnTo>
                    <a:pt x="415" y="861"/>
                  </a:lnTo>
                  <a:lnTo>
                    <a:pt x="415" y="863"/>
                  </a:lnTo>
                  <a:lnTo>
                    <a:pt x="416" y="863"/>
                  </a:lnTo>
                  <a:lnTo>
                    <a:pt x="416" y="864"/>
                  </a:lnTo>
                  <a:lnTo>
                    <a:pt x="415" y="864"/>
                  </a:lnTo>
                  <a:lnTo>
                    <a:pt x="413" y="864"/>
                  </a:lnTo>
                  <a:lnTo>
                    <a:pt x="413" y="866"/>
                  </a:lnTo>
                  <a:lnTo>
                    <a:pt x="413" y="864"/>
                  </a:lnTo>
                  <a:lnTo>
                    <a:pt x="415" y="864"/>
                  </a:lnTo>
                  <a:lnTo>
                    <a:pt x="416" y="864"/>
                  </a:lnTo>
                  <a:lnTo>
                    <a:pt x="416" y="866"/>
                  </a:lnTo>
                  <a:lnTo>
                    <a:pt x="416" y="864"/>
                  </a:lnTo>
                  <a:lnTo>
                    <a:pt x="416" y="866"/>
                  </a:lnTo>
                  <a:lnTo>
                    <a:pt x="416" y="864"/>
                  </a:lnTo>
                  <a:lnTo>
                    <a:pt x="416" y="866"/>
                  </a:lnTo>
                  <a:lnTo>
                    <a:pt x="416" y="868"/>
                  </a:lnTo>
                  <a:lnTo>
                    <a:pt x="416" y="870"/>
                  </a:lnTo>
                  <a:lnTo>
                    <a:pt x="415" y="870"/>
                  </a:lnTo>
                  <a:lnTo>
                    <a:pt x="416" y="870"/>
                  </a:lnTo>
                  <a:lnTo>
                    <a:pt x="416" y="872"/>
                  </a:lnTo>
                  <a:lnTo>
                    <a:pt x="416" y="873"/>
                  </a:lnTo>
                  <a:lnTo>
                    <a:pt x="416" y="875"/>
                  </a:lnTo>
                  <a:lnTo>
                    <a:pt x="416" y="877"/>
                  </a:lnTo>
                  <a:lnTo>
                    <a:pt x="416" y="879"/>
                  </a:lnTo>
                  <a:lnTo>
                    <a:pt x="416" y="881"/>
                  </a:lnTo>
                  <a:lnTo>
                    <a:pt x="416" y="883"/>
                  </a:lnTo>
                  <a:lnTo>
                    <a:pt x="416" y="884"/>
                  </a:lnTo>
                  <a:lnTo>
                    <a:pt x="416" y="886"/>
                  </a:lnTo>
                  <a:lnTo>
                    <a:pt x="416" y="888"/>
                  </a:lnTo>
                  <a:lnTo>
                    <a:pt x="416" y="890"/>
                  </a:lnTo>
                  <a:lnTo>
                    <a:pt x="416" y="892"/>
                  </a:lnTo>
                  <a:lnTo>
                    <a:pt x="418" y="894"/>
                  </a:lnTo>
                  <a:lnTo>
                    <a:pt x="418" y="895"/>
                  </a:lnTo>
                  <a:lnTo>
                    <a:pt x="418" y="897"/>
                  </a:lnTo>
                  <a:lnTo>
                    <a:pt x="418" y="899"/>
                  </a:lnTo>
                  <a:lnTo>
                    <a:pt x="418" y="901"/>
                  </a:lnTo>
                  <a:lnTo>
                    <a:pt x="418" y="903"/>
                  </a:lnTo>
                  <a:lnTo>
                    <a:pt x="418" y="905"/>
                  </a:lnTo>
                  <a:lnTo>
                    <a:pt x="416" y="905"/>
                  </a:lnTo>
                  <a:lnTo>
                    <a:pt x="415" y="905"/>
                  </a:lnTo>
                  <a:lnTo>
                    <a:pt x="413" y="905"/>
                  </a:lnTo>
                  <a:lnTo>
                    <a:pt x="413" y="903"/>
                  </a:lnTo>
                  <a:lnTo>
                    <a:pt x="415" y="903"/>
                  </a:lnTo>
                  <a:lnTo>
                    <a:pt x="415" y="905"/>
                  </a:lnTo>
                  <a:lnTo>
                    <a:pt x="415" y="903"/>
                  </a:lnTo>
                  <a:lnTo>
                    <a:pt x="415" y="905"/>
                  </a:lnTo>
                  <a:lnTo>
                    <a:pt x="415" y="903"/>
                  </a:lnTo>
                  <a:lnTo>
                    <a:pt x="413" y="903"/>
                  </a:lnTo>
                  <a:lnTo>
                    <a:pt x="415" y="903"/>
                  </a:lnTo>
                  <a:lnTo>
                    <a:pt x="413" y="903"/>
                  </a:lnTo>
                  <a:lnTo>
                    <a:pt x="411" y="903"/>
                  </a:lnTo>
                  <a:lnTo>
                    <a:pt x="409" y="903"/>
                  </a:lnTo>
                  <a:lnTo>
                    <a:pt x="409" y="901"/>
                  </a:lnTo>
                  <a:lnTo>
                    <a:pt x="409" y="903"/>
                  </a:lnTo>
                  <a:lnTo>
                    <a:pt x="407" y="903"/>
                  </a:lnTo>
                  <a:lnTo>
                    <a:pt x="405" y="903"/>
                  </a:lnTo>
                  <a:lnTo>
                    <a:pt x="407" y="903"/>
                  </a:lnTo>
                  <a:lnTo>
                    <a:pt x="409" y="903"/>
                  </a:lnTo>
                  <a:lnTo>
                    <a:pt x="411" y="903"/>
                  </a:lnTo>
                  <a:lnTo>
                    <a:pt x="411" y="905"/>
                  </a:lnTo>
                  <a:lnTo>
                    <a:pt x="413" y="905"/>
                  </a:lnTo>
                  <a:lnTo>
                    <a:pt x="413" y="903"/>
                  </a:lnTo>
                  <a:lnTo>
                    <a:pt x="413" y="905"/>
                  </a:lnTo>
                  <a:lnTo>
                    <a:pt x="411" y="905"/>
                  </a:lnTo>
                  <a:lnTo>
                    <a:pt x="409" y="903"/>
                  </a:lnTo>
                  <a:lnTo>
                    <a:pt x="407" y="903"/>
                  </a:lnTo>
                  <a:lnTo>
                    <a:pt x="405" y="903"/>
                  </a:lnTo>
                  <a:lnTo>
                    <a:pt x="407" y="903"/>
                  </a:lnTo>
                  <a:lnTo>
                    <a:pt x="407" y="901"/>
                  </a:lnTo>
                  <a:lnTo>
                    <a:pt x="405" y="901"/>
                  </a:lnTo>
                  <a:lnTo>
                    <a:pt x="405" y="903"/>
                  </a:lnTo>
                  <a:lnTo>
                    <a:pt x="405" y="901"/>
                  </a:lnTo>
                  <a:lnTo>
                    <a:pt x="405" y="903"/>
                  </a:lnTo>
                  <a:lnTo>
                    <a:pt x="405" y="901"/>
                  </a:lnTo>
                  <a:lnTo>
                    <a:pt x="404" y="903"/>
                  </a:lnTo>
                  <a:lnTo>
                    <a:pt x="405" y="903"/>
                  </a:lnTo>
                  <a:lnTo>
                    <a:pt x="404" y="903"/>
                  </a:lnTo>
                  <a:lnTo>
                    <a:pt x="404" y="901"/>
                  </a:lnTo>
                  <a:lnTo>
                    <a:pt x="404" y="903"/>
                  </a:lnTo>
                  <a:lnTo>
                    <a:pt x="404" y="901"/>
                  </a:lnTo>
                  <a:lnTo>
                    <a:pt x="404" y="903"/>
                  </a:lnTo>
                  <a:lnTo>
                    <a:pt x="405" y="903"/>
                  </a:lnTo>
                  <a:lnTo>
                    <a:pt x="404" y="903"/>
                  </a:lnTo>
                  <a:lnTo>
                    <a:pt x="402" y="903"/>
                  </a:lnTo>
                  <a:lnTo>
                    <a:pt x="400" y="903"/>
                  </a:lnTo>
                  <a:lnTo>
                    <a:pt x="400" y="905"/>
                  </a:lnTo>
                  <a:lnTo>
                    <a:pt x="400" y="903"/>
                  </a:lnTo>
                  <a:lnTo>
                    <a:pt x="398" y="903"/>
                  </a:lnTo>
                  <a:lnTo>
                    <a:pt x="398" y="905"/>
                  </a:lnTo>
                  <a:lnTo>
                    <a:pt x="396" y="905"/>
                  </a:lnTo>
                  <a:lnTo>
                    <a:pt x="396" y="906"/>
                  </a:lnTo>
                  <a:lnTo>
                    <a:pt x="394" y="908"/>
                  </a:lnTo>
                  <a:lnTo>
                    <a:pt x="394" y="910"/>
                  </a:lnTo>
                  <a:lnTo>
                    <a:pt x="394" y="912"/>
                  </a:lnTo>
                  <a:lnTo>
                    <a:pt x="396" y="912"/>
                  </a:lnTo>
                  <a:lnTo>
                    <a:pt x="394" y="914"/>
                  </a:lnTo>
                  <a:lnTo>
                    <a:pt x="394" y="916"/>
                  </a:lnTo>
                  <a:lnTo>
                    <a:pt x="393" y="916"/>
                  </a:lnTo>
                  <a:lnTo>
                    <a:pt x="393" y="917"/>
                  </a:lnTo>
                  <a:lnTo>
                    <a:pt x="391" y="917"/>
                  </a:lnTo>
                  <a:lnTo>
                    <a:pt x="391" y="919"/>
                  </a:lnTo>
                  <a:lnTo>
                    <a:pt x="389" y="919"/>
                  </a:lnTo>
                  <a:lnTo>
                    <a:pt x="389" y="921"/>
                  </a:lnTo>
                  <a:lnTo>
                    <a:pt x="389" y="923"/>
                  </a:lnTo>
                  <a:lnTo>
                    <a:pt x="387" y="923"/>
                  </a:lnTo>
                  <a:lnTo>
                    <a:pt x="387" y="925"/>
                  </a:lnTo>
                  <a:lnTo>
                    <a:pt x="385" y="925"/>
                  </a:lnTo>
                  <a:lnTo>
                    <a:pt x="385" y="926"/>
                  </a:lnTo>
                  <a:lnTo>
                    <a:pt x="385" y="928"/>
                  </a:lnTo>
                  <a:lnTo>
                    <a:pt x="383" y="928"/>
                  </a:lnTo>
                  <a:lnTo>
                    <a:pt x="383" y="930"/>
                  </a:lnTo>
                  <a:lnTo>
                    <a:pt x="383" y="932"/>
                  </a:lnTo>
                  <a:lnTo>
                    <a:pt x="383" y="934"/>
                  </a:lnTo>
                  <a:lnTo>
                    <a:pt x="385" y="936"/>
                  </a:lnTo>
                  <a:lnTo>
                    <a:pt x="385" y="937"/>
                  </a:lnTo>
                  <a:lnTo>
                    <a:pt x="387" y="937"/>
                  </a:lnTo>
                  <a:lnTo>
                    <a:pt x="385" y="937"/>
                  </a:lnTo>
                  <a:lnTo>
                    <a:pt x="387" y="937"/>
                  </a:lnTo>
                  <a:lnTo>
                    <a:pt x="387" y="939"/>
                  </a:lnTo>
                  <a:lnTo>
                    <a:pt x="389" y="939"/>
                  </a:lnTo>
                  <a:lnTo>
                    <a:pt x="391" y="939"/>
                  </a:lnTo>
                  <a:lnTo>
                    <a:pt x="393" y="939"/>
                  </a:lnTo>
                  <a:lnTo>
                    <a:pt x="391" y="939"/>
                  </a:lnTo>
                  <a:lnTo>
                    <a:pt x="391" y="941"/>
                  </a:lnTo>
                  <a:lnTo>
                    <a:pt x="389" y="941"/>
                  </a:lnTo>
                  <a:lnTo>
                    <a:pt x="387" y="939"/>
                  </a:lnTo>
                  <a:lnTo>
                    <a:pt x="385" y="939"/>
                  </a:lnTo>
                  <a:lnTo>
                    <a:pt x="383" y="941"/>
                  </a:lnTo>
                  <a:lnTo>
                    <a:pt x="382" y="941"/>
                  </a:lnTo>
                  <a:lnTo>
                    <a:pt x="380" y="941"/>
                  </a:lnTo>
                  <a:lnTo>
                    <a:pt x="380" y="939"/>
                  </a:lnTo>
                  <a:lnTo>
                    <a:pt x="380" y="941"/>
                  </a:lnTo>
                  <a:lnTo>
                    <a:pt x="378" y="941"/>
                  </a:lnTo>
                  <a:lnTo>
                    <a:pt x="378" y="943"/>
                  </a:lnTo>
                  <a:lnTo>
                    <a:pt x="376" y="943"/>
                  </a:lnTo>
                  <a:lnTo>
                    <a:pt x="374" y="943"/>
                  </a:lnTo>
                  <a:lnTo>
                    <a:pt x="374" y="945"/>
                  </a:lnTo>
                  <a:lnTo>
                    <a:pt x="373" y="945"/>
                  </a:lnTo>
                  <a:lnTo>
                    <a:pt x="371" y="945"/>
                  </a:lnTo>
                  <a:lnTo>
                    <a:pt x="369" y="945"/>
                  </a:lnTo>
                  <a:lnTo>
                    <a:pt x="367" y="945"/>
                  </a:lnTo>
                  <a:lnTo>
                    <a:pt x="369" y="945"/>
                  </a:lnTo>
                  <a:lnTo>
                    <a:pt x="367" y="945"/>
                  </a:lnTo>
                  <a:lnTo>
                    <a:pt x="365" y="945"/>
                  </a:lnTo>
                  <a:lnTo>
                    <a:pt x="365" y="947"/>
                  </a:lnTo>
                  <a:lnTo>
                    <a:pt x="363" y="947"/>
                  </a:lnTo>
                  <a:lnTo>
                    <a:pt x="363" y="948"/>
                  </a:lnTo>
                  <a:lnTo>
                    <a:pt x="362" y="948"/>
                  </a:lnTo>
                  <a:lnTo>
                    <a:pt x="360" y="950"/>
                  </a:lnTo>
                  <a:lnTo>
                    <a:pt x="360" y="948"/>
                  </a:lnTo>
                  <a:lnTo>
                    <a:pt x="360" y="950"/>
                  </a:lnTo>
                  <a:lnTo>
                    <a:pt x="358" y="950"/>
                  </a:lnTo>
                  <a:lnTo>
                    <a:pt x="358" y="952"/>
                  </a:lnTo>
                  <a:lnTo>
                    <a:pt x="358" y="954"/>
                  </a:lnTo>
                  <a:lnTo>
                    <a:pt x="356" y="954"/>
                  </a:lnTo>
                  <a:lnTo>
                    <a:pt x="356" y="956"/>
                  </a:lnTo>
                  <a:lnTo>
                    <a:pt x="356" y="958"/>
                  </a:lnTo>
                  <a:lnTo>
                    <a:pt x="358" y="958"/>
                  </a:lnTo>
                  <a:lnTo>
                    <a:pt x="360" y="959"/>
                  </a:lnTo>
                  <a:lnTo>
                    <a:pt x="358" y="959"/>
                  </a:lnTo>
                  <a:lnTo>
                    <a:pt x="358" y="958"/>
                  </a:lnTo>
                  <a:lnTo>
                    <a:pt x="358" y="959"/>
                  </a:lnTo>
                  <a:lnTo>
                    <a:pt x="356" y="959"/>
                  </a:lnTo>
                  <a:lnTo>
                    <a:pt x="356" y="961"/>
                  </a:lnTo>
                  <a:lnTo>
                    <a:pt x="356" y="963"/>
                  </a:lnTo>
                  <a:lnTo>
                    <a:pt x="354" y="961"/>
                  </a:lnTo>
                  <a:lnTo>
                    <a:pt x="356" y="961"/>
                  </a:lnTo>
                  <a:lnTo>
                    <a:pt x="354" y="961"/>
                  </a:lnTo>
                  <a:lnTo>
                    <a:pt x="354" y="963"/>
                  </a:lnTo>
                  <a:lnTo>
                    <a:pt x="354" y="965"/>
                  </a:lnTo>
                  <a:lnTo>
                    <a:pt x="356" y="965"/>
                  </a:lnTo>
                  <a:lnTo>
                    <a:pt x="354" y="965"/>
                  </a:lnTo>
                  <a:lnTo>
                    <a:pt x="356" y="965"/>
                  </a:lnTo>
                  <a:lnTo>
                    <a:pt x="354" y="965"/>
                  </a:lnTo>
                  <a:lnTo>
                    <a:pt x="354" y="963"/>
                  </a:lnTo>
                  <a:lnTo>
                    <a:pt x="354" y="965"/>
                  </a:lnTo>
                  <a:lnTo>
                    <a:pt x="354" y="963"/>
                  </a:lnTo>
                  <a:lnTo>
                    <a:pt x="356" y="963"/>
                  </a:lnTo>
                  <a:lnTo>
                    <a:pt x="354" y="963"/>
                  </a:lnTo>
                  <a:lnTo>
                    <a:pt x="356" y="963"/>
                  </a:lnTo>
                  <a:lnTo>
                    <a:pt x="354" y="963"/>
                  </a:lnTo>
                  <a:lnTo>
                    <a:pt x="356" y="963"/>
                  </a:lnTo>
                  <a:lnTo>
                    <a:pt x="356" y="965"/>
                  </a:lnTo>
                  <a:lnTo>
                    <a:pt x="356" y="967"/>
                  </a:lnTo>
                  <a:lnTo>
                    <a:pt x="354" y="967"/>
                  </a:lnTo>
                  <a:lnTo>
                    <a:pt x="356" y="967"/>
                  </a:lnTo>
                  <a:lnTo>
                    <a:pt x="356" y="969"/>
                  </a:lnTo>
                  <a:lnTo>
                    <a:pt x="354" y="969"/>
                  </a:lnTo>
                  <a:lnTo>
                    <a:pt x="354" y="970"/>
                  </a:lnTo>
                  <a:lnTo>
                    <a:pt x="352" y="970"/>
                  </a:lnTo>
                  <a:lnTo>
                    <a:pt x="352" y="972"/>
                  </a:lnTo>
                  <a:lnTo>
                    <a:pt x="351" y="972"/>
                  </a:lnTo>
                  <a:lnTo>
                    <a:pt x="351" y="974"/>
                  </a:lnTo>
                  <a:lnTo>
                    <a:pt x="349" y="974"/>
                  </a:lnTo>
                  <a:lnTo>
                    <a:pt x="347" y="976"/>
                  </a:lnTo>
                  <a:lnTo>
                    <a:pt x="345" y="976"/>
                  </a:lnTo>
                  <a:lnTo>
                    <a:pt x="343" y="976"/>
                  </a:lnTo>
                  <a:lnTo>
                    <a:pt x="343" y="978"/>
                  </a:lnTo>
                  <a:lnTo>
                    <a:pt x="343" y="976"/>
                  </a:lnTo>
                  <a:lnTo>
                    <a:pt x="343" y="978"/>
                  </a:lnTo>
                  <a:lnTo>
                    <a:pt x="341" y="979"/>
                  </a:lnTo>
                  <a:lnTo>
                    <a:pt x="340" y="979"/>
                  </a:lnTo>
                  <a:lnTo>
                    <a:pt x="338" y="979"/>
                  </a:lnTo>
                  <a:lnTo>
                    <a:pt x="336" y="979"/>
                  </a:lnTo>
                  <a:lnTo>
                    <a:pt x="336" y="981"/>
                  </a:lnTo>
                  <a:lnTo>
                    <a:pt x="334" y="981"/>
                  </a:lnTo>
                  <a:lnTo>
                    <a:pt x="336" y="981"/>
                  </a:lnTo>
                  <a:lnTo>
                    <a:pt x="334" y="983"/>
                  </a:lnTo>
                  <a:lnTo>
                    <a:pt x="332" y="983"/>
                  </a:lnTo>
                  <a:lnTo>
                    <a:pt x="331" y="981"/>
                  </a:lnTo>
                  <a:lnTo>
                    <a:pt x="329" y="981"/>
                  </a:lnTo>
                  <a:lnTo>
                    <a:pt x="327" y="981"/>
                  </a:lnTo>
                  <a:lnTo>
                    <a:pt x="325" y="981"/>
                  </a:lnTo>
                  <a:lnTo>
                    <a:pt x="325" y="979"/>
                  </a:lnTo>
                  <a:lnTo>
                    <a:pt x="323" y="979"/>
                  </a:lnTo>
                  <a:lnTo>
                    <a:pt x="323" y="978"/>
                  </a:lnTo>
                  <a:lnTo>
                    <a:pt x="321" y="978"/>
                  </a:lnTo>
                  <a:lnTo>
                    <a:pt x="321" y="976"/>
                  </a:lnTo>
                  <a:lnTo>
                    <a:pt x="321" y="978"/>
                  </a:lnTo>
                  <a:lnTo>
                    <a:pt x="320" y="976"/>
                  </a:lnTo>
                  <a:lnTo>
                    <a:pt x="318" y="974"/>
                  </a:lnTo>
                  <a:lnTo>
                    <a:pt x="316" y="974"/>
                  </a:lnTo>
                  <a:lnTo>
                    <a:pt x="316" y="972"/>
                  </a:lnTo>
                  <a:lnTo>
                    <a:pt x="314" y="972"/>
                  </a:lnTo>
                  <a:lnTo>
                    <a:pt x="314" y="970"/>
                  </a:lnTo>
                  <a:lnTo>
                    <a:pt x="312" y="970"/>
                  </a:lnTo>
                  <a:lnTo>
                    <a:pt x="312" y="969"/>
                  </a:lnTo>
                  <a:lnTo>
                    <a:pt x="310" y="967"/>
                  </a:lnTo>
                  <a:lnTo>
                    <a:pt x="309" y="965"/>
                  </a:lnTo>
                  <a:lnTo>
                    <a:pt x="309" y="963"/>
                  </a:lnTo>
                  <a:lnTo>
                    <a:pt x="307" y="963"/>
                  </a:lnTo>
                  <a:lnTo>
                    <a:pt x="307" y="961"/>
                  </a:lnTo>
                  <a:lnTo>
                    <a:pt x="305" y="961"/>
                  </a:lnTo>
                  <a:lnTo>
                    <a:pt x="305" y="959"/>
                  </a:lnTo>
                  <a:lnTo>
                    <a:pt x="303" y="959"/>
                  </a:lnTo>
                  <a:lnTo>
                    <a:pt x="303" y="958"/>
                  </a:lnTo>
                  <a:lnTo>
                    <a:pt x="303" y="956"/>
                  </a:lnTo>
                  <a:lnTo>
                    <a:pt x="301" y="956"/>
                  </a:lnTo>
                  <a:lnTo>
                    <a:pt x="301" y="954"/>
                  </a:lnTo>
                  <a:lnTo>
                    <a:pt x="300" y="954"/>
                  </a:lnTo>
                  <a:lnTo>
                    <a:pt x="298" y="952"/>
                  </a:lnTo>
                  <a:lnTo>
                    <a:pt x="300" y="952"/>
                  </a:lnTo>
                  <a:lnTo>
                    <a:pt x="300" y="954"/>
                  </a:lnTo>
                  <a:lnTo>
                    <a:pt x="301" y="954"/>
                  </a:lnTo>
                  <a:lnTo>
                    <a:pt x="301" y="952"/>
                  </a:lnTo>
                  <a:lnTo>
                    <a:pt x="301" y="954"/>
                  </a:lnTo>
                  <a:lnTo>
                    <a:pt x="301" y="952"/>
                  </a:lnTo>
                  <a:lnTo>
                    <a:pt x="300" y="952"/>
                  </a:lnTo>
                  <a:lnTo>
                    <a:pt x="300" y="954"/>
                  </a:lnTo>
                  <a:lnTo>
                    <a:pt x="300" y="952"/>
                  </a:lnTo>
                  <a:lnTo>
                    <a:pt x="300" y="954"/>
                  </a:lnTo>
                  <a:lnTo>
                    <a:pt x="300" y="952"/>
                  </a:lnTo>
                  <a:lnTo>
                    <a:pt x="301" y="952"/>
                  </a:lnTo>
                  <a:lnTo>
                    <a:pt x="300" y="952"/>
                  </a:lnTo>
                  <a:lnTo>
                    <a:pt x="301" y="952"/>
                  </a:lnTo>
                  <a:lnTo>
                    <a:pt x="300" y="952"/>
                  </a:lnTo>
                  <a:lnTo>
                    <a:pt x="301" y="952"/>
                  </a:lnTo>
                  <a:lnTo>
                    <a:pt x="300" y="952"/>
                  </a:lnTo>
                  <a:lnTo>
                    <a:pt x="301" y="952"/>
                  </a:lnTo>
                  <a:lnTo>
                    <a:pt x="301" y="950"/>
                  </a:lnTo>
                  <a:lnTo>
                    <a:pt x="301" y="952"/>
                  </a:lnTo>
                  <a:lnTo>
                    <a:pt x="301" y="950"/>
                  </a:lnTo>
                  <a:lnTo>
                    <a:pt x="300" y="950"/>
                  </a:lnTo>
                  <a:lnTo>
                    <a:pt x="301" y="950"/>
                  </a:lnTo>
                  <a:lnTo>
                    <a:pt x="300" y="950"/>
                  </a:lnTo>
                  <a:lnTo>
                    <a:pt x="300" y="952"/>
                  </a:lnTo>
                  <a:lnTo>
                    <a:pt x="300" y="950"/>
                  </a:lnTo>
                  <a:lnTo>
                    <a:pt x="298" y="950"/>
                  </a:lnTo>
                  <a:lnTo>
                    <a:pt x="298" y="952"/>
                  </a:lnTo>
                  <a:lnTo>
                    <a:pt x="300" y="952"/>
                  </a:lnTo>
                  <a:lnTo>
                    <a:pt x="298" y="952"/>
                  </a:lnTo>
                  <a:lnTo>
                    <a:pt x="298" y="950"/>
                  </a:lnTo>
                  <a:lnTo>
                    <a:pt x="298" y="948"/>
                  </a:lnTo>
                  <a:lnTo>
                    <a:pt x="296" y="947"/>
                  </a:lnTo>
                  <a:lnTo>
                    <a:pt x="296" y="945"/>
                  </a:lnTo>
                  <a:lnTo>
                    <a:pt x="296" y="943"/>
                  </a:lnTo>
                  <a:lnTo>
                    <a:pt x="296" y="945"/>
                  </a:lnTo>
                  <a:lnTo>
                    <a:pt x="296" y="943"/>
                  </a:lnTo>
                  <a:lnTo>
                    <a:pt x="294" y="941"/>
                  </a:lnTo>
                  <a:lnTo>
                    <a:pt x="296" y="941"/>
                  </a:lnTo>
                  <a:lnTo>
                    <a:pt x="294" y="941"/>
                  </a:lnTo>
                  <a:lnTo>
                    <a:pt x="294" y="943"/>
                  </a:lnTo>
                  <a:lnTo>
                    <a:pt x="296" y="943"/>
                  </a:lnTo>
                  <a:lnTo>
                    <a:pt x="294" y="943"/>
                  </a:lnTo>
                  <a:lnTo>
                    <a:pt x="296" y="943"/>
                  </a:lnTo>
                  <a:lnTo>
                    <a:pt x="296" y="945"/>
                  </a:lnTo>
                  <a:lnTo>
                    <a:pt x="294" y="943"/>
                  </a:lnTo>
                  <a:lnTo>
                    <a:pt x="294" y="941"/>
                  </a:lnTo>
                  <a:lnTo>
                    <a:pt x="294" y="939"/>
                  </a:lnTo>
                  <a:lnTo>
                    <a:pt x="292" y="939"/>
                  </a:lnTo>
                  <a:lnTo>
                    <a:pt x="292" y="937"/>
                  </a:lnTo>
                  <a:lnTo>
                    <a:pt x="292" y="936"/>
                  </a:lnTo>
                  <a:lnTo>
                    <a:pt x="290" y="934"/>
                  </a:lnTo>
                  <a:lnTo>
                    <a:pt x="290" y="932"/>
                  </a:lnTo>
                  <a:lnTo>
                    <a:pt x="290" y="930"/>
                  </a:lnTo>
                  <a:lnTo>
                    <a:pt x="290" y="928"/>
                  </a:lnTo>
                  <a:lnTo>
                    <a:pt x="290" y="926"/>
                  </a:lnTo>
                  <a:lnTo>
                    <a:pt x="290" y="925"/>
                  </a:lnTo>
                  <a:lnTo>
                    <a:pt x="289" y="923"/>
                  </a:lnTo>
                  <a:lnTo>
                    <a:pt x="289" y="921"/>
                  </a:lnTo>
                  <a:lnTo>
                    <a:pt x="289" y="919"/>
                  </a:lnTo>
                  <a:lnTo>
                    <a:pt x="289" y="917"/>
                  </a:lnTo>
                  <a:lnTo>
                    <a:pt x="289" y="916"/>
                  </a:lnTo>
                  <a:lnTo>
                    <a:pt x="289" y="917"/>
                  </a:lnTo>
                  <a:lnTo>
                    <a:pt x="290" y="917"/>
                  </a:lnTo>
                  <a:lnTo>
                    <a:pt x="289" y="917"/>
                  </a:lnTo>
                  <a:lnTo>
                    <a:pt x="289" y="919"/>
                  </a:lnTo>
                  <a:lnTo>
                    <a:pt x="289" y="917"/>
                  </a:lnTo>
                  <a:lnTo>
                    <a:pt x="290" y="917"/>
                  </a:lnTo>
                  <a:lnTo>
                    <a:pt x="289" y="917"/>
                  </a:lnTo>
                  <a:lnTo>
                    <a:pt x="290" y="917"/>
                  </a:lnTo>
                  <a:lnTo>
                    <a:pt x="290" y="919"/>
                  </a:lnTo>
                  <a:lnTo>
                    <a:pt x="289" y="919"/>
                  </a:lnTo>
                  <a:lnTo>
                    <a:pt x="290" y="919"/>
                  </a:lnTo>
                  <a:lnTo>
                    <a:pt x="290" y="917"/>
                  </a:lnTo>
                  <a:lnTo>
                    <a:pt x="290" y="919"/>
                  </a:lnTo>
                  <a:lnTo>
                    <a:pt x="290" y="921"/>
                  </a:lnTo>
                  <a:lnTo>
                    <a:pt x="290" y="923"/>
                  </a:lnTo>
                  <a:lnTo>
                    <a:pt x="292" y="923"/>
                  </a:lnTo>
                  <a:lnTo>
                    <a:pt x="292" y="925"/>
                  </a:lnTo>
                  <a:lnTo>
                    <a:pt x="292" y="923"/>
                  </a:lnTo>
                  <a:lnTo>
                    <a:pt x="290" y="923"/>
                  </a:lnTo>
                  <a:lnTo>
                    <a:pt x="290" y="921"/>
                  </a:lnTo>
                  <a:lnTo>
                    <a:pt x="290" y="919"/>
                  </a:lnTo>
                  <a:lnTo>
                    <a:pt x="290" y="921"/>
                  </a:lnTo>
                  <a:lnTo>
                    <a:pt x="290" y="919"/>
                  </a:lnTo>
                  <a:lnTo>
                    <a:pt x="292" y="919"/>
                  </a:lnTo>
                  <a:lnTo>
                    <a:pt x="292" y="921"/>
                  </a:lnTo>
                  <a:lnTo>
                    <a:pt x="292" y="923"/>
                  </a:lnTo>
                  <a:lnTo>
                    <a:pt x="292" y="925"/>
                  </a:lnTo>
                  <a:lnTo>
                    <a:pt x="294" y="925"/>
                  </a:lnTo>
                  <a:lnTo>
                    <a:pt x="294" y="926"/>
                  </a:lnTo>
                  <a:lnTo>
                    <a:pt x="294" y="925"/>
                  </a:lnTo>
                  <a:lnTo>
                    <a:pt x="294" y="926"/>
                  </a:lnTo>
                  <a:lnTo>
                    <a:pt x="292" y="926"/>
                  </a:lnTo>
                  <a:lnTo>
                    <a:pt x="292" y="928"/>
                  </a:lnTo>
                  <a:lnTo>
                    <a:pt x="292" y="930"/>
                  </a:lnTo>
                  <a:lnTo>
                    <a:pt x="292" y="932"/>
                  </a:lnTo>
                  <a:lnTo>
                    <a:pt x="292" y="930"/>
                  </a:lnTo>
                  <a:lnTo>
                    <a:pt x="294" y="930"/>
                  </a:lnTo>
                  <a:lnTo>
                    <a:pt x="294" y="932"/>
                  </a:lnTo>
                  <a:lnTo>
                    <a:pt x="296" y="932"/>
                  </a:lnTo>
                  <a:lnTo>
                    <a:pt x="296" y="930"/>
                  </a:lnTo>
                  <a:lnTo>
                    <a:pt x="296" y="932"/>
                  </a:lnTo>
                  <a:lnTo>
                    <a:pt x="296" y="930"/>
                  </a:lnTo>
                  <a:lnTo>
                    <a:pt x="298" y="930"/>
                  </a:lnTo>
                  <a:lnTo>
                    <a:pt x="296" y="930"/>
                  </a:lnTo>
                  <a:lnTo>
                    <a:pt x="294" y="930"/>
                  </a:lnTo>
                  <a:lnTo>
                    <a:pt x="294" y="928"/>
                  </a:lnTo>
                  <a:lnTo>
                    <a:pt x="294" y="926"/>
                  </a:lnTo>
                  <a:lnTo>
                    <a:pt x="294" y="925"/>
                  </a:lnTo>
                  <a:lnTo>
                    <a:pt x="292" y="925"/>
                  </a:lnTo>
                  <a:lnTo>
                    <a:pt x="292" y="923"/>
                  </a:lnTo>
                  <a:lnTo>
                    <a:pt x="294" y="923"/>
                  </a:lnTo>
                  <a:lnTo>
                    <a:pt x="292" y="923"/>
                  </a:lnTo>
                  <a:lnTo>
                    <a:pt x="292" y="921"/>
                  </a:lnTo>
                  <a:lnTo>
                    <a:pt x="294" y="921"/>
                  </a:lnTo>
                  <a:lnTo>
                    <a:pt x="292" y="921"/>
                  </a:lnTo>
                  <a:lnTo>
                    <a:pt x="294" y="921"/>
                  </a:lnTo>
                  <a:lnTo>
                    <a:pt x="292" y="919"/>
                  </a:lnTo>
                  <a:lnTo>
                    <a:pt x="292" y="917"/>
                  </a:lnTo>
                  <a:lnTo>
                    <a:pt x="290" y="917"/>
                  </a:lnTo>
                  <a:lnTo>
                    <a:pt x="292" y="917"/>
                  </a:lnTo>
                  <a:lnTo>
                    <a:pt x="290" y="917"/>
                  </a:lnTo>
                  <a:lnTo>
                    <a:pt x="290" y="916"/>
                  </a:lnTo>
                  <a:lnTo>
                    <a:pt x="290" y="917"/>
                  </a:lnTo>
                  <a:lnTo>
                    <a:pt x="290" y="916"/>
                  </a:lnTo>
                  <a:lnTo>
                    <a:pt x="289" y="916"/>
                  </a:lnTo>
                  <a:lnTo>
                    <a:pt x="289" y="914"/>
                  </a:lnTo>
                  <a:lnTo>
                    <a:pt x="289" y="912"/>
                  </a:lnTo>
                  <a:lnTo>
                    <a:pt x="289" y="910"/>
                  </a:lnTo>
                  <a:lnTo>
                    <a:pt x="290" y="910"/>
                  </a:lnTo>
                  <a:lnTo>
                    <a:pt x="290" y="912"/>
                  </a:lnTo>
                  <a:lnTo>
                    <a:pt x="290" y="910"/>
                  </a:lnTo>
                  <a:lnTo>
                    <a:pt x="292" y="910"/>
                  </a:lnTo>
                  <a:lnTo>
                    <a:pt x="294" y="910"/>
                  </a:lnTo>
                  <a:lnTo>
                    <a:pt x="296" y="910"/>
                  </a:lnTo>
                  <a:lnTo>
                    <a:pt x="296" y="908"/>
                  </a:lnTo>
                  <a:lnTo>
                    <a:pt x="294" y="908"/>
                  </a:lnTo>
                  <a:lnTo>
                    <a:pt x="296" y="908"/>
                  </a:lnTo>
                  <a:lnTo>
                    <a:pt x="298" y="908"/>
                  </a:lnTo>
                  <a:lnTo>
                    <a:pt x="298" y="906"/>
                  </a:lnTo>
                  <a:lnTo>
                    <a:pt x="298" y="908"/>
                  </a:lnTo>
                  <a:lnTo>
                    <a:pt x="298" y="906"/>
                  </a:lnTo>
                  <a:lnTo>
                    <a:pt x="296" y="908"/>
                  </a:lnTo>
                  <a:lnTo>
                    <a:pt x="294" y="908"/>
                  </a:lnTo>
                  <a:lnTo>
                    <a:pt x="296" y="908"/>
                  </a:lnTo>
                  <a:lnTo>
                    <a:pt x="296" y="910"/>
                  </a:lnTo>
                  <a:lnTo>
                    <a:pt x="294" y="910"/>
                  </a:lnTo>
                  <a:lnTo>
                    <a:pt x="292" y="910"/>
                  </a:lnTo>
                  <a:lnTo>
                    <a:pt x="292" y="908"/>
                  </a:lnTo>
                  <a:lnTo>
                    <a:pt x="290" y="908"/>
                  </a:lnTo>
                  <a:lnTo>
                    <a:pt x="289" y="908"/>
                  </a:lnTo>
                  <a:lnTo>
                    <a:pt x="287" y="908"/>
                  </a:lnTo>
                  <a:lnTo>
                    <a:pt x="287" y="906"/>
                  </a:lnTo>
                  <a:lnTo>
                    <a:pt x="289" y="906"/>
                  </a:lnTo>
                  <a:lnTo>
                    <a:pt x="289" y="905"/>
                  </a:lnTo>
                  <a:lnTo>
                    <a:pt x="289" y="906"/>
                  </a:lnTo>
                  <a:lnTo>
                    <a:pt x="287" y="906"/>
                  </a:lnTo>
                  <a:lnTo>
                    <a:pt x="287" y="905"/>
                  </a:lnTo>
                  <a:lnTo>
                    <a:pt x="287" y="906"/>
                  </a:lnTo>
                  <a:lnTo>
                    <a:pt x="287" y="905"/>
                  </a:lnTo>
                  <a:lnTo>
                    <a:pt x="285" y="905"/>
                  </a:lnTo>
                  <a:lnTo>
                    <a:pt x="287" y="905"/>
                  </a:lnTo>
                  <a:lnTo>
                    <a:pt x="287" y="906"/>
                  </a:lnTo>
                  <a:lnTo>
                    <a:pt x="285" y="906"/>
                  </a:lnTo>
                  <a:lnTo>
                    <a:pt x="285" y="908"/>
                  </a:lnTo>
                  <a:lnTo>
                    <a:pt x="285" y="906"/>
                  </a:lnTo>
                  <a:lnTo>
                    <a:pt x="285" y="905"/>
                  </a:lnTo>
                  <a:lnTo>
                    <a:pt x="283" y="905"/>
                  </a:lnTo>
                  <a:lnTo>
                    <a:pt x="283" y="903"/>
                  </a:lnTo>
                  <a:lnTo>
                    <a:pt x="283" y="901"/>
                  </a:lnTo>
                  <a:lnTo>
                    <a:pt x="283" y="899"/>
                  </a:lnTo>
                  <a:lnTo>
                    <a:pt x="281" y="897"/>
                  </a:lnTo>
                  <a:lnTo>
                    <a:pt x="281" y="895"/>
                  </a:lnTo>
                  <a:lnTo>
                    <a:pt x="283" y="895"/>
                  </a:lnTo>
                  <a:lnTo>
                    <a:pt x="283" y="897"/>
                  </a:lnTo>
                  <a:lnTo>
                    <a:pt x="283" y="895"/>
                  </a:lnTo>
                  <a:lnTo>
                    <a:pt x="281" y="895"/>
                  </a:lnTo>
                  <a:lnTo>
                    <a:pt x="281" y="894"/>
                  </a:lnTo>
                  <a:lnTo>
                    <a:pt x="281" y="895"/>
                  </a:lnTo>
                  <a:lnTo>
                    <a:pt x="281" y="894"/>
                  </a:lnTo>
                  <a:lnTo>
                    <a:pt x="281" y="895"/>
                  </a:lnTo>
                  <a:lnTo>
                    <a:pt x="279" y="895"/>
                  </a:lnTo>
                  <a:lnTo>
                    <a:pt x="281" y="895"/>
                  </a:lnTo>
                  <a:lnTo>
                    <a:pt x="279" y="895"/>
                  </a:lnTo>
                  <a:lnTo>
                    <a:pt x="279" y="894"/>
                  </a:lnTo>
                  <a:lnTo>
                    <a:pt x="279" y="892"/>
                  </a:lnTo>
                  <a:lnTo>
                    <a:pt x="278" y="892"/>
                  </a:lnTo>
                  <a:lnTo>
                    <a:pt x="278" y="890"/>
                  </a:lnTo>
                  <a:lnTo>
                    <a:pt x="278" y="888"/>
                  </a:lnTo>
                  <a:lnTo>
                    <a:pt x="278" y="886"/>
                  </a:lnTo>
                  <a:lnTo>
                    <a:pt x="278" y="888"/>
                  </a:lnTo>
                  <a:lnTo>
                    <a:pt x="276" y="886"/>
                  </a:lnTo>
                  <a:lnTo>
                    <a:pt x="278" y="886"/>
                  </a:lnTo>
                  <a:lnTo>
                    <a:pt x="278" y="884"/>
                  </a:lnTo>
                  <a:lnTo>
                    <a:pt x="276" y="886"/>
                  </a:lnTo>
                  <a:lnTo>
                    <a:pt x="276" y="884"/>
                  </a:lnTo>
                  <a:lnTo>
                    <a:pt x="276" y="886"/>
                  </a:lnTo>
                  <a:lnTo>
                    <a:pt x="276" y="884"/>
                  </a:lnTo>
                  <a:lnTo>
                    <a:pt x="276" y="883"/>
                  </a:lnTo>
                  <a:lnTo>
                    <a:pt x="274" y="881"/>
                  </a:lnTo>
                  <a:lnTo>
                    <a:pt x="274" y="879"/>
                  </a:lnTo>
                  <a:lnTo>
                    <a:pt x="274" y="877"/>
                  </a:lnTo>
                  <a:lnTo>
                    <a:pt x="274" y="875"/>
                  </a:lnTo>
                  <a:lnTo>
                    <a:pt x="274" y="873"/>
                  </a:lnTo>
                  <a:lnTo>
                    <a:pt x="272" y="873"/>
                  </a:lnTo>
                  <a:lnTo>
                    <a:pt x="274" y="873"/>
                  </a:lnTo>
                  <a:lnTo>
                    <a:pt x="272" y="873"/>
                  </a:lnTo>
                  <a:lnTo>
                    <a:pt x="272" y="872"/>
                  </a:lnTo>
                  <a:lnTo>
                    <a:pt x="274" y="872"/>
                  </a:lnTo>
                  <a:lnTo>
                    <a:pt x="272" y="872"/>
                  </a:lnTo>
                  <a:lnTo>
                    <a:pt x="274" y="872"/>
                  </a:lnTo>
                  <a:lnTo>
                    <a:pt x="274" y="870"/>
                  </a:lnTo>
                  <a:lnTo>
                    <a:pt x="274" y="872"/>
                  </a:lnTo>
                  <a:lnTo>
                    <a:pt x="274" y="870"/>
                  </a:lnTo>
                  <a:lnTo>
                    <a:pt x="274" y="872"/>
                  </a:lnTo>
                  <a:lnTo>
                    <a:pt x="274" y="870"/>
                  </a:lnTo>
                  <a:lnTo>
                    <a:pt x="276" y="870"/>
                  </a:lnTo>
                  <a:lnTo>
                    <a:pt x="278" y="870"/>
                  </a:lnTo>
                  <a:lnTo>
                    <a:pt x="276" y="870"/>
                  </a:lnTo>
                  <a:lnTo>
                    <a:pt x="274" y="870"/>
                  </a:lnTo>
                  <a:lnTo>
                    <a:pt x="274" y="872"/>
                  </a:lnTo>
                  <a:lnTo>
                    <a:pt x="272" y="872"/>
                  </a:lnTo>
                  <a:lnTo>
                    <a:pt x="272" y="870"/>
                  </a:lnTo>
                  <a:lnTo>
                    <a:pt x="270" y="870"/>
                  </a:lnTo>
                  <a:lnTo>
                    <a:pt x="270" y="868"/>
                  </a:lnTo>
                  <a:lnTo>
                    <a:pt x="270" y="866"/>
                  </a:lnTo>
                  <a:lnTo>
                    <a:pt x="270" y="864"/>
                  </a:lnTo>
                  <a:lnTo>
                    <a:pt x="270" y="863"/>
                  </a:lnTo>
                  <a:lnTo>
                    <a:pt x="268" y="863"/>
                  </a:lnTo>
                  <a:lnTo>
                    <a:pt x="270" y="863"/>
                  </a:lnTo>
                  <a:lnTo>
                    <a:pt x="270" y="864"/>
                  </a:lnTo>
                  <a:lnTo>
                    <a:pt x="270" y="866"/>
                  </a:lnTo>
                  <a:lnTo>
                    <a:pt x="268" y="864"/>
                  </a:lnTo>
                  <a:lnTo>
                    <a:pt x="268" y="863"/>
                  </a:lnTo>
                  <a:lnTo>
                    <a:pt x="267" y="861"/>
                  </a:lnTo>
                  <a:lnTo>
                    <a:pt x="265" y="861"/>
                  </a:lnTo>
                  <a:lnTo>
                    <a:pt x="265" y="859"/>
                  </a:lnTo>
                  <a:lnTo>
                    <a:pt x="265" y="857"/>
                  </a:lnTo>
                  <a:lnTo>
                    <a:pt x="265" y="859"/>
                  </a:lnTo>
                  <a:lnTo>
                    <a:pt x="265" y="857"/>
                  </a:lnTo>
                  <a:lnTo>
                    <a:pt x="265" y="859"/>
                  </a:lnTo>
                  <a:lnTo>
                    <a:pt x="265" y="857"/>
                  </a:lnTo>
                  <a:lnTo>
                    <a:pt x="265" y="859"/>
                  </a:lnTo>
                  <a:lnTo>
                    <a:pt x="267" y="859"/>
                  </a:lnTo>
                  <a:lnTo>
                    <a:pt x="265" y="859"/>
                  </a:lnTo>
                  <a:lnTo>
                    <a:pt x="267" y="859"/>
                  </a:lnTo>
                  <a:lnTo>
                    <a:pt x="265" y="857"/>
                  </a:lnTo>
                  <a:lnTo>
                    <a:pt x="263" y="855"/>
                  </a:lnTo>
                  <a:lnTo>
                    <a:pt x="263" y="853"/>
                  </a:lnTo>
                  <a:lnTo>
                    <a:pt x="261" y="853"/>
                  </a:lnTo>
                  <a:lnTo>
                    <a:pt x="261" y="852"/>
                  </a:lnTo>
                  <a:lnTo>
                    <a:pt x="261" y="850"/>
                  </a:lnTo>
                  <a:lnTo>
                    <a:pt x="261" y="852"/>
                  </a:lnTo>
                  <a:lnTo>
                    <a:pt x="261" y="850"/>
                  </a:lnTo>
                  <a:lnTo>
                    <a:pt x="259" y="852"/>
                  </a:lnTo>
                  <a:lnTo>
                    <a:pt x="259" y="850"/>
                  </a:lnTo>
                  <a:lnTo>
                    <a:pt x="258" y="848"/>
                  </a:lnTo>
                  <a:lnTo>
                    <a:pt x="256" y="848"/>
                  </a:lnTo>
                  <a:lnTo>
                    <a:pt x="256" y="846"/>
                  </a:lnTo>
                  <a:lnTo>
                    <a:pt x="254" y="844"/>
                  </a:lnTo>
                  <a:lnTo>
                    <a:pt x="256" y="844"/>
                  </a:lnTo>
                  <a:lnTo>
                    <a:pt x="258" y="844"/>
                  </a:lnTo>
                  <a:lnTo>
                    <a:pt x="258" y="846"/>
                  </a:lnTo>
                  <a:lnTo>
                    <a:pt x="258" y="844"/>
                  </a:lnTo>
                  <a:lnTo>
                    <a:pt x="258" y="842"/>
                  </a:lnTo>
                  <a:lnTo>
                    <a:pt x="259" y="842"/>
                  </a:lnTo>
                  <a:lnTo>
                    <a:pt x="261" y="842"/>
                  </a:lnTo>
                  <a:lnTo>
                    <a:pt x="259" y="842"/>
                  </a:lnTo>
                  <a:lnTo>
                    <a:pt x="259" y="841"/>
                  </a:lnTo>
                  <a:lnTo>
                    <a:pt x="259" y="842"/>
                  </a:lnTo>
                  <a:lnTo>
                    <a:pt x="258" y="842"/>
                  </a:lnTo>
                  <a:lnTo>
                    <a:pt x="258" y="844"/>
                  </a:lnTo>
                  <a:lnTo>
                    <a:pt x="256" y="844"/>
                  </a:lnTo>
                  <a:lnTo>
                    <a:pt x="254" y="844"/>
                  </a:lnTo>
                  <a:lnTo>
                    <a:pt x="256" y="844"/>
                  </a:lnTo>
                  <a:lnTo>
                    <a:pt x="254" y="844"/>
                  </a:lnTo>
                  <a:lnTo>
                    <a:pt x="254" y="842"/>
                  </a:lnTo>
                  <a:lnTo>
                    <a:pt x="252" y="842"/>
                  </a:lnTo>
                  <a:lnTo>
                    <a:pt x="254" y="842"/>
                  </a:lnTo>
                  <a:lnTo>
                    <a:pt x="256" y="842"/>
                  </a:lnTo>
                  <a:lnTo>
                    <a:pt x="254" y="842"/>
                  </a:lnTo>
                  <a:lnTo>
                    <a:pt x="254" y="841"/>
                  </a:lnTo>
                  <a:lnTo>
                    <a:pt x="256" y="841"/>
                  </a:lnTo>
                  <a:lnTo>
                    <a:pt x="254" y="841"/>
                  </a:lnTo>
                  <a:lnTo>
                    <a:pt x="254" y="842"/>
                  </a:lnTo>
                  <a:lnTo>
                    <a:pt x="254" y="841"/>
                  </a:lnTo>
                  <a:lnTo>
                    <a:pt x="252" y="842"/>
                  </a:lnTo>
                  <a:lnTo>
                    <a:pt x="254" y="842"/>
                  </a:lnTo>
                  <a:lnTo>
                    <a:pt x="254" y="844"/>
                  </a:lnTo>
                  <a:lnTo>
                    <a:pt x="252" y="842"/>
                  </a:lnTo>
                  <a:lnTo>
                    <a:pt x="252" y="841"/>
                  </a:lnTo>
                  <a:lnTo>
                    <a:pt x="252" y="842"/>
                  </a:lnTo>
                  <a:lnTo>
                    <a:pt x="250" y="842"/>
                  </a:lnTo>
                  <a:lnTo>
                    <a:pt x="250" y="841"/>
                  </a:lnTo>
                  <a:lnTo>
                    <a:pt x="250" y="839"/>
                  </a:lnTo>
                  <a:lnTo>
                    <a:pt x="250" y="841"/>
                  </a:lnTo>
                  <a:lnTo>
                    <a:pt x="250" y="839"/>
                  </a:lnTo>
                  <a:lnTo>
                    <a:pt x="250" y="841"/>
                  </a:lnTo>
                  <a:lnTo>
                    <a:pt x="252" y="841"/>
                  </a:lnTo>
                  <a:lnTo>
                    <a:pt x="250" y="841"/>
                  </a:lnTo>
                  <a:lnTo>
                    <a:pt x="250" y="839"/>
                  </a:lnTo>
                  <a:lnTo>
                    <a:pt x="250" y="841"/>
                  </a:lnTo>
                  <a:lnTo>
                    <a:pt x="250" y="839"/>
                  </a:lnTo>
                  <a:lnTo>
                    <a:pt x="250" y="837"/>
                  </a:lnTo>
                  <a:lnTo>
                    <a:pt x="250" y="839"/>
                  </a:lnTo>
                  <a:lnTo>
                    <a:pt x="248" y="839"/>
                  </a:lnTo>
                  <a:lnTo>
                    <a:pt x="248" y="837"/>
                  </a:lnTo>
                  <a:lnTo>
                    <a:pt x="248" y="835"/>
                  </a:lnTo>
                  <a:lnTo>
                    <a:pt x="248" y="833"/>
                  </a:lnTo>
                  <a:lnTo>
                    <a:pt x="250" y="833"/>
                  </a:lnTo>
                  <a:lnTo>
                    <a:pt x="248" y="833"/>
                  </a:lnTo>
                  <a:lnTo>
                    <a:pt x="248" y="835"/>
                  </a:lnTo>
                  <a:lnTo>
                    <a:pt x="247" y="833"/>
                  </a:lnTo>
                  <a:lnTo>
                    <a:pt x="247" y="831"/>
                  </a:lnTo>
                  <a:lnTo>
                    <a:pt x="247" y="830"/>
                  </a:lnTo>
                  <a:lnTo>
                    <a:pt x="245" y="830"/>
                  </a:lnTo>
                  <a:lnTo>
                    <a:pt x="247" y="830"/>
                  </a:lnTo>
                  <a:lnTo>
                    <a:pt x="245" y="828"/>
                  </a:lnTo>
                  <a:lnTo>
                    <a:pt x="243" y="828"/>
                  </a:lnTo>
                  <a:lnTo>
                    <a:pt x="243" y="826"/>
                  </a:lnTo>
                  <a:lnTo>
                    <a:pt x="243" y="824"/>
                  </a:lnTo>
                  <a:lnTo>
                    <a:pt x="243" y="822"/>
                  </a:lnTo>
                  <a:lnTo>
                    <a:pt x="241" y="822"/>
                  </a:lnTo>
                  <a:lnTo>
                    <a:pt x="241" y="820"/>
                  </a:lnTo>
                  <a:lnTo>
                    <a:pt x="241" y="819"/>
                  </a:lnTo>
                  <a:lnTo>
                    <a:pt x="239" y="819"/>
                  </a:lnTo>
                  <a:lnTo>
                    <a:pt x="239" y="817"/>
                  </a:lnTo>
                  <a:lnTo>
                    <a:pt x="239" y="815"/>
                  </a:lnTo>
                  <a:lnTo>
                    <a:pt x="237" y="815"/>
                  </a:lnTo>
                  <a:lnTo>
                    <a:pt x="237" y="813"/>
                  </a:lnTo>
                  <a:lnTo>
                    <a:pt x="237" y="811"/>
                  </a:lnTo>
                  <a:lnTo>
                    <a:pt x="237" y="813"/>
                  </a:lnTo>
                  <a:lnTo>
                    <a:pt x="239" y="813"/>
                  </a:lnTo>
                  <a:lnTo>
                    <a:pt x="239" y="811"/>
                  </a:lnTo>
                  <a:lnTo>
                    <a:pt x="241" y="811"/>
                  </a:lnTo>
                  <a:lnTo>
                    <a:pt x="243" y="811"/>
                  </a:lnTo>
                  <a:lnTo>
                    <a:pt x="241" y="811"/>
                  </a:lnTo>
                  <a:lnTo>
                    <a:pt x="239" y="811"/>
                  </a:lnTo>
                  <a:lnTo>
                    <a:pt x="237" y="811"/>
                  </a:lnTo>
                  <a:lnTo>
                    <a:pt x="237" y="809"/>
                  </a:lnTo>
                  <a:lnTo>
                    <a:pt x="237" y="808"/>
                  </a:lnTo>
                  <a:lnTo>
                    <a:pt x="239" y="808"/>
                  </a:lnTo>
                  <a:lnTo>
                    <a:pt x="239" y="809"/>
                  </a:lnTo>
                  <a:lnTo>
                    <a:pt x="239" y="808"/>
                  </a:lnTo>
                  <a:lnTo>
                    <a:pt x="239" y="809"/>
                  </a:lnTo>
                  <a:lnTo>
                    <a:pt x="239" y="808"/>
                  </a:lnTo>
                  <a:lnTo>
                    <a:pt x="237" y="808"/>
                  </a:lnTo>
                  <a:lnTo>
                    <a:pt x="237" y="809"/>
                  </a:lnTo>
                  <a:lnTo>
                    <a:pt x="237" y="811"/>
                  </a:lnTo>
                  <a:lnTo>
                    <a:pt x="236" y="809"/>
                  </a:lnTo>
                  <a:lnTo>
                    <a:pt x="237" y="809"/>
                  </a:lnTo>
                  <a:lnTo>
                    <a:pt x="236" y="809"/>
                  </a:lnTo>
                  <a:lnTo>
                    <a:pt x="236" y="808"/>
                  </a:lnTo>
                  <a:lnTo>
                    <a:pt x="236" y="806"/>
                  </a:lnTo>
                  <a:lnTo>
                    <a:pt x="236" y="804"/>
                  </a:lnTo>
                  <a:lnTo>
                    <a:pt x="236" y="802"/>
                  </a:lnTo>
                  <a:lnTo>
                    <a:pt x="236" y="804"/>
                  </a:lnTo>
                  <a:lnTo>
                    <a:pt x="236" y="802"/>
                  </a:lnTo>
                  <a:lnTo>
                    <a:pt x="236" y="800"/>
                  </a:lnTo>
                  <a:lnTo>
                    <a:pt x="234" y="800"/>
                  </a:lnTo>
                  <a:lnTo>
                    <a:pt x="234" y="799"/>
                  </a:lnTo>
                  <a:lnTo>
                    <a:pt x="234" y="797"/>
                  </a:lnTo>
                  <a:lnTo>
                    <a:pt x="234" y="795"/>
                  </a:lnTo>
                  <a:lnTo>
                    <a:pt x="232" y="793"/>
                  </a:lnTo>
                  <a:lnTo>
                    <a:pt x="232" y="795"/>
                  </a:lnTo>
                  <a:lnTo>
                    <a:pt x="234" y="795"/>
                  </a:lnTo>
                  <a:lnTo>
                    <a:pt x="234" y="797"/>
                  </a:lnTo>
                  <a:lnTo>
                    <a:pt x="234" y="795"/>
                  </a:lnTo>
                  <a:lnTo>
                    <a:pt x="232" y="795"/>
                  </a:lnTo>
                  <a:lnTo>
                    <a:pt x="232" y="793"/>
                  </a:lnTo>
                  <a:lnTo>
                    <a:pt x="232" y="791"/>
                  </a:lnTo>
                  <a:lnTo>
                    <a:pt x="234" y="791"/>
                  </a:lnTo>
                  <a:lnTo>
                    <a:pt x="234" y="793"/>
                  </a:lnTo>
                  <a:lnTo>
                    <a:pt x="236" y="793"/>
                  </a:lnTo>
                  <a:lnTo>
                    <a:pt x="234" y="793"/>
                  </a:lnTo>
                  <a:lnTo>
                    <a:pt x="234" y="791"/>
                  </a:lnTo>
                  <a:lnTo>
                    <a:pt x="232" y="791"/>
                  </a:lnTo>
                  <a:lnTo>
                    <a:pt x="234" y="791"/>
                  </a:lnTo>
                  <a:lnTo>
                    <a:pt x="234" y="789"/>
                  </a:lnTo>
                  <a:lnTo>
                    <a:pt x="234" y="791"/>
                  </a:lnTo>
                  <a:lnTo>
                    <a:pt x="232" y="791"/>
                  </a:lnTo>
                  <a:lnTo>
                    <a:pt x="232" y="789"/>
                  </a:lnTo>
                  <a:lnTo>
                    <a:pt x="232" y="791"/>
                  </a:lnTo>
                  <a:lnTo>
                    <a:pt x="232" y="789"/>
                  </a:lnTo>
                  <a:lnTo>
                    <a:pt x="232" y="788"/>
                  </a:lnTo>
                  <a:lnTo>
                    <a:pt x="232" y="786"/>
                  </a:lnTo>
                  <a:lnTo>
                    <a:pt x="232" y="784"/>
                  </a:lnTo>
                  <a:lnTo>
                    <a:pt x="234" y="784"/>
                  </a:lnTo>
                  <a:lnTo>
                    <a:pt x="232" y="784"/>
                  </a:lnTo>
                  <a:lnTo>
                    <a:pt x="234" y="784"/>
                  </a:lnTo>
                  <a:lnTo>
                    <a:pt x="232" y="784"/>
                  </a:lnTo>
                  <a:lnTo>
                    <a:pt x="232" y="782"/>
                  </a:lnTo>
                  <a:lnTo>
                    <a:pt x="234" y="782"/>
                  </a:lnTo>
                  <a:lnTo>
                    <a:pt x="232" y="782"/>
                  </a:lnTo>
                  <a:lnTo>
                    <a:pt x="232" y="780"/>
                  </a:lnTo>
                  <a:lnTo>
                    <a:pt x="232" y="782"/>
                  </a:lnTo>
                  <a:lnTo>
                    <a:pt x="232" y="784"/>
                  </a:lnTo>
                  <a:lnTo>
                    <a:pt x="232" y="782"/>
                  </a:lnTo>
                  <a:lnTo>
                    <a:pt x="230" y="782"/>
                  </a:lnTo>
                  <a:lnTo>
                    <a:pt x="230" y="780"/>
                  </a:lnTo>
                  <a:lnTo>
                    <a:pt x="230" y="778"/>
                  </a:lnTo>
                  <a:lnTo>
                    <a:pt x="230" y="777"/>
                  </a:lnTo>
                  <a:lnTo>
                    <a:pt x="230" y="775"/>
                  </a:lnTo>
                  <a:lnTo>
                    <a:pt x="230" y="777"/>
                  </a:lnTo>
                  <a:lnTo>
                    <a:pt x="230" y="775"/>
                  </a:lnTo>
                  <a:lnTo>
                    <a:pt x="228" y="775"/>
                  </a:lnTo>
                  <a:lnTo>
                    <a:pt x="228" y="773"/>
                  </a:lnTo>
                  <a:lnTo>
                    <a:pt x="227" y="773"/>
                  </a:lnTo>
                  <a:lnTo>
                    <a:pt x="227" y="771"/>
                  </a:lnTo>
                  <a:lnTo>
                    <a:pt x="227" y="769"/>
                  </a:lnTo>
                  <a:lnTo>
                    <a:pt x="225" y="769"/>
                  </a:lnTo>
                  <a:lnTo>
                    <a:pt x="225" y="767"/>
                  </a:lnTo>
                  <a:lnTo>
                    <a:pt x="225" y="766"/>
                  </a:lnTo>
                  <a:lnTo>
                    <a:pt x="225" y="764"/>
                  </a:lnTo>
                  <a:lnTo>
                    <a:pt x="223" y="764"/>
                  </a:lnTo>
                  <a:lnTo>
                    <a:pt x="223" y="762"/>
                  </a:lnTo>
                  <a:lnTo>
                    <a:pt x="223" y="760"/>
                  </a:lnTo>
                  <a:lnTo>
                    <a:pt x="223" y="762"/>
                  </a:lnTo>
                  <a:lnTo>
                    <a:pt x="225" y="762"/>
                  </a:lnTo>
                  <a:lnTo>
                    <a:pt x="227" y="762"/>
                  </a:lnTo>
                  <a:lnTo>
                    <a:pt x="228" y="762"/>
                  </a:lnTo>
                  <a:lnTo>
                    <a:pt x="230" y="762"/>
                  </a:lnTo>
                  <a:lnTo>
                    <a:pt x="228" y="762"/>
                  </a:lnTo>
                  <a:lnTo>
                    <a:pt x="227" y="762"/>
                  </a:lnTo>
                  <a:lnTo>
                    <a:pt x="225" y="762"/>
                  </a:lnTo>
                  <a:lnTo>
                    <a:pt x="225" y="760"/>
                  </a:lnTo>
                  <a:lnTo>
                    <a:pt x="223" y="760"/>
                  </a:lnTo>
                  <a:lnTo>
                    <a:pt x="223" y="758"/>
                  </a:lnTo>
                  <a:lnTo>
                    <a:pt x="223" y="756"/>
                  </a:lnTo>
                  <a:lnTo>
                    <a:pt x="221" y="756"/>
                  </a:lnTo>
                  <a:lnTo>
                    <a:pt x="221" y="755"/>
                  </a:lnTo>
                  <a:lnTo>
                    <a:pt x="221" y="753"/>
                  </a:lnTo>
                  <a:lnTo>
                    <a:pt x="221" y="751"/>
                  </a:lnTo>
                  <a:lnTo>
                    <a:pt x="221" y="753"/>
                  </a:lnTo>
                  <a:lnTo>
                    <a:pt x="223" y="753"/>
                  </a:lnTo>
                  <a:lnTo>
                    <a:pt x="223" y="755"/>
                  </a:lnTo>
                  <a:lnTo>
                    <a:pt x="225" y="755"/>
                  </a:lnTo>
                  <a:lnTo>
                    <a:pt x="223" y="755"/>
                  </a:lnTo>
                  <a:lnTo>
                    <a:pt x="223" y="753"/>
                  </a:lnTo>
                  <a:lnTo>
                    <a:pt x="221" y="753"/>
                  </a:lnTo>
                  <a:lnTo>
                    <a:pt x="221" y="751"/>
                  </a:lnTo>
                  <a:lnTo>
                    <a:pt x="221" y="749"/>
                  </a:lnTo>
                  <a:lnTo>
                    <a:pt x="221" y="751"/>
                  </a:lnTo>
                  <a:lnTo>
                    <a:pt x="219" y="751"/>
                  </a:lnTo>
                  <a:lnTo>
                    <a:pt x="221" y="751"/>
                  </a:lnTo>
                  <a:lnTo>
                    <a:pt x="221" y="753"/>
                  </a:lnTo>
                  <a:lnTo>
                    <a:pt x="219" y="753"/>
                  </a:lnTo>
                  <a:lnTo>
                    <a:pt x="219" y="751"/>
                  </a:lnTo>
                  <a:lnTo>
                    <a:pt x="217" y="749"/>
                  </a:lnTo>
                  <a:lnTo>
                    <a:pt x="219" y="749"/>
                  </a:lnTo>
                  <a:lnTo>
                    <a:pt x="221" y="749"/>
                  </a:lnTo>
                  <a:lnTo>
                    <a:pt x="223" y="749"/>
                  </a:lnTo>
                  <a:lnTo>
                    <a:pt x="223" y="747"/>
                  </a:lnTo>
                  <a:lnTo>
                    <a:pt x="223" y="749"/>
                  </a:lnTo>
                  <a:lnTo>
                    <a:pt x="221" y="749"/>
                  </a:lnTo>
                  <a:lnTo>
                    <a:pt x="219" y="749"/>
                  </a:lnTo>
                  <a:lnTo>
                    <a:pt x="217" y="749"/>
                  </a:lnTo>
                  <a:lnTo>
                    <a:pt x="217" y="747"/>
                  </a:lnTo>
                  <a:lnTo>
                    <a:pt x="217" y="746"/>
                  </a:lnTo>
                  <a:lnTo>
                    <a:pt x="217" y="744"/>
                  </a:lnTo>
                  <a:lnTo>
                    <a:pt x="216" y="744"/>
                  </a:lnTo>
                  <a:lnTo>
                    <a:pt x="216" y="746"/>
                  </a:lnTo>
                  <a:lnTo>
                    <a:pt x="214" y="746"/>
                  </a:lnTo>
                  <a:lnTo>
                    <a:pt x="214" y="744"/>
                  </a:lnTo>
                  <a:lnTo>
                    <a:pt x="212" y="744"/>
                  </a:lnTo>
                  <a:lnTo>
                    <a:pt x="212" y="742"/>
                  </a:lnTo>
                  <a:lnTo>
                    <a:pt x="212" y="744"/>
                  </a:lnTo>
                  <a:lnTo>
                    <a:pt x="212" y="742"/>
                  </a:lnTo>
                  <a:lnTo>
                    <a:pt x="212" y="740"/>
                  </a:lnTo>
                  <a:lnTo>
                    <a:pt x="214" y="740"/>
                  </a:lnTo>
                  <a:lnTo>
                    <a:pt x="216" y="740"/>
                  </a:lnTo>
                  <a:lnTo>
                    <a:pt x="217" y="740"/>
                  </a:lnTo>
                  <a:lnTo>
                    <a:pt x="217" y="738"/>
                  </a:lnTo>
                  <a:lnTo>
                    <a:pt x="219" y="738"/>
                  </a:lnTo>
                  <a:lnTo>
                    <a:pt x="217" y="738"/>
                  </a:lnTo>
                  <a:lnTo>
                    <a:pt x="216" y="738"/>
                  </a:lnTo>
                  <a:lnTo>
                    <a:pt x="217" y="738"/>
                  </a:lnTo>
                  <a:lnTo>
                    <a:pt x="217" y="740"/>
                  </a:lnTo>
                  <a:lnTo>
                    <a:pt x="216" y="740"/>
                  </a:lnTo>
                  <a:lnTo>
                    <a:pt x="216" y="738"/>
                  </a:lnTo>
                  <a:lnTo>
                    <a:pt x="216" y="740"/>
                  </a:lnTo>
                  <a:lnTo>
                    <a:pt x="214" y="740"/>
                  </a:lnTo>
                  <a:lnTo>
                    <a:pt x="212" y="740"/>
                  </a:lnTo>
                  <a:lnTo>
                    <a:pt x="212" y="738"/>
                  </a:lnTo>
                  <a:lnTo>
                    <a:pt x="210" y="738"/>
                  </a:lnTo>
                  <a:lnTo>
                    <a:pt x="210" y="736"/>
                  </a:lnTo>
                  <a:lnTo>
                    <a:pt x="208" y="736"/>
                  </a:lnTo>
                  <a:lnTo>
                    <a:pt x="208" y="735"/>
                  </a:lnTo>
                  <a:lnTo>
                    <a:pt x="210" y="735"/>
                  </a:lnTo>
                  <a:lnTo>
                    <a:pt x="208" y="735"/>
                  </a:lnTo>
                  <a:lnTo>
                    <a:pt x="206" y="735"/>
                  </a:lnTo>
                  <a:lnTo>
                    <a:pt x="206" y="733"/>
                  </a:lnTo>
                  <a:lnTo>
                    <a:pt x="205" y="733"/>
                  </a:lnTo>
                  <a:lnTo>
                    <a:pt x="205" y="731"/>
                  </a:lnTo>
                  <a:lnTo>
                    <a:pt x="205" y="733"/>
                  </a:lnTo>
                  <a:lnTo>
                    <a:pt x="205" y="731"/>
                  </a:lnTo>
                  <a:lnTo>
                    <a:pt x="206" y="731"/>
                  </a:lnTo>
                  <a:lnTo>
                    <a:pt x="205" y="731"/>
                  </a:lnTo>
                  <a:lnTo>
                    <a:pt x="206" y="731"/>
                  </a:lnTo>
                  <a:lnTo>
                    <a:pt x="205" y="731"/>
                  </a:lnTo>
                  <a:lnTo>
                    <a:pt x="206" y="729"/>
                  </a:lnTo>
                  <a:lnTo>
                    <a:pt x="206" y="727"/>
                  </a:lnTo>
                  <a:lnTo>
                    <a:pt x="206" y="729"/>
                  </a:lnTo>
                  <a:lnTo>
                    <a:pt x="205" y="727"/>
                  </a:lnTo>
                  <a:lnTo>
                    <a:pt x="205" y="725"/>
                  </a:lnTo>
                  <a:lnTo>
                    <a:pt x="205" y="724"/>
                  </a:lnTo>
                  <a:lnTo>
                    <a:pt x="205" y="722"/>
                  </a:lnTo>
                  <a:lnTo>
                    <a:pt x="203" y="722"/>
                  </a:lnTo>
                  <a:lnTo>
                    <a:pt x="201" y="722"/>
                  </a:lnTo>
                  <a:lnTo>
                    <a:pt x="201" y="720"/>
                  </a:lnTo>
                  <a:lnTo>
                    <a:pt x="199" y="720"/>
                  </a:lnTo>
                  <a:lnTo>
                    <a:pt x="201" y="720"/>
                  </a:lnTo>
                  <a:lnTo>
                    <a:pt x="203" y="720"/>
                  </a:lnTo>
                  <a:lnTo>
                    <a:pt x="205" y="720"/>
                  </a:lnTo>
                  <a:lnTo>
                    <a:pt x="206" y="720"/>
                  </a:lnTo>
                  <a:lnTo>
                    <a:pt x="205" y="720"/>
                  </a:lnTo>
                  <a:lnTo>
                    <a:pt x="206" y="720"/>
                  </a:lnTo>
                  <a:lnTo>
                    <a:pt x="206" y="722"/>
                  </a:lnTo>
                  <a:lnTo>
                    <a:pt x="208" y="722"/>
                  </a:lnTo>
                  <a:lnTo>
                    <a:pt x="206" y="722"/>
                  </a:lnTo>
                  <a:lnTo>
                    <a:pt x="208" y="722"/>
                  </a:lnTo>
                  <a:lnTo>
                    <a:pt x="208" y="724"/>
                  </a:lnTo>
                  <a:lnTo>
                    <a:pt x="210" y="724"/>
                  </a:lnTo>
                  <a:lnTo>
                    <a:pt x="208" y="724"/>
                  </a:lnTo>
                  <a:lnTo>
                    <a:pt x="208" y="722"/>
                  </a:lnTo>
                  <a:lnTo>
                    <a:pt x="208" y="724"/>
                  </a:lnTo>
                  <a:lnTo>
                    <a:pt x="208" y="722"/>
                  </a:lnTo>
                  <a:lnTo>
                    <a:pt x="206" y="722"/>
                  </a:lnTo>
                  <a:lnTo>
                    <a:pt x="206" y="720"/>
                  </a:lnTo>
                  <a:lnTo>
                    <a:pt x="205" y="720"/>
                  </a:lnTo>
                  <a:lnTo>
                    <a:pt x="206" y="720"/>
                  </a:lnTo>
                  <a:lnTo>
                    <a:pt x="205" y="720"/>
                  </a:lnTo>
                  <a:lnTo>
                    <a:pt x="203" y="720"/>
                  </a:lnTo>
                  <a:lnTo>
                    <a:pt x="203" y="718"/>
                  </a:lnTo>
                  <a:lnTo>
                    <a:pt x="201" y="718"/>
                  </a:lnTo>
                  <a:lnTo>
                    <a:pt x="201" y="716"/>
                  </a:lnTo>
                  <a:lnTo>
                    <a:pt x="203" y="716"/>
                  </a:lnTo>
                  <a:lnTo>
                    <a:pt x="205" y="716"/>
                  </a:lnTo>
                  <a:lnTo>
                    <a:pt x="206" y="714"/>
                  </a:lnTo>
                  <a:lnTo>
                    <a:pt x="206" y="716"/>
                  </a:lnTo>
                  <a:lnTo>
                    <a:pt x="208" y="716"/>
                  </a:lnTo>
                  <a:lnTo>
                    <a:pt x="208" y="718"/>
                  </a:lnTo>
                  <a:lnTo>
                    <a:pt x="208" y="716"/>
                  </a:lnTo>
                  <a:lnTo>
                    <a:pt x="206" y="716"/>
                  </a:lnTo>
                  <a:lnTo>
                    <a:pt x="206" y="714"/>
                  </a:lnTo>
                  <a:lnTo>
                    <a:pt x="205" y="716"/>
                  </a:lnTo>
                  <a:lnTo>
                    <a:pt x="205" y="714"/>
                  </a:lnTo>
                  <a:lnTo>
                    <a:pt x="205" y="716"/>
                  </a:lnTo>
                  <a:lnTo>
                    <a:pt x="203" y="716"/>
                  </a:lnTo>
                  <a:lnTo>
                    <a:pt x="201" y="716"/>
                  </a:lnTo>
                  <a:lnTo>
                    <a:pt x="199" y="716"/>
                  </a:lnTo>
                  <a:lnTo>
                    <a:pt x="201" y="716"/>
                  </a:lnTo>
                  <a:lnTo>
                    <a:pt x="199" y="718"/>
                  </a:lnTo>
                  <a:lnTo>
                    <a:pt x="199" y="716"/>
                  </a:lnTo>
                  <a:lnTo>
                    <a:pt x="199" y="718"/>
                  </a:lnTo>
                  <a:lnTo>
                    <a:pt x="199" y="716"/>
                  </a:lnTo>
                  <a:lnTo>
                    <a:pt x="199" y="714"/>
                  </a:lnTo>
                  <a:lnTo>
                    <a:pt x="197" y="714"/>
                  </a:lnTo>
                  <a:lnTo>
                    <a:pt x="197" y="713"/>
                  </a:lnTo>
                  <a:lnTo>
                    <a:pt x="199" y="713"/>
                  </a:lnTo>
                  <a:lnTo>
                    <a:pt x="199" y="711"/>
                  </a:lnTo>
                  <a:lnTo>
                    <a:pt x="201" y="711"/>
                  </a:lnTo>
                  <a:lnTo>
                    <a:pt x="203" y="711"/>
                  </a:lnTo>
                  <a:lnTo>
                    <a:pt x="201" y="711"/>
                  </a:lnTo>
                  <a:lnTo>
                    <a:pt x="199" y="711"/>
                  </a:lnTo>
                  <a:lnTo>
                    <a:pt x="199" y="713"/>
                  </a:lnTo>
                  <a:lnTo>
                    <a:pt x="197" y="713"/>
                  </a:lnTo>
                  <a:lnTo>
                    <a:pt x="197" y="711"/>
                  </a:lnTo>
                  <a:lnTo>
                    <a:pt x="197" y="709"/>
                  </a:lnTo>
                  <a:lnTo>
                    <a:pt x="199" y="709"/>
                  </a:lnTo>
                  <a:lnTo>
                    <a:pt x="197" y="709"/>
                  </a:lnTo>
                  <a:lnTo>
                    <a:pt x="195" y="709"/>
                  </a:lnTo>
                  <a:lnTo>
                    <a:pt x="195" y="707"/>
                  </a:lnTo>
                  <a:lnTo>
                    <a:pt x="195" y="705"/>
                  </a:lnTo>
                  <a:lnTo>
                    <a:pt x="195" y="707"/>
                  </a:lnTo>
                  <a:lnTo>
                    <a:pt x="195" y="705"/>
                  </a:lnTo>
                  <a:lnTo>
                    <a:pt x="194" y="705"/>
                  </a:lnTo>
                  <a:lnTo>
                    <a:pt x="194" y="703"/>
                  </a:lnTo>
                  <a:lnTo>
                    <a:pt x="194" y="702"/>
                  </a:lnTo>
                  <a:lnTo>
                    <a:pt x="192" y="702"/>
                  </a:lnTo>
                  <a:lnTo>
                    <a:pt x="190" y="702"/>
                  </a:lnTo>
                  <a:lnTo>
                    <a:pt x="190" y="700"/>
                  </a:lnTo>
                  <a:lnTo>
                    <a:pt x="190" y="698"/>
                  </a:lnTo>
                  <a:lnTo>
                    <a:pt x="192" y="698"/>
                  </a:lnTo>
                  <a:lnTo>
                    <a:pt x="194" y="698"/>
                  </a:lnTo>
                  <a:lnTo>
                    <a:pt x="192" y="698"/>
                  </a:lnTo>
                  <a:lnTo>
                    <a:pt x="190" y="698"/>
                  </a:lnTo>
                  <a:lnTo>
                    <a:pt x="190" y="700"/>
                  </a:lnTo>
                  <a:lnTo>
                    <a:pt x="190" y="698"/>
                  </a:lnTo>
                  <a:lnTo>
                    <a:pt x="188" y="698"/>
                  </a:lnTo>
                  <a:lnTo>
                    <a:pt x="188" y="696"/>
                  </a:lnTo>
                  <a:lnTo>
                    <a:pt x="188" y="698"/>
                  </a:lnTo>
                  <a:lnTo>
                    <a:pt x="188" y="696"/>
                  </a:lnTo>
                  <a:lnTo>
                    <a:pt x="188" y="694"/>
                  </a:lnTo>
                  <a:lnTo>
                    <a:pt x="188" y="693"/>
                  </a:lnTo>
                  <a:lnTo>
                    <a:pt x="190" y="693"/>
                  </a:lnTo>
                  <a:lnTo>
                    <a:pt x="192" y="693"/>
                  </a:lnTo>
                  <a:lnTo>
                    <a:pt x="190" y="693"/>
                  </a:lnTo>
                  <a:lnTo>
                    <a:pt x="188" y="693"/>
                  </a:lnTo>
                  <a:lnTo>
                    <a:pt x="188" y="694"/>
                  </a:lnTo>
                  <a:lnTo>
                    <a:pt x="188" y="696"/>
                  </a:lnTo>
                  <a:lnTo>
                    <a:pt x="188" y="694"/>
                  </a:lnTo>
                  <a:lnTo>
                    <a:pt x="188" y="693"/>
                  </a:lnTo>
                  <a:lnTo>
                    <a:pt x="188" y="691"/>
                  </a:lnTo>
                  <a:lnTo>
                    <a:pt x="188" y="693"/>
                  </a:lnTo>
                  <a:lnTo>
                    <a:pt x="186" y="693"/>
                  </a:lnTo>
                  <a:lnTo>
                    <a:pt x="186" y="691"/>
                  </a:lnTo>
                  <a:lnTo>
                    <a:pt x="186" y="689"/>
                  </a:lnTo>
                  <a:lnTo>
                    <a:pt x="188" y="689"/>
                  </a:lnTo>
                  <a:lnTo>
                    <a:pt x="186" y="689"/>
                  </a:lnTo>
                  <a:lnTo>
                    <a:pt x="186" y="687"/>
                  </a:lnTo>
                  <a:lnTo>
                    <a:pt x="186" y="685"/>
                  </a:lnTo>
                  <a:lnTo>
                    <a:pt x="186" y="687"/>
                  </a:lnTo>
                  <a:lnTo>
                    <a:pt x="186" y="685"/>
                  </a:lnTo>
                  <a:lnTo>
                    <a:pt x="186" y="687"/>
                  </a:lnTo>
                  <a:lnTo>
                    <a:pt x="186" y="685"/>
                  </a:lnTo>
                  <a:lnTo>
                    <a:pt x="186" y="687"/>
                  </a:lnTo>
                  <a:lnTo>
                    <a:pt x="186" y="685"/>
                  </a:lnTo>
                  <a:lnTo>
                    <a:pt x="186" y="687"/>
                  </a:lnTo>
                  <a:lnTo>
                    <a:pt x="186" y="685"/>
                  </a:lnTo>
                  <a:lnTo>
                    <a:pt x="185" y="685"/>
                  </a:lnTo>
                  <a:lnTo>
                    <a:pt x="186" y="685"/>
                  </a:lnTo>
                  <a:lnTo>
                    <a:pt x="188" y="685"/>
                  </a:lnTo>
                  <a:lnTo>
                    <a:pt x="188" y="683"/>
                  </a:lnTo>
                  <a:lnTo>
                    <a:pt x="186" y="685"/>
                  </a:lnTo>
                  <a:lnTo>
                    <a:pt x="186" y="683"/>
                  </a:lnTo>
                  <a:lnTo>
                    <a:pt x="186" y="685"/>
                  </a:lnTo>
                  <a:lnTo>
                    <a:pt x="186" y="683"/>
                  </a:lnTo>
                  <a:lnTo>
                    <a:pt x="186" y="685"/>
                  </a:lnTo>
                  <a:lnTo>
                    <a:pt x="185" y="685"/>
                  </a:lnTo>
                  <a:lnTo>
                    <a:pt x="185" y="683"/>
                  </a:lnTo>
                  <a:lnTo>
                    <a:pt x="185" y="682"/>
                  </a:lnTo>
                  <a:lnTo>
                    <a:pt x="183" y="680"/>
                  </a:lnTo>
                  <a:lnTo>
                    <a:pt x="185" y="680"/>
                  </a:lnTo>
                  <a:lnTo>
                    <a:pt x="185" y="682"/>
                  </a:lnTo>
                  <a:lnTo>
                    <a:pt x="186" y="682"/>
                  </a:lnTo>
                  <a:lnTo>
                    <a:pt x="185" y="682"/>
                  </a:lnTo>
                  <a:lnTo>
                    <a:pt x="186" y="682"/>
                  </a:lnTo>
                  <a:lnTo>
                    <a:pt x="185" y="682"/>
                  </a:lnTo>
                  <a:lnTo>
                    <a:pt x="185" y="680"/>
                  </a:lnTo>
                  <a:lnTo>
                    <a:pt x="185" y="682"/>
                  </a:lnTo>
                  <a:lnTo>
                    <a:pt x="186" y="682"/>
                  </a:lnTo>
                  <a:lnTo>
                    <a:pt x="186" y="680"/>
                  </a:lnTo>
                  <a:lnTo>
                    <a:pt x="186" y="682"/>
                  </a:lnTo>
                  <a:lnTo>
                    <a:pt x="188" y="682"/>
                  </a:lnTo>
                  <a:lnTo>
                    <a:pt x="190" y="682"/>
                  </a:lnTo>
                  <a:lnTo>
                    <a:pt x="190" y="680"/>
                  </a:lnTo>
                  <a:lnTo>
                    <a:pt x="192" y="680"/>
                  </a:lnTo>
                  <a:lnTo>
                    <a:pt x="190" y="680"/>
                  </a:lnTo>
                  <a:lnTo>
                    <a:pt x="190" y="682"/>
                  </a:lnTo>
                  <a:lnTo>
                    <a:pt x="188" y="682"/>
                  </a:lnTo>
                  <a:lnTo>
                    <a:pt x="186" y="680"/>
                  </a:lnTo>
                  <a:lnTo>
                    <a:pt x="186" y="682"/>
                  </a:lnTo>
                  <a:lnTo>
                    <a:pt x="186" y="680"/>
                  </a:lnTo>
                  <a:lnTo>
                    <a:pt x="185" y="680"/>
                  </a:lnTo>
                  <a:lnTo>
                    <a:pt x="186" y="680"/>
                  </a:lnTo>
                  <a:lnTo>
                    <a:pt x="185" y="680"/>
                  </a:lnTo>
                  <a:lnTo>
                    <a:pt x="185" y="678"/>
                  </a:lnTo>
                  <a:lnTo>
                    <a:pt x="183" y="678"/>
                  </a:lnTo>
                  <a:lnTo>
                    <a:pt x="185" y="678"/>
                  </a:lnTo>
                  <a:lnTo>
                    <a:pt x="185" y="676"/>
                  </a:lnTo>
                  <a:lnTo>
                    <a:pt x="186" y="676"/>
                  </a:lnTo>
                  <a:lnTo>
                    <a:pt x="186" y="678"/>
                  </a:lnTo>
                  <a:lnTo>
                    <a:pt x="188" y="678"/>
                  </a:lnTo>
                  <a:lnTo>
                    <a:pt x="186" y="678"/>
                  </a:lnTo>
                  <a:lnTo>
                    <a:pt x="186" y="676"/>
                  </a:lnTo>
                  <a:lnTo>
                    <a:pt x="185" y="676"/>
                  </a:lnTo>
                  <a:lnTo>
                    <a:pt x="183" y="676"/>
                  </a:lnTo>
                  <a:lnTo>
                    <a:pt x="185" y="676"/>
                  </a:lnTo>
                  <a:lnTo>
                    <a:pt x="185" y="674"/>
                  </a:lnTo>
                  <a:lnTo>
                    <a:pt x="183" y="674"/>
                  </a:lnTo>
                  <a:lnTo>
                    <a:pt x="183" y="672"/>
                  </a:lnTo>
                  <a:lnTo>
                    <a:pt x="183" y="671"/>
                  </a:lnTo>
                  <a:lnTo>
                    <a:pt x="185" y="671"/>
                  </a:lnTo>
                  <a:lnTo>
                    <a:pt x="185" y="672"/>
                  </a:lnTo>
                  <a:lnTo>
                    <a:pt x="185" y="671"/>
                  </a:lnTo>
                  <a:lnTo>
                    <a:pt x="185" y="669"/>
                  </a:lnTo>
                  <a:lnTo>
                    <a:pt x="183" y="669"/>
                  </a:lnTo>
                  <a:lnTo>
                    <a:pt x="183" y="671"/>
                  </a:lnTo>
                  <a:lnTo>
                    <a:pt x="183" y="669"/>
                  </a:lnTo>
                  <a:lnTo>
                    <a:pt x="183" y="667"/>
                  </a:lnTo>
                  <a:lnTo>
                    <a:pt x="183" y="665"/>
                  </a:lnTo>
                  <a:lnTo>
                    <a:pt x="183" y="663"/>
                  </a:lnTo>
                  <a:lnTo>
                    <a:pt x="183" y="665"/>
                  </a:lnTo>
                  <a:lnTo>
                    <a:pt x="185" y="663"/>
                  </a:lnTo>
                  <a:lnTo>
                    <a:pt x="183" y="665"/>
                  </a:lnTo>
                  <a:lnTo>
                    <a:pt x="183" y="663"/>
                  </a:lnTo>
                  <a:lnTo>
                    <a:pt x="183" y="665"/>
                  </a:lnTo>
                  <a:lnTo>
                    <a:pt x="183" y="663"/>
                  </a:lnTo>
                  <a:lnTo>
                    <a:pt x="181" y="663"/>
                  </a:lnTo>
                  <a:lnTo>
                    <a:pt x="183" y="663"/>
                  </a:lnTo>
                  <a:lnTo>
                    <a:pt x="181" y="661"/>
                  </a:lnTo>
                  <a:lnTo>
                    <a:pt x="181" y="663"/>
                  </a:lnTo>
                  <a:lnTo>
                    <a:pt x="181" y="661"/>
                  </a:lnTo>
                  <a:lnTo>
                    <a:pt x="181" y="663"/>
                  </a:lnTo>
                  <a:lnTo>
                    <a:pt x="181" y="661"/>
                  </a:lnTo>
                  <a:lnTo>
                    <a:pt x="183" y="661"/>
                  </a:lnTo>
                  <a:lnTo>
                    <a:pt x="181" y="661"/>
                  </a:lnTo>
                  <a:lnTo>
                    <a:pt x="183" y="661"/>
                  </a:lnTo>
                  <a:lnTo>
                    <a:pt x="183" y="663"/>
                  </a:lnTo>
                  <a:lnTo>
                    <a:pt x="183" y="661"/>
                  </a:lnTo>
                  <a:lnTo>
                    <a:pt x="183" y="660"/>
                  </a:lnTo>
                  <a:lnTo>
                    <a:pt x="181" y="660"/>
                  </a:lnTo>
                  <a:lnTo>
                    <a:pt x="181" y="658"/>
                  </a:lnTo>
                  <a:lnTo>
                    <a:pt x="181" y="656"/>
                  </a:lnTo>
                  <a:lnTo>
                    <a:pt x="181" y="654"/>
                  </a:lnTo>
                  <a:lnTo>
                    <a:pt x="181" y="656"/>
                  </a:lnTo>
                  <a:lnTo>
                    <a:pt x="181" y="654"/>
                  </a:lnTo>
                  <a:lnTo>
                    <a:pt x="179" y="654"/>
                  </a:lnTo>
                  <a:lnTo>
                    <a:pt x="181" y="654"/>
                  </a:lnTo>
                  <a:lnTo>
                    <a:pt x="179" y="654"/>
                  </a:lnTo>
                  <a:lnTo>
                    <a:pt x="179" y="652"/>
                  </a:lnTo>
                  <a:lnTo>
                    <a:pt x="181" y="652"/>
                  </a:lnTo>
                  <a:lnTo>
                    <a:pt x="181" y="654"/>
                  </a:lnTo>
                  <a:lnTo>
                    <a:pt x="181" y="652"/>
                  </a:lnTo>
                  <a:lnTo>
                    <a:pt x="183" y="652"/>
                  </a:lnTo>
                  <a:lnTo>
                    <a:pt x="183" y="654"/>
                  </a:lnTo>
                  <a:lnTo>
                    <a:pt x="185" y="654"/>
                  </a:lnTo>
                  <a:lnTo>
                    <a:pt x="185" y="656"/>
                  </a:lnTo>
                  <a:lnTo>
                    <a:pt x="185" y="654"/>
                  </a:lnTo>
                  <a:lnTo>
                    <a:pt x="185" y="656"/>
                  </a:lnTo>
                  <a:lnTo>
                    <a:pt x="186" y="656"/>
                  </a:lnTo>
                  <a:lnTo>
                    <a:pt x="188" y="656"/>
                  </a:lnTo>
                  <a:lnTo>
                    <a:pt x="188" y="658"/>
                  </a:lnTo>
                  <a:lnTo>
                    <a:pt x="188" y="656"/>
                  </a:lnTo>
                  <a:lnTo>
                    <a:pt x="186" y="656"/>
                  </a:lnTo>
                  <a:lnTo>
                    <a:pt x="188" y="656"/>
                  </a:lnTo>
                  <a:lnTo>
                    <a:pt x="188" y="654"/>
                  </a:lnTo>
                  <a:lnTo>
                    <a:pt x="186" y="656"/>
                  </a:lnTo>
                  <a:lnTo>
                    <a:pt x="188" y="656"/>
                  </a:lnTo>
                  <a:lnTo>
                    <a:pt x="186" y="656"/>
                  </a:lnTo>
                  <a:lnTo>
                    <a:pt x="185" y="656"/>
                  </a:lnTo>
                  <a:lnTo>
                    <a:pt x="185" y="654"/>
                  </a:lnTo>
                  <a:lnTo>
                    <a:pt x="183" y="654"/>
                  </a:lnTo>
                  <a:lnTo>
                    <a:pt x="183" y="652"/>
                  </a:lnTo>
                  <a:lnTo>
                    <a:pt x="181" y="652"/>
                  </a:lnTo>
                  <a:lnTo>
                    <a:pt x="179" y="652"/>
                  </a:lnTo>
                  <a:lnTo>
                    <a:pt x="179" y="650"/>
                  </a:lnTo>
                  <a:lnTo>
                    <a:pt x="181" y="650"/>
                  </a:lnTo>
                  <a:lnTo>
                    <a:pt x="179" y="650"/>
                  </a:lnTo>
                  <a:lnTo>
                    <a:pt x="179" y="649"/>
                  </a:lnTo>
                  <a:lnTo>
                    <a:pt x="177" y="649"/>
                  </a:lnTo>
                  <a:lnTo>
                    <a:pt x="179" y="649"/>
                  </a:lnTo>
                  <a:lnTo>
                    <a:pt x="179" y="647"/>
                  </a:lnTo>
                  <a:lnTo>
                    <a:pt x="179" y="645"/>
                  </a:lnTo>
                  <a:lnTo>
                    <a:pt x="177" y="645"/>
                  </a:lnTo>
                  <a:lnTo>
                    <a:pt x="177" y="643"/>
                  </a:lnTo>
                  <a:lnTo>
                    <a:pt x="179" y="643"/>
                  </a:lnTo>
                  <a:lnTo>
                    <a:pt x="179" y="641"/>
                  </a:lnTo>
                  <a:lnTo>
                    <a:pt x="179" y="643"/>
                  </a:lnTo>
                  <a:lnTo>
                    <a:pt x="181" y="643"/>
                  </a:lnTo>
                  <a:lnTo>
                    <a:pt x="181" y="641"/>
                  </a:lnTo>
                  <a:lnTo>
                    <a:pt x="183" y="641"/>
                  </a:lnTo>
                  <a:lnTo>
                    <a:pt x="183" y="643"/>
                  </a:lnTo>
                  <a:lnTo>
                    <a:pt x="185" y="643"/>
                  </a:lnTo>
                  <a:lnTo>
                    <a:pt x="186" y="643"/>
                  </a:lnTo>
                  <a:lnTo>
                    <a:pt x="188" y="643"/>
                  </a:lnTo>
                  <a:lnTo>
                    <a:pt x="188" y="641"/>
                  </a:lnTo>
                  <a:lnTo>
                    <a:pt x="188" y="643"/>
                  </a:lnTo>
                  <a:lnTo>
                    <a:pt x="188" y="641"/>
                  </a:lnTo>
                  <a:lnTo>
                    <a:pt x="188" y="643"/>
                  </a:lnTo>
                  <a:lnTo>
                    <a:pt x="188" y="641"/>
                  </a:lnTo>
                  <a:lnTo>
                    <a:pt x="186" y="641"/>
                  </a:lnTo>
                  <a:lnTo>
                    <a:pt x="188" y="641"/>
                  </a:lnTo>
                  <a:lnTo>
                    <a:pt x="188" y="643"/>
                  </a:lnTo>
                  <a:lnTo>
                    <a:pt x="186" y="643"/>
                  </a:lnTo>
                  <a:lnTo>
                    <a:pt x="186" y="641"/>
                  </a:lnTo>
                  <a:lnTo>
                    <a:pt x="186" y="643"/>
                  </a:lnTo>
                  <a:lnTo>
                    <a:pt x="185" y="643"/>
                  </a:lnTo>
                  <a:lnTo>
                    <a:pt x="183" y="643"/>
                  </a:lnTo>
                  <a:lnTo>
                    <a:pt x="183" y="641"/>
                  </a:lnTo>
                  <a:lnTo>
                    <a:pt x="181" y="641"/>
                  </a:lnTo>
                  <a:lnTo>
                    <a:pt x="181" y="643"/>
                  </a:lnTo>
                  <a:lnTo>
                    <a:pt x="179" y="641"/>
                  </a:lnTo>
                  <a:lnTo>
                    <a:pt x="177" y="643"/>
                  </a:lnTo>
                  <a:lnTo>
                    <a:pt x="177" y="641"/>
                  </a:lnTo>
                  <a:lnTo>
                    <a:pt x="177" y="640"/>
                  </a:lnTo>
                  <a:lnTo>
                    <a:pt x="175" y="640"/>
                  </a:lnTo>
                  <a:lnTo>
                    <a:pt x="175" y="638"/>
                  </a:lnTo>
                  <a:lnTo>
                    <a:pt x="177" y="638"/>
                  </a:lnTo>
                  <a:lnTo>
                    <a:pt x="177" y="636"/>
                  </a:lnTo>
                  <a:lnTo>
                    <a:pt x="175" y="636"/>
                  </a:lnTo>
                  <a:lnTo>
                    <a:pt x="175" y="634"/>
                  </a:lnTo>
                  <a:lnTo>
                    <a:pt x="175" y="632"/>
                  </a:lnTo>
                  <a:lnTo>
                    <a:pt x="175" y="634"/>
                  </a:lnTo>
                  <a:lnTo>
                    <a:pt x="177" y="634"/>
                  </a:lnTo>
                  <a:lnTo>
                    <a:pt x="175" y="634"/>
                  </a:lnTo>
                  <a:lnTo>
                    <a:pt x="175" y="632"/>
                  </a:lnTo>
                  <a:lnTo>
                    <a:pt x="174" y="632"/>
                  </a:lnTo>
                  <a:lnTo>
                    <a:pt x="175" y="630"/>
                  </a:lnTo>
                  <a:lnTo>
                    <a:pt x="174" y="630"/>
                  </a:lnTo>
                  <a:lnTo>
                    <a:pt x="175" y="630"/>
                  </a:lnTo>
                  <a:lnTo>
                    <a:pt x="174" y="630"/>
                  </a:lnTo>
                  <a:lnTo>
                    <a:pt x="174" y="629"/>
                  </a:lnTo>
                  <a:lnTo>
                    <a:pt x="175" y="629"/>
                  </a:lnTo>
                  <a:lnTo>
                    <a:pt x="177" y="627"/>
                  </a:lnTo>
                  <a:lnTo>
                    <a:pt x="177" y="625"/>
                  </a:lnTo>
                  <a:lnTo>
                    <a:pt x="179" y="625"/>
                  </a:lnTo>
                  <a:lnTo>
                    <a:pt x="181" y="625"/>
                  </a:lnTo>
                  <a:lnTo>
                    <a:pt x="183" y="625"/>
                  </a:lnTo>
                  <a:lnTo>
                    <a:pt x="185" y="625"/>
                  </a:lnTo>
                  <a:lnTo>
                    <a:pt x="186" y="625"/>
                  </a:lnTo>
                  <a:lnTo>
                    <a:pt x="185" y="625"/>
                  </a:lnTo>
                  <a:lnTo>
                    <a:pt x="185" y="623"/>
                  </a:lnTo>
                  <a:lnTo>
                    <a:pt x="185" y="625"/>
                  </a:lnTo>
                  <a:lnTo>
                    <a:pt x="183" y="625"/>
                  </a:lnTo>
                  <a:lnTo>
                    <a:pt x="181" y="625"/>
                  </a:lnTo>
                  <a:lnTo>
                    <a:pt x="179" y="625"/>
                  </a:lnTo>
                  <a:lnTo>
                    <a:pt x="177" y="625"/>
                  </a:lnTo>
                  <a:lnTo>
                    <a:pt x="177" y="627"/>
                  </a:lnTo>
                  <a:lnTo>
                    <a:pt x="175" y="627"/>
                  </a:lnTo>
                  <a:lnTo>
                    <a:pt x="175" y="629"/>
                  </a:lnTo>
                  <a:lnTo>
                    <a:pt x="175" y="627"/>
                  </a:lnTo>
                  <a:lnTo>
                    <a:pt x="174" y="629"/>
                  </a:lnTo>
                  <a:lnTo>
                    <a:pt x="174" y="627"/>
                  </a:lnTo>
                  <a:lnTo>
                    <a:pt x="174" y="629"/>
                  </a:lnTo>
                  <a:lnTo>
                    <a:pt x="172" y="629"/>
                  </a:lnTo>
                  <a:lnTo>
                    <a:pt x="172" y="627"/>
                  </a:lnTo>
                  <a:lnTo>
                    <a:pt x="174" y="627"/>
                  </a:lnTo>
                  <a:lnTo>
                    <a:pt x="172" y="627"/>
                  </a:lnTo>
                  <a:lnTo>
                    <a:pt x="174" y="627"/>
                  </a:lnTo>
                  <a:lnTo>
                    <a:pt x="174" y="625"/>
                  </a:lnTo>
                  <a:lnTo>
                    <a:pt x="174" y="627"/>
                  </a:lnTo>
                  <a:lnTo>
                    <a:pt x="174" y="625"/>
                  </a:lnTo>
                  <a:lnTo>
                    <a:pt x="172" y="627"/>
                  </a:lnTo>
                  <a:lnTo>
                    <a:pt x="172" y="625"/>
                  </a:lnTo>
                  <a:lnTo>
                    <a:pt x="172" y="623"/>
                  </a:lnTo>
                  <a:lnTo>
                    <a:pt x="172" y="621"/>
                  </a:lnTo>
                  <a:lnTo>
                    <a:pt x="172" y="619"/>
                  </a:lnTo>
                  <a:lnTo>
                    <a:pt x="170" y="619"/>
                  </a:lnTo>
                  <a:lnTo>
                    <a:pt x="170" y="618"/>
                  </a:lnTo>
                  <a:lnTo>
                    <a:pt x="172" y="618"/>
                  </a:lnTo>
                  <a:lnTo>
                    <a:pt x="170" y="618"/>
                  </a:lnTo>
                  <a:lnTo>
                    <a:pt x="172" y="618"/>
                  </a:lnTo>
                  <a:lnTo>
                    <a:pt x="172" y="619"/>
                  </a:lnTo>
                  <a:lnTo>
                    <a:pt x="172" y="618"/>
                  </a:lnTo>
                  <a:lnTo>
                    <a:pt x="172" y="619"/>
                  </a:lnTo>
                  <a:lnTo>
                    <a:pt x="174" y="619"/>
                  </a:lnTo>
                  <a:lnTo>
                    <a:pt x="174" y="621"/>
                  </a:lnTo>
                  <a:lnTo>
                    <a:pt x="175" y="621"/>
                  </a:lnTo>
                  <a:lnTo>
                    <a:pt x="174" y="621"/>
                  </a:lnTo>
                  <a:lnTo>
                    <a:pt x="174" y="619"/>
                  </a:lnTo>
                  <a:lnTo>
                    <a:pt x="175" y="619"/>
                  </a:lnTo>
                  <a:lnTo>
                    <a:pt x="174" y="619"/>
                  </a:lnTo>
                  <a:lnTo>
                    <a:pt x="174" y="618"/>
                  </a:lnTo>
                  <a:lnTo>
                    <a:pt x="174" y="616"/>
                  </a:lnTo>
                  <a:lnTo>
                    <a:pt x="175" y="618"/>
                  </a:lnTo>
                  <a:lnTo>
                    <a:pt x="175" y="616"/>
                  </a:lnTo>
                  <a:lnTo>
                    <a:pt x="174" y="616"/>
                  </a:lnTo>
                  <a:lnTo>
                    <a:pt x="174" y="618"/>
                  </a:lnTo>
                  <a:lnTo>
                    <a:pt x="172" y="618"/>
                  </a:lnTo>
                  <a:lnTo>
                    <a:pt x="174" y="618"/>
                  </a:lnTo>
                  <a:lnTo>
                    <a:pt x="172" y="618"/>
                  </a:lnTo>
                  <a:lnTo>
                    <a:pt x="172" y="616"/>
                  </a:lnTo>
                  <a:lnTo>
                    <a:pt x="170" y="616"/>
                  </a:lnTo>
                  <a:lnTo>
                    <a:pt x="170" y="614"/>
                  </a:lnTo>
                  <a:lnTo>
                    <a:pt x="170" y="616"/>
                  </a:lnTo>
                  <a:lnTo>
                    <a:pt x="170" y="614"/>
                  </a:lnTo>
                  <a:lnTo>
                    <a:pt x="170" y="616"/>
                  </a:lnTo>
                  <a:lnTo>
                    <a:pt x="168" y="616"/>
                  </a:lnTo>
                  <a:lnTo>
                    <a:pt x="168" y="614"/>
                  </a:lnTo>
                  <a:lnTo>
                    <a:pt x="170" y="614"/>
                  </a:lnTo>
                  <a:lnTo>
                    <a:pt x="168" y="614"/>
                  </a:lnTo>
                  <a:lnTo>
                    <a:pt x="168" y="612"/>
                  </a:lnTo>
                  <a:lnTo>
                    <a:pt x="168" y="610"/>
                  </a:lnTo>
                  <a:lnTo>
                    <a:pt x="168" y="608"/>
                  </a:lnTo>
                  <a:lnTo>
                    <a:pt x="170" y="608"/>
                  </a:lnTo>
                  <a:lnTo>
                    <a:pt x="172" y="608"/>
                  </a:lnTo>
                  <a:lnTo>
                    <a:pt x="172" y="610"/>
                  </a:lnTo>
                  <a:lnTo>
                    <a:pt x="174" y="610"/>
                  </a:lnTo>
                  <a:lnTo>
                    <a:pt x="175" y="610"/>
                  </a:lnTo>
                  <a:lnTo>
                    <a:pt x="174" y="610"/>
                  </a:lnTo>
                  <a:lnTo>
                    <a:pt x="172" y="610"/>
                  </a:lnTo>
                  <a:lnTo>
                    <a:pt x="172" y="608"/>
                  </a:lnTo>
                  <a:lnTo>
                    <a:pt x="170" y="608"/>
                  </a:lnTo>
                  <a:lnTo>
                    <a:pt x="170" y="607"/>
                  </a:lnTo>
                  <a:lnTo>
                    <a:pt x="168" y="607"/>
                  </a:lnTo>
                  <a:lnTo>
                    <a:pt x="168" y="605"/>
                  </a:lnTo>
                  <a:lnTo>
                    <a:pt x="166" y="605"/>
                  </a:lnTo>
                  <a:lnTo>
                    <a:pt x="166" y="603"/>
                  </a:lnTo>
                  <a:lnTo>
                    <a:pt x="166" y="601"/>
                  </a:lnTo>
                  <a:lnTo>
                    <a:pt x="166" y="599"/>
                  </a:lnTo>
                  <a:lnTo>
                    <a:pt x="168" y="599"/>
                  </a:lnTo>
                  <a:lnTo>
                    <a:pt x="170" y="599"/>
                  </a:lnTo>
                  <a:lnTo>
                    <a:pt x="170" y="597"/>
                  </a:lnTo>
                  <a:lnTo>
                    <a:pt x="170" y="599"/>
                  </a:lnTo>
                  <a:lnTo>
                    <a:pt x="172" y="599"/>
                  </a:lnTo>
                  <a:lnTo>
                    <a:pt x="172" y="601"/>
                  </a:lnTo>
                  <a:lnTo>
                    <a:pt x="174" y="601"/>
                  </a:lnTo>
                  <a:lnTo>
                    <a:pt x="174" y="603"/>
                  </a:lnTo>
                  <a:lnTo>
                    <a:pt x="174" y="605"/>
                  </a:lnTo>
                  <a:lnTo>
                    <a:pt x="174" y="603"/>
                  </a:lnTo>
                  <a:lnTo>
                    <a:pt x="174" y="601"/>
                  </a:lnTo>
                  <a:lnTo>
                    <a:pt x="172" y="601"/>
                  </a:lnTo>
                  <a:lnTo>
                    <a:pt x="172" y="599"/>
                  </a:lnTo>
                  <a:lnTo>
                    <a:pt x="172" y="597"/>
                  </a:lnTo>
                  <a:lnTo>
                    <a:pt x="172" y="596"/>
                  </a:lnTo>
                  <a:lnTo>
                    <a:pt x="170" y="597"/>
                  </a:lnTo>
                  <a:lnTo>
                    <a:pt x="170" y="596"/>
                  </a:lnTo>
                  <a:lnTo>
                    <a:pt x="168" y="596"/>
                  </a:lnTo>
                  <a:lnTo>
                    <a:pt x="170" y="596"/>
                  </a:lnTo>
                  <a:lnTo>
                    <a:pt x="170" y="594"/>
                  </a:lnTo>
                  <a:lnTo>
                    <a:pt x="170" y="596"/>
                  </a:lnTo>
                  <a:lnTo>
                    <a:pt x="170" y="594"/>
                  </a:lnTo>
                  <a:lnTo>
                    <a:pt x="170" y="596"/>
                  </a:lnTo>
                  <a:lnTo>
                    <a:pt x="170" y="594"/>
                  </a:lnTo>
                  <a:lnTo>
                    <a:pt x="170" y="592"/>
                  </a:lnTo>
                  <a:lnTo>
                    <a:pt x="170" y="594"/>
                  </a:lnTo>
                  <a:lnTo>
                    <a:pt x="172" y="594"/>
                  </a:lnTo>
                  <a:lnTo>
                    <a:pt x="170" y="594"/>
                  </a:lnTo>
                  <a:lnTo>
                    <a:pt x="170" y="592"/>
                  </a:lnTo>
                  <a:lnTo>
                    <a:pt x="172" y="592"/>
                  </a:lnTo>
                  <a:lnTo>
                    <a:pt x="174" y="592"/>
                  </a:lnTo>
                  <a:lnTo>
                    <a:pt x="175" y="592"/>
                  </a:lnTo>
                  <a:lnTo>
                    <a:pt x="174" y="592"/>
                  </a:lnTo>
                  <a:lnTo>
                    <a:pt x="174" y="590"/>
                  </a:lnTo>
                  <a:lnTo>
                    <a:pt x="175" y="590"/>
                  </a:lnTo>
                  <a:lnTo>
                    <a:pt x="174" y="590"/>
                  </a:lnTo>
                  <a:lnTo>
                    <a:pt x="174" y="592"/>
                  </a:lnTo>
                  <a:lnTo>
                    <a:pt x="172" y="592"/>
                  </a:lnTo>
                  <a:lnTo>
                    <a:pt x="172" y="590"/>
                  </a:lnTo>
                  <a:lnTo>
                    <a:pt x="172" y="588"/>
                  </a:lnTo>
                  <a:lnTo>
                    <a:pt x="172" y="587"/>
                  </a:lnTo>
                  <a:lnTo>
                    <a:pt x="172" y="585"/>
                  </a:lnTo>
                  <a:lnTo>
                    <a:pt x="172" y="587"/>
                  </a:lnTo>
                  <a:lnTo>
                    <a:pt x="170" y="587"/>
                  </a:lnTo>
                  <a:lnTo>
                    <a:pt x="170" y="588"/>
                  </a:lnTo>
                  <a:lnTo>
                    <a:pt x="170" y="590"/>
                  </a:lnTo>
                  <a:lnTo>
                    <a:pt x="170" y="592"/>
                  </a:lnTo>
                  <a:lnTo>
                    <a:pt x="168" y="592"/>
                  </a:lnTo>
                  <a:lnTo>
                    <a:pt x="166" y="592"/>
                  </a:lnTo>
                  <a:lnTo>
                    <a:pt x="166" y="594"/>
                  </a:lnTo>
                  <a:lnTo>
                    <a:pt x="166" y="596"/>
                  </a:lnTo>
                  <a:lnTo>
                    <a:pt x="164" y="596"/>
                  </a:lnTo>
                  <a:lnTo>
                    <a:pt x="164" y="594"/>
                  </a:lnTo>
                  <a:lnTo>
                    <a:pt x="166" y="594"/>
                  </a:lnTo>
                  <a:lnTo>
                    <a:pt x="164" y="594"/>
                  </a:lnTo>
                  <a:lnTo>
                    <a:pt x="164" y="592"/>
                  </a:lnTo>
                  <a:lnTo>
                    <a:pt x="164" y="590"/>
                  </a:lnTo>
                  <a:lnTo>
                    <a:pt x="166" y="590"/>
                  </a:lnTo>
                  <a:lnTo>
                    <a:pt x="164" y="590"/>
                  </a:lnTo>
                  <a:lnTo>
                    <a:pt x="166" y="590"/>
                  </a:lnTo>
                  <a:lnTo>
                    <a:pt x="166" y="588"/>
                  </a:lnTo>
                  <a:lnTo>
                    <a:pt x="166" y="587"/>
                  </a:lnTo>
                  <a:lnTo>
                    <a:pt x="164" y="587"/>
                  </a:lnTo>
                  <a:lnTo>
                    <a:pt x="166" y="587"/>
                  </a:lnTo>
                  <a:lnTo>
                    <a:pt x="166" y="585"/>
                  </a:lnTo>
                  <a:lnTo>
                    <a:pt x="164" y="587"/>
                  </a:lnTo>
                  <a:lnTo>
                    <a:pt x="164" y="585"/>
                  </a:lnTo>
                  <a:lnTo>
                    <a:pt x="164" y="583"/>
                  </a:lnTo>
                  <a:lnTo>
                    <a:pt x="166" y="583"/>
                  </a:lnTo>
                  <a:lnTo>
                    <a:pt x="164" y="583"/>
                  </a:lnTo>
                  <a:lnTo>
                    <a:pt x="164" y="585"/>
                  </a:lnTo>
                  <a:lnTo>
                    <a:pt x="164" y="583"/>
                  </a:lnTo>
                  <a:lnTo>
                    <a:pt x="164" y="581"/>
                  </a:lnTo>
                  <a:lnTo>
                    <a:pt x="166" y="581"/>
                  </a:lnTo>
                  <a:lnTo>
                    <a:pt x="168" y="581"/>
                  </a:lnTo>
                  <a:lnTo>
                    <a:pt x="170" y="581"/>
                  </a:lnTo>
                  <a:lnTo>
                    <a:pt x="172" y="581"/>
                  </a:lnTo>
                  <a:lnTo>
                    <a:pt x="172" y="583"/>
                  </a:lnTo>
                  <a:lnTo>
                    <a:pt x="172" y="585"/>
                  </a:lnTo>
                  <a:lnTo>
                    <a:pt x="174" y="585"/>
                  </a:lnTo>
                  <a:lnTo>
                    <a:pt x="174" y="583"/>
                  </a:lnTo>
                  <a:lnTo>
                    <a:pt x="175" y="583"/>
                  </a:lnTo>
                  <a:lnTo>
                    <a:pt x="175" y="581"/>
                  </a:lnTo>
                  <a:lnTo>
                    <a:pt x="177" y="581"/>
                  </a:lnTo>
                  <a:lnTo>
                    <a:pt x="177" y="583"/>
                  </a:lnTo>
                  <a:lnTo>
                    <a:pt x="177" y="581"/>
                  </a:lnTo>
                  <a:lnTo>
                    <a:pt x="175" y="581"/>
                  </a:lnTo>
                  <a:lnTo>
                    <a:pt x="175" y="583"/>
                  </a:lnTo>
                  <a:lnTo>
                    <a:pt x="174" y="583"/>
                  </a:lnTo>
                  <a:lnTo>
                    <a:pt x="174" y="585"/>
                  </a:lnTo>
                  <a:lnTo>
                    <a:pt x="172" y="583"/>
                  </a:lnTo>
                  <a:lnTo>
                    <a:pt x="172" y="581"/>
                  </a:lnTo>
                  <a:lnTo>
                    <a:pt x="170" y="581"/>
                  </a:lnTo>
                  <a:lnTo>
                    <a:pt x="168" y="581"/>
                  </a:lnTo>
                  <a:lnTo>
                    <a:pt x="168" y="579"/>
                  </a:lnTo>
                  <a:lnTo>
                    <a:pt x="166" y="579"/>
                  </a:lnTo>
                  <a:lnTo>
                    <a:pt x="164" y="579"/>
                  </a:lnTo>
                  <a:lnTo>
                    <a:pt x="163" y="577"/>
                  </a:lnTo>
                  <a:lnTo>
                    <a:pt x="163" y="576"/>
                  </a:lnTo>
                  <a:lnTo>
                    <a:pt x="163" y="574"/>
                  </a:lnTo>
                  <a:lnTo>
                    <a:pt x="164" y="574"/>
                  </a:lnTo>
                  <a:lnTo>
                    <a:pt x="166" y="574"/>
                  </a:lnTo>
                  <a:lnTo>
                    <a:pt x="168" y="574"/>
                  </a:lnTo>
                  <a:lnTo>
                    <a:pt x="168" y="572"/>
                  </a:lnTo>
                  <a:lnTo>
                    <a:pt x="168" y="570"/>
                  </a:lnTo>
                  <a:lnTo>
                    <a:pt x="166" y="570"/>
                  </a:lnTo>
                  <a:lnTo>
                    <a:pt x="166" y="568"/>
                  </a:lnTo>
                  <a:lnTo>
                    <a:pt x="166" y="570"/>
                  </a:lnTo>
                  <a:lnTo>
                    <a:pt x="168" y="572"/>
                  </a:lnTo>
                  <a:lnTo>
                    <a:pt x="166" y="572"/>
                  </a:lnTo>
                  <a:lnTo>
                    <a:pt x="166" y="574"/>
                  </a:lnTo>
                  <a:lnTo>
                    <a:pt x="164" y="574"/>
                  </a:lnTo>
                  <a:lnTo>
                    <a:pt x="164" y="572"/>
                  </a:lnTo>
                  <a:lnTo>
                    <a:pt x="164" y="574"/>
                  </a:lnTo>
                  <a:lnTo>
                    <a:pt x="163" y="574"/>
                  </a:lnTo>
                  <a:lnTo>
                    <a:pt x="163" y="572"/>
                  </a:lnTo>
                  <a:lnTo>
                    <a:pt x="163" y="570"/>
                  </a:lnTo>
                  <a:lnTo>
                    <a:pt x="161" y="570"/>
                  </a:lnTo>
                  <a:lnTo>
                    <a:pt x="163" y="570"/>
                  </a:lnTo>
                  <a:lnTo>
                    <a:pt x="163" y="568"/>
                  </a:lnTo>
                  <a:lnTo>
                    <a:pt x="161" y="568"/>
                  </a:lnTo>
                  <a:lnTo>
                    <a:pt x="161" y="566"/>
                  </a:lnTo>
                  <a:lnTo>
                    <a:pt x="161" y="565"/>
                  </a:lnTo>
                  <a:lnTo>
                    <a:pt x="161" y="566"/>
                  </a:lnTo>
                  <a:lnTo>
                    <a:pt x="161" y="565"/>
                  </a:lnTo>
                  <a:lnTo>
                    <a:pt x="163" y="565"/>
                  </a:lnTo>
                  <a:lnTo>
                    <a:pt x="161" y="565"/>
                  </a:lnTo>
                  <a:lnTo>
                    <a:pt x="161" y="563"/>
                  </a:lnTo>
                  <a:lnTo>
                    <a:pt x="159" y="563"/>
                  </a:lnTo>
                  <a:lnTo>
                    <a:pt x="159" y="561"/>
                  </a:lnTo>
                  <a:lnTo>
                    <a:pt x="161" y="561"/>
                  </a:lnTo>
                  <a:lnTo>
                    <a:pt x="161" y="559"/>
                  </a:lnTo>
                  <a:lnTo>
                    <a:pt x="161" y="557"/>
                  </a:lnTo>
                  <a:lnTo>
                    <a:pt x="163" y="557"/>
                  </a:lnTo>
                  <a:lnTo>
                    <a:pt x="163" y="559"/>
                  </a:lnTo>
                  <a:lnTo>
                    <a:pt x="163" y="557"/>
                  </a:lnTo>
                  <a:lnTo>
                    <a:pt x="163" y="555"/>
                  </a:lnTo>
                  <a:lnTo>
                    <a:pt x="161" y="554"/>
                  </a:lnTo>
                  <a:lnTo>
                    <a:pt x="163" y="554"/>
                  </a:lnTo>
                  <a:lnTo>
                    <a:pt x="163" y="552"/>
                  </a:lnTo>
                  <a:lnTo>
                    <a:pt x="163" y="550"/>
                  </a:lnTo>
                  <a:lnTo>
                    <a:pt x="163" y="548"/>
                  </a:lnTo>
                  <a:lnTo>
                    <a:pt x="163" y="546"/>
                  </a:lnTo>
                  <a:lnTo>
                    <a:pt x="163" y="544"/>
                  </a:lnTo>
                  <a:lnTo>
                    <a:pt x="164" y="544"/>
                  </a:lnTo>
                  <a:lnTo>
                    <a:pt x="164" y="543"/>
                  </a:lnTo>
                  <a:lnTo>
                    <a:pt x="166" y="543"/>
                  </a:lnTo>
                  <a:lnTo>
                    <a:pt x="166" y="541"/>
                  </a:lnTo>
                  <a:lnTo>
                    <a:pt x="166" y="543"/>
                  </a:lnTo>
                  <a:lnTo>
                    <a:pt x="168" y="543"/>
                  </a:lnTo>
                  <a:lnTo>
                    <a:pt x="166" y="543"/>
                  </a:lnTo>
                  <a:lnTo>
                    <a:pt x="166" y="541"/>
                  </a:lnTo>
                  <a:lnTo>
                    <a:pt x="166" y="539"/>
                  </a:lnTo>
                  <a:lnTo>
                    <a:pt x="168" y="537"/>
                  </a:lnTo>
                  <a:lnTo>
                    <a:pt x="168" y="535"/>
                  </a:lnTo>
                  <a:lnTo>
                    <a:pt x="168" y="534"/>
                  </a:lnTo>
                  <a:lnTo>
                    <a:pt x="168" y="532"/>
                  </a:lnTo>
                  <a:lnTo>
                    <a:pt x="166" y="532"/>
                  </a:lnTo>
                  <a:lnTo>
                    <a:pt x="166" y="530"/>
                  </a:lnTo>
                  <a:lnTo>
                    <a:pt x="168" y="530"/>
                  </a:lnTo>
                  <a:lnTo>
                    <a:pt x="168" y="528"/>
                  </a:lnTo>
                  <a:lnTo>
                    <a:pt x="170" y="528"/>
                  </a:lnTo>
                  <a:lnTo>
                    <a:pt x="168" y="528"/>
                  </a:lnTo>
                  <a:lnTo>
                    <a:pt x="168" y="530"/>
                  </a:lnTo>
                  <a:lnTo>
                    <a:pt x="168" y="528"/>
                  </a:lnTo>
                  <a:lnTo>
                    <a:pt x="168" y="530"/>
                  </a:lnTo>
                  <a:lnTo>
                    <a:pt x="166" y="528"/>
                  </a:lnTo>
                  <a:lnTo>
                    <a:pt x="166" y="526"/>
                  </a:lnTo>
                  <a:lnTo>
                    <a:pt x="164" y="524"/>
                  </a:lnTo>
                  <a:lnTo>
                    <a:pt x="164" y="523"/>
                  </a:lnTo>
                  <a:lnTo>
                    <a:pt x="166" y="523"/>
                  </a:lnTo>
                  <a:lnTo>
                    <a:pt x="166" y="521"/>
                  </a:lnTo>
                  <a:lnTo>
                    <a:pt x="166" y="523"/>
                  </a:lnTo>
                  <a:lnTo>
                    <a:pt x="166" y="521"/>
                  </a:lnTo>
                  <a:lnTo>
                    <a:pt x="166" y="523"/>
                  </a:lnTo>
                  <a:lnTo>
                    <a:pt x="164" y="523"/>
                  </a:lnTo>
                  <a:lnTo>
                    <a:pt x="163" y="523"/>
                  </a:lnTo>
                  <a:lnTo>
                    <a:pt x="163" y="521"/>
                  </a:lnTo>
                  <a:lnTo>
                    <a:pt x="163" y="519"/>
                  </a:lnTo>
                  <a:lnTo>
                    <a:pt x="163" y="517"/>
                  </a:lnTo>
                  <a:lnTo>
                    <a:pt x="164" y="517"/>
                  </a:lnTo>
                  <a:lnTo>
                    <a:pt x="164" y="519"/>
                  </a:lnTo>
                  <a:lnTo>
                    <a:pt x="164" y="517"/>
                  </a:lnTo>
                  <a:lnTo>
                    <a:pt x="163" y="517"/>
                  </a:lnTo>
                  <a:lnTo>
                    <a:pt x="161" y="517"/>
                  </a:lnTo>
                  <a:lnTo>
                    <a:pt x="161" y="515"/>
                  </a:lnTo>
                  <a:lnTo>
                    <a:pt x="163" y="515"/>
                  </a:lnTo>
                  <a:lnTo>
                    <a:pt x="163" y="513"/>
                  </a:lnTo>
                  <a:lnTo>
                    <a:pt x="164" y="513"/>
                  </a:lnTo>
                  <a:lnTo>
                    <a:pt x="166" y="513"/>
                  </a:lnTo>
                  <a:lnTo>
                    <a:pt x="164" y="512"/>
                  </a:lnTo>
                  <a:lnTo>
                    <a:pt x="166" y="512"/>
                  </a:lnTo>
                  <a:lnTo>
                    <a:pt x="168" y="512"/>
                  </a:lnTo>
                  <a:lnTo>
                    <a:pt x="166" y="512"/>
                  </a:lnTo>
                  <a:lnTo>
                    <a:pt x="164" y="512"/>
                  </a:lnTo>
                  <a:lnTo>
                    <a:pt x="164" y="513"/>
                  </a:lnTo>
                  <a:lnTo>
                    <a:pt x="163" y="513"/>
                  </a:lnTo>
                  <a:lnTo>
                    <a:pt x="163" y="515"/>
                  </a:lnTo>
                  <a:lnTo>
                    <a:pt x="161" y="515"/>
                  </a:lnTo>
                  <a:lnTo>
                    <a:pt x="161" y="513"/>
                  </a:lnTo>
                  <a:lnTo>
                    <a:pt x="161" y="515"/>
                  </a:lnTo>
                  <a:lnTo>
                    <a:pt x="159" y="515"/>
                  </a:lnTo>
                  <a:lnTo>
                    <a:pt x="159" y="517"/>
                  </a:lnTo>
                  <a:lnTo>
                    <a:pt x="159" y="515"/>
                  </a:lnTo>
                  <a:lnTo>
                    <a:pt x="159" y="513"/>
                  </a:lnTo>
                  <a:lnTo>
                    <a:pt x="159" y="512"/>
                  </a:lnTo>
                  <a:lnTo>
                    <a:pt x="157" y="512"/>
                  </a:lnTo>
                  <a:lnTo>
                    <a:pt x="157" y="510"/>
                  </a:lnTo>
                  <a:lnTo>
                    <a:pt x="157" y="508"/>
                  </a:lnTo>
                  <a:lnTo>
                    <a:pt x="159" y="508"/>
                  </a:lnTo>
                  <a:lnTo>
                    <a:pt x="159" y="506"/>
                  </a:lnTo>
                  <a:lnTo>
                    <a:pt x="159" y="508"/>
                  </a:lnTo>
                  <a:lnTo>
                    <a:pt x="159" y="506"/>
                  </a:lnTo>
                  <a:lnTo>
                    <a:pt x="159" y="504"/>
                  </a:lnTo>
                  <a:lnTo>
                    <a:pt x="161" y="504"/>
                  </a:lnTo>
                  <a:lnTo>
                    <a:pt x="161" y="502"/>
                  </a:lnTo>
                  <a:lnTo>
                    <a:pt x="161" y="504"/>
                  </a:lnTo>
                  <a:lnTo>
                    <a:pt x="159" y="504"/>
                  </a:lnTo>
                  <a:lnTo>
                    <a:pt x="159" y="502"/>
                  </a:lnTo>
                  <a:lnTo>
                    <a:pt x="161" y="502"/>
                  </a:lnTo>
                  <a:lnTo>
                    <a:pt x="161" y="501"/>
                  </a:lnTo>
                  <a:lnTo>
                    <a:pt x="163" y="501"/>
                  </a:lnTo>
                  <a:lnTo>
                    <a:pt x="161" y="501"/>
                  </a:lnTo>
                  <a:lnTo>
                    <a:pt x="159" y="501"/>
                  </a:lnTo>
                  <a:lnTo>
                    <a:pt x="159" y="502"/>
                  </a:lnTo>
                  <a:lnTo>
                    <a:pt x="159" y="501"/>
                  </a:lnTo>
                  <a:lnTo>
                    <a:pt x="157" y="501"/>
                  </a:lnTo>
                  <a:lnTo>
                    <a:pt x="159" y="501"/>
                  </a:lnTo>
                  <a:lnTo>
                    <a:pt x="157" y="501"/>
                  </a:lnTo>
                  <a:lnTo>
                    <a:pt x="157" y="499"/>
                  </a:lnTo>
                  <a:lnTo>
                    <a:pt x="159" y="499"/>
                  </a:lnTo>
                  <a:lnTo>
                    <a:pt x="159" y="497"/>
                  </a:lnTo>
                  <a:lnTo>
                    <a:pt x="161" y="497"/>
                  </a:lnTo>
                  <a:lnTo>
                    <a:pt x="163" y="497"/>
                  </a:lnTo>
                  <a:lnTo>
                    <a:pt x="164" y="497"/>
                  </a:lnTo>
                  <a:lnTo>
                    <a:pt x="166" y="495"/>
                  </a:lnTo>
                  <a:lnTo>
                    <a:pt x="166" y="497"/>
                  </a:lnTo>
                  <a:lnTo>
                    <a:pt x="168" y="497"/>
                  </a:lnTo>
                  <a:lnTo>
                    <a:pt x="168" y="495"/>
                  </a:lnTo>
                  <a:lnTo>
                    <a:pt x="170" y="495"/>
                  </a:lnTo>
                  <a:lnTo>
                    <a:pt x="172" y="495"/>
                  </a:lnTo>
                  <a:lnTo>
                    <a:pt x="174" y="495"/>
                  </a:lnTo>
                  <a:lnTo>
                    <a:pt x="175" y="495"/>
                  </a:lnTo>
                  <a:lnTo>
                    <a:pt x="175" y="493"/>
                  </a:lnTo>
                  <a:lnTo>
                    <a:pt x="177" y="493"/>
                  </a:lnTo>
                  <a:lnTo>
                    <a:pt x="177" y="491"/>
                  </a:lnTo>
                  <a:lnTo>
                    <a:pt x="179" y="491"/>
                  </a:lnTo>
                  <a:lnTo>
                    <a:pt x="177" y="491"/>
                  </a:lnTo>
                  <a:lnTo>
                    <a:pt x="177" y="490"/>
                  </a:lnTo>
                  <a:lnTo>
                    <a:pt x="179" y="490"/>
                  </a:lnTo>
                  <a:lnTo>
                    <a:pt x="181" y="490"/>
                  </a:lnTo>
                  <a:lnTo>
                    <a:pt x="181" y="488"/>
                  </a:lnTo>
                  <a:lnTo>
                    <a:pt x="179" y="488"/>
                  </a:lnTo>
                  <a:lnTo>
                    <a:pt x="181" y="488"/>
                  </a:lnTo>
                  <a:lnTo>
                    <a:pt x="181" y="486"/>
                  </a:lnTo>
                  <a:lnTo>
                    <a:pt x="181" y="488"/>
                  </a:lnTo>
                  <a:lnTo>
                    <a:pt x="183" y="488"/>
                  </a:lnTo>
                  <a:lnTo>
                    <a:pt x="185" y="488"/>
                  </a:lnTo>
                  <a:lnTo>
                    <a:pt x="185" y="486"/>
                  </a:lnTo>
                  <a:lnTo>
                    <a:pt x="186" y="488"/>
                  </a:lnTo>
                  <a:lnTo>
                    <a:pt x="188" y="488"/>
                  </a:lnTo>
                  <a:lnTo>
                    <a:pt x="188" y="486"/>
                  </a:lnTo>
                  <a:lnTo>
                    <a:pt x="188" y="484"/>
                  </a:lnTo>
                  <a:lnTo>
                    <a:pt x="188" y="486"/>
                  </a:lnTo>
                  <a:lnTo>
                    <a:pt x="190" y="486"/>
                  </a:lnTo>
                  <a:lnTo>
                    <a:pt x="190" y="484"/>
                  </a:lnTo>
                  <a:lnTo>
                    <a:pt x="192" y="484"/>
                  </a:lnTo>
                  <a:lnTo>
                    <a:pt x="192" y="486"/>
                  </a:lnTo>
                  <a:lnTo>
                    <a:pt x="194" y="486"/>
                  </a:lnTo>
                  <a:lnTo>
                    <a:pt x="194" y="488"/>
                  </a:lnTo>
                  <a:lnTo>
                    <a:pt x="195" y="488"/>
                  </a:lnTo>
                  <a:lnTo>
                    <a:pt x="197" y="488"/>
                  </a:lnTo>
                  <a:lnTo>
                    <a:pt x="197" y="490"/>
                  </a:lnTo>
                  <a:lnTo>
                    <a:pt x="197" y="488"/>
                  </a:lnTo>
                  <a:lnTo>
                    <a:pt x="195" y="488"/>
                  </a:lnTo>
                  <a:lnTo>
                    <a:pt x="194" y="488"/>
                  </a:lnTo>
                  <a:lnTo>
                    <a:pt x="194" y="486"/>
                  </a:lnTo>
                  <a:lnTo>
                    <a:pt x="192" y="486"/>
                  </a:lnTo>
                  <a:lnTo>
                    <a:pt x="192" y="484"/>
                  </a:lnTo>
                  <a:lnTo>
                    <a:pt x="190" y="484"/>
                  </a:lnTo>
                  <a:lnTo>
                    <a:pt x="190" y="486"/>
                  </a:lnTo>
                  <a:lnTo>
                    <a:pt x="188" y="484"/>
                  </a:lnTo>
                  <a:lnTo>
                    <a:pt x="188" y="486"/>
                  </a:lnTo>
                  <a:lnTo>
                    <a:pt x="186" y="488"/>
                  </a:lnTo>
                  <a:lnTo>
                    <a:pt x="185" y="486"/>
                  </a:lnTo>
                  <a:lnTo>
                    <a:pt x="185" y="488"/>
                  </a:lnTo>
                  <a:lnTo>
                    <a:pt x="183" y="488"/>
                  </a:lnTo>
                  <a:lnTo>
                    <a:pt x="181" y="486"/>
                  </a:lnTo>
                  <a:lnTo>
                    <a:pt x="179" y="488"/>
                  </a:lnTo>
                  <a:lnTo>
                    <a:pt x="181" y="488"/>
                  </a:lnTo>
                  <a:lnTo>
                    <a:pt x="181" y="490"/>
                  </a:lnTo>
                  <a:lnTo>
                    <a:pt x="179" y="490"/>
                  </a:lnTo>
                  <a:lnTo>
                    <a:pt x="177" y="490"/>
                  </a:lnTo>
                  <a:lnTo>
                    <a:pt x="177" y="491"/>
                  </a:lnTo>
                  <a:lnTo>
                    <a:pt x="177" y="493"/>
                  </a:lnTo>
                  <a:lnTo>
                    <a:pt x="175" y="493"/>
                  </a:lnTo>
                  <a:lnTo>
                    <a:pt x="174" y="493"/>
                  </a:lnTo>
                  <a:lnTo>
                    <a:pt x="174" y="495"/>
                  </a:lnTo>
                  <a:lnTo>
                    <a:pt x="172" y="495"/>
                  </a:lnTo>
                  <a:lnTo>
                    <a:pt x="170" y="495"/>
                  </a:lnTo>
                  <a:lnTo>
                    <a:pt x="168" y="495"/>
                  </a:lnTo>
                  <a:lnTo>
                    <a:pt x="166" y="495"/>
                  </a:lnTo>
                  <a:lnTo>
                    <a:pt x="164" y="497"/>
                  </a:lnTo>
                  <a:lnTo>
                    <a:pt x="163" y="495"/>
                  </a:lnTo>
                  <a:lnTo>
                    <a:pt x="161" y="495"/>
                  </a:lnTo>
                  <a:lnTo>
                    <a:pt x="159" y="495"/>
                  </a:lnTo>
                  <a:lnTo>
                    <a:pt x="157" y="495"/>
                  </a:lnTo>
                  <a:lnTo>
                    <a:pt x="157" y="497"/>
                  </a:lnTo>
                  <a:lnTo>
                    <a:pt x="155" y="497"/>
                  </a:lnTo>
                  <a:lnTo>
                    <a:pt x="155" y="495"/>
                  </a:lnTo>
                  <a:lnTo>
                    <a:pt x="154" y="495"/>
                  </a:lnTo>
                  <a:lnTo>
                    <a:pt x="155" y="495"/>
                  </a:lnTo>
                  <a:lnTo>
                    <a:pt x="154" y="495"/>
                  </a:lnTo>
                  <a:lnTo>
                    <a:pt x="155" y="495"/>
                  </a:lnTo>
                  <a:lnTo>
                    <a:pt x="155" y="493"/>
                  </a:lnTo>
                  <a:lnTo>
                    <a:pt x="155" y="491"/>
                  </a:lnTo>
                  <a:lnTo>
                    <a:pt x="157" y="491"/>
                  </a:lnTo>
                  <a:lnTo>
                    <a:pt x="157" y="490"/>
                  </a:lnTo>
                  <a:lnTo>
                    <a:pt x="157" y="488"/>
                  </a:lnTo>
                  <a:lnTo>
                    <a:pt x="157" y="490"/>
                  </a:lnTo>
                  <a:lnTo>
                    <a:pt x="155" y="490"/>
                  </a:lnTo>
                  <a:lnTo>
                    <a:pt x="157" y="490"/>
                  </a:lnTo>
                  <a:lnTo>
                    <a:pt x="157" y="488"/>
                  </a:lnTo>
                  <a:lnTo>
                    <a:pt x="155" y="488"/>
                  </a:lnTo>
                  <a:lnTo>
                    <a:pt x="157" y="488"/>
                  </a:lnTo>
                  <a:lnTo>
                    <a:pt x="155" y="488"/>
                  </a:lnTo>
                  <a:lnTo>
                    <a:pt x="154" y="488"/>
                  </a:lnTo>
                  <a:lnTo>
                    <a:pt x="154" y="486"/>
                  </a:lnTo>
                  <a:lnTo>
                    <a:pt x="154" y="484"/>
                  </a:lnTo>
                  <a:lnTo>
                    <a:pt x="155" y="482"/>
                  </a:lnTo>
                  <a:lnTo>
                    <a:pt x="155" y="481"/>
                  </a:lnTo>
                  <a:lnTo>
                    <a:pt x="155" y="479"/>
                  </a:lnTo>
                  <a:lnTo>
                    <a:pt x="157" y="477"/>
                  </a:lnTo>
                  <a:lnTo>
                    <a:pt x="159" y="477"/>
                  </a:lnTo>
                  <a:lnTo>
                    <a:pt x="161" y="477"/>
                  </a:lnTo>
                  <a:lnTo>
                    <a:pt x="163" y="477"/>
                  </a:lnTo>
                  <a:lnTo>
                    <a:pt x="163" y="479"/>
                  </a:lnTo>
                  <a:lnTo>
                    <a:pt x="163" y="477"/>
                  </a:lnTo>
                  <a:lnTo>
                    <a:pt x="164" y="477"/>
                  </a:lnTo>
                  <a:lnTo>
                    <a:pt x="164" y="475"/>
                  </a:lnTo>
                  <a:lnTo>
                    <a:pt x="166" y="475"/>
                  </a:lnTo>
                  <a:lnTo>
                    <a:pt x="166" y="477"/>
                  </a:lnTo>
                  <a:lnTo>
                    <a:pt x="168" y="477"/>
                  </a:lnTo>
                  <a:lnTo>
                    <a:pt x="168" y="475"/>
                  </a:lnTo>
                  <a:lnTo>
                    <a:pt x="170" y="475"/>
                  </a:lnTo>
                  <a:lnTo>
                    <a:pt x="168" y="475"/>
                  </a:lnTo>
                  <a:lnTo>
                    <a:pt x="168" y="473"/>
                  </a:lnTo>
                  <a:lnTo>
                    <a:pt x="170" y="473"/>
                  </a:lnTo>
                  <a:lnTo>
                    <a:pt x="170" y="475"/>
                  </a:lnTo>
                  <a:lnTo>
                    <a:pt x="172" y="475"/>
                  </a:lnTo>
                  <a:lnTo>
                    <a:pt x="174" y="473"/>
                  </a:lnTo>
                  <a:lnTo>
                    <a:pt x="174" y="471"/>
                  </a:lnTo>
                  <a:lnTo>
                    <a:pt x="174" y="470"/>
                  </a:lnTo>
                  <a:lnTo>
                    <a:pt x="175" y="470"/>
                  </a:lnTo>
                  <a:lnTo>
                    <a:pt x="174" y="470"/>
                  </a:lnTo>
                  <a:lnTo>
                    <a:pt x="174" y="471"/>
                  </a:lnTo>
                  <a:lnTo>
                    <a:pt x="174" y="473"/>
                  </a:lnTo>
                  <a:lnTo>
                    <a:pt x="172" y="475"/>
                  </a:lnTo>
                  <a:lnTo>
                    <a:pt x="170" y="475"/>
                  </a:lnTo>
                  <a:lnTo>
                    <a:pt x="170" y="473"/>
                  </a:lnTo>
                  <a:lnTo>
                    <a:pt x="168" y="473"/>
                  </a:lnTo>
                  <a:lnTo>
                    <a:pt x="168" y="475"/>
                  </a:lnTo>
                  <a:lnTo>
                    <a:pt x="166" y="475"/>
                  </a:lnTo>
                  <a:lnTo>
                    <a:pt x="166" y="473"/>
                  </a:lnTo>
                  <a:lnTo>
                    <a:pt x="166" y="475"/>
                  </a:lnTo>
                  <a:lnTo>
                    <a:pt x="164" y="475"/>
                  </a:lnTo>
                  <a:lnTo>
                    <a:pt x="163" y="475"/>
                  </a:lnTo>
                  <a:lnTo>
                    <a:pt x="161" y="475"/>
                  </a:lnTo>
                  <a:lnTo>
                    <a:pt x="159" y="475"/>
                  </a:lnTo>
                  <a:lnTo>
                    <a:pt x="159" y="473"/>
                  </a:lnTo>
                  <a:lnTo>
                    <a:pt x="157" y="473"/>
                  </a:lnTo>
                  <a:lnTo>
                    <a:pt x="157" y="475"/>
                  </a:lnTo>
                  <a:lnTo>
                    <a:pt x="155" y="475"/>
                  </a:lnTo>
                  <a:lnTo>
                    <a:pt x="155" y="473"/>
                  </a:lnTo>
                  <a:lnTo>
                    <a:pt x="155" y="475"/>
                  </a:lnTo>
                  <a:lnTo>
                    <a:pt x="154" y="475"/>
                  </a:lnTo>
                  <a:lnTo>
                    <a:pt x="154" y="477"/>
                  </a:lnTo>
                  <a:lnTo>
                    <a:pt x="154" y="475"/>
                  </a:lnTo>
                  <a:lnTo>
                    <a:pt x="152" y="475"/>
                  </a:lnTo>
                  <a:lnTo>
                    <a:pt x="152" y="473"/>
                  </a:lnTo>
                  <a:lnTo>
                    <a:pt x="150" y="473"/>
                  </a:lnTo>
                  <a:lnTo>
                    <a:pt x="150" y="471"/>
                  </a:lnTo>
                  <a:lnTo>
                    <a:pt x="152" y="471"/>
                  </a:lnTo>
                  <a:lnTo>
                    <a:pt x="150" y="471"/>
                  </a:lnTo>
                  <a:lnTo>
                    <a:pt x="150" y="470"/>
                  </a:lnTo>
                  <a:lnTo>
                    <a:pt x="150" y="471"/>
                  </a:lnTo>
                  <a:lnTo>
                    <a:pt x="150" y="473"/>
                  </a:lnTo>
                  <a:lnTo>
                    <a:pt x="152" y="473"/>
                  </a:lnTo>
                  <a:lnTo>
                    <a:pt x="152" y="475"/>
                  </a:lnTo>
                  <a:lnTo>
                    <a:pt x="152" y="477"/>
                  </a:lnTo>
                  <a:lnTo>
                    <a:pt x="150" y="477"/>
                  </a:lnTo>
                  <a:lnTo>
                    <a:pt x="150" y="475"/>
                  </a:lnTo>
                  <a:lnTo>
                    <a:pt x="148" y="475"/>
                  </a:lnTo>
                  <a:lnTo>
                    <a:pt x="150" y="475"/>
                  </a:lnTo>
                  <a:lnTo>
                    <a:pt x="150" y="477"/>
                  </a:lnTo>
                  <a:lnTo>
                    <a:pt x="150" y="479"/>
                  </a:lnTo>
                  <a:lnTo>
                    <a:pt x="150" y="477"/>
                  </a:lnTo>
                  <a:lnTo>
                    <a:pt x="148" y="477"/>
                  </a:lnTo>
                  <a:lnTo>
                    <a:pt x="148" y="479"/>
                  </a:lnTo>
                  <a:lnTo>
                    <a:pt x="148" y="481"/>
                  </a:lnTo>
                  <a:lnTo>
                    <a:pt x="148" y="479"/>
                  </a:lnTo>
                  <a:lnTo>
                    <a:pt x="148" y="477"/>
                  </a:lnTo>
                  <a:lnTo>
                    <a:pt x="146" y="477"/>
                  </a:lnTo>
                  <a:lnTo>
                    <a:pt x="148" y="477"/>
                  </a:lnTo>
                  <a:lnTo>
                    <a:pt x="148" y="479"/>
                  </a:lnTo>
                  <a:lnTo>
                    <a:pt x="148" y="481"/>
                  </a:lnTo>
                  <a:lnTo>
                    <a:pt x="146" y="481"/>
                  </a:lnTo>
                  <a:lnTo>
                    <a:pt x="146" y="482"/>
                  </a:lnTo>
                  <a:lnTo>
                    <a:pt x="146" y="484"/>
                  </a:lnTo>
                  <a:lnTo>
                    <a:pt x="146" y="486"/>
                  </a:lnTo>
                  <a:lnTo>
                    <a:pt x="146" y="484"/>
                  </a:lnTo>
                  <a:lnTo>
                    <a:pt x="144" y="484"/>
                  </a:lnTo>
                  <a:lnTo>
                    <a:pt x="146" y="484"/>
                  </a:lnTo>
                  <a:lnTo>
                    <a:pt x="146" y="482"/>
                  </a:lnTo>
                  <a:lnTo>
                    <a:pt x="144" y="482"/>
                  </a:lnTo>
                  <a:lnTo>
                    <a:pt x="146" y="482"/>
                  </a:lnTo>
                  <a:lnTo>
                    <a:pt x="146" y="481"/>
                  </a:lnTo>
                  <a:lnTo>
                    <a:pt x="146" y="482"/>
                  </a:lnTo>
                  <a:lnTo>
                    <a:pt x="144" y="482"/>
                  </a:lnTo>
                  <a:lnTo>
                    <a:pt x="144" y="484"/>
                  </a:lnTo>
                  <a:lnTo>
                    <a:pt x="143" y="484"/>
                  </a:lnTo>
                  <a:lnTo>
                    <a:pt x="143" y="482"/>
                  </a:lnTo>
                  <a:lnTo>
                    <a:pt x="143" y="484"/>
                  </a:lnTo>
                  <a:lnTo>
                    <a:pt x="144" y="484"/>
                  </a:lnTo>
                  <a:lnTo>
                    <a:pt x="144" y="486"/>
                  </a:lnTo>
                  <a:lnTo>
                    <a:pt x="143" y="486"/>
                  </a:lnTo>
                  <a:lnTo>
                    <a:pt x="143" y="484"/>
                  </a:lnTo>
                  <a:lnTo>
                    <a:pt x="141" y="484"/>
                  </a:lnTo>
                  <a:lnTo>
                    <a:pt x="143" y="486"/>
                  </a:lnTo>
                  <a:lnTo>
                    <a:pt x="141" y="486"/>
                  </a:lnTo>
                  <a:lnTo>
                    <a:pt x="143" y="486"/>
                  </a:lnTo>
                  <a:lnTo>
                    <a:pt x="144" y="486"/>
                  </a:lnTo>
                  <a:lnTo>
                    <a:pt x="144" y="488"/>
                  </a:lnTo>
                  <a:lnTo>
                    <a:pt x="146" y="488"/>
                  </a:lnTo>
                  <a:lnTo>
                    <a:pt x="146" y="490"/>
                  </a:lnTo>
                  <a:lnTo>
                    <a:pt x="144" y="490"/>
                  </a:lnTo>
                  <a:lnTo>
                    <a:pt x="146" y="490"/>
                  </a:lnTo>
                  <a:lnTo>
                    <a:pt x="146" y="491"/>
                  </a:lnTo>
                  <a:lnTo>
                    <a:pt x="146" y="493"/>
                  </a:lnTo>
                  <a:lnTo>
                    <a:pt x="144" y="493"/>
                  </a:lnTo>
                  <a:lnTo>
                    <a:pt x="144" y="491"/>
                  </a:lnTo>
                  <a:lnTo>
                    <a:pt x="144" y="490"/>
                  </a:lnTo>
                  <a:lnTo>
                    <a:pt x="143" y="490"/>
                  </a:lnTo>
                  <a:lnTo>
                    <a:pt x="144" y="490"/>
                  </a:lnTo>
                  <a:lnTo>
                    <a:pt x="144" y="491"/>
                  </a:lnTo>
                  <a:lnTo>
                    <a:pt x="144" y="493"/>
                  </a:lnTo>
                  <a:lnTo>
                    <a:pt x="146" y="493"/>
                  </a:lnTo>
                  <a:lnTo>
                    <a:pt x="146" y="495"/>
                  </a:lnTo>
                  <a:lnTo>
                    <a:pt x="146" y="497"/>
                  </a:lnTo>
                  <a:lnTo>
                    <a:pt x="146" y="499"/>
                  </a:lnTo>
                  <a:lnTo>
                    <a:pt x="146" y="501"/>
                  </a:lnTo>
                  <a:lnTo>
                    <a:pt x="144" y="502"/>
                  </a:lnTo>
                  <a:lnTo>
                    <a:pt x="144" y="504"/>
                  </a:lnTo>
                  <a:lnTo>
                    <a:pt x="143" y="504"/>
                  </a:lnTo>
                  <a:lnTo>
                    <a:pt x="143" y="506"/>
                  </a:lnTo>
                  <a:lnTo>
                    <a:pt x="141" y="508"/>
                  </a:lnTo>
                  <a:lnTo>
                    <a:pt x="141" y="510"/>
                  </a:lnTo>
                  <a:lnTo>
                    <a:pt x="139" y="510"/>
                  </a:lnTo>
                  <a:lnTo>
                    <a:pt x="139" y="512"/>
                  </a:lnTo>
                  <a:lnTo>
                    <a:pt x="141" y="512"/>
                  </a:lnTo>
                  <a:lnTo>
                    <a:pt x="141" y="513"/>
                  </a:lnTo>
                  <a:lnTo>
                    <a:pt x="139" y="513"/>
                  </a:lnTo>
                  <a:lnTo>
                    <a:pt x="137" y="513"/>
                  </a:lnTo>
                  <a:lnTo>
                    <a:pt x="137" y="515"/>
                  </a:lnTo>
                  <a:lnTo>
                    <a:pt x="135" y="515"/>
                  </a:lnTo>
                  <a:lnTo>
                    <a:pt x="137" y="515"/>
                  </a:lnTo>
                  <a:lnTo>
                    <a:pt x="137" y="513"/>
                  </a:lnTo>
                  <a:lnTo>
                    <a:pt x="135" y="513"/>
                  </a:lnTo>
                  <a:lnTo>
                    <a:pt x="135" y="515"/>
                  </a:lnTo>
                  <a:lnTo>
                    <a:pt x="133" y="515"/>
                  </a:lnTo>
                  <a:lnTo>
                    <a:pt x="132" y="515"/>
                  </a:lnTo>
                  <a:lnTo>
                    <a:pt x="132" y="517"/>
                  </a:lnTo>
                  <a:lnTo>
                    <a:pt x="130" y="517"/>
                  </a:lnTo>
                  <a:lnTo>
                    <a:pt x="130" y="519"/>
                  </a:lnTo>
                  <a:lnTo>
                    <a:pt x="128" y="519"/>
                  </a:lnTo>
                  <a:lnTo>
                    <a:pt x="126" y="519"/>
                  </a:lnTo>
                  <a:lnTo>
                    <a:pt x="124" y="519"/>
                  </a:lnTo>
                  <a:lnTo>
                    <a:pt x="124" y="521"/>
                  </a:lnTo>
                  <a:lnTo>
                    <a:pt x="122" y="521"/>
                  </a:lnTo>
                  <a:lnTo>
                    <a:pt x="121" y="521"/>
                  </a:lnTo>
                  <a:lnTo>
                    <a:pt x="121" y="523"/>
                  </a:lnTo>
                  <a:lnTo>
                    <a:pt x="119" y="523"/>
                  </a:lnTo>
                  <a:lnTo>
                    <a:pt x="121" y="521"/>
                  </a:lnTo>
                  <a:lnTo>
                    <a:pt x="122" y="521"/>
                  </a:lnTo>
                  <a:lnTo>
                    <a:pt x="121" y="521"/>
                  </a:lnTo>
                  <a:lnTo>
                    <a:pt x="119" y="523"/>
                  </a:lnTo>
                  <a:lnTo>
                    <a:pt x="117" y="523"/>
                  </a:lnTo>
                  <a:lnTo>
                    <a:pt x="119" y="523"/>
                  </a:lnTo>
                  <a:lnTo>
                    <a:pt x="117" y="523"/>
                  </a:lnTo>
                  <a:lnTo>
                    <a:pt x="117" y="524"/>
                  </a:lnTo>
                  <a:lnTo>
                    <a:pt x="115" y="524"/>
                  </a:lnTo>
                  <a:lnTo>
                    <a:pt x="113" y="524"/>
                  </a:lnTo>
                  <a:lnTo>
                    <a:pt x="113" y="526"/>
                  </a:lnTo>
                  <a:lnTo>
                    <a:pt x="113" y="524"/>
                  </a:lnTo>
                  <a:lnTo>
                    <a:pt x="113" y="526"/>
                  </a:lnTo>
                  <a:lnTo>
                    <a:pt x="112" y="526"/>
                  </a:lnTo>
                  <a:lnTo>
                    <a:pt x="110" y="526"/>
                  </a:lnTo>
                  <a:lnTo>
                    <a:pt x="108" y="526"/>
                  </a:lnTo>
                  <a:lnTo>
                    <a:pt x="108" y="528"/>
                  </a:lnTo>
                  <a:lnTo>
                    <a:pt x="106" y="528"/>
                  </a:lnTo>
                  <a:lnTo>
                    <a:pt x="104" y="528"/>
                  </a:lnTo>
                  <a:lnTo>
                    <a:pt x="102" y="528"/>
                  </a:lnTo>
                  <a:lnTo>
                    <a:pt x="102" y="530"/>
                  </a:lnTo>
                  <a:lnTo>
                    <a:pt x="101" y="530"/>
                  </a:lnTo>
                  <a:lnTo>
                    <a:pt x="99" y="530"/>
                  </a:lnTo>
                  <a:lnTo>
                    <a:pt x="101" y="530"/>
                  </a:lnTo>
                  <a:lnTo>
                    <a:pt x="99" y="530"/>
                  </a:lnTo>
                  <a:lnTo>
                    <a:pt x="97" y="530"/>
                  </a:lnTo>
                  <a:lnTo>
                    <a:pt x="95" y="530"/>
                  </a:lnTo>
                  <a:lnTo>
                    <a:pt x="97" y="530"/>
                  </a:lnTo>
                  <a:lnTo>
                    <a:pt x="95" y="530"/>
                  </a:lnTo>
                  <a:lnTo>
                    <a:pt x="95" y="528"/>
                  </a:lnTo>
                  <a:lnTo>
                    <a:pt x="95" y="530"/>
                  </a:lnTo>
                  <a:lnTo>
                    <a:pt x="95" y="532"/>
                  </a:lnTo>
                  <a:lnTo>
                    <a:pt x="93" y="532"/>
                  </a:lnTo>
                  <a:lnTo>
                    <a:pt x="93" y="530"/>
                  </a:lnTo>
                  <a:lnTo>
                    <a:pt x="95" y="530"/>
                  </a:lnTo>
                  <a:lnTo>
                    <a:pt x="93" y="530"/>
                  </a:lnTo>
                  <a:lnTo>
                    <a:pt x="91" y="530"/>
                  </a:lnTo>
                  <a:lnTo>
                    <a:pt x="90" y="530"/>
                  </a:lnTo>
                  <a:lnTo>
                    <a:pt x="90" y="528"/>
                  </a:lnTo>
                  <a:lnTo>
                    <a:pt x="88" y="528"/>
                  </a:lnTo>
                  <a:lnTo>
                    <a:pt x="86" y="528"/>
                  </a:lnTo>
                  <a:lnTo>
                    <a:pt x="84" y="528"/>
                  </a:lnTo>
                  <a:lnTo>
                    <a:pt x="84" y="526"/>
                  </a:lnTo>
                  <a:lnTo>
                    <a:pt x="82" y="526"/>
                  </a:lnTo>
                  <a:lnTo>
                    <a:pt x="80" y="526"/>
                  </a:lnTo>
                  <a:lnTo>
                    <a:pt x="80" y="524"/>
                  </a:lnTo>
                  <a:lnTo>
                    <a:pt x="79" y="524"/>
                  </a:lnTo>
                  <a:lnTo>
                    <a:pt x="80" y="524"/>
                  </a:lnTo>
                  <a:lnTo>
                    <a:pt x="79" y="524"/>
                  </a:lnTo>
                  <a:lnTo>
                    <a:pt x="79" y="523"/>
                  </a:lnTo>
                  <a:lnTo>
                    <a:pt x="79" y="524"/>
                  </a:lnTo>
                  <a:lnTo>
                    <a:pt x="77" y="524"/>
                  </a:lnTo>
                  <a:lnTo>
                    <a:pt x="77" y="523"/>
                  </a:lnTo>
                  <a:lnTo>
                    <a:pt x="75" y="523"/>
                  </a:lnTo>
                  <a:lnTo>
                    <a:pt x="75" y="521"/>
                  </a:lnTo>
                  <a:lnTo>
                    <a:pt x="73" y="521"/>
                  </a:lnTo>
                  <a:lnTo>
                    <a:pt x="73" y="519"/>
                  </a:lnTo>
                  <a:lnTo>
                    <a:pt x="71" y="519"/>
                  </a:lnTo>
                  <a:lnTo>
                    <a:pt x="70" y="519"/>
                  </a:lnTo>
                  <a:lnTo>
                    <a:pt x="71" y="519"/>
                  </a:lnTo>
                  <a:lnTo>
                    <a:pt x="70" y="519"/>
                  </a:lnTo>
                  <a:lnTo>
                    <a:pt x="70" y="517"/>
                  </a:lnTo>
                  <a:lnTo>
                    <a:pt x="68" y="517"/>
                  </a:lnTo>
                  <a:lnTo>
                    <a:pt x="68" y="515"/>
                  </a:lnTo>
                  <a:lnTo>
                    <a:pt x="68" y="517"/>
                  </a:lnTo>
                  <a:lnTo>
                    <a:pt x="68" y="515"/>
                  </a:lnTo>
                  <a:lnTo>
                    <a:pt x="66" y="515"/>
                  </a:lnTo>
                  <a:lnTo>
                    <a:pt x="66" y="513"/>
                  </a:lnTo>
                  <a:lnTo>
                    <a:pt x="64" y="513"/>
                  </a:lnTo>
                  <a:lnTo>
                    <a:pt x="64" y="512"/>
                  </a:lnTo>
                  <a:lnTo>
                    <a:pt x="62" y="510"/>
                  </a:lnTo>
                  <a:lnTo>
                    <a:pt x="60" y="508"/>
                  </a:lnTo>
                  <a:lnTo>
                    <a:pt x="57" y="504"/>
                  </a:lnTo>
                  <a:lnTo>
                    <a:pt x="57" y="502"/>
                  </a:lnTo>
                  <a:lnTo>
                    <a:pt x="57" y="504"/>
                  </a:lnTo>
                  <a:lnTo>
                    <a:pt x="57" y="502"/>
                  </a:lnTo>
                  <a:lnTo>
                    <a:pt x="57" y="504"/>
                  </a:lnTo>
                  <a:lnTo>
                    <a:pt x="57" y="502"/>
                  </a:lnTo>
                  <a:lnTo>
                    <a:pt x="55" y="502"/>
                  </a:lnTo>
                  <a:lnTo>
                    <a:pt x="55" y="501"/>
                  </a:lnTo>
                  <a:lnTo>
                    <a:pt x="55" y="499"/>
                  </a:lnTo>
                  <a:lnTo>
                    <a:pt x="57" y="499"/>
                  </a:lnTo>
                  <a:lnTo>
                    <a:pt x="55" y="499"/>
                  </a:lnTo>
                  <a:lnTo>
                    <a:pt x="55" y="497"/>
                  </a:lnTo>
                  <a:lnTo>
                    <a:pt x="53" y="497"/>
                  </a:lnTo>
                  <a:lnTo>
                    <a:pt x="53" y="499"/>
                  </a:lnTo>
                  <a:lnTo>
                    <a:pt x="55" y="499"/>
                  </a:lnTo>
                  <a:lnTo>
                    <a:pt x="53" y="499"/>
                  </a:lnTo>
                  <a:lnTo>
                    <a:pt x="53" y="497"/>
                  </a:lnTo>
                  <a:lnTo>
                    <a:pt x="51" y="497"/>
                  </a:lnTo>
                  <a:lnTo>
                    <a:pt x="53" y="497"/>
                  </a:lnTo>
                  <a:lnTo>
                    <a:pt x="53" y="499"/>
                  </a:lnTo>
                  <a:lnTo>
                    <a:pt x="55" y="499"/>
                  </a:lnTo>
                  <a:lnTo>
                    <a:pt x="55" y="501"/>
                  </a:lnTo>
                  <a:lnTo>
                    <a:pt x="53" y="501"/>
                  </a:lnTo>
                  <a:lnTo>
                    <a:pt x="53" y="499"/>
                  </a:lnTo>
                  <a:lnTo>
                    <a:pt x="51" y="499"/>
                  </a:lnTo>
                  <a:lnTo>
                    <a:pt x="51" y="497"/>
                  </a:lnTo>
                  <a:lnTo>
                    <a:pt x="49" y="497"/>
                  </a:lnTo>
                  <a:lnTo>
                    <a:pt x="48" y="495"/>
                  </a:lnTo>
                  <a:lnTo>
                    <a:pt x="46" y="493"/>
                  </a:lnTo>
                  <a:lnTo>
                    <a:pt x="44" y="493"/>
                  </a:lnTo>
                  <a:lnTo>
                    <a:pt x="44" y="491"/>
                  </a:lnTo>
                  <a:lnTo>
                    <a:pt x="42" y="490"/>
                  </a:lnTo>
                  <a:lnTo>
                    <a:pt x="40" y="490"/>
                  </a:lnTo>
                  <a:lnTo>
                    <a:pt x="39" y="488"/>
                  </a:lnTo>
                  <a:lnTo>
                    <a:pt x="39" y="486"/>
                  </a:lnTo>
                  <a:lnTo>
                    <a:pt x="37" y="486"/>
                  </a:lnTo>
                  <a:lnTo>
                    <a:pt x="37" y="484"/>
                  </a:lnTo>
                  <a:lnTo>
                    <a:pt x="35" y="484"/>
                  </a:lnTo>
                  <a:lnTo>
                    <a:pt x="35" y="482"/>
                  </a:lnTo>
                  <a:lnTo>
                    <a:pt x="33" y="482"/>
                  </a:lnTo>
                  <a:lnTo>
                    <a:pt x="31" y="481"/>
                  </a:lnTo>
                  <a:lnTo>
                    <a:pt x="31" y="479"/>
                  </a:lnTo>
                  <a:lnTo>
                    <a:pt x="29" y="479"/>
                  </a:lnTo>
                  <a:lnTo>
                    <a:pt x="29" y="477"/>
                  </a:lnTo>
                  <a:lnTo>
                    <a:pt x="28" y="477"/>
                  </a:lnTo>
                  <a:lnTo>
                    <a:pt x="28" y="475"/>
                  </a:lnTo>
                  <a:lnTo>
                    <a:pt x="28" y="473"/>
                  </a:lnTo>
                  <a:lnTo>
                    <a:pt x="26" y="473"/>
                  </a:lnTo>
                  <a:lnTo>
                    <a:pt x="28" y="473"/>
                  </a:lnTo>
                  <a:lnTo>
                    <a:pt x="28" y="471"/>
                  </a:lnTo>
                  <a:lnTo>
                    <a:pt x="28" y="470"/>
                  </a:lnTo>
                  <a:lnTo>
                    <a:pt x="29" y="470"/>
                  </a:lnTo>
                  <a:lnTo>
                    <a:pt x="29" y="468"/>
                  </a:lnTo>
                  <a:lnTo>
                    <a:pt x="31" y="468"/>
                  </a:lnTo>
                  <a:lnTo>
                    <a:pt x="31" y="470"/>
                  </a:lnTo>
                  <a:lnTo>
                    <a:pt x="33" y="470"/>
                  </a:lnTo>
                  <a:lnTo>
                    <a:pt x="35" y="470"/>
                  </a:lnTo>
                  <a:lnTo>
                    <a:pt x="37" y="470"/>
                  </a:lnTo>
                  <a:lnTo>
                    <a:pt x="35" y="470"/>
                  </a:lnTo>
                  <a:lnTo>
                    <a:pt x="37" y="470"/>
                  </a:lnTo>
                  <a:lnTo>
                    <a:pt x="35" y="470"/>
                  </a:lnTo>
                  <a:lnTo>
                    <a:pt x="35" y="471"/>
                  </a:lnTo>
                  <a:lnTo>
                    <a:pt x="35" y="473"/>
                  </a:lnTo>
                  <a:lnTo>
                    <a:pt x="37" y="475"/>
                  </a:lnTo>
                  <a:lnTo>
                    <a:pt x="39" y="475"/>
                  </a:lnTo>
                  <a:lnTo>
                    <a:pt x="39" y="473"/>
                  </a:lnTo>
                  <a:lnTo>
                    <a:pt x="40" y="473"/>
                  </a:lnTo>
                  <a:lnTo>
                    <a:pt x="40" y="471"/>
                  </a:lnTo>
                  <a:lnTo>
                    <a:pt x="40" y="473"/>
                  </a:lnTo>
                  <a:lnTo>
                    <a:pt x="42" y="473"/>
                  </a:lnTo>
                  <a:lnTo>
                    <a:pt x="44" y="473"/>
                  </a:lnTo>
                  <a:lnTo>
                    <a:pt x="44" y="471"/>
                  </a:lnTo>
                  <a:lnTo>
                    <a:pt x="46" y="471"/>
                  </a:lnTo>
                  <a:lnTo>
                    <a:pt x="48" y="471"/>
                  </a:lnTo>
                  <a:lnTo>
                    <a:pt x="48" y="470"/>
                  </a:lnTo>
                  <a:lnTo>
                    <a:pt x="46" y="468"/>
                  </a:lnTo>
                  <a:lnTo>
                    <a:pt x="48" y="468"/>
                  </a:lnTo>
                  <a:lnTo>
                    <a:pt x="48" y="470"/>
                  </a:lnTo>
                  <a:lnTo>
                    <a:pt x="49" y="470"/>
                  </a:lnTo>
                  <a:lnTo>
                    <a:pt x="48" y="470"/>
                  </a:lnTo>
                  <a:lnTo>
                    <a:pt x="49" y="470"/>
                  </a:lnTo>
                  <a:lnTo>
                    <a:pt x="49" y="471"/>
                  </a:lnTo>
                  <a:lnTo>
                    <a:pt x="48" y="471"/>
                  </a:lnTo>
                  <a:lnTo>
                    <a:pt x="49" y="471"/>
                  </a:lnTo>
                  <a:lnTo>
                    <a:pt x="49" y="473"/>
                  </a:lnTo>
                  <a:lnTo>
                    <a:pt x="49" y="471"/>
                  </a:lnTo>
                  <a:lnTo>
                    <a:pt x="51" y="471"/>
                  </a:lnTo>
                  <a:lnTo>
                    <a:pt x="51" y="473"/>
                  </a:lnTo>
                  <a:lnTo>
                    <a:pt x="51" y="471"/>
                  </a:lnTo>
                  <a:lnTo>
                    <a:pt x="53" y="471"/>
                  </a:lnTo>
                  <a:lnTo>
                    <a:pt x="53" y="470"/>
                  </a:lnTo>
                  <a:lnTo>
                    <a:pt x="53" y="468"/>
                  </a:lnTo>
                  <a:lnTo>
                    <a:pt x="55" y="468"/>
                  </a:lnTo>
                  <a:lnTo>
                    <a:pt x="55" y="470"/>
                  </a:lnTo>
                  <a:lnTo>
                    <a:pt x="57" y="470"/>
                  </a:lnTo>
                  <a:lnTo>
                    <a:pt x="57" y="468"/>
                  </a:lnTo>
                  <a:lnTo>
                    <a:pt x="57" y="470"/>
                  </a:lnTo>
                  <a:lnTo>
                    <a:pt x="59" y="470"/>
                  </a:lnTo>
                  <a:lnTo>
                    <a:pt x="59" y="468"/>
                  </a:lnTo>
                  <a:lnTo>
                    <a:pt x="57" y="468"/>
                  </a:lnTo>
                  <a:lnTo>
                    <a:pt x="59" y="468"/>
                  </a:lnTo>
                  <a:lnTo>
                    <a:pt x="59" y="466"/>
                  </a:lnTo>
                  <a:lnTo>
                    <a:pt x="59" y="468"/>
                  </a:lnTo>
                  <a:lnTo>
                    <a:pt x="60" y="468"/>
                  </a:lnTo>
                  <a:lnTo>
                    <a:pt x="62" y="468"/>
                  </a:lnTo>
                  <a:lnTo>
                    <a:pt x="62" y="466"/>
                  </a:lnTo>
                  <a:lnTo>
                    <a:pt x="64" y="464"/>
                  </a:lnTo>
                  <a:lnTo>
                    <a:pt x="66" y="464"/>
                  </a:lnTo>
                  <a:lnTo>
                    <a:pt x="68" y="464"/>
                  </a:lnTo>
                  <a:lnTo>
                    <a:pt x="70" y="464"/>
                  </a:lnTo>
                  <a:lnTo>
                    <a:pt x="71" y="464"/>
                  </a:lnTo>
                  <a:lnTo>
                    <a:pt x="71" y="462"/>
                  </a:lnTo>
                  <a:lnTo>
                    <a:pt x="73" y="462"/>
                  </a:lnTo>
                  <a:lnTo>
                    <a:pt x="71" y="462"/>
                  </a:lnTo>
                  <a:lnTo>
                    <a:pt x="73" y="460"/>
                  </a:lnTo>
                  <a:lnTo>
                    <a:pt x="73" y="459"/>
                  </a:lnTo>
                  <a:lnTo>
                    <a:pt x="75" y="459"/>
                  </a:lnTo>
                  <a:lnTo>
                    <a:pt x="75" y="457"/>
                  </a:lnTo>
                  <a:lnTo>
                    <a:pt x="75" y="455"/>
                  </a:lnTo>
                  <a:lnTo>
                    <a:pt x="77" y="455"/>
                  </a:lnTo>
                  <a:lnTo>
                    <a:pt x="75" y="455"/>
                  </a:lnTo>
                  <a:lnTo>
                    <a:pt x="77" y="455"/>
                  </a:lnTo>
                  <a:lnTo>
                    <a:pt x="77" y="453"/>
                  </a:lnTo>
                  <a:lnTo>
                    <a:pt x="79" y="451"/>
                  </a:lnTo>
                  <a:lnTo>
                    <a:pt x="80" y="451"/>
                  </a:lnTo>
                  <a:lnTo>
                    <a:pt x="80" y="453"/>
                  </a:lnTo>
                  <a:lnTo>
                    <a:pt x="80" y="451"/>
                  </a:lnTo>
                  <a:lnTo>
                    <a:pt x="79" y="451"/>
                  </a:lnTo>
                  <a:lnTo>
                    <a:pt x="80" y="451"/>
                  </a:lnTo>
                  <a:lnTo>
                    <a:pt x="80" y="453"/>
                  </a:lnTo>
                  <a:lnTo>
                    <a:pt x="82" y="453"/>
                  </a:lnTo>
                  <a:lnTo>
                    <a:pt x="80" y="453"/>
                  </a:lnTo>
                  <a:lnTo>
                    <a:pt x="82" y="453"/>
                  </a:lnTo>
                  <a:lnTo>
                    <a:pt x="82" y="451"/>
                  </a:lnTo>
                  <a:lnTo>
                    <a:pt x="82" y="449"/>
                  </a:lnTo>
                  <a:lnTo>
                    <a:pt x="80" y="449"/>
                  </a:lnTo>
                  <a:lnTo>
                    <a:pt x="82" y="449"/>
                  </a:lnTo>
                  <a:lnTo>
                    <a:pt x="80" y="449"/>
                  </a:lnTo>
                  <a:lnTo>
                    <a:pt x="82" y="449"/>
                  </a:lnTo>
                  <a:lnTo>
                    <a:pt x="82" y="448"/>
                  </a:lnTo>
                  <a:lnTo>
                    <a:pt x="84" y="448"/>
                  </a:lnTo>
                  <a:lnTo>
                    <a:pt x="82" y="448"/>
                  </a:lnTo>
                  <a:lnTo>
                    <a:pt x="80" y="449"/>
                  </a:lnTo>
                  <a:lnTo>
                    <a:pt x="80" y="448"/>
                  </a:lnTo>
                  <a:lnTo>
                    <a:pt x="82" y="448"/>
                  </a:lnTo>
                  <a:lnTo>
                    <a:pt x="82" y="446"/>
                  </a:lnTo>
                  <a:lnTo>
                    <a:pt x="82" y="444"/>
                  </a:lnTo>
                  <a:lnTo>
                    <a:pt x="84" y="444"/>
                  </a:lnTo>
                  <a:lnTo>
                    <a:pt x="84" y="442"/>
                  </a:lnTo>
                  <a:lnTo>
                    <a:pt x="86" y="442"/>
                  </a:lnTo>
                  <a:lnTo>
                    <a:pt x="88" y="442"/>
                  </a:lnTo>
                  <a:lnTo>
                    <a:pt x="86" y="442"/>
                  </a:lnTo>
                  <a:lnTo>
                    <a:pt x="84" y="442"/>
                  </a:lnTo>
                  <a:lnTo>
                    <a:pt x="82" y="442"/>
                  </a:lnTo>
                  <a:lnTo>
                    <a:pt x="80" y="442"/>
                  </a:lnTo>
                  <a:lnTo>
                    <a:pt x="79" y="442"/>
                  </a:lnTo>
                  <a:lnTo>
                    <a:pt x="77" y="442"/>
                  </a:lnTo>
                  <a:lnTo>
                    <a:pt x="77" y="444"/>
                  </a:lnTo>
                  <a:lnTo>
                    <a:pt x="75" y="444"/>
                  </a:lnTo>
                  <a:lnTo>
                    <a:pt x="73" y="444"/>
                  </a:lnTo>
                  <a:lnTo>
                    <a:pt x="73" y="446"/>
                  </a:lnTo>
                  <a:lnTo>
                    <a:pt x="73" y="444"/>
                  </a:lnTo>
                  <a:lnTo>
                    <a:pt x="71" y="446"/>
                  </a:lnTo>
                  <a:lnTo>
                    <a:pt x="73" y="446"/>
                  </a:lnTo>
                  <a:lnTo>
                    <a:pt x="73" y="448"/>
                  </a:lnTo>
                  <a:lnTo>
                    <a:pt x="73" y="449"/>
                  </a:lnTo>
                  <a:lnTo>
                    <a:pt x="71" y="449"/>
                  </a:lnTo>
                  <a:lnTo>
                    <a:pt x="71" y="448"/>
                  </a:lnTo>
                  <a:lnTo>
                    <a:pt x="71" y="449"/>
                  </a:lnTo>
                  <a:lnTo>
                    <a:pt x="71" y="448"/>
                  </a:lnTo>
                  <a:lnTo>
                    <a:pt x="71" y="449"/>
                  </a:lnTo>
                  <a:lnTo>
                    <a:pt x="73" y="449"/>
                  </a:lnTo>
                  <a:lnTo>
                    <a:pt x="71" y="449"/>
                  </a:lnTo>
                  <a:lnTo>
                    <a:pt x="70" y="449"/>
                  </a:lnTo>
                  <a:lnTo>
                    <a:pt x="70" y="448"/>
                  </a:lnTo>
                  <a:lnTo>
                    <a:pt x="70" y="449"/>
                  </a:lnTo>
                  <a:lnTo>
                    <a:pt x="68" y="449"/>
                  </a:lnTo>
                  <a:lnTo>
                    <a:pt x="70" y="449"/>
                  </a:lnTo>
                  <a:lnTo>
                    <a:pt x="68" y="449"/>
                  </a:lnTo>
                  <a:lnTo>
                    <a:pt x="68" y="451"/>
                  </a:lnTo>
                  <a:lnTo>
                    <a:pt x="68" y="449"/>
                  </a:lnTo>
                  <a:lnTo>
                    <a:pt x="68" y="451"/>
                  </a:lnTo>
                  <a:lnTo>
                    <a:pt x="68" y="449"/>
                  </a:lnTo>
                  <a:lnTo>
                    <a:pt x="70" y="449"/>
                  </a:lnTo>
                  <a:lnTo>
                    <a:pt x="70" y="451"/>
                  </a:lnTo>
                  <a:lnTo>
                    <a:pt x="68" y="451"/>
                  </a:lnTo>
                  <a:lnTo>
                    <a:pt x="66" y="451"/>
                  </a:lnTo>
                  <a:lnTo>
                    <a:pt x="64" y="451"/>
                  </a:lnTo>
                  <a:lnTo>
                    <a:pt x="62" y="451"/>
                  </a:lnTo>
                  <a:lnTo>
                    <a:pt x="62" y="453"/>
                  </a:lnTo>
                  <a:lnTo>
                    <a:pt x="60" y="453"/>
                  </a:lnTo>
                  <a:lnTo>
                    <a:pt x="59" y="453"/>
                  </a:lnTo>
                  <a:lnTo>
                    <a:pt x="57" y="453"/>
                  </a:lnTo>
                  <a:lnTo>
                    <a:pt x="57" y="455"/>
                  </a:lnTo>
                  <a:lnTo>
                    <a:pt x="55" y="455"/>
                  </a:lnTo>
                  <a:lnTo>
                    <a:pt x="55" y="457"/>
                  </a:lnTo>
                  <a:lnTo>
                    <a:pt x="55" y="459"/>
                  </a:lnTo>
                  <a:lnTo>
                    <a:pt x="53" y="459"/>
                  </a:lnTo>
                  <a:lnTo>
                    <a:pt x="55" y="459"/>
                  </a:lnTo>
                  <a:lnTo>
                    <a:pt x="55" y="457"/>
                  </a:lnTo>
                  <a:lnTo>
                    <a:pt x="53" y="457"/>
                  </a:lnTo>
                  <a:lnTo>
                    <a:pt x="51" y="457"/>
                  </a:lnTo>
                  <a:lnTo>
                    <a:pt x="51" y="455"/>
                  </a:lnTo>
                  <a:lnTo>
                    <a:pt x="51" y="457"/>
                  </a:lnTo>
                  <a:lnTo>
                    <a:pt x="49" y="457"/>
                  </a:lnTo>
                  <a:lnTo>
                    <a:pt x="49" y="455"/>
                  </a:lnTo>
                  <a:lnTo>
                    <a:pt x="48" y="457"/>
                  </a:lnTo>
                  <a:lnTo>
                    <a:pt x="48" y="455"/>
                  </a:lnTo>
                  <a:lnTo>
                    <a:pt x="48" y="457"/>
                  </a:lnTo>
                  <a:lnTo>
                    <a:pt x="46" y="457"/>
                  </a:lnTo>
                  <a:lnTo>
                    <a:pt x="44" y="457"/>
                  </a:lnTo>
                  <a:lnTo>
                    <a:pt x="44" y="455"/>
                  </a:lnTo>
                  <a:lnTo>
                    <a:pt x="42" y="455"/>
                  </a:lnTo>
                  <a:lnTo>
                    <a:pt x="40" y="455"/>
                  </a:lnTo>
                  <a:lnTo>
                    <a:pt x="39" y="455"/>
                  </a:lnTo>
                  <a:lnTo>
                    <a:pt x="37" y="455"/>
                  </a:lnTo>
                  <a:lnTo>
                    <a:pt x="37" y="453"/>
                  </a:lnTo>
                  <a:lnTo>
                    <a:pt x="37" y="455"/>
                  </a:lnTo>
                  <a:lnTo>
                    <a:pt x="37" y="453"/>
                  </a:lnTo>
                  <a:lnTo>
                    <a:pt x="35" y="453"/>
                  </a:lnTo>
                  <a:lnTo>
                    <a:pt x="33" y="453"/>
                  </a:lnTo>
                  <a:lnTo>
                    <a:pt x="33" y="451"/>
                  </a:lnTo>
                  <a:lnTo>
                    <a:pt x="31" y="451"/>
                  </a:lnTo>
                  <a:lnTo>
                    <a:pt x="29" y="451"/>
                  </a:lnTo>
                  <a:lnTo>
                    <a:pt x="28" y="449"/>
                  </a:lnTo>
                  <a:lnTo>
                    <a:pt x="26" y="449"/>
                  </a:lnTo>
                  <a:lnTo>
                    <a:pt x="26" y="448"/>
                  </a:lnTo>
                  <a:lnTo>
                    <a:pt x="24" y="448"/>
                  </a:lnTo>
                  <a:lnTo>
                    <a:pt x="22" y="446"/>
                  </a:lnTo>
                  <a:lnTo>
                    <a:pt x="20" y="446"/>
                  </a:lnTo>
                  <a:lnTo>
                    <a:pt x="20" y="444"/>
                  </a:lnTo>
                  <a:lnTo>
                    <a:pt x="18" y="444"/>
                  </a:lnTo>
                  <a:lnTo>
                    <a:pt x="17" y="444"/>
                  </a:lnTo>
                  <a:lnTo>
                    <a:pt x="17" y="442"/>
                  </a:lnTo>
                  <a:lnTo>
                    <a:pt x="15" y="442"/>
                  </a:lnTo>
                  <a:lnTo>
                    <a:pt x="17" y="442"/>
                  </a:lnTo>
                  <a:lnTo>
                    <a:pt x="17" y="444"/>
                  </a:lnTo>
                  <a:lnTo>
                    <a:pt x="17" y="442"/>
                  </a:lnTo>
                  <a:lnTo>
                    <a:pt x="15" y="442"/>
                  </a:lnTo>
                  <a:lnTo>
                    <a:pt x="15" y="440"/>
                  </a:lnTo>
                  <a:lnTo>
                    <a:pt x="17" y="440"/>
                  </a:lnTo>
                  <a:lnTo>
                    <a:pt x="15" y="440"/>
                  </a:lnTo>
                  <a:lnTo>
                    <a:pt x="17" y="440"/>
                  </a:lnTo>
                  <a:lnTo>
                    <a:pt x="15" y="440"/>
                  </a:lnTo>
                  <a:lnTo>
                    <a:pt x="17" y="440"/>
                  </a:lnTo>
                  <a:lnTo>
                    <a:pt x="17" y="438"/>
                  </a:lnTo>
                  <a:lnTo>
                    <a:pt x="15" y="438"/>
                  </a:lnTo>
                  <a:lnTo>
                    <a:pt x="17" y="438"/>
                  </a:lnTo>
                  <a:lnTo>
                    <a:pt x="17" y="437"/>
                  </a:lnTo>
                  <a:lnTo>
                    <a:pt x="17" y="438"/>
                  </a:lnTo>
                  <a:lnTo>
                    <a:pt x="17" y="437"/>
                  </a:lnTo>
                  <a:lnTo>
                    <a:pt x="18" y="437"/>
                  </a:lnTo>
                  <a:lnTo>
                    <a:pt x="18" y="438"/>
                  </a:lnTo>
                  <a:lnTo>
                    <a:pt x="18" y="437"/>
                  </a:lnTo>
                  <a:lnTo>
                    <a:pt x="20" y="437"/>
                  </a:lnTo>
                  <a:lnTo>
                    <a:pt x="18" y="437"/>
                  </a:lnTo>
                  <a:lnTo>
                    <a:pt x="18" y="438"/>
                  </a:lnTo>
                  <a:lnTo>
                    <a:pt x="18" y="437"/>
                  </a:lnTo>
                  <a:lnTo>
                    <a:pt x="17" y="437"/>
                  </a:lnTo>
                  <a:lnTo>
                    <a:pt x="15" y="437"/>
                  </a:lnTo>
                  <a:lnTo>
                    <a:pt x="17" y="437"/>
                  </a:lnTo>
                  <a:lnTo>
                    <a:pt x="17" y="435"/>
                  </a:lnTo>
                  <a:lnTo>
                    <a:pt x="15" y="435"/>
                  </a:lnTo>
                  <a:lnTo>
                    <a:pt x="15" y="437"/>
                  </a:lnTo>
                  <a:lnTo>
                    <a:pt x="15" y="435"/>
                  </a:lnTo>
                  <a:lnTo>
                    <a:pt x="13" y="435"/>
                  </a:lnTo>
                  <a:lnTo>
                    <a:pt x="13" y="433"/>
                  </a:lnTo>
                  <a:lnTo>
                    <a:pt x="11" y="433"/>
                  </a:lnTo>
                  <a:lnTo>
                    <a:pt x="13" y="433"/>
                  </a:lnTo>
                  <a:lnTo>
                    <a:pt x="11" y="433"/>
                  </a:lnTo>
                  <a:lnTo>
                    <a:pt x="11" y="431"/>
                  </a:lnTo>
                  <a:lnTo>
                    <a:pt x="11" y="433"/>
                  </a:lnTo>
                  <a:lnTo>
                    <a:pt x="11" y="431"/>
                  </a:lnTo>
                  <a:lnTo>
                    <a:pt x="11" y="429"/>
                  </a:lnTo>
                  <a:lnTo>
                    <a:pt x="11" y="431"/>
                  </a:lnTo>
                  <a:lnTo>
                    <a:pt x="11" y="429"/>
                  </a:lnTo>
                  <a:lnTo>
                    <a:pt x="11" y="431"/>
                  </a:lnTo>
                  <a:lnTo>
                    <a:pt x="11" y="429"/>
                  </a:lnTo>
                  <a:lnTo>
                    <a:pt x="11" y="428"/>
                  </a:lnTo>
                  <a:lnTo>
                    <a:pt x="11" y="426"/>
                  </a:lnTo>
                  <a:lnTo>
                    <a:pt x="11" y="424"/>
                  </a:lnTo>
                  <a:lnTo>
                    <a:pt x="11" y="426"/>
                  </a:lnTo>
                  <a:lnTo>
                    <a:pt x="11" y="424"/>
                  </a:lnTo>
                  <a:lnTo>
                    <a:pt x="13" y="424"/>
                  </a:lnTo>
                  <a:lnTo>
                    <a:pt x="11" y="424"/>
                  </a:lnTo>
                  <a:lnTo>
                    <a:pt x="11" y="426"/>
                  </a:lnTo>
                  <a:lnTo>
                    <a:pt x="11" y="424"/>
                  </a:lnTo>
                  <a:lnTo>
                    <a:pt x="13" y="424"/>
                  </a:lnTo>
                  <a:lnTo>
                    <a:pt x="13" y="422"/>
                  </a:lnTo>
                  <a:lnTo>
                    <a:pt x="15" y="422"/>
                  </a:lnTo>
                  <a:lnTo>
                    <a:pt x="17" y="422"/>
                  </a:lnTo>
                  <a:lnTo>
                    <a:pt x="15" y="420"/>
                  </a:lnTo>
                  <a:lnTo>
                    <a:pt x="17" y="420"/>
                  </a:lnTo>
                  <a:lnTo>
                    <a:pt x="17" y="418"/>
                  </a:lnTo>
                  <a:lnTo>
                    <a:pt x="17" y="420"/>
                  </a:lnTo>
                  <a:lnTo>
                    <a:pt x="17" y="418"/>
                  </a:lnTo>
                  <a:lnTo>
                    <a:pt x="18" y="418"/>
                  </a:lnTo>
                  <a:lnTo>
                    <a:pt x="20" y="418"/>
                  </a:lnTo>
                  <a:lnTo>
                    <a:pt x="18" y="418"/>
                  </a:lnTo>
                  <a:lnTo>
                    <a:pt x="20" y="418"/>
                  </a:lnTo>
                  <a:lnTo>
                    <a:pt x="18" y="418"/>
                  </a:lnTo>
                  <a:lnTo>
                    <a:pt x="20" y="418"/>
                  </a:lnTo>
                  <a:lnTo>
                    <a:pt x="20" y="417"/>
                  </a:lnTo>
                  <a:lnTo>
                    <a:pt x="18" y="417"/>
                  </a:lnTo>
                  <a:lnTo>
                    <a:pt x="18" y="418"/>
                  </a:lnTo>
                  <a:lnTo>
                    <a:pt x="18" y="417"/>
                  </a:lnTo>
                  <a:lnTo>
                    <a:pt x="17" y="417"/>
                  </a:lnTo>
                  <a:lnTo>
                    <a:pt x="17" y="418"/>
                  </a:lnTo>
                  <a:lnTo>
                    <a:pt x="15" y="418"/>
                  </a:lnTo>
                  <a:lnTo>
                    <a:pt x="13" y="418"/>
                  </a:lnTo>
                  <a:lnTo>
                    <a:pt x="13" y="420"/>
                  </a:lnTo>
                  <a:lnTo>
                    <a:pt x="13" y="422"/>
                  </a:lnTo>
                  <a:lnTo>
                    <a:pt x="11" y="422"/>
                  </a:lnTo>
                  <a:lnTo>
                    <a:pt x="11" y="420"/>
                  </a:lnTo>
                  <a:lnTo>
                    <a:pt x="13" y="420"/>
                  </a:lnTo>
                  <a:lnTo>
                    <a:pt x="13" y="418"/>
                  </a:lnTo>
                  <a:lnTo>
                    <a:pt x="13" y="420"/>
                  </a:lnTo>
                  <a:lnTo>
                    <a:pt x="11" y="420"/>
                  </a:lnTo>
                  <a:lnTo>
                    <a:pt x="11" y="418"/>
                  </a:lnTo>
                  <a:lnTo>
                    <a:pt x="13" y="418"/>
                  </a:lnTo>
                  <a:lnTo>
                    <a:pt x="13" y="417"/>
                  </a:lnTo>
                  <a:lnTo>
                    <a:pt x="15" y="417"/>
                  </a:lnTo>
                  <a:lnTo>
                    <a:pt x="17" y="417"/>
                  </a:lnTo>
                  <a:lnTo>
                    <a:pt x="17" y="415"/>
                  </a:lnTo>
                  <a:lnTo>
                    <a:pt x="17" y="417"/>
                  </a:lnTo>
                  <a:lnTo>
                    <a:pt x="15" y="417"/>
                  </a:lnTo>
                  <a:lnTo>
                    <a:pt x="15" y="415"/>
                  </a:lnTo>
                  <a:lnTo>
                    <a:pt x="15" y="413"/>
                  </a:lnTo>
                  <a:lnTo>
                    <a:pt x="20" y="413"/>
                  </a:lnTo>
                  <a:lnTo>
                    <a:pt x="20" y="411"/>
                  </a:lnTo>
                  <a:lnTo>
                    <a:pt x="22" y="411"/>
                  </a:lnTo>
                  <a:lnTo>
                    <a:pt x="24" y="411"/>
                  </a:lnTo>
                  <a:lnTo>
                    <a:pt x="26" y="411"/>
                  </a:lnTo>
                  <a:lnTo>
                    <a:pt x="26" y="409"/>
                  </a:lnTo>
                  <a:lnTo>
                    <a:pt x="26" y="411"/>
                  </a:lnTo>
                  <a:lnTo>
                    <a:pt x="24" y="411"/>
                  </a:lnTo>
                  <a:lnTo>
                    <a:pt x="22" y="411"/>
                  </a:lnTo>
                  <a:lnTo>
                    <a:pt x="22" y="409"/>
                  </a:lnTo>
                  <a:lnTo>
                    <a:pt x="22" y="411"/>
                  </a:lnTo>
                  <a:lnTo>
                    <a:pt x="20" y="411"/>
                  </a:lnTo>
                  <a:lnTo>
                    <a:pt x="20" y="406"/>
                  </a:lnTo>
                  <a:lnTo>
                    <a:pt x="20" y="404"/>
                  </a:lnTo>
                  <a:lnTo>
                    <a:pt x="20" y="402"/>
                  </a:lnTo>
                  <a:lnTo>
                    <a:pt x="22" y="402"/>
                  </a:lnTo>
                  <a:lnTo>
                    <a:pt x="24" y="402"/>
                  </a:lnTo>
                  <a:lnTo>
                    <a:pt x="24" y="404"/>
                  </a:lnTo>
                  <a:lnTo>
                    <a:pt x="24" y="406"/>
                  </a:lnTo>
                  <a:lnTo>
                    <a:pt x="24" y="404"/>
                  </a:lnTo>
                  <a:lnTo>
                    <a:pt x="26" y="404"/>
                  </a:lnTo>
                  <a:lnTo>
                    <a:pt x="26" y="402"/>
                  </a:lnTo>
                  <a:lnTo>
                    <a:pt x="28" y="402"/>
                  </a:lnTo>
                  <a:lnTo>
                    <a:pt x="28" y="404"/>
                  </a:lnTo>
                  <a:lnTo>
                    <a:pt x="29" y="404"/>
                  </a:lnTo>
                  <a:lnTo>
                    <a:pt x="29" y="402"/>
                  </a:lnTo>
                  <a:lnTo>
                    <a:pt x="31" y="402"/>
                  </a:lnTo>
                  <a:lnTo>
                    <a:pt x="31" y="400"/>
                  </a:lnTo>
                  <a:lnTo>
                    <a:pt x="31" y="402"/>
                  </a:lnTo>
                  <a:lnTo>
                    <a:pt x="33" y="402"/>
                  </a:lnTo>
                  <a:lnTo>
                    <a:pt x="35" y="402"/>
                  </a:lnTo>
                  <a:lnTo>
                    <a:pt x="37" y="402"/>
                  </a:lnTo>
                  <a:lnTo>
                    <a:pt x="39" y="402"/>
                  </a:lnTo>
                  <a:lnTo>
                    <a:pt x="40" y="402"/>
                  </a:lnTo>
                  <a:lnTo>
                    <a:pt x="42" y="402"/>
                  </a:lnTo>
                  <a:lnTo>
                    <a:pt x="44" y="402"/>
                  </a:lnTo>
                  <a:lnTo>
                    <a:pt x="46" y="402"/>
                  </a:lnTo>
                  <a:lnTo>
                    <a:pt x="48" y="402"/>
                  </a:lnTo>
                  <a:lnTo>
                    <a:pt x="49" y="402"/>
                  </a:lnTo>
                  <a:lnTo>
                    <a:pt x="51" y="402"/>
                  </a:lnTo>
                  <a:lnTo>
                    <a:pt x="53" y="402"/>
                  </a:lnTo>
                  <a:lnTo>
                    <a:pt x="55" y="402"/>
                  </a:lnTo>
                  <a:lnTo>
                    <a:pt x="57" y="402"/>
                  </a:lnTo>
                  <a:lnTo>
                    <a:pt x="59" y="402"/>
                  </a:lnTo>
                  <a:lnTo>
                    <a:pt x="60" y="402"/>
                  </a:lnTo>
                  <a:lnTo>
                    <a:pt x="62" y="402"/>
                  </a:lnTo>
                  <a:lnTo>
                    <a:pt x="64" y="402"/>
                  </a:lnTo>
                  <a:lnTo>
                    <a:pt x="66" y="402"/>
                  </a:lnTo>
                  <a:lnTo>
                    <a:pt x="68" y="402"/>
                  </a:lnTo>
                  <a:lnTo>
                    <a:pt x="70" y="402"/>
                  </a:lnTo>
                  <a:lnTo>
                    <a:pt x="71" y="402"/>
                  </a:lnTo>
                  <a:lnTo>
                    <a:pt x="73" y="400"/>
                  </a:lnTo>
                  <a:lnTo>
                    <a:pt x="75" y="400"/>
                  </a:lnTo>
                  <a:lnTo>
                    <a:pt x="77" y="400"/>
                  </a:lnTo>
                  <a:lnTo>
                    <a:pt x="79" y="400"/>
                  </a:lnTo>
                  <a:lnTo>
                    <a:pt x="79" y="398"/>
                  </a:lnTo>
                  <a:lnTo>
                    <a:pt x="80" y="398"/>
                  </a:lnTo>
                  <a:lnTo>
                    <a:pt x="82" y="398"/>
                  </a:lnTo>
                  <a:lnTo>
                    <a:pt x="84" y="398"/>
                  </a:lnTo>
                  <a:lnTo>
                    <a:pt x="86" y="396"/>
                  </a:lnTo>
                  <a:lnTo>
                    <a:pt x="84" y="396"/>
                  </a:lnTo>
                  <a:lnTo>
                    <a:pt x="86" y="396"/>
                  </a:lnTo>
                  <a:lnTo>
                    <a:pt x="88" y="396"/>
                  </a:lnTo>
                  <a:lnTo>
                    <a:pt x="88" y="395"/>
                  </a:lnTo>
                  <a:lnTo>
                    <a:pt x="88" y="396"/>
                  </a:lnTo>
                  <a:lnTo>
                    <a:pt x="88" y="395"/>
                  </a:lnTo>
                  <a:lnTo>
                    <a:pt x="90" y="395"/>
                  </a:lnTo>
                  <a:lnTo>
                    <a:pt x="90" y="396"/>
                  </a:lnTo>
                  <a:lnTo>
                    <a:pt x="88" y="396"/>
                  </a:lnTo>
                  <a:lnTo>
                    <a:pt x="86" y="396"/>
                  </a:lnTo>
                  <a:lnTo>
                    <a:pt x="86" y="398"/>
                  </a:lnTo>
                  <a:lnTo>
                    <a:pt x="86" y="400"/>
                  </a:lnTo>
                  <a:lnTo>
                    <a:pt x="84" y="400"/>
                  </a:lnTo>
                  <a:lnTo>
                    <a:pt x="86" y="400"/>
                  </a:lnTo>
                  <a:lnTo>
                    <a:pt x="86" y="402"/>
                  </a:lnTo>
                  <a:lnTo>
                    <a:pt x="86" y="404"/>
                  </a:lnTo>
                  <a:lnTo>
                    <a:pt x="84" y="404"/>
                  </a:lnTo>
                  <a:lnTo>
                    <a:pt x="86" y="404"/>
                  </a:lnTo>
                  <a:lnTo>
                    <a:pt x="88" y="404"/>
                  </a:lnTo>
                  <a:lnTo>
                    <a:pt x="88" y="406"/>
                  </a:lnTo>
                  <a:lnTo>
                    <a:pt x="90" y="404"/>
                  </a:lnTo>
                  <a:lnTo>
                    <a:pt x="90" y="406"/>
                  </a:lnTo>
                  <a:lnTo>
                    <a:pt x="90" y="404"/>
                  </a:lnTo>
                  <a:lnTo>
                    <a:pt x="90" y="406"/>
                  </a:lnTo>
                  <a:lnTo>
                    <a:pt x="91" y="406"/>
                  </a:lnTo>
                  <a:lnTo>
                    <a:pt x="91" y="404"/>
                  </a:lnTo>
                  <a:lnTo>
                    <a:pt x="93" y="404"/>
                  </a:lnTo>
                  <a:lnTo>
                    <a:pt x="95" y="404"/>
                  </a:lnTo>
                  <a:lnTo>
                    <a:pt x="97" y="404"/>
                  </a:lnTo>
                  <a:lnTo>
                    <a:pt x="97" y="402"/>
                  </a:lnTo>
                  <a:lnTo>
                    <a:pt x="95" y="402"/>
                  </a:lnTo>
                  <a:lnTo>
                    <a:pt x="95" y="400"/>
                  </a:lnTo>
                  <a:lnTo>
                    <a:pt x="95" y="402"/>
                  </a:lnTo>
                  <a:lnTo>
                    <a:pt x="97" y="402"/>
                  </a:lnTo>
                  <a:lnTo>
                    <a:pt x="97" y="400"/>
                  </a:lnTo>
                  <a:lnTo>
                    <a:pt x="99" y="400"/>
                  </a:lnTo>
                  <a:lnTo>
                    <a:pt x="101" y="400"/>
                  </a:lnTo>
                  <a:lnTo>
                    <a:pt x="102" y="400"/>
                  </a:lnTo>
                  <a:lnTo>
                    <a:pt x="102" y="398"/>
                  </a:lnTo>
                  <a:lnTo>
                    <a:pt x="104" y="398"/>
                  </a:lnTo>
                  <a:lnTo>
                    <a:pt x="104" y="396"/>
                  </a:lnTo>
                  <a:lnTo>
                    <a:pt x="102" y="396"/>
                  </a:lnTo>
                  <a:lnTo>
                    <a:pt x="101" y="396"/>
                  </a:lnTo>
                  <a:lnTo>
                    <a:pt x="99" y="396"/>
                  </a:lnTo>
                  <a:lnTo>
                    <a:pt x="97" y="396"/>
                  </a:lnTo>
                  <a:lnTo>
                    <a:pt x="97" y="395"/>
                  </a:lnTo>
                  <a:lnTo>
                    <a:pt x="95" y="393"/>
                  </a:lnTo>
                  <a:lnTo>
                    <a:pt x="93" y="393"/>
                  </a:lnTo>
                  <a:lnTo>
                    <a:pt x="95" y="393"/>
                  </a:lnTo>
                  <a:lnTo>
                    <a:pt x="93" y="393"/>
                  </a:lnTo>
                  <a:lnTo>
                    <a:pt x="93" y="391"/>
                  </a:lnTo>
                  <a:lnTo>
                    <a:pt x="95" y="391"/>
                  </a:lnTo>
                  <a:lnTo>
                    <a:pt x="95" y="393"/>
                  </a:lnTo>
                  <a:lnTo>
                    <a:pt x="97" y="393"/>
                  </a:lnTo>
                  <a:lnTo>
                    <a:pt x="99" y="393"/>
                  </a:lnTo>
                  <a:lnTo>
                    <a:pt x="97" y="393"/>
                  </a:lnTo>
                  <a:lnTo>
                    <a:pt x="99" y="393"/>
                  </a:lnTo>
                  <a:lnTo>
                    <a:pt x="99" y="395"/>
                  </a:lnTo>
                  <a:lnTo>
                    <a:pt x="99" y="396"/>
                  </a:lnTo>
                  <a:lnTo>
                    <a:pt x="99" y="395"/>
                  </a:lnTo>
                  <a:lnTo>
                    <a:pt x="101" y="396"/>
                  </a:lnTo>
                  <a:lnTo>
                    <a:pt x="101" y="395"/>
                  </a:lnTo>
                  <a:lnTo>
                    <a:pt x="101" y="393"/>
                  </a:lnTo>
                  <a:lnTo>
                    <a:pt x="99" y="393"/>
                  </a:lnTo>
                  <a:lnTo>
                    <a:pt x="101" y="393"/>
                  </a:lnTo>
                  <a:lnTo>
                    <a:pt x="99" y="393"/>
                  </a:lnTo>
                  <a:lnTo>
                    <a:pt x="101" y="393"/>
                  </a:lnTo>
                  <a:lnTo>
                    <a:pt x="101" y="391"/>
                  </a:lnTo>
                  <a:lnTo>
                    <a:pt x="99" y="391"/>
                  </a:lnTo>
                  <a:lnTo>
                    <a:pt x="101" y="391"/>
                  </a:lnTo>
                  <a:lnTo>
                    <a:pt x="101" y="389"/>
                  </a:lnTo>
                  <a:lnTo>
                    <a:pt x="102" y="389"/>
                  </a:lnTo>
                  <a:lnTo>
                    <a:pt x="104" y="389"/>
                  </a:lnTo>
                  <a:lnTo>
                    <a:pt x="104" y="387"/>
                  </a:lnTo>
                  <a:lnTo>
                    <a:pt x="102" y="387"/>
                  </a:lnTo>
                  <a:lnTo>
                    <a:pt x="102" y="385"/>
                  </a:lnTo>
                  <a:lnTo>
                    <a:pt x="101" y="384"/>
                  </a:lnTo>
                  <a:lnTo>
                    <a:pt x="101" y="382"/>
                  </a:lnTo>
                  <a:lnTo>
                    <a:pt x="99" y="380"/>
                  </a:lnTo>
                  <a:lnTo>
                    <a:pt x="99" y="378"/>
                  </a:lnTo>
                  <a:lnTo>
                    <a:pt x="97" y="376"/>
                  </a:lnTo>
                  <a:lnTo>
                    <a:pt x="97" y="374"/>
                  </a:lnTo>
                  <a:lnTo>
                    <a:pt x="97" y="371"/>
                  </a:lnTo>
                  <a:lnTo>
                    <a:pt x="95" y="371"/>
                  </a:lnTo>
                  <a:lnTo>
                    <a:pt x="95" y="369"/>
                  </a:lnTo>
                  <a:lnTo>
                    <a:pt x="93" y="369"/>
                  </a:lnTo>
                  <a:lnTo>
                    <a:pt x="91" y="367"/>
                  </a:lnTo>
                  <a:lnTo>
                    <a:pt x="91" y="365"/>
                  </a:lnTo>
                  <a:lnTo>
                    <a:pt x="90" y="364"/>
                  </a:lnTo>
                  <a:lnTo>
                    <a:pt x="88" y="362"/>
                  </a:lnTo>
                  <a:lnTo>
                    <a:pt x="90" y="360"/>
                  </a:lnTo>
                  <a:lnTo>
                    <a:pt x="90" y="358"/>
                  </a:lnTo>
                  <a:lnTo>
                    <a:pt x="88" y="358"/>
                  </a:lnTo>
                  <a:lnTo>
                    <a:pt x="88" y="356"/>
                  </a:lnTo>
                  <a:lnTo>
                    <a:pt x="88" y="354"/>
                  </a:lnTo>
                  <a:lnTo>
                    <a:pt x="90" y="354"/>
                  </a:lnTo>
                  <a:lnTo>
                    <a:pt x="90" y="353"/>
                  </a:lnTo>
                  <a:lnTo>
                    <a:pt x="88" y="351"/>
                  </a:lnTo>
                  <a:lnTo>
                    <a:pt x="86" y="351"/>
                  </a:lnTo>
                  <a:lnTo>
                    <a:pt x="84" y="353"/>
                  </a:lnTo>
                  <a:lnTo>
                    <a:pt x="82" y="353"/>
                  </a:lnTo>
                  <a:lnTo>
                    <a:pt x="80" y="353"/>
                  </a:lnTo>
                  <a:lnTo>
                    <a:pt x="79" y="353"/>
                  </a:lnTo>
                  <a:lnTo>
                    <a:pt x="77" y="353"/>
                  </a:lnTo>
                  <a:lnTo>
                    <a:pt x="75" y="351"/>
                  </a:lnTo>
                  <a:lnTo>
                    <a:pt x="73" y="351"/>
                  </a:lnTo>
                  <a:lnTo>
                    <a:pt x="73" y="349"/>
                  </a:lnTo>
                  <a:lnTo>
                    <a:pt x="71" y="347"/>
                  </a:lnTo>
                  <a:lnTo>
                    <a:pt x="68" y="343"/>
                  </a:lnTo>
                  <a:lnTo>
                    <a:pt x="68" y="338"/>
                  </a:lnTo>
                  <a:lnTo>
                    <a:pt x="70" y="336"/>
                  </a:lnTo>
                  <a:lnTo>
                    <a:pt x="70" y="334"/>
                  </a:lnTo>
                  <a:lnTo>
                    <a:pt x="71" y="334"/>
                  </a:lnTo>
                  <a:lnTo>
                    <a:pt x="71" y="332"/>
                  </a:lnTo>
                  <a:lnTo>
                    <a:pt x="71" y="331"/>
                  </a:lnTo>
                  <a:lnTo>
                    <a:pt x="71" y="329"/>
                  </a:lnTo>
                  <a:lnTo>
                    <a:pt x="71" y="327"/>
                  </a:lnTo>
                  <a:lnTo>
                    <a:pt x="71" y="325"/>
                  </a:lnTo>
                  <a:lnTo>
                    <a:pt x="71" y="323"/>
                  </a:lnTo>
                  <a:lnTo>
                    <a:pt x="71" y="321"/>
                  </a:lnTo>
                  <a:lnTo>
                    <a:pt x="70" y="320"/>
                  </a:lnTo>
                  <a:lnTo>
                    <a:pt x="68" y="320"/>
                  </a:lnTo>
                  <a:lnTo>
                    <a:pt x="66" y="320"/>
                  </a:lnTo>
                  <a:lnTo>
                    <a:pt x="62" y="320"/>
                  </a:lnTo>
                  <a:lnTo>
                    <a:pt x="60" y="320"/>
                  </a:lnTo>
                  <a:lnTo>
                    <a:pt x="59" y="320"/>
                  </a:lnTo>
                  <a:lnTo>
                    <a:pt x="57" y="320"/>
                  </a:lnTo>
                  <a:lnTo>
                    <a:pt x="55" y="318"/>
                  </a:lnTo>
                  <a:lnTo>
                    <a:pt x="51" y="316"/>
                  </a:lnTo>
                  <a:lnTo>
                    <a:pt x="48" y="314"/>
                  </a:lnTo>
                  <a:lnTo>
                    <a:pt x="46" y="312"/>
                  </a:lnTo>
                  <a:lnTo>
                    <a:pt x="46" y="311"/>
                  </a:lnTo>
                  <a:lnTo>
                    <a:pt x="48" y="309"/>
                  </a:lnTo>
                  <a:lnTo>
                    <a:pt x="48" y="305"/>
                  </a:lnTo>
                  <a:lnTo>
                    <a:pt x="49" y="300"/>
                  </a:lnTo>
                  <a:lnTo>
                    <a:pt x="51" y="298"/>
                  </a:lnTo>
                  <a:lnTo>
                    <a:pt x="55" y="294"/>
                  </a:lnTo>
                  <a:lnTo>
                    <a:pt x="57" y="294"/>
                  </a:lnTo>
                  <a:lnTo>
                    <a:pt x="57" y="292"/>
                  </a:lnTo>
                  <a:lnTo>
                    <a:pt x="60" y="290"/>
                  </a:lnTo>
                  <a:lnTo>
                    <a:pt x="62" y="289"/>
                  </a:lnTo>
                  <a:lnTo>
                    <a:pt x="62" y="287"/>
                  </a:lnTo>
                  <a:lnTo>
                    <a:pt x="64" y="287"/>
                  </a:lnTo>
                  <a:lnTo>
                    <a:pt x="66" y="285"/>
                  </a:lnTo>
                  <a:lnTo>
                    <a:pt x="66" y="283"/>
                  </a:lnTo>
                  <a:lnTo>
                    <a:pt x="70" y="276"/>
                  </a:lnTo>
                  <a:lnTo>
                    <a:pt x="71" y="276"/>
                  </a:lnTo>
                  <a:lnTo>
                    <a:pt x="71" y="274"/>
                  </a:lnTo>
                  <a:lnTo>
                    <a:pt x="73" y="272"/>
                  </a:lnTo>
                  <a:lnTo>
                    <a:pt x="75" y="272"/>
                  </a:lnTo>
                  <a:lnTo>
                    <a:pt x="77" y="270"/>
                  </a:lnTo>
                  <a:lnTo>
                    <a:pt x="79" y="268"/>
                  </a:lnTo>
                  <a:lnTo>
                    <a:pt x="80" y="268"/>
                  </a:lnTo>
                  <a:lnTo>
                    <a:pt x="82" y="268"/>
                  </a:lnTo>
                  <a:lnTo>
                    <a:pt x="84" y="268"/>
                  </a:lnTo>
                  <a:lnTo>
                    <a:pt x="86" y="268"/>
                  </a:lnTo>
                  <a:lnTo>
                    <a:pt x="86" y="270"/>
                  </a:lnTo>
                  <a:lnTo>
                    <a:pt x="90" y="272"/>
                  </a:lnTo>
                  <a:lnTo>
                    <a:pt x="90" y="274"/>
                  </a:lnTo>
                  <a:lnTo>
                    <a:pt x="90" y="276"/>
                  </a:lnTo>
                  <a:lnTo>
                    <a:pt x="91" y="278"/>
                  </a:lnTo>
                  <a:lnTo>
                    <a:pt x="91" y="279"/>
                  </a:lnTo>
                  <a:lnTo>
                    <a:pt x="95" y="279"/>
                  </a:lnTo>
                  <a:lnTo>
                    <a:pt x="97" y="279"/>
                  </a:lnTo>
                  <a:lnTo>
                    <a:pt x="99" y="279"/>
                  </a:lnTo>
                  <a:lnTo>
                    <a:pt x="101" y="278"/>
                  </a:lnTo>
                  <a:lnTo>
                    <a:pt x="104" y="278"/>
                  </a:lnTo>
                  <a:lnTo>
                    <a:pt x="108" y="276"/>
                  </a:lnTo>
                  <a:lnTo>
                    <a:pt x="113" y="274"/>
                  </a:lnTo>
                  <a:lnTo>
                    <a:pt x="117" y="274"/>
                  </a:lnTo>
                  <a:lnTo>
                    <a:pt x="121" y="274"/>
                  </a:lnTo>
                  <a:lnTo>
                    <a:pt x="124" y="274"/>
                  </a:lnTo>
                  <a:lnTo>
                    <a:pt x="130" y="272"/>
                  </a:lnTo>
                  <a:lnTo>
                    <a:pt x="133" y="270"/>
                  </a:lnTo>
                  <a:lnTo>
                    <a:pt x="133" y="268"/>
                  </a:lnTo>
                  <a:lnTo>
                    <a:pt x="133" y="265"/>
                  </a:lnTo>
                  <a:lnTo>
                    <a:pt x="137" y="261"/>
                  </a:lnTo>
                  <a:lnTo>
                    <a:pt x="139" y="259"/>
                  </a:lnTo>
                  <a:lnTo>
                    <a:pt x="141" y="258"/>
                  </a:lnTo>
                  <a:lnTo>
                    <a:pt x="144" y="256"/>
                  </a:lnTo>
                  <a:lnTo>
                    <a:pt x="144" y="252"/>
                  </a:lnTo>
                  <a:lnTo>
                    <a:pt x="146" y="248"/>
                  </a:lnTo>
                  <a:lnTo>
                    <a:pt x="146" y="245"/>
                  </a:lnTo>
                  <a:lnTo>
                    <a:pt x="148" y="243"/>
                  </a:lnTo>
                  <a:lnTo>
                    <a:pt x="150" y="241"/>
                  </a:lnTo>
                  <a:lnTo>
                    <a:pt x="154" y="239"/>
                  </a:lnTo>
                  <a:lnTo>
                    <a:pt x="163" y="236"/>
                  </a:lnTo>
                  <a:lnTo>
                    <a:pt x="170" y="232"/>
                  </a:lnTo>
                  <a:lnTo>
                    <a:pt x="172" y="228"/>
                  </a:lnTo>
                  <a:lnTo>
                    <a:pt x="174" y="226"/>
                  </a:lnTo>
                  <a:lnTo>
                    <a:pt x="175" y="225"/>
                  </a:lnTo>
                  <a:lnTo>
                    <a:pt x="183" y="214"/>
                  </a:lnTo>
                  <a:lnTo>
                    <a:pt x="183" y="212"/>
                  </a:lnTo>
                  <a:lnTo>
                    <a:pt x="183" y="210"/>
                  </a:lnTo>
                  <a:lnTo>
                    <a:pt x="185" y="205"/>
                  </a:lnTo>
                  <a:lnTo>
                    <a:pt x="186" y="199"/>
                  </a:lnTo>
                  <a:lnTo>
                    <a:pt x="194" y="197"/>
                  </a:lnTo>
                  <a:lnTo>
                    <a:pt x="201" y="195"/>
                  </a:lnTo>
                  <a:lnTo>
                    <a:pt x="201" y="194"/>
                  </a:lnTo>
                  <a:lnTo>
                    <a:pt x="203" y="194"/>
                  </a:lnTo>
                  <a:lnTo>
                    <a:pt x="206" y="190"/>
                  </a:lnTo>
                  <a:lnTo>
                    <a:pt x="206" y="188"/>
                  </a:lnTo>
                  <a:lnTo>
                    <a:pt x="206" y="186"/>
                  </a:lnTo>
                  <a:lnTo>
                    <a:pt x="205" y="186"/>
                  </a:lnTo>
                  <a:lnTo>
                    <a:pt x="205" y="184"/>
                  </a:lnTo>
                  <a:lnTo>
                    <a:pt x="203" y="184"/>
                  </a:lnTo>
                  <a:lnTo>
                    <a:pt x="205" y="184"/>
                  </a:lnTo>
                  <a:lnTo>
                    <a:pt x="205" y="183"/>
                  </a:lnTo>
                  <a:lnTo>
                    <a:pt x="206" y="183"/>
                  </a:lnTo>
                  <a:lnTo>
                    <a:pt x="206" y="181"/>
                  </a:lnTo>
                  <a:lnTo>
                    <a:pt x="206" y="183"/>
                  </a:lnTo>
                  <a:lnTo>
                    <a:pt x="205" y="183"/>
                  </a:lnTo>
                  <a:lnTo>
                    <a:pt x="205" y="181"/>
                  </a:lnTo>
                  <a:lnTo>
                    <a:pt x="206" y="181"/>
                  </a:lnTo>
                  <a:lnTo>
                    <a:pt x="206" y="179"/>
                  </a:lnTo>
                  <a:lnTo>
                    <a:pt x="208" y="179"/>
                  </a:lnTo>
                  <a:lnTo>
                    <a:pt x="210" y="179"/>
                  </a:lnTo>
                  <a:lnTo>
                    <a:pt x="210" y="177"/>
                  </a:lnTo>
                  <a:lnTo>
                    <a:pt x="212" y="177"/>
                  </a:lnTo>
                  <a:lnTo>
                    <a:pt x="212" y="175"/>
                  </a:lnTo>
                  <a:lnTo>
                    <a:pt x="214" y="175"/>
                  </a:lnTo>
                  <a:lnTo>
                    <a:pt x="214" y="173"/>
                  </a:lnTo>
                  <a:lnTo>
                    <a:pt x="216" y="173"/>
                  </a:lnTo>
                  <a:lnTo>
                    <a:pt x="216" y="172"/>
                  </a:lnTo>
                  <a:lnTo>
                    <a:pt x="217" y="172"/>
                  </a:lnTo>
                  <a:lnTo>
                    <a:pt x="217" y="170"/>
                  </a:lnTo>
                  <a:lnTo>
                    <a:pt x="219" y="170"/>
                  </a:lnTo>
                  <a:lnTo>
                    <a:pt x="219" y="168"/>
                  </a:lnTo>
                  <a:lnTo>
                    <a:pt x="219" y="166"/>
                  </a:lnTo>
                  <a:lnTo>
                    <a:pt x="221" y="166"/>
                  </a:lnTo>
                  <a:lnTo>
                    <a:pt x="221" y="168"/>
                  </a:lnTo>
                  <a:lnTo>
                    <a:pt x="221" y="166"/>
                  </a:lnTo>
                  <a:lnTo>
                    <a:pt x="221" y="164"/>
                  </a:lnTo>
                  <a:lnTo>
                    <a:pt x="223" y="164"/>
                  </a:lnTo>
                  <a:lnTo>
                    <a:pt x="225" y="164"/>
                  </a:lnTo>
                  <a:lnTo>
                    <a:pt x="225" y="162"/>
                  </a:lnTo>
                  <a:lnTo>
                    <a:pt x="227" y="162"/>
                  </a:lnTo>
                  <a:lnTo>
                    <a:pt x="227" y="161"/>
                  </a:lnTo>
                  <a:lnTo>
                    <a:pt x="228" y="161"/>
                  </a:lnTo>
                  <a:lnTo>
                    <a:pt x="228" y="159"/>
                  </a:lnTo>
                  <a:lnTo>
                    <a:pt x="228" y="161"/>
                  </a:lnTo>
                  <a:lnTo>
                    <a:pt x="230" y="161"/>
                  </a:lnTo>
                  <a:lnTo>
                    <a:pt x="232" y="161"/>
                  </a:lnTo>
                  <a:lnTo>
                    <a:pt x="232" y="159"/>
                  </a:lnTo>
                  <a:lnTo>
                    <a:pt x="232" y="157"/>
                  </a:lnTo>
                  <a:lnTo>
                    <a:pt x="230" y="157"/>
                  </a:lnTo>
                  <a:lnTo>
                    <a:pt x="228" y="157"/>
                  </a:lnTo>
                  <a:lnTo>
                    <a:pt x="230" y="157"/>
                  </a:lnTo>
                  <a:lnTo>
                    <a:pt x="228" y="157"/>
                  </a:lnTo>
                  <a:lnTo>
                    <a:pt x="230" y="157"/>
                  </a:lnTo>
                  <a:lnTo>
                    <a:pt x="230" y="159"/>
                  </a:lnTo>
                  <a:lnTo>
                    <a:pt x="228" y="159"/>
                  </a:lnTo>
                  <a:lnTo>
                    <a:pt x="227" y="159"/>
                  </a:lnTo>
                  <a:lnTo>
                    <a:pt x="227" y="157"/>
                  </a:lnTo>
                  <a:lnTo>
                    <a:pt x="227" y="155"/>
                  </a:lnTo>
                  <a:lnTo>
                    <a:pt x="227" y="153"/>
                  </a:lnTo>
                  <a:lnTo>
                    <a:pt x="227" y="152"/>
                  </a:lnTo>
                  <a:lnTo>
                    <a:pt x="227" y="150"/>
                  </a:lnTo>
                  <a:lnTo>
                    <a:pt x="228" y="150"/>
                  </a:lnTo>
                  <a:lnTo>
                    <a:pt x="227" y="148"/>
                  </a:lnTo>
                  <a:lnTo>
                    <a:pt x="228" y="148"/>
                  </a:lnTo>
                  <a:lnTo>
                    <a:pt x="228" y="146"/>
                  </a:lnTo>
                  <a:lnTo>
                    <a:pt x="230" y="146"/>
                  </a:lnTo>
                  <a:lnTo>
                    <a:pt x="232" y="146"/>
                  </a:lnTo>
                  <a:lnTo>
                    <a:pt x="230" y="146"/>
                  </a:lnTo>
                  <a:lnTo>
                    <a:pt x="232" y="146"/>
                  </a:lnTo>
                  <a:lnTo>
                    <a:pt x="230" y="146"/>
                  </a:lnTo>
                  <a:lnTo>
                    <a:pt x="230" y="144"/>
                  </a:lnTo>
                  <a:lnTo>
                    <a:pt x="228" y="144"/>
                  </a:lnTo>
                  <a:lnTo>
                    <a:pt x="228" y="142"/>
                  </a:lnTo>
                  <a:lnTo>
                    <a:pt x="230" y="142"/>
                  </a:lnTo>
                  <a:lnTo>
                    <a:pt x="230" y="141"/>
                  </a:lnTo>
                  <a:lnTo>
                    <a:pt x="228" y="141"/>
                  </a:lnTo>
                  <a:lnTo>
                    <a:pt x="228" y="139"/>
                  </a:lnTo>
                  <a:lnTo>
                    <a:pt x="227" y="139"/>
                  </a:lnTo>
                  <a:lnTo>
                    <a:pt x="227" y="137"/>
                  </a:lnTo>
                  <a:lnTo>
                    <a:pt x="225" y="137"/>
                  </a:lnTo>
                  <a:lnTo>
                    <a:pt x="225" y="135"/>
                  </a:lnTo>
                  <a:lnTo>
                    <a:pt x="227" y="135"/>
                  </a:lnTo>
                  <a:lnTo>
                    <a:pt x="228" y="135"/>
                  </a:lnTo>
                  <a:lnTo>
                    <a:pt x="228" y="133"/>
                  </a:lnTo>
                  <a:lnTo>
                    <a:pt x="227" y="133"/>
                  </a:lnTo>
                  <a:lnTo>
                    <a:pt x="228" y="133"/>
                  </a:lnTo>
                  <a:lnTo>
                    <a:pt x="228" y="131"/>
                  </a:lnTo>
                  <a:lnTo>
                    <a:pt x="230" y="131"/>
                  </a:lnTo>
                  <a:lnTo>
                    <a:pt x="230" y="130"/>
                  </a:lnTo>
                  <a:lnTo>
                    <a:pt x="232" y="130"/>
                  </a:lnTo>
                  <a:lnTo>
                    <a:pt x="232" y="128"/>
                  </a:lnTo>
                  <a:lnTo>
                    <a:pt x="234" y="130"/>
                  </a:lnTo>
                  <a:lnTo>
                    <a:pt x="234" y="128"/>
                  </a:lnTo>
                  <a:lnTo>
                    <a:pt x="236" y="128"/>
                  </a:lnTo>
                  <a:lnTo>
                    <a:pt x="237" y="128"/>
                  </a:lnTo>
                  <a:lnTo>
                    <a:pt x="237" y="126"/>
                  </a:lnTo>
                  <a:lnTo>
                    <a:pt x="239" y="126"/>
                  </a:lnTo>
                  <a:lnTo>
                    <a:pt x="237" y="124"/>
                  </a:lnTo>
                  <a:lnTo>
                    <a:pt x="239" y="124"/>
                  </a:lnTo>
                  <a:lnTo>
                    <a:pt x="241" y="124"/>
                  </a:lnTo>
                  <a:lnTo>
                    <a:pt x="239" y="124"/>
                  </a:lnTo>
                  <a:lnTo>
                    <a:pt x="241" y="124"/>
                  </a:lnTo>
                  <a:lnTo>
                    <a:pt x="243" y="124"/>
                  </a:lnTo>
                  <a:lnTo>
                    <a:pt x="245" y="124"/>
                  </a:lnTo>
                  <a:lnTo>
                    <a:pt x="247" y="124"/>
                  </a:lnTo>
                  <a:lnTo>
                    <a:pt x="248" y="124"/>
                  </a:lnTo>
                  <a:lnTo>
                    <a:pt x="250" y="124"/>
                  </a:lnTo>
                  <a:lnTo>
                    <a:pt x="250" y="122"/>
                  </a:lnTo>
                  <a:lnTo>
                    <a:pt x="252" y="122"/>
                  </a:lnTo>
                  <a:lnTo>
                    <a:pt x="250" y="122"/>
                  </a:lnTo>
                  <a:lnTo>
                    <a:pt x="252" y="122"/>
                  </a:lnTo>
                  <a:lnTo>
                    <a:pt x="254" y="122"/>
                  </a:lnTo>
                  <a:lnTo>
                    <a:pt x="254" y="120"/>
                  </a:lnTo>
                  <a:lnTo>
                    <a:pt x="256" y="120"/>
                  </a:lnTo>
                  <a:lnTo>
                    <a:pt x="254" y="119"/>
                  </a:lnTo>
                  <a:lnTo>
                    <a:pt x="256" y="119"/>
                  </a:lnTo>
                  <a:lnTo>
                    <a:pt x="258" y="119"/>
                  </a:lnTo>
                  <a:lnTo>
                    <a:pt x="258" y="117"/>
                  </a:lnTo>
                  <a:lnTo>
                    <a:pt x="256" y="117"/>
                  </a:lnTo>
                  <a:lnTo>
                    <a:pt x="256" y="115"/>
                  </a:lnTo>
                  <a:lnTo>
                    <a:pt x="256" y="113"/>
                  </a:lnTo>
                  <a:lnTo>
                    <a:pt x="254" y="113"/>
                  </a:lnTo>
                  <a:lnTo>
                    <a:pt x="252" y="113"/>
                  </a:lnTo>
                  <a:lnTo>
                    <a:pt x="252" y="111"/>
                  </a:lnTo>
                  <a:lnTo>
                    <a:pt x="250" y="111"/>
                  </a:lnTo>
                  <a:lnTo>
                    <a:pt x="248" y="111"/>
                  </a:lnTo>
                  <a:lnTo>
                    <a:pt x="248" y="109"/>
                  </a:lnTo>
                  <a:lnTo>
                    <a:pt x="247" y="109"/>
                  </a:lnTo>
                  <a:lnTo>
                    <a:pt x="248" y="109"/>
                  </a:lnTo>
                  <a:lnTo>
                    <a:pt x="247" y="109"/>
                  </a:lnTo>
                  <a:lnTo>
                    <a:pt x="245" y="109"/>
                  </a:lnTo>
                  <a:lnTo>
                    <a:pt x="245" y="108"/>
                  </a:lnTo>
                  <a:lnTo>
                    <a:pt x="245" y="109"/>
                  </a:lnTo>
                  <a:lnTo>
                    <a:pt x="243" y="109"/>
                  </a:lnTo>
                  <a:lnTo>
                    <a:pt x="241" y="109"/>
                  </a:lnTo>
                  <a:lnTo>
                    <a:pt x="239" y="109"/>
                  </a:lnTo>
                  <a:lnTo>
                    <a:pt x="239" y="108"/>
                  </a:lnTo>
                  <a:lnTo>
                    <a:pt x="237" y="108"/>
                  </a:lnTo>
                  <a:lnTo>
                    <a:pt x="237" y="109"/>
                  </a:lnTo>
                  <a:lnTo>
                    <a:pt x="236" y="109"/>
                  </a:lnTo>
                  <a:lnTo>
                    <a:pt x="234" y="109"/>
                  </a:lnTo>
                  <a:lnTo>
                    <a:pt x="234" y="108"/>
                  </a:lnTo>
                  <a:lnTo>
                    <a:pt x="232" y="108"/>
                  </a:lnTo>
                  <a:lnTo>
                    <a:pt x="232" y="106"/>
                  </a:lnTo>
                  <a:lnTo>
                    <a:pt x="230" y="106"/>
                  </a:lnTo>
                  <a:lnTo>
                    <a:pt x="232" y="106"/>
                  </a:lnTo>
                  <a:lnTo>
                    <a:pt x="230" y="106"/>
                  </a:lnTo>
                  <a:lnTo>
                    <a:pt x="232" y="104"/>
                  </a:lnTo>
                  <a:lnTo>
                    <a:pt x="230" y="104"/>
                  </a:lnTo>
                  <a:lnTo>
                    <a:pt x="232" y="104"/>
                  </a:lnTo>
                  <a:lnTo>
                    <a:pt x="232" y="102"/>
                  </a:lnTo>
                  <a:lnTo>
                    <a:pt x="232" y="100"/>
                  </a:lnTo>
                  <a:lnTo>
                    <a:pt x="232" y="99"/>
                  </a:lnTo>
                  <a:lnTo>
                    <a:pt x="232" y="97"/>
                  </a:lnTo>
                  <a:lnTo>
                    <a:pt x="234" y="97"/>
                  </a:lnTo>
                  <a:lnTo>
                    <a:pt x="232" y="97"/>
                  </a:lnTo>
                  <a:lnTo>
                    <a:pt x="230" y="97"/>
                  </a:lnTo>
                  <a:lnTo>
                    <a:pt x="232" y="99"/>
                  </a:lnTo>
                  <a:lnTo>
                    <a:pt x="230" y="99"/>
                  </a:lnTo>
                  <a:lnTo>
                    <a:pt x="228" y="99"/>
                  </a:lnTo>
                  <a:lnTo>
                    <a:pt x="227" y="99"/>
                  </a:lnTo>
                  <a:lnTo>
                    <a:pt x="225" y="99"/>
                  </a:lnTo>
                  <a:lnTo>
                    <a:pt x="223" y="99"/>
                  </a:lnTo>
                  <a:lnTo>
                    <a:pt x="221" y="99"/>
                  </a:lnTo>
                  <a:lnTo>
                    <a:pt x="221" y="95"/>
                  </a:lnTo>
                  <a:lnTo>
                    <a:pt x="219" y="95"/>
                  </a:lnTo>
                  <a:lnTo>
                    <a:pt x="221" y="95"/>
                  </a:lnTo>
                  <a:lnTo>
                    <a:pt x="221" y="93"/>
                  </a:lnTo>
                  <a:lnTo>
                    <a:pt x="221" y="91"/>
                  </a:lnTo>
                  <a:lnTo>
                    <a:pt x="219" y="89"/>
                  </a:lnTo>
                  <a:lnTo>
                    <a:pt x="217" y="88"/>
                  </a:lnTo>
                  <a:lnTo>
                    <a:pt x="214" y="88"/>
                  </a:lnTo>
                  <a:lnTo>
                    <a:pt x="212" y="86"/>
                  </a:lnTo>
                  <a:lnTo>
                    <a:pt x="212" y="84"/>
                  </a:lnTo>
                  <a:lnTo>
                    <a:pt x="210" y="84"/>
                  </a:lnTo>
                  <a:lnTo>
                    <a:pt x="208" y="82"/>
                  </a:lnTo>
                  <a:lnTo>
                    <a:pt x="208" y="80"/>
                  </a:lnTo>
                  <a:lnTo>
                    <a:pt x="208" y="78"/>
                  </a:lnTo>
                  <a:lnTo>
                    <a:pt x="210" y="78"/>
                  </a:lnTo>
                  <a:lnTo>
                    <a:pt x="212" y="78"/>
                  </a:lnTo>
                  <a:lnTo>
                    <a:pt x="214" y="77"/>
                  </a:lnTo>
                  <a:lnTo>
                    <a:pt x="216" y="75"/>
                  </a:lnTo>
                  <a:lnTo>
                    <a:pt x="216" y="73"/>
                  </a:lnTo>
                  <a:lnTo>
                    <a:pt x="216" y="71"/>
                  </a:lnTo>
                  <a:lnTo>
                    <a:pt x="214" y="71"/>
                  </a:lnTo>
                  <a:lnTo>
                    <a:pt x="214" y="69"/>
                  </a:lnTo>
                  <a:lnTo>
                    <a:pt x="212" y="69"/>
                  </a:lnTo>
                  <a:lnTo>
                    <a:pt x="210" y="69"/>
                  </a:lnTo>
                  <a:lnTo>
                    <a:pt x="208" y="67"/>
                  </a:lnTo>
                  <a:lnTo>
                    <a:pt x="208" y="66"/>
                  </a:lnTo>
                  <a:lnTo>
                    <a:pt x="208" y="64"/>
                  </a:lnTo>
                  <a:lnTo>
                    <a:pt x="208" y="60"/>
                  </a:lnTo>
                  <a:lnTo>
                    <a:pt x="210" y="60"/>
                  </a:lnTo>
                  <a:lnTo>
                    <a:pt x="212" y="60"/>
                  </a:lnTo>
                  <a:lnTo>
                    <a:pt x="214" y="60"/>
                  </a:lnTo>
                  <a:lnTo>
                    <a:pt x="214" y="58"/>
                  </a:lnTo>
                  <a:lnTo>
                    <a:pt x="216" y="58"/>
                  </a:lnTo>
                  <a:lnTo>
                    <a:pt x="217" y="56"/>
                  </a:lnTo>
                  <a:lnTo>
                    <a:pt x="219" y="56"/>
                  </a:lnTo>
                  <a:lnTo>
                    <a:pt x="219" y="55"/>
                  </a:lnTo>
                  <a:lnTo>
                    <a:pt x="217" y="55"/>
                  </a:lnTo>
                  <a:lnTo>
                    <a:pt x="216" y="55"/>
                  </a:lnTo>
                  <a:lnTo>
                    <a:pt x="214" y="55"/>
                  </a:lnTo>
                  <a:lnTo>
                    <a:pt x="212" y="55"/>
                  </a:lnTo>
                  <a:lnTo>
                    <a:pt x="210" y="53"/>
                  </a:lnTo>
                  <a:lnTo>
                    <a:pt x="208" y="53"/>
                  </a:lnTo>
                  <a:lnTo>
                    <a:pt x="206" y="53"/>
                  </a:lnTo>
                  <a:lnTo>
                    <a:pt x="205" y="53"/>
                  </a:lnTo>
                  <a:lnTo>
                    <a:pt x="205" y="51"/>
                  </a:lnTo>
                  <a:lnTo>
                    <a:pt x="205" y="49"/>
                  </a:lnTo>
                  <a:lnTo>
                    <a:pt x="205" y="47"/>
                  </a:lnTo>
                  <a:lnTo>
                    <a:pt x="208" y="47"/>
                  </a:lnTo>
                  <a:lnTo>
                    <a:pt x="208" y="46"/>
                  </a:lnTo>
                  <a:lnTo>
                    <a:pt x="206" y="44"/>
                  </a:lnTo>
                  <a:lnTo>
                    <a:pt x="205" y="44"/>
                  </a:lnTo>
                  <a:lnTo>
                    <a:pt x="203" y="44"/>
                  </a:lnTo>
                  <a:lnTo>
                    <a:pt x="201" y="44"/>
                  </a:lnTo>
                  <a:lnTo>
                    <a:pt x="201" y="42"/>
                  </a:lnTo>
                  <a:lnTo>
                    <a:pt x="201" y="40"/>
                  </a:lnTo>
                  <a:lnTo>
                    <a:pt x="199" y="40"/>
                  </a:lnTo>
                  <a:lnTo>
                    <a:pt x="201" y="40"/>
                  </a:lnTo>
                  <a:lnTo>
                    <a:pt x="201" y="38"/>
                  </a:lnTo>
                  <a:lnTo>
                    <a:pt x="203" y="38"/>
                  </a:lnTo>
                  <a:lnTo>
                    <a:pt x="205" y="36"/>
                  </a:lnTo>
                  <a:lnTo>
                    <a:pt x="205" y="35"/>
                  </a:lnTo>
                  <a:lnTo>
                    <a:pt x="206" y="35"/>
                  </a:lnTo>
                  <a:lnTo>
                    <a:pt x="208" y="35"/>
                  </a:lnTo>
                  <a:lnTo>
                    <a:pt x="206" y="33"/>
                  </a:lnTo>
                  <a:lnTo>
                    <a:pt x="206" y="31"/>
                  </a:lnTo>
                  <a:lnTo>
                    <a:pt x="208" y="31"/>
                  </a:lnTo>
                  <a:lnTo>
                    <a:pt x="210" y="29"/>
                  </a:lnTo>
                  <a:lnTo>
                    <a:pt x="212" y="29"/>
                  </a:lnTo>
                  <a:lnTo>
                    <a:pt x="214" y="29"/>
                  </a:lnTo>
                  <a:lnTo>
                    <a:pt x="216" y="27"/>
                  </a:lnTo>
                  <a:lnTo>
                    <a:pt x="217" y="27"/>
                  </a:lnTo>
                  <a:lnTo>
                    <a:pt x="219" y="27"/>
                  </a:lnTo>
                  <a:lnTo>
                    <a:pt x="221" y="25"/>
                  </a:lnTo>
                  <a:lnTo>
                    <a:pt x="223" y="27"/>
                  </a:lnTo>
                  <a:lnTo>
                    <a:pt x="225" y="27"/>
                  </a:lnTo>
                  <a:lnTo>
                    <a:pt x="227" y="27"/>
                  </a:lnTo>
                  <a:lnTo>
                    <a:pt x="228" y="27"/>
                  </a:lnTo>
                  <a:lnTo>
                    <a:pt x="230" y="27"/>
                  </a:lnTo>
                  <a:lnTo>
                    <a:pt x="230" y="29"/>
                  </a:lnTo>
                  <a:lnTo>
                    <a:pt x="232" y="29"/>
                  </a:lnTo>
                  <a:lnTo>
                    <a:pt x="234" y="29"/>
                  </a:lnTo>
                  <a:lnTo>
                    <a:pt x="236" y="31"/>
                  </a:lnTo>
                  <a:lnTo>
                    <a:pt x="237" y="31"/>
                  </a:lnTo>
                  <a:lnTo>
                    <a:pt x="243" y="31"/>
                  </a:lnTo>
                  <a:lnTo>
                    <a:pt x="245" y="31"/>
                  </a:lnTo>
                  <a:lnTo>
                    <a:pt x="247" y="31"/>
                  </a:lnTo>
                  <a:lnTo>
                    <a:pt x="248" y="31"/>
                  </a:lnTo>
                  <a:lnTo>
                    <a:pt x="250" y="31"/>
                  </a:lnTo>
                  <a:lnTo>
                    <a:pt x="252" y="31"/>
                  </a:lnTo>
                  <a:lnTo>
                    <a:pt x="252" y="33"/>
                  </a:lnTo>
                  <a:lnTo>
                    <a:pt x="254" y="33"/>
                  </a:lnTo>
                  <a:lnTo>
                    <a:pt x="256" y="33"/>
                  </a:lnTo>
                  <a:lnTo>
                    <a:pt x="258" y="35"/>
                  </a:lnTo>
                  <a:lnTo>
                    <a:pt x="259" y="35"/>
                  </a:lnTo>
                  <a:lnTo>
                    <a:pt x="267" y="36"/>
                  </a:lnTo>
                  <a:lnTo>
                    <a:pt x="268" y="36"/>
                  </a:lnTo>
                  <a:lnTo>
                    <a:pt x="270" y="36"/>
                  </a:lnTo>
                  <a:lnTo>
                    <a:pt x="272" y="36"/>
                  </a:lnTo>
                  <a:lnTo>
                    <a:pt x="274" y="35"/>
                  </a:lnTo>
                  <a:lnTo>
                    <a:pt x="276" y="35"/>
                  </a:lnTo>
                  <a:lnTo>
                    <a:pt x="276" y="33"/>
                  </a:lnTo>
                  <a:lnTo>
                    <a:pt x="278" y="33"/>
                  </a:lnTo>
                  <a:lnTo>
                    <a:pt x="279" y="31"/>
                  </a:lnTo>
                  <a:lnTo>
                    <a:pt x="281" y="31"/>
                  </a:lnTo>
                  <a:lnTo>
                    <a:pt x="283" y="31"/>
                  </a:lnTo>
                  <a:lnTo>
                    <a:pt x="283" y="33"/>
                  </a:lnTo>
                  <a:lnTo>
                    <a:pt x="285" y="33"/>
                  </a:lnTo>
                  <a:lnTo>
                    <a:pt x="287" y="31"/>
                  </a:lnTo>
                  <a:lnTo>
                    <a:pt x="287" y="29"/>
                  </a:lnTo>
                  <a:lnTo>
                    <a:pt x="289" y="29"/>
                  </a:lnTo>
                  <a:lnTo>
                    <a:pt x="290" y="27"/>
                  </a:lnTo>
                  <a:lnTo>
                    <a:pt x="290" y="29"/>
                  </a:lnTo>
                  <a:lnTo>
                    <a:pt x="292" y="29"/>
                  </a:lnTo>
                  <a:lnTo>
                    <a:pt x="292" y="27"/>
                  </a:lnTo>
                  <a:lnTo>
                    <a:pt x="294" y="27"/>
                  </a:lnTo>
                  <a:lnTo>
                    <a:pt x="296" y="27"/>
                  </a:lnTo>
                  <a:lnTo>
                    <a:pt x="296" y="25"/>
                  </a:lnTo>
                  <a:lnTo>
                    <a:pt x="298" y="25"/>
                  </a:lnTo>
                  <a:lnTo>
                    <a:pt x="298" y="27"/>
                  </a:lnTo>
                  <a:lnTo>
                    <a:pt x="300" y="27"/>
                  </a:lnTo>
                  <a:lnTo>
                    <a:pt x="301" y="27"/>
                  </a:lnTo>
                  <a:lnTo>
                    <a:pt x="303" y="27"/>
                  </a:lnTo>
                  <a:lnTo>
                    <a:pt x="305" y="27"/>
                  </a:lnTo>
                  <a:lnTo>
                    <a:pt x="305" y="29"/>
                  </a:lnTo>
                  <a:lnTo>
                    <a:pt x="307" y="29"/>
                  </a:lnTo>
                  <a:lnTo>
                    <a:pt x="307" y="31"/>
                  </a:lnTo>
                  <a:lnTo>
                    <a:pt x="309" y="31"/>
                  </a:lnTo>
                  <a:lnTo>
                    <a:pt x="310" y="31"/>
                  </a:lnTo>
                  <a:lnTo>
                    <a:pt x="312" y="31"/>
                  </a:lnTo>
                  <a:lnTo>
                    <a:pt x="312" y="29"/>
                  </a:lnTo>
                  <a:lnTo>
                    <a:pt x="312" y="27"/>
                  </a:lnTo>
                  <a:lnTo>
                    <a:pt x="314" y="27"/>
                  </a:lnTo>
                  <a:lnTo>
                    <a:pt x="314" y="25"/>
                  </a:lnTo>
                  <a:lnTo>
                    <a:pt x="314" y="24"/>
                  </a:lnTo>
                  <a:lnTo>
                    <a:pt x="314" y="22"/>
                  </a:lnTo>
                  <a:lnTo>
                    <a:pt x="314" y="20"/>
                  </a:lnTo>
                  <a:lnTo>
                    <a:pt x="316" y="18"/>
                  </a:lnTo>
                  <a:lnTo>
                    <a:pt x="345" y="0"/>
                  </a:lnTo>
                  <a:lnTo>
                    <a:pt x="345" y="2"/>
                  </a:lnTo>
                  <a:lnTo>
                    <a:pt x="347" y="3"/>
                  </a:lnTo>
                  <a:lnTo>
                    <a:pt x="349" y="3"/>
                  </a:lnTo>
                  <a:lnTo>
                    <a:pt x="349" y="2"/>
                  </a:lnTo>
                  <a:lnTo>
                    <a:pt x="351" y="2"/>
                  </a:lnTo>
                  <a:lnTo>
                    <a:pt x="354" y="2"/>
                  </a:lnTo>
                  <a:lnTo>
                    <a:pt x="352" y="2"/>
                  </a:lnTo>
                  <a:lnTo>
                    <a:pt x="352" y="3"/>
                  </a:lnTo>
                  <a:lnTo>
                    <a:pt x="351" y="3"/>
                  </a:lnTo>
                  <a:lnTo>
                    <a:pt x="351" y="5"/>
                  </a:lnTo>
                  <a:lnTo>
                    <a:pt x="351" y="7"/>
                  </a:lnTo>
                  <a:lnTo>
                    <a:pt x="351" y="9"/>
                  </a:lnTo>
                  <a:lnTo>
                    <a:pt x="352" y="11"/>
                  </a:lnTo>
                  <a:lnTo>
                    <a:pt x="352" y="13"/>
                  </a:lnTo>
                  <a:lnTo>
                    <a:pt x="354" y="13"/>
                  </a:lnTo>
                  <a:lnTo>
                    <a:pt x="354" y="14"/>
                  </a:lnTo>
                  <a:lnTo>
                    <a:pt x="356" y="14"/>
                  </a:lnTo>
                  <a:lnTo>
                    <a:pt x="354" y="14"/>
                  </a:lnTo>
                  <a:lnTo>
                    <a:pt x="354" y="16"/>
                  </a:lnTo>
                  <a:lnTo>
                    <a:pt x="354" y="18"/>
                  </a:lnTo>
                  <a:lnTo>
                    <a:pt x="356" y="20"/>
                  </a:lnTo>
                  <a:lnTo>
                    <a:pt x="356" y="22"/>
                  </a:lnTo>
                  <a:lnTo>
                    <a:pt x="358" y="24"/>
                  </a:lnTo>
                  <a:lnTo>
                    <a:pt x="358" y="27"/>
                  </a:lnTo>
                  <a:lnTo>
                    <a:pt x="360" y="29"/>
                  </a:lnTo>
                  <a:lnTo>
                    <a:pt x="362" y="31"/>
                  </a:lnTo>
                  <a:lnTo>
                    <a:pt x="365" y="31"/>
                  </a:lnTo>
                  <a:lnTo>
                    <a:pt x="365" y="33"/>
                  </a:lnTo>
                  <a:lnTo>
                    <a:pt x="367" y="33"/>
                  </a:lnTo>
                  <a:lnTo>
                    <a:pt x="371" y="33"/>
                  </a:lnTo>
                  <a:lnTo>
                    <a:pt x="373" y="33"/>
                  </a:lnTo>
                  <a:lnTo>
                    <a:pt x="373" y="35"/>
                  </a:lnTo>
                  <a:lnTo>
                    <a:pt x="374" y="35"/>
                  </a:lnTo>
                  <a:lnTo>
                    <a:pt x="374" y="36"/>
                  </a:lnTo>
                  <a:lnTo>
                    <a:pt x="376" y="36"/>
                  </a:lnTo>
                  <a:lnTo>
                    <a:pt x="378" y="36"/>
                  </a:lnTo>
                  <a:lnTo>
                    <a:pt x="378" y="38"/>
                  </a:lnTo>
                  <a:lnTo>
                    <a:pt x="380" y="40"/>
                  </a:lnTo>
                  <a:lnTo>
                    <a:pt x="383" y="40"/>
                  </a:lnTo>
                  <a:lnTo>
                    <a:pt x="385" y="42"/>
                  </a:lnTo>
                  <a:lnTo>
                    <a:pt x="385" y="44"/>
                  </a:lnTo>
                  <a:lnTo>
                    <a:pt x="387" y="44"/>
                  </a:lnTo>
                  <a:lnTo>
                    <a:pt x="385" y="46"/>
                  </a:lnTo>
                  <a:lnTo>
                    <a:pt x="385" y="47"/>
                  </a:lnTo>
                  <a:lnTo>
                    <a:pt x="383" y="47"/>
                  </a:lnTo>
                  <a:lnTo>
                    <a:pt x="382" y="49"/>
                  </a:lnTo>
                  <a:lnTo>
                    <a:pt x="378" y="51"/>
                  </a:lnTo>
                  <a:lnTo>
                    <a:pt x="376" y="51"/>
                  </a:lnTo>
                  <a:lnTo>
                    <a:pt x="376" y="53"/>
                  </a:lnTo>
                  <a:lnTo>
                    <a:pt x="378" y="53"/>
                  </a:lnTo>
                  <a:lnTo>
                    <a:pt x="378" y="55"/>
                  </a:lnTo>
                  <a:lnTo>
                    <a:pt x="376" y="55"/>
                  </a:lnTo>
                  <a:lnTo>
                    <a:pt x="376" y="56"/>
                  </a:lnTo>
                  <a:lnTo>
                    <a:pt x="376" y="58"/>
                  </a:lnTo>
                  <a:lnTo>
                    <a:pt x="378" y="60"/>
                  </a:lnTo>
                  <a:lnTo>
                    <a:pt x="378" y="62"/>
                  </a:lnTo>
                  <a:lnTo>
                    <a:pt x="378" y="64"/>
                  </a:lnTo>
                  <a:lnTo>
                    <a:pt x="376" y="66"/>
                  </a:lnTo>
                  <a:lnTo>
                    <a:pt x="376" y="67"/>
                  </a:lnTo>
                  <a:lnTo>
                    <a:pt x="378" y="69"/>
                  </a:lnTo>
                  <a:lnTo>
                    <a:pt x="378" y="71"/>
                  </a:lnTo>
                  <a:lnTo>
                    <a:pt x="380" y="71"/>
                  </a:lnTo>
                  <a:lnTo>
                    <a:pt x="380" y="73"/>
                  </a:lnTo>
                  <a:lnTo>
                    <a:pt x="382" y="75"/>
                  </a:lnTo>
                  <a:lnTo>
                    <a:pt x="383" y="77"/>
                  </a:lnTo>
                  <a:lnTo>
                    <a:pt x="385" y="77"/>
                  </a:lnTo>
                  <a:lnTo>
                    <a:pt x="385" y="78"/>
                  </a:lnTo>
                  <a:lnTo>
                    <a:pt x="387" y="78"/>
                  </a:lnTo>
                  <a:lnTo>
                    <a:pt x="387" y="80"/>
                  </a:lnTo>
                  <a:lnTo>
                    <a:pt x="389" y="80"/>
                  </a:lnTo>
                  <a:lnTo>
                    <a:pt x="389" y="82"/>
                  </a:lnTo>
                  <a:lnTo>
                    <a:pt x="391" y="82"/>
                  </a:lnTo>
                  <a:lnTo>
                    <a:pt x="391" y="84"/>
                  </a:lnTo>
                  <a:lnTo>
                    <a:pt x="393" y="84"/>
                  </a:lnTo>
                  <a:lnTo>
                    <a:pt x="393" y="86"/>
                  </a:lnTo>
                  <a:lnTo>
                    <a:pt x="393" y="88"/>
                  </a:lnTo>
                  <a:lnTo>
                    <a:pt x="393" y="89"/>
                  </a:lnTo>
                  <a:lnTo>
                    <a:pt x="393" y="91"/>
                  </a:lnTo>
                  <a:lnTo>
                    <a:pt x="394" y="91"/>
                  </a:lnTo>
                  <a:lnTo>
                    <a:pt x="396" y="91"/>
                  </a:lnTo>
                  <a:lnTo>
                    <a:pt x="396" y="93"/>
                  </a:lnTo>
                  <a:lnTo>
                    <a:pt x="398" y="93"/>
                  </a:lnTo>
                  <a:lnTo>
                    <a:pt x="398" y="95"/>
                  </a:lnTo>
                  <a:lnTo>
                    <a:pt x="396" y="95"/>
                  </a:lnTo>
                  <a:lnTo>
                    <a:pt x="394" y="95"/>
                  </a:lnTo>
                  <a:lnTo>
                    <a:pt x="394" y="97"/>
                  </a:lnTo>
                  <a:lnTo>
                    <a:pt x="394" y="99"/>
                  </a:lnTo>
                  <a:lnTo>
                    <a:pt x="396" y="99"/>
                  </a:lnTo>
                  <a:lnTo>
                    <a:pt x="396" y="100"/>
                  </a:lnTo>
                  <a:lnTo>
                    <a:pt x="396" y="102"/>
                  </a:lnTo>
                  <a:lnTo>
                    <a:pt x="396" y="104"/>
                  </a:lnTo>
                  <a:lnTo>
                    <a:pt x="398" y="104"/>
                  </a:lnTo>
                  <a:lnTo>
                    <a:pt x="396" y="104"/>
                  </a:lnTo>
                  <a:lnTo>
                    <a:pt x="396" y="106"/>
                  </a:lnTo>
                  <a:lnTo>
                    <a:pt x="396" y="108"/>
                  </a:lnTo>
                  <a:lnTo>
                    <a:pt x="394" y="108"/>
                  </a:lnTo>
                  <a:lnTo>
                    <a:pt x="393" y="108"/>
                  </a:lnTo>
                  <a:lnTo>
                    <a:pt x="393" y="109"/>
                  </a:lnTo>
                  <a:lnTo>
                    <a:pt x="391" y="109"/>
                  </a:lnTo>
                  <a:lnTo>
                    <a:pt x="391" y="111"/>
                  </a:lnTo>
                  <a:lnTo>
                    <a:pt x="391" y="113"/>
                  </a:lnTo>
                  <a:lnTo>
                    <a:pt x="389" y="113"/>
                  </a:lnTo>
                  <a:lnTo>
                    <a:pt x="389" y="111"/>
                  </a:lnTo>
                  <a:lnTo>
                    <a:pt x="387" y="111"/>
                  </a:lnTo>
                  <a:lnTo>
                    <a:pt x="387" y="113"/>
                  </a:lnTo>
                  <a:lnTo>
                    <a:pt x="385" y="113"/>
                  </a:lnTo>
                  <a:lnTo>
                    <a:pt x="383" y="113"/>
                  </a:lnTo>
                  <a:lnTo>
                    <a:pt x="383" y="111"/>
                  </a:lnTo>
                  <a:lnTo>
                    <a:pt x="382" y="111"/>
                  </a:lnTo>
                  <a:lnTo>
                    <a:pt x="380" y="111"/>
                  </a:lnTo>
                  <a:lnTo>
                    <a:pt x="380" y="109"/>
                  </a:lnTo>
                  <a:lnTo>
                    <a:pt x="378" y="109"/>
                  </a:lnTo>
                  <a:lnTo>
                    <a:pt x="378" y="108"/>
                  </a:lnTo>
                  <a:lnTo>
                    <a:pt x="378" y="106"/>
                  </a:lnTo>
                  <a:lnTo>
                    <a:pt x="378" y="104"/>
                  </a:lnTo>
                  <a:lnTo>
                    <a:pt x="378" y="102"/>
                  </a:lnTo>
                  <a:lnTo>
                    <a:pt x="378" y="104"/>
                  </a:lnTo>
                  <a:lnTo>
                    <a:pt x="376" y="104"/>
                  </a:lnTo>
                  <a:lnTo>
                    <a:pt x="374" y="106"/>
                  </a:lnTo>
                  <a:lnTo>
                    <a:pt x="373" y="106"/>
                  </a:lnTo>
                  <a:lnTo>
                    <a:pt x="371" y="106"/>
                  </a:lnTo>
                  <a:lnTo>
                    <a:pt x="367" y="106"/>
                  </a:lnTo>
                  <a:lnTo>
                    <a:pt x="367" y="108"/>
                  </a:lnTo>
                  <a:lnTo>
                    <a:pt x="365" y="108"/>
                  </a:lnTo>
                  <a:lnTo>
                    <a:pt x="367" y="108"/>
                  </a:lnTo>
                  <a:lnTo>
                    <a:pt x="367" y="109"/>
                  </a:lnTo>
                  <a:lnTo>
                    <a:pt x="367" y="111"/>
                  </a:lnTo>
                  <a:lnTo>
                    <a:pt x="367" y="113"/>
                  </a:lnTo>
                  <a:lnTo>
                    <a:pt x="369" y="113"/>
                  </a:lnTo>
                  <a:lnTo>
                    <a:pt x="367" y="113"/>
                  </a:lnTo>
                  <a:lnTo>
                    <a:pt x="367" y="115"/>
                  </a:lnTo>
                  <a:lnTo>
                    <a:pt x="369" y="115"/>
                  </a:lnTo>
                  <a:lnTo>
                    <a:pt x="369" y="117"/>
                  </a:lnTo>
                  <a:lnTo>
                    <a:pt x="367" y="117"/>
                  </a:lnTo>
                  <a:lnTo>
                    <a:pt x="367" y="119"/>
                  </a:lnTo>
                  <a:lnTo>
                    <a:pt x="369" y="120"/>
                  </a:lnTo>
                  <a:lnTo>
                    <a:pt x="371" y="122"/>
                  </a:lnTo>
                  <a:lnTo>
                    <a:pt x="373" y="122"/>
                  </a:lnTo>
                  <a:lnTo>
                    <a:pt x="373" y="124"/>
                  </a:lnTo>
                  <a:lnTo>
                    <a:pt x="374" y="124"/>
                  </a:lnTo>
                  <a:lnTo>
                    <a:pt x="374" y="126"/>
                  </a:lnTo>
                  <a:lnTo>
                    <a:pt x="376" y="126"/>
                  </a:lnTo>
                  <a:lnTo>
                    <a:pt x="376" y="128"/>
                  </a:lnTo>
                  <a:lnTo>
                    <a:pt x="378" y="130"/>
                  </a:lnTo>
                  <a:lnTo>
                    <a:pt x="376" y="130"/>
                  </a:lnTo>
                  <a:lnTo>
                    <a:pt x="376" y="131"/>
                  </a:lnTo>
                  <a:lnTo>
                    <a:pt x="376" y="133"/>
                  </a:lnTo>
                  <a:lnTo>
                    <a:pt x="376" y="135"/>
                  </a:lnTo>
                  <a:lnTo>
                    <a:pt x="378" y="135"/>
                  </a:lnTo>
                  <a:lnTo>
                    <a:pt x="378" y="137"/>
                  </a:lnTo>
                  <a:lnTo>
                    <a:pt x="380" y="137"/>
                  </a:lnTo>
                  <a:lnTo>
                    <a:pt x="380" y="139"/>
                  </a:lnTo>
                  <a:lnTo>
                    <a:pt x="382" y="139"/>
                  </a:lnTo>
                  <a:lnTo>
                    <a:pt x="382" y="141"/>
                  </a:lnTo>
                  <a:lnTo>
                    <a:pt x="380" y="141"/>
                  </a:lnTo>
                  <a:lnTo>
                    <a:pt x="380" y="142"/>
                  </a:lnTo>
                  <a:lnTo>
                    <a:pt x="378" y="142"/>
                  </a:lnTo>
                  <a:lnTo>
                    <a:pt x="376" y="142"/>
                  </a:lnTo>
                  <a:lnTo>
                    <a:pt x="376" y="144"/>
                  </a:lnTo>
                  <a:lnTo>
                    <a:pt x="378" y="144"/>
                  </a:lnTo>
                  <a:lnTo>
                    <a:pt x="378" y="146"/>
                  </a:lnTo>
                  <a:lnTo>
                    <a:pt x="380" y="146"/>
                  </a:lnTo>
                  <a:lnTo>
                    <a:pt x="378" y="146"/>
                  </a:lnTo>
                  <a:lnTo>
                    <a:pt x="378" y="148"/>
                  </a:lnTo>
                  <a:lnTo>
                    <a:pt x="378" y="150"/>
                  </a:lnTo>
                  <a:lnTo>
                    <a:pt x="380" y="152"/>
                  </a:lnTo>
                  <a:lnTo>
                    <a:pt x="382" y="152"/>
                  </a:lnTo>
                  <a:lnTo>
                    <a:pt x="382" y="150"/>
                  </a:lnTo>
                  <a:lnTo>
                    <a:pt x="382" y="152"/>
                  </a:lnTo>
                  <a:lnTo>
                    <a:pt x="383" y="152"/>
                  </a:lnTo>
                  <a:lnTo>
                    <a:pt x="383" y="153"/>
                  </a:lnTo>
                  <a:lnTo>
                    <a:pt x="383" y="155"/>
                  </a:lnTo>
                  <a:lnTo>
                    <a:pt x="385" y="155"/>
                  </a:lnTo>
                  <a:lnTo>
                    <a:pt x="385" y="157"/>
                  </a:lnTo>
                  <a:lnTo>
                    <a:pt x="385" y="159"/>
                  </a:lnTo>
                  <a:lnTo>
                    <a:pt x="385" y="157"/>
                  </a:lnTo>
                  <a:lnTo>
                    <a:pt x="387" y="157"/>
                  </a:lnTo>
                  <a:lnTo>
                    <a:pt x="389" y="157"/>
                  </a:lnTo>
                  <a:lnTo>
                    <a:pt x="391" y="157"/>
                  </a:lnTo>
                  <a:lnTo>
                    <a:pt x="393" y="157"/>
                  </a:lnTo>
                  <a:lnTo>
                    <a:pt x="393" y="159"/>
                  </a:lnTo>
                  <a:lnTo>
                    <a:pt x="394" y="159"/>
                  </a:lnTo>
                  <a:lnTo>
                    <a:pt x="396" y="159"/>
                  </a:lnTo>
                  <a:lnTo>
                    <a:pt x="398" y="159"/>
                  </a:lnTo>
                  <a:lnTo>
                    <a:pt x="400" y="159"/>
                  </a:lnTo>
                  <a:lnTo>
                    <a:pt x="402" y="159"/>
                  </a:lnTo>
                  <a:lnTo>
                    <a:pt x="402" y="161"/>
                  </a:lnTo>
                  <a:lnTo>
                    <a:pt x="404" y="161"/>
                  </a:lnTo>
                  <a:lnTo>
                    <a:pt x="405" y="161"/>
                  </a:lnTo>
                  <a:lnTo>
                    <a:pt x="405" y="162"/>
                  </a:lnTo>
                  <a:lnTo>
                    <a:pt x="407" y="162"/>
                  </a:lnTo>
                  <a:lnTo>
                    <a:pt x="407" y="164"/>
                  </a:lnTo>
                  <a:lnTo>
                    <a:pt x="407" y="162"/>
                  </a:lnTo>
                  <a:lnTo>
                    <a:pt x="407" y="164"/>
                  </a:lnTo>
                  <a:lnTo>
                    <a:pt x="409" y="164"/>
                  </a:lnTo>
                  <a:lnTo>
                    <a:pt x="411" y="162"/>
                  </a:lnTo>
                  <a:lnTo>
                    <a:pt x="413" y="162"/>
                  </a:lnTo>
                  <a:lnTo>
                    <a:pt x="413" y="161"/>
                  </a:lnTo>
                  <a:lnTo>
                    <a:pt x="415" y="162"/>
                  </a:lnTo>
                  <a:lnTo>
                    <a:pt x="416" y="162"/>
                  </a:lnTo>
                  <a:lnTo>
                    <a:pt x="418" y="162"/>
                  </a:lnTo>
                  <a:lnTo>
                    <a:pt x="418" y="164"/>
                  </a:lnTo>
                  <a:lnTo>
                    <a:pt x="420" y="164"/>
                  </a:lnTo>
                  <a:lnTo>
                    <a:pt x="420" y="166"/>
                  </a:lnTo>
                  <a:lnTo>
                    <a:pt x="422" y="166"/>
                  </a:lnTo>
                  <a:lnTo>
                    <a:pt x="422" y="168"/>
                  </a:lnTo>
                  <a:lnTo>
                    <a:pt x="424" y="168"/>
                  </a:lnTo>
                  <a:lnTo>
                    <a:pt x="424" y="170"/>
                  </a:lnTo>
                  <a:lnTo>
                    <a:pt x="425" y="170"/>
                  </a:lnTo>
                  <a:lnTo>
                    <a:pt x="424" y="172"/>
                  </a:lnTo>
                  <a:lnTo>
                    <a:pt x="424" y="173"/>
                  </a:lnTo>
                  <a:lnTo>
                    <a:pt x="425" y="173"/>
                  </a:lnTo>
                  <a:lnTo>
                    <a:pt x="427" y="173"/>
                  </a:lnTo>
                  <a:lnTo>
                    <a:pt x="427" y="175"/>
                  </a:lnTo>
                  <a:lnTo>
                    <a:pt x="429" y="175"/>
                  </a:lnTo>
                  <a:lnTo>
                    <a:pt x="429" y="177"/>
                  </a:lnTo>
                  <a:lnTo>
                    <a:pt x="431" y="177"/>
                  </a:lnTo>
                  <a:lnTo>
                    <a:pt x="433" y="177"/>
                  </a:lnTo>
                  <a:lnTo>
                    <a:pt x="435" y="177"/>
                  </a:lnTo>
                  <a:lnTo>
                    <a:pt x="433" y="177"/>
                  </a:lnTo>
                  <a:lnTo>
                    <a:pt x="435" y="179"/>
                  </a:lnTo>
                  <a:lnTo>
                    <a:pt x="436" y="179"/>
                  </a:lnTo>
                  <a:lnTo>
                    <a:pt x="438" y="179"/>
                  </a:lnTo>
                  <a:lnTo>
                    <a:pt x="438" y="181"/>
                  </a:lnTo>
                  <a:lnTo>
                    <a:pt x="440" y="181"/>
                  </a:lnTo>
                  <a:lnTo>
                    <a:pt x="442" y="181"/>
                  </a:lnTo>
                  <a:lnTo>
                    <a:pt x="440" y="181"/>
                  </a:lnTo>
                  <a:lnTo>
                    <a:pt x="442" y="181"/>
                  </a:lnTo>
                  <a:lnTo>
                    <a:pt x="444" y="181"/>
                  </a:lnTo>
                  <a:lnTo>
                    <a:pt x="446" y="181"/>
                  </a:lnTo>
                  <a:lnTo>
                    <a:pt x="446" y="183"/>
                  </a:lnTo>
                  <a:lnTo>
                    <a:pt x="447" y="183"/>
                  </a:lnTo>
                  <a:lnTo>
                    <a:pt x="449" y="183"/>
                  </a:lnTo>
                  <a:lnTo>
                    <a:pt x="449" y="184"/>
                  </a:lnTo>
                  <a:lnTo>
                    <a:pt x="451" y="184"/>
                  </a:lnTo>
                  <a:lnTo>
                    <a:pt x="451" y="186"/>
                  </a:lnTo>
                  <a:lnTo>
                    <a:pt x="453" y="186"/>
                  </a:lnTo>
                  <a:lnTo>
                    <a:pt x="455" y="186"/>
                  </a:lnTo>
                  <a:lnTo>
                    <a:pt x="455" y="188"/>
                  </a:lnTo>
                  <a:lnTo>
                    <a:pt x="456" y="188"/>
                  </a:lnTo>
                  <a:lnTo>
                    <a:pt x="458" y="188"/>
                  </a:lnTo>
                  <a:lnTo>
                    <a:pt x="460" y="188"/>
                  </a:lnTo>
                  <a:lnTo>
                    <a:pt x="458" y="190"/>
                  </a:lnTo>
                  <a:lnTo>
                    <a:pt x="460" y="190"/>
                  </a:lnTo>
                  <a:lnTo>
                    <a:pt x="458" y="190"/>
                  </a:lnTo>
                  <a:lnTo>
                    <a:pt x="458" y="192"/>
                  </a:lnTo>
                  <a:lnTo>
                    <a:pt x="456" y="192"/>
                  </a:lnTo>
                  <a:lnTo>
                    <a:pt x="455" y="190"/>
                  </a:lnTo>
                  <a:lnTo>
                    <a:pt x="455" y="192"/>
                  </a:lnTo>
                  <a:lnTo>
                    <a:pt x="453" y="192"/>
                  </a:lnTo>
                  <a:lnTo>
                    <a:pt x="453" y="194"/>
                  </a:lnTo>
                  <a:lnTo>
                    <a:pt x="451" y="194"/>
                  </a:lnTo>
                  <a:lnTo>
                    <a:pt x="451" y="195"/>
                  </a:lnTo>
                  <a:lnTo>
                    <a:pt x="449" y="195"/>
                  </a:lnTo>
                  <a:lnTo>
                    <a:pt x="449" y="197"/>
                  </a:lnTo>
                  <a:lnTo>
                    <a:pt x="447" y="197"/>
                  </a:lnTo>
                  <a:lnTo>
                    <a:pt x="447" y="199"/>
                  </a:lnTo>
                  <a:lnTo>
                    <a:pt x="446" y="199"/>
                  </a:lnTo>
                  <a:lnTo>
                    <a:pt x="444" y="199"/>
                  </a:lnTo>
                  <a:lnTo>
                    <a:pt x="444" y="201"/>
                  </a:lnTo>
                  <a:lnTo>
                    <a:pt x="442" y="201"/>
                  </a:lnTo>
                  <a:lnTo>
                    <a:pt x="442" y="203"/>
                  </a:lnTo>
                  <a:lnTo>
                    <a:pt x="442" y="205"/>
                  </a:lnTo>
                  <a:lnTo>
                    <a:pt x="440" y="205"/>
                  </a:lnTo>
                  <a:lnTo>
                    <a:pt x="438" y="205"/>
                  </a:lnTo>
                  <a:lnTo>
                    <a:pt x="436" y="205"/>
                  </a:lnTo>
                  <a:lnTo>
                    <a:pt x="436" y="206"/>
                  </a:lnTo>
                  <a:lnTo>
                    <a:pt x="435" y="206"/>
                  </a:lnTo>
                  <a:lnTo>
                    <a:pt x="436" y="206"/>
                  </a:lnTo>
                  <a:lnTo>
                    <a:pt x="435" y="206"/>
                  </a:lnTo>
                  <a:lnTo>
                    <a:pt x="435" y="208"/>
                  </a:lnTo>
                  <a:lnTo>
                    <a:pt x="436" y="208"/>
                  </a:lnTo>
                  <a:lnTo>
                    <a:pt x="436" y="210"/>
                  </a:lnTo>
                  <a:lnTo>
                    <a:pt x="438" y="210"/>
                  </a:lnTo>
                  <a:lnTo>
                    <a:pt x="436" y="210"/>
                  </a:lnTo>
                  <a:lnTo>
                    <a:pt x="438" y="210"/>
                  </a:lnTo>
                  <a:lnTo>
                    <a:pt x="436" y="212"/>
                  </a:lnTo>
                  <a:lnTo>
                    <a:pt x="436" y="214"/>
                  </a:lnTo>
                  <a:lnTo>
                    <a:pt x="435" y="214"/>
                  </a:lnTo>
                  <a:lnTo>
                    <a:pt x="435" y="215"/>
                  </a:lnTo>
                  <a:lnTo>
                    <a:pt x="433" y="215"/>
                  </a:lnTo>
                  <a:lnTo>
                    <a:pt x="433" y="217"/>
                  </a:lnTo>
                  <a:lnTo>
                    <a:pt x="431" y="217"/>
                  </a:lnTo>
                  <a:lnTo>
                    <a:pt x="431" y="219"/>
                  </a:lnTo>
                  <a:lnTo>
                    <a:pt x="433" y="219"/>
                  </a:lnTo>
                  <a:lnTo>
                    <a:pt x="433" y="221"/>
                  </a:lnTo>
                  <a:lnTo>
                    <a:pt x="433" y="223"/>
                  </a:lnTo>
                  <a:lnTo>
                    <a:pt x="435" y="223"/>
                  </a:lnTo>
                  <a:lnTo>
                    <a:pt x="433" y="223"/>
                  </a:lnTo>
                  <a:lnTo>
                    <a:pt x="433" y="225"/>
                  </a:lnTo>
                  <a:lnTo>
                    <a:pt x="433" y="226"/>
                  </a:lnTo>
                  <a:lnTo>
                    <a:pt x="431" y="226"/>
                  </a:lnTo>
                  <a:lnTo>
                    <a:pt x="431" y="225"/>
                  </a:lnTo>
                  <a:lnTo>
                    <a:pt x="431" y="226"/>
                  </a:lnTo>
                  <a:lnTo>
                    <a:pt x="431" y="228"/>
                  </a:lnTo>
                  <a:lnTo>
                    <a:pt x="433" y="228"/>
                  </a:lnTo>
                  <a:lnTo>
                    <a:pt x="431" y="228"/>
                  </a:lnTo>
                  <a:lnTo>
                    <a:pt x="431" y="230"/>
                  </a:lnTo>
                  <a:lnTo>
                    <a:pt x="431" y="228"/>
                  </a:lnTo>
                  <a:lnTo>
                    <a:pt x="429" y="228"/>
                  </a:lnTo>
                  <a:lnTo>
                    <a:pt x="427" y="230"/>
                  </a:lnTo>
                  <a:lnTo>
                    <a:pt x="427" y="232"/>
                  </a:lnTo>
                  <a:lnTo>
                    <a:pt x="427" y="234"/>
                  </a:lnTo>
                  <a:lnTo>
                    <a:pt x="425" y="234"/>
                  </a:lnTo>
                  <a:lnTo>
                    <a:pt x="425" y="236"/>
                  </a:lnTo>
                  <a:lnTo>
                    <a:pt x="424" y="236"/>
                  </a:lnTo>
                  <a:lnTo>
                    <a:pt x="424" y="237"/>
                  </a:lnTo>
                  <a:lnTo>
                    <a:pt x="425" y="237"/>
                  </a:lnTo>
                  <a:lnTo>
                    <a:pt x="424" y="237"/>
                  </a:lnTo>
                  <a:lnTo>
                    <a:pt x="424" y="239"/>
                  </a:lnTo>
                  <a:lnTo>
                    <a:pt x="425" y="239"/>
                  </a:lnTo>
                  <a:lnTo>
                    <a:pt x="427" y="239"/>
                  </a:lnTo>
                  <a:lnTo>
                    <a:pt x="427" y="241"/>
                  </a:lnTo>
                  <a:lnTo>
                    <a:pt x="429" y="241"/>
                  </a:lnTo>
                  <a:lnTo>
                    <a:pt x="431" y="241"/>
                  </a:lnTo>
                  <a:lnTo>
                    <a:pt x="431" y="243"/>
                  </a:lnTo>
                  <a:lnTo>
                    <a:pt x="433" y="243"/>
                  </a:lnTo>
                  <a:lnTo>
                    <a:pt x="431" y="243"/>
                  </a:lnTo>
                  <a:lnTo>
                    <a:pt x="433" y="243"/>
                  </a:lnTo>
                  <a:lnTo>
                    <a:pt x="433" y="245"/>
                  </a:lnTo>
                  <a:lnTo>
                    <a:pt x="435" y="245"/>
                  </a:lnTo>
                  <a:lnTo>
                    <a:pt x="435" y="247"/>
                  </a:lnTo>
                  <a:lnTo>
                    <a:pt x="436" y="247"/>
                  </a:lnTo>
                  <a:lnTo>
                    <a:pt x="438" y="247"/>
                  </a:lnTo>
                  <a:lnTo>
                    <a:pt x="438" y="248"/>
                  </a:lnTo>
                  <a:lnTo>
                    <a:pt x="440" y="248"/>
                  </a:lnTo>
                  <a:lnTo>
                    <a:pt x="438" y="248"/>
                  </a:lnTo>
                  <a:lnTo>
                    <a:pt x="440" y="248"/>
                  </a:lnTo>
                  <a:lnTo>
                    <a:pt x="440" y="250"/>
                  </a:lnTo>
                  <a:lnTo>
                    <a:pt x="442" y="248"/>
                  </a:lnTo>
                  <a:lnTo>
                    <a:pt x="440" y="248"/>
                  </a:lnTo>
                  <a:lnTo>
                    <a:pt x="440" y="247"/>
                  </a:lnTo>
                  <a:lnTo>
                    <a:pt x="440" y="245"/>
                  </a:lnTo>
                  <a:lnTo>
                    <a:pt x="442" y="245"/>
                  </a:lnTo>
                  <a:lnTo>
                    <a:pt x="444" y="245"/>
                  </a:lnTo>
                  <a:lnTo>
                    <a:pt x="444" y="247"/>
                  </a:lnTo>
                  <a:lnTo>
                    <a:pt x="446" y="247"/>
                  </a:lnTo>
                  <a:lnTo>
                    <a:pt x="447" y="247"/>
                  </a:lnTo>
                  <a:lnTo>
                    <a:pt x="446" y="247"/>
                  </a:lnTo>
                  <a:lnTo>
                    <a:pt x="446" y="248"/>
                  </a:lnTo>
                  <a:lnTo>
                    <a:pt x="447" y="248"/>
                  </a:lnTo>
                  <a:lnTo>
                    <a:pt x="449" y="248"/>
                  </a:lnTo>
                  <a:lnTo>
                    <a:pt x="451" y="250"/>
                  </a:lnTo>
                  <a:lnTo>
                    <a:pt x="453" y="250"/>
                  </a:lnTo>
                  <a:lnTo>
                    <a:pt x="451" y="250"/>
                  </a:lnTo>
                  <a:lnTo>
                    <a:pt x="453" y="250"/>
                  </a:lnTo>
                  <a:lnTo>
                    <a:pt x="453" y="252"/>
                  </a:lnTo>
                  <a:lnTo>
                    <a:pt x="453" y="250"/>
                  </a:lnTo>
                  <a:lnTo>
                    <a:pt x="453" y="252"/>
                  </a:lnTo>
                  <a:lnTo>
                    <a:pt x="453" y="250"/>
                  </a:lnTo>
                  <a:lnTo>
                    <a:pt x="455" y="250"/>
                  </a:lnTo>
                  <a:lnTo>
                    <a:pt x="455" y="252"/>
                  </a:lnTo>
                  <a:lnTo>
                    <a:pt x="456" y="252"/>
                  </a:lnTo>
                  <a:lnTo>
                    <a:pt x="456" y="254"/>
                  </a:lnTo>
                  <a:lnTo>
                    <a:pt x="456" y="252"/>
                  </a:lnTo>
                  <a:lnTo>
                    <a:pt x="456" y="254"/>
                  </a:lnTo>
                  <a:lnTo>
                    <a:pt x="458" y="254"/>
                  </a:lnTo>
                  <a:lnTo>
                    <a:pt x="458" y="252"/>
                  </a:lnTo>
                  <a:lnTo>
                    <a:pt x="458" y="254"/>
                  </a:lnTo>
                  <a:lnTo>
                    <a:pt x="460" y="254"/>
                  </a:lnTo>
                  <a:lnTo>
                    <a:pt x="458" y="254"/>
                  </a:lnTo>
                  <a:lnTo>
                    <a:pt x="460" y="254"/>
                  </a:lnTo>
                  <a:lnTo>
                    <a:pt x="460" y="256"/>
                  </a:lnTo>
                  <a:lnTo>
                    <a:pt x="462" y="256"/>
                  </a:lnTo>
                  <a:lnTo>
                    <a:pt x="464" y="256"/>
                  </a:lnTo>
                  <a:lnTo>
                    <a:pt x="466" y="256"/>
                  </a:lnTo>
                  <a:lnTo>
                    <a:pt x="466" y="258"/>
                  </a:lnTo>
                  <a:lnTo>
                    <a:pt x="466" y="259"/>
                  </a:lnTo>
                  <a:lnTo>
                    <a:pt x="467" y="261"/>
                  </a:lnTo>
                  <a:lnTo>
                    <a:pt x="469" y="261"/>
                  </a:lnTo>
                  <a:lnTo>
                    <a:pt x="469" y="263"/>
                  </a:lnTo>
                  <a:lnTo>
                    <a:pt x="469" y="265"/>
                  </a:lnTo>
                  <a:lnTo>
                    <a:pt x="471" y="265"/>
                  </a:lnTo>
                  <a:lnTo>
                    <a:pt x="471" y="263"/>
                  </a:lnTo>
                  <a:lnTo>
                    <a:pt x="473" y="263"/>
                  </a:lnTo>
                  <a:lnTo>
                    <a:pt x="475" y="263"/>
                  </a:lnTo>
                  <a:lnTo>
                    <a:pt x="475" y="265"/>
                  </a:lnTo>
                  <a:lnTo>
                    <a:pt x="475" y="267"/>
                  </a:lnTo>
                  <a:lnTo>
                    <a:pt x="478" y="267"/>
                  </a:lnTo>
                  <a:lnTo>
                    <a:pt x="478" y="268"/>
                  </a:lnTo>
                  <a:lnTo>
                    <a:pt x="480" y="268"/>
                  </a:lnTo>
                  <a:lnTo>
                    <a:pt x="482" y="268"/>
                  </a:lnTo>
                  <a:lnTo>
                    <a:pt x="484" y="270"/>
                  </a:lnTo>
                  <a:lnTo>
                    <a:pt x="486" y="272"/>
                  </a:lnTo>
                  <a:lnTo>
                    <a:pt x="488" y="272"/>
                  </a:lnTo>
                  <a:lnTo>
                    <a:pt x="488" y="274"/>
                  </a:lnTo>
                  <a:lnTo>
                    <a:pt x="489" y="274"/>
                  </a:lnTo>
                  <a:lnTo>
                    <a:pt x="491" y="274"/>
                  </a:lnTo>
                  <a:lnTo>
                    <a:pt x="491" y="272"/>
                  </a:lnTo>
                  <a:lnTo>
                    <a:pt x="493" y="272"/>
                  </a:lnTo>
                  <a:lnTo>
                    <a:pt x="495" y="272"/>
                  </a:lnTo>
                  <a:lnTo>
                    <a:pt x="497" y="272"/>
                  </a:lnTo>
                  <a:lnTo>
                    <a:pt x="498" y="274"/>
                  </a:lnTo>
                  <a:lnTo>
                    <a:pt x="500" y="274"/>
                  </a:lnTo>
                  <a:lnTo>
                    <a:pt x="502" y="276"/>
                  </a:lnTo>
                  <a:lnTo>
                    <a:pt x="504" y="276"/>
                  </a:lnTo>
                  <a:lnTo>
                    <a:pt x="504" y="278"/>
                  </a:lnTo>
                  <a:lnTo>
                    <a:pt x="506" y="278"/>
                  </a:lnTo>
                  <a:lnTo>
                    <a:pt x="508" y="278"/>
                  </a:lnTo>
                  <a:lnTo>
                    <a:pt x="508" y="279"/>
                  </a:lnTo>
                  <a:lnTo>
                    <a:pt x="509" y="279"/>
                  </a:lnTo>
                  <a:lnTo>
                    <a:pt x="509" y="281"/>
                  </a:lnTo>
                  <a:lnTo>
                    <a:pt x="511" y="281"/>
                  </a:lnTo>
                  <a:lnTo>
                    <a:pt x="513" y="279"/>
                  </a:lnTo>
                  <a:lnTo>
                    <a:pt x="513" y="281"/>
                  </a:lnTo>
                  <a:lnTo>
                    <a:pt x="513" y="279"/>
                  </a:lnTo>
                  <a:lnTo>
                    <a:pt x="515" y="279"/>
                  </a:lnTo>
                  <a:lnTo>
                    <a:pt x="517" y="279"/>
                  </a:lnTo>
                  <a:lnTo>
                    <a:pt x="519" y="279"/>
                  </a:lnTo>
                  <a:lnTo>
                    <a:pt x="520" y="279"/>
                  </a:lnTo>
                  <a:lnTo>
                    <a:pt x="520" y="281"/>
                  </a:lnTo>
                  <a:lnTo>
                    <a:pt x="519" y="281"/>
                  </a:lnTo>
                  <a:lnTo>
                    <a:pt x="520" y="281"/>
                  </a:lnTo>
                  <a:lnTo>
                    <a:pt x="520" y="283"/>
                  </a:lnTo>
                  <a:lnTo>
                    <a:pt x="520" y="285"/>
                  </a:lnTo>
                  <a:lnTo>
                    <a:pt x="520" y="287"/>
                  </a:lnTo>
                  <a:lnTo>
                    <a:pt x="522" y="287"/>
                  </a:lnTo>
                  <a:lnTo>
                    <a:pt x="524" y="287"/>
                  </a:lnTo>
                  <a:lnTo>
                    <a:pt x="526" y="287"/>
                  </a:lnTo>
                  <a:lnTo>
                    <a:pt x="528" y="287"/>
                  </a:lnTo>
                  <a:lnTo>
                    <a:pt x="528" y="289"/>
                  </a:lnTo>
                  <a:lnTo>
                    <a:pt x="529" y="289"/>
                  </a:lnTo>
                  <a:lnTo>
                    <a:pt x="531" y="289"/>
                  </a:lnTo>
                  <a:lnTo>
                    <a:pt x="533" y="289"/>
                  </a:lnTo>
                  <a:lnTo>
                    <a:pt x="535" y="289"/>
                  </a:lnTo>
                  <a:lnTo>
                    <a:pt x="537" y="289"/>
                  </a:lnTo>
                  <a:lnTo>
                    <a:pt x="537" y="290"/>
                  </a:lnTo>
                  <a:lnTo>
                    <a:pt x="539" y="290"/>
                  </a:lnTo>
                  <a:lnTo>
                    <a:pt x="539" y="292"/>
                  </a:lnTo>
                  <a:lnTo>
                    <a:pt x="540" y="292"/>
                  </a:lnTo>
                  <a:lnTo>
                    <a:pt x="540" y="294"/>
                  </a:lnTo>
                  <a:lnTo>
                    <a:pt x="540" y="292"/>
                  </a:lnTo>
                  <a:lnTo>
                    <a:pt x="542" y="292"/>
                  </a:lnTo>
                  <a:lnTo>
                    <a:pt x="544" y="292"/>
                  </a:lnTo>
                  <a:lnTo>
                    <a:pt x="544" y="290"/>
                  </a:lnTo>
                  <a:lnTo>
                    <a:pt x="544" y="289"/>
                  </a:lnTo>
                  <a:lnTo>
                    <a:pt x="546" y="289"/>
                  </a:lnTo>
                  <a:lnTo>
                    <a:pt x="551" y="289"/>
                  </a:lnTo>
                  <a:lnTo>
                    <a:pt x="559" y="290"/>
                  </a:lnTo>
                  <a:lnTo>
                    <a:pt x="561" y="292"/>
                  </a:lnTo>
                  <a:lnTo>
                    <a:pt x="562" y="292"/>
                  </a:lnTo>
                  <a:lnTo>
                    <a:pt x="561" y="290"/>
                  </a:lnTo>
                  <a:lnTo>
                    <a:pt x="559" y="290"/>
                  </a:lnTo>
                  <a:lnTo>
                    <a:pt x="559" y="289"/>
                  </a:lnTo>
                  <a:lnTo>
                    <a:pt x="561" y="290"/>
                  </a:lnTo>
                  <a:lnTo>
                    <a:pt x="561" y="289"/>
                  </a:lnTo>
                  <a:lnTo>
                    <a:pt x="562" y="289"/>
                  </a:lnTo>
                  <a:lnTo>
                    <a:pt x="564" y="289"/>
                  </a:lnTo>
                  <a:lnTo>
                    <a:pt x="566" y="289"/>
                  </a:lnTo>
                  <a:lnTo>
                    <a:pt x="568" y="289"/>
                  </a:lnTo>
                  <a:lnTo>
                    <a:pt x="570" y="287"/>
                  </a:lnTo>
                  <a:lnTo>
                    <a:pt x="571" y="287"/>
                  </a:lnTo>
                  <a:lnTo>
                    <a:pt x="571" y="289"/>
                  </a:lnTo>
                  <a:lnTo>
                    <a:pt x="573" y="289"/>
                  </a:lnTo>
                  <a:lnTo>
                    <a:pt x="575" y="289"/>
                  </a:lnTo>
                  <a:lnTo>
                    <a:pt x="575" y="290"/>
                  </a:lnTo>
                  <a:lnTo>
                    <a:pt x="577" y="290"/>
                  </a:lnTo>
                  <a:lnTo>
                    <a:pt x="577" y="292"/>
                  </a:lnTo>
                  <a:lnTo>
                    <a:pt x="579" y="292"/>
                  </a:lnTo>
                  <a:lnTo>
                    <a:pt x="581" y="292"/>
                  </a:lnTo>
                  <a:lnTo>
                    <a:pt x="582" y="292"/>
                  </a:lnTo>
                  <a:lnTo>
                    <a:pt x="584" y="292"/>
                  </a:lnTo>
                  <a:lnTo>
                    <a:pt x="586" y="292"/>
                  </a:lnTo>
                  <a:lnTo>
                    <a:pt x="588" y="292"/>
                  </a:lnTo>
                  <a:lnTo>
                    <a:pt x="588" y="294"/>
                  </a:lnTo>
                  <a:lnTo>
                    <a:pt x="590" y="296"/>
                  </a:lnTo>
                  <a:lnTo>
                    <a:pt x="590" y="298"/>
                  </a:lnTo>
                  <a:lnTo>
                    <a:pt x="590" y="300"/>
                  </a:lnTo>
                  <a:lnTo>
                    <a:pt x="590" y="301"/>
                  </a:lnTo>
                  <a:lnTo>
                    <a:pt x="588" y="303"/>
                  </a:lnTo>
                  <a:lnTo>
                    <a:pt x="590" y="303"/>
                  </a:lnTo>
                  <a:lnTo>
                    <a:pt x="592" y="305"/>
                  </a:lnTo>
                  <a:lnTo>
                    <a:pt x="593" y="305"/>
                  </a:lnTo>
                  <a:lnTo>
                    <a:pt x="595" y="305"/>
                  </a:lnTo>
                  <a:lnTo>
                    <a:pt x="595" y="303"/>
                  </a:lnTo>
                  <a:lnTo>
                    <a:pt x="595" y="305"/>
                  </a:lnTo>
                  <a:lnTo>
                    <a:pt x="597" y="305"/>
                  </a:lnTo>
                  <a:lnTo>
                    <a:pt x="597" y="307"/>
                  </a:lnTo>
                  <a:lnTo>
                    <a:pt x="599" y="307"/>
                  </a:lnTo>
                  <a:lnTo>
                    <a:pt x="601" y="307"/>
                  </a:lnTo>
                  <a:lnTo>
                    <a:pt x="601" y="309"/>
                  </a:lnTo>
                  <a:lnTo>
                    <a:pt x="602" y="309"/>
                  </a:lnTo>
                  <a:lnTo>
                    <a:pt x="602" y="311"/>
                  </a:lnTo>
                  <a:lnTo>
                    <a:pt x="604" y="311"/>
                  </a:lnTo>
                  <a:lnTo>
                    <a:pt x="604" y="309"/>
                  </a:lnTo>
                  <a:lnTo>
                    <a:pt x="606" y="311"/>
                  </a:lnTo>
                  <a:lnTo>
                    <a:pt x="608" y="311"/>
                  </a:lnTo>
                  <a:lnTo>
                    <a:pt x="608" y="312"/>
                  </a:lnTo>
                  <a:lnTo>
                    <a:pt x="608" y="314"/>
                  </a:lnTo>
                  <a:lnTo>
                    <a:pt x="610" y="314"/>
                  </a:lnTo>
                  <a:lnTo>
                    <a:pt x="612" y="314"/>
                  </a:lnTo>
                  <a:lnTo>
                    <a:pt x="613" y="314"/>
                  </a:lnTo>
                  <a:lnTo>
                    <a:pt x="615" y="314"/>
                  </a:lnTo>
                  <a:lnTo>
                    <a:pt x="615" y="312"/>
                  </a:lnTo>
                  <a:lnTo>
                    <a:pt x="617" y="312"/>
                  </a:lnTo>
                  <a:lnTo>
                    <a:pt x="619" y="312"/>
                  </a:lnTo>
                  <a:lnTo>
                    <a:pt x="621" y="311"/>
                  </a:lnTo>
                  <a:lnTo>
                    <a:pt x="623" y="311"/>
                  </a:lnTo>
                  <a:lnTo>
                    <a:pt x="623" y="309"/>
                  </a:lnTo>
                  <a:lnTo>
                    <a:pt x="624" y="309"/>
                  </a:lnTo>
                  <a:lnTo>
                    <a:pt x="624" y="311"/>
                  </a:lnTo>
                  <a:lnTo>
                    <a:pt x="626" y="311"/>
                  </a:lnTo>
                  <a:lnTo>
                    <a:pt x="626" y="312"/>
                  </a:lnTo>
                  <a:lnTo>
                    <a:pt x="628" y="312"/>
                  </a:lnTo>
                  <a:lnTo>
                    <a:pt x="628" y="314"/>
                  </a:lnTo>
                  <a:lnTo>
                    <a:pt x="626" y="314"/>
                  </a:lnTo>
                  <a:lnTo>
                    <a:pt x="628" y="314"/>
                  </a:lnTo>
                  <a:lnTo>
                    <a:pt x="626" y="314"/>
                  </a:lnTo>
                  <a:lnTo>
                    <a:pt x="626" y="316"/>
                  </a:lnTo>
                  <a:lnTo>
                    <a:pt x="628" y="316"/>
                  </a:lnTo>
                  <a:lnTo>
                    <a:pt x="626" y="316"/>
                  </a:lnTo>
                  <a:lnTo>
                    <a:pt x="628" y="318"/>
                  </a:lnTo>
                  <a:lnTo>
                    <a:pt x="630" y="318"/>
                  </a:lnTo>
                  <a:lnTo>
                    <a:pt x="630" y="320"/>
                  </a:lnTo>
                  <a:lnTo>
                    <a:pt x="632" y="320"/>
                  </a:lnTo>
                  <a:lnTo>
                    <a:pt x="634" y="320"/>
                  </a:lnTo>
                  <a:lnTo>
                    <a:pt x="635" y="320"/>
                  </a:lnTo>
                  <a:lnTo>
                    <a:pt x="634" y="320"/>
                  </a:lnTo>
                  <a:lnTo>
                    <a:pt x="635" y="320"/>
                  </a:lnTo>
                  <a:lnTo>
                    <a:pt x="635" y="318"/>
                  </a:lnTo>
                  <a:lnTo>
                    <a:pt x="637" y="318"/>
                  </a:lnTo>
                  <a:lnTo>
                    <a:pt x="639" y="318"/>
                  </a:lnTo>
                  <a:lnTo>
                    <a:pt x="641" y="318"/>
                  </a:lnTo>
                  <a:lnTo>
                    <a:pt x="643" y="318"/>
                  </a:lnTo>
                  <a:lnTo>
                    <a:pt x="643" y="320"/>
                  </a:lnTo>
                  <a:lnTo>
                    <a:pt x="643" y="318"/>
                  </a:lnTo>
                  <a:lnTo>
                    <a:pt x="643" y="320"/>
                  </a:lnTo>
                  <a:lnTo>
                    <a:pt x="643" y="318"/>
                  </a:lnTo>
                  <a:lnTo>
                    <a:pt x="644" y="318"/>
                  </a:lnTo>
                  <a:lnTo>
                    <a:pt x="644" y="320"/>
                  </a:lnTo>
                  <a:lnTo>
                    <a:pt x="646" y="320"/>
                  </a:lnTo>
                  <a:lnTo>
                    <a:pt x="646" y="318"/>
                  </a:lnTo>
                  <a:lnTo>
                    <a:pt x="646" y="320"/>
                  </a:lnTo>
                  <a:lnTo>
                    <a:pt x="646" y="318"/>
                  </a:lnTo>
                  <a:lnTo>
                    <a:pt x="646" y="320"/>
                  </a:lnTo>
                  <a:lnTo>
                    <a:pt x="648" y="320"/>
                  </a:lnTo>
                  <a:lnTo>
                    <a:pt x="648" y="318"/>
                  </a:lnTo>
                  <a:lnTo>
                    <a:pt x="650" y="318"/>
                  </a:lnTo>
                  <a:lnTo>
                    <a:pt x="648" y="320"/>
                  </a:lnTo>
                  <a:lnTo>
                    <a:pt x="650" y="320"/>
                  </a:lnTo>
                  <a:lnTo>
                    <a:pt x="652" y="320"/>
                  </a:lnTo>
                  <a:lnTo>
                    <a:pt x="654" y="320"/>
                  </a:lnTo>
                  <a:lnTo>
                    <a:pt x="654" y="321"/>
                  </a:lnTo>
                  <a:lnTo>
                    <a:pt x="655" y="321"/>
                  </a:lnTo>
                  <a:lnTo>
                    <a:pt x="657" y="323"/>
                  </a:lnTo>
                  <a:lnTo>
                    <a:pt x="659" y="323"/>
                  </a:lnTo>
                  <a:lnTo>
                    <a:pt x="659" y="325"/>
                  </a:lnTo>
                  <a:lnTo>
                    <a:pt x="661" y="325"/>
                  </a:lnTo>
                  <a:lnTo>
                    <a:pt x="663" y="325"/>
                  </a:lnTo>
                  <a:lnTo>
                    <a:pt x="665" y="325"/>
                  </a:lnTo>
                  <a:lnTo>
                    <a:pt x="666" y="325"/>
                  </a:lnTo>
                  <a:lnTo>
                    <a:pt x="668" y="325"/>
                  </a:lnTo>
                  <a:lnTo>
                    <a:pt x="668" y="323"/>
                  </a:lnTo>
                  <a:lnTo>
                    <a:pt x="670" y="323"/>
                  </a:lnTo>
                  <a:lnTo>
                    <a:pt x="670" y="321"/>
                  </a:lnTo>
                  <a:lnTo>
                    <a:pt x="672" y="321"/>
                  </a:lnTo>
                  <a:lnTo>
                    <a:pt x="674" y="321"/>
                  </a:lnTo>
                  <a:lnTo>
                    <a:pt x="674" y="320"/>
                  </a:lnTo>
                  <a:lnTo>
                    <a:pt x="675" y="320"/>
                  </a:lnTo>
                  <a:lnTo>
                    <a:pt x="675" y="321"/>
                  </a:lnTo>
                  <a:lnTo>
                    <a:pt x="675" y="323"/>
                  </a:lnTo>
                  <a:lnTo>
                    <a:pt x="675" y="325"/>
                  </a:lnTo>
                  <a:lnTo>
                    <a:pt x="677" y="325"/>
                  </a:lnTo>
                  <a:lnTo>
                    <a:pt x="679" y="327"/>
                  </a:lnTo>
                  <a:lnTo>
                    <a:pt x="679" y="325"/>
                  </a:lnTo>
                  <a:lnTo>
                    <a:pt x="681" y="325"/>
                  </a:lnTo>
                  <a:lnTo>
                    <a:pt x="681" y="327"/>
                  </a:lnTo>
                  <a:lnTo>
                    <a:pt x="681" y="325"/>
                  </a:lnTo>
                  <a:lnTo>
                    <a:pt x="683" y="327"/>
                  </a:lnTo>
                  <a:lnTo>
                    <a:pt x="685" y="327"/>
                  </a:lnTo>
                  <a:lnTo>
                    <a:pt x="685" y="329"/>
                  </a:lnTo>
                  <a:lnTo>
                    <a:pt x="685" y="327"/>
                  </a:lnTo>
                  <a:lnTo>
                    <a:pt x="686" y="327"/>
                  </a:lnTo>
                  <a:lnTo>
                    <a:pt x="686" y="325"/>
                  </a:lnTo>
                  <a:lnTo>
                    <a:pt x="688" y="325"/>
                  </a:lnTo>
                  <a:lnTo>
                    <a:pt x="690" y="325"/>
                  </a:lnTo>
                  <a:lnTo>
                    <a:pt x="692" y="325"/>
                  </a:lnTo>
                  <a:lnTo>
                    <a:pt x="692" y="327"/>
                  </a:lnTo>
                  <a:lnTo>
                    <a:pt x="694" y="327"/>
                  </a:lnTo>
                  <a:lnTo>
                    <a:pt x="696" y="327"/>
                  </a:lnTo>
                  <a:lnTo>
                    <a:pt x="696" y="325"/>
                  </a:lnTo>
                  <a:lnTo>
                    <a:pt x="697" y="325"/>
                  </a:lnTo>
                  <a:lnTo>
                    <a:pt x="699" y="325"/>
                  </a:lnTo>
                  <a:lnTo>
                    <a:pt x="699" y="327"/>
                  </a:lnTo>
                  <a:lnTo>
                    <a:pt x="699" y="325"/>
                  </a:lnTo>
                  <a:lnTo>
                    <a:pt x="701" y="325"/>
                  </a:lnTo>
                  <a:lnTo>
                    <a:pt x="701" y="323"/>
                  </a:lnTo>
                  <a:lnTo>
                    <a:pt x="701" y="325"/>
                  </a:lnTo>
                  <a:lnTo>
                    <a:pt x="703" y="325"/>
                  </a:lnTo>
                  <a:lnTo>
                    <a:pt x="703" y="323"/>
                  </a:lnTo>
                  <a:lnTo>
                    <a:pt x="705" y="323"/>
                  </a:lnTo>
                  <a:lnTo>
                    <a:pt x="705" y="325"/>
                  </a:lnTo>
                  <a:lnTo>
                    <a:pt x="707" y="325"/>
                  </a:lnTo>
                  <a:lnTo>
                    <a:pt x="705" y="325"/>
                  </a:lnTo>
                  <a:lnTo>
                    <a:pt x="707" y="325"/>
                  </a:lnTo>
                  <a:lnTo>
                    <a:pt x="707" y="327"/>
                  </a:lnTo>
                  <a:lnTo>
                    <a:pt x="708" y="327"/>
                  </a:lnTo>
                  <a:lnTo>
                    <a:pt x="710" y="327"/>
                  </a:lnTo>
                  <a:lnTo>
                    <a:pt x="710" y="325"/>
                  </a:lnTo>
                  <a:lnTo>
                    <a:pt x="712" y="325"/>
                  </a:lnTo>
                  <a:lnTo>
                    <a:pt x="712" y="323"/>
                  </a:lnTo>
                  <a:lnTo>
                    <a:pt x="712" y="321"/>
                  </a:lnTo>
                  <a:lnTo>
                    <a:pt x="712" y="320"/>
                  </a:lnTo>
                  <a:lnTo>
                    <a:pt x="714" y="320"/>
                  </a:lnTo>
                  <a:lnTo>
                    <a:pt x="714" y="318"/>
                  </a:lnTo>
                  <a:lnTo>
                    <a:pt x="714" y="316"/>
                  </a:lnTo>
                  <a:lnTo>
                    <a:pt x="716" y="316"/>
                  </a:lnTo>
                  <a:lnTo>
                    <a:pt x="716" y="314"/>
                  </a:lnTo>
                  <a:lnTo>
                    <a:pt x="716" y="312"/>
                  </a:lnTo>
                  <a:lnTo>
                    <a:pt x="714" y="311"/>
                  </a:lnTo>
                  <a:lnTo>
                    <a:pt x="714" y="309"/>
                  </a:lnTo>
                  <a:lnTo>
                    <a:pt x="714" y="307"/>
                  </a:lnTo>
                  <a:lnTo>
                    <a:pt x="712" y="307"/>
                  </a:lnTo>
                  <a:lnTo>
                    <a:pt x="712" y="305"/>
                  </a:lnTo>
                  <a:lnTo>
                    <a:pt x="712" y="303"/>
                  </a:lnTo>
                  <a:lnTo>
                    <a:pt x="710" y="303"/>
                  </a:lnTo>
                  <a:lnTo>
                    <a:pt x="708" y="303"/>
                  </a:lnTo>
                  <a:lnTo>
                    <a:pt x="708" y="301"/>
                  </a:lnTo>
                  <a:lnTo>
                    <a:pt x="708" y="300"/>
                  </a:lnTo>
                  <a:lnTo>
                    <a:pt x="708" y="298"/>
                  </a:lnTo>
                  <a:lnTo>
                    <a:pt x="710" y="296"/>
                  </a:lnTo>
                  <a:lnTo>
                    <a:pt x="710" y="294"/>
                  </a:lnTo>
                  <a:lnTo>
                    <a:pt x="710" y="292"/>
                  </a:lnTo>
                  <a:lnTo>
                    <a:pt x="710" y="290"/>
                  </a:lnTo>
                  <a:lnTo>
                    <a:pt x="710" y="289"/>
                  </a:lnTo>
                  <a:lnTo>
                    <a:pt x="710" y="287"/>
                  </a:lnTo>
                  <a:lnTo>
                    <a:pt x="710" y="285"/>
                  </a:lnTo>
                  <a:lnTo>
                    <a:pt x="712" y="285"/>
                  </a:lnTo>
                  <a:lnTo>
                    <a:pt x="712" y="283"/>
                  </a:lnTo>
                  <a:lnTo>
                    <a:pt x="712" y="281"/>
                  </a:lnTo>
                  <a:lnTo>
                    <a:pt x="714" y="281"/>
                  </a:lnTo>
                  <a:lnTo>
                    <a:pt x="714" y="279"/>
                  </a:lnTo>
                  <a:lnTo>
                    <a:pt x="714" y="278"/>
                  </a:lnTo>
                  <a:lnTo>
                    <a:pt x="716" y="278"/>
                  </a:lnTo>
                  <a:lnTo>
                    <a:pt x="716" y="276"/>
                  </a:lnTo>
                  <a:lnTo>
                    <a:pt x="716" y="274"/>
                  </a:lnTo>
                  <a:lnTo>
                    <a:pt x="714" y="274"/>
                  </a:lnTo>
                  <a:lnTo>
                    <a:pt x="712" y="272"/>
                  </a:lnTo>
                  <a:lnTo>
                    <a:pt x="714" y="272"/>
                  </a:lnTo>
                  <a:lnTo>
                    <a:pt x="714" y="270"/>
                  </a:lnTo>
                  <a:lnTo>
                    <a:pt x="716" y="272"/>
                  </a:lnTo>
                  <a:lnTo>
                    <a:pt x="716" y="270"/>
                  </a:lnTo>
                  <a:lnTo>
                    <a:pt x="717" y="270"/>
                  </a:lnTo>
                  <a:lnTo>
                    <a:pt x="717" y="272"/>
                  </a:lnTo>
                  <a:lnTo>
                    <a:pt x="717" y="270"/>
                  </a:lnTo>
                  <a:lnTo>
                    <a:pt x="719" y="270"/>
                  </a:lnTo>
                  <a:lnTo>
                    <a:pt x="721" y="270"/>
                  </a:lnTo>
                  <a:lnTo>
                    <a:pt x="723" y="268"/>
                  </a:lnTo>
                  <a:lnTo>
                    <a:pt x="723" y="270"/>
                  </a:lnTo>
                  <a:lnTo>
                    <a:pt x="723" y="268"/>
                  </a:lnTo>
                  <a:lnTo>
                    <a:pt x="725" y="268"/>
                  </a:lnTo>
                  <a:lnTo>
                    <a:pt x="727" y="267"/>
                  </a:lnTo>
                  <a:lnTo>
                    <a:pt x="727" y="268"/>
                  </a:lnTo>
                  <a:lnTo>
                    <a:pt x="728" y="268"/>
                  </a:lnTo>
                  <a:lnTo>
                    <a:pt x="728" y="267"/>
                  </a:lnTo>
                  <a:lnTo>
                    <a:pt x="730" y="267"/>
                  </a:lnTo>
                  <a:lnTo>
                    <a:pt x="730" y="265"/>
                  </a:lnTo>
                  <a:lnTo>
                    <a:pt x="732" y="265"/>
                  </a:lnTo>
                  <a:lnTo>
                    <a:pt x="732" y="267"/>
                  </a:lnTo>
                  <a:lnTo>
                    <a:pt x="734" y="267"/>
                  </a:lnTo>
                  <a:lnTo>
                    <a:pt x="736" y="267"/>
                  </a:lnTo>
                  <a:lnTo>
                    <a:pt x="738" y="268"/>
                  </a:lnTo>
                  <a:lnTo>
                    <a:pt x="738" y="270"/>
                  </a:lnTo>
                  <a:lnTo>
                    <a:pt x="738" y="272"/>
                  </a:lnTo>
                  <a:lnTo>
                    <a:pt x="739" y="272"/>
                  </a:lnTo>
                  <a:lnTo>
                    <a:pt x="739" y="274"/>
                  </a:lnTo>
                  <a:lnTo>
                    <a:pt x="739" y="276"/>
                  </a:lnTo>
                  <a:lnTo>
                    <a:pt x="739" y="278"/>
                  </a:lnTo>
                  <a:lnTo>
                    <a:pt x="739" y="279"/>
                  </a:lnTo>
                  <a:lnTo>
                    <a:pt x="738" y="279"/>
                  </a:lnTo>
                  <a:lnTo>
                    <a:pt x="738" y="281"/>
                  </a:lnTo>
                  <a:lnTo>
                    <a:pt x="738" y="283"/>
                  </a:lnTo>
                  <a:lnTo>
                    <a:pt x="736" y="285"/>
                  </a:lnTo>
                  <a:lnTo>
                    <a:pt x="736" y="287"/>
                  </a:lnTo>
                  <a:lnTo>
                    <a:pt x="738" y="287"/>
                  </a:lnTo>
                  <a:lnTo>
                    <a:pt x="736" y="287"/>
                  </a:lnTo>
                  <a:lnTo>
                    <a:pt x="736" y="289"/>
                  </a:lnTo>
                  <a:lnTo>
                    <a:pt x="738" y="290"/>
                  </a:lnTo>
                  <a:lnTo>
                    <a:pt x="738" y="292"/>
                  </a:lnTo>
                  <a:lnTo>
                    <a:pt x="739" y="292"/>
                  </a:lnTo>
                  <a:lnTo>
                    <a:pt x="739" y="294"/>
                  </a:lnTo>
                  <a:lnTo>
                    <a:pt x="741" y="294"/>
                  </a:lnTo>
                  <a:lnTo>
                    <a:pt x="741" y="296"/>
                  </a:lnTo>
                  <a:lnTo>
                    <a:pt x="739" y="296"/>
                  </a:lnTo>
                  <a:lnTo>
                    <a:pt x="738" y="296"/>
                  </a:lnTo>
                  <a:lnTo>
                    <a:pt x="738" y="298"/>
                  </a:lnTo>
                  <a:lnTo>
                    <a:pt x="736" y="298"/>
                  </a:lnTo>
                  <a:lnTo>
                    <a:pt x="736" y="300"/>
                  </a:lnTo>
                  <a:lnTo>
                    <a:pt x="738" y="300"/>
                  </a:lnTo>
                  <a:lnTo>
                    <a:pt x="738" y="301"/>
                  </a:lnTo>
                  <a:lnTo>
                    <a:pt x="739" y="301"/>
                  </a:lnTo>
                  <a:lnTo>
                    <a:pt x="739" y="303"/>
                  </a:lnTo>
                  <a:lnTo>
                    <a:pt x="739" y="305"/>
                  </a:lnTo>
                  <a:lnTo>
                    <a:pt x="739" y="307"/>
                  </a:lnTo>
                  <a:lnTo>
                    <a:pt x="741" y="307"/>
                  </a:lnTo>
                  <a:lnTo>
                    <a:pt x="741" y="305"/>
                  </a:lnTo>
                  <a:lnTo>
                    <a:pt x="743" y="305"/>
                  </a:lnTo>
                  <a:lnTo>
                    <a:pt x="743" y="307"/>
                  </a:lnTo>
                  <a:lnTo>
                    <a:pt x="743" y="309"/>
                  </a:lnTo>
                  <a:lnTo>
                    <a:pt x="745" y="307"/>
                  </a:lnTo>
                  <a:lnTo>
                    <a:pt x="745" y="309"/>
                  </a:lnTo>
                  <a:lnTo>
                    <a:pt x="747" y="309"/>
                  </a:lnTo>
                  <a:lnTo>
                    <a:pt x="749" y="309"/>
                  </a:lnTo>
                  <a:lnTo>
                    <a:pt x="749" y="311"/>
                  </a:lnTo>
                  <a:lnTo>
                    <a:pt x="749" y="312"/>
                  </a:lnTo>
                  <a:lnTo>
                    <a:pt x="750" y="311"/>
                  </a:lnTo>
                  <a:lnTo>
                    <a:pt x="750" y="312"/>
                  </a:lnTo>
                  <a:lnTo>
                    <a:pt x="752" y="312"/>
                  </a:lnTo>
                  <a:lnTo>
                    <a:pt x="752" y="311"/>
                  </a:lnTo>
                  <a:lnTo>
                    <a:pt x="754" y="312"/>
                  </a:lnTo>
                  <a:lnTo>
                    <a:pt x="754" y="311"/>
                  </a:lnTo>
                  <a:lnTo>
                    <a:pt x="756" y="311"/>
                  </a:lnTo>
                  <a:lnTo>
                    <a:pt x="758" y="311"/>
                  </a:lnTo>
                  <a:lnTo>
                    <a:pt x="759" y="311"/>
                  </a:lnTo>
                  <a:lnTo>
                    <a:pt x="761" y="312"/>
                  </a:lnTo>
                  <a:lnTo>
                    <a:pt x="763" y="312"/>
                  </a:lnTo>
                  <a:lnTo>
                    <a:pt x="765" y="312"/>
                  </a:lnTo>
                  <a:lnTo>
                    <a:pt x="767" y="312"/>
                  </a:lnTo>
                  <a:lnTo>
                    <a:pt x="767" y="314"/>
                  </a:lnTo>
                  <a:lnTo>
                    <a:pt x="767" y="316"/>
                  </a:lnTo>
                  <a:lnTo>
                    <a:pt x="769" y="314"/>
                  </a:lnTo>
                  <a:lnTo>
                    <a:pt x="770" y="314"/>
                  </a:lnTo>
                  <a:lnTo>
                    <a:pt x="770" y="316"/>
                  </a:lnTo>
                  <a:lnTo>
                    <a:pt x="772" y="316"/>
                  </a:lnTo>
                  <a:lnTo>
                    <a:pt x="774" y="316"/>
                  </a:lnTo>
                  <a:lnTo>
                    <a:pt x="774" y="314"/>
                  </a:lnTo>
                  <a:lnTo>
                    <a:pt x="776" y="314"/>
                  </a:lnTo>
                  <a:lnTo>
                    <a:pt x="778" y="314"/>
                  </a:lnTo>
                  <a:lnTo>
                    <a:pt x="780" y="314"/>
                  </a:lnTo>
                  <a:lnTo>
                    <a:pt x="781" y="314"/>
                  </a:lnTo>
                  <a:lnTo>
                    <a:pt x="783" y="314"/>
                  </a:lnTo>
                  <a:lnTo>
                    <a:pt x="787" y="312"/>
                  </a:lnTo>
                  <a:lnTo>
                    <a:pt x="787" y="311"/>
                  </a:lnTo>
                  <a:lnTo>
                    <a:pt x="789" y="311"/>
                  </a:lnTo>
                  <a:lnTo>
                    <a:pt x="790" y="311"/>
                  </a:lnTo>
                  <a:lnTo>
                    <a:pt x="792" y="311"/>
                  </a:lnTo>
                  <a:lnTo>
                    <a:pt x="792" y="309"/>
                  </a:lnTo>
                  <a:lnTo>
                    <a:pt x="794" y="309"/>
                  </a:lnTo>
                  <a:lnTo>
                    <a:pt x="796" y="309"/>
                  </a:lnTo>
                  <a:lnTo>
                    <a:pt x="798" y="311"/>
                  </a:lnTo>
                  <a:lnTo>
                    <a:pt x="800" y="312"/>
                  </a:lnTo>
                  <a:lnTo>
                    <a:pt x="801" y="312"/>
                  </a:lnTo>
                  <a:lnTo>
                    <a:pt x="803" y="312"/>
                  </a:lnTo>
                  <a:lnTo>
                    <a:pt x="805" y="312"/>
                  </a:lnTo>
                  <a:lnTo>
                    <a:pt x="805" y="314"/>
                  </a:lnTo>
                  <a:lnTo>
                    <a:pt x="807" y="312"/>
                  </a:lnTo>
                  <a:lnTo>
                    <a:pt x="812" y="312"/>
                  </a:lnTo>
                  <a:lnTo>
                    <a:pt x="814" y="312"/>
                  </a:lnTo>
                  <a:lnTo>
                    <a:pt x="816" y="312"/>
                  </a:lnTo>
                  <a:lnTo>
                    <a:pt x="818" y="312"/>
                  </a:lnTo>
                  <a:lnTo>
                    <a:pt x="818" y="311"/>
                  </a:lnTo>
                  <a:lnTo>
                    <a:pt x="820" y="312"/>
                  </a:lnTo>
                  <a:lnTo>
                    <a:pt x="822" y="312"/>
                  </a:lnTo>
                  <a:lnTo>
                    <a:pt x="823" y="312"/>
                  </a:lnTo>
                  <a:lnTo>
                    <a:pt x="825" y="312"/>
                  </a:lnTo>
                  <a:lnTo>
                    <a:pt x="827" y="312"/>
                  </a:lnTo>
                  <a:lnTo>
                    <a:pt x="829" y="312"/>
                  </a:lnTo>
                  <a:lnTo>
                    <a:pt x="831" y="311"/>
                  </a:lnTo>
                  <a:lnTo>
                    <a:pt x="832" y="311"/>
                  </a:lnTo>
                  <a:lnTo>
                    <a:pt x="832" y="309"/>
                  </a:lnTo>
                  <a:lnTo>
                    <a:pt x="834" y="311"/>
                  </a:lnTo>
                  <a:lnTo>
                    <a:pt x="834" y="312"/>
                  </a:lnTo>
                  <a:lnTo>
                    <a:pt x="836" y="312"/>
                  </a:lnTo>
                  <a:lnTo>
                    <a:pt x="838" y="312"/>
                  </a:lnTo>
                  <a:lnTo>
                    <a:pt x="840" y="312"/>
                  </a:lnTo>
                  <a:lnTo>
                    <a:pt x="842" y="312"/>
                  </a:lnTo>
                  <a:lnTo>
                    <a:pt x="843" y="311"/>
                  </a:lnTo>
                  <a:lnTo>
                    <a:pt x="845" y="311"/>
                  </a:lnTo>
                  <a:lnTo>
                    <a:pt x="847" y="311"/>
                  </a:lnTo>
                  <a:lnTo>
                    <a:pt x="849" y="311"/>
                  </a:lnTo>
                  <a:lnTo>
                    <a:pt x="849" y="309"/>
                  </a:lnTo>
                  <a:lnTo>
                    <a:pt x="851" y="311"/>
                  </a:lnTo>
                  <a:lnTo>
                    <a:pt x="853" y="311"/>
                  </a:lnTo>
                  <a:lnTo>
                    <a:pt x="854" y="311"/>
                  </a:lnTo>
                  <a:lnTo>
                    <a:pt x="854" y="309"/>
                  </a:lnTo>
                  <a:lnTo>
                    <a:pt x="856" y="309"/>
                  </a:lnTo>
                  <a:lnTo>
                    <a:pt x="856" y="307"/>
                  </a:lnTo>
                  <a:lnTo>
                    <a:pt x="854" y="305"/>
                  </a:lnTo>
                  <a:lnTo>
                    <a:pt x="854" y="303"/>
                  </a:lnTo>
                  <a:lnTo>
                    <a:pt x="853" y="303"/>
                  </a:lnTo>
                  <a:lnTo>
                    <a:pt x="853" y="301"/>
                  </a:lnTo>
                  <a:lnTo>
                    <a:pt x="853" y="300"/>
                  </a:lnTo>
                  <a:lnTo>
                    <a:pt x="853" y="298"/>
                  </a:lnTo>
                  <a:lnTo>
                    <a:pt x="854" y="296"/>
                  </a:lnTo>
                  <a:lnTo>
                    <a:pt x="856" y="296"/>
                  </a:lnTo>
                  <a:lnTo>
                    <a:pt x="856" y="294"/>
                  </a:lnTo>
                  <a:lnTo>
                    <a:pt x="854" y="294"/>
                  </a:lnTo>
                  <a:lnTo>
                    <a:pt x="854" y="292"/>
                  </a:lnTo>
                  <a:lnTo>
                    <a:pt x="853" y="289"/>
                  </a:lnTo>
                  <a:lnTo>
                    <a:pt x="851" y="289"/>
                  </a:lnTo>
                  <a:lnTo>
                    <a:pt x="849" y="289"/>
                  </a:lnTo>
                  <a:lnTo>
                    <a:pt x="847" y="289"/>
                  </a:lnTo>
                  <a:lnTo>
                    <a:pt x="845" y="290"/>
                  </a:lnTo>
                  <a:lnTo>
                    <a:pt x="843" y="290"/>
                  </a:lnTo>
                  <a:lnTo>
                    <a:pt x="843" y="289"/>
                  </a:lnTo>
                  <a:lnTo>
                    <a:pt x="842" y="289"/>
                  </a:lnTo>
                  <a:lnTo>
                    <a:pt x="840" y="289"/>
                  </a:lnTo>
                  <a:lnTo>
                    <a:pt x="840" y="287"/>
                  </a:lnTo>
                  <a:lnTo>
                    <a:pt x="838" y="285"/>
                  </a:lnTo>
                  <a:lnTo>
                    <a:pt x="838" y="283"/>
                  </a:lnTo>
                  <a:lnTo>
                    <a:pt x="838" y="281"/>
                  </a:lnTo>
                  <a:lnTo>
                    <a:pt x="838" y="279"/>
                  </a:lnTo>
                  <a:lnTo>
                    <a:pt x="840" y="279"/>
                  </a:lnTo>
                  <a:lnTo>
                    <a:pt x="840" y="278"/>
                  </a:lnTo>
                  <a:lnTo>
                    <a:pt x="842" y="278"/>
                  </a:lnTo>
                  <a:lnTo>
                    <a:pt x="843" y="278"/>
                  </a:lnTo>
                  <a:lnTo>
                    <a:pt x="845" y="278"/>
                  </a:lnTo>
                  <a:lnTo>
                    <a:pt x="847" y="279"/>
                  </a:lnTo>
                  <a:lnTo>
                    <a:pt x="849" y="279"/>
                  </a:lnTo>
                  <a:lnTo>
                    <a:pt x="851" y="279"/>
                  </a:lnTo>
                  <a:lnTo>
                    <a:pt x="853" y="279"/>
                  </a:lnTo>
                  <a:lnTo>
                    <a:pt x="853" y="278"/>
                  </a:lnTo>
                  <a:lnTo>
                    <a:pt x="854" y="278"/>
                  </a:lnTo>
                  <a:lnTo>
                    <a:pt x="854" y="276"/>
                  </a:lnTo>
                  <a:lnTo>
                    <a:pt x="856" y="276"/>
                  </a:lnTo>
                  <a:lnTo>
                    <a:pt x="858" y="276"/>
                  </a:lnTo>
                  <a:lnTo>
                    <a:pt x="858" y="274"/>
                  </a:lnTo>
                  <a:lnTo>
                    <a:pt x="860" y="274"/>
                  </a:lnTo>
                  <a:lnTo>
                    <a:pt x="862" y="274"/>
                  </a:lnTo>
                  <a:lnTo>
                    <a:pt x="862" y="276"/>
                  </a:lnTo>
                  <a:lnTo>
                    <a:pt x="863" y="276"/>
                  </a:lnTo>
                  <a:lnTo>
                    <a:pt x="865" y="274"/>
                  </a:lnTo>
                  <a:lnTo>
                    <a:pt x="865" y="276"/>
                  </a:lnTo>
                  <a:lnTo>
                    <a:pt x="867" y="274"/>
                  </a:lnTo>
                  <a:lnTo>
                    <a:pt x="867" y="276"/>
                  </a:lnTo>
                  <a:lnTo>
                    <a:pt x="869" y="276"/>
                  </a:lnTo>
                  <a:lnTo>
                    <a:pt x="869" y="274"/>
                  </a:lnTo>
                  <a:lnTo>
                    <a:pt x="871" y="274"/>
                  </a:lnTo>
                  <a:lnTo>
                    <a:pt x="873" y="274"/>
                  </a:lnTo>
                  <a:lnTo>
                    <a:pt x="873" y="272"/>
                  </a:lnTo>
                  <a:lnTo>
                    <a:pt x="874" y="272"/>
                  </a:lnTo>
                  <a:lnTo>
                    <a:pt x="876" y="270"/>
                  </a:lnTo>
                  <a:lnTo>
                    <a:pt x="878" y="270"/>
                  </a:lnTo>
                  <a:lnTo>
                    <a:pt x="878" y="268"/>
                  </a:lnTo>
                  <a:lnTo>
                    <a:pt x="878" y="267"/>
                  </a:lnTo>
                  <a:lnTo>
                    <a:pt x="876" y="267"/>
                  </a:lnTo>
                  <a:lnTo>
                    <a:pt x="874" y="267"/>
                  </a:lnTo>
                  <a:lnTo>
                    <a:pt x="874" y="265"/>
                  </a:lnTo>
                  <a:lnTo>
                    <a:pt x="876" y="265"/>
                  </a:lnTo>
                  <a:lnTo>
                    <a:pt x="874" y="265"/>
                  </a:lnTo>
                  <a:lnTo>
                    <a:pt x="876" y="265"/>
                  </a:lnTo>
                  <a:lnTo>
                    <a:pt x="876" y="263"/>
                  </a:lnTo>
                  <a:lnTo>
                    <a:pt x="878" y="263"/>
                  </a:lnTo>
                  <a:lnTo>
                    <a:pt x="880" y="263"/>
                  </a:lnTo>
                  <a:lnTo>
                    <a:pt x="878" y="263"/>
                  </a:lnTo>
                  <a:lnTo>
                    <a:pt x="880" y="263"/>
                  </a:lnTo>
                  <a:lnTo>
                    <a:pt x="882" y="263"/>
                  </a:lnTo>
                  <a:lnTo>
                    <a:pt x="884" y="261"/>
                  </a:lnTo>
                  <a:lnTo>
                    <a:pt x="885" y="261"/>
                  </a:lnTo>
                  <a:lnTo>
                    <a:pt x="885" y="259"/>
                  </a:lnTo>
                  <a:lnTo>
                    <a:pt x="887" y="259"/>
                  </a:lnTo>
                  <a:lnTo>
                    <a:pt x="889" y="258"/>
                  </a:lnTo>
                  <a:lnTo>
                    <a:pt x="891" y="258"/>
                  </a:lnTo>
                  <a:lnTo>
                    <a:pt x="891" y="256"/>
                  </a:lnTo>
                  <a:lnTo>
                    <a:pt x="893" y="256"/>
                  </a:lnTo>
                  <a:lnTo>
                    <a:pt x="893" y="258"/>
                  </a:lnTo>
                  <a:lnTo>
                    <a:pt x="895" y="258"/>
                  </a:lnTo>
                  <a:lnTo>
                    <a:pt x="895" y="256"/>
                  </a:lnTo>
                  <a:lnTo>
                    <a:pt x="895" y="258"/>
                  </a:lnTo>
                  <a:lnTo>
                    <a:pt x="896" y="258"/>
                  </a:lnTo>
                  <a:lnTo>
                    <a:pt x="896" y="256"/>
                  </a:lnTo>
                  <a:lnTo>
                    <a:pt x="895" y="256"/>
                  </a:lnTo>
                  <a:lnTo>
                    <a:pt x="896" y="254"/>
                  </a:lnTo>
                  <a:lnTo>
                    <a:pt x="896" y="252"/>
                  </a:lnTo>
                  <a:lnTo>
                    <a:pt x="898" y="252"/>
                  </a:lnTo>
                  <a:lnTo>
                    <a:pt x="898" y="250"/>
                  </a:lnTo>
                  <a:lnTo>
                    <a:pt x="898" y="248"/>
                  </a:lnTo>
                  <a:lnTo>
                    <a:pt x="900" y="248"/>
                  </a:lnTo>
                  <a:lnTo>
                    <a:pt x="900" y="247"/>
                  </a:lnTo>
                  <a:lnTo>
                    <a:pt x="902" y="247"/>
                  </a:lnTo>
                  <a:lnTo>
                    <a:pt x="902" y="245"/>
                  </a:lnTo>
                  <a:lnTo>
                    <a:pt x="904" y="245"/>
                  </a:lnTo>
                  <a:lnTo>
                    <a:pt x="905" y="245"/>
                  </a:lnTo>
                  <a:lnTo>
                    <a:pt x="907" y="245"/>
                  </a:lnTo>
                  <a:lnTo>
                    <a:pt x="909" y="245"/>
                  </a:lnTo>
                  <a:lnTo>
                    <a:pt x="909" y="247"/>
                  </a:lnTo>
                  <a:lnTo>
                    <a:pt x="911" y="245"/>
                  </a:lnTo>
                  <a:lnTo>
                    <a:pt x="913" y="245"/>
                  </a:lnTo>
                  <a:lnTo>
                    <a:pt x="915" y="245"/>
                  </a:lnTo>
                  <a:lnTo>
                    <a:pt x="915" y="243"/>
                  </a:lnTo>
                  <a:lnTo>
                    <a:pt x="916" y="243"/>
                  </a:lnTo>
                  <a:lnTo>
                    <a:pt x="918" y="243"/>
                  </a:lnTo>
                  <a:lnTo>
                    <a:pt x="920" y="243"/>
                  </a:lnTo>
                  <a:lnTo>
                    <a:pt x="920" y="241"/>
                  </a:lnTo>
                  <a:lnTo>
                    <a:pt x="922" y="241"/>
                  </a:lnTo>
                  <a:lnTo>
                    <a:pt x="922" y="239"/>
                  </a:lnTo>
                  <a:lnTo>
                    <a:pt x="922" y="241"/>
                  </a:lnTo>
                  <a:lnTo>
                    <a:pt x="924" y="241"/>
                  </a:lnTo>
                  <a:lnTo>
                    <a:pt x="924" y="239"/>
                  </a:lnTo>
                  <a:lnTo>
                    <a:pt x="926" y="239"/>
                  </a:lnTo>
                  <a:lnTo>
                    <a:pt x="926" y="237"/>
                  </a:lnTo>
                  <a:lnTo>
                    <a:pt x="927" y="237"/>
                  </a:lnTo>
                  <a:lnTo>
                    <a:pt x="929" y="237"/>
                  </a:lnTo>
                  <a:lnTo>
                    <a:pt x="929" y="236"/>
                  </a:lnTo>
                  <a:lnTo>
                    <a:pt x="931" y="236"/>
                  </a:lnTo>
                  <a:lnTo>
                    <a:pt x="933" y="236"/>
                  </a:lnTo>
                  <a:lnTo>
                    <a:pt x="933" y="234"/>
                  </a:lnTo>
                  <a:lnTo>
                    <a:pt x="935" y="234"/>
                  </a:lnTo>
                  <a:lnTo>
                    <a:pt x="936" y="234"/>
                  </a:lnTo>
                  <a:lnTo>
                    <a:pt x="936" y="232"/>
                  </a:lnTo>
                  <a:lnTo>
                    <a:pt x="935" y="232"/>
                  </a:lnTo>
                  <a:lnTo>
                    <a:pt x="935" y="230"/>
                  </a:lnTo>
                  <a:lnTo>
                    <a:pt x="933" y="230"/>
                  </a:lnTo>
                  <a:lnTo>
                    <a:pt x="933" y="228"/>
                  </a:lnTo>
                  <a:lnTo>
                    <a:pt x="935" y="228"/>
                  </a:lnTo>
                  <a:lnTo>
                    <a:pt x="936" y="228"/>
                  </a:lnTo>
                  <a:lnTo>
                    <a:pt x="936" y="226"/>
                  </a:lnTo>
                  <a:lnTo>
                    <a:pt x="938" y="226"/>
                  </a:lnTo>
                  <a:lnTo>
                    <a:pt x="940" y="226"/>
                  </a:lnTo>
                  <a:lnTo>
                    <a:pt x="938" y="226"/>
                  </a:lnTo>
                  <a:lnTo>
                    <a:pt x="940" y="226"/>
                  </a:lnTo>
                  <a:lnTo>
                    <a:pt x="942" y="225"/>
                  </a:lnTo>
                  <a:lnTo>
                    <a:pt x="944" y="225"/>
                  </a:lnTo>
                  <a:lnTo>
                    <a:pt x="944" y="223"/>
                  </a:lnTo>
                  <a:lnTo>
                    <a:pt x="946" y="223"/>
                  </a:lnTo>
                  <a:lnTo>
                    <a:pt x="947" y="223"/>
                  </a:lnTo>
                  <a:lnTo>
                    <a:pt x="949" y="223"/>
                  </a:lnTo>
                  <a:lnTo>
                    <a:pt x="949" y="225"/>
                  </a:lnTo>
                  <a:lnTo>
                    <a:pt x="951" y="226"/>
                  </a:lnTo>
                  <a:lnTo>
                    <a:pt x="951" y="228"/>
                  </a:lnTo>
                  <a:lnTo>
                    <a:pt x="953" y="226"/>
                  </a:lnTo>
                  <a:lnTo>
                    <a:pt x="955" y="226"/>
                  </a:lnTo>
                  <a:lnTo>
                    <a:pt x="955" y="228"/>
                  </a:lnTo>
                  <a:lnTo>
                    <a:pt x="957" y="228"/>
                  </a:lnTo>
                  <a:lnTo>
                    <a:pt x="958" y="228"/>
                  </a:lnTo>
                  <a:lnTo>
                    <a:pt x="960" y="228"/>
                  </a:lnTo>
                  <a:lnTo>
                    <a:pt x="958" y="228"/>
                  </a:lnTo>
                  <a:lnTo>
                    <a:pt x="958" y="226"/>
                  </a:lnTo>
                  <a:lnTo>
                    <a:pt x="958" y="228"/>
                  </a:lnTo>
                  <a:lnTo>
                    <a:pt x="960" y="228"/>
                  </a:lnTo>
                  <a:lnTo>
                    <a:pt x="962" y="228"/>
                  </a:lnTo>
                  <a:lnTo>
                    <a:pt x="964" y="230"/>
                  </a:lnTo>
                  <a:lnTo>
                    <a:pt x="962" y="230"/>
                  </a:lnTo>
                  <a:lnTo>
                    <a:pt x="964" y="230"/>
                  </a:lnTo>
                  <a:lnTo>
                    <a:pt x="966" y="230"/>
                  </a:lnTo>
                  <a:lnTo>
                    <a:pt x="968" y="230"/>
                  </a:lnTo>
                  <a:lnTo>
                    <a:pt x="969" y="230"/>
                  </a:lnTo>
                  <a:lnTo>
                    <a:pt x="969" y="228"/>
                  </a:lnTo>
                  <a:lnTo>
                    <a:pt x="971" y="228"/>
                  </a:lnTo>
                  <a:lnTo>
                    <a:pt x="973" y="228"/>
                  </a:lnTo>
                  <a:lnTo>
                    <a:pt x="975" y="226"/>
                  </a:lnTo>
                  <a:lnTo>
                    <a:pt x="973" y="226"/>
                  </a:lnTo>
                  <a:lnTo>
                    <a:pt x="975" y="226"/>
                  </a:lnTo>
                  <a:lnTo>
                    <a:pt x="975" y="228"/>
                  </a:lnTo>
                  <a:lnTo>
                    <a:pt x="977" y="228"/>
                  </a:lnTo>
                  <a:lnTo>
                    <a:pt x="977" y="226"/>
                  </a:lnTo>
                  <a:lnTo>
                    <a:pt x="978" y="226"/>
                  </a:lnTo>
                  <a:lnTo>
                    <a:pt x="980" y="226"/>
                  </a:lnTo>
                  <a:lnTo>
                    <a:pt x="980" y="225"/>
                  </a:lnTo>
                  <a:lnTo>
                    <a:pt x="982" y="225"/>
                  </a:lnTo>
                  <a:lnTo>
                    <a:pt x="982" y="226"/>
                  </a:lnTo>
                  <a:lnTo>
                    <a:pt x="982" y="225"/>
                  </a:lnTo>
                  <a:lnTo>
                    <a:pt x="984" y="225"/>
                  </a:lnTo>
                  <a:lnTo>
                    <a:pt x="984" y="226"/>
                  </a:lnTo>
                  <a:lnTo>
                    <a:pt x="986" y="225"/>
                  </a:lnTo>
                  <a:lnTo>
                    <a:pt x="986" y="223"/>
                  </a:lnTo>
                  <a:lnTo>
                    <a:pt x="986" y="221"/>
                  </a:lnTo>
                  <a:lnTo>
                    <a:pt x="988" y="221"/>
                  </a:lnTo>
                  <a:lnTo>
                    <a:pt x="989" y="221"/>
                  </a:lnTo>
                  <a:lnTo>
                    <a:pt x="989" y="223"/>
                  </a:lnTo>
                  <a:lnTo>
                    <a:pt x="991" y="221"/>
                  </a:lnTo>
                  <a:lnTo>
                    <a:pt x="993" y="221"/>
                  </a:lnTo>
                  <a:lnTo>
                    <a:pt x="993" y="219"/>
                  </a:lnTo>
                  <a:lnTo>
                    <a:pt x="993" y="221"/>
                  </a:lnTo>
                  <a:lnTo>
                    <a:pt x="995" y="221"/>
                  </a:lnTo>
                  <a:lnTo>
                    <a:pt x="995" y="219"/>
                  </a:lnTo>
                  <a:lnTo>
                    <a:pt x="997" y="217"/>
                  </a:lnTo>
                  <a:lnTo>
                    <a:pt x="999" y="217"/>
                  </a:lnTo>
                  <a:lnTo>
                    <a:pt x="999" y="219"/>
                  </a:lnTo>
                  <a:lnTo>
                    <a:pt x="1000" y="219"/>
                  </a:lnTo>
                  <a:lnTo>
                    <a:pt x="1000" y="221"/>
                  </a:lnTo>
                  <a:lnTo>
                    <a:pt x="1002" y="221"/>
                  </a:lnTo>
                  <a:lnTo>
                    <a:pt x="1000" y="223"/>
                  </a:lnTo>
                  <a:lnTo>
                    <a:pt x="1002" y="223"/>
                  </a:lnTo>
                  <a:lnTo>
                    <a:pt x="1002" y="225"/>
                  </a:lnTo>
                  <a:lnTo>
                    <a:pt x="1004" y="225"/>
                  </a:lnTo>
                  <a:lnTo>
                    <a:pt x="1006" y="225"/>
                  </a:lnTo>
                  <a:lnTo>
                    <a:pt x="1008" y="225"/>
                  </a:lnTo>
                  <a:lnTo>
                    <a:pt x="1008" y="223"/>
                  </a:lnTo>
                  <a:lnTo>
                    <a:pt x="1008" y="225"/>
                  </a:lnTo>
                  <a:lnTo>
                    <a:pt x="1010" y="225"/>
                  </a:lnTo>
                  <a:lnTo>
                    <a:pt x="1008" y="225"/>
                  </a:lnTo>
                  <a:lnTo>
                    <a:pt x="1008" y="226"/>
                  </a:lnTo>
                  <a:lnTo>
                    <a:pt x="1006" y="226"/>
                  </a:lnTo>
                  <a:lnTo>
                    <a:pt x="1004" y="228"/>
                  </a:lnTo>
                  <a:lnTo>
                    <a:pt x="1002" y="228"/>
                  </a:lnTo>
                  <a:lnTo>
                    <a:pt x="1002" y="230"/>
                  </a:lnTo>
                  <a:lnTo>
                    <a:pt x="1000" y="230"/>
                  </a:lnTo>
                  <a:lnTo>
                    <a:pt x="999" y="230"/>
                  </a:lnTo>
                  <a:lnTo>
                    <a:pt x="1000" y="230"/>
                  </a:lnTo>
                  <a:lnTo>
                    <a:pt x="1000" y="232"/>
                  </a:lnTo>
                  <a:lnTo>
                    <a:pt x="1000" y="234"/>
                  </a:lnTo>
                  <a:lnTo>
                    <a:pt x="1002" y="234"/>
                  </a:lnTo>
                  <a:lnTo>
                    <a:pt x="1000" y="234"/>
                  </a:lnTo>
                  <a:lnTo>
                    <a:pt x="1000" y="236"/>
                  </a:lnTo>
                  <a:lnTo>
                    <a:pt x="1000" y="237"/>
                  </a:lnTo>
                  <a:lnTo>
                    <a:pt x="1002" y="237"/>
                  </a:lnTo>
                  <a:lnTo>
                    <a:pt x="1002" y="236"/>
                  </a:lnTo>
                  <a:lnTo>
                    <a:pt x="1006" y="232"/>
                  </a:lnTo>
                  <a:lnTo>
                    <a:pt x="1008" y="232"/>
                  </a:lnTo>
                  <a:lnTo>
                    <a:pt x="1010" y="232"/>
                  </a:lnTo>
                  <a:lnTo>
                    <a:pt x="1011" y="232"/>
                  </a:lnTo>
                  <a:lnTo>
                    <a:pt x="1013" y="230"/>
                  </a:lnTo>
                  <a:lnTo>
                    <a:pt x="1013" y="232"/>
                  </a:lnTo>
                  <a:lnTo>
                    <a:pt x="1011" y="234"/>
                  </a:lnTo>
                  <a:lnTo>
                    <a:pt x="1011" y="236"/>
                  </a:lnTo>
                  <a:lnTo>
                    <a:pt x="1013" y="236"/>
                  </a:lnTo>
                  <a:lnTo>
                    <a:pt x="1013" y="234"/>
                  </a:lnTo>
                  <a:lnTo>
                    <a:pt x="1013" y="236"/>
                  </a:lnTo>
                  <a:lnTo>
                    <a:pt x="1013" y="237"/>
                  </a:lnTo>
                  <a:lnTo>
                    <a:pt x="1015" y="239"/>
                  </a:lnTo>
                  <a:lnTo>
                    <a:pt x="1015" y="241"/>
                  </a:lnTo>
                  <a:lnTo>
                    <a:pt x="1017" y="241"/>
                  </a:lnTo>
                  <a:lnTo>
                    <a:pt x="1017" y="243"/>
                  </a:lnTo>
                  <a:lnTo>
                    <a:pt x="1015" y="243"/>
                  </a:lnTo>
                  <a:lnTo>
                    <a:pt x="1015" y="245"/>
                  </a:lnTo>
                  <a:lnTo>
                    <a:pt x="1015" y="243"/>
                  </a:lnTo>
                  <a:lnTo>
                    <a:pt x="1013" y="243"/>
                  </a:lnTo>
                  <a:lnTo>
                    <a:pt x="1013" y="245"/>
                  </a:lnTo>
                  <a:lnTo>
                    <a:pt x="1011" y="245"/>
                  </a:lnTo>
                  <a:lnTo>
                    <a:pt x="1011" y="247"/>
                  </a:lnTo>
                  <a:lnTo>
                    <a:pt x="1011" y="248"/>
                  </a:lnTo>
                  <a:lnTo>
                    <a:pt x="1010" y="248"/>
                  </a:lnTo>
                  <a:lnTo>
                    <a:pt x="1008" y="250"/>
                  </a:lnTo>
                  <a:lnTo>
                    <a:pt x="1006" y="250"/>
                  </a:lnTo>
                  <a:lnTo>
                    <a:pt x="1008" y="252"/>
                  </a:lnTo>
                  <a:lnTo>
                    <a:pt x="1006" y="252"/>
                  </a:lnTo>
                  <a:lnTo>
                    <a:pt x="1004" y="254"/>
                  </a:lnTo>
                  <a:lnTo>
                    <a:pt x="1006" y="254"/>
                  </a:lnTo>
                  <a:lnTo>
                    <a:pt x="1006" y="256"/>
                  </a:lnTo>
                  <a:lnTo>
                    <a:pt x="1008" y="256"/>
                  </a:lnTo>
                  <a:lnTo>
                    <a:pt x="1008" y="258"/>
                  </a:lnTo>
                  <a:lnTo>
                    <a:pt x="1010" y="258"/>
                  </a:lnTo>
                  <a:lnTo>
                    <a:pt x="1010" y="256"/>
                  </a:lnTo>
                  <a:lnTo>
                    <a:pt x="1011" y="254"/>
                  </a:lnTo>
                  <a:lnTo>
                    <a:pt x="1013" y="254"/>
                  </a:lnTo>
                  <a:lnTo>
                    <a:pt x="1015" y="252"/>
                  </a:lnTo>
                  <a:lnTo>
                    <a:pt x="1017" y="252"/>
                  </a:lnTo>
                  <a:lnTo>
                    <a:pt x="1017" y="254"/>
                  </a:lnTo>
                  <a:lnTo>
                    <a:pt x="1017" y="252"/>
                  </a:lnTo>
                  <a:lnTo>
                    <a:pt x="1019" y="252"/>
                  </a:lnTo>
                  <a:lnTo>
                    <a:pt x="1019" y="254"/>
                  </a:lnTo>
                  <a:lnTo>
                    <a:pt x="1020" y="254"/>
                  </a:lnTo>
                  <a:lnTo>
                    <a:pt x="1022" y="254"/>
                  </a:lnTo>
                  <a:lnTo>
                    <a:pt x="1022" y="256"/>
                  </a:lnTo>
                  <a:lnTo>
                    <a:pt x="1024" y="256"/>
                  </a:lnTo>
                  <a:lnTo>
                    <a:pt x="1026" y="256"/>
                  </a:lnTo>
                  <a:lnTo>
                    <a:pt x="1028" y="256"/>
                  </a:lnTo>
                  <a:lnTo>
                    <a:pt x="1028" y="258"/>
                  </a:lnTo>
                  <a:lnTo>
                    <a:pt x="1030" y="258"/>
                  </a:lnTo>
                  <a:lnTo>
                    <a:pt x="1031" y="258"/>
                  </a:lnTo>
                  <a:lnTo>
                    <a:pt x="1033" y="256"/>
                  </a:lnTo>
                  <a:lnTo>
                    <a:pt x="1035" y="256"/>
                  </a:lnTo>
                  <a:lnTo>
                    <a:pt x="1035" y="258"/>
                  </a:lnTo>
                  <a:lnTo>
                    <a:pt x="1037" y="258"/>
                  </a:lnTo>
                  <a:lnTo>
                    <a:pt x="1039" y="258"/>
                  </a:lnTo>
                  <a:lnTo>
                    <a:pt x="1039" y="259"/>
                  </a:lnTo>
                  <a:lnTo>
                    <a:pt x="1041" y="261"/>
                  </a:lnTo>
                  <a:lnTo>
                    <a:pt x="1042" y="261"/>
                  </a:lnTo>
                  <a:lnTo>
                    <a:pt x="1042" y="263"/>
                  </a:lnTo>
                  <a:lnTo>
                    <a:pt x="1042" y="265"/>
                  </a:lnTo>
                  <a:lnTo>
                    <a:pt x="1042" y="267"/>
                  </a:lnTo>
                  <a:lnTo>
                    <a:pt x="1044" y="267"/>
                  </a:lnTo>
                  <a:lnTo>
                    <a:pt x="1044" y="268"/>
                  </a:lnTo>
                  <a:lnTo>
                    <a:pt x="1044" y="270"/>
                  </a:lnTo>
                  <a:lnTo>
                    <a:pt x="1044" y="272"/>
                  </a:lnTo>
                  <a:lnTo>
                    <a:pt x="1044" y="274"/>
                  </a:lnTo>
                  <a:lnTo>
                    <a:pt x="1042" y="274"/>
                  </a:lnTo>
                  <a:lnTo>
                    <a:pt x="1042" y="272"/>
                  </a:lnTo>
                  <a:lnTo>
                    <a:pt x="1041" y="272"/>
                  </a:lnTo>
                  <a:lnTo>
                    <a:pt x="1039" y="272"/>
                  </a:lnTo>
                  <a:lnTo>
                    <a:pt x="1039" y="274"/>
                  </a:lnTo>
                  <a:lnTo>
                    <a:pt x="1037" y="274"/>
                  </a:lnTo>
                  <a:lnTo>
                    <a:pt x="1037" y="276"/>
                  </a:lnTo>
                  <a:lnTo>
                    <a:pt x="1035" y="276"/>
                  </a:lnTo>
                  <a:lnTo>
                    <a:pt x="1035" y="278"/>
                  </a:lnTo>
                  <a:lnTo>
                    <a:pt x="1033" y="278"/>
                  </a:lnTo>
                  <a:lnTo>
                    <a:pt x="1033" y="279"/>
                  </a:lnTo>
                  <a:lnTo>
                    <a:pt x="1033" y="278"/>
                  </a:lnTo>
                  <a:lnTo>
                    <a:pt x="1031" y="278"/>
                  </a:lnTo>
                  <a:lnTo>
                    <a:pt x="1031" y="279"/>
                  </a:lnTo>
                  <a:lnTo>
                    <a:pt x="1030" y="279"/>
                  </a:lnTo>
                  <a:lnTo>
                    <a:pt x="1030" y="281"/>
                  </a:lnTo>
                  <a:lnTo>
                    <a:pt x="1028" y="281"/>
                  </a:lnTo>
                  <a:lnTo>
                    <a:pt x="1028" y="283"/>
                  </a:lnTo>
                  <a:lnTo>
                    <a:pt x="1026" y="283"/>
                  </a:lnTo>
                  <a:lnTo>
                    <a:pt x="1026" y="285"/>
                  </a:lnTo>
                  <a:lnTo>
                    <a:pt x="1028" y="285"/>
                  </a:lnTo>
                  <a:lnTo>
                    <a:pt x="1028" y="287"/>
                  </a:lnTo>
                  <a:lnTo>
                    <a:pt x="1028" y="289"/>
                  </a:lnTo>
                  <a:lnTo>
                    <a:pt x="1026" y="289"/>
                  </a:lnTo>
                  <a:lnTo>
                    <a:pt x="1028" y="289"/>
                  </a:lnTo>
                  <a:lnTo>
                    <a:pt x="1028" y="290"/>
                  </a:lnTo>
                  <a:lnTo>
                    <a:pt x="1030" y="290"/>
                  </a:lnTo>
                  <a:lnTo>
                    <a:pt x="1030" y="292"/>
                  </a:lnTo>
                  <a:lnTo>
                    <a:pt x="1030" y="294"/>
                  </a:lnTo>
                  <a:lnTo>
                    <a:pt x="1031" y="294"/>
                  </a:lnTo>
                  <a:lnTo>
                    <a:pt x="1031" y="296"/>
                  </a:lnTo>
                  <a:lnTo>
                    <a:pt x="1033" y="296"/>
                  </a:lnTo>
                  <a:lnTo>
                    <a:pt x="1033" y="298"/>
                  </a:lnTo>
                  <a:lnTo>
                    <a:pt x="1035" y="298"/>
                  </a:lnTo>
                  <a:lnTo>
                    <a:pt x="1035" y="300"/>
                  </a:lnTo>
                  <a:lnTo>
                    <a:pt x="1037" y="300"/>
                  </a:lnTo>
                  <a:lnTo>
                    <a:pt x="1037" y="301"/>
                  </a:lnTo>
                  <a:lnTo>
                    <a:pt x="1035" y="301"/>
                  </a:lnTo>
                  <a:lnTo>
                    <a:pt x="1033" y="301"/>
                  </a:lnTo>
                  <a:lnTo>
                    <a:pt x="1031" y="301"/>
                  </a:lnTo>
                  <a:lnTo>
                    <a:pt x="1031" y="300"/>
                  </a:lnTo>
                  <a:lnTo>
                    <a:pt x="1030" y="300"/>
                  </a:lnTo>
                  <a:lnTo>
                    <a:pt x="1028" y="300"/>
                  </a:lnTo>
                  <a:lnTo>
                    <a:pt x="1026" y="298"/>
                  </a:lnTo>
                  <a:lnTo>
                    <a:pt x="1026" y="296"/>
                  </a:lnTo>
                  <a:lnTo>
                    <a:pt x="1024" y="296"/>
                  </a:lnTo>
                  <a:lnTo>
                    <a:pt x="1024" y="294"/>
                  </a:lnTo>
                  <a:lnTo>
                    <a:pt x="1022" y="292"/>
                  </a:lnTo>
                  <a:lnTo>
                    <a:pt x="1020" y="292"/>
                  </a:lnTo>
                  <a:lnTo>
                    <a:pt x="1019" y="292"/>
                  </a:lnTo>
                  <a:lnTo>
                    <a:pt x="1017" y="292"/>
                  </a:lnTo>
                  <a:lnTo>
                    <a:pt x="1015" y="294"/>
                  </a:lnTo>
                  <a:lnTo>
                    <a:pt x="1013" y="294"/>
                  </a:lnTo>
                  <a:lnTo>
                    <a:pt x="1011" y="294"/>
                  </a:lnTo>
                  <a:lnTo>
                    <a:pt x="1010" y="294"/>
                  </a:lnTo>
                  <a:lnTo>
                    <a:pt x="1008" y="294"/>
                  </a:lnTo>
                  <a:lnTo>
                    <a:pt x="1006" y="294"/>
                  </a:lnTo>
                  <a:lnTo>
                    <a:pt x="1004" y="294"/>
                  </a:lnTo>
                  <a:lnTo>
                    <a:pt x="1004" y="296"/>
                  </a:lnTo>
                  <a:lnTo>
                    <a:pt x="1002" y="296"/>
                  </a:lnTo>
                  <a:lnTo>
                    <a:pt x="1000" y="296"/>
                  </a:lnTo>
                  <a:lnTo>
                    <a:pt x="999" y="296"/>
                  </a:lnTo>
                  <a:lnTo>
                    <a:pt x="999" y="298"/>
                  </a:lnTo>
                  <a:lnTo>
                    <a:pt x="997" y="298"/>
                  </a:lnTo>
                  <a:lnTo>
                    <a:pt x="995" y="298"/>
                  </a:lnTo>
                  <a:lnTo>
                    <a:pt x="995" y="300"/>
                  </a:lnTo>
                  <a:lnTo>
                    <a:pt x="993" y="301"/>
                  </a:lnTo>
                  <a:lnTo>
                    <a:pt x="993" y="303"/>
                  </a:lnTo>
                  <a:lnTo>
                    <a:pt x="991" y="303"/>
                  </a:lnTo>
                  <a:lnTo>
                    <a:pt x="989" y="305"/>
                  </a:lnTo>
                  <a:lnTo>
                    <a:pt x="988" y="305"/>
                  </a:lnTo>
                  <a:lnTo>
                    <a:pt x="986" y="305"/>
                  </a:lnTo>
                  <a:lnTo>
                    <a:pt x="986" y="307"/>
                  </a:lnTo>
                  <a:lnTo>
                    <a:pt x="986" y="309"/>
                  </a:lnTo>
                  <a:lnTo>
                    <a:pt x="984" y="309"/>
                  </a:lnTo>
                  <a:lnTo>
                    <a:pt x="982" y="309"/>
                  </a:lnTo>
                  <a:lnTo>
                    <a:pt x="982" y="311"/>
                  </a:lnTo>
                  <a:lnTo>
                    <a:pt x="980" y="311"/>
                  </a:lnTo>
                  <a:lnTo>
                    <a:pt x="980" y="312"/>
                  </a:lnTo>
                  <a:lnTo>
                    <a:pt x="978" y="311"/>
                  </a:lnTo>
                  <a:lnTo>
                    <a:pt x="977" y="312"/>
                  </a:lnTo>
                  <a:lnTo>
                    <a:pt x="977" y="314"/>
                  </a:lnTo>
                  <a:lnTo>
                    <a:pt x="975" y="314"/>
                  </a:lnTo>
                  <a:lnTo>
                    <a:pt x="975" y="316"/>
                  </a:lnTo>
                  <a:lnTo>
                    <a:pt x="973" y="316"/>
                  </a:lnTo>
                  <a:lnTo>
                    <a:pt x="971" y="316"/>
                  </a:lnTo>
                  <a:lnTo>
                    <a:pt x="969" y="316"/>
                  </a:lnTo>
                  <a:lnTo>
                    <a:pt x="969" y="318"/>
                  </a:lnTo>
                  <a:lnTo>
                    <a:pt x="968" y="318"/>
                  </a:lnTo>
                  <a:lnTo>
                    <a:pt x="968" y="316"/>
                  </a:lnTo>
                  <a:lnTo>
                    <a:pt x="968" y="318"/>
                  </a:lnTo>
                  <a:lnTo>
                    <a:pt x="966" y="318"/>
                  </a:lnTo>
                  <a:lnTo>
                    <a:pt x="964" y="318"/>
                  </a:lnTo>
                  <a:lnTo>
                    <a:pt x="964" y="320"/>
                  </a:lnTo>
                  <a:lnTo>
                    <a:pt x="964" y="321"/>
                  </a:lnTo>
                  <a:lnTo>
                    <a:pt x="962" y="321"/>
                  </a:lnTo>
                  <a:lnTo>
                    <a:pt x="964" y="323"/>
                  </a:lnTo>
                  <a:lnTo>
                    <a:pt x="962" y="323"/>
                  </a:lnTo>
                  <a:lnTo>
                    <a:pt x="962" y="325"/>
                  </a:lnTo>
                  <a:lnTo>
                    <a:pt x="960" y="325"/>
                  </a:lnTo>
                  <a:lnTo>
                    <a:pt x="962" y="325"/>
                  </a:lnTo>
                  <a:lnTo>
                    <a:pt x="962" y="327"/>
                  </a:lnTo>
                  <a:lnTo>
                    <a:pt x="964" y="327"/>
                  </a:lnTo>
                  <a:lnTo>
                    <a:pt x="964" y="329"/>
                  </a:lnTo>
                  <a:lnTo>
                    <a:pt x="964" y="331"/>
                  </a:lnTo>
                  <a:lnTo>
                    <a:pt x="964" y="332"/>
                  </a:lnTo>
                  <a:lnTo>
                    <a:pt x="962" y="332"/>
                  </a:lnTo>
                  <a:lnTo>
                    <a:pt x="964" y="332"/>
                  </a:lnTo>
                  <a:lnTo>
                    <a:pt x="964" y="334"/>
                  </a:lnTo>
                  <a:lnTo>
                    <a:pt x="962" y="334"/>
                  </a:lnTo>
                  <a:lnTo>
                    <a:pt x="964" y="336"/>
                  </a:lnTo>
                  <a:lnTo>
                    <a:pt x="962" y="336"/>
                  </a:lnTo>
                  <a:lnTo>
                    <a:pt x="962" y="338"/>
                  </a:lnTo>
                  <a:lnTo>
                    <a:pt x="964" y="338"/>
                  </a:lnTo>
                  <a:lnTo>
                    <a:pt x="966" y="338"/>
                  </a:lnTo>
                  <a:lnTo>
                    <a:pt x="964" y="340"/>
                  </a:lnTo>
                  <a:lnTo>
                    <a:pt x="964" y="342"/>
                  </a:lnTo>
                  <a:lnTo>
                    <a:pt x="962" y="342"/>
                  </a:lnTo>
                  <a:lnTo>
                    <a:pt x="962" y="343"/>
                  </a:lnTo>
                  <a:lnTo>
                    <a:pt x="960" y="343"/>
                  </a:lnTo>
                  <a:lnTo>
                    <a:pt x="960" y="345"/>
                  </a:lnTo>
                  <a:lnTo>
                    <a:pt x="958" y="345"/>
                  </a:lnTo>
                  <a:lnTo>
                    <a:pt x="960" y="345"/>
                  </a:lnTo>
                  <a:lnTo>
                    <a:pt x="960" y="347"/>
                  </a:lnTo>
                  <a:lnTo>
                    <a:pt x="960" y="349"/>
                  </a:lnTo>
                  <a:lnTo>
                    <a:pt x="960" y="351"/>
                  </a:lnTo>
                  <a:lnTo>
                    <a:pt x="958" y="351"/>
                  </a:lnTo>
                  <a:lnTo>
                    <a:pt x="958" y="353"/>
                  </a:lnTo>
                  <a:lnTo>
                    <a:pt x="957" y="353"/>
                  </a:lnTo>
                  <a:lnTo>
                    <a:pt x="957" y="354"/>
                  </a:lnTo>
                  <a:lnTo>
                    <a:pt x="955" y="354"/>
                  </a:lnTo>
                  <a:lnTo>
                    <a:pt x="955" y="356"/>
                  </a:lnTo>
                  <a:lnTo>
                    <a:pt x="953" y="356"/>
                  </a:lnTo>
                  <a:lnTo>
                    <a:pt x="953" y="358"/>
                  </a:lnTo>
                  <a:lnTo>
                    <a:pt x="951" y="358"/>
                  </a:lnTo>
                  <a:lnTo>
                    <a:pt x="951" y="360"/>
                  </a:lnTo>
                  <a:lnTo>
                    <a:pt x="949" y="360"/>
                  </a:lnTo>
                  <a:lnTo>
                    <a:pt x="947" y="360"/>
                  </a:lnTo>
                  <a:lnTo>
                    <a:pt x="947" y="362"/>
                  </a:lnTo>
                  <a:lnTo>
                    <a:pt x="946" y="362"/>
                  </a:lnTo>
                  <a:lnTo>
                    <a:pt x="946" y="364"/>
                  </a:lnTo>
                  <a:lnTo>
                    <a:pt x="946" y="365"/>
                  </a:lnTo>
                  <a:lnTo>
                    <a:pt x="944" y="365"/>
                  </a:lnTo>
                  <a:lnTo>
                    <a:pt x="944" y="367"/>
                  </a:lnTo>
                  <a:lnTo>
                    <a:pt x="944" y="369"/>
                  </a:lnTo>
                  <a:lnTo>
                    <a:pt x="946" y="371"/>
                  </a:lnTo>
                  <a:lnTo>
                    <a:pt x="946" y="369"/>
                  </a:lnTo>
                  <a:lnTo>
                    <a:pt x="946" y="371"/>
                  </a:lnTo>
                  <a:lnTo>
                    <a:pt x="947" y="371"/>
                  </a:lnTo>
                  <a:lnTo>
                    <a:pt x="949" y="371"/>
                  </a:lnTo>
                  <a:lnTo>
                    <a:pt x="949" y="373"/>
                  </a:lnTo>
                  <a:lnTo>
                    <a:pt x="949" y="374"/>
                  </a:lnTo>
                  <a:lnTo>
                    <a:pt x="949" y="376"/>
                  </a:lnTo>
                  <a:lnTo>
                    <a:pt x="947" y="376"/>
                  </a:lnTo>
                  <a:lnTo>
                    <a:pt x="947" y="378"/>
                  </a:lnTo>
                  <a:lnTo>
                    <a:pt x="949" y="378"/>
                  </a:lnTo>
                  <a:lnTo>
                    <a:pt x="949" y="380"/>
                  </a:lnTo>
                  <a:lnTo>
                    <a:pt x="947" y="380"/>
                  </a:lnTo>
                  <a:lnTo>
                    <a:pt x="947" y="382"/>
                  </a:lnTo>
                  <a:lnTo>
                    <a:pt x="946" y="382"/>
                  </a:lnTo>
                  <a:lnTo>
                    <a:pt x="946" y="384"/>
                  </a:lnTo>
                  <a:lnTo>
                    <a:pt x="946" y="385"/>
                  </a:lnTo>
                  <a:lnTo>
                    <a:pt x="944" y="387"/>
                  </a:lnTo>
                  <a:lnTo>
                    <a:pt x="942" y="387"/>
                  </a:lnTo>
                  <a:lnTo>
                    <a:pt x="942" y="389"/>
                  </a:lnTo>
                  <a:lnTo>
                    <a:pt x="942" y="391"/>
                  </a:lnTo>
                  <a:lnTo>
                    <a:pt x="940" y="391"/>
                  </a:lnTo>
                  <a:lnTo>
                    <a:pt x="940" y="393"/>
                  </a:lnTo>
                  <a:lnTo>
                    <a:pt x="938" y="395"/>
                  </a:lnTo>
                  <a:lnTo>
                    <a:pt x="936" y="395"/>
                  </a:lnTo>
                  <a:lnTo>
                    <a:pt x="936" y="396"/>
                  </a:lnTo>
                  <a:lnTo>
                    <a:pt x="938" y="396"/>
                  </a:lnTo>
                  <a:lnTo>
                    <a:pt x="936" y="398"/>
                  </a:lnTo>
                  <a:lnTo>
                    <a:pt x="935" y="400"/>
                  </a:lnTo>
                  <a:lnTo>
                    <a:pt x="935" y="402"/>
                  </a:lnTo>
                  <a:lnTo>
                    <a:pt x="935" y="404"/>
                  </a:lnTo>
                  <a:lnTo>
                    <a:pt x="933" y="404"/>
                  </a:lnTo>
                  <a:lnTo>
                    <a:pt x="933" y="406"/>
                  </a:lnTo>
                  <a:lnTo>
                    <a:pt x="933" y="407"/>
                  </a:lnTo>
                  <a:lnTo>
                    <a:pt x="933" y="409"/>
                  </a:lnTo>
                  <a:lnTo>
                    <a:pt x="931" y="409"/>
                  </a:lnTo>
                  <a:lnTo>
                    <a:pt x="931" y="411"/>
                  </a:lnTo>
                  <a:lnTo>
                    <a:pt x="931" y="409"/>
                  </a:lnTo>
                  <a:lnTo>
                    <a:pt x="931" y="411"/>
                  </a:lnTo>
                  <a:lnTo>
                    <a:pt x="931" y="413"/>
                  </a:lnTo>
                  <a:lnTo>
                    <a:pt x="929" y="413"/>
                  </a:lnTo>
                  <a:lnTo>
                    <a:pt x="929" y="415"/>
                  </a:lnTo>
                  <a:lnTo>
                    <a:pt x="929" y="417"/>
                  </a:lnTo>
                  <a:lnTo>
                    <a:pt x="929" y="418"/>
                  </a:lnTo>
                  <a:lnTo>
                    <a:pt x="927" y="418"/>
                  </a:lnTo>
                  <a:lnTo>
                    <a:pt x="927" y="417"/>
                  </a:lnTo>
                  <a:lnTo>
                    <a:pt x="926" y="417"/>
                  </a:lnTo>
                  <a:lnTo>
                    <a:pt x="924" y="417"/>
                  </a:lnTo>
                  <a:lnTo>
                    <a:pt x="924" y="415"/>
                  </a:lnTo>
                  <a:lnTo>
                    <a:pt x="922" y="415"/>
                  </a:lnTo>
                  <a:lnTo>
                    <a:pt x="920" y="415"/>
                  </a:lnTo>
                  <a:lnTo>
                    <a:pt x="918" y="415"/>
                  </a:lnTo>
                  <a:lnTo>
                    <a:pt x="916" y="415"/>
                  </a:lnTo>
                  <a:lnTo>
                    <a:pt x="915" y="415"/>
                  </a:lnTo>
                  <a:lnTo>
                    <a:pt x="915" y="413"/>
                  </a:lnTo>
                  <a:lnTo>
                    <a:pt x="913" y="413"/>
                  </a:lnTo>
                  <a:lnTo>
                    <a:pt x="911" y="413"/>
                  </a:lnTo>
                  <a:lnTo>
                    <a:pt x="909" y="413"/>
                  </a:lnTo>
                  <a:lnTo>
                    <a:pt x="909" y="415"/>
                  </a:lnTo>
                  <a:lnTo>
                    <a:pt x="907" y="415"/>
                  </a:lnTo>
                  <a:lnTo>
                    <a:pt x="907" y="413"/>
                  </a:lnTo>
                  <a:lnTo>
                    <a:pt x="907" y="415"/>
                  </a:lnTo>
                  <a:lnTo>
                    <a:pt x="905" y="415"/>
                  </a:lnTo>
                  <a:lnTo>
                    <a:pt x="904" y="415"/>
                  </a:lnTo>
                  <a:lnTo>
                    <a:pt x="904" y="413"/>
                  </a:lnTo>
                  <a:lnTo>
                    <a:pt x="904" y="411"/>
                  </a:lnTo>
                  <a:lnTo>
                    <a:pt x="902" y="411"/>
                  </a:lnTo>
                  <a:lnTo>
                    <a:pt x="902" y="409"/>
                  </a:lnTo>
                  <a:lnTo>
                    <a:pt x="900" y="409"/>
                  </a:lnTo>
                  <a:lnTo>
                    <a:pt x="898" y="409"/>
                  </a:lnTo>
                  <a:lnTo>
                    <a:pt x="900" y="409"/>
                  </a:lnTo>
                  <a:lnTo>
                    <a:pt x="900" y="411"/>
                  </a:lnTo>
                  <a:lnTo>
                    <a:pt x="898" y="411"/>
                  </a:lnTo>
                  <a:lnTo>
                    <a:pt x="900" y="411"/>
                  </a:lnTo>
                  <a:lnTo>
                    <a:pt x="898" y="411"/>
                  </a:lnTo>
                  <a:lnTo>
                    <a:pt x="900" y="411"/>
                  </a:lnTo>
                  <a:lnTo>
                    <a:pt x="898" y="411"/>
                  </a:lnTo>
                  <a:lnTo>
                    <a:pt x="900" y="411"/>
                  </a:lnTo>
                  <a:lnTo>
                    <a:pt x="900" y="413"/>
                  </a:lnTo>
                  <a:lnTo>
                    <a:pt x="898" y="413"/>
                  </a:lnTo>
                  <a:lnTo>
                    <a:pt x="900" y="413"/>
                  </a:lnTo>
                  <a:lnTo>
                    <a:pt x="900" y="415"/>
                  </a:lnTo>
                  <a:lnTo>
                    <a:pt x="902" y="415"/>
                  </a:lnTo>
                  <a:lnTo>
                    <a:pt x="902" y="417"/>
                  </a:lnTo>
                  <a:lnTo>
                    <a:pt x="902" y="418"/>
                  </a:lnTo>
                  <a:lnTo>
                    <a:pt x="902" y="420"/>
                  </a:lnTo>
                  <a:lnTo>
                    <a:pt x="902" y="422"/>
                  </a:lnTo>
                  <a:lnTo>
                    <a:pt x="902" y="424"/>
                  </a:lnTo>
                  <a:lnTo>
                    <a:pt x="904" y="424"/>
                  </a:lnTo>
                  <a:lnTo>
                    <a:pt x="902" y="424"/>
                  </a:lnTo>
                  <a:lnTo>
                    <a:pt x="902" y="426"/>
                  </a:lnTo>
                  <a:lnTo>
                    <a:pt x="902" y="428"/>
                  </a:lnTo>
                  <a:lnTo>
                    <a:pt x="902" y="429"/>
                  </a:lnTo>
                  <a:lnTo>
                    <a:pt x="902" y="431"/>
                  </a:lnTo>
                  <a:lnTo>
                    <a:pt x="902" y="433"/>
                  </a:lnTo>
                  <a:lnTo>
                    <a:pt x="902" y="435"/>
                  </a:lnTo>
                  <a:lnTo>
                    <a:pt x="900" y="435"/>
                  </a:lnTo>
                  <a:lnTo>
                    <a:pt x="900" y="437"/>
                  </a:lnTo>
                  <a:lnTo>
                    <a:pt x="900" y="438"/>
                  </a:lnTo>
                  <a:lnTo>
                    <a:pt x="900" y="440"/>
                  </a:lnTo>
                  <a:lnTo>
                    <a:pt x="902" y="440"/>
                  </a:lnTo>
                  <a:lnTo>
                    <a:pt x="900" y="440"/>
                  </a:lnTo>
                  <a:lnTo>
                    <a:pt x="900" y="442"/>
                  </a:lnTo>
                  <a:lnTo>
                    <a:pt x="900" y="444"/>
                  </a:lnTo>
                  <a:lnTo>
                    <a:pt x="902" y="444"/>
                  </a:lnTo>
                  <a:lnTo>
                    <a:pt x="900" y="444"/>
                  </a:lnTo>
                  <a:lnTo>
                    <a:pt x="900" y="446"/>
                  </a:lnTo>
                  <a:lnTo>
                    <a:pt x="898" y="446"/>
                  </a:lnTo>
                  <a:lnTo>
                    <a:pt x="898" y="448"/>
                  </a:lnTo>
                  <a:lnTo>
                    <a:pt x="896" y="448"/>
                  </a:lnTo>
                  <a:lnTo>
                    <a:pt x="895" y="448"/>
                  </a:lnTo>
                  <a:lnTo>
                    <a:pt x="896" y="448"/>
                  </a:lnTo>
                  <a:lnTo>
                    <a:pt x="895" y="448"/>
                  </a:lnTo>
                  <a:lnTo>
                    <a:pt x="895" y="446"/>
                  </a:lnTo>
                  <a:lnTo>
                    <a:pt x="893" y="446"/>
                  </a:lnTo>
                  <a:lnTo>
                    <a:pt x="893" y="448"/>
                  </a:lnTo>
                  <a:lnTo>
                    <a:pt x="893" y="446"/>
                  </a:lnTo>
                  <a:lnTo>
                    <a:pt x="893" y="448"/>
                  </a:lnTo>
                  <a:lnTo>
                    <a:pt x="891" y="448"/>
                  </a:lnTo>
                  <a:lnTo>
                    <a:pt x="893" y="448"/>
                  </a:lnTo>
                  <a:lnTo>
                    <a:pt x="891" y="448"/>
                  </a:lnTo>
                  <a:lnTo>
                    <a:pt x="893" y="448"/>
                  </a:lnTo>
                  <a:lnTo>
                    <a:pt x="893" y="449"/>
                  </a:lnTo>
                  <a:lnTo>
                    <a:pt x="893" y="451"/>
                  </a:lnTo>
                  <a:lnTo>
                    <a:pt x="893" y="453"/>
                  </a:lnTo>
                  <a:lnTo>
                    <a:pt x="891" y="453"/>
                  </a:lnTo>
                  <a:lnTo>
                    <a:pt x="893" y="453"/>
                  </a:lnTo>
                  <a:lnTo>
                    <a:pt x="891" y="453"/>
                  </a:lnTo>
                  <a:lnTo>
                    <a:pt x="891" y="455"/>
                  </a:lnTo>
                  <a:lnTo>
                    <a:pt x="891" y="457"/>
                  </a:lnTo>
                  <a:lnTo>
                    <a:pt x="891" y="459"/>
                  </a:lnTo>
                  <a:lnTo>
                    <a:pt x="891" y="460"/>
                  </a:lnTo>
                  <a:lnTo>
                    <a:pt x="891" y="462"/>
                  </a:lnTo>
                  <a:lnTo>
                    <a:pt x="893" y="462"/>
                  </a:lnTo>
                  <a:lnTo>
                    <a:pt x="893" y="464"/>
                  </a:lnTo>
                  <a:lnTo>
                    <a:pt x="891" y="464"/>
                  </a:lnTo>
                  <a:lnTo>
                    <a:pt x="891" y="466"/>
                  </a:lnTo>
                  <a:lnTo>
                    <a:pt x="893" y="466"/>
                  </a:lnTo>
                  <a:lnTo>
                    <a:pt x="891" y="466"/>
                  </a:lnTo>
                  <a:lnTo>
                    <a:pt x="893" y="466"/>
                  </a:lnTo>
                  <a:lnTo>
                    <a:pt x="891" y="466"/>
                  </a:lnTo>
                  <a:lnTo>
                    <a:pt x="893" y="466"/>
                  </a:lnTo>
                  <a:lnTo>
                    <a:pt x="893" y="468"/>
                  </a:lnTo>
                  <a:lnTo>
                    <a:pt x="895" y="468"/>
                  </a:lnTo>
                  <a:lnTo>
                    <a:pt x="893" y="468"/>
                  </a:lnTo>
                  <a:lnTo>
                    <a:pt x="895" y="468"/>
                  </a:lnTo>
                  <a:lnTo>
                    <a:pt x="895" y="470"/>
                  </a:lnTo>
                  <a:lnTo>
                    <a:pt x="895" y="471"/>
                  </a:lnTo>
                  <a:lnTo>
                    <a:pt x="895" y="473"/>
                  </a:lnTo>
                  <a:lnTo>
                    <a:pt x="895" y="475"/>
                  </a:lnTo>
                  <a:lnTo>
                    <a:pt x="893" y="475"/>
                  </a:lnTo>
                  <a:lnTo>
                    <a:pt x="893" y="477"/>
                  </a:lnTo>
                  <a:lnTo>
                    <a:pt x="893" y="479"/>
                  </a:lnTo>
                  <a:lnTo>
                    <a:pt x="891" y="479"/>
                  </a:lnTo>
                  <a:lnTo>
                    <a:pt x="891" y="477"/>
                  </a:lnTo>
                  <a:lnTo>
                    <a:pt x="889" y="477"/>
                  </a:lnTo>
                  <a:lnTo>
                    <a:pt x="889" y="479"/>
                  </a:lnTo>
                  <a:lnTo>
                    <a:pt x="889" y="481"/>
                  </a:lnTo>
                  <a:lnTo>
                    <a:pt x="887" y="481"/>
                  </a:lnTo>
                  <a:lnTo>
                    <a:pt x="887" y="482"/>
                  </a:lnTo>
                  <a:lnTo>
                    <a:pt x="887" y="484"/>
                  </a:lnTo>
                  <a:lnTo>
                    <a:pt x="885" y="484"/>
                  </a:lnTo>
                  <a:lnTo>
                    <a:pt x="885" y="482"/>
                  </a:lnTo>
                  <a:lnTo>
                    <a:pt x="885" y="484"/>
                  </a:lnTo>
                  <a:lnTo>
                    <a:pt x="884" y="484"/>
                  </a:lnTo>
                  <a:lnTo>
                    <a:pt x="884" y="486"/>
                  </a:lnTo>
                  <a:lnTo>
                    <a:pt x="884" y="484"/>
                  </a:lnTo>
                  <a:lnTo>
                    <a:pt x="882" y="482"/>
                  </a:lnTo>
                  <a:lnTo>
                    <a:pt x="880" y="481"/>
                  </a:lnTo>
                  <a:lnTo>
                    <a:pt x="878" y="481"/>
                  </a:lnTo>
                  <a:lnTo>
                    <a:pt x="878" y="479"/>
                  </a:lnTo>
                  <a:lnTo>
                    <a:pt x="876" y="479"/>
                  </a:lnTo>
                  <a:lnTo>
                    <a:pt x="876" y="481"/>
                  </a:lnTo>
                  <a:lnTo>
                    <a:pt x="876" y="482"/>
                  </a:lnTo>
                  <a:lnTo>
                    <a:pt x="876" y="484"/>
                  </a:lnTo>
                  <a:lnTo>
                    <a:pt x="874" y="484"/>
                  </a:lnTo>
                  <a:lnTo>
                    <a:pt x="873" y="486"/>
                  </a:lnTo>
                  <a:lnTo>
                    <a:pt x="873" y="484"/>
                  </a:lnTo>
                  <a:lnTo>
                    <a:pt x="873" y="482"/>
                  </a:lnTo>
                  <a:lnTo>
                    <a:pt x="873" y="481"/>
                  </a:lnTo>
                  <a:lnTo>
                    <a:pt x="871" y="481"/>
                  </a:lnTo>
                  <a:lnTo>
                    <a:pt x="871" y="479"/>
                  </a:lnTo>
                  <a:lnTo>
                    <a:pt x="873" y="479"/>
                  </a:lnTo>
                  <a:lnTo>
                    <a:pt x="873" y="481"/>
                  </a:lnTo>
                  <a:lnTo>
                    <a:pt x="873" y="479"/>
                  </a:lnTo>
                  <a:lnTo>
                    <a:pt x="873" y="477"/>
                  </a:lnTo>
                  <a:lnTo>
                    <a:pt x="873" y="475"/>
                  </a:lnTo>
                  <a:lnTo>
                    <a:pt x="873" y="473"/>
                  </a:lnTo>
                  <a:lnTo>
                    <a:pt x="873" y="471"/>
                  </a:lnTo>
                  <a:lnTo>
                    <a:pt x="871" y="471"/>
                  </a:lnTo>
                  <a:lnTo>
                    <a:pt x="871" y="470"/>
                  </a:lnTo>
                  <a:lnTo>
                    <a:pt x="871" y="468"/>
                  </a:lnTo>
                  <a:lnTo>
                    <a:pt x="871" y="466"/>
                  </a:lnTo>
                  <a:lnTo>
                    <a:pt x="871" y="464"/>
                  </a:lnTo>
                  <a:lnTo>
                    <a:pt x="871" y="462"/>
                  </a:lnTo>
                  <a:lnTo>
                    <a:pt x="871" y="464"/>
                  </a:lnTo>
                  <a:lnTo>
                    <a:pt x="871" y="462"/>
                  </a:lnTo>
                  <a:lnTo>
                    <a:pt x="871" y="460"/>
                  </a:lnTo>
                  <a:lnTo>
                    <a:pt x="871" y="459"/>
                  </a:lnTo>
                  <a:lnTo>
                    <a:pt x="869" y="459"/>
                  </a:lnTo>
                  <a:lnTo>
                    <a:pt x="871" y="459"/>
                  </a:lnTo>
                  <a:lnTo>
                    <a:pt x="869" y="459"/>
                  </a:lnTo>
                  <a:lnTo>
                    <a:pt x="869" y="457"/>
                  </a:lnTo>
                  <a:lnTo>
                    <a:pt x="869" y="459"/>
                  </a:lnTo>
                  <a:lnTo>
                    <a:pt x="869" y="457"/>
                  </a:lnTo>
                  <a:lnTo>
                    <a:pt x="869" y="455"/>
                  </a:lnTo>
                  <a:lnTo>
                    <a:pt x="867" y="455"/>
                  </a:lnTo>
                  <a:lnTo>
                    <a:pt x="867" y="453"/>
                  </a:lnTo>
                  <a:lnTo>
                    <a:pt x="869" y="453"/>
                  </a:lnTo>
                  <a:lnTo>
                    <a:pt x="867" y="453"/>
                  </a:lnTo>
                  <a:lnTo>
                    <a:pt x="869" y="453"/>
                  </a:lnTo>
                  <a:lnTo>
                    <a:pt x="867" y="453"/>
                  </a:lnTo>
                  <a:lnTo>
                    <a:pt x="867" y="451"/>
                  </a:lnTo>
                  <a:lnTo>
                    <a:pt x="867" y="453"/>
                  </a:lnTo>
                  <a:lnTo>
                    <a:pt x="867" y="451"/>
                  </a:lnTo>
                  <a:lnTo>
                    <a:pt x="865" y="451"/>
                  </a:lnTo>
                  <a:lnTo>
                    <a:pt x="865" y="449"/>
                  </a:lnTo>
                  <a:lnTo>
                    <a:pt x="865" y="448"/>
                  </a:lnTo>
                  <a:lnTo>
                    <a:pt x="865" y="446"/>
                  </a:lnTo>
                  <a:lnTo>
                    <a:pt x="865" y="444"/>
                  </a:lnTo>
                  <a:lnTo>
                    <a:pt x="863" y="444"/>
                  </a:lnTo>
                  <a:lnTo>
                    <a:pt x="865" y="444"/>
                  </a:lnTo>
                  <a:lnTo>
                    <a:pt x="863" y="444"/>
                  </a:lnTo>
                  <a:lnTo>
                    <a:pt x="863" y="442"/>
                  </a:lnTo>
                  <a:lnTo>
                    <a:pt x="865" y="442"/>
                  </a:lnTo>
                  <a:lnTo>
                    <a:pt x="863" y="442"/>
                  </a:lnTo>
                  <a:lnTo>
                    <a:pt x="863" y="440"/>
                  </a:lnTo>
                  <a:lnTo>
                    <a:pt x="863" y="438"/>
                  </a:lnTo>
                  <a:lnTo>
                    <a:pt x="865" y="438"/>
                  </a:lnTo>
                  <a:lnTo>
                    <a:pt x="865" y="437"/>
                  </a:lnTo>
                  <a:lnTo>
                    <a:pt x="865" y="435"/>
                  </a:lnTo>
                  <a:lnTo>
                    <a:pt x="863" y="435"/>
                  </a:lnTo>
                  <a:lnTo>
                    <a:pt x="865" y="435"/>
                  </a:lnTo>
                  <a:lnTo>
                    <a:pt x="863" y="435"/>
                  </a:lnTo>
                  <a:lnTo>
                    <a:pt x="863" y="433"/>
                  </a:lnTo>
                  <a:lnTo>
                    <a:pt x="863" y="435"/>
                  </a:lnTo>
                  <a:lnTo>
                    <a:pt x="863" y="433"/>
                  </a:lnTo>
                  <a:lnTo>
                    <a:pt x="863" y="431"/>
                  </a:lnTo>
                  <a:lnTo>
                    <a:pt x="863" y="429"/>
                  </a:lnTo>
                  <a:lnTo>
                    <a:pt x="862" y="429"/>
                  </a:lnTo>
                  <a:lnTo>
                    <a:pt x="862" y="428"/>
                  </a:lnTo>
                  <a:lnTo>
                    <a:pt x="863" y="429"/>
                  </a:lnTo>
                  <a:lnTo>
                    <a:pt x="863" y="428"/>
                  </a:lnTo>
                  <a:lnTo>
                    <a:pt x="862" y="428"/>
                  </a:lnTo>
                  <a:lnTo>
                    <a:pt x="862" y="426"/>
                  </a:lnTo>
                  <a:lnTo>
                    <a:pt x="862" y="424"/>
                  </a:lnTo>
                  <a:lnTo>
                    <a:pt x="862" y="422"/>
                  </a:lnTo>
                  <a:lnTo>
                    <a:pt x="860" y="422"/>
                  </a:lnTo>
                  <a:lnTo>
                    <a:pt x="860" y="424"/>
                  </a:lnTo>
                  <a:lnTo>
                    <a:pt x="860" y="426"/>
                  </a:lnTo>
                  <a:lnTo>
                    <a:pt x="860" y="424"/>
                  </a:lnTo>
                  <a:lnTo>
                    <a:pt x="858" y="424"/>
                  </a:lnTo>
                  <a:lnTo>
                    <a:pt x="860" y="424"/>
                  </a:lnTo>
                  <a:lnTo>
                    <a:pt x="858" y="424"/>
                  </a:lnTo>
                  <a:lnTo>
                    <a:pt x="858" y="422"/>
                  </a:lnTo>
                  <a:lnTo>
                    <a:pt x="856" y="422"/>
                  </a:lnTo>
                  <a:lnTo>
                    <a:pt x="856" y="424"/>
                  </a:lnTo>
                  <a:lnTo>
                    <a:pt x="854" y="424"/>
                  </a:lnTo>
                  <a:lnTo>
                    <a:pt x="854" y="426"/>
                  </a:lnTo>
                  <a:lnTo>
                    <a:pt x="853" y="426"/>
                  </a:lnTo>
                  <a:lnTo>
                    <a:pt x="853" y="424"/>
                  </a:lnTo>
                  <a:lnTo>
                    <a:pt x="851" y="424"/>
                  </a:lnTo>
                  <a:lnTo>
                    <a:pt x="851" y="422"/>
                  </a:lnTo>
                  <a:lnTo>
                    <a:pt x="849" y="422"/>
                  </a:lnTo>
                  <a:lnTo>
                    <a:pt x="849" y="424"/>
                  </a:lnTo>
                  <a:lnTo>
                    <a:pt x="849" y="426"/>
                  </a:lnTo>
                  <a:lnTo>
                    <a:pt x="851" y="429"/>
                  </a:lnTo>
                  <a:lnTo>
                    <a:pt x="851" y="431"/>
                  </a:lnTo>
                  <a:lnTo>
                    <a:pt x="849" y="431"/>
                  </a:lnTo>
                  <a:lnTo>
                    <a:pt x="849" y="433"/>
                  </a:lnTo>
                  <a:lnTo>
                    <a:pt x="847" y="433"/>
                  </a:lnTo>
                  <a:lnTo>
                    <a:pt x="845" y="433"/>
                  </a:lnTo>
                  <a:lnTo>
                    <a:pt x="845" y="435"/>
                  </a:lnTo>
                  <a:lnTo>
                    <a:pt x="845" y="437"/>
                  </a:lnTo>
                  <a:lnTo>
                    <a:pt x="843" y="437"/>
                  </a:lnTo>
                  <a:lnTo>
                    <a:pt x="843" y="438"/>
                  </a:lnTo>
                  <a:lnTo>
                    <a:pt x="843" y="440"/>
                  </a:lnTo>
                  <a:lnTo>
                    <a:pt x="843" y="442"/>
                  </a:lnTo>
                  <a:lnTo>
                    <a:pt x="845" y="442"/>
                  </a:lnTo>
                  <a:lnTo>
                    <a:pt x="845" y="444"/>
                  </a:lnTo>
                  <a:lnTo>
                    <a:pt x="845" y="446"/>
                  </a:lnTo>
                  <a:lnTo>
                    <a:pt x="843" y="446"/>
                  </a:lnTo>
                  <a:lnTo>
                    <a:pt x="843" y="448"/>
                  </a:lnTo>
                  <a:lnTo>
                    <a:pt x="842" y="448"/>
                  </a:lnTo>
                  <a:lnTo>
                    <a:pt x="842" y="449"/>
                  </a:lnTo>
                  <a:lnTo>
                    <a:pt x="840" y="449"/>
                  </a:lnTo>
                  <a:lnTo>
                    <a:pt x="838" y="449"/>
                  </a:lnTo>
                  <a:lnTo>
                    <a:pt x="838" y="451"/>
                  </a:lnTo>
                  <a:lnTo>
                    <a:pt x="838" y="449"/>
                  </a:lnTo>
                  <a:lnTo>
                    <a:pt x="836" y="449"/>
                  </a:lnTo>
                  <a:lnTo>
                    <a:pt x="836" y="448"/>
                  </a:lnTo>
                  <a:lnTo>
                    <a:pt x="834" y="448"/>
                  </a:lnTo>
                  <a:lnTo>
                    <a:pt x="834" y="446"/>
                  </a:lnTo>
                  <a:lnTo>
                    <a:pt x="834" y="444"/>
                  </a:lnTo>
                  <a:lnTo>
                    <a:pt x="834" y="442"/>
                  </a:lnTo>
                  <a:lnTo>
                    <a:pt x="832" y="442"/>
                  </a:lnTo>
                  <a:lnTo>
                    <a:pt x="834" y="442"/>
                  </a:lnTo>
                  <a:lnTo>
                    <a:pt x="832" y="442"/>
                  </a:lnTo>
                  <a:lnTo>
                    <a:pt x="834" y="442"/>
                  </a:lnTo>
                  <a:lnTo>
                    <a:pt x="832" y="442"/>
                  </a:lnTo>
                  <a:lnTo>
                    <a:pt x="832" y="440"/>
                  </a:lnTo>
                  <a:lnTo>
                    <a:pt x="832" y="438"/>
                  </a:lnTo>
                  <a:lnTo>
                    <a:pt x="832" y="440"/>
                  </a:lnTo>
                  <a:lnTo>
                    <a:pt x="832" y="438"/>
                  </a:lnTo>
                  <a:lnTo>
                    <a:pt x="831" y="438"/>
                  </a:lnTo>
                  <a:lnTo>
                    <a:pt x="831" y="440"/>
                  </a:lnTo>
                  <a:lnTo>
                    <a:pt x="829" y="440"/>
                  </a:lnTo>
                  <a:lnTo>
                    <a:pt x="829" y="442"/>
                  </a:lnTo>
                  <a:lnTo>
                    <a:pt x="829" y="444"/>
                  </a:lnTo>
                  <a:lnTo>
                    <a:pt x="831" y="444"/>
                  </a:lnTo>
                  <a:lnTo>
                    <a:pt x="831" y="446"/>
                  </a:lnTo>
                  <a:lnTo>
                    <a:pt x="829" y="446"/>
                  </a:lnTo>
                  <a:lnTo>
                    <a:pt x="829" y="444"/>
                  </a:lnTo>
                  <a:lnTo>
                    <a:pt x="827" y="444"/>
                  </a:lnTo>
                  <a:lnTo>
                    <a:pt x="827" y="442"/>
                  </a:lnTo>
                  <a:lnTo>
                    <a:pt x="827" y="440"/>
                  </a:lnTo>
                  <a:lnTo>
                    <a:pt x="827" y="438"/>
                  </a:lnTo>
                  <a:lnTo>
                    <a:pt x="827" y="437"/>
                  </a:lnTo>
                  <a:lnTo>
                    <a:pt x="827" y="435"/>
                  </a:lnTo>
                  <a:lnTo>
                    <a:pt x="827" y="437"/>
                  </a:lnTo>
                  <a:lnTo>
                    <a:pt x="827" y="435"/>
                  </a:lnTo>
                  <a:lnTo>
                    <a:pt x="825" y="435"/>
                  </a:lnTo>
                  <a:lnTo>
                    <a:pt x="825" y="433"/>
                  </a:lnTo>
                  <a:lnTo>
                    <a:pt x="825" y="431"/>
                  </a:lnTo>
                  <a:lnTo>
                    <a:pt x="823" y="431"/>
                  </a:lnTo>
                  <a:lnTo>
                    <a:pt x="825" y="431"/>
                  </a:lnTo>
                  <a:lnTo>
                    <a:pt x="825" y="429"/>
                  </a:lnTo>
                  <a:lnTo>
                    <a:pt x="823" y="431"/>
                  </a:lnTo>
                  <a:lnTo>
                    <a:pt x="823" y="429"/>
                  </a:lnTo>
                  <a:lnTo>
                    <a:pt x="823" y="428"/>
                  </a:lnTo>
                  <a:lnTo>
                    <a:pt x="822" y="428"/>
                  </a:lnTo>
                  <a:lnTo>
                    <a:pt x="822" y="426"/>
                  </a:lnTo>
                  <a:lnTo>
                    <a:pt x="822" y="424"/>
                  </a:lnTo>
                  <a:lnTo>
                    <a:pt x="822" y="426"/>
                  </a:lnTo>
                  <a:lnTo>
                    <a:pt x="823" y="426"/>
                  </a:lnTo>
                  <a:lnTo>
                    <a:pt x="823" y="424"/>
                  </a:lnTo>
                  <a:lnTo>
                    <a:pt x="822" y="424"/>
                  </a:lnTo>
                  <a:lnTo>
                    <a:pt x="822" y="422"/>
                  </a:lnTo>
                  <a:lnTo>
                    <a:pt x="823" y="422"/>
                  </a:lnTo>
                  <a:lnTo>
                    <a:pt x="823" y="420"/>
                  </a:lnTo>
                  <a:lnTo>
                    <a:pt x="825" y="418"/>
                  </a:lnTo>
                  <a:lnTo>
                    <a:pt x="823" y="417"/>
                  </a:lnTo>
                  <a:lnTo>
                    <a:pt x="825" y="417"/>
                  </a:lnTo>
                  <a:lnTo>
                    <a:pt x="825" y="415"/>
                  </a:lnTo>
                  <a:lnTo>
                    <a:pt x="823" y="415"/>
                  </a:lnTo>
                  <a:lnTo>
                    <a:pt x="825" y="415"/>
                  </a:lnTo>
                  <a:lnTo>
                    <a:pt x="825" y="413"/>
                  </a:lnTo>
                  <a:lnTo>
                    <a:pt x="827" y="413"/>
                  </a:lnTo>
                  <a:lnTo>
                    <a:pt x="829" y="413"/>
                  </a:lnTo>
                  <a:lnTo>
                    <a:pt x="831" y="411"/>
                  </a:lnTo>
                  <a:lnTo>
                    <a:pt x="829" y="409"/>
                  </a:lnTo>
                  <a:lnTo>
                    <a:pt x="831" y="409"/>
                  </a:lnTo>
                  <a:lnTo>
                    <a:pt x="832" y="409"/>
                  </a:lnTo>
                  <a:lnTo>
                    <a:pt x="834" y="409"/>
                  </a:lnTo>
                  <a:lnTo>
                    <a:pt x="836" y="409"/>
                  </a:lnTo>
                  <a:lnTo>
                    <a:pt x="838" y="409"/>
                  </a:lnTo>
                  <a:lnTo>
                    <a:pt x="838" y="407"/>
                  </a:lnTo>
                  <a:lnTo>
                    <a:pt x="838" y="406"/>
                  </a:lnTo>
                  <a:lnTo>
                    <a:pt x="840" y="406"/>
                  </a:lnTo>
                  <a:lnTo>
                    <a:pt x="838" y="406"/>
                  </a:lnTo>
                  <a:lnTo>
                    <a:pt x="840" y="404"/>
                  </a:lnTo>
                  <a:lnTo>
                    <a:pt x="840" y="406"/>
                  </a:lnTo>
                  <a:lnTo>
                    <a:pt x="840" y="407"/>
                  </a:lnTo>
                  <a:lnTo>
                    <a:pt x="842" y="407"/>
                  </a:lnTo>
                  <a:lnTo>
                    <a:pt x="843" y="407"/>
                  </a:lnTo>
                  <a:lnTo>
                    <a:pt x="842" y="404"/>
                  </a:lnTo>
                  <a:lnTo>
                    <a:pt x="843" y="404"/>
                  </a:lnTo>
                  <a:lnTo>
                    <a:pt x="845" y="406"/>
                  </a:lnTo>
                  <a:lnTo>
                    <a:pt x="845" y="404"/>
                  </a:lnTo>
                  <a:lnTo>
                    <a:pt x="847" y="406"/>
                  </a:lnTo>
                  <a:lnTo>
                    <a:pt x="845" y="406"/>
                  </a:lnTo>
                  <a:lnTo>
                    <a:pt x="847" y="406"/>
                  </a:lnTo>
                  <a:lnTo>
                    <a:pt x="847" y="407"/>
                  </a:lnTo>
                  <a:lnTo>
                    <a:pt x="849" y="407"/>
                  </a:lnTo>
                  <a:lnTo>
                    <a:pt x="849" y="406"/>
                  </a:lnTo>
                  <a:lnTo>
                    <a:pt x="849" y="404"/>
                  </a:lnTo>
                  <a:lnTo>
                    <a:pt x="849" y="402"/>
                  </a:lnTo>
                  <a:lnTo>
                    <a:pt x="849" y="400"/>
                  </a:lnTo>
                  <a:lnTo>
                    <a:pt x="851" y="400"/>
                  </a:lnTo>
                  <a:lnTo>
                    <a:pt x="851" y="402"/>
                  </a:lnTo>
                  <a:lnTo>
                    <a:pt x="851" y="400"/>
                  </a:lnTo>
                  <a:lnTo>
                    <a:pt x="851" y="398"/>
                  </a:lnTo>
                  <a:lnTo>
                    <a:pt x="853" y="398"/>
                  </a:lnTo>
                  <a:lnTo>
                    <a:pt x="854" y="398"/>
                  </a:lnTo>
                  <a:lnTo>
                    <a:pt x="854" y="400"/>
                  </a:lnTo>
                  <a:lnTo>
                    <a:pt x="854" y="398"/>
                  </a:lnTo>
                  <a:lnTo>
                    <a:pt x="856" y="398"/>
                  </a:lnTo>
                  <a:lnTo>
                    <a:pt x="856" y="396"/>
                  </a:lnTo>
                  <a:lnTo>
                    <a:pt x="858" y="398"/>
                  </a:lnTo>
                  <a:lnTo>
                    <a:pt x="858" y="396"/>
                  </a:lnTo>
                  <a:lnTo>
                    <a:pt x="858" y="395"/>
                  </a:lnTo>
                  <a:lnTo>
                    <a:pt x="860" y="395"/>
                  </a:lnTo>
                  <a:lnTo>
                    <a:pt x="862" y="395"/>
                  </a:lnTo>
                  <a:lnTo>
                    <a:pt x="860" y="391"/>
                  </a:lnTo>
                  <a:lnTo>
                    <a:pt x="860" y="389"/>
                  </a:lnTo>
                  <a:lnTo>
                    <a:pt x="860" y="387"/>
                  </a:lnTo>
                  <a:lnTo>
                    <a:pt x="862" y="385"/>
                  </a:lnTo>
                  <a:lnTo>
                    <a:pt x="860" y="385"/>
                  </a:lnTo>
                  <a:lnTo>
                    <a:pt x="862" y="385"/>
                  </a:lnTo>
                  <a:lnTo>
                    <a:pt x="862" y="384"/>
                  </a:lnTo>
                  <a:lnTo>
                    <a:pt x="862" y="382"/>
                  </a:lnTo>
                  <a:lnTo>
                    <a:pt x="863" y="382"/>
                  </a:lnTo>
                  <a:lnTo>
                    <a:pt x="865" y="382"/>
                  </a:lnTo>
                  <a:lnTo>
                    <a:pt x="867" y="382"/>
                  </a:lnTo>
                  <a:lnTo>
                    <a:pt x="869" y="382"/>
                  </a:lnTo>
                  <a:lnTo>
                    <a:pt x="869" y="380"/>
                  </a:lnTo>
                  <a:lnTo>
                    <a:pt x="869" y="378"/>
                  </a:lnTo>
                  <a:lnTo>
                    <a:pt x="867" y="378"/>
                  </a:lnTo>
                  <a:lnTo>
                    <a:pt x="869" y="378"/>
                  </a:lnTo>
                  <a:lnTo>
                    <a:pt x="867" y="378"/>
                  </a:lnTo>
                  <a:lnTo>
                    <a:pt x="867" y="376"/>
                  </a:lnTo>
                  <a:lnTo>
                    <a:pt x="865" y="376"/>
                  </a:lnTo>
                  <a:lnTo>
                    <a:pt x="865" y="374"/>
                  </a:lnTo>
                  <a:lnTo>
                    <a:pt x="865" y="376"/>
                  </a:lnTo>
                  <a:lnTo>
                    <a:pt x="865" y="374"/>
                  </a:lnTo>
                  <a:lnTo>
                    <a:pt x="863" y="374"/>
                  </a:lnTo>
                  <a:lnTo>
                    <a:pt x="862" y="374"/>
                  </a:lnTo>
                  <a:lnTo>
                    <a:pt x="860" y="373"/>
                  </a:lnTo>
                  <a:lnTo>
                    <a:pt x="858" y="373"/>
                  </a:lnTo>
                  <a:lnTo>
                    <a:pt x="860" y="373"/>
                  </a:lnTo>
                  <a:lnTo>
                    <a:pt x="858" y="373"/>
                  </a:lnTo>
                  <a:lnTo>
                    <a:pt x="858" y="371"/>
                  </a:lnTo>
                  <a:lnTo>
                    <a:pt x="856" y="373"/>
                  </a:lnTo>
                  <a:lnTo>
                    <a:pt x="856" y="371"/>
                  </a:lnTo>
                  <a:lnTo>
                    <a:pt x="854" y="371"/>
                  </a:lnTo>
                  <a:lnTo>
                    <a:pt x="853" y="371"/>
                  </a:lnTo>
                  <a:lnTo>
                    <a:pt x="853" y="369"/>
                  </a:lnTo>
                  <a:lnTo>
                    <a:pt x="851" y="369"/>
                  </a:lnTo>
                  <a:lnTo>
                    <a:pt x="851" y="371"/>
                  </a:lnTo>
                  <a:lnTo>
                    <a:pt x="849" y="371"/>
                  </a:lnTo>
                  <a:lnTo>
                    <a:pt x="847" y="371"/>
                  </a:lnTo>
                  <a:lnTo>
                    <a:pt x="845" y="371"/>
                  </a:lnTo>
                  <a:lnTo>
                    <a:pt x="843" y="371"/>
                  </a:lnTo>
                  <a:lnTo>
                    <a:pt x="842" y="371"/>
                  </a:lnTo>
                  <a:lnTo>
                    <a:pt x="840" y="371"/>
                  </a:lnTo>
                  <a:lnTo>
                    <a:pt x="840" y="373"/>
                  </a:lnTo>
                  <a:lnTo>
                    <a:pt x="838" y="373"/>
                  </a:lnTo>
                  <a:lnTo>
                    <a:pt x="838" y="371"/>
                  </a:lnTo>
                  <a:lnTo>
                    <a:pt x="836" y="371"/>
                  </a:lnTo>
                  <a:lnTo>
                    <a:pt x="834" y="371"/>
                  </a:lnTo>
                  <a:lnTo>
                    <a:pt x="834" y="373"/>
                  </a:lnTo>
                  <a:lnTo>
                    <a:pt x="832" y="371"/>
                  </a:lnTo>
                  <a:lnTo>
                    <a:pt x="832" y="373"/>
                  </a:lnTo>
                  <a:lnTo>
                    <a:pt x="832" y="371"/>
                  </a:lnTo>
                  <a:lnTo>
                    <a:pt x="831" y="371"/>
                  </a:lnTo>
                  <a:lnTo>
                    <a:pt x="829" y="371"/>
                  </a:lnTo>
                  <a:lnTo>
                    <a:pt x="827" y="371"/>
                  </a:lnTo>
                  <a:lnTo>
                    <a:pt x="825" y="371"/>
                  </a:lnTo>
                  <a:lnTo>
                    <a:pt x="825" y="369"/>
                  </a:lnTo>
                  <a:lnTo>
                    <a:pt x="823" y="369"/>
                  </a:lnTo>
                  <a:lnTo>
                    <a:pt x="822" y="369"/>
                  </a:lnTo>
                  <a:lnTo>
                    <a:pt x="820" y="369"/>
                  </a:lnTo>
                  <a:lnTo>
                    <a:pt x="818" y="369"/>
                  </a:lnTo>
                  <a:lnTo>
                    <a:pt x="816" y="371"/>
                  </a:lnTo>
                  <a:lnTo>
                    <a:pt x="814" y="371"/>
                  </a:lnTo>
                  <a:lnTo>
                    <a:pt x="812" y="371"/>
                  </a:lnTo>
                  <a:lnTo>
                    <a:pt x="811" y="371"/>
                  </a:lnTo>
                  <a:lnTo>
                    <a:pt x="809" y="371"/>
                  </a:lnTo>
                  <a:lnTo>
                    <a:pt x="807" y="371"/>
                  </a:lnTo>
                  <a:lnTo>
                    <a:pt x="805" y="371"/>
                  </a:lnTo>
                  <a:lnTo>
                    <a:pt x="803" y="371"/>
                  </a:lnTo>
                  <a:lnTo>
                    <a:pt x="803" y="369"/>
                  </a:lnTo>
                  <a:lnTo>
                    <a:pt x="803" y="371"/>
                  </a:lnTo>
                  <a:lnTo>
                    <a:pt x="801" y="371"/>
                  </a:lnTo>
                  <a:lnTo>
                    <a:pt x="800" y="371"/>
                  </a:lnTo>
                  <a:lnTo>
                    <a:pt x="798" y="371"/>
                  </a:lnTo>
                  <a:lnTo>
                    <a:pt x="796" y="371"/>
                  </a:lnTo>
                  <a:lnTo>
                    <a:pt x="794" y="371"/>
                  </a:lnTo>
                  <a:lnTo>
                    <a:pt x="792" y="371"/>
                  </a:lnTo>
                  <a:lnTo>
                    <a:pt x="792" y="369"/>
                  </a:lnTo>
                  <a:lnTo>
                    <a:pt x="790" y="369"/>
                  </a:lnTo>
                  <a:lnTo>
                    <a:pt x="789" y="369"/>
                  </a:lnTo>
                  <a:lnTo>
                    <a:pt x="787" y="369"/>
                  </a:lnTo>
                  <a:lnTo>
                    <a:pt x="785" y="369"/>
                  </a:lnTo>
                  <a:lnTo>
                    <a:pt x="783" y="369"/>
                  </a:lnTo>
                  <a:lnTo>
                    <a:pt x="783" y="367"/>
                  </a:lnTo>
                  <a:lnTo>
                    <a:pt x="781" y="367"/>
                  </a:lnTo>
                  <a:lnTo>
                    <a:pt x="780" y="367"/>
                  </a:lnTo>
                  <a:lnTo>
                    <a:pt x="780" y="365"/>
                  </a:lnTo>
                  <a:lnTo>
                    <a:pt x="778" y="365"/>
                  </a:lnTo>
                  <a:lnTo>
                    <a:pt x="776" y="365"/>
                  </a:lnTo>
                  <a:lnTo>
                    <a:pt x="776" y="367"/>
                  </a:lnTo>
                  <a:lnTo>
                    <a:pt x="774" y="365"/>
                  </a:lnTo>
                  <a:lnTo>
                    <a:pt x="774" y="364"/>
                  </a:lnTo>
                  <a:lnTo>
                    <a:pt x="774" y="362"/>
                  </a:lnTo>
                  <a:lnTo>
                    <a:pt x="774" y="360"/>
                  </a:lnTo>
                  <a:lnTo>
                    <a:pt x="774" y="358"/>
                  </a:lnTo>
                  <a:lnTo>
                    <a:pt x="774" y="360"/>
                  </a:lnTo>
                  <a:lnTo>
                    <a:pt x="774" y="358"/>
                  </a:lnTo>
                  <a:lnTo>
                    <a:pt x="774" y="356"/>
                  </a:lnTo>
                  <a:lnTo>
                    <a:pt x="774" y="358"/>
                  </a:lnTo>
                  <a:lnTo>
                    <a:pt x="774" y="356"/>
                  </a:lnTo>
                  <a:lnTo>
                    <a:pt x="776" y="356"/>
                  </a:lnTo>
                  <a:lnTo>
                    <a:pt x="774" y="356"/>
                  </a:lnTo>
                  <a:lnTo>
                    <a:pt x="776" y="356"/>
                  </a:lnTo>
                  <a:lnTo>
                    <a:pt x="774" y="356"/>
                  </a:lnTo>
                  <a:lnTo>
                    <a:pt x="774" y="354"/>
                  </a:lnTo>
                  <a:lnTo>
                    <a:pt x="776" y="354"/>
                  </a:lnTo>
                  <a:lnTo>
                    <a:pt x="776" y="353"/>
                  </a:lnTo>
                  <a:lnTo>
                    <a:pt x="774" y="353"/>
                  </a:lnTo>
                  <a:lnTo>
                    <a:pt x="774" y="351"/>
                  </a:lnTo>
                  <a:lnTo>
                    <a:pt x="774" y="349"/>
                  </a:lnTo>
                  <a:lnTo>
                    <a:pt x="774" y="347"/>
                  </a:lnTo>
                  <a:lnTo>
                    <a:pt x="774" y="345"/>
                  </a:lnTo>
                  <a:lnTo>
                    <a:pt x="774" y="343"/>
                  </a:lnTo>
                  <a:lnTo>
                    <a:pt x="776" y="343"/>
                  </a:lnTo>
                  <a:lnTo>
                    <a:pt x="774" y="343"/>
                  </a:lnTo>
                  <a:lnTo>
                    <a:pt x="774" y="342"/>
                  </a:lnTo>
                  <a:lnTo>
                    <a:pt x="776" y="342"/>
                  </a:lnTo>
                  <a:lnTo>
                    <a:pt x="774" y="342"/>
                  </a:lnTo>
                  <a:lnTo>
                    <a:pt x="774" y="340"/>
                  </a:lnTo>
                  <a:lnTo>
                    <a:pt x="772" y="340"/>
                  </a:lnTo>
                  <a:lnTo>
                    <a:pt x="774" y="340"/>
                  </a:lnTo>
                  <a:lnTo>
                    <a:pt x="772" y="340"/>
                  </a:lnTo>
                  <a:lnTo>
                    <a:pt x="772" y="338"/>
                  </a:lnTo>
                  <a:lnTo>
                    <a:pt x="772" y="336"/>
                  </a:lnTo>
                  <a:lnTo>
                    <a:pt x="770" y="336"/>
                  </a:lnTo>
                  <a:lnTo>
                    <a:pt x="772" y="336"/>
                  </a:lnTo>
                  <a:lnTo>
                    <a:pt x="770" y="336"/>
                  </a:lnTo>
                  <a:lnTo>
                    <a:pt x="770" y="334"/>
                  </a:lnTo>
                  <a:lnTo>
                    <a:pt x="769" y="334"/>
                  </a:lnTo>
                  <a:lnTo>
                    <a:pt x="769" y="332"/>
                  </a:lnTo>
                  <a:lnTo>
                    <a:pt x="767" y="332"/>
                  </a:lnTo>
                  <a:lnTo>
                    <a:pt x="767" y="334"/>
                  </a:lnTo>
                  <a:lnTo>
                    <a:pt x="765" y="334"/>
                  </a:lnTo>
                  <a:lnTo>
                    <a:pt x="767" y="334"/>
                  </a:lnTo>
                  <a:lnTo>
                    <a:pt x="765" y="334"/>
                  </a:lnTo>
                  <a:lnTo>
                    <a:pt x="765" y="336"/>
                  </a:lnTo>
                  <a:lnTo>
                    <a:pt x="767" y="336"/>
                  </a:lnTo>
                  <a:lnTo>
                    <a:pt x="765" y="336"/>
                  </a:lnTo>
                  <a:lnTo>
                    <a:pt x="765" y="338"/>
                  </a:lnTo>
                  <a:lnTo>
                    <a:pt x="767" y="338"/>
                  </a:lnTo>
                  <a:lnTo>
                    <a:pt x="767" y="336"/>
                  </a:lnTo>
                  <a:lnTo>
                    <a:pt x="767" y="338"/>
                  </a:lnTo>
                  <a:lnTo>
                    <a:pt x="767" y="340"/>
                  </a:lnTo>
                  <a:lnTo>
                    <a:pt x="767" y="338"/>
                  </a:lnTo>
                  <a:lnTo>
                    <a:pt x="765" y="338"/>
                  </a:lnTo>
                  <a:lnTo>
                    <a:pt x="767" y="338"/>
                  </a:lnTo>
                  <a:lnTo>
                    <a:pt x="765" y="340"/>
                  </a:lnTo>
                  <a:lnTo>
                    <a:pt x="765" y="342"/>
                  </a:lnTo>
                  <a:lnTo>
                    <a:pt x="763" y="342"/>
                  </a:lnTo>
                  <a:lnTo>
                    <a:pt x="763" y="340"/>
                  </a:lnTo>
                  <a:lnTo>
                    <a:pt x="763" y="342"/>
                  </a:lnTo>
                  <a:lnTo>
                    <a:pt x="761" y="340"/>
                  </a:lnTo>
                  <a:lnTo>
                    <a:pt x="761" y="342"/>
                  </a:lnTo>
                  <a:lnTo>
                    <a:pt x="759" y="340"/>
                  </a:lnTo>
                  <a:lnTo>
                    <a:pt x="758" y="340"/>
                  </a:lnTo>
                  <a:lnTo>
                    <a:pt x="756" y="340"/>
                  </a:lnTo>
                  <a:lnTo>
                    <a:pt x="754" y="340"/>
                  </a:lnTo>
                  <a:lnTo>
                    <a:pt x="754" y="338"/>
                  </a:lnTo>
                  <a:lnTo>
                    <a:pt x="752" y="338"/>
                  </a:lnTo>
                  <a:lnTo>
                    <a:pt x="752" y="336"/>
                  </a:lnTo>
                  <a:lnTo>
                    <a:pt x="750" y="336"/>
                  </a:lnTo>
                  <a:lnTo>
                    <a:pt x="750" y="334"/>
                  </a:lnTo>
                  <a:lnTo>
                    <a:pt x="749" y="334"/>
                  </a:lnTo>
                  <a:lnTo>
                    <a:pt x="749" y="332"/>
                  </a:lnTo>
                  <a:lnTo>
                    <a:pt x="749" y="331"/>
                  </a:lnTo>
                  <a:lnTo>
                    <a:pt x="747" y="329"/>
                  </a:lnTo>
                  <a:lnTo>
                    <a:pt x="749" y="329"/>
                  </a:lnTo>
                  <a:lnTo>
                    <a:pt x="749" y="331"/>
                  </a:lnTo>
                  <a:lnTo>
                    <a:pt x="749" y="329"/>
                  </a:lnTo>
                  <a:lnTo>
                    <a:pt x="747" y="329"/>
                  </a:lnTo>
                  <a:lnTo>
                    <a:pt x="749" y="329"/>
                  </a:lnTo>
                  <a:lnTo>
                    <a:pt x="749" y="327"/>
                  </a:lnTo>
                  <a:lnTo>
                    <a:pt x="747" y="327"/>
                  </a:lnTo>
                  <a:lnTo>
                    <a:pt x="745" y="327"/>
                  </a:lnTo>
                  <a:lnTo>
                    <a:pt x="745" y="325"/>
                  </a:lnTo>
                  <a:lnTo>
                    <a:pt x="743" y="325"/>
                  </a:lnTo>
                  <a:lnTo>
                    <a:pt x="741" y="325"/>
                  </a:lnTo>
                  <a:lnTo>
                    <a:pt x="741" y="327"/>
                  </a:lnTo>
                  <a:lnTo>
                    <a:pt x="743" y="327"/>
                  </a:lnTo>
                  <a:lnTo>
                    <a:pt x="743" y="329"/>
                  </a:lnTo>
                  <a:lnTo>
                    <a:pt x="745" y="329"/>
                  </a:lnTo>
                  <a:lnTo>
                    <a:pt x="743" y="329"/>
                  </a:lnTo>
                  <a:lnTo>
                    <a:pt x="743" y="331"/>
                  </a:lnTo>
                  <a:lnTo>
                    <a:pt x="745" y="331"/>
                  </a:lnTo>
                  <a:lnTo>
                    <a:pt x="745" y="329"/>
                  </a:lnTo>
                  <a:lnTo>
                    <a:pt x="745" y="331"/>
                  </a:lnTo>
                  <a:lnTo>
                    <a:pt x="747" y="331"/>
                  </a:lnTo>
                  <a:lnTo>
                    <a:pt x="745" y="331"/>
                  </a:lnTo>
                  <a:lnTo>
                    <a:pt x="747" y="331"/>
                  </a:lnTo>
                  <a:lnTo>
                    <a:pt x="747" y="332"/>
                  </a:lnTo>
                  <a:lnTo>
                    <a:pt x="745" y="332"/>
                  </a:lnTo>
                  <a:lnTo>
                    <a:pt x="745" y="331"/>
                  </a:lnTo>
                  <a:lnTo>
                    <a:pt x="745" y="332"/>
                  </a:lnTo>
                  <a:lnTo>
                    <a:pt x="743" y="332"/>
                  </a:lnTo>
                  <a:lnTo>
                    <a:pt x="741" y="332"/>
                  </a:lnTo>
                  <a:lnTo>
                    <a:pt x="741" y="331"/>
                  </a:lnTo>
                  <a:lnTo>
                    <a:pt x="739" y="331"/>
                  </a:lnTo>
                  <a:lnTo>
                    <a:pt x="739" y="332"/>
                  </a:lnTo>
                  <a:lnTo>
                    <a:pt x="738" y="332"/>
                  </a:lnTo>
                  <a:lnTo>
                    <a:pt x="738" y="331"/>
                  </a:lnTo>
                  <a:lnTo>
                    <a:pt x="736" y="331"/>
                  </a:lnTo>
                  <a:lnTo>
                    <a:pt x="736" y="329"/>
                  </a:lnTo>
                  <a:lnTo>
                    <a:pt x="734" y="329"/>
                  </a:lnTo>
                  <a:lnTo>
                    <a:pt x="734" y="327"/>
                  </a:lnTo>
                  <a:lnTo>
                    <a:pt x="732" y="327"/>
                  </a:lnTo>
                  <a:lnTo>
                    <a:pt x="732" y="325"/>
                  </a:lnTo>
                  <a:lnTo>
                    <a:pt x="730" y="323"/>
                  </a:lnTo>
                  <a:lnTo>
                    <a:pt x="730" y="325"/>
                  </a:lnTo>
                  <a:lnTo>
                    <a:pt x="728" y="325"/>
                  </a:lnTo>
                  <a:lnTo>
                    <a:pt x="728" y="323"/>
                  </a:lnTo>
                  <a:lnTo>
                    <a:pt x="727" y="323"/>
                  </a:lnTo>
                  <a:lnTo>
                    <a:pt x="725" y="321"/>
                  </a:lnTo>
                  <a:lnTo>
                    <a:pt x="723" y="321"/>
                  </a:lnTo>
                  <a:lnTo>
                    <a:pt x="723" y="320"/>
                  </a:lnTo>
                  <a:lnTo>
                    <a:pt x="723" y="318"/>
                  </a:lnTo>
                  <a:lnTo>
                    <a:pt x="723" y="320"/>
                  </a:lnTo>
                  <a:lnTo>
                    <a:pt x="721" y="320"/>
                  </a:lnTo>
                  <a:lnTo>
                    <a:pt x="721" y="321"/>
                  </a:lnTo>
                  <a:lnTo>
                    <a:pt x="721" y="323"/>
                  </a:lnTo>
                  <a:lnTo>
                    <a:pt x="721" y="325"/>
                  </a:lnTo>
                  <a:lnTo>
                    <a:pt x="721" y="323"/>
                  </a:lnTo>
                  <a:lnTo>
                    <a:pt x="723" y="323"/>
                  </a:lnTo>
                  <a:lnTo>
                    <a:pt x="725" y="323"/>
                  </a:lnTo>
                  <a:lnTo>
                    <a:pt x="725" y="325"/>
                  </a:lnTo>
                  <a:lnTo>
                    <a:pt x="727" y="325"/>
                  </a:lnTo>
                  <a:lnTo>
                    <a:pt x="727" y="327"/>
                  </a:lnTo>
                  <a:lnTo>
                    <a:pt x="727" y="329"/>
                  </a:lnTo>
                  <a:lnTo>
                    <a:pt x="727" y="327"/>
                  </a:lnTo>
                  <a:lnTo>
                    <a:pt x="727" y="329"/>
                  </a:lnTo>
                  <a:lnTo>
                    <a:pt x="725" y="327"/>
                  </a:lnTo>
                  <a:lnTo>
                    <a:pt x="725" y="329"/>
                  </a:lnTo>
                  <a:lnTo>
                    <a:pt x="723" y="329"/>
                  </a:lnTo>
                  <a:lnTo>
                    <a:pt x="723" y="331"/>
                  </a:lnTo>
                  <a:lnTo>
                    <a:pt x="721" y="331"/>
                  </a:lnTo>
                  <a:lnTo>
                    <a:pt x="721" y="332"/>
                  </a:lnTo>
                  <a:lnTo>
                    <a:pt x="719" y="332"/>
                  </a:lnTo>
                  <a:lnTo>
                    <a:pt x="721" y="332"/>
                  </a:lnTo>
                  <a:lnTo>
                    <a:pt x="719" y="332"/>
                  </a:lnTo>
                  <a:lnTo>
                    <a:pt x="719" y="334"/>
                  </a:lnTo>
                  <a:lnTo>
                    <a:pt x="717" y="334"/>
                  </a:lnTo>
                  <a:lnTo>
                    <a:pt x="716" y="334"/>
                  </a:lnTo>
                  <a:lnTo>
                    <a:pt x="716" y="336"/>
                  </a:lnTo>
                  <a:lnTo>
                    <a:pt x="714" y="336"/>
                  </a:lnTo>
                  <a:lnTo>
                    <a:pt x="716" y="336"/>
                  </a:lnTo>
                  <a:lnTo>
                    <a:pt x="714" y="336"/>
                  </a:lnTo>
                  <a:lnTo>
                    <a:pt x="716" y="336"/>
                  </a:lnTo>
                  <a:lnTo>
                    <a:pt x="714" y="336"/>
                  </a:lnTo>
                  <a:lnTo>
                    <a:pt x="714" y="338"/>
                  </a:lnTo>
                  <a:lnTo>
                    <a:pt x="716" y="338"/>
                  </a:lnTo>
                  <a:lnTo>
                    <a:pt x="714" y="338"/>
                  </a:lnTo>
                  <a:lnTo>
                    <a:pt x="716" y="340"/>
                  </a:lnTo>
                  <a:lnTo>
                    <a:pt x="714" y="340"/>
                  </a:lnTo>
                  <a:lnTo>
                    <a:pt x="716" y="340"/>
                  </a:lnTo>
                  <a:lnTo>
                    <a:pt x="714" y="340"/>
                  </a:lnTo>
                  <a:lnTo>
                    <a:pt x="714" y="342"/>
                  </a:lnTo>
                  <a:lnTo>
                    <a:pt x="712" y="342"/>
                  </a:lnTo>
                  <a:lnTo>
                    <a:pt x="714" y="342"/>
                  </a:lnTo>
                  <a:lnTo>
                    <a:pt x="712" y="342"/>
                  </a:lnTo>
                  <a:lnTo>
                    <a:pt x="712" y="343"/>
                  </a:lnTo>
                  <a:lnTo>
                    <a:pt x="712" y="345"/>
                  </a:lnTo>
                  <a:lnTo>
                    <a:pt x="712" y="347"/>
                  </a:lnTo>
                  <a:lnTo>
                    <a:pt x="710" y="347"/>
                  </a:lnTo>
                  <a:lnTo>
                    <a:pt x="712" y="349"/>
                  </a:lnTo>
                  <a:lnTo>
                    <a:pt x="714" y="349"/>
                  </a:lnTo>
                  <a:lnTo>
                    <a:pt x="716" y="349"/>
                  </a:lnTo>
                  <a:lnTo>
                    <a:pt x="716" y="351"/>
                  </a:lnTo>
                  <a:lnTo>
                    <a:pt x="719" y="353"/>
                  </a:lnTo>
                  <a:lnTo>
                    <a:pt x="723" y="354"/>
                  </a:lnTo>
                  <a:lnTo>
                    <a:pt x="725" y="354"/>
                  </a:lnTo>
                  <a:lnTo>
                    <a:pt x="727" y="358"/>
                  </a:lnTo>
                  <a:lnTo>
                    <a:pt x="730" y="362"/>
                  </a:lnTo>
                  <a:lnTo>
                    <a:pt x="734" y="364"/>
                  </a:lnTo>
                  <a:lnTo>
                    <a:pt x="736" y="364"/>
                  </a:lnTo>
                  <a:lnTo>
                    <a:pt x="738" y="369"/>
                  </a:lnTo>
                  <a:lnTo>
                    <a:pt x="736" y="369"/>
                  </a:lnTo>
                  <a:lnTo>
                    <a:pt x="734" y="369"/>
                  </a:lnTo>
                  <a:lnTo>
                    <a:pt x="730" y="369"/>
                  </a:lnTo>
                  <a:lnTo>
                    <a:pt x="727" y="369"/>
                  </a:lnTo>
                  <a:lnTo>
                    <a:pt x="723" y="369"/>
                  </a:lnTo>
                  <a:lnTo>
                    <a:pt x="723" y="371"/>
                  </a:lnTo>
                  <a:lnTo>
                    <a:pt x="723" y="373"/>
                  </a:lnTo>
                  <a:lnTo>
                    <a:pt x="725" y="373"/>
                  </a:lnTo>
                  <a:lnTo>
                    <a:pt x="725" y="374"/>
                  </a:lnTo>
                  <a:lnTo>
                    <a:pt x="723" y="374"/>
                  </a:lnTo>
                  <a:lnTo>
                    <a:pt x="725" y="376"/>
                  </a:lnTo>
                  <a:lnTo>
                    <a:pt x="723" y="376"/>
                  </a:lnTo>
                  <a:lnTo>
                    <a:pt x="721" y="378"/>
                  </a:lnTo>
                  <a:lnTo>
                    <a:pt x="719" y="380"/>
                  </a:lnTo>
                  <a:lnTo>
                    <a:pt x="721" y="380"/>
                  </a:lnTo>
                  <a:lnTo>
                    <a:pt x="721" y="382"/>
                  </a:lnTo>
                  <a:lnTo>
                    <a:pt x="719" y="382"/>
                  </a:lnTo>
                  <a:lnTo>
                    <a:pt x="717" y="382"/>
                  </a:lnTo>
                  <a:lnTo>
                    <a:pt x="719" y="380"/>
                  </a:lnTo>
                  <a:lnTo>
                    <a:pt x="717" y="378"/>
                  </a:lnTo>
                  <a:lnTo>
                    <a:pt x="716" y="378"/>
                  </a:lnTo>
                  <a:lnTo>
                    <a:pt x="714" y="378"/>
                  </a:lnTo>
                  <a:lnTo>
                    <a:pt x="714" y="380"/>
                  </a:lnTo>
                  <a:lnTo>
                    <a:pt x="714" y="382"/>
                  </a:lnTo>
                  <a:lnTo>
                    <a:pt x="712" y="385"/>
                  </a:lnTo>
                  <a:lnTo>
                    <a:pt x="708" y="389"/>
                  </a:lnTo>
                  <a:lnTo>
                    <a:pt x="710" y="389"/>
                  </a:lnTo>
                  <a:lnTo>
                    <a:pt x="712" y="389"/>
                  </a:lnTo>
                  <a:lnTo>
                    <a:pt x="714" y="389"/>
                  </a:lnTo>
                  <a:lnTo>
                    <a:pt x="714" y="391"/>
                  </a:lnTo>
                  <a:lnTo>
                    <a:pt x="714" y="393"/>
                  </a:lnTo>
                  <a:lnTo>
                    <a:pt x="714" y="395"/>
                  </a:lnTo>
                  <a:lnTo>
                    <a:pt x="714" y="396"/>
                  </a:lnTo>
                  <a:lnTo>
                    <a:pt x="716" y="396"/>
                  </a:lnTo>
                  <a:lnTo>
                    <a:pt x="717" y="396"/>
                  </a:lnTo>
                  <a:lnTo>
                    <a:pt x="719" y="396"/>
                  </a:lnTo>
                  <a:lnTo>
                    <a:pt x="721" y="396"/>
                  </a:lnTo>
                  <a:lnTo>
                    <a:pt x="721" y="398"/>
                  </a:lnTo>
                  <a:lnTo>
                    <a:pt x="723" y="398"/>
                  </a:lnTo>
                  <a:lnTo>
                    <a:pt x="725" y="398"/>
                  </a:lnTo>
                  <a:lnTo>
                    <a:pt x="725" y="400"/>
                  </a:lnTo>
                  <a:lnTo>
                    <a:pt x="727" y="400"/>
                  </a:lnTo>
                  <a:lnTo>
                    <a:pt x="728" y="400"/>
                  </a:lnTo>
                  <a:lnTo>
                    <a:pt x="730" y="400"/>
                  </a:lnTo>
                  <a:lnTo>
                    <a:pt x="732" y="400"/>
                  </a:lnTo>
                  <a:lnTo>
                    <a:pt x="734" y="400"/>
                  </a:lnTo>
                  <a:lnTo>
                    <a:pt x="734" y="402"/>
                  </a:lnTo>
                  <a:lnTo>
                    <a:pt x="736" y="404"/>
                  </a:lnTo>
                  <a:lnTo>
                    <a:pt x="734" y="404"/>
                  </a:lnTo>
                  <a:lnTo>
                    <a:pt x="734" y="406"/>
                  </a:lnTo>
                  <a:lnTo>
                    <a:pt x="734" y="407"/>
                  </a:lnTo>
                  <a:lnTo>
                    <a:pt x="734" y="409"/>
                  </a:lnTo>
                  <a:lnTo>
                    <a:pt x="732" y="411"/>
                  </a:lnTo>
                  <a:lnTo>
                    <a:pt x="732" y="413"/>
                  </a:lnTo>
                  <a:lnTo>
                    <a:pt x="730" y="413"/>
                  </a:lnTo>
                  <a:lnTo>
                    <a:pt x="730" y="415"/>
                  </a:lnTo>
                  <a:lnTo>
                    <a:pt x="728" y="415"/>
                  </a:lnTo>
                  <a:lnTo>
                    <a:pt x="728" y="417"/>
                  </a:lnTo>
                  <a:lnTo>
                    <a:pt x="727" y="420"/>
                  </a:lnTo>
                  <a:lnTo>
                    <a:pt x="725" y="422"/>
                  </a:lnTo>
                  <a:lnTo>
                    <a:pt x="725" y="424"/>
                  </a:lnTo>
                  <a:lnTo>
                    <a:pt x="728" y="424"/>
                  </a:lnTo>
                  <a:lnTo>
                    <a:pt x="730" y="426"/>
                  </a:lnTo>
                  <a:lnTo>
                    <a:pt x="732" y="426"/>
                  </a:lnTo>
                  <a:lnTo>
                    <a:pt x="732" y="428"/>
                  </a:lnTo>
                  <a:lnTo>
                    <a:pt x="734" y="428"/>
                  </a:lnTo>
                  <a:lnTo>
                    <a:pt x="734" y="429"/>
                  </a:lnTo>
                  <a:lnTo>
                    <a:pt x="732" y="431"/>
                  </a:lnTo>
                  <a:lnTo>
                    <a:pt x="734" y="431"/>
                  </a:lnTo>
                  <a:lnTo>
                    <a:pt x="736" y="431"/>
                  </a:lnTo>
                  <a:lnTo>
                    <a:pt x="738" y="431"/>
                  </a:lnTo>
                  <a:lnTo>
                    <a:pt x="739" y="433"/>
                  </a:lnTo>
                  <a:lnTo>
                    <a:pt x="741" y="433"/>
                  </a:lnTo>
                  <a:lnTo>
                    <a:pt x="743" y="433"/>
                  </a:lnTo>
                  <a:lnTo>
                    <a:pt x="743" y="437"/>
                  </a:lnTo>
                  <a:lnTo>
                    <a:pt x="743" y="440"/>
                  </a:lnTo>
                  <a:lnTo>
                    <a:pt x="743" y="444"/>
                  </a:lnTo>
                  <a:lnTo>
                    <a:pt x="743" y="448"/>
                  </a:lnTo>
                  <a:lnTo>
                    <a:pt x="743" y="449"/>
                  </a:lnTo>
                  <a:lnTo>
                    <a:pt x="743" y="451"/>
                  </a:lnTo>
                  <a:lnTo>
                    <a:pt x="745" y="451"/>
                  </a:lnTo>
                  <a:lnTo>
                    <a:pt x="743" y="451"/>
                  </a:lnTo>
                  <a:lnTo>
                    <a:pt x="741" y="451"/>
                  </a:lnTo>
                  <a:lnTo>
                    <a:pt x="741" y="453"/>
                  </a:lnTo>
                  <a:lnTo>
                    <a:pt x="743" y="453"/>
                  </a:lnTo>
                  <a:lnTo>
                    <a:pt x="743" y="455"/>
                  </a:lnTo>
                  <a:lnTo>
                    <a:pt x="741" y="457"/>
                  </a:lnTo>
                  <a:lnTo>
                    <a:pt x="741" y="459"/>
                  </a:lnTo>
                  <a:lnTo>
                    <a:pt x="743" y="459"/>
                  </a:lnTo>
                  <a:lnTo>
                    <a:pt x="743" y="460"/>
                  </a:lnTo>
                  <a:lnTo>
                    <a:pt x="741" y="460"/>
                  </a:lnTo>
                  <a:lnTo>
                    <a:pt x="739" y="460"/>
                  </a:lnTo>
                  <a:lnTo>
                    <a:pt x="739" y="459"/>
                  </a:lnTo>
                  <a:lnTo>
                    <a:pt x="738" y="459"/>
                  </a:lnTo>
                  <a:lnTo>
                    <a:pt x="738" y="457"/>
                  </a:lnTo>
                  <a:lnTo>
                    <a:pt x="738" y="459"/>
                  </a:lnTo>
                  <a:lnTo>
                    <a:pt x="738" y="457"/>
                  </a:lnTo>
                  <a:lnTo>
                    <a:pt x="738" y="459"/>
                  </a:lnTo>
                  <a:lnTo>
                    <a:pt x="739" y="459"/>
                  </a:lnTo>
                  <a:lnTo>
                    <a:pt x="739" y="457"/>
                  </a:lnTo>
                  <a:lnTo>
                    <a:pt x="738" y="457"/>
                  </a:lnTo>
                  <a:lnTo>
                    <a:pt x="739" y="457"/>
                  </a:lnTo>
                  <a:lnTo>
                    <a:pt x="738" y="459"/>
                  </a:lnTo>
                  <a:lnTo>
                    <a:pt x="738" y="457"/>
                  </a:lnTo>
                  <a:lnTo>
                    <a:pt x="738" y="459"/>
                  </a:lnTo>
                  <a:lnTo>
                    <a:pt x="739" y="459"/>
                  </a:lnTo>
                  <a:lnTo>
                    <a:pt x="739" y="460"/>
                  </a:lnTo>
                  <a:lnTo>
                    <a:pt x="741" y="460"/>
                  </a:lnTo>
                  <a:lnTo>
                    <a:pt x="741" y="462"/>
                  </a:lnTo>
                  <a:lnTo>
                    <a:pt x="743" y="462"/>
                  </a:lnTo>
                  <a:lnTo>
                    <a:pt x="741" y="462"/>
                  </a:lnTo>
                  <a:lnTo>
                    <a:pt x="741" y="464"/>
                  </a:lnTo>
                  <a:lnTo>
                    <a:pt x="739" y="464"/>
                  </a:lnTo>
                  <a:lnTo>
                    <a:pt x="739" y="466"/>
                  </a:lnTo>
                  <a:lnTo>
                    <a:pt x="739" y="468"/>
                  </a:lnTo>
                  <a:lnTo>
                    <a:pt x="738" y="468"/>
                  </a:lnTo>
                  <a:lnTo>
                    <a:pt x="738" y="466"/>
                  </a:lnTo>
                  <a:lnTo>
                    <a:pt x="736" y="466"/>
                  </a:lnTo>
                  <a:lnTo>
                    <a:pt x="736" y="464"/>
                  </a:lnTo>
                  <a:lnTo>
                    <a:pt x="736" y="466"/>
                  </a:lnTo>
                  <a:lnTo>
                    <a:pt x="734" y="466"/>
                  </a:lnTo>
                  <a:lnTo>
                    <a:pt x="732" y="464"/>
                  </a:lnTo>
                  <a:lnTo>
                    <a:pt x="732" y="462"/>
                  </a:lnTo>
                  <a:lnTo>
                    <a:pt x="732" y="464"/>
                  </a:lnTo>
                  <a:lnTo>
                    <a:pt x="734" y="466"/>
                  </a:lnTo>
                  <a:lnTo>
                    <a:pt x="736" y="466"/>
                  </a:lnTo>
                  <a:lnTo>
                    <a:pt x="738" y="468"/>
                  </a:lnTo>
                  <a:lnTo>
                    <a:pt x="738" y="470"/>
                  </a:lnTo>
                  <a:lnTo>
                    <a:pt x="738" y="468"/>
                  </a:lnTo>
                  <a:lnTo>
                    <a:pt x="739" y="468"/>
                  </a:lnTo>
                  <a:lnTo>
                    <a:pt x="739" y="470"/>
                  </a:lnTo>
                  <a:lnTo>
                    <a:pt x="739" y="471"/>
                  </a:lnTo>
                  <a:lnTo>
                    <a:pt x="738" y="471"/>
                  </a:lnTo>
                  <a:lnTo>
                    <a:pt x="736" y="471"/>
                  </a:lnTo>
                  <a:lnTo>
                    <a:pt x="738" y="471"/>
                  </a:lnTo>
                  <a:lnTo>
                    <a:pt x="738" y="473"/>
                  </a:lnTo>
                  <a:lnTo>
                    <a:pt x="738" y="475"/>
                  </a:lnTo>
                  <a:lnTo>
                    <a:pt x="736" y="475"/>
                  </a:lnTo>
                  <a:lnTo>
                    <a:pt x="736" y="477"/>
                  </a:lnTo>
                  <a:lnTo>
                    <a:pt x="734" y="477"/>
                  </a:lnTo>
                  <a:lnTo>
                    <a:pt x="736" y="477"/>
                  </a:lnTo>
                  <a:lnTo>
                    <a:pt x="734" y="477"/>
                  </a:lnTo>
                  <a:lnTo>
                    <a:pt x="732" y="477"/>
                  </a:lnTo>
                  <a:lnTo>
                    <a:pt x="730" y="477"/>
                  </a:lnTo>
                  <a:lnTo>
                    <a:pt x="732" y="477"/>
                  </a:lnTo>
                  <a:lnTo>
                    <a:pt x="732" y="475"/>
                  </a:lnTo>
                  <a:lnTo>
                    <a:pt x="732" y="473"/>
                  </a:lnTo>
                  <a:lnTo>
                    <a:pt x="734" y="473"/>
                  </a:lnTo>
                  <a:lnTo>
                    <a:pt x="732" y="473"/>
                  </a:lnTo>
                  <a:lnTo>
                    <a:pt x="732" y="471"/>
                  </a:lnTo>
                  <a:lnTo>
                    <a:pt x="732" y="473"/>
                  </a:lnTo>
                  <a:lnTo>
                    <a:pt x="732" y="475"/>
                  </a:lnTo>
                  <a:lnTo>
                    <a:pt x="730" y="475"/>
                  </a:lnTo>
                  <a:lnTo>
                    <a:pt x="730" y="477"/>
                  </a:lnTo>
                  <a:lnTo>
                    <a:pt x="732" y="477"/>
                  </a:lnTo>
                  <a:lnTo>
                    <a:pt x="732" y="479"/>
                  </a:lnTo>
                  <a:lnTo>
                    <a:pt x="730" y="479"/>
                  </a:lnTo>
                  <a:lnTo>
                    <a:pt x="730" y="481"/>
                  </a:lnTo>
                  <a:lnTo>
                    <a:pt x="730" y="479"/>
                  </a:lnTo>
                  <a:lnTo>
                    <a:pt x="728" y="479"/>
                  </a:lnTo>
                  <a:lnTo>
                    <a:pt x="728" y="477"/>
                  </a:lnTo>
                  <a:lnTo>
                    <a:pt x="728" y="479"/>
                  </a:lnTo>
                  <a:lnTo>
                    <a:pt x="730" y="479"/>
                  </a:lnTo>
                  <a:lnTo>
                    <a:pt x="730" y="481"/>
                  </a:lnTo>
                  <a:lnTo>
                    <a:pt x="730" y="482"/>
                  </a:lnTo>
                  <a:lnTo>
                    <a:pt x="730" y="484"/>
                  </a:lnTo>
                  <a:lnTo>
                    <a:pt x="730" y="482"/>
                  </a:lnTo>
                  <a:lnTo>
                    <a:pt x="730" y="484"/>
                  </a:lnTo>
                  <a:lnTo>
                    <a:pt x="730" y="486"/>
                  </a:lnTo>
                  <a:lnTo>
                    <a:pt x="730" y="488"/>
                  </a:lnTo>
                  <a:lnTo>
                    <a:pt x="728" y="488"/>
                  </a:lnTo>
                  <a:lnTo>
                    <a:pt x="728" y="486"/>
                  </a:lnTo>
                  <a:lnTo>
                    <a:pt x="730" y="486"/>
                  </a:lnTo>
                  <a:lnTo>
                    <a:pt x="728" y="486"/>
                  </a:lnTo>
                  <a:lnTo>
                    <a:pt x="728" y="488"/>
                  </a:lnTo>
                  <a:lnTo>
                    <a:pt x="728" y="486"/>
                  </a:lnTo>
                  <a:close/>
                </a:path>
              </a:pathLst>
            </a:custGeom>
            <a:solidFill>
              <a:schemeClr val="accent1"/>
            </a:solidFill>
            <a:ln w="3175" cap="rnd" cmpd="sng">
              <a:solidFill>
                <a:schemeClr val="bg1"/>
              </a:solidFill>
              <a:prstDash val="solid"/>
              <a:round/>
              <a:headEnd type="none" w="med" len="med"/>
              <a:tailEnd type="none" w="med" len="med"/>
            </a:ln>
            <a:effectLst/>
          </p:spPr>
          <p:txBody>
            <a:bodyPr/>
            <a:lstStyle/>
            <a:p>
              <a:endParaRPr lang="en-US" dirty="0">
                <a:solidFill>
                  <a:srgbClr val="000000"/>
                </a:solidFill>
              </a:endParaRPr>
            </a:p>
          </p:txBody>
        </p:sp>
        <p:sp>
          <p:nvSpPr>
            <p:cNvPr id="131" name="Freeform 130"/>
            <p:cNvSpPr>
              <a:spLocks noEditPoints="1"/>
            </p:cNvSpPr>
            <p:nvPr/>
          </p:nvSpPr>
          <p:spPr bwMode="auto">
            <a:xfrm>
              <a:off x="3561482" y="3503804"/>
              <a:ext cx="1686134" cy="1082523"/>
            </a:xfrm>
            <a:custGeom>
              <a:avLst/>
              <a:gdLst>
                <a:gd name="T0" fmla="*/ 900 w 933"/>
                <a:gd name="T1" fmla="*/ 574 h 599"/>
                <a:gd name="T2" fmla="*/ 907 w 933"/>
                <a:gd name="T3" fmla="*/ 568 h 599"/>
                <a:gd name="T4" fmla="*/ 891 w 933"/>
                <a:gd name="T5" fmla="*/ 561 h 599"/>
                <a:gd name="T6" fmla="*/ 356 w 933"/>
                <a:gd name="T7" fmla="*/ 548 h 599"/>
                <a:gd name="T8" fmla="*/ 402 w 933"/>
                <a:gd name="T9" fmla="*/ 528 h 599"/>
                <a:gd name="T10" fmla="*/ 287 w 933"/>
                <a:gd name="T11" fmla="*/ 493 h 599"/>
                <a:gd name="T12" fmla="*/ 287 w 933"/>
                <a:gd name="T13" fmla="*/ 495 h 599"/>
                <a:gd name="T14" fmla="*/ 143 w 933"/>
                <a:gd name="T15" fmla="*/ 468 h 599"/>
                <a:gd name="T16" fmla="*/ 874 w 933"/>
                <a:gd name="T17" fmla="*/ 449 h 599"/>
                <a:gd name="T18" fmla="*/ 873 w 933"/>
                <a:gd name="T19" fmla="*/ 442 h 599"/>
                <a:gd name="T20" fmla="*/ 885 w 933"/>
                <a:gd name="T21" fmla="*/ 426 h 599"/>
                <a:gd name="T22" fmla="*/ 248 w 933"/>
                <a:gd name="T23" fmla="*/ 422 h 599"/>
                <a:gd name="T24" fmla="*/ 878 w 933"/>
                <a:gd name="T25" fmla="*/ 418 h 599"/>
                <a:gd name="T26" fmla="*/ 878 w 933"/>
                <a:gd name="T27" fmla="*/ 426 h 599"/>
                <a:gd name="T28" fmla="*/ 876 w 933"/>
                <a:gd name="T29" fmla="*/ 398 h 599"/>
                <a:gd name="T30" fmla="*/ 878 w 933"/>
                <a:gd name="T31" fmla="*/ 393 h 599"/>
                <a:gd name="T32" fmla="*/ 887 w 933"/>
                <a:gd name="T33" fmla="*/ 393 h 599"/>
                <a:gd name="T34" fmla="*/ 232 w 933"/>
                <a:gd name="T35" fmla="*/ 369 h 599"/>
                <a:gd name="T36" fmla="*/ 453 w 933"/>
                <a:gd name="T37" fmla="*/ 294 h 599"/>
                <a:gd name="T38" fmla="*/ 455 w 933"/>
                <a:gd name="T39" fmla="*/ 285 h 599"/>
                <a:gd name="T40" fmla="*/ 438 w 933"/>
                <a:gd name="T41" fmla="*/ 263 h 599"/>
                <a:gd name="T42" fmla="*/ 488 w 933"/>
                <a:gd name="T43" fmla="*/ 261 h 599"/>
                <a:gd name="T44" fmla="*/ 497 w 933"/>
                <a:gd name="T45" fmla="*/ 259 h 599"/>
                <a:gd name="T46" fmla="*/ 508 w 933"/>
                <a:gd name="T47" fmla="*/ 257 h 599"/>
                <a:gd name="T48" fmla="*/ 480 w 933"/>
                <a:gd name="T49" fmla="*/ 241 h 599"/>
                <a:gd name="T50" fmla="*/ 641 w 933"/>
                <a:gd name="T51" fmla="*/ 133 h 599"/>
                <a:gd name="T52" fmla="*/ 650 w 933"/>
                <a:gd name="T53" fmla="*/ 124 h 599"/>
                <a:gd name="T54" fmla="*/ 672 w 933"/>
                <a:gd name="T55" fmla="*/ 117 h 599"/>
                <a:gd name="T56" fmla="*/ 668 w 933"/>
                <a:gd name="T57" fmla="*/ 113 h 599"/>
                <a:gd name="T58" fmla="*/ 727 w 933"/>
                <a:gd name="T59" fmla="*/ 86 h 599"/>
                <a:gd name="T60" fmla="*/ 728 w 933"/>
                <a:gd name="T61" fmla="*/ 82 h 599"/>
                <a:gd name="T62" fmla="*/ 730 w 933"/>
                <a:gd name="T63" fmla="*/ 82 h 599"/>
                <a:gd name="T64" fmla="*/ 725 w 933"/>
                <a:gd name="T65" fmla="*/ 80 h 599"/>
                <a:gd name="T66" fmla="*/ 743 w 933"/>
                <a:gd name="T67" fmla="*/ 80 h 599"/>
                <a:gd name="T68" fmla="*/ 723 w 933"/>
                <a:gd name="T69" fmla="*/ 80 h 599"/>
                <a:gd name="T70" fmla="*/ 743 w 933"/>
                <a:gd name="T71" fmla="*/ 78 h 599"/>
                <a:gd name="T72" fmla="*/ 728 w 933"/>
                <a:gd name="T73" fmla="*/ 78 h 599"/>
                <a:gd name="T74" fmla="*/ 725 w 933"/>
                <a:gd name="T75" fmla="*/ 76 h 599"/>
                <a:gd name="T76" fmla="*/ 745 w 933"/>
                <a:gd name="T77" fmla="*/ 78 h 599"/>
                <a:gd name="T78" fmla="*/ 727 w 933"/>
                <a:gd name="T79" fmla="*/ 75 h 599"/>
                <a:gd name="T80" fmla="*/ 739 w 933"/>
                <a:gd name="T81" fmla="*/ 78 h 599"/>
                <a:gd name="T82" fmla="*/ 736 w 933"/>
                <a:gd name="T83" fmla="*/ 75 h 599"/>
                <a:gd name="T84" fmla="*/ 738 w 933"/>
                <a:gd name="T85" fmla="*/ 73 h 599"/>
                <a:gd name="T86" fmla="*/ 712 w 933"/>
                <a:gd name="T87" fmla="*/ 73 h 599"/>
                <a:gd name="T88" fmla="*/ 736 w 933"/>
                <a:gd name="T89" fmla="*/ 73 h 599"/>
                <a:gd name="T90" fmla="*/ 732 w 933"/>
                <a:gd name="T91" fmla="*/ 71 h 599"/>
                <a:gd name="T92" fmla="*/ 736 w 933"/>
                <a:gd name="T93" fmla="*/ 69 h 599"/>
                <a:gd name="T94" fmla="*/ 747 w 933"/>
                <a:gd name="T95" fmla="*/ 67 h 599"/>
                <a:gd name="T96" fmla="*/ 736 w 933"/>
                <a:gd name="T97" fmla="*/ 67 h 599"/>
                <a:gd name="T98" fmla="*/ 741 w 933"/>
                <a:gd name="T99" fmla="*/ 64 h 599"/>
                <a:gd name="T100" fmla="*/ 732 w 933"/>
                <a:gd name="T101" fmla="*/ 66 h 599"/>
                <a:gd name="T102" fmla="*/ 738 w 933"/>
                <a:gd name="T103" fmla="*/ 62 h 599"/>
                <a:gd name="T104" fmla="*/ 739 w 933"/>
                <a:gd name="T105" fmla="*/ 64 h 599"/>
                <a:gd name="T106" fmla="*/ 743 w 933"/>
                <a:gd name="T107" fmla="*/ 58 h 599"/>
                <a:gd name="T108" fmla="*/ 42 w 933"/>
                <a:gd name="T109" fmla="*/ 51 h 599"/>
                <a:gd name="T110" fmla="*/ 743 w 933"/>
                <a:gd name="T111" fmla="*/ 56 h 599"/>
                <a:gd name="T112" fmla="*/ 80 w 933"/>
                <a:gd name="T113" fmla="*/ 34 h 599"/>
                <a:gd name="T114" fmla="*/ 79 w 933"/>
                <a:gd name="T115" fmla="*/ 33 h 599"/>
                <a:gd name="T116" fmla="*/ 13 w 933"/>
                <a:gd name="T117" fmla="*/ 22 h 599"/>
                <a:gd name="T118" fmla="*/ 11 w 933"/>
                <a:gd name="T119" fmla="*/ 18 h 599"/>
                <a:gd name="T120" fmla="*/ 9 w 933"/>
                <a:gd name="T121" fmla="*/ 13 h 599"/>
                <a:gd name="T122" fmla="*/ 11 w 933"/>
                <a:gd name="T123" fmla="*/ 5 h 599"/>
                <a:gd name="T124" fmla="*/ 2 w 933"/>
                <a:gd name="T125" fmla="*/ 2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33" h="599">
                  <a:moveTo>
                    <a:pt x="913" y="599"/>
                  </a:moveTo>
                  <a:lnTo>
                    <a:pt x="913" y="597"/>
                  </a:lnTo>
                  <a:lnTo>
                    <a:pt x="913" y="599"/>
                  </a:lnTo>
                  <a:close/>
                  <a:moveTo>
                    <a:pt x="913" y="592"/>
                  </a:moveTo>
                  <a:lnTo>
                    <a:pt x="911" y="592"/>
                  </a:lnTo>
                  <a:lnTo>
                    <a:pt x="913" y="592"/>
                  </a:lnTo>
                  <a:close/>
                  <a:moveTo>
                    <a:pt x="913" y="590"/>
                  </a:moveTo>
                  <a:lnTo>
                    <a:pt x="913" y="592"/>
                  </a:lnTo>
                  <a:lnTo>
                    <a:pt x="915" y="592"/>
                  </a:lnTo>
                  <a:lnTo>
                    <a:pt x="915" y="594"/>
                  </a:lnTo>
                  <a:lnTo>
                    <a:pt x="913" y="594"/>
                  </a:lnTo>
                  <a:lnTo>
                    <a:pt x="913" y="596"/>
                  </a:lnTo>
                  <a:lnTo>
                    <a:pt x="911" y="596"/>
                  </a:lnTo>
                  <a:lnTo>
                    <a:pt x="911" y="597"/>
                  </a:lnTo>
                  <a:lnTo>
                    <a:pt x="909" y="597"/>
                  </a:lnTo>
                  <a:lnTo>
                    <a:pt x="909" y="596"/>
                  </a:lnTo>
                  <a:lnTo>
                    <a:pt x="909" y="594"/>
                  </a:lnTo>
                  <a:lnTo>
                    <a:pt x="911" y="594"/>
                  </a:lnTo>
                  <a:lnTo>
                    <a:pt x="911" y="592"/>
                  </a:lnTo>
                  <a:lnTo>
                    <a:pt x="911" y="594"/>
                  </a:lnTo>
                  <a:lnTo>
                    <a:pt x="911" y="592"/>
                  </a:lnTo>
                  <a:lnTo>
                    <a:pt x="913" y="592"/>
                  </a:lnTo>
                  <a:lnTo>
                    <a:pt x="913" y="590"/>
                  </a:lnTo>
                  <a:close/>
                  <a:moveTo>
                    <a:pt x="902" y="570"/>
                  </a:moveTo>
                  <a:lnTo>
                    <a:pt x="902" y="572"/>
                  </a:lnTo>
                  <a:lnTo>
                    <a:pt x="904" y="572"/>
                  </a:lnTo>
                  <a:lnTo>
                    <a:pt x="904" y="574"/>
                  </a:lnTo>
                  <a:lnTo>
                    <a:pt x="904" y="575"/>
                  </a:lnTo>
                  <a:lnTo>
                    <a:pt x="904" y="574"/>
                  </a:lnTo>
                  <a:lnTo>
                    <a:pt x="902" y="574"/>
                  </a:lnTo>
                  <a:lnTo>
                    <a:pt x="900" y="575"/>
                  </a:lnTo>
                  <a:lnTo>
                    <a:pt x="900" y="574"/>
                  </a:lnTo>
                  <a:lnTo>
                    <a:pt x="900" y="572"/>
                  </a:lnTo>
                  <a:lnTo>
                    <a:pt x="900" y="574"/>
                  </a:lnTo>
                  <a:lnTo>
                    <a:pt x="900" y="572"/>
                  </a:lnTo>
                  <a:lnTo>
                    <a:pt x="900" y="574"/>
                  </a:lnTo>
                  <a:lnTo>
                    <a:pt x="898" y="574"/>
                  </a:lnTo>
                  <a:lnTo>
                    <a:pt x="900" y="574"/>
                  </a:lnTo>
                  <a:lnTo>
                    <a:pt x="898" y="574"/>
                  </a:lnTo>
                  <a:lnTo>
                    <a:pt x="898" y="572"/>
                  </a:lnTo>
                  <a:lnTo>
                    <a:pt x="898" y="570"/>
                  </a:lnTo>
                  <a:lnTo>
                    <a:pt x="900" y="570"/>
                  </a:lnTo>
                  <a:lnTo>
                    <a:pt x="902" y="570"/>
                  </a:lnTo>
                  <a:close/>
                  <a:moveTo>
                    <a:pt x="907" y="570"/>
                  </a:moveTo>
                  <a:lnTo>
                    <a:pt x="907" y="572"/>
                  </a:lnTo>
                  <a:lnTo>
                    <a:pt x="907" y="574"/>
                  </a:lnTo>
                  <a:lnTo>
                    <a:pt x="907" y="572"/>
                  </a:lnTo>
                  <a:lnTo>
                    <a:pt x="905" y="572"/>
                  </a:lnTo>
                  <a:lnTo>
                    <a:pt x="905" y="570"/>
                  </a:lnTo>
                  <a:lnTo>
                    <a:pt x="907" y="570"/>
                  </a:lnTo>
                  <a:close/>
                  <a:moveTo>
                    <a:pt x="907" y="566"/>
                  </a:moveTo>
                  <a:lnTo>
                    <a:pt x="909" y="566"/>
                  </a:lnTo>
                  <a:lnTo>
                    <a:pt x="909" y="568"/>
                  </a:lnTo>
                  <a:lnTo>
                    <a:pt x="909" y="570"/>
                  </a:lnTo>
                  <a:lnTo>
                    <a:pt x="907" y="568"/>
                  </a:lnTo>
                  <a:lnTo>
                    <a:pt x="907" y="566"/>
                  </a:lnTo>
                  <a:close/>
                  <a:moveTo>
                    <a:pt x="905" y="563"/>
                  </a:moveTo>
                  <a:lnTo>
                    <a:pt x="907" y="563"/>
                  </a:lnTo>
                  <a:lnTo>
                    <a:pt x="907" y="564"/>
                  </a:lnTo>
                  <a:lnTo>
                    <a:pt x="905" y="564"/>
                  </a:lnTo>
                  <a:lnTo>
                    <a:pt x="905" y="566"/>
                  </a:lnTo>
                  <a:lnTo>
                    <a:pt x="907" y="568"/>
                  </a:lnTo>
                  <a:lnTo>
                    <a:pt x="907" y="570"/>
                  </a:lnTo>
                  <a:lnTo>
                    <a:pt x="907" y="568"/>
                  </a:lnTo>
                  <a:lnTo>
                    <a:pt x="905" y="568"/>
                  </a:lnTo>
                  <a:lnTo>
                    <a:pt x="905" y="570"/>
                  </a:lnTo>
                  <a:lnTo>
                    <a:pt x="905" y="568"/>
                  </a:lnTo>
                  <a:lnTo>
                    <a:pt x="905" y="570"/>
                  </a:lnTo>
                  <a:lnTo>
                    <a:pt x="905" y="568"/>
                  </a:lnTo>
                  <a:lnTo>
                    <a:pt x="905" y="570"/>
                  </a:lnTo>
                  <a:lnTo>
                    <a:pt x="905" y="568"/>
                  </a:lnTo>
                  <a:lnTo>
                    <a:pt x="904" y="568"/>
                  </a:lnTo>
                  <a:lnTo>
                    <a:pt x="905" y="568"/>
                  </a:lnTo>
                  <a:lnTo>
                    <a:pt x="904" y="566"/>
                  </a:lnTo>
                  <a:lnTo>
                    <a:pt x="904" y="568"/>
                  </a:lnTo>
                  <a:lnTo>
                    <a:pt x="904" y="566"/>
                  </a:lnTo>
                  <a:lnTo>
                    <a:pt x="904" y="564"/>
                  </a:lnTo>
                  <a:lnTo>
                    <a:pt x="904" y="566"/>
                  </a:lnTo>
                  <a:lnTo>
                    <a:pt x="904" y="564"/>
                  </a:lnTo>
                  <a:lnTo>
                    <a:pt x="905" y="563"/>
                  </a:lnTo>
                  <a:close/>
                  <a:moveTo>
                    <a:pt x="896" y="563"/>
                  </a:moveTo>
                  <a:lnTo>
                    <a:pt x="895" y="563"/>
                  </a:lnTo>
                  <a:lnTo>
                    <a:pt x="895" y="561"/>
                  </a:lnTo>
                  <a:lnTo>
                    <a:pt x="896" y="561"/>
                  </a:lnTo>
                  <a:lnTo>
                    <a:pt x="896" y="563"/>
                  </a:lnTo>
                  <a:close/>
                  <a:moveTo>
                    <a:pt x="174" y="561"/>
                  </a:moveTo>
                  <a:lnTo>
                    <a:pt x="172" y="561"/>
                  </a:lnTo>
                  <a:lnTo>
                    <a:pt x="174" y="561"/>
                  </a:lnTo>
                  <a:lnTo>
                    <a:pt x="174" y="559"/>
                  </a:lnTo>
                  <a:lnTo>
                    <a:pt x="175" y="559"/>
                  </a:lnTo>
                  <a:lnTo>
                    <a:pt x="174" y="559"/>
                  </a:lnTo>
                  <a:lnTo>
                    <a:pt x="174" y="561"/>
                  </a:lnTo>
                  <a:close/>
                  <a:moveTo>
                    <a:pt x="893" y="557"/>
                  </a:moveTo>
                  <a:lnTo>
                    <a:pt x="893" y="559"/>
                  </a:lnTo>
                  <a:lnTo>
                    <a:pt x="893" y="561"/>
                  </a:lnTo>
                  <a:lnTo>
                    <a:pt x="891" y="561"/>
                  </a:lnTo>
                  <a:lnTo>
                    <a:pt x="893" y="561"/>
                  </a:lnTo>
                  <a:lnTo>
                    <a:pt x="893" y="563"/>
                  </a:lnTo>
                  <a:lnTo>
                    <a:pt x="895" y="563"/>
                  </a:lnTo>
                  <a:lnTo>
                    <a:pt x="895" y="564"/>
                  </a:lnTo>
                  <a:lnTo>
                    <a:pt x="895" y="563"/>
                  </a:lnTo>
                  <a:lnTo>
                    <a:pt x="893" y="563"/>
                  </a:lnTo>
                  <a:lnTo>
                    <a:pt x="891" y="563"/>
                  </a:lnTo>
                  <a:lnTo>
                    <a:pt x="891" y="561"/>
                  </a:lnTo>
                  <a:lnTo>
                    <a:pt x="891" y="559"/>
                  </a:lnTo>
                  <a:lnTo>
                    <a:pt x="891" y="557"/>
                  </a:lnTo>
                  <a:lnTo>
                    <a:pt x="891" y="559"/>
                  </a:lnTo>
                  <a:lnTo>
                    <a:pt x="891" y="557"/>
                  </a:lnTo>
                  <a:lnTo>
                    <a:pt x="893" y="557"/>
                  </a:lnTo>
                  <a:close/>
                  <a:moveTo>
                    <a:pt x="889" y="555"/>
                  </a:moveTo>
                  <a:lnTo>
                    <a:pt x="889" y="554"/>
                  </a:lnTo>
                  <a:lnTo>
                    <a:pt x="889" y="555"/>
                  </a:lnTo>
                  <a:close/>
                  <a:moveTo>
                    <a:pt x="911" y="554"/>
                  </a:moveTo>
                  <a:lnTo>
                    <a:pt x="909" y="554"/>
                  </a:lnTo>
                  <a:lnTo>
                    <a:pt x="909" y="555"/>
                  </a:lnTo>
                  <a:lnTo>
                    <a:pt x="909" y="554"/>
                  </a:lnTo>
                  <a:lnTo>
                    <a:pt x="909" y="552"/>
                  </a:lnTo>
                  <a:lnTo>
                    <a:pt x="909" y="550"/>
                  </a:lnTo>
                  <a:lnTo>
                    <a:pt x="909" y="552"/>
                  </a:lnTo>
                  <a:lnTo>
                    <a:pt x="909" y="554"/>
                  </a:lnTo>
                  <a:lnTo>
                    <a:pt x="911" y="554"/>
                  </a:lnTo>
                  <a:close/>
                  <a:moveTo>
                    <a:pt x="356" y="548"/>
                  </a:moveTo>
                  <a:lnTo>
                    <a:pt x="354" y="548"/>
                  </a:lnTo>
                  <a:lnTo>
                    <a:pt x="356" y="548"/>
                  </a:lnTo>
                  <a:lnTo>
                    <a:pt x="354" y="548"/>
                  </a:lnTo>
                  <a:lnTo>
                    <a:pt x="354" y="546"/>
                  </a:lnTo>
                  <a:lnTo>
                    <a:pt x="354" y="548"/>
                  </a:lnTo>
                  <a:lnTo>
                    <a:pt x="356" y="548"/>
                  </a:lnTo>
                  <a:close/>
                  <a:moveTo>
                    <a:pt x="371" y="532"/>
                  </a:moveTo>
                  <a:lnTo>
                    <a:pt x="373" y="532"/>
                  </a:lnTo>
                  <a:lnTo>
                    <a:pt x="371" y="532"/>
                  </a:lnTo>
                  <a:close/>
                  <a:moveTo>
                    <a:pt x="385" y="528"/>
                  </a:moveTo>
                  <a:lnTo>
                    <a:pt x="383" y="528"/>
                  </a:lnTo>
                  <a:lnTo>
                    <a:pt x="385" y="528"/>
                  </a:lnTo>
                  <a:close/>
                  <a:moveTo>
                    <a:pt x="394" y="526"/>
                  </a:moveTo>
                  <a:lnTo>
                    <a:pt x="393" y="526"/>
                  </a:lnTo>
                  <a:lnTo>
                    <a:pt x="394" y="526"/>
                  </a:lnTo>
                  <a:close/>
                  <a:moveTo>
                    <a:pt x="880" y="526"/>
                  </a:moveTo>
                  <a:lnTo>
                    <a:pt x="880" y="528"/>
                  </a:lnTo>
                  <a:lnTo>
                    <a:pt x="882" y="528"/>
                  </a:lnTo>
                  <a:lnTo>
                    <a:pt x="882" y="530"/>
                  </a:lnTo>
                  <a:lnTo>
                    <a:pt x="880" y="530"/>
                  </a:lnTo>
                  <a:lnTo>
                    <a:pt x="878" y="530"/>
                  </a:lnTo>
                  <a:lnTo>
                    <a:pt x="876" y="530"/>
                  </a:lnTo>
                  <a:lnTo>
                    <a:pt x="878" y="528"/>
                  </a:lnTo>
                  <a:lnTo>
                    <a:pt x="878" y="526"/>
                  </a:lnTo>
                  <a:lnTo>
                    <a:pt x="878" y="528"/>
                  </a:lnTo>
                  <a:lnTo>
                    <a:pt x="878" y="526"/>
                  </a:lnTo>
                  <a:lnTo>
                    <a:pt x="878" y="528"/>
                  </a:lnTo>
                  <a:lnTo>
                    <a:pt x="878" y="526"/>
                  </a:lnTo>
                  <a:lnTo>
                    <a:pt x="880" y="526"/>
                  </a:lnTo>
                  <a:close/>
                  <a:moveTo>
                    <a:pt x="398" y="524"/>
                  </a:moveTo>
                  <a:lnTo>
                    <a:pt x="398" y="526"/>
                  </a:lnTo>
                  <a:lnTo>
                    <a:pt x="400" y="526"/>
                  </a:lnTo>
                  <a:lnTo>
                    <a:pt x="400" y="528"/>
                  </a:lnTo>
                  <a:lnTo>
                    <a:pt x="402" y="528"/>
                  </a:lnTo>
                  <a:lnTo>
                    <a:pt x="402" y="530"/>
                  </a:lnTo>
                  <a:lnTo>
                    <a:pt x="402" y="528"/>
                  </a:lnTo>
                  <a:lnTo>
                    <a:pt x="402" y="530"/>
                  </a:lnTo>
                  <a:lnTo>
                    <a:pt x="402" y="528"/>
                  </a:lnTo>
                  <a:lnTo>
                    <a:pt x="400" y="528"/>
                  </a:lnTo>
                  <a:lnTo>
                    <a:pt x="398" y="526"/>
                  </a:lnTo>
                  <a:lnTo>
                    <a:pt x="396" y="526"/>
                  </a:lnTo>
                  <a:lnTo>
                    <a:pt x="394" y="526"/>
                  </a:lnTo>
                  <a:lnTo>
                    <a:pt x="394" y="524"/>
                  </a:lnTo>
                  <a:lnTo>
                    <a:pt x="396" y="524"/>
                  </a:lnTo>
                  <a:lnTo>
                    <a:pt x="396" y="522"/>
                  </a:lnTo>
                  <a:lnTo>
                    <a:pt x="398" y="522"/>
                  </a:lnTo>
                  <a:lnTo>
                    <a:pt x="398" y="524"/>
                  </a:lnTo>
                  <a:close/>
                  <a:moveTo>
                    <a:pt x="294" y="515"/>
                  </a:moveTo>
                  <a:lnTo>
                    <a:pt x="292" y="515"/>
                  </a:lnTo>
                  <a:lnTo>
                    <a:pt x="294" y="515"/>
                  </a:lnTo>
                  <a:close/>
                  <a:moveTo>
                    <a:pt x="296" y="515"/>
                  </a:moveTo>
                  <a:lnTo>
                    <a:pt x="294" y="515"/>
                  </a:lnTo>
                  <a:lnTo>
                    <a:pt x="296" y="515"/>
                  </a:lnTo>
                  <a:close/>
                  <a:moveTo>
                    <a:pt x="294" y="515"/>
                  </a:moveTo>
                  <a:lnTo>
                    <a:pt x="292" y="515"/>
                  </a:lnTo>
                  <a:lnTo>
                    <a:pt x="294" y="515"/>
                  </a:lnTo>
                  <a:close/>
                  <a:moveTo>
                    <a:pt x="290" y="502"/>
                  </a:moveTo>
                  <a:lnTo>
                    <a:pt x="289" y="501"/>
                  </a:lnTo>
                  <a:lnTo>
                    <a:pt x="290" y="501"/>
                  </a:lnTo>
                  <a:lnTo>
                    <a:pt x="290" y="502"/>
                  </a:lnTo>
                  <a:close/>
                  <a:moveTo>
                    <a:pt x="289" y="501"/>
                  </a:moveTo>
                  <a:lnTo>
                    <a:pt x="289" y="499"/>
                  </a:lnTo>
                  <a:lnTo>
                    <a:pt x="289" y="501"/>
                  </a:lnTo>
                  <a:close/>
                  <a:moveTo>
                    <a:pt x="195" y="497"/>
                  </a:moveTo>
                  <a:lnTo>
                    <a:pt x="195" y="495"/>
                  </a:lnTo>
                  <a:lnTo>
                    <a:pt x="195" y="497"/>
                  </a:lnTo>
                  <a:close/>
                  <a:moveTo>
                    <a:pt x="289" y="493"/>
                  </a:moveTo>
                  <a:lnTo>
                    <a:pt x="287" y="493"/>
                  </a:lnTo>
                  <a:lnTo>
                    <a:pt x="289" y="493"/>
                  </a:lnTo>
                  <a:close/>
                  <a:moveTo>
                    <a:pt x="287" y="493"/>
                  </a:moveTo>
                  <a:lnTo>
                    <a:pt x="287" y="495"/>
                  </a:lnTo>
                  <a:lnTo>
                    <a:pt x="287" y="493"/>
                  </a:lnTo>
                  <a:lnTo>
                    <a:pt x="287" y="495"/>
                  </a:lnTo>
                  <a:lnTo>
                    <a:pt x="287" y="497"/>
                  </a:lnTo>
                  <a:lnTo>
                    <a:pt x="287" y="495"/>
                  </a:lnTo>
                  <a:lnTo>
                    <a:pt x="287" y="497"/>
                  </a:lnTo>
                  <a:lnTo>
                    <a:pt x="287" y="499"/>
                  </a:lnTo>
                  <a:lnTo>
                    <a:pt x="287" y="497"/>
                  </a:lnTo>
                  <a:lnTo>
                    <a:pt x="289" y="499"/>
                  </a:lnTo>
                  <a:lnTo>
                    <a:pt x="287" y="499"/>
                  </a:lnTo>
                  <a:lnTo>
                    <a:pt x="289" y="499"/>
                  </a:lnTo>
                  <a:lnTo>
                    <a:pt x="287" y="499"/>
                  </a:lnTo>
                  <a:lnTo>
                    <a:pt x="289" y="499"/>
                  </a:lnTo>
                  <a:lnTo>
                    <a:pt x="287" y="499"/>
                  </a:lnTo>
                  <a:lnTo>
                    <a:pt x="289" y="499"/>
                  </a:lnTo>
                  <a:lnTo>
                    <a:pt x="289" y="501"/>
                  </a:lnTo>
                  <a:lnTo>
                    <a:pt x="287" y="501"/>
                  </a:lnTo>
                  <a:lnTo>
                    <a:pt x="287" y="499"/>
                  </a:lnTo>
                  <a:lnTo>
                    <a:pt x="287" y="497"/>
                  </a:lnTo>
                  <a:lnTo>
                    <a:pt x="287" y="495"/>
                  </a:lnTo>
                  <a:lnTo>
                    <a:pt x="285" y="495"/>
                  </a:lnTo>
                  <a:lnTo>
                    <a:pt x="285" y="493"/>
                  </a:lnTo>
                  <a:lnTo>
                    <a:pt x="287" y="493"/>
                  </a:lnTo>
                  <a:close/>
                  <a:moveTo>
                    <a:pt x="289" y="497"/>
                  </a:moveTo>
                  <a:lnTo>
                    <a:pt x="289" y="499"/>
                  </a:lnTo>
                  <a:lnTo>
                    <a:pt x="289" y="497"/>
                  </a:lnTo>
                  <a:lnTo>
                    <a:pt x="289" y="499"/>
                  </a:lnTo>
                  <a:lnTo>
                    <a:pt x="289" y="497"/>
                  </a:lnTo>
                  <a:lnTo>
                    <a:pt x="289" y="495"/>
                  </a:lnTo>
                  <a:lnTo>
                    <a:pt x="289" y="497"/>
                  </a:lnTo>
                  <a:lnTo>
                    <a:pt x="289" y="495"/>
                  </a:lnTo>
                  <a:lnTo>
                    <a:pt x="287" y="495"/>
                  </a:lnTo>
                  <a:lnTo>
                    <a:pt x="289" y="497"/>
                  </a:lnTo>
                  <a:lnTo>
                    <a:pt x="287" y="495"/>
                  </a:lnTo>
                  <a:lnTo>
                    <a:pt x="287" y="493"/>
                  </a:lnTo>
                  <a:lnTo>
                    <a:pt x="285" y="493"/>
                  </a:lnTo>
                  <a:lnTo>
                    <a:pt x="285" y="491"/>
                  </a:lnTo>
                  <a:lnTo>
                    <a:pt x="287" y="491"/>
                  </a:lnTo>
                  <a:lnTo>
                    <a:pt x="287" y="493"/>
                  </a:lnTo>
                  <a:lnTo>
                    <a:pt x="289" y="493"/>
                  </a:lnTo>
                  <a:lnTo>
                    <a:pt x="290" y="493"/>
                  </a:lnTo>
                  <a:lnTo>
                    <a:pt x="290" y="495"/>
                  </a:lnTo>
                  <a:lnTo>
                    <a:pt x="292" y="495"/>
                  </a:lnTo>
                  <a:lnTo>
                    <a:pt x="290" y="495"/>
                  </a:lnTo>
                  <a:lnTo>
                    <a:pt x="290" y="497"/>
                  </a:lnTo>
                  <a:lnTo>
                    <a:pt x="290" y="495"/>
                  </a:lnTo>
                  <a:lnTo>
                    <a:pt x="290" y="497"/>
                  </a:lnTo>
                  <a:lnTo>
                    <a:pt x="290" y="495"/>
                  </a:lnTo>
                  <a:lnTo>
                    <a:pt x="289" y="495"/>
                  </a:lnTo>
                  <a:lnTo>
                    <a:pt x="289" y="497"/>
                  </a:lnTo>
                  <a:close/>
                  <a:moveTo>
                    <a:pt x="411" y="488"/>
                  </a:moveTo>
                  <a:lnTo>
                    <a:pt x="413" y="488"/>
                  </a:lnTo>
                  <a:lnTo>
                    <a:pt x="411" y="488"/>
                  </a:lnTo>
                  <a:close/>
                  <a:moveTo>
                    <a:pt x="159" y="480"/>
                  </a:moveTo>
                  <a:lnTo>
                    <a:pt x="159" y="479"/>
                  </a:lnTo>
                  <a:lnTo>
                    <a:pt x="159" y="480"/>
                  </a:lnTo>
                  <a:close/>
                  <a:moveTo>
                    <a:pt x="278" y="469"/>
                  </a:moveTo>
                  <a:lnTo>
                    <a:pt x="278" y="471"/>
                  </a:lnTo>
                  <a:lnTo>
                    <a:pt x="278" y="469"/>
                  </a:lnTo>
                  <a:close/>
                  <a:moveTo>
                    <a:pt x="195" y="469"/>
                  </a:moveTo>
                  <a:lnTo>
                    <a:pt x="197" y="469"/>
                  </a:lnTo>
                  <a:lnTo>
                    <a:pt x="195" y="469"/>
                  </a:lnTo>
                  <a:close/>
                  <a:moveTo>
                    <a:pt x="143" y="469"/>
                  </a:moveTo>
                  <a:lnTo>
                    <a:pt x="143" y="468"/>
                  </a:lnTo>
                  <a:lnTo>
                    <a:pt x="144" y="468"/>
                  </a:lnTo>
                  <a:lnTo>
                    <a:pt x="143" y="468"/>
                  </a:lnTo>
                  <a:lnTo>
                    <a:pt x="143" y="469"/>
                  </a:lnTo>
                  <a:close/>
                  <a:moveTo>
                    <a:pt x="874" y="466"/>
                  </a:moveTo>
                  <a:lnTo>
                    <a:pt x="873" y="466"/>
                  </a:lnTo>
                  <a:lnTo>
                    <a:pt x="874" y="466"/>
                  </a:lnTo>
                  <a:close/>
                  <a:moveTo>
                    <a:pt x="874" y="464"/>
                  </a:moveTo>
                  <a:lnTo>
                    <a:pt x="876" y="464"/>
                  </a:lnTo>
                  <a:lnTo>
                    <a:pt x="874" y="464"/>
                  </a:lnTo>
                  <a:close/>
                  <a:moveTo>
                    <a:pt x="163" y="457"/>
                  </a:moveTo>
                  <a:lnTo>
                    <a:pt x="164" y="455"/>
                  </a:lnTo>
                  <a:lnTo>
                    <a:pt x="164" y="453"/>
                  </a:lnTo>
                  <a:lnTo>
                    <a:pt x="164" y="455"/>
                  </a:lnTo>
                  <a:lnTo>
                    <a:pt x="164" y="457"/>
                  </a:lnTo>
                  <a:lnTo>
                    <a:pt x="163" y="457"/>
                  </a:lnTo>
                  <a:close/>
                  <a:moveTo>
                    <a:pt x="876" y="455"/>
                  </a:moveTo>
                  <a:lnTo>
                    <a:pt x="876" y="453"/>
                  </a:lnTo>
                  <a:lnTo>
                    <a:pt x="876" y="455"/>
                  </a:lnTo>
                  <a:close/>
                  <a:moveTo>
                    <a:pt x="876" y="451"/>
                  </a:moveTo>
                  <a:lnTo>
                    <a:pt x="876" y="453"/>
                  </a:lnTo>
                  <a:lnTo>
                    <a:pt x="876" y="451"/>
                  </a:lnTo>
                  <a:close/>
                  <a:moveTo>
                    <a:pt x="878" y="451"/>
                  </a:moveTo>
                  <a:lnTo>
                    <a:pt x="876" y="451"/>
                  </a:lnTo>
                  <a:lnTo>
                    <a:pt x="878" y="451"/>
                  </a:lnTo>
                  <a:close/>
                  <a:moveTo>
                    <a:pt x="874" y="444"/>
                  </a:moveTo>
                  <a:lnTo>
                    <a:pt x="874" y="446"/>
                  </a:lnTo>
                  <a:lnTo>
                    <a:pt x="876" y="446"/>
                  </a:lnTo>
                  <a:lnTo>
                    <a:pt x="876" y="448"/>
                  </a:lnTo>
                  <a:lnTo>
                    <a:pt x="874" y="448"/>
                  </a:lnTo>
                  <a:lnTo>
                    <a:pt x="874" y="449"/>
                  </a:lnTo>
                  <a:lnTo>
                    <a:pt x="876" y="449"/>
                  </a:lnTo>
                  <a:lnTo>
                    <a:pt x="874" y="449"/>
                  </a:lnTo>
                  <a:lnTo>
                    <a:pt x="874" y="451"/>
                  </a:lnTo>
                  <a:lnTo>
                    <a:pt x="873" y="451"/>
                  </a:lnTo>
                  <a:lnTo>
                    <a:pt x="873" y="449"/>
                  </a:lnTo>
                  <a:lnTo>
                    <a:pt x="874" y="449"/>
                  </a:lnTo>
                  <a:lnTo>
                    <a:pt x="874" y="448"/>
                  </a:lnTo>
                  <a:lnTo>
                    <a:pt x="873" y="448"/>
                  </a:lnTo>
                  <a:lnTo>
                    <a:pt x="873" y="446"/>
                  </a:lnTo>
                  <a:lnTo>
                    <a:pt x="874" y="446"/>
                  </a:lnTo>
                  <a:lnTo>
                    <a:pt x="874" y="444"/>
                  </a:lnTo>
                  <a:close/>
                  <a:moveTo>
                    <a:pt x="871" y="444"/>
                  </a:moveTo>
                  <a:lnTo>
                    <a:pt x="873" y="444"/>
                  </a:lnTo>
                  <a:lnTo>
                    <a:pt x="871" y="444"/>
                  </a:lnTo>
                  <a:close/>
                  <a:moveTo>
                    <a:pt x="873" y="442"/>
                  </a:moveTo>
                  <a:lnTo>
                    <a:pt x="873" y="444"/>
                  </a:lnTo>
                  <a:lnTo>
                    <a:pt x="874" y="444"/>
                  </a:lnTo>
                  <a:lnTo>
                    <a:pt x="873" y="444"/>
                  </a:lnTo>
                  <a:lnTo>
                    <a:pt x="873" y="442"/>
                  </a:lnTo>
                  <a:close/>
                  <a:moveTo>
                    <a:pt x="873" y="444"/>
                  </a:moveTo>
                  <a:lnTo>
                    <a:pt x="873" y="442"/>
                  </a:lnTo>
                  <a:lnTo>
                    <a:pt x="873" y="444"/>
                  </a:lnTo>
                  <a:close/>
                  <a:moveTo>
                    <a:pt x="874" y="442"/>
                  </a:moveTo>
                  <a:lnTo>
                    <a:pt x="873" y="442"/>
                  </a:lnTo>
                  <a:lnTo>
                    <a:pt x="874" y="442"/>
                  </a:lnTo>
                  <a:close/>
                  <a:moveTo>
                    <a:pt x="860" y="442"/>
                  </a:moveTo>
                  <a:lnTo>
                    <a:pt x="862" y="442"/>
                  </a:lnTo>
                  <a:lnTo>
                    <a:pt x="862" y="444"/>
                  </a:lnTo>
                  <a:lnTo>
                    <a:pt x="860" y="444"/>
                  </a:lnTo>
                  <a:lnTo>
                    <a:pt x="860" y="442"/>
                  </a:lnTo>
                  <a:lnTo>
                    <a:pt x="858" y="442"/>
                  </a:lnTo>
                  <a:lnTo>
                    <a:pt x="860" y="442"/>
                  </a:lnTo>
                  <a:close/>
                  <a:moveTo>
                    <a:pt x="871" y="442"/>
                  </a:moveTo>
                  <a:lnTo>
                    <a:pt x="873" y="442"/>
                  </a:lnTo>
                  <a:lnTo>
                    <a:pt x="871" y="442"/>
                  </a:lnTo>
                  <a:lnTo>
                    <a:pt x="871" y="444"/>
                  </a:lnTo>
                  <a:lnTo>
                    <a:pt x="871" y="442"/>
                  </a:lnTo>
                  <a:close/>
                  <a:moveTo>
                    <a:pt x="161" y="438"/>
                  </a:moveTo>
                  <a:lnTo>
                    <a:pt x="163" y="438"/>
                  </a:lnTo>
                  <a:lnTo>
                    <a:pt x="161" y="438"/>
                  </a:lnTo>
                  <a:lnTo>
                    <a:pt x="163" y="438"/>
                  </a:lnTo>
                  <a:lnTo>
                    <a:pt x="161" y="438"/>
                  </a:lnTo>
                  <a:close/>
                  <a:moveTo>
                    <a:pt x="889" y="433"/>
                  </a:moveTo>
                  <a:lnTo>
                    <a:pt x="889" y="435"/>
                  </a:lnTo>
                  <a:lnTo>
                    <a:pt x="889" y="433"/>
                  </a:lnTo>
                  <a:lnTo>
                    <a:pt x="887" y="433"/>
                  </a:lnTo>
                  <a:lnTo>
                    <a:pt x="889" y="433"/>
                  </a:lnTo>
                  <a:close/>
                  <a:moveTo>
                    <a:pt x="873" y="429"/>
                  </a:moveTo>
                  <a:lnTo>
                    <a:pt x="873" y="427"/>
                  </a:lnTo>
                  <a:lnTo>
                    <a:pt x="873" y="429"/>
                  </a:lnTo>
                  <a:close/>
                  <a:moveTo>
                    <a:pt x="254" y="429"/>
                  </a:moveTo>
                  <a:lnTo>
                    <a:pt x="254" y="427"/>
                  </a:lnTo>
                  <a:lnTo>
                    <a:pt x="254" y="429"/>
                  </a:lnTo>
                  <a:close/>
                  <a:moveTo>
                    <a:pt x="885" y="426"/>
                  </a:moveTo>
                  <a:lnTo>
                    <a:pt x="887" y="426"/>
                  </a:lnTo>
                  <a:lnTo>
                    <a:pt x="885" y="426"/>
                  </a:lnTo>
                  <a:lnTo>
                    <a:pt x="887" y="426"/>
                  </a:lnTo>
                  <a:lnTo>
                    <a:pt x="887" y="427"/>
                  </a:lnTo>
                  <a:lnTo>
                    <a:pt x="887" y="429"/>
                  </a:lnTo>
                  <a:lnTo>
                    <a:pt x="889" y="429"/>
                  </a:lnTo>
                  <a:lnTo>
                    <a:pt x="889" y="431"/>
                  </a:lnTo>
                  <a:lnTo>
                    <a:pt x="887" y="431"/>
                  </a:lnTo>
                  <a:lnTo>
                    <a:pt x="887" y="429"/>
                  </a:lnTo>
                  <a:lnTo>
                    <a:pt x="885" y="429"/>
                  </a:lnTo>
                  <a:lnTo>
                    <a:pt x="885" y="427"/>
                  </a:lnTo>
                  <a:lnTo>
                    <a:pt x="885" y="426"/>
                  </a:lnTo>
                  <a:close/>
                  <a:moveTo>
                    <a:pt x="250" y="426"/>
                  </a:moveTo>
                  <a:lnTo>
                    <a:pt x="248" y="424"/>
                  </a:lnTo>
                  <a:lnTo>
                    <a:pt x="250" y="424"/>
                  </a:lnTo>
                  <a:lnTo>
                    <a:pt x="250" y="426"/>
                  </a:lnTo>
                  <a:close/>
                  <a:moveTo>
                    <a:pt x="887" y="424"/>
                  </a:moveTo>
                  <a:lnTo>
                    <a:pt x="887" y="426"/>
                  </a:lnTo>
                  <a:lnTo>
                    <a:pt x="885" y="426"/>
                  </a:lnTo>
                  <a:lnTo>
                    <a:pt x="887" y="426"/>
                  </a:lnTo>
                  <a:lnTo>
                    <a:pt x="885" y="426"/>
                  </a:lnTo>
                  <a:lnTo>
                    <a:pt x="885" y="424"/>
                  </a:lnTo>
                  <a:lnTo>
                    <a:pt x="887" y="424"/>
                  </a:lnTo>
                  <a:lnTo>
                    <a:pt x="885" y="424"/>
                  </a:lnTo>
                  <a:lnTo>
                    <a:pt x="887" y="424"/>
                  </a:lnTo>
                  <a:close/>
                  <a:moveTo>
                    <a:pt x="250" y="424"/>
                  </a:moveTo>
                  <a:lnTo>
                    <a:pt x="248" y="424"/>
                  </a:lnTo>
                  <a:lnTo>
                    <a:pt x="250" y="424"/>
                  </a:lnTo>
                  <a:close/>
                  <a:moveTo>
                    <a:pt x="248" y="422"/>
                  </a:moveTo>
                  <a:lnTo>
                    <a:pt x="248" y="424"/>
                  </a:lnTo>
                  <a:lnTo>
                    <a:pt x="248" y="422"/>
                  </a:lnTo>
                  <a:close/>
                  <a:moveTo>
                    <a:pt x="889" y="422"/>
                  </a:moveTo>
                  <a:lnTo>
                    <a:pt x="889" y="424"/>
                  </a:lnTo>
                  <a:lnTo>
                    <a:pt x="889" y="426"/>
                  </a:lnTo>
                  <a:lnTo>
                    <a:pt x="887" y="426"/>
                  </a:lnTo>
                  <a:lnTo>
                    <a:pt x="887" y="424"/>
                  </a:lnTo>
                  <a:lnTo>
                    <a:pt x="885" y="424"/>
                  </a:lnTo>
                  <a:lnTo>
                    <a:pt x="885" y="422"/>
                  </a:lnTo>
                  <a:lnTo>
                    <a:pt x="887" y="422"/>
                  </a:lnTo>
                  <a:lnTo>
                    <a:pt x="887" y="424"/>
                  </a:lnTo>
                  <a:lnTo>
                    <a:pt x="887" y="422"/>
                  </a:lnTo>
                  <a:lnTo>
                    <a:pt x="889" y="422"/>
                  </a:lnTo>
                  <a:close/>
                  <a:moveTo>
                    <a:pt x="248" y="420"/>
                  </a:moveTo>
                  <a:lnTo>
                    <a:pt x="248" y="422"/>
                  </a:lnTo>
                  <a:lnTo>
                    <a:pt x="248" y="420"/>
                  </a:lnTo>
                  <a:close/>
                  <a:moveTo>
                    <a:pt x="248" y="422"/>
                  </a:moveTo>
                  <a:lnTo>
                    <a:pt x="248" y="424"/>
                  </a:lnTo>
                  <a:lnTo>
                    <a:pt x="248" y="422"/>
                  </a:lnTo>
                  <a:lnTo>
                    <a:pt x="248" y="420"/>
                  </a:lnTo>
                  <a:lnTo>
                    <a:pt x="248" y="422"/>
                  </a:lnTo>
                  <a:close/>
                  <a:moveTo>
                    <a:pt x="891" y="420"/>
                  </a:moveTo>
                  <a:lnTo>
                    <a:pt x="891" y="422"/>
                  </a:lnTo>
                  <a:lnTo>
                    <a:pt x="891" y="424"/>
                  </a:lnTo>
                  <a:lnTo>
                    <a:pt x="889" y="424"/>
                  </a:lnTo>
                  <a:lnTo>
                    <a:pt x="889" y="422"/>
                  </a:lnTo>
                  <a:lnTo>
                    <a:pt x="889" y="420"/>
                  </a:lnTo>
                  <a:lnTo>
                    <a:pt x="891" y="420"/>
                  </a:lnTo>
                  <a:close/>
                  <a:moveTo>
                    <a:pt x="878" y="420"/>
                  </a:moveTo>
                  <a:lnTo>
                    <a:pt x="878" y="418"/>
                  </a:lnTo>
                  <a:lnTo>
                    <a:pt x="878" y="420"/>
                  </a:lnTo>
                  <a:lnTo>
                    <a:pt x="878" y="418"/>
                  </a:lnTo>
                  <a:lnTo>
                    <a:pt x="878" y="420"/>
                  </a:lnTo>
                  <a:close/>
                  <a:moveTo>
                    <a:pt x="884" y="418"/>
                  </a:moveTo>
                  <a:lnTo>
                    <a:pt x="884" y="420"/>
                  </a:lnTo>
                  <a:lnTo>
                    <a:pt x="884" y="418"/>
                  </a:lnTo>
                  <a:lnTo>
                    <a:pt x="884" y="420"/>
                  </a:lnTo>
                  <a:lnTo>
                    <a:pt x="884" y="418"/>
                  </a:lnTo>
                  <a:lnTo>
                    <a:pt x="882" y="418"/>
                  </a:lnTo>
                  <a:lnTo>
                    <a:pt x="884" y="418"/>
                  </a:lnTo>
                  <a:close/>
                  <a:moveTo>
                    <a:pt x="891" y="418"/>
                  </a:moveTo>
                  <a:lnTo>
                    <a:pt x="891" y="420"/>
                  </a:lnTo>
                  <a:lnTo>
                    <a:pt x="889" y="420"/>
                  </a:lnTo>
                  <a:lnTo>
                    <a:pt x="889" y="418"/>
                  </a:lnTo>
                  <a:lnTo>
                    <a:pt x="891" y="418"/>
                  </a:lnTo>
                  <a:close/>
                  <a:moveTo>
                    <a:pt x="878" y="416"/>
                  </a:moveTo>
                  <a:lnTo>
                    <a:pt x="878" y="418"/>
                  </a:lnTo>
                  <a:lnTo>
                    <a:pt x="878" y="416"/>
                  </a:lnTo>
                  <a:close/>
                  <a:moveTo>
                    <a:pt x="878" y="418"/>
                  </a:moveTo>
                  <a:lnTo>
                    <a:pt x="878" y="416"/>
                  </a:lnTo>
                  <a:lnTo>
                    <a:pt x="878" y="418"/>
                  </a:lnTo>
                  <a:close/>
                  <a:moveTo>
                    <a:pt x="918" y="418"/>
                  </a:moveTo>
                  <a:lnTo>
                    <a:pt x="918" y="416"/>
                  </a:lnTo>
                  <a:lnTo>
                    <a:pt x="918" y="418"/>
                  </a:lnTo>
                  <a:close/>
                  <a:moveTo>
                    <a:pt x="876" y="416"/>
                  </a:moveTo>
                  <a:lnTo>
                    <a:pt x="878" y="416"/>
                  </a:lnTo>
                  <a:lnTo>
                    <a:pt x="876" y="418"/>
                  </a:lnTo>
                  <a:lnTo>
                    <a:pt x="876" y="416"/>
                  </a:lnTo>
                  <a:close/>
                  <a:moveTo>
                    <a:pt x="885" y="416"/>
                  </a:moveTo>
                  <a:lnTo>
                    <a:pt x="885" y="418"/>
                  </a:lnTo>
                  <a:lnTo>
                    <a:pt x="884" y="418"/>
                  </a:lnTo>
                  <a:lnTo>
                    <a:pt x="884" y="416"/>
                  </a:lnTo>
                  <a:lnTo>
                    <a:pt x="885" y="416"/>
                  </a:lnTo>
                  <a:close/>
                  <a:moveTo>
                    <a:pt x="880" y="416"/>
                  </a:moveTo>
                  <a:lnTo>
                    <a:pt x="882" y="416"/>
                  </a:lnTo>
                  <a:lnTo>
                    <a:pt x="884" y="416"/>
                  </a:lnTo>
                  <a:lnTo>
                    <a:pt x="882" y="416"/>
                  </a:lnTo>
                  <a:lnTo>
                    <a:pt x="884" y="416"/>
                  </a:lnTo>
                  <a:lnTo>
                    <a:pt x="884" y="418"/>
                  </a:lnTo>
                  <a:lnTo>
                    <a:pt x="882" y="418"/>
                  </a:lnTo>
                  <a:lnTo>
                    <a:pt x="884" y="420"/>
                  </a:lnTo>
                  <a:lnTo>
                    <a:pt x="882" y="420"/>
                  </a:lnTo>
                  <a:lnTo>
                    <a:pt x="882" y="422"/>
                  </a:lnTo>
                  <a:lnTo>
                    <a:pt x="880" y="422"/>
                  </a:lnTo>
                  <a:lnTo>
                    <a:pt x="882" y="422"/>
                  </a:lnTo>
                  <a:lnTo>
                    <a:pt x="880" y="422"/>
                  </a:lnTo>
                  <a:lnTo>
                    <a:pt x="880" y="424"/>
                  </a:lnTo>
                  <a:lnTo>
                    <a:pt x="880" y="426"/>
                  </a:lnTo>
                  <a:lnTo>
                    <a:pt x="878" y="426"/>
                  </a:lnTo>
                  <a:lnTo>
                    <a:pt x="878" y="424"/>
                  </a:lnTo>
                  <a:lnTo>
                    <a:pt x="878" y="422"/>
                  </a:lnTo>
                  <a:lnTo>
                    <a:pt x="878" y="420"/>
                  </a:lnTo>
                  <a:lnTo>
                    <a:pt x="878" y="418"/>
                  </a:lnTo>
                  <a:lnTo>
                    <a:pt x="880" y="418"/>
                  </a:lnTo>
                  <a:lnTo>
                    <a:pt x="878" y="418"/>
                  </a:lnTo>
                  <a:lnTo>
                    <a:pt x="880" y="418"/>
                  </a:lnTo>
                  <a:lnTo>
                    <a:pt x="880" y="416"/>
                  </a:lnTo>
                  <a:lnTo>
                    <a:pt x="878" y="416"/>
                  </a:lnTo>
                  <a:lnTo>
                    <a:pt x="880" y="416"/>
                  </a:lnTo>
                  <a:close/>
                  <a:moveTo>
                    <a:pt x="882" y="413"/>
                  </a:moveTo>
                  <a:lnTo>
                    <a:pt x="884" y="413"/>
                  </a:lnTo>
                  <a:lnTo>
                    <a:pt x="884" y="415"/>
                  </a:lnTo>
                  <a:lnTo>
                    <a:pt x="884" y="413"/>
                  </a:lnTo>
                  <a:lnTo>
                    <a:pt x="882" y="415"/>
                  </a:lnTo>
                  <a:lnTo>
                    <a:pt x="882" y="413"/>
                  </a:lnTo>
                  <a:close/>
                  <a:moveTo>
                    <a:pt x="885" y="413"/>
                  </a:moveTo>
                  <a:lnTo>
                    <a:pt x="885" y="415"/>
                  </a:lnTo>
                  <a:lnTo>
                    <a:pt x="884" y="415"/>
                  </a:lnTo>
                  <a:lnTo>
                    <a:pt x="885" y="413"/>
                  </a:lnTo>
                  <a:lnTo>
                    <a:pt x="885" y="411"/>
                  </a:lnTo>
                  <a:lnTo>
                    <a:pt x="885" y="413"/>
                  </a:lnTo>
                  <a:close/>
                  <a:moveTo>
                    <a:pt x="876" y="409"/>
                  </a:moveTo>
                  <a:lnTo>
                    <a:pt x="876" y="407"/>
                  </a:lnTo>
                  <a:lnTo>
                    <a:pt x="876" y="409"/>
                  </a:lnTo>
                  <a:close/>
                  <a:moveTo>
                    <a:pt x="878" y="400"/>
                  </a:moveTo>
                  <a:lnTo>
                    <a:pt x="876" y="400"/>
                  </a:lnTo>
                  <a:lnTo>
                    <a:pt x="878" y="400"/>
                  </a:lnTo>
                  <a:lnTo>
                    <a:pt x="876" y="400"/>
                  </a:lnTo>
                  <a:lnTo>
                    <a:pt x="876" y="398"/>
                  </a:lnTo>
                  <a:lnTo>
                    <a:pt x="878" y="400"/>
                  </a:lnTo>
                  <a:close/>
                  <a:moveTo>
                    <a:pt x="876" y="398"/>
                  </a:moveTo>
                  <a:lnTo>
                    <a:pt x="876" y="400"/>
                  </a:lnTo>
                  <a:lnTo>
                    <a:pt x="878" y="400"/>
                  </a:lnTo>
                  <a:lnTo>
                    <a:pt x="876" y="400"/>
                  </a:lnTo>
                  <a:lnTo>
                    <a:pt x="876" y="402"/>
                  </a:lnTo>
                  <a:lnTo>
                    <a:pt x="878" y="402"/>
                  </a:lnTo>
                  <a:lnTo>
                    <a:pt x="876" y="402"/>
                  </a:lnTo>
                  <a:lnTo>
                    <a:pt x="876" y="400"/>
                  </a:lnTo>
                  <a:lnTo>
                    <a:pt x="876" y="398"/>
                  </a:lnTo>
                  <a:close/>
                  <a:moveTo>
                    <a:pt x="239" y="396"/>
                  </a:moveTo>
                  <a:lnTo>
                    <a:pt x="241" y="396"/>
                  </a:lnTo>
                  <a:lnTo>
                    <a:pt x="239" y="396"/>
                  </a:lnTo>
                  <a:close/>
                  <a:moveTo>
                    <a:pt x="878" y="396"/>
                  </a:moveTo>
                  <a:lnTo>
                    <a:pt x="876" y="398"/>
                  </a:lnTo>
                  <a:lnTo>
                    <a:pt x="876" y="396"/>
                  </a:lnTo>
                  <a:lnTo>
                    <a:pt x="878" y="396"/>
                  </a:lnTo>
                  <a:close/>
                  <a:moveTo>
                    <a:pt x="880" y="396"/>
                  </a:moveTo>
                  <a:lnTo>
                    <a:pt x="880" y="394"/>
                  </a:lnTo>
                  <a:lnTo>
                    <a:pt x="880" y="396"/>
                  </a:lnTo>
                  <a:close/>
                  <a:moveTo>
                    <a:pt x="880" y="394"/>
                  </a:moveTo>
                  <a:lnTo>
                    <a:pt x="878" y="394"/>
                  </a:lnTo>
                  <a:lnTo>
                    <a:pt x="880" y="394"/>
                  </a:lnTo>
                  <a:lnTo>
                    <a:pt x="878" y="394"/>
                  </a:lnTo>
                  <a:lnTo>
                    <a:pt x="880" y="394"/>
                  </a:lnTo>
                  <a:close/>
                  <a:moveTo>
                    <a:pt x="884" y="394"/>
                  </a:moveTo>
                  <a:lnTo>
                    <a:pt x="882" y="394"/>
                  </a:lnTo>
                  <a:lnTo>
                    <a:pt x="884" y="394"/>
                  </a:lnTo>
                  <a:close/>
                  <a:moveTo>
                    <a:pt x="876" y="393"/>
                  </a:moveTo>
                  <a:lnTo>
                    <a:pt x="878" y="393"/>
                  </a:lnTo>
                  <a:lnTo>
                    <a:pt x="876" y="393"/>
                  </a:lnTo>
                  <a:lnTo>
                    <a:pt x="878" y="393"/>
                  </a:lnTo>
                  <a:lnTo>
                    <a:pt x="876" y="393"/>
                  </a:lnTo>
                  <a:lnTo>
                    <a:pt x="878" y="393"/>
                  </a:lnTo>
                  <a:lnTo>
                    <a:pt x="876" y="393"/>
                  </a:lnTo>
                  <a:lnTo>
                    <a:pt x="878" y="393"/>
                  </a:lnTo>
                  <a:lnTo>
                    <a:pt x="876" y="393"/>
                  </a:lnTo>
                  <a:lnTo>
                    <a:pt x="878" y="393"/>
                  </a:lnTo>
                  <a:lnTo>
                    <a:pt x="878" y="394"/>
                  </a:lnTo>
                  <a:lnTo>
                    <a:pt x="876" y="394"/>
                  </a:lnTo>
                  <a:lnTo>
                    <a:pt x="878" y="394"/>
                  </a:lnTo>
                  <a:lnTo>
                    <a:pt x="878" y="396"/>
                  </a:lnTo>
                  <a:lnTo>
                    <a:pt x="876" y="396"/>
                  </a:lnTo>
                  <a:lnTo>
                    <a:pt x="878" y="396"/>
                  </a:lnTo>
                  <a:lnTo>
                    <a:pt x="876" y="396"/>
                  </a:lnTo>
                  <a:lnTo>
                    <a:pt x="876" y="398"/>
                  </a:lnTo>
                  <a:lnTo>
                    <a:pt x="876" y="396"/>
                  </a:lnTo>
                  <a:lnTo>
                    <a:pt x="876" y="398"/>
                  </a:lnTo>
                  <a:lnTo>
                    <a:pt x="874" y="400"/>
                  </a:lnTo>
                  <a:lnTo>
                    <a:pt x="874" y="398"/>
                  </a:lnTo>
                  <a:lnTo>
                    <a:pt x="874" y="396"/>
                  </a:lnTo>
                  <a:lnTo>
                    <a:pt x="874" y="394"/>
                  </a:lnTo>
                  <a:lnTo>
                    <a:pt x="876" y="394"/>
                  </a:lnTo>
                  <a:lnTo>
                    <a:pt x="874" y="394"/>
                  </a:lnTo>
                  <a:lnTo>
                    <a:pt x="876" y="394"/>
                  </a:lnTo>
                  <a:lnTo>
                    <a:pt x="876" y="393"/>
                  </a:lnTo>
                  <a:lnTo>
                    <a:pt x="876" y="391"/>
                  </a:lnTo>
                  <a:lnTo>
                    <a:pt x="876" y="393"/>
                  </a:lnTo>
                  <a:close/>
                  <a:moveTo>
                    <a:pt x="887" y="391"/>
                  </a:moveTo>
                  <a:lnTo>
                    <a:pt x="887" y="393"/>
                  </a:lnTo>
                  <a:lnTo>
                    <a:pt x="887" y="394"/>
                  </a:lnTo>
                  <a:lnTo>
                    <a:pt x="885" y="394"/>
                  </a:lnTo>
                  <a:lnTo>
                    <a:pt x="885" y="393"/>
                  </a:lnTo>
                  <a:lnTo>
                    <a:pt x="887" y="393"/>
                  </a:lnTo>
                  <a:lnTo>
                    <a:pt x="887" y="391"/>
                  </a:lnTo>
                  <a:lnTo>
                    <a:pt x="887" y="393"/>
                  </a:lnTo>
                  <a:lnTo>
                    <a:pt x="887" y="391"/>
                  </a:lnTo>
                  <a:close/>
                  <a:moveTo>
                    <a:pt x="885" y="391"/>
                  </a:moveTo>
                  <a:lnTo>
                    <a:pt x="884" y="391"/>
                  </a:lnTo>
                  <a:lnTo>
                    <a:pt x="885" y="391"/>
                  </a:lnTo>
                  <a:close/>
                  <a:moveTo>
                    <a:pt x="878" y="387"/>
                  </a:moveTo>
                  <a:lnTo>
                    <a:pt x="876" y="389"/>
                  </a:lnTo>
                  <a:lnTo>
                    <a:pt x="876" y="387"/>
                  </a:lnTo>
                  <a:lnTo>
                    <a:pt x="878" y="387"/>
                  </a:lnTo>
                  <a:close/>
                  <a:moveTo>
                    <a:pt x="887" y="380"/>
                  </a:moveTo>
                  <a:lnTo>
                    <a:pt x="889" y="380"/>
                  </a:lnTo>
                  <a:lnTo>
                    <a:pt x="887" y="380"/>
                  </a:lnTo>
                  <a:close/>
                  <a:moveTo>
                    <a:pt x="882" y="376"/>
                  </a:moveTo>
                  <a:lnTo>
                    <a:pt x="880" y="376"/>
                  </a:lnTo>
                  <a:lnTo>
                    <a:pt x="882" y="376"/>
                  </a:lnTo>
                  <a:lnTo>
                    <a:pt x="880" y="376"/>
                  </a:lnTo>
                  <a:lnTo>
                    <a:pt x="882" y="376"/>
                  </a:lnTo>
                  <a:close/>
                  <a:moveTo>
                    <a:pt x="933" y="374"/>
                  </a:moveTo>
                  <a:lnTo>
                    <a:pt x="933" y="376"/>
                  </a:lnTo>
                  <a:lnTo>
                    <a:pt x="931" y="376"/>
                  </a:lnTo>
                  <a:lnTo>
                    <a:pt x="933" y="376"/>
                  </a:lnTo>
                  <a:lnTo>
                    <a:pt x="933" y="374"/>
                  </a:lnTo>
                  <a:close/>
                  <a:moveTo>
                    <a:pt x="884" y="373"/>
                  </a:moveTo>
                  <a:lnTo>
                    <a:pt x="882" y="373"/>
                  </a:lnTo>
                  <a:lnTo>
                    <a:pt x="884" y="373"/>
                  </a:lnTo>
                  <a:close/>
                  <a:moveTo>
                    <a:pt x="427" y="369"/>
                  </a:moveTo>
                  <a:lnTo>
                    <a:pt x="427" y="371"/>
                  </a:lnTo>
                  <a:lnTo>
                    <a:pt x="429" y="371"/>
                  </a:lnTo>
                  <a:lnTo>
                    <a:pt x="427" y="371"/>
                  </a:lnTo>
                  <a:lnTo>
                    <a:pt x="427" y="373"/>
                  </a:lnTo>
                  <a:lnTo>
                    <a:pt x="427" y="371"/>
                  </a:lnTo>
                  <a:lnTo>
                    <a:pt x="427" y="369"/>
                  </a:lnTo>
                  <a:close/>
                  <a:moveTo>
                    <a:pt x="232" y="369"/>
                  </a:moveTo>
                  <a:lnTo>
                    <a:pt x="234" y="369"/>
                  </a:lnTo>
                  <a:lnTo>
                    <a:pt x="232" y="369"/>
                  </a:lnTo>
                  <a:close/>
                  <a:moveTo>
                    <a:pt x="887" y="367"/>
                  </a:moveTo>
                  <a:lnTo>
                    <a:pt x="889" y="369"/>
                  </a:lnTo>
                  <a:lnTo>
                    <a:pt x="887" y="369"/>
                  </a:lnTo>
                  <a:lnTo>
                    <a:pt x="889" y="369"/>
                  </a:lnTo>
                  <a:lnTo>
                    <a:pt x="887" y="369"/>
                  </a:lnTo>
                  <a:lnTo>
                    <a:pt x="887" y="367"/>
                  </a:lnTo>
                  <a:close/>
                  <a:moveTo>
                    <a:pt x="896" y="356"/>
                  </a:moveTo>
                  <a:lnTo>
                    <a:pt x="895" y="356"/>
                  </a:lnTo>
                  <a:lnTo>
                    <a:pt x="895" y="354"/>
                  </a:lnTo>
                  <a:lnTo>
                    <a:pt x="895" y="356"/>
                  </a:lnTo>
                  <a:lnTo>
                    <a:pt x="896" y="356"/>
                  </a:lnTo>
                  <a:close/>
                  <a:moveTo>
                    <a:pt x="900" y="351"/>
                  </a:moveTo>
                  <a:lnTo>
                    <a:pt x="900" y="352"/>
                  </a:lnTo>
                  <a:lnTo>
                    <a:pt x="900" y="354"/>
                  </a:lnTo>
                  <a:lnTo>
                    <a:pt x="900" y="352"/>
                  </a:lnTo>
                  <a:lnTo>
                    <a:pt x="900" y="351"/>
                  </a:lnTo>
                  <a:close/>
                  <a:moveTo>
                    <a:pt x="221" y="338"/>
                  </a:moveTo>
                  <a:lnTo>
                    <a:pt x="223" y="338"/>
                  </a:lnTo>
                  <a:lnTo>
                    <a:pt x="221" y="338"/>
                  </a:lnTo>
                  <a:close/>
                  <a:moveTo>
                    <a:pt x="205" y="301"/>
                  </a:moveTo>
                  <a:lnTo>
                    <a:pt x="203" y="301"/>
                  </a:lnTo>
                  <a:lnTo>
                    <a:pt x="205" y="301"/>
                  </a:lnTo>
                  <a:lnTo>
                    <a:pt x="205" y="299"/>
                  </a:lnTo>
                  <a:lnTo>
                    <a:pt x="205" y="301"/>
                  </a:lnTo>
                  <a:close/>
                  <a:moveTo>
                    <a:pt x="205" y="299"/>
                  </a:moveTo>
                  <a:lnTo>
                    <a:pt x="205" y="301"/>
                  </a:lnTo>
                  <a:lnTo>
                    <a:pt x="205" y="299"/>
                  </a:lnTo>
                  <a:close/>
                  <a:moveTo>
                    <a:pt x="451" y="292"/>
                  </a:moveTo>
                  <a:lnTo>
                    <a:pt x="451" y="294"/>
                  </a:lnTo>
                  <a:lnTo>
                    <a:pt x="453" y="294"/>
                  </a:lnTo>
                  <a:lnTo>
                    <a:pt x="451" y="294"/>
                  </a:lnTo>
                  <a:lnTo>
                    <a:pt x="451" y="292"/>
                  </a:lnTo>
                  <a:close/>
                  <a:moveTo>
                    <a:pt x="455" y="294"/>
                  </a:moveTo>
                  <a:lnTo>
                    <a:pt x="453" y="294"/>
                  </a:lnTo>
                  <a:lnTo>
                    <a:pt x="453" y="292"/>
                  </a:lnTo>
                  <a:lnTo>
                    <a:pt x="453" y="290"/>
                  </a:lnTo>
                  <a:lnTo>
                    <a:pt x="453" y="292"/>
                  </a:lnTo>
                  <a:lnTo>
                    <a:pt x="455" y="292"/>
                  </a:lnTo>
                  <a:lnTo>
                    <a:pt x="455" y="294"/>
                  </a:lnTo>
                  <a:close/>
                  <a:moveTo>
                    <a:pt x="458" y="292"/>
                  </a:moveTo>
                  <a:lnTo>
                    <a:pt x="458" y="294"/>
                  </a:lnTo>
                  <a:lnTo>
                    <a:pt x="456" y="294"/>
                  </a:lnTo>
                  <a:lnTo>
                    <a:pt x="456" y="292"/>
                  </a:lnTo>
                  <a:lnTo>
                    <a:pt x="456" y="294"/>
                  </a:lnTo>
                  <a:lnTo>
                    <a:pt x="455" y="294"/>
                  </a:lnTo>
                  <a:lnTo>
                    <a:pt x="455" y="292"/>
                  </a:lnTo>
                  <a:lnTo>
                    <a:pt x="453" y="292"/>
                  </a:lnTo>
                  <a:lnTo>
                    <a:pt x="453" y="290"/>
                  </a:lnTo>
                  <a:lnTo>
                    <a:pt x="455" y="288"/>
                  </a:lnTo>
                  <a:lnTo>
                    <a:pt x="455" y="290"/>
                  </a:lnTo>
                  <a:lnTo>
                    <a:pt x="456" y="290"/>
                  </a:lnTo>
                  <a:lnTo>
                    <a:pt x="456" y="292"/>
                  </a:lnTo>
                  <a:lnTo>
                    <a:pt x="458" y="292"/>
                  </a:lnTo>
                  <a:close/>
                  <a:moveTo>
                    <a:pt x="455" y="288"/>
                  </a:moveTo>
                  <a:lnTo>
                    <a:pt x="453" y="290"/>
                  </a:lnTo>
                  <a:lnTo>
                    <a:pt x="455" y="288"/>
                  </a:lnTo>
                  <a:close/>
                  <a:moveTo>
                    <a:pt x="455" y="285"/>
                  </a:moveTo>
                  <a:lnTo>
                    <a:pt x="455" y="287"/>
                  </a:lnTo>
                  <a:lnTo>
                    <a:pt x="455" y="285"/>
                  </a:lnTo>
                  <a:close/>
                  <a:moveTo>
                    <a:pt x="455" y="285"/>
                  </a:moveTo>
                  <a:lnTo>
                    <a:pt x="455" y="283"/>
                  </a:lnTo>
                  <a:lnTo>
                    <a:pt x="455" y="285"/>
                  </a:lnTo>
                  <a:close/>
                  <a:moveTo>
                    <a:pt x="455" y="283"/>
                  </a:moveTo>
                  <a:lnTo>
                    <a:pt x="455" y="281"/>
                  </a:lnTo>
                  <a:lnTo>
                    <a:pt x="455" y="283"/>
                  </a:lnTo>
                  <a:close/>
                  <a:moveTo>
                    <a:pt x="453" y="279"/>
                  </a:moveTo>
                  <a:lnTo>
                    <a:pt x="455" y="279"/>
                  </a:lnTo>
                  <a:lnTo>
                    <a:pt x="453" y="279"/>
                  </a:lnTo>
                  <a:lnTo>
                    <a:pt x="455" y="281"/>
                  </a:lnTo>
                  <a:lnTo>
                    <a:pt x="453" y="281"/>
                  </a:lnTo>
                  <a:lnTo>
                    <a:pt x="453" y="279"/>
                  </a:lnTo>
                  <a:close/>
                  <a:moveTo>
                    <a:pt x="477" y="272"/>
                  </a:moveTo>
                  <a:lnTo>
                    <a:pt x="478" y="272"/>
                  </a:lnTo>
                  <a:lnTo>
                    <a:pt x="477" y="272"/>
                  </a:lnTo>
                  <a:close/>
                  <a:moveTo>
                    <a:pt x="477" y="270"/>
                  </a:moveTo>
                  <a:lnTo>
                    <a:pt x="478" y="270"/>
                  </a:lnTo>
                  <a:lnTo>
                    <a:pt x="478" y="272"/>
                  </a:lnTo>
                  <a:lnTo>
                    <a:pt x="477" y="272"/>
                  </a:lnTo>
                  <a:lnTo>
                    <a:pt x="475" y="272"/>
                  </a:lnTo>
                  <a:lnTo>
                    <a:pt x="475" y="270"/>
                  </a:lnTo>
                  <a:lnTo>
                    <a:pt x="477" y="270"/>
                  </a:lnTo>
                  <a:close/>
                  <a:moveTo>
                    <a:pt x="442" y="267"/>
                  </a:moveTo>
                  <a:lnTo>
                    <a:pt x="442" y="265"/>
                  </a:lnTo>
                  <a:lnTo>
                    <a:pt x="444" y="265"/>
                  </a:lnTo>
                  <a:lnTo>
                    <a:pt x="444" y="267"/>
                  </a:lnTo>
                  <a:lnTo>
                    <a:pt x="442" y="267"/>
                  </a:lnTo>
                  <a:close/>
                  <a:moveTo>
                    <a:pt x="444" y="265"/>
                  </a:moveTo>
                  <a:lnTo>
                    <a:pt x="442" y="265"/>
                  </a:lnTo>
                  <a:lnTo>
                    <a:pt x="444" y="265"/>
                  </a:lnTo>
                  <a:close/>
                  <a:moveTo>
                    <a:pt x="489" y="265"/>
                  </a:moveTo>
                  <a:lnTo>
                    <a:pt x="488" y="265"/>
                  </a:lnTo>
                  <a:lnTo>
                    <a:pt x="489" y="265"/>
                  </a:lnTo>
                  <a:close/>
                  <a:moveTo>
                    <a:pt x="440" y="263"/>
                  </a:moveTo>
                  <a:lnTo>
                    <a:pt x="438" y="263"/>
                  </a:lnTo>
                  <a:lnTo>
                    <a:pt x="440" y="263"/>
                  </a:lnTo>
                  <a:close/>
                  <a:moveTo>
                    <a:pt x="436" y="263"/>
                  </a:moveTo>
                  <a:lnTo>
                    <a:pt x="435" y="263"/>
                  </a:lnTo>
                  <a:lnTo>
                    <a:pt x="436" y="263"/>
                  </a:lnTo>
                  <a:close/>
                  <a:moveTo>
                    <a:pt x="491" y="265"/>
                  </a:moveTo>
                  <a:lnTo>
                    <a:pt x="491" y="263"/>
                  </a:lnTo>
                  <a:lnTo>
                    <a:pt x="491" y="265"/>
                  </a:lnTo>
                  <a:lnTo>
                    <a:pt x="493" y="265"/>
                  </a:lnTo>
                  <a:lnTo>
                    <a:pt x="493" y="267"/>
                  </a:lnTo>
                  <a:lnTo>
                    <a:pt x="493" y="268"/>
                  </a:lnTo>
                  <a:lnTo>
                    <a:pt x="491" y="268"/>
                  </a:lnTo>
                  <a:lnTo>
                    <a:pt x="491" y="270"/>
                  </a:lnTo>
                  <a:lnTo>
                    <a:pt x="489" y="270"/>
                  </a:lnTo>
                  <a:lnTo>
                    <a:pt x="488" y="270"/>
                  </a:lnTo>
                  <a:lnTo>
                    <a:pt x="488" y="272"/>
                  </a:lnTo>
                  <a:lnTo>
                    <a:pt x="486" y="272"/>
                  </a:lnTo>
                  <a:lnTo>
                    <a:pt x="484" y="272"/>
                  </a:lnTo>
                  <a:lnTo>
                    <a:pt x="484" y="270"/>
                  </a:lnTo>
                  <a:lnTo>
                    <a:pt x="484" y="268"/>
                  </a:lnTo>
                  <a:lnTo>
                    <a:pt x="486" y="268"/>
                  </a:lnTo>
                  <a:lnTo>
                    <a:pt x="486" y="267"/>
                  </a:lnTo>
                  <a:lnTo>
                    <a:pt x="488" y="267"/>
                  </a:lnTo>
                  <a:lnTo>
                    <a:pt x="489" y="267"/>
                  </a:lnTo>
                  <a:lnTo>
                    <a:pt x="489" y="265"/>
                  </a:lnTo>
                  <a:lnTo>
                    <a:pt x="489" y="263"/>
                  </a:lnTo>
                  <a:lnTo>
                    <a:pt x="489" y="265"/>
                  </a:lnTo>
                  <a:lnTo>
                    <a:pt x="491" y="265"/>
                  </a:lnTo>
                  <a:close/>
                  <a:moveTo>
                    <a:pt x="489" y="265"/>
                  </a:moveTo>
                  <a:lnTo>
                    <a:pt x="489" y="263"/>
                  </a:lnTo>
                  <a:lnTo>
                    <a:pt x="489" y="265"/>
                  </a:lnTo>
                  <a:close/>
                  <a:moveTo>
                    <a:pt x="488" y="259"/>
                  </a:moveTo>
                  <a:lnTo>
                    <a:pt x="488" y="261"/>
                  </a:lnTo>
                  <a:lnTo>
                    <a:pt x="488" y="259"/>
                  </a:lnTo>
                  <a:close/>
                  <a:moveTo>
                    <a:pt x="500" y="259"/>
                  </a:moveTo>
                  <a:lnTo>
                    <a:pt x="498" y="259"/>
                  </a:lnTo>
                  <a:lnTo>
                    <a:pt x="500" y="259"/>
                  </a:lnTo>
                  <a:close/>
                  <a:moveTo>
                    <a:pt x="495" y="259"/>
                  </a:moveTo>
                  <a:lnTo>
                    <a:pt x="493" y="259"/>
                  </a:lnTo>
                  <a:lnTo>
                    <a:pt x="495" y="259"/>
                  </a:lnTo>
                  <a:close/>
                  <a:moveTo>
                    <a:pt x="495" y="259"/>
                  </a:moveTo>
                  <a:lnTo>
                    <a:pt x="493" y="259"/>
                  </a:lnTo>
                  <a:lnTo>
                    <a:pt x="495" y="259"/>
                  </a:lnTo>
                  <a:close/>
                  <a:moveTo>
                    <a:pt x="502" y="259"/>
                  </a:moveTo>
                  <a:lnTo>
                    <a:pt x="504" y="259"/>
                  </a:lnTo>
                  <a:lnTo>
                    <a:pt x="504" y="261"/>
                  </a:lnTo>
                  <a:lnTo>
                    <a:pt x="502" y="261"/>
                  </a:lnTo>
                  <a:lnTo>
                    <a:pt x="504" y="261"/>
                  </a:lnTo>
                  <a:lnTo>
                    <a:pt x="502" y="261"/>
                  </a:lnTo>
                  <a:lnTo>
                    <a:pt x="500" y="261"/>
                  </a:lnTo>
                  <a:lnTo>
                    <a:pt x="500" y="263"/>
                  </a:lnTo>
                  <a:lnTo>
                    <a:pt x="500" y="261"/>
                  </a:lnTo>
                  <a:lnTo>
                    <a:pt x="500" y="259"/>
                  </a:lnTo>
                  <a:lnTo>
                    <a:pt x="498" y="259"/>
                  </a:lnTo>
                  <a:lnTo>
                    <a:pt x="500" y="259"/>
                  </a:lnTo>
                  <a:lnTo>
                    <a:pt x="502" y="259"/>
                  </a:lnTo>
                  <a:close/>
                  <a:moveTo>
                    <a:pt x="500" y="259"/>
                  </a:moveTo>
                  <a:lnTo>
                    <a:pt x="498" y="259"/>
                  </a:lnTo>
                  <a:lnTo>
                    <a:pt x="497" y="259"/>
                  </a:lnTo>
                  <a:lnTo>
                    <a:pt x="497" y="261"/>
                  </a:lnTo>
                  <a:lnTo>
                    <a:pt x="497" y="259"/>
                  </a:lnTo>
                  <a:lnTo>
                    <a:pt x="495" y="259"/>
                  </a:lnTo>
                  <a:lnTo>
                    <a:pt x="497" y="259"/>
                  </a:lnTo>
                  <a:lnTo>
                    <a:pt x="498" y="259"/>
                  </a:lnTo>
                  <a:lnTo>
                    <a:pt x="497" y="259"/>
                  </a:lnTo>
                  <a:lnTo>
                    <a:pt x="498" y="259"/>
                  </a:lnTo>
                  <a:lnTo>
                    <a:pt x="500" y="259"/>
                  </a:lnTo>
                  <a:close/>
                  <a:moveTo>
                    <a:pt x="498" y="257"/>
                  </a:moveTo>
                  <a:lnTo>
                    <a:pt x="498" y="259"/>
                  </a:lnTo>
                  <a:lnTo>
                    <a:pt x="498" y="257"/>
                  </a:lnTo>
                  <a:close/>
                  <a:moveTo>
                    <a:pt x="493" y="259"/>
                  </a:moveTo>
                  <a:lnTo>
                    <a:pt x="491" y="259"/>
                  </a:lnTo>
                  <a:lnTo>
                    <a:pt x="491" y="257"/>
                  </a:lnTo>
                  <a:lnTo>
                    <a:pt x="493" y="257"/>
                  </a:lnTo>
                  <a:lnTo>
                    <a:pt x="493" y="259"/>
                  </a:lnTo>
                  <a:close/>
                  <a:moveTo>
                    <a:pt x="495" y="259"/>
                  </a:moveTo>
                  <a:lnTo>
                    <a:pt x="495" y="257"/>
                  </a:lnTo>
                  <a:lnTo>
                    <a:pt x="495" y="259"/>
                  </a:lnTo>
                  <a:close/>
                  <a:moveTo>
                    <a:pt x="500" y="257"/>
                  </a:moveTo>
                  <a:lnTo>
                    <a:pt x="500" y="259"/>
                  </a:lnTo>
                  <a:lnTo>
                    <a:pt x="500" y="257"/>
                  </a:lnTo>
                  <a:close/>
                  <a:moveTo>
                    <a:pt x="508" y="259"/>
                  </a:moveTo>
                  <a:lnTo>
                    <a:pt x="506" y="259"/>
                  </a:lnTo>
                  <a:lnTo>
                    <a:pt x="506" y="261"/>
                  </a:lnTo>
                  <a:lnTo>
                    <a:pt x="506" y="263"/>
                  </a:lnTo>
                  <a:lnTo>
                    <a:pt x="504" y="263"/>
                  </a:lnTo>
                  <a:lnTo>
                    <a:pt x="504" y="261"/>
                  </a:lnTo>
                  <a:lnTo>
                    <a:pt x="502" y="261"/>
                  </a:lnTo>
                  <a:lnTo>
                    <a:pt x="504" y="259"/>
                  </a:lnTo>
                  <a:lnTo>
                    <a:pt x="502" y="259"/>
                  </a:lnTo>
                  <a:lnTo>
                    <a:pt x="504" y="259"/>
                  </a:lnTo>
                  <a:lnTo>
                    <a:pt x="506" y="259"/>
                  </a:lnTo>
                  <a:lnTo>
                    <a:pt x="506" y="257"/>
                  </a:lnTo>
                  <a:lnTo>
                    <a:pt x="506" y="259"/>
                  </a:lnTo>
                  <a:lnTo>
                    <a:pt x="506" y="257"/>
                  </a:lnTo>
                  <a:lnTo>
                    <a:pt x="506" y="259"/>
                  </a:lnTo>
                  <a:lnTo>
                    <a:pt x="508" y="257"/>
                  </a:lnTo>
                  <a:lnTo>
                    <a:pt x="506" y="257"/>
                  </a:lnTo>
                  <a:lnTo>
                    <a:pt x="508" y="257"/>
                  </a:lnTo>
                  <a:lnTo>
                    <a:pt x="508" y="259"/>
                  </a:lnTo>
                  <a:close/>
                  <a:moveTo>
                    <a:pt x="489" y="257"/>
                  </a:moveTo>
                  <a:lnTo>
                    <a:pt x="491" y="257"/>
                  </a:lnTo>
                  <a:lnTo>
                    <a:pt x="489" y="257"/>
                  </a:lnTo>
                  <a:close/>
                  <a:moveTo>
                    <a:pt x="489" y="256"/>
                  </a:moveTo>
                  <a:lnTo>
                    <a:pt x="489" y="257"/>
                  </a:lnTo>
                  <a:lnTo>
                    <a:pt x="489" y="256"/>
                  </a:lnTo>
                  <a:close/>
                  <a:moveTo>
                    <a:pt x="488" y="252"/>
                  </a:moveTo>
                  <a:lnTo>
                    <a:pt x="488" y="254"/>
                  </a:lnTo>
                  <a:lnTo>
                    <a:pt x="486" y="254"/>
                  </a:lnTo>
                  <a:lnTo>
                    <a:pt x="486" y="252"/>
                  </a:lnTo>
                  <a:lnTo>
                    <a:pt x="488" y="252"/>
                  </a:lnTo>
                  <a:close/>
                  <a:moveTo>
                    <a:pt x="486" y="252"/>
                  </a:moveTo>
                  <a:lnTo>
                    <a:pt x="486" y="254"/>
                  </a:lnTo>
                  <a:lnTo>
                    <a:pt x="486" y="252"/>
                  </a:lnTo>
                  <a:lnTo>
                    <a:pt x="486" y="250"/>
                  </a:lnTo>
                  <a:lnTo>
                    <a:pt x="486" y="252"/>
                  </a:lnTo>
                  <a:close/>
                  <a:moveTo>
                    <a:pt x="486" y="250"/>
                  </a:moveTo>
                  <a:lnTo>
                    <a:pt x="486" y="248"/>
                  </a:lnTo>
                  <a:lnTo>
                    <a:pt x="486" y="250"/>
                  </a:lnTo>
                  <a:close/>
                  <a:moveTo>
                    <a:pt x="484" y="246"/>
                  </a:moveTo>
                  <a:lnTo>
                    <a:pt x="484" y="248"/>
                  </a:lnTo>
                  <a:lnTo>
                    <a:pt x="484" y="246"/>
                  </a:lnTo>
                  <a:lnTo>
                    <a:pt x="484" y="248"/>
                  </a:lnTo>
                  <a:lnTo>
                    <a:pt x="484" y="246"/>
                  </a:lnTo>
                  <a:close/>
                  <a:moveTo>
                    <a:pt x="486" y="246"/>
                  </a:moveTo>
                  <a:lnTo>
                    <a:pt x="484" y="246"/>
                  </a:lnTo>
                  <a:lnTo>
                    <a:pt x="486" y="246"/>
                  </a:lnTo>
                  <a:close/>
                  <a:moveTo>
                    <a:pt x="482" y="241"/>
                  </a:moveTo>
                  <a:lnTo>
                    <a:pt x="480" y="241"/>
                  </a:lnTo>
                  <a:lnTo>
                    <a:pt x="480" y="239"/>
                  </a:lnTo>
                  <a:lnTo>
                    <a:pt x="482" y="239"/>
                  </a:lnTo>
                  <a:lnTo>
                    <a:pt x="482" y="241"/>
                  </a:lnTo>
                  <a:close/>
                  <a:moveTo>
                    <a:pt x="168" y="179"/>
                  </a:moveTo>
                  <a:lnTo>
                    <a:pt x="168" y="177"/>
                  </a:lnTo>
                  <a:lnTo>
                    <a:pt x="168" y="179"/>
                  </a:lnTo>
                  <a:close/>
                  <a:moveTo>
                    <a:pt x="170" y="179"/>
                  </a:moveTo>
                  <a:lnTo>
                    <a:pt x="170" y="177"/>
                  </a:lnTo>
                  <a:lnTo>
                    <a:pt x="170" y="179"/>
                  </a:lnTo>
                  <a:close/>
                  <a:moveTo>
                    <a:pt x="174" y="177"/>
                  </a:moveTo>
                  <a:lnTo>
                    <a:pt x="174" y="175"/>
                  </a:lnTo>
                  <a:lnTo>
                    <a:pt x="174" y="177"/>
                  </a:lnTo>
                  <a:close/>
                  <a:moveTo>
                    <a:pt x="168" y="164"/>
                  </a:moveTo>
                  <a:lnTo>
                    <a:pt x="166" y="164"/>
                  </a:lnTo>
                  <a:lnTo>
                    <a:pt x="168" y="164"/>
                  </a:lnTo>
                  <a:close/>
                  <a:moveTo>
                    <a:pt x="166" y="159"/>
                  </a:moveTo>
                  <a:lnTo>
                    <a:pt x="164" y="159"/>
                  </a:lnTo>
                  <a:lnTo>
                    <a:pt x="166" y="159"/>
                  </a:lnTo>
                  <a:close/>
                  <a:moveTo>
                    <a:pt x="168" y="157"/>
                  </a:moveTo>
                  <a:lnTo>
                    <a:pt x="166" y="157"/>
                  </a:lnTo>
                  <a:lnTo>
                    <a:pt x="168" y="157"/>
                  </a:lnTo>
                  <a:close/>
                  <a:moveTo>
                    <a:pt x="646" y="139"/>
                  </a:moveTo>
                  <a:lnTo>
                    <a:pt x="648" y="139"/>
                  </a:lnTo>
                  <a:lnTo>
                    <a:pt x="648" y="140"/>
                  </a:lnTo>
                  <a:lnTo>
                    <a:pt x="646" y="140"/>
                  </a:lnTo>
                  <a:lnTo>
                    <a:pt x="646" y="139"/>
                  </a:lnTo>
                  <a:lnTo>
                    <a:pt x="646" y="140"/>
                  </a:lnTo>
                  <a:lnTo>
                    <a:pt x="646" y="139"/>
                  </a:lnTo>
                  <a:close/>
                  <a:moveTo>
                    <a:pt x="655" y="135"/>
                  </a:moveTo>
                  <a:lnTo>
                    <a:pt x="654" y="135"/>
                  </a:lnTo>
                  <a:lnTo>
                    <a:pt x="655" y="135"/>
                  </a:lnTo>
                  <a:close/>
                  <a:moveTo>
                    <a:pt x="641" y="133"/>
                  </a:moveTo>
                  <a:lnTo>
                    <a:pt x="643" y="133"/>
                  </a:lnTo>
                  <a:lnTo>
                    <a:pt x="643" y="135"/>
                  </a:lnTo>
                  <a:lnTo>
                    <a:pt x="641" y="135"/>
                  </a:lnTo>
                  <a:lnTo>
                    <a:pt x="641" y="133"/>
                  </a:lnTo>
                  <a:close/>
                  <a:moveTo>
                    <a:pt x="641" y="133"/>
                  </a:moveTo>
                  <a:lnTo>
                    <a:pt x="641" y="135"/>
                  </a:lnTo>
                  <a:lnTo>
                    <a:pt x="639" y="133"/>
                  </a:lnTo>
                  <a:lnTo>
                    <a:pt x="637" y="133"/>
                  </a:lnTo>
                  <a:lnTo>
                    <a:pt x="637" y="131"/>
                  </a:lnTo>
                  <a:lnTo>
                    <a:pt x="637" y="129"/>
                  </a:lnTo>
                  <a:lnTo>
                    <a:pt x="637" y="131"/>
                  </a:lnTo>
                  <a:lnTo>
                    <a:pt x="639" y="131"/>
                  </a:lnTo>
                  <a:lnTo>
                    <a:pt x="641" y="131"/>
                  </a:lnTo>
                  <a:lnTo>
                    <a:pt x="641" y="133"/>
                  </a:lnTo>
                  <a:close/>
                  <a:moveTo>
                    <a:pt x="655" y="126"/>
                  </a:moveTo>
                  <a:lnTo>
                    <a:pt x="657" y="126"/>
                  </a:lnTo>
                  <a:lnTo>
                    <a:pt x="655" y="126"/>
                  </a:lnTo>
                  <a:lnTo>
                    <a:pt x="655" y="128"/>
                  </a:lnTo>
                  <a:lnTo>
                    <a:pt x="655" y="126"/>
                  </a:lnTo>
                  <a:close/>
                  <a:moveTo>
                    <a:pt x="666" y="126"/>
                  </a:moveTo>
                  <a:lnTo>
                    <a:pt x="666" y="128"/>
                  </a:lnTo>
                  <a:lnTo>
                    <a:pt x="666" y="126"/>
                  </a:lnTo>
                  <a:lnTo>
                    <a:pt x="665" y="126"/>
                  </a:lnTo>
                  <a:lnTo>
                    <a:pt x="666" y="126"/>
                  </a:lnTo>
                  <a:close/>
                  <a:moveTo>
                    <a:pt x="665" y="128"/>
                  </a:moveTo>
                  <a:lnTo>
                    <a:pt x="665" y="126"/>
                  </a:lnTo>
                  <a:lnTo>
                    <a:pt x="665" y="128"/>
                  </a:lnTo>
                  <a:close/>
                  <a:moveTo>
                    <a:pt x="650" y="124"/>
                  </a:moveTo>
                  <a:lnTo>
                    <a:pt x="652" y="124"/>
                  </a:lnTo>
                  <a:lnTo>
                    <a:pt x="650" y="124"/>
                  </a:lnTo>
                  <a:lnTo>
                    <a:pt x="648" y="124"/>
                  </a:lnTo>
                  <a:lnTo>
                    <a:pt x="650" y="124"/>
                  </a:lnTo>
                  <a:close/>
                  <a:moveTo>
                    <a:pt x="635" y="124"/>
                  </a:moveTo>
                  <a:lnTo>
                    <a:pt x="634" y="124"/>
                  </a:lnTo>
                  <a:lnTo>
                    <a:pt x="635" y="124"/>
                  </a:lnTo>
                  <a:close/>
                  <a:moveTo>
                    <a:pt x="665" y="117"/>
                  </a:moveTo>
                  <a:lnTo>
                    <a:pt x="665" y="115"/>
                  </a:lnTo>
                  <a:lnTo>
                    <a:pt x="665" y="117"/>
                  </a:lnTo>
                  <a:close/>
                  <a:moveTo>
                    <a:pt x="659" y="115"/>
                  </a:moveTo>
                  <a:lnTo>
                    <a:pt x="657" y="115"/>
                  </a:lnTo>
                  <a:lnTo>
                    <a:pt x="657" y="117"/>
                  </a:lnTo>
                  <a:lnTo>
                    <a:pt x="657" y="115"/>
                  </a:lnTo>
                  <a:lnTo>
                    <a:pt x="659" y="115"/>
                  </a:lnTo>
                  <a:close/>
                  <a:moveTo>
                    <a:pt x="674" y="115"/>
                  </a:moveTo>
                  <a:lnTo>
                    <a:pt x="672" y="115"/>
                  </a:lnTo>
                  <a:lnTo>
                    <a:pt x="674" y="115"/>
                  </a:lnTo>
                  <a:close/>
                  <a:moveTo>
                    <a:pt x="168" y="115"/>
                  </a:moveTo>
                  <a:lnTo>
                    <a:pt x="168" y="113"/>
                  </a:lnTo>
                  <a:lnTo>
                    <a:pt x="168" y="115"/>
                  </a:lnTo>
                  <a:close/>
                  <a:moveTo>
                    <a:pt x="668" y="113"/>
                  </a:moveTo>
                  <a:lnTo>
                    <a:pt x="670" y="113"/>
                  </a:lnTo>
                  <a:lnTo>
                    <a:pt x="672" y="113"/>
                  </a:lnTo>
                  <a:lnTo>
                    <a:pt x="674" y="115"/>
                  </a:lnTo>
                  <a:lnTo>
                    <a:pt x="672" y="115"/>
                  </a:lnTo>
                  <a:lnTo>
                    <a:pt x="670" y="115"/>
                  </a:lnTo>
                  <a:lnTo>
                    <a:pt x="668" y="117"/>
                  </a:lnTo>
                  <a:lnTo>
                    <a:pt x="668" y="115"/>
                  </a:lnTo>
                  <a:lnTo>
                    <a:pt x="668" y="117"/>
                  </a:lnTo>
                  <a:lnTo>
                    <a:pt x="666" y="117"/>
                  </a:lnTo>
                  <a:lnTo>
                    <a:pt x="668" y="117"/>
                  </a:lnTo>
                  <a:lnTo>
                    <a:pt x="670" y="115"/>
                  </a:lnTo>
                  <a:lnTo>
                    <a:pt x="672" y="115"/>
                  </a:lnTo>
                  <a:lnTo>
                    <a:pt x="674" y="115"/>
                  </a:lnTo>
                  <a:lnTo>
                    <a:pt x="672" y="117"/>
                  </a:lnTo>
                  <a:lnTo>
                    <a:pt x="672" y="115"/>
                  </a:lnTo>
                  <a:lnTo>
                    <a:pt x="672" y="117"/>
                  </a:lnTo>
                  <a:lnTo>
                    <a:pt x="674" y="117"/>
                  </a:lnTo>
                  <a:lnTo>
                    <a:pt x="674" y="115"/>
                  </a:lnTo>
                  <a:lnTo>
                    <a:pt x="674" y="117"/>
                  </a:lnTo>
                  <a:lnTo>
                    <a:pt x="672" y="117"/>
                  </a:lnTo>
                  <a:lnTo>
                    <a:pt x="670" y="117"/>
                  </a:lnTo>
                  <a:lnTo>
                    <a:pt x="670" y="119"/>
                  </a:lnTo>
                  <a:lnTo>
                    <a:pt x="668" y="119"/>
                  </a:lnTo>
                  <a:lnTo>
                    <a:pt x="668" y="120"/>
                  </a:lnTo>
                  <a:lnTo>
                    <a:pt x="666" y="120"/>
                  </a:lnTo>
                  <a:lnTo>
                    <a:pt x="665" y="122"/>
                  </a:lnTo>
                  <a:lnTo>
                    <a:pt x="663" y="122"/>
                  </a:lnTo>
                  <a:lnTo>
                    <a:pt x="663" y="120"/>
                  </a:lnTo>
                  <a:lnTo>
                    <a:pt x="663" y="119"/>
                  </a:lnTo>
                  <a:lnTo>
                    <a:pt x="665" y="119"/>
                  </a:lnTo>
                  <a:lnTo>
                    <a:pt x="666" y="119"/>
                  </a:lnTo>
                  <a:lnTo>
                    <a:pt x="666" y="117"/>
                  </a:lnTo>
                  <a:lnTo>
                    <a:pt x="665" y="117"/>
                  </a:lnTo>
                  <a:lnTo>
                    <a:pt x="666" y="117"/>
                  </a:lnTo>
                  <a:lnTo>
                    <a:pt x="665" y="117"/>
                  </a:lnTo>
                  <a:lnTo>
                    <a:pt x="666" y="117"/>
                  </a:lnTo>
                  <a:lnTo>
                    <a:pt x="666" y="119"/>
                  </a:lnTo>
                  <a:lnTo>
                    <a:pt x="665" y="117"/>
                  </a:lnTo>
                  <a:lnTo>
                    <a:pt x="665" y="119"/>
                  </a:lnTo>
                  <a:lnTo>
                    <a:pt x="665" y="117"/>
                  </a:lnTo>
                  <a:lnTo>
                    <a:pt x="666" y="117"/>
                  </a:lnTo>
                  <a:lnTo>
                    <a:pt x="666" y="115"/>
                  </a:lnTo>
                  <a:lnTo>
                    <a:pt x="666" y="113"/>
                  </a:lnTo>
                  <a:lnTo>
                    <a:pt x="668" y="113"/>
                  </a:lnTo>
                  <a:close/>
                  <a:moveTo>
                    <a:pt x="670" y="113"/>
                  </a:moveTo>
                  <a:lnTo>
                    <a:pt x="668" y="113"/>
                  </a:lnTo>
                  <a:lnTo>
                    <a:pt x="670" y="113"/>
                  </a:lnTo>
                  <a:close/>
                  <a:moveTo>
                    <a:pt x="623" y="113"/>
                  </a:moveTo>
                  <a:lnTo>
                    <a:pt x="623" y="111"/>
                  </a:lnTo>
                  <a:lnTo>
                    <a:pt x="623" y="113"/>
                  </a:lnTo>
                  <a:close/>
                  <a:moveTo>
                    <a:pt x="674" y="113"/>
                  </a:moveTo>
                  <a:lnTo>
                    <a:pt x="674" y="111"/>
                  </a:lnTo>
                  <a:lnTo>
                    <a:pt x="672" y="111"/>
                  </a:lnTo>
                  <a:lnTo>
                    <a:pt x="674" y="111"/>
                  </a:lnTo>
                  <a:lnTo>
                    <a:pt x="674" y="113"/>
                  </a:lnTo>
                  <a:close/>
                  <a:moveTo>
                    <a:pt x="612" y="109"/>
                  </a:moveTo>
                  <a:lnTo>
                    <a:pt x="612" y="111"/>
                  </a:lnTo>
                  <a:lnTo>
                    <a:pt x="612" y="109"/>
                  </a:lnTo>
                  <a:close/>
                  <a:moveTo>
                    <a:pt x="161" y="102"/>
                  </a:moveTo>
                  <a:lnTo>
                    <a:pt x="161" y="100"/>
                  </a:lnTo>
                  <a:lnTo>
                    <a:pt x="161" y="102"/>
                  </a:lnTo>
                  <a:close/>
                  <a:moveTo>
                    <a:pt x="159" y="91"/>
                  </a:moveTo>
                  <a:lnTo>
                    <a:pt x="157" y="91"/>
                  </a:lnTo>
                  <a:lnTo>
                    <a:pt x="159" y="91"/>
                  </a:lnTo>
                  <a:lnTo>
                    <a:pt x="159" y="89"/>
                  </a:lnTo>
                  <a:lnTo>
                    <a:pt x="159" y="91"/>
                  </a:lnTo>
                  <a:close/>
                  <a:moveTo>
                    <a:pt x="161" y="89"/>
                  </a:moveTo>
                  <a:lnTo>
                    <a:pt x="159" y="89"/>
                  </a:lnTo>
                  <a:lnTo>
                    <a:pt x="161" y="89"/>
                  </a:lnTo>
                  <a:close/>
                  <a:moveTo>
                    <a:pt x="685" y="84"/>
                  </a:moveTo>
                  <a:lnTo>
                    <a:pt x="683" y="84"/>
                  </a:lnTo>
                  <a:lnTo>
                    <a:pt x="685" y="84"/>
                  </a:lnTo>
                  <a:close/>
                  <a:moveTo>
                    <a:pt x="727" y="84"/>
                  </a:moveTo>
                  <a:lnTo>
                    <a:pt x="727" y="86"/>
                  </a:lnTo>
                  <a:lnTo>
                    <a:pt x="727" y="84"/>
                  </a:lnTo>
                  <a:lnTo>
                    <a:pt x="727" y="86"/>
                  </a:lnTo>
                  <a:lnTo>
                    <a:pt x="727" y="84"/>
                  </a:lnTo>
                  <a:lnTo>
                    <a:pt x="727" y="86"/>
                  </a:lnTo>
                  <a:lnTo>
                    <a:pt x="725" y="86"/>
                  </a:lnTo>
                  <a:lnTo>
                    <a:pt x="725" y="84"/>
                  </a:lnTo>
                  <a:lnTo>
                    <a:pt x="727" y="84"/>
                  </a:lnTo>
                  <a:close/>
                  <a:moveTo>
                    <a:pt x="716" y="86"/>
                  </a:moveTo>
                  <a:lnTo>
                    <a:pt x="714" y="84"/>
                  </a:lnTo>
                  <a:lnTo>
                    <a:pt x="716" y="84"/>
                  </a:lnTo>
                  <a:lnTo>
                    <a:pt x="714" y="84"/>
                  </a:lnTo>
                  <a:lnTo>
                    <a:pt x="716" y="84"/>
                  </a:lnTo>
                  <a:lnTo>
                    <a:pt x="716" y="86"/>
                  </a:lnTo>
                  <a:close/>
                  <a:moveTo>
                    <a:pt x="739" y="84"/>
                  </a:moveTo>
                  <a:lnTo>
                    <a:pt x="741" y="84"/>
                  </a:lnTo>
                  <a:lnTo>
                    <a:pt x="741" y="86"/>
                  </a:lnTo>
                  <a:lnTo>
                    <a:pt x="739" y="86"/>
                  </a:lnTo>
                  <a:lnTo>
                    <a:pt x="738" y="86"/>
                  </a:lnTo>
                  <a:lnTo>
                    <a:pt x="738" y="84"/>
                  </a:lnTo>
                  <a:lnTo>
                    <a:pt x="739" y="84"/>
                  </a:lnTo>
                  <a:close/>
                  <a:moveTo>
                    <a:pt x="148" y="84"/>
                  </a:moveTo>
                  <a:lnTo>
                    <a:pt x="150" y="84"/>
                  </a:lnTo>
                  <a:lnTo>
                    <a:pt x="148" y="84"/>
                  </a:lnTo>
                  <a:close/>
                  <a:moveTo>
                    <a:pt x="734" y="82"/>
                  </a:moveTo>
                  <a:lnTo>
                    <a:pt x="734" y="84"/>
                  </a:lnTo>
                  <a:lnTo>
                    <a:pt x="736" y="84"/>
                  </a:lnTo>
                  <a:lnTo>
                    <a:pt x="734" y="84"/>
                  </a:lnTo>
                  <a:lnTo>
                    <a:pt x="734" y="82"/>
                  </a:lnTo>
                  <a:close/>
                  <a:moveTo>
                    <a:pt x="728" y="82"/>
                  </a:moveTo>
                  <a:lnTo>
                    <a:pt x="730" y="84"/>
                  </a:lnTo>
                  <a:lnTo>
                    <a:pt x="728" y="84"/>
                  </a:lnTo>
                  <a:lnTo>
                    <a:pt x="728" y="86"/>
                  </a:lnTo>
                  <a:lnTo>
                    <a:pt x="728" y="84"/>
                  </a:lnTo>
                  <a:lnTo>
                    <a:pt x="727" y="84"/>
                  </a:lnTo>
                  <a:lnTo>
                    <a:pt x="727" y="82"/>
                  </a:lnTo>
                  <a:lnTo>
                    <a:pt x="728" y="82"/>
                  </a:lnTo>
                  <a:close/>
                  <a:moveTo>
                    <a:pt x="736" y="82"/>
                  </a:moveTo>
                  <a:lnTo>
                    <a:pt x="736" y="84"/>
                  </a:lnTo>
                  <a:lnTo>
                    <a:pt x="738" y="84"/>
                  </a:lnTo>
                  <a:lnTo>
                    <a:pt x="736" y="84"/>
                  </a:lnTo>
                  <a:lnTo>
                    <a:pt x="738" y="84"/>
                  </a:lnTo>
                  <a:lnTo>
                    <a:pt x="736" y="84"/>
                  </a:lnTo>
                  <a:lnTo>
                    <a:pt x="734" y="84"/>
                  </a:lnTo>
                  <a:lnTo>
                    <a:pt x="734" y="82"/>
                  </a:lnTo>
                  <a:lnTo>
                    <a:pt x="736" y="82"/>
                  </a:lnTo>
                  <a:close/>
                  <a:moveTo>
                    <a:pt x="163" y="82"/>
                  </a:moveTo>
                  <a:lnTo>
                    <a:pt x="161" y="82"/>
                  </a:lnTo>
                  <a:lnTo>
                    <a:pt x="163" y="82"/>
                  </a:lnTo>
                  <a:close/>
                  <a:moveTo>
                    <a:pt x="743" y="82"/>
                  </a:moveTo>
                  <a:lnTo>
                    <a:pt x="745" y="82"/>
                  </a:lnTo>
                  <a:lnTo>
                    <a:pt x="743" y="82"/>
                  </a:lnTo>
                  <a:lnTo>
                    <a:pt x="743" y="84"/>
                  </a:lnTo>
                  <a:lnTo>
                    <a:pt x="743" y="82"/>
                  </a:lnTo>
                  <a:lnTo>
                    <a:pt x="741" y="82"/>
                  </a:lnTo>
                  <a:lnTo>
                    <a:pt x="743" y="82"/>
                  </a:lnTo>
                  <a:lnTo>
                    <a:pt x="743" y="80"/>
                  </a:lnTo>
                  <a:lnTo>
                    <a:pt x="743" y="82"/>
                  </a:lnTo>
                  <a:close/>
                  <a:moveTo>
                    <a:pt x="730" y="82"/>
                  </a:moveTo>
                  <a:lnTo>
                    <a:pt x="730" y="80"/>
                  </a:lnTo>
                  <a:lnTo>
                    <a:pt x="732" y="80"/>
                  </a:lnTo>
                  <a:lnTo>
                    <a:pt x="732" y="82"/>
                  </a:lnTo>
                  <a:lnTo>
                    <a:pt x="730" y="82"/>
                  </a:lnTo>
                  <a:close/>
                  <a:moveTo>
                    <a:pt x="168" y="80"/>
                  </a:moveTo>
                  <a:lnTo>
                    <a:pt x="168" y="82"/>
                  </a:lnTo>
                  <a:lnTo>
                    <a:pt x="166" y="82"/>
                  </a:lnTo>
                  <a:lnTo>
                    <a:pt x="166" y="80"/>
                  </a:lnTo>
                  <a:lnTo>
                    <a:pt x="168" y="80"/>
                  </a:lnTo>
                  <a:close/>
                  <a:moveTo>
                    <a:pt x="730" y="82"/>
                  </a:moveTo>
                  <a:lnTo>
                    <a:pt x="728" y="82"/>
                  </a:lnTo>
                  <a:lnTo>
                    <a:pt x="728" y="80"/>
                  </a:lnTo>
                  <a:lnTo>
                    <a:pt x="730" y="82"/>
                  </a:lnTo>
                  <a:close/>
                  <a:moveTo>
                    <a:pt x="730" y="82"/>
                  </a:moveTo>
                  <a:lnTo>
                    <a:pt x="730" y="80"/>
                  </a:lnTo>
                  <a:lnTo>
                    <a:pt x="728" y="80"/>
                  </a:lnTo>
                  <a:lnTo>
                    <a:pt x="730" y="80"/>
                  </a:lnTo>
                  <a:lnTo>
                    <a:pt x="730" y="82"/>
                  </a:lnTo>
                  <a:close/>
                  <a:moveTo>
                    <a:pt x="743" y="80"/>
                  </a:moveTo>
                  <a:lnTo>
                    <a:pt x="743" y="82"/>
                  </a:lnTo>
                  <a:lnTo>
                    <a:pt x="745" y="82"/>
                  </a:lnTo>
                  <a:lnTo>
                    <a:pt x="745" y="84"/>
                  </a:lnTo>
                  <a:lnTo>
                    <a:pt x="745" y="82"/>
                  </a:lnTo>
                  <a:lnTo>
                    <a:pt x="743" y="82"/>
                  </a:lnTo>
                  <a:lnTo>
                    <a:pt x="743" y="80"/>
                  </a:lnTo>
                  <a:close/>
                  <a:moveTo>
                    <a:pt x="738" y="80"/>
                  </a:moveTo>
                  <a:lnTo>
                    <a:pt x="738" y="82"/>
                  </a:lnTo>
                  <a:lnTo>
                    <a:pt x="736" y="82"/>
                  </a:lnTo>
                  <a:lnTo>
                    <a:pt x="738" y="82"/>
                  </a:lnTo>
                  <a:lnTo>
                    <a:pt x="736" y="82"/>
                  </a:lnTo>
                  <a:lnTo>
                    <a:pt x="736" y="80"/>
                  </a:lnTo>
                  <a:lnTo>
                    <a:pt x="734" y="80"/>
                  </a:lnTo>
                  <a:lnTo>
                    <a:pt x="736" y="80"/>
                  </a:lnTo>
                  <a:lnTo>
                    <a:pt x="738" y="80"/>
                  </a:lnTo>
                  <a:close/>
                  <a:moveTo>
                    <a:pt x="719" y="80"/>
                  </a:moveTo>
                  <a:lnTo>
                    <a:pt x="721" y="80"/>
                  </a:lnTo>
                  <a:lnTo>
                    <a:pt x="721" y="82"/>
                  </a:lnTo>
                  <a:lnTo>
                    <a:pt x="719" y="82"/>
                  </a:lnTo>
                  <a:lnTo>
                    <a:pt x="719" y="84"/>
                  </a:lnTo>
                  <a:lnTo>
                    <a:pt x="719" y="82"/>
                  </a:lnTo>
                  <a:lnTo>
                    <a:pt x="719" y="80"/>
                  </a:lnTo>
                  <a:close/>
                  <a:moveTo>
                    <a:pt x="725" y="80"/>
                  </a:moveTo>
                  <a:lnTo>
                    <a:pt x="725" y="82"/>
                  </a:lnTo>
                  <a:lnTo>
                    <a:pt x="725" y="84"/>
                  </a:lnTo>
                  <a:lnTo>
                    <a:pt x="725" y="82"/>
                  </a:lnTo>
                  <a:lnTo>
                    <a:pt x="723" y="82"/>
                  </a:lnTo>
                  <a:lnTo>
                    <a:pt x="723" y="80"/>
                  </a:lnTo>
                  <a:lnTo>
                    <a:pt x="725" y="80"/>
                  </a:lnTo>
                  <a:close/>
                  <a:moveTo>
                    <a:pt x="734" y="82"/>
                  </a:moveTo>
                  <a:lnTo>
                    <a:pt x="734" y="80"/>
                  </a:lnTo>
                  <a:lnTo>
                    <a:pt x="732" y="80"/>
                  </a:lnTo>
                  <a:lnTo>
                    <a:pt x="734" y="80"/>
                  </a:lnTo>
                  <a:lnTo>
                    <a:pt x="736" y="82"/>
                  </a:lnTo>
                  <a:lnTo>
                    <a:pt x="734" y="82"/>
                  </a:lnTo>
                  <a:close/>
                  <a:moveTo>
                    <a:pt x="747" y="80"/>
                  </a:moveTo>
                  <a:lnTo>
                    <a:pt x="747" y="82"/>
                  </a:lnTo>
                  <a:lnTo>
                    <a:pt x="745" y="82"/>
                  </a:lnTo>
                  <a:lnTo>
                    <a:pt x="745" y="80"/>
                  </a:lnTo>
                  <a:lnTo>
                    <a:pt x="745" y="78"/>
                  </a:lnTo>
                  <a:lnTo>
                    <a:pt x="747" y="78"/>
                  </a:lnTo>
                  <a:lnTo>
                    <a:pt x="747" y="80"/>
                  </a:lnTo>
                  <a:close/>
                  <a:moveTo>
                    <a:pt x="716" y="80"/>
                  </a:moveTo>
                  <a:lnTo>
                    <a:pt x="716" y="82"/>
                  </a:lnTo>
                  <a:lnTo>
                    <a:pt x="717" y="82"/>
                  </a:lnTo>
                  <a:lnTo>
                    <a:pt x="716" y="82"/>
                  </a:lnTo>
                  <a:lnTo>
                    <a:pt x="716" y="84"/>
                  </a:lnTo>
                  <a:lnTo>
                    <a:pt x="716" y="82"/>
                  </a:lnTo>
                  <a:lnTo>
                    <a:pt x="716" y="80"/>
                  </a:lnTo>
                  <a:lnTo>
                    <a:pt x="716" y="78"/>
                  </a:lnTo>
                  <a:lnTo>
                    <a:pt x="716" y="80"/>
                  </a:lnTo>
                  <a:close/>
                  <a:moveTo>
                    <a:pt x="745" y="80"/>
                  </a:moveTo>
                  <a:lnTo>
                    <a:pt x="745" y="82"/>
                  </a:lnTo>
                  <a:lnTo>
                    <a:pt x="743" y="82"/>
                  </a:lnTo>
                  <a:lnTo>
                    <a:pt x="743" y="80"/>
                  </a:lnTo>
                  <a:lnTo>
                    <a:pt x="745" y="80"/>
                  </a:lnTo>
                  <a:lnTo>
                    <a:pt x="743" y="80"/>
                  </a:lnTo>
                  <a:lnTo>
                    <a:pt x="743" y="78"/>
                  </a:lnTo>
                  <a:lnTo>
                    <a:pt x="745" y="80"/>
                  </a:lnTo>
                  <a:close/>
                  <a:moveTo>
                    <a:pt x="175" y="78"/>
                  </a:moveTo>
                  <a:lnTo>
                    <a:pt x="175" y="80"/>
                  </a:lnTo>
                  <a:lnTo>
                    <a:pt x="174" y="78"/>
                  </a:lnTo>
                  <a:lnTo>
                    <a:pt x="174" y="80"/>
                  </a:lnTo>
                  <a:lnTo>
                    <a:pt x="174" y="78"/>
                  </a:lnTo>
                  <a:lnTo>
                    <a:pt x="175" y="78"/>
                  </a:lnTo>
                  <a:close/>
                  <a:moveTo>
                    <a:pt x="728" y="78"/>
                  </a:moveTo>
                  <a:lnTo>
                    <a:pt x="730" y="80"/>
                  </a:lnTo>
                  <a:lnTo>
                    <a:pt x="728" y="80"/>
                  </a:lnTo>
                  <a:lnTo>
                    <a:pt x="728" y="78"/>
                  </a:lnTo>
                  <a:lnTo>
                    <a:pt x="728" y="80"/>
                  </a:lnTo>
                  <a:lnTo>
                    <a:pt x="728" y="82"/>
                  </a:lnTo>
                  <a:lnTo>
                    <a:pt x="727" y="82"/>
                  </a:lnTo>
                  <a:lnTo>
                    <a:pt x="727" y="80"/>
                  </a:lnTo>
                  <a:lnTo>
                    <a:pt x="727" y="78"/>
                  </a:lnTo>
                  <a:lnTo>
                    <a:pt x="728" y="78"/>
                  </a:lnTo>
                  <a:close/>
                  <a:moveTo>
                    <a:pt x="741" y="80"/>
                  </a:moveTo>
                  <a:lnTo>
                    <a:pt x="741" y="82"/>
                  </a:lnTo>
                  <a:lnTo>
                    <a:pt x="739" y="82"/>
                  </a:lnTo>
                  <a:lnTo>
                    <a:pt x="739" y="80"/>
                  </a:lnTo>
                  <a:lnTo>
                    <a:pt x="739" y="78"/>
                  </a:lnTo>
                  <a:lnTo>
                    <a:pt x="741" y="78"/>
                  </a:lnTo>
                  <a:lnTo>
                    <a:pt x="741" y="80"/>
                  </a:lnTo>
                  <a:close/>
                  <a:moveTo>
                    <a:pt x="146" y="80"/>
                  </a:moveTo>
                  <a:lnTo>
                    <a:pt x="146" y="78"/>
                  </a:lnTo>
                  <a:lnTo>
                    <a:pt x="146" y="80"/>
                  </a:lnTo>
                  <a:close/>
                  <a:moveTo>
                    <a:pt x="723" y="78"/>
                  </a:moveTo>
                  <a:lnTo>
                    <a:pt x="723" y="80"/>
                  </a:lnTo>
                  <a:lnTo>
                    <a:pt x="723" y="82"/>
                  </a:lnTo>
                  <a:lnTo>
                    <a:pt x="723" y="84"/>
                  </a:lnTo>
                  <a:lnTo>
                    <a:pt x="723" y="82"/>
                  </a:lnTo>
                  <a:lnTo>
                    <a:pt x="721" y="82"/>
                  </a:lnTo>
                  <a:lnTo>
                    <a:pt x="723" y="82"/>
                  </a:lnTo>
                  <a:lnTo>
                    <a:pt x="723" y="80"/>
                  </a:lnTo>
                  <a:lnTo>
                    <a:pt x="721" y="80"/>
                  </a:lnTo>
                  <a:lnTo>
                    <a:pt x="723" y="80"/>
                  </a:lnTo>
                  <a:lnTo>
                    <a:pt x="723" y="78"/>
                  </a:lnTo>
                  <a:lnTo>
                    <a:pt x="721" y="78"/>
                  </a:lnTo>
                  <a:lnTo>
                    <a:pt x="723" y="78"/>
                  </a:lnTo>
                  <a:close/>
                  <a:moveTo>
                    <a:pt x="719" y="80"/>
                  </a:moveTo>
                  <a:lnTo>
                    <a:pt x="719" y="82"/>
                  </a:lnTo>
                  <a:lnTo>
                    <a:pt x="719" y="84"/>
                  </a:lnTo>
                  <a:lnTo>
                    <a:pt x="719" y="86"/>
                  </a:lnTo>
                  <a:lnTo>
                    <a:pt x="719" y="84"/>
                  </a:lnTo>
                  <a:lnTo>
                    <a:pt x="719" y="86"/>
                  </a:lnTo>
                  <a:lnTo>
                    <a:pt x="717" y="86"/>
                  </a:lnTo>
                  <a:lnTo>
                    <a:pt x="717" y="84"/>
                  </a:lnTo>
                  <a:lnTo>
                    <a:pt x="716" y="84"/>
                  </a:lnTo>
                  <a:lnTo>
                    <a:pt x="716" y="82"/>
                  </a:lnTo>
                  <a:lnTo>
                    <a:pt x="717" y="82"/>
                  </a:lnTo>
                  <a:lnTo>
                    <a:pt x="717" y="80"/>
                  </a:lnTo>
                  <a:lnTo>
                    <a:pt x="716" y="80"/>
                  </a:lnTo>
                  <a:lnTo>
                    <a:pt x="716" y="78"/>
                  </a:lnTo>
                  <a:lnTo>
                    <a:pt x="717" y="78"/>
                  </a:lnTo>
                  <a:lnTo>
                    <a:pt x="719" y="80"/>
                  </a:lnTo>
                  <a:close/>
                  <a:moveTo>
                    <a:pt x="743" y="78"/>
                  </a:moveTo>
                  <a:lnTo>
                    <a:pt x="743" y="80"/>
                  </a:lnTo>
                  <a:lnTo>
                    <a:pt x="741" y="80"/>
                  </a:lnTo>
                  <a:lnTo>
                    <a:pt x="741" y="78"/>
                  </a:lnTo>
                  <a:lnTo>
                    <a:pt x="743" y="78"/>
                  </a:lnTo>
                  <a:close/>
                  <a:moveTo>
                    <a:pt x="721" y="78"/>
                  </a:moveTo>
                  <a:lnTo>
                    <a:pt x="723" y="78"/>
                  </a:lnTo>
                  <a:lnTo>
                    <a:pt x="723" y="80"/>
                  </a:lnTo>
                  <a:lnTo>
                    <a:pt x="721" y="80"/>
                  </a:lnTo>
                  <a:lnTo>
                    <a:pt x="721" y="78"/>
                  </a:lnTo>
                  <a:close/>
                  <a:moveTo>
                    <a:pt x="745" y="78"/>
                  </a:moveTo>
                  <a:lnTo>
                    <a:pt x="747" y="78"/>
                  </a:lnTo>
                  <a:lnTo>
                    <a:pt x="745" y="78"/>
                  </a:lnTo>
                  <a:lnTo>
                    <a:pt x="745" y="80"/>
                  </a:lnTo>
                  <a:lnTo>
                    <a:pt x="745" y="78"/>
                  </a:lnTo>
                  <a:close/>
                  <a:moveTo>
                    <a:pt x="739" y="78"/>
                  </a:moveTo>
                  <a:lnTo>
                    <a:pt x="738" y="80"/>
                  </a:lnTo>
                  <a:lnTo>
                    <a:pt x="739" y="80"/>
                  </a:lnTo>
                  <a:lnTo>
                    <a:pt x="739" y="82"/>
                  </a:lnTo>
                  <a:lnTo>
                    <a:pt x="738" y="82"/>
                  </a:lnTo>
                  <a:lnTo>
                    <a:pt x="739" y="82"/>
                  </a:lnTo>
                  <a:lnTo>
                    <a:pt x="738" y="82"/>
                  </a:lnTo>
                  <a:lnTo>
                    <a:pt x="738" y="80"/>
                  </a:lnTo>
                  <a:lnTo>
                    <a:pt x="736" y="80"/>
                  </a:lnTo>
                  <a:lnTo>
                    <a:pt x="736" y="78"/>
                  </a:lnTo>
                  <a:lnTo>
                    <a:pt x="738" y="78"/>
                  </a:lnTo>
                  <a:lnTo>
                    <a:pt x="736" y="78"/>
                  </a:lnTo>
                  <a:lnTo>
                    <a:pt x="738" y="78"/>
                  </a:lnTo>
                  <a:lnTo>
                    <a:pt x="739" y="78"/>
                  </a:lnTo>
                  <a:close/>
                  <a:moveTo>
                    <a:pt x="723" y="78"/>
                  </a:moveTo>
                  <a:lnTo>
                    <a:pt x="721" y="78"/>
                  </a:lnTo>
                  <a:lnTo>
                    <a:pt x="723" y="78"/>
                  </a:lnTo>
                  <a:close/>
                  <a:moveTo>
                    <a:pt x="716" y="78"/>
                  </a:moveTo>
                  <a:lnTo>
                    <a:pt x="716" y="76"/>
                  </a:lnTo>
                  <a:lnTo>
                    <a:pt x="716" y="78"/>
                  </a:lnTo>
                  <a:close/>
                  <a:moveTo>
                    <a:pt x="730" y="78"/>
                  </a:moveTo>
                  <a:lnTo>
                    <a:pt x="728" y="78"/>
                  </a:lnTo>
                  <a:lnTo>
                    <a:pt x="728" y="76"/>
                  </a:lnTo>
                  <a:lnTo>
                    <a:pt x="728" y="78"/>
                  </a:lnTo>
                  <a:lnTo>
                    <a:pt x="730" y="78"/>
                  </a:lnTo>
                  <a:close/>
                  <a:moveTo>
                    <a:pt x="719" y="80"/>
                  </a:moveTo>
                  <a:lnTo>
                    <a:pt x="719" y="78"/>
                  </a:lnTo>
                  <a:lnTo>
                    <a:pt x="717" y="78"/>
                  </a:lnTo>
                  <a:lnTo>
                    <a:pt x="719" y="78"/>
                  </a:lnTo>
                  <a:lnTo>
                    <a:pt x="719" y="76"/>
                  </a:lnTo>
                  <a:lnTo>
                    <a:pt x="719" y="78"/>
                  </a:lnTo>
                  <a:lnTo>
                    <a:pt x="719" y="80"/>
                  </a:lnTo>
                  <a:close/>
                  <a:moveTo>
                    <a:pt x="745" y="78"/>
                  </a:moveTo>
                  <a:lnTo>
                    <a:pt x="745" y="80"/>
                  </a:lnTo>
                  <a:lnTo>
                    <a:pt x="745" y="78"/>
                  </a:lnTo>
                  <a:lnTo>
                    <a:pt x="743" y="78"/>
                  </a:lnTo>
                  <a:lnTo>
                    <a:pt x="743" y="76"/>
                  </a:lnTo>
                  <a:lnTo>
                    <a:pt x="745" y="76"/>
                  </a:lnTo>
                  <a:lnTo>
                    <a:pt x="745" y="78"/>
                  </a:lnTo>
                  <a:close/>
                  <a:moveTo>
                    <a:pt x="730" y="80"/>
                  </a:moveTo>
                  <a:lnTo>
                    <a:pt x="730" y="78"/>
                  </a:lnTo>
                  <a:lnTo>
                    <a:pt x="730" y="76"/>
                  </a:lnTo>
                  <a:lnTo>
                    <a:pt x="730" y="78"/>
                  </a:lnTo>
                  <a:lnTo>
                    <a:pt x="730" y="80"/>
                  </a:lnTo>
                  <a:close/>
                  <a:moveTo>
                    <a:pt x="719" y="76"/>
                  </a:moveTo>
                  <a:lnTo>
                    <a:pt x="717" y="76"/>
                  </a:lnTo>
                  <a:lnTo>
                    <a:pt x="719" y="76"/>
                  </a:lnTo>
                  <a:close/>
                  <a:moveTo>
                    <a:pt x="725" y="76"/>
                  </a:moveTo>
                  <a:lnTo>
                    <a:pt x="725" y="78"/>
                  </a:lnTo>
                  <a:lnTo>
                    <a:pt x="725" y="80"/>
                  </a:lnTo>
                  <a:lnTo>
                    <a:pt x="723" y="80"/>
                  </a:lnTo>
                  <a:lnTo>
                    <a:pt x="723" y="78"/>
                  </a:lnTo>
                  <a:lnTo>
                    <a:pt x="723" y="76"/>
                  </a:lnTo>
                  <a:lnTo>
                    <a:pt x="725" y="76"/>
                  </a:lnTo>
                  <a:close/>
                  <a:moveTo>
                    <a:pt x="177" y="78"/>
                  </a:moveTo>
                  <a:lnTo>
                    <a:pt x="177" y="76"/>
                  </a:lnTo>
                  <a:lnTo>
                    <a:pt x="177" y="78"/>
                  </a:lnTo>
                  <a:close/>
                  <a:moveTo>
                    <a:pt x="734" y="76"/>
                  </a:moveTo>
                  <a:lnTo>
                    <a:pt x="736" y="76"/>
                  </a:lnTo>
                  <a:lnTo>
                    <a:pt x="736" y="78"/>
                  </a:lnTo>
                  <a:lnTo>
                    <a:pt x="736" y="80"/>
                  </a:lnTo>
                  <a:lnTo>
                    <a:pt x="736" y="78"/>
                  </a:lnTo>
                  <a:lnTo>
                    <a:pt x="734" y="78"/>
                  </a:lnTo>
                  <a:lnTo>
                    <a:pt x="736" y="80"/>
                  </a:lnTo>
                  <a:lnTo>
                    <a:pt x="734" y="80"/>
                  </a:lnTo>
                  <a:lnTo>
                    <a:pt x="736" y="80"/>
                  </a:lnTo>
                  <a:lnTo>
                    <a:pt x="736" y="82"/>
                  </a:lnTo>
                  <a:lnTo>
                    <a:pt x="734" y="80"/>
                  </a:lnTo>
                  <a:lnTo>
                    <a:pt x="734" y="78"/>
                  </a:lnTo>
                  <a:lnTo>
                    <a:pt x="734" y="76"/>
                  </a:lnTo>
                  <a:close/>
                  <a:moveTo>
                    <a:pt x="728" y="76"/>
                  </a:moveTo>
                  <a:lnTo>
                    <a:pt x="728" y="78"/>
                  </a:lnTo>
                  <a:lnTo>
                    <a:pt x="727" y="78"/>
                  </a:lnTo>
                  <a:lnTo>
                    <a:pt x="727" y="76"/>
                  </a:lnTo>
                  <a:lnTo>
                    <a:pt x="728" y="76"/>
                  </a:lnTo>
                  <a:lnTo>
                    <a:pt x="727" y="76"/>
                  </a:lnTo>
                  <a:lnTo>
                    <a:pt x="727" y="78"/>
                  </a:lnTo>
                  <a:lnTo>
                    <a:pt x="727" y="76"/>
                  </a:lnTo>
                  <a:lnTo>
                    <a:pt x="728" y="76"/>
                  </a:lnTo>
                  <a:close/>
                  <a:moveTo>
                    <a:pt x="723" y="76"/>
                  </a:moveTo>
                  <a:lnTo>
                    <a:pt x="725" y="76"/>
                  </a:lnTo>
                  <a:lnTo>
                    <a:pt x="723" y="76"/>
                  </a:lnTo>
                  <a:lnTo>
                    <a:pt x="723" y="78"/>
                  </a:lnTo>
                  <a:lnTo>
                    <a:pt x="723" y="76"/>
                  </a:lnTo>
                  <a:close/>
                  <a:moveTo>
                    <a:pt x="745" y="76"/>
                  </a:moveTo>
                  <a:lnTo>
                    <a:pt x="745" y="78"/>
                  </a:lnTo>
                  <a:lnTo>
                    <a:pt x="745" y="76"/>
                  </a:lnTo>
                  <a:lnTo>
                    <a:pt x="743" y="76"/>
                  </a:lnTo>
                  <a:lnTo>
                    <a:pt x="745" y="76"/>
                  </a:lnTo>
                  <a:close/>
                  <a:moveTo>
                    <a:pt x="736" y="76"/>
                  </a:moveTo>
                  <a:lnTo>
                    <a:pt x="734" y="76"/>
                  </a:lnTo>
                  <a:lnTo>
                    <a:pt x="736" y="76"/>
                  </a:lnTo>
                  <a:close/>
                  <a:moveTo>
                    <a:pt x="738" y="78"/>
                  </a:moveTo>
                  <a:lnTo>
                    <a:pt x="736" y="78"/>
                  </a:lnTo>
                  <a:lnTo>
                    <a:pt x="738" y="76"/>
                  </a:lnTo>
                  <a:lnTo>
                    <a:pt x="738" y="75"/>
                  </a:lnTo>
                  <a:lnTo>
                    <a:pt x="738" y="76"/>
                  </a:lnTo>
                  <a:lnTo>
                    <a:pt x="738" y="78"/>
                  </a:lnTo>
                  <a:close/>
                  <a:moveTo>
                    <a:pt x="736" y="78"/>
                  </a:moveTo>
                  <a:lnTo>
                    <a:pt x="736" y="76"/>
                  </a:lnTo>
                  <a:lnTo>
                    <a:pt x="736" y="75"/>
                  </a:lnTo>
                  <a:lnTo>
                    <a:pt x="736" y="76"/>
                  </a:lnTo>
                  <a:lnTo>
                    <a:pt x="738" y="76"/>
                  </a:lnTo>
                  <a:lnTo>
                    <a:pt x="736" y="76"/>
                  </a:lnTo>
                  <a:lnTo>
                    <a:pt x="738" y="76"/>
                  </a:lnTo>
                  <a:lnTo>
                    <a:pt x="736" y="76"/>
                  </a:lnTo>
                  <a:lnTo>
                    <a:pt x="736" y="78"/>
                  </a:lnTo>
                  <a:close/>
                  <a:moveTo>
                    <a:pt x="741" y="75"/>
                  </a:moveTo>
                  <a:lnTo>
                    <a:pt x="741" y="76"/>
                  </a:lnTo>
                  <a:lnTo>
                    <a:pt x="741" y="78"/>
                  </a:lnTo>
                  <a:lnTo>
                    <a:pt x="741" y="76"/>
                  </a:lnTo>
                  <a:lnTo>
                    <a:pt x="739" y="76"/>
                  </a:lnTo>
                  <a:lnTo>
                    <a:pt x="741" y="76"/>
                  </a:lnTo>
                  <a:lnTo>
                    <a:pt x="741" y="75"/>
                  </a:lnTo>
                  <a:close/>
                  <a:moveTo>
                    <a:pt x="727" y="76"/>
                  </a:moveTo>
                  <a:lnTo>
                    <a:pt x="725" y="76"/>
                  </a:lnTo>
                  <a:lnTo>
                    <a:pt x="725" y="75"/>
                  </a:lnTo>
                  <a:lnTo>
                    <a:pt x="727" y="75"/>
                  </a:lnTo>
                  <a:lnTo>
                    <a:pt x="727" y="76"/>
                  </a:lnTo>
                  <a:close/>
                  <a:moveTo>
                    <a:pt x="157" y="75"/>
                  </a:moveTo>
                  <a:lnTo>
                    <a:pt x="155" y="75"/>
                  </a:lnTo>
                  <a:lnTo>
                    <a:pt x="157" y="75"/>
                  </a:lnTo>
                  <a:close/>
                  <a:moveTo>
                    <a:pt x="743" y="75"/>
                  </a:moveTo>
                  <a:lnTo>
                    <a:pt x="743" y="76"/>
                  </a:lnTo>
                  <a:lnTo>
                    <a:pt x="741" y="76"/>
                  </a:lnTo>
                  <a:lnTo>
                    <a:pt x="743" y="76"/>
                  </a:lnTo>
                  <a:lnTo>
                    <a:pt x="743" y="78"/>
                  </a:lnTo>
                  <a:lnTo>
                    <a:pt x="741" y="78"/>
                  </a:lnTo>
                  <a:lnTo>
                    <a:pt x="741" y="76"/>
                  </a:lnTo>
                  <a:lnTo>
                    <a:pt x="741" y="75"/>
                  </a:lnTo>
                  <a:lnTo>
                    <a:pt x="743" y="75"/>
                  </a:lnTo>
                  <a:close/>
                  <a:moveTo>
                    <a:pt x="730" y="76"/>
                  </a:moveTo>
                  <a:lnTo>
                    <a:pt x="728" y="76"/>
                  </a:lnTo>
                  <a:lnTo>
                    <a:pt x="728" y="75"/>
                  </a:lnTo>
                  <a:lnTo>
                    <a:pt x="730" y="75"/>
                  </a:lnTo>
                  <a:lnTo>
                    <a:pt x="730" y="76"/>
                  </a:lnTo>
                  <a:close/>
                  <a:moveTo>
                    <a:pt x="721" y="76"/>
                  </a:moveTo>
                  <a:lnTo>
                    <a:pt x="721" y="78"/>
                  </a:lnTo>
                  <a:lnTo>
                    <a:pt x="721" y="80"/>
                  </a:lnTo>
                  <a:lnTo>
                    <a:pt x="719" y="80"/>
                  </a:lnTo>
                  <a:lnTo>
                    <a:pt x="719" y="78"/>
                  </a:lnTo>
                  <a:lnTo>
                    <a:pt x="719" y="76"/>
                  </a:lnTo>
                  <a:lnTo>
                    <a:pt x="717" y="76"/>
                  </a:lnTo>
                  <a:lnTo>
                    <a:pt x="719" y="75"/>
                  </a:lnTo>
                  <a:lnTo>
                    <a:pt x="721" y="75"/>
                  </a:lnTo>
                  <a:lnTo>
                    <a:pt x="721" y="76"/>
                  </a:lnTo>
                  <a:close/>
                  <a:moveTo>
                    <a:pt x="739" y="75"/>
                  </a:moveTo>
                  <a:lnTo>
                    <a:pt x="739" y="76"/>
                  </a:lnTo>
                  <a:lnTo>
                    <a:pt x="741" y="76"/>
                  </a:lnTo>
                  <a:lnTo>
                    <a:pt x="739" y="78"/>
                  </a:lnTo>
                  <a:lnTo>
                    <a:pt x="741" y="78"/>
                  </a:lnTo>
                  <a:lnTo>
                    <a:pt x="739" y="78"/>
                  </a:lnTo>
                  <a:lnTo>
                    <a:pt x="739" y="76"/>
                  </a:lnTo>
                  <a:lnTo>
                    <a:pt x="738" y="76"/>
                  </a:lnTo>
                  <a:lnTo>
                    <a:pt x="739" y="76"/>
                  </a:lnTo>
                  <a:lnTo>
                    <a:pt x="738" y="75"/>
                  </a:lnTo>
                  <a:lnTo>
                    <a:pt x="739" y="75"/>
                  </a:lnTo>
                  <a:close/>
                  <a:moveTo>
                    <a:pt x="714" y="80"/>
                  </a:moveTo>
                  <a:lnTo>
                    <a:pt x="714" y="82"/>
                  </a:lnTo>
                  <a:lnTo>
                    <a:pt x="712" y="82"/>
                  </a:lnTo>
                  <a:lnTo>
                    <a:pt x="710" y="82"/>
                  </a:lnTo>
                  <a:lnTo>
                    <a:pt x="710" y="80"/>
                  </a:lnTo>
                  <a:lnTo>
                    <a:pt x="710" y="78"/>
                  </a:lnTo>
                  <a:lnTo>
                    <a:pt x="710" y="76"/>
                  </a:lnTo>
                  <a:lnTo>
                    <a:pt x="712" y="76"/>
                  </a:lnTo>
                  <a:lnTo>
                    <a:pt x="712" y="75"/>
                  </a:lnTo>
                  <a:lnTo>
                    <a:pt x="714" y="73"/>
                  </a:lnTo>
                  <a:lnTo>
                    <a:pt x="714" y="75"/>
                  </a:lnTo>
                  <a:lnTo>
                    <a:pt x="714" y="76"/>
                  </a:lnTo>
                  <a:lnTo>
                    <a:pt x="714" y="78"/>
                  </a:lnTo>
                  <a:lnTo>
                    <a:pt x="714" y="80"/>
                  </a:lnTo>
                  <a:close/>
                  <a:moveTo>
                    <a:pt x="736" y="75"/>
                  </a:moveTo>
                  <a:lnTo>
                    <a:pt x="738" y="75"/>
                  </a:lnTo>
                  <a:lnTo>
                    <a:pt x="738" y="73"/>
                  </a:lnTo>
                  <a:lnTo>
                    <a:pt x="738" y="75"/>
                  </a:lnTo>
                  <a:lnTo>
                    <a:pt x="738" y="73"/>
                  </a:lnTo>
                  <a:lnTo>
                    <a:pt x="738" y="75"/>
                  </a:lnTo>
                  <a:lnTo>
                    <a:pt x="738" y="76"/>
                  </a:lnTo>
                  <a:lnTo>
                    <a:pt x="736" y="76"/>
                  </a:lnTo>
                  <a:lnTo>
                    <a:pt x="738" y="76"/>
                  </a:lnTo>
                  <a:lnTo>
                    <a:pt x="736" y="76"/>
                  </a:lnTo>
                  <a:lnTo>
                    <a:pt x="736" y="75"/>
                  </a:lnTo>
                  <a:lnTo>
                    <a:pt x="736" y="73"/>
                  </a:lnTo>
                  <a:lnTo>
                    <a:pt x="738" y="73"/>
                  </a:lnTo>
                  <a:lnTo>
                    <a:pt x="736" y="75"/>
                  </a:lnTo>
                  <a:close/>
                  <a:moveTo>
                    <a:pt x="745" y="73"/>
                  </a:moveTo>
                  <a:lnTo>
                    <a:pt x="745" y="75"/>
                  </a:lnTo>
                  <a:lnTo>
                    <a:pt x="745" y="73"/>
                  </a:lnTo>
                  <a:lnTo>
                    <a:pt x="743" y="75"/>
                  </a:lnTo>
                  <a:lnTo>
                    <a:pt x="745" y="75"/>
                  </a:lnTo>
                  <a:lnTo>
                    <a:pt x="745" y="76"/>
                  </a:lnTo>
                  <a:lnTo>
                    <a:pt x="745" y="75"/>
                  </a:lnTo>
                  <a:lnTo>
                    <a:pt x="745" y="76"/>
                  </a:lnTo>
                  <a:lnTo>
                    <a:pt x="743" y="76"/>
                  </a:lnTo>
                  <a:lnTo>
                    <a:pt x="741" y="76"/>
                  </a:lnTo>
                  <a:lnTo>
                    <a:pt x="743" y="76"/>
                  </a:lnTo>
                  <a:lnTo>
                    <a:pt x="743" y="75"/>
                  </a:lnTo>
                  <a:lnTo>
                    <a:pt x="743" y="73"/>
                  </a:lnTo>
                  <a:lnTo>
                    <a:pt x="745" y="73"/>
                  </a:lnTo>
                  <a:close/>
                  <a:moveTo>
                    <a:pt x="730" y="75"/>
                  </a:moveTo>
                  <a:lnTo>
                    <a:pt x="732" y="73"/>
                  </a:lnTo>
                  <a:lnTo>
                    <a:pt x="732" y="75"/>
                  </a:lnTo>
                  <a:lnTo>
                    <a:pt x="732" y="76"/>
                  </a:lnTo>
                  <a:lnTo>
                    <a:pt x="730" y="76"/>
                  </a:lnTo>
                  <a:lnTo>
                    <a:pt x="730" y="75"/>
                  </a:lnTo>
                  <a:lnTo>
                    <a:pt x="730" y="73"/>
                  </a:lnTo>
                  <a:lnTo>
                    <a:pt x="730" y="75"/>
                  </a:lnTo>
                  <a:close/>
                  <a:moveTo>
                    <a:pt x="738" y="73"/>
                  </a:moveTo>
                  <a:lnTo>
                    <a:pt x="739" y="73"/>
                  </a:lnTo>
                  <a:lnTo>
                    <a:pt x="738" y="73"/>
                  </a:lnTo>
                  <a:lnTo>
                    <a:pt x="738" y="75"/>
                  </a:lnTo>
                  <a:lnTo>
                    <a:pt x="738" y="73"/>
                  </a:lnTo>
                  <a:lnTo>
                    <a:pt x="738" y="75"/>
                  </a:lnTo>
                  <a:lnTo>
                    <a:pt x="738" y="73"/>
                  </a:lnTo>
                  <a:close/>
                  <a:moveTo>
                    <a:pt x="728" y="73"/>
                  </a:moveTo>
                  <a:lnTo>
                    <a:pt x="728" y="75"/>
                  </a:lnTo>
                  <a:lnTo>
                    <a:pt x="728" y="76"/>
                  </a:lnTo>
                  <a:lnTo>
                    <a:pt x="728" y="75"/>
                  </a:lnTo>
                  <a:lnTo>
                    <a:pt x="727" y="75"/>
                  </a:lnTo>
                  <a:lnTo>
                    <a:pt x="728" y="75"/>
                  </a:lnTo>
                  <a:lnTo>
                    <a:pt x="728" y="73"/>
                  </a:lnTo>
                  <a:close/>
                  <a:moveTo>
                    <a:pt x="725" y="73"/>
                  </a:moveTo>
                  <a:lnTo>
                    <a:pt x="727" y="73"/>
                  </a:lnTo>
                  <a:lnTo>
                    <a:pt x="727" y="75"/>
                  </a:lnTo>
                  <a:lnTo>
                    <a:pt x="725" y="75"/>
                  </a:lnTo>
                  <a:lnTo>
                    <a:pt x="725" y="76"/>
                  </a:lnTo>
                  <a:lnTo>
                    <a:pt x="723" y="76"/>
                  </a:lnTo>
                  <a:lnTo>
                    <a:pt x="723" y="75"/>
                  </a:lnTo>
                  <a:lnTo>
                    <a:pt x="723" y="73"/>
                  </a:lnTo>
                  <a:lnTo>
                    <a:pt x="725" y="73"/>
                  </a:lnTo>
                  <a:close/>
                  <a:moveTo>
                    <a:pt x="734" y="73"/>
                  </a:moveTo>
                  <a:lnTo>
                    <a:pt x="736" y="73"/>
                  </a:lnTo>
                  <a:lnTo>
                    <a:pt x="736" y="75"/>
                  </a:lnTo>
                  <a:lnTo>
                    <a:pt x="736" y="76"/>
                  </a:lnTo>
                  <a:lnTo>
                    <a:pt x="734" y="76"/>
                  </a:lnTo>
                  <a:lnTo>
                    <a:pt x="734" y="75"/>
                  </a:lnTo>
                  <a:lnTo>
                    <a:pt x="734" y="73"/>
                  </a:lnTo>
                  <a:close/>
                  <a:moveTo>
                    <a:pt x="727" y="73"/>
                  </a:moveTo>
                  <a:lnTo>
                    <a:pt x="725" y="73"/>
                  </a:lnTo>
                  <a:lnTo>
                    <a:pt x="727" y="73"/>
                  </a:lnTo>
                  <a:close/>
                  <a:moveTo>
                    <a:pt x="732" y="73"/>
                  </a:moveTo>
                  <a:lnTo>
                    <a:pt x="730" y="75"/>
                  </a:lnTo>
                  <a:lnTo>
                    <a:pt x="730" y="73"/>
                  </a:lnTo>
                  <a:lnTo>
                    <a:pt x="732" y="73"/>
                  </a:lnTo>
                  <a:close/>
                  <a:moveTo>
                    <a:pt x="714" y="73"/>
                  </a:moveTo>
                  <a:lnTo>
                    <a:pt x="712" y="73"/>
                  </a:lnTo>
                  <a:lnTo>
                    <a:pt x="712" y="71"/>
                  </a:lnTo>
                  <a:lnTo>
                    <a:pt x="714" y="71"/>
                  </a:lnTo>
                  <a:lnTo>
                    <a:pt x="714" y="73"/>
                  </a:lnTo>
                  <a:close/>
                  <a:moveTo>
                    <a:pt x="739" y="73"/>
                  </a:moveTo>
                  <a:lnTo>
                    <a:pt x="741" y="73"/>
                  </a:lnTo>
                  <a:lnTo>
                    <a:pt x="741" y="71"/>
                  </a:lnTo>
                  <a:lnTo>
                    <a:pt x="741" y="73"/>
                  </a:lnTo>
                  <a:lnTo>
                    <a:pt x="743" y="73"/>
                  </a:lnTo>
                  <a:lnTo>
                    <a:pt x="743" y="75"/>
                  </a:lnTo>
                  <a:lnTo>
                    <a:pt x="743" y="73"/>
                  </a:lnTo>
                  <a:lnTo>
                    <a:pt x="743" y="75"/>
                  </a:lnTo>
                  <a:lnTo>
                    <a:pt x="741" y="75"/>
                  </a:lnTo>
                  <a:lnTo>
                    <a:pt x="741" y="73"/>
                  </a:lnTo>
                  <a:lnTo>
                    <a:pt x="741" y="75"/>
                  </a:lnTo>
                  <a:lnTo>
                    <a:pt x="739" y="76"/>
                  </a:lnTo>
                  <a:lnTo>
                    <a:pt x="739" y="75"/>
                  </a:lnTo>
                  <a:lnTo>
                    <a:pt x="739" y="73"/>
                  </a:lnTo>
                  <a:lnTo>
                    <a:pt x="738" y="73"/>
                  </a:lnTo>
                  <a:lnTo>
                    <a:pt x="738" y="71"/>
                  </a:lnTo>
                  <a:lnTo>
                    <a:pt x="738" y="73"/>
                  </a:lnTo>
                  <a:lnTo>
                    <a:pt x="739" y="73"/>
                  </a:lnTo>
                  <a:close/>
                  <a:moveTo>
                    <a:pt x="734" y="73"/>
                  </a:moveTo>
                  <a:lnTo>
                    <a:pt x="736" y="73"/>
                  </a:lnTo>
                  <a:lnTo>
                    <a:pt x="736" y="71"/>
                  </a:lnTo>
                  <a:lnTo>
                    <a:pt x="736" y="73"/>
                  </a:lnTo>
                  <a:lnTo>
                    <a:pt x="738" y="73"/>
                  </a:lnTo>
                  <a:lnTo>
                    <a:pt x="738" y="75"/>
                  </a:lnTo>
                  <a:lnTo>
                    <a:pt x="736" y="75"/>
                  </a:lnTo>
                  <a:lnTo>
                    <a:pt x="738" y="73"/>
                  </a:lnTo>
                  <a:lnTo>
                    <a:pt x="736" y="73"/>
                  </a:lnTo>
                  <a:lnTo>
                    <a:pt x="736" y="75"/>
                  </a:lnTo>
                  <a:lnTo>
                    <a:pt x="736" y="73"/>
                  </a:lnTo>
                  <a:lnTo>
                    <a:pt x="734" y="73"/>
                  </a:lnTo>
                  <a:lnTo>
                    <a:pt x="734" y="71"/>
                  </a:lnTo>
                  <a:lnTo>
                    <a:pt x="734" y="73"/>
                  </a:lnTo>
                  <a:close/>
                  <a:moveTo>
                    <a:pt x="714" y="73"/>
                  </a:moveTo>
                  <a:lnTo>
                    <a:pt x="714" y="71"/>
                  </a:lnTo>
                  <a:lnTo>
                    <a:pt x="714" y="73"/>
                  </a:lnTo>
                  <a:close/>
                  <a:moveTo>
                    <a:pt x="148" y="71"/>
                  </a:moveTo>
                  <a:lnTo>
                    <a:pt x="150" y="71"/>
                  </a:lnTo>
                  <a:lnTo>
                    <a:pt x="148" y="71"/>
                  </a:lnTo>
                  <a:lnTo>
                    <a:pt x="150" y="71"/>
                  </a:lnTo>
                  <a:lnTo>
                    <a:pt x="148" y="71"/>
                  </a:lnTo>
                  <a:close/>
                  <a:moveTo>
                    <a:pt x="736" y="71"/>
                  </a:moveTo>
                  <a:lnTo>
                    <a:pt x="738" y="71"/>
                  </a:lnTo>
                  <a:lnTo>
                    <a:pt x="738" y="73"/>
                  </a:lnTo>
                  <a:lnTo>
                    <a:pt x="736" y="73"/>
                  </a:lnTo>
                  <a:lnTo>
                    <a:pt x="736" y="71"/>
                  </a:lnTo>
                  <a:lnTo>
                    <a:pt x="734" y="71"/>
                  </a:lnTo>
                  <a:lnTo>
                    <a:pt x="734" y="69"/>
                  </a:lnTo>
                  <a:lnTo>
                    <a:pt x="736" y="69"/>
                  </a:lnTo>
                  <a:lnTo>
                    <a:pt x="736" y="71"/>
                  </a:lnTo>
                  <a:close/>
                  <a:moveTo>
                    <a:pt x="732" y="69"/>
                  </a:moveTo>
                  <a:lnTo>
                    <a:pt x="734" y="69"/>
                  </a:lnTo>
                  <a:lnTo>
                    <a:pt x="734" y="71"/>
                  </a:lnTo>
                  <a:lnTo>
                    <a:pt x="732" y="71"/>
                  </a:lnTo>
                  <a:lnTo>
                    <a:pt x="732" y="69"/>
                  </a:lnTo>
                  <a:lnTo>
                    <a:pt x="734" y="69"/>
                  </a:lnTo>
                  <a:lnTo>
                    <a:pt x="732" y="69"/>
                  </a:lnTo>
                  <a:lnTo>
                    <a:pt x="734" y="69"/>
                  </a:lnTo>
                  <a:lnTo>
                    <a:pt x="732" y="69"/>
                  </a:lnTo>
                  <a:lnTo>
                    <a:pt x="732" y="71"/>
                  </a:lnTo>
                  <a:lnTo>
                    <a:pt x="734" y="71"/>
                  </a:lnTo>
                  <a:lnTo>
                    <a:pt x="732" y="71"/>
                  </a:lnTo>
                  <a:lnTo>
                    <a:pt x="734" y="71"/>
                  </a:lnTo>
                  <a:lnTo>
                    <a:pt x="732" y="71"/>
                  </a:lnTo>
                  <a:lnTo>
                    <a:pt x="730" y="71"/>
                  </a:lnTo>
                  <a:lnTo>
                    <a:pt x="730" y="69"/>
                  </a:lnTo>
                  <a:lnTo>
                    <a:pt x="732" y="69"/>
                  </a:lnTo>
                  <a:close/>
                  <a:moveTo>
                    <a:pt x="712" y="71"/>
                  </a:moveTo>
                  <a:lnTo>
                    <a:pt x="710" y="71"/>
                  </a:lnTo>
                  <a:lnTo>
                    <a:pt x="710" y="73"/>
                  </a:lnTo>
                  <a:lnTo>
                    <a:pt x="710" y="71"/>
                  </a:lnTo>
                  <a:lnTo>
                    <a:pt x="710" y="69"/>
                  </a:lnTo>
                  <a:lnTo>
                    <a:pt x="712" y="69"/>
                  </a:lnTo>
                  <a:lnTo>
                    <a:pt x="714" y="67"/>
                  </a:lnTo>
                  <a:lnTo>
                    <a:pt x="714" y="69"/>
                  </a:lnTo>
                  <a:lnTo>
                    <a:pt x="712" y="69"/>
                  </a:lnTo>
                  <a:lnTo>
                    <a:pt x="712" y="71"/>
                  </a:lnTo>
                  <a:close/>
                  <a:moveTo>
                    <a:pt x="738" y="69"/>
                  </a:moveTo>
                  <a:lnTo>
                    <a:pt x="739" y="69"/>
                  </a:lnTo>
                  <a:lnTo>
                    <a:pt x="739" y="67"/>
                  </a:lnTo>
                  <a:lnTo>
                    <a:pt x="739" y="69"/>
                  </a:lnTo>
                  <a:lnTo>
                    <a:pt x="741" y="69"/>
                  </a:lnTo>
                  <a:lnTo>
                    <a:pt x="741" y="71"/>
                  </a:lnTo>
                  <a:lnTo>
                    <a:pt x="739" y="73"/>
                  </a:lnTo>
                  <a:lnTo>
                    <a:pt x="739" y="71"/>
                  </a:lnTo>
                  <a:lnTo>
                    <a:pt x="739" y="73"/>
                  </a:lnTo>
                  <a:lnTo>
                    <a:pt x="739" y="71"/>
                  </a:lnTo>
                  <a:lnTo>
                    <a:pt x="738" y="71"/>
                  </a:lnTo>
                  <a:lnTo>
                    <a:pt x="736" y="71"/>
                  </a:lnTo>
                  <a:lnTo>
                    <a:pt x="736" y="69"/>
                  </a:lnTo>
                  <a:lnTo>
                    <a:pt x="736" y="71"/>
                  </a:lnTo>
                  <a:lnTo>
                    <a:pt x="738" y="71"/>
                  </a:lnTo>
                  <a:lnTo>
                    <a:pt x="736" y="71"/>
                  </a:lnTo>
                  <a:lnTo>
                    <a:pt x="736" y="69"/>
                  </a:lnTo>
                  <a:lnTo>
                    <a:pt x="738" y="67"/>
                  </a:lnTo>
                  <a:lnTo>
                    <a:pt x="738" y="69"/>
                  </a:lnTo>
                  <a:close/>
                  <a:moveTo>
                    <a:pt x="736" y="69"/>
                  </a:moveTo>
                  <a:lnTo>
                    <a:pt x="736" y="67"/>
                  </a:lnTo>
                  <a:lnTo>
                    <a:pt x="738" y="67"/>
                  </a:lnTo>
                  <a:lnTo>
                    <a:pt x="736" y="69"/>
                  </a:lnTo>
                  <a:close/>
                  <a:moveTo>
                    <a:pt x="741" y="69"/>
                  </a:moveTo>
                  <a:lnTo>
                    <a:pt x="739" y="69"/>
                  </a:lnTo>
                  <a:lnTo>
                    <a:pt x="739" y="67"/>
                  </a:lnTo>
                  <a:lnTo>
                    <a:pt x="741" y="67"/>
                  </a:lnTo>
                  <a:lnTo>
                    <a:pt x="739" y="67"/>
                  </a:lnTo>
                  <a:lnTo>
                    <a:pt x="741" y="67"/>
                  </a:lnTo>
                  <a:lnTo>
                    <a:pt x="741" y="69"/>
                  </a:lnTo>
                  <a:close/>
                  <a:moveTo>
                    <a:pt x="743" y="69"/>
                  </a:moveTo>
                  <a:lnTo>
                    <a:pt x="743" y="71"/>
                  </a:lnTo>
                  <a:lnTo>
                    <a:pt x="745" y="71"/>
                  </a:lnTo>
                  <a:lnTo>
                    <a:pt x="745" y="69"/>
                  </a:lnTo>
                  <a:lnTo>
                    <a:pt x="745" y="71"/>
                  </a:lnTo>
                  <a:lnTo>
                    <a:pt x="743" y="71"/>
                  </a:lnTo>
                  <a:lnTo>
                    <a:pt x="745" y="71"/>
                  </a:lnTo>
                  <a:lnTo>
                    <a:pt x="745" y="73"/>
                  </a:lnTo>
                  <a:lnTo>
                    <a:pt x="743" y="73"/>
                  </a:lnTo>
                  <a:lnTo>
                    <a:pt x="743" y="71"/>
                  </a:lnTo>
                  <a:lnTo>
                    <a:pt x="741" y="71"/>
                  </a:lnTo>
                  <a:lnTo>
                    <a:pt x="741" y="69"/>
                  </a:lnTo>
                  <a:lnTo>
                    <a:pt x="743" y="69"/>
                  </a:lnTo>
                  <a:lnTo>
                    <a:pt x="741" y="69"/>
                  </a:lnTo>
                  <a:lnTo>
                    <a:pt x="741" y="67"/>
                  </a:lnTo>
                  <a:lnTo>
                    <a:pt x="743" y="67"/>
                  </a:lnTo>
                  <a:lnTo>
                    <a:pt x="743" y="69"/>
                  </a:lnTo>
                  <a:close/>
                  <a:moveTo>
                    <a:pt x="745" y="67"/>
                  </a:moveTo>
                  <a:lnTo>
                    <a:pt x="747" y="67"/>
                  </a:lnTo>
                  <a:lnTo>
                    <a:pt x="747" y="69"/>
                  </a:lnTo>
                  <a:lnTo>
                    <a:pt x="747" y="71"/>
                  </a:lnTo>
                  <a:lnTo>
                    <a:pt x="747" y="69"/>
                  </a:lnTo>
                  <a:lnTo>
                    <a:pt x="747" y="71"/>
                  </a:lnTo>
                  <a:lnTo>
                    <a:pt x="745" y="71"/>
                  </a:lnTo>
                  <a:lnTo>
                    <a:pt x="747" y="71"/>
                  </a:lnTo>
                  <a:lnTo>
                    <a:pt x="745" y="71"/>
                  </a:lnTo>
                  <a:lnTo>
                    <a:pt x="745" y="69"/>
                  </a:lnTo>
                  <a:lnTo>
                    <a:pt x="743" y="69"/>
                  </a:lnTo>
                  <a:lnTo>
                    <a:pt x="745" y="69"/>
                  </a:lnTo>
                  <a:lnTo>
                    <a:pt x="743" y="69"/>
                  </a:lnTo>
                  <a:lnTo>
                    <a:pt x="743" y="67"/>
                  </a:lnTo>
                  <a:lnTo>
                    <a:pt x="745" y="67"/>
                  </a:lnTo>
                  <a:close/>
                  <a:moveTo>
                    <a:pt x="738" y="67"/>
                  </a:moveTo>
                  <a:lnTo>
                    <a:pt x="736" y="67"/>
                  </a:lnTo>
                  <a:lnTo>
                    <a:pt x="738" y="67"/>
                  </a:lnTo>
                  <a:close/>
                  <a:moveTo>
                    <a:pt x="739" y="66"/>
                  </a:moveTo>
                  <a:lnTo>
                    <a:pt x="739" y="67"/>
                  </a:lnTo>
                  <a:lnTo>
                    <a:pt x="739" y="69"/>
                  </a:lnTo>
                  <a:lnTo>
                    <a:pt x="738" y="69"/>
                  </a:lnTo>
                  <a:lnTo>
                    <a:pt x="738" y="67"/>
                  </a:lnTo>
                  <a:lnTo>
                    <a:pt x="739" y="67"/>
                  </a:lnTo>
                  <a:lnTo>
                    <a:pt x="738" y="67"/>
                  </a:lnTo>
                  <a:lnTo>
                    <a:pt x="739" y="67"/>
                  </a:lnTo>
                  <a:lnTo>
                    <a:pt x="739" y="66"/>
                  </a:lnTo>
                  <a:close/>
                  <a:moveTo>
                    <a:pt x="741" y="66"/>
                  </a:moveTo>
                  <a:lnTo>
                    <a:pt x="739" y="67"/>
                  </a:lnTo>
                  <a:lnTo>
                    <a:pt x="739" y="66"/>
                  </a:lnTo>
                  <a:lnTo>
                    <a:pt x="741" y="66"/>
                  </a:lnTo>
                  <a:close/>
                  <a:moveTo>
                    <a:pt x="738" y="66"/>
                  </a:moveTo>
                  <a:lnTo>
                    <a:pt x="738" y="67"/>
                  </a:lnTo>
                  <a:lnTo>
                    <a:pt x="736" y="67"/>
                  </a:lnTo>
                  <a:lnTo>
                    <a:pt x="736" y="66"/>
                  </a:lnTo>
                  <a:lnTo>
                    <a:pt x="738" y="66"/>
                  </a:lnTo>
                  <a:close/>
                  <a:moveTo>
                    <a:pt x="738" y="66"/>
                  </a:moveTo>
                  <a:lnTo>
                    <a:pt x="739" y="66"/>
                  </a:lnTo>
                  <a:lnTo>
                    <a:pt x="738" y="66"/>
                  </a:lnTo>
                  <a:lnTo>
                    <a:pt x="739" y="66"/>
                  </a:lnTo>
                  <a:lnTo>
                    <a:pt x="739" y="67"/>
                  </a:lnTo>
                  <a:lnTo>
                    <a:pt x="738" y="67"/>
                  </a:lnTo>
                  <a:lnTo>
                    <a:pt x="738" y="66"/>
                  </a:lnTo>
                  <a:close/>
                  <a:moveTo>
                    <a:pt x="734" y="66"/>
                  </a:moveTo>
                  <a:lnTo>
                    <a:pt x="734" y="64"/>
                  </a:lnTo>
                  <a:lnTo>
                    <a:pt x="734" y="66"/>
                  </a:lnTo>
                  <a:close/>
                  <a:moveTo>
                    <a:pt x="739" y="64"/>
                  </a:moveTo>
                  <a:lnTo>
                    <a:pt x="741" y="64"/>
                  </a:lnTo>
                  <a:lnTo>
                    <a:pt x="741" y="66"/>
                  </a:lnTo>
                  <a:lnTo>
                    <a:pt x="739" y="66"/>
                  </a:lnTo>
                  <a:lnTo>
                    <a:pt x="741" y="66"/>
                  </a:lnTo>
                  <a:lnTo>
                    <a:pt x="739" y="66"/>
                  </a:lnTo>
                  <a:lnTo>
                    <a:pt x="741" y="66"/>
                  </a:lnTo>
                  <a:lnTo>
                    <a:pt x="739" y="66"/>
                  </a:lnTo>
                  <a:lnTo>
                    <a:pt x="738" y="66"/>
                  </a:lnTo>
                  <a:lnTo>
                    <a:pt x="738" y="64"/>
                  </a:lnTo>
                  <a:lnTo>
                    <a:pt x="739" y="64"/>
                  </a:lnTo>
                  <a:close/>
                  <a:moveTo>
                    <a:pt x="743" y="62"/>
                  </a:moveTo>
                  <a:lnTo>
                    <a:pt x="743" y="64"/>
                  </a:lnTo>
                  <a:lnTo>
                    <a:pt x="743" y="66"/>
                  </a:lnTo>
                  <a:lnTo>
                    <a:pt x="743" y="67"/>
                  </a:lnTo>
                  <a:lnTo>
                    <a:pt x="741" y="67"/>
                  </a:lnTo>
                  <a:lnTo>
                    <a:pt x="741" y="69"/>
                  </a:lnTo>
                  <a:lnTo>
                    <a:pt x="741" y="67"/>
                  </a:lnTo>
                  <a:lnTo>
                    <a:pt x="741" y="66"/>
                  </a:lnTo>
                  <a:lnTo>
                    <a:pt x="741" y="64"/>
                  </a:lnTo>
                  <a:lnTo>
                    <a:pt x="741" y="66"/>
                  </a:lnTo>
                  <a:lnTo>
                    <a:pt x="741" y="64"/>
                  </a:lnTo>
                  <a:lnTo>
                    <a:pt x="741" y="62"/>
                  </a:lnTo>
                  <a:lnTo>
                    <a:pt x="743" y="62"/>
                  </a:lnTo>
                  <a:lnTo>
                    <a:pt x="741" y="62"/>
                  </a:lnTo>
                  <a:lnTo>
                    <a:pt x="743" y="62"/>
                  </a:lnTo>
                  <a:close/>
                  <a:moveTo>
                    <a:pt x="747" y="64"/>
                  </a:moveTo>
                  <a:lnTo>
                    <a:pt x="745" y="66"/>
                  </a:lnTo>
                  <a:lnTo>
                    <a:pt x="745" y="67"/>
                  </a:lnTo>
                  <a:lnTo>
                    <a:pt x="745" y="66"/>
                  </a:lnTo>
                  <a:lnTo>
                    <a:pt x="745" y="67"/>
                  </a:lnTo>
                  <a:lnTo>
                    <a:pt x="743" y="67"/>
                  </a:lnTo>
                  <a:lnTo>
                    <a:pt x="743" y="66"/>
                  </a:lnTo>
                  <a:lnTo>
                    <a:pt x="745" y="64"/>
                  </a:lnTo>
                  <a:lnTo>
                    <a:pt x="743" y="64"/>
                  </a:lnTo>
                  <a:lnTo>
                    <a:pt x="743" y="62"/>
                  </a:lnTo>
                  <a:lnTo>
                    <a:pt x="745" y="62"/>
                  </a:lnTo>
                  <a:lnTo>
                    <a:pt x="745" y="64"/>
                  </a:lnTo>
                  <a:lnTo>
                    <a:pt x="747" y="64"/>
                  </a:lnTo>
                  <a:close/>
                  <a:moveTo>
                    <a:pt x="734" y="62"/>
                  </a:moveTo>
                  <a:lnTo>
                    <a:pt x="736" y="62"/>
                  </a:lnTo>
                  <a:lnTo>
                    <a:pt x="736" y="64"/>
                  </a:lnTo>
                  <a:lnTo>
                    <a:pt x="734" y="64"/>
                  </a:lnTo>
                  <a:lnTo>
                    <a:pt x="734" y="66"/>
                  </a:lnTo>
                  <a:lnTo>
                    <a:pt x="732" y="66"/>
                  </a:lnTo>
                  <a:lnTo>
                    <a:pt x="732" y="67"/>
                  </a:lnTo>
                  <a:lnTo>
                    <a:pt x="734" y="67"/>
                  </a:lnTo>
                  <a:lnTo>
                    <a:pt x="736" y="69"/>
                  </a:lnTo>
                  <a:lnTo>
                    <a:pt x="734" y="69"/>
                  </a:lnTo>
                  <a:lnTo>
                    <a:pt x="732" y="69"/>
                  </a:lnTo>
                  <a:lnTo>
                    <a:pt x="732" y="67"/>
                  </a:lnTo>
                  <a:lnTo>
                    <a:pt x="732" y="66"/>
                  </a:lnTo>
                  <a:lnTo>
                    <a:pt x="730" y="66"/>
                  </a:lnTo>
                  <a:lnTo>
                    <a:pt x="732" y="66"/>
                  </a:lnTo>
                  <a:lnTo>
                    <a:pt x="732" y="64"/>
                  </a:lnTo>
                  <a:lnTo>
                    <a:pt x="732" y="62"/>
                  </a:lnTo>
                  <a:lnTo>
                    <a:pt x="734" y="62"/>
                  </a:lnTo>
                  <a:close/>
                  <a:moveTo>
                    <a:pt x="738" y="62"/>
                  </a:moveTo>
                  <a:lnTo>
                    <a:pt x="739" y="62"/>
                  </a:lnTo>
                  <a:lnTo>
                    <a:pt x="739" y="64"/>
                  </a:lnTo>
                  <a:lnTo>
                    <a:pt x="738" y="64"/>
                  </a:lnTo>
                  <a:lnTo>
                    <a:pt x="738" y="66"/>
                  </a:lnTo>
                  <a:lnTo>
                    <a:pt x="736" y="66"/>
                  </a:lnTo>
                  <a:lnTo>
                    <a:pt x="736" y="67"/>
                  </a:lnTo>
                  <a:lnTo>
                    <a:pt x="734" y="67"/>
                  </a:lnTo>
                  <a:lnTo>
                    <a:pt x="734" y="66"/>
                  </a:lnTo>
                  <a:lnTo>
                    <a:pt x="736" y="66"/>
                  </a:lnTo>
                  <a:lnTo>
                    <a:pt x="736" y="64"/>
                  </a:lnTo>
                  <a:lnTo>
                    <a:pt x="738" y="64"/>
                  </a:lnTo>
                  <a:lnTo>
                    <a:pt x="738" y="62"/>
                  </a:lnTo>
                  <a:lnTo>
                    <a:pt x="738" y="64"/>
                  </a:lnTo>
                  <a:lnTo>
                    <a:pt x="738" y="62"/>
                  </a:lnTo>
                  <a:close/>
                  <a:moveTo>
                    <a:pt x="743" y="62"/>
                  </a:moveTo>
                  <a:lnTo>
                    <a:pt x="741" y="62"/>
                  </a:lnTo>
                  <a:lnTo>
                    <a:pt x="743" y="62"/>
                  </a:lnTo>
                  <a:lnTo>
                    <a:pt x="741" y="62"/>
                  </a:lnTo>
                  <a:lnTo>
                    <a:pt x="741" y="60"/>
                  </a:lnTo>
                  <a:lnTo>
                    <a:pt x="741" y="62"/>
                  </a:lnTo>
                  <a:lnTo>
                    <a:pt x="743" y="62"/>
                  </a:lnTo>
                  <a:close/>
                  <a:moveTo>
                    <a:pt x="150" y="62"/>
                  </a:moveTo>
                  <a:lnTo>
                    <a:pt x="150" y="60"/>
                  </a:lnTo>
                  <a:lnTo>
                    <a:pt x="150" y="62"/>
                  </a:lnTo>
                  <a:close/>
                  <a:moveTo>
                    <a:pt x="738" y="60"/>
                  </a:moveTo>
                  <a:lnTo>
                    <a:pt x="738" y="62"/>
                  </a:lnTo>
                  <a:lnTo>
                    <a:pt x="738" y="64"/>
                  </a:lnTo>
                  <a:lnTo>
                    <a:pt x="738" y="62"/>
                  </a:lnTo>
                  <a:lnTo>
                    <a:pt x="738" y="64"/>
                  </a:lnTo>
                  <a:lnTo>
                    <a:pt x="736" y="62"/>
                  </a:lnTo>
                  <a:lnTo>
                    <a:pt x="736" y="60"/>
                  </a:lnTo>
                  <a:lnTo>
                    <a:pt x="738" y="60"/>
                  </a:lnTo>
                  <a:lnTo>
                    <a:pt x="738" y="58"/>
                  </a:lnTo>
                  <a:lnTo>
                    <a:pt x="738" y="60"/>
                  </a:lnTo>
                  <a:close/>
                  <a:moveTo>
                    <a:pt x="46" y="56"/>
                  </a:moveTo>
                  <a:lnTo>
                    <a:pt x="44" y="56"/>
                  </a:lnTo>
                  <a:lnTo>
                    <a:pt x="46" y="56"/>
                  </a:lnTo>
                  <a:close/>
                  <a:moveTo>
                    <a:pt x="739" y="56"/>
                  </a:moveTo>
                  <a:lnTo>
                    <a:pt x="741" y="56"/>
                  </a:lnTo>
                  <a:lnTo>
                    <a:pt x="741" y="58"/>
                  </a:lnTo>
                  <a:lnTo>
                    <a:pt x="741" y="60"/>
                  </a:lnTo>
                  <a:lnTo>
                    <a:pt x="743" y="60"/>
                  </a:lnTo>
                  <a:lnTo>
                    <a:pt x="743" y="62"/>
                  </a:lnTo>
                  <a:lnTo>
                    <a:pt x="741" y="62"/>
                  </a:lnTo>
                  <a:lnTo>
                    <a:pt x="741" y="60"/>
                  </a:lnTo>
                  <a:lnTo>
                    <a:pt x="741" y="62"/>
                  </a:lnTo>
                  <a:lnTo>
                    <a:pt x="739" y="60"/>
                  </a:lnTo>
                  <a:lnTo>
                    <a:pt x="741" y="60"/>
                  </a:lnTo>
                  <a:lnTo>
                    <a:pt x="739" y="60"/>
                  </a:lnTo>
                  <a:lnTo>
                    <a:pt x="739" y="58"/>
                  </a:lnTo>
                  <a:lnTo>
                    <a:pt x="739" y="60"/>
                  </a:lnTo>
                  <a:lnTo>
                    <a:pt x="741" y="60"/>
                  </a:lnTo>
                  <a:lnTo>
                    <a:pt x="739" y="60"/>
                  </a:lnTo>
                  <a:lnTo>
                    <a:pt x="741" y="62"/>
                  </a:lnTo>
                  <a:lnTo>
                    <a:pt x="741" y="64"/>
                  </a:lnTo>
                  <a:lnTo>
                    <a:pt x="741" y="62"/>
                  </a:lnTo>
                  <a:lnTo>
                    <a:pt x="741" y="64"/>
                  </a:lnTo>
                  <a:lnTo>
                    <a:pt x="739" y="64"/>
                  </a:lnTo>
                  <a:lnTo>
                    <a:pt x="739" y="62"/>
                  </a:lnTo>
                  <a:lnTo>
                    <a:pt x="739" y="60"/>
                  </a:lnTo>
                  <a:lnTo>
                    <a:pt x="739" y="62"/>
                  </a:lnTo>
                  <a:lnTo>
                    <a:pt x="738" y="62"/>
                  </a:lnTo>
                  <a:lnTo>
                    <a:pt x="739" y="62"/>
                  </a:lnTo>
                  <a:lnTo>
                    <a:pt x="738" y="62"/>
                  </a:lnTo>
                  <a:lnTo>
                    <a:pt x="738" y="60"/>
                  </a:lnTo>
                  <a:lnTo>
                    <a:pt x="738" y="58"/>
                  </a:lnTo>
                  <a:lnTo>
                    <a:pt x="738" y="56"/>
                  </a:lnTo>
                  <a:lnTo>
                    <a:pt x="739" y="56"/>
                  </a:lnTo>
                  <a:close/>
                  <a:moveTo>
                    <a:pt x="40" y="55"/>
                  </a:moveTo>
                  <a:lnTo>
                    <a:pt x="40" y="56"/>
                  </a:lnTo>
                  <a:lnTo>
                    <a:pt x="40" y="55"/>
                  </a:lnTo>
                  <a:close/>
                  <a:moveTo>
                    <a:pt x="743" y="58"/>
                  </a:moveTo>
                  <a:lnTo>
                    <a:pt x="745" y="58"/>
                  </a:lnTo>
                  <a:lnTo>
                    <a:pt x="743" y="58"/>
                  </a:lnTo>
                  <a:lnTo>
                    <a:pt x="745" y="58"/>
                  </a:lnTo>
                  <a:lnTo>
                    <a:pt x="745" y="60"/>
                  </a:lnTo>
                  <a:lnTo>
                    <a:pt x="745" y="62"/>
                  </a:lnTo>
                  <a:lnTo>
                    <a:pt x="747" y="62"/>
                  </a:lnTo>
                  <a:lnTo>
                    <a:pt x="747" y="64"/>
                  </a:lnTo>
                  <a:lnTo>
                    <a:pt x="749" y="64"/>
                  </a:lnTo>
                  <a:lnTo>
                    <a:pt x="747" y="64"/>
                  </a:lnTo>
                  <a:lnTo>
                    <a:pt x="745" y="64"/>
                  </a:lnTo>
                  <a:lnTo>
                    <a:pt x="745" y="62"/>
                  </a:lnTo>
                  <a:lnTo>
                    <a:pt x="743" y="62"/>
                  </a:lnTo>
                  <a:lnTo>
                    <a:pt x="743" y="60"/>
                  </a:lnTo>
                  <a:lnTo>
                    <a:pt x="743" y="58"/>
                  </a:lnTo>
                  <a:lnTo>
                    <a:pt x="743" y="56"/>
                  </a:lnTo>
                  <a:lnTo>
                    <a:pt x="743" y="55"/>
                  </a:lnTo>
                  <a:lnTo>
                    <a:pt x="743" y="56"/>
                  </a:lnTo>
                  <a:lnTo>
                    <a:pt x="743" y="58"/>
                  </a:lnTo>
                  <a:close/>
                  <a:moveTo>
                    <a:pt x="739" y="55"/>
                  </a:moveTo>
                  <a:lnTo>
                    <a:pt x="739" y="56"/>
                  </a:lnTo>
                  <a:lnTo>
                    <a:pt x="741" y="56"/>
                  </a:lnTo>
                  <a:lnTo>
                    <a:pt x="739" y="56"/>
                  </a:lnTo>
                  <a:lnTo>
                    <a:pt x="739" y="55"/>
                  </a:lnTo>
                  <a:close/>
                  <a:moveTo>
                    <a:pt x="51" y="53"/>
                  </a:moveTo>
                  <a:lnTo>
                    <a:pt x="53" y="55"/>
                  </a:lnTo>
                  <a:lnTo>
                    <a:pt x="51" y="55"/>
                  </a:lnTo>
                  <a:lnTo>
                    <a:pt x="49" y="55"/>
                  </a:lnTo>
                  <a:lnTo>
                    <a:pt x="49" y="53"/>
                  </a:lnTo>
                  <a:lnTo>
                    <a:pt x="51" y="53"/>
                  </a:lnTo>
                  <a:close/>
                  <a:moveTo>
                    <a:pt x="40" y="53"/>
                  </a:moveTo>
                  <a:lnTo>
                    <a:pt x="39" y="53"/>
                  </a:lnTo>
                  <a:lnTo>
                    <a:pt x="40" y="53"/>
                  </a:lnTo>
                  <a:close/>
                  <a:moveTo>
                    <a:pt x="35" y="53"/>
                  </a:moveTo>
                  <a:lnTo>
                    <a:pt x="33" y="53"/>
                  </a:lnTo>
                  <a:lnTo>
                    <a:pt x="33" y="55"/>
                  </a:lnTo>
                  <a:lnTo>
                    <a:pt x="31" y="55"/>
                  </a:lnTo>
                  <a:lnTo>
                    <a:pt x="31" y="53"/>
                  </a:lnTo>
                  <a:lnTo>
                    <a:pt x="33" y="53"/>
                  </a:lnTo>
                  <a:lnTo>
                    <a:pt x="35" y="53"/>
                  </a:lnTo>
                  <a:close/>
                  <a:moveTo>
                    <a:pt x="705" y="51"/>
                  </a:moveTo>
                  <a:lnTo>
                    <a:pt x="705" y="53"/>
                  </a:lnTo>
                  <a:lnTo>
                    <a:pt x="705" y="51"/>
                  </a:lnTo>
                  <a:close/>
                  <a:moveTo>
                    <a:pt x="738" y="53"/>
                  </a:moveTo>
                  <a:lnTo>
                    <a:pt x="738" y="55"/>
                  </a:lnTo>
                  <a:lnTo>
                    <a:pt x="738" y="53"/>
                  </a:lnTo>
                  <a:lnTo>
                    <a:pt x="736" y="51"/>
                  </a:lnTo>
                  <a:lnTo>
                    <a:pt x="738" y="51"/>
                  </a:lnTo>
                  <a:lnTo>
                    <a:pt x="738" y="53"/>
                  </a:lnTo>
                  <a:close/>
                  <a:moveTo>
                    <a:pt x="40" y="51"/>
                  </a:moveTo>
                  <a:lnTo>
                    <a:pt x="42" y="51"/>
                  </a:lnTo>
                  <a:lnTo>
                    <a:pt x="40" y="51"/>
                  </a:lnTo>
                  <a:close/>
                  <a:moveTo>
                    <a:pt x="62" y="49"/>
                  </a:moveTo>
                  <a:lnTo>
                    <a:pt x="62" y="51"/>
                  </a:lnTo>
                  <a:lnTo>
                    <a:pt x="60" y="51"/>
                  </a:lnTo>
                  <a:lnTo>
                    <a:pt x="60" y="49"/>
                  </a:lnTo>
                  <a:lnTo>
                    <a:pt x="62" y="49"/>
                  </a:lnTo>
                  <a:lnTo>
                    <a:pt x="60" y="49"/>
                  </a:lnTo>
                  <a:lnTo>
                    <a:pt x="62" y="49"/>
                  </a:lnTo>
                  <a:close/>
                  <a:moveTo>
                    <a:pt x="739" y="49"/>
                  </a:moveTo>
                  <a:lnTo>
                    <a:pt x="741" y="49"/>
                  </a:lnTo>
                  <a:lnTo>
                    <a:pt x="741" y="51"/>
                  </a:lnTo>
                  <a:lnTo>
                    <a:pt x="741" y="53"/>
                  </a:lnTo>
                  <a:lnTo>
                    <a:pt x="741" y="55"/>
                  </a:lnTo>
                  <a:lnTo>
                    <a:pt x="741" y="56"/>
                  </a:lnTo>
                  <a:lnTo>
                    <a:pt x="739" y="56"/>
                  </a:lnTo>
                  <a:lnTo>
                    <a:pt x="741" y="56"/>
                  </a:lnTo>
                  <a:lnTo>
                    <a:pt x="739" y="56"/>
                  </a:lnTo>
                  <a:lnTo>
                    <a:pt x="739" y="55"/>
                  </a:lnTo>
                  <a:lnTo>
                    <a:pt x="739" y="53"/>
                  </a:lnTo>
                  <a:lnTo>
                    <a:pt x="739" y="51"/>
                  </a:lnTo>
                  <a:lnTo>
                    <a:pt x="739" y="49"/>
                  </a:lnTo>
                  <a:lnTo>
                    <a:pt x="739" y="51"/>
                  </a:lnTo>
                  <a:lnTo>
                    <a:pt x="739" y="49"/>
                  </a:lnTo>
                  <a:close/>
                  <a:moveTo>
                    <a:pt x="741" y="49"/>
                  </a:moveTo>
                  <a:lnTo>
                    <a:pt x="743" y="49"/>
                  </a:lnTo>
                  <a:lnTo>
                    <a:pt x="743" y="51"/>
                  </a:lnTo>
                  <a:lnTo>
                    <a:pt x="743" y="53"/>
                  </a:lnTo>
                  <a:lnTo>
                    <a:pt x="745" y="53"/>
                  </a:lnTo>
                  <a:lnTo>
                    <a:pt x="743" y="53"/>
                  </a:lnTo>
                  <a:lnTo>
                    <a:pt x="745" y="55"/>
                  </a:lnTo>
                  <a:lnTo>
                    <a:pt x="743" y="55"/>
                  </a:lnTo>
                  <a:lnTo>
                    <a:pt x="743" y="56"/>
                  </a:lnTo>
                  <a:lnTo>
                    <a:pt x="743" y="55"/>
                  </a:lnTo>
                  <a:lnTo>
                    <a:pt x="741" y="55"/>
                  </a:lnTo>
                  <a:lnTo>
                    <a:pt x="743" y="55"/>
                  </a:lnTo>
                  <a:lnTo>
                    <a:pt x="741" y="55"/>
                  </a:lnTo>
                  <a:lnTo>
                    <a:pt x="743" y="56"/>
                  </a:lnTo>
                  <a:lnTo>
                    <a:pt x="743" y="58"/>
                  </a:lnTo>
                  <a:lnTo>
                    <a:pt x="741" y="58"/>
                  </a:lnTo>
                  <a:lnTo>
                    <a:pt x="741" y="56"/>
                  </a:lnTo>
                  <a:lnTo>
                    <a:pt x="741" y="55"/>
                  </a:lnTo>
                  <a:lnTo>
                    <a:pt x="741" y="53"/>
                  </a:lnTo>
                  <a:lnTo>
                    <a:pt x="741" y="51"/>
                  </a:lnTo>
                  <a:lnTo>
                    <a:pt x="741" y="49"/>
                  </a:lnTo>
                  <a:close/>
                  <a:moveTo>
                    <a:pt x="64" y="47"/>
                  </a:moveTo>
                  <a:lnTo>
                    <a:pt x="66" y="47"/>
                  </a:lnTo>
                  <a:lnTo>
                    <a:pt x="66" y="49"/>
                  </a:lnTo>
                  <a:lnTo>
                    <a:pt x="64" y="49"/>
                  </a:lnTo>
                  <a:lnTo>
                    <a:pt x="62" y="49"/>
                  </a:lnTo>
                  <a:lnTo>
                    <a:pt x="64" y="49"/>
                  </a:lnTo>
                  <a:lnTo>
                    <a:pt x="64" y="47"/>
                  </a:lnTo>
                  <a:close/>
                  <a:moveTo>
                    <a:pt x="62" y="47"/>
                  </a:moveTo>
                  <a:lnTo>
                    <a:pt x="64" y="47"/>
                  </a:lnTo>
                  <a:lnTo>
                    <a:pt x="62" y="47"/>
                  </a:lnTo>
                  <a:close/>
                  <a:moveTo>
                    <a:pt x="51" y="42"/>
                  </a:moveTo>
                  <a:lnTo>
                    <a:pt x="53" y="42"/>
                  </a:lnTo>
                  <a:lnTo>
                    <a:pt x="51" y="42"/>
                  </a:lnTo>
                  <a:close/>
                  <a:moveTo>
                    <a:pt x="80" y="34"/>
                  </a:moveTo>
                  <a:lnTo>
                    <a:pt x="82" y="36"/>
                  </a:lnTo>
                  <a:lnTo>
                    <a:pt x="80" y="36"/>
                  </a:lnTo>
                  <a:lnTo>
                    <a:pt x="80" y="38"/>
                  </a:lnTo>
                  <a:lnTo>
                    <a:pt x="80" y="36"/>
                  </a:lnTo>
                  <a:lnTo>
                    <a:pt x="80" y="34"/>
                  </a:lnTo>
                  <a:close/>
                  <a:moveTo>
                    <a:pt x="80" y="34"/>
                  </a:moveTo>
                  <a:lnTo>
                    <a:pt x="80" y="33"/>
                  </a:lnTo>
                  <a:lnTo>
                    <a:pt x="80" y="34"/>
                  </a:lnTo>
                  <a:close/>
                  <a:moveTo>
                    <a:pt x="80" y="33"/>
                  </a:moveTo>
                  <a:lnTo>
                    <a:pt x="79" y="33"/>
                  </a:lnTo>
                  <a:lnTo>
                    <a:pt x="80" y="33"/>
                  </a:lnTo>
                  <a:lnTo>
                    <a:pt x="80" y="31"/>
                  </a:lnTo>
                  <a:lnTo>
                    <a:pt x="80" y="33"/>
                  </a:lnTo>
                  <a:close/>
                  <a:moveTo>
                    <a:pt x="79" y="34"/>
                  </a:moveTo>
                  <a:lnTo>
                    <a:pt x="79" y="33"/>
                  </a:lnTo>
                  <a:lnTo>
                    <a:pt x="80" y="33"/>
                  </a:lnTo>
                  <a:lnTo>
                    <a:pt x="80" y="31"/>
                  </a:lnTo>
                  <a:lnTo>
                    <a:pt x="80" y="33"/>
                  </a:lnTo>
                  <a:lnTo>
                    <a:pt x="79" y="34"/>
                  </a:lnTo>
                  <a:close/>
                  <a:moveTo>
                    <a:pt x="79" y="33"/>
                  </a:moveTo>
                  <a:lnTo>
                    <a:pt x="79" y="31"/>
                  </a:lnTo>
                  <a:lnTo>
                    <a:pt x="79" y="33"/>
                  </a:lnTo>
                  <a:close/>
                  <a:moveTo>
                    <a:pt x="79" y="31"/>
                  </a:moveTo>
                  <a:lnTo>
                    <a:pt x="79" y="33"/>
                  </a:lnTo>
                  <a:lnTo>
                    <a:pt x="77" y="33"/>
                  </a:lnTo>
                  <a:lnTo>
                    <a:pt x="79" y="31"/>
                  </a:lnTo>
                  <a:close/>
                  <a:moveTo>
                    <a:pt x="82" y="31"/>
                  </a:moveTo>
                  <a:lnTo>
                    <a:pt x="80" y="33"/>
                  </a:lnTo>
                  <a:lnTo>
                    <a:pt x="80" y="31"/>
                  </a:lnTo>
                  <a:lnTo>
                    <a:pt x="82" y="31"/>
                  </a:lnTo>
                  <a:close/>
                  <a:moveTo>
                    <a:pt x="73" y="31"/>
                  </a:moveTo>
                  <a:lnTo>
                    <a:pt x="71" y="31"/>
                  </a:lnTo>
                  <a:lnTo>
                    <a:pt x="73" y="29"/>
                  </a:lnTo>
                  <a:lnTo>
                    <a:pt x="73" y="31"/>
                  </a:lnTo>
                  <a:close/>
                  <a:moveTo>
                    <a:pt x="77" y="29"/>
                  </a:moveTo>
                  <a:lnTo>
                    <a:pt x="79" y="31"/>
                  </a:lnTo>
                  <a:lnTo>
                    <a:pt x="77" y="33"/>
                  </a:lnTo>
                  <a:lnTo>
                    <a:pt x="79" y="33"/>
                  </a:lnTo>
                  <a:lnTo>
                    <a:pt x="79" y="34"/>
                  </a:lnTo>
                  <a:lnTo>
                    <a:pt x="77" y="36"/>
                  </a:lnTo>
                  <a:lnTo>
                    <a:pt x="75" y="36"/>
                  </a:lnTo>
                  <a:lnTo>
                    <a:pt x="75" y="34"/>
                  </a:lnTo>
                  <a:lnTo>
                    <a:pt x="73" y="34"/>
                  </a:lnTo>
                  <a:lnTo>
                    <a:pt x="73" y="33"/>
                  </a:lnTo>
                  <a:lnTo>
                    <a:pt x="73" y="31"/>
                  </a:lnTo>
                  <a:lnTo>
                    <a:pt x="75" y="29"/>
                  </a:lnTo>
                  <a:lnTo>
                    <a:pt x="77" y="29"/>
                  </a:lnTo>
                  <a:close/>
                  <a:moveTo>
                    <a:pt x="73" y="31"/>
                  </a:moveTo>
                  <a:lnTo>
                    <a:pt x="73" y="29"/>
                  </a:lnTo>
                  <a:lnTo>
                    <a:pt x="75" y="29"/>
                  </a:lnTo>
                  <a:lnTo>
                    <a:pt x="73" y="31"/>
                  </a:lnTo>
                  <a:close/>
                  <a:moveTo>
                    <a:pt x="77" y="29"/>
                  </a:moveTo>
                  <a:lnTo>
                    <a:pt x="75" y="29"/>
                  </a:lnTo>
                  <a:lnTo>
                    <a:pt x="77" y="29"/>
                  </a:lnTo>
                  <a:close/>
                  <a:moveTo>
                    <a:pt x="80" y="27"/>
                  </a:moveTo>
                  <a:lnTo>
                    <a:pt x="82" y="27"/>
                  </a:lnTo>
                  <a:lnTo>
                    <a:pt x="84" y="27"/>
                  </a:lnTo>
                  <a:lnTo>
                    <a:pt x="84" y="29"/>
                  </a:lnTo>
                  <a:lnTo>
                    <a:pt x="82" y="29"/>
                  </a:lnTo>
                  <a:lnTo>
                    <a:pt x="82" y="31"/>
                  </a:lnTo>
                  <a:lnTo>
                    <a:pt x="80" y="31"/>
                  </a:lnTo>
                  <a:lnTo>
                    <a:pt x="79" y="33"/>
                  </a:lnTo>
                  <a:lnTo>
                    <a:pt x="79" y="31"/>
                  </a:lnTo>
                  <a:lnTo>
                    <a:pt x="79" y="29"/>
                  </a:lnTo>
                  <a:lnTo>
                    <a:pt x="77" y="29"/>
                  </a:lnTo>
                  <a:lnTo>
                    <a:pt x="79" y="27"/>
                  </a:lnTo>
                  <a:lnTo>
                    <a:pt x="80" y="27"/>
                  </a:lnTo>
                  <a:close/>
                  <a:moveTo>
                    <a:pt x="13" y="22"/>
                  </a:moveTo>
                  <a:lnTo>
                    <a:pt x="13" y="23"/>
                  </a:lnTo>
                  <a:lnTo>
                    <a:pt x="13" y="22"/>
                  </a:lnTo>
                  <a:lnTo>
                    <a:pt x="15" y="22"/>
                  </a:lnTo>
                  <a:lnTo>
                    <a:pt x="15" y="23"/>
                  </a:lnTo>
                  <a:lnTo>
                    <a:pt x="15" y="22"/>
                  </a:lnTo>
                  <a:lnTo>
                    <a:pt x="15" y="23"/>
                  </a:lnTo>
                  <a:lnTo>
                    <a:pt x="15" y="22"/>
                  </a:lnTo>
                  <a:lnTo>
                    <a:pt x="15" y="23"/>
                  </a:lnTo>
                  <a:lnTo>
                    <a:pt x="13" y="23"/>
                  </a:lnTo>
                  <a:lnTo>
                    <a:pt x="15" y="23"/>
                  </a:lnTo>
                  <a:lnTo>
                    <a:pt x="13" y="23"/>
                  </a:lnTo>
                  <a:lnTo>
                    <a:pt x="13" y="25"/>
                  </a:lnTo>
                  <a:lnTo>
                    <a:pt x="13" y="23"/>
                  </a:lnTo>
                  <a:lnTo>
                    <a:pt x="13" y="22"/>
                  </a:lnTo>
                  <a:close/>
                  <a:moveTo>
                    <a:pt x="15" y="22"/>
                  </a:moveTo>
                  <a:lnTo>
                    <a:pt x="15" y="23"/>
                  </a:lnTo>
                  <a:lnTo>
                    <a:pt x="15" y="22"/>
                  </a:lnTo>
                  <a:close/>
                  <a:moveTo>
                    <a:pt x="11" y="22"/>
                  </a:moveTo>
                  <a:lnTo>
                    <a:pt x="13" y="22"/>
                  </a:lnTo>
                  <a:lnTo>
                    <a:pt x="11" y="22"/>
                  </a:lnTo>
                  <a:close/>
                  <a:moveTo>
                    <a:pt x="15" y="20"/>
                  </a:moveTo>
                  <a:lnTo>
                    <a:pt x="15" y="22"/>
                  </a:lnTo>
                  <a:lnTo>
                    <a:pt x="15" y="20"/>
                  </a:lnTo>
                  <a:lnTo>
                    <a:pt x="13" y="20"/>
                  </a:lnTo>
                  <a:lnTo>
                    <a:pt x="15" y="20"/>
                  </a:lnTo>
                  <a:close/>
                  <a:moveTo>
                    <a:pt x="13" y="18"/>
                  </a:moveTo>
                  <a:lnTo>
                    <a:pt x="13" y="20"/>
                  </a:lnTo>
                  <a:lnTo>
                    <a:pt x="13" y="18"/>
                  </a:lnTo>
                  <a:lnTo>
                    <a:pt x="13" y="20"/>
                  </a:lnTo>
                  <a:lnTo>
                    <a:pt x="11" y="20"/>
                  </a:lnTo>
                  <a:lnTo>
                    <a:pt x="13" y="20"/>
                  </a:lnTo>
                  <a:lnTo>
                    <a:pt x="13" y="18"/>
                  </a:lnTo>
                  <a:close/>
                  <a:moveTo>
                    <a:pt x="11" y="20"/>
                  </a:moveTo>
                  <a:lnTo>
                    <a:pt x="11" y="18"/>
                  </a:lnTo>
                  <a:lnTo>
                    <a:pt x="11" y="20"/>
                  </a:lnTo>
                  <a:close/>
                  <a:moveTo>
                    <a:pt x="11" y="18"/>
                  </a:moveTo>
                  <a:lnTo>
                    <a:pt x="11" y="16"/>
                  </a:lnTo>
                  <a:lnTo>
                    <a:pt x="11" y="18"/>
                  </a:lnTo>
                  <a:close/>
                  <a:moveTo>
                    <a:pt x="9" y="16"/>
                  </a:moveTo>
                  <a:lnTo>
                    <a:pt x="11" y="16"/>
                  </a:lnTo>
                  <a:lnTo>
                    <a:pt x="11" y="18"/>
                  </a:lnTo>
                  <a:lnTo>
                    <a:pt x="9" y="18"/>
                  </a:lnTo>
                  <a:lnTo>
                    <a:pt x="9" y="16"/>
                  </a:lnTo>
                  <a:lnTo>
                    <a:pt x="9" y="18"/>
                  </a:lnTo>
                  <a:lnTo>
                    <a:pt x="7" y="18"/>
                  </a:lnTo>
                  <a:lnTo>
                    <a:pt x="9" y="18"/>
                  </a:lnTo>
                  <a:lnTo>
                    <a:pt x="7" y="18"/>
                  </a:lnTo>
                  <a:lnTo>
                    <a:pt x="9" y="18"/>
                  </a:lnTo>
                  <a:lnTo>
                    <a:pt x="9" y="16"/>
                  </a:lnTo>
                  <a:close/>
                  <a:moveTo>
                    <a:pt x="11" y="16"/>
                  </a:moveTo>
                  <a:lnTo>
                    <a:pt x="9" y="16"/>
                  </a:lnTo>
                  <a:lnTo>
                    <a:pt x="11" y="16"/>
                  </a:lnTo>
                  <a:lnTo>
                    <a:pt x="9" y="16"/>
                  </a:lnTo>
                  <a:lnTo>
                    <a:pt x="11" y="16"/>
                  </a:lnTo>
                  <a:lnTo>
                    <a:pt x="9" y="16"/>
                  </a:lnTo>
                  <a:lnTo>
                    <a:pt x="11" y="16"/>
                  </a:lnTo>
                  <a:close/>
                  <a:moveTo>
                    <a:pt x="11" y="14"/>
                  </a:moveTo>
                  <a:lnTo>
                    <a:pt x="9" y="14"/>
                  </a:lnTo>
                  <a:lnTo>
                    <a:pt x="9" y="13"/>
                  </a:lnTo>
                  <a:lnTo>
                    <a:pt x="11" y="14"/>
                  </a:lnTo>
                  <a:lnTo>
                    <a:pt x="9" y="14"/>
                  </a:lnTo>
                  <a:lnTo>
                    <a:pt x="11" y="14"/>
                  </a:lnTo>
                  <a:close/>
                  <a:moveTo>
                    <a:pt x="11" y="13"/>
                  </a:moveTo>
                  <a:lnTo>
                    <a:pt x="9" y="13"/>
                  </a:lnTo>
                  <a:lnTo>
                    <a:pt x="9" y="14"/>
                  </a:lnTo>
                  <a:lnTo>
                    <a:pt x="9" y="13"/>
                  </a:lnTo>
                  <a:lnTo>
                    <a:pt x="11" y="13"/>
                  </a:lnTo>
                  <a:close/>
                  <a:moveTo>
                    <a:pt x="9" y="11"/>
                  </a:moveTo>
                  <a:lnTo>
                    <a:pt x="9" y="13"/>
                  </a:lnTo>
                  <a:lnTo>
                    <a:pt x="9" y="11"/>
                  </a:lnTo>
                  <a:close/>
                  <a:moveTo>
                    <a:pt x="11" y="11"/>
                  </a:moveTo>
                  <a:lnTo>
                    <a:pt x="11" y="13"/>
                  </a:lnTo>
                  <a:lnTo>
                    <a:pt x="11" y="11"/>
                  </a:lnTo>
                  <a:lnTo>
                    <a:pt x="9" y="13"/>
                  </a:lnTo>
                  <a:lnTo>
                    <a:pt x="11" y="13"/>
                  </a:lnTo>
                  <a:lnTo>
                    <a:pt x="9" y="13"/>
                  </a:lnTo>
                  <a:lnTo>
                    <a:pt x="9" y="11"/>
                  </a:lnTo>
                  <a:lnTo>
                    <a:pt x="11" y="11"/>
                  </a:lnTo>
                  <a:close/>
                  <a:moveTo>
                    <a:pt x="11" y="7"/>
                  </a:moveTo>
                  <a:lnTo>
                    <a:pt x="9" y="7"/>
                  </a:lnTo>
                  <a:lnTo>
                    <a:pt x="11" y="7"/>
                  </a:lnTo>
                  <a:close/>
                  <a:moveTo>
                    <a:pt x="0" y="7"/>
                  </a:moveTo>
                  <a:lnTo>
                    <a:pt x="0" y="5"/>
                  </a:lnTo>
                  <a:lnTo>
                    <a:pt x="0" y="7"/>
                  </a:lnTo>
                  <a:close/>
                  <a:moveTo>
                    <a:pt x="4" y="5"/>
                  </a:moveTo>
                  <a:lnTo>
                    <a:pt x="4" y="7"/>
                  </a:lnTo>
                  <a:lnTo>
                    <a:pt x="4" y="9"/>
                  </a:lnTo>
                  <a:lnTo>
                    <a:pt x="4" y="7"/>
                  </a:lnTo>
                  <a:lnTo>
                    <a:pt x="2" y="9"/>
                  </a:lnTo>
                  <a:lnTo>
                    <a:pt x="2" y="7"/>
                  </a:lnTo>
                  <a:lnTo>
                    <a:pt x="2" y="9"/>
                  </a:lnTo>
                  <a:lnTo>
                    <a:pt x="2" y="7"/>
                  </a:lnTo>
                  <a:lnTo>
                    <a:pt x="2" y="5"/>
                  </a:lnTo>
                  <a:lnTo>
                    <a:pt x="4" y="5"/>
                  </a:lnTo>
                  <a:lnTo>
                    <a:pt x="4" y="3"/>
                  </a:lnTo>
                  <a:lnTo>
                    <a:pt x="4" y="5"/>
                  </a:lnTo>
                  <a:close/>
                  <a:moveTo>
                    <a:pt x="11" y="3"/>
                  </a:moveTo>
                  <a:lnTo>
                    <a:pt x="11" y="5"/>
                  </a:lnTo>
                  <a:lnTo>
                    <a:pt x="11" y="7"/>
                  </a:lnTo>
                  <a:lnTo>
                    <a:pt x="11" y="5"/>
                  </a:lnTo>
                  <a:lnTo>
                    <a:pt x="11" y="7"/>
                  </a:lnTo>
                  <a:lnTo>
                    <a:pt x="9" y="7"/>
                  </a:lnTo>
                  <a:lnTo>
                    <a:pt x="9" y="5"/>
                  </a:lnTo>
                  <a:lnTo>
                    <a:pt x="9" y="7"/>
                  </a:lnTo>
                  <a:lnTo>
                    <a:pt x="9" y="5"/>
                  </a:lnTo>
                  <a:lnTo>
                    <a:pt x="9" y="3"/>
                  </a:lnTo>
                  <a:lnTo>
                    <a:pt x="11" y="3"/>
                  </a:lnTo>
                  <a:close/>
                  <a:moveTo>
                    <a:pt x="11" y="3"/>
                  </a:moveTo>
                  <a:lnTo>
                    <a:pt x="13" y="2"/>
                  </a:lnTo>
                  <a:lnTo>
                    <a:pt x="11" y="3"/>
                  </a:lnTo>
                  <a:close/>
                  <a:moveTo>
                    <a:pt x="7" y="2"/>
                  </a:moveTo>
                  <a:lnTo>
                    <a:pt x="7" y="3"/>
                  </a:lnTo>
                  <a:lnTo>
                    <a:pt x="9" y="3"/>
                  </a:lnTo>
                  <a:lnTo>
                    <a:pt x="7" y="3"/>
                  </a:lnTo>
                  <a:lnTo>
                    <a:pt x="7" y="5"/>
                  </a:lnTo>
                  <a:lnTo>
                    <a:pt x="7" y="3"/>
                  </a:lnTo>
                  <a:lnTo>
                    <a:pt x="7" y="5"/>
                  </a:lnTo>
                  <a:lnTo>
                    <a:pt x="7" y="3"/>
                  </a:lnTo>
                  <a:lnTo>
                    <a:pt x="7" y="5"/>
                  </a:lnTo>
                  <a:lnTo>
                    <a:pt x="6" y="5"/>
                  </a:lnTo>
                  <a:lnTo>
                    <a:pt x="6" y="3"/>
                  </a:lnTo>
                  <a:lnTo>
                    <a:pt x="6" y="5"/>
                  </a:lnTo>
                  <a:lnTo>
                    <a:pt x="4" y="5"/>
                  </a:lnTo>
                  <a:lnTo>
                    <a:pt x="6" y="3"/>
                  </a:lnTo>
                  <a:lnTo>
                    <a:pt x="6" y="2"/>
                  </a:lnTo>
                  <a:lnTo>
                    <a:pt x="7" y="2"/>
                  </a:lnTo>
                  <a:close/>
                  <a:moveTo>
                    <a:pt x="2" y="3"/>
                  </a:moveTo>
                  <a:lnTo>
                    <a:pt x="0" y="3"/>
                  </a:lnTo>
                  <a:lnTo>
                    <a:pt x="0" y="2"/>
                  </a:lnTo>
                  <a:lnTo>
                    <a:pt x="2" y="2"/>
                  </a:lnTo>
                  <a:lnTo>
                    <a:pt x="2" y="3"/>
                  </a:lnTo>
                  <a:close/>
                  <a:moveTo>
                    <a:pt x="9" y="0"/>
                  </a:moveTo>
                  <a:lnTo>
                    <a:pt x="9" y="2"/>
                  </a:lnTo>
                  <a:lnTo>
                    <a:pt x="7" y="2"/>
                  </a:lnTo>
                  <a:lnTo>
                    <a:pt x="9" y="2"/>
                  </a:lnTo>
                  <a:lnTo>
                    <a:pt x="7" y="2"/>
                  </a:lnTo>
                  <a:lnTo>
                    <a:pt x="6" y="2"/>
                  </a:lnTo>
                  <a:lnTo>
                    <a:pt x="6" y="3"/>
                  </a:lnTo>
                  <a:lnTo>
                    <a:pt x="6" y="2"/>
                  </a:lnTo>
                  <a:lnTo>
                    <a:pt x="7" y="2"/>
                  </a:lnTo>
                  <a:lnTo>
                    <a:pt x="7" y="0"/>
                  </a:lnTo>
                  <a:lnTo>
                    <a:pt x="9" y="0"/>
                  </a:lnTo>
                  <a:close/>
                </a:path>
              </a:pathLst>
            </a:custGeom>
            <a:grpFill/>
            <a:ln w="3175" cap="rnd" cmpd="sng">
              <a:solidFill>
                <a:schemeClr val="bg1"/>
              </a:solidFill>
              <a:prstDash val="solid"/>
              <a:round/>
              <a:headEnd type="none" w="med" len="med"/>
              <a:tailEnd type="none" w="med" len="med"/>
            </a:ln>
            <a:effectLst/>
          </p:spPr>
          <p:txBody>
            <a:bodyPr/>
            <a:lstStyle/>
            <a:p>
              <a:endParaRPr lang="en-US" dirty="0">
                <a:solidFill>
                  <a:srgbClr val="000000"/>
                </a:solidFill>
              </a:endParaRPr>
            </a:p>
          </p:txBody>
        </p:sp>
        <p:sp>
          <p:nvSpPr>
            <p:cNvPr id="132" name="Freeform 131"/>
            <p:cNvSpPr>
              <a:spLocks noEditPoints="1"/>
            </p:cNvSpPr>
            <p:nvPr/>
          </p:nvSpPr>
          <p:spPr bwMode="auto">
            <a:xfrm>
              <a:off x="3561482" y="3516455"/>
              <a:ext cx="1642761" cy="1053608"/>
            </a:xfrm>
            <a:custGeom>
              <a:avLst/>
              <a:gdLst>
                <a:gd name="T0" fmla="*/ 360 w 909"/>
                <a:gd name="T1" fmla="*/ 532 h 583"/>
                <a:gd name="T2" fmla="*/ 380 w 909"/>
                <a:gd name="T3" fmla="*/ 523 h 583"/>
                <a:gd name="T4" fmla="*/ 289 w 909"/>
                <a:gd name="T5" fmla="*/ 494 h 583"/>
                <a:gd name="T6" fmla="*/ 195 w 909"/>
                <a:gd name="T7" fmla="*/ 486 h 583"/>
                <a:gd name="T8" fmla="*/ 411 w 909"/>
                <a:gd name="T9" fmla="*/ 481 h 583"/>
                <a:gd name="T10" fmla="*/ 278 w 909"/>
                <a:gd name="T11" fmla="*/ 464 h 583"/>
                <a:gd name="T12" fmla="*/ 148 w 909"/>
                <a:gd name="T13" fmla="*/ 459 h 583"/>
                <a:gd name="T14" fmla="*/ 858 w 909"/>
                <a:gd name="T15" fmla="*/ 437 h 583"/>
                <a:gd name="T16" fmla="*/ 873 w 909"/>
                <a:gd name="T17" fmla="*/ 422 h 583"/>
                <a:gd name="T18" fmla="*/ 878 w 909"/>
                <a:gd name="T19" fmla="*/ 413 h 583"/>
                <a:gd name="T20" fmla="*/ 878 w 909"/>
                <a:gd name="T21" fmla="*/ 409 h 583"/>
                <a:gd name="T22" fmla="*/ 878 w 909"/>
                <a:gd name="T23" fmla="*/ 391 h 583"/>
                <a:gd name="T24" fmla="*/ 884 w 909"/>
                <a:gd name="T25" fmla="*/ 387 h 583"/>
                <a:gd name="T26" fmla="*/ 876 w 909"/>
                <a:gd name="T27" fmla="*/ 386 h 583"/>
                <a:gd name="T28" fmla="*/ 878 w 909"/>
                <a:gd name="T29" fmla="*/ 382 h 583"/>
                <a:gd name="T30" fmla="*/ 891 w 909"/>
                <a:gd name="T31" fmla="*/ 373 h 583"/>
                <a:gd name="T32" fmla="*/ 891 w 909"/>
                <a:gd name="T33" fmla="*/ 371 h 583"/>
                <a:gd name="T34" fmla="*/ 433 w 909"/>
                <a:gd name="T35" fmla="*/ 369 h 583"/>
                <a:gd name="T36" fmla="*/ 433 w 909"/>
                <a:gd name="T37" fmla="*/ 366 h 583"/>
                <a:gd name="T38" fmla="*/ 902 w 909"/>
                <a:gd name="T39" fmla="*/ 344 h 583"/>
                <a:gd name="T40" fmla="*/ 223 w 909"/>
                <a:gd name="T41" fmla="*/ 338 h 583"/>
                <a:gd name="T42" fmla="*/ 212 w 909"/>
                <a:gd name="T43" fmla="*/ 318 h 583"/>
                <a:gd name="T44" fmla="*/ 453 w 909"/>
                <a:gd name="T45" fmla="*/ 285 h 583"/>
                <a:gd name="T46" fmla="*/ 449 w 909"/>
                <a:gd name="T47" fmla="*/ 281 h 583"/>
                <a:gd name="T48" fmla="*/ 444 w 909"/>
                <a:gd name="T49" fmla="*/ 258 h 583"/>
                <a:gd name="T50" fmla="*/ 442 w 909"/>
                <a:gd name="T51" fmla="*/ 256 h 583"/>
                <a:gd name="T52" fmla="*/ 497 w 909"/>
                <a:gd name="T53" fmla="*/ 250 h 583"/>
                <a:gd name="T54" fmla="*/ 502 w 909"/>
                <a:gd name="T55" fmla="*/ 252 h 583"/>
                <a:gd name="T56" fmla="*/ 484 w 909"/>
                <a:gd name="T57" fmla="*/ 243 h 583"/>
                <a:gd name="T58" fmla="*/ 484 w 909"/>
                <a:gd name="T59" fmla="*/ 243 h 583"/>
                <a:gd name="T60" fmla="*/ 486 w 909"/>
                <a:gd name="T61" fmla="*/ 239 h 583"/>
                <a:gd name="T62" fmla="*/ 484 w 909"/>
                <a:gd name="T63" fmla="*/ 239 h 583"/>
                <a:gd name="T64" fmla="*/ 188 w 909"/>
                <a:gd name="T65" fmla="*/ 221 h 583"/>
                <a:gd name="T66" fmla="*/ 166 w 909"/>
                <a:gd name="T67" fmla="*/ 179 h 583"/>
                <a:gd name="T68" fmla="*/ 602 w 909"/>
                <a:gd name="T69" fmla="*/ 157 h 583"/>
                <a:gd name="T70" fmla="*/ 646 w 909"/>
                <a:gd name="T71" fmla="*/ 137 h 583"/>
                <a:gd name="T72" fmla="*/ 652 w 909"/>
                <a:gd name="T73" fmla="*/ 133 h 583"/>
                <a:gd name="T74" fmla="*/ 657 w 909"/>
                <a:gd name="T75" fmla="*/ 122 h 583"/>
                <a:gd name="T76" fmla="*/ 659 w 909"/>
                <a:gd name="T77" fmla="*/ 119 h 583"/>
                <a:gd name="T78" fmla="*/ 665 w 909"/>
                <a:gd name="T79" fmla="*/ 112 h 583"/>
                <a:gd name="T80" fmla="*/ 674 w 909"/>
                <a:gd name="T81" fmla="*/ 108 h 583"/>
                <a:gd name="T82" fmla="*/ 675 w 909"/>
                <a:gd name="T83" fmla="*/ 108 h 583"/>
                <a:gd name="T84" fmla="*/ 161 w 909"/>
                <a:gd name="T85" fmla="*/ 95 h 583"/>
                <a:gd name="T86" fmla="*/ 139 w 909"/>
                <a:gd name="T87" fmla="*/ 88 h 583"/>
                <a:gd name="T88" fmla="*/ 685 w 909"/>
                <a:gd name="T89" fmla="*/ 77 h 583"/>
                <a:gd name="T90" fmla="*/ 166 w 909"/>
                <a:gd name="T91" fmla="*/ 75 h 583"/>
                <a:gd name="T92" fmla="*/ 716 w 909"/>
                <a:gd name="T93" fmla="*/ 69 h 583"/>
                <a:gd name="T94" fmla="*/ 679 w 909"/>
                <a:gd name="T95" fmla="*/ 62 h 583"/>
                <a:gd name="T96" fmla="*/ 743 w 909"/>
                <a:gd name="T97" fmla="*/ 49 h 583"/>
                <a:gd name="T98" fmla="*/ 705 w 909"/>
                <a:gd name="T99" fmla="*/ 46 h 583"/>
                <a:gd name="T100" fmla="*/ 62 w 909"/>
                <a:gd name="T101" fmla="*/ 44 h 583"/>
                <a:gd name="T102" fmla="*/ 64 w 909"/>
                <a:gd name="T103" fmla="*/ 42 h 583"/>
                <a:gd name="T104" fmla="*/ 723 w 909"/>
                <a:gd name="T105" fmla="*/ 27 h 583"/>
                <a:gd name="T106" fmla="*/ 721 w 909"/>
                <a:gd name="T107" fmla="*/ 16 h 583"/>
                <a:gd name="T108" fmla="*/ 15 w 909"/>
                <a:gd name="T109" fmla="*/ 15 h 583"/>
                <a:gd name="T110" fmla="*/ 17 w 909"/>
                <a:gd name="T111" fmla="*/ 15 h 583"/>
                <a:gd name="T112" fmla="*/ 13 w 909"/>
                <a:gd name="T113" fmla="*/ 13 h 583"/>
                <a:gd name="T114" fmla="*/ 7 w 909"/>
                <a:gd name="T115" fmla="*/ 11 h 583"/>
                <a:gd name="T116" fmla="*/ 7 w 909"/>
                <a:gd name="T117" fmla="*/ 11 h 583"/>
                <a:gd name="T118" fmla="*/ 11 w 909"/>
                <a:gd name="T119" fmla="*/ 6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09" h="583">
                  <a:moveTo>
                    <a:pt x="909" y="583"/>
                  </a:moveTo>
                  <a:lnTo>
                    <a:pt x="909" y="581"/>
                  </a:lnTo>
                  <a:lnTo>
                    <a:pt x="909" y="583"/>
                  </a:lnTo>
                  <a:close/>
                  <a:moveTo>
                    <a:pt x="360" y="532"/>
                  </a:moveTo>
                  <a:lnTo>
                    <a:pt x="358" y="532"/>
                  </a:lnTo>
                  <a:lnTo>
                    <a:pt x="360" y="532"/>
                  </a:lnTo>
                  <a:close/>
                  <a:moveTo>
                    <a:pt x="300" y="530"/>
                  </a:moveTo>
                  <a:lnTo>
                    <a:pt x="300" y="528"/>
                  </a:lnTo>
                  <a:lnTo>
                    <a:pt x="300" y="530"/>
                  </a:lnTo>
                  <a:close/>
                  <a:moveTo>
                    <a:pt x="380" y="523"/>
                  </a:moveTo>
                  <a:lnTo>
                    <a:pt x="380" y="521"/>
                  </a:lnTo>
                  <a:lnTo>
                    <a:pt x="380" y="523"/>
                  </a:lnTo>
                  <a:close/>
                  <a:moveTo>
                    <a:pt x="391" y="519"/>
                  </a:moveTo>
                  <a:lnTo>
                    <a:pt x="391" y="521"/>
                  </a:lnTo>
                  <a:lnTo>
                    <a:pt x="391" y="519"/>
                  </a:lnTo>
                  <a:close/>
                  <a:moveTo>
                    <a:pt x="289" y="494"/>
                  </a:moveTo>
                  <a:lnTo>
                    <a:pt x="289" y="492"/>
                  </a:lnTo>
                  <a:lnTo>
                    <a:pt x="289" y="494"/>
                  </a:lnTo>
                  <a:close/>
                  <a:moveTo>
                    <a:pt x="148" y="488"/>
                  </a:moveTo>
                  <a:lnTo>
                    <a:pt x="148" y="486"/>
                  </a:lnTo>
                  <a:lnTo>
                    <a:pt x="148" y="488"/>
                  </a:lnTo>
                  <a:close/>
                  <a:moveTo>
                    <a:pt x="195" y="486"/>
                  </a:moveTo>
                  <a:lnTo>
                    <a:pt x="195" y="488"/>
                  </a:lnTo>
                  <a:lnTo>
                    <a:pt x="195" y="486"/>
                  </a:lnTo>
                  <a:close/>
                  <a:moveTo>
                    <a:pt x="413" y="483"/>
                  </a:moveTo>
                  <a:lnTo>
                    <a:pt x="411" y="483"/>
                  </a:lnTo>
                  <a:lnTo>
                    <a:pt x="411" y="481"/>
                  </a:lnTo>
                  <a:lnTo>
                    <a:pt x="413" y="481"/>
                  </a:lnTo>
                  <a:lnTo>
                    <a:pt x="413" y="483"/>
                  </a:lnTo>
                  <a:close/>
                  <a:moveTo>
                    <a:pt x="411" y="481"/>
                  </a:moveTo>
                  <a:lnTo>
                    <a:pt x="413" y="481"/>
                  </a:lnTo>
                  <a:lnTo>
                    <a:pt x="411" y="481"/>
                  </a:lnTo>
                  <a:close/>
                  <a:moveTo>
                    <a:pt x="409" y="479"/>
                  </a:moveTo>
                  <a:lnTo>
                    <a:pt x="409" y="481"/>
                  </a:lnTo>
                  <a:lnTo>
                    <a:pt x="409" y="479"/>
                  </a:lnTo>
                  <a:close/>
                  <a:moveTo>
                    <a:pt x="278" y="464"/>
                  </a:moveTo>
                  <a:lnTo>
                    <a:pt x="276" y="464"/>
                  </a:lnTo>
                  <a:lnTo>
                    <a:pt x="278" y="462"/>
                  </a:lnTo>
                  <a:lnTo>
                    <a:pt x="278" y="464"/>
                  </a:lnTo>
                  <a:close/>
                  <a:moveTo>
                    <a:pt x="148" y="459"/>
                  </a:moveTo>
                  <a:lnTo>
                    <a:pt x="148" y="457"/>
                  </a:lnTo>
                  <a:lnTo>
                    <a:pt x="148" y="459"/>
                  </a:lnTo>
                  <a:close/>
                  <a:moveTo>
                    <a:pt x="141" y="448"/>
                  </a:moveTo>
                  <a:lnTo>
                    <a:pt x="139" y="448"/>
                  </a:lnTo>
                  <a:lnTo>
                    <a:pt x="141" y="448"/>
                  </a:lnTo>
                  <a:close/>
                  <a:moveTo>
                    <a:pt x="858" y="437"/>
                  </a:moveTo>
                  <a:lnTo>
                    <a:pt x="860" y="437"/>
                  </a:lnTo>
                  <a:lnTo>
                    <a:pt x="858" y="437"/>
                  </a:lnTo>
                  <a:close/>
                  <a:moveTo>
                    <a:pt x="873" y="435"/>
                  </a:moveTo>
                  <a:lnTo>
                    <a:pt x="871" y="435"/>
                  </a:lnTo>
                  <a:lnTo>
                    <a:pt x="873" y="435"/>
                  </a:lnTo>
                  <a:close/>
                  <a:moveTo>
                    <a:pt x="873" y="422"/>
                  </a:moveTo>
                  <a:lnTo>
                    <a:pt x="871" y="422"/>
                  </a:lnTo>
                  <a:lnTo>
                    <a:pt x="873" y="422"/>
                  </a:lnTo>
                  <a:close/>
                  <a:moveTo>
                    <a:pt x="878" y="413"/>
                  </a:moveTo>
                  <a:lnTo>
                    <a:pt x="878" y="415"/>
                  </a:lnTo>
                  <a:lnTo>
                    <a:pt x="878" y="413"/>
                  </a:lnTo>
                  <a:close/>
                  <a:moveTo>
                    <a:pt x="878" y="413"/>
                  </a:moveTo>
                  <a:lnTo>
                    <a:pt x="876" y="413"/>
                  </a:lnTo>
                  <a:lnTo>
                    <a:pt x="878" y="413"/>
                  </a:lnTo>
                  <a:close/>
                  <a:moveTo>
                    <a:pt x="889" y="411"/>
                  </a:moveTo>
                  <a:lnTo>
                    <a:pt x="887" y="411"/>
                  </a:lnTo>
                  <a:lnTo>
                    <a:pt x="887" y="409"/>
                  </a:lnTo>
                  <a:lnTo>
                    <a:pt x="889" y="409"/>
                  </a:lnTo>
                  <a:lnTo>
                    <a:pt x="889" y="411"/>
                  </a:lnTo>
                  <a:close/>
                  <a:moveTo>
                    <a:pt x="878" y="409"/>
                  </a:moveTo>
                  <a:lnTo>
                    <a:pt x="880" y="409"/>
                  </a:lnTo>
                  <a:lnTo>
                    <a:pt x="878" y="409"/>
                  </a:lnTo>
                  <a:close/>
                  <a:moveTo>
                    <a:pt x="878" y="395"/>
                  </a:moveTo>
                  <a:lnTo>
                    <a:pt x="878" y="393"/>
                  </a:lnTo>
                  <a:lnTo>
                    <a:pt x="878" y="395"/>
                  </a:lnTo>
                  <a:close/>
                  <a:moveTo>
                    <a:pt x="878" y="391"/>
                  </a:moveTo>
                  <a:lnTo>
                    <a:pt x="878" y="389"/>
                  </a:lnTo>
                  <a:lnTo>
                    <a:pt x="878" y="391"/>
                  </a:lnTo>
                  <a:close/>
                  <a:moveTo>
                    <a:pt x="239" y="389"/>
                  </a:moveTo>
                  <a:lnTo>
                    <a:pt x="239" y="391"/>
                  </a:lnTo>
                  <a:lnTo>
                    <a:pt x="239" y="389"/>
                  </a:lnTo>
                  <a:close/>
                  <a:moveTo>
                    <a:pt x="884" y="387"/>
                  </a:moveTo>
                  <a:lnTo>
                    <a:pt x="884" y="386"/>
                  </a:lnTo>
                  <a:lnTo>
                    <a:pt x="884" y="387"/>
                  </a:lnTo>
                  <a:close/>
                  <a:moveTo>
                    <a:pt x="237" y="386"/>
                  </a:moveTo>
                  <a:lnTo>
                    <a:pt x="239" y="386"/>
                  </a:lnTo>
                  <a:lnTo>
                    <a:pt x="237" y="386"/>
                  </a:lnTo>
                  <a:close/>
                  <a:moveTo>
                    <a:pt x="876" y="386"/>
                  </a:moveTo>
                  <a:lnTo>
                    <a:pt x="874" y="386"/>
                  </a:lnTo>
                  <a:lnTo>
                    <a:pt x="876" y="386"/>
                  </a:lnTo>
                  <a:close/>
                  <a:moveTo>
                    <a:pt x="884" y="384"/>
                  </a:moveTo>
                  <a:lnTo>
                    <a:pt x="884" y="382"/>
                  </a:lnTo>
                  <a:lnTo>
                    <a:pt x="884" y="384"/>
                  </a:lnTo>
                  <a:close/>
                  <a:moveTo>
                    <a:pt x="878" y="382"/>
                  </a:moveTo>
                  <a:lnTo>
                    <a:pt x="878" y="380"/>
                  </a:lnTo>
                  <a:lnTo>
                    <a:pt x="878" y="382"/>
                  </a:lnTo>
                  <a:close/>
                  <a:moveTo>
                    <a:pt x="232" y="377"/>
                  </a:moveTo>
                  <a:lnTo>
                    <a:pt x="232" y="378"/>
                  </a:lnTo>
                  <a:lnTo>
                    <a:pt x="232" y="377"/>
                  </a:lnTo>
                  <a:close/>
                  <a:moveTo>
                    <a:pt x="891" y="373"/>
                  </a:moveTo>
                  <a:lnTo>
                    <a:pt x="889" y="373"/>
                  </a:lnTo>
                  <a:lnTo>
                    <a:pt x="891" y="373"/>
                  </a:lnTo>
                  <a:close/>
                  <a:moveTo>
                    <a:pt x="232" y="373"/>
                  </a:moveTo>
                  <a:lnTo>
                    <a:pt x="232" y="371"/>
                  </a:lnTo>
                  <a:lnTo>
                    <a:pt x="232" y="373"/>
                  </a:lnTo>
                  <a:close/>
                  <a:moveTo>
                    <a:pt x="891" y="371"/>
                  </a:moveTo>
                  <a:lnTo>
                    <a:pt x="889" y="371"/>
                  </a:lnTo>
                  <a:lnTo>
                    <a:pt x="891" y="371"/>
                  </a:lnTo>
                  <a:close/>
                  <a:moveTo>
                    <a:pt x="234" y="369"/>
                  </a:moveTo>
                  <a:lnTo>
                    <a:pt x="232" y="369"/>
                  </a:lnTo>
                  <a:lnTo>
                    <a:pt x="234" y="369"/>
                  </a:lnTo>
                  <a:close/>
                  <a:moveTo>
                    <a:pt x="433" y="369"/>
                  </a:moveTo>
                  <a:lnTo>
                    <a:pt x="433" y="367"/>
                  </a:lnTo>
                  <a:lnTo>
                    <a:pt x="433" y="369"/>
                  </a:lnTo>
                  <a:close/>
                  <a:moveTo>
                    <a:pt x="433" y="366"/>
                  </a:moveTo>
                  <a:lnTo>
                    <a:pt x="431" y="367"/>
                  </a:lnTo>
                  <a:lnTo>
                    <a:pt x="431" y="366"/>
                  </a:lnTo>
                  <a:lnTo>
                    <a:pt x="433" y="366"/>
                  </a:lnTo>
                  <a:close/>
                  <a:moveTo>
                    <a:pt x="219" y="347"/>
                  </a:moveTo>
                  <a:lnTo>
                    <a:pt x="219" y="349"/>
                  </a:lnTo>
                  <a:lnTo>
                    <a:pt x="219" y="347"/>
                  </a:lnTo>
                  <a:close/>
                  <a:moveTo>
                    <a:pt x="902" y="344"/>
                  </a:moveTo>
                  <a:lnTo>
                    <a:pt x="900" y="344"/>
                  </a:lnTo>
                  <a:lnTo>
                    <a:pt x="902" y="344"/>
                  </a:lnTo>
                  <a:close/>
                  <a:moveTo>
                    <a:pt x="225" y="340"/>
                  </a:moveTo>
                  <a:lnTo>
                    <a:pt x="223" y="340"/>
                  </a:lnTo>
                  <a:lnTo>
                    <a:pt x="223" y="338"/>
                  </a:lnTo>
                  <a:lnTo>
                    <a:pt x="225" y="340"/>
                  </a:lnTo>
                  <a:close/>
                  <a:moveTo>
                    <a:pt x="223" y="340"/>
                  </a:moveTo>
                  <a:lnTo>
                    <a:pt x="223" y="338"/>
                  </a:lnTo>
                  <a:lnTo>
                    <a:pt x="223" y="340"/>
                  </a:lnTo>
                  <a:close/>
                  <a:moveTo>
                    <a:pt x="225" y="340"/>
                  </a:moveTo>
                  <a:lnTo>
                    <a:pt x="225" y="338"/>
                  </a:lnTo>
                  <a:lnTo>
                    <a:pt x="225" y="340"/>
                  </a:lnTo>
                  <a:close/>
                  <a:moveTo>
                    <a:pt x="214" y="318"/>
                  </a:moveTo>
                  <a:lnTo>
                    <a:pt x="212" y="318"/>
                  </a:lnTo>
                  <a:lnTo>
                    <a:pt x="214" y="318"/>
                  </a:lnTo>
                  <a:close/>
                  <a:moveTo>
                    <a:pt x="217" y="316"/>
                  </a:moveTo>
                  <a:lnTo>
                    <a:pt x="219" y="316"/>
                  </a:lnTo>
                  <a:lnTo>
                    <a:pt x="217" y="316"/>
                  </a:lnTo>
                  <a:close/>
                  <a:moveTo>
                    <a:pt x="455" y="285"/>
                  </a:moveTo>
                  <a:lnTo>
                    <a:pt x="453" y="285"/>
                  </a:lnTo>
                  <a:lnTo>
                    <a:pt x="455" y="285"/>
                  </a:lnTo>
                  <a:close/>
                  <a:moveTo>
                    <a:pt x="451" y="283"/>
                  </a:moveTo>
                  <a:lnTo>
                    <a:pt x="451" y="281"/>
                  </a:lnTo>
                  <a:lnTo>
                    <a:pt x="451" y="283"/>
                  </a:lnTo>
                  <a:close/>
                  <a:moveTo>
                    <a:pt x="451" y="283"/>
                  </a:moveTo>
                  <a:lnTo>
                    <a:pt x="449" y="281"/>
                  </a:lnTo>
                  <a:lnTo>
                    <a:pt x="451" y="283"/>
                  </a:lnTo>
                  <a:close/>
                  <a:moveTo>
                    <a:pt x="188" y="271"/>
                  </a:moveTo>
                  <a:lnTo>
                    <a:pt x="190" y="271"/>
                  </a:lnTo>
                  <a:lnTo>
                    <a:pt x="188" y="271"/>
                  </a:lnTo>
                  <a:close/>
                  <a:moveTo>
                    <a:pt x="444" y="260"/>
                  </a:moveTo>
                  <a:lnTo>
                    <a:pt x="444" y="258"/>
                  </a:lnTo>
                  <a:lnTo>
                    <a:pt x="444" y="260"/>
                  </a:lnTo>
                  <a:close/>
                  <a:moveTo>
                    <a:pt x="493" y="258"/>
                  </a:moveTo>
                  <a:lnTo>
                    <a:pt x="491" y="258"/>
                  </a:lnTo>
                  <a:lnTo>
                    <a:pt x="493" y="258"/>
                  </a:lnTo>
                  <a:close/>
                  <a:moveTo>
                    <a:pt x="442" y="258"/>
                  </a:moveTo>
                  <a:lnTo>
                    <a:pt x="442" y="256"/>
                  </a:lnTo>
                  <a:lnTo>
                    <a:pt x="442" y="258"/>
                  </a:lnTo>
                  <a:close/>
                  <a:moveTo>
                    <a:pt x="440" y="256"/>
                  </a:moveTo>
                  <a:lnTo>
                    <a:pt x="442" y="256"/>
                  </a:lnTo>
                  <a:lnTo>
                    <a:pt x="440" y="256"/>
                  </a:lnTo>
                  <a:close/>
                  <a:moveTo>
                    <a:pt x="497" y="252"/>
                  </a:moveTo>
                  <a:lnTo>
                    <a:pt x="497" y="250"/>
                  </a:lnTo>
                  <a:lnTo>
                    <a:pt x="497" y="252"/>
                  </a:lnTo>
                  <a:close/>
                  <a:moveTo>
                    <a:pt x="502" y="252"/>
                  </a:moveTo>
                  <a:lnTo>
                    <a:pt x="502" y="250"/>
                  </a:lnTo>
                  <a:lnTo>
                    <a:pt x="502" y="252"/>
                  </a:lnTo>
                  <a:close/>
                  <a:moveTo>
                    <a:pt x="502" y="250"/>
                  </a:moveTo>
                  <a:lnTo>
                    <a:pt x="502" y="252"/>
                  </a:lnTo>
                  <a:lnTo>
                    <a:pt x="502" y="250"/>
                  </a:lnTo>
                  <a:close/>
                  <a:moveTo>
                    <a:pt x="489" y="250"/>
                  </a:moveTo>
                  <a:lnTo>
                    <a:pt x="489" y="249"/>
                  </a:lnTo>
                  <a:lnTo>
                    <a:pt x="489" y="250"/>
                  </a:lnTo>
                  <a:close/>
                  <a:moveTo>
                    <a:pt x="486" y="243"/>
                  </a:moveTo>
                  <a:lnTo>
                    <a:pt x="484" y="243"/>
                  </a:lnTo>
                  <a:lnTo>
                    <a:pt x="486" y="243"/>
                  </a:lnTo>
                  <a:close/>
                  <a:moveTo>
                    <a:pt x="484" y="243"/>
                  </a:moveTo>
                  <a:lnTo>
                    <a:pt x="486" y="243"/>
                  </a:lnTo>
                  <a:lnTo>
                    <a:pt x="484" y="243"/>
                  </a:lnTo>
                  <a:lnTo>
                    <a:pt x="486" y="243"/>
                  </a:lnTo>
                  <a:lnTo>
                    <a:pt x="484" y="243"/>
                  </a:lnTo>
                  <a:close/>
                  <a:moveTo>
                    <a:pt x="486" y="241"/>
                  </a:moveTo>
                  <a:lnTo>
                    <a:pt x="484" y="241"/>
                  </a:lnTo>
                  <a:lnTo>
                    <a:pt x="486" y="241"/>
                  </a:lnTo>
                  <a:close/>
                  <a:moveTo>
                    <a:pt x="486" y="239"/>
                  </a:moveTo>
                  <a:lnTo>
                    <a:pt x="484" y="239"/>
                  </a:lnTo>
                  <a:lnTo>
                    <a:pt x="486" y="239"/>
                  </a:lnTo>
                  <a:close/>
                  <a:moveTo>
                    <a:pt x="484" y="239"/>
                  </a:moveTo>
                  <a:lnTo>
                    <a:pt x="484" y="238"/>
                  </a:lnTo>
                  <a:lnTo>
                    <a:pt x="484" y="239"/>
                  </a:lnTo>
                  <a:close/>
                  <a:moveTo>
                    <a:pt x="484" y="239"/>
                  </a:moveTo>
                  <a:lnTo>
                    <a:pt x="484" y="238"/>
                  </a:lnTo>
                  <a:lnTo>
                    <a:pt x="484" y="239"/>
                  </a:lnTo>
                  <a:close/>
                  <a:moveTo>
                    <a:pt x="469" y="223"/>
                  </a:moveTo>
                  <a:lnTo>
                    <a:pt x="467" y="223"/>
                  </a:lnTo>
                  <a:lnTo>
                    <a:pt x="467" y="221"/>
                  </a:lnTo>
                  <a:lnTo>
                    <a:pt x="469" y="223"/>
                  </a:lnTo>
                  <a:close/>
                  <a:moveTo>
                    <a:pt x="188" y="219"/>
                  </a:moveTo>
                  <a:lnTo>
                    <a:pt x="188" y="221"/>
                  </a:lnTo>
                  <a:lnTo>
                    <a:pt x="188" y="219"/>
                  </a:lnTo>
                  <a:close/>
                  <a:moveTo>
                    <a:pt x="170" y="196"/>
                  </a:moveTo>
                  <a:lnTo>
                    <a:pt x="170" y="194"/>
                  </a:lnTo>
                  <a:lnTo>
                    <a:pt x="170" y="196"/>
                  </a:lnTo>
                  <a:close/>
                  <a:moveTo>
                    <a:pt x="166" y="181"/>
                  </a:moveTo>
                  <a:lnTo>
                    <a:pt x="166" y="179"/>
                  </a:lnTo>
                  <a:lnTo>
                    <a:pt x="166" y="181"/>
                  </a:lnTo>
                  <a:close/>
                  <a:moveTo>
                    <a:pt x="602" y="157"/>
                  </a:moveTo>
                  <a:lnTo>
                    <a:pt x="602" y="155"/>
                  </a:lnTo>
                  <a:lnTo>
                    <a:pt x="602" y="157"/>
                  </a:lnTo>
                  <a:close/>
                  <a:moveTo>
                    <a:pt x="602" y="155"/>
                  </a:moveTo>
                  <a:lnTo>
                    <a:pt x="602" y="157"/>
                  </a:lnTo>
                  <a:lnTo>
                    <a:pt x="602" y="155"/>
                  </a:lnTo>
                  <a:close/>
                  <a:moveTo>
                    <a:pt x="602" y="157"/>
                  </a:moveTo>
                  <a:lnTo>
                    <a:pt x="602" y="155"/>
                  </a:lnTo>
                  <a:lnTo>
                    <a:pt x="602" y="157"/>
                  </a:lnTo>
                  <a:close/>
                  <a:moveTo>
                    <a:pt x="644" y="137"/>
                  </a:moveTo>
                  <a:lnTo>
                    <a:pt x="646" y="137"/>
                  </a:lnTo>
                  <a:lnTo>
                    <a:pt x="644" y="137"/>
                  </a:lnTo>
                  <a:close/>
                  <a:moveTo>
                    <a:pt x="652" y="135"/>
                  </a:moveTo>
                  <a:lnTo>
                    <a:pt x="650" y="135"/>
                  </a:lnTo>
                  <a:lnTo>
                    <a:pt x="652" y="135"/>
                  </a:lnTo>
                  <a:close/>
                  <a:moveTo>
                    <a:pt x="652" y="132"/>
                  </a:moveTo>
                  <a:lnTo>
                    <a:pt x="652" y="133"/>
                  </a:lnTo>
                  <a:lnTo>
                    <a:pt x="652" y="132"/>
                  </a:lnTo>
                  <a:close/>
                  <a:moveTo>
                    <a:pt x="654" y="128"/>
                  </a:moveTo>
                  <a:lnTo>
                    <a:pt x="655" y="128"/>
                  </a:lnTo>
                  <a:lnTo>
                    <a:pt x="654" y="128"/>
                  </a:lnTo>
                  <a:close/>
                  <a:moveTo>
                    <a:pt x="659" y="122"/>
                  </a:moveTo>
                  <a:lnTo>
                    <a:pt x="657" y="122"/>
                  </a:lnTo>
                  <a:lnTo>
                    <a:pt x="657" y="121"/>
                  </a:lnTo>
                  <a:lnTo>
                    <a:pt x="659" y="121"/>
                  </a:lnTo>
                  <a:lnTo>
                    <a:pt x="659" y="122"/>
                  </a:lnTo>
                  <a:close/>
                  <a:moveTo>
                    <a:pt x="659" y="119"/>
                  </a:moveTo>
                  <a:lnTo>
                    <a:pt x="657" y="119"/>
                  </a:lnTo>
                  <a:lnTo>
                    <a:pt x="659" y="119"/>
                  </a:lnTo>
                  <a:close/>
                  <a:moveTo>
                    <a:pt x="663" y="115"/>
                  </a:moveTo>
                  <a:lnTo>
                    <a:pt x="665" y="115"/>
                  </a:lnTo>
                  <a:lnTo>
                    <a:pt x="663" y="115"/>
                  </a:lnTo>
                  <a:close/>
                  <a:moveTo>
                    <a:pt x="665" y="112"/>
                  </a:moveTo>
                  <a:lnTo>
                    <a:pt x="663" y="112"/>
                  </a:lnTo>
                  <a:lnTo>
                    <a:pt x="665" y="112"/>
                  </a:lnTo>
                  <a:close/>
                  <a:moveTo>
                    <a:pt x="646" y="110"/>
                  </a:moveTo>
                  <a:lnTo>
                    <a:pt x="646" y="112"/>
                  </a:lnTo>
                  <a:lnTo>
                    <a:pt x="646" y="110"/>
                  </a:lnTo>
                  <a:close/>
                  <a:moveTo>
                    <a:pt x="674" y="108"/>
                  </a:moveTo>
                  <a:lnTo>
                    <a:pt x="672" y="108"/>
                  </a:lnTo>
                  <a:lnTo>
                    <a:pt x="674" y="108"/>
                  </a:lnTo>
                  <a:close/>
                  <a:moveTo>
                    <a:pt x="675" y="108"/>
                  </a:moveTo>
                  <a:lnTo>
                    <a:pt x="674" y="108"/>
                  </a:lnTo>
                  <a:lnTo>
                    <a:pt x="675" y="108"/>
                  </a:lnTo>
                  <a:close/>
                  <a:moveTo>
                    <a:pt x="675" y="108"/>
                  </a:moveTo>
                  <a:lnTo>
                    <a:pt x="675" y="106"/>
                  </a:lnTo>
                  <a:lnTo>
                    <a:pt x="675" y="108"/>
                  </a:lnTo>
                  <a:close/>
                  <a:moveTo>
                    <a:pt x="166" y="101"/>
                  </a:moveTo>
                  <a:lnTo>
                    <a:pt x="166" y="99"/>
                  </a:lnTo>
                  <a:lnTo>
                    <a:pt x="166" y="101"/>
                  </a:lnTo>
                  <a:close/>
                  <a:moveTo>
                    <a:pt x="161" y="95"/>
                  </a:moveTo>
                  <a:lnTo>
                    <a:pt x="161" y="93"/>
                  </a:lnTo>
                  <a:lnTo>
                    <a:pt x="161" y="95"/>
                  </a:lnTo>
                  <a:close/>
                  <a:moveTo>
                    <a:pt x="163" y="91"/>
                  </a:moveTo>
                  <a:lnTo>
                    <a:pt x="163" y="93"/>
                  </a:lnTo>
                  <a:lnTo>
                    <a:pt x="163" y="91"/>
                  </a:lnTo>
                  <a:close/>
                  <a:moveTo>
                    <a:pt x="139" y="88"/>
                  </a:moveTo>
                  <a:lnTo>
                    <a:pt x="141" y="88"/>
                  </a:lnTo>
                  <a:lnTo>
                    <a:pt x="139" y="88"/>
                  </a:lnTo>
                  <a:close/>
                  <a:moveTo>
                    <a:pt x="157" y="84"/>
                  </a:moveTo>
                  <a:lnTo>
                    <a:pt x="157" y="86"/>
                  </a:lnTo>
                  <a:lnTo>
                    <a:pt x="157" y="84"/>
                  </a:lnTo>
                  <a:close/>
                  <a:moveTo>
                    <a:pt x="685" y="77"/>
                  </a:moveTo>
                  <a:lnTo>
                    <a:pt x="683" y="77"/>
                  </a:lnTo>
                  <a:lnTo>
                    <a:pt x="685" y="77"/>
                  </a:lnTo>
                  <a:close/>
                  <a:moveTo>
                    <a:pt x="741" y="75"/>
                  </a:moveTo>
                  <a:lnTo>
                    <a:pt x="739" y="75"/>
                  </a:lnTo>
                  <a:lnTo>
                    <a:pt x="741" y="75"/>
                  </a:lnTo>
                  <a:close/>
                  <a:moveTo>
                    <a:pt x="166" y="75"/>
                  </a:moveTo>
                  <a:lnTo>
                    <a:pt x="166" y="73"/>
                  </a:lnTo>
                  <a:lnTo>
                    <a:pt x="166" y="75"/>
                  </a:lnTo>
                  <a:close/>
                  <a:moveTo>
                    <a:pt x="719" y="69"/>
                  </a:moveTo>
                  <a:lnTo>
                    <a:pt x="719" y="71"/>
                  </a:lnTo>
                  <a:lnTo>
                    <a:pt x="717" y="69"/>
                  </a:lnTo>
                  <a:lnTo>
                    <a:pt x="719" y="69"/>
                  </a:lnTo>
                  <a:close/>
                  <a:moveTo>
                    <a:pt x="716" y="68"/>
                  </a:moveTo>
                  <a:lnTo>
                    <a:pt x="716" y="69"/>
                  </a:lnTo>
                  <a:lnTo>
                    <a:pt x="716" y="68"/>
                  </a:lnTo>
                  <a:close/>
                  <a:moveTo>
                    <a:pt x="728" y="68"/>
                  </a:moveTo>
                  <a:lnTo>
                    <a:pt x="728" y="66"/>
                  </a:lnTo>
                  <a:lnTo>
                    <a:pt x="728" y="68"/>
                  </a:lnTo>
                  <a:close/>
                  <a:moveTo>
                    <a:pt x="681" y="62"/>
                  </a:moveTo>
                  <a:lnTo>
                    <a:pt x="679" y="62"/>
                  </a:lnTo>
                  <a:lnTo>
                    <a:pt x="681" y="62"/>
                  </a:lnTo>
                  <a:close/>
                  <a:moveTo>
                    <a:pt x="37" y="49"/>
                  </a:moveTo>
                  <a:lnTo>
                    <a:pt x="35" y="49"/>
                  </a:lnTo>
                  <a:lnTo>
                    <a:pt x="37" y="49"/>
                  </a:lnTo>
                  <a:close/>
                  <a:moveTo>
                    <a:pt x="745" y="48"/>
                  </a:moveTo>
                  <a:lnTo>
                    <a:pt x="743" y="49"/>
                  </a:lnTo>
                  <a:lnTo>
                    <a:pt x="743" y="48"/>
                  </a:lnTo>
                  <a:lnTo>
                    <a:pt x="745" y="48"/>
                  </a:lnTo>
                  <a:close/>
                  <a:moveTo>
                    <a:pt x="707" y="48"/>
                  </a:moveTo>
                  <a:lnTo>
                    <a:pt x="705" y="48"/>
                  </a:lnTo>
                  <a:lnTo>
                    <a:pt x="707" y="48"/>
                  </a:lnTo>
                  <a:close/>
                  <a:moveTo>
                    <a:pt x="705" y="46"/>
                  </a:moveTo>
                  <a:lnTo>
                    <a:pt x="705" y="48"/>
                  </a:lnTo>
                  <a:lnTo>
                    <a:pt x="705" y="46"/>
                  </a:lnTo>
                  <a:lnTo>
                    <a:pt x="705" y="48"/>
                  </a:lnTo>
                  <a:lnTo>
                    <a:pt x="705" y="46"/>
                  </a:lnTo>
                  <a:close/>
                  <a:moveTo>
                    <a:pt x="62" y="42"/>
                  </a:moveTo>
                  <a:lnTo>
                    <a:pt x="62" y="44"/>
                  </a:lnTo>
                  <a:lnTo>
                    <a:pt x="62" y="42"/>
                  </a:lnTo>
                  <a:close/>
                  <a:moveTo>
                    <a:pt x="62" y="42"/>
                  </a:moveTo>
                  <a:lnTo>
                    <a:pt x="64" y="42"/>
                  </a:lnTo>
                  <a:lnTo>
                    <a:pt x="62" y="42"/>
                  </a:lnTo>
                  <a:close/>
                  <a:moveTo>
                    <a:pt x="66" y="42"/>
                  </a:moveTo>
                  <a:lnTo>
                    <a:pt x="64" y="42"/>
                  </a:lnTo>
                  <a:lnTo>
                    <a:pt x="66" y="42"/>
                  </a:lnTo>
                  <a:close/>
                  <a:moveTo>
                    <a:pt x="73" y="37"/>
                  </a:moveTo>
                  <a:lnTo>
                    <a:pt x="73" y="38"/>
                  </a:lnTo>
                  <a:lnTo>
                    <a:pt x="73" y="37"/>
                  </a:lnTo>
                  <a:close/>
                  <a:moveTo>
                    <a:pt x="723" y="29"/>
                  </a:moveTo>
                  <a:lnTo>
                    <a:pt x="723" y="27"/>
                  </a:lnTo>
                  <a:lnTo>
                    <a:pt x="723" y="29"/>
                  </a:lnTo>
                  <a:close/>
                  <a:moveTo>
                    <a:pt x="17" y="18"/>
                  </a:moveTo>
                  <a:lnTo>
                    <a:pt x="15" y="18"/>
                  </a:lnTo>
                  <a:lnTo>
                    <a:pt x="17" y="18"/>
                  </a:lnTo>
                  <a:close/>
                  <a:moveTo>
                    <a:pt x="721" y="15"/>
                  </a:moveTo>
                  <a:lnTo>
                    <a:pt x="721" y="16"/>
                  </a:lnTo>
                  <a:lnTo>
                    <a:pt x="721" y="15"/>
                  </a:lnTo>
                  <a:close/>
                  <a:moveTo>
                    <a:pt x="17" y="15"/>
                  </a:moveTo>
                  <a:lnTo>
                    <a:pt x="15" y="15"/>
                  </a:lnTo>
                  <a:lnTo>
                    <a:pt x="17" y="15"/>
                  </a:lnTo>
                  <a:close/>
                  <a:moveTo>
                    <a:pt x="17" y="15"/>
                  </a:moveTo>
                  <a:lnTo>
                    <a:pt x="15" y="15"/>
                  </a:lnTo>
                  <a:lnTo>
                    <a:pt x="17" y="15"/>
                  </a:lnTo>
                  <a:close/>
                  <a:moveTo>
                    <a:pt x="13" y="15"/>
                  </a:moveTo>
                  <a:lnTo>
                    <a:pt x="11" y="15"/>
                  </a:lnTo>
                  <a:lnTo>
                    <a:pt x="13" y="15"/>
                  </a:lnTo>
                  <a:close/>
                  <a:moveTo>
                    <a:pt x="15" y="13"/>
                  </a:moveTo>
                  <a:lnTo>
                    <a:pt x="17" y="15"/>
                  </a:lnTo>
                  <a:lnTo>
                    <a:pt x="15" y="15"/>
                  </a:lnTo>
                  <a:lnTo>
                    <a:pt x="17" y="15"/>
                  </a:lnTo>
                  <a:lnTo>
                    <a:pt x="15" y="15"/>
                  </a:lnTo>
                  <a:lnTo>
                    <a:pt x="15" y="13"/>
                  </a:lnTo>
                  <a:close/>
                  <a:moveTo>
                    <a:pt x="15" y="13"/>
                  </a:moveTo>
                  <a:lnTo>
                    <a:pt x="13" y="13"/>
                  </a:lnTo>
                  <a:lnTo>
                    <a:pt x="15" y="13"/>
                  </a:lnTo>
                  <a:close/>
                  <a:moveTo>
                    <a:pt x="7" y="11"/>
                  </a:moveTo>
                  <a:lnTo>
                    <a:pt x="7" y="13"/>
                  </a:lnTo>
                  <a:lnTo>
                    <a:pt x="7" y="11"/>
                  </a:lnTo>
                  <a:lnTo>
                    <a:pt x="7" y="13"/>
                  </a:lnTo>
                  <a:lnTo>
                    <a:pt x="7" y="11"/>
                  </a:lnTo>
                  <a:close/>
                  <a:moveTo>
                    <a:pt x="11" y="11"/>
                  </a:moveTo>
                  <a:lnTo>
                    <a:pt x="11" y="9"/>
                  </a:lnTo>
                  <a:lnTo>
                    <a:pt x="11" y="11"/>
                  </a:lnTo>
                  <a:close/>
                  <a:moveTo>
                    <a:pt x="7" y="11"/>
                  </a:moveTo>
                  <a:lnTo>
                    <a:pt x="7" y="9"/>
                  </a:lnTo>
                  <a:lnTo>
                    <a:pt x="7" y="11"/>
                  </a:lnTo>
                  <a:close/>
                  <a:moveTo>
                    <a:pt x="2" y="6"/>
                  </a:moveTo>
                  <a:lnTo>
                    <a:pt x="0" y="6"/>
                  </a:lnTo>
                  <a:lnTo>
                    <a:pt x="2" y="6"/>
                  </a:lnTo>
                  <a:close/>
                  <a:moveTo>
                    <a:pt x="11" y="6"/>
                  </a:moveTo>
                  <a:lnTo>
                    <a:pt x="9" y="6"/>
                  </a:lnTo>
                  <a:lnTo>
                    <a:pt x="11" y="6"/>
                  </a:lnTo>
                  <a:lnTo>
                    <a:pt x="11" y="4"/>
                  </a:lnTo>
                  <a:lnTo>
                    <a:pt x="11" y="6"/>
                  </a:lnTo>
                  <a:close/>
                  <a:moveTo>
                    <a:pt x="9" y="0"/>
                  </a:moveTo>
                  <a:lnTo>
                    <a:pt x="11" y="0"/>
                  </a:lnTo>
                  <a:lnTo>
                    <a:pt x="9" y="0"/>
                  </a:lnTo>
                  <a:close/>
                </a:path>
              </a:pathLst>
            </a:custGeom>
            <a:grpFill/>
            <a:ln w="3175" cap="rnd" cmpd="sng">
              <a:solidFill>
                <a:schemeClr val="bg1"/>
              </a:solidFill>
              <a:prstDash val="solid"/>
              <a:round/>
              <a:headEnd type="none" w="med" len="med"/>
              <a:tailEnd type="none" w="med" len="med"/>
            </a:ln>
            <a:effectLst/>
          </p:spPr>
          <p:txBody>
            <a:bodyPr/>
            <a:lstStyle/>
            <a:p>
              <a:endParaRPr lang="en-US" dirty="0">
                <a:solidFill>
                  <a:srgbClr val="000000"/>
                </a:solidFill>
              </a:endParaRPr>
            </a:p>
          </p:txBody>
        </p:sp>
        <p:sp>
          <p:nvSpPr>
            <p:cNvPr id="133" name="Freeform 132"/>
            <p:cNvSpPr>
              <a:spLocks/>
            </p:cNvSpPr>
            <p:nvPr/>
          </p:nvSpPr>
          <p:spPr bwMode="auto">
            <a:xfrm>
              <a:off x="2724741" y="3305010"/>
              <a:ext cx="68674" cy="28915"/>
            </a:xfrm>
            <a:custGeom>
              <a:avLst/>
              <a:gdLst>
                <a:gd name="T0" fmla="*/ 34 w 38"/>
                <a:gd name="T1" fmla="*/ 0 h 16"/>
                <a:gd name="T2" fmla="*/ 36 w 38"/>
                <a:gd name="T3" fmla="*/ 2 h 16"/>
                <a:gd name="T4" fmla="*/ 36 w 38"/>
                <a:gd name="T5" fmla="*/ 2 h 16"/>
                <a:gd name="T6" fmla="*/ 36 w 38"/>
                <a:gd name="T7" fmla="*/ 2 h 16"/>
                <a:gd name="T8" fmla="*/ 34 w 38"/>
                <a:gd name="T9" fmla="*/ 4 h 16"/>
                <a:gd name="T10" fmla="*/ 34 w 38"/>
                <a:gd name="T11" fmla="*/ 4 h 16"/>
                <a:gd name="T12" fmla="*/ 32 w 38"/>
                <a:gd name="T13" fmla="*/ 6 h 16"/>
                <a:gd name="T14" fmla="*/ 31 w 38"/>
                <a:gd name="T15" fmla="*/ 7 h 16"/>
                <a:gd name="T16" fmla="*/ 29 w 38"/>
                <a:gd name="T17" fmla="*/ 9 h 16"/>
                <a:gd name="T18" fmla="*/ 25 w 38"/>
                <a:gd name="T19" fmla="*/ 9 h 16"/>
                <a:gd name="T20" fmla="*/ 25 w 38"/>
                <a:gd name="T21" fmla="*/ 11 h 16"/>
                <a:gd name="T22" fmla="*/ 25 w 38"/>
                <a:gd name="T23" fmla="*/ 11 h 16"/>
                <a:gd name="T24" fmla="*/ 23 w 38"/>
                <a:gd name="T25" fmla="*/ 9 h 16"/>
                <a:gd name="T26" fmla="*/ 20 w 38"/>
                <a:gd name="T27" fmla="*/ 9 h 16"/>
                <a:gd name="T28" fmla="*/ 18 w 38"/>
                <a:gd name="T29" fmla="*/ 11 h 16"/>
                <a:gd name="T30" fmla="*/ 14 w 38"/>
                <a:gd name="T31" fmla="*/ 11 h 16"/>
                <a:gd name="T32" fmla="*/ 12 w 38"/>
                <a:gd name="T33" fmla="*/ 13 h 16"/>
                <a:gd name="T34" fmla="*/ 11 w 38"/>
                <a:gd name="T35" fmla="*/ 15 h 16"/>
                <a:gd name="T36" fmla="*/ 7 w 38"/>
                <a:gd name="T37" fmla="*/ 15 h 16"/>
                <a:gd name="T38" fmla="*/ 5 w 38"/>
                <a:gd name="T39" fmla="*/ 16 h 16"/>
                <a:gd name="T40" fmla="*/ 3 w 38"/>
                <a:gd name="T41" fmla="*/ 15 h 16"/>
                <a:gd name="T42" fmla="*/ 1 w 38"/>
                <a:gd name="T43" fmla="*/ 16 h 16"/>
                <a:gd name="T44" fmla="*/ 1 w 38"/>
                <a:gd name="T45" fmla="*/ 13 h 16"/>
                <a:gd name="T46" fmla="*/ 1 w 38"/>
                <a:gd name="T47" fmla="*/ 13 h 16"/>
                <a:gd name="T48" fmla="*/ 5 w 38"/>
                <a:gd name="T49" fmla="*/ 13 h 16"/>
                <a:gd name="T50" fmla="*/ 7 w 38"/>
                <a:gd name="T51" fmla="*/ 11 h 16"/>
                <a:gd name="T52" fmla="*/ 11 w 38"/>
                <a:gd name="T53" fmla="*/ 11 h 16"/>
                <a:gd name="T54" fmla="*/ 12 w 38"/>
                <a:gd name="T55" fmla="*/ 9 h 16"/>
                <a:gd name="T56" fmla="*/ 14 w 38"/>
                <a:gd name="T57" fmla="*/ 7 h 16"/>
                <a:gd name="T58" fmla="*/ 18 w 38"/>
                <a:gd name="T59" fmla="*/ 7 h 16"/>
                <a:gd name="T60" fmla="*/ 18 w 38"/>
                <a:gd name="T61" fmla="*/ 7 h 16"/>
                <a:gd name="T62" fmla="*/ 20 w 38"/>
                <a:gd name="T63" fmla="*/ 6 h 16"/>
                <a:gd name="T64" fmla="*/ 20 w 38"/>
                <a:gd name="T65" fmla="*/ 4 h 16"/>
                <a:gd name="T66" fmla="*/ 18 w 38"/>
                <a:gd name="T67" fmla="*/ 2 h 16"/>
                <a:gd name="T68" fmla="*/ 22 w 38"/>
                <a:gd name="T69" fmla="*/ 4 h 16"/>
                <a:gd name="T70" fmla="*/ 25 w 38"/>
                <a:gd name="T71" fmla="*/ 4 h 16"/>
                <a:gd name="T72" fmla="*/ 25 w 38"/>
                <a:gd name="T73" fmla="*/ 4 h 16"/>
                <a:gd name="T74" fmla="*/ 27 w 38"/>
                <a:gd name="T75" fmla="*/ 2 h 16"/>
                <a:gd name="T76" fmla="*/ 31 w 38"/>
                <a:gd name="T7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 h="16">
                  <a:moveTo>
                    <a:pt x="32" y="0"/>
                  </a:moveTo>
                  <a:lnTo>
                    <a:pt x="34" y="0"/>
                  </a:lnTo>
                  <a:lnTo>
                    <a:pt x="36" y="0"/>
                  </a:lnTo>
                  <a:lnTo>
                    <a:pt x="36" y="2"/>
                  </a:lnTo>
                  <a:lnTo>
                    <a:pt x="38" y="2"/>
                  </a:lnTo>
                  <a:lnTo>
                    <a:pt x="36" y="2"/>
                  </a:lnTo>
                  <a:lnTo>
                    <a:pt x="38" y="2"/>
                  </a:lnTo>
                  <a:lnTo>
                    <a:pt x="36" y="2"/>
                  </a:lnTo>
                  <a:lnTo>
                    <a:pt x="34" y="2"/>
                  </a:lnTo>
                  <a:lnTo>
                    <a:pt x="34" y="4"/>
                  </a:lnTo>
                  <a:lnTo>
                    <a:pt x="34" y="2"/>
                  </a:lnTo>
                  <a:lnTo>
                    <a:pt x="34" y="4"/>
                  </a:lnTo>
                  <a:lnTo>
                    <a:pt x="32" y="4"/>
                  </a:lnTo>
                  <a:lnTo>
                    <a:pt x="32" y="6"/>
                  </a:lnTo>
                  <a:lnTo>
                    <a:pt x="31" y="6"/>
                  </a:lnTo>
                  <a:lnTo>
                    <a:pt x="31" y="7"/>
                  </a:lnTo>
                  <a:lnTo>
                    <a:pt x="29" y="7"/>
                  </a:lnTo>
                  <a:lnTo>
                    <a:pt x="29" y="9"/>
                  </a:lnTo>
                  <a:lnTo>
                    <a:pt x="27" y="9"/>
                  </a:lnTo>
                  <a:lnTo>
                    <a:pt x="25" y="9"/>
                  </a:lnTo>
                  <a:lnTo>
                    <a:pt x="27" y="9"/>
                  </a:lnTo>
                  <a:lnTo>
                    <a:pt x="25" y="11"/>
                  </a:lnTo>
                  <a:lnTo>
                    <a:pt x="27" y="11"/>
                  </a:lnTo>
                  <a:lnTo>
                    <a:pt x="25" y="11"/>
                  </a:lnTo>
                  <a:lnTo>
                    <a:pt x="23" y="11"/>
                  </a:lnTo>
                  <a:lnTo>
                    <a:pt x="23" y="9"/>
                  </a:lnTo>
                  <a:lnTo>
                    <a:pt x="22" y="9"/>
                  </a:lnTo>
                  <a:lnTo>
                    <a:pt x="20" y="9"/>
                  </a:lnTo>
                  <a:lnTo>
                    <a:pt x="20" y="11"/>
                  </a:lnTo>
                  <a:lnTo>
                    <a:pt x="18" y="11"/>
                  </a:lnTo>
                  <a:lnTo>
                    <a:pt x="16" y="11"/>
                  </a:lnTo>
                  <a:lnTo>
                    <a:pt x="14" y="11"/>
                  </a:lnTo>
                  <a:lnTo>
                    <a:pt x="14" y="13"/>
                  </a:lnTo>
                  <a:lnTo>
                    <a:pt x="12" y="13"/>
                  </a:lnTo>
                  <a:lnTo>
                    <a:pt x="11" y="13"/>
                  </a:lnTo>
                  <a:lnTo>
                    <a:pt x="11" y="15"/>
                  </a:lnTo>
                  <a:lnTo>
                    <a:pt x="9" y="15"/>
                  </a:lnTo>
                  <a:lnTo>
                    <a:pt x="7" y="15"/>
                  </a:lnTo>
                  <a:lnTo>
                    <a:pt x="5" y="15"/>
                  </a:lnTo>
                  <a:lnTo>
                    <a:pt x="5" y="16"/>
                  </a:lnTo>
                  <a:lnTo>
                    <a:pt x="3" y="16"/>
                  </a:lnTo>
                  <a:lnTo>
                    <a:pt x="3" y="15"/>
                  </a:lnTo>
                  <a:lnTo>
                    <a:pt x="3" y="16"/>
                  </a:lnTo>
                  <a:lnTo>
                    <a:pt x="1" y="16"/>
                  </a:lnTo>
                  <a:lnTo>
                    <a:pt x="1" y="15"/>
                  </a:lnTo>
                  <a:lnTo>
                    <a:pt x="1" y="13"/>
                  </a:lnTo>
                  <a:lnTo>
                    <a:pt x="0" y="13"/>
                  </a:lnTo>
                  <a:lnTo>
                    <a:pt x="1" y="13"/>
                  </a:lnTo>
                  <a:lnTo>
                    <a:pt x="3" y="13"/>
                  </a:lnTo>
                  <a:lnTo>
                    <a:pt x="5" y="13"/>
                  </a:lnTo>
                  <a:lnTo>
                    <a:pt x="5" y="11"/>
                  </a:lnTo>
                  <a:lnTo>
                    <a:pt x="7" y="11"/>
                  </a:lnTo>
                  <a:lnTo>
                    <a:pt x="9" y="11"/>
                  </a:lnTo>
                  <a:lnTo>
                    <a:pt x="11" y="11"/>
                  </a:lnTo>
                  <a:lnTo>
                    <a:pt x="11" y="9"/>
                  </a:lnTo>
                  <a:lnTo>
                    <a:pt x="12" y="9"/>
                  </a:lnTo>
                  <a:lnTo>
                    <a:pt x="14" y="9"/>
                  </a:lnTo>
                  <a:lnTo>
                    <a:pt x="14" y="7"/>
                  </a:lnTo>
                  <a:lnTo>
                    <a:pt x="16" y="7"/>
                  </a:lnTo>
                  <a:lnTo>
                    <a:pt x="18" y="7"/>
                  </a:lnTo>
                  <a:lnTo>
                    <a:pt x="20" y="7"/>
                  </a:lnTo>
                  <a:lnTo>
                    <a:pt x="18" y="7"/>
                  </a:lnTo>
                  <a:lnTo>
                    <a:pt x="18" y="6"/>
                  </a:lnTo>
                  <a:lnTo>
                    <a:pt x="20" y="6"/>
                  </a:lnTo>
                  <a:lnTo>
                    <a:pt x="18" y="6"/>
                  </a:lnTo>
                  <a:lnTo>
                    <a:pt x="20" y="4"/>
                  </a:lnTo>
                  <a:lnTo>
                    <a:pt x="18" y="4"/>
                  </a:lnTo>
                  <a:lnTo>
                    <a:pt x="18" y="2"/>
                  </a:lnTo>
                  <a:lnTo>
                    <a:pt x="20" y="2"/>
                  </a:lnTo>
                  <a:lnTo>
                    <a:pt x="22" y="4"/>
                  </a:lnTo>
                  <a:lnTo>
                    <a:pt x="23" y="4"/>
                  </a:lnTo>
                  <a:lnTo>
                    <a:pt x="25" y="4"/>
                  </a:lnTo>
                  <a:lnTo>
                    <a:pt x="25" y="2"/>
                  </a:lnTo>
                  <a:lnTo>
                    <a:pt x="25" y="4"/>
                  </a:lnTo>
                  <a:lnTo>
                    <a:pt x="25" y="2"/>
                  </a:lnTo>
                  <a:lnTo>
                    <a:pt x="27" y="2"/>
                  </a:lnTo>
                  <a:lnTo>
                    <a:pt x="29" y="2"/>
                  </a:lnTo>
                  <a:lnTo>
                    <a:pt x="31" y="0"/>
                  </a:lnTo>
                  <a:lnTo>
                    <a:pt x="32" y="0"/>
                  </a:lnTo>
                  <a:close/>
                </a:path>
              </a:pathLst>
            </a:custGeom>
            <a:grpFill/>
            <a:ln w="3175" cap="rnd" cmpd="sng">
              <a:solidFill>
                <a:schemeClr val="bg1"/>
              </a:solidFill>
              <a:prstDash val="solid"/>
              <a:round/>
              <a:headEnd type="none" w="med" len="med"/>
              <a:tailEnd type="none" w="med" len="med"/>
            </a:ln>
            <a:effectLst/>
          </p:spPr>
          <p:txBody>
            <a:bodyPr/>
            <a:lstStyle/>
            <a:p>
              <a:endParaRPr lang="en-US" dirty="0">
                <a:solidFill>
                  <a:srgbClr val="000000"/>
                </a:solidFill>
              </a:endParaRPr>
            </a:p>
          </p:txBody>
        </p:sp>
        <p:sp>
          <p:nvSpPr>
            <p:cNvPr id="134" name="Freeform 133"/>
            <p:cNvSpPr>
              <a:spLocks noEditPoints="1"/>
            </p:cNvSpPr>
            <p:nvPr/>
          </p:nvSpPr>
          <p:spPr bwMode="auto">
            <a:xfrm>
              <a:off x="2330768" y="2654412"/>
              <a:ext cx="506021" cy="657827"/>
            </a:xfrm>
            <a:custGeom>
              <a:avLst/>
              <a:gdLst>
                <a:gd name="T0" fmla="*/ 236 w 280"/>
                <a:gd name="T1" fmla="*/ 362 h 364"/>
                <a:gd name="T2" fmla="*/ 236 w 280"/>
                <a:gd name="T3" fmla="*/ 364 h 364"/>
                <a:gd name="T4" fmla="*/ 236 w 280"/>
                <a:gd name="T5" fmla="*/ 362 h 364"/>
                <a:gd name="T6" fmla="*/ 280 w 280"/>
                <a:gd name="T7" fmla="*/ 360 h 364"/>
                <a:gd name="T8" fmla="*/ 278 w 280"/>
                <a:gd name="T9" fmla="*/ 360 h 364"/>
                <a:gd name="T10" fmla="*/ 280 w 280"/>
                <a:gd name="T11" fmla="*/ 360 h 364"/>
                <a:gd name="T12" fmla="*/ 247 w 280"/>
                <a:gd name="T13" fmla="*/ 356 h 364"/>
                <a:gd name="T14" fmla="*/ 249 w 280"/>
                <a:gd name="T15" fmla="*/ 356 h 364"/>
                <a:gd name="T16" fmla="*/ 247 w 280"/>
                <a:gd name="T17" fmla="*/ 356 h 364"/>
                <a:gd name="T18" fmla="*/ 249 w 280"/>
                <a:gd name="T19" fmla="*/ 356 h 364"/>
                <a:gd name="T20" fmla="*/ 247 w 280"/>
                <a:gd name="T21" fmla="*/ 356 h 364"/>
                <a:gd name="T22" fmla="*/ 249 w 280"/>
                <a:gd name="T23" fmla="*/ 356 h 364"/>
                <a:gd name="T24" fmla="*/ 265 w 280"/>
                <a:gd name="T25" fmla="*/ 355 h 364"/>
                <a:gd name="T26" fmla="*/ 267 w 280"/>
                <a:gd name="T27" fmla="*/ 355 h 364"/>
                <a:gd name="T28" fmla="*/ 265 w 280"/>
                <a:gd name="T29" fmla="*/ 355 h 364"/>
                <a:gd name="T30" fmla="*/ 37 w 280"/>
                <a:gd name="T31" fmla="*/ 325 h 364"/>
                <a:gd name="T32" fmla="*/ 37 w 280"/>
                <a:gd name="T33" fmla="*/ 323 h 364"/>
                <a:gd name="T34" fmla="*/ 37 w 280"/>
                <a:gd name="T35" fmla="*/ 325 h 364"/>
                <a:gd name="T36" fmla="*/ 61 w 280"/>
                <a:gd name="T37" fmla="*/ 289 h 364"/>
                <a:gd name="T38" fmla="*/ 62 w 280"/>
                <a:gd name="T39" fmla="*/ 289 h 364"/>
                <a:gd name="T40" fmla="*/ 61 w 280"/>
                <a:gd name="T41" fmla="*/ 289 h 364"/>
                <a:gd name="T42" fmla="*/ 62 w 280"/>
                <a:gd name="T43" fmla="*/ 289 h 364"/>
                <a:gd name="T44" fmla="*/ 61 w 280"/>
                <a:gd name="T45" fmla="*/ 289 h 364"/>
                <a:gd name="T46" fmla="*/ 62 w 280"/>
                <a:gd name="T47" fmla="*/ 289 h 364"/>
                <a:gd name="T48" fmla="*/ 57 w 280"/>
                <a:gd name="T49" fmla="*/ 285 h 364"/>
                <a:gd name="T50" fmla="*/ 57 w 280"/>
                <a:gd name="T51" fmla="*/ 287 h 364"/>
                <a:gd name="T52" fmla="*/ 57 w 280"/>
                <a:gd name="T53" fmla="*/ 285 h 364"/>
                <a:gd name="T54" fmla="*/ 57 w 280"/>
                <a:gd name="T55" fmla="*/ 285 h 364"/>
                <a:gd name="T56" fmla="*/ 55 w 280"/>
                <a:gd name="T57" fmla="*/ 285 h 364"/>
                <a:gd name="T58" fmla="*/ 57 w 280"/>
                <a:gd name="T59" fmla="*/ 285 h 364"/>
                <a:gd name="T60" fmla="*/ 57 w 280"/>
                <a:gd name="T61" fmla="*/ 285 h 364"/>
                <a:gd name="T62" fmla="*/ 55 w 280"/>
                <a:gd name="T63" fmla="*/ 285 h 364"/>
                <a:gd name="T64" fmla="*/ 57 w 280"/>
                <a:gd name="T65" fmla="*/ 285 h 364"/>
                <a:gd name="T66" fmla="*/ 59 w 280"/>
                <a:gd name="T67" fmla="*/ 285 h 364"/>
                <a:gd name="T68" fmla="*/ 57 w 280"/>
                <a:gd name="T69" fmla="*/ 285 h 364"/>
                <a:gd name="T70" fmla="*/ 59 w 280"/>
                <a:gd name="T71" fmla="*/ 285 h 364"/>
                <a:gd name="T72" fmla="*/ 57 w 280"/>
                <a:gd name="T73" fmla="*/ 285 h 364"/>
                <a:gd name="T74" fmla="*/ 57 w 280"/>
                <a:gd name="T75" fmla="*/ 283 h 364"/>
                <a:gd name="T76" fmla="*/ 57 w 280"/>
                <a:gd name="T77" fmla="*/ 285 h 364"/>
                <a:gd name="T78" fmla="*/ 4 w 280"/>
                <a:gd name="T79" fmla="*/ 238 h 364"/>
                <a:gd name="T80" fmla="*/ 2 w 280"/>
                <a:gd name="T81" fmla="*/ 238 h 364"/>
                <a:gd name="T82" fmla="*/ 4 w 280"/>
                <a:gd name="T83" fmla="*/ 238 h 364"/>
                <a:gd name="T84" fmla="*/ 0 w 280"/>
                <a:gd name="T85" fmla="*/ 236 h 364"/>
                <a:gd name="T86" fmla="*/ 0 w 280"/>
                <a:gd name="T87" fmla="*/ 234 h 364"/>
                <a:gd name="T88" fmla="*/ 0 w 280"/>
                <a:gd name="T89" fmla="*/ 236 h 364"/>
                <a:gd name="T90" fmla="*/ 176 w 280"/>
                <a:gd name="T91" fmla="*/ 0 h 364"/>
                <a:gd name="T92" fmla="*/ 174 w 280"/>
                <a:gd name="T93" fmla="*/ 0 h 364"/>
                <a:gd name="T94" fmla="*/ 176 w 280"/>
                <a:gd name="T95"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0" h="364">
                  <a:moveTo>
                    <a:pt x="236" y="362"/>
                  </a:moveTo>
                  <a:lnTo>
                    <a:pt x="236" y="364"/>
                  </a:lnTo>
                  <a:lnTo>
                    <a:pt x="236" y="362"/>
                  </a:lnTo>
                  <a:close/>
                  <a:moveTo>
                    <a:pt x="280" y="360"/>
                  </a:moveTo>
                  <a:lnTo>
                    <a:pt x="278" y="360"/>
                  </a:lnTo>
                  <a:lnTo>
                    <a:pt x="280" y="360"/>
                  </a:lnTo>
                  <a:close/>
                  <a:moveTo>
                    <a:pt x="247" y="356"/>
                  </a:moveTo>
                  <a:lnTo>
                    <a:pt x="249" y="356"/>
                  </a:lnTo>
                  <a:lnTo>
                    <a:pt x="247" y="356"/>
                  </a:lnTo>
                  <a:close/>
                  <a:moveTo>
                    <a:pt x="249" y="356"/>
                  </a:moveTo>
                  <a:lnTo>
                    <a:pt x="247" y="356"/>
                  </a:lnTo>
                  <a:lnTo>
                    <a:pt x="249" y="356"/>
                  </a:lnTo>
                  <a:close/>
                  <a:moveTo>
                    <a:pt x="265" y="355"/>
                  </a:moveTo>
                  <a:lnTo>
                    <a:pt x="267" y="355"/>
                  </a:lnTo>
                  <a:lnTo>
                    <a:pt x="265" y="355"/>
                  </a:lnTo>
                  <a:close/>
                  <a:moveTo>
                    <a:pt x="37" y="325"/>
                  </a:moveTo>
                  <a:lnTo>
                    <a:pt x="37" y="323"/>
                  </a:lnTo>
                  <a:lnTo>
                    <a:pt x="37" y="325"/>
                  </a:lnTo>
                  <a:close/>
                  <a:moveTo>
                    <a:pt x="61" y="289"/>
                  </a:moveTo>
                  <a:lnTo>
                    <a:pt x="62" y="289"/>
                  </a:lnTo>
                  <a:lnTo>
                    <a:pt x="61" y="289"/>
                  </a:lnTo>
                  <a:close/>
                  <a:moveTo>
                    <a:pt x="62" y="289"/>
                  </a:moveTo>
                  <a:lnTo>
                    <a:pt x="61" y="289"/>
                  </a:lnTo>
                  <a:lnTo>
                    <a:pt x="62" y="289"/>
                  </a:lnTo>
                  <a:close/>
                  <a:moveTo>
                    <a:pt x="57" y="285"/>
                  </a:moveTo>
                  <a:lnTo>
                    <a:pt x="57" y="287"/>
                  </a:lnTo>
                  <a:lnTo>
                    <a:pt x="57" y="285"/>
                  </a:lnTo>
                  <a:close/>
                  <a:moveTo>
                    <a:pt x="57" y="285"/>
                  </a:moveTo>
                  <a:lnTo>
                    <a:pt x="55" y="285"/>
                  </a:lnTo>
                  <a:lnTo>
                    <a:pt x="57" y="285"/>
                  </a:lnTo>
                  <a:close/>
                  <a:moveTo>
                    <a:pt x="57" y="285"/>
                  </a:moveTo>
                  <a:lnTo>
                    <a:pt x="55" y="285"/>
                  </a:lnTo>
                  <a:lnTo>
                    <a:pt x="57" y="285"/>
                  </a:lnTo>
                  <a:close/>
                  <a:moveTo>
                    <a:pt x="59" y="285"/>
                  </a:moveTo>
                  <a:lnTo>
                    <a:pt x="57" y="285"/>
                  </a:lnTo>
                  <a:lnTo>
                    <a:pt x="59" y="285"/>
                  </a:lnTo>
                  <a:close/>
                  <a:moveTo>
                    <a:pt x="57" y="285"/>
                  </a:moveTo>
                  <a:lnTo>
                    <a:pt x="57" y="283"/>
                  </a:lnTo>
                  <a:lnTo>
                    <a:pt x="57" y="285"/>
                  </a:lnTo>
                  <a:close/>
                  <a:moveTo>
                    <a:pt x="4" y="238"/>
                  </a:moveTo>
                  <a:lnTo>
                    <a:pt x="2" y="238"/>
                  </a:lnTo>
                  <a:lnTo>
                    <a:pt x="4" y="238"/>
                  </a:lnTo>
                  <a:close/>
                  <a:moveTo>
                    <a:pt x="0" y="236"/>
                  </a:moveTo>
                  <a:lnTo>
                    <a:pt x="0" y="234"/>
                  </a:lnTo>
                  <a:lnTo>
                    <a:pt x="0" y="236"/>
                  </a:lnTo>
                  <a:close/>
                  <a:moveTo>
                    <a:pt x="176" y="0"/>
                  </a:moveTo>
                  <a:lnTo>
                    <a:pt x="174" y="0"/>
                  </a:lnTo>
                  <a:lnTo>
                    <a:pt x="176" y="0"/>
                  </a:lnTo>
                  <a:close/>
                </a:path>
              </a:pathLst>
            </a:custGeom>
            <a:grpFill/>
            <a:ln w="3175" cap="rnd" cmpd="sng">
              <a:solidFill>
                <a:schemeClr val="bg1"/>
              </a:solidFill>
              <a:prstDash val="solid"/>
              <a:round/>
              <a:headEnd type="none" w="med" len="med"/>
              <a:tailEnd type="none" w="med" len="med"/>
            </a:ln>
            <a:effectLst/>
          </p:spPr>
          <p:txBody>
            <a:bodyPr/>
            <a:lstStyle/>
            <a:p>
              <a:endParaRPr lang="en-US" dirty="0">
                <a:solidFill>
                  <a:srgbClr val="000000"/>
                </a:solidFill>
              </a:endParaRPr>
            </a:p>
          </p:txBody>
        </p:sp>
        <p:sp>
          <p:nvSpPr>
            <p:cNvPr id="135" name="Freeform 134"/>
            <p:cNvSpPr>
              <a:spLocks noEditPoints="1"/>
            </p:cNvSpPr>
            <p:nvPr/>
          </p:nvSpPr>
          <p:spPr bwMode="auto">
            <a:xfrm>
              <a:off x="2253057" y="3080915"/>
              <a:ext cx="12651" cy="28915"/>
            </a:xfrm>
            <a:custGeom>
              <a:avLst/>
              <a:gdLst>
                <a:gd name="T0" fmla="*/ 1 w 7"/>
                <a:gd name="T1" fmla="*/ 16 h 16"/>
                <a:gd name="T2" fmla="*/ 1 w 7"/>
                <a:gd name="T3" fmla="*/ 16 h 16"/>
                <a:gd name="T4" fmla="*/ 1 w 7"/>
                <a:gd name="T5" fmla="*/ 16 h 16"/>
                <a:gd name="T6" fmla="*/ 1 w 7"/>
                <a:gd name="T7" fmla="*/ 16 h 16"/>
                <a:gd name="T8" fmla="*/ 0 w 7"/>
                <a:gd name="T9" fmla="*/ 16 h 16"/>
                <a:gd name="T10" fmla="*/ 0 w 7"/>
                <a:gd name="T11" fmla="*/ 16 h 16"/>
                <a:gd name="T12" fmla="*/ 0 w 7"/>
                <a:gd name="T13" fmla="*/ 14 h 16"/>
                <a:gd name="T14" fmla="*/ 0 w 7"/>
                <a:gd name="T15" fmla="*/ 14 h 16"/>
                <a:gd name="T16" fmla="*/ 1 w 7"/>
                <a:gd name="T17" fmla="*/ 14 h 16"/>
                <a:gd name="T18" fmla="*/ 1 w 7"/>
                <a:gd name="T19" fmla="*/ 16 h 16"/>
                <a:gd name="T20" fmla="*/ 1 w 7"/>
                <a:gd name="T21" fmla="*/ 16 h 16"/>
                <a:gd name="T22" fmla="*/ 1 w 7"/>
                <a:gd name="T23" fmla="*/ 16 h 16"/>
                <a:gd name="T24" fmla="*/ 1 w 7"/>
                <a:gd name="T25" fmla="*/ 16 h 16"/>
                <a:gd name="T26" fmla="*/ 7 w 7"/>
                <a:gd name="T27" fmla="*/ 2 h 16"/>
                <a:gd name="T28" fmla="*/ 7 w 7"/>
                <a:gd name="T29" fmla="*/ 2 h 16"/>
                <a:gd name="T30" fmla="*/ 7 w 7"/>
                <a:gd name="T31" fmla="*/ 2 h 16"/>
                <a:gd name="T32" fmla="*/ 7 w 7"/>
                <a:gd name="T33" fmla="*/ 2 h 16"/>
                <a:gd name="T34" fmla="*/ 5 w 7"/>
                <a:gd name="T35" fmla="*/ 2 h 16"/>
                <a:gd name="T36" fmla="*/ 5 w 7"/>
                <a:gd name="T37" fmla="*/ 2 h 16"/>
                <a:gd name="T38" fmla="*/ 5 w 7"/>
                <a:gd name="T39" fmla="*/ 2 h 16"/>
                <a:gd name="T40" fmla="*/ 7 w 7"/>
                <a:gd name="T41" fmla="*/ 2 h 16"/>
                <a:gd name="T42" fmla="*/ 7 w 7"/>
                <a:gd name="T43" fmla="*/ 2 h 16"/>
                <a:gd name="T44" fmla="*/ 7 w 7"/>
                <a:gd name="T45" fmla="*/ 2 h 16"/>
                <a:gd name="T46" fmla="*/ 7 w 7"/>
                <a:gd name="T47" fmla="*/ 2 h 16"/>
                <a:gd name="T48" fmla="*/ 7 w 7"/>
                <a:gd name="T49" fmla="*/ 2 h 16"/>
                <a:gd name="T50" fmla="*/ 7 w 7"/>
                <a:gd name="T51" fmla="*/ 2 h 16"/>
                <a:gd name="T52" fmla="*/ 7 w 7"/>
                <a:gd name="T53" fmla="*/ 2 h 16"/>
                <a:gd name="T54" fmla="*/ 7 w 7"/>
                <a:gd name="T55" fmla="*/ 2 h 16"/>
                <a:gd name="T56" fmla="*/ 7 w 7"/>
                <a:gd name="T57" fmla="*/ 2 h 16"/>
                <a:gd name="T58" fmla="*/ 5 w 7"/>
                <a:gd name="T59" fmla="*/ 2 h 16"/>
                <a:gd name="T60" fmla="*/ 5 w 7"/>
                <a:gd name="T61" fmla="*/ 0 h 16"/>
                <a:gd name="T62" fmla="*/ 5 w 7"/>
                <a:gd name="T63" fmla="*/ 0 h 16"/>
                <a:gd name="T64" fmla="*/ 5 w 7"/>
                <a:gd name="T65" fmla="*/ 0 h 16"/>
                <a:gd name="T66" fmla="*/ 5 w 7"/>
                <a:gd name="T67" fmla="*/ 0 h 16"/>
                <a:gd name="T68" fmla="*/ 5 w 7"/>
                <a:gd name="T69" fmla="*/ 0 h 16"/>
                <a:gd name="T70" fmla="*/ 5 w 7"/>
                <a:gd name="T71" fmla="*/ 0 h 16"/>
                <a:gd name="T72" fmla="*/ 5 w 7"/>
                <a:gd name="T73" fmla="*/ 0 h 16"/>
                <a:gd name="T74" fmla="*/ 7 w 7"/>
                <a:gd name="T75" fmla="*/ 0 h 16"/>
                <a:gd name="T76" fmla="*/ 7 w 7"/>
                <a:gd name="T77" fmla="*/ 2 h 16"/>
                <a:gd name="T78" fmla="*/ 7 w 7"/>
                <a:gd name="T79" fmla="*/ 2 h 16"/>
                <a:gd name="T80" fmla="*/ 7 w 7"/>
                <a:gd name="T81" fmla="*/ 2 h 16"/>
                <a:gd name="T82" fmla="*/ 7 w 7"/>
                <a:gd name="T83" fmla="*/ 2 h 16"/>
                <a:gd name="T84" fmla="*/ 7 w 7"/>
                <a:gd name="T85" fmla="*/ 2 h 16"/>
                <a:gd name="T86" fmla="*/ 7 w 7"/>
                <a:gd name="T87"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 h="16">
                  <a:moveTo>
                    <a:pt x="1" y="16"/>
                  </a:moveTo>
                  <a:lnTo>
                    <a:pt x="1" y="16"/>
                  </a:lnTo>
                  <a:lnTo>
                    <a:pt x="1" y="16"/>
                  </a:lnTo>
                  <a:lnTo>
                    <a:pt x="1" y="16"/>
                  </a:lnTo>
                  <a:lnTo>
                    <a:pt x="0" y="16"/>
                  </a:lnTo>
                  <a:lnTo>
                    <a:pt x="0" y="16"/>
                  </a:lnTo>
                  <a:lnTo>
                    <a:pt x="0" y="14"/>
                  </a:lnTo>
                  <a:lnTo>
                    <a:pt x="0" y="14"/>
                  </a:lnTo>
                  <a:lnTo>
                    <a:pt x="1" y="14"/>
                  </a:lnTo>
                  <a:lnTo>
                    <a:pt x="1" y="16"/>
                  </a:lnTo>
                  <a:lnTo>
                    <a:pt x="1" y="16"/>
                  </a:lnTo>
                  <a:lnTo>
                    <a:pt x="1" y="16"/>
                  </a:lnTo>
                  <a:lnTo>
                    <a:pt x="1" y="16"/>
                  </a:lnTo>
                  <a:close/>
                  <a:moveTo>
                    <a:pt x="7" y="2"/>
                  </a:moveTo>
                  <a:lnTo>
                    <a:pt x="7" y="2"/>
                  </a:lnTo>
                  <a:lnTo>
                    <a:pt x="7" y="2"/>
                  </a:lnTo>
                  <a:lnTo>
                    <a:pt x="7" y="2"/>
                  </a:lnTo>
                  <a:lnTo>
                    <a:pt x="5" y="2"/>
                  </a:lnTo>
                  <a:lnTo>
                    <a:pt x="5" y="2"/>
                  </a:lnTo>
                  <a:lnTo>
                    <a:pt x="5" y="2"/>
                  </a:lnTo>
                  <a:lnTo>
                    <a:pt x="7" y="2"/>
                  </a:lnTo>
                  <a:lnTo>
                    <a:pt x="7" y="2"/>
                  </a:lnTo>
                  <a:close/>
                  <a:moveTo>
                    <a:pt x="7" y="2"/>
                  </a:moveTo>
                  <a:lnTo>
                    <a:pt x="7" y="2"/>
                  </a:lnTo>
                  <a:lnTo>
                    <a:pt x="7" y="2"/>
                  </a:lnTo>
                  <a:lnTo>
                    <a:pt x="7" y="2"/>
                  </a:lnTo>
                  <a:lnTo>
                    <a:pt x="7" y="2"/>
                  </a:lnTo>
                  <a:lnTo>
                    <a:pt x="7" y="2"/>
                  </a:lnTo>
                  <a:lnTo>
                    <a:pt x="7" y="2"/>
                  </a:lnTo>
                  <a:lnTo>
                    <a:pt x="5" y="2"/>
                  </a:lnTo>
                  <a:lnTo>
                    <a:pt x="5" y="0"/>
                  </a:lnTo>
                  <a:lnTo>
                    <a:pt x="5" y="0"/>
                  </a:lnTo>
                  <a:lnTo>
                    <a:pt x="5" y="0"/>
                  </a:lnTo>
                  <a:lnTo>
                    <a:pt x="5" y="0"/>
                  </a:lnTo>
                  <a:lnTo>
                    <a:pt x="5" y="0"/>
                  </a:lnTo>
                  <a:lnTo>
                    <a:pt x="5" y="0"/>
                  </a:lnTo>
                  <a:lnTo>
                    <a:pt x="5" y="0"/>
                  </a:lnTo>
                  <a:lnTo>
                    <a:pt x="7" y="0"/>
                  </a:lnTo>
                  <a:lnTo>
                    <a:pt x="7" y="2"/>
                  </a:lnTo>
                  <a:lnTo>
                    <a:pt x="7" y="2"/>
                  </a:lnTo>
                  <a:lnTo>
                    <a:pt x="7" y="2"/>
                  </a:lnTo>
                  <a:lnTo>
                    <a:pt x="7" y="2"/>
                  </a:lnTo>
                  <a:lnTo>
                    <a:pt x="7" y="2"/>
                  </a:lnTo>
                  <a:lnTo>
                    <a:pt x="7" y="2"/>
                  </a:lnTo>
                  <a:close/>
                </a:path>
              </a:pathLst>
            </a:custGeom>
            <a:grpFill/>
            <a:ln w="3175" cap="rnd" cmpd="sng">
              <a:solidFill>
                <a:schemeClr val="bg1"/>
              </a:solidFill>
              <a:prstDash val="solid"/>
              <a:round/>
              <a:headEnd type="none" w="med" len="med"/>
              <a:tailEnd type="none" w="med" len="med"/>
            </a:ln>
            <a:effectLst/>
          </p:spPr>
          <p:txBody>
            <a:bodyPr/>
            <a:lstStyle/>
            <a:p>
              <a:endParaRPr lang="en-US" dirty="0">
                <a:solidFill>
                  <a:srgbClr val="000000"/>
                </a:solidFill>
              </a:endParaRPr>
            </a:p>
          </p:txBody>
        </p:sp>
        <p:sp>
          <p:nvSpPr>
            <p:cNvPr id="136" name="Freeform 135"/>
            <p:cNvSpPr>
              <a:spLocks noEditPoints="1"/>
            </p:cNvSpPr>
            <p:nvPr/>
          </p:nvSpPr>
          <p:spPr bwMode="auto">
            <a:xfrm>
              <a:off x="7403625" y="2571280"/>
              <a:ext cx="706622" cy="793369"/>
            </a:xfrm>
            <a:custGeom>
              <a:avLst/>
              <a:gdLst>
                <a:gd name="T0" fmla="*/ 21 w 391"/>
                <a:gd name="T1" fmla="*/ 419 h 439"/>
                <a:gd name="T2" fmla="*/ 13 w 391"/>
                <a:gd name="T3" fmla="*/ 422 h 439"/>
                <a:gd name="T4" fmla="*/ 8 w 391"/>
                <a:gd name="T5" fmla="*/ 428 h 439"/>
                <a:gd name="T6" fmla="*/ 10 w 391"/>
                <a:gd name="T7" fmla="*/ 430 h 439"/>
                <a:gd name="T8" fmla="*/ 4 w 391"/>
                <a:gd name="T9" fmla="*/ 433 h 439"/>
                <a:gd name="T10" fmla="*/ 2 w 391"/>
                <a:gd name="T11" fmla="*/ 439 h 439"/>
                <a:gd name="T12" fmla="*/ 0 w 391"/>
                <a:gd name="T13" fmla="*/ 433 h 439"/>
                <a:gd name="T14" fmla="*/ 4 w 391"/>
                <a:gd name="T15" fmla="*/ 430 h 439"/>
                <a:gd name="T16" fmla="*/ 6 w 391"/>
                <a:gd name="T17" fmla="*/ 424 h 439"/>
                <a:gd name="T18" fmla="*/ 10 w 391"/>
                <a:gd name="T19" fmla="*/ 421 h 439"/>
                <a:gd name="T20" fmla="*/ 13 w 391"/>
                <a:gd name="T21" fmla="*/ 417 h 439"/>
                <a:gd name="T22" fmla="*/ 17 w 391"/>
                <a:gd name="T23" fmla="*/ 417 h 439"/>
                <a:gd name="T24" fmla="*/ 22 w 391"/>
                <a:gd name="T25" fmla="*/ 412 h 439"/>
                <a:gd name="T26" fmla="*/ 73 w 391"/>
                <a:gd name="T27" fmla="*/ 355 h 439"/>
                <a:gd name="T28" fmla="*/ 64 w 391"/>
                <a:gd name="T29" fmla="*/ 360 h 439"/>
                <a:gd name="T30" fmla="*/ 64 w 391"/>
                <a:gd name="T31" fmla="*/ 362 h 439"/>
                <a:gd name="T32" fmla="*/ 63 w 391"/>
                <a:gd name="T33" fmla="*/ 364 h 439"/>
                <a:gd name="T34" fmla="*/ 59 w 391"/>
                <a:gd name="T35" fmla="*/ 364 h 439"/>
                <a:gd name="T36" fmla="*/ 59 w 391"/>
                <a:gd name="T37" fmla="*/ 360 h 439"/>
                <a:gd name="T38" fmla="*/ 64 w 391"/>
                <a:gd name="T39" fmla="*/ 355 h 439"/>
                <a:gd name="T40" fmla="*/ 68 w 391"/>
                <a:gd name="T41" fmla="*/ 355 h 439"/>
                <a:gd name="T42" fmla="*/ 70 w 391"/>
                <a:gd name="T43" fmla="*/ 353 h 439"/>
                <a:gd name="T44" fmla="*/ 72 w 391"/>
                <a:gd name="T45" fmla="*/ 355 h 439"/>
                <a:gd name="T46" fmla="*/ 73 w 391"/>
                <a:gd name="T47" fmla="*/ 353 h 439"/>
                <a:gd name="T48" fmla="*/ 95 w 391"/>
                <a:gd name="T49" fmla="*/ 209 h 439"/>
                <a:gd name="T50" fmla="*/ 101 w 391"/>
                <a:gd name="T51" fmla="*/ 210 h 439"/>
                <a:gd name="T52" fmla="*/ 94 w 391"/>
                <a:gd name="T53" fmla="*/ 212 h 439"/>
                <a:gd name="T54" fmla="*/ 90 w 391"/>
                <a:gd name="T55" fmla="*/ 214 h 439"/>
                <a:gd name="T56" fmla="*/ 86 w 391"/>
                <a:gd name="T57" fmla="*/ 220 h 439"/>
                <a:gd name="T58" fmla="*/ 84 w 391"/>
                <a:gd name="T59" fmla="*/ 221 h 439"/>
                <a:gd name="T60" fmla="*/ 84 w 391"/>
                <a:gd name="T61" fmla="*/ 218 h 439"/>
                <a:gd name="T62" fmla="*/ 86 w 391"/>
                <a:gd name="T63" fmla="*/ 216 h 439"/>
                <a:gd name="T64" fmla="*/ 86 w 391"/>
                <a:gd name="T65" fmla="*/ 207 h 439"/>
                <a:gd name="T66" fmla="*/ 260 w 391"/>
                <a:gd name="T67" fmla="*/ 139 h 439"/>
                <a:gd name="T68" fmla="*/ 261 w 391"/>
                <a:gd name="T69" fmla="*/ 145 h 439"/>
                <a:gd name="T70" fmla="*/ 254 w 391"/>
                <a:gd name="T71" fmla="*/ 147 h 439"/>
                <a:gd name="T72" fmla="*/ 252 w 391"/>
                <a:gd name="T73" fmla="*/ 145 h 439"/>
                <a:gd name="T74" fmla="*/ 260 w 391"/>
                <a:gd name="T75" fmla="*/ 137 h 439"/>
                <a:gd name="T76" fmla="*/ 263 w 391"/>
                <a:gd name="T77" fmla="*/ 136 h 439"/>
                <a:gd name="T78" fmla="*/ 66 w 391"/>
                <a:gd name="T79" fmla="*/ 134 h 439"/>
                <a:gd name="T80" fmla="*/ 64 w 391"/>
                <a:gd name="T81" fmla="*/ 136 h 439"/>
                <a:gd name="T82" fmla="*/ 63 w 391"/>
                <a:gd name="T83" fmla="*/ 141 h 439"/>
                <a:gd name="T84" fmla="*/ 63 w 391"/>
                <a:gd name="T85" fmla="*/ 145 h 439"/>
                <a:gd name="T86" fmla="*/ 59 w 391"/>
                <a:gd name="T87" fmla="*/ 147 h 439"/>
                <a:gd name="T88" fmla="*/ 55 w 391"/>
                <a:gd name="T89" fmla="*/ 150 h 439"/>
                <a:gd name="T90" fmla="*/ 57 w 391"/>
                <a:gd name="T91" fmla="*/ 145 h 439"/>
                <a:gd name="T92" fmla="*/ 61 w 391"/>
                <a:gd name="T93" fmla="*/ 145 h 439"/>
                <a:gd name="T94" fmla="*/ 59 w 391"/>
                <a:gd name="T95" fmla="*/ 143 h 439"/>
                <a:gd name="T96" fmla="*/ 61 w 391"/>
                <a:gd name="T97" fmla="*/ 141 h 439"/>
                <a:gd name="T98" fmla="*/ 61 w 391"/>
                <a:gd name="T99" fmla="*/ 141 h 439"/>
                <a:gd name="T100" fmla="*/ 59 w 391"/>
                <a:gd name="T101" fmla="*/ 139 h 439"/>
                <a:gd name="T102" fmla="*/ 61 w 391"/>
                <a:gd name="T103" fmla="*/ 134 h 439"/>
                <a:gd name="T104" fmla="*/ 389 w 391"/>
                <a:gd name="T105" fmla="*/ 2 h 439"/>
                <a:gd name="T106" fmla="*/ 389 w 391"/>
                <a:gd name="T107" fmla="*/ 9 h 439"/>
                <a:gd name="T108" fmla="*/ 386 w 391"/>
                <a:gd name="T109" fmla="*/ 17 h 439"/>
                <a:gd name="T110" fmla="*/ 380 w 391"/>
                <a:gd name="T111" fmla="*/ 15 h 439"/>
                <a:gd name="T112" fmla="*/ 380 w 391"/>
                <a:gd name="T113" fmla="*/ 11 h 439"/>
                <a:gd name="T114" fmla="*/ 380 w 391"/>
                <a:gd name="T115" fmla="*/ 8 h 439"/>
                <a:gd name="T116" fmla="*/ 386 w 391"/>
                <a:gd name="T117" fmla="*/ 2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91" h="439">
                  <a:moveTo>
                    <a:pt x="22" y="412"/>
                  </a:moveTo>
                  <a:lnTo>
                    <a:pt x="24" y="412"/>
                  </a:lnTo>
                  <a:lnTo>
                    <a:pt x="24" y="413"/>
                  </a:lnTo>
                  <a:lnTo>
                    <a:pt x="24" y="415"/>
                  </a:lnTo>
                  <a:lnTo>
                    <a:pt x="24" y="417"/>
                  </a:lnTo>
                  <a:lnTo>
                    <a:pt x="22" y="417"/>
                  </a:lnTo>
                  <a:lnTo>
                    <a:pt x="22" y="419"/>
                  </a:lnTo>
                  <a:lnTo>
                    <a:pt x="21" y="419"/>
                  </a:lnTo>
                  <a:lnTo>
                    <a:pt x="19" y="419"/>
                  </a:lnTo>
                  <a:lnTo>
                    <a:pt x="19" y="421"/>
                  </a:lnTo>
                  <a:lnTo>
                    <a:pt x="17" y="421"/>
                  </a:lnTo>
                  <a:lnTo>
                    <a:pt x="19" y="421"/>
                  </a:lnTo>
                  <a:lnTo>
                    <a:pt x="19" y="422"/>
                  </a:lnTo>
                  <a:lnTo>
                    <a:pt x="17" y="422"/>
                  </a:lnTo>
                  <a:lnTo>
                    <a:pt x="15" y="422"/>
                  </a:lnTo>
                  <a:lnTo>
                    <a:pt x="13" y="422"/>
                  </a:lnTo>
                  <a:lnTo>
                    <a:pt x="13" y="424"/>
                  </a:lnTo>
                  <a:lnTo>
                    <a:pt x="11" y="424"/>
                  </a:lnTo>
                  <a:lnTo>
                    <a:pt x="11" y="426"/>
                  </a:lnTo>
                  <a:lnTo>
                    <a:pt x="10" y="426"/>
                  </a:lnTo>
                  <a:lnTo>
                    <a:pt x="8" y="426"/>
                  </a:lnTo>
                  <a:lnTo>
                    <a:pt x="6" y="426"/>
                  </a:lnTo>
                  <a:lnTo>
                    <a:pt x="8" y="426"/>
                  </a:lnTo>
                  <a:lnTo>
                    <a:pt x="8" y="428"/>
                  </a:lnTo>
                  <a:lnTo>
                    <a:pt x="8" y="430"/>
                  </a:lnTo>
                  <a:lnTo>
                    <a:pt x="10" y="430"/>
                  </a:lnTo>
                  <a:lnTo>
                    <a:pt x="11" y="430"/>
                  </a:lnTo>
                  <a:lnTo>
                    <a:pt x="11" y="428"/>
                  </a:lnTo>
                  <a:lnTo>
                    <a:pt x="13" y="428"/>
                  </a:lnTo>
                  <a:lnTo>
                    <a:pt x="13" y="430"/>
                  </a:lnTo>
                  <a:lnTo>
                    <a:pt x="11" y="430"/>
                  </a:lnTo>
                  <a:lnTo>
                    <a:pt x="10" y="430"/>
                  </a:lnTo>
                  <a:lnTo>
                    <a:pt x="10" y="432"/>
                  </a:lnTo>
                  <a:lnTo>
                    <a:pt x="10" y="430"/>
                  </a:lnTo>
                  <a:lnTo>
                    <a:pt x="8" y="430"/>
                  </a:lnTo>
                  <a:lnTo>
                    <a:pt x="6" y="432"/>
                  </a:lnTo>
                  <a:lnTo>
                    <a:pt x="8" y="432"/>
                  </a:lnTo>
                  <a:lnTo>
                    <a:pt x="6" y="432"/>
                  </a:lnTo>
                  <a:lnTo>
                    <a:pt x="6" y="433"/>
                  </a:lnTo>
                  <a:lnTo>
                    <a:pt x="4" y="433"/>
                  </a:lnTo>
                  <a:lnTo>
                    <a:pt x="4" y="435"/>
                  </a:lnTo>
                  <a:lnTo>
                    <a:pt x="6" y="435"/>
                  </a:lnTo>
                  <a:lnTo>
                    <a:pt x="8" y="435"/>
                  </a:lnTo>
                  <a:lnTo>
                    <a:pt x="6" y="435"/>
                  </a:lnTo>
                  <a:lnTo>
                    <a:pt x="6" y="437"/>
                  </a:lnTo>
                  <a:lnTo>
                    <a:pt x="4" y="437"/>
                  </a:lnTo>
                  <a:lnTo>
                    <a:pt x="4" y="439"/>
                  </a:lnTo>
                  <a:lnTo>
                    <a:pt x="2" y="439"/>
                  </a:lnTo>
                  <a:lnTo>
                    <a:pt x="0" y="439"/>
                  </a:lnTo>
                  <a:lnTo>
                    <a:pt x="0" y="437"/>
                  </a:lnTo>
                  <a:lnTo>
                    <a:pt x="0" y="435"/>
                  </a:lnTo>
                  <a:lnTo>
                    <a:pt x="0" y="433"/>
                  </a:lnTo>
                  <a:lnTo>
                    <a:pt x="0" y="435"/>
                  </a:lnTo>
                  <a:lnTo>
                    <a:pt x="0" y="433"/>
                  </a:lnTo>
                  <a:lnTo>
                    <a:pt x="2" y="433"/>
                  </a:lnTo>
                  <a:lnTo>
                    <a:pt x="0" y="433"/>
                  </a:lnTo>
                  <a:lnTo>
                    <a:pt x="2" y="433"/>
                  </a:lnTo>
                  <a:lnTo>
                    <a:pt x="0" y="433"/>
                  </a:lnTo>
                  <a:lnTo>
                    <a:pt x="2" y="433"/>
                  </a:lnTo>
                  <a:lnTo>
                    <a:pt x="0" y="433"/>
                  </a:lnTo>
                  <a:lnTo>
                    <a:pt x="2" y="433"/>
                  </a:lnTo>
                  <a:lnTo>
                    <a:pt x="2" y="432"/>
                  </a:lnTo>
                  <a:lnTo>
                    <a:pt x="4" y="432"/>
                  </a:lnTo>
                  <a:lnTo>
                    <a:pt x="4" y="430"/>
                  </a:lnTo>
                  <a:lnTo>
                    <a:pt x="4" y="428"/>
                  </a:lnTo>
                  <a:lnTo>
                    <a:pt x="4" y="430"/>
                  </a:lnTo>
                  <a:lnTo>
                    <a:pt x="4" y="428"/>
                  </a:lnTo>
                  <a:lnTo>
                    <a:pt x="2" y="428"/>
                  </a:lnTo>
                  <a:lnTo>
                    <a:pt x="2" y="426"/>
                  </a:lnTo>
                  <a:lnTo>
                    <a:pt x="4" y="426"/>
                  </a:lnTo>
                  <a:lnTo>
                    <a:pt x="6" y="426"/>
                  </a:lnTo>
                  <a:lnTo>
                    <a:pt x="6" y="424"/>
                  </a:lnTo>
                  <a:lnTo>
                    <a:pt x="8" y="424"/>
                  </a:lnTo>
                  <a:lnTo>
                    <a:pt x="10" y="424"/>
                  </a:lnTo>
                  <a:lnTo>
                    <a:pt x="10" y="422"/>
                  </a:lnTo>
                  <a:lnTo>
                    <a:pt x="11" y="422"/>
                  </a:lnTo>
                  <a:lnTo>
                    <a:pt x="11" y="421"/>
                  </a:lnTo>
                  <a:lnTo>
                    <a:pt x="13" y="421"/>
                  </a:lnTo>
                  <a:lnTo>
                    <a:pt x="11" y="421"/>
                  </a:lnTo>
                  <a:lnTo>
                    <a:pt x="10" y="421"/>
                  </a:lnTo>
                  <a:lnTo>
                    <a:pt x="10" y="419"/>
                  </a:lnTo>
                  <a:lnTo>
                    <a:pt x="8" y="419"/>
                  </a:lnTo>
                  <a:lnTo>
                    <a:pt x="10" y="419"/>
                  </a:lnTo>
                  <a:lnTo>
                    <a:pt x="10" y="417"/>
                  </a:lnTo>
                  <a:lnTo>
                    <a:pt x="8" y="417"/>
                  </a:lnTo>
                  <a:lnTo>
                    <a:pt x="10" y="417"/>
                  </a:lnTo>
                  <a:lnTo>
                    <a:pt x="11" y="417"/>
                  </a:lnTo>
                  <a:lnTo>
                    <a:pt x="13" y="417"/>
                  </a:lnTo>
                  <a:lnTo>
                    <a:pt x="13" y="419"/>
                  </a:lnTo>
                  <a:lnTo>
                    <a:pt x="15" y="419"/>
                  </a:lnTo>
                  <a:lnTo>
                    <a:pt x="17" y="419"/>
                  </a:lnTo>
                  <a:lnTo>
                    <a:pt x="17" y="417"/>
                  </a:lnTo>
                  <a:lnTo>
                    <a:pt x="17" y="419"/>
                  </a:lnTo>
                  <a:lnTo>
                    <a:pt x="17" y="417"/>
                  </a:lnTo>
                  <a:lnTo>
                    <a:pt x="17" y="419"/>
                  </a:lnTo>
                  <a:lnTo>
                    <a:pt x="17" y="417"/>
                  </a:lnTo>
                  <a:lnTo>
                    <a:pt x="19" y="417"/>
                  </a:lnTo>
                  <a:lnTo>
                    <a:pt x="19" y="415"/>
                  </a:lnTo>
                  <a:lnTo>
                    <a:pt x="21" y="415"/>
                  </a:lnTo>
                  <a:lnTo>
                    <a:pt x="21" y="413"/>
                  </a:lnTo>
                  <a:lnTo>
                    <a:pt x="22" y="413"/>
                  </a:lnTo>
                  <a:lnTo>
                    <a:pt x="22" y="412"/>
                  </a:lnTo>
                  <a:lnTo>
                    <a:pt x="22" y="410"/>
                  </a:lnTo>
                  <a:lnTo>
                    <a:pt x="22" y="412"/>
                  </a:lnTo>
                  <a:close/>
                  <a:moveTo>
                    <a:pt x="73" y="353"/>
                  </a:moveTo>
                  <a:lnTo>
                    <a:pt x="75" y="353"/>
                  </a:lnTo>
                  <a:lnTo>
                    <a:pt x="73" y="353"/>
                  </a:lnTo>
                  <a:lnTo>
                    <a:pt x="75" y="353"/>
                  </a:lnTo>
                  <a:lnTo>
                    <a:pt x="75" y="355"/>
                  </a:lnTo>
                  <a:lnTo>
                    <a:pt x="73" y="355"/>
                  </a:lnTo>
                  <a:lnTo>
                    <a:pt x="75" y="355"/>
                  </a:lnTo>
                  <a:lnTo>
                    <a:pt x="73" y="355"/>
                  </a:lnTo>
                  <a:lnTo>
                    <a:pt x="72" y="357"/>
                  </a:lnTo>
                  <a:lnTo>
                    <a:pt x="72" y="355"/>
                  </a:lnTo>
                  <a:lnTo>
                    <a:pt x="72" y="357"/>
                  </a:lnTo>
                  <a:lnTo>
                    <a:pt x="70" y="357"/>
                  </a:lnTo>
                  <a:lnTo>
                    <a:pt x="70" y="359"/>
                  </a:lnTo>
                  <a:lnTo>
                    <a:pt x="68" y="359"/>
                  </a:lnTo>
                  <a:lnTo>
                    <a:pt x="66" y="360"/>
                  </a:lnTo>
                  <a:lnTo>
                    <a:pt x="64" y="360"/>
                  </a:lnTo>
                  <a:lnTo>
                    <a:pt x="64" y="362"/>
                  </a:lnTo>
                  <a:lnTo>
                    <a:pt x="64" y="360"/>
                  </a:lnTo>
                  <a:lnTo>
                    <a:pt x="64" y="362"/>
                  </a:lnTo>
                  <a:lnTo>
                    <a:pt x="63" y="360"/>
                  </a:lnTo>
                  <a:lnTo>
                    <a:pt x="63" y="362"/>
                  </a:lnTo>
                  <a:lnTo>
                    <a:pt x="64" y="362"/>
                  </a:lnTo>
                  <a:lnTo>
                    <a:pt x="66" y="362"/>
                  </a:lnTo>
                  <a:lnTo>
                    <a:pt x="64" y="362"/>
                  </a:lnTo>
                  <a:lnTo>
                    <a:pt x="64" y="364"/>
                  </a:lnTo>
                  <a:lnTo>
                    <a:pt x="64" y="362"/>
                  </a:lnTo>
                  <a:lnTo>
                    <a:pt x="64" y="364"/>
                  </a:lnTo>
                  <a:lnTo>
                    <a:pt x="64" y="362"/>
                  </a:lnTo>
                  <a:lnTo>
                    <a:pt x="64" y="364"/>
                  </a:lnTo>
                  <a:lnTo>
                    <a:pt x="63" y="364"/>
                  </a:lnTo>
                  <a:lnTo>
                    <a:pt x="61" y="364"/>
                  </a:lnTo>
                  <a:lnTo>
                    <a:pt x="63" y="364"/>
                  </a:lnTo>
                  <a:lnTo>
                    <a:pt x="63" y="366"/>
                  </a:lnTo>
                  <a:lnTo>
                    <a:pt x="61" y="366"/>
                  </a:lnTo>
                  <a:lnTo>
                    <a:pt x="63" y="366"/>
                  </a:lnTo>
                  <a:lnTo>
                    <a:pt x="61" y="366"/>
                  </a:lnTo>
                  <a:lnTo>
                    <a:pt x="63" y="366"/>
                  </a:lnTo>
                  <a:lnTo>
                    <a:pt x="61" y="366"/>
                  </a:lnTo>
                  <a:lnTo>
                    <a:pt x="59" y="366"/>
                  </a:lnTo>
                  <a:lnTo>
                    <a:pt x="59" y="364"/>
                  </a:lnTo>
                  <a:lnTo>
                    <a:pt x="59" y="362"/>
                  </a:lnTo>
                  <a:lnTo>
                    <a:pt x="57" y="362"/>
                  </a:lnTo>
                  <a:lnTo>
                    <a:pt x="55" y="362"/>
                  </a:lnTo>
                  <a:lnTo>
                    <a:pt x="53" y="362"/>
                  </a:lnTo>
                  <a:lnTo>
                    <a:pt x="53" y="360"/>
                  </a:lnTo>
                  <a:lnTo>
                    <a:pt x="55" y="360"/>
                  </a:lnTo>
                  <a:lnTo>
                    <a:pt x="57" y="360"/>
                  </a:lnTo>
                  <a:lnTo>
                    <a:pt x="59" y="360"/>
                  </a:lnTo>
                  <a:lnTo>
                    <a:pt x="57" y="360"/>
                  </a:lnTo>
                  <a:lnTo>
                    <a:pt x="57" y="359"/>
                  </a:lnTo>
                  <a:lnTo>
                    <a:pt x="59" y="359"/>
                  </a:lnTo>
                  <a:lnTo>
                    <a:pt x="61" y="359"/>
                  </a:lnTo>
                  <a:lnTo>
                    <a:pt x="61" y="357"/>
                  </a:lnTo>
                  <a:lnTo>
                    <a:pt x="63" y="357"/>
                  </a:lnTo>
                  <a:lnTo>
                    <a:pt x="64" y="357"/>
                  </a:lnTo>
                  <a:lnTo>
                    <a:pt x="64" y="355"/>
                  </a:lnTo>
                  <a:lnTo>
                    <a:pt x="66" y="355"/>
                  </a:lnTo>
                  <a:lnTo>
                    <a:pt x="66" y="357"/>
                  </a:lnTo>
                  <a:lnTo>
                    <a:pt x="66" y="355"/>
                  </a:lnTo>
                  <a:lnTo>
                    <a:pt x="66" y="357"/>
                  </a:lnTo>
                  <a:lnTo>
                    <a:pt x="68" y="357"/>
                  </a:lnTo>
                  <a:lnTo>
                    <a:pt x="68" y="355"/>
                  </a:lnTo>
                  <a:lnTo>
                    <a:pt x="66" y="355"/>
                  </a:lnTo>
                  <a:lnTo>
                    <a:pt x="68" y="355"/>
                  </a:lnTo>
                  <a:lnTo>
                    <a:pt x="66" y="355"/>
                  </a:lnTo>
                  <a:lnTo>
                    <a:pt x="68" y="355"/>
                  </a:lnTo>
                  <a:lnTo>
                    <a:pt x="68" y="353"/>
                  </a:lnTo>
                  <a:lnTo>
                    <a:pt x="68" y="355"/>
                  </a:lnTo>
                  <a:lnTo>
                    <a:pt x="68" y="353"/>
                  </a:lnTo>
                  <a:lnTo>
                    <a:pt x="70" y="353"/>
                  </a:lnTo>
                  <a:lnTo>
                    <a:pt x="72" y="353"/>
                  </a:lnTo>
                  <a:lnTo>
                    <a:pt x="70" y="353"/>
                  </a:lnTo>
                  <a:lnTo>
                    <a:pt x="72" y="353"/>
                  </a:lnTo>
                  <a:lnTo>
                    <a:pt x="70" y="353"/>
                  </a:lnTo>
                  <a:lnTo>
                    <a:pt x="70" y="355"/>
                  </a:lnTo>
                  <a:lnTo>
                    <a:pt x="72" y="355"/>
                  </a:lnTo>
                  <a:lnTo>
                    <a:pt x="70" y="355"/>
                  </a:lnTo>
                  <a:lnTo>
                    <a:pt x="72" y="355"/>
                  </a:lnTo>
                  <a:lnTo>
                    <a:pt x="72" y="353"/>
                  </a:lnTo>
                  <a:lnTo>
                    <a:pt x="72" y="355"/>
                  </a:lnTo>
                  <a:lnTo>
                    <a:pt x="73" y="355"/>
                  </a:lnTo>
                  <a:lnTo>
                    <a:pt x="72" y="355"/>
                  </a:lnTo>
                  <a:lnTo>
                    <a:pt x="73" y="355"/>
                  </a:lnTo>
                  <a:lnTo>
                    <a:pt x="73" y="353"/>
                  </a:lnTo>
                  <a:lnTo>
                    <a:pt x="72" y="353"/>
                  </a:lnTo>
                  <a:lnTo>
                    <a:pt x="72" y="351"/>
                  </a:lnTo>
                  <a:lnTo>
                    <a:pt x="73" y="351"/>
                  </a:lnTo>
                  <a:lnTo>
                    <a:pt x="73" y="353"/>
                  </a:lnTo>
                  <a:close/>
                  <a:moveTo>
                    <a:pt x="88" y="207"/>
                  </a:moveTo>
                  <a:lnTo>
                    <a:pt x="90" y="207"/>
                  </a:lnTo>
                  <a:lnTo>
                    <a:pt x="92" y="207"/>
                  </a:lnTo>
                  <a:lnTo>
                    <a:pt x="92" y="209"/>
                  </a:lnTo>
                  <a:lnTo>
                    <a:pt x="92" y="210"/>
                  </a:lnTo>
                  <a:lnTo>
                    <a:pt x="94" y="210"/>
                  </a:lnTo>
                  <a:lnTo>
                    <a:pt x="95" y="210"/>
                  </a:lnTo>
                  <a:lnTo>
                    <a:pt x="95" y="209"/>
                  </a:lnTo>
                  <a:lnTo>
                    <a:pt x="97" y="209"/>
                  </a:lnTo>
                  <a:lnTo>
                    <a:pt x="99" y="209"/>
                  </a:lnTo>
                  <a:lnTo>
                    <a:pt x="97" y="209"/>
                  </a:lnTo>
                  <a:lnTo>
                    <a:pt x="99" y="209"/>
                  </a:lnTo>
                  <a:lnTo>
                    <a:pt x="97" y="209"/>
                  </a:lnTo>
                  <a:lnTo>
                    <a:pt x="99" y="209"/>
                  </a:lnTo>
                  <a:lnTo>
                    <a:pt x="101" y="209"/>
                  </a:lnTo>
                  <a:lnTo>
                    <a:pt x="101" y="210"/>
                  </a:lnTo>
                  <a:lnTo>
                    <a:pt x="99" y="210"/>
                  </a:lnTo>
                  <a:lnTo>
                    <a:pt x="99" y="212"/>
                  </a:lnTo>
                  <a:lnTo>
                    <a:pt x="97" y="214"/>
                  </a:lnTo>
                  <a:lnTo>
                    <a:pt x="97" y="212"/>
                  </a:lnTo>
                  <a:lnTo>
                    <a:pt x="97" y="214"/>
                  </a:lnTo>
                  <a:lnTo>
                    <a:pt x="97" y="212"/>
                  </a:lnTo>
                  <a:lnTo>
                    <a:pt x="95" y="212"/>
                  </a:lnTo>
                  <a:lnTo>
                    <a:pt x="94" y="212"/>
                  </a:lnTo>
                  <a:lnTo>
                    <a:pt x="92" y="212"/>
                  </a:lnTo>
                  <a:lnTo>
                    <a:pt x="92" y="214"/>
                  </a:lnTo>
                  <a:lnTo>
                    <a:pt x="92" y="216"/>
                  </a:lnTo>
                  <a:lnTo>
                    <a:pt x="90" y="216"/>
                  </a:lnTo>
                  <a:lnTo>
                    <a:pt x="92" y="214"/>
                  </a:lnTo>
                  <a:lnTo>
                    <a:pt x="90" y="214"/>
                  </a:lnTo>
                  <a:lnTo>
                    <a:pt x="90" y="216"/>
                  </a:lnTo>
                  <a:lnTo>
                    <a:pt x="90" y="214"/>
                  </a:lnTo>
                  <a:lnTo>
                    <a:pt x="90" y="216"/>
                  </a:lnTo>
                  <a:lnTo>
                    <a:pt x="88" y="218"/>
                  </a:lnTo>
                  <a:lnTo>
                    <a:pt x="88" y="220"/>
                  </a:lnTo>
                  <a:lnTo>
                    <a:pt x="88" y="218"/>
                  </a:lnTo>
                  <a:lnTo>
                    <a:pt x="88" y="220"/>
                  </a:lnTo>
                  <a:lnTo>
                    <a:pt x="88" y="218"/>
                  </a:lnTo>
                  <a:lnTo>
                    <a:pt x="88" y="220"/>
                  </a:lnTo>
                  <a:lnTo>
                    <a:pt x="86" y="220"/>
                  </a:lnTo>
                  <a:lnTo>
                    <a:pt x="84" y="220"/>
                  </a:lnTo>
                  <a:lnTo>
                    <a:pt x="86" y="220"/>
                  </a:lnTo>
                  <a:lnTo>
                    <a:pt x="86" y="221"/>
                  </a:lnTo>
                  <a:lnTo>
                    <a:pt x="86" y="220"/>
                  </a:lnTo>
                  <a:lnTo>
                    <a:pt x="86" y="221"/>
                  </a:lnTo>
                  <a:lnTo>
                    <a:pt x="84" y="221"/>
                  </a:lnTo>
                  <a:lnTo>
                    <a:pt x="86" y="221"/>
                  </a:lnTo>
                  <a:lnTo>
                    <a:pt x="84" y="221"/>
                  </a:lnTo>
                  <a:lnTo>
                    <a:pt x="86" y="221"/>
                  </a:lnTo>
                  <a:lnTo>
                    <a:pt x="84" y="221"/>
                  </a:lnTo>
                  <a:lnTo>
                    <a:pt x="84" y="220"/>
                  </a:lnTo>
                  <a:lnTo>
                    <a:pt x="86" y="220"/>
                  </a:lnTo>
                  <a:lnTo>
                    <a:pt x="84" y="220"/>
                  </a:lnTo>
                  <a:lnTo>
                    <a:pt x="84" y="218"/>
                  </a:lnTo>
                  <a:lnTo>
                    <a:pt x="83" y="218"/>
                  </a:lnTo>
                  <a:lnTo>
                    <a:pt x="84" y="218"/>
                  </a:lnTo>
                  <a:lnTo>
                    <a:pt x="84" y="216"/>
                  </a:lnTo>
                  <a:lnTo>
                    <a:pt x="86" y="216"/>
                  </a:lnTo>
                  <a:lnTo>
                    <a:pt x="86" y="218"/>
                  </a:lnTo>
                  <a:lnTo>
                    <a:pt x="86" y="216"/>
                  </a:lnTo>
                  <a:lnTo>
                    <a:pt x="86" y="218"/>
                  </a:lnTo>
                  <a:lnTo>
                    <a:pt x="86" y="216"/>
                  </a:lnTo>
                  <a:lnTo>
                    <a:pt x="88" y="216"/>
                  </a:lnTo>
                  <a:lnTo>
                    <a:pt x="86" y="216"/>
                  </a:lnTo>
                  <a:lnTo>
                    <a:pt x="84" y="216"/>
                  </a:lnTo>
                  <a:lnTo>
                    <a:pt x="84" y="214"/>
                  </a:lnTo>
                  <a:lnTo>
                    <a:pt x="84" y="212"/>
                  </a:lnTo>
                  <a:lnTo>
                    <a:pt x="84" y="210"/>
                  </a:lnTo>
                  <a:lnTo>
                    <a:pt x="86" y="210"/>
                  </a:lnTo>
                  <a:lnTo>
                    <a:pt x="86" y="209"/>
                  </a:lnTo>
                  <a:lnTo>
                    <a:pt x="84" y="209"/>
                  </a:lnTo>
                  <a:lnTo>
                    <a:pt x="86" y="207"/>
                  </a:lnTo>
                  <a:lnTo>
                    <a:pt x="86" y="209"/>
                  </a:lnTo>
                  <a:lnTo>
                    <a:pt x="88" y="209"/>
                  </a:lnTo>
                  <a:lnTo>
                    <a:pt x="88" y="207"/>
                  </a:lnTo>
                  <a:close/>
                  <a:moveTo>
                    <a:pt x="263" y="136"/>
                  </a:moveTo>
                  <a:lnTo>
                    <a:pt x="263" y="137"/>
                  </a:lnTo>
                  <a:lnTo>
                    <a:pt x="261" y="137"/>
                  </a:lnTo>
                  <a:lnTo>
                    <a:pt x="261" y="139"/>
                  </a:lnTo>
                  <a:lnTo>
                    <a:pt x="260" y="139"/>
                  </a:lnTo>
                  <a:lnTo>
                    <a:pt x="261" y="139"/>
                  </a:lnTo>
                  <a:lnTo>
                    <a:pt x="260" y="139"/>
                  </a:lnTo>
                  <a:lnTo>
                    <a:pt x="260" y="141"/>
                  </a:lnTo>
                  <a:lnTo>
                    <a:pt x="260" y="139"/>
                  </a:lnTo>
                  <a:lnTo>
                    <a:pt x="260" y="141"/>
                  </a:lnTo>
                  <a:lnTo>
                    <a:pt x="260" y="143"/>
                  </a:lnTo>
                  <a:lnTo>
                    <a:pt x="260" y="145"/>
                  </a:lnTo>
                  <a:lnTo>
                    <a:pt x="261" y="145"/>
                  </a:lnTo>
                  <a:lnTo>
                    <a:pt x="261" y="147"/>
                  </a:lnTo>
                  <a:lnTo>
                    <a:pt x="260" y="147"/>
                  </a:lnTo>
                  <a:lnTo>
                    <a:pt x="258" y="147"/>
                  </a:lnTo>
                  <a:lnTo>
                    <a:pt x="256" y="148"/>
                  </a:lnTo>
                  <a:lnTo>
                    <a:pt x="254" y="148"/>
                  </a:lnTo>
                  <a:lnTo>
                    <a:pt x="252" y="148"/>
                  </a:lnTo>
                  <a:lnTo>
                    <a:pt x="252" y="147"/>
                  </a:lnTo>
                  <a:lnTo>
                    <a:pt x="254" y="147"/>
                  </a:lnTo>
                  <a:lnTo>
                    <a:pt x="252" y="147"/>
                  </a:lnTo>
                  <a:lnTo>
                    <a:pt x="251" y="147"/>
                  </a:lnTo>
                  <a:lnTo>
                    <a:pt x="252" y="147"/>
                  </a:lnTo>
                  <a:lnTo>
                    <a:pt x="251" y="147"/>
                  </a:lnTo>
                  <a:lnTo>
                    <a:pt x="251" y="145"/>
                  </a:lnTo>
                  <a:lnTo>
                    <a:pt x="252" y="145"/>
                  </a:lnTo>
                  <a:lnTo>
                    <a:pt x="252" y="143"/>
                  </a:lnTo>
                  <a:lnTo>
                    <a:pt x="252" y="145"/>
                  </a:lnTo>
                  <a:lnTo>
                    <a:pt x="252" y="143"/>
                  </a:lnTo>
                  <a:lnTo>
                    <a:pt x="254" y="143"/>
                  </a:lnTo>
                  <a:lnTo>
                    <a:pt x="254" y="141"/>
                  </a:lnTo>
                  <a:lnTo>
                    <a:pt x="256" y="141"/>
                  </a:lnTo>
                  <a:lnTo>
                    <a:pt x="256" y="139"/>
                  </a:lnTo>
                  <a:lnTo>
                    <a:pt x="258" y="139"/>
                  </a:lnTo>
                  <a:lnTo>
                    <a:pt x="258" y="137"/>
                  </a:lnTo>
                  <a:lnTo>
                    <a:pt x="260" y="137"/>
                  </a:lnTo>
                  <a:lnTo>
                    <a:pt x="260" y="136"/>
                  </a:lnTo>
                  <a:lnTo>
                    <a:pt x="261" y="136"/>
                  </a:lnTo>
                  <a:lnTo>
                    <a:pt x="261" y="134"/>
                  </a:lnTo>
                  <a:lnTo>
                    <a:pt x="263" y="134"/>
                  </a:lnTo>
                  <a:lnTo>
                    <a:pt x="265" y="134"/>
                  </a:lnTo>
                  <a:lnTo>
                    <a:pt x="263" y="134"/>
                  </a:lnTo>
                  <a:lnTo>
                    <a:pt x="265" y="136"/>
                  </a:lnTo>
                  <a:lnTo>
                    <a:pt x="263" y="136"/>
                  </a:lnTo>
                  <a:close/>
                  <a:moveTo>
                    <a:pt x="64" y="130"/>
                  </a:moveTo>
                  <a:lnTo>
                    <a:pt x="66" y="130"/>
                  </a:lnTo>
                  <a:lnTo>
                    <a:pt x="66" y="132"/>
                  </a:lnTo>
                  <a:lnTo>
                    <a:pt x="66" y="130"/>
                  </a:lnTo>
                  <a:lnTo>
                    <a:pt x="66" y="132"/>
                  </a:lnTo>
                  <a:lnTo>
                    <a:pt x="66" y="134"/>
                  </a:lnTo>
                  <a:lnTo>
                    <a:pt x="66" y="132"/>
                  </a:lnTo>
                  <a:lnTo>
                    <a:pt x="66" y="134"/>
                  </a:lnTo>
                  <a:lnTo>
                    <a:pt x="64" y="134"/>
                  </a:lnTo>
                  <a:lnTo>
                    <a:pt x="64" y="132"/>
                  </a:lnTo>
                  <a:lnTo>
                    <a:pt x="64" y="134"/>
                  </a:lnTo>
                  <a:lnTo>
                    <a:pt x="66" y="134"/>
                  </a:lnTo>
                  <a:lnTo>
                    <a:pt x="66" y="136"/>
                  </a:lnTo>
                  <a:lnTo>
                    <a:pt x="64" y="136"/>
                  </a:lnTo>
                  <a:lnTo>
                    <a:pt x="66" y="136"/>
                  </a:lnTo>
                  <a:lnTo>
                    <a:pt x="64" y="136"/>
                  </a:lnTo>
                  <a:lnTo>
                    <a:pt x="64" y="137"/>
                  </a:lnTo>
                  <a:lnTo>
                    <a:pt x="63" y="137"/>
                  </a:lnTo>
                  <a:lnTo>
                    <a:pt x="63" y="139"/>
                  </a:lnTo>
                  <a:lnTo>
                    <a:pt x="63" y="141"/>
                  </a:lnTo>
                  <a:lnTo>
                    <a:pt x="63" y="139"/>
                  </a:lnTo>
                  <a:lnTo>
                    <a:pt x="63" y="141"/>
                  </a:lnTo>
                  <a:lnTo>
                    <a:pt x="63" y="139"/>
                  </a:lnTo>
                  <a:lnTo>
                    <a:pt x="63" y="141"/>
                  </a:lnTo>
                  <a:lnTo>
                    <a:pt x="61" y="141"/>
                  </a:lnTo>
                  <a:lnTo>
                    <a:pt x="63" y="141"/>
                  </a:lnTo>
                  <a:lnTo>
                    <a:pt x="63" y="143"/>
                  </a:lnTo>
                  <a:lnTo>
                    <a:pt x="64" y="143"/>
                  </a:lnTo>
                  <a:lnTo>
                    <a:pt x="63" y="143"/>
                  </a:lnTo>
                  <a:lnTo>
                    <a:pt x="64" y="143"/>
                  </a:lnTo>
                  <a:lnTo>
                    <a:pt x="63" y="143"/>
                  </a:lnTo>
                  <a:lnTo>
                    <a:pt x="63" y="145"/>
                  </a:lnTo>
                  <a:lnTo>
                    <a:pt x="61" y="145"/>
                  </a:lnTo>
                  <a:lnTo>
                    <a:pt x="63" y="145"/>
                  </a:lnTo>
                  <a:lnTo>
                    <a:pt x="61" y="147"/>
                  </a:lnTo>
                  <a:lnTo>
                    <a:pt x="61" y="145"/>
                  </a:lnTo>
                  <a:lnTo>
                    <a:pt x="61" y="147"/>
                  </a:lnTo>
                  <a:lnTo>
                    <a:pt x="61" y="148"/>
                  </a:lnTo>
                  <a:lnTo>
                    <a:pt x="59" y="148"/>
                  </a:lnTo>
                  <a:lnTo>
                    <a:pt x="59" y="147"/>
                  </a:lnTo>
                  <a:lnTo>
                    <a:pt x="59" y="148"/>
                  </a:lnTo>
                  <a:lnTo>
                    <a:pt x="59" y="150"/>
                  </a:lnTo>
                  <a:lnTo>
                    <a:pt x="57" y="150"/>
                  </a:lnTo>
                  <a:lnTo>
                    <a:pt x="59" y="150"/>
                  </a:lnTo>
                  <a:lnTo>
                    <a:pt x="59" y="152"/>
                  </a:lnTo>
                  <a:lnTo>
                    <a:pt x="57" y="152"/>
                  </a:lnTo>
                  <a:lnTo>
                    <a:pt x="55" y="152"/>
                  </a:lnTo>
                  <a:lnTo>
                    <a:pt x="55" y="150"/>
                  </a:lnTo>
                  <a:lnTo>
                    <a:pt x="55" y="148"/>
                  </a:lnTo>
                  <a:lnTo>
                    <a:pt x="55" y="147"/>
                  </a:lnTo>
                  <a:lnTo>
                    <a:pt x="55" y="145"/>
                  </a:lnTo>
                  <a:lnTo>
                    <a:pt x="55" y="143"/>
                  </a:lnTo>
                  <a:lnTo>
                    <a:pt x="57" y="143"/>
                  </a:lnTo>
                  <a:lnTo>
                    <a:pt x="57" y="145"/>
                  </a:lnTo>
                  <a:lnTo>
                    <a:pt x="59" y="145"/>
                  </a:lnTo>
                  <a:lnTo>
                    <a:pt x="57" y="145"/>
                  </a:lnTo>
                  <a:lnTo>
                    <a:pt x="59" y="145"/>
                  </a:lnTo>
                  <a:lnTo>
                    <a:pt x="59" y="143"/>
                  </a:lnTo>
                  <a:lnTo>
                    <a:pt x="59" y="145"/>
                  </a:lnTo>
                  <a:lnTo>
                    <a:pt x="59" y="143"/>
                  </a:lnTo>
                  <a:lnTo>
                    <a:pt x="59" y="145"/>
                  </a:lnTo>
                  <a:lnTo>
                    <a:pt x="59" y="143"/>
                  </a:lnTo>
                  <a:lnTo>
                    <a:pt x="59" y="145"/>
                  </a:lnTo>
                  <a:lnTo>
                    <a:pt x="61" y="145"/>
                  </a:lnTo>
                  <a:lnTo>
                    <a:pt x="59" y="145"/>
                  </a:lnTo>
                  <a:lnTo>
                    <a:pt x="61" y="145"/>
                  </a:lnTo>
                  <a:lnTo>
                    <a:pt x="61" y="143"/>
                  </a:lnTo>
                  <a:lnTo>
                    <a:pt x="61" y="145"/>
                  </a:lnTo>
                  <a:lnTo>
                    <a:pt x="59" y="145"/>
                  </a:lnTo>
                  <a:lnTo>
                    <a:pt x="59" y="143"/>
                  </a:lnTo>
                  <a:lnTo>
                    <a:pt x="59" y="145"/>
                  </a:lnTo>
                  <a:lnTo>
                    <a:pt x="59" y="143"/>
                  </a:lnTo>
                  <a:lnTo>
                    <a:pt x="61" y="143"/>
                  </a:lnTo>
                  <a:lnTo>
                    <a:pt x="61" y="145"/>
                  </a:lnTo>
                  <a:lnTo>
                    <a:pt x="61" y="143"/>
                  </a:lnTo>
                  <a:lnTo>
                    <a:pt x="61" y="145"/>
                  </a:lnTo>
                  <a:lnTo>
                    <a:pt x="61" y="143"/>
                  </a:lnTo>
                  <a:lnTo>
                    <a:pt x="61" y="141"/>
                  </a:lnTo>
                  <a:lnTo>
                    <a:pt x="61" y="143"/>
                  </a:lnTo>
                  <a:lnTo>
                    <a:pt x="61" y="141"/>
                  </a:lnTo>
                  <a:lnTo>
                    <a:pt x="61" y="143"/>
                  </a:lnTo>
                  <a:lnTo>
                    <a:pt x="59" y="143"/>
                  </a:lnTo>
                  <a:lnTo>
                    <a:pt x="61" y="143"/>
                  </a:lnTo>
                  <a:lnTo>
                    <a:pt x="59" y="143"/>
                  </a:lnTo>
                  <a:lnTo>
                    <a:pt x="61" y="143"/>
                  </a:lnTo>
                  <a:lnTo>
                    <a:pt x="59" y="143"/>
                  </a:lnTo>
                  <a:lnTo>
                    <a:pt x="59" y="141"/>
                  </a:lnTo>
                  <a:lnTo>
                    <a:pt x="61" y="141"/>
                  </a:lnTo>
                  <a:lnTo>
                    <a:pt x="59" y="141"/>
                  </a:lnTo>
                  <a:lnTo>
                    <a:pt x="59" y="143"/>
                  </a:lnTo>
                  <a:lnTo>
                    <a:pt x="57" y="143"/>
                  </a:lnTo>
                  <a:lnTo>
                    <a:pt x="59" y="143"/>
                  </a:lnTo>
                  <a:lnTo>
                    <a:pt x="59" y="141"/>
                  </a:lnTo>
                  <a:lnTo>
                    <a:pt x="59" y="139"/>
                  </a:lnTo>
                  <a:lnTo>
                    <a:pt x="61" y="139"/>
                  </a:lnTo>
                  <a:lnTo>
                    <a:pt x="59" y="139"/>
                  </a:lnTo>
                  <a:lnTo>
                    <a:pt x="59" y="137"/>
                  </a:lnTo>
                  <a:lnTo>
                    <a:pt x="61" y="137"/>
                  </a:lnTo>
                  <a:lnTo>
                    <a:pt x="61" y="136"/>
                  </a:lnTo>
                  <a:lnTo>
                    <a:pt x="59" y="136"/>
                  </a:lnTo>
                  <a:lnTo>
                    <a:pt x="61" y="136"/>
                  </a:lnTo>
                  <a:lnTo>
                    <a:pt x="59" y="136"/>
                  </a:lnTo>
                  <a:lnTo>
                    <a:pt x="59" y="134"/>
                  </a:lnTo>
                  <a:lnTo>
                    <a:pt x="61" y="134"/>
                  </a:lnTo>
                  <a:lnTo>
                    <a:pt x="61" y="132"/>
                  </a:lnTo>
                  <a:lnTo>
                    <a:pt x="63" y="132"/>
                  </a:lnTo>
                  <a:lnTo>
                    <a:pt x="64" y="132"/>
                  </a:lnTo>
                  <a:lnTo>
                    <a:pt x="64" y="130"/>
                  </a:lnTo>
                  <a:lnTo>
                    <a:pt x="64" y="132"/>
                  </a:lnTo>
                  <a:lnTo>
                    <a:pt x="64" y="130"/>
                  </a:lnTo>
                  <a:close/>
                  <a:moveTo>
                    <a:pt x="389" y="0"/>
                  </a:moveTo>
                  <a:lnTo>
                    <a:pt x="389" y="2"/>
                  </a:lnTo>
                  <a:lnTo>
                    <a:pt x="389" y="4"/>
                  </a:lnTo>
                  <a:lnTo>
                    <a:pt x="387" y="4"/>
                  </a:lnTo>
                  <a:lnTo>
                    <a:pt x="387" y="6"/>
                  </a:lnTo>
                  <a:lnTo>
                    <a:pt x="387" y="8"/>
                  </a:lnTo>
                  <a:lnTo>
                    <a:pt x="386" y="8"/>
                  </a:lnTo>
                  <a:lnTo>
                    <a:pt x="386" y="9"/>
                  </a:lnTo>
                  <a:lnTo>
                    <a:pt x="387" y="9"/>
                  </a:lnTo>
                  <a:lnTo>
                    <a:pt x="389" y="9"/>
                  </a:lnTo>
                  <a:lnTo>
                    <a:pt x="391" y="9"/>
                  </a:lnTo>
                  <a:lnTo>
                    <a:pt x="391" y="11"/>
                  </a:lnTo>
                  <a:lnTo>
                    <a:pt x="389" y="11"/>
                  </a:lnTo>
                  <a:lnTo>
                    <a:pt x="389" y="13"/>
                  </a:lnTo>
                  <a:lnTo>
                    <a:pt x="389" y="15"/>
                  </a:lnTo>
                  <a:lnTo>
                    <a:pt x="387" y="15"/>
                  </a:lnTo>
                  <a:lnTo>
                    <a:pt x="387" y="17"/>
                  </a:lnTo>
                  <a:lnTo>
                    <a:pt x="386" y="17"/>
                  </a:lnTo>
                  <a:lnTo>
                    <a:pt x="384" y="17"/>
                  </a:lnTo>
                  <a:lnTo>
                    <a:pt x="384" y="19"/>
                  </a:lnTo>
                  <a:lnTo>
                    <a:pt x="382" y="19"/>
                  </a:lnTo>
                  <a:lnTo>
                    <a:pt x="380" y="19"/>
                  </a:lnTo>
                  <a:lnTo>
                    <a:pt x="378" y="19"/>
                  </a:lnTo>
                  <a:lnTo>
                    <a:pt x="380" y="19"/>
                  </a:lnTo>
                  <a:lnTo>
                    <a:pt x="380" y="17"/>
                  </a:lnTo>
                  <a:lnTo>
                    <a:pt x="380" y="15"/>
                  </a:lnTo>
                  <a:lnTo>
                    <a:pt x="382" y="15"/>
                  </a:lnTo>
                  <a:lnTo>
                    <a:pt x="382" y="13"/>
                  </a:lnTo>
                  <a:lnTo>
                    <a:pt x="384" y="13"/>
                  </a:lnTo>
                  <a:lnTo>
                    <a:pt x="382" y="13"/>
                  </a:lnTo>
                  <a:lnTo>
                    <a:pt x="384" y="13"/>
                  </a:lnTo>
                  <a:lnTo>
                    <a:pt x="382" y="13"/>
                  </a:lnTo>
                  <a:lnTo>
                    <a:pt x="382" y="11"/>
                  </a:lnTo>
                  <a:lnTo>
                    <a:pt x="380" y="11"/>
                  </a:lnTo>
                  <a:lnTo>
                    <a:pt x="380" y="13"/>
                  </a:lnTo>
                  <a:lnTo>
                    <a:pt x="378" y="13"/>
                  </a:lnTo>
                  <a:lnTo>
                    <a:pt x="378" y="11"/>
                  </a:lnTo>
                  <a:lnTo>
                    <a:pt x="380" y="11"/>
                  </a:lnTo>
                  <a:lnTo>
                    <a:pt x="378" y="11"/>
                  </a:lnTo>
                  <a:lnTo>
                    <a:pt x="378" y="9"/>
                  </a:lnTo>
                  <a:lnTo>
                    <a:pt x="380" y="9"/>
                  </a:lnTo>
                  <a:lnTo>
                    <a:pt x="380" y="8"/>
                  </a:lnTo>
                  <a:lnTo>
                    <a:pt x="382" y="8"/>
                  </a:lnTo>
                  <a:lnTo>
                    <a:pt x="382" y="6"/>
                  </a:lnTo>
                  <a:lnTo>
                    <a:pt x="384" y="6"/>
                  </a:lnTo>
                  <a:lnTo>
                    <a:pt x="384" y="4"/>
                  </a:lnTo>
                  <a:lnTo>
                    <a:pt x="386" y="4"/>
                  </a:lnTo>
                  <a:lnTo>
                    <a:pt x="386" y="2"/>
                  </a:lnTo>
                  <a:lnTo>
                    <a:pt x="386" y="4"/>
                  </a:lnTo>
                  <a:lnTo>
                    <a:pt x="386" y="2"/>
                  </a:lnTo>
                  <a:lnTo>
                    <a:pt x="386" y="4"/>
                  </a:lnTo>
                  <a:lnTo>
                    <a:pt x="386" y="2"/>
                  </a:lnTo>
                  <a:lnTo>
                    <a:pt x="387" y="2"/>
                  </a:lnTo>
                  <a:lnTo>
                    <a:pt x="386" y="2"/>
                  </a:lnTo>
                  <a:lnTo>
                    <a:pt x="387" y="2"/>
                  </a:lnTo>
                  <a:lnTo>
                    <a:pt x="387" y="0"/>
                  </a:lnTo>
                  <a:lnTo>
                    <a:pt x="389" y="0"/>
                  </a:lnTo>
                  <a:close/>
                </a:path>
              </a:pathLst>
            </a:custGeom>
            <a:grpFill/>
            <a:ln w="3175" cap="rnd" cmpd="sng">
              <a:solidFill>
                <a:schemeClr val="bg1"/>
              </a:solidFill>
              <a:prstDash val="solid"/>
              <a:round/>
              <a:headEnd type="none" w="med" len="med"/>
              <a:tailEnd type="none" w="med" len="med"/>
            </a:ln>
            <a:effectLst/>
          </p:spPr>
          <p:txBody>
            <a:bodyPr/>
            <a:lstStyle/>
            <a:p>
              <a:endParaRPr lang="en-US" dirty="0">
                <a:solidFill>
                  <a:srgbClr val="000000"/>
                </a:solidFill>
              </a:endParaRPr>
            </a:p>
          </p:txBody>
        </p:sp>
        <p:sp>
          <p:nvSpPr>
            <p:cNvPr id="137" name="Freeform 136"/>
            <p:cNvSpPr>
              <a:spLocks noEditPoints="1"/>
            </p:cNvSpPr>
            <p:nvPr/>
          </p:nvSpPr>
          <p:spPr bwMode="auto">
            <a:xfrm>
              <a:off x="2341611" y="2007429"/>
              <a:ext cx="283734" cy="148192"/>
            </a:xfrm>
            <a:custGeom>
              <a:avLst/>
              <a:gdLst>
                <a:gd name="T0" fmla="*/ 38 w 157"/>
                <a:gd name="T1" fmla="*/ 80 h 82"/>
                <a:gd name="T2" fmla="*/ 44 w 157"/>
                <a:gd name="T3" fmla="*/ 82 h 82"/>
                <a:gd name="T4" fmla="*/ 64 w 157"/>
                <a:gd name="T5" fmla="*/ 78 h 82"/>
                <a:gd name="T6" fmla="*/ 67 w 157"/>
                <a:gd name="T7" fmla="*/ 73 h 82"/>
                <a:gd name="T8" fmla="*/ 66 w 157"/>
                <a:gd name="T9" fmla="*/ 73 h 82"/>
                <a:gd name="T10" fmla="*/ 29 w 157"/>
                <a:gd name="T11" fmla="*/ 78 h 82"/>
                <a:gd name="T12" fmla="*/ 24 w 157"/>
                <a:gd name="T13" fmla="*/ 75 h 82"/>
                <a:gd name="T14" fmla="*/ 33 w 157"/>
                <a:gd name="T15" fmla="*/ 78 h 82"/>
                <a:gd name="T16" fmla="*/ 33 w 157"/>
                <a:gd name="T17" fmla="*/ 73 h 82"/>
                <a:gd name="T18" fmla="*/ 157 w 157"/>
                <a:gd name="T19" fmla="*/ 64 h 82"/>
                <a:gd name="T20" fmla="*/ 133 w 157"/>
                <a:gd name="T21" fmla="*/ 64 h 82"/>
                <a:gd name="T22" fmla="*/ 75 w 157"/>
                <a:gd name="T23" fmla="*/ 62 h 82"/>
                <a:gd name="T24" fmla="*/ 119 w 157"/>
                <a:gd name="T25" fmla="*/ 56 h 82"/>
                <a:gd name="T26" fmla="*/ 120 w 157"/>
                <a:gd name="T27" fmla="*/ 56 h 82"/>
                <a:gd name="T28" fmla="*/ 119 w 157"/>
                <a:gd name="T29" fmla="*/ 56 h 82"/>
                <a:gd name="T30" fmla="*/ 126 w 157"/>
                <a:gd name="T31" fmla="*/ 55 h 82"/>
                <a:gd name="T32" fmla="*/ 124 w 157"/>
                <a:gd name="T33" fmla="*/ 53 h 82"/>
                <a:gd name="T34" fmla="*/ 126 w 157"/>
                <a:gd name="T35" fmla="*/ 53 h 82"/>
                <a:gd name="T36" fmla="*/ 122 w 157"/>
                <a:gd name="T37" fmla="*/ 51 h 82"/>
                <a:gd name="T38" fmla="*/ 128 w 157"/>
                <a:gd name="T39" fmla="*/ 34 h 82"/>
                <a:gd name="T40" fmla="*/ 128 w 157"/>
                <a:gd name="T41" fmla="*/ 34 h 82"/>
                <a:gd name="T42" fmla="*/ 126 w 157"/>
                <a:gd name="T43" fmla="*/ 33 h 82"/>
                <a:gd name="T44" fmla="*/ 129 w 157"/>
                <a:gd name="T45" fmla="*/ 31 h 82"/>
                <a:gd name="T46" fmla="*/ 128 w 157"/>
                <a:gd name="T47" fmla="*/ 31 h 82"/>
                <a:gd name="T48" fmla="*/ 131 w 157"/>
                <a:gd name="T49" fmla="*/ 29 h 82"/>
                <a:gd name="T50" fmla="*/ 5 w 157"/>
                <a:gd name="T51" fmla="*/ 31 h 82"/>
                <a:gd name="T52" fmla="*/ 131 w 157"/>
                <a:gd name="T53" fmla="*/ 27 h 82"/>
                <a:gd name="T54" fmla="*/ 13 w 157"/>
                <a:gd name="T55" fmla="*/ 25 h 82"/>
                <a:gd name="T56" fmla="*/ 133 w 157"/>
                <a:gd name="T57" fmla="*/ 24 h 82"/>
                <a:gd name="T58" fmla="*/ 16 w 157"/>
                <a:gd name="T59" fmla="*/ 24 h 82"/>
                <a:gd name="T60" fmla="*/ 20 w 157"/>
                <a:gd name="T61" fmla="*/ 29 h 82"/>
                <a:gd name="T62" fmla="*/ 13 w 157"/>
                <a:gd name="T63" fmla="*/ 25 h 82"/>
                <a:gd name="T64" fmla="*/ 131 w 157"/>
                <a:gd name="T65" fmla="*/ 24 h 82"/>
                <a:gd name="T66" fmla="*/ 139 w 157"/>
                <a:gd name="T67" fmla="*/ 22 h 82"/>
                <a:gd name="T68" fmla="*/ 135 w 157"/>
                <a:gd name="T69" fmla="*/ 22 h 82"/>
                <a:gd name="T70" fmla="*/ 133 w 157"/>
                <a:gd name="T71" fmla="*/ 20 h 82"/>
                <a:gd name="T72" fmla="*/ 137 w 157"/>
                <a:gd name="T73" fmla="*/ 20 h 82"/>
                <a:gd name="T74" fmla="*/ 135 w 157"/>
                <a:gd name="T75" fmla="*/ 16 h 82"/>
                <a:gd name="T76" fmla="*/ 135 w 157"/>
                <a:gd name="T77" fmla="*/ 13 h 82"/>
                <a:gd name="T78" fmla="*/ 35 w 157"/>
                <a:gd name="T79" fmla="*/ 13 h 82"/>
                <a:gd name="T80" fmla="*/ 128 w 157"/>
                <a:gd name="T81" fmla="*/ 13 h 82"/>
                <a:gd name="T82" fmla="*/ 108 w 157"/>
                <a:gd name="T83" fmla="*/ 11 h 82"/>
                <a:gd name="T84" fmla="*/ 104 w 157"/>
                <a:gd name="T85" fmla="*/ 9 h 82"/>
                <a:gd name="T86" fmla="*/ 129 w 157"/>
                <a:gd name="T87" fmla="*/ 9 h 82"/>
                <a:gd name="T88" fmla="*/ 35 w 157"/>
                <a:gd name="T89" fmla="*/ 11 h 82"/>
                <a:gd name="T90" fmla="*/ 46 w 157"/>
                <a:gd name="T91" fmla="*/ 9 h 82"/>
                <a:gd name="T92" fmla="*/ 38 w 157"/>
                <a:gd name="T93" fmla="*/ 9 h 82"/>
                <a:gd name="T94" fmla="*/ 117 w 157"/>
                <a:gd name="T95" fmla="*/ 9 h 82"/>
                <a:gd name="T96" fmla="*/ 119 w 157"/>
                <a:gd name="T97" fmla="*/ 9 h 82"/>
                <a:gd name="T98" fmla="*/ 122 w 157"/>
                <a:gd name="T99" fmla="*/ 11 h 82"/>
                <a:gd name="T100" fmla="*/ 124 w 157"/>
                <a:gd name="T101" fmla="*/ 13 h 82"/>
                <a:gd name="T102" fmla="*/ 120 w 157"/>
                <a:gd name="T103" fmla="*/ 7 h 82"/>
                <a:gd name="T104" fmla="*/ 109 w 157"/>
                <a:gd name="T105" fmla="*/ 9 h 82"/>
                <a:gd name="T106" fmla="*/ 115 w 157"/>
                <a:gd name="T107" fmla="*/ 5 h 82"/>
                <a:gd name="T108" fmla="*/ 120 w 157"/>
                <a:gd name="T109" fmla="*/ 7 h 82"/>
                <a:gd name="T110" fmla="*/ 109 w 157"/>
                <a:gd name="T111" fmla="*/ 5 h 82"/>
                <a:gd name="T112" fmla="*/ 122 w 157"/>
                <a:gd name="T113" fmla="*/ 3 h 82"/>
                <a:gd name="T114" fmla="*/ 122 w 157"/>
                <a:gd name="T115" fmla="*/ 5 h 82"/>
                <a:gd name="T116" fmla="*/ 120 w 157"/>
                <a:gd name="T117" fmla="*/ 5 h 82"/>
                <a:gd name="T118" fmla="*/ 117 w 157"/>
                <a:gd name="T119" fmla="*/ 3 h 82"/>
                <a:gd name="T120" fmla="*/ 128 w 157"/>
                <a:gd name="T121" fmla="*/ 2 h 82"/>
                <a:gd name="T122" fmla="*/ 75 w 157"/>
                <a:gd name="T123"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7" h="82">
                  <a:moveTo>
                    <a:pt x="69" y="82"/>
                  </a:moveTo>
                  <a:lnTo>
                    <a:pt x="67" y="82"/>
                  </a:lnTo>
                  <a:lnTo>
                    <a:pt x="69" y="82"/>
                  </a:lnTo>
                  <a:close/>
                  <a:moveTo>
                    <a:pt x="67" y="80"/>
                  </a:moveTo>
                  <a:lnTo>
                    <a:pt x="67" y="82"/>
                  </a:lnTo>
                  <a:lnTo>
                    <a:pt x="67" y="80"/>
                  </a:lnTo>
                  <a:close/>
                  <a:moveTo>
                    <a:pt x="38" y="82"/>
                  </a:moveTo>
                  <a:lnTo>
                    <a:pt x="36" y="82"/>
                  </a:lnTo>
                  <a:lnTo>
                    <a:pt x="38" y="80"/>
                  </a:lnTo>
                  <a:lnTo>
                    <a:pt x="36" y="80"/>
                  </a:lnTo>
                  <a:lnTo>
                    <a:pt x="38" y="80"/>
                  </a:lnTo>
                  <a:lnTo>
                    <a:pt x="38" y="82"/>
                  </a:lnTo>
                  <a:close/>
                  <a:moveTo>
                    <a:pt x="56" y="78"/>
                  </a:moveTo>
                  <a:lnTo>
                    <a:pt x="56" y="80"/>
                  </a:lnTo>
                  <a:lnTo>
                    <a:pt x="58" y="80"/>
                  </a:lnTo>
                  <a:lnTo>
                    <a:pt x="56" y="80"/>
                  </a:lnTo>
                  <a:lnTo>
                    <a:pt x="56" y="78"/>
                  </a:lnTo>
                  <a:close/>
                  <a:moveTo>
                    <a:pt x="46" y="80"/>
                  </a:moveTo>
                  <a:lnTo>
                    <a:pt x="47" y="80"/>
                  </a:lnTo>
                  <a:lnTo>
                    <a:pt x="46" y="80"/>
                  </a:lnTo>
                  <a:lnTo>
                    <a:pt x="46" y="82"/>
                  </a:lnTo>
                  <a:lnTo>
                    <a:pt x="44" y="82"/>
                  </a:lnTo>
                  <a:lnTo>
                    <a:pt x="46" y="80"/>
                  </a:lnTo>
                  <a:lnTo>
                    <a:pt x="46" y="78"/>
                  </a:lnTo>
                  <a:lnTo>
                    <a:pt x="46" y="80"/>
                  </a:lnTo>
                  <a:close/>
                  <a:moveTo>
                    <a:pt x="60" y="78"/>
                  </a:moveTo>
                  <a:lnTo>
                    <a:pt x="58" y="80"/>
                  </a:lnTo>
                  <a:lnTo>
                    <a:pt x="58" y="78"/>
                  </a:lnTo>
                  <a:lnTo>
                    <a:pt x="60" y="78"/>
                  </a:lnTo>
                  <a:close/>
                  <a:moveTo>
                    <a:pt x="64" y="78"/>
                  </a:moveTo>
                  <a:lnTo>
                    <a:pt x="62" y="78"/>
                  </a:lnTo>
                  <a:lnTo>
                    <a:pt x="64" y="77"/>
                  </a:lnTo>
                  <a:lnTo>
                    <a:pt x="64" y="78"/>
                  </a:lnTo>
                  <a:close/>
                  <a:moveTo>
                    <a:pt x="60" y="78"/>
                  </a:moveTo>
                  <a:lnTo>
                    <a:pt x="60" y="77"/>
                  </a:lnTo>
                  <a:lnTo>
                    <a:pt x="60" y="78"/>
                  </a:lnTo>
                  <a:close/>
                  <a:moveTo>
                    <a:pt x="51" y="77"/>
                  </a:moveTo>
                  <a:lnTo>
                    <a:pt x="49" y="77"/>
                  </a:lnTo>
                  <a:lnTo>
                    <a:pt x="51" y="77"/>
                  </a:lnTo>
                  <a:close/>
                  <a:moveTo>
                    <a:pt x="40" y="77"/>
                  </a:moveTo>
                  <a:lnTo>
                    <a:pt x="42" y="77"/>
                  </a:lnTo>
                  <a:lnTo>
                    <a:pt x="40" y="77"/>
                  </a:lnTo>
                  <a:close/>
                  <a:moveTo>
                    <a:pt x="69" y="73"/>
                  </a:moveTo>
                  <a:lnTo>
                    <a:pt x="67" y="73"/>
                  </a:lnTo>
                  <a:lnTo>
                    <a:pt x="66" y="73"/>
                  </a:lnTo>
                  <a:lnTo>
                    <a:pt x="66" y="75"/>
                  </a:lnTo>
                  <a:lnTo>
                    <a:pt x="66" y="77"/>
                  </a:lnTo>
                  <a:lnTo>
                    <a:pt x="66" y="78"/>
                  </a:lnTo>
                  <a:lnTo>
                    <a:pt x="64" y="78"/>
                  </a:lnTo>
                  <a:lnTo>
                    <a:pt x="64" y="77"/>
                  </a:lnTo>
                  <a:lnTo>
                    <a:pt x="62" y="77"/>
                  </a:lnTo>
                  <a:lnTo>
                    <a:pt x="62" y="75"/>
                  </a:lnTo>
                  <a:lnTo>
                    <a:pt x="64" y="75"/>
                  </a:lnTo>
                  <a:lnTo>
                    <a:pt x="64" y="73"/>
                  </a:lnTo>
                  <a:lnTo>
                    <a:pt x="66" y="73"/>
                  </a:lnTo>
                  <a:lnTo>
                    <a:pt x="67" y="73"/>
                  </a:lnTo>
                  <a:lnTo>
                    <a:pt x="67" y="71"/>
                  </a:lnTo>
                  <a:lnTo>
                    <a:pt x="69" y="73"/>
                  </a:lnTo>
                  <a:close/>
                  <a:moveTo>
                    <a:pt x="27" y="71"/>
                  </a:moveTo>
                  <a:lnTo>
                    <a:pt x="27" y="73"/>
                  </a:lnTo>
                  <a:lnTo>
                    <a:pt x="25" y="73"/>
                  </a:lnTo>
                  <a:lnTo>
                    <a:pt x="25" y="75"/>
                  </a:lnTo>
                  <a:lnTo>
                    <a:pt x="25" y="77"/>
                  </a:lnTo>
                  <a:lnTo>
                    <a:pt x="27" y="77"/>
                  </a:lnTo>
                  <a:lnTo>
                    <a:pt x="27" y="78"/>
                  </a:lnTo>
                  <a:lnTo>
                    <a:pt x="29" y="78"/>
                  </a:lnTo>
                  <a:lnTo>
                    <a:pt x="31" y="78"/>
                  </a:lnTo>
                  <a:lnTo>
                    <a:pt x="33" y="78"/>
                  </a:lnTo>
                  <a:lnTo>
                    <a:pt x="31" y="78"/>
                  </a:lnTo>
                  <a:lnTo>
                    <a:pt x="31" y="80"/>
                  </a:lnTo>
                  <a:lnTo>
                    <a:pt x="29" y="80"/>
                  </a:lnTo>
                  <a:lnTo>
                    <a:pt x="29" y="78"/>
                  </a:lnTo>
                  <a:lnTo>
                    <a:pt x="27" y="78"/>
                  </a:lnTo>
                  <a:lnTo>
                    <a:pt x="25" y="78"/>
                  </a:lnTo>
                  <a:lnTo>
                    <a:pt x="25" y="77"/>
                  </a:lnTo>
                  <a:lnTo>
                    <a:pt x="25" y="75"/>
                  </a:lnTo>
                  <a:lnTo>
                    <a:pt x="24" y="75"/>
                  </a:lnTo>
                  <a:lnTo>
                    <a:pt x="25" y="75"/>
                  </a:lnTo>
                  <a:lnTo>
                    <a:pt x="25" y="73"/>
                  </a:lnTo>
                  <a:lnTo>
                    <a:pt x="25" y="71"/>
                  </a:lnTo>
                  <a:lnTo>
                    <a:pt x="27" y="71"/>
                  </a:lnTo>
                  <a:close/>
                  <a:moveTo>
                    <a:pt x="36" y="71"/>
                  </a:moveTo>
                  <a:lnTo>
                    <a:pt x="36" y="73"/>
                  </a:lnTo>
                  <a:lnTo>
                    <a:pt x="36" y="75"/>
                  </a:lnTo>
                  <a:lnTo>
                    <a:pt x="36" y="77"/>
                  </a:lnTo>
                  <a:lnTo>
                    <a:pt x="35" y="77"/>
                  </a:lnTo>
                  <a:lnTo>
                    <a:pt x="35" y="78"/>
                  </a:lnTo>
                  <a:lnTo>
                    <a:pt x="33" y="78"/>
                  </a:lnTo>
                  <a:lnTo>
                    <a:pt x="33" y="77"/>
                  </a:lnTo>
                  <a:lnTo>
                    <a:pt x="35" y="77"/>
                  </a:lnTo>
                  <a:lnTo>
                    <a:pt x="35" y="75"/>
                  </a:lnTo>
                  <a:lnTo>
                    <a:pt x="36" y="75"/>
                  </a:lnTo>
                  <a:lnTo>
                    <a:pt x="35" y="75"/>
                  </a:lnTo>
                  <a:lnTo>
                    <a:pt x="33" y="75"/>
                  </a:lnTo>
                  <a:lnTo>
                    <a:pt x="33" y="73"/>
                  </a:lnTo>
                  <a:lnTo>
                    <a:pt x="35" y="73"/>
                  </a:lnTo>
                  <a:lnTo>
                    <a:pt x="35" y="71"/>
                  </a:lnTo>
                  <a:lnTo>
                    <a:pt x="35" y="73"/>
                  </a:lnTo>
                  <a:lnTo>
                    <a:pt x="33" y="73"/>
                  </a:lnTo>
                  <a:lnTo>
                    <a:pt x="33" y="71"/>
                  </a:lnTo>
                  <a:lnTo>
                    <a:pt x="35" y="71"/>
                  </a:lnTo>
                  <a:lnTo>
                    <a:pt x="35" y="73"/>
                  </a:lnTo>
                  <a:lnTo>
                    <a:pt x="35" y="71"/>
                  </a:lnTo>
                  <a:lnTo>
                    <a:pt x="36" y="71"/>
                  </a:lnTo>
                  <a:close/>
                  <a:moveTo>
                    <a:pt x="155" y="64"/>
                  </a:moveTo>
                  <a:lnTo>
                    <a:pt x="157" y="64"/>
                  </a:lnTo>
                  <a:lnTo>
                    <a:pt x="155" y="64"/>
                  </a:lnTo>
                  <a:close/>
                  <a:moveTo>
                    <a:pt x="157" y="64"/>
                  </a:moveTo>
                  <a:lnTo>
                    <a:pt x="157" y="62"/>
                  </a:lnTo>
                  <a:lnTo>
                    <a:pt x="157" y="64"/>
                  </a:lnTo>
                  <a:close/>
                  <a:moveTo>
                    <a:pt x="131" y="62"/>
                  </a:moveTo>
                  <a:lnTo>
                    <a:pt x="133" y="62"/>
                  </a:lnTo>
                  <a:lnTo>
                    <a:pt x="135" y="62"/>
                  </a:lnTo>
                  <a:lnTo>
                    <a:pt x="135" y="64"/>
                  </a:lnTo>
                  <a:lnTo>
                    <a:pt x="137" y="64"/>
                  </a:lnTo>
                  <a:lnTo>
                    <a:pt x="137" y="62"/>
                  </a:lnTo>
                  <a:lnTo>
                    <a:pt x="137" y="64"/>
                  </a:lnTo>
                  <a:lnTo>
                    <a:pt x="137" y="62"/>
                  </a:lnTo>
                  <a:lnTo>
                    <a:pt x="137" y="64"/>
                  </a:lnTo>
                  <a:lnTo>
                    <a:pt x="135" y="64"/>
                  </a:lnTo>
                  <a:lnTo>
                    <a:pt x="133" y="64"/>
                  </a:lnTo>
                  <a:lnTo>
                    <a:pt x="133" y="62"/>
                  </a:lnTo>
                  <a:lnTo>
                    <a:pt x="133" y="64"/>
                  </a:lnTo>
                  <a:lnTo>
                    <a:pt x="133" y="62"/>
                  </a:lnTo>
                  <a:lnTo>
                    <a:pt x="131" y="62"/>
                  </a:lnTo>
                  <a:close/>
                  <a:moveTo>
                    <a:pt x="77" y="60"/>
                  </a:moveTo>
                  <a:lnTo>
                    <a:pt x="77" y="62"/>
                  </a:lnTo>
                  <a:lnTo>
                    <a:pt x="77" y="60"/>
                  </a:lnTo>
                  <a:lnTo>
                    <a:pt x="77" y="62"/>
                  </a:lnTo>
                  <a:lnTo>
                    <a:pt x="75" y="62"/>
                  </a:lnTo>
                  <a:lnTo>
                    <a:pt x="77" y="62"/>
                  </a:lnTo>
                  <a:lnTo>
                    <a:pt x="75" y="62"/>
                  </a:lnTo>
                  <a:lnTo>
                    <a:pt x="75" y="60"/>
                  </a:lnTo>
                  <a:lnTo>
                    <a:pt x="77" y="60"/>
                  </a:lnTo>
                  <a:close/>
                  <a:moveTo>
                    <a:pt x="119" y="58"/>
                  </a:moveTo>
                  <a:lnTo>
                    <a:pt x="120" y="58"/>
                  </a:lnTo>
                  <a:lnTo>
                    <a:pt x="119" y="58"/>
                  </a:lnTo>
                  <a:close/>
                  <a:moveTo>
                    <a:pt x="124" y="58"/>
                  </a:moveTo>
                  <a:lnTo>
                    <a:pt x="122" y="58"/>
                  </a:lnTo>
                  <a:lnTo>
                    <a:pt x="124" y="58"/>
                  </a:lnTo>
                  <a:close/>
                  <a:moveTo>
                    <a:pt x="119" y="56"/>
                  </a:moveTo>
                  <a:lnTo>
                    <a:pt x="117" y="56"/>
                  </a:lnTo>
                  <a:lnTo>
                    <a:pt x="119" y="56"/>
                  </a:lnTo>
                  <a:lnTo>
                    <a:pt x="117" y="56"/>
                  </a:lnTo>
                  <a:lnTo>
                    <a:pt x="119" y="56"/>
                  </a:lnTo>
                  <a:close/>
                  <a:moveTo>
                    <a:pt x="133" y="55"/>
                  </a:moveTo>
                  <a:lnTo>
                    <a:pt x="133" y="56"/>
                  </a:lnTo>
                  <a:lnTo>
                    <a:pt x="131" y="56"/>
                  </a:lnTo>
                  <a:lnTo>
                    <a:pt x="131" y="55"/>
                  </a:lnTo>
                  <a:lnTo>
                    <a:pt x="131" y="56"/>
                  </a:lnTo>
                  <a:lnTo>
                    <a:pt x="131" y="55"/>
                  </a:lnTo>
                  <a:lnTo>
                    <a:pt x="133" y="55"/>
                  </a:lnTo>
                  <a:close/>
                  <a:moveTo>
                    <a:pt x="119" y="55"/>
                  </a:moveTo>
                  <a:lnTo>
                    <a:pt x="120" y="56"/>
                  </a:lnTo>
                  <a:lnTo>
                    <a:pt x="120" y="55"/>
                  </a:lnTo>
                  <a:lnTo>
                    <a:pt x="120" y="56"/>
                  </a:lnTo>
                  <a:lnTo>
                    <a:pt x="120" y="55"/>
                  </a:lnTo>
                  <a:lnTo>
                    <a:pt x="120" y="56"/>
                  </a:lnTo>
                  <a:lnTo>
                    <a:pt x="120" y="58"/>
                  </a:lnTo>
                  <a:lnTo>
                    <a:pt x="119" y="58"/>
                  </a:lnTo>
                  <a:lnTo>
                    <a:pt x="119" y="56"/>
                  </a:lnTo>
                  <a:lnTo>
                    <a:pt x="117" y="56"/>
                  </a:lnTo>
                  <a:lnTo>
                    <a:pt x="119" y="56"/>
                  </a:lnTo>
                  <a:lnTo>
                    <a:pt x="119" y="58"/>
                  </a:lnTo>
                  <a:lnTo>
                    <a:pt x="119" y="56"/>
                  </a:lnTo>
                  <a:lnTo>
                    <a:pt x="117" y="56"/>
                  </a:lnTo>
                  <a:lnTo>
                    <a:pt x="119" y="56"/>
                  </a:lnTo>
                  <a:lnTo>
                    <a:pt x="119" y="55"/>
                  </a:lnTo>
                  <a:close/>
                  <a:moveTo>
                    <a:pt x="124" y="55"/>
                  </a:moveTo>
                  <a:lnTo>
                    <a:pt x="126" y="55"/>
                  </a:lnTo>
                  <a:lnTo>
                    <a:pt x="124" y="55"/>
                  </a:lnTo>
                  <a:close/>
                  <a:moveTo>
                    <a:pt x="124" y="55"/>
                  </a:moveTo>
                  <a:lnTo>
                    <a:pt x="122" y="55"/>
                  </a:lnTo>
                  <a:lnTo>
                    <a:pt x="124" y="55"/>
                  </a:lnTo>
                  <a:close/>
                  <a:moveTo>
                    <a:pt x="126" y="53"/>
                  </a:moveTo>
                  <a:lnTo>
                    <a:pt x="126" y="55"/>
                  </a:lnTo>
                  <a:lnTo>
                    <a:pt x="126" y="56"/>
                  </a:lnTo>
                  <a:lnTo>
                    <a:pt x="126" y="55"/>
                  </a:lnTo>
                  <a:lnTo>
                    <a:pt x="126" y="56"/>
                  </a:lnTo>
                  <a:lnTo>
                    <a:pt x="126" y="55"/>
                  </a:lnTo>
                  <a:lnTo>
                    <a:pt x="124" y="55"/>
                  </a:lnTo>
                  <a:lnTo>
                    <a:pt x="126" y="55"/>
                  </a:lnTo>
                  <a:lnTo>
                    <a:pt x="126" y="53"/>
                  </a:lnTo>
                  <a:close/>
                  <a:moveTo>
                    <a:pt x="129" y="53"/>
                  </a:moveTo>
                  <a:lnTo>
                    <a:pt x="129" y="55"/>
                  </a:lnTo>
                  <a:lnTo>
                    <a:pt x="129" y="53"/>
                  </a:lnTo>
                  <a:close/>
                  <a:moveTo>
                    <a:pt x="124" y="53"/>
                  </a:moveTo>
                  <a:lnTo>
                    <a:pt x="126" y="53"/>
                  </a:lnTo>
                  <a:lnTo>
                    <a:pt x="124" y="53"/>
                  </a:lnTo>
                  <a:close/>
                  <a:moveTo>
                    <a:pt x="126" y="51"/>
                  </a:moveTo>
                  <a:lnTo>
                    <a:pt x="126" y="53"/>
                  </a:lnTo>
                  <a:lnTo>
                    <a:pt x="124" y="53"/>
                  </a:lnTo>
                  <a:lnTo>
                    <a:pt x="124" y="51"/>
                  </a:lnTo>
                  <a:lnTo>
                    <a:pt x="126" y="51"/>
                  </a:lnTo>
                  <a:close/>
                  <a:moveTo>
                    <a:pt x="126" y="51"/>
                  </a:moveTo>
                  <a:lnTo>
                    <a:pt x="126" y="53"/>
                  </a:lnTo>
                  <a:lnTo>
                    <a:pt x="126" y="51"/>
                  </a:lnTo>
                  <a:lnTo>
                    <a:pt x="126" y="53"/>
                  </a:lnTo>
                  <a:lnTo>
                    <a:pt x="126" y="51"/>
                  </a:lnTo>
                  <a:close/>
                  <a:moveTo>
                    <a:pt x="124" y="51"/>
                  </a:moveTo>
                  <a:lnTo>
                    <a:pt x="122" y="51"/>
                  </a:lnTo>
                  <a:lnTo>
                    <a:pt x="124" y="51"/>
                  </a:lnTo>
                  <a:close/>
                  <a:moveTo>
                    <a:pt x="124" y="51"/>
                  </a:moveTo>
                  <a:lnTo>
                    <a:pt x="122" y="51"/>
                  </a:lnTo>
                  <a:lnTo>
                    <a:pt x="124" y="51"/>
                  </a:lnTo>
                  <a:lnTo>
                    <a:pt x="124" y="49"/>
                  </a:lnTo>
                  <a:lnTo>
                    <a:pt x="124" y="51"/>
                  </a:lnTo>
                  <a:close/>
                  <a:moveTo>
                    <a:pt x="122" y="49"/>
                  </a:moveTo>
                  <a:lnTo>
                    <a:pt x="122" y="51"/>
                  </a:lnTo>
                  <a:lnTo>
                    <a:pt x="122" y="49"/>
                  </a:lnTo>
                  <a:close/>
                  <a:moveTo>
                    <a:pt x="128" y="49"/>
                  </a:moveTo>
                  <a:lnTo>
                    <a:pt x="126" y="49"/>
                  </a:lnTo>
                  <a:lnTo>
                    <a:pt x="128" y="49"/>
                  </a:lnTo>
                  <a:lnTo>
                    <a:pt x="126" y="49"/>
                  </a:lnTo>
                  <a:lnTo>
                    <a:pt x="128" y="49"/>
                  </a:lnTo>
                  <a:close/>
                  <a:moveTo>
                    <a:pt x="128" y="47"/>
                  </a:moveTo>
                  <a:lnTo>
                    <a:pt x="126" y="47"/>
                  </a:lnTo>
                  <a:lnTo>
                    <a:pt x="128" y="47"/>
                  </a:lnTo>
                  <a:close/>
                  <a:moveTo>
                    <a:pt x="128" y="36"/>
                  </a:moveTo>
                  <a:lnTo>
                    <a:pt x="128" y="34"/>
                  </a:lnTo>
                  <a:lnTo>
                    <a:pt x="128" y="36"/>
                  </a:lnTo>
                  <a:close/>
                  <a:moveTo>
                    <a:pt x="124" y="34"/>
                  </a:moveTo>
                  <a:lnTo>
                    <a:pt x="124" y="36"/>
                  </a:lnTo>
                  <a:lnTo>
                    <a:pt x="124" y="34"/>
                  </a:lnTo>
                  <a:close/>
                  <a:moveTo>
                    <a:pt x="128" y="34"/>
                  </a:moveTo>
                  <a:lnTo>
                    <a:pt x="126" y="34"/>
                  </a:lnTo>
                  <a:lnTo>
                    <a:pt x="128" y="34"/>
                  </a:lnTo>
                  <a:lnTo>
                    <a:pt x="128" y="36"/>
                  </a:lnTo>
                  <a:lnTo>
                    <a:pt x="126" y="36"/>
                  </a:lnTo>
                  <a:lnTo>
                    <a:pt x="126" y="34"/>
                  </a:lnTo>
                  <a:lnTo>
                    <a:pt x="128" y="34"/>
                  </a:lnTo>
                  <a:close/>
                  <a:moveTo>
                    <a:pt x="9" y="34"/>
                  </a:moveTo>
                  <a:lnTo>
                    <a:pt x="11" y="34"/>
                  </a:lnTo>
                  <a:lnTo>
                    <a:pt x="9" y="34"/>
                  </a:lnTo>
                  <a:lnTo>
                    <a:pt x="9" y="33"/>
                  </a:lnTo>
                  <a:lnTo>
                    <a:pt x="9" y="34"/>
                  </a:lnTo>
                  <a:close/>
                  <a:moveTo>
                    <a:pt x="128" y="33"/>
                  </a:moveTo>
                  <a:lnTo>
                    <a:pt x="126" y="33"/>
                  </a:lnTo>
                  <a:lnTo>
                    <a:pt x="128" y="33"/>
                  </a:lnTo>
                  <a:lnTo>
                    <a:pt x="126" y="33"/>
                  </a:lnTo>
                  <a:lnTo>
                    <a:pt x="128" y="33"/>
                  </a:lnTo>
                  <a:lnTo>
                    <a:pt x="126" y="33"/>
                  </a:lnTo>
                  <a:lnTo>
                    <a:pt x="126" y="34"/>
                  </a:lnTo>
                  <a:lnTo>
                    <a:pt x="128" y="34"/>
                  </a:lnTo>
                  <a:lnTo>
                    <a:pt x="128" y="33"/>
                  </a:lnTo>
                  <a:lnTo>
                    <a:pt x="128" y="34"/>
                  </a:lnTo>
                  <a:lnTo>
                    <a:pt x="126" y="34"/>
                  </a:lnTo>
                  <a:lnTo>
                    <a:pt x="126" y="33"/>
                  </a:lnTo>
                  <a:lnTo>
                    <a:pt x="128" y="33"/>
                  </a:lnTo>
                  <a:lnTo>
                    <a:pt x="126" y="33"/>
                  </a:lnTo>
                  <a:lnTo>
                    <a:pt x="128" y="33"/>
                  </a:lnTo>
                  <a:close/>
                  <a:moveTo>
                    <a:pt x="129" y="33"/>
                  </a:moveTo>
                  <a:lnTo>
                    <a:pt x="129" y="31"/>
                  </a:lnTo>
                  <a:lnTo>
                    <a:pt x="129" y="33"/>
                  </a:lnTo>
                  <a:close/>
                  <a:moveTo>
                    <a:pt x="129" y="31"/>
                  </a:moveTo>
                  <a:lnTo>
                    <a:pt x="131" y="31"/>
                  </a:lnTo>
                  <a:lnTo>
                    <a:pt x="129" y="31"/>
                  </a:lnTo>
                  <a:lnTo>
                    <a:pt x="129" y="33"/>
                  </a:lnTo>
                  <a:lnTo>
                    <a:pt x="129" y="31"/>
                  </a:lnTo>
                  <a:close/>
                  <a:moveTo>
                    <a:pt x="128" y="31"/>
                  </a:moveTo>
                  <a:lnTo>
                    <a:pt x="129" y="31"/>
                  </a:lnTo>
                  <a:lnTo>
                    <a:pt x="128" y="31"/>
                  </a:lnTo>
                  <a:lnTo>
                    <a:pt x="128" y="33"/>
                  </a:lnTo>
                  <a:lnTo>
                    <a:pt x="128" y="31"/>
                  </a:lnTo>
                  <a:lnTo>
                    <a:pt x="129" y="33"/>
                  </a:lnTo>
                  <a:lnTo>
                    <a:pt x="129" y="31"/>
                  </a:lnTo>
                  <a:lnTo>
                    <a:pt x="129" y="33"/>
                  </a:lnTo>
                  <a:lnTo>
                    <a:pt x="128" y="33"/>
                  </a:lnTo>
                  <a:lnTo>
                    <a:pt x="128" y="31"/>
                  </a:lnTo>
                  <a:lnTo>
                    <a:pt x="129" y="31"/>
                  </a:lnTo>
                  <a:lnTo>
                    <a:pt x="128" y="31"/>
                  </a:lnTo>
                  <a:close/>
                  <a:moveTo>
                    <a:pt x="131" y="29"/>
                  </a:moveTo>
                  <a:lnTo>
                    <a:pt x="133" y="29"/>
                  </a:lnTo>
                  <a:lnTo>
                    <a:pt x="131" y="31"/>
                  </a:lnTo>
                  <a:lnTo>
                    <a:pt x="131" y="29"/>
                  </a:lnTo>
                  <a:close/>
                  <a:moveTo>
                    <a:pt x="131" y="29"/>
                  </a:moveTo>
                  <a:lnTo>
                    <a:pt x="131" y="31"/>
                  </a:lnTo>
                  <a:lnTo>
                    <a:pt x="133" y="31"/>
                  </a:lnTo>
                  <a:lnTo>
                    <a:pt x="131" y="31"/>
                  </a:lnTo>
                  <a:lnTo>
                    <a:pt x="131" y="29"/>
                  </a:lnTo>
                  <a:close/>
                  <a:moveTo>
                    <a:pt x="131" y="29"/>
                  </a:moveTo>
                  <a:lnTo>
                    <a:pt x="133" y="29"/>
                  </a:lnTo>
                  <a:lnTo>
                    <a:pt x="131" y="29"/>
                  </a:lnTo>
                  <a:close/>
                  <a:moveTo>
                    <a:pt x="4" y="29"/>
                  </a:moveTo>
                  <a:lnTo>
                    <a:pt x="5" y="29"/>
                  </a:lnTo>
                  <a:lnTo>
                    <a:pt x="5" y="31"/>
                  </a:lnTo>
                  <a:lnTo>
                    <a:pt x="5" y="29"/>
                  </a:lnTo>
                  <a:lnTo>
                    <a:pt x="4" y="29"/>
                  </a:lnTo>
                  <a:lnTo>
                    <a:pt x="2" y="29"/>
                  </a:lnTo>
                  <a:lnTo>
                    <a:pt x="4" y="29"/>
                  </a:lnTo>
                  <a:close/>
                  <a:moveTo>
                    <a:pt x="0" y="27"/>
                  </a:moveTo>
                  <a:lnTo>
                    <a:pt x="0" y="29"/>
                  </a:lnTo>
                  <a:lnTo>
                    <a:pt x="0" y="27"/>
                  </a:lnTo>
                  <a:close/>
                  <a:moveTo>
                    <a:pt x="131" y="29"/>
                  </a:moveTo>
                  <a:lnTo>
                    <a:pt x="133" y="29"/>
                  </a:lnTo>
                  <a:lnTo>
                    <a:pt x="131" y="29"/>
                  </a:lnTo>
                  <a:lnTo>
                    <a:pt x="131" y="27"/>
                  </a:lnTo>
                  <a:lnTo>
                    <a:pt x="131" y="29"/>
                  </a:lnTo>
                  <a:close/>
                  <a:moveTo>
                    <a:pt x="13" y="25"/>
                  </a:moveTo>
                  <a:lnTo>
                    <a:pt x="13" y="27"/>
                  </a:lnTo>
                  <a:lnTo>
                    <a:pt x="13" y="25"/>
                  </a:lnTo>
                  <a:lnTo>
                    <a:pt x="13" y="27"/>
                  </a:lnTo>
                  <a:lnTo>
                    <a:pt x="13" y="25"/>
                  </a:lnTo>
                  <a:close/>
                  <a:moveTo>
                    <a:pt x="13" y="25"/>
                  </a:moveTo>
                  <a:lnTo>
                    <a:pt x="13" y="27"/>
                  </a:lnTo>
                  <a:lnTo>
                    <a:pt x="14" y="27"/>
                  </a:lnTo>
                  <a:lnTo>
                    <a:pt x="13" y="27"/>
                  </a:lnTo>
                  <a:lnTo>
                    <a:pt x="13" y="25"/>
                  </a:lnTo>
                  <a:lnTo>
                    <a:pt x="13" y="27"/>
                  </a:lnTo>
                  <a:lnTo>
                    <a:pt x="13" y="25"/>
                  </a:lnTo>
                  <a:close/>
                  <a:moveTo>
                    <a:pt x="133" y="25"/>
                  </a:moveTo>
                  <a:lnTo>
                    <a:pt x="133" y="27"/>
                  </a:lnTo>
                  <a:lnTo>
                    <a:pt x="131" y="27"/>
                  </a:lnTo>
                  <a:lnTo>
                    <a:pt x="131" y="25"/>
                  </a:lnTo>
                  <a:lnTo>
                    <a:pt x="133" y="25"/>
                  </a:lnTo>
                  <a:close/>
                  <a:moveTo>
                    <a:pt x="18" y="25"/>
                  </a:moveTo>
                  <a:lnTo>
                    <a:pt x="20" y="25"/>
                  </a:lnTo>
                  <a:lnTo>
                    <a:pt x="18" y="25"/>
                  </a:lnTo>
                  <a:close/>
                  <a:moveTo>
                    <a:pt x="133" y="24"/>
                  </a:moveTo>
                  <a:lnTo>
                    <a:pt x="133" y="25"/>
                  </a:lnTo>
                  <a:lnTo>
                    <a:pt x="135" y="25"/>
                  </a:lnTo>
                  <a:lnTo>
                    <a:pt x="133" y="25"/>
                  </a:lnTo>
                  <a:lnTo>
                    <a:pt x="133" y="24"/>
                  </a:lnTo>
                  <a:close/>
                  <a:moveTo>
                    <a:pt x="135" y="24"/>
                  </a:moveTo>
                  <a:lnTo>
                    <a:pt x="135" y="25"/>
                  </a:lnTo>
                  <a:lnTo>
                    <a:pt x="135" y="24"/>
                  </a:lnTo>
                  <a:close/>
                  <a:moveTo>
                    <a:pt x="14" y="24"/>
                  </a:moveTo>
                  <a:lnTo>
                    <a:pt x="14" y="25"/>
                  </a:lnTo>
                  <a:lnTo>
                    <a:pt x="14" y="24"/>
                  </a:lnTo>
                  <a:lnTo>
                    <a:pt x="16" y="24"/>
                  </a:lnTo>
                  <a:lnTo>
                    <a:pt x="16" y="25"/>
                  </a:lnTo>
                  <a:lnTo>
                    <a:pt x="16" y="24"/>
                  </a:lnTo>
                  <a:lnTo>
                    <a:pt x="16" y="25"/>
                  </a:lnTo>
                  <a:lnTo>
                    <a:pt x="18" y="25"/>
                  </a:lnTo>
                  <a:lnTo>
                    <a:pt x="18" y="27"/>
                  </a:lnTo>
                  <a:lnTo>
                    <a:pt x="20" y="27"/>
                  </a:lnTo>
                  <a:lnTo>
                    <a:pt x="18" y="27"/>
                  </a:lnTo>
                  <a:lnTo>
                    <a:pt x="20" y="27"/>
                  </a:lnTo>
                  <a:lnTo>
                    <a:pt x="18" y="27"/>
                  </a:lnTo>
                  <a:lnTo>
                    <a:pt x="20" y="27"/>
                  </a:lnTo>
                  <a:lnTo>
                    <a:pt x="20" y="29"/>
                  </a:lnTo>
                  <a:lnTo>
                    <a:pt x="18" y="29"/>
                  </a:lnTo>
                  <a:lnTo>
                    <a:pt x="18" y="31"/>
                  </a:lnTo>
                  <a:lnTo>
                    <a:pt x="16" y="31"/>
                  </a:lnTo>
                  <a:lnTo>
                    <a:pt x="18" y="31"/>
                  </a:lnTo>
                  <a:lnTo>
                    <a:pt x="16" y="31"/>
                  </a:lnTo>
                  <a:lnTo>
                    <a:pt x="18" y="31"/>
                  </a:lnTo>
                  <a:lnTo>
                    <a:pt x="16" y="29"/>
                  </a:lnTo>
                  <a:lnTo>
                    <a:pt x="16" y="27"/>
                  </a:lnTo>
                  <a:lnTo>
                    <a:pt x="14" y="27"/>
                  </a:lnTo>
                  <a:lnTo>
                    <a:pt x="14" y="25"/>
                  </a:lnTo>
                  <a:lnTo>
                    <a:pt x="13" y="25"/>
                  </a:lnTo>
                  <a:lnTo>
                    <a:pt x="14" y="25"/>
                  </a:lnTo>
                  <a:lnTo>
                    <a:pt x="13" y="25"/>
                  </a:lnTo>
                  <a:lnTo>
                    <a:pt x="14" y="25"/>
                  </a:lnTo>
                  <a:lnTo>
                    <a:pt x="14" y="24"/>
                  </a:lnTo>
                  <a:lnTo>
                    <a:pt x="13" y="24"/>
                  </a:lnTo>
                  <a:lnTo>
                    <a:pt x="14" y="24"/>
                  </a:lnTo>
                  <a:close/>
                  <a:moveTo>
                    <a:pt x="133" y="22"/>
                  </a:moveTo>
                  <a:lnTo>
                    <a:pt x="131" y="22"/>
                  </a:lnTo>
                  <a:lnTo>
                    <a:pt x="131" y="24"/>
                  </a:lnTo>
                  <a:lnTo>
                    <a:pt x="129" y="24"/>
                  </a:lnTo>
                  <a:lnTo>
                    <a:pt x="131" y="24"/>
                  </a:lnTo>
                  <a:lnTo>
                    <a:pt x="129" y="24"/>
                  </a:lnTo>
                  <a:lnTo>
                    <a:pt x="131" y="24"/>
                  </a:lnTo>
                  <a:lnTo>
                    <a:pt x="131" y="22"/>
                  </a:lnTo>
                  <a:lnTo>
                    <a:pt x="133" y="22"/>
                  </a:lnTo>
                  <a:close/>
                  <a:moveTo>
                    <a:pt x="139" y="22"/>
                  </a:moveTo>
                  <a:lnTo>
                    <a:pt x="140" y="22"/>
                  </a:lnTo>
                  <a:lnTo>
                    <a:pt x="139" y="22"/>
                  </a:lnTo>
                  <a:lnTo>
                    <a:pt x="137" y="22"/>
                  </a:lnTo>
                  <a:lnTo>
                    <a:pt x="139" y="22"/>
                  </a:lnTo>
                  <a:lnTo>
                    <a:pt x="139" y="20"/>
                  </a:lnTo>
                  <a:lnTo>
                    <a:pt x="139" y="22"/>
                  </a:lnTo>
                  <a:close/>
                  <a:moveTo>
                    <a:pt x="140" y="20"/>
                  </a:moveTo>
                  <a:lnTo>
                    <a:pt x="140" y="22"/>
                  </a:lnTo>
                  <a:lnTo>
                    <a:pt x="139" y="22"/>
                  </a:lnTo>
                  <a:lnTo>
                    <a:pt x="139" y="20"/>
                  </a:lnTo>
                  <a:lnTo>
                    <a:pt x="140" y="20"/>
                  </a:lnTo>
                  <a:close/>
                  <a:moveTo>
                    <a:pt x="139" y="20"/>
                  </a:moveTo>
                  <a:lnTo>
                    <a:pt x="140" y="20"/>
                  </a:lnTo>
                  <a:lnTo>
                    <a:pt x="139" y="20"/>
                  </a:lnTo>
                  <a:close/>
                  <a:moveTo>
                    <a:pt x="133" y="20"/>
                  </a:moveTo>
                  <a:lnTo>
                    <a:pt x="133" y="22"/>
                  </a:lnTo>
                  <a:lnTo>
                    <a:pt x="135" y="22"/>
                  </a:lnTo>
                  <a:lnTo>
                    <a:pt x="133" y="22"/>
                  </a:lnTo>
                  <a:lnTo>
                    <a:pt x="133" y="20"/>
                  </a:lnTo>
                  <a:close/>
                  <a:moveTo>
                    <a:pt x="139" y="18"/>
                  </a:moveTo>
                  <a:lnTo>
                    <a:pt x="139" y="20"/>
                  </a:lnTo>
                  <a:lnTo>
                    <a:pt x="139" y="18"/>
                  </a:lnTo>
                  <a:lnTo>
                    <a:pt x="139" y="20"/>
                  </a:lnTo>
                  <a:lnTo>
                    <a:pt x="139" y="18"/>
                  </a:lnTo>
                  <a:close/>
                  <a:moveTo>
                    <a:pt x="133" y="18"/>
                  </a:moveTo>
                  <a:lnTo>
                    <a:pt x="133" y="20"/>
                  </a:lnTo>
                  <a:lnTo>
                    <a:pt x="131" y="20"/>
                  </a:lnTo>
                  <a:lnTo>
                    <a:pt x="133" y="20"/>
                  </a:lnTo>
                  <a:lnTo>
                    <a:pt x="131" y="20"/>
                  </a:lnTo>
                  <a:lnTo>
                    <a:pt x="133" y="20"/>
                  </a:lnTo>
                  <a:lnTo>
                    <a:pt x="133" y="18"/>
                  </a:lnTo>
                  <a:lnTo>
                    <a:pt x="133" y="20"/>
                  </a:lnTo>
                  <a:lnTo>
                    <a:pt x="131" y="20"/>
                  </a:lnTo>
                  <a:lnTo>
                    <a:pt x="131" y="18"/>
                  </a:lnTo>
                  <a:lnTo>
                    <a:pt x="133" y="18"/>
                  </a:lnTo>
                  <a:close/>
                  <a:moveTo>
                    <a:pt x="137" y="18"/>
                  </a:moveTo>
                  <a:lnTo>
                    <a:pt x="139" y="18"/>
                  </a:lnTo>
                  <a:lnTo>
                    <a:pt x="137" y="18"/>
                  </a:lnTo>
                  <a:lnTo>
                    <a:pt x="137" y="20"/>
                  </a:lnTo>
                  <a:lnTo>
                    <a:pt x="137" y="18"/>
                  </a:lnTo>
                  <a:lnTo>
                    <a:pt x="137" y="20"/>
                  </a:lnTo>
                  <a:lnTo>
                    <a:pt x="137" y="18"/>
                  </a:lnTo>
                  <a:close/>
                  <a:moveTo>
                    <a:pt x="139" y="18"/>
                  </a:moveTo>
                  <a:lnTo>
                    <a:pt x="137" y="18"/>
                  </a:lnTo>
                  <a:lnTo>
                    <a:pt x="139" y="18"/>
                  </a:lnTo>
                  <a:close/>
                  <a:moveTo>
                    <a:pt x="139" y="16"/>
                  </a:moveTo>
                  <a:lnTo>
                    <a:pt x="139" y="18"/>
                  </a:lnTo>
                  <a:lnTo>
                    <a:pt x="137" y="16"/>
                  </a:lnTo>
                  <a:lnTo>
                    <a:pt x="139" y="16"/>
                  </a:lnTo>
                  <a:close/>
                  <a:moveTo>
                    <a:pt x="135" y="16"/>
                  </a:moveTo>
                  <a:lnTo>
                    <a:pt x="133" y="16"/>
                  </a:lnTo>
                  <a:lnTo>
                    <a:pt x="133" y="14"/>
                  </a:lnTo>
                  <a:lnTo>
                    <a:pt x="135" y="16"/>
                  </a:lnTo>
                  <a:close/>
                  <a:moveTo>
                    <a:pt x="139" y="14"/>
                  </a:moveTo>
                  <a:lnTo>
                    <a:pt x="139" y="16"/>
                  </a:lnTo>
                  <a:lnTo>
                    <a:pt x="139" y="14"/>
                  </a:lnTo>
                  <a:close/>
                  <a:moveTo>
                    <a:pt x="133" y="14"/>
                  </a:moveTo>
                  <a:lnTo>
                    <a:pt x="133" y="16"/>
                  </a:lnTo>
                  <a:lnTo>
                    <a:pt x="133" y="14"/>
                  </a:lnTo>
                  <a:close/>
                  <a:moveTo>
                    <a:pt x="137" y="13"/>
                  </a:moveTo>
                  <a:lnTo>
                    <a:pt x="135" y="13"/>
                  </a:lnTo>
                  <a:lnTo>
                    <a:pt x="137" y="13"/>
                  </a:lnTo>
                  <a:close/>
                  <a:moveTo>
                    <a:pt x="131" y="13"/>
                  </a:moveTo>
                  <a:lnTo>
                    <a:pt x="129" y="13"/>
                  </a:lnTo>
                  <a:lnTo>
                    <a:pt x="131" y="13"/>
                  </a:lnTo>
                  <a:lnTo>
                    <a:pt x="129" y="13"/>
                  </a:lnTo>
                  <a:lnTo>
                    <a:pt x="131" y="13"/>
                  </a:lnTo>
                  <a:close/>
                  <a:moveTo>
                    <a:pt x="35" y="13"/>
                  </a:moveTo>
                  <a:lnTo>
                    <a:pt x="33" y="13"/>
                  </a:lnTo>
                  <a:lnTo>
                    <a:pt x="35" y="13"/>
                  </a:lnTo>
                  <a:lnTo>
                    <a:pt x="35" y="11"/>
                  </a:lnTo>
                  <a:lnTo>
                    <a:pt x="35" y="13"/>
                  </a:lnTo>
                  <a:close/>
                  <a:moveTo>
                    <a:pt x="109" y="11"/>
                  </a:moveTo>
                  <a:lnTo>
                    <a:pt x="109" y="13"/>
                  </a:lnTo>
                  <a:lnTo>
                    <a:pt x="108" y="13"/>
                  </a:lnTo>
                  <a:lnTo>
                    <a:pt x="109" y="11"/>
                  </a:lnTo>
                  <a:close/>
                  <a:moveTo>
                    <a:pt x="109" y="11"/>
                  </a:moveTo>
                  <a:lnTo>
                    <a:pt x="108" y="11"/>
                  </a:lnTo>
                  <a:lnTo>
                    <a:pt x="109" y="11"/>
                  </a:lnTo>
                  <a:close/>
                  <a:moveTo>
                    <a:pt x="128" y="11"/>
                  </a:moveTo>
                  <a:lnTo>
                    <a:pt x="128" y="13"/>
                  </a:lnTo>
                  <a:lnTo>
                    <a:pt x="128" y="11"/>
                  </a:lnTo>
                  <a:lnTo>
                    <a:pt x="128" y="13"/>
                  </a:lnTo>
                  <a:lnTo>
                    <a:pt x="128" y="11"/>
                  </a:lnTo>
                  <a:lnTo>
                    <a:pt x="128" y="13"/>
                  </a:lnTo>
                  <a:lnTo>
                    <a:pt x="128" y="11"/>
                  </a:lnTo>
                  <a:lnTo>
                    <a:pt x="128" y="13"/>
                  </a:lnTo>
                  <a:lnTo>
                    <a:pt x="128" y="11"/>
                  </a:lnTo>
                  <a:close/>
                  <a:moveTo>
                    <a:pt x="135" y="11"/>
                  </a:moveTo>
                  <a:lnTo>
                    <a:pt x="133" y="11"/>
                  </a:lnTo>
                  <a:lnTo>
                    <a:pt x="135" y="11"/>
                  </a:lnTo>
                  <a:close/>
                  <a:moveTo>
                    <a:pt x="108" y="11"/>
                  </a:moveTo>
                  <a:lnTo>
                    <a:pt x="106" y="11"/>
                  </a:lnTo>
                  <a:lnTo>
                    <a:pt x="108" y="11"/>
                  </a:lnTo>
                  <a:close/>
                  <a:moveTo>
                    <a:pt x="117" y="9"/>
                  </a:moveTo>
                  <a:lnTo>
                    <a:pt x="117" y="11"/>
                  </a:lnTo>
                  <a:lnTo>
                    <a:pt x="117" y="9"/>
                  </a:lnTo>
                  <a:lnTo>
                    <a:pt x="117" y="11"/>
                  </a:lnTo>
                  <a:lnTo>
                    <a:pt x="117" y="9"/>
                  </a:lnTo>
                  <a:lnTo>
                    <a:pt x="117" y="11"/>
                  </a:lnTo>
                  <a:lnTo>
                    <a:pt x="117" y="9"/>
                  </a:lnTo>
                  <a:close/>
                  <a:moveTo>
                    <a:pt x="102" y="9"/>
                  </a:moveTo>
                  <a:lnTo>
                    <a:pt x="104" y="9"/>
                  </a:lnTo>
                  <a:lnTo>
                    <a:pt x="104" y="11"/>
                  </a:lnTo>
                  <a:lnTo>
                    <a:pt x="104" y="9"/>
                  </a:lnTo>
                  <a:lnTo>
                    <a:pt x="104" y="11"/>
                  </a:lnTo>
                  <a:lnTo>
                    <a:pt x="102" y="9"/>
                  </a:lnTo>
                  <a:close/>
                  <a:moveTo>
                    <a:pt x="131" y="9"/>
                  </a:moveTo>
                  <a:lnTo>
                    <a:pt x="129" y="9"/>
                  </a:lnTo>
                  <a:lnTo>
                    <a:pt x="131" y="9"/>
                  </a:lnTo>
                  <a:close/>
                  <a:moveTo>
                    <a:pt x="131" y="9"/>
                  </a:moveTo>
                  <a:lnTo>
                    <a:pt x="131" y="11"/>
                  </a:lnTo>
                  <a:lnTo>
                    <a:pt x="131" y="9"/>
                  </a:lnTo>
                  <a:lnTo>
                    <a:pt x="131" y="11"/>
                  </a:lnTo>
                  <a:lnTo>
                    <a:pt x="129" y="11"/>
                  </a:lnTo>
                  <a:lnTo>
                    <a:pt x="129" y="9"/>
                  </a:lnTo>
                  <a:lnTo>
                    <a:pt x="129" y="11"/>
                  </a:lnTo>
                  <a:lnTo>
                    <a:pt x="131" y="11"/>
                  </a:lnTo>
                  <a:lnTo>
                    <a:pt x="131" y="9"/>
                  </a:lnTo>
                  <a:close/>
                  <a:moveTo>
                    <a:pt x="111" y="9"/>
                  </a:moveTo>
                  <a:lnTo>
                    <a:pt x="109" y="9"/>
                  </a:lnTo>
                  <a:lnTo>
                    <a:pt x="111" y="9"/>
                  </a:lnTo>
                  <a:lnTo>
                    <a:pt x="109" y="9"/>
                  </a:lnTo>
                  <a:lnTo>
                    <a:pt x="111" y="9"/>
                  </a:lnTo>
                  <a:close/>
                  <a:moveTo>
                    <a:pt x="36" y="9"/>
                  </a:moveTo>
                  <a:lnTo>
                    <a:pt x="35" y="9"/>
                  </a:lnTo>
                  <a:lnTo>
                    <a:pt x="35" y="11"/>
                  </a:lnTo>
                  <a:lnTo>
                    <a:pt x="35" y="9"/>
                  </a:lnTo>
                  <a:lnTo>
                    <a:pt x="36" y="9"/>
                  </a:lnTo>
                  <a:close/>
                  <a:moveTo>
                    <a:pt x="111" y="9"/>
                  </a:moveTo>
                  <a:lnTo>
                    <a:pt x="109" y="9"/>
                  </a:lnTo>
                  <a:lnTo>
                    <a:pt x="111" y="9"/>
                  </a:lnTo>
                  <a:close/>
                  <a:moveTo>
                    <a:pt x="115" y="9"/>
                  </a:moveTo>
                  <a:lnTo>
                    <a:pt x="113" y="9"/>
                  </a:lnTo>
                  <a:lnTo>
                    <a:pt x="115" y="9"/>
                  </a:lnTo>
                  <a:close/>
                  <a:moveTo>
                    <a:pt x="42" y="9"/>
                  </a:moveTo>
                  <a:lnTo>
                    <a:pt x="44" y="9"/>
                  </a:lnTo>
                  <a:lnTo>
                    <a:pt x="46" y="9"/>
                  </a:lnTo>
                  <a:lnTo>
                    <a:pt x="44" y="9"/>
                  </a:lnTo>
                  <a:lnTo>
                    <a:pt x="46" y="9"/>
                  </a:lnTo>
                  <a:lnTo>
                    <a:pt x="46" y="11"/>
                  </a:lnTo>
                  <a:lnTo>
                    <a:pt x="44" y="11"/>
                  </a:lnTo>
                  <a:lnTo>
                    <a:pt x="44" y="9"/>
                  </a:lnTo>
                  <a:lnTo>
                    <a:pt x="42" y="9"/>
                  </a:lnTo>
                  <a:close/>
                  <a:moveTo>
                    <a:pt x="40" y="7"/>
                  </a:moveTo>
                  <a:lnTo>
                    <a:pt x="40" y="9"/>
                  </a:lnTo>
                  <a:lnTo>
                    <a:pt x="38" y="9"/>
                  </a:lnTo>
                  <a:lnTo>
                    <a:pt x="38" y="11"/>
                  </a:lnTo>
                  <a:lnTo>
                    <a:pt x="38" y="9"/>
                  </a:lnTo>
                  <a:lnTo>
                    <a:pt x="38" y="11"/>
                  </a:lnTo>
                  <a:lnTo>
                    <a:pt x="38" y="9"/>
                  </a:lnTo>
                  <a:lnTo>
                    <a:pt x="40" y="9"/>
                  </a:lnTo>
                  <a:lnTo>
                    <a:pt x="40" y="7"/>
                  </a:lnTo>
                  <a:close/>
                  <a:moveTo>
                    <a:pt x="113" y="9"/>
                  </a:moveTo>
                  <a:lnTo>
                    <a:pt x="113" y="7"/>
                  </a:lnTo>
                  <a:lnTo>
                    <a:pt x="113" y="9"/>
                  </a:lnTo>
                  <a:close/>
                  <a:moveTo>
                    <a:pt x="117" y="7"/>
                  </a:moveTo>
                  <a:lnTo>
                    <a:pt x="117" y="9"/>
                  </a:lnTo>
                  <a:lnTo>
                    <a:pt x="115" y="9"/>
                  </a:lnTo>
                  <a:lnTo>
                    <a:pt x="117" y="9"/>
                  </a:lnTo>
                  <a:lnTo>
                    <a:pt x="115" y="9"/>
                  </a:lnTo>
                  <a:lnTo>
                    <a:pt x="115" y="7"/>
                  </a:lnTo>
                  <a:lnTo>
                    <a:pt x="117" y="7"/>
                  </a:lnTo>
                  <a:close/>
                  <a:moveTo>
                    <a:pt x="40" y="7"/>
                  </a:moveTo>
                  <a:lnTo>
                    <a:pt x="38" y="7"/>
                  </a:lnTo>
                  <a:lnTo>
                    <a:pt x="38" y="9"/>
                  </a:lnTo>
                  <a:lnTo>
                    <a:pt x="38" y="7"/>
                  </a:lnTo>
                  <a:lnTo>
                    <a:pt x="40" y="7"/>
                  </a:lnTo>
                  <a:close/>
                  <a:moveTo>
                    <a:pt x="120" y="7"/>
                  </a:moveTo>
                  <a:lnTo>
                    <a:pt x="120" y="9"/>
                  </a:lnTo>
                  <a:lnTo>
                    <a:pt x="119" y="9"/>
                  </a:lnTo>
                  <a:lnTo>
                    <a:pt x="120" y="9"/>
                  </a:lnTo>
                  <a:lnTo>
                    <a:pt x="119" y="9"/>
                  </a:lnTo>
                  <a:lnTo>
                    <a:pt x="120" y="9"/>
                  </a:lnTo>
                  <a:lnTo>
                    <a:pt x="122" y="9"/>
                  </a:lnTo>
                  <a:lnTo>
                    <a:pt x="120" y="9"/>
                  </a:lnTo>
                  <a:lnTo>
                    <a:pt x="120" y="11"/>
                  </a:lnTo>
                  <a:lnTo>
                    <a:pt x="122" y="11"/>
                  </a:lnTo>
                  <a:lnTo>
                    <a:pt x="122" y="9"/>
                  </a:lnTo>
                  <a:lnTo>
                    <a:pt x="122" y="11"/>
                  </a:lnTo>
                  <a:lnTo>
                    <a:pt x="122" y="9"/>
                  </a:lnTo>
                  <a:lnTo>
                    <a:pt x="122" y="11"/>
                  </a:lnTo>
                  <a:lnTo>
                    <a:pt x="122" y="9"/>
                  </a:lnTo>
                  <a:lnTo>
                    <a:pt x="122" y="11"/>
                  </a:lnTo>
                  <a:lnTo>
                    <a:pt x="124" y="9"/>
                  </a:lnTo>
                  <a:lnTo>
                    <a:pt x="122" y="9"/>
                  </a:lnTo>
                  <a:lnTo>
                    <a:pt x="124" y="9"/>
                  </a:lnTo>
                  <a:lnTo>
                    <a:pt x="124" y="11"/>
                  </a:lnTo>
                  <a:lnTo>
                    <a:pt x="124" y="13"/>
                  </a:lnTo>
                  <a:lnTo>
                    <a:pt x="124" y="14"/>
                  </a:lnTo>
                  <a:lnTo>
                    <a:pt x="122" y="14"/>
                  </a:lnTo>
                  <a:lnTo>
                    <a:pt x="124" y="14"/>
                  </a:lnTo>
                  <a:lnTo>
                    <a:pt x="124" y="13"/>
                  </a:lnTo>
                  <a:lnTo>
                    <a:pt x="122" y="13"/>
                  </a:lnTo>
                  <a:lnTo>
                    <a:pt x="122" y="11"/>
                  </a:lnTo>
                  <a:lnTo>
                    <a:pt x="124" y="11"/>
                  </a:lnTo>
                  <a:lnTo>
                    <a:pt x="122" y="11"/>
                  </a:lnTo>
                  <a:lnTo>
                    <a:pt x="120" y="11"/>
                  </a:lnTo>
                  <a:lnTo>
                    <a:pt x="120" y="9"/>
                  </a:lnTo>
                  <a:lnTo>
                    <a:pt x="120" y="11"/>
                  </a:lnTo>
                  <a:lnTo>
                    <a:pt x="120" y="9"/>
                  </a:lnTo>
                  <a:lnTo>
                    <a:pt x="119" y="9"/>
                  </a:lnTo>
                  <a:lnTo>
                    <a:pt x="119" y="7"/>
                  </a:lnTo>
                  <a:lnTo>
                    <a:pt x="120" y="7"/>
                  </a:lnTo>
                  <a:lnTo>
                    <a:pt x="119" y="7"/>
                  </a:lnTo>
                  <a:lnTo>
                    <a:pt x="120" y="7"/>
                  </a:lnTo>
                  <a:close/>
                  <a:moveTo>
                    <a:pt x="109" y="5"/>
                  </a:moveTo>
                  <a:lnTo>
                    <a:pt x="109" y="7"/>
                  </a:lnTo>
                  <a:lnTo>
                    <a:pt x="111" y="7"/>
                  </a:lnTo>
                  <a:lnTo>
                    <a:pt x="113" y="7"/>
                  </a:lnTo>
                  <a:lnTo>
                    <a:pt x="111" y="7"/>
                  </a:lnTo>
                  <a:lnTo>
                    <a:pt x="113" y="7"/>
                  </a:lnTo>
                  <a:lnTo>
                    <a:pt x="113" y="9"/>
                  </a:lnTo>
                  <a:lnTo>
                    <a:pt x="111" y="9"/>
                  </a:lnTo>
                  <a:lnTo>
                    <a:pt x="109" y="9"/>
                  </a:lnTo>
                  <a:lnTo>
                    <a:pt x="109" y="7"/>
                  </a:lnTo>
                  <a:lnTo>
                    <a:pt x="111" y="7"/>
                  </a:lnTo>
                  <a:lnTo>
                    <a:pt x="109" y="7"/>
                  </a:lnTo>
                  <a:lnTo>
                    <a:pt x="109" y="9"/>
                  </a:lnTo>
                  <a:lnTo>
                    <a:pt x="108" y="9"/>
                  </a:lnTo>
                  <a:lnTo>
                    <a:pt x="109" y="7"/>
                  </a:lnTo>
                  <a:lnTo>
                    <a:pt x="109" y="5"/>
                  </a:lnTo>
                  <a:lnTo>
                    <a:pt x="109" y="7"/>
                  </a:lnTo>
                  <a:lnTo>
                    <a:pt x="109" y="5"/>
                  </a:lnTo>
                  <a:close/>
                  <a:moveTo>
                    <a:pt x="113" y="5"/>
                  </a:moveTo>
                  <a:lnTo>
                    <a:pt x="115" y="5"/>
                  </a:lnTo>
                  <a:lnTo>
                    <a:pt x="113" y="5"/>
                  </a:lnTo>
                  <a:close/>
                  <a:moveTo>
                    <a:pt x="49" y="5"/>
                  </a:moveTo>
                  <a:lnTo>
                    <a:pt x="49" y="7"/>
                  </a:lnTo>
                  <a:lnTo>
                    <a:pt x="49" y="5"/>
                  </a:lnTo>
                  <a:lnTo>
                    <a:pt x="47" y="5"/>
                  </a:lnTo>
                  <a:lnTo>
                    <a:pt x="47" y="7"/>
                  </a:lnTo>
                  <a:lnTo>
                    <a:pt x="47" y="5"/>
                  </a:lnTo>
                  <a:lnTo>
                    <a:pt x="49" y="5"/>
                  </a:lnTo>
                  <a:close/>
                  <a:moveTo>
                    <a:pt x="119" y="5"/>
                  </a:moveTo>
                  <a:lnTo>
                    <a:pt x="120" y="5"/>
                  </a:lnTo>
                  <a:lnTo>
                    <a:pt x="120" y="7"/>
                  </a:lnTo>
                  <a:lnTo>
                    <a:pt x="120" y="5"/>
                  </a:lnTo>
                  <a:lnTo>
                    <a:pt x="120" y="7"/>
                  </a:lnTo>
                  <a:lnTo>
                    <a:pt x="120" y="5"/>
                  </a:lnTo>
                  <a:lnTo>
                    <a:pt x="120" y="7"/>
                  </a:lnTo>
                  <a:lnTo>
                    <a:pt x="120" y="5"/>
                  </a:lnTo>
                  <a:lnTo>
                    <a:pt x="120" y="7"/>
                  </a:lnTo>
                  <a:lnTo>
                    <a:pt x="122" y="7"/>
                  </a:lnTo>
                  <a:lnTo>
                    <a:pt x="120" y="7"/>
                  </a:lnTo>
                  <a:lnTo>
                    <a:pt x="119" y="5"/>
                  </a:lnTo>
                  <a:close/>
                  <a:moveTo>
                    <a:pt x="111" y="5"/>
                  </a:moveTo>
                  <a:lnTo>
                    <a:pt x="109" y="5"/>
                  </a:lnTo>
                  <a:lnTo>
                    <a:pt x="111" y="5"/>
                  </a:lnTo>
                  <a:close/>
                  <a:moveTo>
                    <a:pt x="119" y="3"/>
                  </a:moveTo>
                  <a:lnTo>
                    <a:pt x="119" y="5"/>
                  </a:lnTo>
                  <a:lnTo>
                    <a:pt x="117" y="5"/>
                  </a:lnTo>
                  <a:lnTo>
                    <a:pt x="119" y="3"/>
                  </a:lnTo>
                  <a:close/>
                  <a:moveTo>
                    <a:pt x="55" y="3"/>
                  </a:moveTo>
                  <a:lnTo>
                    <a:pt x="55" y="5"/>
                  </a:lnTo>
                  <a:lnTo>
                    <a:pt x="55" y="3"/>
                  </a:lnTo>
                  <a:close/>
                  <a:moveTo>
                    <a:pt x="122" y="3"/>
                  </a:moveTo>
                  <a:lnTo>
                    <a:pt x="122" y="5"/>
                  </a:lnTo>
                  <a:lnTo>
                    <a:pt x="122" y="3"/>
                  </a:lnTo>
                  <a:lnTo>
                    <a:pt x="122" y="5"/>
                  </a:lnTo>
                  <a:lnTo>
                    <a:pt x="124" y="5"/>
                  </a:lnTo>
                  <a:lnTo>
                    <a:pt x="122" y="5"/>
                  </a:lnTo>
                  <a:lnTo>
                    <a:pt x="124" y="5"/>
                  </a:lnTo>
                  <a:lnTo>
                    <a:pt x="122" y="5"/>
                  </a:lnTo>
                  <a:lnTo>
                    <a:pt x="124" y="5"/>
                  </a:lnTo>
                  <a:lnTo>
                    <a:pt x="124" y="7"/>
                  </a:lnTo>
                  <a:lnTo>
                    <a:pt x="122" y="7"/>
                  </a:lnTo>
                  <a:lnTo>
                    <a:pt x="122" y="5"/>
                  </a:lnTo>
                  <a:lnTo>
                    <a:pt x="120" y="5"/>
                  </a:lnTo>
                  <a:lnTo>
                    <a:pt x="122" y="5"/>
                  </a:lnTo>
                  <a:lnTo>
                    <a:pt x="120" y="5"/>
                  </a:lnTo>
                  <a:lnTo>
                    <a:pt x="122" y="5"/>
                  </a:lnTo>
                  <a:lnTo>
                    <a:pt x="120" y="5"/>
                  </a:lnTo>
                  <a:lnTo>
                    <a:pt x="122" y="5"/>
                  </a:lnTo>
                  <a:lnTo>
                    <a:pt x="120" y="5"/>
                  </a:lnTo>
                  <a:lnTo>
                    <a:pt x="122" y="5"/>
                  </a:lnTo>
                  <a:lnTo>
                    <a:pt x="122" y="3"/>
                  </a:lnTo>
                  <a:lnTo>
                    <a:pt x="120" y="3"/>
                  </a:lnTo>
                  <a:lnTo>
                    <a:pt x="120" y="5"/>
                  </a:lnTo>
                  <a:lnTo>
                    <a:pt x="120" y="3"/>
                  </a:lnTo>
                  <a:lnTo>
                    <a:pt x="120" y="5"/>
                  </a:lnTo>
                  <a:lnTo>
                    <a:pt x="120" y="3"/>
                  </a:lnTo>
                  <a:lnTo>
                    <a:pt x="120" y="5"/>
                  </a:lnTo>
                  <a:lnTo>
                    <a:pt x="120" y="3"/>
                  </a:lnTo>
                  <a:lnTo>
                    <a:pt x="120" y="5"/>
                  </a:lnTo>
                  <a:lnTo>
                    <a:pt x="120" y="3"/>
                  </a:lnTo>
                  <a:lnTo>
                    <a:pt x="122" y="3"/>
                  </a:lnTo>
                  <a:lnTo>
                    <a:pt x="120" y="3"/>
                  </a:lnTo>
                  <a:lnTo>
                    <a:pt x="122" y="3"/>
                  </a:lnTo>
                  <a:close/>
                  <a:moveTo>
                    <a:pt x="117" y="3"/>
                  </a:moveTo>
                  <a:lnTo>
                    <a:pt x="115" y="3"/>
                  </a:lnTo>
                  <a:lnTo>
                    <a:pt x="117" y="3"/>
                  </a:lnTo>
                  <a:close/>
                  <a:moveTo>
                    <a:pt x="119" y="3"/>
                  </a:moveTo>
                  <a:lnTo>
                    <a:pt x="119" y="2"/>
                  </a:lnTo>
                  <a:lnTo>
                    <a:pt x="119" y="3"/>
                  </a:lnTo>
                  <a:close/>
                  <a:moveTo>
                    <a:pt x="128" y="2"/>
                  </a:moveTo>
                  <a:lnTo>
                    <a:pt x="128" y="3"/>
                  </a:lnTo>
                  <a:lnTo>
                    <a:pt x="128" y="2"/>
                  </a:lnTo>
                  <a:lnTo>
                    <a:pt x="128" y="3"/>
                  </a:lnTo>
                  <a:lnTo>
                    <a:pt x="128" y="2"/>
                  </a:lnTo>
                  <a:close/>
                  <a:moveTo>
                    <a:pt x="128" y="2"/>
                  </a:moveTo>
                  <a:lnTo>
                    <a:pt x="126" y="2"/>
                  </a:lnTo>
                  <a:lnTo>
                    <a:pt x="128" y="2"/>
                  </a:lnTo>
                  <a:close/>
                  <a:moveTo>
                    <a:pt x="75" y="0"/>
                  </a:moveTo>
                  <a:lnTo>
                    <a:pt x="77" y="0"/>
                  </a:lnTo>
                  <a:lnTo>
                    <a:pt x="77" y="2"/>
                  </a:lnTo>
                  <a:lnTo>
                    <a:pt x="75" y="2"/>
                  </a:lnTo>
                  <a:lnTo>
                    <a:pt x="73" y="2"/>
                  </a:lnTo>
                  <a:lnTo>
                    <a:pt x="71" y="2"/>
                  </a:lnTo>
                  <a:lnTo>
                    <a:pt x="71" y="0"/>
                  </a:lnTo>
                  <a:lnTo>
                    <a:pt x="71" y="2"/>
                  </a:lnTo>
                  <a:lnTo>
                    <a:pt x="73" y="2"/>
                  </a:lnTo>
                  <a:lnTo>
                    <a:pt x="73" y="0"/>
                  </a:lnTo>
                  <a:lnTo>
                    <a:pt x="75" y="0"/>
                  </a:lnTo>
                  <a:lnTo>
                    <a:pt x="73" y="0"/>
                  </a:lnTo>
                  <a:lnTo>
                    <a:pt x="75" y="0"/>
                  </a:lnTo>
                  <a:close/>
                  <a:moveTo>
                    <a:pt x="56" y="0"/>
                  </a:moveTo>
                  <a:lnTo>
                    <a:pt x="58" y="0"/>
                  </a:lnTo>
                  <a:lnTo>
                    <a:pt x="56" y="0"/>
                  </a:lnTo>
                  <a:close/>
                </a:path>
              </a:pathLst>
            </a:custGeom>
            <a:grpFill/>
            <a:ln w="3175" cap="rnd" cmpd="sng">
              <a:solidFill>
                <a:schemeClr val="bg1"/>
              </a:solidFill>
              <a:prstDash val="solid"/>
              <a:round/>
              <a:headEnd type="none" w="med" len="med"/>
              <a:tailEnd type="none" w="med" len="med"/>
            </a:ln>
            <a:effectLst/>
          </p:spPr>
          <p:txBody>
            <a:bodyPr/>
            <a:lstStyle/>
            <a:p>
              <a:endParaRPr lang="en-US" dirty="0">
                <a:solidFill>
                  <a:srgbClr val="000000"/>
                </a:solidFill>
              </a:endParaRPr>
            </a:p>
          </p:txBody>
        </p:sp>
        <p:sp>
          <p:nvSpPr>
            <p:cNvPr id="138" name="Freeform 137"/>
            <p:cNvSpPr>
              <a:spLocks noEditPoints="1"/>
            </p:cNvSpPr>
            <p:nvPr/>
          </p:nvSpPr>
          <p:spPr bwMode="auto">
            <a:xfrm>
              <a:off x="2337996" y="2007429"/>
              <a:ext cx="256625" cy="157228"/>
            </a:xfrm>
            <a:custGeom>
              <a:avLst/>
              <a:gdLst>
                <a:gd name="T0" fmla="*/ 71 w 142"/>
                <a:gd name="T1" fmla="*/ 82 h 87"/>
                <a:gd name="T2" fmla="*/ 37 w 142"/>
                <a:gd name="T3" fmla="*/ 77 h 87"/>
                <a:gd name="T4" fmla="*/ 71 w 142"/>
                <a:gd name="T5" fmla="*/ 66 h 87"/>
                <a:gd name="T6" fmla="*/ 77 w 142"/>
                <a:gd name="T7" fmla="*/ 60 h 87"/>
                <a:gd name="T8" fmla="*/ 121 w 142"/>
                <a:gd name="T9" fmla="*/ 60 h 87"/>
                <a:gd name="T10" fmla="*/ 133 w 142"/>
                <a:gd name="T11" fmla="*/ 58 h 87"/>
                <a:gd name="T12" fmla="*/ 124 w 142"/>
                <a:gd name="T13" fmla="*/ 58 h 87"/>
                <a:gd name="T14" fmla="*/ 126 w 142"/>
                <a:gd name="T15" fmla="*/ 58 h 87"/>
                <a:gd name="T16" fmla="*/ 121 w 142"/>
                <a:gd name="T17" fmla="*/ 56 h 87"/>
                <a:gd name="T18" fmla="*/ 137 w 142"/>
                <a:gd name="T19" fmla="*/ 56 h 87"/>
                <a:gd name="T20" fmla="*/ 126 w 142"/>
                <a:gd name="T21" fmla="*/ 53 h 87"/>
                <a:gd name="T22" fmla="*/ 135 w 142"/>
                <a:gd name="T23" fmla="*/ 51 h 87"/>
                <a:gd name="T24" fmla="*/ 128 w 142"/>
                <a:gd name="T25" fmla="*/ 49 h 87"/>
                <a:gd name="T26" fmla="*/ 128 w 142"/>
                <a:gd name="T27" fmla="*/ 47 h 87"/>
                <a:gd name="T28" fmla="*/ 126 w 142"/>
                <a:gd name="T29" fmla="*/ 47 h 87"/>
                <a:gd name="T30" fmla="*/ 131 w 142"/>
                <a:gd name="T31" fmla="*/ 44 h 87"/>
                <a:gd name="T32" fmla="*/ 135 w 142"/>
                <a:gd name="T33" fmla="*/ 36 h 87"/>
                <a:gd name="T34" fmla="*/ 130 w 142"/>
                <a:gd name="T35" fmla="*/ 34 h 87"/>
                <a:gd name="T36" fmla="*/ 7 w 142"/>
                <a:gd name="T37" fmla="*/ 31 h 87"/>
                <a:gd name="T38" fmla="*/ 133 w 142"/>
                <a:gd name="T39" fmla="*/ 29 h 87"/>
                <a:gd name="T40" fmla="*/ 135 w 142"/>
                <a:gd name="T41" fmla="*/ 29 h 87"/>
                <a:gd name="T42" fmla="*/ 4 w 142"/>
                <a:gd name="T43" fmla="*/ 29 h 87"/>
                <a:gd name="T44" fmla="*/ 16 w 142"/>
                <a:gd name="T45" fmla="*/ 27 h 87"/>
                <a:gd name="T46" fmla="*/ 133 w 142"/>
                <a:gd name="T47" fmla="*/ 29 h 87"/>
                <a:gd name="T48" fmla="*/ 11 w 142"/>
                <a:gd name="T49" fmla="*/ 27 h 87"/>
                <a:gd name="T50" fmla="*/ 18 w 142"/>
                <a:gd name="T51" fmla="*/ 27 h 87"/>
                <a:gd name="T52" fmla="*/ 135 w 142"/>
                <a:gd name="T53" fmla="*/ 27 h 87"/>
                <a:gd name="T54" fmla="*/ 16 w 142"/>
                <a:gd name="T55" fmla="*/ 27 h 87"/>
                <a:gd name="T56" fmla="*/ 2 w 142"/>
                <a:gd name="T57" fmla="*/ 27 h 87"/>
                <a:gd name="T58" fmla="*/ 137 w 142"/>
                <a:gd name="T59" fmla="*/ 27 h 87"/>
                <a:gd name="T60" fmla="*/ 16 w 142"/>
                <a:gd name="T61" fmla="*/ 25 h 87"/>
                <a:gd name="T62" fmla="*/ 0 w 142"/>
                <a:gd name="T63" fmla="*/ 27 h 87"/>
                <a:gd name="T64" fmla="*/ 2 w 142"/>
                <a:gd name="T65" fmla="*/ 25 h 87"/>
                <a:gd name="T66" fmla="*/ 142 w 142"/>
                <a:gd name="T67" fmla="*/ 25 h 87"/>
                <a:gd name="T68" fmla="*/ 16 w 142"/>
                <a:gd name="T69" fmla="*/ 25 h 87"/>
                <a:gd name="T70" fmla="*/ 15 w 142"/>
                <a:gd name="T71" fmla="*/ 24 h 87"/>
                <a:gd name="T72" fmla="*/ 141 w 142"/>
                <a:gd name="T73" fmla="*/ 24 h 87"/>
                <a:gd name="T74" fmla="*/ 130 w 142"/>
                <a:gd name="T75" fmla="*/ 18 h 87"/>
                <a:gd name="T76" fmla="*/ 142 w 142"/>
                <a:gd name="T77" fmla="*/ 16 h 87"/>
                <a:gd name="T78" fmla="*/ 131 w 142"/>
                <a:gd name="T79" fmla="*/ 13 h 87"/>
                <a:gd name="T80" fmla="*/ 106 w 142"/>
                <a:gd name="T81" fmla="*/ 11 h 87"/>
                <a:gd name="T82" fmla="*/ 104 w 142"/>
                <a:gd name="T83" fmla="*/ 9 h 87"/>
                <a:gd name="T84" fmla="*/ 119 w 142"/>
                <a:gd name="T85" fmla="*/ 11 h 87"/>
                <a:gd name="T86" fmla="*/ 122 w 142"/>
                <a:gd name="T87" fmla="*/ 9 h 87"/>
                <a:gd name="T88" fmla="*/ 122 w 142"/>
                <a:gd name="T89" fmla="*/ 9 h 87"/>
                <a:gd name="T90" fmla="*/ 117 w 142"/>
                <a:gd name="T91" fmla="*/ 5 h 87"/>
                <a:gd name="T92" fmla="*/ 122 w 142"/>
                <a:gd name="T93" fmla="*/ 5 h 87"/>
                <a:gd name="T94" fmla="*/ 115 w 142"/>
                <a:gd name="T95" fmla="*/ 3 h 87"/>
                <a:gd name="T96" fmla="*/ 121 w 142"/>
                <a:gd name="T97" fmla="*/ 3 h 87"/>
                <a:gd name="T98" fmla="*/ 131 w 142"/>
                <a:gd name="T99" fmla="*/ 3 h 87"/>
                <a:gd name="T100" fmla="*/ 117 w 142"/>
                <a:gd name="T101" fmla="*/ 3 h 87"/>
                <a:gd name="T102" fmla="*/ 115 w 142"/>
                <a:gd name="T103" fmla="*/ 3 h 87"/>
                <a:gd name="T104" fmla="*/ 131 w 142"/>
                <a:gd name="T105" fmla="*/ 3 h 87"/>
                <a:gd name="T106" fmla="*/ 128 w 142"/>
                <a:gd name="T107" fmla="*/ 3 h 87"/>
                <a:gd name="T108" fmla="*/ 113 w 142"/>
                <a:gd name="T109" fmla="*/ 2 h 87"/>
                <a:gd name="T110" fmla="*/ 57 w 142"/>
                <a:gd name="T111" fmla="*/ 2 h 87"/>
                <a:gd name="T112" fmla="*/ 57 w 142"/>
                <a:gd name="T113"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2" h="87">
                  <a:moveTo>
                    <a:pt x="73" y="87"/>
                  </a:moveTo>
                  <a:lnTo>
                    <a:pt x="71" y="87"/>
                  </a:lnTo>
                  <a:lnTo>
                    <a:pt x="73" y="87"/>
                  </a:lnTo>
                  <a:close/>
                  <a:moveTo>
                    <a:pt x="71" y="82"/>
                  </a:moveTo>
                  <a:lnTo>
                    <a:pt x="71" y="84"/>
                  </a:lnTo>
                  <a:lnTo>
                    <a:pt x="71" y="82"/>
                  </a:lnTo>
                  <a:close/>
                  <a:moveTo>
                    <a:pt x="58" y="80"/>
                  </a:moveTo>
                  <a:lnTo>
                    <a:pt x="58" y="78"/>
                  </a:lnTo>
                  <a:lnTo>
                    <a:pt x="58" y="80"/>
                  </a:lnTo>
                  <a:close/>
                  <a:moveTo>
                    <a:pt x="37" y="77"/>
                  </a:moveTo>
                  <a:lnTo>
                    <a:pt x="37" y="75"/>
                  </a:lnTo>
                  <a:lnTo>
                    <a:pt x="37" y="77"/>
                  </a:lnTo>
                  <a:close/>
                  <a:moveTo>
                    <a:pt x="71" y="73"/>
                  </a:moveTo>
                  <a:lnTo>
                    <a:pt x="71" y="71"/>
                  </a:lnTo>
                  <a:lnTo>
                    <a:pt x="71" y="73"/>
                  </a:lnTo>
                  <a:close/>
                  <a:moveTo>
                    <a:pt x="71" y="66"/>
                  </a:moveTo>
                  <a:lnTo>
                    <a:pt x="73" y="66"/>
                  </a:lnTo>
                  <a:lnTo>
                    <a:pt x="71" y="66"/>
                  </a:lnTo>
                  <a:close/>
                  <a:moveTo>
                    <a:pt x="80" y="62"/>
                  </a:moveTo>
                  <a:lnTo>
                    <a:pt x="79" y="62"/>
                  </a:lnTo>
                  <a:lnTo>
                    <a:pt x="80" y="62"/>
                  </a:lnTo>
                  <a:close/>
                  <a:moveTo>
                    <a:pt x="77" y="60"/>
                  </a:moveTo>
                  <a:lnTo>
                    <a:pt x="77" y="62"/>
                  </a:lnTo>
                  <a:lnTo>
                    <a:pt x="77" y="60"/>
                  </a:lnTo>
                  <a:close/>
                  <a:moveTo>
                    <a:pt x="128" y="60"/>
                  </a:moveTo>
                  <a:lnTo>
                    <a:pt x="126" y="60"/>
                  </a:lnTo>
                  <a:lnTo>
                    <a:pt x="128" y="60"/>
                  </a:lnTo>
                  <a:close/>
                  <a:moveTo>
                    <a:pt x="121" y="60"/>
                  </a:moveTo>
                  <a:lnTo>
                    <a:pt x="121" y="58"/>
                  </a:lnTo>
                  <a:lnTo>
                    <a:pt x="121" y="60"/>
                  </a:lnTo>
                  <a:close/>
                  <a:moveTo>
                    <a:pt x="89" y="58"/>
                  </a:moveTo>
                  <a:lnTo>
                    <a:pt x="88" y="58"/>
                  </a:lnTo>
                  <a:lnTo>
                    <a:pt x="89" y="58"/>
                  </a:lnTo>
                  <a:close/>
                  <a:moveTo>
                    <a:pt x="133" y="58"/>
                  </a:moveTo>
                  <a:lnTo>
                    <a:pt x="131" y="58"/>
                  </a:lnTo>
                  <a:lnTo>
                    <a:pt x="133" y="58"/>
                  </a:lnTo>
                  <a:lnTo>
                    <a:pt x="131" y="58"/>
                  </a:lnTo>
                  <a:lnTo>
                    <a:pt x="133" y="58"/>
                  </a:lnTo>
                  <a:close/>
                  <a:moveTo>
                    <a:pt x="124" y="58"/>
                  </a:moveTo>
                  <a:lnTo>
                    <a:pt x="126" y="58"/>
                  </a:lnTo>
                  <a:lnTo>
                    <a:pt x="124" y="58"/>
                  </a:lnTo>
                  <a:close/>
                  <a:moveTo>
                    <a:pt x="124" y="58"/>
                  </a:moveTo>
                  <a:lnTo>
                    <a:pt x="126" y="58"/>
                  </a:lnTo>
                  <a:lnTo>
                    <a:pt x="124" y="58"/>
                  </a:lnTo>
                  <a:close/>
                  <a:moveTo>
                    <a:pt x="126" y="58"/>
                  </a:moveTo>
                  <a:lnTo>
                    <a:pt x="124" y="58"/>
                  </a:lnTo>
                  <a:lnTo>
                    <a:pt x="126" y="58"/>
                  </a:lnTo>
                  <a:close/>
                  <a:moveTo>
                    <a:pt x="126" y="58"/>
                  </a:moveTo>
                  <a:lnTo>
                    <a:pt x="126" y="56"/>
                  </a:lnTo>
                  <a:lnTo>
                    <a:pt x="126" y="58"/>
                  </a:lnTo>
                  <a:close/>
                  <a:moveTo>
                    <a:pt x="126" y="56"/>
                  </a:moveTo>
                  <a:lnTo>
                    <a:pt x="126" y="58"/>
                  </a:lnTo>
                  <a:lnTo>
                    <a:pt x="126" y="56"/>
                  </a:lnTo>
                  <a:close/>
                  <a:moveTo>
                    <a:pt x="121" y="56"/>
                  </a:moveTo>
                  <a:lnTo>
                    <a:pt x="119" y="56"/>
                  </a:lnTo>
                  <a:lnTo>
                    <a:pt x="121" y="56"/>
                  </a:lnTo>
                  <a:close/>
                  <a:moveTo>
                    <a:pt x="137" y="56"/>
                  </a:moveTo>
                  <a:lnTo>
                    <a:pt x="135" y="56"/>
                  </a:lnTo>
                  <a:lnTo>
                    <a:pt x="137" y="55"/>
                  </a:lnTo>
                  <a:lnTo>
                    <a:pt x="137" y="56"/>
                  </a:lnTo>
                  <a:close/>
                  <a:moveTo>
                    <a:pt x="126" y="55"/>
                  </a:moveTo>
                  <a:lnTo>
                    <a:pt x="124" y="55"/>
                  </a:lnTo>
                  <a:lnTo>
                    <a:pt x="126" y="55"/>
                  </a:lnTo>
                  <a:close/>
                  <a:moveTo>
                    <a:pt x="126" y="53"/>
                  </a:moveTo>
                  <a:lnTo>
                    <a:pt x="124" y="53"/>
                  </a:lnTo>
                  <a:lnTo>
                    <a:pt x="126" y="53"/>
                  </a:lnTo>
                  <a:close/>
                  <a:moveTo>
                    <a:pt x="126" y="51"/>
                  </a:moveTo>
                  <a:lnTo>
                    <a:pt x="124" y="51"/>
                  </a:lnTo>
                  <a:lnTo>
                    <a:pt x="126" y="51"/>
                  </a:lnTo>
                  <a:close/>
                  <a:moveTo>
                    <a:pt x="135" y="51"/>
                  </a:moveTo>
                  <a:lnTo>
                    <a:pt x="133" y="51"/>
                  </a:lnTo>
                  <a:lnTo>
                    <a:pt x="135" y="51"/>
                  </a:lnTo>
                  <a:close/>
                  <a:moveTo>
                    <a:pt x="124" y="51"/>
                  </a:moveTo>
                  <a:lnTo>
                    <a:pt x="124" y="49"/>
                  </a:lnTo>
                  <a:lnTo>
                    <a:pt x="124" y="51"/>
                  </a:lnTo>
                  <a:close/>
                  <a:moveTo>
                    <a:pt x="128" y="49"/>
                  </a:moveTo>
                  <a:lnTo>
                    <a:pt x="128" y="47"/>
                  </a:lnTo>
                  <a:lnTo>
                    <a:pt x="128" y="49"/>
                  </a:lnTo>
                  <a:close/>
                  <a:moveTo>
                    <a:pt x="128" y="47"/>
                  </a:moveTo>
                  <a:lnTo>
                    <a:pt x="128" y="49"/>
                  </a:lnTo>
                  <a:lnTo>
                    <a:pt x="128" y="47"/>
                  </a:lnTo>
                  <a:lnTo>
                    <a:pt x="128" y="49"/>
                  </a:lnTo>
                  <a:lnTo>
                    <a:pt x="128" y="47"/>
                  </a:lnTo>
                  <a:close/>
                  <a:moveTo>
                    <a:pt x="128" y="47"/>
                  </a:moveTo>
                  <a:lnTo>
                    <a:pt x="126" y="47"/>
                  </a:lnTo>
                  <a:lnTo>
                    <a:pt x="126" y="49"/>
                  </a:lnTo>
                  <a:lnTo>
                    <a:pt x="126" y="47"/>
                  </a:lnTo>
                  <a:lnTo>
                    <a:pt x="128" y="47"/>
                  </a:lnTo>
                  <a:close/>
                  <a:moveTo>
                    <a:pt x="128" y="47"/>
                  </a:moveTo>
                  <a:lnTo>
                    <a:pt x="126" y="47"/>
                  </a:lnTo>
                  <a:lnTo>
                    <a:pt x="128" y="47"/>
                  </a:lnTo>
                  <a:close/>
                  <a:moveTo>
                    <a:pt x="128" y="47"/>
                  </a:moveTo>
                  <a:lnTo>
                    <a:pt x="128" y="49"/>
                  </a:lnTo>
                  <a:lnTo>
                    <a:pt x="128" y="47"/>
                  </a:lnTo>
                  <a:close/>
                  <a:moveTo>
                    <a:pt x="133" y="44"/>
                  </a:moveTo>
                  <a:lnTo>
                    <a:pt x="131" y="44"/>
                  </a:lnTo>
                  <a:lnTo>
                    <a:pt x="133" y="44"/>
                  </a:lnTo>
                  <a:close/>
                  <a:moveTo>
                    <a:pt x="135" y="36"/>
                  </a:moveTo>
                  <a:lnTo>
                    <a:pt x="137" y="34"/>
                  </a:lnTo>
                  <a:lnTo>
                    <a:pt x="135" y="34"/>
                  </a:lnTo>
                  <a:lnTo>
                    <a:pt x="137" y="34"/>
                  </a:lnTo>
                  <a:lnTo>
                    <a:pt x="135" y="36"/>
                  </a:lnTo>
                  <a:close/>
                  <a:moveTo>
                    <a:pt x="137" y="34"/>
                  </a:moveTo>
                  <a:lnTo>
                    <a:pt x="135" y="34"/>
                  </a:lnTo>
                  <a:lnTo>
                    <a:pt x="137" y="34"/>
                  </a:lnTo>
                  <a:close/>
                  <a:moveTo>
                    <a:pt x="130" y="34"/>
                  </a:moveTo>
                  <a:lnTo>
                    <a:pt x="130" y="33"/>
                  </a:lnTo>
                  <a:lnTo>
                    <a:pt x="130" y="34"/>
                  </a:lnTo>
                  <a:close/>
                  <a:moveTo>
                    <a:pt x="131" y="33"/>
                  </a:moveTo>
                  <a:lnTo>
                    <a:pt x="130" y="33"/>
                  </a:lnTo>
                  <a:lnTo>
                    <a:pt x="131" y="33"/>
                  </a:lnTo>
                  <a:close/>
                  <a:moveTo>
                    <a:pt x="7" y="31"/>
                  </a:moveTo>
                  <a:lnTo>
                    <a:pt x="9" y="31"/>
                  </a:lnTo>
                  <a:lnTo>
                    <a:pt x="7" y="31"/>
                  </a:lnTo>
                  <a:close/>
                  <a:moveTo>
                    <a:pt x="131" y="31"/>
                  </a:moveTo>
                  <a:lnTo>
                    <a:pt x="130" y="31"/>
                  </a:lnTo>
                  <a:lnTo>
                    <a:pt x="131" y="31"/>
                  </a:lnTo>
                  <a:close/>
                  <a:moveTo>
                    <a:pt x="133" y="29"/>
                  </a:moveTo>
                  <a:lnTo>
                    <a:pt x="133" y="31"/>
                  </a:lnTo>
                  <a:lnTo>
                    <a:pt x="133" y="29"/>
                  </a:lnTo>
                  <a:close/>
                  <a:moveTo>
                    <a:pt x="131" y="29"/>
                  </a:moveTo>
                  <a:lnTo>
                    <a:pt x="131" y="31"/>
                  </a:lnTo>
                  <a:lnTo>
                    <a:pt x="131" y="29"/>
                  </a:lnTo>
                  <a:lnTo>
                    <a:pt x="131" y="31"/>
                  </a:lnTo>
                  <a:lnTo>
                    <a:pt x="131" y="29"/>
                  </a:lnTo>
                  <a:close/>
                  <a:moveTo>
                    <a:pt x="135" y="29"/>
                  </a:moveTo>
                  <a:lnTo>
                    <a:pt x="133" y="29"/>
                  </a:lnTo>
                  <a:lnTo>
                    <a:pt x="135" y="29"/>
                  </a:lnTo>
                  <a:close/>
                  <a:moveTo>
                    <a:pt x="16" y="29"/>
                  </a:moveTo>
                  <a:lnTo>
                    <a:pt x="18" y="29"/>
                  </a:lnTo>
                  <a:lnTo>
                    <a:pt x="16" y="29"/>
                  </a:lnTo>
                  <a:close/>
                  <a:moveTo>
                    <a:pt x="4" y="29"/>
                  </a:moveTo>
                  <a:lnTo>
                    <a:pt x="4" y="27"/>
                  </a:lnTo>
                  <a:lnTo>
                    <a:pt x="4" y="29"/>
                  </a:lnTo>
                  <a:close/>
                  <a:moveTo>
                    <a:pt x="16" y="29"/>
                  </a:moveTo>
                  <a:lnTo>
                    <a:pt x="18" y="29"/>
                  </a:lnTo>
                  <a:lnTo>
                    <a:pt x="16" y="29"/>
                  </a:lnTo>
                  <a:lnTo>
                    <a:pt x="16" y="27"/>
                  </a:lnTo>
                  <a:lnTo>
                    <a:pt x="16" y="29"/>
                  </a:lnTo>
                  <a:close/>
                  <a:moveTo>
                    <a:pt x="11" y="29"/>
                  </a:moveTo>
                  <a:lnTo>
                    <a:pt x="11" y="27"/>
                  </a:lnTo>
                  <a:lnTo>
                    <a:pt x="11" y="29"/>
                  </a:lnTo>
                  <a:close/>
                  <a:moveTo>
                    <a:pt x="133" y="27"/>
                  </a:moveTo>
                  <a:lnTo>
                    <a:pt x="133" y="29"/>
                  </a:lnTo>
                  <a:lnTo>
                    <a:pt x="133" y="27"/>
                  </a:lnTo>
                  <a:close/>
                  <a:moveTo>
                    <a:pt x="6" y="29"/>
                  </a:moveTo>
                  <a:lnTo>
                    <a:pt x="6" y="27"/>
                  </a:lnTo>
                  <a:lnTo>
                    <a:pt x="6" y="29"/>
                  </a:lnTo>
                  <a:close/>
                  <a:moveTo>
                    <a:pt x="11" y="29"/>
                  </a:moveTo>
                  <a:lnTo>
                    <a:pt x="11" y="27"/>
                  </a:lnTo>
                  <a:lnTo>
                    <a:pt x="11" y="29"/>
                  </a:lnTo>
                  <a:close/>
                  <a:moveTo>
                    <a:pt x="18" y="27"/>
                  </a:moveTo>
                  <a:lnTo>
                    <a:pt x="18" y="29"/>
                  </a:lnTo>
                  <a:lnTo>
                    <a:pt x="18" y="27"/>
                  </a:lnTo>
                  <a:lnTo>
                    <a:pt x="18" y="29"/>
                  </a:lnTo>
                  <a:lnTo>
                    <a:pt x="18" y="27"/>
                  </a:lnTo>
                  <a:close/>
                  <a:moveTo>
                    <a:pt x="11" y="27"/>
                  </a:moveTo>
                  <a:lnTo>
                    <a:pt x="9" y="27"/>
                  </a:lnTo>
                  <a:lnTo>
                    <a:pt x="11" y="27"/>
                  </a:lnTo>
                  <a:close/>
                  <a:moveTo>
                    <a:pt x="135" y="27"/>
                  </a:moveTo>
                  <a:lnTo>
                    <a:pt x="133" y="27"/>
                  </a:lnTo>
                  <a:lnTo>
                    <a:pt x="135" y="27"/>
                  </a:lnTo>
                  <a:close/>
                  <a:moveTo>
                    <a:pt x="4" y="27"/>
                  </a:moveTo>
                  <a:lnTo>
                    <a:pt x="2" y="27"/>
                  </a:lnTo>
                  <a:lnTo>
                    <a:pt x="4" y="27"/>
                  </a:lnTo>
                  <a:close/>
                  <a:moveTo>
                    <a:pt x="16" y="27"/>
                  </a:moveTo>
                  <a:lnTo>
                    <a:pt x="15" y="27"/>
                  </a:lnTo>
                  <a:lnTo>
                    <a:pt x="16" y="27"/>
                  </a:lnTo>
                  <a:close/>
                  <a:moveTo>
                    <a:pt x="4" y="27"/>
                  </a:moveTo>
                  <a:lnTo>
                    <a:pt x="2" y="27"/>
                  </a:lnTo>
                  <a:lnTo>
                    <a:pt x="4" y="27"/>
                  </a:lnTo>
                  <a:close/>
                  <a:moveTo>
                    <a:pt x="2" y="27"/>
                  </a:moveTo>
                  <a:lnTo>
                    <a:pt x="4" y="27"/>
                  </a:lnTo>
                  <a:lnTo>
                    <a:pt x="2" y="27"/>
                  </a:lnTo>
                  <a:lnTo>
                    <a:pt x="4" y="27"/>
                  </a:lnTo>
                  <a:lnTo>
                    <a:pt x="2" y="27"/>
                  </a:lnTo>
                  <a:close/>
                  <a:moveTo>
                    <a:pt x="137" y="25"/>
                  </a:moveTo>
                  <a:lnTo>
                    <a:pt x="137" y="27"/>
                  </a:lnTo>
                  <a:lnTo>
                    <a:pt x="135" y="27"/>
                  </a:lnTo>
                  <a:lnTo>
                    <a:pt x="137" y="27"/>
                  </a:lnTo>
                  <a:lnTo>
                    <a:pt x="135" y="27"/>
                  </a:lnTo>
                  <a:lnTo>
                    <a:pt x="137" y="27"/>
                  </a:lnTo>
                  <a:lnTo>
                    <a:pt x="137" y="25"/>
                  </a:lnTo>
                  <a:close/>
                  <a:moveTo>
                    <a:pt x="16" y="25"/>
                  </a:moveTo>
                  <a:lnTo>
                    <a:pt x="16" y="27"/>
                  </a:lnTo>
                  <a:lnTo>
                    <a:pt x="16" y="25"/>
                  </a:lnTo>
                  <a:close/>
                  <a:moveTo>
                    <a:pt x="2" y="27"/>
                  </a:moveTo>
                  <a:lnTo>
                    <a:pt x="2" y="25"/>
                  </a:lnTo>
                  <a:lnTo>
                    <a:pt x="4" y="25"/>
                  </a:lnTo>
                  <a:lnTo>
                    <a:pt x="2" y="27"/>
                  </a:lnTo>
                  <a:close/>
                  <a:moveTo>
                    <a:pt x="0" y="25"/>
                  </a:moveTo>
                  <a:lnTo>
                    <a:pt x="0" y="27"/>
                  </a:lnTo>
                  <a:lnTo>
                    <a:pt x="0" y="25"/>
                  </a:lnTo>
                  <a:close/>
                  <a:moveTo>
                    <a:pt x="2" y="27"/>
                  </a:moveTo>
                  <a:lnTo>
                    <a:pt x="2" y="25"/>
                  </a:lnTo>
                  <a:lnTo>
                    <a:pt x="2" y="27"/>
                  </a:lnTo>
                  <a:close/>
                  <a:moveTo>
                    <a:pt x="0" y="25"/>
                  </a:moveTo>
                  <a:lnTo>
                    <a:pt x="2" y="25"/>
                  </a:lnTo>
                  <a:lnTo>
                    <a:pt x="0" y="25"/>
                  </a:lnTo>
                  <a:close/>
                  <a:moveTo>
                    <a:pt x="142" y="25"/>
                  </a:moveTo>
                  <a:lnTo>
                    <a:pt x="141" y="25"/>
                  </a:lnTo>
                  <a:lnTo>
                    <a:pt x="142" y="25"/>
                  </a:lnTo>
                  <a:close/>
                  <a:moveTo>
                    <a:pt x="141" y="25"/>
                  </a:moveTo>
                  <a:lnTo>
                    <a:pt x="142" y="25"/>
                  </a:lnTo>
                  <a:lnTo>
                    <a:pt x="141" y="25"/>
                  </a:lnTo>
                  <a:close/>
                  <a:moveTo>
                    <a:pt x="16" y="25"/>
                  </a:moveTo>
                  <a:lnTo>
                    <a:pt x="16" y="24"/>
                  </a:lnTo>
                  <a:lnTo>
                    <a:pt x="16" y="25"/>
                  </a:lnTo>
                  <a:close/>
                  <a:moveTo>
                    <a:pt x="16" y="24"/>
                  </a:moveTo>
                  <a:lnTo>
                    <a:pt x="16" y="25"/>
                  </a:lnTo>
                  <a:lnTo>
                    <a:pt x="16" y="24"/>
                  </a:lnTo>
                  <a:close/>
                  <a:moveTo>
                    <a:pt x="137" y="24"/>
                  </a:moveTo>
                  <a:lnTo>
                    <a:pt x="137" y="25"/>
                  </a:lnTo>
                  <a:lnTo>
                    <a:pt x="137" y="24"/>
                  </a:lnTo>
                  <a:close/>
                  <a:moveTo>
                    <a:pt x="16" y="24"/>
                  </a:moveTo>
                  <a:lnTo>
                    <a:pt x="15" y="24"/>
                  </a:lnTo>
                  <a:lnTo>
                    <a:pt x="16" y="24"/>
                  </a:lnTo>
                  <a:lnTo>
                    <a:pt x="15" y="24"/>
                  </a:lnTo>
                  <a:lnTo>
                    <a:pt x="16" y="24"/>
                  </a:lnTo>
                  <a:close/>
                  <a:moveTo>
                    <a:pt x="141" y="24"/>
                  </a:moveTo>
                  <a:lnTo>
                    <a:pt x="141" y="22"/>
                  </a:lnTo>
                  <a:lnTo>
                    <a:pt x="141" y="24"/>
                  </a:lnTo>
                  <a:close/>
                  <a:moveTo>
                    <a:pt x="135" y="20"/>
                  </a:moveTo>
                  <a:lnTo>
                    <a:pt x="135" y="22"/>
                  </a:lnTo>
                  <a:lnTo>
                    <a:pt x="135" y="20"/>
                  </a:lnTo>
                  <a:close/>
                  <a:moveTo>
                    <a:pt x="130" y="18"/>
                  </a:moveTo>
                  <a:lnTo>
                    <a:pt x="128" y="18"/>
                  </a:lnTo>
                  <a:lnTo>
                    <a:pt x="130" y="18"/>
                  </a:lnTo>
                  <a:close/>
                  <a:moveTo>
                    <a:pt x="135" y="16"/>
                  </a:moveTo>
                  <a:lnTo>
                    <a:pt x="133" y="16"/>
                  </a:lnTo>
                  <a:lnTo>
                    <a:pt x="135" y="16"/>
                  </a:lnTo>
                  <a:close/>
                  <a:moveTo>
                    <a:pt x="142" y="16"/>
                  </a:moveTo>
                  <a:lnTo>
                    <a:pt x="142" y="14"/>
                  </a:lnTo>
                  <a:lnTo>
                    <a:pt x="142" y="16"/>
                  </a:lnTo>
                  <a:close/>
                  <a:moveTo>
                    <a:pt x="139" y="13"/>
                  </a:moveTo>
                  <a:lnTo>
                    <a:pt x="137" y="13"/>
                  </a:lnTo>
                  <a:lnTo>
                    <a:pt x="139" y="13"/>
                  </a:lnTo>
                  <a:close/>
                  <a:moveTo>
                    <a:pt x="131" y="13"/>
                  </a:moveTo>
                  <a:lnTo>
                    <a:pt x="131" y="11"/>
                  </a:lnTo>
                  <a:lnTo>
                    <a:pt x="131" y="13"/>
                  </a:lnTo>
                  <a:close/>
                  <a:moveTo>
                    <a:pt x="108" y="11"/>
                  </a:moveTo>
                  <a:lnTo>
                    <a:pt x="106" y="11"/>
                  </a:lnTo>
                  <a:lnTo>
                    <a:pt x="108" y="11"/>
                  </a:lnTo>
                  <a:close/>
                  <a:moveTo>
                    <a:pt x="106" y="11"/>
                  </a:moveTo>
                  <a:lnTo>
                    <a:pt x="108" y="11"/>
                  </a:lnTo>
                  <a:lnTo>
                    <a:pt x="106" y="11"/>
                  </a:lnTo>
                  <a:close/>
                  <a:moveTo>
                    <a:pt x="106" y="11"/>
                  </a:moveTo>
                  <a:lnTo>
                    <a:pt x="104" y="11"/>
                  </a:lnTo>
                  <a:lnTo>
                    <a:pt x="106" y="11"/>
                  </a:lnTo>
                  <a:close/>
                  <a:moveTo>
                    <a:pt x="104" y="9"/>
                  </a:moveTo>
                  <a:lnTo>
                    <a:pt x="104" y="11"/>
                  </a:lnTo>
                  <a:lnTo>
                    <a:pt x="104" y="9"/>
                  </a:lnTo>
                  <a:close/>
                  <a:moveTo>
                    <a:pt x="102" y="9"/>
                  </a:moveTo>
                  <a:lnTo>
                    <a:pt x="102" y="11"/>
                  </a:lnTo>
                  <a:lnTo>
                    <a:pt x="102" y="9"/>
                  </a:lnTo>
                  <a:close/>
                  <a:moveTo>
                    <a:pt x="121" y="9"/>
                  </a:moveTo>
                  <a:lnTo>
                    <a:pt x="121" y="11"/>
                  </a:lnTo>
                  <a:lnTo>
                    <a:pt x="119" y="11"/>
                  </a:lnTo>
                  <a:lnTo>
                    <a:pt x="119" y="9"/>
                  </a:lnTo>
                  <a:lnTo>
                    <a:pt x="121" y="9"/>
                  </a:lnTo>
                  <a:close/>
                  <a:moveTo>
                    <a:pt x="110" y="9"/>
                  </a:moveTo>
                  <a:lnTo>
                    <a:pt x="108" y="9"/>
                  </a:lnTo>
                  <a:lnTo>
                    <a:pt x="110" y="9"/>
                  </a:lnTo>
                  <a:close/>
                  <a:moveTo>
                    <a:pt x="122" y="9"/>
                  </a:moveTo>
                  <a:lnTo>
                    <a:pt x="121" y="9"/>
                  </a:lnTo>
                  <a:lnTo>
                    <a:pt x="122" y="9"/>
                  </a:lnTo>
                  <a:close/>
                  <a:moveTo>
                    <a:pt x="115" y="9"/>
                  </a:moveTo>
                  <a:lnTo>
                    <a:pt x="117" y="9"/>
                  </a:lnTo>
                  <a:lnTo>
                    <a:pt x="115" y="9"/>
                  </a:lnTo>
                  <a:close/>
                  <a:moveTo>
                    <a:pt x="122" y="9"/>
                  </a:moveTo>
                  <a:lnTo>
                    <a:pt x="122" y="7"/>
                  </a:lnTo>
                  <a:lnTo>
                    <a:pt x="122" y="9"/>
                  </a:lnTo>
                  <a:close/>
                  <a:moveTo>
                    <a:pt x="117" y="7"/>
                  </a:moveTo>
                  <a:lnTo>
                    <a:pt x="115" y="7"/>
                  </a:lnTo>
                  <a:lnTo>
                    <a:pt x="117" y="7"/>
                  </a:lnTo>
                  <a:close/>
                  <a:moveTo>
                    <a:pt x="117" y="5"/>
                  </a:moveTo>
                  <a:lnTo>
                    <a:pt x="115" y="5"/>
                  </a:lnTo>
                  <a:lnTo>
                    <a:pt x="117" y="5"/>
                  </a:lnTo>
                  <a:close/>
                  <a:moveTo>
                    <a:pt x="122" y="5"/>
                  </a:moveTo>
                  <a:lnTo>
                    <a:pt x="121" y="5"/>
                  </a:lnTo>
                  <a:lnTo>
                    <a:pt x="122" y="3"/>
                  </a:lnTo>
                  <a:lnTo>
                    <a:pt x="122" y="5"/>
                  </a:lnTo>
                  <a:close/>
                  <a:moveTo>
                    <a:pt x="126" y="3"/>
                  </a:moveTo>
                  <a:lnTo>
                    <a:pt x="126" y="5"/>
                  </a:lnTo>
                  <a:lnTo>
                    <a:pt x="126" y="3"/>
                  </a:lnTo>
                  <a:close/>
                  <a:moveTo>
                    <a:pt x="117" y="3"/>
                  </a:moveTo>
                  <a:lnTo>
                    <a:pt x="117" y="5"/>
                  </a:lnTo>
                  <a:lnTo>
                    <a:pt x="115" y="3"/>
                  </a:lnTo>
                  <a:lnTo>
                    <a:pt x="117" y="3"/>
                  </a:lnTo>
                  <a:close/>
                  <a:moveTo>
                    <a:pt x="126" y="3"/>
                  </a:moveTo>
                  <a:lnTo>
                    <a:pt x="124" y="3"/>
                  </a:lnTo>
                  <a:lnTo>
                    <a:pt x="126" y="3"/>
                  </a:lnTo>
                  <a:close/>
                  <a:moveTo>
                    <a:pt x="119" y="3"/>
                  </a:moveTo>
                  <a:lnTo>
                    <a:pt x="121" y="3"/>
                  </a:lnTo>
                  <a:lnTo>
                    <a:pt x="119" y="3"/>
                  </a:lnTo>
                  <a:lnTo>
                    <a:pt x="119" y="5"/>
                  </a:lnTo>
                  <a:lnTo>
                    <a:pt x="119" y="3"/>
                  </a:lnTo>
                  <a:close/>
                  <a:moveTo>
                    <a:pt x="131" y="3"/>
                  </a:moveTo>
                  <a:lnTo>
                    <a:pt x="130" y="3"/>
                  </a:lnTo>
                  <a:lnTo>
                    <a:pt x="131" y="3"/>
                  </a:lnTo>
                  <a:close/>
                  <a:moveTo>
                    <a:pt x="128" y="3"/>
                  </a:moveTo>
                  <a:lnTo>
                    <a:pt x="126" y="3"/>
                  </a:lnTo>
                  <a:lnTo>
                    <a:pt x="128" y="3"/>
                  </a:lnTo>
                  <a:close/>
                  <a:moveTo>
                    <a:pt x="117" y="3"/>
                  </a:moveTo>
                  <a:lnTo>
                    <a:pt x="115" y="3"/>
                  </a:lnTo>
                  <a:lnTo>
                    <a:pt x="117" y="3"/>
                  </a:lnTo>
                  <a:close/>
                  <a:moveTo>
                    <a:pt x="117" y="3"/>
                  </a:moveTo>
                  <a:lnTo>
                    <a:pt x="115" y="3"/>
                  </a:lnTo>
                  <a:lnTo>
                    <a:pt x="117" y="3"/>
                  </a:lnTo>
                  <a:close/>
                  <a:moveTo>
                    <a:pt x="115" y="3"/>
                  </a:moveTo>
                  <a:lnTo>
                    <a:pt x="113" y="3"/>
                  </a:lnTo>
                  <a:lnTo>
                    <a:pt x="115" y="3"/>
                  </a:lnTo>
                  <a:lnTo>
                    <a:pt x="113" y="3"/>
                  </a:lnTo>
                  <a:lnTo>
                    <a:pt x="115" y="3"/>
                  </a:lnTo>
                  <a:close/>
                  <a:moveTo>
                    <a:pt x="119" y="3"/>
                  </a:moveTo>
                  <a:lnTo>
                    <a:pt x="117" y="3"/>
                  </a:lnTo>
                  <a:lnTo>
                    <a:pt x="119" y="3"/>
                  </a:lnTo>
                  <a:close/>
                  <a:moveTo>
                    <a:pt x="131" y="3"/>
                  </a:moveTo>
                  <a:lnTo>
                    <a:pt x="130" y="3"/>
                  </a:lnTo>
                  <a:lnTo>
                    <a:pt x="131" y="3"/>
                  </a:lnTo>
                  <a:close/>
                  <a:moveTo>
                    <a:pt x="115" y="2"/>
                  </a:moveTo>
                  <a:lnTo>
                    <a:pt x="115" y="3"/>
                  </a:lnTo>
                  <a:lnTo>
                    <a:pt x="115" y="2"/>
                  </a:lnTo>
                  <a:close/>
                  <a:moveTo>
                    <a:pt x="128" y="3"/>
                  </a:moveTo>
                  <a:lnTo>
                    <a:pt x="128" y="2"/>
                  </a:lnTo>
                  <a:lnTo>
                    <a:pt x="128" y="3"/>
                  </a:lnTo>
                  <a:close/>
                  <a:moveTo>
                    <a:pt x="128" y="3"/>
                  </a:moveTo>
                  <a:lnTo>
                    <a:pt x="128" y="2"/>
                  </a:lnTo>
                  <a:lnTo>
                    <a:pt x="128" y="3"/>
                  </a:lnTo>
                  <a:close/>
                  <a:moveTo>
                    <a:pt x="113" y="2"/>
                  </a:moveTo>
                  <a:lnTo>
                    <a:pt x="111" y="2"/>
                  </a:lnTo>
                  <a:lnTo>
                    <a:pt x="113" y="2"/>
                  </a:lnTo>
                  <a:close/>
                  <a:moveTo>
                    <a:pt x="113" y="2"/>
                  </a:moveTo>
                  <a:lnTo>
                    <a:pt x="111" y="2"/>
                  </a:lnTo>
                  <a:lnTo>
                    <a:pt x="113" y="2"/>
                  </a:lnTo>
                  <a:close/>
                  <a:moveTo>
                    <a:pt x="57" y="2"/>
                  </a:moveTo>
                  <a:lnTo>
                    <a:pt x="58" y="2"/>
                  </a:lnTo>
                  <a:lnTo>
                    <a:pt x="57" y="2"/>
                  </a:lnTo>
                  <a:close/>
                  <a:moveTo>
                    <a:pt x="57" y="2"/>
                  </a:moveTo>
                  <a:lnTo>
                    <a:pt x="57" y="0"/>
                  </a:lnTo>
                  <a:lnTo>
                    <a:pt x="57" y="2"/>
                  </a:lnTo>
                  <a:close/>
                  <a:moveTo>
                    <a:pt x="57" y="0"/>
                  </a:moveTo>
                  <a:lnTo>
                    <a:pt x="58" y="0"/>
                  </a:lnTo>
                  <a:lnTo>
                    <a:pt x="57" y="0"/>
                  </a:lnTo>
                  <a:close/>
                </a:path>
              </a:pathLst>
            </a:custGeom>
            <a:grpFill/>
            <a:ln w="3175" cap="rnd" cmpd="sng">
              <a:solidFill>
                <a:schemeClr val="bg1"/>
              </a:solidFill>
              <a:prstDash val="solid"/>
              <a:round/>
              <a:headEnd type="none" w="med" len="med"/>
              <a:tailEnd type="none" w="med" len="med"/>
            </a:ln>
            <a:effectLst/>
          </p:spPr>
          <p:txBody>
            <a:bodyPr/>
            <a:lstStyle/>
            <a:p>
              <a:endParaRPr lang="en-US" dirty="0">
                <a:solidFill>
                  <a:srgbClr val="000000"/>
                </a:solidFill>
              </a:endParaRPr>
            </a:p>
          </p:txBody>
        </p:sp>
        <p:sp>
          <p:nvSpPr>
            <p:cNvPr id="139" name="Freeform 138"/>
            <p:cNvSpPr>
              <a:spLocks/>
            </p:cNvSpPr>
            <p:nvPr/>
          </p:nvSpPr>
          <p:spPr bwMode="auto">
            <a:xfrm>
              <a:off x="2258479" y="3113445"/>
              <a:ext cx="23494" cy="23494"/>
            </a:xfrm>
            <a:custGeom>
              <a:avLst/>
              <a:gdLst>
                <a:gd name="T0" fmla="*/ 4 w 13"/>
                <a:gd name="T1" fmla="*/ 4 h 13"/>
                <a:gd name="T2" fmla="*/ 4 w 13"/>
                <a:gd name="T3" fmla="*/ 4 h 13"/>
                <a:gd name="T4" fmla="*/ 2 w 13"/>
                <a:gd name="T5" fmla="*/ 4 h 13"/>
                <a:gd name="T6" fmla="*/ 2 w 13"/>
                <a:gd name="T7" fmla="*/ 4 h 13"/>
                <a:gd name="T8" fmla="*/ 4 w 13"/>
                <a:gd name="T9" fmla="*/ 4 h 13"/>
                <a:gd name="T10" fmla="*/ 4 w 13"/>
                <a:gd name="T11" fmla="*/ 2 h 13"/>
                <a:gd name="T12" fmla="*/ 4 w 13"/>
                <a:gd name="T13" fmla="*/ 2 h 13"/>
                <a:gd name="T14" fmla="*/ 6 w 13"/>
                <a:gd name="T15" fmla="*/ 4 h 13"/>
                <a:gd name="T16" fmla="*/ 6 w 13"/>
                <a:gd name="T17" fmla="*/ 4 h 13"/>
                <a:gd name="T18" fmla="*/ 6 w 13"/>
                <a:gd name="T19" fmla="*/ 4 h 13"/>
                <a:gd name="T20" fmla="*/ 6 w 13"/>
                <a:gd name="T21" fmla="*/ 2 h 13"/>
                <a:gd name="T22" fmla="*/ 6 w 13"/>
                <a:gd name="T23" fmla="*/ 2 h 13"/>
                <a:gd name="T24" fmla="*/ 6 w 13"/>
                <a:gd name="T25" fmla="*/ 2 h 13"/>
                <a:gd name="T26" fmla="*/ 6 w 13"/>
                <a:gd name="T27" fmla="*/ 2 h 13"/>
                <a:gd name="T28" fmla="*/ 6 w 13"/>
                <a:gd name="T29" fmla="*/ 2 h 13"/>
                <a:gd name="T30" fmla="*/ 6 w 13"/>
                <a:gd name="T31" fmla="*/ 2 h 13"/>
                <a:gd name="T32" fmla="*/ 6 w 13"/>
                <a:gd name="T33" fmla="*/ 2 h 13"/>
                <a:gd name="T34" fmla="*/ 4 w 13"/>
                <a:gd name="T35" fmla="*/ 2 h 13"/>
                <a:gd name="T36" fmla="*/ 4 w 13"/>
                <a:gd name="T37" fmla="*/ 2 h 13"/>
                <a:gd name="T38" fmla="*/ 4 w 13"/>
                <a:gd name="T39" fmla="*/ 0 h 13"/>
                <a:gd name="T40" fmla="*/ 2 w 13"/>
                <a:gd name="T41" fmla="*/ 0 h 13"/>
                <a:gd name="T42" fmla="*/ 2 w 13"/>
                <a:gd name="T43" fmla="*/ 0 h 13"/>
                <a:gd name="T44" fmla="*/ 6 w 13"/>
                <a:gd name="T45" fmla="*/ 0 h 13"/>
                <a:gd name="T46" fmla="*/ 9 w 13"/>
                <a:gd name="T47" fmla="*/ 2 h 13"/>
                <a:gd name="T48" fmla="*/ 6 w 13"/>
                <a:gd name="T49" fmla="*/ 0 h 13"/>
                <a:gd name="T50" fmla="*/ 11 w 13"/>
                <a:gd name="T51" fmla="*/ 4 h 13"/>
                <a:gd name="T52" fmla="*/ 11 w 13"/>
                <a:gd name="T53" fmla="*/ 6 h 13"/>
                <a:gd name="T54" fmla="*/ 13 w 13"/>
                <a:gd name="T55" fmla="*/ 6 h 13"/>
                <a:gd name="T56" fmla="*/ 11 w 13"/>
                <a:gd name="T57" fmla="*/ 9 h 13"/>
                <a:gd name="T58" fmla="*/ 8 w 13"/>
                <a:gd name="T59" fmla="*/ 13 h 13"/>
                <a:gd name="T60" fmla="*/ 6 w 13"/>
                <a:gd name="T61" fmla="*/ 13 h 13"/>
                <a:gd name="T62" fmla="*/ 4 w 13"/>
                <a:gd name="T63" fmla="*/ 9 h 13"/>
                <a:gd name="T64" fmla="*/ 2 w 13"/>
                <a:gd name="T65" fmla="*/ 7 h 13"/>
                <a:gd name="T66" fmla="*/ 2 w 13"/>
                <a:gd name="T67" fmla="*/ 7 h 13"/>
                <a:gd name="T68" fmla="*/ 2 w 13"/>
                <a:gd name="T69" fmla="*/ 6 h 13"/>
                <a:gd name="T70" fmla="*/ 2 w 13"/>
                <a:gd name="T71" fmla="*/ 6 h 13"/>
                <a:gd name="T72" fmla="*/ 2 w 13"/>
                <a:gd name="T73" fmla="*/ 6 h 13"/>
                <a:gd name="T74" fmla="*/ 0 w 13"/>
                <a:gd name="T75" fmla="*/ 6 h 13"/>
                <a:gd name="T76" fmla="*/ 0 w 13"/>
                <a:gd name="T77" fmla="*/ 4 h 13"/>
                <a:gd name="T78" fmla="*/ 0 w 13"/>
                <a:gd name="T79" fmla="*/ 2 h 13"/>
                <a:gd name="T80" fmla="*/ 0 w 13"/>
                <a:gd name="T81" fmla="*/ 2 h 13"/>
                <a:gd name="T82" fmla="*/ 2 w 13"/>
                <a:gd name="T83" fmla="*/ 4 h 13"/>
                <a:gd name="T84" fmla="*/ 2 w 13"/>
                <a:gd name="T85" fmla="*/ 4 h 13"/>
                <a:gd name="T86" fmla="*/ 4 w 13"/>
                <a:gd name="T87" fmla="*/ 4 h 13"/>
                <a:gd name="T88" fmla="*/ 4 w 13"/>
                <a:gd name="T89" fmla="*/ 4 h 13"/>
                <a:gd name="T90" fmla="*/ 2 w 13"/>
                <a:gd name="T91" fmla="*/ 4 h 13"/>
                <a:gd name="T92" fmla="*/ 2 w 13"/>
                <a:gd name="T93" fmla="*/ 4 h 13"/>
                <a:gd name="T94" fmla="*/ 2 w 13"/>
                <a:gd name="T95" fmla="*/ 4 h 13"/>
                <a:gd name="T96" fmla="*/ 4 w 13"/>
                <a:gd name="T97" fmla="*/ 4 h 13"/>
                <a:gd name="T98" fmla="*/ 4 w 13"/>
                <a:gd name="T99" fmla="*/ 4 h 13"/>
                <a:gd name="T100" fmla="*/ 6 w 13"/>
                <a:gd name="T101" fmla="*/ 6 h 13"/>
                <a:gd name="T102" fmla="*/ 6 w 13"/>
                <a:gd name="T103" fmla="*/ 4 h 13"/>
                <a:gd name="T104" fmla="*/ 4 w 13"/>
                <a:gd name="T105" fmla="*/ 4 h 13"/>
                <a:gd name="T106" fmla="*/ 4 w 13"/>
                <a:gd name="T107" fmla="*/ 4 h 13"/>
                <a:gd name="T108" fmla="*/ 4 w 13"/>
                <a:gd name="T109"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 h="13">
                  <a:moveTo>
                    <a:pt x="4" y="4"/>
                  </a:moveTo>
                  <a:lnTo>
                    <a:pt x="4" y="4"/>
                  </a:lnTo>
                  <a:lnTo>
                    <a:pt x="4" y="4"/>
                  </a:lnTo>
                  <a:lnTo>
                    <a:pt x="4" y="4"/>
                  </a:lnTo>
                  <a:lnTo>
                    <a:pt x="4" y="4"/>
                  </a:lnTo>
                  <a:lnTo>
                    <a:pt x="4" y="4"/>
                  </a:lnTo>
                  <a:lnTo>
                    <a:pt x="4" y="4"/>
                  </a:lnTo>
                  <a:lnTo>
                    <a:pt x="4" y="4"/>
                  </a:lnTo>
                  <a:lnTo>
                    <a:pt x="4" y="4"/>
                  </a:lnTo>
                  <a:lnTo>
                    <a:pt x="4" y="4"/>
                  </a:lnTo>
                  <a:lnTo>
                    <a:pt x="4" y="4"/>
                  </a:lnTo>
                  <a:lnTo>
                    <a:pt x="4" y="4"/>
                  </a:lnTo>
                  <a:lnTo>
                    <a:pt x="4" y="4"/>
                  </a:lnTo>
                  <a:lnTo>
                    <a:pt x="4" y="4"/>
                  </a:lnTo>
                  <a:lnTo>
                    <a:pt x="4" y="4"/>
                  </a:lnTo>
                  <a:lnTo>
                    <a:pt x="4" y="4"/>
                  </a:lnTo>
                  <a:lnTo>
                    <a:pt x="4" y="4"/>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4" y="4"/>
                  </a:lnTo>
                  <a:lnTo>
                    <a:pt x="4" y="2"/>
                  </a:lnTo>
                  <a:lnTo>
                    <a:pt x="4" y="2"/>
                  </a:lnTo>
                  <a:lnTo>
                    <a:pt x="4" y="2"/>
                  </a:lnTo>
                  <a:lnTo>
                    <a:pt x="4" y="4"/>
                  </a:lnTo>
                  <a:lnTo>
                    <a:pt x="4" y="4"/>
                  </a:lnTo>
                  <a:lnTo>
                    <a:pt x="4" y="4"/>
                  </a:lnTo>
                  <a:lnTo>
                    <a:pt x="4" y="2"/>
                  </a:lnTo>
                  <a:lnTo>
                    <a:pt x="4" y="4"/>
                  </a:lnTo>
                  <a:lnTo>
                    <a:pt x="4" y="2"/>
                  </a:lnTo>
                  <a:lnTo>
                    <a:pt x="4" y="2"/>
                  </a:lnTo>
                  <a:lnTo>
                    <a:pt x="4" y="2"/>
                  </a:lnTo>
                  <a:lnTo>
                    <a:pt x="4" y="2"/>
                  </a:lnTo>
                  <a:lnTo>
                    <a:pt x="4" y="2"/>
                  </a:lnTo>
                  <a:lnTo>
                    <a:pt x="4" y="2"/>
                  </a:lnTo>
                  <a:lnTo>
                    <a:pt x="4" y="4"/>
                  </a:lnTo>
                  <a:lnTo>
                    <a:pt x="4" y="4"/>
                  </a:lnTo>
                  <a:lnTo>
                    <a:pt x="4" y="2"/>
                  </a:lnTo>
                  <a:lnTo>
                    <a:pt x="4" y="2"/>
                  </a:lnTo>
                  <a:lnTo>
                    <a:pt x="4" y="2"/>
                  </a:lnTo>
                  <a:lnTo>
                    <a:pt x="4" y="2"/>
                  </a:lnTo>
                  <a:lnTo>
                    <a:pt x="4" y="2"/>
                  </a:lnTo>
                  <a:lnTo>
                    <a:pt x="4" y="2"/>
                  </a:lnTo>
                  <a:lnTo>
                    <a:pt x="4" y="2"/>
                  </a:lnTo>
                  <a:lnTo>
                    <a:pt x="6" y="2"/>
                  </a:lnTo>
                  <a:lnTo>
                    <a:pt x="6" y="4"/>
                  </a:lnTo>
                  <a:lnTo>
                    <a:pt x="6" y="4"/>
                  </a:lnTo>
                  <a:lnTo>
                    <a:pt x="6" y="4"/>
                  </a:lnTo>
                  <a:lnTo>
                    <a:pt x="6" y="4"/>
                  </a:lnTo>
                  <a:lnTo>
                    <a:pt x="6" y="4"/>
                  </a:lnTo>
                  <a:lnTo>
                    <a:pt x="6" y="4"/>
                  </a:lnTo>
                  <a:lnTo>
                    <a:pt x="6" y="4"/>
                  </a:lnTo>
                  <a:lnTo>
                    <a:pt x="6" y="4"/>
                  </a:lnTo>
                  <a:lnTo>
                    <a:pt x="6" y="4"/>
                  </a:lnTo>
                  <a:lnTo>
                    <a:pt x="6" y="4"/>
                  </a:lnTo>
                  <a:lnTo>
                    <a:pt x="6" y="4"/>
                  </a:lnTo>
                  <a:lnTo>
                    <a:pt x="6" y="4"/>
                  </a:lnTo>
                  <a:lnTo>
                    <a:pt x="6" y="4"/>
                  </a:lnTo>
                  <a:lnTo>
                    <a:pt x="6" y="4"/>
                  </a:lnTo>
                  <a:lnTo>
                    <a:pt x="6" y="4"/>
                  </a:lnTo>
                  <a:lnTo>
                    <a:pt x="6" y="4"/>
                  </a:lnTo>
                  <a:lnTo>
                    <a:pt x="6" y="4"/>
                  </a:lnTo>
                  <a:lnTo>
                    <a:pt x="6" y="2"/>
                  </a:lnTo>
                  <a:lnTo>
                    <a:pt x="6" y="2"/>
                  </a:lnTo>
                  <a:lnTo>
                    <a:pt x="6" y="2"/>
                  </a:lnTo>
                  <a:lnTo>
                    <a:pt x="6" y="2"/>
                  </a:lnTo>
                  <a:lnTo>
                    <a:pt x="6" y="2"/>
                  </a:lnTo>
                  <a:lnTo>
                    <a:pt x="6" y="2"/>
                  </a:lnTo>
                  <a:lnTo>
                    <a:pt x="6" y="2"/>
                  </a:lnTo>
                  <a:lnTo>
                    <a:pt x="6" y="2"/>
                  </a:lnTo>
                  <a:lnTo>
                    <a:pt x="6" y="2"/>
                  </a:lnTo>
                  <a:lnTo>
                    <a:pt x="6" y="2"/>
                  </a:lnTo>
                  <a:lnTo>
                    <a:pt x="6" y="2"/>
                  </a:lnTo>
                  <a:lnTo>
                    <a:pt x="6" y="2"/>
                  </a:lnTo>
                  <a:lnTo>
                    <a:pt x="6" y="2"/>
                  </a:lnTo>
                  <a:lnTo>
                    <a:pt x="6" y="2"/>
                  </a:lnTo>
                  <a:lnTo>
                    <a:pt x="6" y="2"/>
                  </a:lnTo>
                  <a:lnTo>
                    <a:pt x="6" y="2"/>
                  </a:lnTo>
                  <a:lnTo>
                    <a:pt x="6" y="2"/>
                  </a:lnTo>
                  <a:lnTo>
                    <a:pt x="6" y="2"/>
                  </a:lnTo>
                  <a:lnTo>
                    <a:pt x="6" y="2"/>
                  </a:lnTo>
                  <a:lnTo>
                    <a:pt x="6" y="2"/>
                  </a:lnTo>
                  <a:lnTo>
                    <a:pt x="6" y="2"/>
                  </a:lnTo>
                  <a:lnTo>
                    <a:pt x="6" y="2"/>
                  </a:lnTo>
                  <a:lnTo>
                    <a:pt x="6" y="2"/>
                  </a:lnTo>
                  <a:lnTo>
                    <a:pt x="6" y="2"/>
                  </a:lnTo>
                  <a:lnTo>
                    <a:pt x="6" y="2"/>
                  </a:lnTo>
                  <a:lnTo>
                    <a:pt x="6" y="2"/>
                  </a:lnTo>
                  <a:lnTo>
                    <a:pt x="6" y="2"/>
                  </a:lnTo>
                  <a:lnTo>
                    <a:pt x="6" y="2"/>
                  </a:lnTo>
                  <a:lnTo>
                    <a:pt x="6" y="0"/>
                  </a:lnTo>
                  <a:lnTo>
                    <a:pt x="6" y="2"/>
                  </a:lnTo>
                  <a:lnTo>
                    <a:pt x="6" y="2"/>
                  </a:lnTo>
                  <a:lnTo>
                    <a:pt x="6" y="2"/>
                  </a:lnTo>
                  <a:lnTo>
                    <a:pt x="6" y="2"/>
                  </a:lnTo>
                  <a:lnTo>
                    <a:pt x="6" y="2"/>
                  </a:lnTo>
                  <a:lnTo>
                    <a:pt x="6" y="2"/>
                  </a:lnTo>
                  <a:lnTo>
                    <a:pt x="6" y="2"/>
                  </a:lnTo>
                  <a:lnTo>
                    <a:pt x="6" y="2"/>
                  </a:lnTo>
                  <a:lnTo>
                    <a:pt x="6" y="2"/>
                  </a:lnTo>
                  <a:lnTo>
                    <a:pt x="6" y="2"/>
                  </a:lnTo>
                  <a:lnTo>
                    <a:pt x="6" y="2"/>
                  </a:lnTo>
                  <a:lnTo>
                    <a:pt x="6" y="2"/>
                  </a:lnTo>
                  <a:lnTo>
                    <a:pt x="6" y="2"/>
                  </a:lnTo>
                  <a:lnTo>
                    <a:pt x="6" y="2"/>
                  </a:lnTo>
                  <a:lnTo>
                    <a:pt x="6" y="2"/>
                  </a:lnTo>
                  <a:lnTo>
                    <a:pt x="6" y="2"/>
                  </a:lnTo>
                  <a:lnTo>
                    <a:pt x="6" y="2"/>
                  </a:lnTo>
                  <a:lnTo>
                    <a:pt x="6" y="2"/>
                  </a:lnTo>
                  <a:lnTo>
                    <a:pt x="6" y="2"/>
                  </a:lnTo>
                  <a:lnTo>
                    <a:pt x="6" y="2"/>
                  </a:lnTo>
                  <a:lnTo>
                    <a:pt x="6" y="2"/>
                  </a:lnTo>
                  <a:lnTo>
                    <a:pt x="6" y="2"/>
                  </a:lnTo>
                  <a:lnTo>
                    <a:pt x="4" y="2"/>
                  </a:lnTo>
                  <a:lnTo>
                    <a:pt x="4" y="2"/>
                  </a:lnTo>
                  <a:lnTo>
                    <a:pt x="4" y="2"/>
                  </a:lnTo>
                  <a:lnTo>
                    <a:pt x="4" y="2"/>
                  </a:lnTo>
                  <a:lnTo>
                    <a:pt x="4" y="2"/>
                  </a:lnTo>
                  <a:lnTo>
                    <a:pt x="4" y="2"/>
                  </a:lnTo>
                  <a:lnTo>
                    <a:pt x="4" y="2"/>
                  </a:lnTo>
                  <a:lnTo>
                    <a:pt x="4" y="2"/>
                  </a:lnTo>
                  <a:lnTo>
                    <a:pt x="4" y="2"/>
                  </a:lnTo>
                  <a:lnTo>
                    <a:pt x="4" y="2"/>
                  </a:lnTo>
                  <a:lnTo>
                    <a:pt x="4" y="2"/>
                  </a:lnTo>
                  <a:lnTo>
                    <a:pt x="4" y="2"/>
                  </a:lnTo>
                  <a:lnTo>
                    <a:pt x="4" y="2"/>
                  </a:lnTo>
                  <a:lnTo>
                    <a:pt x="4" y="2"/>
                  </a:lnTo>
                  <a:lnTo>
                    <a:pt x="4" y="2"/>
                  </a:lnTo>
                  <a:lnTo>
                    <a:pt x="4" y="0"/>
                  </a:lnTo>
                  <a:lnTo>
                    <a:pt x="4" y="0"/>
                  </a:lnTo>
                  <a:lnTo>
                    <a:pt x="4" y="0"/>
                  </a:lnTo>
                  <a:lnTo>
                    <a:pt x="4" y="0"/>
                  </a:lnTo>
                  <a:lnTo>
                    <a:pt x="4" y="0"/>
                  </a:lnTo>
                  <a:lnTo>
                    <a:pt x="4" y="0"/>
                  </a:lnTo>
                  <a:lnTo>
                    <a:pt x="4" y="0"/>
                  </a:lnTo>
                  <a:lnTo>
                    <a:pt x="4" y="0"/>
                  </a:lnTo>
                  <a:lnTo>
                    <a:pt x="2" y="0"/>
                  </a:lnTo>
                  <a:lnTo>
                    <a:pt x="2" y="0"/>
                  </a:lnTo>
                  <a:lnTo>
                    <a:pt x="2" y="0"/>
                  </a:lnTo>
                  <a:lnTo>
                    <a:pt x="2" y="0"/>
                  </a:lnTo>
                  <a:lnTo>
                    <a:pt x="2" y="0"/>
                  </a:lnTo>
                  <a:lnTo>
                    <a:pt x="2" y="0"/>
                  </a:lnTo>
                  <a:lnTo>
                    <a:pt x="2" y="0"/>
                  </a:lnTo>
                  <a:lnTo>
                    <a:pt x="2" y="0"/>
                  </a:lnTo>
                  <a:lnTo>
                    <a:pt x="2" y="0"/>
                  </a:lnTo>
                  <a:lnTo>
                    <a:pt x="4" y="0"/>
                  </a:lnTo>
                  <a:lnTo>
                    <a:pt x="4" y="0"/>
                  </a:lnTo>
                  <a:lnTo>
                    <a:pt x="4" y="0"/>
                  </a:lnTo>
                  <a:lnTo>
                    <a:pt x="4" y="0"/>
                  </a:lnTo>
                  <a:lnTo>
                    <a:pt x="4" y="0"/>
                  </a:lnTo>
                  <a:lnTo>
                    <a:pt x="6" y="0"/>
                  </a:lnTo>
                  <a:lnTo>
                    <a:pt x="6" y="0"/>
                  </a:lnTo>
                  <a:lnTo>
                    <a:pt x="6" y="0"/>
                  </a:lnTo>
                  <a:lnTo>
                    <a:pt x="8" y="0"/>
                  </a:lnTo>
                  <a:lnTo>
                    <a:pt x="9" y="2"/>
                  </a:lnTo>
                  <a:lnTo>
                    <a:pt x="9" y="2"/>
                  </a:lnTo>
                  <a:lnTo>
                    <a:pt x="9" y="2"/>
                  </a:lnTo>
                  <a:lnTo>
                    <a:pt x="9" y="2"/>
                  </a:lnTo>
                  <a:lnTo>
                    <a:pt x="9" y="2"/>
                  </a:lnTo>
                  <a:lnTo>
                    <a:pt x="9" y="2"/>
                  </a:lnTo>
                  <a:lnTo>
                    <a:pt x="8" y="2"/>
                  </a:lnTo>
                  <a:lnTo>
                    <a:pt x="8" y="2"/>
                  </a:lnTo>
                  <a:lnTo>
                    <a:pt x="8" y="0"/>
                  </a:lnTo>
                  <a:lnTo>
                    <a:pt x="8" y="0"/>
                  </a:lnTo>
                  <a:lnTo>
                    <a:pt x="6" y="0"/>
                  </a:lnTo>
                  <a:lnTo>
                    <a:pt x="6" y="0"/>
                  </a:lnTo>
                  <a:lnTo>
                    <a:pt x="8" y="0"/>
                  </a:lnTo>
                  <a:lnTo>
                    <a:pt x="8" y="0"/>
                  </a:lnTo>
                  <a:lnTo>
                    <a:pt x="9" y="2"/>
                  </a:lnTo>
                  <a:lnTo>
                    <a:pt x="9" y="2"/>
                  </a:lnTo>
                  <a:lnTo>
                    <a:pt x="9" y="2"/>
                  </a:lnTo>
                  <a:lnTo>
                    <a:pt x="9" y="4"/>
                  </a:lnTo>
                  <a:lnTo>
                    <a:pt x="11" y="4"/>
                  </a:lnTo>
                  <a:lnTo>
                    <a:pt x="11" y="6"/>
                  </a:lnTo>
                  <a:lnTo>
                    <a:pt x="11" y="6"/>
                  </a:lnTo>
                  <a:lnTo>
                    <a:pt x="11" y="6"/>
                  </a:lnTo>
                  <a:lnTo>
                    <a:pt x="11" y="6"/>
                  </a:lnTo>
                  <a:lnTo>
                    <a:pt x="11" y="6"/>
                  </a:lnTo>
                  <a:lnTo>
                    <a:pt x="11" y="6"/>
                  </a:lnTo>
                  <a:lnTo>
                    <a:pt x="11" y="6"/>
                  </a:lnTo>
                  <a:lnTo>
                    <a:pt x="11" y="6"/>
                  </a:lnTo>
                  <a:lnTo>
                    <a:pt x="11" y="6"/>
                  </a:lnTo>
                  <a:lnTo>
                    <a:pt x="11" y="6"/>
                  </a:lnTo>
                  <a:lnTo>
                    <a:pt x="11" y="6"/>
                  </a:lnTo>
                  <a:lnTo>
                    <a:pt x="13" y="6"/>
                  </a:lnTo>
                  <a:lnTo>
                    <a:pt x="11" y="6"/>
                  </a:lnTo>
                  <a:lnTo>
                    <a:pt x="13" y="6"/>
                  </a:lnTo>
                  <a:lnTo>
                    <a:pt x="13" y="7"/>
                  </a:lnTo>
                  <a:lnTo>
                    <a:pt x="13" y="7"/>
                  </a:lnTo>
                  <a:lnTo>
                    <a:pt x="13" y="7"/>
                  </a:lnTo>
                  <a:lnTo>
                    <a:pt x="11" y="9"/>
                  </a:lnTo>
                  <a:lnTo>
                    <a:pt x="11" y="9"/>
                  </a:lnTo>
                  <a:lnTo>
                    <a:pt x="11" y="9"/>
                  </a:lnTo>
                  <a:lnTo>
                    <a:pt x="11" y="9"/>
                  </a:lnTo>
                  <a:lnTo>
                    <a:pt x="11" y="11"/>
                  </a:lnTo>
                  <a:lnTo>
                    <a:pt x="11" y="11"/>
                  </a:lnTo>
                  <a:lnTo>
                    <a:pt x="9" y="11"/>
                  </a:lnTo>
                  <a:lnTo>
                    <a:pt x="9" y="11"/>
                  </a:lnTo>
                  <a:lnTo>
                    <a:pt x="8" y="13"/>
                  </a:lnTo>
                  <a:lnTo>
                    <a:pt x="8" y="13"/>
                  </a:lnTo>
                  <a:lnTo>
                    <a:pt x="8" y="13"/>
                  </a:lnTo>
                  <a:lnTo>
                    <a:pt x="8" y="13"/>
                  </a:lnTo>
                  <a:lnTo>
                    <a:pt x="6" y="13"/>
                  </a:lnTo>
                  <a:lnTo>
                    <a:pt x="6" y="13"/>
                  </a:lnTo>
                  <a:lnTo>
                    <a:pt x="6" y="13"/>
                  </a:lnTo>
                  <a:lnTo>
                    <a:pt x="6" y="13"/>
                  </a:lnTo>
                  <a:lnTo>
                    <a:pt x="6" y="13"/>
                  </a:lnTo>
                  <a:lnTo>
                    <a:pt x="6" y="13"/>
                  </a:lnTo>
                  <a:lnTo>
                    <a:pt x="4" y="13"/>
                  </a:lnTo>
                  <a:lnTo>
                    <a:pt x="4" y="13"/>
                  </a:lnTo>
                  <a:lnTo>
                    <a:pt x="4" y="11"/>
                  </a:lnTo>
                  <a:lnTo>
                    <a:pt x="4" y="11"/>
                  </a:lnTo>
                  <a:lnTo>
                    <a:pt x="4" y="9"/>
                  </a:lnTo>
                  <a:lnTo>
                    <a:pt x="4" y="9"/>
                  </a:lnTo>
                  <a:lnTo>
                    <a:pt x="4" y="9"/>
                  </a:lnTo>
                  <a:lnTo>
                    <a:pt x="4" y="9"/>
                  </a:lnTo>
                  <a:lnTo>
                    <a:pt x="4" y="9"/>
                  </a:lnTo>
                  <a:lnTo>
                    <a:pt x="2" y="9"/>
                  </a:lnTo>
                  <a:lnTo>
                    <a:pt x="2" y="9"/>
                  </a:lnTo>
                  <a:lnTo>
                    <a:pt x="2" y="7"/>
                  </a:lnTo>
                  <a:lnTo>
                    <a:pt x="2" y="7"/>
                  </a:lnTo>
                  <a:lnTo>
                    <a:pt x="2" y="7"/>
                  </a:lnTo>
                  <a:lnTo>
                    <a:pt x="2" y="7"/>
                  </a:lnTo>
                  <a:lnTo>
                    <a:pt x="2" y="7"/>
                  </a:lnTo>
                  <a:lnTo>
                    <a:pt x="2" y="7"/>
                  </a:lnTo>
                  <a:lnTo>
                    <a:pt x="2" y="7"/>
                  </a:lnTo>
                  <a:lnTo>
                    <a:pt x="2" y="7"/>
                  </a:lnTo>
                  <a:lnTo>
                    <a:pt x="2" y="7"/>
                  </a:lnTo>
                  <a:lnTo>
                    <a:pt x="2" y="7"/>
                  </a:lnTo>
                  <a:lnTo>
                    <a:pt x="2" y="7"/>
                  </a:lnTo>
                  <a:lnTo>
                    <a:pt x="2" y="7"/>
                  </a:lnTo>
                  <a:lnTo>
                    <a:pt x="2" y="7"/>
                  </a:lnTo>
                  <a:lnTo>
                    <a:pt x="0" y="7"/>
                  </a:lnTo>
                  <a:lnTo>
                    <a:pt x="0" y="6"/>
                  </a:lnTo>
                  <a:lnTo>
                    <a:pt x="2" y="6"/>
                  </a:lnTo>
                  <a:lnTo>
                    <a:pt x="2" y="6"/>
                  </a:lnTo>
                  <a:lnTo>
                    <a:pt x="0" y="6"/>
                  </a:lnTo>
                  <a:lnTo>
                    <a:pt x="0" y="6"/>
                  </a:lnTo>
                  <a:lnTo>
                    <a:pt x="2" y="6"/>
                  </a:lnTo>
                  <a:lnTo>
                    <a:pt x="2" y="6"/>
                  </a:lnTo>
                  <a:lnTo>
                    <a:pt x="2" y="6"/>
                  </a:lnTo>
                  <a:lnTo>
                    <a:pt x="2" y="6"/>
                  </a:lnTo>
                  <a:lnTo>
                    <a:pt x="2" y="6"/>
                  </a:lnTo>
                  <a:lnTo>
                    <a:pt x="2" y="6"/>
                  </a:lnTo>
                  <a:lnTo>
                    <a:pt x="2" y="6"/>
                  </a:lnTo>
                  <a:lnTo>
                    <a:pt x="2" y="6"/>
                  </a:lnTo>
                  <a:lnTo>
                    <a:pt x="2" y="6"/>
                  </a:lnTo>
                  <a:lnTo>
                    <a:pt x="2" y="6"/>
                  </a:lnTo>
                  <a:lnTo>
                    <a:pt x="2" y="6"/>
                  </a:lnTo>
                  <a:lnTo>
                    <a:pt x="2" y="6"/>
                  </a:lnTo>
                  <a:lnTo>
                    <a:pt x="2" y="6"/>
                  </a:lnTo>
                  <a:lnTo>
                    <a:pt x="2" y="6"/>
                  </a:lnTo>
                  <a:lnTo>
                    <a:pt x="2" y="6"/>
                  </a:lnTo>
                  <a:lnTo>
                    <a:pt x="2" y="6"/>
                  </a:lnTo>
                  <a:lnTo>
                    <a:pt x="2" y="6"/>
                  </a:lnTo>
                  <a:lnTo>
                    <a:pt x="2" y="4"/>
                  </a:lnTo>
                  <a:lnTo>
                    <a:pt x="0" y="6"/>
                  </a:lnTo>
                  <a:lnTo>
                    <a:pt x="0" y="4"/>
                  </a:lnTo>
                  <a:lnTo>
                    <a:pt x="0" y="4"/>
                  </a:lnTo>
                  <a:lnTo>
                    <a:pt x="0" y="4"/>
                  </a:lnTo>
                  <a:lnTo>
                    <a:pt x="0" y="4"/>
                  </a:lnTo>
                  <a:lnTo>
                    <a:pt x="0" y="4"/>
                  </a:lnTo>
                  <a:lnTo>
                    <a:pt x="0" y="4"/>
                  </a:lnTo>
                  <a:lnTo>
                    <a:pt x="0" y="4"/>
                  </a:lnTo>
                  <a:lnTo>
                    <a:pt x="0" y="4"/>
                  </a:lnTo>
                  <a:lnTo>
                    <a:pt x="0" y="4"/>
                  </a:lnTo>
                  <a:lnTo>
                    <a:pt x="0" y="4"/>
                  </a:lnTo>
                  <a:lnTo>
                    <a:pt x="0" y="4"/>
                  </a:lnTo>
                  <a:lnTo>
                    <a:pt x="0" y="4"/>
                  </a:lnTo>
                  <a:lnTo>
                    <a:pt x="0" y="4"/>
                  </a:lnTo>
                  <a:lnTo>
                    <a:pt x="0" y="2"/>
                  </a:lnTo>
                  <a:lnTo>
                    <a:pt x="0" y="2"/>
                  </a:lnTo>
                  <a:lnTo>
                    <a:pt x="0" y="2"/>
                  </a:lnTo>
                  <a:lnTo>
                    <a:pt x="0" y="2"/>
                  </a:lnTo>
                  <a:lnTo>
                    <a:pt x="0" y="2"/>
                  </a:lnTo>
                  <a:lnTo>
                    <a:pt x="0" y="2"/>
                  </a:lnTo>
                  <a:lnTo>
                    <a:pt x="0" y="2"/>
                  </a:lnTo>
                  <a:lnTo>
                    <a:pt x="0" y="2"/>
                  </a:lnTo>
                  <a:lnTo>
                    <a:pt x="0" y="4"/>
                  </a:lnTo>
                  <a:lnTo>
                    <a:pt x="0" y="4"/>
                  </a:lnTo>
                  <a:lnTo>
                    <a:pt x="0" y="4"/>
                  </a:lnTo>
                  <a:lnTo>
                    <a:pt x="0" y="4"/>
                  </a:lnTo>
                  <a:lnTo>
                    <a:pt x="0" y="4"/>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4" y="4"/>
                  </a:lnTo>
                  <a:lnTo>
                    <a:pt x="4" y="4"/>
                  </a:lnTo>
                  <a:lnTo>
                    <a:pt x="4" y="4"/>
                  </a:lnTo>
                  <a:lnTo>
                    <a:pt x="4" y="4"/>
                  </a:lnTo>
                  <a:lnTo>
                    <a:pt x="4" y="4"/>
                  </a:lnTo>
                  <a:lnTo>
                    <a:pt x="4" y="4"/>
                  </a:lnTo>
                  <a:lnTo>
                    <a:pt x="4" y="4"/>
                  </a:lnTo>
                  <a:lnTo>
                    <a:pt x="4" y="4"/>
                  </a:lnTo>
                  <a:lnTo>
                    <a:pt x="4" y="4"/>
                  </a:lnTo>
                  <a:lnTo>
                    <a:pt x="4" y="4"/>
                  </a:lnTo>
                  <a:lnTo>
                    <a:pt x="4" y="4"/>
                  </a:lnTo>
                  <a:lnTo>
                    <a:pt x="4" y="4"/>
                  </a:lnTo>
                  <a:lnTo>
                    <a:pt x="4" y="4"/>
                  </a:lnTo>
                  <a:lnTo>
                    <a:pt x="4" y="4"/>
                  </a:lnTo>
                  <a:lnTo>
                    <a:pt x="4" y="4"/>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4" y="4"/>
                  </a:lnTo>
                  <a:lnTo>
                    <a:pt x="4" y="4"/>
                  </a:lnTo>
                  <a:lnTo>
                    <a:pt x="4" y="4"/>
                  </a:lnTo>
                  <a:lnTo>
                    <a:pt x="4" y="4"/>
                  </a:lnTo>
                  <a:lnTo>
                    <a:pt x="4" y="4"/>
                  </a:lnTo>
                  <a:lnTo>
                    <a:pt x="4" y="4"/>
                  </a:lnTo>
                  <a:lnTo>
                    <a:pt x="4" y="4"/>
                  </a:lnTo>
                  <a:lnTo>
                    <a:pt x="4" y="4"/>
                  </a:lnTo>
                  <a:lnTo>
                    <a:pt x="4" y="4"/>
                  </a:lnTo>
                  <a:lnTo>
                    <a:pt x="4" y="4"/>
                  </a:lnTo>
                  <a:lnTo>
                    <a:pt x="4" y="4"/>
                  </a:lnTo>
                  <a:lnTo>
                    <a:pt x="4" y="4"/>
                  </a:lnTo>
                  <a:lnTo>
                    <a:pt x="4" y="4"/>
                  </a:lnTo>
                  <a:lnTo>
                    <a:pt x="4" y="4"/>
                  </a:lnTo>
                  <a:lnTo>
                    <a:pt x="4" y="4"/>
                  </a:lnTo>
                  <a:lnTo>
                    <a:pt x="4" y="4"/>
                  </a:lnTo>
                  <a:lnTo>
                    <a:pt x="6" y="4"/>
                  </a:lnTo>
                  <a:lnTo>
                    <a:pt x="4" y="4"/>
                  </a:lnTo>
                  <a:lnTo>
                    <a:pt x="6" y="6"/>
                  </a:lnTo>
                  <a:lnTo>
                    <a:pt x="6" y="6"/>
                  </a:lnTo>
                  <a:lnTo>
                    <a:pt x="6" y="4"/>
                  </a:lnTo>
                  <a:lnTo>
                    <a:pt x="6" y="4"/>
                  </a:lnTo>
                  <a:lnTo>
                    <a:pt x="6" y="4"/>
                  </a:lnTo>
                  <a:lnTo>
                    <a:pt x="6" y="4"/>
                  </a:lnTo>
                  <a:lnTo>
                    <a:pt x="6" y="4"/>
                  </a:lnTo>
                  <a:lnTo>
                    <a:pt x="6" y="4"/>
                  </a:lnTo>
                  <a:lnTo>
                    <a:pt x="6" y="4"/>
                  </a:lnTo>
                  <a:lnTo>
                    <a:pt x="6" y="4"/>
                  </a:lnTo>
                  <a:lnTo>
                    <a:pt x="4" y="4"/>
                  </a:lnTo>
                  <a:lnTo>
                    <a:pt x="4" y="4"/>
                  </a:lnTo>
                  <a:lnTo>
                    <a:pt x="4" y="4"/>
                  </a:lnTo>
                  <a:lnTo>
                    <a:pt x="4" y="4"/>
                  </a:lnTo>
                  <a:lnTo>
                    <a:pt x="4" y="4"/>
                  </a:lnTo>
                  <a:lnTo>
                    <a:pt x="4" y="4"/>
                  </a:lnTo>
                  <a:lnTo>
                    <a:pt x="4" y="4"/>
                  </a:lnTo>
                  <a:lnTo>
                    <a:pt x="4" y="4"/>
                  </a:lnTo>
                  <a:lnTo>
                    <a:pt x="6" y="4"/>
                  </a:lnTo>
                  <a:lnTo>
                    <a:pt x="4" y="4"/>
                  </a:lnTo>
                  <a:lnTo>
                    <a:pt x="6" y="4"/>
                  </a:lnTo>
                  <a:lnTo>
                    <a:pt x="4" y="4"/>
                  </a:lnTo>
                  <a:lnTo>
                    <a:pt x="4" y="4"/>
                  </a:lnTo>
                  <a:lnTo>
                    <a:pt x="4" y="4"/>
                  </a:lnTo>
                  <a:lnTo>
                    <a:pt x="4" y="4"/>
                  </a:lnTo>
                  <a:lnTo>
                    <a:pt x="4" y="4"/>
                  </a:lnTo>
                  <a:lnTo>
                    <a:pt x="4" y="4"/>
                  </a:lnTo>
                  <a:lnTo>
                    <a:pt x="4" y="4"/>
                  </a:lnTo>
                  <a:lnTo>
                    <a:pt x="4" y="4"/>
                  </a:lnTo>
                  <a:close/>
                </a:path>
              </a:pathLst>
            </a:custGeom>
            <a:grpFill/>
            <a:ln w="3175" cap="rnd" cmpd="sng">
              <a:solidFill>
                <a:schemeClr val="bg1"/>
              </a:solidFill>
              <a:prstDash val="solid"/>
              <a:round/>
              <a:headEnd type="none" w="med" len="med"/>
              <a:tailEnd type="none" w="med" len="med"/>
            </a:ln>
            <a:effectLst/>
          </p:spPr>
          <p:txBody>
            <a:bodyPr/>
            <a:lstStyle/>
            <a:p>
              <a:endParaRPr lang="en-US" dirty="0">
                <a:solidFill>
                  <a:srgbClr val="000000"/>
                </a:solidFill>
              </a:endParaRPr>
            </a:p>
          </p:txBody>
        </p:sp>
        <p:sp>
          <p:nvSpPr>
            <p:cNvPr id="140" name="Freeform 139"/>
            <p:cNvSpPr>
              <a:spLocks noEditPoints="1"/>
            </p:cNvSpPr>
            <p:nvPr/>
          </p:nvSpPr>
          <p:spPr bwMode="auto">
            <a:xfrm>
              <a:off x="2245828" y="3109831"/>
              <a:ext cx="36144" cy="39759"/>
            </a:xfrm>
            <a:custGeom>
              <a:avLst/>
              <a:gdLst>
                <a:gd name="T0" fmla="*/ 2 w 20"/>
                <a:gd name="T1" fmla="*/ 22 h 22"/>
                <a:gd name="T2" fmla="*/ 0 w 20"/>
                <a:gd name="T3" fmla="*/ 22 h 22"/>
                <a:gd name="T4" fmla="*/ 2 w 20"/>
                <a:gd name="T5" fmla="*/ 22 h 22"/>
                <a:gd name="T6" fmla="*/ 2 w 20"/>
                <a:gd name="T7" fmla="*/ 22 h 22"/>
                <a:gd name="T8" fmla="*/ 16 w 20"/>
                <a:gd name="T9" fmla="*/ 20 h 22"/>
                <a:gd name="T10" fmla="*/ 16 w 20"/>
                <a:gd name="T11" fmla="*/ 20 h 22"/>
                <a:gd name="T12" fmla="*/ 18 w 20"/>
                <a:gd name="T13" fmla="*/ 20 h 22"/>
                <a:gd name="T14" fmla="*/ 18 w 20"/>
                <a:gd name="T15" fmla="*/ 20 h 22"/>
                <a:gd name="T16" fmla="*/ 18 w 20"/>
                <a:gd name="T17" fmla="*/ 20 h 22"/>
                <a:gd name="T18" fmla="*/ 20 w 20"/>
                <a:gd name="T19" fmla="*/ 22 h 22"/>
                <a:gd name="T20" fmla="*/ 20 w 20"/>
                <a:gd name="T21" fmla="*/ 22 h 22"/>
                <a:gd name="T22" fmla="*/ 20 w 20"/>
                <a:gd name="T23" fmla="*/ 22 h 22"/>
                <a:gd name="T24" fmla="*/ 20 w 20"/>
                <a:gd name="T25" fmla="*/ 22 h 22"/>
                <a:gd name="T26" fmla="*/ 18 w 20"/>
                <a:gd name="T27" fmla="*/ 22 h 22"/>
                <a:gd name="T28" fmla="*/ 18 w 20"/>
                <a:gd name="T29" fmla="*/ 22 h 22"/>
                <a:gd name="T30" fmla="*/ 18 w 20"/>
                <a:gd name="T31" fmla="*/ 20 h 22"/>
                <a:gd name="T32" fmla="*/ 16 w 20"/>
                <a:gd name="T33" fmla="*/ 20 h 22"/>
                <a:gd name="T34" fmla="*/ 15 w 20"/>
                <a:gd name="T35" fmla="*/ 20 h 22"/>
                <a:gd name="T36" fmla="*/ 16 w 20"/>
                <a:gd name="T37" fmla="*/ 20 h 22"/>
                <a:gd name="T38" fmla="*/ 16 w 20"/>
                <a:gd name="T39" fmla="*/ 20 h 22"/>
                <a:gd name="T40" fmla="*/ 16 w 20"/>
                <a:gd name="T41" fmla="*/ 18 h 22"/>
                <a:gd name="T42" fmla="*/ 9 w 20"/>
                <a:gd name="T43" fmla="*/ 9 h 22"/>
                <a:gd name="T44" fmla="*/ 9 w 20"/>
                <a:gd name="T45" fmla="*/ 9 h 22"/>
                <a:gd name="T46" fmla="*/ 9 w 20"/>
                <a:gd name="T47" fmla="*/ 9 h 22"/>
                <a:gd name="T48" fmla="*/ 7 w 20"/>
                <a:gd name="T49" fmla="*/ 9 h 22"/>
                <a:gd name="T50" fmla="*/ 7 w 20"/>
                <a:gd name="T51" fmla="*/ 8 h 22"/>
                <a:gd name="T52" fmla="*/ 7 w 20"/>
                <a:gd name="T53" fmla="*/ 8 h 22"/>
                <a:gd name="T54" fmla="*/ 7 w 20"/>
                <a:gd name="T55" fmla="*/ 8 h 22"/>
                <a:gd name="T56" fmla="*/ 7 w 20"/>
                <a:gd name="T57" fmla="*/ 8 h 22"/>
                <a:gd name="T58" fmla="*/ 7 w 20"/>
                <a:gd name="T59" fmla="*/ 8 h 22"/>
                <a:gd name="T60" fmla="*/ 7 w 20"/>
                <a:gd name="T61" fmla="*/ 8 h 22"/>
                <a:gd name="T62" fmla="*/ 9 w 20"/>
                <a:gd name="T63" fmla="*/ 8 h 22"/>
                <a:gd name="T64" fmla="*/ 7 w 20"/>
                <a:gd name="T65" fmla="*/ 8 h 22"/>
                <a:gd name="T66" fmla="*/ 7 w 20"/>
                <a:gd name="T67" fmla="*/ 6 h 22"/>
                <a:gd name="T68" fmla="*/ 9 w 20"/>
                <a:gd name="T69" fmla="*/ 4 h 22"/>
                <a:gd name="T70" fmla="*/ 9 w 20"/>
                <a:gd name="T71" fmla="*/ 6 h 22"/>
                <a:gd name="T72" fmla="*/ 9 w 20"/>
                <a:gd name="T73" fmla="*/ 6 h 22"/>
                <a:gd name="T74" fmla="*/ 9 w 20"/>
                <a:gd name="T75" fmla="*/ 6 h 22"/>
                <a:gd name="T76" fmla="*/ 9 w 20"/>
                <a:gd name="T77" fmla="*/ 6 h 22"/>
                <a:gd name="T78" fmla="*/ 7 w 20"/>
                <a:gd name="T79" fmla="*/ 4 h 22"/>
                <a:gd name="T80" fmla="*/ 7 w 20"/>
                <a:gd name="T81" fmla="*/ 4 h 22"/>
                <a:gd name="T82" fmla="*/ 7 w 20"/>
                <a:gd name="T83" fmla="*/ 4 h 22"/>
                <a:gd name="T84" fmla="*/ 7 w 20"/>
                <a:gd name="T85" fmla="*/ 4 h 22"/>
                <a:gd name="T86" fmla="*/ 11 w 20"/>
                <a:gd name="T87" fmla="*/ 2 h 22"/>
                <a:gd name="T88" fmla="*/ 11 w 20"/>
                <a:gd name="T89" fmla="*/ 4 h 22"/>
                <a:gd name="T90" fmla="*/ 11 w 20"/>
                <a:gd name="T91" fmla="*/ 4 h 22"/>
                <a:gd name="T92" fmla="*/ 9 w 20"/>
                <a:gd name="T93" fmla="*/ 4 h 22"/>
                <a:gd name="T94" fmla="*/ 9 w 20"/>
                <a:gd name="T95" fmla="*/ 4 h 22"/>
                <a:gd name="T96" fmla="*/ 7 w 20"/>
                <a:gd name="T97" fmla="*/ 4 h 22"/>
                <a:gd name="T98" fmla="*/ 7 w 20"/>
                <a:gd name="T99" fmla="*/ 2 h 22"/>
                <a:gd name="T100" fmla="*/ 7 w 20"/>
                <a:gd name="T101" fmla="*/ 2 h 22"/>
                <a:gd name="T102" fmla="*/ 9 w 20"/>
                <a:gd name="T103" fmla="*/ 2 h 22"/>
                <a:gd name="T104" fmla="*/ 9 w 20"/>
                <a:gd name="T105" fmla="*/ 2 h 22"/>
                <a:gd name="T106" fmla="*/ 7 w 20"/>
                <a:gd name="T107" fmla="*/ 2 h 22"/>
                <a:gd name="T108" fmla="*/ 5 w 20"/>
                <a:gd name="T109" fmla="*/ 2 h 22"/>
                <a:gd name="T110" fmla="*/ 7 w 20"/>
                <a:gd name="T111" fmla="*/ 0 h 22"/>
                <a:gd name="T112" fmla="*/ 9 w 20"/>
                <a:gd name="T113" fmla="*/ 0 h 22"/>
                <a:gd name="T114" fmla="*/ 11 w 20"/>
                <a:gd name="T115" fmla="*/ 0 h 22"/>
                <a:gd name="T116" fmla="*/ 7 w 20"/>
                <a:gd name="T117"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 h="22">
                  <a:moveTo>
                    <a:pt x="2" y="22"/>
                  </a:moveTo>
                  <a:lnTo>
                    <a:pt x="2" y="22"/>
                  </a:lnTo>
                  <a:lnTo>
                    <a:pt x="2" y="22"/>
                  </a:lnTo>
                  <a:lnTo>
                    <a:pt x="2" y="22"/>
                  </a:lnTo>
                  <a:lnTo>
                    <a:pt x="2" y="22"/>
                  </a:lnTo>
                  <a:lnTo>
                    <a:pt x="2" y="22"/>
                  </a:lnTo>
                  <a:lnTo>
                    <a:pt x="0" y="22"/>
                  </a:lnTo>
                  <a:lnTo>
                    <a:pt x="0" y="22"/>
                  </a:lnTo>
                  <a:lnTo>
                    <a:pt x="0" y="22"/>
                  </a:lnTo>
                  <a:lnTo>
                    <a:pt x="0" y="22"/>
                  </a:lnTo>
                  <a:lnTo>
                    <a:pt x="0" y="22"/>
                  </a:lnTo>
                  <a:lnTo>
                    <a:pt x="2" y="22"/>
                  </a:lnTo>
                  <a:lnTo>
                    <a:pt x="2" y="22"/>
                  </a:lnTo>
                  <a:lnTo>
                    <a:pt x="2" y="22"/>
                  </a:lnTo>
                  <a:lnTo>
                    <a:pt x="2" y="22"/>
                  </a:lnTo>
                  <a:lnTo>
                    <a:pt x="2" y="22"/>
                  </a:lnTo>
                  <a:lnTo>
                    <a:pt x="2" y="22"/>
                  </a:lnTo>
                  <a:lnTo>
                    <a:pt x="2" y="22"/>
                  </a:lnTo>
                  <a:close/>
                  <a:moveTo>
                    <a:pt x="16" y="20"/>
                  </a:moveTo>
                  <a:lnTo>
                    <a:pt x="16" y="20"/>
                  </a:lnTo>
                  <a:lnTo>
                    <a:pt x="16" y="20"/>
                  </a:lnTo>
                  <a:lnTo>
                    <a:pt x="16" y="20"/>
                  </a:lnTo>
                  <a:lnTo>
                    <a:pt x="18" y="20"/>
                  </a:lnTo>
                  <a:lnTo>
                    <a:pt x="16" y="20"/>
                  </a:lnTo>
                  <a:lnTo>
                    <a:pt x="18" y="20"/>
                  </a:lnTo>
                  <a:lnTo>
                    <a:pt x="18" y="20"/>
                  </a:lnTo>
                  <a:lnTo>
                    <a:pt x="18" y="20"/>
                  </a:lnTo>
                  <a:lnTo>
                    <a:pt x="18" y="20"/>
                  </a:lnTo>
                  <a:lnTo>
                    <a:pt x="18" y="20"/>
                  </a:lnTo>
                  <a:lnTo>
                    <a:pt x="18" y="20"/>
                  </a:lnTo>
                  <a:lnTo>
                    <a:pt x="18" y="20"/>
                  </a:lnTo>
                  <a:lnTo>
                    <a:pt x="18" y="20"/>
                  </a:lnTo>
                  <a:lnTo>
                    <a:pt x="18" y="20"/>
                  </a:lnTo>
                  <a:lnTo>
                    <a:pt x="18" y="20"/>
                  </a:lnTo>
                  <a:lnTo>
                    <a:pt x="18" y="20"/>
                  </a:lnTo>
                  <a:lnTo>
                    <a:pt x="18" y="20"/>
                  </a:lnTo>
                  <a:lnTo>
                    <a:pt x="18" y="20"/>
                  </a:lnTo>
                  <a:lnTo>
                    <a:pt x="20" y="20"/>
                  </a:lnTo>
                  <a:lnTo>
                    <a:pt x="20" y="20"/>
                  </a:lnTo>
                  <a:lnTo>
                    <a:pt x="20" y="22"/>
                  </a:lnTo>
                  <a:lnTo>
                    <a:pt x="20" y="22"/>
                  </a:lnTo>
                  <a:lnTo>
                    <a:pt x="20" y="22"/>
                  </a:lnTo>
                  <a:lnTo>
                    <a:pt x="20" y="22"/>
                  </a:lnTo>
                  <a:lnTo>
                    <a:pt x="20" y="22"/>
                  </a:lnTo>
                  <a:lnTo>
                    <a:pt x="20" y="22"/>
                  </a:lnTo>
                  <a:lnTo>
                    <a:pt x="20" y="22"/>
                  </a:lnTo>
                  <a:lnTo>
                    <a:pt x="20" y="22"/>
                  </a:lnTo>
                  <a:lnTo>
                    <a:pt x="20" y="22"/>
                  </a:lnTo>
                  <a:lnTo>
                    <a:pt x="20" y="22"/>
                  </a:lnTo>
                  <a:lnTo>
                    <a:pt x="20" y="22"/>
                  </a:lnTo>
                  <a:lnTo>
                    <a:pt x="20" y="22"/>
                  </a:lnTo>
                  <a:lnTo>
                    <a:pt x="20" y="22"/>
                  </a:lnTo>
                  <a:lnTo>
                    <a:pt x="20" y="22"/>
                  </a:lnTo>
                  <a:lnTo>
                    <a:pt x="18" y="22"/>
                  </a:lnTo>
                  <a:lnTo>
                    <a:pt x="18" y="22"/>
                  </a:lnTo>
                  <a:lnTo>
                    <a:pt x="18" y="22"/>
                  </a:lnTo>
                  <a:lnTo>
                    <a:pt x="18" y="22"/>
                  </a:lnTo>
                  <a:lnTo>
                    <a:pt x="18" y="22"/>
                  </a:lnTo>
                  <a:lnTo>
                    <a:pt x="18" y="22"/>
                  </a:lnTo>
                  <a:lnTo>
                    <a:pt x="18" y="22"/>
                  </a:lnTo>
                  <a:lnTo>
                    <a:pt x="18" y="22"/>
                  </a:lnTo>
                  <a:lnTo>
                    <a:pt x="18" y="20"/>
                  </a:lnTo>
                  <a:lnTo>
                    <a:pt x="18" y="20"/>
                  </a:lnTo>
                  <a:lnTo>
                    <a:pt x="18" y="20"/>
                  </a:lnTo>
                  <a:lnTo>
                    <a:pt x="18" y="20"/>
                  </a:lnTo>
                  <a:lnTo>
                    <a:pt x="16" y="20"/>
                  </a:lnTo>
                  <a:lnTo>
                    <a:pt x="16" y="20"/>
                  </a:lnTo>
                  <a:lnTo>
                    <a:pt x="16" y="20"/>
                  </a:lnTo>
                  <a:lnTo>
                    <a:pt x="16" y="20"/>
                  </a:lnTo>
                  <a:lnTo>
                    <a:pt x="16" y="20"/>
                  </a:lnTo>
                  <a:lnTo>
                    <a:pt x="16" y="20"/>
                  </a:lnTo>
                  <a:lnTo>
                    <a:pt x="15" y="20"/>
                  </a:lnTo>
                  <a:lnTo>
                    <a:pt x="15" y="20"/>
                  </a:lnTo>
                  <a:lnTo>
                    <a:pt x="16" y="20"/>
                  </a:lnTo>
                  <a:lnTo>
                    <a:pt x="16" y="20"/>
                  </a:lnTo>
                  <a:lnTo>
                    <a:pt x="16" y="20"/>
                  </a:lnTo>
                  <a:lnTo>
                    <a:pt x="16" y="20"/>
                  </a:lnTo>
                  <a:lnTo>
                    <a:pt x="16" y="20"/>
                  </a:lnTo>
                  <a:lnTo>
                    <a:pt x="16" y="20"/>
                  </a:lnTo>
                  <a:lnTo>
                    <a:pt x="16" y="20"/>
                  </a:lnTo>
                  <a:lnTo>
                    <a:pt x="16" y="20"/>
                  </a:lnTo>
                  <a:lnTo>
                    <a:pt x="16" y="20"/>
                  </a:lnTo>
                  <a:lnTo>
                    <a:pt x="16" y="20"/>
                  </a:lnTo>
                  <a:lnTo>
                    <a:pt x="16" y="18"/>
                  </a:lnTo>
                  <a:lnTo>
                    <a:pt x="16" y="18"/>
                  </a:lnTo>
                  <a:lnTo>
                    <a:pt x="16" y="20"/>
                  </a:lnTo>
                  <a:close/>
                  <a:moveTo>
                    <a:pt x="9" y="9"/>
                  </a:moveTo>
                  <a:lnTo>
                    <a:pt x="9" y="9"/>
                  </a:lnTo>
                  <a:lnTo>
                    <a:pt x="9" y="9"/>
                  </a:lnTo>
                  <a:lnTo>
                    <a:pt x="9" y="9"/>
                  </a:lnTo>
                  <a:lnTo>
                    <a:pt x="9" y="9"/>
                  </a:lnTo>
                  <a:lnTo>
                    <a:pt x="9" y="9"/>
                  </a:lnTo>
                  <a:lnTo>
                    <a:pt x="9" y="9"/>
                  </a:lnTo>
                  <a:lnTo>
                    <a:pt x="9" y="9"/>
                  </a:lnTo>
                  <a:lnTo>
                    <a:pt x="9" y="9"/>
                  </a:lnTo>
                  <a:lnTo>
                    <a:pt x="9" y="9"/>
                  </a:lnTo>
                  <a:close/>
                  <a:moveTo>
                    <a:pt x="7" y="8"/>
                  </a:moveTo>
                  <a:lnTo>
                    <a:pt x="7" y="9"/>
                  </a:lnTo>
                  <a:lnTo>
                    <a:pt x="7" y="9"/>
                  </a:lnTo>
                  <a:lnTo>
                    <a:pt x="7" y="9"/>
                  </a:lnTo>
                  <a:lnTo>
                    <a:pt x="7" y="8"/>
                  </a:lnTo>
                  <a:lnTo>
                    <a:pt x="7" y="8"/>
                  </a:lnTo>
                  <a:lnTo>
                    <a:pt x="7" y="8"/>
                  </a:lnTo>
                  <a:lnTo>
                    <a:pt x="7" y="8"/>
                  </a:lnTo>
                  <a:lnTo>
                    <a:pt x="7" y="8"/>
                  </a:lnTo>
                  <a:lnTo>
                    <a:pt x="7" y="8"/>
                  </a:lnTo>
                  <a:lnTo>
                    <a:pt x="7" y="8"/>
                  </a:lnTo>
                  <a:close/>
                  <a:moveTo>
                    <a:pt x="7" y="8"/>
                  </a:moveTo>
                  <a:lnTo>
                    <a:pt x="7" y="8"/>
                  </a:lnTo>
                  <a:lnTo>
                    <a:pt x="7" y="8"/>
                  </a:lnTo>
                  <a:lnTo>
                    <a:pt x="7" y="8"/>
                  </a:lnTo>
                  <a:lnTo>
                    <a:pt x="7" y="8"/>
                  </a:lnTo>
                  <a:lnTo>
                    <a:pt x="7" y="8"/>
                  </a:lnTo>
                  <a:lnTo>
                    <a:pt x="7" y="8"/>
                  </a:lnTo>
                  <a:lnTo>
                    <a:pt x="7" y="8"/>
                  </a:lnTo>
                  <a:lnTo>
                    <a:pt x="7" y="8"/>
                  </a:lnTo>
                  <a:lnTo>
                    <a:pt x="7" y="8"/>
                  </a:lnTo>
                  <a:lnTo>
                    <a:pt x="7" y="8"/>
                  </a:lnTo>
                  <a:lnTo>
                    <a:pt x="7" y="8"/>
                  </a:lnTo>
                  <a:lnTo>
                    <a:pt x="7" y="8"/>
                  </a:lnTo>
                  <a:lnTo>
                    <a:pt x="7" y="8"/>
                  </a:lnTo>
                  <a:lnTo>
                    <a:pt x="7" y="8"/>
                  </a:lnTo>
                  <a:lnTo>
                    <a:pt x="7" y="8"/>
                  </a:lnTo>
                  <a:close/>
                  <a:moveTo>
                    <a:pt x="7" y="8"/>
                  </a:moveTo>
                  <a:lnTo>
                    <a:pt x="7" y="8"/>
                  </a:lnTo>
                  <a:lnTo>
                    <a:pt x="7" y="8"/>
                  </a:lnTo>
                  <a:lnTo>
                    <a:pt x="7" y="8"/>
                  </a:lnTo>
                  <a:lnTo>
                    <a:pt x="9" y="8"/>
                  </a:lnTo>
                  <a:lnTo>
                    <a:pt x="9" y="8"/>
                  </a:lnTo>
                  <a:lnTo>
                    <a:pt x="9" y="8"/>
                  </a:lnTo>
                  <a:lnTo>
                    <a:pt x="7" y="8"/>
                  </a:lnTo>
                  <a:lnTo>
                    <a:pt x="7" y="8"/>
                  </a:lnTo>
                  <a:lnTo>
                    <a:pt x="7" y="8"/>
                  </a:lnTo>
                  <a:lnTo>
                    <a:pt x="7" y="8"/>
                  </a:lnTo>
                  <a:lnTo>
                    <a:pt x="7" y="6"/>
                  </a:lnTo>
                  <a:lnTo>
                    <a:pt x="7" y="6"/>
                  </a:lnTo>
                  <a:lnTo>
                    <a:pt x="7" y="8"/>
                  </a:lnTo>
                  <a:lnTo>
                    <a:pt x="7" y="8"/>
                  </a:lnTo>
                  <a:close/>
                  <a:moveTo>
                    <a:pt x="9" y="4"/>
                  </a:moveTo>
                  <a:lnTo>
                    <a:pt x="9" y="4"/>
                  </a:lnTo>
                  <a:lnTo>
                    <a:pt x="9" y="4"/>
                  </a:lnTo>
                  <a:lnTo>
                    <a:pt x="9" y="6"/>
                  </a:lnTo>
                  <a:lnTo>
                    <a:pt x="9" y="6"/>
                  </a:lnTo>
                  <a:lnTo>
                    <a:pt x="9" y="6"/>
                  </a:lnTo>
                  <a:lnTo>
                    <a:pt x="9" y="6"/>
                  </a:lnTo>
                  <a:lnTo>
                    <a:pt x="9" y="6"/>
                  </a:lnTo>
                  <a:lnTo>
                    <a:pt x="9" y="6"/>
                  </a:lnTo>
                  <a:lnTo>
                    <a:pt x="9" y="6"/>
                  </a:lnTo>
                  <a:lnTo>
                    <a:pt x="9" y="6"/>
                  </a:lnTo>
                  <a:lnTo>
                    <a:pt x="9" y="6"/>
                  </a:lnTo>
                  <a:lnTo>
                    <a:pt x="9" y="6"/>
                  </a:lnTo>
                  <a:lnTo>
                    <a:pt x="9" y="6"/>
                  </a:lnTo>
                  <a:lnTo>
                    <a:pt x="9" y="6"/>
                  </a:lnTo>
                  <a:lnTo>
                    <a:pt x="9" y="6"/>
                  </a:lnTo>
                  <a:lnTo>
                    <a:pt x="9" y="6"/>
                  </a:lnTo>
                  <a:lnTo>
                    <a:pt x="9" y="6"/>
                  </a:lnTo>
                  <a:lnTo>
                    <a:pt x="9" y="6"/>
                  </a:lnTo>
                  <a:lnTo>
                    <a:pt x="9" y="4"/>
                  </a:lnTo>
                  <a:lnTo>
                    <a:pt x="9" y="4"/>
                  </a:lnTo>
                  <a:close/>
                  <a:moveTo>
                    <a:pt x="7" y="4"/>
                  </a:moveTo>
                  <a:lnTo>
                    <a:pt x="7" y="4"/>
                  </a:lnTo>
                  <a:lnTo>
                    <a:pt x="7" y="4"/>
                  </a:lnTo>
                  <a:lnTo>
                    <a:pt x="7" y="4"/>
                  </a:lnTo>
                  <a:lnTo>
                    <a:pt x="7" y="4"/>
                  </a:lnTo>
                  <a:lnTo>
                    <a:pt x="7" y="4"/>
                  </a:lnTo>
                  <a:lnTo>
                    <a:pt x="7" y="4"/>
                  </a:lnTo>
                  <a:lnTo>
                    <a:pt x="7" y="4"/>
                  </a:lnTo>
                  <a:lnTo>
                    <a:pt x="7" y="4"/>
                  </a:lnTo>
                  <a:lnTo>
                    <a:pt x="7" y="4"/>
                  </a:lnTo>
                  <a:lnTo>
                    <a:pt x="7" y="4"/>
                  </a:lnTo>
                  <a:lnTo>
                    <a:pt x="7" y="4"/>
                  </a:lnTo>
                  <a:lnTo>
                    <a:pt x="7" y="4"/>
                  </a:lnTo>
                  <a:lnTo>
                    <a:pt x="7" y="4"/>
                  </a:lnTo>
                  <a:close/>
                  <a:moveTo>
                    <a:pt x="9" y="2"/>
                  </a:moveTo>
                  <a:lnTo>
                    <a:pt x="11" y="2"/>
                  </a:lnTo>
                  <a:lnTo>
                    <a:pt x="11" y="2"/>
                  </a:lnTo>
                  <a:lnTo>
                    <a:pt x="11" y="4"/>
                  </a:lnTo>
                  <a:lnTo>
                    <a:pt x="11" y="4"/>
                  </a:lnTo>
                  <a:lnTo>
                    <a:pt x="11" y="4"/>
                  </a:lnTo>
                  <a:lnTo>
                    <a:pt x="11" y="4"/>
                  </a:lnTo>
                  <a:lnTo>
                    <a:pt x="11" y="4"/>
                  </a:lnTo>
                  <a:lnTo>
                    <a:pt x="11" y="4"/>
                  </a:lnTo>
                  <a:lnTo>
                    <a:pt x="11" y="4"/>
                  </a:lnTo>
                  <a:lnTo>
                    <a:pt x="11" y="4"/>
                  </a:lnTo>
                  <a:lnTo>
                    <a:pt x="11" y="4"/>
                  </a:lnTo>
                  <a:lnTo>
                    <a:pt x="11" y="4"/>
                  </a:lnTo>
                  <a:lnTo>
                    <a:pt x="11" y="4"/>
                  </a:lnTo>
                  <a:lnTo>
                    <a:pt x="9" y="4"/>
                  </a:lnTo>
                  <a:lnTo>
                    <a:pt x="9" y="4"/>
                  </a:lnTo>
                  <a:lnTo>
                    <a:pt x="9" y="4"/>
                  </a:lnTo>
                  <a:lnTo>
                    <a:pt x="9" y="4"/>
                  </a:lnTo>
                  <a:lnTo>
                    <a:pt x="9" y="4"/>
                  </a:lnTo>
                  <a:lnTo>
                    <a:pt x="9" y="4"/>
                  </a:lnTo>
                  <a:lnTo>
                    <a:pt x="9" y="4"/>
                  </a:lnTo>
                  <a:lnTo>
                    <a:pt x="9" y="4"/>
                  </a:lnTo>
                  <a:lnTo>
                    <a:pt x="7" y="4"/>
                  </a:lnTo>
                  <a:lnTo>
                    <a:pt x="7" y="4"/>
                  </a:lnTo>
                  <a:lnTo>
                    <a:pt x="7" y="4"/>
                  </a:lnTo>
                  <a:lnTo>
                    <a:pt x="7" y="4"/>
                  </a:lnTo>
                  <a:lnTo>
                    <a:pt x="7" y="2"/>
                  </a:lnTo>
                  <a:lnTo>
                    <a:pt x="7" y="2"/>
                  </a:lnTo>
                  <a:lnTo>
                    <a:pt x="7" y="2"/>
                  </a:lnTo>
                  <a:lnTo>
                    <a:pt x="7" y="2"/>
                  </a:lnTo>
                  <a:lnTo>
                    <a:pt x="7" y="2"/>
                  </a:lnTo>
                  <a:lnTo>
                    <a:pt x="7" y="2"/>
                  </a:lnTo>
                  <a:lnTo>
                    <a:pt x="9" y="2"/>
                  </a:lnTo>
                  <a:lnTo>
                    <a:pt x="9" y="2"/>
                  </a:lnTo>
                  <a:lnTo>
                    <a:pt x="9" y="2"/>
                  </a:lnTo>
                  <a:lnTo>
                    <a:pt x="9" y="2"/>
                  </a:lnTo>
                  <a:lnTo>
                    <a:pt x="9" y="2"/>
                  </a:lnTo>
                  <a:lnTo>
                    <a:pt x="9" y="2"/>
                  </a:lnTo>
                  <a:lnTo>
                    <a:pt x="9" y="2"/>
                  </a:lnTo>
                  <a:lnTo>
                    <a:pt x="9" y="2"/>
                  </a:lnTo>
                  <a:lnTo>
                    <a:pt x="9" y="2"/>
                  </a:lnTo>
                  <a:close/>
                  <a:moveTo>
                    <a:pt x="7" y="2"/>
                  </a:moveTo>
                  <a:lnTo>
                    <a:pt x="7" y="2"/>
                  </a:lnTo>
                  <a:lnTo>
                    <a:pt x="7" y="2"/>
                  </a:lnTo>
                  <a:lnTo>
                    <a:pt x="5" y="2"/>
                  </a:lnTo>
                  <a:lnTo>
                    <a:pt x="5" y="2"/>
                  </a:lnTo>
                  <a:lnTo>
                    <a:pt x="5" y="2"/>
                  </a:lnTo>
                  <a:lnTo>
                    <a:pt x="5" y="2"/>
                  </a:lnTo>
                  <a:lnTo>
                    <a:pt x="5" y="2"/>
                  </a:lnTo>
                  <a:lnTo>
                    <a:pt x="7" y="0"/>
                  </a:lnTo>
                  <a:lnTo>
                    <a:pt x="7" y="0"/>
                  </a:lnTo>
                  <a:lnTo>
                    <a:pt x="7" y="0"/>
                  </a:lnTo>
                  <a:lnTo>
                    <a:pt x="7" y="0"/>
                  </a:lnTo>
                  <a:lnTo>
                    <a:pt x="9" y="0"/>
                  </a:lnTo>
                  <a:lnTo>
                    <a:pt x="9" y="0"/>
                  </a:lnTo>
                  <a:lnTo>
                    <a:pt x="9" y="0"/>
                  </a:lnTo>
                  <a:lnTo>
                    <a:pt x="11" y="0"/>
                  </a:lnTo>
                  <a:lnTo>
                    <a:pt x="11" y="0"/>
                  </a:lnTo>
                  <a:lnTo>
                    <a:pt x="11" y="0"/>
                  </a:lnTo>
                  <a:lnTo>
                    <a:pt x="11" y="0"/>
                  </a:lnTo>
                  <a:lnTo>
                    <a:pt x="9" y="0"/>
                  </a:lnTo>
                  <a:lnTo>
                    <a:pt x="9" y="2"/>
                  </a:lnTo>
                  <a:lnTo>
                    <a:pt x="7" y="2"/>
                  </a:lnTo>
                  <a:lnTo>
                    <a:pt x="7" y="2"/>
                  </a:lnTo>
                  <a:lnTo>
                    <a:pt x="7" y="2"/>
                  </a:lnTo>
                  <a:lnTo>
                    <a:pt x="7" y="2"/>
                  </a:lnTo>
                  <a:close/>
                </a:path>
              </a:pathLst>
            </a:custGeom>
            <a:grpFill/>
            <a:ln w="3175" cap="rnd" cmpd="sng">
              <a:solidFill>
                <a:schemeClr val="bg1"/>
              </a:solidFill>
              <a:prstDash val="solid"/>
              <a:round/>
              <a:headEnd type="none" w="med" len="med"/>
              <a:tailEnd type="none" w="med" len="med"/>
            </a:ln>
            <a:effectLst/>
          </p:spPr>
          <p:txBody>
            <a:bodyPr/>
            <a:lstStyle/>
            <a:p>
              <a:endParaRPr lang="en-US" dirty="0">
                <a:solidFill>
                  <a:srgbClr val="000000"/>
                </a:solidFill>
              </a:endParaRPr>
            </a:p>
          </p:txBody>
        </p:sp>
        <p:sp>
          <p:nvSpPr>
            <p:cNvPr id="141" name="Freeform 140"/>
            <p:cNvSpPr>
              <a:spLocks noEditPoints="1"/>
            </p:cNvSpPr>
            <p:nvPr/>
          </p:nvSpPr>
          <p:spPr bwMode="auto">
            <a:xfrm>
              <a:off x="2242213" y="3117060"/>
              <a:ext cx="56024" cy="79518"/>
            </a:xfrm>
            <a:custGeom>
              <a:avLst/>
              <a:gdLst>
                <a:gd name="T0" fmla="*/ 31 w 31"/>
                <a:gd name="T1" fmla="*/ 44 h 44"/>
                <a:gd name="T2" fmla="*/ 26 w 31"/>
                <a:gd name="T3" fmla="*/ 29 h 44"/>
                <a:gd name="T4" fmla="*/ 26 w 31"/>
                <a:gd name="T5" fmla="*/ 29 h 44"/>
                <a:gd name="T6" fmla="*/ 13 w 31"/>
                <a:gd name="T7" fmla="*/ 27 h 44"/>
                <a:gd name="T8" fmla="*/ 13 w 31"/>
                <a:gd name="T9" fmla="*/ 27 h 44"/>
                <a:gd name="T10" fmla="*/ 24 w 31"/>
                <a:gd name="T11" fmla="*/ 18 h 44"/>
                <a:gd name="T12" fmla="*/ 24 w 31"/>
                <a:gd name="T13" fmla="*/ 18 h 44"/>
                <a:gd name="T14" fmla="*/ 0 w 31"/>
                <a:gd name="T15" fmla="*/ 18 h 44"/>
                <a:gd name="T16" fmla="*/ 0 w 31"/>
                <a:gd name="T17" fmla="*/ 18 h 44"/>
                <a:gd name="T18" fmla="*/ 0 w 31"/>
                <a:gd name="T19" fmla="*/ 18 h 44"/>
                <a:gd name="T20" fmla="*/ 0 w 31"/>
                <a:gd name="T21" fmla="*/ 18 h 44"/>
                <a:gd name="T22" fmla="*/ 0 w 31"/>
                <a:gd name="T23" fmla="*/ 18 h 44"/>
                <a:gd name="T24" fmla="*/ 17 w 31"/>
                <a:gd name="T25" fmla="*/ 14 h 44"/>
                <a:gd name="T26" fmla="*/ 17 w 31"/>
                <a:gd name="T27" fmla="*/ 14 h 44"/>
                <a:gd name="T28" fmla="*/ 9 w 31"/>
                <a:gd name="T29" fmla="*/ 5 h 44"/>
                <a:gd name="T30" fmla="*/ 9 w 31"/>
                <a:gd name="T31" fmla="*/ 5 h 44"/>
                <a:gd name="T32" fmla="*/ 11 w 31"/>
                <a:gd name="T33" fmla="*/ 5 h 44"/>
                <a:gd name="T34" fmla="*/ 13 w 31"/>
                <a:gd name="T35" fmla="*/ 2 h 44"/>
                <a:gd name="T36" fmla="*/ 13 w 31"/>
                <a:gd name="T37" fmla="*/ 2 h 44"/>
                <a:gd name="T38" fmla="*/ 13 w 31"/>
                <a:gd name="T39" fmla="*/ 2 h 44"/>
                <a:gd name="T40" fmla="*/ 11 w 31"/>
                <a:gd name="T41" fmla="*/ 2 h 44"/>
                <a:gd name="T42" fmla="*/ 11 w 31"/>
                <a:gd name="T43" fmla="*/ 2 h 44"/>
                <a:gd name="T44" fmla="*/ 11 w 31"/>
                <a:gd name="T45" fmla="*/ 2 h 44"/>
                <a:gd name="T46" fmla="*/ 11 w 31"/>
                <a:gd name="T47" fmla="*/ 2 h 44"/>
                <a:gd name="T48" fmla="*/ 11 w 31"/>
                <a:gd name="T49" fmla="*/ 0 h 44"/>
                <a:gd name="T50" fmla="*/ 11 w 31"/>
                <a:gd name="T51" fmla="*/ 0 h 44"/>
                <a:gd name="T52" fmla="*/ 9 w 31"/>
                <a:gd name="T53" fmla="*/ 0 h 44"/>
                <a:gd name="T54" fmla="*/ 9 w 31"/>
                <a:gd name="T55" fmla="*/ 2 h 44"/>
                <a:gd name="T56" fmla="*/ 9 w 31"/>
                <a:gd name="T57" fmla="*/ 0 h 44"/>
                <a:gd name="T58" fmla="*/ 9 w 31"/>
                <a:gd name="T59" fmla="*/ 0 h 44"/>
                <a:gd name="T60" fmla="*/ 13 w 31"/>
                <a:gd name="T61" fmla="*/ 0 h 44"/>
                <a:gd name="T62" fmla="*/ 13 w 31"/>
                <a:gd name="T63" fmla="*/ 0 h 44"/>
                <a:gd name="T64" fmla="*/ 9 w 31"/>
                <a:gd name="T65" fmla="*/ 0 h 44"/>
                <a:gd name="T66" fmla="*/ 9 w 31"/>
                <a:gd name="T67" fmla="*/ 0 h 44"/>
                <a:gd name="T68" fmla="*/ 13 w 31"/>
                <a:gd name="T69" fmla="*/ 0 h 44"/>
                <a:gd name="T70" fmla="*/ 13 w 31"/>
                <a:gd name="T71" fmla="*/ 0 h 44"/>
                <a:gd name="T72" fmla="*/ 13 w 31"/>
                <a:gd name="T73" fmla="*/ 0 h 44"/>
                <a:gd name="T74" fmla="*/ 13 w 31"/>
                <a:gd name="T75" fmla="*/ 0 h 44"/>
                <a:gd name="T76" fmla="*/ 15 w 31"/>
                <a:gd name="T77" fmla="*/ 0 h 44"/>
                <a:gd name="T78" fmla="*/ 15 w 31"/>
                <a:gd name="T79" fmla="*/ 0 h 44"/>
                <a:gd name="T80" fmla="*/ 15 w 31"/>
                <a:gd name="T81" fmla="*/ 0 h 44"/>
                <a:gd name="T82" fmla="*/ 15 w 31"/>
                <a:gd name="T83" fmla="*/ 0 h 44"/>
                <a:gd name="T84" fmla="*/ 15 w 31"/>
                <a:gd name="T85" fmla="*/ 0 h 44"/>
                <a:gd name="T86" fmla="*/ 9 w 31"/>
                <a:gd name="T8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 h="44">
                  <a:moveTo>
                    <a:pt x="31" y="44"/>
                  </a:moveTo>
                  <a:lnTo>
                    <a:pt x="31" y="44"/>
                  </a:lnTo>
                  <a:lnTo>
                    <a:pt x="31" y="44"/>
                  </a:lnTo>
                  <a:lnTo>
                    <a:pt x="31" y="44"/>
                  </a:lnTo>
                  <a:lnTo>
                    <a:pt x="31" y="44"/>
                  </a:lnTo>
                  <a:close/>
                  <a:moveTo>
                    <a:pt x="26" y="29"/>
                  </a:moveTo>
                  <a:lnTo>
                    <a:pt x="26" y="29"/>
                  </a:lnTo>
                  <a:lnTo>
                    <a:pt x="26" y="29"/>
                  </a:lnTo>
                  <a:lnTo>
                    <a:pt x="26" y="29"/>
                  </a:lnTo>
                  <a:lnTo>
                    <a:pt x="26" y="29"/>
                  </a:lnTo>
                  <a:lnTo>
                    <a:pt x="26" y="29"/>
                  </a:lnTo>
                  <a:close/>
                  <a:moveTo>
                    <a:pt x="13" y="27"/>
                  </a:moveTo>
                  <a:lnTo>
                    <a:pt x="13" y="27"/>
                  </a:lnTo>
                  <a:lnTo>
                    <a:pt x="13" y="27"/>
                  </a:lnTo>
                  <a:lnTo>
                    <a:pt x="13" y="27"/>
                  </a:lnTo>
                  <a:lnTo>
                    <a:pt x="13" y="27"/>
                  </a:lnTo>
                  <a:close/>
                  <a:moveTo>
                    <a:pt x="24" y="18"/>
                  </a:moveTo>
                  <a:lnTo>
                    <a:pt x="24" y="18"/>
                  </a:lnTo>
                  <a:lnTo>
                    <a:pt x="24" y="18"/>
                  </a:lnTo>
                  <a:lnTo>
                    <a:pt x="24" y="18"/>
                  </a:lnTo>
                  <a:lnTo>
                    <a:pt x="24" y="18"/>
                  </a:lnTo>
                  <a:lnTo>
                    <a:pt x="24" y="18"/>
                  </a:lnTo>
                  <a:lnTo>
                    <a:pt x="24" y="18"/>
                  </a:lnTo>
                  <a:close/>
                  <a:moveTo>
                    <a:pt x="0" y="18"/>
                  </a:moveTo>
                  <a:lnTo>
                    <a:pt x="0" y="18"/>
                  </a:lnTo>
                  <a:lnTo>
                    <a:pt x="0" y="18"/>
                  </a:lnTo>
                  <a:lnTo>
                    <a:pt x="0" y="18"/>
                  </a:lnTo>
                  <a:lnTo>
                    <a:pt x="0" y="18"/>
                  </a:lnTo>
                  <a:lnTo>
                    <a:pt x="0" y="18"/>
                  </a:lnTo>
                  <a:lnTo>
                    <a:pt x="0" y="18"/>
                  </a:lnTo>
                  <a:lnTo>
                    <a:pt x="0" y="18"/>
                  </a:lnTo>
                  <a:lnTo>
                    <a:pt x="0" y="18"/>
                  </a:lnTo>
                  <a:lnTo>
                    <a:pt x="0" y="18"/>
                  </a:lnTo>
                  <a:lnTo>
                    <a:pt x="0" y="18"/>
                  </a:lnTo>
                  <a:lnTo>
                    <a:pt x="0" y="18"/>
                  </a:lnTo>
                  <a:lnTo>
                    <a:pt x="0" y="18"/>
                  </a:lnTo>
                  <a:close/>
                  <a:moveTo>
                    <a:pt x="17" y="14"/>
                  </a:moveTo>
                  <a:lnTo>
                    <a:pt x="17" y="14"/>
                  </a:lnTo>
                  <a:lnTo>
                    <a:pt x="17" y="14"/>
                  </a:lnTo>
                  <a:lnTo>
                    <a:pt x="17" y="14"/>
                  </a:lnTo>
                  <a:lnTo>
                    <a:pt x="17" y="14"/>
                  </a:lnTo>
                  <a:lnTo>
                    <a:pt x="17" y="14"/>
                  </a:lnTo>
                  <a:lnTo>
                    <a:pt x="17" y="14"/>
                  </a:lnTo>
                  <a:close/>
                  <a:moveTo>
                    <a:pt x="11" y="5"/>
                  </a:moveTo>
                  <a:lnTo>
                    <a:pt x="9" y="5"/>
                  </a:lnTo>
                  <a:lnTo>
                    <a:pt x="9" y="5"/>
                  </a:lnTo>
                  <a:lnTo>
                    <a:pt x="9" y="5"/>
                  </a:lnTo>
                  <a:lnTo>
                    <a:pt x="9" y="5"/>
                  </a:lnTo>
                  <a:lnTo>
                    <a:pt x="9" y="5"/>
                  </a:lnTo>
                  <a:lnTo>
                    <a:pt x="9" y="5"/>
                  </a:lnTo>
                  <a:lnTo>
                    <a:pt x="11" y="5"/>
                  </a:lnTo>
                  <a:close/>
                  <a:moveTo>
                    <a:pt x="13" y="2"/>
                  </a:moveTo>
                  <a:lnTo>
                    <a:pt x="13" y="2"/>
                  </a:lnTo>
                  <a:lnTo>
                    <a:pt x="13" y="2"/>
                  </a:lnTo>
                  <a:lnTo>
                    <a:pt x="13" y="2"/>
                  </a:lnTo>
                  <a:lnTo>
                    <a:pt x="13" y="2"/>
                  </a:lnTo>
                  <a:lnTo>
                    <a:pt x="13" y="2"/>
                  </a:lnTo>
                  <a:lnTo>
                    <a:pt x="13" y="2"/>
                  </a:lnTo>
                  <a:lnTo>
                    <a:pt x="13" y="2"/>
                  </a:lnTo>
                  <a:lnTo>
                    <a:pt x="13" y="2"/>
                  </a:lnTo>
                  <a:lnTo>
                    <a:pt x="13" y="2"/>
                  </a:lnTo>
                  <a:lnTo>
                    <a:pt x="13" y="2"/>
                  </a:lnTo>
                  <a:close/>
                  <a:moveTo>
                    <a:pt x="11" y="2"/>
                  </a:moveTo>
                  <a:lnTo>
                    <a:pt x="13" y="2"/>
                  </a:lnTo>
                  <a:lnTo>
                    <a:pt x="11" y="2"/>
                  </a:lnTo>
                  <a:lnTo>
                    <a:pt x="11" y="2"/>
                  </a:lnTo>
                  <a:lnTo>
                    <a:pt x="11" y="2"/>
                  </a:lnTo>
                  <a:lnTo>
                    <a:pt x="11" y="2"/>
                  </a:lnTo>
                  <a:lnTo>
                    <a:pt x="11" y="2"/>
                  </a:lnTo>
                  <a:lnTo>
                    <a:pt x="11" y="2"/>
                  </a:lnTo>
                  <a:lnTo>
                    <a:pt x="11" y="2"/>
                  </a:lnTo>
                  <a:lnTo>
                    <a:pt x="11" y="2"/>
                  </a:lnTo>
                  <a:close/>
                  <a:moveTo>
                    <a:pt x="11" y="0"/>
                  </a:moveTo>
                  <a:lnTo>
                    <a:pt x="11" y="0"/>
                  </a:lnTo>
                  <a:lnTo>
                    <a:pt x="11" y="0"/>
                  </a:lnTo>
                  <a:lnTo>
                    <a:pt x="11" y="0"/>
                  </a:lnTo>
                  <a:lnTo>
                    <a:pt x="11" y="0"/>
                  </a:lnTo>
                  <a:lnTo>
                    <a:pt x="11" y="0"/>
                  </a:lnTo>
                  <a:lnTo>
                    <a:pt x="11" y="0"/>
                  </a:lnTo>
                  <a:close/>
                  <a:moveTo>
                    <a:pt x="9" y="0"/>
                  </a:moveTo>
                  <a:lnTo>
                    <a:pt x="9" y="0"/>
                  </a:lnTo>
                  <a:lnTo>
                    <a:pt x="9" y="2"/>
                  </a:lnTo>
                  <a:lnTo>
                    <a:pt x="9" y="2"/>
                  </a:lnTo>
                  <a:lnTo>
                    <a:pt x="9" y="2"/>
                  </a:lnTo>
                  <a:lnTo>
                    <a:pt x="9" y="0"/>
                  </a:lnTo>
                  <a:lnTo>
                    <a:pt x="9" y="0"/>
                  </a:lnTo>
                  <a:lnTo>
                    <a:pt x="9" y="0"/>
                  </a:lnTo>
                  <a:lnTo>
                    <a:pt x="9" y="0"/>
                  </a:lnTo>
                  <a:lnTo>
                    <a:pt x="9" y="0"/>
                  </a:lnTo>
                  <a:lnTo>
                    <a:pt x="9" y="0"/>
                  </a:lnTo>
                  <a:lnTo>
                    <a:pt x="9" y="0"/>
                  </a:lnTo>
                  <a:lnTo>
                    <a:pt x="9" y="0"/>
                  </a:lnTo>
                  <a:close/>
                  <a:moveTo>
                    <a:pt x="13" y="0"/>
                  </a:moveTo>
                  <a:lnTo>
                    <a:pt x="13" y="0"/>
                  </a:lnTo>
                  <a:lnTo>
                    <a:pt x="13" y="0"/>
                  </a:lnTo>
                  <a:lnTo>
                    <a:pt x="13" y="0"/>
                  </a:lnTo>
                  <a:close/>
                  <a:moveTo>
                    <a:pt x="9" y="0"/>
                  </a:moveTo>
                  <a:lnTo>
                    <a:pt x="9" y="0"/>
                  </a:lnTo>
                  <a:lnTo>
                    <a:pt x="9" y="0"/>
                  </a:lnTo>
                  <a:lnTo>
                    <a:pt x="9" y="0"/>
                  </a:lnTo>
                  <a:lnTo>
                    <a:pt x="9" y="0"/>
                  </a:lnTo>
                  <a:lnTo>
                    <a:pt x="9" y="0"/>
                  </a:lnTo>
                  <a:lnTo>
                    <a:pt x="9" y="0"/>
                  </a:lnTo>
                  <a:close/>
                  <a:moveTo>
                    <a:pt x="13" y="0"/>
                  </a:moveTo>
                  <a:lnTo>
                    <a:pt x="13" y="0"/>
                  </a:lnTo>
                  <a:lnTo>
                    <a:pt x="13" y="0"/>
                  </a:lnTo>
                  <a:lnTo>
                    <a:pt x="13" y="0"/>
                  </a:lnTo>
                  <a:lnTo>
                    <a:pt x="13" y="0"/>
                  </a:lnTo>
                  <a:close/>
                  <a:moveTo>
                    <a:pt x="13" y="0"/>
                  </a:moveTo>
                  <a:lnTo>
                    <a:pt x="13" y="0"/>
                  </a:lnTo>
                  <a:lnTo>
                    <a:pt x="13" y="0"/>
                  </a:lnTo>
                  <a:lnTo>
                    <a:pt x="13" y="0"/>
                  </a:lnTo>
                  <a:lnTo>
                    <a:pt x="13" y="0"/>
                  </a:lnTo>
                  <a:lnTo>
                    <a:pt x="13" y="0"/>
                  </a:lnTo>
                  <a:close/>
                  <a:moveTo>
                    <a:pt x="15" y="0"/>
                  </a:moveTo>
                  <a:lnTo>
                    <a:pt x="15" y="0"/>
                  </a:lnTo>
                  <a:lnTo>
                    <a:pt x="15" y="0"/>
                  </a:lnTo>
                  <a:lnTo>
                    <a:pt x="15" y="0"/>
                  </a:lnTo>
                  <a:lnTo>
                    <a:pt x="15" y="0"/>
                  </a:lnTo>
                  <a:close/>
                  <a:moveTo>
                    <a:pt x="15" y="0"/>
                  </a:moveTo>
                  <a:lnTo>
                    <a:pt x="15" y="0"/>
                  </a:lnTo>
                  <a:lnTo>
                    <a:pt x="15" y="0"/>
                  </a:lnTo>
                  <a:lnTo>
                    <a:pt x="15" y="0"/>
                  </a:lnTo>
                  <a:lnTo>
                    <a:pt x="15" y="0"/>
                  </a:lnTo>
                  <a:lnTo>
                    <a:pt x="15" y="0"/>
                  </a:lnTo>
                  <a:close/>
                  <a:moveTo>
                    <a:pt x="15" y="0"/>
                  </a:moveTo>
                  <a:lnTo>
                    <a:pt x="15" y="0"/>
                  </a:lnTo>
                  <a:lnTo>
                    <a:pt x="15" y="0"/>
                  </a:lnTo>
                  <a:lnTo>
                    <a:pt x="15" y="0"/>
                  </a:lnTo>
                  <a:close/>
                  <a:moveTo>
                    <a:pt x="9" y="0"/>
                  </a:moveTo>
                  <a:lnTo>
                    <a:pt x="9" y="0"/>
                  </a:lnTo>
                  <a:lnTo>
                    <a:pt x="9" y="0"/>
                  </a:lnTo>
                  <a:lnTo>
                    <a:pt x="9" y="0"/>
                  </a:lnTo>
                  <a:lnTo>
                    <a:pt x="9" y="0"/>
                  </a:lnTo>
                  <a:close/>
                </a:path>
              </a:pathLst>
            </a:custGeom>
            <a:grpFill/>
            <a:ln w="3175" cap="rnd" cmpd="sng">
              <a:solidFill>
                <a:schemeClr val="bg1"/>
              </a:solidFill>
              <a:prstDash val="solid"/>
              <a:round/>
              <a:headEnd type="none" w="med" len="med"/>
              <a:tailEnd type="none" w="med" len="med"/>
            </a:ln>
            <a:effectLst/>
          </p:spPr>
          <p:txBody>
            <a:bodyPr/>
            <a:lstStyle/>
            <a:p>
              <a:endParaRPr lang="en-US" dirty="0">
                <a:solidFill>
                  <a:srgbClr val="000000"/>
                </a:solidFill>
              </a:endParaRPr>
            </a:p>
          </p:txBody>
        </p:sp>
        <p:sp>
          <p:nvSpPr>
            <p:cNvPr id="142" name="Freeform 141"/>
            <p:cNvSpPr>
              <a:spLocks noEditPoints="1"/>
            </p:cNvSpPr>
            <p:nvPr/>
          </p:nvSpPr>
          <p:spPr bwMode="auto">
            <a:xfrm>
              <a:off x="3631964" y="2251404"/>
              <a:ext cx="712043" cy="263854"/>
            </a:xfrm>
            <a:custGeom>
              <a:avLst/>
              <a:gdLst>
                <a:gd name="T0" fmla="*/ 184 w 394"/>
                <a:gd name="T1" fmla="*/ 4 h 146"/>
                <a:gd name="T2" fmla="*/ 197 w 394"/>
                <a:gd name="T3" fmla="*/ 9 h 146"/>
                <a:gd name="T4" fmla="*/ 217 w 394"/>
                <a:gd name="T5" fmla="*/ 15 h 146"/>
                <a:gd name="T6" fmla="*/ 239 w 394"/>
                <a:gd name="T7" fmla="*/ 13 h 146"/>
                <a:gd name="T8" fmla="*/ 266 w 394"/>
                <a:gd name="T9" fmla="*/ 13 h 146"/>
                <a:gd name="T10" fmla="*/ 292 w 394"/>
                <a:gd name="T11" fmla="*/ 13 h 146"/>
                <a:gd name="T12" fmla="*/ 317 w 394"/>
                <a:gd name="T13" fmla="*/ 15 h 146"/>
                <a:gd name="T14" fmla="*/ 344 w 394"/>
                <a:gd name="T15" fmla="*/ 18 h 146"/>
                <a:gd name="T16" fmla="*/ 365 w 394"/>
                <a:gd name="T17" fmla="*/ 29 h 146"/>
                <a:gd name="T18" fmla="*/ 386 w 394"/>
                <a:gd name="T19" fmla="*/ 35 h 146"/>
                <a:gd name="T20" fmla="*/ 381 w 394"/>
                <a:gd name="T21" fmla="*/ 44 h 146"/>
                <a:gd name="T22" fmla="*/ 361 w 394"/>
                <a:gd name="T23" fmla="*/ 53 h 146"/>
                <a:gd name="T24" fmla="*/ 339 w 394"/>
                <a:gd name="T25" fmla="*/ 62 h 146"/>
                <a:gd name="T26" fmla="*/ 323 w 394"/>
                <a:gd name="T27" fmla="*/ 73 h 146"/>
                <a:gd name="T28" fmla="*/ 302 w 394"/>
                <a:gd name="T29" fmla="*/ 80 h 146"/>
                <a:gd name="T30" fmla="*/ 282 w 394"/>
                <a:gd name="T31" fmla="*/ 80 h 146"/>
                <a:gd name="T32" fmla="*/ 268 w 394"/>
                <a:gd name="T33" fmla="*/ 82 h 146"/>
                <a:gd name="T34" fmla="*/ 259 w 394"/>
                <a:gd name="T35" fmla="*/ 99 h 146"/>
                <a:gd name="T36" fmla="*/ 240 w 394"/>
                <a:gd name="T37" fmla="*/ 104 h 146"/>
                <a:gd name="T38" fmla="*/ 229 w 394"/>
                <a:gd name="T39" fmla="*/ 99 h 146"/>
                <a:gd name="T40" fmla="*/ 217 w 394"/>
                <a:gd name="T41" fmla="*/ 99 h 146"/>
                <a:gd name="T42" fmla="*/ 198 w 394"/>
                <a:gd name="T43" fmla="*/ 99 h 146"/>
                <a:gd name="T44" fmla="*/ 189 w 394"/>
                <a:gd name="T45" fmla="*/ 108 h 146"/>
                <a:gd name="T46" fmla="*/ 167 w 394"/>
                <a:gd name="T47" fmla="*/ 115 h 146"/>
                <a:gd name="T48" fmla="*/ 166 w 394"/>
                <a:gd name="T49" fmla="*/ 133 h 146"/>
                <a:gd name="T50" fmla="*/ 142 w 394"/>
                <a:gd name="T51" fmla="*/ 139 h 146"/>
                <a:gd name="T52" fmla="*/ 118 w 394"/>
                <a:gd name="T53" fmla="*/ 139 h 146"/>
                <a:gd name="T54" fmla="*/ 102 w 394"/>
                <a:gd name="T55" fmla="*/ 143 h 146"/>
                <a:gd name="T56" fmla="*/ 83 w 394"/>
                <a:gd name="T57" fmla="*/ 137 h 146"/>
                <a:gd name="T58" fmla="*/ 67 w 394"/>
                <a:gd name="T59" fmla="*/ 135 h 146"/>
                <a:gd name="T60" fmla="*/ 51 w 394"/>
                <a:gd name="T61" fmla="*/ 133 h 146"/>
                <a:gd name="T62" fmla="*/ 31 w 394"/>
                <a:gd name="T63" fmla="*/ 132 h 146"/>
                <a:gd name="T64" fmla="*/ 7 w 394"/>
                <a:gd name="T65" fmla="*/ 135 h 146"/>
                <a:gd name="T66" fmla="*/ 1 w 394"/>
                <a:gd name="T67" fmla="*/ 121 h 146"/>
                <a:gd name="T68" fmla="*/ 14 w 394"/>
                <a:gd name="T69" fmla="*/ 113 h 146"/>
                <a:gd name="T70" fmla="*/ 47 w 394"/>
                <a:gd name="T71" fmla="*/ 117 h 146"/>
                <a:gd name="T72" fmla="*/ 60 w 394"/>
                <a:gd name="T73" fmla="*/ 111 h 146"/>
                <a:gd name="T74" fmla="*/ 80 w 394"/>
                <a:gd name="T75" fmla="*/ 110 h 146"/>
                <a:gd name="T76" fmla="*/ 91 w 394"/>
                <a:gd name="T77" fmla="*/ 108 h 146"/>
                <a:gd name="T78" fmla="*/ 104 w 394"/>
                <a:gd name="T79" fmla="*/ 101 h 146"/>
                <a:gd name="T80" fmla="*/ 113 w 394"/>
                <a:gd name="T81" fmla="*/ 97 h 146"/>
                <a:gd name="T82" fmla="*/ 129 w 394"/>
                <a:gd name="T83" fmla="*/ 91 h 146"/>
                <a:gd name="T84" fmla="*/ 125 w 394"/>
                <a:gd name="T85" fmla="*/ 88 h 146"/>
                <a:gd name="T86" fmla="*/ 109 w 394"/>
                <a:gd name="T87" fmla="*/ 79 h 146"/>
                <a:gd name="T88" fmla="*/ 96 w 394"/>
                <a:gd name="T89" fmla="*/ 77 h 146"/>
                <a:gd name="T90" fmla="*/ 87 w 394"/>
                <a:gd name="T91" fmla="*/ 62 h 146"/>
                <a:gd name="T92" fmla="*/ 78 w 394"/>
                <a:gd name="T93" fmla="*/ 73 h 146"/>
                <a:gd name="T94" fmla="*/ 63 w 394"/>
                <a:gd name="T95" fmla="*/ 75 h 146"/>
                <a:gd name="T96" fmla="*/ 51 w 394"/>
                <a:gd name="T97" fmla="*/ 66 h 146"/>
                <a:gd name="T98" fmla="*/ 32 w 394"/>
                <a:gd name="T99" fmla="*/ 60 h 146"/>
                <a:gd name="T100" fmla="*/ 51 w 394"/>
                <a:gd name="T101" fmla="*/ 49 h 146"/>
                <a:gd name="T102" fmla="*/ 67 w 394"/>
                <a:gd name="T103" fmla="*/ 40 h 146"/>
                <a:gd name="T104" fmla="*/ 60 w 394"/>
                <a:gd name="T105" fmla="*/ 33 h 146"/>
                <a:gd name="T106" fmla="*/ 69 w 394"/>
                <a:gd name="T107" fmla="*/ 22 h 146"/>
                <a:gd name="T108" fmla="*/ 91 w 394"/>
                <a:gd name="T109" fmla="*/ 16 h 146"/>
                <a:gd name="T110" fmla="*/ 116 w 394"/>
                <a:gd name="T111" fmla="*/ 22 h 146"/>
                <a:gd name="T112" fmla="*/ 140 w 394"/>
                <a:gd name="T113" fmla="*/ 27 h 146"/>
                <a:gd name="T114" fmla="*/ 151 w 394"/>
                <a:gd name="T115" fmla="*/ 18 h 146"/>
                <a:gd name="T116" fmla="*/ 169 w 394"/>
                <a:gd name="T117" fmla="*/ 2 h 146"/>
                <a:gd name="T118" fmla="*/ 65 w 394"/>
                <a:gd name="T119" fmla="*/ 121 h 146"/>
                <a:gd name="T120" fmla="*/ 89 w 394"/>
                <a:gd name="T121" fmla="*/ 119 h 146"/>
                <a:gd name="T122" fmla="*/ 49 w 394"/>
                <a:gd name="T123" fmla="*/ 12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4" h="146">
                  <a:moveTo>
                    <a:pt x="177" y="0"/>
                  </a:moveTo>
                  <a:lnTo>
                    <a:pt x="177" y="2"/>
                  </a:lnTo>
                  <a:lnTo>
                    <a:pt x="177" y="0"/>
                  </a:lnTo>
                  <a:lnTo>
                    <a:pt x="177" y="2"/>
                  </a:lnTo>
                  <a:lnTo>
                    <a:pt x="177" y="0"/>
                  </a:lnTo>
                  <a:lnTo>
                    <a:pt x="178" y="2"/>
                  </a:lnTo>
                  <a:lnTo>
                    <a:pt x="177" y="2"/>
                  </a:lnTo>
                  <a:lnTo>
                    <a:pt x="178" y="2"/>
                  </a:lnTo>
                  <a:lnTo>
                    <a:pt x="180" y="2"/>
                  </a:lnTo>
                  <a:lnTo>
                    <a:pt x="178" y="2"/>
                  </a:lnTo>
                  <a:lnTo>
                    <a:pt x="180" y="2"/>
                  </a:lnTo>
                  <a:lnTo>
                    <a:pt x="178" y="2"/>
                  </a:lnTo>
                  <a:lnTo>
                    <a:pt x="180" y="2"/>
                  </a:lnTo>
                  <a:lnTo>
                    <a:pt x="180" y="4"/>
                  </a:lnTo>
                  <a:lnTo>
                    <a:pt x="182" y="2"/>
                  </a:lnTo>
                  <a:lnTo>
                    <a:pt x="182" y="4"/>
                  </a:lnTo>
                  <a:lnTo>
                    <a:pt x="184" y="4"/>
                  </a:lnTo>
                  <a:lnTo>
                    <a:pt x="182" y="4"/>
                  </a:lnTo>
                  <a:lnTo>
                    <a:pt x="184" y="4"/>
                  </a:lnTo>
                  <a:lnTo>
                    <a:pt x="186" y="4"/>
                  </a:lnTo>
                  <a:lnTo>
                    <a:pt x="186" y="5"/>
                  </a:lnTo>
                  <a:lnTo>
                    <a:pt x="186" y="4"/>
                  </a:lnTo>
                  <a:lnTo>
                    <a:pt x="186" y="5"/>
                  </a:lnTo>
                  <a:lnTo>
                    <a:pt x="188" y="5"/>
                  </a:lnTo>
                  <a:lnTo>
                    <a:pt x="189" y="5"/>
                  </a:lnTo>
                  <a:lnTo>
                    <a:pt x="191" y="7"/>
                  </a:lnTo>
                  <a:lnTo>
                    <a:pt x="193" y="7"/>
                  </a:lnTo>
                  <a:lnTo>
                    <a:pt x="193" y="9"/>
                  </a:lnTo>
                  <a:lnTo>
                    <a:pt x="195" y="9"/>
                  </a:lnTo>
                  <a:lnTo>
                    <a:pt x="195" y="11"/>
                  </a:lnTo>
                  <a:lnTo>
                    <a:pt x="197" y="11"/>
                  </a:lnTo>
                  <a:lnTo>
                    <a:pt x="197" y="9"/>
                  </a:lnTo>
                  <a:lnTo>
                    <a:pt x="197" y="11"/>
                  </a:lnTo>
                  <a:lnTo>
                    <a:pt x="197" y="9"/>
                  </a:lnTo>
                  <a:lnTo>
                    <a:pt x="197" y="11"/>
                  </a:lnTo>
                  <a:lnTo>
                    <a:pt x="198" y="11"/>
                  </a:lnTo>
                  <a:lnTo>
                    <a:pt x="198" y="9"/>
                  </a:lnTo>
                  <a:lnTo>
                    <a:pt x="198" y="11"/>
                  </a:lnTo>
                  <a:lnTo>
                    <a:pt x="198" y="9"/>
                  </a:lnTo>
                  <a:lnTo>
                    <a:pt x="200" y="11"/>
                  </a:lnTo>
                  <a:lnTo>
                    <a:pt x="202" y="11"/>
                  </a:lnTo>
                  <a:lnTo>
                    <a:pt x="204" y="11"/>
                  </a:lnTo>
                  <a:lnTo>
                    <a:pt x="204" y="13"/>
                  </a:lnTo>
                  <a:lnTo>
                    <a:pt x="206" y="13"/>
                  </a:lnTo>
                  <a:lnTo>
                    <a:pt x="208" y="13"/>
                  </a:lnTo>
                  <a:lnTo>
                    <a:pt x="209" y="13"/>
                  </a:lnTo>
                  <a:lnTo>
                    <a:pt x="209" y="15"/>
                  </a:lnTo>
                  <a:lnTo>
                    <a:pt x="211" y="15"/>
                  </a:lnTo>
                  <a:lnTo>
                    <a:pt x="213" y="15"/>
                  </a:lnTo>
                  <a:lnTo>
                    <a:pt x="215" y="15"/>
                  </a:lnTo>
                  <a:lnTo>
                    <a:pt x="217" y="15"/>
                  </a:lnTo>
                  <a:lnTo>
                    <a:pt x="219" y="15"/>
                  </a:lnTo>
                  <a:lnTo>
                    <a:pt x="219" y="16"/>
                  </a:lnTo>
                  <a:lnTo>
                    <a:pt x="220" y="16"/>
                  </a:lnTo>
                  <a:lnTo>
                    <a:pt x="222" y="16"/>
                  </a:lnTo>
                  <a:lnTo>
                    <a:pt x="224" y="16"/>
                  </a:lnTo>
                  <a:lnTo>
                    <a:pt x="226" y="16"/>
                  </a:lnTo>
                  <a:lnTo>
                    <a:pt x="228" y="16"/>
                  </a:lnTo>
                  <a:lnTo>
                    <a:pt x="229" y="16"/>
                  </a:lnTo>
                  <a:lnTo>
                    <a:pt x="231" y="16"/>
                  </a:lnTo>
                  <a:lnTo>
                    <a:pt x="233" y="16"/>
                  </a:lnTo>
                  <a:lnTo>
                    <a:pt x="233" y="15"/>
                  </a:lnTo>
                  <a:lnTo>
                    <a:pt x="233" y="13"/>
                  </a:lnTo>
                  <a:lnTo>
                    <a:pt x="235" y="13"/>
                  </a:lnTo>
                  <a:lnTo>
                    <a:pt x="237" y="13"/>
                  </a:lnTo>
                  <a:lnTo>
                    <a:pt x="237" y="11"/>
                  </a:lnTo>
                  <a:lnTo>
                    <a:pt x="239" y="11"/>
                  </a:lnTo>
                  <a:lnTo>
                    <a:pt x="239" y="13"/>
                  </a:lnTo>
                  <a:lnTo>
                    <a:pt x="240" y="13"/>
                  </a:lnTo>
                  <a:lnTo>
                    <a:pt x="242" y="13"/>
                  </a:lnTo>
                  <a:lnTo>
                    <a:pt x="244" y="13"/>
                  </a:lnTo>
                  <a:lnTo>
                    <a:pt x="246" y="13"/>
                  </a:lnTo>
                  <a:lnTo>
                    <a:pt x="248" y="13"/>
                  </a:lnTo>
                  <a:lnTo>
                    <a:pt x="250" y="13"/>
                  </a:lnTo>
                  <a:lnTo>
                    <a:pt x="251" y="13"/>
                  </a:lnTo>
                  <a:lnTo>
                    <a:pt x="251" y="15"/>
                  </a:lnTo>
                  <a:lnTo>
                    <a:pt x="253" y="15"/>
                  </a:lnTo>
                  <a:lnTo>
                    <a:pt x="255" y="15"/>
                  </a:lnTo>
                  <a:lnTo>
                    <a:pt x="257" y="15"/>
                  </a:lnTo>
                  <a:lnTo>
                    <a:pt x="257" y="13"/>
                  </a:lnTo>
                  <a:lnTo>
                    <a:pt x="259" y="13"/>
                  </a:lnTo>
                  <a:lnTo>
                    <a:pt x="261" y="13"/>
                  </a:lnTo>
                  <a:lnTo>
                    <a:pt x="262" y="13"/>
                  </a:lnTo>
                  <a:lnTo>
                    <a:pt x="264" y="13"/>
                  </a:lnTo>
                  <a:lnTo>
                    <a:pt x="266" y="13"/>
                  </a:lnTo>
                  <a:lnTo>
                    <a:pt x="268" y="13"/>
                  </a:lnTo>
                  <a:lnTo>
                    <a:pt x="268" y="11"/>
                  </a:lnTo>
                  <a:lnTo>
                    <a:pt x="270" y="11"/>
                  </a:lnTo>
                  <a:lnTo>
                    <a:pt x="271" y="11"/>
                  </a:lnTo>
                  <a:lnTo>
                    <a:pt x="273" y="11"/>
                  </a:lnTo>
                  <a:lnTo>
                    <a:pt x="275" y="11"/>
                  </a:lnTo>
                  <a:lnTo>
                    <a:pt x="277" y="11"/>
                  </a:lnTo>
                  <a:lnTo>
                    <a:pt x="279" y="11"/>
                  </a:lnTo>
                  <a:lnTo>
                    <a:pt x="281" y="11"/>
                  </a:lnTo>
                  <a:lnTo>
                    <a:pt x="282" y="11"/>
                  </a:lnTo>
                  <a:lnTo>
                    <a:pt x="281" y="11"/>
                  </a:lnTo>
                  <a:lnTo>
                    <a:pt x="282" y="13"/>
                  </a:lnTo>
                  <a:lnTo>
                    <a:pt x="284" y="13"/>
                  </a:lnTo>
                  <a:lnTo>
                    <a:pt x="286" y="13"/>
                  </a:lnTo>
                  <a:lnTo>
                    <a:pt x="288" y="13"/>
                  </a:lnTo>
                  <a:lnTo>
                    <a:pt x="290" y="13"/>
                  </a:lnTo>
                  <a:lnTo>
                    <a:pt x="292" y="13"/>
                  </a:lnTo>
                  <a:lnTo>
                    <a:pt x="293" y="13"/>
                  </a:lnTo>
                  <a:lnTo>
                    <a:pt x="295" y="13"/>
                  </a:lnTo>
                  <a:lnTo>
                    <a:pt x="297" y="13"/>
                  </a:lnTo>
                  <a:lnTo>
                    <a:pt x="295" y="13"/>
                  </a:lnTo>
                  <a:lnTo>
                    <a:pt x="297" y="13"/>
                  </a:lnTo>
                  <a:lnTo>
                    <a:pt x="299" y="13"/>
                  </a:lnTo>
                  <a:lnTo>
                    <a:pt x="301" y="13"/>
                  </a:lnTo>
                  <a:lnTo>
                    <a:pt x="302" y="13"/>
                  </a:lnTo>
                  <a:lnTo>
                    <a:pt x="304" y="13"/>
                  </a:lnTo>
                  <a:lnTo>
                    <a:pt x="304" y="15"/>
                  </a:lnTo>
                  <a:lnTo>
                    <a:pt x="306" y="15"/>
                  </a:lnTo>
                  <a:lnTo>
                    <a:pt x="308" y="15"/>
                  </a:lnTo>
                  <a:lnTo>
                    <a:pt x="310" y="15"/>
                  </a:lnTo>
                  <a:lnTo>
                    <a:pt x="312" y="15"/>
                  </a:lnTo>
                  <a:lnTo>
                    <a:pt x="313" y="15"/>
                  </a:lnTo>
                  <a:lnTo>
                    <a:pt x="315" y="15"/>
                  </a:lnTo>
                  <a:lnTo>
                    <a:pt x="317" y="15"/>
                  </a:lnTo>
                  <a:lnTo>
                    <a:pt x="319" y="15"/>
                  </a:lnTo>
                  <a:lnTo>
                    <a:pt x="321" y="15"/>
                  </a:lnTo>
                  <a:lnTo>
                    <a:pt x="323" y="15"/>
                  </a:lnTo>
                  <a:lnTo>
                    <a:pt x="324" y="15"/>
                  </a:lnTo>
                  <a:lnTo>
                    <a:pt x="326" y="15"/>
                  </a:lnTo>
                  <a:lnTo>
                    <a:pt x="328" y="15"/>
                  </a:lnTo>
                  <a:lnTo>
                    <a:pt x="330" y="15"/>
                  </a:lnTo>
                  <a:lnTo>
                    <a:pt x="330" y="13"/>
                  </a:lnTo>
                  <a:lnTo>
                    <a:pt x="330" y="15"/>
                  </a:lnTo>
                  <a:lnTo>
                    <a:pt x="332" y="15"/>
                  </a:lnTo>
                  <a:lnTo>
                    <a:pt x="334" y="15"/>
                  </a:lnTo>
                  <a:lnTo>
                    <a:pt x="335" y="16"/>
                  </a:lnTo>
                  <a:lnTo>
                    <a:pt x="337" y="16"/>
                  </a:lnTo>
                  <a:lnTo>
                    <a:pt x="339" y="16"/>
                  </a:lnTo>
                  <a:lnTo>
                    <a:pt x="341" y="16"/>
                  </a:lnTo>
                  <a:lnTo>
                    <a:pt x="343" y="16"/>
                  </a:lnTo>
                  <a:lnTo>
                    <a:pt x="344" y="18"/>
                  </a:lnTo>
                  <a:lnTo>
                    <a:pt x="346" y="18"/>
                  </a:lnTo>
                  <a:lnTo>
                    <a:pt x="348" y="18"/>
                  </a:lnTo>
                  <a:lnTo>
                    <a:pt x="354" y="16"/>
                  </a:lnTo>
                  <a:lnTo>
                    <a:pt x="355" y="16"/>
                  </a:lnTo>
                  <a:lnTo>
                    <a:pt x="354" y="18"/>
                  </a:lnTo>
                  <a:lnTo>
                    <a:pt x="354" y="20"/>
                  </a:lnTo>
                  <a:lnTo>
                    <a:pt x="354" y="22"/>
                  </a:lnTo>
                  <a:lnTo>
                    <a:pt x="355" y="22"/>
                  </a:lnTo>
                  <a:lnTo>
                    <a:pt x="355" y="24"/>
                  </a:lnTo>
                  <a:lnTo>
                    <a:pt x="357" y="24"/>
                  </a:lnTo>
                  <a:lnTo>
                    <a:pt x="359" y="24"/>
                  </a:lnTo>
                  <a:lnTo>
                    <a:pt x="361" y="24"/>
                  </a:lnTo>
                  <a:lnTo>
                    <a:pt x="361" y="26"/>
                  </a:lnTo>
                  <a:lnTo>
                    <a:pt x="363" y="26"/>
                  </a:lnTo>
                  <a:lnTo>
                    <a:pt x="363" y="27"/>
                  </a:lnTo>
                  <a:lnTo>
                    <a:pt x="365" y="27"/>
                  </a:lnTo>
                  <a:lnTo>
                    <a:pt x="365" y="29"/>
                  </a:lnTo>
                  <a:lnTo>
                    <a:pt x="366" y="29"/>
                  </a:lnTo>
                  <a:lnTo>
                    <a:pt x="368" y="29"/>
                  </a:lnTo>
                  <a:lnTo>
                    <a:pt x="370" y="29"/>
                  </a:lnTo>
                  <a:lnTo>
                    <a:pt x="372" y="29"/>
                  </a:lnTo>
                  <a:lnTo>
                    <a:pt x="374" y="29"/>
                  </a:lnTo>
                  <a:lnTo>
                    <a:pt x="376" y="29"/>
                  </a:lnTo>
                  <a:lnTo>
                    <a:pt x="377" y="29"/>
                  </a:lnTo>
                  <a:lnTo>
                    <a:pt x="379" y="29"/>
                  </a:lnTo>
                  <a:lnTo>
                    <a:pt x="381" y="29"/>
                  </a:lnTo>
                  <a:lnTo>
                    <a:pt x="381" y="31"/>
                  </a:lnTo>
                  <a:lnTo>
                    <a:pt x="381" y="29"/>
                  </a:lnTo>
                  <a:lnTo>
                    <a:pt x="381" y="31"/>
                  </a:lnTo>
                  <a:lnTo>
                    <a:pt x="383" y="31"/>
                  </a:lnTo>
                  <a:lnTo>
                    <a:pt x="383" y="33"/>
                  </a:lnTo>
                  <a:lnTo>
                    <a:pt x="385" y="33"/>
                  </a:lnTo>
                  <a:lnTo>
                    <a:pt x="386" y="33"/>
                  </a:lnTo>
                  <a:lnTo>
                    <a:pt x="386" y="35"/>
                  </a:lnTo>
                  <a:lnTo>
                    <a:pt x="388" y="35"/>
                  </a:lnTo>
                  <a:lnTo>
                    <a:pt x="388" y="37"/>
                  </a:lnTo>
                  <a:lnTo>
                    <a:pt x="388" y="38"/>
                  </a:lnTo>
                  <a:lnTo>
                    <a:pt x="390" y="38"/>
                  </a:lnTo>
                  <a:lnTo>
                    <a:pt x="392" y="38"/>
                  </a:lnTo>
                  <a:lnTo>
                    <a:pt x="392" y="40"/>
                  </a:lnTo>
                  <a:lnTo>
                    <a:pt x="394" y="40"/>
                  </a:lnTo>
                  <a:lnTo>
                    <a:pt x="394" y="42"/>
                  </a:lnTo>
                  <a:lnTo>
                    <a:pt x="392" y="42"/>
                  </a:lnTo>
                  <a:lnTo>
                    <a:pt x="394" y="44"/>
                  </a:lnTo>
                  <a:lnTo>
                    <a:pt x="392" y="44"/>
                  </a:lnTo>
                  <a:lnTo>
                    <a:pt x="390" y="44"/>
                  </a:lnTo>
                  <a:lnTo>
                    <a:pt x="388" y="44"/>
                  </a:lnTo>
                  <a:lnTo>
                    <a:pt x="386" y="44"/>
                  </a:lnTo>
                  <a:lnTo>
                    <a:pt x="385" y="44"/>
                  </a:lnTo>
                  <a:lnTo>
                    <a:pt x="383" y="44"/>
                  </a:lnTo>
                  <a:lnTo>
                    <a:pt x="381" y="44"/>
                  </a:lnTo>
                  <a:lnTo>
                    <a:pt x="379" y="46"/>
                  </a:lnTo>
                  <a:lnTo>
                    <a:pt x="377" y="46"/>
                  </a:lnTo>
                  <a:lnTo>
                    <a:pt x="377" y="48"/>
                  </a:lnTo>
                  <a:lnTo>
                    <a:pt x="376" y="48"/>
                  </a:lnTo>
                  <a:lnTo>
                    <a:pt x="376" y="49"/>
                  </a:lnTo>
                  <a:lnTo>
                    <a:pt x="376" y="51"/>
                  </a:lnTo>
                  <a:lnTo>
                    <a:pt x="374" y="51"/>
                  </a:lnTo>
                  <a:lnTo>
                    <a:pt x="374" y="53"/>
                  </a:lnTo>
                  <a:lnTo>
                    <a:pt x="372" y="53"/>
                  </a:lnTo>
                  <a:lnTo>
                    <a:pt x="370" y="53"/>
                  </a:lnTo>
                  <a:lnTo>
                    <a:pt x="368" y="53"/>
                  </a:lnTo>
                  <a:lnTo>
                    <a:pt x="366" y="53"/>
                  </a:lnTo>
                  <a:lnTo>
                    <a:pt x="365" y="53"/>
                  </a:lnTo>
                  <a:lnTo>
                    <a:pt x="365" y="51"/>
                  </a:lnTo>
                  <a:lnTo>
                    <a:pt x="363" y="51"/>
                  </a:lnTo>
                  <a:lnTo>
                    <a:pt x="361" y="51"/>
                  </a:lnTo>
                  <a:lnTo>
                    <a:pt x="361" y="53"/>
                  </a:lnTo>
                  <a:lnTo>
                    <a:pt x="359" y="53"/>
                  </a:lnTo>
                  <a:lnTo>
                    <a:pt x="357" y="53"/>
                  </a:lnTo>
                  <a:lnTo>
                    <a:pt x="357" y="55"/>
                  </a:lnTo>
                  <a:lnTo>
                    <a:pt x="355" y="55"/>
                  </a:lnTo>
                  <a:lnTo>
                    <a:pt x="354" y="55"/>
                  </a:lnTo>
                  <a:lnTo>
                    <a:pt x="352" y="55"/>
                  </a:lnTo>
                  <a:lnTo>
                    <a:pt x="352" y="57"/>
                  </a:lnTo>
                  <a:lnTo>
                    <a:pt x="350" y="57"/>
                  </a:lnTo>
                  <a:lnTo>
                    <a:pt x="348" y="57"/>
                  </a:lnTo>
                  <a:lnTo>
                    <a:pt x="348" y="58"/>
                  </a:lnTo>
                  <a:lnTo>
                    <a:pt x="346" y="58"/>
                  </a:lnTo>
                  <a:lnTo>
                    <a:pt x="344" y="58"/>
                  </a:lnTo>
                  <a:lnTo>
                    <a:pt x="344" y="60"/>
                  </a:lnTo>
                  <a:lnTo>
                    <a:pt x="343" y="60"/>
                  </a:lnTo>
                  <a:lnTo>
                    <a:pt x="341" y="60"/>
                  </a:lnTo>
                  <a:lnTo>
                    <a:pt x="341" y="62"/>
                  </a:lnTo>
                  <a:lnTo>
                    <a:pt x="339" y="62"/>
                  </a:lnTo>
                  <a:lnTo>
                    <a:pt x="337" y="62"/>
                  </a:lnTo>
                  <a:lnTo>
                    <a:pt x="337" y="64"/>
                  </a:lnTo>
                  <a:lnTo>
                    <a:pt x="335" y="64"/>
                  </a:lnTo>
                  <a:lnTo>
                    <a:pt x="334" y="64"/>
                  </a:lnTo>
                  <a:lnTo>
                    <a:pt x="332" y="64"/>
                  </a:lnTo>
                  <a:lnTo>
                    <a:pt x="332" y="66"/>
                  </a:lnTo>
                  <a:lnTo>
                    <a:pt x="330" y="66"/>
                  </a:lnTo>
                  <a:lnTo>
                    <a:pt x="328" y="66"/>
                  </a:lnTo>
                  <a:lnTo>
                    <a:pt x="328" y="68"/>
                  </a:lnTo>
                  <a:lnTo>
                    <a:pt x="328" y="66"/>
                  </a:lnTo>
                  <a:lnTo>
                    <a:pt x="326" y="68"/>
                  </a:lnTo>
                  <a:lnTo>
                    <a:pt x="326" y="69"/>
                  </a:lnTo>
                  <a:lnTo>
                    <a:pt x="326" y="71"/>
                  </a:lnTo>
                  <a:lnTo>
                    <a:pt x="324" y="73"/>
                  </a:lnTo>
                  <a:lnTo>
                    <a:pt x="324" y="71"/>
                  </a:lnTo>
                  <a:lnTo>
                    <a:pt x="324" y="73"/>
                  </a:lnTo>
                  <a:lnTo>
                    <a:pt x="323" y="73"/>
                  </a:lnTo>
                  <a:lnTo>
                    <a:pt x="321" y="73"/>
                  </a:lnTo>
                  <a:lnTo>
                    <a:pt x="321" y="75"/>
                  </a:lnTo>
                  <a:lnTo>
                    <a:pt x="321" y="77"/>
                  </a:lnTo>
                  <a:lnTo>
                    <a:pt x="321" y="79"/>
                  </a:lnTo>
                  <a:lnTo>
                    <a:pt x="319" y="79"/>
                  </a:lnTo>
                  <a:lnTo>
                    <a:pt x="317" y="79"/>
                  </a:lnTo>
                  <a:lnTo>
                    <a:pt x="315" y="79"/>
                  </a:lnTo>
                  <a:lnTo>
                    <a:pt x="315" y="80"/>
                  </a:lnTo>
                  <a:lnTo>
                    <a:pt x="313" y="80"/>
                  </a:lnTo>
                  <a:lnTo>
                    <a:pt x="313" y="79"/>
                  </a:lnTo>
                  <a:lnTo>
                    <a:pt x="312" y="79"/>
                  </a:lnTo>
                  <a:lnTo>
                    <a:pt x="310" y="79"/>
                  </a:lnTo>
                  <a:lnTo>
                    <a:pt x="308" y="79"/>
                  </a:lnTo>
                  <a:lnTo>
                    <a:pt x="306" y="79"/>
                  </a:lnTo>
                  <a:lnTo>
                    <a:pt x="306" y="80"/>
                  </a:lnTo>
                  <a:lnTo>
                    <a:pt x="304" y="80"/>
                  </a:lnTo>
                  <a:lnTo>
                    <a:pt x="302" y="80"/>
                  </a:lnTo>
                  <a:lnTo>
                    <a:pt x="301" y="80"/>
                  </a:lnTo>
                  <a:lnTo>
                    <a:pt x="301" y="82"/>
                  </a:lnTo>
                  <a:lnTo>
                    <a:pt x="299" y="82"/>
                  </a:lnTo>
                  <a:lnTo>
                    <a:pt x="299" y="80"/>
                  </a:lnTo>
                  <a:lnTo>
                    <a:pt x="299" y="82"/>
                  </a:lnTo>
                  <a:lnTo>
                    <a:pt x="297" y="80"/>
                  </a:lnTo>
                  <a:lnTo>
                    <a:pt x="297" y="82"/>
                  </a:lnTo>
                  <a:lnTo>
                    <a:pt x="295" y="82"/>
                  </a:lnTo>
                  <a:lnTo>
                    <a:pt x="293" y="82"/>
                  </a:lnTo>
                  <a:lnTo>
                    <a:pt x="293" y="80"/>
                  </a:lnTo>
                  <a:lnTo>
                    <a:pt x="292" y="80"/>
                  </a:lnTo>
                  <a:lnTo>
                    <a:pt x="290" y="80"/>
                  </a:lnTo>
                  <a:lnTo>
                    <a:pt x="288" y="80"/>
                  </a:lnTo>
                  <a:lnTo>
                    <a:pt x="286" y="82"/>
                  </a:lnTo>
                  <a:lnTo>
                    <a:pt x="286" y="80"/>
                  </a:lnTo>
                  <a:lnTo>
                    <a:pt x="284" y="80"/>
                  </a:lnTo>
                  <a:lnTo>
                    <a:pt x="282" y="80"/>
                  </a:lnTo>
                  <a:lnTo>
                    <a:pt x="281" y="80"/>
                  </a:lnTo>
                  <a:lnTo>
                    <a:pt x="279" y="80"/>
                  </a:lnTo>
                  <a:lnTo>
                    <a:pt x="281" y="80"/>
                  </a:lnTo>
                  <a:lnTo>
                    <a:pt x="279" y="80"/>
                  </a:lnTo>
                  <a:lnTo>
                    <a:pt x="279" y="79"/>
                  </a:lnTo>
                  <a:lnTo>
                    <a:pt x="277" y="79"/>
                  </a:lnTo>
                  <a:lnTo>
                    <a:pt x="277" y="80"/>
                  </a:lnTo>
                  <a:lnTo>
                    <a:pt x="277" y="79"/>
                  </a:lnTo>
                  <a:lnTo>
                    <a:pt x="275" y="79"/>
                  </a:lnTo>
                  <a:lnTo>
                    <a:pt x="275" y="80"/>
                  </a:lnTo>
                  <a:lnTo>
                    <a:pt x="273" y="80"/>
                  </a:lnTo>
                  <a:lnTo>
                    <a:pt x="271" y="80"/>
                  </a:lnTo>
                  <a:lnTo>
                    <a:pt x="271" y="82"/>
                  </a:lnTo>
                  <a:lnTo>
                    <a:pt x="270" y="82"/>
                  </a:lnTo>
                  <a:lnTo>
                    <a:pt x="271" y="82"/>
                  </a:lnTo>
                  <a:lnTo>
                    <a:pt x="270" y="82"/>
                  </a:lnTo>
                  <a:lnTo>
                    <a:pt x="268" y="82"/>
                  </a:lnTo>
                  <a:lnTo>
                    <a:pt x="268" y="84"/>
                  </a:lnTo>
                  <a:lnTo>
                    <a:pt x="266" y="86"/>
                  </a:lnTo>
                  <a:lnTo>
                    <a:pt x="268" y="86"/>
                  </a:lnTo>
                  <a:lnTo>
                    <a:pt x="268" y="88"/>
                  </a:lnTo>
                  <a:lnTo>
                    <a:pt x="266" y="88"/>
                  </a:lnTo>
                  <a:lnTo>
                    <a:pt x="266" y="90"/>
                  </a:lnTo>
                  <a:lnTo>
                    <a:pt x="264" y="90"/>
                  </a:lnTo>
                  <a:lnTo>
                    <a:pt x="262" y="90"/>
                  </a:lnTo>
                  <a:lnTo>
                    <a:pt x="262" y="91"/>
                  </a:lnTo>
                  <a:lnTo>
                    <a:pt x="264" y="91"/>
                  </a:lnTo>
                  <a:lnTo>
                    <a:pt x="264" y="93"/>
                  </a:lnTo>
                  <a:lnTo>
                    <a:pt x="264" y="95"/>
                  </a:lnTo>
                  <a:lnTo>
                    <a:pt x="262" y="95"/>
                  </a:lnTo>
                  <a:lnTo>
                    <a:pt x="262" y="97"/>
                  </a:lnTo>
                  <a:lnTo>
                    <a:pt x="261" y="97"/>
                  </a:lnTo>
                  <a:lnTo>
                    <a:pt x="261" y="99"/>
                  </a:lnTo>
                  <a:lnTo>
                    <a:pt x="259" y="99"/>
                  </a:lnTo>
                  <a:lnTo>
                    <a:pt x="259" y="101"/>
                  </a:lnTo>
                  <a:lnTo>
                    <a:pt x="259" y="102"/>
                  </a:lnTo>
                  <a:lnTo>
                    <a:pt x="257" y="102"/>
                  </a:lnTo>
                  <a:lnTo>
                    <a:pt x="257" y="104"/>
                  </a:lnTo>
                  <a:lnTo>
                    <a:pt x="255" y="104"/>
                  </a:lnTo>
                  <a:lnTo>
                    <a:pt x="253" y="104"/>
                  </a:lnTo>
                  <a:lnTo>
                    <a:pt x="253" y="106"/>
                  </a:lnTo>
                  <a:lnTo>
                    <a:pt x="251" y="106"/>
                  </a:lnTo>
                  <a:lnTo>
                    <a:pt x="251" y="104"/>
                  </a:lnTo>
                  <a:lnTo>
                    <a:pt x="251" y="102"/>
                  </a:lnTo>
                  <a:lnTo>
                    <a:pt x="250" y="102"/>
                  </a:lnTo>
                  <a:lnTo>
                    <a:pt x="248" y="102"/>
                  </a:lnTo>
                  <a:lnTo>
                    <a:pt x="248" y="104"/>
                  </a:lnTo>
                  <a:lnTo>
                    <a:pt x="246" y="104"/>
                  </a:lnTo>
                  <a:lnTo>
                    <a:pt x="244" y="104"/>
                  </a:lnTo>
                  <a:lnTo>
                    <a:pt x="242" y="104"/>
                  </a:lnTo>
                  <a:lnTo>
                    <a:pt x="240" y="104"/>
                  </a:lnTo>
                  <a:lnTo>
                    <a:pt x="239" y="104"/>
                  </a:lnTo>
                  <a:lnTo>
                    <a:pt x="239" y="106"/>
                  </a:lnTo>
                  <a:lnTo>
                    <a:pt x="237" y="106"/>
                  </a:lnTo>
                  <a:lnTo>
                    <a:pt x="239" y="106"/>
                  </a:lnTo>
                  <a:lnTo>
                    <a:pt x="237" y="106"/>
                  </a:lnTo>
                  <a:lnTo>
                    <a:pt x="237" y="108"/>
                  </a:lnTo>
                  <a:lnTo>
                    <a:pt x="237" y="106"/>
                  </a:lnTo>
                  <a:lnTo>
                    <a:pt x="235" y="106"/>
                  </a:lnTo>
                  <a:lnTo>
                    <a:pt x="233" y="106"/>
                  </a:lnTo>
                  <a:lnTo>
                    <a:pt x="231" y="106"/>
                  </a:lnTo>
                  <a:lnTo>
                    <a:pt x="229" y="108"/>
                  </a:lnTo>
                  <a:lnTo>
                    <a:pt x="229" y="106"/>
                  </a:lnTo>
                  <a:lnTo>
                    <a:pt x="229" y="104"/>
                  </a:lnTo>
                  <a:lnTo>
                    <a:pt x="228" y="104"/>
                  </a:lnTo>
                  <a:lnTo>
                    <a:pt x="229" y="102"/>
                  </a:lnTo>
                  <a:lnTo>
                    <a:pt x="229" y="101"/>
                  </a:lnTo>
                  <a:lnTo>
                    <a:pt x="229" y="99"/>
                  </a:lnTo>
                  <a:lnTo>
                    <a:pt x="228" y="101"/>
                  </a:lnTo>
                  <a:lnTo>
                    <a:pt x="228" y="99"/>
                  </a:lnTo>
                  <a:lnTo>
                    <a:pt x="226" y="99"/>
                  </a:lnTo>
                  <a:lnTo>
                    <a:pt x="226" y="97"/>
                  </a:lnTo>
                  <a:lnTo>
                    <a:pt x="228" y="97"/>
                  </a:lnTo>
                  <a:lnTo>
                    <a:pt x="226" y="97"/>
                  </a:lnTo>
                  <a:lnTo>
                    <a:pt x="228" y="95"/>
                  </a:lnTo>
                  <a:lnTo>
                    <a:pt x="226" y="95"/>
                  </a:lnTo>
                  <a:lnTo>
                    <a:pt x="226" y="93"/>
                  </a:lnTo>
                  <a:lnTo>
                    <a:pt x="224" y="93"/>
                  </a:lnTo>
                  <a:lnTo>
                    <a:pt x="224" y="95"/>
                  </a:lnTo>
                  <a:lnTo>
                    <a:pt x="222" y="95"/>
                  </a:lnTo>
                  <a:lnTo>
                    <a:pt x="220" y="95"/>
                  </a:lnTo>
                  <a:lnTo>
                    <a:pt x="220" y="97"/>
                  </a:lnTo>
                  <a:lnTo>
                    <a:pt x="219" y="97"/>
                  </a:lnTo>
                  <a:lnTo>
                    <a:pt x="219" y="99"/>
                  </a:lnTo>
                  <a:lnTo>
                    <a:pt x="217" y="99"/>
                  </a:lnTo>
                  <a:lnTo>
                    <a:pt x="215" y="99"/>
                  </a:lnTo>
                  <a:lnTo>
                    <a:pt x="215" y="101"/>
                  </a:lnTo>
                  <a:lnTo>
                    <a:pt x="213" y="101"/>
                  </a:lnTo>
                  <a:lnTo>
                    <a:pt x="213" y="102"/>
                  </a:lnTo>
                  <a:lnTo>
                    <a:pt x="211" y="101"/>
                  </a:lnTo>
                  <a:lnTo>
                    <a:pt x="211" y="102"/>
                  </a:lnTo>
                  <a:lnTo>
                    <a:pt x="211" y="101"/>
                  </a:lnTo>
                  <a:lnTo>
                    <a:pt x="209" y="101"/>
                  </a:lnTo>
                  <a:lnTo>
                    <a:pt x="208" y="101"/>
                  </a:lnTo>
                  <a:lnTo>
                    <a:pt x="208" y="102"/>
                  </a:lnTo>
                  <a:lnTo>
                    <a:pt x="206" y="101"/>
                  </a:lnTo>
                  <a:lnTo>
                    <a:pt x="206" y="102"/>
                  </a:lnTo>
                  <a:lnTo>
                    <a:pt x="206" y="101"/>
                  </a:lnTo>
                  <a:lnTo>
                    <a:pt x="204" y="101"/>
                  </a:lnTo>
                  <a:lnTo>
                    <a:pt x="202" y="101"/>
                  </a:lnTo>
                  <a:lnTo>
                    <a:pt x="200" y="99"/>
                  </a:lnTo>
                  <a:lnTo>
                    <a:pt x="198" y="99"/>
                  </a:lnTo>
                  <a:lnTo>
                    <a:pt x="198" y="101"/>
                  </a:lnTo>
                  <a:lnTo>
                    <a:pt x="197" y="101"/>
                  </a:lnTo>
                  <a:lnTo>
                    <a:pt x="197" y="102"/>
                  </a:lnTo>
                  <a:lnTo>
                    <a:pt x="198" y="102"/>
                  </a:lnTo>
                  <a:lnTo>
                    <a:pt x="198" y="104"/>
                  </a:lnTo>
                  <a:lnTo>
                    <a:pt x="200" y="104"/>
                  </a:lnTo>
                  <a:lnTo>
                    <a:pt x="202" y="104"/>
                  </a:lnTo>
                  <a:lnTo>
                    <a:pt x="200" y="106"/>
                  </a:lnTo>
                  <a:lnTo>
                    <a:pt x="198" y="106"/>
                  </a:lnTo>
                  <a:lnTo>
                    <a:pt x="198" y="104"/>
                  </a:lnTo>
                  <a:lnTo>
                    <a:pt x="197" y="104"/>
                  </a:lnTo>
                  <a:lnTo>
                    <a:pt x="195" y="104"/>
                  </a:lnTo>
                  <a:lnTo>
                    <a:pt x="193" y="104"/>
                  </a:lnTo>
                  <a:lnTo>
                    <a:pt x="193" y="106"/>
                  </a:lnTo>
                  <a:lnTo>
                    <a:pt x="193" y="108"/>
                  </a:lnTo>
                  <a:lnTo>
                    <a:pt x="191" y="108"/>
                  </a:lnTo>
                  <a:lnTo>
                    <a:pt x="189" y="108"/>
                  </a:lnTo>
                  <a:lnTo>
                    <a:pt x="188" y="110"/>
                  </a:lnTo>
                  <a:lnTo>
                    <a:pt x="186" y="110"/>
                  </a:lnTo>
                  <a:lnTo>
                    <a:pt x="186" y="111"/>
                  </a:lnTo>
                  <a:lnTo>
                    <a:pt x="184" y="111"/>
                  </a:lnTo>
                  <a:lnTo>
                    <a:pt x="184" y="113"/>
                  </a:lnTo>
                  <a:lnTo>
                    <a:pt x="182" y="113"/>
                  </a:lnTo>
                  <a:lnTo>
                    <a:pt x="180" y="113"/>
                  </a:lnTo>
                  <a:lnTo>
                    <a:pt x="178" y="113"/>
                  </a:lnTo>
                  <a:lnTo>
                    <a:pt x="177" y="113"/>
                  </a:lnTo>
                  <a:lnTo>
                    <a:pt x="175" y="113"/>
                  </a:lnTo>
                  <a:lnTo>
                    <a:pt x="173" y="113"/>
                  </a:lnTo>
                  <a:lnTo>
                    <a:pt x="173" y="115"/>
                  </a:lnTo>
                  <a:lnTo>
                    <a:pt x="171" y="115"/>
                  </a:lnTo>
                  <a:lnTo>
                    <a:pt x="171" y="113"/>
                  </a:lnTo>
                  <a:lnTo>
                    <a:pt x="169" y="113"/>
                  </a:lnTo>
                  <a:lnTo>
                    <a:pt x="169" y="115"/>
                  </a:lnTo>
                  <a:lnTo>
                    <a:pt x="167" y="115"/>
                  </a:lnTo>
                  <a:lnTo>
                    <a:pt x="167" y="117"/>
                  </a:lnTo>
                  <a:lnTo>
                    <a:pt x="167" y="119"/>
                  </a:lnTo>
                  <a:lnTo>
                    <a:pt x="166" y="119"/>
                  </a:lnTo>
                  <a:lnTo>
                    <a:pt x="166" y="121"/>
                  </a:lnTo>
                  <a:lnTo>
                    <a:pt x="166" y="122"/>
                  </a:lnTo>
                  <a:lnTo>
                    <a:pt x="164" y="122"/>
                  </a:lnTo>
                  <a:lnTo>
                    <a:pt x="164" y="124"/>
                  </a:lnTo>
                  <a:lnTo>
                    <a:pt x="162" y="124"/>
                  </a:lnTo>
                  <a:lnTo>
                    <a:pt x="162" y="126"/>
                  </a:lnTo>
                  <a:lnTo>
                    <a:pt x="164" y="126"/>
                  </a:lnTo>
                  <a:lnTo>
                    <a:pt x="166" y="126"/>
                  </a:lnTo>
                  <a:lnTo>
                    <a:pt x="166" y="128"/>
                  </a:lnTo>
                  <a:lnTo>
                    <a:pt x="166" y="130"/>
                  </a:lnTo>
                  <a:lnTo>
                    <a:pt x="167" y="130"/>
                  </a:lnTo>
                  <a:lnTo>
                    <a:pt x="167" y="132"/>
                  </a:lnTo>
                  <a:lnTo>
                    <a:pt x="166" y="132"/>
                  </a:lnTo>
                  <a:lnTo>
                    <a:pt x="166" y="133"/>
                  </a:lnTo>
                  <a:lnTo>
                    <a:pt x="164" y="133"/>
                  </a:lnTo>
                  <a:lnTo>
                    <a:pt x="166" y="133"/>
                  </a:lnTo>
                  <a:lnTo>
                    <a:pt x="164" y="135"/>
                  </a:lnTo>
                  <a:lnTo>
                    <a:pt x="164" y="137"/>
                  </a:lnTo>
                  <a:lnTo>
                    <a:pt x="162" y="137"/>
                  </a:lnTo>
                  <a:lnTo>
                    <a:pt x="160" y="137"/>
                  </a:lnTo>
                  <a:lnTo>
                    <a:pt x="158" y="137"/>
                  </a:lnTo>
                  <a:lnTo>
                    <a:pt x="156" y="137"/>
                  </a:lnTo>
                  <a:lnTo>
                    <a:pt x="155" y="137"/>
                  </a:lnTo>
                  <a:lnTo>
                    <a:pt x="153" y="137"/>
                  </a:lnTo>
                  <a:lnTo>
                    <a:pt x="151" y="137"/>
                  </a:lnTo>
                  <a:lnTo>
                    <a:pt x="149" y="137"/>
                  </a:lnTo>
                  <a:lnTo>
                    <a:pt x="147" y="137"/>
                  </a:lnTo>
                  <a:lnTo>
                    <a:pt x="146" y="137"/>
                  </a:lnTo>
                  <a:lnTo>
                    <a:pt x="146" y="139"/>
                  </a:lnTo>
                  <a:lnTo>
                    <a:pt x="144" y="139"/>
                  </a:lnTo>
                  <a:lnTo>
                    <a:pt x="142" y="139"/>
                  </a:lnTo>
                  <a:lnTo>
                    <a:pt x="142" y="141"/>
                  </a:lnTo>
                  <a:lnTo>
                    <a:pt x="140" y="141"/>
                  </a:lnTo>
                  <a:lnTo>
                    <a:pt x="138" y="141"/>
                  </a:lnTo>
                  <a:lnTo>
                    <a:pt x="136" y="141"/>
                  </a:lnTo>
                  <a:lnTo>
                    <a:pt x="136" y="139"/>
                  </a:lnTo>
                  <a:lnTo>
                    <a:pt x="136" y="141"/>
                  </a:lnTo>
                  <a:lnTo>
                    <a:pt x="135" y="141"/>
                  </a:lnTo>
                  <a:lnTo>
                    <a:pt x="133" y="141"/>
                  </a:lnTo>
                  <a:lnTo>
                    <a:pt x="131" y="141"/>
                  </a:lnTo>
                  <a:lnTo>
                    <a:pt x="129" y="141"/>
                  </a:lnTo>
                  <a:lnTo>
                    <a:pt x="127" y="141"/>
                  </a:lnTo>
                  <a:lnTo>
                    <a:pt x="125" y="141"/>
                  </a:lnTo>
                  <a:lnTo>
                    <a:pt x="124" y="141"/>
                  </a:lnTo>
                  <a:lnTo>
                    <a:pt x="124" y="139"/>
                  </a:lnTo>
                  <a:lnTo>
                    <a:pt x="122" y="139"/>
                  </a:lnTo>
                  <a:lnTo>
                    <a:pt x="120" y="139"/>
                  </a:lnTo>
                  <a:lnTo>
                    <a:pt x="118" y="139"/>
                  </a:lnTo>
                  <a:lnTo>
                    <a:pt x="118" y="141"/>
                  </a:lnTo>
                  <a:lnTo>
                    <a:pt x="116" y="141"/>
                  </a:lnTo>
                  <a:lnTo>
                    <a:pt x="116" y="139"/>
                  </a:lnTo>
                  <a:lnTo>
                    <a:pt x="115" y="139"/>
                  </a:lnTo>
                  <a:lnTo>
                    <a:pt x="115" y="141"/>
                  </a:lnTo>
                  <a:lnTo>
                    <a:pt x="113" y="141"/>
                  </a:lnTo>
                  <a:lnTo>
                    <a:pt x="111" y="141"/>
                  </a:lnTo>
                  <a:lnTo>
                    <a:pt x="109" y="141"/>
                  </a:lnTo>
                  <a:lnTo>
                    <a:pt x="109" y="143"/>
                  </a:lnTo>
                  <a:lnTo>
                    <a:pt x="107" y="143"/>
                  </a:lnTo>
                  <a:lnTo>
                    <a:pt x="107" y="144"/>
                  </a:lnTo>
                  <a:lnTo>
                    <a:pt x="107" y="146"/>
                  </a:lnTo>
                  <a:lnTo>
                    <a:pt x="105" y="146"/>
                  </a:lnTo>
                  <a:lnTo>
                    <a:pt x="105" y="144"/>
                  </a:lnTo>
                  <a:lnTo>
                    <a:pt x="104" y="144"/>
                  </a:lnTo>
                  <a:lnTo>
                    <a:pt x="102" y="144"/>
                  </a:lnTo>
                  <a:lnTo>
                    <a:pt x="102" y="143"/>
                  </a:lnTo>
                  <a:lnTo>
                    <a:pt x="102" y="144"/>
                  </a:lnTo>
                  <a:lnTo>
                    <a:pt x="100" y="144"/>
                  </a:lnTo>
                  <a:lnTo>
                    <a:pt x="100" y="143"/>
                  </a:lnTo>
                  <a:lnTo>
                    <a:pt x="100" y="141"/>
                  </a:lnTo>
                  <a:lnTo>
                    <a:pt x="98" y="141"/>
                  </a:lnTo>
                  <a:lnTo>
                    <a:pt x="96" y="141"/>
                  </a:lnTo>
                  <a:lnTo>
                    <a:pt x="94" y="143"/>
                  </a:lnTo>
                  <a:lnTo>
                    <a:pt x="93" y="143"/>
                  </a:lnTo>
                  <a:lnTo>
                    <a:pt x="91" y="143"/>
                  </a:lnTo>
                  <a:lnTo>
                    <a:pt x="89" y="143"/>
                  </a:lnTo>
                  <a:lnTo>
                    <a:pt x="89" y="141"/>
                  </a:lnTo>
                  <a:lnTo>
                    <a:pt x="91" y="139"/>
                  </a:lnTo>
                  <a:lnTo>
                    <a:pt x="91" y="137"/>
                  </a:lnTo>
                  <a:lnTo>
                    <a:pt x="89" y="137"/>
                  </a:lnTo>
                  <a:lnTo>
                    <a:pt x="87" y="137"/>
                  </a:lnTo>
                  <a:lnTo>
                    <a:pt x="85" y="137"/>
                  </a:lnTo>
                  <a:lnTo>
                    <a:pt x="83" y="137"/>
                  </a:lnTo>
                  <a:lnTo>
                    <a:pt x="82" y="137"/>
                  </a:lnTo>
                  <a:lnTo>
                    <a:pt x="82" y="135"/>
                  </a:lnTo>
                  <a:lnTo>
                    <a:pt x="80" y="135"/>
                  </a:lnTo>
                  <a:lnTo>
                    <a:pt x="82" y="133"/>
                  </a:lnTo>
                  <a:lnTo>
                    <a:pt x="82" y="132"/>
                  </a:lnTo>
                  <a:lnTo>
                    <a:pt x="80" y="132"/>
                  </a:lnTo>
                  <a:lnTo>
                    <a:pt x="78" y="132"/>
                  </a:lnTo>
                  <a:lnTo>
                    <a:pt x="76" y="132"/>
                  </a:lnTo>
                  <a:lnTo>
                    <a:pt x="76" y="133"/>
                  </a:lnTo>
                  <a:lnTo>
                    <a:pt x="74" y="133"/>
                  </a:lnTo>
                  <a:lnTo>
                    <a:pt x="73" y="133"/>
                  </a:lnTo>
                  <a:lnTo>
                    <a:pt x="73" y="135"/>
                  </a:lnTo>
                  <a:lnTo>
                    <a:pt x="71" y="135"/>
                  </a:lnTo>
                  <a:lnTo>
                    <a:pt x="71" y="133"/>
                  </a:lnTo>
                  <a:lnTo>
                    <a:pt x="71" y="135"/>
                  </a:lnTo>
                  <a:lnTo>
                    <a:pt x="69" y="135"/>
                  </a:lnTo>
                  <a:lnTo>
                    <a:pt x="67" y="135"/>
                  </a:lnTo>
                  <a:lnTo>
                    <a:pt x="65" y="135"/>
                  </a:lnTo>
                  <a:lnTo>
                    <a:pt x="63" y="137"/>
                  </a:lnTo>
                  <a:lnTo>
                    <a:pt x="65" y="137"/>
                  </a:lnTo>
                  <a:lnTo>
                    <a:pt x="63" y="137"/>
                  </a:lnTo>
                  <a:lnTo>
                    <a:pt x="63" y="139"/>
                  </a:lnTo>
                  <a:lnTo>
                    <a:pt x="62" y="139"/>
                  </a:lnTo>
                  <a:lnTo>
                    <a:pt x="60" y="139"/>
                  </a:lnTo>
                  <a:lnTo>
                    <a:pt x="60" y="137"/>
                  </a:lnTo>
                  <a:lnTo>
                    <a:pt x="60" y="139"/>
                  </a:lnTo>
                  <a:lnTo>
                    <a:pt x="58" y="139"/>
                  </a:lnTo>
                  <a:lnTo>
                    <a:pt x="56" y="139"/>
                  </a:lnTo>
                  <a:lnTo>
                    <a:pt x="54" y="139"/>
                  </a:lnTo>
                  <a:lnTo>
                    <a:pt x="52" y="139"/>
                  </a:lnTo>
                  <a:lnTo>
                    <a:pt x="52" y="137"/>
                  </a:lnTo>
                  <a:lnTo>
                    <a:pt x="52" y="135"/>
                  </a:lnTo>
                  <a:lnTo>
                    <a:pt x="51" y="135"/>
                  </a:lnTo>
                  <a:lnTo>
                    <a:pt x="51" y="133"/>
                  </a:lnTo>
                  <a:lnTo>
                    <a:pt x="49" y="133"/>
                  </a:lnTo>
                  <a:lnTo>
                    <a:pt x="49" y="132"/>
                  </a:lnTo>
                  <a:lnTo>
                    <a:pt x="47" y="132"/>
                  </a:lnTo>
                  <a:lnTo>
                    <a:pt x="45" y="132"/>
                  </a:lnTo>
                  <a:lnTo>
                    <a:pt x="43" y="132"/>
                  </a:lnTo>
                  <a:lnTo>
                    <a:pt x="41" y="132"/>
                  </a:lnTo>
                  <a:lnTo>
                    <a:pt x="41" y="133"/>
                  </a:lnTo>
                  <a:lnTo>
                    <a:pt x="40" y="133"/>
                  </a:lnTo>
                  <a:lnTo>
                    <a:pt x="40" y="132"/>
                  </a:lnTo>
                  <a:lnTo>
                    <a:pt x="38" y="132"/>
                  </a:lnTo>
                  <a:lnTo>
                    <a:pt x="38" y="133"/>
                  </a:lnTo>
                  <a:lnTo>
                    <a:pt x="36" y="133"/>
                  </a:lnTo>
                  <a:lnTo>
                    <a:pt x="36" y="135"/>
                  </a:lnTo>
                  <a:lnTo>
                    <a:pt x="34" y="133"/>
                  </a:lnTo>
                  <a:lnTo>
                    <a:pt x="32" y="133"/>
                  </a:lnTo>
                  <a:lnTo>
                    <a:pt x="31" y="133"/>
                  </a:lnTo>
                  <a:lnTo>
                    <a:pt x="31" y="132"/>
                  </a:lnTo>
                  <a:lnTo>
                    <a:pt x="29" y="132"/>
                  </a:lnTo>
                  <a:lnTo>
                    <a:pt x="29" y="133"/>
                  </a:lnTo>
                  <a:lnTo>
                    <a:pt x="27" y="133"/>
                  </a:lnTo>
                  <a:lnTo>
                    <a:pt x="25" y="133"/>
                  </a:lnTo>
                  <a:lnTo>
                    <a:pt x="23" y="133"/>
                  </a:lnTo>
                  <a:lnTo>
                    <a:pt x="21" y="133"/>
                  </a:lnTo>
                  <a:lnTo>
                    <a:pt x="20" y="133"/>
                  </a:lnTo>
                  <a:lnTo>
                    <a:pt x="18" y="133"/>
                  </a:lnTo>
                  <a:lnTo>
                    <a:pt x="16" y="132"/>
                  </a:lnTo>
                  <a:lnTo>
                    <a:pt x="14" y="132"/>
                  </a:lnTo>
                  <a:lnTo>
                    <a:pt x="14" y="133"/>
                  </a:lnTo>
                  <a:lnTo>
                    <a:pt x="12" y="132"/>
                  </a:lnTo>
                  <a:lnTo>
                    <a:pt x="10" y="132"/>
                  </a:lnTo>
                  <a:lnTo>
                    <a:pt x="10" y="133"/>
                  </a:lnTo>
                  <a:lnTo>
                    <a:pt x="9" y="133"/>
                  </a:lnTo>
                  <a:lnTo>
                    <a:pt x="7" y="133"/>
                  </a:lnTo>
                  <a:lnTo>
                    <a:pt x="7" y="135"/>
                  </a:lnTo>
                  <a:lnTo>
                    <a:pt x="7" y="133"/>
                  </a:lnTo>
                  <a:lnTo>
                    <a:pt x="5" y="133"/>
                  </a:lnTo>
                  <a:lnTo>
                    <a:pt x="3" y="133"/>
                  </a:lnTo>
                  <a:lnTo>
                    <a:pt x="3" y="135"/>
                  </a:lnTo>
                  <a:lnTo>
                    <a:pt x="3" y="133"/>
                  </a:lnTo>
                  <a:lnTo>
                    <a:pt x="1" y="133"/>
                  </a:lnTo>
                  <a:lnTo>
                    <a:pt x="3" y="133"/>
                  </a:lnTo>
                  <a:lnTo>
                    <a:pt x="3" y="132"/>
                  </a:lnTo>
                  <a:lnTo>
                    <a:pt x="1" y="132"/>
                  </a:lnTo>
                  <a:lnTo>
                    <a:pt x="1" y="130"/>
                  </a:lnTo>
                  <a:lnTo>
                    <a:pt x="1" y="128"/>
                  </a:lnTo>
                  <a:lnTo>
                    <a:pt x="1" y="126"/>
                  </a:lnTo>
                  <a:lnTo>
                    <a:pt x="0" y="126"/>
                  </a:lnTo>
                  <a:lnTo>
                    <a:pt x="0" y="124"/>
                  </a:lnTo>
                  <a:lnTo>
                    <a:pt x="0" y="122"/>
                  </a:lnTo>
                  <a:lnTo>
                    <a:pt x="1" y="122"/>
                  </a:lnTo>
                  <a:lnTo>
                    <a:pt x="1" y="121"/>
                  </a:lnTo>
                  <a:lnTo>
                    <a:pt x="1" y="119"/>
                  </a:lnTo>
                  <a:lnTo>
                    <a:pt x="3" y="119"/>
                  </a:lnTo>
                  <a:lnTo>
                    <a:pt x="3" y="117"/>
                  </a:lnTo>
                  <a:lnTo>
                    <a:pt x="1" y="117"/>
                  </a:lnTo>
                  <a:lnTo>
                    <a:pt x="3" y="117"/>
                  </a:lnTo>
                  <a:lnTo>
                    <a:pt x="5" y="119"/>
                  </a:lnTo>
                  <a:lnTo>
                    <a:pt x="5" y="121"/>
                  </a:lnTo>
                  <a:lnTo>
                    <a:pt x="7" y="121"/>
                  </a:lnTo>
                  <a:lnTo>
                    <a:pt x="9" y="119"/>
                  </a:lnTo>
                  <a:lnTo>
                    <a:pt x="9" y="121"/>
                  </a:lnTo>
                  <a:lnTo>
                    <a:pt x="9" y="119"/>
                  </a:lnTo>
                  <a:lnTo>
                    <a:pt x="9" y="117"/>
                  </a:lnTo>
                  <a:lnTo>
                    <a:pt x="9" y="115"/>
                  </a:lnTo>
                  <a:lnTo>
                    <a:pt x="9" y="113"/>
                  </a:lnTo>
                  <a:lnTo>
                    <a:pt x="10" y="113"/>
                  </a:lnTo>
                  <a:lnTo>
                    <a:pt x="12" y="113"/>
                  </a:lnTo>
                  <a:lnTo>
                    <a:pt x="14" y="113"/>
                  </a:lnTo>
                  <a:lnTo>
                    <a:pt x="16" y="113"/>
                  </a:lnTo>
                  <a:lnTo>
                    <a:pt x="16" y="111"/>
                  </a:lnTo>
                  <a:lnTo>
                    <a:pt x="18" y="111"/>
                  </a:lnTo>
                  <a:lnTo>
                    <a:pt x="25" y="110"/>
                  </a:lnTo>
                  <a:lnTo>
                    <a:pt x="27" y="110"/>
                  </a:lnTo>
                  <a:lnTo>
                    <a:pt x="32" y="111"/>
                  </a:lnTo>
                  <a:lnTo>
                    <a:pt x="32" y="113"/>
                  </a:lnTo>
                  <a:lnTo>
                    <a:pt x="34" y="113"/>
                  </a:lnTo>
                  <a:lnTo>
                    <a:pt x="36" y="113"/>
                  </a:lnTo>
                  <a:lnTo>
                    <a:pt x="38" y="113"/>
                  </a:lnTo>
                  <a:lnTo>
                    <a:pt x="38" y="115"/>
                  </a:lnTo>
                  <a:lnTo>
                    <a:pt x="40" y="115"/>
                  </a:lnTo>
                  <a:lnTo>
                    <a:pt x="41" y="115"/>
                  </a:lnTo>
                  <a:lnTo>
                    <a:pt x="43" y="115"/>
                  </a:lnTo>
                  <a:lnTo>
                    <a:pt x="45" y="115"/>
                  </a:lnTo>
                  <a:lnTo>
                    <a:pt x="45" y="117"/>
                  </a:lnTo>
                  <a:lnTo>
                    <a:pt x="47" y="117"/>
                  </a:lnTo>
                  <a:lnTo>
                    <a:pt x="45" y="117"/>
                  </a:lnTo>
                  <a:lnTo>
                    <a:pt x="45" y="119"/>
                  </a:lnTo>
                  <a:lnTo>
                    <a:pt x="43" y="119"/>
                  </a:lnTo>
                  <a:lnTo>
                    <a:pt x="43" y="121"/>
                  </a:lnTo>
                  <a:lnTo>
                    <a:pt x="43" y="119"/>
                  </a:lnTo>
                  <a:lnTo>
                    <a:pt x="45" y="119"/>
                  </a:lnTo>
                  <a:lnTo>
                    <a:pt x="47" y="119"/>
                  </a:lnTo>
                  <a:lnTo>
                    <a:pt x="49" y="119"/>
                  </a:lnTo>
                  <a:lnTo>
                    <a:pt x="49" y="117"/>
                  </a:lnTo>
                  <a:lnTo>
                    <a:pt x="49" y="115"/>
                  </a:lnTo>
                  <a:lnTo>
                    <a:pt x="49" y="113"/>
                  </a:lnTo>
                  <a:lnTo>
                    <a:pt x="52" y="113"/>
                  </a:lnTo>
                  <a:lnTo>
                    <a:pt x="54" y="113"/>
                  </a:lnTo>
                  <a:lnTo>
                    <a:pt x="54" y="111"/>
                  </a:lnTo>
                  <a:lnTo>
                    <a:pt x="56" y="111"/>
                  </a:lnTo>
                  <a:lnTo>
                    <a:pt x="58" y="111"/>
                  </a:lnTo>
                  <a:lnTo>
                    <a:pt x="60" y="111"/>
                  </a:lnTo>
                  <a:lnTo>
                    <a:pt x="62" y="110"/>
                  </a:lnTo>
                  <a:lnTo>
                    <a:pt x="60" y="108"/>
                  </a:lnTo>
                  <a:lnTo>
                    <a:pt x="62" y="108"/>
                  </a:lnTo>
                  <a:lnTo>
                    <a:pt x="63" y="108"/>
                  </a:lnTo>
                  <a:lnTo>
                    <a:pt x="63" y="106"/>
                  </a:lnTo>
                  <a:lnTo>
                    <a:pt x="65" y="106"/>
                  </a:lnTo>
                  <a:lnTo>
                    <a:pt x="67" y="106"/>
                  </a:lnTo>
                  <a:lnTo>
                    <a:pt x="69" y="104"/>
                  </a:lnTo>
                  <a:lnTo>
                    <a:pt x="69" y="106"/>
                  </a:lnTo>
                  <a:lnTo>
                    <a:pt x="71" y="106"/>
                  </a:lnTo>
                  <a:lnTo>
                    <a:pt x="73" y="106"/>
                  </a:lnTo>
                  <a:lnTo>
                    <a:pt x="74" y="106"/>
                  </a:lnTo>
                  <a:lnTo>
                    <a:pt x="76" y="106"/>
                  </a:lnTo>
                  <a:lnTo>
                    <a:pt x="76" y="108"/>
                  </a:lnTo>
                  <a:lnTo>
                    <a:pt x="78" y="108"/>
                  </a:lnTo>
                  <a:lnTo>
                    <a:pt x="80" y="108"/>
                  </a:lnTo>
                  <a:lnTo>
                    <a:pt x="80" y="110"/>
                  </a:lnTo>
                  <a:lnTo>
                    <a:pt x="82" y="110"/>
                  </a:lnTo>
                  <a:lnTo>
                    <a:pt x="83" y="110"/>
                  </a:lnTo>
                  <a:lnTo>
                    <a:pt x="83" y="108"/>
                  </a:lnTo>
                  <a:lnTo>
                    <a:pt x="85" y="108"/>
                  </a:lnTo>
                  <a:lnTo>
                    <a:pt x="87" y="108"/>
                  </a:lnTo>
                  <a:lnTo>
                    <a:pt x="87" y="110"/>
                  </a:lnTo>
                  <a:lnTo>
                    <a:pt x="85" y="110"/>
                  </a:lnTo>
                  <a:lnTo>
                    <a:pt x="87" y="110"/>
                  </a:lnTo>
                  <a:lnTo>
                    <a:pt x="85" y="110"/>
                  </a:lnTo>
                  <a:lnTo>
                    <a:pt x="85" y="111"/>
                  </a:lnTo>
                  <a:lnTo>
                    <a:pt x="87" y="111"/>
                  </a:lnTo>
                  <a:lnTo>
                    <a:pt x="89" y="111"/>
                  </a:lnTo>
                  <a:lnTo>
                    <a:pt x="91" y="111"/>
                  </a:lnTo>
                  <a:lnTo>
                    <a:pt x="91" y="110"/>
                  </a:lnTo>
                  <a:lnTo>
                    <a:pt x="93" y="110"/>
                  </a:lnTo>
                  <a:lnTo>
                    <a:pt x="91" y="110"/>
                  </a:lnTo>
                  <a:lnTo>
                    <a:pt x="91" y="108"/>
                  </a:lnTo>
                  <a:lnTo>
                    <a:pt x="93" y="108"/>
                  </a:lnTo>
                  <a:lnTo>
                    <a:pt x="94" y="108"/>
                  </a:lnTo>
                  <a:lnTo>
                    <a:pt x="96" y="108"/>
                  </a:lnTo>
                  <a:lnTo>
                    <a:pt x="98" y="108"/>
                  </a:lnTo>
                  <a:lnTo>
                    <a:pt x="100" y="108"/>
                  </a:lnTo>
                  <a:lnTo>
                    <a:pt x="98" y="108"/>
                  </a:lnTo>
                  <a:lnTo>
                    <a:pt x="98" y="106"/>
                  </a:lnTo>
                  <a:lnTo>
                    <a:pt x="96" y="106"/>
                  </a:lnTo>
                  <a:lnTo>
                    <a:pt x="98" y="106"/>
                  </a:lnTo>
                  <a:lnTo>
                    <a:pt x="98" y="104"/>
                  </a:lnTo>
                  <a:lnTo>
                    <a:pt x="100" y="104"/>
                  </a:lnTo>
                  <a:lnTo>
                    <a:pt x="100" y="102"/>
                  </a:lnTo>
                  <a:lnTo>
                    <a:pt x="100" y="101"/>
                  </a:lnTo>
                  <a:lnTo>
                    <a:pt x="102" y="101"/>
                  </a:lnTo>
                  <a:lnTo>
                    <a:pt x="104" y="101"/>
                  </a:lnTo>
                  <a:lnTo>
                    <a:pt x="104" y="99"/>
                  </a:lnTo>
                  <a:lnTo>
                    <a:pt x="104" y="101"/>
                  </a:lnTo>
                  <a:lnTo>
                    <a:pt x="105" y="101"/>
                  </a:lnTo>
                  <a:lnTo>
                    <a:pt x="107" y="102"/>
                  </a:lnTo>
                  <a:lnTo>
                    <a:pt x="109" y="102"/>
                  </a:lnTo>
                  <a:lnTo>
                    <a:pt x="111" y="102"/>
                  </a:lnTo>
                  <a:lnTo>
                    <a:pt x="113" y="102"/>
                  </a:lnTo>
                  <a:lnTo>
                    <a:pt x="111" y="102"/>
                  </a:lnTo>
                  <a:lnTo>
                    <a:pt x="113" y="102"/>
                  </a:lnTo>
                  <a:lnTo>
                    <a:pt x="113" y="101"/>
                  </a:lnTo>
                  <a:lnTo>
                    <a:pt x="113" y="99"/>
                  </a:lnTo>
                  <a:lnTo>
                    <a:pt x="111" y="99"/>
                  </a:lnTo>
                  <a:lnTo>
                    <a:pt x="113" y="99"/>
                  </a:lnTo>
                  <a:lnTo>
                    <a:pt x="113" y="97"/>
                  </a:lnTo>
                  <a:lnTo>
                    <a:pt x="111" y="97"/>
                  </a:lnTo>
                  <a:lnTo>
                    <a:pt x="109" y="95"/>
                  </a:lnTo>
                  <a:lnTo>
                    <a:pt x="111" y="95"/>
                  </a:lnTo>
                  <a:lnTo>
                    <a:pt x="113" y="95"/>
                  </a:lnTo>
                  <a:lnTo>
                    <a:pt x="113" y="97"/>
                  </a:lnTo>
                  <a:lnTo>
                    <a:pt x="115" y="97"/>
                  </a:lnTo>
                  <a:lnTo>
                    <a:pt x="116" y="99"/>
                  </a:lnTo>
                  <a:lnTo>
                    <a:pt x="118" y="99"/>
                  </a:lnTo>
                  <a:lnTo>
                    <a:pt x="120" y="99"/>
                  </a:lnTo>
                  <a:lnTo>
                    <a:pt x="122" y="99"/>
                  </a:lnTo>
                  <a:lnTo>
                    <a:pt x="122" y="97"/>
                  </a:lnTo>
                  <a:lnTo>
                    <a:pt x="120" y="97"/>
                  </a:lnTo>
                  <a:lnTo>
                    <a:pt x="122" y="97"/>
                  </a:lnTo>
                  <a:lnTo>
                    <a:pt x="124" y="97"/>
                  </a:lnTo>
                  <a:lnTo>
                    <a:pt x="124" y="95"/>
                  </a:lnTo>
                  <a:lnTo>
                    <a:pt x="125" y="95"/>
                  </a:lnTo>
                  <a:lnTo>
                    <a:pt x="125" y="93"/>
                  </a:lnTo>
                  <a:lnTo>
                    <a:pt x="124" y="93"/>
                  </a:lnTo>
                  <a:lnTo>
                    <a:pt x="125" y="93"/>
                  </a:lnTo>
                  <a:lnTo>
                    <a:pt x="127" y="93"/>
                  </a:lnTo>
                  <a:lnTo>
                    <a:pt x="127" y="91"/>
                  </a:lnTo>
                  <a:lnTo>
                    <a:pt x="129" y="91"/>
                  </a:lnTo>
                  <a:lnTo>
                    <a:pt x="131" y="91"/>
                  </a:lnTo>
                  <a:lnTo>
                    <a:pt x="133" y="90"/>
                  </a:lnTo>
                  <a:lnTo>
                    <a:pt x="135" y="90"/>
                  </a:lnTo>
                  <a:lnTo>
                    <a:pt x="136" y="90"/>
                  </a:lnTo>
                  <a:lnTo>
                    <a:pt x="138" y="90"/>
                  </a:lnTo>
                  <a:lnTo>
                    <a:pt x="138" y="88"/>
                  </a:lnTo>
                  <a:lnTo>
                    <a:pt x="136" y="88"/>
                  </a:lnTo>
                  <a:lnTo>
                    <a:pt x="135" y="88"/>
                  </a:lnTo>
                  <a:lnTo>
                    <a:pt x="133" y="88"/>
                  </a:lnTo>
                  <a:lnTo>
                    <a:pt x="133" y="86"/>
                  </a:lnTo>
                  <a:lnTo>
                    <a:pt x="133" y="88"/>
                  </a:lnTo>
                  <a:lnTo>
                    <a:pt x="131" y="88"/>
                  </a:lnTo>
                  <a:lnTo>
                    <a:pt x="129" y="88"/>
                  </a:lnTo>
                  <a:lnTo>
                    <a:pt x="127" y="88"/>
                  </a:lnTo>
                  <a:lnTo>
                    <a:pt x="127" y="86"/>
                  </a:lnTo>
                  <a:lnTo>
                    <a:pt x="127" y="88"/>
                  </a:lnTo>
                  <a:lnTo>
                    <a:pt x="125" y="88"/>
                  </a:lnTo>
                  <a:lnTo>
                    <a:pt x="125" y="86"/>
                  </a:lnTo>
                  <a:lnTo>
                    <a:pt x="125" y="88"/>
                  </a:lnTo>
                  <a:lnTo>
                    <a:pt x="124" y="88"/>
                  </a:lnTo>
                  <a:lnTo>
                    <a:pt x="122" y="88"/>
                  </a:lnTo>
                  <a:lnTo>
                    <a:pt x="120" y="86"/>
                  </a:lnTo>
                  <a:lnTo>
                    <a:pt x="118" y="86"/>
                  </a:lnTo>
                  <a:lnTo>
                    <a:pt x="118" y="84"/>
                  </a:lnTo>
                  <a:lnTo>
                    <a:pt x="116" y="84"/>
                  </a:lnTo>
                  <a:lnTo>
                    <a:pt x="118" y="84"/>
                  </a:lnTo>
                  <a:lnTo>
                    <a:pt x="116" y="84"/>
                  </a:lnTo>
                  <a:lnTo>
                    <a:pt x="116" y="82"/>
                  </a:lnTo>
                  <a:lnTo>
                    <a:pt x="115" y="82"/>
                  </a:lnTo>
                  <a:lnTo>
                    <a:pt x="115" y="80"/>
                  </a:lnTo>
                  <a:lnTo>
                    <a:pt x="113" y="80"/>
                  </a:lnTo>
                  <a:lnTo>
                    <a:pt x="111" y="80"/>
                  </a:lnTo>
                  <a:lnTo>
                    <a:pt x="109" y="80"/>
                  </a:lnTo>
                  <a:lnTo>
                    <a:pt x="109" y="79"/>
                  </a:lnTo>
                  <a:lnTo>
                    <a:pt x="109" y="80"/>
                  </a:lnTo>
                  <a:lnTo>
                    <a:pt x="107" y="80"/>
                  </a:lnTo>
                  <a:lnTo>
                    <a:pt x="107" y="82"/>
                  </a:lnTo>
                  <a:lnTo>
                    <a:pt x="105" y="82"/>
                  </a:lnTo>
                  <a:lnTo>
                    <a:pt x="104" y="82"/>
                  </a:lnTo>
                  <a:lnTo>
                    <a:pt x="104" y="80"/>
                  </a:lnTo>
                  <a:lnTo>
                    <a:pt x="105" y="80"/>
                  </a:lnTo>
                  <a:lnTo>
                    <a:pt x="105" y="79"/>
                  </a:lnTo>
                  <a:lnTo>
                    <a:pt x="104" y="79"/>
                  </a:lnTo>
                  <a:lnTo>
                    <a:pt x="104" y="77"/>
                  </a:lnTo>
                  <a:lnTo>
                    <a:pt x="104" y="75"/>
                  </a:lnTo>
                  <a:lnTo>
                    <a:pt x="102" y="77"/>
                  </a:lnTo>
                  <a:lnTo>
                    <a:pt x="102" y="75"/>
                  </a:lnTo>
                  <a:lnTo>
                    <a:pt x="102" y="77"/>
                  </a:lnTo>
                  <a:lnTo>
                    <a:pt x="100" y="77"/>
                  </a:lnTo>
                  <a:lnTo>
                    <a:pt x="98" y="77"/>
                  </a:lnTo>
                  <a:lnTo>
                    <a:pt x="96" y="77"/>
                  </a:lnTo>
                  <a:lnTo>
                    <a:pt x="94" y="77"/>
                  </a:lnTo>
                  <a:lnTo>
                    <a:pt x="93" y="75"/>
                  </a:lnTo>
                  <a:lnTo>
                    <a:pt x="93" y="73"/>
                  </a:lnTo>
                  <a:lnTo>
                    <a:pt x="94" y="73"/>
                  </a:lnTo>
                  <a:lnTo>
                    <a:pt x="94" y="71"/>
                  </a:lnTo>
                  <a:lnTo>
                    <a:pt x="93" y="69"/>
                  </a:lnTo>
                  <a:lnTo>
                    <a:pt x="91" y="69"/>
                  </a:lnTo>
                  <a:lnTo>
                    <a:pt x="91" y="68"/>
                  </a:lnTo>
                  <a:lnTo>
                    <a:pt x="89" y="66"/>
                  </a:lnTo>
                  <a:lnTo>
                    <a:pt x="89" y="68"/>
                  </a:lnTo>
                  <a:lnTo>
                    <a:pt x="89" y="66"/>
                  </a:lnTo>
                  <a:lnTo>
                    <a:pt x="87" y="66"/>
                  </a:lnTo>
                  <a:lnTo>
                    <a:pt x="87" y="68"/>
                  </a:lnTo>
                  <a:lnTo>
                    <a:pt x="85" y="66"/>
                  </a:lnTo>
                  <a:lnTo>
                    <a:pt x="87" y="66"/>
                  </a:lnTo>
                  <a:lnTo>
                    <a:pt x="87" y="64"/>
                  </a:lnTo>
                  <a:lnTo>
                    <a:pt x="87" y="62"/>
                  </a:lnTo>
                  <a:lnTo>
                    <a:pt x="87" y="64"/>
                  </a:lnTo>
                  <a:lnTo>
                    <a:pt x="87" y="62"/>
                  </a:lnTo>
                  <a:lnTo>
                    <a:pt x="85" y="62"/>
                  </a:lnTo>
                  <a:lnTo>
                    <a:pt x="85" y="64"/>
                  </a:lnTo>
                  <a:lnTo>
                    <a:pt x="83" y="64"/>
                  </a:lnTo>
                  <a:lnTo>
                    <a:pt x="85" y="64"/>
                  </a:lnTo>
                  <a:lnTo>
                    <a:pt x="85" y="66"/>
                  </a:lnTo>
                  <a:lnTo>
                    <a:pt x="85" y="68"/>
                  </a:lnTo>
                  <a:lnTo>
                    <a:pt x="83" y="69"/>
                  </a:lnTo>
                  <a:lnTo>
                    <a:pt x="82" y="71"/>
                  </a:lnTo>
                  <a:lnTo>
                    <a:pt x="80" y="71"/>
                  </a:lnTo>
                  <a:lnTo>
                    <a:pt x="78" y="71"/>
                  </a:lnTo>
                  <a:lnTo>
                    <a:pt x="76" y="71"/>
                  </a:lnTo>
                  <a:lnTo>
                    <a:pt x="78" y="71"/>
                  </a:lnTo>
                  <a:lnTo>
                    <a:pt x="78" y="73"/>
                  </a:lnTo>
                  <a:lnTo>
                    <a:pt x="76" y="73"/>
                  </a:lnTo>
                  <a:lnTo>
                    <a:pt x="78" y="73"/>
                  </a:lnTo>
                  <a:lnTo>
                    <a:pt x="78" y="75"/>
                  </a:lnTo>
                  <a:lnTo>
                    <a:pt x="76" y="75"/>
                  </a:lnTo>
                  <a:lnTo>
                    <a:pt x="78" y="75"/>
                  </a:lnTo>
                  <a:lnTo>
                    <a:pt x="78" y="77"/>
                  </a:lnTo>
                  <a:lnTo>
                    <a:pt x="76" y="77"/>
                  </a:lnTo>
                  <a:lnTo>
                    <a:pt x="74" y="77"/>
                  </a:lnTo>
                  <a:lnTo>
                    <a:pt x="74" y="75"/>
                  </a:lnTo>
                  <a:lnTo>
                    <a:pt x="73" y="75"/>
                  </a:lnTo>
                  <a:lnTo>
                    <a:pt x="73" y="77"/>
                  </a:lnTo>
                  <a:lnTo>
                    <a:pt x="71" y="77"/>
                  </a:lnTo>
                  <a:lnTo>
                    <a:pt x="71" y="75"/>
                  </a:lnTo>
                  <a:lnTo>
                    <a:pt x="69" y="75"/>
                  </a:lnTo>
                  <a:lnTo>
                    <a:pt x="67" y="75"/>
                  </a:lnTo>
                  <a:lnTo>
                    <a:pt x="67" y="77"/>
                  </a:lnTo>
                  <a:lnTo>
                    <a:pt x="65" y="77"/>
                  </a:lnTo>
                  <a:lnTo>
                    <a:pt x="65" y="75"/>
                  </a:lnTo>
                  <a:lnTo>
                    <a:pt x="63" y="75"/>
                  </a:lnTo>
                  <a:lnTo>
                    <a:pt x="62" y="75"/>
                  </a:lnTo>
                  <a:lnTo>
                    <a:pt x="60" y="75"/>
                  </a:lnTo>
                  <a:lnTo>
                    <a:pt x="58" y="75"/>
                  </a:lnTo>
                  <a:lnTo>
                    <a:pt x="58" y="73"/>
                  </a:lnTo>
                  <a:lnTo>
                    <a:pt x="56" y="73"/>
                  </a:lnTo>
                  <a:lnTo>
                    <a:pt x="54" y="73"/>
                  </a:lnTo>
                  <a:lnTo>
                    <a:pt x="54" y="75"/>
                  </a:lnTo>
                  <a:lnTo>
                    <a:pt x="54" y="73"/>
                  </a:lnTo>
                  <a:lnTo>
                    <a:pt x="52" y="71"/>
                  </a:lnTo>
                  <a:lnTo>
                    <a:pt x="54" y="71"/>
                  </a:lnTo>
                  <a:lnTo>
                    <a:pt x="52" y="71"/>
                  </a:lnTo>
                  <a:lnTo>
                    <a:pt x="52" y="69"/>
                  </a:lnTo>
                  <a:lnTo>
                    <a:pt x="54" y="69"/>
                  </a:lnTo>
                  <a:lnTo>
                    <a:pt x="54" y="68"/>
                  </a:lnTo>
                  <a:lnTo>
                    <a:pt x="52" y="68"/>
                  </a:lnTo>
                  <a:lnTo>
                    <a:pt x="52" y="66"/>
                  </a:lnTo>
                  <a:lnTo>
                    <a:pt x="51" y="66"/>
                  </a:lnTo>
                  <a:lnTo>
                    <a:pt x="51" y="64"/>
                  </a:lnTo>
                  <a:lnTo>
                    <a:pt x="49" y="64"/>
                  </a:lnTo>
                  <a:lnTo>
                    <a:pt x="49" y="66"/>
                  </a:lnTo>
                  <a:lnTo>
                    <a:pt x="47" y="66"/>
                  </a:lnTo>
                  <a:lnTo>
                    <a:pt x="45" y="66"/>
                  </a:lnTo>
                  <a:lnTo>
                    <a:pt x="45" y="68"/>
                  </a:lnTo>
                  <a:lnTo>
                    <a:pt x="43" y="68"/>
                  </a:lnTo>
                  <a:lnTo>
                    <a:pt x="41" y="66"/>
                  </a:lnTo>
                  <a:lnTo>
                    <a:pt x="40" y="66"/>
                  </a:lnTo>
                  <a:lnTo>
                    <a:pt x="40" y="64"/>
                  </a:lnTo>
                  <a:lnTo>
                    <a:pt x="38" y="64"/>
                  </a:lnTo>
                  <a:lnTo>
                    <a:pt x="36" y="62"/>
                  </a:lnTo>
                  <a:lnTo>
                    <a:pt x="36" y="64"/>
                  </a:lnTo>
                  <a:lnTo>
                    <a:pt x="34" y="64"/>
                  </a:lnTo>
                  <a:lnTo>
                    <a:pt x="32" y="64"/>
                  </a:lnTo>
                  <a:lnTo>
                    <a:pt x="32" y="62"/>
                  </a:lnTo>
                  <a:lnTo>
                    <a:pt x="32" y="60"/>
                  </a:lnTo>
                  <a:lnTo>
                    <a:pt x="34" y="60"/>
                  </a:lnTo>
                  <a:lnTo>
                    <a:pt x="36" y="60"/>
                  </a:lnTo>
                  <a:lnTo>
                    <a:pt x="36" y="58"/>
                  </a:lnTo>
                  <a:lnTo>
                    <a:pt x="38" y="58"/>
                  </a:lnTo>
                  <a:lnTo>
                    <a:pt x="40" y="58"/>
                  </a:lnTo>
                  <a:lnTo>
                    <a:pt x="40" y="57"/>
                  </a:lnTo>
                  <a:lnTo>
                    <a:pt x="41" y="57"/>
                  </a:lnTo>
                  <a:lnTo>
                    <a:pt x="43" y="57"/>
                  </a:lnTo>
                  <a:lnTo>
                    <a:pt x="43" y="55"/>
                  </a:lnTo>
                  <a:lnTo>
                    <a:pt x="43" y="57"/>
                  </a:lnTo>
                  <a:lnTo>
                    <a:pt x="43" y="55"/>
                  </a:lnTo>
                  <a:lnTo>
                    <a:pt x="45" y="53"/>
                  </a:lnTo>
                  <a:lnTo>
                    <a:pt x="47" y="53"/>
                  </a:lnTo>
                  <a:lnTo>
                    <a:pt x="47" y="51"/>
                  </a:lnTo>
                  <a:lnTo>
                    <a:pt x="49" y="51"/>
                  </a:lnTo>
                  <a:lnTo>
                    <a:pt x="49" y="49"/>
                  </a:lnTo>
                  <a:lnTo>
                    <a:pt x="51" y="49"/>
                  </a:lnTo>
                  <a:lnTo>
                    <a:pt x="52" y="49"/>
                  </a:lnTo>
                  <a:lnTo>
                    <a:pt x="52" y="48"/>
                  </a:lnTo>
                  <a:lnTo>
                    <a:pt x="54" y="48"/>
                  </a:lnTo>
                  <a:lnTo>
                    <a:pt x="54" y="49"/>
                  </a:lnTo>
                  <a:lnTo>
                    <a:pt x="56" y="48"/>
                  </a:lnTo>
                  <a:lnTo>
                    <a:pt x="56" y="46"/>
                  </a:lnTo>
                  <a:lnTo>
                    <a:pt x="56" y="44"/>
                  </a:lnTo>
                  <a:lnTo>
                    <a:pt x="58" y="44"/>
                  </a:lnTo>
                  <a:lnTo>
                    <a:pt x="60" y="44"/>
                  </a:lnTo>
                  <a:lnTo>
                    <a:pt x="62" y="44"/>
                  </a:lnTo>
                  <a:lnTo>
                    <a:pt x="63" y="44"/>
                  </a:lnTo>
                  <a:lnTo>
                    <a:pt x="63" y="42"/>
                  </a:lnTo>
                  <a:lnTo>
                    <a:pt x="65" y="42"/>
                  </a:lnTo>
                  <a:lnTo>
                    <a:pt x="67" y="42"/>
                  </a:lnTo>
                  <a:lnTo>
                    <a:pt x="67" y="40"/>
                  </a:lnTo>
                  <a:lnTo>
                    <a:pt x="67" y="42"/>
                  </a:lnTo>
                  <a:lnTo>
                    <a:pt x="67" y="40"/>
                  </a:lnTo>
                  <a:lnTo>
                    <a:pt x="69" y="40"/>
                  </a:lnTo>
                  <a:lnTo>
                    <a:pt x="71" y="40"/>
                  </a:lnTo>
                  <a:lnTo>
                    <a:pt x="71" y="38"/>
                  </a:lnTo>
                  <a:lnTo>
                    <a:pt x="69" y="38"/>
                  </a:lnTo>
                  <a:lnTo>
                    <a:pt x="69" y="37"/>
                  </a:lnTo>
                  <a:lnTo>
                    <a:pt x="67" y="37"/>
                  </a:lnTo>
                  <a:lnTo>
                    <a:pt x="65" y="37"/>
                  </a:lnTo>
                  <a:lnTo>
                    <a:pt x="65" y="35"/>
                  </a:lnTo>
                  <a:lnTo>
                    <a:pt x="63" y="35"/>
                  </a:lnTo>
                  <a:lnTo>
                    <a:pt x="62" y="35"/>
                  </a:lnTo>
                  <a:lnTo>
                    <a:pt x="62" y="37"/>
                  </a:lnTo>
                  <a:lnTo>
                    <a:pt x="60" y="37"/>
                  </a:lnTo>
                  <a:lnTo>
                    <a:pt x="58" y="37"/>
                  </a:lnTo>
                  <a:lnTo>
                    <a:pt x="56" y="35"/>
                  </a:lnTo>
                  <a:lnTo>
                    <a:pt x="58" y="35"/>
                  </a:lnTo>
                  <a:lnTo>
                    <a:pt x="58" y="33"/>
                  </a:lnTo>
                  <a:lnTo>
                    <a:pt x="60" y="33"/>
                  </a:lnTo>
                  <a:lnTo>
                    <a:pt x="60" y="31"/>
                  </a:lnTo>
                  <a:lnTo>
                    <a:pt x="58" y="31"/>
                  </a:lnTo>
                  <a:lnTo>
                    <a:pt x="60" y="31"/>
                  </a:lnTo>
                  <a:lnTo>
                    <a:pt x="60" y="29"/>
                  </a:lnTo>
                  <a:lnTo>
                    <a:pt x="62" y="27"/>
                  </a:lnTo>
                  <a:lnTo>
                    <a:pt x="63" y="29"/>
                  </a:lnTo>
                  <a:lnTo>
                    <a:pt x="65" y="29"/>
                  </a:lnTo>
                  <a:lnTo>
                    <a:pt x="65" y="27"/>
                  </a:lnTo>
                  <a:lnTo>
                    <a:pt x="63" y="27"/>
                  </a:lnTo>
                  <a:lnTo>
                    <a:pt x="62" y="26"/>
                  </a:lnTo>
                  <a:lnTo>
                    <a:pt x="62" y="24"/>
                  </a:lnTo>
                  <a:lnTo>
                    <a:pt x="63" y="24"/>
                  </a:lnTo>
                  <a:lnTo>
                    <a:pt x="67" y="24"/>
                  </a:lnTo>
                  <a:lnTo>
                    <a:pt x="67" y="26"/>
                  </a:lnTo>
                  <a:lnTo>
                    <a:pt x="67" y="24"/>
                  </a:lnTo>
                  <a:lnTo>
                    <a:pt x="67" y="22"/>
                  </a:lnTo>
                  <a:lnTo>
                    <a:pt x="69" y="22"/>
                  </a:lnTo>
                  <a:lnTo>
                    <a:pt x="69" y="20"/>
                  </a:lnTo>
                  <a:lnTo>
                    <a:pt x="71" y="20"/>
                  </a:lnTo>
                  <a:lnTo>
                    <a:pt x="71" y="18"/>
                  </a:lnTo>
                  <a:lnTo>
                    <a:pt x="73" y="18"/>
                  </a:lnTo>
                  <a:lnTo>
                    <a:pt x="74" y="18"/>
                  </a:lnTo>
                  <a:lnTo>
                    <a:pt x="76" y="16"/>
                  </a:lnTo>
                  <a:lnTo>
                    <a:pt x="76" y="18"/>
                  </a:lnTo>
                  <a:lnTo>
                    <a:pt x="78" y="18"/>
                  </a:lnTo>
                  <a:lnTo>
                    <a:pt x="80" y="18"/>
                  </a:lnTo>
                  <a:lnTo>
                    <a:pt x="80" y="16"/>
                  </a:lnTo>
                  <a:lnTo>
                    <a:pt x="82" y="16"/>
                  </a:lnTo>
                  <a:lnTo>
                    <a:pt x="82" y="18"/>
                  </a:lnTo>
                  <a:lnTo>
                    <a:pt x="83" y="18"/>
                  </a:lnTo>
                  <a:lnTo>
                    <a:pt x="85" y="16"/>
                  </a:lnTo>
                  <a:lnTo>
                    <a:pt x="87" y="16"/>
                  </a:lnTo>
                  <a:lnTo>
                    <a:pt x="89" y="16"/>
                  </a:lnTo>
                  <a:lnTo>
                    <a:pt x="91" y="16"/>
                  </a:lnTo>
                  <a:lnTo>
                    <a:pt x="93" y="16"/>
                  </a:lnTo>
                  <a:lnTo>
                    <a:pt x="94" y="16"/>
                  </a:lnTo>
                  <a:lnTo>
                    <a:pt x="96" y="16"/>
                  </a:lnTo>
                  <a:lnTo>
                    <a:pt x="96" y="18"/>
                  </a:lnTo>
                  <a:lnTo>
                    <a:pt x="98" y="18"/>
                  </a:lnTo>
                  <a:lnTo>
                    <a:pt x="100" y="18"/>
                  </a:lnTo>
                  <a:lnTo>
                    <a:pt x="102" y="18"/>
                  </a:lnTo>
                  <a:lnTo>
                    <a:pt x="102" y="20"/>
                  </a:lnTo>
                  <a:lnTo>
                    <a:pt x="104" y="18"/>
                  </a:lnTo>
                  <a:lnTo>
                    <a:pt x="105" y="18"/>
                  </a:lnTo>
                  <a:lnTo>
                    <a:pt x="107" y="18"/>
                  </a:lnTo>
                  <a:lnTo>
                    <a:pt x="109" y="18"/>
                  </a:lnTo>
                  <a:lnTo>
                    <a:pt x="111" y="20"/>
                  </a:lnTo>
                  <a:lnTo>
                    <a:pt x="113" y="20"/>
                  </a:lnTo>
                  <a:lnTo>
                    <a:pt x="115" y="20"/>
                  </a:lnTo>
                  <a:lnTo>
                    <a:pt x="115" y="22"/>
                  </a:lnTo>
                  <a:lnTo>
                    <a:pt x="116" y="22"/>
                  </a:lnTo>
                  <a:lnTo>
                    <a:pt x="118" y="22"/>
                  </a:lnTo>
                  <a:lnTo>
                    <a:pt x="120" y="22"/>
                  </a:lnTo>
                  <a:lnTo>
                    <a:pt x="122" y="22"/>
                  </a:lnTo>
                  <a:lnTo>
                    <a:pt x="124" y="22"/>
                  </a:lnTo>
                  <a:lnTo>
                    <a:pt x="124" y="24"/>
                  </a:lnTo>
                  <a:lnTo>
                    <a:pt x="125" y="24"/>
                  </a:lnTo>
                  <a:lnTo>
                    <a:pt x="125" y="26"/>
                  </a:lnTo>
                  <a:lnTo>
                    <a:pt x="127" y="26"/>
                  </a:lnTo>
                  <a:lnTo>
                    <a:pt x="129" y="26"/>
                  </a:lnTo>
                  <a:lnTo>
                    <a:pt x="129" y="27"/>
                  </a:lnTo>
                  <a:lnTo>
                    <a:pt x="131" y="27"/>
                  </a:lnTo>
                  <a:lnTo>
                    <a:pt x="133" y="27"/>
                  </a:lnTo>
                  <a:lnTo>
                    <a:pt x="133" y="26"/>
                  </a:lnTo>
                  <a:lnTo>
                    <a:pt x="135" y="27"/>
                  </a:lnTo>
                  <a:lnTo>
                    <a:pt x="136" y="26"/>
                  </a:lnTo>
                  <a:lnTo>
                    <a:pt x="138" y="27"/>
                  </a:lnTo>
                  <a:lnTo>
                    <a:pt x="140" y="27"/>
                  </a:lnTo>
                  <a:lnTo>
                    <a:pt x="142" y="27"/>
                  </a:lnTo>
                  <a:lnTo>
                    <a:pt x="144" y="27"/>
                  </a:lnTo>
                  <a:lnTo>
                    <a:pt x="144" y="29"/>
                  </a:lnTo>
                  <a:lnTo>
                    <a:pt x="146" y="31"/>
                  </a:lnTo>
                  <a:lnTo>
                    <a:pt x="147" y="31"/>
                  </a:lnTo>
                  <a:lnTo>
                    <a:pt x="149" y="31"/>
                  </a:lnTo>
                  <a:lnTo>
                    <a:pt x="151" y="31"/>
                  </a:lnTo>
                  <a:lnTo>
                    <a:pt x="151" y="29"/>
                  </a:lnTo>
                  <a:lnTo>
                    <a:pt x="149" y="29"/>
                  </a:lnTo>
                  <a:lnTo>
                    <a:pt x="149" y="27"/>
                  </a:lnTo>
                  <a:lnTo>
                    <a:pt x="147" y="26"/>
                  </a:lnTo>
                  <a:lnTo>
                    <a:pt x="147" y="24"/>
                  </a:lnTo>
                  <a:lnTo>
                    <a:pt x="147" y="22"/>
                  </a:lnTo>
                  <a:lnTo>
                    <a:pt x="149" y="22"/>
                  </a:lnTo>
                  <a:lnTo>
                    <a:pt x="149" y="20"/>
                  </a:lnTo>
                  <a:lnTo>
                    <a:pt x="149" y="18"/>
                  </a:lnTo>
                  <a:lnTo>
                    <a:pt x="151" y="18"/>
                  </a:lnTo>
                  <a:lnTo>
                    <a:pt x="151" y="16"/>
                  </a:lnTo>
                  <a:lnTo>
                    <a:pt x="151" y="15"/>
                  </a:lnTo>
                  <a:lnTo>
                    <a:pt x="151" y="13"/>
                  </a:lnTo>
                  <a:lnTo>
                    <a:pt x="153" y="13"/>
                  </a:lnTo>
                  <a:lnTo>
                    <a:pt x="153" y="11"/>
                  </a:lnTo>
                  <a:lnTo>
                    <a:pt x="153" y="9"/>
                  </a:lnTo>
                  <a:lnTo>
                    <a:pt x="155" y="7"/>
                  </a:lnTo>
                  <a:lnTo>
                    <a:pt x="156" y="7"/>
                  </a:lnTo>
                  <a:lnTo>
                    <a:pt x="158" y="7"/>
                  </a:lnTo>
                  <a:lnTo>
                    <a:pt x="160" y="7"/>
                  </a:lnTo>
                  <a:lnTo>
                    <a:pt x="160" y="5"/>
                  </a:lnTo>
                  <a:lnTo>
                    <a:pt x="162" y="5"/>
                  </a:lnTo>
                  <a:lnTo>
                    <a:pt x="164" y="5"/>
                  </a:lnTo>
                  <a:lnTo>
                    <a:pt x="166" y="5"/>
                  </a:lnTo>
                  <a:lnTo>
                    <a:pt x="167" y="4"/>
                  </a:lnTo>
                  <a:lnTo>
                    <a:pt x="167" y="2"/>
                  </a:lnTo>
                  <a:lnTo>
                    <a:pt x="169" y="2"/>
                  </a:lnTo>
                  <a:lnTo>
                    <a:pt x="171" y="4"/>
                  </a:lnTo>
                  <a:lnTo>
                    <a:pt x="173" y="4"/>
                  </a:lnTo>
                  <a:lnTo>
                    <a:pt x="175" y="4"/>
                  </a:lnTo>
                  <a:lnTo>
                    <a:pt x="177" y="4"/>
                  </a:lnTo>
                  <a:lnTo>
                    <a:pt x="177" y="2"/>
                  </a:lnTo>
                  <a:lnTo>
                    <a:pt x="177" y="0"/>
                  </a:lnTo>
                  <a:close/>
                  <a:moveTo>
                    <a:pt x="63" y="111"/>
                  </a:moveTo>
                  <a:lnTo>
                    <a:pt x="62" y="111"/>
                  </a:lnTo>
                  <a:lnTo>
                    <a:pt x="62" y="113"/>
                  </a:lnTo>
                  <a:lnTo>
                    <a:pt x="62" y="115"/>
                  </a:lnTo>
                  <a:lnTo>
                    <a:pt x="63" y="117"/>
                  </a:lnTo>
                  <a:lnTo>
                    <a:pt x="65" y="117"/>
                  </a:lnTo>
                  <a:lnTo>
                    <a:pt x="65" y="119"/>
                  </a:lnTo>
                  <a:lnTo>
                    <a:pt x="63" y="121"/>
                  </a:lnTo>
                  <a:lnTo>
                    <a:pt x="65" y="121"/>
                  </a:lnTo>
                  <a:lnTo>
                    <a:pt x="65" y="122"/>
                  </a:lnTo>
                  <a:lnTo>
                    <a:pt x="65" y="121"/>
                  </a:lnTo>
                  <a:lnTo>
                    <a:pt x="67" y="121"/>
                  </a:lnTo>
                  <a:lnTo>
                    <a:pt x="69" y="121"/>
                  </a:lnTo>
                  <a:lnTo>
                    <a:pt x="69" y="119"/>
                  </a:lnTo>
                  <a:lnTo>
                    <a:pt x="67" y="119"/>
                  </a:lnTo>
                  <a:lnTo>
                    <a:pt x="67" y="117"/>
                  </a:lnTo>
                  <a:lnTo>
                    <a:pt x="69" y="117"/>
                  </a:lnTo>
                  <a:lnTo>
                    <a:pt x="69" y="115"/>
                  </a:lnTo>
                  <a:lnTo>
                    <a:pt x="69" y="117"/>
                  </a:lnTo>
                  <a:lnTo>
                    <a:pt x="67" y="117"/>
                  </a:lnTo>
                  <a:lnTo>
                    <a:pt x="65" y="117"/>
                  </a:lnTo>
                  <a:lnTo>
                    <a:pt x="65" y="115"/>
                  </a:lnTo>
                  <a:lnTo>
                    <a:pt x="65" y="113"/>
                  </a:lnTo>
                  <a:lnTo>
                    <a:pt x="63" y="111"/>
                  </a:lnTo>
                  <a:close/>
                  <a:moveTo>
                    <a:pt x="89" y="117"/>
                  </a:moveTo>
                  <a:lnTo>
                    <a:pt x="89" y="119"/>
                  </a:lnTo>
                  <a:lnTo>
                    <a:pt x="87" y="119"/>
                  </a:lnTo>
                  <a:lnTo>
                    <a:pt x="89" y="119"/>
                  </a:lnTo>
                  <a:lnTo>
                    <a:pt x="91" y="119"/>
                  </a:lnTo>
                  <a:lnTo>
                    <a:pt x="93" y="119"/>
                  </a:lnTo>
                  <a:lnTo>
                    <a:pt x="91" y="119"/>
                  </a:lnTo>
                  <a:lnTo>
                    <a:pt x="91" y="117"/>
                  </a:lnTo>
                  <a:lnTo>
                    <a:pt x="89" y="117"/>
                  </a:lnTo>
                  <a:close/>
                  <a:moveTo>
                    <a:pt x="45" y="121"/>
                  </a:moveTo>
                  <a:lnTo>
                    <a:pt x="45" y="122"/>
                  </a:lnTo>
                  <a:lnTo>
                    <a:pt x="47" y="122"/>
                  </a:lnTo>
                  <a:lnTo>
                    <a:pt x="47" y="124"/>
                  </a:lnTo>
                  <a:lnTo>
                    <a:pt x="49" y="124"/>
                  </a:lnTo>
                  <a:lnTo>
                    <a:pt x="49" y="126"/>
                  </a:lnTo>
                  <a:lnTo>
                    <a:pt x="49" y="124"/>
                  </a:lnTo>
                  <a:lnTo>
                    <a:pt x="51" y="124"/>
                  </a:lnTo>
                  <a:lnTo>
                    <a:pt x="51" y="122"/>
                  </a:lnTo>
                  <a:lnTo>
                    <a:pt x="52" y="122"/>
                  </a:lnTo>
                  <a:lnTo>
                    <a:pt x="51" y="122"/>
                  </a:lnTo>
                  <a:lnTo>
                    <a:pt x="49" y="122"/>
                  </a:lnTo>
                  <a:lnTo>
                    <a:pt x="47" y="122"/>
                  </a:lnTo>
                  <a:lnTo>
                    <a:pt x="45" y="122"/>
                  </a:lnTo>
                  <a:lnTo>
                    <a:pt x="45" y="121"/>
                  </a:lnTo>
                  <a:close/>
                  <a:moveTo>
                    <a:pt x="63" y="108"/>
                  </a:moveTo>
                  <a:lnTo>
                    <a:pt x="62" y="110"/>
                  </a:lnTo>
                  <a:lnTo>
                    <a:pt x="63" y="110"/>
                  </a:lnTo>
                  <a:lnTo>
                    <a:pt x="63" y="108"/>
                  </a:lnTo>
                  <a:close/>
                </a:path>
              </a:pathLst>
            </a:custGeom>
            <a:grpFill/>
            <a:ln w="3175" cap="rnd" cmpd="sng">
              <a:solidFill>
                <a:schemeClr val="bg1"/>
              </a:solidFill>
              <a:prstDash val="solid"/>
              <a:round/>
              <a:headEnd type="none" w="med" len="med"/>
              <a:tailEnd type="none" w="med" len="med"/>
            </a:ln>
            <a:effectLst/>
          </p:spPr>
          <p:txBody>
            <a:bodyPr/>
            <a:lstStyle/>
            <a:p>
              <a:endParaRPr lang="en-US" dirty="0">
                <a:solidFill>
                  <a:srgbClr val="000000"/>
                </a:solidFill>
              </a:endParaRPr>
            </a:p>
          </p:txBody>
        </p:sp>
        <p:sp>
          <p:nvSpPr>
            <p:cNvPr id="143" name="Freeform 142"/>
            <p:cNvSpPr>
              <a:spLocks/>
            </p:cNvSpPr>
            <p:nvPr/>
          </p:nvSpPr>
          <p:spPr bwMode="auto">
            <a:xfrm>
              <a:off x="5623517" y="3595973"/>
              <a:ext cx="487949" cy="554816"/>
            </a:xfrm>
            <a:custGeom>
              <a:avLst/>
              <a:gdLst>
                <a:gd name="T0" fmla="*/ 78 w 270"/>
                <a:gd name="T1" fmla="*/ 9 h 307"/>
                <a:gd name="T2" fmla="*/ 91 w 270"/>
                <a:gd name="T3" fmla="*/ 25 h 307"/>
                <a:gd name="T4" fmla="*/ 100 w 270"/>
                <a:gd name="T5" fmla="*/ 29 h 307"/>
                <a:gd name="T6" fmla="*/ 100 w 270"/>
                <a:gd name="T7" fmla="*/ 44 h 307"/>
                <a:gd name="T8" fmla="*/ 111 w 270"/>
                <a:gd name="T9" fmla="*/ 57 h 307"/>
                <a:gd name="T10" fmla="*/ 124 w 270"/>
                <a:gd name="T11" fmla="*/ 62 h 307"/>
                <a:gd name="T12" fmla="*/ 137 w 270"/>
                <a:gd name="T13" fmla="*/ 58 h 307"/>
                <a:gd name="T14" fmla="*/ 155 w 270"/>
                <a:gd name="T15" fmla="*/ 60 h 307"/>
                <a:gd name="T16" fmla="*/ 155 w 270"/>
                <a:gd name="T17" fmla="*/ 73 h 307"/>
                <a:gd name="T18" fmla="*/ 162 w 270"/>
                <a:gd name="T19" fmla="*/ 78 h 307"/>
                <a:gd name="T20" fmla="*/ 170 w 270"/>
                <a:gd name="T21" fmla="*/ 91 h 307"/>
                <a:gd name="T22" fmla="*/ 157 w 270"/>
                <a:gd name="T23" fmla="*/ 102 h 307"/>
                <a:gd name="T24" fmla="*/ 142 w 270"/>
                <a:gd name="T25" fmla="*/ 111 h 307"/>
                <a:gd name="T26" fmla="*/ 146 w 270"/>
                <a:gd name="T27" fmla="*/ 121 h 307"/>
                <a:gd name="T28" fmla="*/ 170 w 270"/>
                <a:gd name="T29" fmla="*/ 133 h 307"/>
                <a:gd name="T30" fmla="*/ 181 w 270"/>
                <a:gd name="T31" fmla="*/ 142 h 307"/>
                <a:gd name="T32" fmla="*/ 193 w 270"/>
                <a:gd name="T33" fmla="*/ 155 h 307"/>
                <a:gd name="T34" fmla="*/ 201 w 270"/>
                <a:gd name="T35" fmla="*/ 172 h 307"/>
                <a:gd name="T36" fmla="*/ 223 w 270"/>
                <a:gd name="T37" fmla="*/ 192 h 307"/>
                <a:gd name="T38" fmla="*/ 234 w 270"/>
                <a:gd name="T39" fmla="*/ 214 h 307"/>
                <a:gd name="T40" fmla="*/ 248 w 270"/>
                <a:gd name="T41" fmla="*/ 223 h 307"/>
                <a:gd name="T42" fmla="*/ 261 w 270"/>
                <a:gd name="T43" fmla="*/ 236 h 307"/>
                <a:gd name="T44" fmla="*/ 263 w 270"/>
                <a:gd name="T45" fmla="*/ 252 h 307"/>
                <a:gd name="T46" fmla="*/ 268 w 270"/>
                <a:gd name="T47" fmla="*/ 259 h 307"/>
                <a:gd name="T48" fmla="*/ 266 w 270"/>
                <a:gd name="T49" fmla="*/ 272 h 307"/>
                <a:gd name="T50" fmla="*/ 259 w 270"/>
                <a:gd name="T51" fmla="*/ 285 h 307"/>
                <a:gd name="T52" fmla="*/ 244 w 270"/>
                <a:gd name="T53" fmla="*/ 294 h 307"/>
                <a:gd name="T54" fmla="*/ 226 w 270"/>
                <a:gd name="T55" fmla="*/ 285 h 307"/>
                <a:gd name="T56" fmla="*/ 213 w 270"/>
                <a:gd name="T57" fmla="*/ 292 h 307"/>
                <a:gd name="T58" fmla="*/ 213 w 270"/>
                <a:gd name="T59" fmla="*/ 307 h 307"/>
                <a:gd name="T60" fmla="*/ 199 w 270"/>
                <a:gd name="T61" fmla="*/ 300 h 307"/>
                <a:gd name="T62" fmla="*/ 182 w 270"/>
                <a:gd name="T63" fmla="*/ 294 h 307"/>
                <a:gd name="T64" fmla="*/ 193 w 270"/>
                <a:gd name="T65" fmla="*/ 283 h 307"/>
                <a:gd name="T66" fmla="*/ 195 w 270"/>
                <a:gd name="T67" fmla="*/ 272 h 307"/>
                <a:gd name="T68" fmla="*/ 197 w 270"/>
                <a:gd name="T69" fmla="*/ 258 h 307"/>
                <a:gd name="T70" fmla="*/ 195 w 270"/>
                <a:gd name="T71" fmla="*/ 241 h 307"/>
                <a:gd name="T72" fmla="*/ 179 w 270"/>
                <a:gd name="T73" fmla="*/ 230 h 307"/>
                <a:gd name="T74" fmla="*/ 168 w 270"/>
                <a:gd name="T75" fmla="*/ 208 h 307"/>
                <a:gd name="T76" fmla="*/ 166 w 270"/>
                <a:gd name="T77" fmla="*/ 179 h 307"/>
                <a:gd name="T78" fmla="*/ 144 w 270"/>
                <a:gd name="T79" fmla="*/ 157 h 307"/>
                <a:gd name="T80" fmla="*/ 117 w 270"/>
                <a:gd name="T81" fmla="*/ 146 h 307"/>
                <a:gd name="T82" fmla="*/ 106 w 270"/>
                <a:gd name="T83" fmla="*/ 161 h 307"/>
                <a:gd name="T84" fmla="*/ 88 w 270"/>
                <a:gd name="T85" fmla="*/ 163 h 307"/>
                <a:gd name="T86" fmla="*/ 66 w 270"/>
                <a:gd name="T87" fmla="*/ 159 h 307"/>
                <a:gd name="T88" fmla="*/ 49 w 270"/>
                <a:gd name="T89" fmla="*/ 172 h 307"/>
                <a:gd name="T90" fmla="*/ 36 w 270"/>
                <a:gd name="T91" fmla="*/ 181 h 307"/>
                <a:gd name="T92" fmla="*/ 35 w 270"/>
                <a:gd name="T93" fmla="*/ 164 h 307"/>
                <a:gd name="T94" fmla="*/ 35 w 270"/>
                <a:gd name="T95" fmla="*/ 144 h 307"/>
                <a:gd name="T96" fmla="*/ 44 w 270"/>
                <a:gd name="T97" fmla="*/ 128 h 307"/>
                <a:gd name="T98" fmla="*/ 42 w 270"/>
                <a:gd name="T99" fmla="*/ 106 h 307"/>
                <a:gd name="T100" fmla="*/ 20 w 270"/>
                <a:gd name="T101" fmla="*/ 106 h 307"/>
                <a:gd name="T102" fmla="*/ 16 w 270"/>
                <a:gd name="T103" fmla="*/ 89 h 307"/>
                <a:gd name="T104" fmla="*/ 2 w 270"/>
                <a:gd name="T105" fmla="*/ 78 h 307"/>
                <a:gd name="T106" fmla="*/ 7 w 270"/>
                <a:gd name="T107" fmla="*/ 62 h 307"/>
                <a:gd name="T108" fmla="*/ 18 w 270"/>
                <a:gd name="T109" fmla="*/ 51 h 307"/>
                <a:gd name="T110" fmla="*/ 35 w 270"/>
                <a:gd name="T111" fmla="*/ 38 h 307"/>
                <a:gd name="T112" fmla="*/ 46 w 270"/>
                <a:gd name="T113" fmla="*/ 47 h 307"/>
                <a:gd name="T114" fmla="*/ 62 w 270"/>
                <a:gd name="T115" fmla="*/ 44 h 307"/>
                <a:gd name="T116" fmla="*/ 60 w 270"/>
                <a:gd name="T117" fmla="*/ 27 h 307"/>
                <a:gd name="T118" fmla="*/ 55 w 270"/>
                <a:gd name="T119" fmla="*/ 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0" h="307">
                  <a:moveTo>
                    <a:pt x="60" y="2"/>
                  </a:moveTo>
                  <a:lnTo>
                    <a:pt x="62" y="2"/>
                  </a:lnTo>
                  <a:lnTo>
                    <a:pt x="62" y="4"/>
                  </a:lnTo>
                  <a:lnTo>
                    <a:pt x="64" y="4"/>
                  </a:lnTo>
                  <a:lnTo>
                    <a:pt x="66" y="4"/>
                  </a:lnTo>
                  <a:lnTo>
                    <a:pt x="66" y="2"/>
                  </a:lnTo>
                  <a:lnTo>
                    <a:pt x="67" y="2"/>
                  </a:lnTo>
                  <a:lnTo>
                    <a:pt x="67" y="4"/>
                  </a:lnTo>
                  <a:lnTo>
                    <a:pt x="67" y="2"/>
                  </a:lnTo>
                  <a:lnTo>
                    <a:pt x="69" y="2"/>
                  </a:lnTo>
                  <a:lnTo>
                    <a:pt x="71" y="2"/>
                  </a:lnTo>
                  <a:lnTo>
                    <a:pt x="73" y="2"/>
                  </a:lnTo>
                  <a:lnTo>
                    <a:pt x="73" y="4"/>
                  </a:lnTo>
                  <a:lnTo>
                    <a:pt x="75" y="5"/>
                  </a:lnTo>
                  <a:lnTo>
                    <a:pt x="75" y="7"/>
                  </a:lnTo>
                  <a:lnTo>
                    <a:pt x="77" y="7"/>
                  </a:lnTo>
                  <a:lnTo>
                    <a:pt x="77" y="9"/>
                  </a:lnTo>
                  <a:lnTo>
                    <a:pt x="78" y="9"/>
                  </a:lnTo>
                  <a:lnTo>
                    <a:pt x="78" y="11"/>
                  </a:lnTo>
                  <a:lnTo>
                    <a:pt x="80" y="11"/>
                  </a:lnTo>
                  <a:lnTo>
                    <a:pt x="80" y="13"/>
                  </a:lnTo>
                  <a:lnTo>
                    <a:pt x="82" y="13"/>
                  </a:lnTo>
                  <a:lnTo>
                    <a:pt x="82" y="15"/>
                  </a:lnTo>
                  <a:lnTo>
                    <a:pt x="84" y="15"/>
                  </a:lnTo>
                  <a:lnTo>
                    <a:pt x="84" y="16"/>
                  </a:lnTo>
                  <a:lnTo>
                    <a:pt x="86" y="16"/>
                  </a:lnTo>
                  <a:lnTo>
                    <a:pt x="88" y="16"/>
                  </a:lnTo>
                  <a:lnTo>
                    <a:pt x="88" y="18"/>
                  </a:lnTo>
                  <a:lnTo>
                    <a:pt x="86" y="18"/>
                  </a:lnTo>
                  <a:lnTo>
                    <a:pt x="86" y="20"/>
                  </a:lnTo>
                  <a:lnTo>
                    <a:pt x="88" y="20"/>
                  </a:lnTo>
                  <a:lnTo>
                    <a:pt x="89" y="20"/>
                  </a:lnTo>
                  <a:lnTo>
                    <a:pt x="89" y="22"/>
                  </a:lnTo>
                  <a:lnTo>
                    <a:pt x="89" y="24"/>
                  </a:lnTo>
                  <a:lnTo>
                    <a:pt x="91" y="24"/>
                  </a:lnTo>
                  <a:lnTo>
                    <a:pt x="91" y="25"/>
                  </a:lnTo>
                  <a:lnTo>
                    <a:pt x="91" y="27"/>
                  </a:lnTo>
                  <a:lnTo>
                    <a:pt x="91" y="29"/>
                  </a:lnTo>
                  <a:lnTo>
                    <a:pt x="93" y="31"/>
                  </a:lnTo>
                  <a:lnTo>
                    <a:pt x="95" y="31"/>
                  </a:lnTo>
                  <a:lnTo>
                    <a:pt x="95" y="29"/>
                  </a:lnTo>
                  <a:lnTo>
                    <a:pt x="97" y="29"/>
                  </a:lnTo>
                  <a:lnTo>
                    <a:pt x="97" y="27"/>
                  </a:lnTo>
                  <a:lnTo>
                    <a:pt x="98" y="27"/>
                  </a:lnTo>
                  <a:lnTo>
                    <a:pt x="97" y="27"/>
                  </a:lnTo>
                  <a:lnTo>
                    <a:pt x="98" y="27"/>
                  </a:lnTo>
                  <a:lnTo>
                    <a:pt x="97" y="27"/>
                  </a:lnTo>
                  <a:lnTo>
                    <a:pt x="97" y="25"/>
                  </a:lnTo>
                  <a:lnTo>
                    <a:pt x="97" y="24"/>
                  </a:lnTo>
                  <a:lnTo>
                    <a:pt x="98" y="24"/>
                  </a:lnTo>
                  <a:lnTo>
                    <a:pt x="98" y="25"/>
                  </a:lnTo>
                  <a:lnTo>
                    <a:pt x="98" y="27"/>
                  </a:lnTo>
                  <a:lnTo>
                    <a:pt x="98" y="29"/>
                  </a:lnTo>
                  <a:lnTo>
                    <a:pt x="100" y="29"/>
                  </a:lnTo>
                  <a:lnTo>
                    <a:pt x="100" y="27"/>
                  </a:lnTo>
                  <a:lnTo>
                    <a:pt x="102" y="27"/>
                  </a:lnTo>
                  <a:lnTo>
                    <a:pt x="104" y="27"/>
                  </a:lnTo>
                  <a:lnTo>
                    <a:pt x="104" y="29"/>
                  </a:lnTo>
                  <a:lnTo>
                    <a:pt x="104" y="31"/>
                  </a:lnTo>
                  <a:lnTo>
                    <a:pt x="104" y="33"/>
                  </a:lnTo>
                  <a:lnTo>
                    <a:pt x="102" y="33"/>
                  </a:lnTo>
                  <a:lnTo>
                    <a:pt x="102" y="35"/>
                  </a:lnTo>
                  <a:lnTo>
                    <a:pt x="100" y="35"/>
                  </a:lnTo>
                  <a:lnTo>
                    <a:pt x="100" y="36"/>
                  </a:lnTo>
                  <a:lnTo>
                    <a:pt x="100" y="38"/>
                  </a:lnTo>
                  <a:lnTo>
                    <a:pt x="98" y="38"/>
                  </a:lnTo>
                  <a:lnTo>
                    <a:pt x="100" y="38"/>
                  </a:lnTo>
                  <a:lnTo>
                    <a:pt x="102" y="38"/>
                  </a:lnTo>
                  <a:lnTo>
                    <a:pt x="100" y="38"/>
                  </a:lnTo>
                  <a:lnTo>
                    <a:pt x="100" y="40"/>
                  </a:lnTo>
                  <a:lnTo>
                    <a:pt x="100" y="42"/>
                  </a:lnTo>
                  <a:lnTo>
                    <a:pt x="100" y="44"/>
                  </a:lnTo>
                  <a:lnTo>
                    <a:pt x="98" y="44"/>
                  </a:lnTo>
                  <a:lnTo>
                    <a:pt x="97" y="44"/>
                  </a:lnTo>
                  <a:lnTo>
                    <a:pt x="97" y="46"/>
                  </a:lnTo>
                  <a:lnTo>
                    <a:pt x="98" y="46"/>
                  </a:lnTo>
                  <a:lnTo>
                    <a:pt x="98" y="44"/>
                  </a:lnTo>
                  <a:lnTo>
                    <a:pt x="100" y="46"/>
                  </a:lnTo>
                  <a:lnTo>
                    <a:pt x="100" y="47"/>
                  </a:lnTo>
                  <a:lnTo>
                    <a:pt x="102" y="47"/>
                  </a:lnTo>
                  <a:lnTo>
                    <a:pt x="102" y="49"/>
                  </a:lnTo>
                  <a:lnTo>
                    <a:pt x="102" y="51"/>
                  </a:lnTo>
                  <a:lnTo>
                    <a:pt x="104" y="51"/>
                  </a:lnTo>
                  <a:lnTo>
                    <a:pt x="106" y="51"/>
                  </a:lnTo>
                  <a:lnTo>
                    <a:pt x="106" y="53"/>
                  </a:lnTo>
                  <a:lnTo>
                    <a:pt x="106" y="55"/>
                  </a:lnTo>
                  <a:lnTo>
                    <a:pt x="108" y="55"/>
                  </a:lnTo>
                  <a:lnTo>
                    <a:pt x="108" y="57"/>
                  </a:lnTo>
                  <a:lnTo>
                    <a:pt x="109" y="57"/>
                  </a:lnTo>
                  <a:lnTo>
                    <a:pt x="111" y="57"/>
                  </a:lnTo>
                  <a:lnTo>
                    <a:pt x="111" y="58"/>
                  </a:lnTo>
                  <a:lnTo>
                    <a:pt x="113" y="58"/>
                  </a:lnTo>
                  <a:lnTo>
                    <a:pt x="111" y="58"/>
                  </a:lnTo>
                  <a:lnTo>
                    <a:pt x="111" y="60"/>
                  </a:lnTo>
                  <a:lnTo>
                    <a:pt x="113" y="60"/>
                  </a:lnTo>
                  <a:lnTo>
                    <a:pt x="115" y="60"/>
                  </a:lnTo>
                  <a:lnTo>
                    <a:pt x="117" y="60"/>
                  </a:lnTo>
                  <a:lnTo>
                    <a:pt x="117" y="62"/>
                  </a:lnTo>
                  <a:lnTo>
                    <a:pt x="119" y="62"/>
                  </a:lnTo>
                  <a:lnTo>
                    <a:pt x="119" y="60"/>
                  </a:lnTo>
                  <a:lnTo>
                    <a:pt x="119" y="62"/>
                  </a:lnTo>
                  <a:lnTo>
                    <a:pt x="120" y="62"/>
                  </a:lnTo>
                  <a:lnTo>
                    <a:pt x="120" y="60"/>
                  </a:lnTo>
                  <a:lnTo>
                    <a:pt x="120" y="62"/>
                  </a:lnTo>
                  <a:lnTo>
                    <a:pt x="122" y="62"/>
                  </a:lnTo>
                  <a:lnTo>
                    <a:pt x="124" y="62"/>
                  </a:lnTo>
                  <a:lnTo>
                    <a:pt x="124" y="64"/>
                  </a:lnTo>
                  <a:lnTo>
                    <a:pt x="124" y="62"/>
                  </a:lnTo>
                  <a:lnTo>
                    <a:pt x="126" y="64"/>
                  </a:lnTo>
                  <a:lnTo>
                    <a:pt x="128" y="64"/>
                  </a:lnTo>
                  <a:lnTo>
                    <a:pt x="128" y="66"/>
                  </a:lnTo>
                  <a:lnTo>
                    <a:pt x="128" y="64"/>
                  </a:lnTo>
                  <a:lnTo>
                    <a:pt x="128" y="66"/>
                  </a:lnTo>
                  <a:lnTo>
                    <a:pt x="129" y="66"/>
                  </a:lnTo>
                  <a:lnTo>
                    <a:pt x="131" y="66"/>
                  </a:lnTo>
                  <a:lnTo>
                    <a:pt x="129" y="64"/>
                  </a:lnTo>
                  <a:lnTo>
                    <a:pt x="131" y="64"/>
                  </a:lnTo>
                  <a:lnTo>
                    <a:pt x="133" y="62"/>
                  </a:lnTo>
                  <a:lnTo>
                    <a:pt x="131" y="62"/>
                  </a:lnTo>
                  <a:lnTo>
                    <a:pt x="131" y="60"/>
                  </a:lnTo>
                  <a:lnTo>
                    <a:pt x="133" y="60"/>
                  </a:lnTo>
                  <a:lnTo>
                    <a:pt x="133" y="58"/>
                  </a:lnTo>
                  <a:lnTo>
                    <a:pt x="135" y="58"/>
                  </a:lnTo>
                  <a:lnTo>
                    <a:pt x="135" y="57"/>
                  </a:lnTo>
                  <a:lnTo>
                    <a:pt x="137" y="57"/>
                  </a:lnTo>
                  <a:lnTo>
                    <a:pt x="137" y="58"/>
                  </a:lnTo>
                  <a:lnTo>
                    <a:pt x="139" y="58"/>
                  </a:lnTo>
                  <a:lnTo>
                    <a:pt x="139" y="57"/>
                  </a:lnTo>
                  <a:lnTo>
                    <a:pt x="140" y="57"/>
                  </a:lnTo>
                  <a:lnTo>
                    <a:pt x="142" y="57"/>
                  </a:lnTo>
                  <a:lnTo>
                    <a:pt x="142" y="55"/>
                  </a:lnTo>
                  <a:lnTo>
                    <a:pt x="144" y="55"/>
                  </a:lnTo>
                  <a:lnTo>
                    <a:pt x="144" y="57"/>
                  </a:lnTo>
                  <a:lnTo>
                    <a:pt x="146" y="55"/>
                  </a:lnTo>
                  <a:lnTo>
                    <a:pt x="146" y="57"/>
                  </a:lnTo>
                  <a:lnTo>
                    <a:pt x="148" y="57"/>
                  </a:lnTo>
                  <a:lnTo>
                    <a:pt x="148" y="58"/>
                  </a:lnTo>
                  <a:lnTo>
                    <a:pt x="150" y="58"/>
                  </a:lnTo>
                  <a:lnTo>
                    <a:pt x="150" y="57"/>
                  </a:lnTo>
                  <a:lnTo>
                    <a:pt x="151" y="57"/>
                  </a:lnTo>
                  <a:lnTo>
                    <a:pt x="151" y="58"/>
                  </a:lnTo>
                  <a:lnTo>
                    <a:pt x="151" y="60"/>
                  </a:lnTo>
                  <a:lnTo>
                    <a:pt x="153" y="60"/>
                  </a:lnTo>
                  <a:lnTo>
                    <a:pt x="155" y="60"/>
                  </a:lnTo>
                  <a:lnTo>
                    <a:pt x="155" y="62"/>
                  </a:lnTo>
                  <a:lnTo>
                    <a:pt x="155" y="60"/>
                  </a:lnTo>
                  <a:lnTo>
                    <a:pt x="155" y="62"/>
                  </a:lnTo>
                  <a:lnTo>
                    <a:pt x="157" y="62"/>
                  </a:lnTo>
                  <a:lnTo>
                    <a:pt x="157" y="64"/>
                  </a:lnTo>
                  <a:lnTo>
                    <a:pt x="159" y="64"/>
                  </a:lnTo>
                  <a:lnTo>
                    <a:pt x="161" y="64"/>
                  </a:lnTo>
                  <a:lnTo>
                    <a:pt x="161" y="66"/>
                  </a:lnTo>
                  <a:lnTo>
                    <a:pt x="162" y="66"/>
                  </a:lnTo>
                  <a:lnTo>
                    <a:pt x="162" y="68"/>
                  </a:lnTo>
                  <a:lnTo>
                    <a:pt x="161" y="68"/>
                  </a:lnTo>
                  <a:lnTo>
                    <a:pt x="159" y="68"/>
                  </a:lnTo>
                  <a:lnTo>
                    <a:pt x="159" y="69"/>
                  </a:lnTo>
                  <a:lnTo>
                    <a:pt x="157" y="71"/>
                  </a:lnTo>
                  <a:lnTo>
                    <a:pt x="157" y="69"/>
                  </a:lnTo>
                  <a:lnTo>
                    <a:pt x="157" y="71"/>
                  </a:lnTo>
                  <a:lnTo>
                    <a:pt x="155" y="71"/>
                  </a:lnTo>
                  <a:lnTo>
                    <a:pt x="155" y="73"/>
                  </a:lnTo>
                  <a:lnTo>
                    <a:pt x="153" y="73"/>
                  </a:lnTo>
                  <a:lnTo>
                    <a:pt x="153" y="75"/>
                  </a:lnTo>
                  <a:lnTo>
                    <a:pt x="155" y="75"/>
                  </a:lnTo>
                  <a:lnTo>
                    <a:pt x="153" y="75"/>
                  </a:lnTo>
                  <a:lnTo>
                    <a:pt x="155" y="77"/>
                  </a:lnTo>
                  <a:lnTo>
                    <a:pt x="157" y="77"/>
                  </a:lnTo>
                  <a:lnTo>
                    <a:pt x="159" y="77"/>
                  </a:lnTo>
                  <a:lnTo>
                    <a:pt x="159" y="75"/>
                  </a:lnTo>
                  <a:lnTo>
                    <a:pt x="161" y="75"/>
                  </a:lnTo>
                  <a:lnTo>
                    <a:pt x="162" y="75"/>
                  </a:lnTo>
                  <a:lnTo>
                    <a:pt x="162" y="73"/>
                  </a:lnTo>
                  <a:lnTo>
                    <a:pt x="164" y="73"/>
                  </a:lnTo>
                  <a:lnTo>
                    <a:pt x="164" y="75"/>
                  </a:lnTo>
                  <a:lnTo>
                    <a:pt x="166" y="75"/>
                  </a:lnTo>
                  <a:lnTo>
                    <a:pt x="164" y="75"/>
                  </a:lnTo>
                  <a:lnTo>
                    <a:pt x="164" y="77"/>
                  </a:lnTo>
                  <a:lnTo>
                    <a:pt x="162" y="77"/>
                  </a:lnTo>
                  <a:lnTo>
                    <a:pt x="162" y="78"/>
                  </a:lnTo>
                  <a:lnTo>
                    <a:pt x="162" y="80"/>
                  </a:lnTo>
                  <a:lnTo>
                    <a:pt x="161" y="80"/>
                  </a:lnTo>
                  <a:lnTo>
                    <a:pt x="162" y="82"/>
                  </a:lnTo>
                  <a:lnTo>
                    <a:pt x="164" y="82"/>
                  </a:lnTo>
                  <a:lnTo>
                    <a:pt x="166" y="82"/>
                  </a:lnTo>
                  <a:lnTo>
                    <a:pt x="168" y="82"/>
                  </a:lnTo>
                  <a:lnTo>
                    <a:pt x="170" y="84"/>
                  </a:lnTo>
                  <a:lnTo>
                    <a:pt x="171" y="84"/>
                  </a:lnTo>
                  <a:lnTo>
                    <a:pt x="173" y="84"/>
                  </a:lnTo>
                  <a:lnTo>
                    <a:pt x="173" y="86"/>
                  </a:lnTo>
                  <a:lnTo>
                    <a:pt x="175" y="86"/>
                  </a:lnTo>
                  <a:lnTo>
                    <a:pt x="175" y="88"/>
                  </a:lnTo>
                  <a:lnTo>
                    <a:pt x="173" y="88"/>
                  </a:lnTo>
                  <a:lnTo>
                    <a:pt x="175" y="89"/>
                  </a:lnTo>
                  <a:lnTo>
                    <a:pt x="173" y="89"/>
                  </a:lnTo>
                  <a:lnTo>
                    <a:pt x="171" y="89"/>
                  </a:lnTo>
                  <a:lnTo>
                    <a:pt x="171" y="91"/>
                  </a:lnTo>
                  <a:lnTo>
                    <a:pt x="170" y="91"/>
                  </a:lnTo>
                  <a:lnTo>
                    <a:pt x="168" y="93"/>
                  </a:lnTo>
                  <a:lnTo>
                    <a:pt x="168" y="95"/>
                  </a:lnTo>
                  <a:lnTo>
                    <a:pt x="170" y="95"/>
                  </a:lnTo>
                  <a:lnTo>
                    <a:pt x="170" y="97"/>
                  </a:lnTo>
                  <a:lnTo>
                    <a:pt x="168" y="97"/>
                  </a:lnTo>
                  <a:lnTo>
                    <a:pt x="168" y="99"/>
                  </a:lnTo>
                  <a:lnTo>
                    <a:pt x="166" y="99"/>
                  </a:lnTo>
                  <a:lnTo>
                    <a:pt x="164" y="99"/>
                  </a:lnTo>
                  <a:lnTo>
                    <a:pt x="164" y="100"/>
                  </a:lnTo>
                  <a:lnTo>
                    <a:pt x="164" y="102"/>
                  </a:lnTo>
                  <a:lnTo>
                    <a:pt x="162" y="102"/>
                  </a:lnTo>
                  <a:lnTo>
                    <a:pt x="162" y="104"/>
                  </a:lnTo>
                  <a:lnTo>
                    <a:pt x="162" y="102"/>
                  </a:lnTo>
                  <a:lnTo>
                    <a:pt x="161" y="102"/>
                  </a:lnTo>
                  <a:lnTo>
                    <a:pt x="161" y="104"/>
                  </a:lnTo>
                  <a:lnTo>
                    <a:pt x="159" y="104"/>
                  </a:lnTo>
                  <a:lnTo>
                    <a:pt x="157" y="104"/>
                  </a:lnTo>
                  <a:lnTo>
                    <a:pt x="157" y="102"/>
                  </a:lnTo>
                  <a:lnTo>
                    <a:pt x="155" y="102"/>
                  </a:lnTo>
                  <a:lnTo>
                    <a:pt x="155" y="100"/>
                  </a:lnTo>
                  <a:lnTo>
                    <a:pt x="153" y="102"/>
                  </a:lnTo>
                  <a:lnTo>
                    <a:pt x="151" y="102"/>
                  </a:lnTo>
                  <a:lnTo>
                    <a:pt x="151" y="100"/>
                  </a:lnTo>
                  <a:lnTo>
                    <a:pt x="150" y="100"/>
                  </a:lnTo>
                  <a:lnTo>
                    <a:pt x="148" y="100"/>
                  </a:lnTo>
                  <a:lnTo>
                    <a:pt x="146" y="100"/>
                  </a:lnTo>
                  <a:lnTo>
                    <a:pt x="146" y="102"/>
                  </a:lnTo>
                  <a:lnTo>
                    <a:pt x="144" y="102"/>
                  </a:lnTo>
                  <a:lnTo>
                    <a:pt x="142" y="102"/>
                  </a:lnTo>
                  <a:lnTo>
                    <a:pt x="142" y="104"/>
                  </a:lnTo>
                  <a:lnTo>
                    <a:pt x="144" y="104"/>
                  </a:lnTo>
                  <a:lnTo>
                    <a:pt x="144" y="106"/>
                  </a:lnTo>
                  <a:lnTo>
                    <a:pt x="144" y="108"/>
                  </a:lnTo>
                  <a:lnTo>
                    <a:pt x="142" y="108"/>
                  </a:lnTo>
                  <a:lnTo>
                    <a:pt x="142" y="110"/>
                  </a:lnTo>
                  <a:lnTo>
                    <a:pt x="142" y="111"/>
                  </a:lnTo>
                  <a:lnTo>
                    <a:pt x="142" y="110"/>
                  </a:lnTo>
                  <a:lnTo>
                    <a:pt x="140" y="110"/>
                  </a:lnTo>
                  <a:lnTo>
                    <a:pt x="140" y="111"/>
                  </a:lnTo>
                  <a:lnTo>
                    <a:pt x="139" y="111"/>
                  </a:lnTo>
                  <a:lnTo>
                    <a:pt x="139" y="113"/>
                  </a:lnTo>
                  <a:lnTo>
                    <a:pt x="137" y="113"/>
                  </a:lnTo>
                  <a:lnTo>
                    <a:pt x="135" y="113"/>
                  </a:lnTo>
                  <a:lnTo>
                    <a:pt x="135" y="115"/>
                  </a:lnTo>
                  <a:lnTo>
                    <a:pt x="137" y="115"/>
                  </a:lnTo>
                  <a:lnTo>
                    <a:pt x="139" y="115"/>
                  </a:lnTo>
                  <a:lnTo>
                    <a:pt x="139" y="117"/>
                  </a:lnTo>
                  <a:lnTo>
                    <a:pt x="140" y="117"/>
                  </a:lnTo>
                  <a:lnTo>
                    <a:pt x="142" y="117"/>
                  </a:lnTo>
                  <a:lnTo>
                    <a:pt x="144" y="119"/>
                  </a:lnTo>
                  <a:lnTo>
                    <a:pt x="144" y="117"/>
                  </a:lnTo>
                  <a:lnTo>
                    <a:pt x="144" y="119"/>
                  </a:lnTo>
                  <a:lnTo>
                    <a:pt x="146" y="119"/>
                  </a:lnTo>
                  <a:lnTo>
                    <a:pt x="146" y="121"/>
                  </a:lnTo>
                  <a:lnTo>
                    <a:pt x="148" y="121"/>
                  </a:lnTo>
                  <a:lnTo>
                    <a:pt x="148" y="122"/>
                  </a:lnTo>
                  <a:lnTo>
                    <a:pt x="150" y="121"/>
                  </a:lnTo>
                  <a:lnTo>
                    <a:pt x="151" y="122"/>
                  </a:lnTo>
                  <a:lnTo>
                    <a:pt x="153" y="122"/>
                  </a:lnTo>
                  <a:lnTo>
                    <a:pt x="153" y="124"/>
                  </a:lnTo>
                  <a:lnTo>
                    <a:pt x="155" y="124"/>
                  </a:lnTo>
                  <a:lnTo>
                    <a:pt x="157" y="126"/>
                  </a:lnTo>
                  <a:lnTo>
                    <a:pt x="159" y="126"/>
                  </a:lnTo>
                  <a:lnTo>
                    <a:pt x="159" y="128"/>
                  </a:lnTo>
                  <a:lnTo>
                    <a:pt x="161" y="128"/>
                  </a:lnTo>
                  <a:lnTo>
                    <a:pt x="161" y="130"/>
                  </a:lnTo>
                  <a:lnTo>
                    <a:pt x="162" y="130"/>
                  </a:lnTo>
                  <a:lnTo>
                    <a:pt x="164" y="131"/>
                  </a:lnTo>
                  <a:lnTo>
                    <a:pt x="166" y="131"/>
                  </a:lnTo>
                  <a:lnTo>
                    <a:pt x="166" y="133"/>
                  </a:lnTo>
                  <a:lnTo>
                    <a:pt x="168" y="133"/>
                  </a:lnTo>
                  <a:lnTo>
                    <a:pt x="170" y="133"/>
                  </a:lnTo>
                  <a:lnTo>
                    <a:pt x="171" y="133"/>
                  </a:lnTo>
                  <a:lnTo>
                    <a:pt x="173" y="133"/>
                  </a:lnTo>
                  <a:lnTo>
                    <a:pt x="173" y="135"/>
                  </a:lnTo>
                  <a:lnTo>
                    <a:pt x="175" y="135"/>
                  </a:lnTo>
                  <a:lnTo>
                    <a:pt x="177" y="135"/>
                  </a:lnTo>
                  <a:lnTo>
                    <a:pt x="175" y="135"/>
                  </a:lnTo>
                  <a:lnTo>
                    <a:pt x="177" y="135"/>
                  </a:lnTo>
                  <a:lnTo>
                    <a:pt x="179" y="135"/>
                  </a:lnTo>
                  <a:lnTo>
                    <a:pt x="179" y="137"/>
                  </a:lnTo>
                  <a:lnTo>
                    <a:pt x="181" y="137"/>
                  </a:lnTo>
                  <a:lnTo>
                    <a:pt x="181" y="135"/>
                  </a:lnTo>
                  <a:lnTo>
                    <a:pt x="181" y="137"/>
                  </a:lnTo>
                  <a:lnTo>
                    <a:pt x="181" y="139"/>
                  </a:lnTo>
                  <a:lnTo>
                    <a:pt x="182" y="137"/>
                  </a:lnTo>
                  <a:lnTo>
                    <a:pt x="182" y="139"/>
                  </a:lnTo>
                  <a:lnTo>
                    <a:pt x="181" y="139"/>
                  </a:lnTo>
                  <a:lnTo>
                    <a:pt x="181" y="141"/>
                  </a:lnTo>
                  <a:lnTo>
                    <a:pt x="181" y="142"/>
                  </a:lnTo>
                  <a:lnTo>
                    <a:pt x="179" y="142"/>
                  </a:lnTo>
                  <a:lnTo>
                    <a:pt x="179" y="144"/>
                  </a:lnTo>
                  <a:lnTo>
                    <a:pt x="179" y="146"/>
                  </a:lnTo>
                  <a:lnTo>
                    <a:pt x="181" y="146"/>
                  </a:lnTo>
                  <a:lnTo>
                    <a:pt x="181" y="148"/>
                  </a:lnTo>
                  <a:lnTo>
                    <a:pt x="182" y="148"/>
                  </a:lnTo>
                  <a:lnTo>
                    <a:pt x="182" y="150"/>
                  </a:lnTo>
                  <a:lnTo>
                    <a:pt x="184" y="150"/>
                  </a:lnTo>
                  <a:lnTo>
                    <a:pt x="184" y="152"/>
                  </a:lnTo>
                  <a:lnTo>
                    <a:pt x="186" y="152"/>
                  </a:lnTo>
                  <a:lnTo>
                    <a:pt x="186" y="153"/>
                  </a:lnTo>
                  <a:lnTo>
                    <a:pt x="186" y="152"/>
                  </a:lnTo>
                  <a:lnTo>
                    <a:pt x="188" y="152"/>
                  </a:lnTo>
                  <a:lnTo>
                    <a:pt x="186" y="153"/>
                  </a:lnTo>
                  <a:lnTo>
                    <a:pt x="188" y="155"/>
                  </a:lnTo>
                  <a:lnTo>
                    <a:pt x="190" y="155"/>
                  </a:lnTo>
                  <a:lnTo>
                    <a:pt x="192" y="153"/>
                  </a:lnTo>
                  <a:lnTo>
                    <a:pt x="193" y="155"/>
                  </a:lnTo>
                  <a:lnTo>
                    <a:pt x="193" y="153"/>
                  </a:lnTo>
                  <a:lnTo>
                    <a:pt x="193" y="155"/>
                  </a:lnTo>
                  <a:lnTo>
                    <a:pt x="193" y="157"/>
                  </a:lnTo>
                  <a:lnTo>
                    <a:pt x="195" y="157"/>
                  </a:lnTo>
                  <a:lnTo>
                    <a:pt x="195" y="159"/>
                  </a:lnTo>
                  <a:lnTo>
                    <a:pt x="197" y="159"/>
                  </a:lnTo>
                  <a:lnTo>
                    <a:pt x="197" y="161"/>
                  </a:lnTo>
                  <a:lnTo>
                    <a:pt x="199" y="161"/>
                  </a:lnTo>
                  <a:lnTo>
                    <a:pt x="199" y="163"/>
                  </a:lnTo>
                  <a:lnTo>
                    <a:pt x="197" y="163"/>
                  </a:lnTo>
                  <a:lnTo>
                    <a:pt x="197" y="164"/>
                  </a:lnTo>
                  <a:lnTo>
                    <a:pt x="197" y="166"/>
                  </a:lnTo>
                  <a:lnTo>
                    <a:pt x="199" y="166"/>
                  </a:lnTo>
                  <a:lnTo>
                    <a:pt x="201" y="168"/>
                  </a:lnTo>
                  <a:lnTo>
                    <a:pt x="199" y="168"/>
                  </a:lnTo>
                  <a:lnTo>
                    <a:pt x="201" y="168"/>
                  </a:lnTo>
                  <a:lnTo>
                    <a:pt x="201" y="170"/>
                  </a:lnTo>
                  <a:lnTo>
                    <a:pt x="201" y="172"/>
                  </a:lnTo>
                  <a:lnTo>
                    <a:pt x="203" y="172"/>
                  </a:lnTo>
                  <a:lnTo>
                    <a:pt x="203" y="174"/>
                  </a:lnTo>
                  <a:lnTo>
                    <a:pt x="204" y="174"/>
                  </a:lnTo>
                  <a:lnTo>
                    <a:pt x="206" y="174"/>
                  </a:lnTo>
                  <a:lnTo>
                    <a:pt x="206" y="175"/>
                  </a:lnTo>
                  <a:lnTo>
                    <a:pt x="212" y="183"/>
                  </a:lnTo>
                  <a:lnTo>
                    <a:pt x="213" y="183"/>
                  </a:lnTo>
                  <a:lnTo>
                    <a:pt x="213" y="184"/>
                  </a:lnTo>
                  <a:lnTo>
                    <a:pt x="215" y="184"/>
                  </a:lnTo>
                  <a:lnTo>
                    <a:pt x="217" y="186"/>
                  </a:lnTo>
                  <a:lnTo>
                    <a:pt x="219" y="186"/>
                  </a:lnTo>
                  <a:lnTo>
                    <a:pt x="219" y="188"/>
                  </a:lnTo>
                  <a:lnTo>
                    <a:pt x="221" y="188"/>
                  </a:lnTo>
                  <a:lnTo>
                    <a:pt x="221" y="186"/>
                  </a:lnTo>
                  <a:lnTo>
                    <a:pt x="223" y="186"/>
                  </a:lnTo>
                  <a:lnTo>
                    <a:pt x="223" y="188"/>
                  </a:lnTo>
                  <a:lnTo>
                    <a:pt x="223" y="190"/>
                  </a:lnTo>
                  <a:lnTo>
                    <a:pt x="223" y="192"/>
                  </a:lnTo>
                  <a:lnTo>
                    <a:pt x="224" y="192"/>
                  </a:lnTo>
                  <a:lnTo>
                    <a:pt x="224" y="194"/>
                  </a:lnTo>
                  <a:lnTo>
                    <a:pt x="226" y="194"/>
                  </a:lnTo>
                  <a:lnTo>
                    <a:pt x="226" y="195"/>
                  </a:lnTo>
                  <a:lnTo>
                    <a:pt x="226" y="197"/>
                  </a:lnTo>
                  <a:lnTo>
                    <a:pt x="228" y="197"/>
                  </a:lnTo>
                  <a:lnTo>
                    <a:pt x="230" y="197"/>
                  </a:lnTo>
                  <a:lnTo>
                    <a:pt x="232" y="197"/>
                  </a:lnTo>
                  <a:lnTo>
                    <a:pt x="232" y="199"/>
                  </a:lnTo>
                  <a:lnTo>
                    <a:pt x="230" y="201"/>
                  </a:lnTo>
                  <a:lnTo>
                    <a:pt x="232" y="203"/>
                  </a:lnTo>
                  <a:lnTo>
                    <a:pt x="232" y="208"/>
                  </a:lnTo>
                  <a:lnTo>
                    <a:pt x="232" y="210"/>
                  </a:lnTo>
                  <a:lnTo>
                    <a:pt x="232" y="212"/>
                  </a:lnTo>
                  <a:lnTo>
                    <a:pt x="234" y="212"/>
                  </a:lnTo>
                  <a:lnTo>
                    <a:pt x="235" y="212"/>
                  </a:lnTo>
                  <a:lnTo>
                    <a:pt x="235" y="214"/>
                  </a:lnTo>
                  <a:lnTo>
                    <a:pt x="234" y="214"/>
                  </a:lnTo>
                  <a:lnTo>
                    <a:pt x="235" y="214"/>
                  </a:lnTo>
                  <a:lnTo>
                    <a:pt x="235" y="216"/>
                  </a:lnTo>
                  <a:lnTo>
                    <a:pt x="235" y="217"/>
                  </a:lnTo>
                  <a:lnTo>
                    <a:pt x="237" y="217"/>
                  </a:lnTo>
                  <a:lnTo>
                    <a:pt x="239" y="217"/>
                  </a:lnTo>
                  <a:lnTo>
                    <a:pt x="239" y="216"/>
                  </a:lnTo>
                  <a:lnTo>
                    <a:pt x="241" y="216"/>
                  </a:lnTo>
                  <a:lnTo>
                    <a:pt x="241" y="214"/>
                  </a:lnTo>
                  <a:lnTo>
                    <a:pt x="243" y="214"/>
                  </a:lnTo>
                  <a:lnTo>
                    <a:pt x="243" y="216"/>
                  </a:lnTo>
                  <a:lnTo>
                    <a:pt x="243" y="217"/>
                  </a:lnTo>
                  <a:lnTo>
                    <a:pt x="243" y="219"/>
                  </a:lnTo>
                  <a:lnTo>
                    <a:pt x="244" y="219"/>
                  </a:lnTo>
                  <a:lnTo>
                    <a:pt x="246" y="221"/>
                  </a:lnTo>
                  <a:lnTo>
                    <a:pt x="246" y="223"/>
                  </a:lnTo>
                  <a:lnTo>
                    <a:pt x="246" y="221"/>
                  </a:lnTo>
                  <a:lnTo>
                    <a:pt x="248" y="221"/>
                  </a:lnTo>
                  <a:lnTo>
                    <a:pt x="248" y="223"/>
                  </a:lnTo>
                  <a:lnTo>
                    <a:pt x="248" y="221"/>
                  </a:lnTo>
                  <a:lnTo>
                    <a:pt x="250" y="223"/>
                  </a:lnTo>
                  <a:lnTo>
                    <a:pt x="250" y="221"/>
                  </a:lnTo>
                  <a:lnTo>
                    <a:pt x="252" y="223"/>
                  </a:lnTo>
                  <a:lnTo>
                    <a:pt x="252" y="225"/>
                  </a:lnTo>
                  <a:lnTo>
                    <a:pt x="252" y="227"/>
                  </a:lnTo>
                  <a:lnTo>
                    <a:pt x="254" y="227"/>
                  </a:lnTo>
                  <a:lnTo>
                    <a:pt x="254" y="228"/>
                  </a:lnTo>
                  <a:lnTo>
                    <a:pt x="255" y="228"/>
                  </a:lnTo>
                  <a:lnTo>
                    <a:pt x="257" y="228"/>
                  </a:lnTo>
                  <a:lnTo>
                    <a:pt x="257" y="230"/>
                  </a:lnTo>
                  <a:lnTo>
                    <a:pt x="259" y="230"/>
                  </a:lnTo>
                  <a:lnTo>
                    <a:pt x="261" y="230"/>
                  </a:lnTo>
                  <a:lnTo>
                    <a:pt x="263" y="230"/>
                  </a:lnTo>
                  <a:lnTo>
                    <a:pt x="263" y="232"/>
                  </a:lnTo>
                  <a:lnTo>
                    <a:pt x="263" y="234"/>
                  </a:lnTo>
                  <a:lnTo>
                    <a:pt x="263" y="236"/>
                  </a:lnTo>
                  <a:lnTo>
                    <a:pt x="261" y="236"/>
                  </a:lnTo>
                  <a:lnTo>
                    <a:pt x="261" y="237"/>
                  </a:lnTo>
                  <a:lnTo>
                    <a:pt x="259" y="237"/>
                  </a:lnTo>
                  <a:lnTo>
                    <a:pt x="257" y="237"/>
                  </a:lnTo>
                  <a:lnTo>
                    <a:pt x="255" y="237"/>
                  </a:lnTo>
                  <a:lnTo>
                    <a:pt x="255" y="239"/>
                  </a:lnTo>
                  <a:lnTo>
                    <a:pt x="255" y="241"/>
                  </a:lnTo>
                  <a:lnTo>
                    <a:pt x="254" y="241"/>
                  </a:lnTo>
                  <a:lnTo>
                    <a:pt x="255" y="243"/>
                  </a:lnTo>
                  <a:lnTo>
                    <a:pt x="255" y="241"/>
                  </a:lnTo>
                  <a:lnTo>
                    <a:pt x="255" y="243"/>
                  </a:lnTo>
                  <a:lnTo>
                    <a:pt x="257" y="243"/>
                  </a:lnTo>
                  <a:lnTo>
                    <a:pt x="257" y="245"/>
                  </a:lnTo>
                  <a:lnTo>
                    <a:pt x="257" y="247"/>
                  </a:lnTo>
                  <a:lnTo>
                    <a:pt x="259" y="247"/>
                  </a:lnTo>
                  <a:lnTo>
                    <a:pt x="259" y="248"/>
                  </a:lnTo>
                  <a:lnTo>
                    <a:pt x="261" y="248"/>
                  </a:lnTo>
                  <a:lnTo>
                    <a:pt x="261" y="250"/>
                  </a:lnTo>
                  <a:lnTo>
                    <a:pt x="263" y="252"/>
                  </a:lnTo>
                  <a:lnTo>
                    <a:pt x="263" y="250"/>
                  </a:lnTo>
                  <a:lnTo>
                    <a:pt x="265" y="250"/>
                  </a:lnTo>
                  <a:lnTo>
                    <a:pt x="265" y="252"/>
                  </a:lnTo>
                  <a:lnTo>
                    <a:pt x="266" y="252"/>
                  </a:lnTo>
                  <a:lnTo>
                    <a:pt x="265" y="252"/>
                  </a:lnTo>
                  <a:lnTo>
                    <a:pt x="266" y="252"/>
                  </a:lnTo>
                  <a:lnTo>
                    <a:pt x="266" y="254"/>
                  </a:lnTo>
                  <a:lnTo>
                    <a:pt x="265" y="254"/>
                  </a:lnTo>
                  <a:lnTo>
                    <a:pt x="266" y="254"/>
                  </a:lnTo>
                  <a:lnTo>
                    <a:pt x="268" y="254"/>
                  </a:lnTo>
                  <a:lnTo>
                    <a:pt x="270" y="254"/>
                  </a:lnTo>
                  <a:lnTo>
                    <a:pt x="268" y="254"/>
                  </a:lnTo>
                  <a:lnTo>
                    <a:pt x="268" y="256"/>
                  </a:lnTo>
                  <a:lnTo>
                    <a:pt x="268" y="258"/>
                  </a:lnTo>
                  <a:lnTo>
                    <a:pt x="270" y="258"/>
                  </a:lnTo>
                  <a:lnTo>
                    <a:pt x="268" y="259"/>
                  </a:lnTo>
                  <a:lnTo>
                    <a:pt x="270" y="259"/>
                  </a:lnTo>
                  <a:lnTo>
                    <a:pt x="268" y="259"/>
                  </a:lnTo>
                  <a:lnTo>
                    <a:pt x="270" y="259"/>
                  </a:lnTo>
                  <a:lnTo>
                    <a:pt x="270" y="261"/>
                  </a:lnTo>
                  <a:lnTo>
                    <a:pt x="268" y="261"/>
                  </a:lnTo>
                  <a:lnTo>
                    <a:pt x="268" y="263"/>
                  </a:lnTo>
                  <a:lnTo>
                    <a:pt x="270" y="263"/>
                  </a:lnTo>
                  <a:lnTo>
                    <a:pt x="268" y="265"/>
                  </a:lnTo>
                  <a:lnTo>
                    <a:pt x="270" y="265"/>
                  </a:lnTo>
                  <a:lnTo>
                    <a:pt x="268" y="265"/>
                  </a:lnTo>
                  <a:lnTo>
                    <a:pt x="268" y="267"/>
                  </a:lnTo>
                  <a:lnTo>
                    <a:pt x="270" y="267"/>
                  </a:lnTo>
                  <a:lnTo>
                    <a:pt x="268" y="267"/>
                  </a:lnTo>
                  <a:lnTo>
                    <a:pt x="266" y="267"/>
                  </a:lnTo>
                  <a:lnTo>
                    <a:pt x="265" y="267"/>
                  </a:lnTo>
                  <a:lnTo>
                    <a:pt x="265" y="269"/>
                  </a:lnTo>
                  <a:lnTo>
                    <a:pt x="265" y="270"/>
                  </a:lnTo>
                  <a:lnTo>
                    <a:pt x="265" y="272"/>
                  </a:lnTo>
                  <a:lnTo>
                    <a:pt x="265" y="270"/>
                  </a:lnTo>
                  <a:lnTo>
                    <a:pt x="266" y="272"/>
                  </a:lnTo>
                  <a:lnTo>
                    <a:pt x="268" y="272"/>
                  </a:lnTo>
                  <a:lnTo>
                    <a:pt x="268" y="274"/>
                  </a:lnTo>
                  <a:lnTo>
                    <a:pt x="266" y="274"/>
                  </a:lnTo>
                  <a:lnTo>
                    <a:pt x="266" y="276"/>
                  </a:lnTo>
                  <a:lnTo>
                    <a:pt x="265" y="276"/>
                  </a:lnTo>
                  <a:lnTo>
                    <a:pt x="266" y="276"/>
                  </a:lnTo>
                  <a:lnTo>
                    <a:pt x="266" y="278"/>
                  </a:lnTo>
                  <a:lnTo>
                    <a:pt x="266" y="280"/>
                  </a:lnTo>
                  <a:lnTo>
                    <a:pt x="266" y="281"/>
                  </a:lnTo>
                  <a:lnTo>
                    <a:pt x="265" y="281"/>
                  </a:lnTo>
                  <a:lnTo>
                    <a:pt x="265" y="283"/>
                  </a:lnTo>
                  <a:lnTo>
                    <a:pt x="265" y="281"/>
                  </a:lnTo>
                  <a:lnTo>
                    <a:pt x="263" y="283"/>
                  </a:lnTo>
                  <a:lnTo>
                    <a:pt x="265" y="283"/>
                  </a:lnTo>
                  <a:lnTo>
                    <a:pt x="263" y="283"/>
                  </a:lnTo>
                  <a:lnTo>
                    <a:pt x="263" y="285"/>
                  </a:lnTo>
                  <a:lnTo>
                    <a:pt x="261" y="285"/>
                  </a:lnTo>
                  <a:lnTo>
                    <a:pt x="259" y="285"/>
                  </a:lnTo>
                  <a:lnTo>
                    <a:pt x="259" y="283"/>
                  </a:lnTo>
                  <a:lnTo>
                    <a:pt x="257" y="283"/>
                  </a:lnTo>
                  <a:lnTo>
                    <a:pt x="257" y="285"/>
                  </a:lnTo>
                  <a:lnTo>
                    <a:pt x="255" y="285"/>
                  </a:lnTo>
                  <a:lnTo>
                    <a:pt x="255" y="287"/>
                  </a:lnTo>
                  <a:lnTo>
                    <a:pt x="254" y="287"/>
                  </a:lnTo>
                  <a:lnTo>
                    <a:pt x="254" y="289"/>
                  </a:lnTo>
                  <a:lnTo>
                    <a:pt x="254" y="290"/>
                  </a:lnTo>
                  <a:lnTo>
                    <a:pt x="252" y="289"/>
                  </a:lnTo>
                  <a:lnTo>
                    <a:pt x="252" y="290"/>
                  </a:lnTo>
                  <a:lnTo>
                    <a:pt x="250" y="290"/>
                  </a:lnTo>
                  <a:lnTo>
                    <a:pt x="250" y="289"/>
                  </a:lnTo>
                  <a:lnTo>
                    <a:pt x="248" y="289"/>
                  </a:lnTo>
                  <a:lnTo>
                    <a:pt x="248" y="290"/>
                  </a:lnTo>
                  <a:lnTo>
                    <a:pt x="246" y="290"/>
                  </a:lnTo>
                  <a:lnTo>
                    <a:pt x="246" y="292"/>
                  </a:lnTo>
                  <a:lnTo>
                    <a:pt x="246" y="294"/>
                  </a:lnTo>
                  <a:lnTo>
                    <a:pt x="244" y="294"/>
                  </a:lnTo>
                  <a:lnTo>
                    <a:pt x="244" y="292"/>
                  </a:lnTo>
                  <a:lnTo>
                    <a:pt x="243" y="292"/>
                  </a:lnTo>
                  <a:lnTo>
                    <a:pt x="243" y="294"/>
                  </a:lnTo>
                  <a:lnTo>
                    <a:pt x="243" y="292"/>
                  </a:lnTo>
                  <a:lnTo>
                    <a:pt x="241" y="294"/>
                  </a:lnTo>
                  <a:lnTo>
                    <a:pt x="241" y="292"/>
                  </a:lnTo>
                  <a:lnTo>
                    <a:pt x="239" y="292"/>
                  </a:lnTo>
                  <a:lnTo>
                    <a:pt x="239" y="290"/>
                  </a:lnTo>
                  <a:lnTo>
                    <a:pt x="237" y="289"/>
                  </a:lnTo>
                  <a:lnTo>
                    <a:pt x="235" y="289"/>
                  </a:lnTo>
                  <a:lnTo>
                    <a:pt x="234" y="289"/>
                  </a:lnTo>
                  <a:lnTo>
                    <a:pt x="234" y="287"/>
                  </a:lnTo>
                  <a:lnTo>
                    <a:pt x="232" y="287"/>
                  </a:lnTo>
                  <a:lnTo>
                    <a:pt x="232" y="285"/>
                  </a:lnTo>
                  <a:lnTo>
                    <a:pt x="230" y="283"/>
                  </a:lnTo>
                  <a:lnTo>
                    <a:pt x="228" y="285"/>
                  </a:lnTo>
                  <a:lnTo>
                    <a:pt x="228" y="287"/>
                  </a:lnTo>
                  <a:lnTo>
                    <a:pt x="226" y="285"/>
                  </a:lnTo>
                  <a:lnTo>
                    <a:pt x="226" y="287"/>
                  </a:lnTo>
                  <a:lnTo>
                    <a:pt x="226" y="289"/>
                  </a:lnTo>
                  <a:lnTo>
                    <a:pt x="224" y="289"/>
                  </a:lnTo>
                  <a:lnTo>
                    <a:pt x="223" y="289"/>
                  </a:lnTo>
                  <a:lnTo>
                    <a:pt x="221" y="289"/>
                  </a:lnTo>
                  <a:lnTo>
                    <a:pt x="221" y="287"/>
                  </a:lnTo>
                  <a:lnTo>
                    <a:pt x="219" y="289"/>
                  </a:lnTo>
                  <a:lnTo>
                    <a:pt x="221" y="289"/>
                  </a:lnTo>
                  <a:lnTo>
                    <a:pt x="219" y="289"/>
                  </a:lnTo>
                  <a:lnTo>
                    <a:pt x="219" y="290"/>
                  </a:lnTo>
                  <a:lnTo>
                    <a:pt x="219" y="292"/>
                  </a:lnTo>
                  <a:lnTo>
                    <a:pt x="219" y="290"/>
                  </a:lnTo>
                  <a:lnTo>
                    <a:pt x="219" y="292"/>
                  </a:lnTo>
                  <a:lnTo>
                    <a:pt x="217" y="292"/>
                  </a:lnTo>
                  <a:lnTo>
                    <a:pt x="215" y="290"/>
                  </a:lnTo>
                  <a:lnTo>
                    <a:pt x="215" y="292"/>
                  </a:lnTo>
                  <a:lnTo>
                    <a:pt x="215" y="290"/>
                  </a:lnTo>
                  <a:lnTo>
                    <a:pt x="213" y="292"/>
                  </a:lnTo>
                  <a:lnTo>
                    <a:pt x="212" y="292"/>
                  </a:lnTo>
                  <a:lnTo>
                    <a:pt x="212" y="290"/>
                  </a:lnTo>
                  <a:lnTo>
                    <a:pt x="212" y="292"/>
                  </a:lnTo>
                  <a:lnTo>
                    <a:pt x="212" y="294"/>
                  </a:lnTo>
                  <a:lnTo>
                    <a:pt x="212" y="292"/>
                  </a:lnTo>
                  <a:lnTo>
                    <a:pt x="212" y="294"/>
                  </a:lnTo>
                  <a:lnTo>
                    <a:pt x="212" y="296"/>
                  </a:lnTo>
                  <a:lnTo>
                    <a:pt x="213" y="296"/>
                  </a:lnTo>
                  <a:lnTo>
                    <a:pt x="213" y="298"/>
                  </a:lnTo>
                  <a:lnTo>
                    <a:pt x="215" y="298"/>
                  </a:lnTo>
                  <a:lnTo>
                    <a:pt x="215" y="300"/>
                  </a:lnTo>
                  <a:lnTo>
                    <a:pt x="215" y="301"/>
                  </a:lnTo>
                  <a:lnTo>
                    <a:pt x="217" y="301"/>
                  </a:lnTo>
                  <a:lnTo>
                    <a:pt x="217" y="303"/>
                  </a:lnTo>
                  <a:lnTo>
                    <a:pt x="215" y="303"/>
                  </a:lnTo>
                  <a:lnTo>
                    <a:pt x="215" y="305"/>
                  </a:lnTo>
                  <a:lnTo>
                    <a:pt x="215" y="307"/>
                  </a:lnTo>
                  <a:lnTo>
                    <a:pt x="213" y="307"/>
                  </a:lnTo>
                  <a:lnTo>
                    <a:pt x="212" y="307"/>
                  </a:lnTo>
                  <a:lnTo>
                    <a:pt x="210" y="307"/>
                  </a:lnTo>
                  <a:lnTo>
                    <a:pt x="208" y="307"/>
                  </a:lnTo>
                  <a:lnTo>
                    <a:pt x="206" y="307"/>
                  </a:lnTo>
                  <a:lnTo>
                    <a:pt x="206" y="305"/>
                  </a:lnTo>
                  <a:lnTo>
                    <a:pt x="204" y="305"/>
                  </a:lnTo>
                  <a:lnTo>
                    <a:pt x="204" y="303"/>
                  </a:lnTo>
                  <a:lnTo>
                    <a:pt x="203" y="303"/>
                  </a:lnTo>
                  <a:lnTo>
                    <a:pt x="204" y="303"/>
                  </a:lnTo>
                  <a:lnTo>
                    <a:pt x="203" y="303"/>
                  </a:lnTo>
                  <a:lnTo>
                    <a:pt x="203" y="301"/>
                  </a:lnTo>
                  <a:lnTo>
                    <a:pt x="204" y="301"/>
                  </a:lnTo>
                  <a:lnTo>
                    <a:pt x="203" y="301"/>
                  </a:lnTo>
                  <a:lnTo>
                    <a:pt x="201" y="301"/>
                  </a:lnTo>
                  <a:lnTo>
                    <a:pt x="199" y="301"/>
                  </a:lnTo>
                  <a:lnTo>
                    <a:pt x="199" y="300"/>
                  </a:lnTo>
                  <a:lnTo>
                    <a:pt x="199" y="301"/>
                  </a:lnTo>
                  <a:lnTo>
                    <a:pt x="199" y="300"/>
                  </a:lnTo>
                  <a:lnTo>
                    <a:pt x="197" y="300"/>
                  </a:lnTo>
                  <a:lnTo>
                    <a:pt x="199" y="300"/>
                  </a:lnTo>
                  <a:lnTo>
                    <a:pt x="197" y="300"/>
                  </a:lnTo>
                  <a:lnTo>
                    <a:pt x="195" y="300"/>
                  </a:lnTo>
                  <a:lnTo>
                    <a:pt x="193" y="300"/>
                  </a:lnTo>
                  <a:lnTo>
                    <a:pt x="192" y="300"/>
                  </a:lnTo>
                  <a:lnTo>
                    <a:pt x="192" y="301"/>
                  </a:lnTo>
                  <a:lnTo>
                    <a:pt x="190" y="301"/>
                  </a:lnTo>
                  <a:lnTo>
                    <a:pt x="188" y="301"/>
                  </a:lnTo>
                  <a:lnTo>
                    <a:pt x="188" y="300"/>
                  </a:lnTo>
                  <a:lnTo>
                    <a:pt x="186" y="300"/>
                  </a:lnTo>
                  <a:lnTo>
                    <a:pt x="186" y="298"/>
                  </a:lnTo>
                  <a:lnTo>
                    <a:pt x="186" y="300"/>
                  </a:lnTo>
                  <a:lnTo>
                    <a:pt x="186" y="298"/>
                  </a:lnTo>
                  <a:lnTo>
                    <a:pt x="184" y="298"/>
                  </a:lnTo>
                  <a:lnTo>
                    <a:pt x="184" y="296"/>
                  </a:lnTo>
                  <a:lnTo>
                    <a:pt x="182" y="296"/>
                  </a:lnTo>
                  <a:lnTo>
                    <a:pt x="182" y="294"/>
                  </a:lnTo>
                  <a:lnTo>
                    <a:pt x="182" y="292"/>
                  </a:lnTo>
                  <a:lnTo>
                    <a:pt x="184" y="292"/>
                  </a:lnTo>
                  <a:lnTo>
                    <a:pt x="186" y="292"/>
                  </a:lnTo>
                  <a:lnTo>
                    <a:pt x="186" y="290"/>
                  </a:lnTo>
                  <a:lnTo>
                    <a:pt x="188" y="290"/>
                  </a:lnTo>
                  <a:lnTo>
                    <a:pt x="190" y="290"/>
                  </a:lnTo>
                  <a:lnTo>
                    <a:pt x="190" y="289"/>
                  </a:lnTo>
                  <a:lnTo>
                    <a:pt x="190" y="290"/>
                  </a:lnTo>
                  <a:lnTo>
                    <a:pt x="192" y="290"/>
                  </a:lnTo>
                  <a:lnTo>
                    <a:pt x="192" y="289"/>
                  </a:lnTo>
                  <a:lnTo>
                    <a:pt x="192" y="287"/>
                  </a:lnTo>
                  <a:lnTo>
                    <a:pt x="193" y="287"/>
                  </a:lnTo>
                  <a:lnTo>
                    <a:pt x="193" y="285"/>
                  </a:lnTo>
                  <a:lnTo>
                    <a:pt x="193" y="287"/>
                  </a:lnTo>
                  <a:lnTo>
                    <a:pt x="193" y="285"/>
                  </a:lnTo>
                  <a:lnTo>
                    <a:pt x="195" y="285"/>
                  </a:lnTo>
                  <a:lnTo>
                    <a:pt x="195" y="283"/>
                  </a:lnTo>
                  <a:lnTo>
                    <a:pt x="193" y="283"/>
                  </a:lnTo>
                  <a:lnTo>
                    <a:pt x="195" y="283"/>
                  </a:lnTo>
                  <a:lnTo>
                    <a:pt x="195" y="281"/>
                  </a:lnTo>
                  <a:lnTo>
                    <a:pt x="193" y="281"/>
                  </a:lnTo>
                  <a:lnTo>
                    <a:pt x="195" y="281"/>
                  </a:lnTo>
                  <a:lnTo>
                    <a:pt x="193" y="281"/>
                  </a:lnTo>
                  <a:lnTo>
                    <a:pt x="193" y="280"/>
                  </a:lnTo>
                  <a:lnTo>
                    <a:pt x="193" y="278"/>
                  </a:lnTo>
                  <a:lnTo>
                    <a:pt x="195" y="278"/>
                  </a:lnTo>
                  <a:lnTo>
                    <a:pt x="195" y="280"/>
                  </a:lnTo>
                  <a:lnTo>
                    <a:pt x="195" y="278"/>
                  </a:lnTo>
                  <a:lnTo>
                    <a:pt x="193" y="278"/>
                  </a:lnTo>
                  <a:lnTo>
                    <a:pt x="195" y="276"/>
                  </a:lnTo>
                  <a:lnTo>
                    <a:pt x="193" y="276"/>
                  </a:lnTo>
                  <a:lnTo>
                    <a:pt x="195" y="276"/>
                  </a:lnTo>
                  <a:lnTo>
                    <a:pt x="195" y="274"/>
                  </a:lnTo>
                  <a:lnTo>
                    <a:pt x="197" y="274"/>
                  </a:lnTo>
                  <a:lnTo>
                    <a:pt x="197" y="272"/>
                  </a:lnTo>
                  <a:lnTo>
                    <a:pt x="195" y="272"/>
                  </a:lnTo>
                  <a:lnTo>
                    <a:pt x="195" y="270"/>
                  </a:lnTo>
                  <a:lnTo>
                    <a:pt x="197" y="270"/>
                  </a:lnTo>
                  <a:lnTo>
                    <a:pt x="197" y="269"/>
                  </a:lnTo>
                  <a:lnTo>
                    <a:pt x="195" y="269"/>
                  </a:lnTo>
                  <a:lnTo>
                    <a:pt x="195" y="267"/>
                  </a:lnTo>
                  <a:lnTo>
                    <a:pt x="193" y="267"/>
                  </a:lnTo>
                  <a:lnTo>
                    <a:pt x="193" y="265"/>
                  </a:lnTo>
                  <a:lnTo>
                    <a:pt x="192" y="265"/>
                  </a:lnTo>
                  <a:lnTo>
                    <a:pt x="192" y="263"/>
                  </a:lnTo>
                  <a:lnTo>
                    <a:pt x="193" y="263"/>
                  </a:lnTo>
                  <a:lnTo>
                    <a:pt x="192" y="263"/>
                  </a:lnTo>
                  <a:lnTo>
                    <a:pt x="193" y="263"/>
                  </a:lnTo>
                  <a:lnTo>
                    <a:pt x="192" y="263"/>
                  </a:lnTo>
                  <a:lnTo>
                    <a:pt x="193" y="261"/>
                  </a:lnTo>
                  <a:lnTo>
                    <a:pt x="195" y="259"/>
                  </a:lnTo>
                  <a:lnTo>
                    <a:pt x="197" y="259"/>
                  </a:lnTo>
                  <a:lnTo>
                    <a:pt x="195" y="258"/>
                  </a:lnTo>
                  <a:lnTo>
                    <a:pt x="197" y="258"/>
                  </a:lnTo>
                  <a:lnTo>
                    <a:pt x="195" y="258"/>
                  </a:lnTo>
                  <a:lnTo>
                    <a:pt x="193" y="258"/>
                  </a:lnTo>
                  <a:lnTo>
                    <a:pt x="192" y="258"/>
                  </a:lnTo>
                  <a:lnTo>
                    <a:pt x="192" y="256"/>
                  </a:lnTo>
                  <a:lnTo>
                    <a:pt x="193" y="256"/>
                  </a:lnTo>
                  <a:lnTo>
                    <a:pt x="193" y="254"/>
                  </a:lnTo>
                  <a:lnTo>
                    <a:pt x="195" y="254"/>
                  </a:lnTo>
                  <a:lnTo>
                    <a:pt x="197" y="254"/>
                  </a:lnTo>
                  <a:lnTo>
                    <a:pt x="197" y="252"/>
                  </a:lnTo>
                  <a:lnTo>
                    <a:pt x="197" y="250"/>
                  </a:lnTo>
                  <a:lnTo>
                    <a:pt x="197" y="248"/>
                  </a:lnTo>
                  <a:lnTo>
                    <a:pt x="197" y="247"/>
                  </a:lnTo>
                  <a:lnTo>
                    <a:pt x="199" y="247"/>
                  </a:lnTo>
                  <a:lnTo>
                    <a:pt x="199" y="245"/>
                  </a:lnTo>
                  <a:lnTo>
                    <a:pt x="197" y="245"/>
                  </a:lnTo>
                  <a:lnTo>
                    <a:pt x="197" y="243"/>
                  </a:lnTo>
                  <a:lnTo>
                    <a:pt x="195" y="243"/>
                  </a:lnTo>
                  <a:lnTo>
                    <a:pt x="195" y="241"/>
                  </a:lnTo>
                  <a:lnTo>
                    <a:pt x="193" y="241"/>
                  </a:lnTo>
                  <a:lnTo>
                    <a:pt x="192" y="241"/>
                  </a:lnTo>
                  <a:lnTo>
                    <a:pt x="192" y="243"/>
                  </a:lnTo>
                  <a:lnTo>
                    <a:pt x="192" y="241"/>
                  </a:lnTo>
                  <a:lnTo>
                    <a:pt x="190" y="241"/>
                  </a:lnTo>
                  <a:lnTo>
                    <a:pt x="190" y="239"/>
                  </a:lnTo>
                  <a:lnTo>
                    <a:pt x="188" y="237"/>
                  </a:lnTo>
                  <a:lnTo>
                    <a:pt x="188" y="236"/>
                  </a:lnTo>
                  <a:lnTo>
                    <a:pt x="188" y="234"/>
                  </a:lnTo>
                  <a:lnTo>
                    <a:pt x="190" y="234"/>
                  </a:lnTo>
                  <a:lnTo>
                    <a:pt x="190" y="232"/>
                  </a:lnTo>
                  <a:lnTo>
                    <a:pt x="188" y="232"/>
                  </a:lnTo>
                  <a:lnTo>
                    <a:pt x="186" y="232"/>
                  </a:lnTo>
                  <a:lnTo>
                    <a:pt x="184" y="232"/>
                  </a:lnTo>
                  <a:lnTo>
                    <a:pt x="182" y="232"/>
                  </a:lnTo>
                  <a:lnTo>
                    <a:pt x="182" y="230"/>
                  </a:lnTo>
                  <a:lnTo>
                    <a:pt x="181" y="230"/>
                  </a:lnTo>
                  <a:lnTo>
                    <a:pt x="179" y="230"/>
                  </a:lnTo>
                  <a:lnTo>
                    <a:pt x="177" y="230"/>
                  </a:lnTo>
                  <a:lnTo>
                    <a:pt x="177" y="228"/>
                  </a:lnTo>
                  <a:lnTo>
                    <a:pt x="175" y="227"/>
                  </a:lnTo>
                  <a:lnTo>
                    <a:pt x="175" y="225"/>
                  </a:lnTo>
                  <a:lnTo>
                    <a:pt x="177" y="225"/>
                  </a:lnTo>
                  <a:lnTo>
                    <a:pt x="175" y="225"/>
                  </a:lnTo>
                  <a:lnTo>
                    <a:pt x="175" y="223"/>
                  </a:lnTo>
                  <a:lnTo>
                    <a:pt x="173" y="223"/>
                  </a:lnTo>
                  <a:lnTo>
                    <a:pt x="173" y="221"/>
                  </a:lnTo>
                  <a:lnTo>
                    <a:pt x="171" y="221"/>
                  </a:lnTo>
                  <a:lnTo>
                    <a:pt x="171" y="219"/>
                  </a:lnTo>
                  <a:lnTo>
                    <a:pt x="170" y="217"/>
                  </a:lnTo>
                  <a:lnTo>
                    <a:pt x="168" y="216"/>
                  </a:lnTo>
                  <a:lnTo>
                    <a:pt x="166" y="214"/>
                  </a:lnTo>
                  <a:lnTo>
                    <a:pt x="166" y="212"/>
                  </a:lnTo>
                  <a:lnTo>
                    <a:pt x="166" y="210"/>
                  </a:lnTo>
                  <a:lnTo>
                    <a:pt x="166" y="208"/>
                  </a:lnTo>
                  <a:lnTo>
                    <a:pt x="168" y="208"/>
                  </a:lnTo>
                  <a:lnTo>
                    <a:pt x="166" y="206"/>
                  </a:lnTo>
                  <a:lnTo>
                    <a:pt x="166" y="205"/>
                  </a:lnTo>
                  <a:lnTo>
                    <a:pt x="166" y="203"/>
                  </a:lnTo>
                  <a:lnTo>
                    <a:pt x="168" y="203"/>
                  </a:lnTo>
                  <a:lnTo>
                    <a:pt x="166" y="203"/>
                  </a:lnTo>
                  <a:lnTo>
                    <a:pt x="166" y="201"/>
                  </a:lnTo>
                  <a:lnTo>
                    <a:pt x="166" y="199"/>
                  </a:lnTo>
                  <a:lnTo>
                    <a:pt x="166" y="197"/>
                  </a:lnTo>
                  <a:lnTo>
                    <a:pt x="166" y="195"/>
                  </a:lnTo>
                  <a:lnTo>
                    <a:pt x="168" y="194"/>
                  </a:lnTo>
                  <a:lnTo>
                    <a:pt x="168" y="192"/>
                  </a:lnTo>
                  <a:lnTo>
                    <a:pt x="168" y="190"/>
                  </a:lnTo>
                  <a:lnTo>
                    <a:pt x="168" y="188"/>
                  </a:lnTo>
                  <a:lnTo>
                    <a:pt x="168" y="186"/>
                  </a:lnTo>
                  <a:lnTo>
                    <a:pt x="168" y="184"/>
                  </a:lnTo>
                  <a:lnTo>
                    <a:pt x="168" y="183"/>
                  </a:lnTo>
                  <a:lnTo>
                    <a:pt x="166" y="181"/>
                  </a:lnTo>
                  <a:lnTo>
                    <a:pt x="166" y="179"/>
                  </a:lnTo>
                  <a:lnTo>
                    <a:pt x="164" y="179"/>
                  </a:lnTo>
                  <a:lnTo>
                    <a:pt x="164" y="177"/>
                  </a:lnTo>
                  <a:lnTo>
                    <a:pt x="162" y="177"/>
                  </a:lnTo>
                  <a:lnTo>
                    <a:pt x="159" y="175"/>
                  </a:lnTo>
                  <a:lnTo>
                    <a:pt x="157" y="175"/>
                  </a:lnTo>
                  <a:lnTo>
                    <a:pt x="157" y="174"/>
                  </a:lnTo>
                  <a:lnTo>
                    <a:pt x="155" y="172"/>
                  </a:lnTo>
                  <a:lnTo>
                    <a:pt x="153" y="172"/>
                  </a:lnTo>
                  <a:lnTo>
                    <a:pt x="153" y="170"/>
                  </a:lnTo>
                  <a:lnTo>
                    <a:pt x="153" y="168"/>
                  </a:lnTo>
                  <a:lnTo>
                    <a:pt x="151" y="168"/>
                  </a:lnTo>
                  <a:lnTo>
                    <a:pt x="151" y="166"/>
                  </a:lnTo>
                  <a:lnTo>
                    <a:pt x="150" y="166"/>
                  </a:lnTo>
                  <a:lnTo>
                    <a:pt x="150" y="164"/>
                  </a:lnTo>
                  <a:lnTo>
                    <a:pt x="148" y="163"/>
                  </a:lnTo>
                  <a:lnTo>
                    <a:pt x="146" y="159"/>
                  </a:lnTo>
                  <a:lnTo>
                    <a:pt x="144" y="159"/>
                  </a:lnTo>
                  <a:lnTo>
                    <a:pt x="144" y="157"/>
                  </a:lnTo>
                  <a:lnTo>
                    <a:pt x="142" y="157"/>
                  </a:lnTo>
                  <a:lnTo>
                    <a:pt x="142" y="155"/>
                  </a:lnTo>
                  <a:lnTo>
                    <a:pt x="142" y="153"/>
                  </a:lnTo>
                  <a:lnTo>
                    <a:pt x="140" y="152"/>
                  </a:lnTo>
                  <a:lnTo>
                    <a:pt x="139" y="150"/>
                  </a:lnTo>
                  <a:lnTo>
                    <a:pt x="137" y="150"/>
                  </a:lnTo>
                  <a:lnTo>
                    <a:pt x="135" y="152"/>
                  </a:lnTo>
                  <a:lnTo>
                    <a:pt x="133" y="150"/>
                  </a:lnTo>
                  <a:lnTo>
                    <a:pt x="131" y="150"/>
                  </a:lnTo>
                  <a:lnTo>
                    <a:pt x="129" y="150"/>
                  </a:lnTo>
                  <a:lnTo>
                    <a:pt x="128" y="150"/>
                  </a:lnTo>
                  <a:lnTo>
                    <a:pt x="128" y="148"/>
                  </a:lnTo>
                  <a:lnTo>
                    <a:pt x="126" y="146"/>
                  </a:lnTo>
                  <a:lnTo>
                    <a:pt x="124" y="146"/>
                  </a:lnTo>
                  <a:lnTo>
                    <a:pt x="122" y="146"/>
                  </a:lnTo>
                  <a:lnTo>
                    <a:pt x="120" y="146"/>
                  </a:lnTo>
                  <a:lnTo>
                    <a:pt x="119" y="146"/>
                  </a:lnTo>
                  <a:lnTo>
                    <a:pt x="117" y="146"/>
                  </a:lnTo>
                  <a:lnTo>
                    <a:pt x="115" y="146"/>
                  </a:lnTo>
                  <a:lnTo>
                    <a:pt x="113" y="146"/>
                  </a:lnTo>
                  <a:lnTo>
                    <a:pt x="113" y="148"/>
                  </a:lnTo>
                  <a:lnTo>
                    <a:pt x="113" y="150"/>
                  </a:lnTo>
                  <a:lnTo>
                    <a:pt x="115" y="150"/>
                  </a:lnTo>
                  <a:lnTo>
                    <a:pt x="115" y="152"/>
                  </a:lnTo>
                  <a:lnTo>
                    <a:pt x="113" y="152"/>
                  </a:lnTo>
                  <a:lnTo>
                    <a:pt x="111" y="152"/>
                  </a:lnTo>
                  <a:lnTo>
                    <a:pt x="109" y="152"/>
                  </a:lnTo>
                  <a:lnTo>
                    <a:pt x="109" y="153"/>
                  </a:lnTo>
                  <a:lnTo>
                    <a:pt x="109" y="155"/>
                  </a:lnTo>
                  <a:lnTo>
                    <a:pt x="108" y="155"/>
                  </a:lnTo>
                  <a:lnTo>
                    <a:pt x="108" y="157"/>
                  </a:lnTo>
                  <a:lnTo>
                    <a:pt x="106" y="157"/>
                  </a:lnTo>
                  <a:lnTo>
                    <a:pt x="106" y="159"/>
                  </a:lnTo>
                  <a:lnTo>
                    <a:pt x="108" y="159"/>
                  </a:lnTo>
                  <a:lnTo>
                    <a:pt x="108" y="161"/>
                  </a:lnTo>
                  <a:lnTo>
                    <a:pt x="106" y="161"/>
                  </a:lnTo>
                  <a:lnTo>
                    <a:pt x="106" y="163"/>
                  </a:lnTo>
                  <a:lnTo>
                    <a:pt x="104" y="163"/>
                  </a:lnTo>
                  <a:lnTo>
                    <a:pt x="104" y="161"/>
                  </a:lnTo>
                  <a:lnTo>
                    <a:pt x="102" y="161"/>
                  </a:lnTo>
                  <a:lnTo>
                    <a:pt x="100" y="161"/>
                  </a:lnTo>
                  <a:lnTo>
                    <a:pt x="100" y="163"/>
                  </a:lnTo>
                  <a:lnTo>
                    <a:pt x="98" y="163"/>
                  </a:lnTo>
                  <a:lnTo>
                    <a:pt x="97" y="164"/>
                  </a:lnTo>
                  <a:lnTo>
                    <a:pt x="95" y="164"/>
                  </a:lnTo>
                  <a:lnTo>
                    <a:pt x="95" y="166"/>
                  </a:lnTo>
                  <a:lnTo>
                    <a:pt x="93" y="166"/>
                  </a:lnTo>
                  <a:lnTo>
                    <a:pt x="93" y="168"/>
                  </a:lnTo>
                  <a:lnTo>
                    <a:pt x="91" y="168"/>
                  </a:lnTo>
                  <a:lnTo>
                    <a:pt x="89" y="168"/>
                  </a:lnTo>
                  <a:lnTo>
                    <a:pt x="89" y="166"/>
                  </a:lnTo>
                  <a:lnTo>
                    <a:pt x="89" y="164"/>
                  </a:lnTo>
                  <a:lnTo>
                    <a:pt x="89" y="163"/>
                  </a:lnTo>
                  <a:lnTo>
                    <a:pt x="88" y="163"/>
                  </a:lnTo>
                  <a:lnTo>
                    <a:pt x="86" y="163"/>
                  </a:lnTo>
                  <a:lnTo>
                    <a:pt x="84" y="163"/>
                  </a:lnTo>
                  <a:lnTo>
                    <a:pt x="82" y="161"/>
                  </a:lnTo>
                  <a:lnTo>
                    <a:pt x="80" y="161"/>
                  </a:lnTo>
                  <a:lnTo>
                    <a:pt x="80" y="159"/>
                  </a:lnTo>
                  <a:lnTo>
                    <a:pt x="78" y="159"/>
                  </a:lnTo>
                  <a:lnTo>
                    <a:pt x="77" y="159"/>
                  </a:lnTo>
                  <a:lnTo>
                    <a:pt x="77" y="157"/>
                  </a:lnTo>
                  <a:lnTo>
                    <a:pt x="75" y="155"/>
                  </a:lnTo>
                  <a:lnTo>
                    <a:pt x="75" y="153"/>
                  </a:lnTo>
                  <a:lnTo>
                    <a:pt x="73" y="153"/>
                  </a:lnTo>
                  <a:lnTo>
                    <a:pt x="71" y="153"/>
                  </a:lnTo>
                  <a:lnTo>
                    <a:pt x="69" y="153"/>
                  </a:lnTo>
                  <a:lnTo>
                    <a:pt x="69" y="155"/>
                  </a:lnTo>
                  <a:lnTo>
                    <a:pt x="69" y="157"/>
                  </a:lnTo>
                  <a:lnTo>
                    <a:pt x="67" y="157"/>
                  </a:lnTo>
                  <a:lnTo>
                    <a:pt x="66" y="157"/>
                  </a:lnTo>
                  <a:lnTo>
                    <a:pt x="66" y="159"/>
                  </a:lnTo>
                  <a:lnTo>
                    <a:pt x="64" y="161"/>
                  </a:lnTo>
                  <a:lnTo>
                    <a:pt x="62" y="159"/>
                  </a:lnTo>
                  <a:lnTo>
                    <a:pt x="60" y="159"/>
                  </a:lnTo>
                  <a:lnTo>
                    <a:pt x="60" y="161"/>
                  </a:lnTo>
                  <a:lnTo>
                    <a:pt x="58" y="161"/>
                  </a:lnTo>
                  <a:lnTo>
                    <a:pt x="58" y="163"/>
                  </a:lnTo>
                  <a:lnTo>
                    <a:pt x="58" y="164"/>
                  </a:lnTo>
                  <a:lnTo>
                    <a:pt x="56" y="164"/>
                  </a:lnTo>
                  <a:lnTo>
                    <a:pt x="55" y="164"/>
                  </a:lnTo>
                  <a:lnTo>
                    <a:pt x="55" y="166"/>
                  </a:lnTo>
                  <a:lnTo>
                    <a:pt x="53" y="166"/>
                  </a:lnTo>
                  <a:lnTo>
                    <a:pt x="53" y="168"/>
                  </a:lnTo>
                  <a:lnTo>
                    <a:pt x="53" y="170"/>
                  </a:lnTo>
                  <a:lnTo>
                    <a:pt x="51" y="170"/>
                  </a:lnTo>
                  <a:lnTo>
                    <a:pt x="49" y="170"/>
                  </a:lnTo>
                  <a:lnTo>
                    <a:pt x="49" y="172"/>
                  </a:lnTo>
                  <a:lnTo>
                    <a:pt x="49" y="170"/>
                  </a:lnTo>
                  <a:lnTo>
                    <a:pt x="49" y="172"/>
                  </a:lnTo>
                  <a:lnTo>
                    <a:pt x="47" y="172"/>
                  </a:lnTo>
                  <a:lnTo>
                    <a:pt x="47" y="170"/>
                  </a:lnTo>
                  <a:lnTo>
                    <a:pt x="47" y="172"/>
                  </a:lnTo>
                  <a:lnTo>
                    <a:pt x="47" y="174"/>
                  </a:lnTo>
                  <a:lnTo>
                    <a:pt x="47" y="172"/>
                  </a:lnTo>
                  <a:lnTo>
                    <a:pt x="46" y="172"/>
                  </a:lnTo>
                  <a:lnTo>
                    <a:pt x="46" y="174"/>
                  </a:lnTo>
                  <a:lnTo>
                    <a:pt x="44" y="174"/>
                  </a:lnTo>
                  <a:lnTo>
                    <a:pt x="44" y="175"/>
                  </a:lnTo>
                  <a:lnTo>
                    <a:pt x="42" y="175"/>
                  </a:lnTo>
                  <a:lnTo>
                    <a:pt x="42" y="177"/>
                  </a:lnTo>
                  <a:lnTo>
                    <a:pt x="40" y="177"/>
                  </a:lnTo>
                  <a:lnTo>
                    <a:pt x="40" y="179"/>
                  </a:lnTo>
                  <a:lnTo>
                    <a:pt x="38" y="179"/>
                  </a:lnTo>
                  <a:lnTo>
                    <a:pt x="38" y="181"/>
                  </a:lnTo>
                  <a:lnTo>
                    <a:pt x="36" y="181"/>
                  </a:lnTo>
                  <a:lnTo>
                    <a:pt x="36" y="179"/>
                  </a:lnTo>
                  <a:lnTo>
                    <a:pt x="36" y="181"/>
                  </a:lnTo>
                  <a:lnTo>
                    <a:pt x="36" y="179"/>
                  </a:lnTo>
                  <a:lnTo>
                    <a:pt x="36" y="181"/>
                  </a:lnTo>
                  <a:lnTo>
                    <a:pt x="36" y="179"/>
                  </a:lnTo>
                  <a:lnTo>
                    <a:pt x="35" y="179"/>
                  </a:lnTo>
                  <a:lnTo>
                    <a:pt x="35" y="177"/>
                  </a:lnTo>
                  <a:lnTo>
                    <a:pt x="33" y="177"/>
                  </a:lnTo>
                  <a:lnTo>
                    <a:pt x="31" y="177"/>
                  </a:lnTo>
                  <a:lnTo>
                    <a:pt x="31" y="175"/>
                  </a:lnTo>
                  <a:lnTo>
                    <a:pt x="33" y="175"/>
                  </a:lnTo>
                  <a:lnTo>
                    <a:pt x="33" y="174"/>
                  </a:lnTo>
                  <a:lnTo>
                    <a:pt x="33" y="172"/>
                  </a:lnTo>
                  <a:lnTo>
                    <a:pt x="33" y="170"/>
                  </a:lnTo>
                  <a:lnTo>
                    <a:pt x="33" y="168"/>
                  </a:lnTo>
                  <a:lnTo>
                    <a:pt x="35" y="168"/>
                  </a:lnTo>
                  <a:lnTo>
                    <a:pt x="35" y="166"/>
                  </a:lnTo>
                  <a:lnTo>
                    <a:pt x="33" y="166"/>
                  </a:lnTo>
                  <a:lnTo>
                    <a:pt x="33" y="164"/>
                  </a:lnTo>
                  <a:lnTo>
                    <a:pt x="35" y="164"/>
                  </a:lnTo>
                  <a:lnTo>
                    <a:pt x="36" y="164"/>
                  </a:lnTo>
                  <a:lnTo>
                    <a:pt x="36" y="163"/>
                  </a:lnTo>
                  <a:lnTo>
                    <a:pt x="36" y="161"/>
                  </a:lnTo>
                  <a:lnTo>
                    <a:pt x="38" y="161"/>
                  </a:lnTo>
                  <a:lnTo>
                    <a:pt x="40" y="159"/>
                  </a:lnTo>
                  <a:lnTo>
                    <a:pt x="38" y="159"/>
                  </a:lnTo>
                  <a:lnTo>
                    <a:pt x="38" y="157"/>
                  </a:lnTo>
                  <a:lnTo>
                    <a:pt x="38" y="155"/>
                  </a:lnTo>
                  <a:lnTo>
                    <a:pt x="40" y="153"/>
                  </a:lnTo>
                  <a:lnTo>
                    <a:pt x="38" y="153"/>
                  </a:lnTo>
                  <a:lnTo>
                    <a:pt x="38" y="152"/>
                  </a:lnTo>
                  <a:lnTo>
                    <a:pt x="38" y="150"/>
                  </a:lnTo>
                  <a:lnTo>
                    <a:pt x="40" y="150"/>
                  </a:lnTo>
                  <a:lnTo>
                    <a:pt x="38" y="148"/>
                  </a:lnTo>
                  <a:lnTo>
                    <a:pt x="36" y="148"/>
                  </a:lnTo>
                  <a:lnTo>
                    <a:pt x="36" y="146"/>
                  </a:lnTo>
                  <a:lnTo>
                    <a:pt x="35" y="146"/>
                  </a:lnTo>
                  <a:lnTo>
                    <a:pt x="35" y="144"/>
                  </a:lnTo>
                  <a:lnTo>
                    <a:pt x="36" y="144"/>
                  </a:lnTo>
                  <a:lnTo>
                    <a:pt x="36" y="142"/>
                  </a:lnTo>
                  <a:lnTo>
                    <a:pt x="38" y="142"/>
                  </a:lnTo>
                  <a:lnTo>
                    <a:pt x="38" y="141"/>
                  </a:lnTo>
                  <a:lnTo>
                    <a:pt x="40" y="141"/>
                  </a:lnTo>
                  <a:lnTo>
                    <a:pt x="38" y="141"/>
                  </a:lnTo>
                  <a:lnTo>
                    <a:pt x="38" y="139"/>
                  </a:lnTo>
                  <a:lnTo>
                    <a:pt x="40" y="139"/>
                  </a:lnTo>
                  <a:lnTo>
                    <a:pt x="42" y="139"/>
                  </a:lnTo>
                  <a:lnTo>
                    <a:pt x="42" y="137"/>
                  </a:lnTo>
                  <a:lnTo>
                    <a:pt x="42" y="135"/>
                  </a:lnTo>
                  <a:lnTo>
                    <a:pt x="40" y="135"/>
                  </a:lnTo>
                  <a:lnTo>
                    <a:pt x="42" y="135"/>
                  </a:lnTo>
                  <a:lnTo>
                    <a:pt x="42" y="133"/>
                  </a:lnTo>
                  <a:lnTo>
                    <a:pt x="42" y="131"/>
                  </a:lnTo>
                  <a:lnTo>
                    <a:pt x="42" y="130"/>
                  </a:lnTo>
                  <a:lnTo>
                    <a:pt x="42" y="128"/>
                  </a:lnTo>
                  <a:lnTo>
                    <a:pt x="44" y="128"/>
                  </a:lnTo>
                  <a:lnTo>
                    <a:pt x="44" y="126"/>
                  </a:lnTo>
                  <a:lnTo>
                    <a:pt x="46" y="126"/>
                  </a:lnTo>
                  <a:lnTo>
                    <a:pt x="46" y="124"/>
                  </a:lnTo>
                  <a:lnTo>
                    <a:pt x="46" y="122"/>
                  </a:lnTo>
                  <a:lnTo>
                    <a:pt x="44" y="122"/>
                  </a:lnTo>
                  <a:lnTo>
                    <a:pt x="42" y="122"/>
                  </a:lnTo>
                  <a:lnTo>
                    <a:pt x="42" y="121"/>
                  </a:lnTo>
                  <a:lnTo>
                    <a:pt x="42" y="119"/>
                  </a:lnTo>
                  <a:lnTo>
                    <a:pt x="42" y="117"/>
                  </a:lnTo>
                  <a:lnTo>
                    <a:pt x="42" y="115"/>
                  </a:lnTo>
                  <a:lnTo>
                    <a:pt x="40" y="115"/>
                  </a:lnTo>
                  <a:lnTo>
                    <a:pt x="42" y="113"/>
                  </a:lnTo>
                  <a:lnTo>
                    <a:pt x="40" y="113"/>
                  </a:lnTo>
                  <a:lnTo>
                    <a:pt x="40" y="111"/>
                  </a:lnTo>
                  <a:lnTo>
                    <a:pt x="40" y="110"/>
                  </a:lnTo>
                  <a:lnTo>
                    <a:pt x="40" y="108"/>
                  </a:lnTo>
                  <a:lnTo>
                    <a:pt x="42" y="108"/>
                  </a:lnTo>
                  <a:lnTo>
                    <a:pt x="42" y="106"/>
                  </a:lnTo>
                  <a:lnTo>
                    <a:pt x="42" y="104"/>
                  </a:lnTo>
                  <a:lnTo>
                    <a:pt x="40" y="104"/>
                  </a:lnTo>
                  <a:lnTo>
                    <a:pt x="38" y="104"/>
                  </a:lnTo>
                  <a:lnTo>
                    <a:pt x="36" y="106"/>
                  </a:lnTo>
                  <a:lnTo>
                    <a:pt x="36" y="104"/>
                  </a:lnTo>
                  <a:lnTo>
                    <a:pt x="35" y="104"/>
                  </a:lnTo>
                  <a:lnTo>
                    <a:pt x="35" y="102"/>
                  </a:lnTo>
                  <a:lnTo>
                    <a:pt x="33" y="102"/>
                  </a:lnTo>
                  <a:lnTo>
                    <a:pt x="31" y="102"/>
                  </a:lnTo>
                  <a:lnTo>
                    <a:pt x="31" y="104"/>
                  </a:lnTo>
                  <a:lnTo>
                    <a:pt x="29" y="102"/>
                  </a:lnTo>
                  <a:lnTo>
                    <a:pt x="29" y="104"/>
                  </a:lnTo>
                  <a:lnTo>
                    <a:pt x="27" y="104"/>
                  </a:lnTo>
                  <a:lnTo>
                    <a:pt x="25" y="108"/>
                  </a:lnTo>
                  <a:lnTo>
                    <a:pt x="24" y="108"/>
                  </a:lnTo>
                  <a:lnTo>
                    <a:pt x="22" y="108"/>
                  </a:lnTo>
                  <a:lnTo>
                    <a:pt x="22" y="106"/>
                  </a:lnTo>
                  <a:lnTo>
                    <a:pt x="20" y="106"/>
                  </a:lnTo>
                  <a:lnTo>
                    <a:pt x="18" y="106"/>
                  </a:lnTo>
                  <a:lnTo>
                    <a:pt x="18" y="108"/>
                  </a:lnTo>
                  <a:lnTo>
                    <a:pt x="16" y="108"/>
                  </a:lnTo>
                  <a:lnTo>
                    <a:pt x="15" y="108"/>
                  </a:lnTo>
                  <a:lnTo>
                    <a:pt x="15" y="106"/>
                  </a:lnTo>
                  <a:lnTo>
                    <a:pt x="15" y="104"/>
                  </a:lnTo>
                  <a:lnTo>
                    <a:pt x="13" y="104"/>
                  </a:lnTo>
                  <a:lnTo>
                    <a:pt x="13" y="102"/>
                  </a:lnTo>
                  <a:lnTo>
                    <a:pt x="13" y="100"/>
                  </a:lnTo>
                  <a:lnTo>
                    <a:pt x="11" y="99"/>
                  </a:lnTo>
                  <a:lnTo>
                    <a:pt x="11" y="97"/>
                  </a:lnTo>
                  <a:lnTo>
                    <a:pt x="13" y="97"/>
                  </a:lnTo>
                  <a:lnTo>
                    <a:pt x="13" y="95"/>
                  </a:lnTo>
                  <a:lnTo>
                    <a:pt x="15" y="95"/>
                  </a:lnTo>
                  <a:lnTo>
                    <a:pt x="15" y="93"/>
                  </a:lnTo>
                  <a:lnTo>
                    <a:pt x="15" y="91"/>
                  </a:lnTo>
                  <a:lnTo>
                    <a:pt x="16" y="91"/>
                  </a:lnTo>
                  <a:lnTo>
                    <a:pt x="16" y="89"/>
                  </a:lnTo>
                  <a:lnTo>
                    <a:pt x="16" y="88"/>
                  </a:lnTo>
                  <a:lnTo>
                    <a:pt x="16" y="86"/>
                  </a:lnTo>
                  <a:lnTo>
                    <a:pt x="16" y="84"/>
                  </a:lnTo>
                  <a:lnTo>
                    <a:pt x="15" y="84"/>
                  </a:lnTo>
                  <a:lnTo>
                    <a:pt x="15" y="82"/>
                  </a:lnTo>
                  <a:lnTo>
                    <a:pt x="13" y="82"/>
                  </a:lnTo>
                  <a:lnTo>
                    <a:pt x="13" y="80"/>
                  </a:lnTo>
                  <a:lnTo>
                    <a:pt x="11" y="80"/>
                  </a:lnTo>
                  <a:lnTo>
                    <a:pt x="11" y="78"/>
                  </a:lnTo>
                  <a:lnTo>
                    <a:pt x="11" y="77"/>
                  </a:lnTo>
                  <a:lnTo>
                    <a:pt x="9" y="77"/>
                  </a:lnTo>
                  <a:lnTo>
                    <a:pt x="9" y="75"/>
                  </a:lnTo>
                  <a:lnTo>
                    <a:pt x="7" y="75"/>
                  </a:lnTo>
                  <a:lnTo>
                    <a:pt x="5" y="75"/>
                  </a:lnTo>
                  <a:lnTo>
                    <a:pt x="5" y="77"/>
                  </a:lnTo>
                  <a:lnTo>
                    <a:pt x="5" y="78"/>
                  </a:lnTo>
                  <a:lnTo>
                    <a:pt x="4" y="78"/>
                  </a:lnTo>
                  <a:lnTo>
                    <a:pt x="2" y="78"/>
                  </a:lnTo>
                  <a:lnTo>
                    <a:pt x="4" y="80"/>
                  </a:lnTo>
                  <a:lnTo>
                    <a:pt x="2" y="80"/>
                  </a:lnTo>
                  <a:lnTo>
                    <a:pt x="0" y="80"/>
                  </a:lnTo>
                  <a:lnTo>
                    <a:pt x="0" y="78"/>
                  </a:lnTo>
                  <a:lnTo>
                    <a:pt x="0" y="77"/>
                  </a:lnTo>
                  <a:lnTo>
                    <a:pt x="2" y="75"/>
                  </a:lnTo>
                  <a:lnTo>
                    <a:pt x="0" y="75"/>
                  </a:lnTo>
                  <a:lnTo>
                    <a:pt x="2" y="75"/>
                  </a:lnTo>
                  <a:lnTo>
                    <a:pt x="2" y="73"/>
                  </a:lnTo>
                  <a:lnTo>
                    <a:pt x="2" y="71"/>
                  </a:lnTo>
                  <a:lnTo>
                    <a:pt x="2" y="69"/>
                  </a:lnTo>
                  <a:lnTo>
                    <a:pt x="2" y="68"/>
                  </a:lnTo>
                  <a:lnTo>
                    <a:pt x="4" y="68"/>
                  </a:lnTo>
                  <a:lnTo>
                    <a:pt x="4" y="66"/>
                  </a:lnTo>
                  <a:lnTo>
                    <a:pt x="4" y="64"/>
                  </a:lnTo>
                  <a:lnTo>
                    <a:pt x="5" y="64"/>
                  </a:lnTo>
                  <a:lnTo>
                    <a:pt x="5" y="62"/>
                  </a:lnTo>
                  <a:lnTo>
                    <a:pt x="7" y="62"/>
                  </a:lnTo>
                  <a:lnTo>
                    <a:pt x="9" y="62"/>
                  </a:lnTo>
                  <a:lnTo>
                    <a:pt x="9" y="60"/>
                  </a:lnTo>
                  <a:lnTo>
                    <a:pt x="11" y="60"/>
                  </a:lnTo>
                  <a:lnTo>
                    <a:pt x="13" y="60"/>
                  </a:lnTo>
                  <a:lnTo>
                    <a:pt x="15" y="60"/>
                  </a:lnTo>
                  <a:lnTo>
                    <a:pt x="16" y="60"/>
                  </a:lnTo>
                  <a:lnTo>
                    <a:pt x="18" y="60"/>
                  </a:lnTo>
                  <a:lnTo>
                    <a:pt x="18" y="58"/>
                  </a:lnTo>
                  <a:lnTo>
                    <a:pt x="20" y="58"/>
                  </a:lnTo>
                  <a:lnTo>
                    <a:pt x="18" y="58"/>
                  </a:lnTo>
                  <a:lnTo>
                    <a:pt x="16" y="58"/>
                  </a:lnTo>
                  <a:lnTo>
                    <a:pt x="15" y="58"/>
                  </a:lnTo>
                  <a:lnTo>
                    <a:pt x="15" y="57"/>
                  </a:lnTo>
                  <a:lnTo>
                    <a:pt x="15" y="55"/>
                  </a:lnTo>
                  <a:lnTo>
                    <a:pt x="16" y="55"/>
                  </a:lnTo>
                  <a:lnTo>
                    <a:pt x="16" y="53"/>
                  </a:lnTo>
                  <a:lnTo>
                    <a:pt x="18" y="53"/>
                  </a:lnTo>
                  <a:lnTo>
                    <a:pt x="18" y="51"/>
                  </a:lnTo>
                  <a:lnTo>
                    <a:pt x="20" y="51"/>
                  </a:lnTo>
                  <a:lnTo>
                    <a:pt x="20" y="49"/>
                  </a:lnTo>
                  <a:lnTo>
                    <a:pt x="22" y="49"/>
                  </a:lnTo>
                  <a:lnTo>
                    <a:pt x="22" y="47"/>
                  </a:lnTo>
                  <a:lnTo>
                    <a:pt x="22" y="46"/>
                  </a:lnTo>
                  <a:lnTo>
                    <a:pt x="22" y="44"/>
                  </a:lnTo>
                  <a:lnTo>
                    <a:pt x="22" y="42"/>
                  </a:lnTo>
                  <a:lnTo>
                    <a:pt x="24" y="42"/>
                  </a:lnTo>
                  <a:lnTo>
                    <a:pt x="24" y="44"/>
                  </a:lnTo>
                  <a:lnTo>
                    <a:pt x="25" y="44"/>
                  </a:lnTo>
                  <a:lnTo>
                    <a:pt x="27" y="44"/>
                  </a:lnTo>
                  <a:lnTo>
                    <a:pt x="27" y="42"/>
                  </a:lnTo>
                  <a:lnTo>
                    <a:pt x="29" y="42"/>
                  </a:lnTo>
                  <a:lnTo>
                    <a:pt x="29" y="40"/>
                  </a:lnTo>
                  <a:lnTo>
                    <a:pt x="31" y="40"/>
                  </a:lnTo>
                  <a:lnTo>
                    <a:pt x="33" y="40"/>
                  </a:lnTo>
                  <a:lnTo>
                    <a:pt x="33" y="38"/>
                  </a:lnTo>
                  <a:lnTo>
                    <a:pt x="35" y="38"/>
                  </a:lnTo>
                  <a:lnTo>
                    <a:pt x="36" y="38"/>
                  </a:lnTo>
                  <a:lnTo>
                    <a:pt x="36" y="36"/>
                  </a:lnTo>
                  <a:lnTo>
                    <a:pt x="38" y="36"/>
                  </a:lnTo>
                  <a:lnTo>
                    <a:pt x="38" y="35"/>
                  </a:lnTo>
                  <a:lnTo>
                    <a:pt x="40" y="35"/>
                  </a:lnTo>
                  <a:lnTo>
                    <a:pt x="40" y="36"/>
                  </a:lnTo>
                  <a:lnTo>
                    <a:pt x="40" y="38"/>
                  </a:lnTo>
                  <a:lnTo>
                    <a:pt x="40" y="40"/>
                  </a:lnTo>
                  <a:lnTo>
                    <a:pt x="42" y="40"/>
                  </a:lnTo>
                  <a:lnTo>
                    <a:pt x="42" y="42"/>
                  </a:lnTo>
                  <a:lnTo>
                    <a:pt x="40" y="42"/>
                  </a:lnTo>
                  <a:lnTo>
                    <a:pt x="40" y="44"/>
                  </a:lnTo>
                  <a:lnTo>
                    <a:pt x="42" y="44"/>
                  </a:lnTo>
                  <a:lnTo>
                    <a:pt x="40" y="46"/>
                  </a:lnTo>
                  <a:lnTo>
                    <a:pt x="42" y="46"/>
                  </a:lnTo>
                  <a:lnTo>
                    <a:pt x="42" y="47"/>
                  </a:lnTo>
                  <a:lnTo>
                    <a:pt x="44" y="47"/>
                  </a:lnTo>
                  <a:lnTo>
                    <a:pt x="46" y="47"/>
                  </a:lnTo>
                  <a:lnTo>
                    <a:pt x="46" y="46"/>
                  </a:lnTo>
                  <a:lnTo>
                    <a:pt x="47" y="46"/>
                  </a:lnTo>
                  <a:lnTo>
                    <a:pt x="49" y="46"/>
                  </a:lnTo>
                  <a:lnTo>
                    <a:pt x="51" y="44"/>
                  </a:lnTo>
                  <a:lnTo>
                    <a:pt x="53" y="46"/>
                  </a:lnTo>
                  <a:lnTo>
                    <a:pt x="55" y="46"/>
                  </a:lnTo>
                  <a:lnTo>
                    <a:pt x="53" y="47"/>
                  </a:lnTo>
                  <a:lnTo>
                    <a:pt x="55" y="47"/>
                  </a:lnTo>
                  <a:lnTo>
                    <a:pt x="56" y="47"/>
                  </a:lnTo>
                  <a:lnTo>
                    <a:pt x="56" y="49"/>
                  </a:lnTo>
                  <a:lnTo>
                    <a:pt x="58" y="49"/>
                  </a:lnTo>
                  <a:lnTo>
                    <a:pt x="60" y="49"/>
                  </a:lnTo>
                  <a:lnTo>
                    <a:pt x="62" y="49"/>
                  </a:lnTo>
                  <a:lnTo>
                    <a:pt x="62" y="47"/>
                  </a:lnTo>
                  <a:lnTo>
                    <a:pt x="64" y="47"/>
                  </a:lnTo>
                  <a:lnTo>
                    <a:pt x="64" y="46"/>
                  </a:lnTo>
                  <a:lnTo>
                    <a:pt x="62" y="46"/>
                  </a:lnTo>
                  <a:lnTo>
                    <a:pt x="62" y="44"/>
                  </a:lnTo>
                  <a:lnTo>
                    <a:pt x="60" y="44"/>
                  </a:lnTo>
                  <a:lnTo>
                    <a:pt x="58" y="44"/>
                  </a:lnTo>
                  <a:lnTo>
                    <a:pt x="58" y="42"/>
                  </a:lnTo>
                  <a:lnTo>
                    <a:pt x="58" y="40"/>
                  </a:lnTo>
                  <a:lnTo>
                    <a:pt x="58" y="38"/>
                  </a:lnTo>
                  <a:lnTo>
                    <a:pt x="60" y="38"/>
                  </a:lnTo>
                  <a:lnTo>
                    <a:pt x="58" y="38"/>
                  </a:lnTo>
                  <a:lnTo>
                    <a:pt x="58" y="36"/>
                  </a:lnTo>
                  <a:lnTo>
                    <a:pt x="60" y="35"/>
                  </a:lnTo>
                  <a:lnTo>
                    <a:pt x="58" y="35"/>
                  </a:lnTo>
                  <a:lnTo>
                    <a:pt x="60" y="35"/>
                  </a:lnTo>
                  <a:lnTo>
                    <a:pt x="58" y="33"/>
                  </a:lnTo>
                  <a:lnTo>
                    <a:pt x="60" y="33"/>
                  </a:lnTo>
                  <a:lnTo>
                    <a:pt x="62" y="33"/>
                  </a:lnTo>
                  <a:lnTo>
                    <a:pt x="62" y="31"/>
                  </a:lnTo>
                  <a:lnTo>
                    <a:pt x="60" y="31"/>
                  </a:lnTo>
                  <a:lnTo>
                    <a:pt x="60" y="29"/>
                  </a:lnTo>
                  <a:lnTo>
                    <a:pt x="60" y="27"/>
                  </a:lnTo>
                  <a:lnTo>
                    <a:pt x="58" y="27"/>
                  </a:lnTo>
                  <a:lnTo>
                    <a:pt x="60" y="27"/>
                  </a:lnTo>
                  <a:lnTo>
                    <a:pt x="60" y="25"/>
                  </a:lnTo>
                  <a:lnTo>
                    <a:pt x="60" y="24"/>
                  </a:lnTo>
                  <a:lnTo>
                    <a:pt x="58" y="24"/>
                  </a:lnTo>
                  <a:lnTo>
                    <a:pt x="58" y="22"/>
                  </a:lnTo>
                  <a:lnTo>
                    <a:pt x="56" y="22"/>
                  </a:lnTo>
                  <a:lnTo>
                    <a:pt x="56" y="20"/>
                  </a:lnTo>
                  <a:lnTo>
                    <a:pt x="55" y="20"/>
                  </a:lnTo>
                  <a:lnTo>
                    <a:pt x="55" y="18"/>
                  </a:lnTo>
                  <a:lnTo>
                    <a:pt x="55" y="16"/>
                  </a:lnTo>
                  <a:lnTo>
                    <a:pt x="53" y="16"/>
                  </a:lnTo>
                  <a:lnTo>
                    <a:pt x="53" y="15"/>
                  </a:lnTo>
                  <a:lnTo>
                    <a:pt x="53" y="13"/>
                  </a:lnTo>
                  <a:lnTo>
                    <a:pt x="53" y="11"/>
                  </a:lnTo>
                  <a:lnTo>
                    <a:pt x="53" y="9"/>
                  </a:lnTo>
                  <a:lnTo>
                    <a:pt x="55" y="9"/>
                  </a:lnTo>
                  <a:lnTo>
                    <a:pt x="55" y="7"/>
                  </a:lnTo>
                  <a:lnTo>
                    <a:pt x="55" y="5"/>
                  </a:lnTo>
                  <a:lnTo>
                    <a:pt x="56" y="5"/>
                  </a:lnTo>
                  <a:lnTo>
                    <a:pt x="56" y="4"/>
                  </a:lnTo>
                  <a:lnTo>
                    <a:pt x="55" y="4"/>
                  </a:lnTo>
                  <a:lnTo>
                    <a:pt x="56" y="4"/>
                  </a:lnTo>
                  <a:lnTo>
                    <a:pt x="56" y="2"/>
                  </a:lnTo>
                  <a:lnTo>
                    <a:pt x="58" y="0"/>
                  </a:lnTo>
                  <a:lnTo>
                    <a:pt x="60" y="0"/>
                  </a:lnTo>
                  <a:lnTo>
                    <a:pt x="60" y="2"/>
                  </a:lnTo>
                  <a:close/>
                </a:path>
              </a:pathLst>
            </a:custGeom>
            <a:grpFill/>
            <a:ln w="3175" cap="rnd" cmpd="sng">
              <a:solidFill>
                <a:schemeClr val="bg1"/>
              </a:solidFill>
              <a:prstDash val="solid"/>
              <a:round/>
              <a:headEnd type="none" w="med" len="med"/>
              <a:tailEnd type="none" w="med" len="med"/>
            </a:ln>
            <a:effectLst/>
          </p:spPr>
          <p:txBody>
            <a:bodyPr/>
            <a:lstStyle/>
            <a:p>
              <a:endParaRPr lang="en-US" dirty="0">
                <a:solidFill>
                  <a:srgbClr val="000000"/>
                </a:solidFill>
              </a:endParaRPr>
            </a:p>
          </p:txBody>
        </p:sp>
        <p:sp>
          <p:nvSpPr>
            <p:cNvPr id="144" name="Freeform 143"/>
            <p:cNvSpPr>
              <a:spLocks noEditPoints="1"/>
            </p:cNvSpPr>
            <p:nvPr/>
          </p:nvSpPr>
          <p:spPr bwMode="auto">
            <a:xfrm>
              <a:off x="1441617" y="2818870"/>
              <a:ext cx="25301" cy="59639"/>
            </a:xfrm>
            <a:custGeom>
              <a:avLst/>
              <a:gdLst>
                <a:gd name="T0" fmla="*/ 0 w 14"/>
                <a:gd name="T1" fmla="*/ 33 h 33"/>
                <a:gd name="T2" fmla="*/ 0 w 14"/>
                <a:gd name="T3" fmla="*/ 33 h 33"/>
                <a:gd name="T4" fmla="*/ 0 w 14"/>
                <a:gd name="T5" fmla="*/ 33 h 33"/>
                <a:gd name="T6" fmla="*/ 0 w 14"/>
                <a:gd name="T7" fmla="*/ 33 h 33"/>
                <a:gd name="T8" fmla="*/ 0 w 14"/>
                <a:gd name="T9" fmla="*/ 33 h 33"/>
                <a:gd name="T10" fmla="*/ 0 w 14"/>
                <a:gd name="T11" fmla="*/ 33 h 33"/>
                <a:gd name="T12" fmla="*/ 0 w 14"/>
                <a:gd name="T13" fmla="*/ 33 h 33"/>
                <a:gd name="T14" fmla="*/ 14 w 14"/>
                <a:gd name="T15" fmla="*/ 0 h 33"/>
                <a:gd name="T16" fmla="*/ 14 w 14"/>
                <a:gd name="T17" fmla="*/ 0 h 33"/>
                <a:gd name="T18" fmla="*/ 14 w 14"/>
                <a:gd name="T19" fmla="*/ 0 h 33"/>
                <a:gd name="T20" fmla="*/ 14 w 14"/>
                <a:gd name="T21" fmla="*/ 0 h 33"/>
                <a:gd name="T22" fmla="*/ 14 w 14"/>
                <a:gd name="T23" fmla="*/ 0 h 33"/>
                <a:gd name="T24" fmla="*/ 14 w 14"/>
                <a:gd name="T25" fmla="*/ 0 h 33"/>
                <a:gd name="T26" fmla="*/ 14 w 14"/>
                <a:gd name="T27" fmla="*/ 0 h 33"/>
                <a:gd name="T28" fmla="*/ 14 w 14"/>
                <a:gd name="T29" fmla="*/ 0 h 33"/>
                <a:gd name="T30" fmla="*/ 14 w 14"/>
                <a:gd name="T31" fmla="*/ 0 h 33"/>
                <a:gd name="T32" fmla="*/ 14 w 14"/>
                <a:gd name="T3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33">
                  <a:moveTo>
                    <a:pt x="0" y="33"/>
                  </a:moveTo>
                  <a:lnTo>
                    <a:pt x="0" y="33"/>
                  </a:lnTo>
                  <a:lnTo>
                    <a:pt x="0" y="33"/>
                  </a:lnTo>
                  <a:lnTo>
                    <a:pt x="0" y="33"/>
                  </a:lnTo>
                  <a:lnTo>
                    <a:pt x="0" y="33"/>
                  </a:lnTo>
                  <a:lnTo>
                    <a:pt x="0" y="33"/>
                  </a:lnTo>
                  <a:lnTo>
                    <a:pt x="0" y="33"/>
                  </a:lnTo>
                  <a:close/>
                  <a:moveTo>
                    <a:pt x="14" y="0"/>
                  </a:moveTo>
                  <a:lnTo>
                    <a:pt x="14" y="0"/>
                  </a:lnTo>
                  <a:lnTo>
                    <a:pt x="14" y="0"/>
                  </a:lnTo>
                  <a:lnTo>
                    <a:pt x="14" y="0"/>
                  </a:lnTo>
                  <a:lnTo>
                    <a:pt x="14" y="0"/>
                  </a:lnTo>
                  <a:close/>
                  <a:moveTo>
                    <a:pt x="14" y="0"/>
                  </a:moveTo>
                  <a:lnTo>
                    <a:pt x="14" y="0"/>
                  </a:lnTo>
                  <a:lnTo>
                    <a:pt x="14" y="0"/>
                  </a:lnTo>
                  <a:lnTo>
                    <a:pt x="14" y="0"/>
                  </a:lnTo>
                  <a:lnTo>
                    <a:pt x="14" y="0"/>
                  </a:lnTo>
                  <a:close/>
                </a:path>
              </a:pathLst>
            </a:custGeom>
            <a:grpFill/>
            <a:ln w="3175" cap="rnd" cmpd="sng">
              <a:solidFill>
                <a:schemeClr val="bg1"/>
              </a:solidFill>
              <a:prstDash val="solid"/>
              <a:round/>
              <a:headEnd type="none" w="med" len="med"/>
              <a:tailEnd type="none" w="med" len="med"/>
            </a:ln>
            <a:effectLst/>
          </p:spPr>
          <p:txBody>
            <a:bodyPr/>
            <a:lstStyle/>
            <a:p>
              <a:endParaRPr lang="en-US" dirty="0">
                <a:solidFill>
                  <a:srgbClr val="000000"/>
                </a:solidFill>
              </a:endParaRPr>
            </a:p>
          </p:txBody>
        </p:sp>
        <p:sp>
          <p:nvSpPr>
            <p:cNvPr id="145" name="Freeform 144"/>
            <p:cNvSpPr>
              <a:spLocks/>
            </p:cNvSpPr>
            <p:nvPr/>
          </p:nvSpPr>
          <p:spPr bwMode="auto">
            <a:xfrm>
              <a:off x="6351825" y="4868253"/>
              <a:ext cx="34338" cy="37952"/>
            </a:xfrm>
            <a:custGeom>
              <a:avLst/>
              <a:gdLst>
                <a:gd name="T0" fmla="*/ 13 w 19"/>
                <a:gd name="T1" fmla="*/ 1 h 21"/>
                <a:gd name="T2" fmla="*/ 15 w 19"/>
                <a:gd name="T3" fmla="*/ 1 h 21"/>
                <a:gd name="T4" fmla="*/ 15 w 19"/>
                <a:gd name="T5" fmla="*/ 3 h 21"/>
                <a:gd name="T6" fmla="*/ 17 w 19"/>
                <a:gd name="T7" fmla="*/ 3 h 21"/>
                <a:gd name="T8" fmla="*/ 19 w 19"/>
                <a:gd name="T9" fmla="*/ 7 h 21"/>
                <a:gd name="T10" fmla="*/ 17 w 19"/>
                <a:gd name="T11" fmla="*/ 7 h 21"/>
                <a:gd name="T12" fmla="*/ 17 w 19"/>
                <a:gd name="T13" fmla="*/ 7 h 21"/>
                <a:gd name="T14" fmla="*/ 17 w 19"/>
                <a:gd name="T15" fmla="*/ 9 h 21"/>
                <a:gd name="T16" fmla="*/ 17 w 19"/>
                <a:gd name="T17" fmla="*/ 9 h 21"/>
                <a:gd name="T18" fmla="*/ 17 w 19"/>
                <a:gd name="T19" fmla="*/ 9 h 21"/>
                <a:gd name="T20" fmla="*/ 17 w 19"/>
                <a:gd name="T21" fmla="*/ 9 h 21"/>
                <a:gd name="T22" fmla="*/ 17 w 19"/>
                <a:gd name="T23" fmla="*/ 11 h 21"/>
                <a:gd name="T24" fmla="*/ 17 w 19"/>
                <a:gd name="T25" fmla="*/ 11 h 21"/>
                <a:gd name="T26" fmla="*/ 17 w 19"/>
                <a:gd name="T27" fmla="*/ 12 h 21"/>
                <a:gd name="T28" fmla="*/ 17 w 19"/>
                <a:gd name="T29" fmla="*/ 14 h 21"/>
                <a:gd name="T30" fmla="*/ 19 w 19"/>
                <a:gd name="T31" fmla="*/ 14 h 21"/>
                <a:gd name="T32" fmla="*/ 17 w 19"/>
                <a:gd name="T33" fmla="*/ 16 h 21"/>
                <a:gd name="T34" fmla="*/ 15 w 19"/>
                <a:gd name="T35" fmla="*/ 16 h 21"/>
                <a:gd name="T36" fmla="*/ 15 w 19"/>
                <a:gd name="T37" fmla="*/ 18 h 21"/>
                <a:gd name="T38" fmla="*/ 17 w 19"/>
                <a:gd name="T39" fmla="*/ 18 h 21"/>
                <a:gd name="T40" fmla="*/ 17 w 19"/>
                <a:gd name="T41" fmla="*/ 20 h 21"/>
                <a:gd name="T42" fmla="*/ 17 w 19"/>
                <a:gd name="T43" fmla="*/ 20 h 21"/>
                <a:gd name="T44" fmla="*/ 17 w 19"/>
                <a:gd name="T45" fmla="*/ 21 h 21"/>
                <a:gd name="T46" fmla="*/ 15 w 19"/>
                <a:gd name="T47" fmla="*/ 21 h 21"/>
                <a:gd name="T48" fmla="*/ 15 w 19"/>
                <a:gd name="T49" fmla="*/ 21 h 21"/>
                <a:gd name="T50" fmla="*/ 13 w 19"/>
                <a:gd name="T51" fmla="*/ 20 h 21"/>
                <a:gd name="T52" fmla="*/ 11 w 19"/>
                <a:gd name="T53" fmla="*/ 20 h 21"/>
                <a:gd name="T54" fmla="*/ 11 w 19"/>
                <a:gd name="T55" fmla="*/ 18 h 21"/>
                <a:gd name="T56" fmla="*/ 9 w 19"/>
                <a:gd name="T57" fmla="*/ 18 h 21"/>
                <a:gd name="T58" fmla="*/ 9 w 19"/>
                <a:gd name="T59" fmla="*/ 18 h 21"/>
                <a:gd name="T60" fmla="*/ 8 w 19"/>
                <a:gd name="T61" fmla="*/ 16 h 21"/>
                <a:gd name="T62" fmla="*/ 9 w 19"/>
                <a:gd name="T63" fmla="*/ 16 h 21"/>
                <a:gd name="T64" fmla="*/ 9 w 19"/>
                <a:gd name="T65" fmla="*/ 14 h 21"/>
                <a:gd name="T66" fmla="*/ 9 w 19"/>
                <a:gd name="T67" fmla="*/ 12 h 21"/>
                <a:gd name="T68" fmla="*/ 11 w 19"/>
                <a:gd name="T69" fmla="*/ 12 h 21"/>
                <a:gd name="T70" fmla="*/ 11 w 19"/>
                <a:gd name="T71" fmla="*/ 11 h 21"/>
                <a:gd name="T72" fmla="*/ 11 w 19"/>
                <a:gd name="T73" fmla="*/ 9 h 21"/>
                <a:gd name="T74" fmla="*/ 13 w 19"/>
                <a:gd name="T75" fmla="*/ 9 h 21"/>
                <a:gd name="T76" fmla="*/ 13 w 19"/>
                <a:gd name="T77" fmla="*/ 7 h 21"/>
                <a:gd name="T78" fmla="*/ 13 w 19"/>
                <a:gd name="T79" fmla="*/ 7 h 21"/>
                <a:gd name="T80" fmla="*/ 13 w 19"/>
                <a:gd name="T81" fmla="*/ 7 h 21"/>
                <a:gd name="T82" fmla="*/ 11 w 19"/>
                <a:gd name="T83" fmla="*/ 7 h 21"/>
                <a:gd name="T84" fmla="*/ 13 w 19"/>
                <a:gd name="T85" fmla="*/ 7 h 21"/>
                <a:gd name="T86" fmla="*/ 11 w 19"/>
                <a:gd name="T87" fmla="*/ 9 h 21"/>
                <a:gd name="T88" fmla="*/ 11 w 19"/>
                <a:gd name="T89" fmla="*/ 9 h 21"/>
                <a:gd name="T90" fmla="*/ 11 w 19"/>
                <a:gd name="T91" fmla="*/ 11 h 21"/>
                <a:gd name="T92" fmla="*/ 11 w 19"/>
                <a:gd name="T93" fmla="*/ 12 h 21"/>
                <a:gd name="T94" fmla="*/ 9 w 19"/>
                <a:gd name="T95" fmla="*/ 12 h 21"/>
                <a:gd name="T96" fmla="*/ 9 w 19"/>
                <a:gd name="T97" fmla="*/ 14 h 21"/>
                <a:gd name="T98" fmla="*/ 8 w 19"/>
                <a:gd name="T99" fmla="*/ 14 h 21"/>
                <a:gd name="T100" fmla="*/ 8 w 19"/>
                <a:gd name="T101" fmla="*/ 14 h 21"/>
                <a:gd name="T102" fmla="*/ 6 w 19"/>
                <a:gd name="T103" fmla="*/ 14 h 21"/>
                <a:gd name="T104" fmla="*/ 6 w 19"/>
                <a:gd name="T105" fmla="*/ 12 h 21"/>
                <a:gd name="T106" fmla="*/ 4 w 19"/>
                <a:gd name="T107" fmla="*/ 12 h 21"/>
                <a:gd name="T108" fmla="*/ 2 w 19"/>
                <a:gd name="T109" fmla="*/ 12 h 21"/>
                <a:gd name="T110" fmla="*/ 2 w 19"/>
                <a:gd name="T111" fmla="*/ 7 h 21"/>
                <a:gd name="T112" fmla="*/ 4 w 19"/>
                <a:gd name="T113" fmla="*/ 5 h 21"/>
                <a:gd name="T114" fmla="*/ 4 w 19"/>
                <a:gd name="T115" fmla="*/ 3 h 21"/>
                <a:gd name="T116" fmla="*/ 9 w 19"/>
                <a:gd name="T117" fmla="*/ 1 h 21"/>
                <a:gd name="T118" fmla="*/ 9 w 19"/>
                <a:gd name="T119" fmla="*/ 1 h 21"/>
                <a:gd name="T120" fmla="*/ 9 w 19"/>
                <a:gd name="T121" fmla="*/ 0 h 21"/>
                <a:gd name="T122" fmla="*/ 11 w 19"/>
                <a:gd name="T123"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 h="21">
                  <a:moveTo>
                    <a:pt x="11" y="1"/>
                  </a:moveTo>
                  <a:lnTo>
                    <a:pt x="11" y="1"/>
                  </a:lnTo>
                  <a:lnTo>
                    <a:pt x="11" y="1"/>
                  </a:lnTo>
                  <a:lnTo>
                    <a:pt x="11" y="1"/>
                  </a:lnTo>
                  <a:lnTo>
                    <a:pt x="13" y="1"/>
                  </a:lnTo>
                  <a:lnTo>
                    <a:pt x="13" y="1"/>
                  </a:lnTo>
                  <a:lnTo>
                    <a:pt x="13" y="1"/>
                  </a:lnTo>
                  <a:lnTo>
                    <a:pt x="13" y="1"/>
                  </a:lnTo>
                  <a:lnTo>
                    <a:pt x="13" y="1"/>
                  </a:lnTo>
                  <a:lnTo>
                    <a:pt x="15" y="1"/>
                  </a:lnTo>
                  <a:lnTo>
                    <a:pt x="15" y="1"/>
                  </a:lnTo>
                  <a:lnTo>
                    <a:pt x="15" y="1"/>
                  </a:lnTo>
                  <a:lnTo>
                    <a:pt x="15" y="1"/>
                  </a:lnTo>
                  <a:lnTo>
                    <a:pt x="15" y="1"/>
                  </a:lnTo>
                  <a:lnTo>
                    <a:pt x="15" y="1"/>
                  </a:lnTo>
                  <a:lnTo>
                    <a:pt x="15" y="3"/>
                  </a:lnTo>
                  <a:lnTo>
                    <a:pt x="15" y="3"/>
                  </a:lnTo>
                  <a:lnTo>
                    <a:pt x="15" y="3"/>
                  </a:lnTo>
                  <a:lnTo>
                    <a:pt x="15" y="3"/>
                  </a:lnTo>
                  <a:lnTo>
                    <a:pt x="15" y="3"/>
                  </a:lnTo>
                  <a:lnTo>
                    <a:pt x="15" y="3"/>
                  </a:lnTo>
                  <a:lnTo>
                    <a:pt x="15" y="3"/>
                  </a:lnTo>
                  <a:lnTo>
                    <a:pt x="15" y="5"/>
                  </a:lnTo>
                  <a:lnTo>
                    <a:pt x="17" y="5"/>
                  </a:lnTo>
                  <a:lnTo>
                    <a:pt x="17" y="3"/>
                  </a:lnTo>
                  <a:lnTo>
                    <a:pt x="17" y="3"/>
                  </a:lnTo>
                  <a:lnTo>
                    <a:pt x="17" y="3"/>
                  </a:lnTo>
                  <a:lnTo>
                    <a:pt x="17" y="3"/>
                  </a:lnTo>
                  <a:lnTo>
                    <a:pt x="17" y="3"/>
                  </a:lnTo>
                  <a:lnTo>
                    <a:pt x="17" y="5"/>
                  </a:lnTo>
                  <a:lnTo>
                    <a:pt x="17" y="5"/>
                  </a:lnTo>
                  <a:lnTo>
                    <a:pt x="17" y="5"/>
                  </a:lnTo>
                  <a:lnTo>
                    <a:pt x="19" y="7"/>
                  </a:lnTo>
                  <a:lnTo>
                    <a:pt x="19" y="7"/>
                  </a:lnTo>
                  <a:lnTo>
                    <a:pt x="19" y="7"/>
                  </a:lnTo>
                  <a:lnTo>
                    <a:pt x="19" y="7"/>
                  </a:lnTo>
                  <a:lnTo>
                    <a:pt x="17" y="7"/>
                  </a:lnTo>
                  <a:lnTo>
                    <a:pt x="17" y="7"/>
                  </a:lnTo>
                  <a:lnTo>
                    <a:pt x="17" y="7"/>
                  </a:lnTo>
                  <a:lnTo>
                    <a:pt x="17" y="7"/>
                  </a:lnTo>
                  <a:lnTo>
                    <a:pt x="17" y="7"/>
                  </a:lnTo>
                  <a:lnTo>
                    <a:pt x="17" y="7"/>
                  </a:lnTo>
                  <a:lnTo>
                    <a:pt x="17" y="7"/>
                  </a:lnTo>
                  <a:lnTo>
                    <a:pt x="17" y="7"/>
                  </a:lnTo>
                  <a:lnTo>
                    <a:pt x="17" y="7"/>
                  </a:lnTo>
                  <a:lnTo>
                    <a:pt x="17" y="7"/>
                  </a:lnTo>
                  <a:lnTo>
                    <a:pt x="17" y="7"/>
                  </a:lnTo>
                  <a:lnTo>
                    <a:pt x="17" y="7"/>
                  </a:lnTo>
                  <a:lnTo>
                    <a:pt x="17" y="7"/>
                  </a:lnTo>
                  <a:lnTo>
                    <a:pt x="17" y="7"/>
                  </a:lnTo>
                  <a:lnTo>
                    <a:pt x="17" y="7"/>
                  </a:lnTo>
                  <a:lnTo>
                    <a:pt x="17" y="7"/>
                  </a:lnTo>
                  <a:lnTo>
                    <a:pt x="17" y="7"/>
                  </a:lnTo>
                  <a:lnTo>
                    <a:pt x="17" y="9"/>
                  </a:lnTo>
                  <a:lnTo>
                    <a:pt x="17" y="9"/>
                  </a:lnTo>
                  <a:lnTo>
                    <a:pt x="17" y="9"/>
                  </a:lnTo>
                  <a:lnTo>
                    <a:pt x="17" y="9"/>
                  </a:lnTo>
                  <a:lnTo>
                    <a:pt x="15" y="9"/>
                  </a:lnTo>
                  <a:lnTo>
                    <a:pt x="15" y="9"/>
                  </a:lnTo>
                  <a:lnTo>
                    <a:pt x="15" y="9"/>
                  </a:lnTo>
                  <a:lnTo>
                    <a:pt x="17" y="9"/>
                  </a:lnTo>
                  <a:lnTo>
                    <a:pt x="17" y="9"/>
                  </a:lnTo>
                  <a:lnTo>
                    <a:pt x="17" y="9"/>
                  </a:lnTo>
                  <a:lnTo>
                    <a:pt x="17" y="9"/>
                  </a:lnTo>
                  <a:lnTo>
                    <a:pt x="17" y="9"/>
                  </a:lnTo>
                  <a:lnTo>
                    <a:pt x="17" y="9"/>
                  </a:lnTo>
                  <a:lnTo>
                    <a:pt x="17" y="9"/>
                  </a:lnTo>
                  <a:lnTo>
                    <a:pt x="17" y="9"/>
                  </a:lnTo>
                  <a:lnTo>
                    <a:pt x="17" y="9"/>
                  </a:lnTo>
                  <a:lnTo>
                    <a:pt x="17" y="9"/>
                  </a:lnTo>
                  <a:lnTo>
                    <a:pt x="17" y="9"/>
                  </a:lnTo>
                  <a:lnTo>
                    <a:pt x="17" y="9"/>
                  </a:lnTo>
                  <a:lnTo>
                    <a:pt x="17" y="9"/>
                  </a:lnTo>
                  <a:lnTo>
                    <a:pt x="17" y="9"/>
                  </a:lnTo>
                  <a:lnTo>
                    <a:pt x="17" y="9"/>
                  </a:lnTo>
                  <a:lnTo>
                    <a:pt x="17" y="9"/>
                  </a:lnTo>
                  <a:lnTo>
                    <a:pt x="17" y="9"/>
                  </a:lnTo>
                  <a:lnTo>
                    <a:pt x="17" y="9"/>
                  </a:lnTo>
                  <a:lnTo>
                    <a:pt x="17" y="11"/>
                  </a:lnTo>
                  <a:lnTo>
                    <a:pt x="17" y="11"/>
                  </a:lnTo>
                  <a:lnTo>
                    <a:pt x="17" y="11"/>
                  </a:lnTo>
                  <a:lnTo>
                    <a:pt x="17" y="11"/>
                  </a:lnTo>
                  <a:lnTo>
                    <a:pt x="17" y="11"/>
                  </a:lnTo>
                  <a:lnTo>
                    <a:pt x="17" y="11"/>
                  </a:lnTo>
                  <a:lnTo>
                    <a:pt x="17" y="11"/>
                  </a:lnTo>
                  <a:lnTo>
                    <a:pt x="17" y="11"/>
                  </a:lnTo>
                  <a:lnTo>
                    <a:pt x="17" y="11"/>
                  </a:lnTo>
                  <a:lnTo>
                    <a:pt x="17" y="11"/>
                  </a:lnTo>
                  <a:lnTo>
                    <a:pt x="17" y="11"/>
                  </a:lnTo>
                  <a:lnTo>
                    <a:pt x="17" y="11"/>
                  </a:lnTo>
                  <a:lnTo>
                    <a:pt x="17" y="11"/>
                  </a:lnTo>
                  <a:lnTo>
                    <a:pt x="17" y="12"/>
                  </a:lnTo>
                  <a:lnTo>
                    <a:pt x="17" y="12"/>
                  </a:lnTo>
                  <a:lnTo>
                    <a:pt x="17" y="12"/>
                  </a:lnTo>
                  <a:lnTo>
                    <a:pt x="17" y="12"/>
                  </a:lnTo>
                  <a:lnTo>
                    <a:pt x="17" y="12"/>
                  </a:lnTo>
                  <a:lnTo>
                    <a:pt x="17" y="12"/>
                  </a:lnTo>
                  <a:lnTo>
                    <a:pt x="17" y="12"/>
                  </a:lnTo>
                  <a:lnTo>
                    <a:pt x="17" y="12"/>
                  </a:lnTo>
                  <a:lnTo>
                    <a:pt x="17" y="12"/>
                  </a:lnTo>
                  <a:lnTo>
                    <a:pt x="17" y="12"/>
                  </a:lnTo>
                  <a:lnTo>
                    <a:pt x="17" y="14"/>
                  </a:lnTo>
                  <a:lnTo>
                    <a:pt x="17" y="14"/>
                  </a:lnTo>
                  <a:lnTo>
                    <a:pt x="17" y="14"/>
                  </a:lnTo>
                  <a:lnTo>
                    <a:pt x="17" y="14"/>
                  </a:lnTo>
                  <a:lnTo>
                    <a:pt x="17" y="14"/>
                  </a:lnTo>
                  <a:lnTo>
                    <a:pt x="17" y="14"/>
                  </a:lnTo>
                  <a:lnTo>
                    <a:pt x="17" y="14"/>
                  </a:lnTo>
                  <a:lnTo>
                    <a:pt x="17" y="14"/>
                  </a:lnTo>
                  <a:lnTo>
                    <a:pt x="19" y="14"/>
                  </a:lnTo>
                  <a:lnTo>
                    <a:pt x="19" y="14"/>
                  </a:lnTo>
                  <a:lnTo>
                    <a:pt x="19" y="14"/>
                  </a:lnTo>
                  <a:lnTo>
                    <a:pt x="19" y="14"/>
                  </a:lnTo>
                  <a:lnTo>
                    <a:pt x="19" y="14"/>
                  </a:lnTo>
                  <a:lnTo>
                    <a:pt x="19" y="14"/>
                  </a:lnTo>
                  <a:lnTo>
                    <a:pt x="19" y="14"/>
                  </a:lnTo>
                  <a:lnTo>
                    <a:pt x="17" y="14"/>
                  </a:lnTo>
                  <a:lnTo>
                    <a:pt x="17" y="14"/>
                  </a:lnTo>
                  <a:lnTo>
                    <a:pt x="17" y="16"/>
                  </a:lnTo>
                  <a:lnTo>
                    <a:pt x="17" y="16"/>
                  </a:lnTo>
                  <a:lnTo>
                    <a:pt x="17" y="16"/>
                  </a:lnTo>
                  <a:lnTo>
                    <a:pt x="17" y="16"/>
                  </a:lnTo>
                  <a:lnTo>
                    <a:pt x="15" y="16"/>
                  </a:lnTo>
                  <a:lnTo>
                    <a:pt x="15" y="16"/>
                  </a:lnTo>
                  <a:lnTo>
                    <a:pt x="15" y="16"/>
                  </a:lnTo>
                  <a:lnTo>
                    <a:pt x="15" y="16"/>
                  </a:lnTo>
                  <a:lnTo>
                    <a:pt x="15" y="18"/>
                  </a:lnTo>
                  <a:lnTo>
                    <a:pt x="15" y="18"/>
                  </a:lnTo>
                  <a:lnTo>
                    <a:pt x="15" y="18"/>
                  </a:lnTo>
                  <a:lnTo>
                    <a:pt x="15" y="18"/>
                  </a:lnTo>
                  <a:lnTo>
                    <a:pt x="15" y="18"/>
                  </a:lnTo>
                  <a:lnTo>
                    <a:pt x="15" y="18"/>
                  </a:lnTo>
                  <a:lnTo>
                    <a:pt x="15" y="18"/>
                  </a:lnTo>
                  <a:lnTo>
                    <a:pt x="15" y="18"/>
                  </a:lnTo>
                  <a:lnTo>
                    <a:pt x="17" y="18"/>
                  </a:lnTo>
                  <a:lnTo>
                    <a:pt x="17" y="18"/>
                  </a:lnTo>
                  <a:lnTo>
                    <a:pt x="17" y="18"/>
                  </a:lnTo>
                  <a:lnTo>
                    <a:pt x="17" y="18"/>
                  </a:lnTo>
                  <a:lnTo>
                    <a:pt x="17" y="18"/>
                  </a:lnTo>
                  <a:lnTo>
                    <a:pt x="17" y="18"/>
                  </a:lnTo>
                  <a:lnTo>
                    <a:pt x="17" y="18"/>
                  </a:lnTo>
                  <a:lnTo>
                    <a:pt x="17" y="18"/>
                  </a:lnTo>
                  <a:lnTo>
                    <a:pt x="17" y="18"/>
                  </a:lnTo>
                  <a:lnTo>
                    <a:pt x="17" y="18"/>
                  </a:lnTo>
                  <a:lnTo>
                    <a:pt x="17" y="18"/>
                  </a:lnTo>
                  <a:lnTo>
                    <a:pt x="17" y="20"/>
                  </a:lnTo>
                  <a:lnTo>
                    <a:pt x="17" y="20"/>
                  </a:lnTo>
                  <a:lnTo>
                    <a:pt x="17" y="20"/>
                  </a:lnTo>
                  <a:lnTo>
                    <a:pt x="17" y="20"/>
                  </a:lnTo>
                  <a:lnTo>
                    <a:pt x="17" y="20"/>
                  </a:lnTo>
                  <a:lnTo>
                    <a:pt x="17" y="20"/>
                  </a:lnTo>
                  <a:lnTo>
                    <a:pt x="17" y="20"/>
                  </a:lnTo>
                  <a:lnTo>
                    <a:pt x="17" y="20"/>
                  </a:lnTo>
                  <a:lnTo>
                    <a:pt x="17" y="20"/>
                  </a:lnTo>
                  <a:lnTo>
                    <a:pt x="17" y="20"/>
                  </a:lnTo>
                  <a:lnTo>
                    <a:pt x="17" y="20"/>
                  </a:lnTo>
                  <a:lnTo>
                    <a:pt x="17" y="20"/>
                  </a:lnTo>
                  <a:lnTo>
                    <a:pt x="17" y="21"/>
                  </a:lnTo>
                  <a:lnTo>
                    <a:pt x="17" y="21"/>
                  </a:lnTo>
                  <a:lnTo>
                    <a:pt x="17" y="21"/>
                  </a:lnTo>
                  <a:lnTo>
                    <a:pt x="17" y="21"/>
                  </a:lnTo>
                  <a:lnTo>
                    <a:pt x="17" y="21"/>
                  </a:lnTo>
                  <a:lnTo>
                    <a:pt x="17" y="21"/>
                  </a:lnTo>
                  <a:lnTo>
                    <a:pt x="17" y="21"/>
                  </a:lnTo>
                  <a:lnTo>
                    <a:pt x="17" y="21"/>
                  </a:lnTo>
                  <a:lnTo>
                    <a:pt x="17" y="21"/>
                  </a:lnTo>
                  <a:lnTo>
                    <a:pt x="17" y="21"/>
                  </a:lnTo>
                  <a:lnTo>
                    <a:pt x="15" y="21"/>
                  </a:lnTo>
                  <a:lnTo>
                    <a:pt x="15" y="21"/>
                  </a:lnTo>
                  <a:lnTo>
                    <a:pt x="15" y="21"/>
                  </a:lnTo>
                  <a:lnTo>
                    <a:pt x="15" y="21"/>
                  </a:lnTo>
                  <a:lnTo>
                    <a:pt x="15" y="21"/>
                  </a:lnTo>
                  <a:lnTo>
                    <a:pt x="15" y="21"/>
                  </a:lnTo>
                  <a:lnTo>
                    <a:pt x="15" y="21"/>
                  </a:lnTo>
                  <a:lnTo>
                    <a:pt x="15" y="21"/>
                  </a:lnTo>
                  <a:lnTo>
                    <a:pt x="15" y="21"/>
                  </a:lnTo>
                  <a:lnTo>
                    <a:pt x="15" y="21"/>
                  </a:lnTo>
                  <a:lnTo>
                    <a:pt x="15" y="21"/>
                  </a:lnTo>
                  <a:lnTo>
                    <a:pt x="15" y="21"/>
                  </a:lnTo>
                  <a:lnTo>
                    <a:pt x="13" y="21"/>
                  </a:lnTo>
                  <a:lnTo>
                    <a:pt x="13" y="21"/>
                  </a:lnTo>
                  <a:lnTo>
                    <a:pt x="13" y="20"/>
                  </a:lnTo>
                  <a:lnTo>
                    <a:pt x="13" y="20"/>
                  </a:lnTo>
                  <a:lnTo>
                    <a:pt x="13" y="20"/>
                  </a:lnTo>
                  <a:lnTo>
                    <a:pt x="13" y="20"/>
                  </a:lnTo>
                  <a:lnTo>
                    <a:pt x="13" y="20"/>
                  </a:lnTo>
                  <a:lnTo>
                    <a:pt x="13" y="20"/>
                  </a:lnTo>
                  <a:lnTo>
                    <a:pt x="11" y="20"/>
                  </a:lnTo>
                  <a:lnTo>
                    <a:pt x="11" y="20"/>
                  </a:lnTo>
                  <a:lnTo>
                    <a:pt x="11" y="20"/>
                  </a:lnTo>
                  <a:lnTo>
                    <a:pt x="11" y="20"/>
                  </a:lnTo>
                  <a:lnTo>
                    <a:pt x="11" y="20"/>
                  </a:lnTo>
                  <a:lnTo>
                    <a:pt x="11" y="20"/>
                  </a:lnTo>
                  <a:lnTo>
                    <a:pt x="11" y="18"/>
                  </a:lnTo>
                  <a:lnTo>
                    <a:pt x="11" y="18"/>
                  </a:lnTo>
                  <a:lnTo>
                    <a:pt x="11" y="18"/>
                  </a:lnTo>
                  <a:lnTo>
                    <a:pt x="11" y="18"/>
                  </a:lnTo>
                  <a:lnTo>
                    <a:pt x="9" y="18"/>
                  </a:lnTo>
                  <a:lnTo>
                    <a:pt x="9" y="18"/>
                  </a:lnTo>
                  <a:lnTo>
                    <a:pt x="9" y="18"/>
                  </a:lnTo>
                  <a:lnTo>
                    <a:pt x="9" y="18"/>
                  </a:lnTo>
                  <a:lnTo>
                    <a:pt x="9" y="18"/>
                  </a:lnTo>
                  <a:lnTo>
                    <a:pt x="9" y="18"/>
                  </a:lnTo>
                  <a:lnTo>
                    <a:pt x="9" y="18"/>
                  </a:lnTo>
                  <a:lnTo>
                    <a:pt x="9" y="18"/>
                  </a:lnTo>
                  <a:lnTo>
                    <a:pt x="9" y="18"/>
                  </a:lnTo>
                  <a:lnTo>
                    <a:pt x="9" y="18"/>
                  </a:lnTo>
                  <a:lnTo>
                    <a:pt x="9" y="18"/>
                  </a:lnTo>
                  <a:lnTo>
                    <a:pt x="9" y="18"/>
                  </a:lnTo>
                  <a:lnTo>
                    <a:pt x="9" y="18"/>
                  </a:lnTo>
                  <a:lnTo>
                    <a:pt x="9" y="16"/>
                  </a:lnTo>
                  <a:lnTo>
                    <a:pt x="9" y="16"/>
                  </a:lnTo>
                  <a:lnTo>
                    <a:pt x="9" y="16"/>
                  </a:lnTo>
                  <a:lnTo>
                    <a:pt x="8" y="18"/>
                  </a:lnTo>
                  <a:lnTo>
                    <a:pt x="8" y="18"/>
                  </a:lnTo>
                  <a:lnTo>
                    <a:pt x="8" y="18"/>
                  </a:lnTo>
                  <a:lnTo>
                    <a:pt x="8" y="16"/>
                  </a:lnTo>
                  <a:lnTo>
                    <a:pt x="8" y="16"/>
                  </a:lnTo>
                  <a:lnTo>
                    <a:pt x="8" y="16"/>
                  </a:lnTo>
                  <a:lnTo>
                    <a:pt x="9" y="16"/>
                  </a:lnTo>
                  <a:lnTo>
                    <a:pt x="9" y="16"/>
                  </a:lnTo>
                  <a:lnTo>
                    <a:pt x="9" y="16"/>
                  </a:lnTo>
                  <a:lnTo>
                    <a:pt x="8" y="16"/>
                  </a:lnTo>
                  <a:lnTo>
                    <a:pt x="9" y="16"/>
                  </a:lnTo>
                  <a:lnTo>
                    <a:pt x="8" y="14"/>
                  </a:lnTo>
                  <a:lnTo>
                    <a:pt x="8" y="14"/>
                  </a:lnTo>
                  <a:lnTo>
                    <a:pt x="8" y="14"/>
                  </a:lnTo>
                  <a:lnTo>
                    <a:pt x="9" y="14"/>
                  </a:lnTo>
                  <a:lnTo>
                    <a:pt x="9" y="14"/>
                  </a:lnTo>
                  <a:lnTo>
                    <a:pt x="9" y="14"/>
                  </a:lnTo>
                  <a:lnTo>
                    <a:pt x="9" y="14"/>
                  </a:lnTo>
                  <a:lnTo>
                    <a:pt x="9" y="14"/>
                  </a:lnTo>
                  <a:lnTo>
                    <a:pt x="9" y="14"/>
                  </a:lnTo>
                  <a:lnTo>
                    <a:pt x="9" y="12"/>
                  </a:lnTo>
                  <a:lnTo>
                    <a:pt x="9" y="12"/>
                  </a:lnTo>
                  <a:lnTo>
                    <a:pt x="9" y="12"/>
                  </a:lnTo>
                  <a:lnTo>
                    <a:pt x="9" y="12"/>
                  </a:lnTo>
                  <a:lnTo>
                    <a:pt x="9" y="12"/>
                  </a:lnTo>
                  <a:lnTo>
                    <a:pt x="11" y="12"/>
                  </a:lnTo>
                  <a:lnTo>
                    <a:pt x="11" y="12"/>
                  </a:lnTo>
                  <a:lnTo>
                    <a:pt x="11" y="12"/>
                  </a:lnTo>
                  <a:lnTo>
                    <a:pt x="11" y="12"/>
                  </a:lnTo>
                  <a:lnTo>
                    <a:pt x="11" y="12"/>
                  </a:lnTo>
                  <a:lnTo>
                    <a:pt x="11" y="12"/>
                  </a:lnTo>
                  <a:lnTo>
                    <a:pt x="11" y="12"/>
                  </a:lnTo>
                  <a:lnTo>
                    <a:pt x="13" y="12"/>
                  </a:lnTo>
                  <a:lnTo>
                    <a:pt x="13" y="11"/>
                  </a:lnTo>
                  <a:lnTo>
                    <a:pt x="13" y="11"/>
                  </a:lnTo>
                  <a:lnTo>
                    <a:pt x="13" y="11"/>
                  </a:lnTo>
                  <a:lnTo>
                    <a:pt x="13" y="11"/>
                  </a:lnTo>
                  <a:lnTo>
                    <a:pt x="11" y="11"/>
                  </a:lnTo>
                  <a:lnTo>
                    <a:pt x="11" y="11"/>
                  </a:lnTo>
                  <a:lnTo>
                    <a:pt x="11" y="11"/>
                  </a:lnTo>
                  <a:lnTo>
                    <a:pt x="11" y="11"/>
                  </a:lnTo>
                  <a:lnTo>
                    <a:pt x="11" y="9"/>
                  </a:lnTo>
                  <a:lnTo>
                    <a:pt x="11" y="9"/>
                  </a:lnTo>
                  <a:lnTo>
                    <a:pt x="11" y="9"/>
                  </a:lnTo>
                  <a:lnTo>
                    <a:pt x="11" y="9"/>
                  </a:lnTo>
                  <a:lnTo>
                    <a:pt x="11" y="9"/>
                  </a:lnTo>
                  <a:lnTo>
                    <a:pt x="11" y="9"/>
                  </a:lnTo>
                  <a:lnTo>
                    <a:pt x="11" y="9"/>
                  </a:lnTo>
                  <a:lnTo>
                    <a:pt x="11" y="9"/>
                  </a:lnTo>
                  <a:lnTo>
                    <a:pt x="13" y="9"/>
                  </a:lnTo>
                  <a:lnTo>
                    <a:pt x="13" y="9"/>
                  </a:lnTo>
                  <a:lnTo>
                    <a:pt x="13" y="9"/>
                  </a:lnTo>
                  <a:lnTo>
                    <a:pt x="13" y="9"/>
                  </a:lnTo>
                  <a:lnTo>
                    <a:pt x="13" y="7"/>
                  </a:lnTo>
                  <a:lnTo>
                    <a:pt x="13" y="7"/>
                  </a:lnTo>
                  <a:lnTo>
                    <a:pt x="13" y="7"/>
                  </a:lnTo>
                  <a:lnTo>
                    <a:pt x="13" y="7"/>
                  </a:lnTo>
                  <a:lnTo>
                    <a:pt x="13" y="7"/>
                  </a:lnTo>
                  <a:lnTo>
                    <a:pt x="13" y="7"/>
                  </a:lnTo>
                  <a:lnTo>
                    <a:pt x="13" y="7"/>
                  </a:lnTo>
                  <a:lnTo>
                    <a:pt x="13" y="7"/>
                  </a:lnTo>
                  <a:lnTo>
                    <a:pt x="13" y="7"/>
                  </a:lnTo>
                  <a:lnTo>
                    <a:pt x="13" y="7"/>
                  </a:lnTo>
                  <a:lnTo>
                    <a:pt x="13" y="7"/>
                  </a:lnTo>
                  <a:lnTo>
                    <a:pt x="13" y="7"/>
                  </a:lnTo>
                  <a:lnTo>
                    <a:pt x="13" y="7"/>
                  </a:lnTo>
                  <a:lnTo>
                    <a:pt x="13" y="7"/>
                  </a:lnTo>
                  <a:lnTo>
                    <a:pt x="13" y="7"/>
                  </a:lnTo>
                  <a:lnTo>
                    <a:pt x="13" y="7"/>
                  </a:lnTo>
                  <a:lnTo>
                    <a:pt x="13" y="7"/>
                  </a:lnTo>
                  <a:lnTo>
                    <a:pt x="13" y="7"/>
                  </a:lnTo>
                  <a:lnTo>
                    <a:pt x="13" y="7"/>
                  </a:lnTo>
                  <a:lnTo>
                    <a:pt x="13" y="7"/>
                  </a:lnTo>
                  <a:lnTo>
                    <a:pt x="13" y="7"/>
                  </a:lnTo>
                  <a:lnTo>
                    <a:pt x="13" y="7"/>
                  </a:lnTo>
                  <a:lnTo>
                    <a:pt x="13" y="5"/>
                  </a:lnTo>
                  <a:lnTo>
                    <a:pt x="13" y="5"/>
                  </a:lnTo>
                  <a:lnTo>
                    <a:pt x="13" y="5"/>
                  </a:lnTo>
                  <a:lnTo>
                    <a:pt x="13" y="5"/>
                  </a:lnTo>
                  <a:lnTo>
                    <a:pt x="13" y="5"/>
                  </a:lnTo>
                  <a:lnTo>
                    <a:pt x="11" y="7"/>
                  </a:lnTo>
                  <a:lnTo>
                    <a:pt x="11" y="7"/>
                  </a:lnTo>
                  <a:lnTo>
                    <a:pt x="11" y="7"/>
                  </a:lnTo>
                  <a:lnTo>
                    <a:pt x="13" y="7"/>
                  </a:lnTo>
                  <a:lnTo>
                    <a:pt x="13" y="7"/>
                  </a:lnTo>
                  <a:lnTo>
                    <a:pt x="13" y="7"/>
                  </a:lnTo>
                  <a:lnTo>
                    <a:pt x="13" y="7"/>
                  </a:lnTo>
                  <a:lnTo>
                    <a:pt x="13" y="7"/>
                  </a:lnTo>
                  <a:lnTo>
                    <a:pt x="13" y="7"/>
                  </a:lnTo>
                  <a:lnTo>
                    <a:pt x="13" y="7"/>
                  </a:lnTo>
                  <a:lnTo>
                    <a:pt x="13" y="9"/>
                  </a:lnTo>
                  <a:lnTo>
                    <a:pt x="13" y="9"/>
                  </a:lnTo>
                  <a:lnTo>
                    <a:pt x="13" y="7"/>
                  </a:lnTo>
                  <a:lnTo>
                    <a:pt x="11" y="7"/>
                  </a:lnTo>
                  <a:lnTo>
                    <a:pt x="11" y="9"/>
                  </a:lnTo>
                  <a:lnTo>
                    <a:pt x="11" y="9"/>
                  </a:lnTo>
                  <a:lnTo>
                    <a:pt x="11" y="9"/>
                  </a:lnTo>
                  <a:lnTo>
                    <a:pt x="11" y="9"/>
                  </a:lnTo>
                  <a:lnTo>
                    <a:pt x="11" y="9"/>
                  </a:lnTo>
                  <a:lnTo>
                    <a:pt x="11" y="9"/>
                  </a:lnTo>
                  <a:lnTo>
                    <a:pt x="11" y="9"/>
                  </a:lnTo>
                  <a:lnTo>
                    <a:pt x="11" y="9"/>
                  </a:lnTo>
                  <a:lnTo>
                    <a:pt x="11" y="9"/>
                  </a:lnTo>
                  <a:lnTo>
                    <a:pt x="11" y="11"/>
                  </a:lnTo>
                  <a:lnTo>
                    <a:pt x="11" y="11"/>
                  </a:lnTo>
                  <a:lnTo>
                    <a:pt x="11" y="11"/>
                  </a:lnTo>
                  <a:lnTo>
                    <a:pt x="11" y="11"/>
                  </a:lnTo>
                  <a:lnTo>
                    <a:pt x="11" y="11"/>
                  </a:lnTo>
                  <a:lnTo>
                    <a:pt x="11" y="11"/>
                  </a:lnTo>
                  <a:lnTo>
                    <a:pt x="11" y="11"/>
                  </a:lnTo>
                  <a:lnTo>
                    <a:pt x="13" y="11"/>
                  </a:lnTo>
                  <a:lnTo>
                    <a:pt x="13" y="11"/>
                  </a:lnTo>
                  <a:lnTo>
                    <a:pt x="11" y="12"/>
                  </a:lnTo>
                  <a:lnTo>
                    <a:pt x="11" y="12"/>
                  </a:lnTo>
                  <a:lnTo>
                    <a:pt x="11" y="12"/>
                  </a:lnTo>
                  <a:lnTo>
                    <a:pt x="11" y="12"/>
                  </a:lnTo>
                  <a:lnTo>
                    <a:pt x="11" y="12"/>
                  </a:lnTo>
                  <a:lnTo>
                    <a:pt x="11" y="12"/>
                  </a:lnTo>
                  <a:lnTo>
                    <a:pt x="11" y="12"/>
                  </a:lnTo>
                  <a:lnTo>
                    <a:pt x="9" y="12"/>
                  </a:lnTo>
                  <a:lnTo>
                    <a:pt x="9" y="12"/>
                  </a:lnTo>
                  <a:lnTo>
                    <a:pt x="9" y="12"/>
                  </a:lnTo>
                  <a:lnTo>
                    <a:pt x="9" y="12"/>
                  </a:lnTo>
                  <a:lnTo>
                    <a:pt x="9" y="12"/>
                  </a:lnTo>
                  <a:lnTo>
                    <a:pt x="9" y="12"/>
                  </a:lnTo>
                  <a:lnTo>
                    <a:pt x="9" y="12"/>
                  </a:lnTo>
                  <a:lnTo>
                    <a:pt x="9" y="14"/>
                  </a:lnTo>
                  <a:lnTo>
                    <a:pt x="9" y="14"/>
                  </a:lnTo>
                  <a:lnTo>
                    <a:pt x="9" y="14"/>
                  </a:lnTo>
                  <a:lnTo>
                    <a:pt x="9" y="14"/>
                  </a:lnTo>
                  <a:lnTo>
                    <a:pt x="9" y="14"/>
                  </a:lnTo>
                  <a:lnTo>
                    <a:pt x="8" y="14"/>
                  </a:lnTo>
                  <a:lnTo>
                    <a:pt x="8" y="14"/>
                  </a:lnTo>
                  <a:lnTo>
                    <a:pt x="8" y="14"/>
                  </a:lnTo>
                  <a:lnTo>
                    <a:pt x="8" y="14"/>
                  </a:lnTo>
                  <a:lnTo>
                    <a:pt x="8" y="14"/>
                  </a:lnTo>
                  <a:lnTo>
                    <a:pt x="8" y="14"/>
                  </a:lnTo>
                  <a:lnTo>
                    <a:pt x="8" y="14"/>
                  </a:lnTo>
                  <a:lnTo>
                    <a:pt x="8" y="14"/>
                  </a:lnTo>
                  <a:lnTo>
                    <a:pt x="8" y="14"/>
                  </a:lnTo>
                  <a:lnTo>
                    <a:pt x="8" y="14"/>
                  </a:lnTo>
                  <a:lnTo>
                    <a:pt x="8" y="14"/>
                  </a:lnTo>
                  <a:lnTo>
                    <a:pt x="8" y="14"/>
                  </a:lnTo>
                  <a:lnTo>
                    <a:pt x="8" y="14"/>
                  </a:lnTo>
                  <a:lnTo>
                    <a:pt x="8" y="14"/>
                  </a:lnTo>
                  <a:lnTo>
                    <a:pt x="8" y="14"/>
                  </a:lnTo>
                  <a:lnTo>
                    <a:pt x="8" y="14"/>
                  </a:lnTo>
                  <a:lnTo>
                    <a:pt x="8" y="14"/>
                  </a:lnTo>
                  <a:lnTo>
                    <a:pt x="8" y="14"/>
                  </a:lnTo>
                  <a:lnTo>
                    <a:pt x="6" y="14"/>
                  </a:lnTo>
                  <a:lnTo>
                    <a:pt x="6" y="14"/>
                  </a:lnTo>
                  <a:lnTo>
                    <a:pt x="6" y="14"/>
                  </a:lnTo>
                  <a:lnTo>
                    <a:pt x="6" y="14"/>
                  </a:lnTo>
                  <a:lnTo>
                    <a:pt x="6" y="14"/>
                  </a:lnTo>
                  <a:lnTo>
                    <a:pt x="6" y="14"/>
                  </a:lnTo>
                  <a:lnTo>
                    <a:pt x="6" y="14"/>
                  </a:lnTo>
                  <a:lnTo>
                    <a:pt x="6" y="14"/>
                  </a:lnTo>
                  <a:lnTo>
                    <a:pt x="6" y="12"/>
                  </a:lnTo>
                  <a:lnTo>
                    <a:pt x="6" y="12"/>
                  </a:lnTo>
                  <a:lnTo>
                    <a:pt x="6" y="12"/>
                  </a:lnTo>
                  <a:lnTo>
                    <a:pt x="6" y="12"/>
                  </a:lnTo>
                  <a:lnTo>
                    <a:pt x="4" y="12"/>
                  </a:lnTo>
                  <a:lnTo>
                    <a:pt x="4" y="12"/>
                  </a:lnTo>
                  <a:lnTo>
                    <a:pt x="4" y="12"/>
                  </a:lnTo>
                  <a:lnTo>
                    <a:pt x="4" y="12"/>
                  </a:lnTo>
                  <a:lnTo>
                    <a:pt x="4" y="12"/>
                  </a:lnTo>
                  <a:lnTo>
                    <a:pt x="4" y="12"/>
                  </a:lnTo>
                  <a:lnTo>
                    <a:pt x="2" y="12"/>
                  </a:lnTo>
                  <a:lnTo>
                    <a:pt x="2" y="12"/>
                  </a:lnTo>
                  <a:lnTo>
                    <a:pt x="2" y="12"/>
                  </a:lnTo>
                  <a:lnTo>
                    <a:pt x="2" y="12"/>
                  </a:lnTo>
                  <a:lnTo>
                    <a:pt x="2" y="12"/>
                  </a:lnTo>
                  <a:lnTo>
                    <a:pt x="0" y="11"/>
                  </a:lnTo>
                  <a:lnTo>
                    <a:pt x="0" y="11"/>
                  </a:lnTo>
                  <a:lnTo>
                    <a:pt x="0" y="11"/>
                  </a:lnTo>
                  <a:lnTo>
                    <a:pt x="2" y="11"/>
                  </a:lnTo>
                  <a:lnTo>
                    <a:pt x="2" y="9"/>
                  </a:lnTo>
                  <a:lnTo>
                    <a:pt x="2" y="7"/>
                  </a:lnTo>
                  <a:lnTo>
                    <a:pt x="2" y="7"/>
                  </a:lnTo>
                  <a:lnTo>
                    <a:pt x="2" y="7"/>
                  </a:lnTo>
                  <a:lnTo>
                    <a:pt x="2" y="5"/>
                  </a:lnTo>
                  <a:lnTo>
                    <a:pt x="2" y="5"/>
                  </a:lnTo>
                  <a:lnTo>
                    <a:pt x="2" y="5"/>
                  </a:lnTo>
                  <a:lnTo>
                    <a:pt x="2" y="5"/>
                  </a:lnTo>
                  <a:lnTo>
                    <a:pt x="2" y="5"/>
                  </a:lnTo>
                  <a:lnTo>
                    <a:pt x="4" y="5"/>
                  </a:lnTo>
                  <a:lnTo>
                    <a:pt x="4" y="5"/>
                  </a:lnTo>
                  <a:lnTo>
                    <a:pt x="4" y="5"/>
                  </a:lnTo>
                  <a:lnTo>
                    <a:pt x="4" y="5"/>
                  </a:lnTo>
                  <a:lnTo>
                    <a:pt x="4" y="5"/>
                  </a:lnTo>
                  <a:lnTo>
                    <a:pt x="4" y="5"/>
                  </a:lnTo>
                  <a:lnTo>
                    <a:pt x="4" y="5"/>
                  </a:lnTo>
                  <a:lnTo>
                    <a:pt x="4" y="3"/>
                  </a:lnTo>
                  <a:lnTo>
                    <a:pt x="4" y="3"/>
                  </a:lnTo>
                  <a:lnTo>
                    <a:pt x="4" y="3"/>
                  </a:lnTo>
                  <a:lnTo>
                    <a:pt x="6" y="3"/>
                  </a:lnTo>
                  <a:lnTo>
                    <a:pt x="6" y="3"/>
                  </a:lnTo>
                  <a:lnTo>
                    <a:pt x="8" y="1"/>
                  </a:lnTo>
                  <a:lnTo>
                    <a:pt x="9" y="1"/>
                  </a:lnTo>
                  <a:lnTo>
                    <a:pt x="9" y="1"/>
                  </a:lnTo>
                  <a:lnTo>
                    <a:pt x="9" y="1"/>
                  </a:lnTo>
                  <a:lnTo>
                    <a:pt x="9" y="1"/>
                  </a:lnTo>
                  <a:lnTo>
                    <a:pt x="9" y="1"/>
                  </a:lnTo>
                  <a:lnTo>
                    <a:pt x="9" y="1"/>
                  </a:lnTo>
                  <a:lnTo>
                    <a:pt x="9" y="1"/>
                  </a:lnTo>
                  <a:lnTo>
                    <a:pt x="9" y="1"/>
                  </a:lnTo>
                  <a:lnTo>
                    <a:pt x="9" y="1"/>
                  </a:lnTo>
                  <a:lnTo>
                    <a:pt x="9" y="1"/>
                  </a:lnTo>
                  <a:lnTo>
                    <a:pt x="9" y="1"/>
                  </a:lnTo>
                  <a:lnTo>
                    <a:pt x="9" y="1"/>
                  </a:lnTo>
                  <a:lnTo>
                    <a:pt x="9" y="1"/>
                  </a:lnTo>
                  <a:lnTo>
                    <a:pt x="9" y="0"/>
                  </a:lnTo>
                  <a:lnTo>
                    <a:pt x="9" y="0"/>
                  </a:lnTo>
                  <a:lnTo>
                    <a:pt x="9" y="0"/>
                  </a:lnTo>
                  <a:lnTo>
                    <a:pt x="9" y="0"/>
                  </a:lnTo>
                  <a:lnTo>
                    <a:pt x="9" y="0"/>
                  </a:lnTo>
                  <a:lnTo>
                    <a:pt x="9" y="0"/>
                  </a:lnTo>
                  <a:lnTo>
                    <a:pt x="9" y="0"/>
                  </a:lnTo>
                  <a:lnTo>
                    <a:pt x="9" y="0"/>
                  </a:lnTo>
                  <a:lnTo>
                    <a:pt x="11" y="0"/>
                  </a:lnTo>
                  <a:lnTo>
                    <a:pt x="11" y="1"/>
                  </a:lnTo>
                  <a:lnTo>
                    <a:pt x="11" y="1"/>
                  </a:lnTo>
                  <a:lnTo>
                    <a:pt x="11" y="1"/>
                  </a:lnTo>
                  <a:lnTo>
                    <a:pt x="11" y="1"/>
                  </a:lnTo>
                  <a:lnTo>
                    <a:pt x="11" y="1"/>
                  </a:lnTo>
                  <a:lnTo>
                    <a:pt x="11" y="1"/>
                  </a:lnTo>
                  <a:close/>
                </a:path>
              </a:pathLst>
            </a:custGeom>
            <a:grpFill/>
            <a:ln w="3175" cap="rnd" cmpd="sng">
              <a:solidFill>
                <a:schemeClr val="bg1"/>
              </a:solidFill>
              <a:prstDash val="solid"/>
              <a:round/>
              <a:headEnd type="none" w="med" len="med"/>
              <a:tailEnd type="none" w="med" len="med"/>
            </a:ln>
            <a:effectLst/>
          </p:spPr>
          <p:txBody>
            <a:bodyPr/>
            <a:lstStyle/>
            <a:p>
              <a:endParaRPr lang="en-US" dirty="0">
                <a:solidFill>
                  <a:srgbClr val="000000"/>
                </a:solidFill>
              </a:endParaRPr>
            </a:p>
          </p:txBody>
        </p:sp>
        <p:sp>
          <p:nvSpPr>
            <p:cNvPr id="146" name="Freeform 145"/>
            <p:cNvSpPr>
              <a:spLocks noEditPoints="1"/>
            </p:cNvSpPr>
            <p:nvPr/>
          </p:nvSpPr>
          <p:spPr bwMode="auto">
            <a:xfrm>
              <a:off x="5195206" y="3794766"/>
              <a:ext cx="184336" cy="240360"/>
            </a:xfrm>
            <a:custGeom>
              <a:avLst/>
              <a:gdLst>
                <a:gd name="T0" fmla="*/ 65 w 102"/>
                <a:gd name="T1" fmla="*/ 117 h 133"/>
                <a:gd name="T2" fmla="*/ 64 w 102"/>
                <a:gd name="T3" fmla="*/ 124 h 133"/>
                <a:gd name="T4" fmla="*/ 62 w 102"/>
                <a:gd name="T5" fmla="*/ 124 h 133"/>
                <a:gd name="T6" fmla="*/ 62 w 102"/>
                <a:gd name="T7" fmla="*/ 126 h 133"/>
                <a:gd name="T8" fmla="*/ 64 w 102"/>
                <a:gd name="T9" fmla="*/ 129 h 133"/>
                <a:gd name="T10" fmla="*/ 60 w 102"/>
                <a:gd name="T11" fmla="*/ 127 h 133"/>
                <a:gd name="T12" fmla="*/ 60 w 102"/>
                <a:gd name="T13" fmla="*/ 126 h 133"/>
                <a:gd name="T14" fmla="*/ 62 w 102"/>
                <a:gd name="T15" fmla="*/ 124 h 133"/>
                <a:gd name="T16" fmla="*/ 58 w 102"/>
                <a:gd name="T17" fmla="*/ 122 h 133"/>
                <a:gd name="T18" fmla="*/ 65 w 102"/>
                <a:gd name="T19" fmla="*/ 115 h 133"/>
                <a:gd name="T20" fmla="*/ 80 w 102"/>
                <a:gd name="T21" fmla="*/ 113 h 133"/>
                <a:gd name="T22" fmla="*/ 80 w 102"/>
                <a:gd name="T23" fmla="*/ 124 h 133"/>
                <a:gd name="T24" fmla="*/ 73 w 102"/>
                <a:gd name="T25" fmla="*/ 129 h 133"/>
                <a:gd name="T26" fmla="*/ 67 w 102"/>
                <a:gd name="T27" fmla="*/ 133 h 133"/>
                <a:gd name="T28" fmla="*/ 67 w 102"/>
                <a:gd name="T29" fmla="*/ 131 h 133"/>
                <a:gd name="T30" fmla="*/ 69 w 102"/>
                <a:gd name="T31" fmla="*/ 129 h 133"/>
                <a:gd name="T32" fmla="*/ 73 w 102"/>
                <a:gd name="T33" fmla="*/ 127 h 133"/>
                <a:gd name="T34" fmla="*/ 65 w 102"/>
                <a:gd name="T35" fmla="*/ 129 h 133"/>
                <a:gd name="T36" fmla="*/ 69 w 102"/>
                <a:gd name="T37" fmla="*/ 127 h 133"/>
                <a:gd name="T38" fmla="*/ 67 w 102"/>
                <a:gd name="T39" fmla="*/ 127 h 133"/>
                <a:gd name="T40" fmla="*/ 67 w 102"/>
                <a:gd name="T41" fmla="*/ 122 h 133"/>
                <a:gd name="T42" fmla="*/ 67 w 102"/>
                <a:gd name="T43" fmla="*/ 118 h 133"/>
                <a:gd name="T44" fmla="*/ 71 w 102"/>
                <a:gd name="T45" fmla="*/ 113 h 133"/>
                <a:gd name="T46" fmla="*/ 78 w 102"/>
                <a:gd name="T47" fmla="*/ 107 h 133"/>
                <a:gd name="T48" fmla="*/ 87 w 102"/>
                <a:gd name="T49" fmla="*/ 113 h 133"/>
                <a:gd name="T50" fmla="*/ 82 w 102"/>
                <a:gd name="T51" fmla="*/ 117 h 133"/>
                <a:gd name="T52" fmla="*/ 82 w 102"/>
                <a:gd name="T53" fmla="*/ 107 h 133"/>
                <a:gd name="T54" fmla="*/ 98 w 102"/>
                <a:gd name="T55" fmla="*/ 100 h 133"/>
                <a:gd name="T56" fmla="*/ 102 w 102"/>
                <a:gd name="T57" fmla="*/ 109 h 133"/>
                <a:gd name="T58" fmla="*/ 95 w 102"/>
                <a:gd name="T59" fmla="*/ 111 h 133"/>
                <a:gd name="T60" fmla="*/ 85 w 102"/>
                <a:gd name="T61" fmla="*/ 107 h 133"/>
                <a:gd name="T62" fmla="*/ 85 w 102"/>
                <a:gd name="T63" fmla="*/ 102 h 133"/>
                <a:gd name="T64" fmla="*/ 89 w 102"/>
                <a:gd name="T65" fmla="*/ 96 h 133"/>
                <a:gd name="T66" fmla="*/ 98 w 102"/>
                <a:gd name="T67" fmla="*/ 96 h 133"/>
                <a:gd name="T68" fmla="*/ 69 w 102"/>
                <a:gd name="T69" fmla="*/ 100 h 133"/>
                <a:gd name="T70" fmla="*/ 64 w 102"/>
                <a:gd name="T71" fmla="*/ 107 h 133"/>
                <a:gd name="T72" fmla="*/ 60 w 102"/>
                <a:gd name="T73" fmla="*/ 115 h 133"/>
                <a:gd name="T74" fmla="*/ 60 w 102"/>
                <a:gd name="T75" fmla="*/ 113 h 133"/>
                <a:gd name="T76" fmla="*/ 64 w 102"/>
                <a:gd name="T77" fmla="*/ 104 h 133"/>
                <a:gd name="T78" fmla="*/ 65 w 102"/>
                <a:gd name="T79" fmla="*/ 96 h 133"/>
                <a:gd name="T80" fmla="*/ 71 w 102"/>
                <a:gd name="T81" fmla="*/ 96 h 133"/>
                <a:gd name="T82" fmla="*/ 80 w 102"/>
                <a:gd name="T83" fmla="*/ 98 h 133"/>
                <a:gd name="T84" fmla="*/ 87 w 102"/>
                <a:gd name="T85" fmla="*/ 100 h 133"/>
                <a:gd name="T86" fmla="*/ 80 w 102"/>
                <a:gd name="T87" fmla="*/ 107 h 133"/>
                <a:gd name="T88" fmla="*/ 80 w 102"/>
                <a:gd name="T89" fmla="*/ 106 h 133"/>
                <a:gd name="T90" fmla="*/ 80 w 102"/>
                <a:gd name="T91" fmla="*/ 109 h 133"/>
                <a:gd name="T92" fmla="*/ 74 w 102"/>
                <a:gd name="T93" fmla="*/ 109 h 133"/>
                <a:gd name="T94" fmla="*/ 69 w 102"/>
                <a:gd name="T95" fmla="*/ 113 h 133"/>
                <a:gd name="T96" fmla="*/ 65 w 102"/>
                <a:gd name="T97" fmla="*/ 104 h 133"/>
                <a:gd name="T98" fmla="*/ 71 w 102"/>
                <a:gd name="T99" fmla="*/ 98 h 133"/>
                <a:gd name="T100" fmla="*/ 74 w 102"/>
                <a:gd name="T101" fmla="*/ 91 h 133"/>
                <a:gd name="T102" fmla="*/ 3 w 102"/>
                <a:gd name="T103" fmla="*/ 1 h 133"/>
                <a:gd name="T104" fmla="*/ 7 w 102"/>
                <a:gd name="T105" fmla="*/ 7 h 133"/>
                <a:gd name="T106" fmla="*/ 7 w 102"/>
                <a:gd name="T107" fmla="*/ 5 h 133"/>
                <a:gd name="T108" fmla="*/ 18 w 102"/>
                <a:gd name="T109" fmla="*/ 7 h 133"/>
                <a:gd name="T110" fmla="*/ 18 w 102"/>
                <a:gd name="T111" fmla="*/ 12 h 133"/>
                <a:gd name="T112" fmla="*/ 16 w 102"/>
                <a:gd name="T113" fmla="*/ 20 h 133"/>
                <a:gd name="T114" fmla="*/ 11 w 102"/>
                <a:gd name="T115" fmla="*/ 16 h 133"/>
                <a:gd name="T116" fmla="*/ 9 w 102"/>
                <a:gd name="T117" fmla="*/ 12 h 133"/>
                <a:gd name="T118" fmla="*/ 5 w 102"/>
                <a:gd name="T119" fmla="*/ 11 h 133"/>
                <a:gd name="T120" fmla="*/ 0 w 102"/>
                <a:gd name="T121" fmla="*/ 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2" h="133">
                  <a:moveTo>
                    <a:pt x="67" y="111"/>
                  </a:moveTo>
                  <a:lnTo>
                    <a:pt x="69" y="111"/>
                  </a:lnTo>
                  <a:lnTo>
                    <a:pt x="69" y="113"/>
                  </a:lnTo>
                  <a:lnTo>
                    <a:pt x="69" y="115"/>
                  </a:lnTo>
                  <a:lnTo>
                    <a:pt x="67" y="115"/>
                  </a:lnTo>
                  <a:lnTo>
                    <a:pt x="67" y="117"/>
                  </a:lnTo>
                  <a:lnTo>
                    <a:pt x="65" y="117"/>
                  </a:lnTo>
                  <a:lnTo>
                    <a:pt x="65" y="118"/>
                  </a:lnTo>
                  <a:lnTo>
                    <a:pt x="65" y="120"/>
                  </a:lnTo>
                  <a:lnTo>
                    <a:pt x="67" y="120"/>
                  </a:lnTo>
                  <a:lnTo>
                    <a:pt x="65" y="120"/>
                  </a:lnTo>
                  <a:lnTo>
                    <a:pt x="65" y="122"/>
                  </a:lnTo>
                  <a:lnTo>
                    <a:pt x="64" y="122"/>
                  </a:lnTo>
                  <a:lnTo>
                    <a:pt x="64" y="124"/>
                  </a:lnTo>
                  <a:lnTo>
                    <a:pt x="62" y="124"/>
                  </a:lnTo>
                  <a:lnTo>
                    <a:pt x="62" y="122"/>
                  </a:lnTo>
                  <a:lnTo>
                    <a:pt x="64" y="122"/>
                  </a:lnTo>
                  <a:lnTo>
                    <a:pt x="64" y="120"/>
                  </a:lnTo>
                  <a:lnTo>
                    <a:pt x="64" y="122"/>
                  </a:lnTo>
                  <a:lnTo>
                    <a:pt x="62" y="122"/>
                  </a:lnTo>
                  <a:lnTo>
                    <a:pt x="62" y="124"/>
                  </a:lnTo>
                  <a:lnTo>
                    <a:pt x="64" y="124"/>
                  </a:lnTo>
                  <a:lnTo>
                    <a:pt x="62" y="124"/>
                  </a:lnTo>
                  <a:lnTo>
                    <a:pt x="64" y="124"/>
                  </a:lnTo>
                  <a:lnTo>
                    <a:pt x="64" y="126"/>
                  </a:lnTo>
                  <a:lnTo>
                    <a:pt x="64" y="127"/>
                  </a:lnTo>
                  <a:lnTo>
                    <a:pt x="62" y="127"/>
                  </a:lnTo>
                  <a:lnTo>
                    <a:pt x="62" y="126"/>
                  </a:lnTo>
                  <a:lnTo>
                    <a:pt x="62" y="124"/>
                  </a:lnTo>
                  <a:lnTo>
                    <a:pt x="62" y="126"/>
                  </a:lnTo>
                  <a:lnTo>
                    <a:pt x="62" y="127"/>
                  </a:lnTo>
                  <a:lnTo>
                    <a:pt x="64" y="127"/>
                  </a:lnTo>
                  <a:lnTo>
                    <a:pt x="62" y="127"/>
                  </a:lnTo>
                  <a:lnTo>
                    <a:pt x="62" y="129"/>
                  </a:lnTo>
                  <a:lnTo>
                    <a:pt x="64" y="129"/>
                  </a:lnTo>
                  <a:lnTo>
                    <a:pt x="62" y="131"/>
                  </a:lnTo>
                  <a:lnTo>
                    <a:pt x="60" y="131"/>
                  </a:lnTo>
                  <a:lnTo>
                    <a:pt x="58" y="129"/>
                  </a:lnTo>
                  <a:lnTo>
                    <a:pt x="58" y="127"/>
                  </a:lnTo>
                  <a:lnTo>
                    <a:pt x="58" y="129"/>
                  </a:lnTo>
                  <a:lnTo>
                    <a:pt x="60" y="129"/>
                  </a:lnTo>
                  <a:lnTo>
                    <a:pt x="60" y="127"/>
                  </a:lnTo>
                  <a:lnTo>
                    <a:pt x="60" y="129"/>
                  </a:lnTo>
                  <a:lnTo>
                    <a:pt x="58" y="129"/>
                  </a:lnTo>
                  <a:lnTo>
                    <a:pt x="58" y="127"/>
                  </a:lnTo>
                  <a:lnTo>
                    <a:pt x="58" y="126"/>
                  </a:lnTo>
                  <a:lnTo>
                    <a:pt x="60" y="126"/>
                  </a:lnTo>
                  <a:lnTo>
                    <a:pt x="62" y="126"/>
                  </a:lnTo>
                  <a:lnTo>
                    <a:pt x="60" y="126"/>
                  </a:lnTo>
                  <a:lnTo>
                    <a:pt x="60" y="124"/>
                  </a:lnTo>
                  <a:lnTo>
                    <a:pt x="62" y="124"/>
                  </a:lnTo>
                  <a:lnTo>
                    <a:pt x="60" y="124"/>
                  </a:lnTo>
                  <a:lnTo>
                    <a:pt x="60" y="126"/>
                  </a:lnTo>
                  <a:lnTo>
                    <a:pt x="58" y="126"/>
                  </a:lnTo>
                  <a:lnTo>
                    <a:pt x="60" y="124"/>
                  </a:lnTo>
                  <a:lnTo>
                    <a:pt x="62" y="124"/>
                  </a:lnTo>
                  <a:lnTo>
                    <a:pt x="60" y="124"/>
                  </a:lnTo>
                  <a:lnTo>
                    <a:pt x="62" y="124"/>
                  </a:lnTo>
                  <a:lnTo>
                    <a:pt x="60" y="124"/>
                  </a:lnTo>
                  <a:lnTo>
                    <a:pt x="62" y="124"/>
                  </a:lnTo>
                  <a:lnTo>
                    <a:pt x="60" y="124"/>
                  </a:lnTo>
                  <a:lnTo>
                    <a:pt x="60" y="122"/>
                  </a:lnTo>
                  <a:lnTo>
                    <a:pt x="58" y="122"/>
                  </a:lnTo>
                  <a:lnTo>
                    <a:pt x="60" y="122"/>
                  </a:lnTo>
                  <a:lnTo>
                    <a:pt x="62" y="122"/>
                  </a:lnTo>
                  <a:lnTo>
                    <a:pt x="62" y="120"/>
                  </a:lnTo>
                  <a:lnTo>
                    <a:pt x="62" y="118"/>
                  </a:lnTo>
                  <a:lnTo>
                    <a:pt x="64" y="118"/>
                  </a:lnTo>
                  <a:lnTo>
                    <a:pt x="65" y="117"/>
                  </a:lnTo>
                  <a:lnTo>
                    <a:pt x="65" y="115"/>
                  </a:lnTo>
                  <a:lnTo>
                    <a:pt x="65" y="113"/>
                  </a:lnTo>
                  <a:lnTo>
                    <a:pt x="65" y="111"/>
                  </a:lnTo>
                  <a:lnTo>
                    <a:pt x="67" y="111"/>
                  </a:lnTo>
                  <a:close/>
                  <a:moveTo>
                    <a:pt x="78" y="109"/>
                  </a:moveTo>
                  <a:lnTo>
                    <a:pt x="80" y="109"/>
                  </a:lnTo>
                  <a:lnTo>
                    <a:pt x="80" y="111"/>
                  </a:lnTo>
                  <a:lnTo>
                    <a:pt x="80" y="113"/>
                  </a:lnTo>
                  <a:lnTo>
                    <a:pt x="80" y="115"/>
                  </a:lnTo>
                  <a:lnTo>
                    <a:pt x="80" y="117"/>
                  </a:lnTo>
                  <a:lnTo>
                    <a:pt x="80" y="118"/>
                  </a:lnTo>
                  <a:lnTo>
                    <a:pt x="82" y="118"/>
                  </a:lnTo>
                  <a:lnTo>
                    <a:pt x="80" y="120"/>
                  </a:lnTo>
                  <a:lnTo>
                    <a:pt x="80" y="122"/>
                  </a:lnTo>
                  <a:lnTo>
                    <a:pt x="80" y="124"/>
                  </a:lnTo>
                  <a:lnTo>
                    <a:pt x="78" y="124"/>
                  </a:lnTo>
                  <a:lnTo>
                    <a:pt x="78" y="126"/>
                  </a:lnTo>
                  <a:lnTo>
                    <a:pt x="76" y="126"/>
                  </a:lnTo>
                  <a:lnTo>
                    <a:pt x="76" y="127"/>
                  </a:lnTo>
                  <a:lnTo>
                    <a:pt x="74" y="127"/>
                  </a:lnTo>
                  <a:lnTo>
                    <a:pt x="74" y="129"/>
                  </a:lnTo>
                  <a:lnTo>
                    <a:pt x="73" y="129"/>
                  </a:lnTo>
                  <a:lnTo>
                    <a:pt x="73" y="131"/>
                  </a:lnTo>
                  <a:lnTo>
                    <a:pt x="71" y="131"/>
                  </a:lnTo>
                  <a:lnTo>
                    <a:pt x="73" y="131"/>
                  </a:lnTo>
                  <a:lnTo>
                    <a:pt x="71" y="131"/>
                  </a:lnTo>
                  <a:lnTo>
                    <a:pt x="71" y="133"/>
                  </a:lnTo>
                  <a:lnTo>
                    <a:pt x="69" y="133"/>
                  </a:lnTo>
                  <a:lnTo>
                    <a:pt x="67" y="133"/>
                  </a:lnTo>
                  <a:lnTo>
                    <a:pt x="65" y="133"/>
                  </a:lnTo>
                  <a:lnTo>
                    <a:pt x="65" y="131"/>
                  </a:lnTo>
                  <a:lnTo>
                    <a:pt x="67" y="131"/>
                  </a:lnTo>
                  <a:lnTo>
                    <a:pt x="69" y="131"/>
                  </a:lnTo>
                  <a:lnTo>
                    <a:pt x="67" y="131"/>
                  </a:lnTo>
                  <a:lnTo>
                    <a:pt x="65" y="131"/>
                  </a:lnTo>
                  <a:lnTo>
                    <a:pt x="67" y="131"/>
                  </a:lnTo>
                  <a:lnTo>
                    <a:pt x="65" y="131"/>
                  </a:lnTo>
                  <a:lnTo>
                    <a:pt x="64" y="129"/>
                  </a:lnTo>
                  <a:lnTo>
                    <a:pt x="65" y="129"/>
                  </a:lnTo>
                  <a:lnTo>
                    <a:pt x="65" y="127"/>
                  </a:lnTo>
                  <a:lnTo>
                    <a:pt x="65" y="129"/>
                  </a:lnTo>
                  <a:lnTo>
                    <a:pt x="67" y="129"/>
                  </a:lnTo>
                  <a:lnTo>
                    <a:pt x="69" y="129"/>
                  </a:lnTo>
                  <a:lnTo>
                    <a:pt x="71" y="129"/>
                  </a:lnTo>
                  <a:lnTo>
                    <a:pt x="71" y="127"/>
                  </a:lnTo>
                  <a:lnTo>
                    <a:pt x="71" y="129"/>
                  </a:lnTo>
                  <a:lnTo>
                    <a:pt x="71" y="127"/>
                  </a:lnTo>
                  <a:lnTo>
                    <a:pt x="73" y="127"/>
                  </a:lnTo>
                  <a:lnTo>
                    <a:pt x="74" y="127"/>
                  </a:lnTo>
                  <a:lnTo>
                    <a:pt x="73" y="127"/>
                  </a:lnTo>
                  <a:lnTo>
                    <a:pt x="71" y="127"/>
                  </a:lnTo>
                  <a:lnTo>
                    <a:pt x="71" y="129"/>
                  </a:lnTo>
                  <a:lnTo>
                    <a:pt x="71" y="127"/>
                  </a:lnTo>
                  <a:lnTo>
                    <a:pt x="71" y="129"/>
                  </a:lnTo>
                  <a:lnTo>
                    <a:pt x="69" y="129"/>
                  </a:lnTo>
                  <a:lnTo>
                    <a:pt x="67" y="129"/>
                  </a:lnTo>
                  <a:lnTo>
                    <a:pt x="65" y="129"/>
                  </a:lnTo>
                  <a:lnTo>
                    <a:pt x="65" y="127"/>
                  </a:lnTo>
                  <a:lnTo>
                    <a:pt x="67" y="127"/>
                  </a:lnTo>
                  <a:lnTo>
                    <a:pt x="65" y="127"/>
                  </a:lnTo>
                  <a:lnTo>
                    <a:pt x="67" y="127"/>
                  </a:lnTo>
                  <a:lnTo>
                    <a:pt x="67" y="126"/>
                  </a:lnTo>
                  <a:lnTo>
                    <a:pt x="67" y="127"/>
                  </a:lnTo>
                  <a:lnTo>
                    <a:pt x="69" y="127"/>
                  </a:lnTo>
                  <a:lnTo>
                    <a:pt x="69" y="126"/>
                  </a:lnTo>
                  <a:lnTo>
                    <a:pt x="71" y="126"/>
                  </a:lnTo>
                  <a:lnTo>
                    <a:pt x="73" y="126"/>
                  </a:lnTo>
                  <a:lnTo>
                    <a:pt x="71" y="126"/>
                  </a:lnTo>
                  <a:lnTo>
                    <a:pt x="69" y="126"/>
                  </a:lnTo>
                  <a:lnTo>
                    <a:pt x="69" y="127"/>
                  </a:lnTo>
                  <a:lnTo>
                    <a:pt x="67" y="127"/>
                  </a:lnTo>
                  <a:lnTo>
                    <a:pt x="67" y="126"/>
                  </a:lnTo>
                  <a:lnTo>
                    <a:pt x="67" y="127"/>
                  </a:lnTo>
                  <a:lnTo>
                    <a:pt x="65" y="127"/>
                  </a:lnTo>
                  <a:lnTo>
                    <a:pt x="65" y="126"/>
                  </a:lnTo>
                  <a:lnTo>
                    <a:pt x="67" y="126"/>
                  </a:lnTo>
                  <a:lnTo>
                    <a:pt x="67" y="124"/>
                  </a:lnTo>
                  <a:lnTo>
                    <a:pt x="67" y="122"/>
                  </a:lnTo>
                  <a:lnTo>
                    <a:pt x="67" y="120"/>
                  </a:lnTo>
                  <a:lnTo>
                    <a:pt x="69" y="120"/>
                  </a:lnTo>
                  <a:lnTo>
                    <a:pt x="67" y="120"/>
                  </a:lnTo>
                  <a:lnTo>
                    <a:pt x="67" y="118"/>
                  </a:lnTo>
                  <a:lnTo>
                    <a:pt x="69" y="117"/>
                  </a:lnTo>
                  <a:lnTo>
                    <a:pt x="67" y="117"/>
                  </a:lnTo>
                  <a:lnTo>
                    <a:pt x="67" y="118"/>
                  </a:lnTo>
                  <a:lnTo>
                    <a:pt x="67" y="117"/>
                  </a:lnTo>
                  <a:lnTo>
                    <a:pt x="67" y="115"/>
                  </a:lnTo>
                  <a:lnTo>
                    <a:pt x="69" y="115"/>
                  </a:lnTo>
                  <a:lnTo>
                    <a:pt x="69" y="113"/>
                  </a:lnTo>
                  <a:lnTo>
                    <a:pt x="69" y="111"/>
                  </a:lnTo>
                  <a:lnTo>
                    <a:pt x="71" y="111"/>
                  </a:lnTo>
                  <a:lnTo>
                    <a:pt x="71" y="113"/>
                  </a:lnTo>
                  <a:lnTo>
                    <a:pt x="71" y="111"/>
                  </a:lnTo>
                  <a:lnTo>
                    <a:pt x="73" y="111"/>
                  </a:lnTo>
                  <a:lnTo>
                    <a:pt x="74" y="111"/>
                  </a:lnTo>
                  <a:lnTo>
                    <a:pt x="74" y="109"/>
                  </a:lnTo>
                  <a:lnTo>
                    <a:pt x="76" y="109"/>
                  </a:lnTo>
                  <a:lnTo>
                    <a:pt x="78" y="109"/>
                  </a:lnTo>
                  <a:lnTo>
                    <a:pt x="78" y="107"/>
                  </a:lnTo>
                  <a:lnTo>
                    <a:pt x="78" y="109"/>
                  </a:lnTo>
                  <a:close/>
                  <a:moveTo>
                    <a:pt x="84" y="107"/>
                  </a:moveTo>
                  <a:lnTo>
                    <a:pt x="85" y="106"/>
                  </a:lnTo>
                  <a:lnTo>
                    <a:pt x="85" y="107"/>
                  </a:lnTo>
                  <a:lnTo>
                    <a:pt x="87" y="109"/>
                  </a:lnTo>
                  <a:lnTo>
                    <a:pt x="87" y="111"/>
                  </a:lnTo>
                  <a:lnTo>
                    <a:pt x="87" y="113"/>
                  </a:lnTo>
                  <a:lnTo>
                    <a:pt x="87" y="115"/>
                  </a:lnTo>
                  <a:lnTo>
                    <a:pt x="85" y="115"/>
                  </a:lnTo>
                  <a:lnTo>
                    <a:pt x="85" y="117"/>
                  </a:lnTo>
                  <a:lnTo>
                    <a:pt x="84" y="117"/>
                  </a:lnTo>
                  <a:lnTo>
                    <a:pt x="84" y="118"/>
                  </a:lnTo>
                  <a:lnTo>
                    <a:pt x="82" y="118"/>
                  </a:lnTo>
                  <a:lnTo>
                    <a:pt x="82" y="117"/>
                  </a:lnTo>
                  <a:lnTo>
                    <a:pt x="80" y="117"/>
                  </a:lnTo>
                  <a:lnTo>
                    <a:pt x="80" y="115"/>
                  </a:lnTo>
                  <a:lnTo>
                    <a:pt x="80" y="113"/>
                  </a:lnTo>
                  <a:lnTo>
                    <a:pt x="80" y="111"/>
                  </a:lnTo>
                  <a:lnTo>
                    <a:pt x="80" y="109"/>
                  </a:lnTo>
                  <a:lnTo>
                    <a:pt x="82" y="109"/>
                  </a:lnTo>
                  <a:lnTo>
                    <a:pt x="82" y="107"/>
                  </a:lnTo>
                  <a:lnTo>
                    <a:pt x="82" y="106"/>
                  </a:lnTo>
                  <a:lnTo>
                    <a:pt x="84" y="106"/>
                  </a:lnTo>
                  <a:lnTo>
                    <a:pt x="84" y="107"/>
                  </a:lnTo>
                  <a:close/>
                  <a:moveTo>
                    <a:pt x="98" y="98"/>
                  </a:moveTo>
                  <a:lnTo>
                    <a:pt x="98" y="100"/>
                  </a:lnTo>
                  <a:lnTo>
                    <a:pt x="100" y="100"/>
                  </a:lnTo>
                  <a:lnTo>
                    <a:pt x="98" y="100"/>
                  </a:lnTo>
                  <a:lnTo>
                    <a:pt x="98" y="102"/>
                  </a:lnTo>
                  <a:lnTo>
                    <a:pt x="100" y="102"/>
                  </a:lnTo>
                  <a:lnTo>
                    <a:pt x="100" y="104"/>
                  </a:lnTo>
                  <a:lnTo>
                    <a:pt x="100" y="106"/>
                  </a:lnTo>
                  <a:lnTo>
                    <a:pt x="102" y="106"/>
                  </a:lnTo>
                  <a:lnTo>
                    <a:pt x="102" y="107"/>
                  </a:lnTo>
                  <a:lnTo>
                    <a:pt x="102" y="109"/>
                  </a:lnTo>
                  <a:lnTo>
                    <a:pt x="102" y="107"/>
                  </a:lnTo>
                  <a:lnTo>
                    <a:pt x="102" y="109"/>
                  </a:lnTo>
                  <a:lnTo>
                    <a:pt x="100" y="109"/>
                  </a:lnTo>
                  <a:lnTo>
                    <a:pt x="100" y="111"/>
                  </a:lnTo>
                  <a:lnTo>
                    <a:pt x="98" y="111"/>
                  </a:lnTo>
                  <a:lnTo>
                    <a:pt x="96" y="111"/>
                  </a:lnTo>
                  <a:lnTo>
                    <a:pt x="95" y="111"/>
                  </a:lnTo>
                  <a:lnTo>
                    <a:pt x="93" y="111"/>
                  </a:lnTo>
                  <a:lnTo>
                    <a:pt x="93" y="109"/>
                  </a:lnTo>
                  <a:lnTo>
                    <a:pt x="91" y="109"/>
                  </a:lnTo>
                  <a:lnTo>
                    <a:pt x="91" y="107"/>
                  </a:lnTo>
                  <a:lnTo>
                    <a:pt x="89" y="107"/>
                  </a:lnTo>
                  <a:lnTo>
                    <a:pt x="87" y="107"/>
                  </a:lnTo>
                  <a:lnTo>
                    <a:pt x="85" y="107"/>
                  </a:lnTo>
                  <a:lnTo>
                    <a:pt x="85" y="106"/>
                  </a:lnTo>
                  <a:lnTo>
                    <a:pt x="84" y="106"/>
                  </a:lnTo>
                  <a:lnTo>
                    <a:pt x="85" y="106"/>
                  </a:lnTo>
                  <a:lnTo>
                    <a:pt x="85" y="104"/>
                  </a:lnTo>
                  <a:lnTo>
                    <a:pt x="87" y="104"/>
                  </a:lnTo>
                  <a:lnTo>
                    <a:pt x="85" y="104"/>
                  </a:lnTo>
                  <a:lnTo>
                    <a:pt x="85" y="102"/>
                  </a:lnTo>
                  <a:lnTo>
                    <a:pt x="87" y="102"/>
                  </a:lnTo>
                  <a:lnTo>
                    <a:pt x="87" y="100"/>
                  </a:lnTo>
                  <a:lnTo>
                    <a:pt x="85" y="100"/>
                  </a:lnTo>
                  <a:lnTo>
                    <a:pt x="85" y="98"/>
                  </a:lnTo>
                  <a:lnTo>
                    <a:pt x="87" y="98"/>
                  </a:lnTo>
                  <a:lnTo>
                    <a:pt x="87" y="96"/>
                  </a:lnTo>
                  <a:lnTo>
                    <a:pt x="89" y="96"/>
                  </a:lnTo>
                  <a:lnTo>
                    <a:pt x="89" y="98"/>
                  </a:lnTo>
                  <a:lnTo>
                    <a:pt x="93" y="96"/>
                  </a:lnTo>
                  <a:lnTo>
                    <a:pt x="95" y="96"/>
                  </a:lnTo>
                  <a:lnTo>
                    <a:pt x="95" y="95"/>
                  </a:lnTo>
                  <a:lnTo>
                    <a:pt x="96" y="95"/>
                  </a:lnTo>
                  <a:lnTo>
                    <a:pt x="96" y="96"/>
                  </a:lnTo>
                  <a:lnTo>
                    <a:pt x="98" y="96"/>
                  </a:lnTo>
                  <a:lnTo>
                    <a:pt x="98" y="98"/>
                  </a:lnTo>
                  <a:close/>
                  <a:moveTo>
                    <a:pt x="71" y="96"/>
                  </a:moveTo>
                  <a:lnTo>
                    <a:pt x="73" y="96"/>
                  </a:lnTo>
                  <a:lnTo>
                    <a:pt x="71" y="96"/>
                  </a:lnTo>
                  <a:lnTo>
                    <a:pt x="71" y="98"/>
                  </a:lnTo>
                  <a:lnTo>
                    <a:pt x="69" y="98"/>
                  </a:lnTo>
                  <a:lnTo>
                    <a:pt x="69" y="100"/>
                  </a:lnTo>
                  <a:lnTo>
                    <a:pt x="69" y="102"/>
                  </a:lnTo>
                  <a:lnTo>
                    <a:pt x="67" y="102"/>
                  </a:lnTo>
                  <a:lnTo>
                    <a:pt x="67" y="104"/>
                  </a:lnTo>
                  <a:lnTo>
                    <a:pt x="65" y="104"/>
                  </a:lnTo>
                  <a:lnTo>
                    <a:pt x="65" y="106"/>
                  </a:lnTo>
                  <a:lnTo>
                    <a:pt x="65" y="107"/>
                  </a:lnTo>
                  <a:lnTo>
                    <a:pt x="64" y="107"/>
                  </a:lnTo>
                  <a:lnTo>
                    <a:pt x="64" y="109"/>
                  </a:lnTo>
                  <a:lnTo>
                    <a:pt x="65" y="109"/>
                  </a:lnTo>
                  <a:lnTo>
                    <a:pt x="64" y="111"/>
                  </a:lnTo>
                  <a:lnTo>
                    <a:pt x="64" y="113"/>
                  </a:lnTo>
                  <a:lnTo>
                    <a:pt x="64" y="115"/>
                  </a:lnTo>
                  <a:lnTo>
                    <a:pt x="62" y="115"/>
                  </a:lnTo>
                  <a:lnTo>
                    <a:pt x="60" y="115"/>
                  </a:lnTo>
                  <a:lnTo>
                    <a:pt x="62" y="115"/>
                  </a:lnTo>
                  <a:lnTo>
                    <a:pt x="62" y="113"/>
                  </a:lnTo>
                  <a:lnTo>
                    <a:pt x="62" y="115"/>
                  </a:lnTo>
                  <a:lnTo>
                    <a:pt x="60" y="115"/>
                  </a:lnTo>
                  <a:lnTo>
                    <a:pt x="60" y="117"/>
                  </a:lnTo>
                  <a:lnTo>
                    <a:pt x="60" y="115"/>
                  </a:lnTo>
                  <a:lnTo>
                    <a:pt x="60" y="113"/>
                  </a:lnTo>
                  <a:lnTo>
                    <a:pt x="60" y="111"/>
                  </a:lnTo>
                  <a:lnTo>
                    <a:pt x="60" y="109"/>
                  </a:lnTo>
                  <a:lnTo>
                    <a:pt x="62" y="109"/>
                  </a:lnTo>
                  <a:lnTo>
                    <a:pt x="62" y="107"/>
                  </a:lnTo>
                  <a:lnTo>
                    <a:pt x="62" y="106"/>
                  </a:lnTo>
                  <a:lnTo>
                    <a:pt x="64" y="106"/>
                  </a:lnTo>
                  <a:lnTo>
                    <a:pt x="64" y="104"/>
                  </a:lnTo>
                  <a:lnTo>
                    <a:pt x="64" y="102"/>
                  </a:lnTo>
                  <a:lnTo>
                    <a:pt x="65" y="102"/>
                  </a:lnTo>
                  <a:lnTo>
                    <a:pt x="65" y="100"/>
                  </a:lnTo>
                  <a:lnTo>
                    <a:pt x="65" y="98"/>
                  </a:lnTo>
                  <a:lnTo>
                    <a:pt x="67" y="98"/>
                  </a:lnTo>
                  <a:lnTo>
                    <a:pt x="65" y="98"/>
                  </a:lnTo>
                  <a:lnTo>
                    <a:pt x="65" y="96"/>
                  </a:lnTo>
                  <a:lnTo>
                    <a:pt x="67" y="96"/>
                  </a:lnTo>
                  <a:lnTo>
                    <a:pt x="65" y="96"/>
                  </a:lnTo>
                  <a:lnTo>
                    <a:pt x="67" y="96"/>
                  </a:lnTo>
                  <a:lnTo>
                    <a:pt x="69" y="96"/>
                  </a:lnTo>
                  <a:lnTo>
                    <a:pt x="69" y="95"/>
                  </a:lnTo>
                  <a:lnTo>
                    <a:pt x="71" y="95"/>
                  </a:lnTo>
                  <a:lnTo>
                    <a:pt x="71" y="96"/>
                  </a:lnTo>
                  <a:close/>
                  <a:moveTo>
                    <a:pt x="76" y="91"/>
                  </a:moveTo>
                  <a:lnTo>
                    <a:pt x="76" y="93"/>
                  </a:lnTo>
                  <a:lnTo>
                    <a:pt x="78" y="93"/>
                  </a:lnTo>
                  <a:lnTo>
                    <a:pt x="78" y="95"/>
                  </a:lnTo>
                  <a:lnTo>
                    <a:pt x="78" y="96"/>
                  </a:lnTo>
                  <a:lnTo>
                    <a:pt x="80" y="96"/>
                  </a:lnTo>
                  <a:lnTo>
                    <a:pt x="80" y="98"/>
                  </a:lnTo>
                  <a:lnTo>
                    <a:pt x="80" y="96"/>
                  </a:lnTo>
                  <a:lnTo>
                    <a:pt x="82" y="96"/>
                  </a:lnTo>
                  <a:lnTo>
                    <a:pt x="82" y="98"/>
                  </a:lnTo>
                  <a:lnTo>
                    <a:pt x="82" y="100"/>
                  </a:lnTo>
                  <a:lnTo>
                    <a:pt x="84" y="100"/>
                  </a:lnTo>
                  <a:lnTo>
                    <a:pt x="85" y="100"/>
                  </a:lnTo>
                  <a:lnTo>
                    <a:pt x="87" y="100"/>
                  </a:lnTo>
                  <a:lnTo>
                    <a:pt x="87" y="102"/>
                  </a:lnTo>
                  <a:lnTo>
                    <a:pt x="85" y="102"/>
                  </a:lnTo>
                  <a:lnTo>
                    <a:pt x="85" y="104"/>
                  </a:lnTo>
                  <a:lnTo>
                    <a:pt x="84" y="106"/>
                  </a:lnTo>
                  <a:lnTo>
                    <a:pt x="82" y="106"/>
                  </a:lnTo>
                  <a:lnTo>
                    <a:pt x="82" y="107"/>
                  </a:lnTo>
                  <a:lnTo>
                    <a:pt x="80" y="107"/>
                  </a:lnTo>
                  <a:lnTo>
                    <a:pt x="80" y="106"/>
                  </a:lnTo>
                  <a:lnTo>
                    <a:pt x="82" y="106"/>
                  </a:lnTo>
                  <a:lnTo>
                    <a:pt x="80" y="106"/>
                  </a:lnTo>
                  <a:lnTo>
                    <a:pt x="80" y="104"/>
                  </a:lnTo>
                  <a:lnTo>
                    <a:pt x="80" y="102"/>
                  </a:lnTo>
                  <a:lnTo>
                    <a:pt x="80" y="104"/>
                  </a:lnTo>
                  <a:lnTo>
                    <a:pt x="80" y="106"/>
                  </a:lnTo>
                  <a:lnTo>
                    <a:pt x="82" y="106"/>
                  </a:lnTo>
                  <a:lnTo>
                    <a:pt x="80" y="106"/>
                  </a:lnTo>
                  <a:lnTo>
                    <a:pt x="80" y="107"/>
                  </a:lnTo>
                  <a:lnTo>
                    <a:pt x="82" y="107"/>
                  </a:lnTo>
                  <a:lnTo>
                    <a:pt x="80" y="107"/>
                  </a:lnTo>
                  <a:lnTo>
                    <a:pt x="82" y="107"/>
                  </a:lnTo>
                  <a:lnTo>
                    <a:pt x="80" y="109"/>
                  </a:lnTo>
                  <a:lnTo>
                    <a:pt x="78" y="109"/>
                  </a:lnTo>
                  <a:lnTo>
                    <a:pt x="78" y="107"/>
                  </a:lnTo>
                  <a:lnTo>
                    <a:pt x="76" y="107"/>
                  </a:lnTo>
                  <a:lnTo>
                    <a:pt x="78" y="107"/>
                  </a:lnTo>
                  <a:lnTo>
                    <a:pt x="78" y="109"/>
                  </a:lnTo>
                  <a:lnTo>
                    <a:pt x="76" y="109"/>
                  </a:lnTo>
                  <a:lnTo>
                    <a:pt x="74" y="109"/>
                  </a:lnTo>
                  <a:lnTo>
                    <a:pt x="74" y="111"/>
                  </a:lnTo>
                  <a:lnTo>
                    <a:pt x="73" y="111"/>
                  </a:lnTo>
                  <a:lnTo>
                    <a:pt x="71" y="111"/>
                  </a:lnTo>
                  <a:lnTo>
                    <a:pt x="71" y="113"/>
                  </a:lnTo>
                  <a:lnTo>
                    <a:pt x="71" y="111"/>
                  </a:lnTo>
                  <a:lnTo>
                    <a:pt x="69" y="111"/>
                  </a:lnTo>
                  <a:lnTo>
                    <a:pt x="69" y="113"/>
                  </a:lnTo>
                  <a:lnTo>
                    <a:pt x="69" y="111"/>
                  </a:lnTo>
                  <a:lnTo>
                    <a:pt x="67" y="111"/>
                  </a:lnTo>
                  <a:lnTo>
                    <a:pt x="65" y="111"/>
                  </a:lnTo>
                  <a:lnTo>
                    <a:pt x="65" y="109"/>
                  </a:lnTo>
                  <a:lnTo>
                    <a:pt x="65" y="107"/>
                  </a:lnTo>
                  <a:lnTo>
                    <a:pt x="65" y="106"/>
                  </a:lnTo>
                  <a:lnTo>
                    <a:pt x="65" y="104"/>
                  </a:lnTo>
                  <a:lnTo>
                    <a:pt x="67" y="104"/>
                  </a:lnTo>
                  <a:lnTo>
                    <a:pt x="69" y="104"/>
                  </a:lnTo>
                  <a:lnTo>
                    <a:pt x="67" y="102"/>
                  </a:lnTo>
                  <a:lnTo>
                    <a:pt x="69" y="102"/>
                  </a:lnTo>
                  <a:lnTo>
                    <a:pt x="69" y="100"/>
                  </a:lnTo>
                  <a:lnTo>
                    <a:pt x="69" y="98"/>
                  </a:lnTo>
                  <a:lnTo>
                    <a:pt x="71" y="98"/>
                  </a:lnTo>
                  <a:lnTo>
                    <a:pt x="71" y="96"/>
                  </a:lnTo>
                  <a:lnTo>
                    <a:pt x="73" y="96"/>
                  </a:lnTo>
                  <a:lnTo>
                    <a:pt x="71" y="95"/>
                  </a:lnTo>
                  <a:lnTo>
                    <a:pt x="73" y="95"/>
                  </a:lnTo>
                  <a:lnTo>
                    <a:pt x="73" y="93"/>
                  </a:lnTo>
                  <a:lnTo>
                    <a:pt x="74" y="93"/>
                  </a:lnTo>
                  <a:lnTo>
                    <a:pt x="74" y="91"/>
                  </a:lnTo>
                  <a:lnTo>
                    <a:pt x="76" y="91"/>
                  </a:lnTo>
                  <a:lnTo>
                    <a:pt x="74" y="91"/>
                  </a:lnTo>
                  <a:lnTo>
                    <a:pt x="74" y="89"/>
                  </a:lnTo>
                  <a:lnTo>
                    <a:pt x="76" y="89"/>
                  </a:lnTo>
                  <a:lnTo>
                    <a:pt x="76" y="91"/>
                  </a:lnTo>
                  <a:close/>
                  <a:moveTo>
                    <a:pt x="3" y="0"/>
                  </a:moveTo>
                  <a:lnTo>
                    <a:pt x="3" y="1"/>
                  </a:lnTo>
                  <a:lnTo>
                    <a:pt x="1" y="1"/>
                  </a:lnTo>
                  <a:lnTo>
                    <a:pt x="3" y="1"/>
                  </a:lnTo>
                  <a:lnTo>
                    <a:pt x="5" y="1"/>
                  </a:lnTo>
                  <a:lnTo>
                    <a:pt x="5" y="3"/>
                  </a:lnTo>
                  <a:lnTo>
                    <a:pt x="7" y="3"/>
                  </a:lnTo>
                  <a:lnTo>
                    <a:pt x="7" y="5"/>
                  </a:lnTo>
                  <a:lnTo>
                    <a:pt x="7" y="7"/>
                  </a:lnTo>
                  <a:lnTo>
                    <a:pt x="5" y="7"/>
                  </a:lnTo>
                  <a:lnTo>
                    <a:pt x="7" y="7"/>
                  </a:lnTo>
                  <a:lnTo>
                    <a:pt x="7" y="9"/>
                  </a:lnTo>
                  <a:lnTo>
                    <a:pt x="5" y="9"/>
                  </a:lnTo>
                  <a:lnTo>
                    <a:pt x="7" y="9"/>
                  </a:lnTo>
                  <a:lnTo>
                    <a:pt x="7" y="7"/>
                  </a:lnTo>
                  <a:lnTo>
                    <a:pt x="7" y="5"/>
                  </a:lnTo>
                  <a:lnTo>
                    <a:pt x="9" y="5"/>
                  </a:lnTo>
                  <a:lnTo>
                    <a:pt x="9" y="7"/>
                  </a:lnTo>
                  <a:lnTo>
                    <a:pt x="11" y="7"/>
                  </a:lnTo>
                  <a:lnTo>
                    <a:pt x="12" y="7"/>
                  </a:lnTo>
                  <a:lnTo>
                    <a:pt x="14" y="7"/>
                  </a:lnTo>
                  <a:lnTo>
                    <a:pt x="16" y="7"/>
                  </a:lnTo>
                  <a:lnTo>
                    <a:pt x="18" y="7"/>
                  </a:lnTo>
                  <a:lnTo>
                    <a:pt x="16" y="7"/>
                  </a:lnTo>
                  <a:lnTo>
                    <a:pt x="16" y="9"/>
                  </a:lnTo>
                  <a:lnTo>
                    <a:pt x="16" y="11"/>
                  </a:lnTo>
                  <a:lnTo>
                    <a:pt x="18" y="11"/>
                  </a:lnTo>
                  <a:lnTo>
                    <a:pt x="18" y="12"/>
                  </a:lnTo>
                  <a:lnTo>
                    <a:pt x="16" y="12"/>
                  </a:lnTo>
                  <a:lnTo>
                    <a:pt x="18" y="12"/>
                  </a:lnTo>
                  <a:lnTo>
                    <a:pt x="18" y="14"/>
                  </a:lnTo>
                  <a:lnTo>
                    <a:pt x="18" y="16"/>
                  </a:lnTo>
                  <a:lnTo>
                    <a:pt x="18" y="18"/>
                  </a:lnTo>
                  <a:lnTo>
                    <a:pt x="18" y="20"/>
                  </a:lnTo>
                  <a:lnTo>
                    <a:pt x="16" y="20"/>
                  </a:lnTo>
                  <a:lnTo>
                    <a:pt x="18" y="20"/>
                  </a:lnTo>
                  <a:lnTo>
                    <a:pt x="16" y="20"/>
                  </a:lnTo>
                  <a:lnTo>
                    <a:pt x="16" y="21"/>
                  </a:lnTo>
                  <a:lnTo>
                    <a:pt x="16" y="20"/>
                  </a:lnTo>
                  <a:lnTo>
                    <a:pt x="14" y="20"/>
                  </a:lnTo>
                  <a:lnTo>
                    <a:pt x="14" y="18"/>
                  </a:lnTo>
                  <a:lnTo>
                    <a:pt x="12" y="18"/>
                  </a:lnTo>
                  <a:lnTo>
                    <a:pt x="11" y="18"/>
                  </a:lnTo>
                  <a:lnTo>
                    <a:pt x="11" y="16"/>
                  </a:lnTo>
                  <a:lnTo>
                    <a:pt x="9" y="16"/>
                  </a:lnTo>
                  <a:lnTo>
                    <a:pt x="7" y="16"/>
                  </a:lnTo>
                  <a:lnTo>
                    <a:pt x="7" y="14"/>
                  </a:lnTo>
                  <a:lnTo>
                    <a:pt x="7" y="12"/>
                  </a:lnTo>
                  <a:lnTo>
                    <a:pt x="9" y="12"/>
                  </a:lnTo>
                  <a:lnTo>
                    <a:pt x="9" y="11"/>
                  </a:lnTo>
                  <a:lnTo>
                    <a:pt x="9" y="12"/>
                  </a:lnTo>
                  <a:lnTo>
                    <a:pt x="9" y="11"/>
                  </a:lnTo>
                  <a:lnTo>
                    <a:pt x="7" y="11"/>
                  </a:lnTo>
                  <a:lnTo>
                    <a:pt x="9" y="11"/>
                  </a:lnTo>
                  <a:lnTo>
                    <a:pt x="9" y="12"/>
                  </a:lnTo>
                  <a:lnTo>
                    <a:pt x="7" y="12"/>
                  </a:lnTo>
                  <a:lnTo>
                    <a:pt x="7" y="11"/>
                  </a:lnTo>
                  <a:lnTo>
                    <a:pt x="5" y="11"/>
                  </a:lnTo>
                  <a:lnTo>
                    <a:pt x="5" y="9"/>
                  </a:lnTo>
                  <a:lnTo>
                    <a:pt x="3" y="9"/>
                  </a:lnTo>
                  <a:lnTo>
                    <a:pt x="3" y="7"/>
                  </a:lnTo>
                  <a:lnTo>
                    <a:pt x="1" y="5"/>
                  </a:lnTo>
                  <a:lnTo>
                    <a:pt x="1" y="3"/>
                  </a:lnTo>
                  <a:lnTo>
                    <a:pt x="0" y="3"/>
                  </a:lnTo>
                  <a:lnTo>
                    <a:pt x="0" y="1"/>
                  </a:lnTo>
                  <a:lnTo>
                    <a:pt x="1" y="1"/>
                  </a:lnTo>
                  <a:lnTo>
                    <a:pt x="1" y="0"/>
                  </a:lnTo>
                  <a:lnTo>
                    <a:pt x="3" y="0"/>
                  </a:lnTo>
                  <a:close/>
                </a:path>
              </a:pathLst>
            </a:custGeom>
            <a:grpFill/>
            <a:ln w="3175" cap="rnd" cmpd="sng">
              <a:solidFill>
                <a:schemeClr val="bg1"/>
              </a:solidFill>
              <a:prstDash val="solid"/>
              <a:round/>
              <a:headEnd type="none" w="med" len="med"/>
              <a:tailEnd type="none" w="med" len="med"/>
            </a:ln>
            <a:effectLst/>
          </p:spPr>
          <p:txBody>
            <a:bodyPr/>
            <a:lstStyle/>
            <a:p>
              <a:endParaRPr lang="en-US" dirty="0">
                <a:solidFill>
                  <a:srgbClr val="000000"/>
                </a:solidFill>
              </a:endParaRPr>
            </a:p>
          </p:txBody>
        </p:sp>
        <p:sp>
          <p:nvSpPr>
            <p:cNvPr id="147" name="Freeform 146"/>
            <p:cNvSpPr>
              <a:spLocks noEditPoints="1"/>
            </p:cNvSpPr>
            <p:nvPr/>
          </p:nvSpPr>
          <p:spPr bwMode="auto">
            <a:xfrm>
              <a:off x="5112074" y="3205614"/>
              <a:ext cx="580117" cy="1203606"/>
            </a:xfrm>
            <a:custGeom>
              <a:avLst/>
              <a:gdLst>
                <a:gd name="T0" fmla="*/ 97 w 321"/>
                <a:gd name="T1" fmla="*/ 452 h 666"/>
                <a:gd name="T2" fmla="*/ 228 w 321"/>
                <a:gd name="T3" fmla="*/ 640 h 666"/>
                <a:gd name="T4" fmla="*/ 234 w 321"/>
                <a:gd name="T5" fmla="*/ 623 h 666"/>
                <a:gd name="T6" fmla="*/ 243 w 321"/>
                <a:gd name="T7" fmla="*/ 611 h 666"/>
                <a:gd name="T8" fmla="*/ 234 w 321"/>
                <a:gd name="T9" fmla="*/ 589 h 666"/>
                <a:gd name="T10" fmla="*/ 235 w 321"/>
                <a:gd name="T11" fmla="*/ 578 h 666"/>
                <a:gd name="T12" fmla="*/ 232 w 321"/>
                <a:gd name="T13" fmla="*/ 563 h 666"/>
                <a:gd name="T14" fmla="*/ 217 w 321"/>
                <a:gd name="T15" fmla="*/ 532 h 666"/>
                <a:gd name="T16" fmla="*/ 214 w 321"/>
                <a:gd name="T17" fmla="*/ 536 h 666"/>
                <a:gd name="T18" fmla="*/ 208 w 321"/>
                <a:gd name="T19" fmla="*/ 496 h 666"/>
                <a:gd name="T20" fmla="*/ 199 w 321"/>
                <a:gd name="T21" fmla="*/ 466 h 666"/>
                <a:gd name="T22" fmla="*/ 206 w 321"/>
                <a:gd name="T23" fmla="*/ 428 h 666"/>
                <a:gd name="T24" fmla="*/ 193 w 321"/>
                <a:gd name="T25" fmla="*/ 426 h 666"/>
                <a:gd name="T26" fmla="*/ 181 w 321"/>
                <a:gd name="T27" fmla="*/ 410 h 666"/>
                <a:gd name="T28" fmla="*/ 168 w 321"/>
                <a:gd name="T29" fmla="*/ 400 h 666"/>
                <a:gd name="T30" fmla="*/ 164 w 321"/>
                <a:gd name="T31" fmla="*/ 417 h 666"/>
                <a:gd name="T32" fmla="*/ 152 w 321"/>
                <a:gd name="T33" fmla="*/ 413 h 666"/>
                <a:gd name="T34" fmla="*/ 131 w 321"/>
                <a:gd name="T35" fmla="*/ 399 h 666"/>
                <a:gd name="T36" fmla="*/ 139 w 321"/>
                <a:gd name="T37" fmla="*/ 417 h 666"/>
                <a:gd name="T38" fmla="*/ 119 w 321"/>
                <a:gd name="T39" fmla="*/ 421 h 666"/>
                <a:gd name="T40" fmla="*/ 93 w 321"/>
                <a:gd name="T41" fmla="*/ 444 h 666"/>
                <a:gd name="T42" fmla="*/ 89 w 321"/>
                <a:gd name="T43" fmla="*/ 441 h 666"/>
                <a:gd name="T44" fmla="*/ 93 w 321"/>
                <a:gd name="T45" fmla="*/ 426 h 666"/>
                <a:gd name="T46" fmla="*/ 93 w 321"/>
                <a:gd name="T47" fmla="*/ 411 h 666"/>
                <a:gd name="T48" fmla="*/ 73 w 321"/>
                <a:gd name="T49" fmla="*/ 444 h 666"/>
                <a:gd name="T50" fmla="*/ 84 w 321"/>
                <a:gd name="T51" fmla="*/ 408 h 666"/>
                <a:gd name="T52" fmla="*/ 80 w 321"/>
                <a:gd name="T53" fmla="*/ 377 h 666"/>
                <a:gd name="T54" fmla="*/ 78 w 321"/>
                <a:gd name="T55" fmla="*/ 360 h 666"/>
                <a:gd name="T56" fmla="*/ 69 w 321"/>
                <a:gd name="T57" fmla="*/ 342 h 666"/>
                <a:gd name="T58" fmla="*/ 66 w 321"/>
                <a:gd name="T59" fmla="*/ 333 h 666"/>
                <a:gd name="T60" fmla="*/ 58 w 321"/>
                <a:gd name="T61" fmla="*/ 320 h 666"/>
                <a:gd name="T62" fmla="*/ 53 w 321"/>
                <a:gd name="T63" fmla="*/ 316 h 666"/>
                <a:gd name="T64" fmla="*/ 47 w 321"/>
                <a:gd name="T65" fmla="*/ 307 h 666"/>
                <a:gd name="T66" fmla="*/ 29 w 321"/>
                <a:gd name="T67" fmla="*/ 298 h 666"/>
                <a:gd name="T68" fmla="*/ 27 w 321"/>
                <a:gd name="T69" fmla="*/ 267 h 666"/>
                <a:gd name="T70" fmla="*/ 26 w 321"/>
                <a:gd name="T71" fmla="*/ 294 h 666"/>
                <a:gd name="T72" fmla="*/ 15 w 321"/>
                <a:gd name="T73" fmla="*/ 282 h 666"/>
                <a:gd name="T74" fmla="*/ 0 w 321"/>
                <a:gd name="T75" fmla="*/ 258 h 666"/>
                <a:gd name="T76" fmla="*/ 31 w 321"/>
                <a:gd name="T77" fmla="*/ 229 h 666"/>
                <a:gd name="T78" fmla="*/ 42 w 321"/>
                <a:gd name="T79" fmla="*/ 190 h 666"/>
                <a:gd name="T80" fmla="*/ 68 w 321"/>
                <a:gd name="T81" fmla="*/ 167 h 666"/>
                <a:gd name="T82" fmla="*/ 91 w 321"/>
                <a:gd name="T83" fmla="*/ 110 h 666"/>
                <a:gd name="T84" fmla="*/ 119 w 321"/>
                <a:gd name="T85" fmla="*/ 64 h 666"/>
                <a:gd name="T86" fmla="*/ 172 w 321"/>
                <a:gd name="T87" fmla="*/ 40 h 666"/>
                <a:gd name="T88" fmla="*/ 199 w 321"/>
                <a:gd name="T89" fmla="*/ 6 h 666"/>
                <a:gd name="T90" fmla="*/ 230 w 321"/>
                <a:gd name="T91" fmla="*/ 35 h 666"/>
                <a:gd name="T92" fmla="*/ 230 w 321"/>
                <a:gd name="T93" fmla="*/ 88 h 666"/>
                <a:gd name="T94" fmla="*/ 201 w 321"/>
                <a:gd name="T95" fmla="*/ 119 h 666"/>
                <a:gd name="T96" fmla="*/ 192 w 321"/>
                <a:gd name="T97" fmla="*/ 167 h 666"/>
                <a:gd name="T98" fmla="*/ 232 w 321"/>
                <a:gd name="T99" fmla="*/ 170 h 666"/>
                <a:gd name="T100" fmla="*/ 256 w 321"/>
                <a:gd name="T101" fmla="*/ 209 h 666"/>
                <a:gd name="T102" fmla="*/ 287 w 321"/>
                <a:gd name="T103" fmla="*/ 247 h 666"/>
                <a:gd name="T104" fmla="*/ 310 w 321"/>
                <a:gd name="T105" fmla="*/ 258 h 666"/>
                <a:gd name="T106" fmla="*/ 279 w 321"/>
                <a:gd name="T107" fmla="*/ 289 h 666"/>
                <a:gd name="T108" fmla="*/ 230 w 321"/>
                <a:gd name="T109" fmla="*/ 315 h 666"/>
                <a:gd name="T110" fmla="*/ 197 w 321"/>
                <a:gd name="T111" fmla="*/ 346 h 666"/>
                <a:gd name="T112" fmla="*/ 199 w 321"/>
                <a:gd name="T113" fmla="*/ 386 h 666"/>
                <a:gd name="T114" fmla="*/ 226 w 321"/>
                <a:gd name="T115" fmla="*/ 419 h 666"/>
                <a:gd name="T116" fmla="*/ 228 w 321"/>
                <a:gd name="T117" fmla="*/ 461 h 666"/>
                <a:gd name="T118" fmla="*/ 230 w 321"/>
                <a:gd name="T119" fmla="*/ 510 h 666"/>
                <a:gd name="T120" fmla="*/ 256 w 321"/>
                <a:gd name="T121" fmla="*/ 569 h 666"/>
                <a:gd name="T122" fmla="*/ 248 w 321"/>
                <a:gd name="T123" fmla="*/ 629 h 666"/>
                <a:gd name="T124" fmla="*/ 226 w 321"/>
                <a:gd name="T125" fmla="*/ 656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666">
                  <a:moveTo>
                    <a:pt x="225" y="627"/>
                  </a:moveTo>
                  <a:lnTo>
                    <a:pt x="225" y="629"/>
                  </a:lnTo>
                  <a:lnTo>
                    <a:pt x="223" y="629"/>
                  </a:lnTo>
                  <a:lnTo>
                    <a:pt x="225" y="629"/>
                  </a:lnTo>
                  <a:lnTo>
                    <a:pt x="223" y="629"/>
                  </a:lnTo>
                  <a:lnTo>
                    <a:pt x="223" y="627"/>
                  </a:lnTo>
                  <a:lnTo>
                    <a:pt x="225" y="627"/>
                  </a:lnTo>
                  <a:close/>
                  <a:moveTo>
                    <a:pt x="230" y="627"/>
                  </a:moveTo>
                  <a:lnTo>
                    <a:pt x="230" y="625"/>
                  </a:lnTo>
                  <a:lnTo>
                    <a:pt x="230" y="627"/>
                  </a:lnTo>
                  <a:close/>
                  <a:moveTo>
                    <a:pt x="225" y="591"/>
                  </a:moveTo>
                  <a:lnTo>
                    <a:pt x="223" y="591"/>
                  </a:lnTo>
                  <a:lnTo>
                    <a:pt x="223" y="589"/>
                  </a:lnTo>
                  <a:lnTo>
                    <a:pt x="225" y="589"/>
                  </a:lnTo>
                  <a:lnTo>
                    <a:pt x="225" y="591"/>
                  </a:lnTo>
                  <a:lnTo>
                    <a:pt x="226" y="591"/>
                  </a:lnTo>
                  <a:lnTo>
                    <a:pt x="226" y="592"/>
                  </a:lnTo>
                  <a:lnTo>
                    <a:pt x="228" y="592"/>
                  </a:lnTo>
                  <a:lnTo>
                    <a:pt x="228" y="594"/>
                  </a:lnTo>
                  <a:lnTo>
                    <a:pt x="228" y="592"/>
                  </a:lnTo>
                  <a:lnTo>
                    <a:pt x="230" y="592"/>
                  </a:lnTo>
                  <a:lnTo>
                    <a:pt x="230" y="594"/>
                  </a:lnTo>
                  <a:lnTo>
                    <a:pt x="232" y="594"/>
                  </a:lnTo>
                  <a:lnTo>
                    <a:pt x="230" y="594"/>
                  </a:lnTo>
                  <a:lnTo>
                    <a:pt x="230" y="596"/>
                  </a:lnTo>
                  <a:lnTo>
                    <a:pt x="228" y="596"/>
                  </a:lnTo>
                  <a:lnTo>
                    <a:pt x="228" y="594"/>
                  </a:lnTo>
                  <a:lnTo>
                    <a:pt x="228" y="596"/>
                  </a:lnTo>
                  <a:lnTo>
                    <a:pt x="228" y="594"/>
                  </a:lnTo>
                  <a:lnTo>
                    <a:pt x="226" y="594"/>
                  </a:lnTo>
                  <a:lnTo>
                    <a:pt x="228" y="596"/>
                  </a:lnTo>
                  <a:lnTo>
                    <a:pt x="226" y="596"/>
                  </a:lnTo>
                  <a:lnTo>
                    <a:pt x="226" y="594"/>
                  </a:lnTo>
                  <a:lnTo>
                    <a:pt x="226" y="596"/>
                  </a:lnTo>
                  <a:lnTo>
                    <a:pt x="225" y="596"/>
                  </a:lnTo>
                  <a:lnTo>
                    <a:pt x="225" y="594"/>
                  </a:lnTo>
                  <a:lnTo>
                    <a:pt x="225" y="592"/>
                  </a:lnTo>
                  <a:lnTo>
                    <a:pt x="225" y="591"/>
                  </a:lnTo>
                  <a:lnTo>
                    <a:pt x="225" y="592"/>
                  </a:lnTo>
                  <a:lnTo>
                    <a:pt x="225" y="591"/>
                  </a:lnTo>
                  <a:lnTo>
                    <a:pt x="223" y="591"/>
                  </a:lnTo>
                  <a:lnTo>
                    <a:pt x="225" y="591"/>
                  </a:lnTo>
                  <a:close/>
                  <a:moveTo>
                    <a:pt x="97" y="457"/>
                  </a:moveTo>
                  <a:lnTo>
                    <a:pt x="95" y="457"/>
                  </a:lnTo>
                  <a:lnTo>
                    <a:pt x="97" y="457"/>
                  </a:lnTo>
                  <a:lnTo>
                    <a:pt x="97" y="455"/>
                  </a:lnTo>
                  <a:lnTo>
                    <a:pt x="95" y="457"/>
                  </a:lnTo>
                  <a:lnTo>
                    <a:pt x="95" y="455"/>
                  </a:lnTo>
                  <a:lnTo>
                    <a:pt x="97" y="455"/>
                  </a:lnTo>
                  <a:lnTo>
                    <a:pt x="99" y="455"/>
                  </a:lnTo>
                  <a:lnTo>
                    <a:pt x="97" y="455"/>
                  </a:lnTo>
                  <a:lnTo>
                    <a:pt x="99" y="455"/>
                  </a:lnTo>
                  <a:lnTo>
                    <a:pt x="97" y="455"/>
                  </a:lnTo>
                  <a:lnTo>
                    <a:pt x="97" y="453"/>
                  </a:lnTo>
                  <a:lnTo>
                    <a:pt x="97" y="452"/>
                  </a:lnTo>
                  <a:lnTo>
                    <a:pt x="99" y="452"/>
                  </a:lnTo>
                  <a:lnTo>
                    <a:pt x="100" y="452"/>
                  </a:lnTo>
                  <a:lnTo>
                    <a:pt x="100" y="450"/>
                  </a:lnTo>
                  <a:lnTo>
                    <a:pt x="102" y="450"/>
                  </a:lnTo>
                  <a:lnTo>
                    <a:pt x="102" y="452"/>
                  </a:lnTo>
                  <a:lnTo>
                    <a:pt x="100" y="452"/>
                  </a:lnTo>
                  <a:lnTo>
                    <a:pt x="100" y="453"/>
                  </a:lnTo>
                  <a:lnTo>
                    <a:pt x="99" y="453"/>
                  </a:lnTo>
                  <a:lnTo>
                    <a:pt x="100" y="453"/>
                  </a:lnTo>
                  <a:lnTo>
                    <a:pt x="99" y="453"/>
                  </a:lnTo>
                  <a:lnTo>
                    <a:pt x="100" y="453"/>
                  </a:lnTo>
                  <a:lnTo>
                    <a:pt x="100" y="455"/>
                  </a:lnTo>
                  <a:lnTo>
                    <a:pt x="100" y="457"/>
                  </a:lnTo>
                  <a:lnTo>
                    <a:pt x="99" y="459"/>
                  </a:lnTo>
                  <a:lnTo>
                    <a:pt x="99" y="457"/>
                  </a:lnTo>
                  <a:lnTo>
                    <a:pt x="97" y="457"/>
                  </a:lnTo>
                  <a:lnTo>
                    <a:pt x="95" y="457"/>
                  </a:lnTo>
                  <a:lnTo>
                    <a:pt x="95" y="455"/>
                  </a:lnTo>
                  <a:lnTo>
                    <a:pt x="95" y="457"/>
                  </a:lnTo>
                  <a:lnTo>
                    <a:pt x="97" y="455"/>
                  </a:lnTo>
                  <a:lnTo>
                    <a:pt x="97" y="457"/>
                  </a:lnTo>
                  <a:lnTo>
                    <a:pt x="95" y="457"/>
                  </a:lnTo>
                  <a:lnTo>
                    <a:pt x="97" y="457"/>
                  </a:lnTo>
                  <a:close/>
                  <a:moveTo>
                    <a:pt x="226" y="656"/>
                  </a:moveTo>
                  <a:lnTo>
                    <a:pt x="226" y="658"/>
                  </a:lnTo>
                  <a:lnTo>
                    <a:pt x="226" y="656"/>
                  </a:lnTo>
                  <a:lnTo>
                    <a:pt x="225" y="656"/>
                  </a:lnTo>
                  <a:lnTo>
                    <a:pt x="226" y="656"/>
                  </a:lnTo>
                  <a:lnTo>
                    <a:pt x="226" y="655"/>
                  </a:lnTo>
                  <a:lnTo>
                    <a:pt x="226" y="653"/>
                  </a:lnTo>
                  <a:lnTo>
                    <a:pt x="226" y="651"/>
                  </a:lnTo>
                  <a:lnTo>
                    <a:pt x="228" y="651"/>
                  </a:lnTo>
                  <a:lnTo>
                    <a:pt x="226" y="651"/>
                  </a:lnTo>
                  <a:lnTo>
                    <a:pt x="226" y="649"/>
                  </a:lnTo>
                  <a:lnTo>
                    <a:pt x="226" y="647"/>
                  </a:lnTo>
                  <a:lnTo>
                    <a:pt x="225" y="647"/>
                  </a:lnTo>
                  <a:lnTo>
                    <a:pt x="225" y="645"/>
                  </a:lnTo>
                  <a:lnTo>
                    <a:pt x="226" y="645"/>
                  </a:lnTo>
                  <a:lnTo>
                    <a:pt x="226" y="644"/>
                  </a:lnTo>
                  <a:lnTo>
                    <a:pt x="225" y="644"/>
                  </a:lnTo>
                  <a:lnTo>
                    <a:pt x="226" y="644"/>
                  </a:lnTo>
                  <a:lnTo>
                    <a:pt x="225" y="644"/>
                  </a:lnTo>
                  <a:lnTo>
                    <a:pt x="225" y="642"/>
                  </a:lnTo>
                  <a:lnTo>
                    <a:pt x="226" y="642"/>
                  </a:lnTo>
                  <a:lnTo>
                    <a:pt x="225" y="642"/>
                  </a:lnTo>
                  <a:lnTo>
                    <a:pt x="225" y="640"/>
                  </a:lnTo>
                  <a:lnTo>
                    <a:pt x="225" y="638"/>
                  </a:lnTo>
                  <a:lnTo>
                    <a:pt x="225" y="636"/>
                  </a:lnTo>
                  <a:lnTo>
                    <a:pt x="225" y="638"/>
                  </a:lnTo>
                  <a:lnTo>
                    <a:pt x="226" y="638"/>
                  </a:lnTo>
                  <a:lnTo>
                    <a:pt x="226" y="636"/>
                  </a:lnTo>
                  <a:lnTo>
                    <a:pt x="226" y="638"/>
                  </a:lnTo>
                  <a:lnTo>
                    <a:pt x="228" y="640"/>
                  </a:lnTo>
                  <a:lnTo>
                    <a:pt x="226" y="640"/>
                  </a:lnTo>
                  <a:lnTo>
                    <a:pt x="228" y="640"/>
                  </a:lnTo>
                  <a:lnTo>
                    <a:pt x="228" y="638"/>
                  </a:lnTo>
                  <a:lnTo>
                    <a:pt x="226" y="638"/>
                  </a:lnTo>
                  <a:lnTo>
                    <a:pt x="226" y="636"/>
                  </a:lnTo>
                  <a:lnTo>
                    <a:pt x="228" y="636"/>
                  </a:lnTo>
                  <a:lnTo>
                    <a:pt x="228" y="638"/>
                  </a:lnTo>
                  <a:lnTo>
                    <a:pt x="228" y="636"/>
                  </a:lnTo>
                  <a:lnTo>
                    <a:pt x="230" y="636"/>
                  </a:lnTo>
                  <a:lnTo>
                    <a:pt x="228" y="636"/>
                  </a:lnTo>
                  <a:lnTo>
                    <a:pt x="230" y="636"/>
                  </a:lnTo>
                  <a:lnTo>
                    <a:pt x="228" y="636"/>
                  </a:lnTo>
                  <a:lnTo>
                    <a:pt x="230" y="634"/>
                  </a:lnTo>
                  <a:lnTo>
                    <a:pt x="228" y="634"/>
                  </a:lnTo>
                  <a:lnTo>
                    <a:pt x="230" y="634"/>
                  </a:lnTo>
                  <a:lnTo>
                    <a:pt x="230" y="633"/>
                  </a:lnTo>
                  <a:lnTo>
                    <a:pt x="230" y="634"/>
                  </a:lnTo>
                  <a:lnTo>
                    <a:pt x="232" y="634"/>
                  </a:lnTo>
                  <a:lnTo>
                    <a:pt x="230" y="634"/>
                  </a:lnTo>
                  <a:lnTo>
                    <a:pt x="230" y="633"/>
                  </a:lnTo>
                  <a:lnTo>
                    <a:pt x="228" y="633"/>
                  </a:lnTo>
                  <a:lnTo>
                    <a:pt x="230" y="633"/>
                  </a:lnTo>
                  <a:lnTo>
                    <a:pt x="228" y="633"/>
                  </a:lnTo>
                  <a:lnTo>
                    <a:pt x="230" y="633"/>
                  </a:lnTo>
                  <a:lnTo>
                    <a:pt x="230" y="631"/>
                  </a:lnTo>
                  <a:lnTo>
                    <a:pt x="230" y="633"/>
                  </a:lnTo>
                  <a:lnTo>
                    <a:pt x="232" y="633"/>
                  </a:lnTo>
                  <a:lnTo>
                    <a:pt x="230" y="633"/>
                  </a:lnTo>
                  <a:lnTo>
                    <a:pt x="230" y="631"/>
                  </a:lnTo>
                  <a:lnTo>
                    <a:pt x="232" y="631"/>
                  </a:lnTo>
                  <a:lnTo>
                    <a:pt x="232" y="633"/>
                  </a:lnTo>
                  <a:lnTo>
                    <a:pt x="234" y="633"/>
                  </a:lnTo>
                  <a:lnTo>
                    <a:pt x="232" y="633"/>
                  </a:lnTo>
                  <a:lnTo>
                    <a:pt x="234" y="633"/>
                  </a:lnTo>
                  <a:lnTo>
                    <a:pt x="234" y="634"/>
                  </a:lnTo>
                  <a:lnTo>
                    <a:pt x="234" y="633"/>
                  </a:lnTo>
                  <a:lnTo>
                    <a:pt x="234" y="631"/>
                  </a:lnTo>
                  <a:lnTo>
                    <a:pt x="232" y="631"/>
                  </a:lnTo>
                  <a:lnTo>
                    <a:pt x="234" y="631"/>
                  </a:lnTo>
                  <a:lnTo>
                    <a:pt x="235" y="631"/>
                  </a:lnTo>
                  <a:lnTo>
                    <a:pt x="234" y="631"/>
                  </a:lnTo>
                  <a:lnTo>
                    <a:pt x="234" y="629"/>
                  </a:lnTo>
                  <a:lnTo>
                    <a:pt x="234" y="631"/>
                  </a:lnTo>
                  <a:lnTo>
                    <a:pt x="234" y="629"/>
                  </a:lnTo>
                  <a:lnTo>
                    <a:pt x="235" y="629"/>
                  </a:lnTo>
                  <a:lnTo>
                    <a:pt x="234" y="629"/>
                  </a:lnTo>
                  <a:lnTo>
                    <a:pt x="235" y="629"/>
                  </a:lnTo>
                  <a:lnTo>
                    <a:pt x="235" y="627"/>
                  </a:lnTo>
                  <a:lnTo>
                    <a:pt x="234" y="629"/>
                  </a:lnTo>
                  <a:lnTo>
                    <a:pt x="234" y="627"/>
                  </a:lnTo>
                  <a:lnTo>
                    <a:pt x="232" y="629"/>
                  </a:lnTo>
                  <a:lnTo>
                    <a:pt x="232" y="627"/>
                  </a:lnTo>
                  <a:lnTo>
                    <a:pt x="234" y="627"/>
                  </a:lnTo>
                  <a:lnTo>
                    <a:pt x="235" y="627"/>
                  </a:lnTo>
                  <a:lnTo>
                    <a:pt x="234" y="627"/>
                  </a:lnTo>
                  <a:lnTo>
                    <a:pt x="234" y="625"/>
                  </a:lnTo>
                  <a:lnTo>
                    <a:pt x="234" y="623"/>
                  </a:lnTo>
                  <a:lnTo>
                    <a:pt x="234" y="625"/>
                  </a:lnTo>
                  <a:lnTo>
                    <a:pt x="234" y="623"/>
                  </a:lnTo>
                  <a:lnTo>
                    <a:pt x="234" y="625"/>
                  </a:lnTo>
                  <a:lnTo>
                    <a:pt x="232" y="625"/>
                  </a:lnTo>
                  <a:lnTo>
                    <a:pt x="232" y="623"/>
                  </a:lnTo>
                  <a:lnTo>
                    <a:pt x="234" y="623"/>
                  </a:lnTo>
                  <a:lnTo>
                    <a:pt x="234" y="622"/>
                  </a:lnTo>
                  <a:lnTo>
                    <a:pt x="234" y="620"/>
                  </a:lnTo>
                  <a:lnTo>
                    <a:pt x="235" y="620"/>
                  </a:lnTo>
                  <a:lnTo>
                    <a:pt x="234" y="620"/>
                  </a:lnTo>
                  <a:lnTo>
                    <a:pt x="235" y="620"/>
                  </a:lnTo>
                  <a:lnTo>
                    <a:pt x="235" y="618"/>
                  </a:lnTo>
                  <a:lnTo>
                    <a:pt x="234" y="618"/>
                  </a:lnTo>
                  <a:lnTo>
                    <a:pt x="235" y="618"/>
                  </a:lnTo>
                  <a:lnTo>
                    <a:pt x="234" y="618"/>
                  </a:lnTo>
                  <a:lnTo>
                    <a:pt x="234" y="616"/>
                  </a:lnTo>
                  <a:lnTo>
                    <a:pt x="234" y="614"/>
                  </a:lnTo>
                  <a:lnTo>
                    <a:pt x="232" y="614"/>
                  </a:lnTo>
                  <a:lnTo>
                    <a:pt x="234" y="614"/>
                  </a:lnTo>
                  <a:lnTo>
                    <a:pt x="234" y="613"/>
                  </a:lnTo>
                  <a:lnTo>
                    <a:pt x="235" y="613"/>
                  </a:lnTo>
                  <a:lnTo>
                    <a:pt x="237" y="614"/>
                  </a:lnTo>
                  <a:lnTo>
                    <a:pt x="237" y="613"/>
                  </a:lnTo>
                  <a:lnTo>
                    <a:pt x="235" y="613"/>
                  </a:lnTo>
                  <a:lnTo>
                    <a:pt x="235" y="611"/>
                  </a:lnTo>
                  <a:lnTo>
                    <a:pt x="235" y="609"/>
                  </a:lnTo>
                  <a:lnTo>
                    <a:pt x="237" y="609"/>
                  </a:lnTo>
                  <a:lnTo>
                    <a:pt x="235" y="609"/>
                  </a:lnTo>
                  <a:lnTo>
                    <a:pt x="234" y="609"/>
                  </a:lnTo>
                  <a:lnTo>
                    <a:pt x="234" y="607"/>
                  </a:lnTo>
                  <a:lnTo>
                    <a:pt x="235" y="607"/>
                  </a:lnTo>
                  <a:lnTo>
                    <a:pt x="234" y="607"/>
                  </a:lnTo>
                  <a:lnTo>
                    <a:pt x="234" y="605"/>
                  </a:lnTo>
                  <a:lnTo>
                    <a:pt x="234" y="603"/>
                  </a:lnTo>
                  <a:lnTo>
                    <a:pt x="235" y="603"/>
                  </a:lnTo>
                  <a:lnTo>
                    <a:pt x="237" y="603"/>
                  </a:lnTo>
                  <a:lnTo>
                    <a:pt x="235" y="603"/>
                  </a:lnTo>
                  <a:lnTo>
                    <a:pt x="237" y="603"/>
                  </a:lnTo>
                  <a:lnTo>
                    <a:pt x="237" y="605"/>
                  </a:lnTo>
                  <a:lnTo>
                    <a:pt x="237" y="607"/>
                  </a:lnTo>
                  <a:lnTo>
                    <a:pt x="237" y="605"/>
                  </a:lnTo>
                  <a:lnTo>
                    <a:pt x="237" y="603"/>
                  </a:lnTo>
                  <a:lnTo>
                    <a:pt x="239" y="603"/>
                  </a:lnTo>
                  <a:lnTo>
                    <a:pt x="241" y="603"/>
                  </a:lnTo>
                  <a:lnTo>
                    <a:pt x="241" y="605"/>
                  </a:lnTo>
                  <a:lnTo>
                    <a:pt x="241" y="607"/>
                  </a:lnTo>
                  <a:lnTo>
                    <a:pt x="243" y="607"/>
                  </a:lnTo>
                  <a:lnTo>
                    <a:pt x="245" y="607"/>
                  </a:lnTo>
                  <a:lnTo>
                    <a:pt x="245" y="609"/>
                  </a:lnTo>
                  <a:lnTo>
                    <a:pt x="245" y="611"/>
                  </a:lnTo>
                  <a:lnTo>
                    <a:pt x="243" y="611"/>
                  </a:lnTo>
                  <a:lnTo>
                    <a:pt x="245" y="611"/>
                  </a:lnTo>
                  <a:lnTo>
                    <a:pt x="243" y="613"/>
                  </a:lnTo>
                  <a:lnTo>
                    <a:pt x="245" y="611"/>
                  </a:lnTo>
                  <a:lnTo>
                    <a:pt x="243" y="611"/>
                  </a:lnTo>
                  <a:lnTo>
                    <a:pt x="245" y="611"/>
                  </a:lnTo>
                  <a:lnTo>
                    <a:pt x="245" y="609"/>
                  </a:lnTo>
                  <a:lnTo>
                    <a:pt x="245" y="607"/>
                  </a:lnTo>
                  <a:lnTo>
                    <a:pt x="243" y="607"/>
                  </a:lnTo>
                  <a:lnTo>
                    <a:pt x="241" y="607"/>
                  </a:lnTo>
                  <a:lnTo>
                    <a:pt x="241" y="605"/>
                  </a:lnTo>
                  <a:lnTo>
                    <a:pt x="241" y="603"/>
                  </a:lnTo>
                  <a:lnTo>
                    <a:pt x="239" y="603"/>
                  </a:lnTo>
                  <a:lnTo>
                    <a:pt x="239" y="602"/>
                  </a:lnTo>
                  <a:lnTo>
                    <a:pt x="237" y="602"/>
                  </a:lnTo>
                  <a:lnTo>
                    <a:pt x="235" y="602"/>
                  </a:lnTo>
                  <a:lnTo>
                    <a:pt x="235" y="600"/>
                  </a:lnTo>
                  <a:lnTo>
                    <a:pt x="237" y="600"/>
                  </a:lnTo>
                  <a:lnTo>
                    <a:pt x="237" y="598"/>
                  </a:lnTo>
                  <a:lnTo>
                    <a:pt x="235" y="598"/>
                  </a:lnTo>
                  <a:lnTo>
                    <a:pt x="235" y="596"/>
                  </a:lnTo>
                  <a:lnTo>
                    <a:pt x="235" y="594"/>
                  </a:lnTo>
                  <a:lnTo>
                    <a:pt x="234" y="594"/>
                  </a:lnTo>
                  <a:lnTo>
                    <a:pt x="235" y="594"/>
                  </a:lnTo>
                  <a:lnTo>
                    <a:pt x="237" y="594"/>
                  </a:lnTo>
                  <a:lnTo>
                    <a:pt x="235" y="594"/>
                  </a:lnTo>
                  <a:lnTo>
                    <a:pt x="237" y="594"/>
                  </a:lnTo>
                  <a:lnTo>
                    <a:pt x="237" y="592"/>
                  </a:lnTo>
                  <a:lnTo>
                    <a:pt x="237" y="594"/>
                  </a:lnTo>
                  <a:lnTo>
                    <a:pt x="235" y="594"/>
                  </a:lnTo>
                  <a:lnTo>
                    <a:pt x="235" y="592"/>
                  </a:lnTo>
                  <a:lnTo>
                    <a:pt x="234" y="592"/>
                  </a:lnTo>
                  <a:lnTo>
                    <a:pt x="234" y="591"/>
                  </a:lnTo>
                  <a:lnTo>
                    <a:pt x="232" y="591"/>
                  </a:lnTo>
                  <a:lnTo>
                    <a:pt x="234" y="591"/>
                  </a:lnTo>
                  <a:lnTo>
                    <a:pt x="235" y="591"/>
                  </a:lnTo>
                  <a:lnTo>
                    <a:pt x="235" y="592"/>
                  </a:lnTo>
                  <a:lnTo>
                    <a:pt x="237" y="592"/>
                  </a:lnTo>
                  <a:lnTo>
                    <a:pt x="235" y="591"/>
                  </a:lnTo>
                  <a:lnTo>
                    <a:pt x="235" y="592"/>
                  </a:lnTo>
                  <a:lnTo>
                    <a:pt x="235" y="591"/>
                  </a:lnTo>
                  <a:lnTo>
                    <a:pt x="234" y="589"/>
                  </a:lnTo>
                  <a:lnTo>
                    <a:pt x="234" y="591"/>
                  </a:lnTo>
                  <a:lnTo>
                    <a:pt x="234" y="589"/>
                  </a:lnTo>
                  <a:lnTo>
                    <a:pt x="234" y="591"/>
                  </a:lnTo>
                  <a:lnTo>
                    <a:pt x="232" y="591"/>
                  </a:lnTo>
                  <a:lnTo>
                    <a:pt x="230" y="591"/>
                  </a:lnTo>
                  <a:lnTo>
                    <a:pt x="230" y="589"/>
                  </a:lnTo>
                  <a:lnTo>
                    <a:pt x="232" y="589"/>
                  </a:lnTo>
                  <a:lnTo>
                    <a:pt x="232" y="587"/>
                  </a:lnTo>
                  <a:lnTo>
                    <a:pt x="232" y="589"/>
                  </a:lnTo>
                  <a:lnTo>
                    <a:pt x="230" y="589"/>
                  </a:lnTo>
                  <a:lnTo>
                    <a:pt x="230" y="587"/>
                  </a:lnTo>
                  <a:lnTo>
                    <a:pt x="232" y="587"/>
                  </a:lnTo>
                  <a:lnTo>
                    <a:pt x="234" y="587"/>
                  </a:lnTo>
                  <a:lnTo>
                    <a:pt x="234" y="589"/>
                  </a:lnTo>
                  <a:lnTo>
                    <a:pt x="232" y="589"/>
                  </a:lnTo>
                  <a:lnTo>
                    <a:pt x="234" y="589"/>
                  </a:lnTo>
                  <a:lnTo>
                    <a:pt x="234" y="587"/>
                  </a:lnTo>
                  <a:lnTo>
                    <a:pt x="234" y="589"/>
                  </a:lnTo>
                  <a:lnTo>
                    <a:pt x="234" y="587"/>
                  </a:lnTo>
                  <a:lnTo>
                    <a:pt x="232" y="587"/>
                  </a:lnTo>
                  <a:lnTo>
                    <a:pt x="232" y="585"/>
                  </a:lnTo>
                  <a:lnTo>
                    <a:pt x="234" y="585"/>
                  </a:lnTo>
                  <a:lnTo>
                    <a:pt x="235" y="587"/>
                  </a:lnTo>
                  <a:lnTo>
                    <a:pt x="237" y="587"/>
                  </a:lnTo>
                  <a:lnTo>
                    <a:pt x="237" y="585"/>
                  </a:lnTo>
                  <a:lnTo>
                    <a:pt x="239" y="585"/>
                  </a:lnTo>
                  <a:lnTo>
                    <a:pt x="239" y="587"/>
                  </a:lnTo>
                  <a:lnTo>
                    <a:pt x="241" y="589"/>
                  </a:lnTo>
                  <a:lnTo>
                    <a:pt x="243" y="589"/>
                  </a:lnTo>
                  <a:lnTo>
                    <a:pt x="245" y="589"/>
                  </a:lnTo>
                  <a:lnTo>
                    <a:pt x="246" y="589"/>
                  </a:lnTo>
                  <a:lnTo>
                    <a:pt x="246" y="587"/>
                  </a:lnTo>
                  <a:lnTo>
                    <a:pt x="246" y="585"/>
                  </a:lnTo>
                  <a:lnTo>
                    <a:pt x="246" y="583"/>
                  </a:lnTo>
                  <a:lnTo>
                    <a:pt x="245" y="583"/>
                  </a:lnTo>
                  <a:lnTo>
                    <a:pt x="246" y="583"/>
                  </a:lnTo>
                  <a:lnTo>
                    <a:pt x="246" y="581"/>
                  </a:lnTo>
                  <a:lnTo>
                    <a:pt x="245" y="581"/>
                  </a:lnTo>
                  <a:lnTo>
                    <a:pt x="246" y="581"/>
                  </a:lnTo>
                  <a:lnTo>
                    <a:pt x="248" y="581"/>
                  </a:lnTo>
                  <a:lnTo>
                    <a:pt x="248" y="583"/>
                  </a:lnTo>
                  <a:lnTo>
                    <a:pt x="248" y="581"/>
                  </a:lnTo>
                  <a:lnTo>
                    <a:pt x="248" y="580"/>
                  </a:lnTo>
                  <a:lnTo>
                    <a:pt x="248" y="578"/>
                  </a:lnTo>
                  <a:lnTo>
                    <a:pt x="248" y="580"/>
                  </a:lnTo>
                  <a:lnTo>
                    <a:pt x="248" y="581"/>
                  </a:lnTo>
                  <a:lnTo>
                    <a:pt x="248" y="583"/>
                  </a:lnTo>
                  <a:lnTo>
                    <a:pt x="248" y="581"/>
                  </a:lnTo>
                  <a:lnTo>
                    <a:pt x="246" y="581"/>
                  </a:lnTo>
                  <a:lnTo>
                    <a:pt x="245" y="581"/>
                  </a:lnTo>
                  <a:lnTo>
                    <a:pt x="246" y="581"/>
                  </a:lnTo>
                  <a:lnTo>
                    <a:pt x="246" y="583"/>
                  </a:lnTo>
                  <a:lnTo>
                    <a:pt x="245" y="583"/>
                  </a:lnTo>
                  <a:lnTo>
                    <a:pt x="246" y="583"/>
                  </a:lnTo>
                  <a:lnTo>
                    <a:pt x="246" y="585"/>
                  </a:lnTo>
                  <a:lnTo>
                    <a:pt x="246" y="587"/>
                  </a:lnTo>
                  <a:lnTo>
                    <a:pt x="246" y="589"/>
                  </a:lnTo>
                  <a:lnTo>
                    <a:pt x="245" y="589"/>
                  </a:lnTo>
                  <a:lnTo>
                    <a:pt x="243" y="589"/>
                  </a:lnTo>
                  <a:lnTo>
                    <a:pt x="241" y="589"/>
                  </a:lnTo>
                  <a:lnTo>
                    <a:pt x="241" y="587"/>
                  </a:lnTo>
                  <a:lnTo>
                    <a:pt x="241" y="589"/>
                  </a:lnTo>
                  <a:lnTo>
                    <a:pt x="241" y="587"/>
                  </a:lnTo>
                  <a:lnTo>
                    <a:pt x="239" y="587"/>
                  </a:lnTo>
                  <a:lnTo>
                    <a:pt x="239" y="585"/>
                  </a:lnTo>
                  <a:lnTo>
                    <a:pt x="239" y="583"/>
                  </a:lnTo>
                  <a:lnTo>
                    <a:pt x="237" y="583"/>
                  </a:lnTo>
                  <a:lnTo>
                    <a:pt x="237" y="581"/>
                  </a:lnTo>
                  <a:lnTo>
                    <a:pt x="237" y="580"/>
                  </a:lnTo>
                  <a:lnTo>
                    <a:pt x="237" y="581"/>
                  </a:lnTo>
                  <a:lnTo>
                    <a:pt x="237" y="580"/>
                  </a:lnTo>
                  <a:lnTo>
                    <a:pt x="235" y="580"/>
                  </a:lnTo>
                  <a:lnTo>
                    <a:pt x="235" y="578"/>
                  </a:lnTo>
                  <a:lnTo>
                    <a:pt x="235" y="576"/>
                  </a:lnTo>
                  <a:lnTo>
                    <a:pt x="235" y="574"/>
                  </a:lnTo>
                  <a:lnTo>
                    <a:pt x="237" y="574"/>
                  </a:lnTo>
                  <a:lnTo>
                    <a:pt x="235" y="574"/>
                  </a:lnTo>
                  <a:lnTo>
                    <a:pt x="234" y="574"/>
                  </a:lnTo>
                  <a:lnTo>
                    <a:pt x="235" y="574"/>
                  </a:lnTo>
                  <a:lnTo>
                    <a:pt x="234" y="574"/>
                  </a:lnTo>
                  <a:lnTo>
                    <a:pt x="232" y="574"/>
                  </a:lnTo>
                  <a:lnTo>
                    <a:pt x="232" y="572"/>
                  </a:lnTo>
                  <a:lnTo>
                    <a:pt x="234" y="572"/>
                  </a:lnTo>
                  <a:lnTo>
                    <a:pt x="235" y="570"/>
                  </a:lnTo>
                  <a:lnTo>
                    <a:pt x="237" y="570"/>
                  </a:lnTo>
                  <a:lnTo>
                    <a:pt x="235" y="570"/>
                  </a:lnTo>
                  <a:lnTo>
                    <a:pt x="234" y="570"/>
                  </a:lnTo>
                  <a:lnTo>
                    <a:pt x="234" y="572"/>
                  </a:lnTo>
                  <a:lnTo>
                    <a:pt x="232" y="572"/>
                  </a:lnTo>
                  <a:lnTo>
                    <a:pt x="232" y="574"/>
                  </a:lnTo>
                  <a:lnTo>
                    <a:pt x="232" y="572"/>
                  </a:lnTo>
                  <a:lnTo>
                    <a:pt x="230" y="572"/>
                  </a:lnTo>
                  <a:lnTo>
                    <a:pt x="232" y="572"/>
                  </a:lnTo>
                  <a:lnTo>
                    <a:pt x="230" y="572"/>
                  </a:lnTo>
                  <a:lnTo>
                    <a:pt x="230" y="570"/>
                  </a:lnTo>
                  <a:lnTo>
                    <a:pt x="232" y="570"/>
                  </a:lnTo>
                  <a:lnTo>
                    <a:pt x="230" y="570"/>
                  </a:lnTo>
                  <a:lnTo>
                    <a:pt x="232" y="570"/>
                  </a:lnTo>
                  <a:lnTo>
                    <a:pt x="232" y="569"/>
                  </a:lnTo>
                  <a:lnTo>
                    <a:pt x="232" y="570"/>
                  </a:lnTo>
                  <a:lnTo>
                    <a:pt x="232" y="572"/>
                  </a:lnTo>
                  <a:lnTo>
                    <a:pt x="232" y="570"/>
                  </a:lnTo>
                  <a:lnTo>
                    <a:pt x="234" y="570"/>
                  </a:lnTo>
                  <a:lnTo>
                    <a:pt x="232" y="570"/>
                  </a:lnTo>
                  <a:lnTo>
                    <a:pt x="234" y="570"/>
                  </a:lnTo>
                  <a:lnTo>
                    <a:pt x="232" y="570"/>
                  </a:lnTo>
                  <a:lnTo>
                    <a:pt x="234" y="570"/>
                  </a:lnTo>
                  <a:lnTo>
                    <a:pt x="232" y="570"/>
                  </a:lnTo>
                  <a:lnTo>
                    <a:pt x="232" y="569"/>
                  </a:lnTo>
                  <a:lnTo>
                    <a:pt x="234" y="569"/>
                  </a:lnTo>
                  <a:lnTo>
                    <a:pt x="232" y="569"/>
                  </a:lnTo>
                  <a:lnTo>
                    <a:pt x="232" y="567"/>
                  </a:lnTo>
                  <a:lnTo>
                    <a:pt x="232" y="569"/>
                  </a:lnTo>
                  <a:lnTo>
                    <a:pt x="234" y="569"/>
                  </a:lnTo>
                  <a:lnTo>
                    <a:pt x="232" y="569"/>
                  </a:lnTo>
                  <a:lnTo>
                    <a:pt x="232" y="567"/>
                  </a:lnTo>
                  <a:lnTo>
                    <a:pt x="234" y="567"/>
                  </a:lnTo>
                  <a:lnTo>
                    <a:pt x="232" y="567"/>
                  </a:lnTo>
                  <a:lnTo>
                    <a:pt x="234" y="567"/>
                  </a:lnTo>
                  <a:lnTo>
                    <a:pt x="232" y="567"/>
                  </a:lnTo>
                  <a:lnTo>
                    <a:pt x="232" y="565"/>
                  </a:lnTo>
                  <a:lnTo>
                    <a:pt x="234" y="565"/>
                  </a:lnTo>
                  <a:lnTo>
                    <a:pt x="232" y="565"/>
                  </a:lnTo>
                  <a:lnTo>
                    <a:pt x="234" y="565"/>
                  </a:lnTo>
                  <a:lnTo>
                    <a:pt x="232" y="565"/>
                  </a:lnTo>
                  <a:lnTo>
                    <a:pt x="234" y="565"/>
                  </a:lnTo>
                  <a:lnTo>
                    <a:pt x="234" y="563"/>
                  </a:lnTo>
                  <a:lnTo>
                    <a:pt x="232" y="563"/>
                  </a:lnTo>
                  <a:lnTo>
                    <a:pt x="232" y="565"/>
                  </a:lnTo>
                  <a:lnTo>
                    <a:pt x="232" y="563"/>
                  </a:lnTo>
                  <a:lnTo>
                    <a:pt x="230" y="563"/>
                  </a:lnTo>
                  <a:lnTo>
                    <a:pt x="230" y="561"/>
                  </a:lnTo>
                  <a:lnTo>
                    <a:pt x="230" y="559"/>
                  </a:lnTo>
                  <a:lnTo>
                    <a:pt x="230" y="558"/>
                  </a:lnTo>
                  <a:lnTo>
                    <a:pt x="232" y="558"/>
                  </a:lnTo>
                  <a:lnTo>
                    <a:pt x="230" y="558"/>
                  </a:lnTo>
                  <a:lnTo>
                    <a:pt x="230" y="556"/>
                  </a:lnTo>
                  <a:lnTo>
                    <a:pt x="228" y="556"/>
                  </a:lnTo>
                  <a:lnTo>
                    <a:pt x="230" y="556"/>
                  </a:lnTo>
                  <a:lnTo>
                    <a:pt x="230" y="554"/>
                  </a:lnTo>
                  <a:lnTo>
                    <a:pt x="228" y="554"/>
                  </a:lnTo>
                  <a:lnTo>
                    <a:pt x="230" y="554"/>
                  </a:lnTo>
                  <a:lnTo>
                    <a:pt x="228" y="554"/>
                  </a:lnTo>
                  <a:lnTo>
                    <a:pt x="230" y="554"/>
                  </a:lnTo>
                  <a:lnTo>
                    <a:pt x="228" y="552"/>
                  </a:lnTo>
                  <a:lnTo>
                    <a:pt x="230" y="552"/>
                  </a:lnTo>
                  <a:lnTo>
                    <a:pt x="228" y="552"/>
                  </a:lnTo>
                  <a:lnTo>
                    <a:pt x="228" y="550"/>
                  </a:lnTo>
                  <a:lnTo>
                    <a:pt x="230" y="550"/>
                  </a:lnTo>
                  <a:lnTo>
                    <a:pt x="228" y="550"/>
                  </a:lnTo>
                  <a:lnTo>
                    <a:pt x="228" y="549"/>
                  </a:lnTo>
                  <a:lnTo>
                    <a:pt x="228" y="547"/>
                  </a:lnTo>
                  <a:lnTo>
                    <a:pt x="230" y="547"/>
                  </a:lnTo>
                  <a:lnTo>
                    <a:pt x="228" y="547"/>
                  </a:lnTo>
                  <a:lnTo>
                    <a:pt x="230" y="547"/>
                  </a:lnTo>
                  <a:lnTo>
                    <a:pt x="228" y="547"/>
                  </a:lnTo>
                  <a:lnTo>
                    <a:pt x="228" y="549"/>
                  </a:lnTo>
                  <a:lnTo>
                    <a:pt x="226" y="549"/>
                  </a:lnTo>
                  <a:lnTo>
                    <a:pt x="226" y="547"/>
                  </a:lnTo>
                  <a:lnTo>
                    <a:pt x="225" y="547"/>
                  </a:lnTo>
                  <a:lnTo>
                    <a:pt x="226" y="547"/>
                  </a:lnTo>
                  <a:lnTo>
                    <a:pt x="226" y="545"/>
                  </a:lnTo>
                  <a:lnTo>
                    <a:pt x="226" y="547"/>
                  </a:lnTo>
                  <a:lnTo>
                    <a:pt x="226" y="545"/>
                  </a:lnTo>
                  <a:lnTo>
                    <a:pt x="225" y="545"/>
                  </a:lnTo>
                  <a:lnTo>
                    <a:pt x="225" y="547"/>
                  </a:lnTo>
                  <a:lnTo>
                    <a:pt x="225" y="545"/>
                  </a:lnTo>
                  <a:lnTo>
                    <a:pt x="225" y="543"/>
                  </a:lnTo>
                  <a:lnTo>
                    <a:pt x="225" y="541"/>
                  </a:lnTo>
                  <a:lnTo>
                    <a:pt x="225" y="543"/>
                  </a:lnTo>
                  <a:lnTo>
                    <a:pt x="225" y="541"/>
                  </a:lnTo>
                  <a:lnTo>
                    <a:pt x="225" y="543"/>
                  </a:lnTo>
                  <a:lnTo>
                    <a:pt x="225" y="541"/>
                  </a:lnTo>
                  <a:lnTo>
                    <a:pt x="223" y="541"/>
                  </a:lnTo>
                  <a:lnTo>
                    <a:pt x="223" y="539"/>
                  </a:lnTo>
                  <a:lnTo>
                    <a:pt x="225" y="539"/>
                  </a:lnTo>
                  <a:lnTo>
                    <a:pt x="223" y="539"/>
                  </a:lnTo>
                  <a:lnTo>
                    <a:pt x="223" y="538"/>
                  </a:lnTo>
                  <a:lnTo>
                    <a:pt x="221" y="538"/>
                  </a:lnTo>
                  <a:lnTo>
                    <a:pt x="221" y="536"/>
                  </a:lnTo>
                  <a:lnTo>
                    <a:pt x="221" y="534"/>
                  </a:lnTo>
                  <a:lnTo>
                    <a:pt x="219" y="532"/>
                  </a:lnTo>
                  <a:lnTo>
                    <a:pt x="217" y="532"/>
                  </a:lnTo>
                  <a:lnTo>
                    <a:pt x="219" y="532"/>
                  </a:lnTo>
                  <a:lnTo>
                    <a:pt x="221" y="532"/>
                  </a:lnTo>
                  <a:lnTo>
                    <a:pt x="219" y="532"/>
                  </a:lnTo>
                  <a:lnTo>
                    <a:pt x="217" y="530"/>
                  </a:lnTo>
                  <a:lnTo>
                    <a:pt x="219" y="530"/>
                  </a:lnTo>
                  <a:lnTo>
                    <a:pt x="217" y="530"/>
                  </a:lnTo>
                  <a:lnTo>
                    <a:pt x="219" y="530"/>
                  </a:lnTo>
                  <a:lnTo>
                    <a:pt x="217" y="530"/>
                  </a:lnTo>
                  <a:lnTo>
                    <a:pt x="217" y="528"/>
                  </a:lnTo>
                  <a:lnTo>
                    <a:pt x="217" y="530"/>
                  </a:lnTo>
                  <a:lnTo>
                    <a:pt x="215" y="530"/>
                  </a:lnTo>
                  <a:lnTo>
                    <a:pt x="217" y="530"/>
                  </a:lnTo>
                  <a:lnTo>
                    <a:pt x="217" y="528"/>
                  </a:lnTo>
                  <a:lnTo>
                    <a:pt x="217" y="527"/>
                  </a:lnTo>
                  <a:lnTo>
                    <a:pt x="217" y="525"/>
                  </a:lnTo>
                  <a:lnTo>
                    <a:pt x="217" y="523"/>
                  </a:lnTo>
                  <a:lnTo>
                    <a:pt x="215" y="523"/>
                  </a:lnTo>
                  <a:lnTo>
                    <a:pt x="215" y="521"/>
                  </a:lnTo>
                  <a:lnTo>
                    <a:pt x="215" y="519"/>
                  </a:lnTo>
                  <a:lnTo>
                    <a:pt x="215" y="517"/>
                  </a:lnTo>
                  <a:lnTo>
                    <a:pt x="214" y="517"/>
                  </a:lnTo>
                  <a:lnTo>
                    <a:pt x="215" y="517"/>
                  </a:lnTo>
                  <a:lnTo>
                    <a:pt x="215" y="516"/>
                  </a:lnTo>
                  <a:lnTo>
                    <a:pt x="215" y="514"/>
                  </a:lnTo>
                  <a:lnTo>
                    <a:pt x="215" y="516"/>
                  </a:lnTo>
                  <a:lnTo>
                    <a:pt x="215" y="517"/>
                  </a:lnTo>
                  <a:lnTo>
                    <a:pt x="214" y="517"/>
                  </a:lnTo>
                  <a:lnTo>
                    <a:pt x="215" y="517"/>
                  </a:lnTo>
                  <a:lnTo>
                    <a:pt x="215" y="519"/>
                  </a:lnTo>
                  <a:lnTo>
                    <a:pt x="214" y="519"/>
                  </a:lnTo>
                  <a:lnTo>
                    <a:pt x="214" y="521"/>
                  </a:lnTo>
                  <a:lnTo>
                    <a:pt x="215" y="521"/>
                  </a:lnTo>
                  <a:lnTo>
                    <a:pt x="215" y="523"/>
                  </a:lnTo>
                  <a:lnTo>
                    <a:pt x="215" y="525"/>
                  </a:lnTo>
                  <a:lnTo>
                    <a:pt x="215" y="527"/>
                  </a:lnTo>
                  <a:lnTo>
                    <a:pt x="214" y="527"/>
                  </a:lnTo>
                  <a:lnTo>
                    <a:pt x="214" y="528"/>
                  </a:lnTo>
                  <a:lnTo>
                    <a:pt x="214" y="530"/>
                  </a:lnTo>
                  <a:lnTo>
                    <a:pt x="215" y="530"/>
                  </a:lnTo>
                  <a:lnTo>
                    <a:pt x="214" y="530"/>
                  </a:lnTo>
                  <a:lnTo>
                    <a:pt x="214" y="532"/>
                  </a:lnTo>
                  <a:lnTo>
                    <a:pt x="215" y="532"/>
                  </a:lnTo>
                  <a:lnTo>
                    <a:pt x="214" y="532"/>
                  </a:lnTo>
                  <a:lnTo>
                    <a:pt x="215" y="532"/>
                  </a:lnTo>
                  <a:lnTo>
                    <a:pt x="215" y="534"/>
                  </a:lnTo>
                  <a:lnTo>
                    <a:pt x="214" y="534"/>
                  </a:lnTo>
                  <a:lnTo>
                    <a:pt x="214" y="536"/>
                  </a:lnTo>
                  <a:lnTo>
                    <a:pt x="214" y="538"/>
                  </a:lnTo>
                  <a:lnTo>
                    <a:pt x="214" y="536"/>
                  </a:lnTo>
                  <a:lnTo>
                    <a:pt x="214" y="538"/>
                  </a:lnTo>
                  <a:lnTo>
                    <a:pt x="212" y="538"/>
                  </a:lnTo>
                  <a:lnTo>
                    <a:pt x="212" y="536"/>
                  </a:lnTo>
                  <a:lnTo>
                    <a:pt x="214" y="536"/>
                  </a:lnTo>
                  <a:lnTo>
                    <a:pt x="212" y="536"/>
                  </a:lnTo>
                  <a:lnTo>
                    <a:pt x="214" y="536"/>
                  </a:lnTo>
                  <a:lnTo>
                    <a:pt x="214" y="534"/>
                  </a:lnTo>
                  <a:lnTo>
                    <a:pt x="214" y="536"/>
                  </a:lnTo>
                  <a:lnTo>
                    <a:pt x="214" y="534"/>
                  </a:lnTo>
                  <a:lnTo>
                    <a:pt x="212" y="534"/>
                  </a:lnTo>
                  <a:lnTo>
                    <a:pt x="214" y="534"/>
                  </a:lnTo>
                  <a:lnTo>
                    <a:pt x="214" y="532"/>
                  </a:lnTo>
                  <a:lnTo>
                    <a:pt x="212" y="532"/>
                  </a:lnTo>
                  <a:lnTo>
                    <a:pt x="214" y="532"/>
                  </a:lnTo>
                  <a:lnTo>
                    <a:pt x="212" y="532"/>
                  </a:lnTo>
                  <a:lnTo>
                    <a:pt x="212" y="530"/>
                  </a:lnTo>
                  <a:lnTo>
                    <a:pt x="210" y="530"/>
                  </a:lnTo>
                  <a:lnTo>
                    <a:pt x="210" y="528"/>
                  </a:lnTo>
                  <a:lnTo>
                    <a:pt x="212" y="528"/>
                  </a:lnTo>
                  <a:lnTo>
                    <a:pt x="212" y="527"/>
                  </a:lnTo>
                  <a:lnTo>
                    <a:pt x="212" y="525"/>
                  </a:lnTo>
                  <a:lnTo>
                    <a:pt x="210" y="523"/>
                  </a:lnTo>
                  <a:lnTo>
                    <a:pt x="210" y="521"/>
                  </a:lnTo>
                  <a:lnTo>
                    <a:pt x="210" y="519"/>
                  </a:lnTo>
                  <a:lnTo>
                    <a:pt x="212" y="519"/>
                  </a:lnTo>
                  <a:lnTo>
                    <a:pt x="210" y="519"/>
                  </a:lnTo>
                  <a:lnTo>
                    <a:pt x="210" y="517"/>
                  </a:lnTo>
                  <a:lnTo>
                    <a:pt x="212" y="517"/>
                  </a:lnTo>
                  <a:lnTo>
                    <a:pt x="212" y="516"/>
                  </a:lnTo>
                  <a:lnTo>
                    <a:pt x="212" y="514"/>
                  </a:lnTo>
                  <a:lnTo>
                    <a:pt x="212" y="516"/>
                  </a:lnTo>
                  <a:lnTo>
                    <a:pt x="212" y="514"/>
                  </a:lnTo>
                  <a:lnTo>
                    <a:pt x="212" y="512"/>
                  </a:lnTo>
                  <a:lnTo>
                    <a:pt x="210" y="512"/>
                  </a:lnTo>
                  <a:lnTo>
                    <a:pt x="212" y="512"/>
                  </a:lnTo>
                  <a:lnTo>
                    <a:pt x="210" y="512"/>
                  </a:lnTo>
                  <a:lnTo>
                    <a:pt x="210" y="514"/>
                  </a:lnTo>
                  <a:lnTo>
                    <a:pt x="212" y="514"/>
                  </a:lnTo>
                  <a:lnTo>
                    <a:pt x="212" y="512"/>
                  </a:lnTo>
                  <a:lnTo>
                    <a:pt x="212" y="514"/>
                  </a:lnTo>
                  <a:lnTo>
                    <a:pt x="210" y="514"/>
                  </a:lnTo>
                  <a:lnTo>
                    <a:pt x="210" y="512"/>
                  </a:lnTo>
                  <a:lnTo>
                    <a:pt x="210" y="514"/>
                  </a:lnTo>
                  <a:lnTo>
                    <a:pt x="210" y="512"/>
                  </a:lnTo>
                  <a:lnTo>
                    <a:pt x="208" y="510"/>
                  </a:lnTo>
                  <a:lnTo>
                    <a:pt x="208" y="508"/>
                  </a:lnTo>
                  <a:lnTo>
                    <a:pt x="206" y="508"/>
                  </a:lnTo>
                  <a:lnTo>
                    <a:pt x="206" y="506"/>
                  </a:lnTo>
                  <a:lnTo>
                    <a:pt x="206" y="505"/>
                  </a:lnTo>
                  <a:lnTo>
                    <a:pt x="208" y="505"/>
                  </a:lnTo>
                  <a:lnTo>
                    <a:pt x="208" y="503"/>
                  </a:lnTo>
                  <a:lnTo>
                    <a:pt x="208" y="505"/>
                  </a:lnTo>
                  <a:lnTo>
                    <a:pt x="206" y="505"/>
                  </a:lnTo>
                  <a:lnTo>
                    <a:pt x="206" y="503"/>
                  </a:lnTo>
                  <a:lnTo>
                    <a:pt x="206" y="501"/>
                  </a:lnTo>
                  <a:lnTo>
                    <a:pt x="204" y="499"/>
                  </a:lnTo>
                  <a:lnTo>
                    <a:pt x="204" y="497"/>
                  </a:lnTo>
                  <a:lnTo>
                    <a:pt x="203" y="497"/>
                  </a:lnTo>
                  <a:lnTo>
                    <a:pt x="204" y="496"/>
                  </a:lnTo>
                  <a:lnTo>
                    <a:pt x="206" y="496"/>
                  </a:lnTo>
                  <a:lnTo>
                    <a:pt x="208" y="496"/>
                  </a:lnTo>
                  <a:lnTo>
                    <a:pt x="208" y="497"/>
                  </a:lnTo>
                  <a:lnTo>
                    <a:pt x="210" y="497"/>
                  </a:lnTo>
                  <a:lnTo>
                    <a:pt x="208" y="497"/>
                  </a:lnTo>
                  <a:lnTo>
                    <a:pt x="208" y="496"/>
                  </a:lnTo>
                  <a:lnTo>
                    <a:pt x="206" y="496"/>
                  </a:lnTo>
                  <a:lnTo>
                    <a:pt x="208" y="496"/>
                  </a:lnTo>
                  <a:lnTo>
                    <a:pt x="206" y="496"/>
                  </a:lnTo>
                  <a:lnTo>
                    <a:pt x="206" y="494"/>
                  </a:lnTo>
                  <a:lnTo>
                    <a:pt x="206" y="492"/>
                  </a:lnTo>
                  <a:lnTo>
                    <a:pt x="206" y="490"/>
                  </a:lnTo>
                  <a:lnTo>
                    <a:pt x="204" y="490"/>
                  </a:lnTo>
                  <a:lnTo>
                    <a:pt x="206" y="490"/>
                  </a:lnTo>
                  <a:lnTo>
                    <a:pt x="204" y="490"/>
                  </a:lnTo>
                  <a:lnTo>
                    <a:pt x="206" y="490"/>
                  </a:lnTo>
                  <a:lnTo>
                    <a:pt x="204" y="490"/>
                  </a:lnTo>
                  <a:lnTo>
                    <a:pt x="204" y="492"/>
                  </a:lnTo>
                  <a:lnTo>
                    <a:pt x="204" y="494"/>
                  </a:lnTo>
                  <a:lnTo>
                    <a:pt x="204" y="496"/>
                  </a:lnTo>
                  <a:lnTo>
                    <a:pt x="203" y="496"/>
                  </a:lnTo>
                  <a:lnTo>
                    <a:pt x="203" y="494"/>
                  </a:lnTo>
                  <a:lnTo>
                    <a:pt x="201" y="494"/>
                  </a:lnTo>
                  <a:lnTo>
                    <a:pt x="203" y="494"/>
                  </a:lnTo>
                  <a:lnTo>
                    <a:pt x="201" y="494"/>
                  </a:lnTo>
                  <a:lnTo>
                    <a:pt x="201" y="492"/>
                  </a:lnTo>
                  <a:lnTo>
                    <a:pt x="201" y="490"/>
                  </a:lnTo>
                  <a:lnTo>
                    <a:pt x="201" y="488"/>
                  </a:lnTo>
                  <a:lnTo>
                    <a:pt x="201" y="486"/>
                  </a:lnTo>
                  <a:lnTo>
                    <a:pt x="201" y="485"/>
                  </a:lnTo>
                  <a:lnTo>
                    <a:pt x="199" y="485"/>
                  </a:lnTo>
                  <a:lnTo>
                    <a:pt x="201" y="485"/>
                  </a:lnTo>
                  <a:lnTo>
                    <a:pt x="201" y="483"/>
                  </a:lnTo>
                  <a:lnTo>
                    <a:pt x="201" y="481"/>
                  </a:lnTo>
                  <a:lnTo>
                    <a:pt x="201" y="479"/>
                  </a:lnTo>
                  <a:lnTo>
                    <a:pt x="201" y="477"/>
                  </a:lnTo>
                  <a:lnTo>
                    <a:pt x="203" y="477"/>
                  </a:lnTo>
                  <a:lnTo>
                    <a:pt x="201" y="477"/>
                  </a:lnTo>
                  <a:lnTo>
                    <a:pt x="203" y="477"/>
                  </a:lnTo>
                  <a:lnTo>
                    <a:pt x="201" y="477"/>
                  </a:lnTo>
                  <a:lnTo>
                    <a:pt x="199" y="477"/>
                  </a:lnTo>
                  <a:lnTo>
                    <a:pt x="199" y="475"/>
                  </a:lnTo>
                  <a:lnTo>
                    <a:pt x="199" y="474"/>
                  </a:lnTo>
                  <a:lnTo>
                    <a:pt x="197" y="474"/>
                  </a:lnTo>
                  <a:lnTo>
                    <a:pt x="199" y="474"/>
                  </a:lnTo>
                  <a:lnTo>
                    <a:pt x="197" y="474"/>
                  </a:lnTo>
                  <a:lnTo>
                    <a:pt x="199" y="474"/>
                  </a:lnTo>
                  <a:lnTo>
                    <a:pt x="199" y="472"/>
                  </a:lnTo>
                  <a:lnTo>
                    <a:pt x="199" y="470"/>
                  </a:lnTo>
                  <a:lnTo>
                    <a:pt x="199" y="472"/>
                  </a:lnTo>
                  <a:lnTo>
                    <a:pt x="201" y="472"/>
                  </a:lnTo>
                  <a:lnTo>
                    <a:pt x="199" y="472"/>
                  </a:lnTo>
                  <a:lnTo>
                    <a:pt x="199" y="470"/>
                  </a:lnTo>
                  <a:lnTo>
                    <a:pt x="201" y="470"/>
                  </a:lnTo>
                  <a:lnTo>
                    <a:pt x="199" y="470"/>
                  </a:lnTo>
                  <a:lnTo>
                    <a:pt x="199" y="468"/>
                  </a:lnTo>
                  <a:lnTo>
                    <a:pt x="199" y="466"/>
                  </a:lnTo>
                  <a:lnTo>
                    <a:pt x="201" y="466"/>
                  </a:lnTo>
                  <a:lnTo>
                    <a:pt x="201" y="464"/>
                  </a:lnTo>
                  <a:lnTo>
                    <a:pt x="201" y="466"/>
                  </a:lnTo>
                  <a:lnTo>
                    <a:pt x="199" y="466"/>
                  </a:lnTo>
                  <a:lnTo>
                    <a:pt x="199" y="464"/>
                  </a:lnTo>
                  <a:lnTo>
                    <a:pt x="199" y="463"/>
                  </a:lnTo>
                  <a:lnTo>
                    <a:pt x="199" y="461"/>
                  </a:lnTo>
                  <a:lnTo>
                    <a:pt x="197" y="461"/>
                  </a:lnTo>
                  <a:lnTo>
                    <a:pt x="197" y="459"/>
                  </a:lnTo>
                  <a:lnTo>
                    <a:pt x="197" y="457"/>
                  </a:lnTo>
                  <a:lnTo>
                    <a:pt x="197" y="455"/>
                  </a:lnTo>
                  <a:lnTo>
                    <a:pt x="197" y="453"/>
                  </a:lnTo>
                  <a:lnTo>
                    <a:pt x="197" y="452"/>
                  </a:lnTo>
                  <a:lnTo>
                    <a:pt x="195" y="452"/>
                  </a:lnTo>
                  <a:lnTo>
                    <a:pt x="193" y="452"/>
                  </a:lnTo>
                  <a:lnTo>
                    <a:pt x="193" y="450"/>
                  </a:lnTo>
                  <a:lnTo>
                    <a:pt x="193" y="448"/>
                  </a:lnTo>
                  <a:lnTo>
                    <a:pt x="192" y="448"/>
                  </a:lnTo>
                  <a:lnTo>
                    <a:pt x="193" y="448"/>
                  </a:lnTo>
                  <a:lnTo>
                    <a:pt x="192" y="446"/>
                  </a:lnTo>
                  <a:lnTo>
                    <a:pt x="193" y="446"/>
                  </a:lnTo>
                  <a:lnTo>
                    <a:pt x="195" y="446"/>
                  </a:lnTo>
                  <a:lnTo>
                    <a:pt x="195" y="448"/>
                  </a:lnTo>
                  <a:lnTo>
                    <a:pt x="195" y="446"/>
                  </a:lnTo>
                  <a:lnTo>
                    <a:pt x="193" y="446"/>
                  </a:lnTo>
                  <a:lnTo>
                    <a:pt x="193" y="444"/>
                  </a:lnTo>
                  <a:lnTo>
                    <a:pt x="193" y="443"/>
                  </a:lnTo>
                  <a:lnTo>
                    <a:pt x="195" y="443"/>
                  </a:lnTo>
                  <a:lnTo>
                    <a:pt x="195" y="441"/>
                  </a:lnTo>
                  <a:lnTo>
                    <a:pt x="195" y="439"/>
                  </a:lnTo>
                  <a:lnTo>
                    <a:pt x="195" y="437"/>
                  </a:lnTo>
                  <a:lnTo>
                    <a:pt x="193" y="437"/>
                  </a:lnTo>
                  <a:lnTo>
                    <a:pt x="193" y="435"/>
                  </a:lnTo>
                  <a:lnTo>
                    <a:pt x="195" y="435"/>
                  </a:lnTo>
                  <a:lnTo>
                    <a:pt x="193" y="433"/>
                  </a:lnTo>
                  <a:lnTo>
                    <a:pt x="195" y="433"/>
                  </a:lnTo>
                  <a:lnTo>
                    <a:pt x="195" y="432"/>
                  </a:lnTo>
                  <a:lnTo>
                    <a:pt x="193" y="432"/>
                  </a:lnTo>
                  <a:lnTo>
                    <a:pt x="195" y="432"/>
                  </a:lnTo>
                  <a:lnTo>
                    <a:pt x="195" y="430"/>
                  </a:lnTo>
                  <a:lnTo>
                    <a:pt x="195" y="432"/>
                  </a:lnTo>
                  <a:lnTo>
                    <a:pt x="195" y="430"/>
                  </a:lnTo>
                  <a:lnTo>
                    <a:pt x="197" y="430"/>
                  </a:lnTo>
                  <a:lnTo>
                    <a:pt x="199" y="430"/>
                  </a:lnTo>
                  <a:lnTo>
                    <a:pt x="201" y="430"/>
                  </a:lnTo>
                  <a:lnTo>
                    <a:pt x="201" y="432"/>
                  </a:lnTo>
                  <a:lnTo>
                    <a:pt x="201" y="430"/>
                  </a:lnTo>
                  <a:lnTo>
                    <a:pt x="203" y="430"/>
                  </a:lnTo>
                  <a:lnTo>
                    <a:pt x="203" y="428"/>
                  </a:lnTo>
                  <a:lnTo>
                    <a:pt x="204" y="428"/>
                  </a:lnTo>
                  <a:lnTo>
                    <a:pt x="204" y="426"/>
                  </a:lnTo>
                  <a:lnTo>
                    <a:pt x="204" y="428"/>
                  </a:lnTo>
                  <a:lnTo>
                    <a:pt x="206" y="428"/>
                  </a:lnTo>
                  <a:lnTo>
                    <a:pt x="208" y="428"/>
                  </a:lnTo>
                  <a:lnTo>
                    <a:pt x="206" y="428"/>
                  </a:lnTo>
                  <a:lnTo>
                    <a:pt x="206" y="426"/>
                  </a:lnTo>
                  <a:lnTo>
                    <a:pt x="204" y="426"/>
                  </a:lnTo>
                  <a:lnTo>
                    <a:pt x="203" y="428"/>
                  </a:lnTo>
                  <a:lnTo>
                    <a:pt x="203" y="430"/>
                  </a:lnTo>
                  <a:lnTo>
                    <a:pt x="201" y="430"/>
                  </a:lnTo>
                  <a:lnTo>
                    <a:pt x="199" y="430"/>
                  </a:lnTo>
                  <a:lnTo>
                    <a:pt x="199" y="428"/>
                  </a:lnTo>
                  <a:lnTo>
                    <a:pt x="197" y="428"/>
                  </a:lnTo>
                  <a:lnTo>
                    <a:pt x="195" y="430"/>
                  </a:lnTo>
                  <a:lnTo>
                    <a:pt x="195" y="428"/>
                  </a:lnTo>
                  <a:lnTo>
                    <a:pt x="195" y="426"/>
                  </a:lnTo>
                  <a:lnTo>
                    <a:pt x="193" y="426"/>
                  </a:lnTo>
                  <a:lnTo>
                    <a:pt x="193" y="424"/>
                  </a:lnTo>
                  <a:lnTo>
                    <a:pt x="193" y="422"/>
                  </a:lnTo>
                  <a:lnTo>
                    <a:pt x="193" y="421"/>
                  </a:lnTo>
                  <a:lnTo>
                    <a:pt x="195" y="421"/>
                  </a:lnTo>
                  <a:lnTo>
                    <a:pt x="193" y="419"/>
                  </a:lnTo>
                  <a:lnTo>
                    <a:pt x="195" y="419"/>
                  </a:lnTo>
                  <a:lnTo>
                    <a:pt x="195" y="417"/>
                  </a:lnTo>
                  <a:lnTo>
                    <a:pt x="195" y="415"/>
                  </a:lnTo>
                  <a:lnTo>
                    <a:pt x="195" y="413"/>
                  </a:lnTo>
                  <a:lnTo>
                    <a:pt x="193" y="413"/>
                  </a:lnTo>
                  <a:lnTo>
                    <a:pt x="195" y="413"/>
                  </a:lnTo>
                  <a:lnTo>
                    <a:pt x="193" y="411"/>
                  </a:lnTo>
                  <a:lnTo>
                    <a:pt x="193" y="410"/>
                  </a:lnTo>
                  <a:lnTo>
                    <a:pt x="195" y="410"/>
                  </a:lnTo>
                  <a:lnTo>
                    <a:pt x="195" y="408"/>
                  </a:lnTo>
                  <a:lnTo>
                    <a:pt x="195" y="406"/>
                  </a:lnTo>
                  <a:lnTo>
                    <a:pt x="197" y="406"/>
                  </a:lnTo>
                  <a:lnTo>
                    <a:pt x="195" y="406"/>
                  </a:lnTo>
                  <a:lnTo>
                    <a:pt x="195" y="404"/>
                  </a:lnTo>
                  <a:lnTo>
                    <a:pt x="195" y="402"/>
                  </a:lnTo>
                  <a:lnTo>
                    <a:pt x="195" y="400"/>
                  </a:lnTo>
                  <a:lnTo>
                    <a:pt x="197" y="400"/>
                  </a:lnTo>
                  <a:lnTo>
                    <a:pt x="197" y="399"/>
                  </a:lnTo>
                  <a:lnTo>
                    <a:pt x="199" y="399"/>
                  </a:lnTo>
                  <a:lnTo>
                    <a:pt x="197" y="399"/>
                  </a:lnTo>
                  <a:lnTo>
                    <a:pt x="195" y="400"/>
                  </a:lnTo>
                  <a:lnTo>
                    <a:pt x="195" y="402"/>
                  </a:lnTo>
                  <a:lnTo>
                    <a:pt x="195" y="404"/>
                  </a:lnTo>
                  <a:lnTo>
                    <a:pt x="195" y="406"/>
                  </a:lnTo>
                  <a:lnTo>
                    <a:pt x="195" y="408"/>
                  </a:lnTo>
                  <a:lnTo>
                    <a:pt x="195" y="410"/>
                  </a:lnTo>
                  <a:lnTo>
                    <a:pt x="193" y="410"/>
                  </a:lnTo>
                  <a:lnTo>
                    <a:pt x="193" y="411"/>
                  </a:lnTo>
                  <a:lnTo>
                    <a:pt x="193" y="413"/>
                  </a:lnTo>
                  <a:lnTo>
                    <a:pt x="195" y="413"/>
                  </a:lnTo>
                  <a:lnTo>
                    <a:pt x="195" y="415"/>
                  </a:lnTo>
                  <a:lnTo>
                    <a:pt x="195" y="417"/>
                  </a:lnTo>
                  <a:lnTo>
                    <a:pt x="193" y="417"/>
                  </a:lnTo>
                  <a:lnTo>
                    <a:pt x="193" y="419"/>
                  </a:lnTo>
                  <a:lnTo>
                    <a:pt x="193" y="421"/>
                  </a:lnTo>
                  <a:lnTo>
                    <a:pt x="193" y="422"/>
                  </a:lnTo>
                  <a:lnTo>
                    <a:pt x="193" y="424"/>
                  </a:lnTo>
                  <a:lnTo>
                    <a:pt x="193" y="426"/>
                  </a:lnTo>
                  <a:lnTo>
                    <a:pt x="193" y="428"/>
                  </a:lnTo>
                  <a:lnTo>
                    <a:pt x="193" y="430"/>
                  </a:lnTo>
                  <a:lnTo>
                    <a:pt x="192" y="430"/>
                  </a:lnTo>
                  <a:lnTo>
                    <a:pt x="190" y="430"/>
                  </a:lnTo>
                  <a:lnTo>
                    <a:pt x="188" y="430"/>
                  </a:lnTo>
                  <a:lnTo>
                    <a:pt x="186" y="430"/>
                  </a:lnTo>
                  <a:lnTo>
                    <a:pt x="186" y="432"/>
                  </a:lnTo>
                  <a:lnTo>
                    <a:pt x="184" y="432"/>
                  </a:lnTo>
                  <a:lnTo>
                    <a:pt x="184" y="430"/>
                  </a:lnTo>
                  <a:lnTo>
                    <a:pt x="184" y="428"/>
                  </a:lnTo>
                  <a:lnTo>
                    <a:pt x="184" y="426"/>
                  </a:lnTo>
                  <a:lnTo>
                    <a:pt x="184" y="424"/>
                  </a:lnTo>
                  <a:lnTo>
                    <a:pt x="184" y="426"/>
                  </a:lnTo>
                  <a:lnTo>
                    <a:pt x="184" y="424"/>
                  </a:lnTo>
                  <a:lnTo>
                    <a:pt x="184" y="422"/>
                  </a:lnTo>
                  <a:lnTo>
                    <a:pt x="184" y="424"/>
                  </a:lnTo>
                  <a:lnTo>
                    <a:pt x="184" y="426"/>
                  </a:lnTo>
                  <a:lnTo>
                    <a:pt x="183" y="426"/>
                  </a:lnTo>
                  <a:lnTo>
                    <a:pt x="183" y="424"/>
                  </a:lnTo>
                  <a:lnTo>
                    <a:pt x="181" y="424"/>
                  </a:lnTo>
                  <a:lnTo>
                    <a:pt x="181" y="422"/>
                  </a:lnTo>
                  <a:lnTo>
                    <a:pt x="181" y="424"/>
                  </a:lnTo>
                  <a:lnTo>
                    <a:pt x="181" y="422"/>
                  </a:lnTo>
                  <a:lnTo>
                    <a:pt x="181" y="421"/>
                  </a:lnTo>
                  <a:lnTo>
                    <a:pt x="181" y="419"/>
                  </a:lnTo>
                  <a:lnTo>
                    <a:pt x="181" y="417"/>
                  </a:lnTo>
                  <a:lnTo>
                    <a:pt x="181" y="419"/>
                  </a:lnTo>
                  <a:lnTo>
                    <a:pt x="183" y="419"/>
                  </a:lnTo>
                  <a:lnTo>
                    <a:pt x="181" y="419"/>
                  </a:lnTo>
                  <a:lnTo>
                    <a:pt x="181" y="417"/>
                  </a:lnTo>
                  <a:lnTo>
                    <a:pt x="179" y="417"/>
                  </a:lnTo>
                  <a:lnTo>
                    <a:pt x="179" y="415"/>
                  </a:lnTo>
                  <a:lnTo>
                    <a:pt x="179" y="413"/>
                  </a:lnTo>
                  <a:lnTo>
                    <a:pt x="179" y="411"/>
                  </a:lnTo>
                  <a:lnTo>
                    <a:pt x="177" y="410"/>
                  </a:lnTo>
                  <a:lnTo>
                    <a:pt x="179" y="410"/>
                  </a:lnTo>
                  <a:lnTo>
                    <a:pt x="179" y="408"/>
                  </a:lnTo>
                  <a:lnTo>
                    <a:pt x="179" y="410"/>
                  </a:lnTo>
                  <a:lnTo>
                    <a:pt x="181" y="410"/>
                  </a:lnTo>
                  <a:lnTo>
                    <a:pt x="183" y="410"/>
                  </a:lnTo>
                  <a:lnTo>
                    <a:pt x="183" y="408"/>
                  </a:lnTo>
                  <a:lnTo>
                    <a:pt x="181" y="408"/>
                  </a:lnTo>
                  <a:lnTo>
                    <a:pt x="183" y="408"/>
                  </a:lnTo>
                  <a:lnTo>
                    <a:pt x="181" y="408"/>
                  </a:lnTo>
                  <a:lnTo>
                    <a:pt x="181" y="406"/>
                  </a:lnTo>
                  <a:lnTo>
                    <a:pt x="181" y="404"/>
                  </a:lnTo>
                  <a:lnTo>
                    <a:pt x="181" y="402"/>
                  </a:lnTo>
                  <a:lnTo>
                    <a:pt x="181" y="404"/>
                  </a:lnTo>
                  <a:lnTo>
                    <a:pt x="181" y="406"/>
                  </a:lnTo>
                  <a:lnTo>
                    <a:pt x="181" y="408"/>
                  </a:lnTo>
                  <a:lnTo>
                    <a:pt x="183" y="408"/>
                  </a:lnTo>
                  <a:lnTo>
                    <a:pt x="181" y="408"/>
                  </a:lnTo>
                  <a:lnTo>
                    <a:pt x="183" y="408"/>
                  </a:lnTo>
                  <a:lnTo>
                    <a:pt x="183" y="410"/>
                  </a:lnTo>
                  <a:lnTo>
                    <a:pt x="181" y="410"/>
                  </a:lnTo>
                  <a:lnTo>
                    <a:pt x="181" y="408"/>
                  </a:lnTo>
                  <a:lnTo>
                    <a:pt x="179" y="408"/>
                  </a:lnTo>
                  <a:lnTo>
                    <a:pt x="177" y="408"/>
                  </a:lnTo>
                  <a:lnTo>
                    <a:pt x="177" y="410"/>
                  </a:lnTo>
                  <a:lnTo>
                    <a:pt x="177" y="411"/>
                  </a:lnTo>
                  <a:lnTo>
                    <a:pt x="177" y="413"/>
                  </a:lnTo>
                  <a:lnTo>
                    <a:pt x="175" y="413"/>
                  </a:lnTo>
                  <a:lnTo>
                    <a:pt x="175" y="411"/>
                  </a:lnTo>
                  <a:lnTo>
                    <a:pt x="175" y="413"/>
                  </a:lnTo>
                  <a:lnTo>
                    <a:pt x="175" y="415"/>
                  </a:lnTo>
                  <a:lnTo>
                    <a:pt x="173" y="413"/>
                  </a:lnTo>
                  <a:lnTo>
                    <a:pt x="175" y="413"/>
                  </a:lnTo>
                  <a:lnTo>
                    <a:pt x="173" y="413"/>
                  </a:lnTo>
                  <a:lnTo>
                    <a:pt x="173" y="411"/>
                  </a:lnTo>
                  <a:lnTo>
                    <a:pt x="173" y="410"/>
                  </a:lnTo>
                  <a:lnTo>
                    <a:pt x="173" y="408"/>
                  </a:lnTo>
                  <a:lnTo>
                    <a:pt x="172" y="408"/>
                  </a:lnTo>
                  <a:lnTo>
                    <a:pt x="173" y="408"/>
                  </a:lnTo>
                  <a:lnTo>
                    <a:pt x="172" y="408"/>
                  </a:lnTo>
                  <a:lnTo>
                    <a:pt x="173" y="408"/>
                  </a:lnTo>
                  <a:lnTo>
                    <a:pt x="173" y="410"/>
                  </a:lnTo>
                  <a:lnTo>
                    <a:pt x="172" y="410"/>
                  </a:lnTo>
                  <a:lnTo>
                    <a:pt x="172" y="408"/>
                  </a:lnTo>
                  <a:lnTo>
                    <a:pt x="170" y="408"/>
                  </a:lnTo>
                  <a:lnTo>
                    <a:pt x="170" y="406"/>
                  </a:lnTo>
                  <a:lnTo>
                    <a:pt x="172" y="406"/>
                  </a:lnTo>
                  <a:lnTo>
                    <a:pt x="173" y="406"/>
                  </a:lnTo>
                  <a:lnTo>
                    <a:pt x="173" y="404"/>
                  </a:lnTo>
                  <a:lnTo>
                    <a:pt x="173" y="402"/>
                  </a:lnTo>
                  <a:lnTo>
                    <a:pt x="172" y="402"/>
                  </a:lnTo>
                  <a:lnTo>
                    <a:pt x="170" y="402"/>
                  </a:lnTo>
                  <a:lnTo>
                    <a:pt x="168" y="402"/>
                  </a:lnTo>
                  <a:lnTo>
                    <a:pt x="168" y="400"/>
                  </a:lnTo>
                  <a:lnTo>
                    <a:pt x="168" y="399"/>
                  </a:lnTo>
                  <a:lnTo>
                    <a:pt x="168" y="397"/>
                  </a:lnTo>
                  <a:lnTo>
                    <a:pt x="168" y="395"/>
                  </a:lnTo>
                  <a:lnTo>
                    <a:pt x="168" y="393"/>
                  </a:lnTo>
                  <a:lnTo>
                    <a:pt x="168" y="391"/>
                  </a:lnTo>
                  <a:lnTo>
                    <a:pt x="168" y="390"/>
                  </a:lnTo>
                  <a:lnTo>
                    <a:pt x="170" y="390"/>
                  </a:lnTo>
                  <a:lnTo>
                    <a:pt x="168" y="390"/>
                  </a:lnTo>
                  <a:lnTo>
                    <a:pt x="168" y="388"/>
                  </a:lnTo>
                  <a:lnTo>
                    <a:pt x="168" y="386"/>
                  </a:lnTo>
                  <a:lnTo>
                    <a:pt x="168" y="388"/>
                  </a:lnTo>
                  <a:lnTo>
                    <a:pt x="168" y="390"/>
                  </a:lnTo>
                  <a:lnTo>
                    <a:pt x="168" y="391"/>
                  </a:lnTo>
                  <a:lnTo>
                    <a:pt x="168" y="393"/>
                  </a:lnTo>
                  <a:lnTo>
                    <a:pt x="168" y="391"/>
                  </a:lnTo>
                  <a:lnTo>
                    <a:pt x="168" y="393"/>
                  </a:lnTo>
                  <a:lnTo>
                    <a:pt x="166" y="393"/>
                  </a:lnTo>
                  <a:lnTo>
                    <a:pt x="168" y="393"/>
                  </a:lnTo>
                  <a:lnTo>
                    <a:pt x="168" y="395"/>
                  </a:lnTo>
                  <a:lnTo>
                    <a:pt x="168" y="397"/>
                  </a:lnTo>
                  <a:lnTo>
                    <a:pt x="168" y="399"/>
                  </a:lnTo>
                  <a:lnTo>
                    <a:pt x="168" y="400"/>
                  </a:lnTo>
                  <a:lnTo>
                    <a:pt x="168" y="402"/>
                  </a:lnTo>
                  <a:lnTo>
                    <a:pt x="170" y="402"/>
                  </a:lnTo>
                  <a:lnTo>
                    <a:pt x="172" y="402"/>
                  </a:lnTo>
                  <a:lnTo>
                    <a:pt x="172" y="404"/>
                  </a:lnTo>
                  <a:lnTo>
                    <a:pt x="170" y="404"/>
                  </a:lnTo>
                  <a:lnTo>
                    <a:pt x="168" y="404"/>
                  </a:lnTo>
                  <a:lnTo>
                    <a:pt x="168" y="406"/>
                  </a:lnTo>
                  <a:lnTo>
                    <a:pt x="166" y="406"/>
                  </a:lnTo>
                  <a:lnTo>
                    <a:pt x="168" y="406"/>
                  </a:lnTo>
                  <a:lnTo>
                    <a:pt x="168" y="408"/>
                  </a:lnTo>
                  <a:lnTo>
                    <a:pt x="166" y="408"/>
                  </a:lnTo>
                  <a:lnTo>
                    <a:pt x="166" y="406"/>
                  </a:lnTo>
                  <a:lnTo>
                    <a:pt x="166" y="408"/>
                  </a:lnTo>
                  <a:lnTo>
                    <a:pt x="168" y="408"/>
                  </a:lnTo>
                  <a:lnTo>
                    <a:pt x="166" y="408"/>
                  </a:lnTo>
                  <a:lnTo>
                    <a:pt x="168" y="408"/>
                  </a:lnTo>
                  <a:lnTo>
                    <a:pt x="166" y="408"/>
                  </a:lnTo>
                  <a:lnTo>
                    <a:pt x="168" y="408"/>
                  </a:lnTo>
                  <a:lnTo>
                    <a:pt x="168" y="410"/>
                  </a:lnTo>
                  <a:lnTo>
                    <a:pt x="168" y="411"/>
                  </a:lnTo>
                  <a:lnTo>
                    <a:pt x="168" y="410"/>
                  </a:lnTo>
                  <a:lnTo>
                    <a:pt x="166" y="410"/>
                  </a:lnTo>
                  <a:lnTo>
                    <a:pt x="168" y="411"/>
                  </a:lnTo>
                  <a:lnTo>
                    <a:pt x="166" y="410"/>
                  </a:lnTo>
                  <a:lnTo>
                    <a:pt x="166" y="411"/>
                  </a:lnTo>
                  <a:lnTo>
                    <a:pt x="168" y="411"/>
                  </a:lnTo>
                  <a:lnTo>
                    <a:pt x="166" y="411"/>
                  </a:lnTo>
                  <a:lnTo>
                    <a:pt x="166" y="410"/>
                  </a:lnTo>
                  <a:lnTo>
                    <a:pt x="166" y="411"/>
                  </a:lnTo>
                  <a:lnTo>
                    <a:pt x="168" y="411"/>
                  </a:lnTo>
                  <a:lnTo>
                    <a:pt x="166" y="411"/>
                  </a:lnTo>
                  <a:lnTo>
                    <a:pt x="166" y="413"/>
                  </a:lnTo>
                  <a:lnTo>
                    <a:pt x="166" y="415"/>
                  </a:lnTo>
                  <a:lnTo>
                    <a:pt x="166" y="413"/>
                  </a:lnTo>
                  <a:lnTo>
                    <a:pt x="164" y="413"/>
                  </a:lnTo>
                  <a:lnTo>
                    <a:pt x="166" y="413"/>
                  </a:lnTo>
                  <a:lnTo>
                    <a:pt x="164" y="413"/>
                  </a:lnTo>
                  <a:lnTo>
                    <a:pt x="166" y="413"/>
                  </a:lnTo>
                  <a:lnTo>
                    <a:pt x="166" y="415"/>
                  </a:lnTo>
                  <a:lnTo>
                    <a:pt x="166" y="417"/>
                  </a:lnTo>
                  <a:lnTo>
                    <a:pt x="166" y="415"/>
                  </a:lnTo>
                  <a:lnTo>
                    <a:pt x="164" y="415"/>
                  </a:lnTo>
                  <a:lnTo>
                    <a:pt x="164" y="417"/>
                  </a:lnTo>
                  <a:lnTo>
                    <a:pt x="164" y="415"/>
                  </a:lnTo>
                  <a:lnTo>
                    <a:pt x="166" y="415"/>
                  </a:lnTo>
                  <a:lnTo>
                    <a:pt x="166" y="417"/>
                  </a:lnTo>
                  <a:lnTo>
                    <a:pt x="164" y="417"/>
                  </a:lnTo>
                  <a:lnTo>
                    <a:pt x="164" y="419"/>
                  </a:lnTo>
                  <a:lnTo>
                    <a:pt x="164" y="417"/>
                  </a:lnTo>
                  <a:lnTo>
                    <a:pt x="164" y="419"/>
                  </a:lnTo>
                  <a:lnTo>
                    <a:pt x="164" y="417"/>
                  </a:lnTo>
                  <a:lnTo>
                    <a:pt x="164" y="419"/>
                  </a:lnTo>
                  <a:lnTo>
                    <a:pt x="164" y="417"/>
                  </a:lnTo>
                  <a:lnTo>
                    <a:pt x="164" y="419"/>
                  </a:lnTo>
                  <a:lnTo>
                    <a:pt x="164" y="417"/>
                  </a:lnTo>
                  <a:lnTo>
                    <a:pt x="164" y="419"/>
                  </a:lnTo>
                  <a:lnTo>
                    <a:pt x="164" y="421"/>
                  </a:lnTo>
                  <a:lnTo>
                    <a:pt x="164" y="422"/>
                  </a:lnTo>
                  <a:lnTo>
                    <a:pt x="162" y="422"/>
                  </a:lnTo>
                  <a:lnTo>
                    <a:pt x="162" y="424"/>
                  </a:lnTo>
                  <a:lnTo>
                    <a:pt x="162" y="426"/>
                  </a:lnTo>
                  <a:lnTo>
                    <a:pt x="161" y="426"/>
                  </a:lnTo>
                  <a:lnTo>
                    <a:pt x="161" y="428"/>
                  </a:lnTo>
                  <a:lnTo>
                    <a:pt x="161" y="430"/>
                  </a:lnTo>
                  <a:lnTo>
                    <a:pt x="159" y="430"/>
                  </a:lnTo>
                  <a:lnTo>
                    <a:pt x="157" y="430"/>
                  </a:lnTo>
                  <a:lnTo>
                    <a:pt x="157" y="432"/>
                  </a:lnTo>
                  <a:lnTo>
                    <a:pt x="155" y="432"/>
                  </a:lnTo>
                  <a:lnTo>
                    <a:pt x="153" y="432"/>
                  </a:lnTo>
                  <a:lnTo>
                    <a:pt x="152" y="432"/>
                  </a:lnTo>
                  <a:lnTo>
                    <a:pt x="150" y="432"/>
                  </a:lnTo>
                  <a:lnTo>
                    <a:pt x="150" y="430"/>
                  </a:lnTo>
                  <a:lnTo>
                    <a:pt x="148" y="430"/>
                  </a:lnTo>
                  <a:lnTo>
                    <a:pt x="146" y="430"/>
                  </a:lnTo>
                  <a:lnTo>
                    <a:pt x="146" y="428"/>
                  </a:lnTo>
                  <a:lnTo>
                    <a:pt x="148" y="428"/>
                  </a:lnTo>
                  <a:lnTo>
                    <a:pt x="148" y="426"/>
                  </a:lnTo>
                  <a:lnTo>
                    <a:pt x="150" y="426"/>
                  </a:lnTo>
                  <a:lnTo>
                    <a:pt x="152" y="428"/>
                  </a:lnTo>
                  <a:lnTo>
                    <a:pt x="152" y="426"/>
                  </a:lnTo>
                  <a:lnTo>
                    <a:pt x="152" y="428"/>
                  </a:lnTo>
                  <a:lnTo>
                    <a:pt x="152" y="426"/>
                  </a:lnTo>
                  <a:lnTo>
                    <a:pt x="153" y="426"/>
                  </a:lnTo>
                  <a:lnTo>
                    <a:pt x="153" y="428"/>
                  </a:lnTo>
                  <a:lnTo>
                    <a:pt x="153" y="426"/>
                  </a:lnTo>
                  <a:lnTo>
                    <a:pt x="155" y="426"/>
                  </a:lnTo>
                  <a:lnTo>
                    <a:pt x="153" y="426"/>
                  </a:lnTo>
                  <a:lnTo>
                    <a:pt x="153" y="428"/>
                  </a:lnTo>
                  <a:lnTo>
                    <a:pt x="153" y="426"/>
                  </a:lnTo>
                  <a:lnTo>
                    <a:pt x="152" y="426"/>
                  </a:lnTo>
                  <a:lnTo>
                    <a:pt x="152" y="428"/>
                  </a:lnTo>
                  <a:lnTo>
                    <a:pt x="152" y="426"/>
                  </a:lnTo>
                  <a:lnTo>
                    <a:pt x="152" y="428"/>
                  </a:lnTo>
                  <a:lnTo>
                    <a:pt x="150" y="426"/>
                  </a:lnTo>
                  <a:lnTo>
                    <a:pt x="148" y="426"/>
                  </a:lnTo>
                  <a:lnTo>
                    <a:pt x="148" y="428"/>
                  </a:lnTo>
                  <a:lnTo>
                    <a:pt x="146" y="428"/>
                  </a:lnTo>
                  <a:lnTo>
                    <a:pt x="146" y="426"/>
                  </a:lnTo>
                  <a:lnTo>
                    <a:pt x="146" y="424"/>
                  </a:lnTo>
                  <a:lnTo>
                    <a:pt x="144" y="424"/>
                  </a:lnTo>
                  <a:lnTo>
                    <a:pt x="144" y="422"/>
                  </a:lnTo>
                  <a:lnTo>
                    <a:pt x="144" y="421"/>
                  </a:lnTo>
                  <a:lnTo>
                    <a:pt x="146" y="421"/>
                  </a:lnTo>
                  <a:lnTo>
                    <a:pt x="146" y="419"/>
                  </a:lnTo>
                  <a:lnTo>
                    <a:pt x="148" y="419"/>
                  </a:lnTo>
                  <a:lnTo>
                    <a:pt x="148" y="417"/>
                  </a:lnTo>
                  <a:lnTo>
                    <a:pt x="150" y="417"/>
                  </a:lnTo>
                  <a:lnTo>
                    <a:pt x="150" y="415"/>
                  </a:lnTo>
                  <a:lnTo>
                    <a:pt x="150" y="413"/>
                  </a:lnTo>
                  <a:lnTo>
                    <a:pt x="152" y="413"/>
                  </a:lnTo>
                  <a:lnTo>
                    <a:pt x="150" y="413"/>
                  </a:lnTo>
                  <a:lnTo>
                    <a:pt x="150" y="411"/>
                  </a:lnTo>
                  <a:lnTo>
                    <a:pt x="152" y="411"/>
                  </a:lnTo>
                  <a:lnTo>
                    <a:pt x="152" y="410"/>
                  </a:lnTo>
                  <a:lnTo>
                    <a:pt x="152" y="411"/>
                  </a:lnTo>
                  <a:lnTo>
                    <a:pt x="150" y="411"/>
                  </a:lnTo>
                  <a:lnTo>
                    <a:pt x="150" y="413"/>
                  </a:lnTo>
                  <a:lnTo>
                    <a:pt x="152" y="413"/>
                  </a:lnTo>
                  <a:lnTo>
                    <a:pt x="150" y="413"/>
                  </a:lnTo>
                  <a:lnTo>
                    <a:pt x="150" y="415"/>
                  </a:lnTo>
                  <a:lnTo>
                    <a:pt x="150" y="417"/>
                  </a:lnTo>
                  <a:lnTo>
                    <a:pt x="148" y="417"/>
                  </a:lnTo>
                  <a:lnTo>
                    <a:pt x="148" y="419"/>
                  </a:lnTo>
                  <a:lnTo>
                    <a:pt x="146" y="419"/>
                  </a:lnTo>
                  <a:lnTo>
                    <a:pt x="146" y="421"/>
                  </a:lnTo>
                  <a:lnTo>
                    <a:pt x="144" y="421"/>
                  </a:lnTo>
                  <a:lnTo>
                    <a:pt x="142" y="421"/>
                  </a:lnTo>
                  <a:lnTo>
                    <a:pt x="144" y="421"/>
                  </a:lnTo>
                  <a:lnTo>
                    <a:pt x="142" y="421"/>
                  </a:lnTo>
                  <a:lnTo>
                    <a:pt x="144" y="421"/>
                  </a:lnTo>
                  <a:lnTo>
                    <a:pt x="142" y="421"/>
                  </a:lnTo>
                  <a:lnTo>
                    <a:pt x="144" y="421"/>
                  </a:lnTo>
                  <a:lnTo>
                    <a:pt x="142" y="421"/>
                  </a:lnTo>
                  <a:lnTo>
                    <a:pt x="144" y="421"/>
                  </a:lnTo>
                  <a:lnTo>
                    <a:pt x="144" y="422"/>
                  </a:lnTo>
                  <a:lnTo>
                    <a:pt x="142" y="422"/>
                  </a:lnTo>
                  <a:lnTo>
                    <a:pt x="142" y="421"/>
                  </a:lnTo>
                  <a:lnTo>
                    <a:pt x="141" y="421"/>
                  </a:lnTo>
                  <a:lnTo>
                    <a:pt x="141" y="419"/>
                  </a:lnTo>
                  <a:lnTo>
                    <a:pt x="141" y="417"/>
                  </a:lnTo>
                  <a:lnTo>
                    <a:pt x="139" y="417"/>
                  </a:lnTo>
                  <a:lnTo>
                    <a:pt x="141" y="417"/>
                  </a:lnTo>
                  <a:lnTo>
                    <a:pt x="139" y="417"/>
                  </a:lnTo>
                  <a:lnTo>
                    <a:pt x="139" y="415"/>
                  </a:lnTo>
                  <a:lnTo>
                    <a:pt x="139" y="413"/>
                  </a:lnTo>
                  <a:lnTo>
                    <a:pt x="137" y="413"/>
                  </a:lnTo>
                  <a:lnTo>
                    <a:pt x="137" y="411"/>
                  </a:lnTo>
                  <a:lnTo>
                    <a:pt x="135" y="411"/>
                  </a:lnTo>
                  <a:lnTo>
                    <a:pt x="135" y="410"/>
                  </a:lnTo>
                  <a:lnTo>
                    <a:pt x="133" y="410"/>
                  </a:lnTo>
                  <a:lnTo>
                    <a:pt x="135" y="410"/>
                  </a:lnTo>
                  <a:lnTo>
                    <a:pt x="133" y="410"/>
                  </a:lnTo>
                  <a:lnTo>
                    <a:pt x="133" y="408"/>
                  </a:lnTo>
                  <a:lnTo>
                    <a:pt x="135" y="408"/>
                  </a:lnTo>
                  <a:lnTo>
                    <a:pt x="135" y="410"/>
                  </a:lnTo>
                  <a:lnTo>
                    <a:pt x="135" y="408"/>
                  </a:lnTo>
                  <a:lnTo>
                    <a:pt x="135" y="406"/>
                  </a:lnTo>
                  <a:lnTo>
                    <a:pt x="133" y="406"/>
                  </a:lnTo>
                  <a:lnTo>
                    <a:pt x="133" y="404"/>
                  </a:lnTo>
                  <a:lnTo>
                    <a:pt x="131" y="404"/>
                  </a:lnTo>
                  <a:lnTo>
                    <a:pt x="131" y="402"/>
                  </a:lnTo>
                  <a:lnTo>
                    <a:pt x="131" y="400"/>
                  </a:lnTo>
                  <a:lnTo>
                    <a:pt x="130" y="400"/>
                  </a:lnTo>
                  <a:lnTo>
                    <a:pt x="130" y="399"/>
                  </a:lnTo>
                  <a:lnTo>
                    <a:pt x="131" y="399"/>
                  </a:lnTo>
                  <a:lnTo>
                    <a:pt x="130" y="399"/>
                  </a:lnTo>
                  <a:lnTo>
                    <a:pt x="130" y="397"/>
                  </a:lnTo>
                  <a:lnTo>
                    <a:pt x="128" y="397"/>
                  </a:lnTo>
                  <a:lnTo>
                    <a:pt x="130" y="397"/>
                  </a:lnTo>
                  <a:lnTo>
                    <a:pt x="128" y="397"/>
                  </a:lnTo>
                  <a:lnTo>
                    <a:pt x="130" y="397"/>
                  </a:lnTo>
                  <a:lnTo>
                    <a:pt x="130" y="399"/>
                  </a:lnTo>
                  <a:lnTo>
                    <a:pt x="131" y="399"/>
                  </a:lnTo>
                  <a:lnTo>
                    <a:pt x="130" y="399"/>
                  </a:lnTo>
                  <a:lnTo>
                    <a:pt x="130" y="400"/>
                  </a:lnTo>
                  <a:lnTo>
                    <a:pt x="131" y="400"/>
                  </a:lnTo>
                  <a:lnTo>
                    <a:pt x="131" y="402"/>
                  </a:lnTo>
                  <a:lnTo>
                    <a:pt x="130" y="402"/>
                  </a:lnTo>
                  <a:lnTo>
                    <a:pt x="131" y="402"/>
                  </a:lnTo>
                  <a:lnTo>
                    <a:pt x="131" y="404"/>
                  </a:lnTo>
                  <a:lnTo>
                    <a:pt x="131" y="406"/>
                  </a:lnTo>
                  <a:lnTo>
                    <a:pt x="130" y="406"/>
                  </a:lnTo>
                  <a:lnTo>
                    <a:pt x="130" y="408"/>
                  </a:lnTo>
                  <a:lnTo>
                    <a:pt x="130" y="406"/>
                  </a:lnTo>
                  <a:lnTo>
                    <a:pt x="131" y="406"/>
                  </a:lnTo>
                  <a:lnTo>
                    <a:pt x="131" y="404"/>
                  </a:lnTo>
                  <a:lnTo>
                    <a:pt x="133" y="404"/>
                  </a:lnTo>
                  <a:lnTo>
                    <a:pt x="133" y="406"/>
                  </a:lnTo>
                  <a:lnTo>
                    <a:pt x="135" y="406"/>
                  </a:lnTo>
                  <a:lnTo>
                    <a:pt x="135" y="408"/>
                  </a:lnTo>
                  <a:lnTo>
                    <a:pt x="133" y="408"/>
                  </a:lnTo>
                  <a:lnTo>
                    <a:pt x="133" y="410"/>
                  </a:lnTo>
                  <a:lnTo>
                    <a:pt x="135" y="410"/>
                  </a:lnTo>
                  <a:lnTo>
                    <a:pt x="133" y="410"/>
                  </a:lnTo>
                  <a:lnTo>
                    <a:pt x="135" y="410"/>
                  </a:lnTo>
                  <a:lnTo>
                    <a:pt x="133" y="410"/>
                  </a:lnTo>
                  <a:lnTo>
                    <a:pt x="135" y="411"/>
                  </a:lnTo>
                  <a:lnTo>
                    <a:pt x="135" y="413"/>
                  </a:lnTo>
                  <a:lnTo>
                    <a:pt x="135" y="411"/>
                  </a:lnTo>
                  <a:lnTo>
                    <a:pt x="133" y="411"/>
                  </a:lnTo>
                  <a:lnTo>
                    <a:pt x="133" y="413"/>
                  </a:lnTo>
                  <a:lnTo>
                    <a:pt x="133" y="411"/>
                  </a:lnTo>
                  <a:lnTo>
                    <a:pt x="131" y="411"/>
                  </a:lnTo>
                  <a:lnTo>
                    <a:pt x="131" y="413"/>
                  </a:lnTo>
                  <a:lnTo>
                    <a:pt x="130" y="413"/>
                  </a:lnTo>
                  <a:lnTo>
                    <a:pt x="130" y="411"/>
                  </a:lnTo>
                  <a:lnTo>
                    <a:pt x="130" y="413"/>
                  </a:lnTo>
                  <a:lnTo>
                    <a:pt x="131" y="413"/>
                  </a:lnTo>
                  <a:lnTo>
                    <a:pt x="133" y="413"/>
                  </a:lnTo>
                  <a:lnTo>
                    <a:pt x="131" y="413"/>
                  </a:lnTo>
                  <a:lnTo>
                    <a:pt x="131" y="411"/>
                  </a:lnTo>
                  <a:lnTo>
                    <a:pt x="133" y="411"/>
                  </a:lnTo>
                  <a:lnTo>
                    <a:pt x="133" y="413"/>
                  </a:lnTo>
                  <a:lnTo>
                    <a:pt x="133" y="411"/>
                  </a:lnTo>
                  <a:lnTo>
                    <a:pt x="135" y="413"/>
                  </a:lnTo>
                  <a:lnTo>
                    <a:pt x="135" y="411"/>
                  </a:lnTo>
                  <a:lnTo>
                    <a:pt x="137" y="411"/>
                  </a:lnTo>
                  <a:lnTo>
                    <a:pt x="137" y="413"/>
                  </a:lnTo>
                  <a:lnTo>
                    <a:pt x="139" y="415"/>
                  </a:lnTo>
                  <a:lnTo>
                    <a:pt x="139" y="417"/>
                  </a:lnTo>
                  <a:lnTo>
                    <a:pt x="141" y="417"/>
                  </a:lnTo>
                  <a:lnTo>
                    <a:pt x="141" y="419"/>
                  </a:lnTo>
                  <a:lnTo>
                    <a:pt x="139" y="419"/>
                  </a:lnTo>
                  <a:lnTo>
                    <a:pt x="137" y="419"/>
                  </a:lnTo>
                  <a:lnTo>
                    <a:pt x="137" y="417"/>
                  </a:lnTo>
                  <a:lnTo>
                    <a:pt x="135" y="419"/>
                  </a:lnTo>
                  <a:lnTo>
                    <a:pt x="137" y="419"/>
                  </a:lnTo>
                  <a:lnTo>
                    <a:pt x="139" y="419"/>
                  </a:lnTo>
                  <a:lnTo>
                    <a:pt x="141" y="419"/>
                  </a:lnTo>
                  <a:lnTo>
                    <a:pt x="141" y="421"/>
                  </a:lnTo>
                  <a:lnTo>
                    <a:pt x="141" y="422"/>
                  </a:lnTo>
                  <a:lnTo>
                    <a:pt x="141" y="421"/>
                  </a:lnTo>
                  <a:lnTo>
                    <a:pt x="141" y="422"/>
                  </a:lnTo>
                  <a:lnTo>
                    <a:pt x="139" y="422"/>
                  </a:lnTo>
                  <a:lnTo>
                    <a:pt x="137" y="422"/>
                  </a:lnTo>
                  <a:lnTo>
                    <a:pt x="135" y="422"/>
                  </a:lnTo>
                  <a:lnTo>
                    <a:pt x="135" y="424"/>
                  </a:lnTo>
                  <a:lnTo>
                    <a:pt x="135" y="422"/>
                  </a:lnTo>
                  <a:lnTo>
                    <a:pt x="133" y="422"/>
                  </a:lnTo>
                  <a:lnTo>
                    <a:pt x="133" y="424"/>
                  </a:lnTo>
                  <a:lnTo>
                    <a:pt x="131" y="424"/>
                  </a:lnTo>
                  <a:lnTo>
                    <a:pt x="131" y="426"/>
                  </a:lnTo>
                  <a:lnTo>
                    <a:pt x="131" y="424"/>
                  </a:lnTo>
                  <a:lnTo>
                    <a:pt x="131" y="426"/>
                  </a:lnTo>
                  <a:lnTo>
                    <a:pt x="130" y="426"/>
                  </a:lnTo>
                  <a:lnTo>
                    <a:pt x="128" y="426"/>
                  </a:lnTo>
                  <a:lnTo>
                    <a:pt x="130" y="426"/>
                  </a:lnTo>
                  <a:lnTo>
                    <a:pt x="130" y="424"/>
                  </a:lnTo>
                  <a:lnTo>
                    <a:pt x="128" y="424"/>
                  </a:lnTo>
                  <a:lnTo>
                    <a:pt x="128" y="422"/>
                  </a:lnTo>
                  <a:lnTo>
                    <a:pt x="126" y="422"/>
                  </a:lnTo>
                  <a:lnTo>
                    <a:pt x="124" y="422"/>
                  </a:lnTo>
                  <a:lnTo>
                    <a:pt x="124" y="421"/>
                  </a:lnTo>
                  <a:lnTo>
                    <a:pt x="124" y="419"/>
                  </a:lnTo>
                  <a:lnTo>
                    <a:pt x="122" y="419"/>
                  </a:lnTo>
                  <a:lnTo>
                    <a:pt x="122" y="417"/>
                  </a:lnTo>
                  <a:lnTo>
                    <a:pt x="122" y="415"/>
                  </a:lnTo>
                  <a:lnTo>
                    <a:pt x="120" y="415"/>
                  </a:lnTo>
                  <a:lnTo>
                    <a:pt x="122" y="415"/>
                  </a:lnTo>
                  <a:lnTo>
                    <a:pt x="120" y="415"/>
                  </a:lnTo>
                  <a:lnTo>
                    <a:pt x="120" y="413"/>
                  </a:lnTo>
                  <a:lnTo>
                    <a:pt x="120" y="411"/>
                  </a:lnTo>
                  <a:lnTo>
                    <a:pt x="122" y="411"/>
                  </a:lnTo>
                  <a:lnTo>
                    <a:pt x="120" y="411"/>
                  </a:lnTo>
                  <a:lnTo>
                    <a:pt x="119" y="413"/>
                  </a:lnTo>
                  <a:lnTo>
                    <a:pt x="120" y="415"/>
                  </a:lnTo>
                  <a:lnTo>
                    <a:pt x="120" y="417"/>
                  </a:lnTo>
                  <a:lnTo>
                    <a:pt x="120" y="419"/>
                  </a:lnTo>
                  <a:lnTo>
                    <a:pt x="120" y="417"/>
                  </a:lnTo>
                  <a:lnTo>
                    <a:pt x="120" y="419"/>
                  </a:lnTo>
                  <a:lnTo>
                    <a:pt x="120" y="417"/>
                  </a:lnTo>
                  <a:lnTo>
                    <a:pt x="119" y="419"/>
                  </a:lnTo>
                  <a:lnTo>
                    <a:pt x="117" y="419"/>
                  </a:lnTo>
                  <a:lnTo>
                    <a:pt x="119" y="419"/>
                  </a:lnTo>
                  <a:lnTo>
                    <a:pt x="119" y="421"/>
                  </a:lnTo>
                  <a:lnTo>
                    <a:pt x="117" y="421"/>
                  </a:lnTo>
                  <a:lnTo>
                    <a:pt x="115" y="421"/>
                  </a:lnTo>
                  <a:lnTo>
                    <a:pt x="115" y="422"/>
                  </a:lnTo>
                  <a:lnTo>
                    <a:pt x="113" y="421"/>
                  </a:lnTo>
                  <a:lnTo>
                    <a:pt x="113" y="422"/>
                  </a:lnTo>
                  <a:lnTo>
                    <a:pt x="111" y="422"/>
                  </a:lnTo>
                  <a:lnTo>
                    <a:pt x="113" y="422"/>
                  </a:lnTo>
                  <a:lnTo>
                    <a:pt x="111" y="422"/>
                  </a:lnTo>
                  <a:lnTo>
                    <a:pt x="111" y="424"/>
                  </a:lnTo>
                  <a:lnTo>
                    <a:pt x="113" y="424"/>
                  </a:lnTo>
                  <a:lnTo>
                    <a:pt x="111" y="424"/>
                  </a:lnTo>
                  <a:lnTo>
                    <a:pt x="110" y="424"/>
                  </a:lnTo>
                  <a:lnTo>
                    <a:pt x="110" y="426"/>
                  </a:lnTo>
                  <a:lnTo>
                    <a:pt x="108" y="426"/>
                  </a:lnTo>
                  <a:lnTo>
                    <a:pt x="108" y="428"/>
                  </a:lnTo>
                  <a:lnTo>
                    <a:pt x="106" y="428"/>
                  </a:lnTo>
                  <a:lnTo>
                    <a:pt x="106" y="430"/>
                  </a:lnTo>
                  <a:lnTo>
                    <a:pt x="106" y="428"/>
                  </a:lnTo>
                  <a:lnTo>
                    <a:pt x="106" y="430"/>
                  </a:lnTo>
                  <a:lnTo>
                    <a:pt x="104" y="428"/>
                  </a:lnTo>
                  <a:lnTo>
                    <a:pt x="106" y="428"/>
                  </a:lnTo>
                  <a:lnTo>
                    <a:pt x="104" y="428"/>
                  </a:lnTo>
                  <a:lnTo>
                    <a:pt x="104" y="426"/>
                  </a:lnTo>
                  <a:lnTo>
                    <a:pt x="106" y="426"/>
                  </a:lnTo>
                  <a:lnTo>
                    <a:pt x="106" y="424"/>
                  </a:lnTo>
                  <a:lnTo>
                    <a:pt x="108" y="424"/>
                  </a:lnTo>
                  <a:lnTo>
                    <a:pt x="108" y="422"/>
                  </a:lnTo>
                  <a:lnTo>
                    <a:pt x="108" y="424"/>
                  </a:lnTo>
                  <a:lnTo>
                    <a:pt x="106" y="424"/>
                  </a:lnTo>
                  <a:lnTo>
                    <a:pt x="106" y="426"/>
                  </a:lnTo>
                  <a:lnTo>
                    <a:pt x="104" y="426"/>
                  </a:lnTo>
                  <a:lnTo>
                    <a:pt x="104" y="428"/>
                  </a:lnTo>
                  <a:lnTo>
                    <a:pt x="106" y="428"/>
                  </a:lnTo>
                  <a:lnTo>
                    <a:pt x="104" y="428"/>
                  </a:lnTo>
                  <a:lnTo>
                    <a:pt x="104" y="430"/>
                  </a:lnTo>
                  <a:lnTo>
                    <a:pt x="104" y="432"/>
                  </a:lnTo>
                  <a:lnTo>
                    <a:pt x="102" y="432"/>
                  </a:lnTo>
                  <a:lnTo>
                    <a:pt x="104" y="432"/>
                  </a:lnTo>
                  <a:lnTo>
                    <a:pt x="104" y="433"/>
                  </a:lnTo>
                  <a:lnTo>
                    <a:pt x="102" y="433"/>
                  </a:lnTo>
                  <a:lnTo>
                    <a:pt x="102" y="435"/>
                  </a:lnTo>
                  <a:lnTo>
                    <a:pt x="100" y="435"/>
                  </a:lnTo>
                  <a:lnTo>
                    <a:pt x="100" y="437"/>
                  </a:lnTo>
                  <a:lnTo>
                    <a:pt x="102" y="437"/>
                  </a:lnTo>
                  <a:lnTo>
                    <a:pt x="102" y="439"/>
                  </a:lnTo>
                  <a:lnTo>
                    <a:pt x="100" y="439"/>
                  </a:lnTo>
                  <a:lnTo>
                    <a:pt x="100" y="437"/>
                  </a:lnTo>
                  <a:lnTo>
                    <a:pt x="100" y="439"/>
                  </a:lnTo>
                  <a:lnTo>
                    <a:pt x="100" y="441"/>
                  </a:lnTo>
                  <a:lnTo>
                    <a:pt x="99" y="441"/>
                  </a:lnTo>
                  <a:lnTo>
                    <a:pt x="97" y="441"/>
                  </a:lnTo>
                  <a:lnTo>
                    <a:pt x="97" y="443"/>
                  </a:lnTo>
                  <a:lnTo>
                    <a:pt x="95" y="443"/>
                  </a:lnTo>
                  <a:lnTo>
                    <a:pt x="95" y="444"/>
                  </a:lnTo>
                  <a:lnTo>
                    <a:pt x="93" y="444"/>
                  </a:lnTo>
                  <a:lnTo>
                    <a:pt x="93" y="446"/>
                  </a:lnTo>
                  <a:lnTo>
                    <a:pt x="93" y="444"/>
                  </a:lnTo>
                  <a:lnTo>
                    <a:pt x="93" y="443"/>
                  </a:lnTo>
                  <a:lnTo>
                    <a:pt x="93" y="444"/>
                  </a:lnTo>
                  <a:lnTo>
                    <a:pt x="93" y="443"/>
                  </a:lnTo>
                  <a:lnTo>
                    <a:pt x="93" y="441"/>
                  </a:lnTo>
                  <a:lnTo>
                    <a:pt x="95" y="441"/>
                  </a:lnTo>
                  <a:lnTo>
                    <a:pt x="97" y="441"/>
                  </a:lnTo>
                  <a:lnTo>
                    <a:pt x="99" y="441"/>
                  </a:lnTo>
                  <a:lnTo>
                    <a:pt x="99" y="439"/>
                  </a:lnTo>
                  <a:lnTo>
                    <a:pt x="99" y="441"/>
                  </a:lnTo>
                  <a:lnTo>
                    <a:pt x="97" y="441"/>
                  </a:lnTo>
                  <a:lnTo>
                    <a:pt x="97" y="439"/>
                  </a:lnTo>
                  <a:lnTo>
                    <a:pt x="97" y="441"/>
                  </a:lnTo>
                  <a:lnTo>
                    <a:pt x="95" y="441"/>
                  </a:lnTo>
                  <a:lnTo>
                    <a:pt x="97" y="441"/>
                  </a:lnTo>
                  <a:lnTo>
                    <a:pt x="97" y="439"/>
                  </a:lnTo>
                  <a:lnTo>
                    <a:pt x="99" y="439"/>
                  </a:lnTo>
                  <a:lnTo>
                    <a:pt x="99" y="437"/>
                  </a:lnTo>
                  <a:lnTo>
                    <a:pt x="99" y="439"/>
                  </a:lnTo>
                  <a:lnTo>
                    <a:pt x="97" y="439"/>
                  </a:lnTo>
                  <a:lnTo>
                    <a:pt x="97" y="441"/>
                  </a:lnTo>
                  <a:lnTo>
                    <a:pt x="95" y="441"/>
                  </a:lnTo>
                  <a:lnTo>
                    <a:pt x="93" y="441"/>
                  </a:lnTo>
                  <a:lnTo>
                    <a:pt x="93" y="443"/>
                  </a:lnTo>
                  <a:lnTo>
                    <a:pt x="93" y="444"/>
                  </a:lnTo>
                  <a:lnTo>
                    <a:pt x="91" y="444"/>
                  </a:lnTo>
                  <a:lnTo>
                    <a:pt x="91" y="446"/>
                  </a:lnTo>
                  <a:lnTo>
                    <a:pt x="91" y="448"/>
                  </a:lnTo>
                  <a:lnTo>
                    <a:pt x="89" y="448"/>
                  </a:lnTo>
                  <a:lnTo>
                    <a:pt x="89" y="450"/>
                  </a:lnTo>
                  <a:lnTo>
                    <a:pt x="88" y="450"/>
                  </a:lnTo>
                  <a:lnTo>
                    <a:pt x="88" y="452"/>
                  </a:lnTo>
                  <a:lnTo>
                    <a:pt x="86" y="452"/>
                  </a:lnTo>
                  <a:lnTo>
                    <a:pt x="84" y="452"/>
                  </a:lnTo>
                  <a:lnTo>
                    <a:pt x="84" y="450"/>
                  </a:lnTo>
                  <a:lnTo>
                    <a:pt x="86" y="450"/>
                  </a:lnTo>
                  <a:lnTo>
                    <a:pt x="86" y="448"/>
                  </a:lnTo>
                  <a:lnTo>
                    <a:pt x="88" y="448"/>
                  </a:lnTo>
                  <a:lnTo>
                    <a:pt x="88" y="446"/>
                  </a:lnTo>
                  <a:lnTo>
                    <a:pt x="89" y="444"/>
                  </a:lnTo>
                  <a:lnTo>
                    <a:pt x="89" y="443"/>
                  </a:lnTo>
                  <a:lnTo>
                    <a:pt x="89" y="441"/>
                  </a:lnTo>
                  <a:lnTo>
                    <a:pt x="91" y="441"/>
                  </a:lnTo>
                  <a:lnTo>
                    <a:pt x="91" y="439"/>
                  </a:lnTo>
                  <a:lnTo>
                    <a:pt x="93" y="439"/>
                  </a:lnTo>
                  <a:lnTo>
                    <a:pt x="91" y="439"/>
                  </a:lnTo>
                  <a:lnTo>
                    <a:pt x="91" y="441"/>
                  </a:lnTo>
                  <a:lnTo>
                    <a:pt x="89" y="441"/>
                  </a:lnTo>
                  <a:lnTo>
                    <a:pt x="88" y="441"/>
                  </a:lnTo>
                  <a:lnTo>
                    <a:pt x="89" y="441"/>
                  </a:lnTo>
                  <a:lnTo>
                    <a:pt x="89" y="439"/>
                  </a:lnTo>
                  <a:lnTo>
                    <a:pt x="89" y="441"/>
                  </a:lnTo>
                  <a:lnTo>
                    <a:pt x="89" y="439"/>
                  </a:lnTo>
                  <a:lnTo>
                    <a:pt x="89" y="441"/>
                  </a:lnTo>
                  <a:lnTo>
                    <a:pt x="89" y="439"/>
                  </a:lnTo>
                  <a:lnTo>
                    <a:pt x="89" y="441"/>
                  </a:lnTo>
                  <a:lnTo>
                    <a:pt x="88" y="441"/>
                  </a:lnTo>
                  <a:lnTo>
                    <a:pt x="89" y="439"/>
                  </a:lnTo>
                  <a:lnTo>
                    <a:pt x="89" y="437"/>
                  </a:lnTo>
                  <a:lnTo>
                    <a:pt x="89" y="435"/>
                  </a:lnTo>
                  <a:lnTo>
                    <a:pt x="91" y="435"/>
                  </a:lnTo>
                  <a:lnTo>
                    <a:pt x="91" y="437"/>
                  </a:lnTo>
                  <a:lnTo>
                    <a:pt x="91" y="435"/>
                  </a:lnTo>
                  <a:lnTo>
                    <a:pt x="93" y="435"/>
                  </a:lnTo>
                  <a:lnTo>
                    <a:pt x="93" y="437"/>
                  </a:lnTo>
                  <a:lnTo>
                    <a:pt x="95" y="435"/>
                  </a:lnTo>
                  <a:lnTo>
                    <a:pt x="95" y="433"/>
                  </a:lnTo>
                  <a:lnTo>
                    <a:pt x="97" y="433"/>
                  </a:lnTo>
                  <a:lnTo>
                    <a:pt x="95" y="433"/>
                  </a:lnTo>
                  <a:lnTo>
                    <a:pt x="97" y="433"/>
                  </a:lnTo>
                  <a:lnTo>
                    <a:pt x="95" y="433"/>
                  </a:lnTo>
                  <a:lnTo>
                    <a:pt x="95" y="435"/>
                  </a:lnTo>
                  <a:lnTo>
                    <a:pt x="93" y="435"/>
                  </a:lnTo>
                  <a:lnTo>
                    <a:pt x="91" y="435"/>
                  </a:lnTo>
                  <a:lnTo>
                    <a:pt x="89" y="435"/>
                  </a:lnTo>
                  <a:lnTo>
                    <a:pt x="91" y="435"/>
                  </a:lnTo>
                  <a:lnTo>
                    <a:pt x="91" y="433"/>
                  </a:lnTo>
                  <a:lnTo>
                    <a:pt x="93" y="433"/>
                  </a:lnTo>
                  <a:lnTo>
                    <a:pt x="91" y="435"/>
                  </a:lnTo>
                  <a:lnTo>
                    <a:pt x="93" y="435"/>
                  </a:lnTo>
                  <a:lnTo>
                    <a:pt x="93" y="433"/>
                  </a:lnTo>
                  <a:lnTo>
                    <a:pt x="91" y="433"/>
                  </a:lnTo>
                  <a:lnTo>
                    <a:pt x="91" y="435"/>
                  </a:lnTo>
                  <a:lnTo>
                    <a:pt x="89" y="435"/>
                  </a:lnTo>
                  <a:lnTo>
                    <a:pt x="89" y="433"/>
                  </a:lnTo>
                  <a:lnTo>
                    <a:pt x="89" y="432"/>
                  </a:lnTo>
                  <a:lnTo>
                    <a:pt x="91" y="432"/>
                  </a:lnTo>
                  <a:lnTo>
                    <a:pt x="91" y="430"/>
                  </a:lnTo>
                  <a:lnTo>
                    <a:pt x="91" y="428"/>
                  </a:lnTo>
                  <a:lnTo>
                    <a:pt x="93" y="428"/>
                  </a:lnTo>
                  <a:lnTo>
                    <a:pt x="95" y="428"/>
                  </a:lnTo>
                  <a:lnTo>
                    <a:pt x="95" y="426"/>
                  </a:lnTo>
                  <a:lnTo>
                    <a:pt x="95" y="424"/>
                  </a:lnTo>
                  <a:lnTo>
                    <a:pt x="97" y="424"/>
                  </a:lnTo>
                  <a:lnTo>
                    <a:pt x="97" y="426"/>
                  </a:lnTo>
                  <a:lnTo>
                    <a:pt x="97" y="424"/>
                  </a:lnTo>
                  <a:lnTo>
                    <a:pt x="97" y="422"/>
                  </a:lnTo>
                  <a:lnTo>
                    <a:pt x="99" y="422"/>
                  </a:lnTo>
                  <a:lnTo>
                    <a:pt x="97" y="422"/>
                  </a:lnTo>
                  <a:lnTo>
                    <a:pt x="97" y="424"/>
                  </a:lnTo>
                  <a:lnTo>
                    <a:pt x="97" y="426"/>
                  </a:lnTo>
                  <a:lnTo>
                    <a:pt x="97" y="424"/>
                  </a:lnTo>
                  <a:lnTo>
                    <a:pt x="95" y="424"/>
                  </a:lnTo>
                  <a:lnTo>
                    <a:pt x="95" y="426"/>
                  </a:lnTo>
                  <a:lnTo>
                    <a:pt x="95" y="428"/>
                  </a:lnTo>
                  <a:lnTo>
                    <a:pt x="93" y="428"/>
                  </a:lnTo>
                  <a:lnTo>
                    <a:pt x="93" y="426"/>
                  </a:lnTo>
                  <a:lnTo>
                    <a:pt x="93" y="428"/>
                  </a:lnTo>
                  <a:lnTo>
                    <a:pt x="93" y="426"/>
                  </a:lnTo>
                  <a:lnTo>
                    <a:pt x="93" y="428"/>
                  </a:lnTo>
                  <a:lnTo>
                    <a:pt x="91" y="428"/>
                  </a:lnTo>
                  <a:lnTo>
                    <a:pt x="91" y="430"/>
                  </a:lnTo>
                  <a:lnTo>
                    <a:pt x="89" y="432"/>
                  </a:lnTo>
                  <a:lnTo>
                    <a:pt x="89" y="430"/>
                  </a:lnTo>
                  <a:lnTo>
                    <a:pt x="89" y="428"/>
                  </a:lnTo>
                  <a:lnTo>
                    <a:pt x="89" y="426"/>
                  </a:lnTo>
                  <a:lnTo>
                    <a:pt x="91" y="426"/>
                  </a:lnTo>
                  <a:lnTo>
                    <a:pt x="91" y="424"/>
                  </a:lnTo>
                  <a:lnTo>
                    <a:pt x="91" y="426"/>
                  </a:lnTo>
                  <a:lnTo>
                    <a:pt x="91" y="424"/>
                  </a:lnTo>
                  <a:lnTo>
                    <a:pt x="91" y="422"/>
                  </a:lnTo>
                  <a:lnTo>
                    <a:pt x="91" y="421"/>
                  </a:lnTo>
                  <a:lnTo>
                    <a:pt x="91" y="419"/>
                  </a:lnTo>
                  <a:lnTo>
                    <a:pt x="91" y="417"/>
                  </a:lnTo>
                  <a:lnTo>
                    <a:pt x="91" y="415"/>
                  </a:lnTo>
                  <a:lnTo>
                    <a:pt x="93" y="415"/>
                  </a:lnTo>
                  <a:lnTo>
                    <a:pt x="95" y="415"/>
                  </a:lnTo>
                  <a:lnTo>
                    <a:pt x="93" y="415"/>
                  </a:lnTo>
                  <a:lnTo>
                    <a:pt x="93" y="413"/>
                  </a:lnTo>
                  <a:lnTo>
                    <a:pt x="95" y="413"/>
                  </a:lnTo>
                  <a:lnTo>
                    <a:pt x="95" y="415"/>
                  </a:lnTo>
                  <a:lnTo>
                    <a:pt x="97" y="415"/>
                  </a:lnTo>
                  <a:lnTo>
                    <a:pt x="99" y="415"/>
                  </a:lnTo>
                  <a:lnTo>
                    <a:pt x="99" y="413"/>
                  </a:lnTo>
                  <a:lnTo>
                    <a:pt x="99" y="415"/>
                  </a:lnTo>
                  <a:lnTo>
                    <a:pt x="97" y="415"/>
                  </a:lnTo>
                  <a:lnTo>
                    <a:pt x="95" y="415"/>
                  </a:lnTo>
                  <a:lnTo>
                    <a:pt x="95" y="413"/>
                  </a:lnTo>
                  <a:lnTo>
                    <a:pt x="93" y="413"/>
                  </a:lnTo>
                  <a:lnTo>
                    <a:pt x="93" y="415"/>
                  </a:lnTo>
                  <a:lnTo>
                    <a:pt x="91" y="415"/>
                  </a:lnTo>
                  <a:lnTo>
                    <a:pt x="91" y="413"/>
                  </a:lnTo>
                  <a:lnTo>
                    <a:pt x="93" y="413"/>
                  </a:lnTo>
                  <a:lnTo>
                    <a:pt x="93" y="411"/>
                  </a:lnTo>
                  <a:lnTo>
                    <a:pt x="93" y="413"/>
                  </a:lnTo>
                  <a:lnTo>
                    <a:pt x="93" y="411"/>
                  </a:lnTo>
                  <a:lnTo>
                    <a:pt x="95" y="411"/>
                  </a:lnTo>
                  <a:lnTo>
                    <a:pt x="95" y="413"/>
                  </a:lnTo>
                  <a:lnTo>
                    <a:pt x="95" y="411"/>
                  </a:lnTo>
                  <a:lnTo>
                    <a:pt x="93" y="411"/>
                  </a:lnTo>
                  <a:lnTo>
                    <a:pt x="95" y="411"/>
                  </a:lnTo>
                  <a:lnTo>
                    <a:pt x="95" y="410"/>
                  </a:lnTo>
                  <a:lnTo>
                    <a:pt x="95" y="411"/>
                  </a:lnTo>
                  <a:lnTo>
                    <a:pt x="95" y="410"/>
                  </a:lnTo>
                  <a:lnTo>
                    <a:pt x="97" y="410"/>
                  </a:lnTo>
                  <a:lnTo>
                    <a:pt x="97" y="408"/>
                  </a:lnTo>
                  <a:lnTo>
                    <a:pt x="99" y="408"/>
                  </a:lnTo>
                  <a:lnTo>
                    <a:pt x="99" y="406"/>
                  </a:lnTo>
                  <a:lnTo>
                    <a:pt x="97" y="408"/>
                  </a:lnTo>
                  <a:lnTo>
                    <a:pt x="95" y="408"/>
                  </a:lnTo>
                  <a:lnTo>
                    <a:pt x="97" y="410"/>
                  </a:lnTo>
                  <a:lnTo>
                    <a:pt x="95" y="410"/>
                  </a:lnTo>
                  <a:lnTo>
                    <a:pt x="95" y="411"/>
                  </a:lnTo>
                  <a:lnTo>
                    <a:pt x="93" y="411"/>
                  </a:lnTo>
                  <a:lnTo>
                    <a:pt x="95" y="411"/>
                  </a:lnTo>
                  <a:lnTo>
                    <a:pt x="93" y="411"/>
                  </a:lnTo>
                  <a:lnTo>
                    <a:pt x="93" y="413"/>
                  </a:lnTo>
                  <a:lnTo>
                    <a:pt x="93" y="411"/>
                  </a:lnTo>
                  <a:lnTo>
                    <a:pt x="93" y="413"/>
                  </a:lnTo>
                  <a:lnTo>
                    <a:pt x="91" y="413"/>
                  </a:lnTo>
                  <a:lnTo>
                    <a:pt x="91" y="415"/>
                  </a:lnTo>
                  <a:lnTo>
                    <a:pt x="91" y="417"/>
                  </a:lnTo>
                  <a:lnTo>
                    <a:pt x="91" y="419"/>
                  </a:lnTo>
                  <a:lnTo>
                    <a:pt x="91" y="421"/>
                  </a:lnTo>
                  <a:lnTo>
                    <a:pt x="91" y="422"/>
                  </a:lnTo>
                  <a:lnTo>
                    <a:pt x="91" y="424"/>
                  </a:lnTo>
                  <a:lnTo>
                    <a:pt x="91" y="426"/>
                  </a:lnTo>
                  <a:lnTo>
                    <a:pt x="89" y="426"/>
                  </a:lnTo>
                  <a:lnTo>
                    <a:pt x="89" y="424"/>
                  </a:lnTo>
                  <a:lnTo>
                    <a:pt x="89" y="426"/>
                  </a:lnTo>
                  <a:lnTo>
                    <a:pt x="88" y="426"/>
                  </a:lnTo>
                  <a:lnTo>
                    <a:pt x="89" y="426"/>
                  </a:lnTo>
                  <a:lnTo>
                    <a:pt x="89" y="428"/>
                  </a:lnTo>
                  <a:lnTo>
                    <a:pt x="89" y="430"/>
                  </a:lnTo>
                  <a:lnTo>
                    <a:pt x="88" y="430"/>
                  </a:lnTo>
                  <a:lnTo>
                    <a:pt x="89" y="430"/>
                  </a:lnTo>
                  <a:lnTo>
                    <a:pt x="89" y="432"/>
                  </a:lnTo>
                  <a:lnTo>
                    <a:pt x="89" y="433"/>
                  </a:lnTo>
                  <a:lnTo>
                    <a:pt x="89" y="435"/>
                  </a:lnTo>
                  <a:lnTo>
                    <a:pt x="88" y="435"/>
                  </a:lnTo>
                  <a:lnTo>
                    <a:pt x="88" y="437"/>
                  </a:lnTo>
                  <a:lnTo>
                    <a:pt x="86" y="437"/>
                  </a:lnTo>
                  <a:lnTo>
                    <a:pt x="86" y="435"/>
                  </a:lnTo>
                  <a:lnTo>
                    <a:pt x="84" y="435"/>
                  </a:lnTo>
                  <a:lnTo>
                    <a:pt x="84" y="437"/>
                  </a:lnTo>
                  <a:lnTo>
                    <a:pt x="84" y="439"/>
                  </a:lnTo>
                  <a:lnTo>
                    <a:pt x="82" y="439"/>
                  </a:lnTo>
                  <a:lnTo>
                    <a:pt x="82" y="437"/>
                  </a:lnTo>
                  <a:lnTo>
                    <a:pt x="80" y="437"/>
                  </a:lnTo>
                  <a:lnTo>
                    <a:pt x="82" y="437"/>
                  </a:lnTo>
                  <a:lnTo>
                    <a:pt x="82" y="439"/>
                  </a:lnTo>
                  <a:lnTo>
                    <a:pt x="84" y="439"/>
                  </a:lnTo>
                  <a:lnTo>
                    <a:pt x="84" y="441"/>
                  </a:lnTo>
                  <a:lnTo>
                    <a:pt x="84" y="443"/>
                  </a:lnTo>
                  <a:lnTo>
                    <a:pt x="82" y="443"/>
                  </a:lnTo>
                  <a:lnTo>
                    <a:pt x="82" y="444"/>
                  </a:lnTo>
                  <a:lnTo>
                    <a:pt x="80" y="446"/>
                  </a:lnTo>
                  <a:lnTo>
                    <a:pt x="78" y="446"/>
                  </a:lnTo>
                  <a:lnTo>
                    <a:pt x="78" y="448"/>
                  </a:lnTo>
                  <a:lnTo>
                    <a:pt x="77" y="448"/>
                  </a:lnTo>
                  <a:lnTo>
                    <a:pt x="75" y="448"/>
                  </a:lnTo>
                  <a:lnTo>
                    <a:pt x="75" y="450"/>
                  </a:lnTo>
                  <a:lnTo>
                    <a:pt x="73" y="450"/>
                  </a:lnTo>
                  <a:lnTo>
                    <a:pt x="73" y="448"/>
                  </a:lnTo>
                  <a:lnTo>
                    <a:pt x="71" y="448"/>
                  </a:lnTo>
                  <a:lnTo>
                    <a:pt x="73" y="446"/>
                  </a:lnTo>
                  <a:lnTo>
                    <a:pt x="71" y="446"/>
                  </a:lnTo>
                  <a:lnTo>
                    <a:pt x="73" y="446"/>
                  </a:lnTo>
                  <a:lnTo>
                    <a:pt x="73" y="444"/>
                  </a:lnTo>
                  <a:lnTo>
                    <a:pt x="73" y="443"/>
                  </a:lnTo>
                  <a:lnTo>
                    <a:pt x="73" y="441"/>
                  </a:lnTo>
                  <a:lnTo>
                    <a:pt x="73" y="439"/>
                  </a:lnTo>
                  <a:lnTo>
                    <a:pt x="73" y="437"/>
                  </a:lnTo>
                  <a:lnTo>
                    <a:pt x="73" y="435"/>
                  </a:lnTo>
                  <a:lnTo>
                    <a:pt x="75" y="435"/>
                  </a:lnTo>
                  <a:lnTo>
                    <a:pt x="75" y="433"/>
                  </a:lnTo>
                  <a:lnTo>
                    <a:pt x="75" y="432"/>
                  </a:lnTo>
                  <a:lnTo>
                    <a:pt x="75" y="430"/>
                  </a:lnTo>
                  <a:lnTo>
                    <a:pt x="75" y="432"/>
                  </a:lnTo>
                  <a:lnTo>
                    <a:pt x="75" y="430"/>
                  </a:lnTo>
                  <a:lnTo>
                    <a:pt x="77" y="430"/>
                  </a:lnTo>
                  <a:lnTo>
                    <a:pt x="77" y="428"/>
                  </a:lnTo>
                  <a:lnTo>
                    <a:pt x="77" y="426"/>
                  </a:lnTo>
                  <a:lnTo>
                    <a:pt x="78" y="426"/>
                  </a:lnTo>
                  <a:lnTo>
                    <a:pt x="77" y="426"/>
                  </a:lnTo>
                  <a:lnTo>
                    <a:pt x="78" y="426"/>
                  </a:lnTo>
                  <a:lnTo>
                    <a:pt x="78" y="424"/>
                  </a:lnTo>
                  <a:lnTo>
                    <a:pt x="77" y="424"/>
                  </a:lnTo>
                  <a:lnTo>
                    <a:pt x="78" y="424"/>
                  </a:lnTo>
                  <a:lnTo>
                    <a:pt x="78" y="422"/>
                  </a:lnTo>
                  <a:lnTo>
                    <a:pt x="78" y="421"/>
                  </a:lnTo>
                  <a:lnTo>
                    <a:pt x="78" y="422"/>
                  </a:lnTo>
                  <a:lnTo>
                    <a:pt x="78" y="421"/>
                  </a:lnTo>
                  <a:lnTo>
                    <a:pt x="78" y="419"/>
                  </a:lnTo>
                  <a:lnTo>
                    <a:pt x="78" y="417"/>
                  </a:lnTo>
                  <a:lnTo>
                    <a:pt x="80" y="417"/>
                  </a:lnTo>
                  <a:lnTo>
                    <a:pt x="80" y="415"/>
                  </a:lnTo>
                  <a:lnTo>
                    <a:pt x="80" y="417"/>
                  </a:lnTo>
                  <a:lnTo>
                    <a:pt x="80" y="415"/>
                  </a:lnTo>
                  <a:lnTo>
                    <a:pt x="82" y="415"/>
                  </a:lnTo>
                  <a:lnTo>
                    <a:pt x="82" y="413"/>
                  </a:lnTo>
                  <a:lnTo>
                    <a:pt x="82" y="415"/>
                  </a:lnTo>
                  <a:lnTo>
                    <a:pt x="80" y="415"/>
                  </a:lnTo>
                  <a:lnTo>
                    <a:pt x="80" y="413"/>
                  </a:lnTo>
                  <a:lnTo>
                    <a:pt x="82" y="413"/>
                  </a:lnTo>
                  <a:lnTo>
                    <a:pt x="80" y="413"/>
                  </a:lnTo>
                  <a:lnTo>
                    <a:pt x="80" y="411"/>
                  </a:lnTo>
                  <a:lnTo>
                    <a:pt x="82" y="410"/>
                  </a:lnTo>
                  <a:lnTo>
                    <a:pt x="82" y="411"/>
                  </a:lnTo>
                  <a:lnTo>
                    <a:pt x="82" y="410"/>
                  </a:lnTo>
                  <a:lnTo>
                    <a:pt x="82" y="411"/>
                  </a:lnTo>
                  <a:lnTo>
                    <a:pt x="82" y="410"/>
                  </a:lnTo>
                  <a:lnTo>
                    <a:pt x="82" y="408"/>
                  </a:lnTo>
                  <a:lnTo>
                    <a:pt x="80" y="408"/>
                  </a:lnTo>
                  <a:lnTo>
                    <a:pt x="80" y="406"/>
                  </a:lnTo>
                  <a:lnTo>
                    <a:pt x="82" y="406"/>
                  </a:lnTo>
                  <a:lnTo>
                    <a:pt x="82" y="408"/>
                  </a:lnTo>
                  <a:lnTo>
                    <a:pt x="82" y="406"/>
                  </a:lnTo>
                  <a:lnTo>
                    <a:pt x="82" y="408"/>
                  </a:lnTo>
                  <a:lnTo>
                    <a:pt x="84" y="408"/>
                  </a:lnTo>
                  <a:lnTo>
                    <a:pt x="82" y="408"/>
                  </a:lnTo>
                  <a:lnTo>
                    <a:pt x="84" y="408"/>
                  </a:lnTo>
                  <a:lnTo>
                    <a:pt x="82" y="408"/>
                  </a:lnTo>
                  <a:lnTo>
                    <a:pt x="84" y="408"/>
                  </a:lnTo>
                  <a:lnTo>
                    <a:pt x="84" y="406"/>
                  </a:lnTo>
                  <a:lnTo>
                    <a:pt x="82" y="406"/>
                  </a:lnTo>
                  <a:lnTo>
                    <a:pt x="82" y="404"/>
                  </a:lnTo>
                  <a:lnTo>
                    <a:pt x="82" y="402"/>
                  </a:lnTo>
                  <a:lnTo>
                    <a:pt x="84" y="402"/>
                  </a:lnTo>
                  <a:lnTo>
                    <a:pt x="84" y="404"/>
                  </a:lnTo>
                  <a:lnTo>
                    <a:pt x="84" y="402"/>
                  </a:lnTo>
                  <a:lnTo>
                    <a:pt x="86" y="402"/>
                  </a:lnTo>
                  <a:lnTo>
                    <a:pt x="86" y="404"/>
                  </a:lnTo>
                  <a:lnTo>
                    <a:pt x="86" y="402"/>
                  </a:lnTo>
                  <a:lnTo>
                    <a:pt x="88" y="402"/>
                  </a:lnTo>
                  <a:lnTo>
                    <a:pt x="86" y="402"/>
                  </a:lnTo>
                  <a:lnTo>
                    <a:pt x="88" y="402"/>
                  </a:lnTo>
                  <a:lnTo>
                    <a:pt x="88" y="404"/>
                  </a:lnTo>
                  <a:lnTo>
                    <a:pt x="88" y="402"/>
                  </a:lnTo>
                  <a:lnTo>
                    <a:pt x="86" y="402"/>
                  </a:lnTo>
                  <a:lnTo>
                    <a:pt x="86" y="400"/>
                  </a:lnTo>
                  <a:lnTo>
                    <a:pt x="86" y="399"/>
                  </a:lnTo>
                  <a:lnTo>
                    <a:pt x="84" y="399"/>
                  </a:lnTo>
                  <a:lnTo>
                    <a:pt x="86" y="399"/>
                  </a:lnTo>
                  <a:lnTo>
                    <a:pt x="86" y="397"/>
                  </a:lnTo>
                  <a:lnTo>
                    <a:pt x="84" y="395"/>
                  </a:lnTo>
                  <a:lnTo>
                    <a:pt x="86" y="395"/>
                  </a:lnTo>
                  <a:lnTo>
                    <a:pt x="84" y="395"/>
                  </a:lnTo>
                  <a:lnTo>
                    <a:pt x="84" y="393"/>
                  </a:lnTo>
                  <a:lnTo>
                    <a:pt x="84" y="391"/>
                  </a:lnTo>
                  <a:lnTo>
                    <a:pt x="86" y="391"/>
                  </a:lnTo>
                  <a:lnTo>
                    <a:pt x="86" y="393"/>
                  </a:lnTo>
                  <a:lnTo>
                    <a:pt x="86" y="395"/>
                  </a:lnTo>
                  <a:lnTo>
                    <a:pt x="88" y="395"/>
                  </a:lnTo>
                  <a:lnTo>
                    <a:pt x="86" y="395"/>
                  </a:lnTo>
                  <a:lnTo>
                    <a:pt x="88" y="395"/>
                  </a:lnTo>
                  <a:lnTo>
                    <a:pt x="86" y="395"/>
                  </a:lnTo>
                  <a:lnTo>
                    <a:pt x="86" y="393"/>
                  </a:lnTo>
                  <a:lnTo>
                    <a:pt x="86" y="391"/>
                  </a:lnTo>
                  <a:lnTo>
                    <a:pt x="86" y="390"/>
                  </a:lnTo>
                  <a:lnTo>
                    <a:pt x="84" y="391"/>
                  </a:lnTo>
                  <a:lnTo>
                    <a:pt x="84" y="390"/>
                  </a:lnTo>
                  <a:lnTo>
                    <a:pt x="84" y="388"/>
                  </a:lnTo>
                  <a:lnTo>
                    <a:pt x="84" y="386"/>
                  </a:lnTo>
                  <a:lnTo>
                    <a:pt x="84" y="388"/>
                  </a:lnTo>
                  <a:lnTo>
                    <a:pt x="84" y="386"/>
                  </a:lnTo>
                  <a:lnTo>
                    <a:pt x="82" y="386"/>
                  </a:lnTo>
                  <a:lnTo>
                    <a:pt x="82" y="384"/>
                  </a:lnTo>
                  <a:lnTo>
                    <a:pt x="82" y="386"/>
                  </a:lnTo>
                  <a:lnTo>
                    <a:pt x="82" y="384"/>
                  </a:lnTo>
                  <a:lnTo>
                    <a:pt x="82" y="382"/>
                  </a:lnTo>
                  <a:lnTo>
                    <a:pt x="82" y="380"/>
                  </a:lnTo>
                  <a:lnTo>
                    <a:pt x="82" y="379"/>
                  </a:lnTo>
                  <a:lnTo>
                    <a:pt x="80" y="379"/>
                  </a:lnTo>
                  <a:lnTo>
                    <a:pt x="80" y="377"/>
                  </a:lnTo>
                  <a:lnTo>
                    <a:pt x="80" y="379"/>
                  </a:lnTo>
                  <a:lnTo>
                    <a:pt x="82" y="379"/>
                  </a:lnTo>
                  <a:lnTo>
                    <a:pt x="82" y="377"/>
                  </a:lnTo>
                  <a:lnTo>
                    <a:pt x="80" y="377"/>
                  </a:lnTo>
                  <a:lnTo>
                    <a:pt x="82" y="377"/>
                  </a:lnTo>
                  <a:lnTo>
                    <a:pt x="82" y="379"/>
                  </a:lnTo>
                  <a:lnTo>
                    <a:pt x="82" y="380"/>
                  </a:lnTo>
                  <a:lnTo>
                    <a:pt x="84" y="380"/>
                  </a:lnTo>
                  <a:lnTo>
                    <a:pt x="82" y="380"/>
                  </a:lnTo>
                  <a:lnTo>
                    <a:pt x="82" y="379"/>
                  </a:lnTo>
                  <a:lnTo>
                    <a:pt x="82" y="377"/>
                  </a:lnTo>
                  <a:lnTo>
                    <a:pt x="82" y="375"/>
                  </a:lnTo>
                  <a:lnTo>
                    <a:pt x="82" y="373"/>
                  </a:lnTo>
                  <a:lnTo>
                    <a:pt x="80" y="373"/>
                  </a:lnTo>
                  <a:lnTo>
                    <a:pt x="82" y="373"/>
                  </a:lnTo>
                  <a:lnTo>
                    <a:pt x="80" y="373"/>
                  </a:lnTo>
                  <a:lnTo>
                    <a:pt x="80" y="371"/>
                  </a:lnTo>
                  <a:lnTo>
                    <a:pt x="80" y="373"/>
                  </a:lnTo>
                  <a:lnTo>
                    <a:pt x="82" y="373"/>
                  </a:lnTo>
                  <a:lnTo>
                    <a:pt x="82" y="371"/>
                  </a:lnTo>
                  <a:lnTo>
                    <a:pt x="80" y="371"/>
                  </a:lnTo>
                  <a:lnTo>
                    <a:pt x="82" y="371"/>
                  </a:lnTo>
                  <a:lnTo>
                    <a:pt x="82" y="369"/>
                  </a:lnTo>
                  <a:lnTo>
                    <a:pt x="80" y="369"/>
                  </a:lnTo>
                  <a:lnTo>
                    <a:pt x="82" y="369"/>
                  </a:lnTo>
                  <a:lnTo>
                    <a:pt x="80" y="369"/>
                  </a:lnTo>
                  <a:lnTo>
                    <a:pt x="80" y="371"/>
                  </a:lnTo>
                  <a:lnTo>
                    <a:pt x="80" y="369"/>
                  </a:lnTo>
                  <a:lnTo>
                    <a:pt x="78" y="368"/>
                  </a:lnTo>
                  <a:lnTo>
                    <a:pt x="78" y="369"/>
                  </a:lnTo>
                  <a:lnTo>
                    <a:pt x="78" y="368"/>
                  </a:lnTo>
                  <a:lnTo>
                    <a:pt x="77" y="368"/>
                  </a:lnTo>
                  <a:lnTo>
                    <a:pt x="77" y="369"/>
                  </a:lnTo>
                  <a:lnTo>
                    <a:pt x="77" y="368"/>
                  </a:lnTo>
                  <a:lnTo>
                    <a:pt x="77" y="366"/>
                  </a:lnTo>
                  <a:lnTo>
                    <a:pt x="77" y="368"/>
                  </a:lnTo>
                  <a:lnTo>
                    <a:pt x="77" y="366"/>
                  </a:lnTo>
                  <a:lnTo>
                    <a:pt x="78" y="366"/>
                  </a:lnTo>
                  <a:lnTo>
                    <a:pt x="78" y="368"/>
                  </a:lnTo>
                  <a:lnTo>
                    <a:pt x="78" y="366"/>
                  </a:lnTo>
                  <a:lnTo>
                    <a:pt x="80" y="366"/>
                  </a:lnTo>
                  <a:lnTo>
                    <a:pt x="78" y="366"/>
                  </a:lnTo>
                  <a:lnTo>
                    <a:pt x="78" y="364"/>
                  </a:lnTo>
                  <a:lnTo>
                    <a:pt x="77" y="364"/>
                  </a:lnTo>
                  <a:lnTo>
                    <a:pt x="77" y="362"/>
                  </a:lnTo>
                  <a:lnTo>
                    <a:pt x="77" y="360"/>
                  </a:lnTo>
                  <a:lnTo>
                    <a:pt x="75" y="360"/>
                  </a:lnTo>
                  <a:lnTo>
                    <a:pt x="75" y="358"/>
                  </a:lnTo>
                  <a:lnTo>
                    <a:pt x="73" y="358"/>
                  </a:lnTo>
                  <a:lnTo>
                    <a:pt x="75" y="358"/>
                  </a:lnTo>
                  <a:lnTo>
                    <a:pt x="75" y="357"/>
                  </a:lnTo>
                  <a:lnTo>
                    <a:pt x="75" y="358"/>
                  </a:lnTo>
                  <a:lnTo>
                    <a:pt x="77" y="358"/>
                  </a:lnTo>
                  <a:lnTo>
                    <a:pt x="77" y="360"/>
                  </a:lnTo>
                  <a:lnTo>
                    <a:pt x="78" y="360"/>
                  </a:lnTo>
                  <a:lnTo>
                    <a:pt x="77" y="360"/>
                  </a:lnTo>
                  <a:lnTo>
                    <a:pt x="78" y="360"/>
                  </a:lnTo>
                  <a:lnTo>
                    <a:pt x="77" y="360"/>
                  </a:lnTo>
                  <a:lnTo>
                    <a:pt x="78" y="360"/>
                  </a:lnTo>
                  <a:lnTo>
                    <a:pt x="77" y="358"/>
                  </a:lnTo>
                  <a:lnTo>
                    <a:pt x="75" y="358"/>
                  </a:lnTo>
                  <a:lnTo>
                    <a:pt x="75" y="357"/>
                  </a:lnTo>
                  <a:lnTo>
                    <a:pt x="77" y="357"/>
                  </a:lnTo>
                  <a:lnTo>
                    <a:pt x="75" y="357"/>
                  </a:lnTo>
                  <a:lnTo>
                    <a:pt x="75" y="358"/>
                  </a:lnTo>
                  <a:lnTo>
                    <a:pt x="73" y="358"/>
                  </a:lnTo>
                  <a:lnTo>
                    <a:pt x="75" y="357"/>
                  </a:lnTo>
                  <a:lnTo>
                    <a:pt x="73" y="357"/>
                  </a:lnTo>
                  <a:lnTo>
                    <a:pt x="75" y="357"/>
                  </a:lnTo>
                  <a:lnTo>
                    <a:pt x="73" y="357"/>
                  </a:lnTo>
                  <a:lnTo>
                    <a:pt x="73" y="355"/>
                  </a:lnTo>
                  <a:lnTo>
                    <a:pt x="73" y="357"/>
                  </a:lnTo>
                  <a:lnTo>
                    <a:pt x="75" y="355"/>
                  </a:lnTo>
                  <a:lnTo>
                    <a:pt x="75" y="357"/>
                  </a:lnTo>
                  <a:lnTo>
                    <a:pt x="75" y="355"/>
                  </a:lnTo>
                  <a:lnTo>
                    <a:pt x="77" y="355"/>
                  </a:lnTo>
                  <a:lnTo>
                    <a:pt x="75" y="355"/>
                  </a:lnTo>
                  <a:lnTo>
                    <a:pt x="73" y="355"/>
                  </a:lnTo>
                  <a:lnTo>
                    <a:pt x="73" y="353"/>
                  </a:lnTo>
                  <a:lnTo>
                    <a:pt x="71" y="351"/>
                  </a:lnTo>
                  <a:lnTo>
                    <a:pt x="73" y="351"/>
                  </a:lnTo>
                  <a:lnTo>
                    <a:pt x="73" y="353"/>
                  </a:lnTo>
                  <a:lnTo>
                    <a:pt x="73" y="351"/>
                  </a:lnTo>
                  <a:lnTo>
                    <a:pt x="75" y="351"/>
                  </a:lnTo>
                  <a:lnTo>
                    <a:pt x="73" y="351"/>
                  </a:lnTo>
                  <a:lnTo>
                    <a:pt x="75" y="351"/>
                  </a:lnTo>
                  <a:lnTo>
                    <a:pt x="75" y="349"/>
                  </a:lnTo>
                  <a:lnTo>
                    <a:pt x="75" y="351"/>
                  </a:lnTo>
                  <a:lnTo>
                    <a:pt x="73" y="351"/>
                  </a:lnTo>
                  <a:lnTo>
                    <a:pt x="73" y="349"/>
                  </a:lnTo>
                  <a:lnTo>
                    <a:pt x="75" y="349"/>
                  </a:lnTo>
                  <a:lnTo>
                    <a:pt x="73" y="349"/>
                  </a:lnTo>
                  <a:lnTo>
                    <a:pt x="73" y="351"/>
                  </a:lnTo>
                  <a:lnTo>
                    <a:pt x="73" y="349"/>
                  </a:lnTo>
                  <a:lnTo>
                    <a:pt x="73" y="351"/>
                  </a:lnTo>
                  <a:lnTo>
                    <a:pt x="71" y="351"/>
                  </a:lnTo>
                  <a:lnTo>
                    <a:pt x="71" y="349"/>
                  </a:lnTo>
                  <a:lnTo>
                    <a:pt x="73" y="349"/>
                  </a:lnTo>
                  <a:lnTo>
                    <a:pt x="71" y="349"/>
                  </a:lnTo>
                  <a:lnTo>
                    <a:pt x="71" y="347"/>
                  </a:lnTo>
                  <a:lnTo>
                    <a:pt x="69" y="347"/>
                  </a:lnTo>
                  <a:lnTo>
                    <a:pt x="71" y="347"/>
                  </a:lnTo>
                  <a:lnTo>
                    <a:pt x="69" y="347"/>
                  </a:lnTo>
                  <a:lnTo>
                    <a:pt x="71" y="347"/>
                  </a:lnTo>
                  <a:lnTo>
                    <a:pt x="69" y="347"/>
                  </a:lnTo>
                  <a:lnTo>
                    <a:pt x="71" y="347"/>
                  </a:lnTo>
                  <a:lnTo>
                    <a:pt x="71" y="346"/>
                  </a:lnTo>
                  <a:lnTo>
                    <a:pt x="69" y="346"/>
                  </a:lnTo>
                  <a:lnTo>
                    <a:pt x="71" y="346"/>
                  </a:lnTo>
                  <a:lnTo>
                    <a:pt x="69" y="346"/>
                  </a:lnTo>
                  <a:lnTo>
                    <a:pt x="69" y="347"/>
                  </a:lnTo>
                  <a:lnTo>
                    <a:pt x="69" y="346"/>
                  </a:lnTo>
                  <a:lnTo>
                    <a:pt x="69" y="344"/>
                  </a:lnTo>
                  <a:lnTo>
                    <a:pt x="69" y="342"/>
                  </a:lnTo>
                  <a:lnTo>
                    <a:pt x="71" y="342"/>
                  </a:lnTo>
                  <a:lnTo>
                    <a:pt x="69" y="342"/>
                  </a:lnTo>
                  <a:lnTo>
                    <a:pt x="69" y="340"/>
                  </a:lnTo>
                  <a:lnTo>
                    <a:pt x="68" y="340"/>
                  </a:lnTo>
                  <a:lnTo>
                    <a:pt x="68" y="338"/>
                  </a:lnTo>
                  <a:lnTo>
                    <a:pt x="69" y="338"/>
                  </a:lnTo>
                  <a:lnTo>
                    <a:pt x="69" y="340"/>
                  </a:lnTo>
                  <a:lnTo>
                    <a:pt x="69" y="338"/>
                  </a:lnTo>
                  <a:lnTo>
                    <a:pt x="68" y="338"/>
                  </a:lnTo>
                  <a:lnTo>
                    <a:pt x="69" y="338"/>
                  </a:lnTo>
                  <a:lnTo>
                    <a:pt x="68" y="338"/>
                  </a:lnTo>
                  <a:lnTo>
                    <a:pt x="69" y="338"/>
                  </a:lnTo>
                  <a:lnTo>
                    <a:pt x="69" y="337"/>
                  </a:lnTo>
                  <a:lnTo>
                    <a:pt x="69" y="338"/>
                  </a:lnTo>
                  <a:lnTo>
                    <a:pt x="69" y="337"/>
                  </a:lnTo>
                  <a:lnTo>
                    <a:pt x="71" y="337"/>
                  </a:lnTo>
                  <a:lnTo>
                    <a:pt x="69" y="337"/>
                  </a:lnTo>
                  <a:lnTo>
                    <a:pt x="69" y="338"/>
                  </a:lnTo>
                  <a:lnTo>
                    <a:pt x="69" y="337"/>
                  </a:lnTo>
                  <a:lnTo>
                    <a:pt x="69" y="338"/>
                  </a:lnTo>
                  <a:lnTo>
                    <a:pt x="68" y="338"/>
                  </a:lnTo>
                  <a:lnTo>
                    <a:pt x="66" y="338"/>
                  </a:lnTo>
                  <a:lnTo>
                    <a:pt x="68" y="338"/>
                  </a:lnTo>
                  <a:lnTo>
                    <a:pt x="68" y="337"/>
                  </a:lnTo>
                  <a:lnTo>
                    <a:pt x="69" y="337"/>
                  </a:lnTo>
                  <a:lnTo>
                    <a:pt x="69" y="335"/>
                  </a:lnTo>
                  <a:lnTo>
                    <a:pt x="69" y="337"/>
                  </a:lnTo>
                  <a:lnTo>
                    <a:pt x="68" y="337"/>
                  </a:lnTo>
                  <a:lnTo>
                    <a:pt x="68" y="335"/>
                  </a:lnTo>
                  <a:lnTo>
                    <a:pt x="69" y="335"/>
                  </a:lnTo>
                  <a:lnTo>
                    <a:pt x="68" y="335"/>
                  </a:lnTo>
                  <a:lnTo>
                    <a:pt x="69" y="335"/>
                  </a:lnTo>
                  <a:lnTo>
                    <a:pt x="68" y="335"/>
                  </a:lnTo>
                  <a:lnTo>
                    <a:pt x="69" y="335"/>
                  </a:lnTo>
                  <a:lnTo>
                    <a:pt x="68" y="335"/>
                  </a:lnTo>
                  <a:lnTo>
                    <a:pt x="69" y="335"/>
                  </a:lnTo>
                  <a:lnTo>
                    <a:pt x="69" y="333"/>
                  </a:lnTo>
                  <a:lnTo>
                    <a:pt x="69" y="335"/>
                  </a:lnTo>
                  <a:lnTo>
                    <a:pt x="68" y="335"/>
                  </a:lnTo>
                  <a:lnTo>
                    <a:pt x="69" y="335"/>
                  </a:lnTo>
                  <a:lnTo>
                    <a:pt x="68" y="335"/>
                  </a:lnTo>
                  <a:lnTo>
                    <a:pt x="69" y="335"/>
                  </a:lnTo>
                  <a:lnTo>
                    <a:pt x="68" y="335"/>
                  </a:lnTo>
                  <a:lnTo>
                    <a:pt x="68" y="337"/>
                  </a:lnTo>
                  <a:lnTo>
                    <a:pt x="68" y="335"/>
                  </a:lnTo>
                  <a:lnTo>
                    <a:pt x="68" y="337"/>
                  </a:lnTo>
                  <a:lnTo>
                    <a:pt x="66" y="337"/>
                  </a:lnTo>
                  <a:lnTo>
                    <a:pt x="66" y="335"/>
                  </a:lnTo>
                  <a:lnTo>
                    <a:pt x="68" y="335"/>
                  </a:lnTo>
                  <a:lnTo>
                    <a:pt x="68" y="333"/>
                  </a:lnTo>
                  <a:lnTo>
                    <a:pt x="69" y="333"/>
                  </a:lnTo>
                  <a:lnTo>
                    <a:pt x="68" y="333"/>
                  </a:lnTo>
                  <a:lnTo>
                    <a:pt x="68" y="331"/>
                  </a:lnTo>
                  <a:lnTo>
                    <a:pt x="68" y="333"/>
                  </a:lnTo>
                  <a:lnTo>
                    <a:pt x="66" y="333"/>
                  </a:lnTo>
                  <a:lnTo>
                    <a:pt x="66" y="331"/>
                  </a:lnTo>
                  <a:lnTo>
                    <a:pt x="68" y="331"/>
                  </a:lnTo>
                  <a:lnTo>
                    <a:pt x="66" y="331"/>
                  </a:lnTo>
                  <a:lnTo>
                    <a:pt x="68" y="329"/>
                  </a:lnTo>
                  <a:lnTo>
                    <a:pt x="69" y="329"/>
                  </a:lnTo>
                  <a:lnTo>
                    <a:pt x="71" y="329"/>
                  </a:lnTo>
                  <a:lnTo>
                    <a:pt x="71" y="331"/>
                  </a:lnTo>
                  <a:lnTo>
                    <a:pt x="71" y="329"/>
                  </a:lnTo>
                  <a:lnTo>
                    <a:pt x="71" y="331"/>
                  </a:lnTo>
                  <a:lnTo>
                    <a:pt x="71" y="329"/>
                  </a:lnTo>
                  <a:lnTo>
                    <a:pt x="69" y="329"/>
                  </a:lnTo>
                  <a:lnTo>
                    <a:pt x="68" y="329"/>
                  </a:lnTo>
                  <a:lnTo>
                    <a:pt x="68" y="327"/>
                  </a:lnTo>
                  <a:lnTo>
                    <a:pt x="66" y="327"/>
                  </a:lnTo>
                  <a:lnTo>
                    <a:pt x="68" y="327"/>
                  </a:lnTo>
                  <a:lnTo>
                    <a:pt x="68" y="326"/>
                  </a:lnTo>
                  <a:lnTo>
                    <a:pt x="68" y="327"/>
                  </a:lnTo>
                  <a:lnTo>
                    <a:pt x="66" y="327"/>
                  </a:lnTo>
                  <a:lnTo>
                    <a:pt x="64" y="327"/>
                  </a:lnTo>
                  <a:lnTo>
                    <a:pt x="66" y="327"/>
                  </a:lnTo>
                  <a:lnTo>
                    <a:pt x="66" y="326"/>
                  </a:lnTo>
                  <a:lnTo>
                    <a:pt x="66" y="327"/>
                  </a:lnTo>
                  <a:lnTo>
                    <a:pt x="64" y="327"/>
                  </a:lnTo>
                  <a:lnTo>
                    <a:pt x="64" y="326"/>
                  </a:lnTo>
                  <a:lnTo>
                    <a:pt x="66" y="326"/>
                  </a:lnTo>
                  <a:lnTo>
                    <a:pt x="68" y="326"/>
                  </a:lnTo>
                  <a:lnTo>
                    <a:pt x="66" y="326"/>
                  </a:lnTo>
                  <a:lnTo>
                    <a:pt x="64" y="326"/>
                  </a:lnTo>
                  <a:lnTo>
                    <a:pt x="66" y="326"/>
                  </a:lnTo>
                  <a:lnTo>
                    <a:pt x="66" y="324"/>
                  </a:lnTo>
                  <a:lnTo>
                    <a:pt x="64" y="324"/>
                  </a:lnTo>
                  <a:lnTo>
                    <a:pt x="66" y="324"/>
                  </a:lnTo>
                  <a:lnTo>
                    <a:pt x="64" y="324"/>
                  </a:lnTo>
                  <a:lnTo>
                    <a:pt x="66" y="324"/>
                  </a:lnTo>
                  <a:lnTo>
                    <a:pt x="64" y="324"/>
                  </a:lnTo>
                  <a:lnTo>
                    <a:pt x="66" y="324"/>
                  </a:lnTo>
                  <a:lnTo>
                    <a:pt x="66" y="326"/>
                  </a:lnTo>
                  <a:lnTo>
                    <a:pt x="64" y="326"/>
                  </a:lnTo>
                  <a:lnTo>
                    <a:pt x="62" y="326"/>
                  </a:lnTo>
                  <a:lnTo>
                    <a:pt x="62" y="324"/>
                  </a:lnTo>
                  <a:lnTo>
                    <a:pt x="64" y="324"/>
                  </a:lnTo>
                  <a:lnTo>
                    <a:pt x="64" y="322"/>
                  </a:lnTo>
                  <a:lnTo>
                    <a:pt x="62" y="322"/>
                  </a:lnTo>
                  <a:lnTo>
                    <a:pt x="64" y="322"/>
                  </a:lnTo>
                  <a:lnTo>
                    <a:pt x="64" y="320"/>
                  </a:lnTo>
                  <a:lnTo>
                    <a:pt x="66" y="320"/>
                  </a:lnTo>
                  <a:lnTo>
                    <a:pt x="64" y="320"/>
                  </a:lnTo>
                  <a:lnTo>
                    <a:pt x="64" y="322"/>
                  </a:lnTo>
                  <a:lnTo>
                    <a:pt x="62" y="322"/>
                  </a:lnTo>
                  <a:lnTo>
                    <a:pt x="62" y="324"/>
                  </a:lnTo>
                  <a:lnTo>
                    <a:pt x="60" y="324"/>
                  </a:lnTo>
                  <a:lnTo>
                    <a:pt x="58" y="322"/>
                  </a:lnTo>
                  <a:lnTo>
                    <a:pt x="57" y="322"/>
                  </a:lnTo>
                  <a:lnTo>
                    <a:pt x="57" y="320"/>
                  </a:lnTo>
                  <a:lnTo>
                    <a:pt x="58" y="320"/>
                  </a:lnTo>
                  <a:lnTo>
                    <a:pt x="60" y="320"/>
                  </a:lnTo>
                  <a:lnTo>
                    <a:pt x="60" y="322"/>
                  </a:lnTo>
                  <a:lnTo>
                    <a:pt x="60" y="320"/>
                  </a:lnTo>
                  <a:lnTo>
                    <a:pt x="58" y="320"/>
                  </a:lnTo>
                  <a:lnTo>
                    <a:pt x="60" y="320"/>
                  </a:lnTo>
                  <a:lnTo>
                    <a:pt x="58" y="320"/>
                  </a:lnTo>
                  <a:lnTo>
                    <a:pt x="57" y="320"/>
                  </a:lnTo>
                  <a:lnTo>
                    <a:pt x="55" y="320"/>
                  </a:lnTo>
                  <a:lnTo>
                    <a:pt x="55" y="318"/>
                  </a:lnTo>
                  <a:lnTo>
                    <a:pt x="57" y="318"/>
                  </a:lnTo>
                  <a:lnTo>
                    <a:pt x="58" y="318"/>
                  </a:lnTo>
                  <a:lnTo>
                    <a:pt x="60" y="320"/>
                  </a:lnTo>
                  <a:lnTo>
                    <a:pt x="60" y="318"/>
                  </a:lnTo>
                  <a:lnTo>
                    <a:pt x="60" y="320"/>
                  </a:lnTo>
                  <a:lnTo>
                    <a:pt x="60" y="318"/>
                  </a:lnTo>
                  <a:lnTo>
                    <a:pt x="60" y="320"/>
                  </a:lnTo>
                  <a:lnTo>
                    <a:pt x="58" y="320"/>
                  </a:lnTo>
                  <a:lnTo>
                    <a:pt x="58" y="318"/>
                  </a:lnTo>
                  <a:lnTo>
                    <a:pt x="60" y="318"/>
                  </a:lnTo>
                  <a:lnTo>
                    <a:pt x="58" y="318"/>
                  </a:lnTo>
                  <a:lnTo>
                    <a:pt x="60" y="318"/>
                  </a:lnTo>
                  <a:lnTo>
                    <a:pt x="58" y="318"/>
                  </a:lnTo>
                  <a:lnTo>
                    <a:pt x="57" y="318"/>
                  </a:lnTo>
                  <a:lnTo>
                    <a:pt x="57" y="316"/>
                  </a:lnTo>
                  <a:lnTo>
                    <a:pt x="58" y="316"/>
                  </a:lnTo>
                  <a:lnTo>
                    <a:pt x="58" y="318"/>
                  </a:lnTo>
                  <a:lnTo>
                    <a:pt x="58" y="316"/>
                  </a:lnTo>
                  <a:lnTo>
                    <a:pt x="58" y="318"/>
                  </a:lnTo>
                  <a:lnTo>
                    <a:pt x="58" y="316"/>
                  </a:lnTo>
                  <a:lnTo>
                    <a:pt x="58" y="315"/>
                  </a:lnTo>
                  <a:lnTo>
                    <a:pt x="58" y="316"/>
                  </a:lnTo>
                  <a:lnTo>
                    <a:pt x="57" y="316"/>
                  </a:lnTo>
                  <a:lnTo>
                    <a:pt x="57" y="318"/>
                  </a:lnTo>
                  <a:lnTo>
                    <a:pt x="57" y="316"/>
                  </a:lnTo>
                  <a:lnTo>
                    <a:pt x="55" y="316"/>
                  </a:lnTo>
                  <a:lnTo>
                    <a:pt x="55" y="318"/>
                  </a:lnTo>
                  <a:lnTo>
                    <a:pt x="55" y="316"/>
                  </a:lnTo>
                  <a:lnTo>
                    <a:pt x="57" y="316"/>
                  </a:lnTo>
                  <a:lnTo>
                    <a:pt x="55" y="316"/>
                  </a:lnTo>
                  <a:lnTo>
                    <a:pt x="55" y="315"/>
                  </a:lnTo>
                  <a:lnTo>
                    <a:pt x="57" y="315"/>
                  </a:lnTo>
                  <a:lnTo>
                    <a:pt x="57" y="313"/>
                  </a:lnTo>
                  <a:lnTo>
                    <a:pt x="58" y="313"/>
                  </a:lnTo>
                  <a:lnTo>
                    <a:pt x="58" y="311"/>
                  </a:lnTo>
                  <a:lnTo>
                    <a:pt x="57" y="311"/>
                  </a:lnTo>
                  <a:lnTo>
                    <a:pt x="58" y="311"/>
                  </a:lnTo>
                  <a:lnTo>
                    <a:pt x="57" y="313"/>
                  </a:lnTo>
                  <a:lnTo>
                    <a:pt x="57" y="315"/>
                  </a:lnTo>
                  <a:lnTo>
                    <a:pt x="55" y="315"/>
                  </a:lnTo>
                  <a:lnTo>
                    <a:pt x="55" y="313"/>
                  </a:lnTo>
                  <a:lnTo>
                    <a:pt x="57" y="313"/>
                  </a:lnTo>
                  <a:lnTo>
                    <a:pt x="55" y="313"/>
                  </a:lnTo>
                  <a:lnTo>
                    <a:pt x="55" y="315"/>
                  </a:lnTo>
                  <a:lnTo>
                    <a:pt x="55" y="316"/>
                  </a:lnTo>
                  <a:lnTo>
                    <a:pt x="53" y="316"/>
                  </a:lnTo>
                  <a:lnTo>
                    <a:pt x="51" y="316"/>
                  </a:lnTo>
                  <a:lnTo>
                    <a:pt x="51" y="315"/>
                  </a:lnTo>
                  <a:lnTo>
                    <a:pt x="53" y="315"/>
                  </a:lnTo>
                  <a:lnTo>
                    <a:pt x="51" y="315"/>
                  </a:lnTo>
                  <a:lnTo>
                    <a:pt x="53" y="315"/>
                  </a:lnTo>
                  <a:lnTo>
                    <a:pt x="53" y="313"/>
                  </a:lnTo>
                  <a:lnTo>
                    <a:pt x="53" y="311"/>
                  </a:lnTo>
                  <a:lnTo>
                    <a:pt x="55" y="311"/>
                  </a:lnTo>
                  <a:lnTo>
                    <a:pt x="57" y="311"/>
                  </a:lnTo>
                  <a:lnTo>
                    <a:pt x="58" y="311"/>
                  </a:lnTo>
                  <a:lnTo>
                    <a:pt x="57" y="309"/>
                  </a:lnTo>
                  <a:lnTo>
                    <a:pt x="58" y="309"/>
                  </a:lnTo>
                  <a:lnTo>
                    <a:pt x="57" y="309"/>
                  </a:lnTo>
                  <a:lnTo>
                    <a:pt x="58" y="309"/>
                  </a:lnTo>
                  <a:lnTo>
                    <a:pt x="57" y="309"/>
                  </a:lnTo>
                  <a:lnTo>
                    <a:pt x="57" y="307"/>
                  </a:lnTo>
                  <a:lnTo>
                    <a:pt x="58" y="307"/>
                  </a:lnTo>
                  <a:lnTo>
                    <a:pt x="58" y="305"/>
                  </a:lnTo>
                  <a:lnTo>
                    <a:pt x="58" y="307"/>
                  </a:lnTo>
                  <a:lnTo>
                    <a:pt x="57" y="307"/>
                  </a:lnTo>
                  <a:lnTo>
                    <a:pt x="57" y="309"/>
                  </a:lnTo>
                  <a:lnTo>
                    <a:pt x="58" y="309"/>
                  </a:lnTo>
                  <a:lnTo>
                    <a:pt x="57" y="309"/>
                  </a:lnTo>
                  <a:lnTo>
                    <a:pt x="58" y="309"/>
                  </a:lnTo>
                  <a:lnTo>
                    <a:pt x="57" y="309"/>
                  </a:lnTo>
                  <a:lnTo>
                    <a:pt x="58" y="311"/>
                  </a:lnTo>
                  <a:lnTo>
                    <a:pt x="57" y="311"/>
                  </a:lnTo>
                  <a:lnTo>
                    <a:pt x="57" y="309"/>
                  </a:lnTo>
                  <a:lnTo>
                    <a:pt x="57" y="311"/>
                  </a:lnTo>
                  <a:lnTo>
                    <a:pt x="57" y="309"/>
                  </a:lnTo>
                  <a:lnTo>
                    <a:pt x="55" y="309"/>
                  </a:lnTo>
                  <a:lnTo>
                    <a:pt x="57" y="309"/>
                  </a:lnTo>
                  <a:lnTo>
                    <a:pt x="55" y="309"/>
                  </a:lnTo>
                  <a:lnTo>
                    <a:pt x="55" y="307"/>
                  </a:lnTo>
                  <a:lnTo>
                    <a:pt x="57" y="307"/>
                  </a:lnTo>
                  <a:lnTo>
                    <a:pt x="55" y="307"/>
                  </a:lnTo>
                  <a:lnTo>
                    <a:pt x="55" y="309"/>
                  </a:lnTo>
                  <a:lnTo>
                    <a:pt x="53" y="309"/>
                  </a:lnTo>
                  <a:lnTo>
                    <a:pt x="53" y="307"/>
                  </a:lnTo>
                  <a:lnTo>
                    <a:pt x="51" y="307"/>
                  </a:lnTo>
                  <a:lnTo>
                    <a:pt x="53" y="307"/>
                  </a:lnTo>
                  <a:lnTo>
                    <a:pt x="51" y="307"/>
                  </a:lnTo>
                  <a:lnTo>
                    <a:pt x="53" y="307"/>
                  </a:lnTo>
                  <a:lnTo>
                    <a:pt x="53" y="309"/>
                  </a:lnTo>
                  <a:lnTo>
                    <a:pt x="51" y="309"/>
                  </a:lnTo>
                  <a:lnTo>
                    <a:pt x="49" y="309"/>
                  </a:lnTo>
                  <a:lnTo>
                    <a:pt x="49" y="307"/>
                  </a:lnTo>
                  <a:lnTo>
                    <a:pt x="51" y="307"/>
                  </a:lnTo>
                  <a:lnTo>
                    <a:pt x="49" y="307"/>
                  </a:lnTo>
                  <a:lnTo>
                    <a:pt x="49" y="309"/>
                  </a:lnTo>
                  <a:lnTo>
                    <a:pt x="49" y="307"/>
                  </a:lnTo>
                  <a:lnTo>
                    <a:pt x="51" y="307"/>
                  </a:lnTo>
                  <a:lnTo>
                    <a:pt x="49" y="307"/>
                  </a:lnTo>
                  <a:lnTo>
                    <a:pt x="47" y="309"/>
                  </a:lnTo>
                  <a:lnTo>
                    <a:pt x="47" y="307"/>
                  </a:lnTo>
                  <a:lnTo>
                    <a:pt x="49" y="307"/>
                  </a:lnTo>
                  <a:lnTo>
                    <a:pt x="47" y="307"/>
                  </a:lnTo>
                  <a:lnTo>
                    <a:pt x="47" y="305"/>
                  </a:lnTo>
                  <a:lnTo>
                    <a:pt x="49" y="305"/>
                  </a:lnTo>
                  <a:lnTo>
                    <a:pt x="47" y="305"/>
                  </a:lnTo>
                  <a:lnTo>
                    <a:pt x="47" y="307"/>
                  </a:lnTo>
                  <a:lnTo>
                    <a:pt x="46" y="307"/>
                  </a:lnTo>
                  <a:lnTo>
                    <a:pt x="46" y="305"/>
                  </a:lnTo>
                  <a:lnTo>
                    <a:pt x="46" y="304"/>
                  </a:lnTo>
                  <a:lnTo>
                    <a:pt x="46" y="302"/>
                  </a:lnTo>
                  <a:lnTo>
                    <a:pt x="44" y="302"/>
                  </a:lnTo>
                  <a:lnTo>
                    <a:pt x="44" y="300"/>
                  </a:lnTo>
                  <a:lnTo>
                    <a:pt x="44" y="298"/>
                  </a:lnTo>
                  <a:lnTo>
                    <a:pt x="42" y="296"/>
                  </a:lnTo>
                  <a:lnTo>
                    <a:pt x="42" y="294"/>
                  </a:lnTo>
                  <a:lnTo>
                    <a:pt x="40" y="294"/>
                  </a:lnTo>
                  <a:lnTo>
                    <a:pt x="40" y="293"/>
                  </a:lnTo>
                  <a:lnTo>
                    <a:pt x="40" y="291"/>
                  </a:lnTo>
                  <a:lnTo>
                    <a:pt x="42" y="291"/>
                  </a:lnTo>
                  <a:lnTo>
                    <a:pt x="40" y="291"/>
                  </a:lnTo>
                  <a:lnTo>
                    <a:pt x="40" y="289"/>
                  </a:lnTo>
                  <a:lnTo>
                    <a:pt x="40" y="287"/>
                  </a:lnTo>
                  <a:lnTo>
                    <a:pt x="38" y="287"/>
                  </a:lnTo>
                  <a:lnTo>
                    <a:pt x="38" y="285"/>
                  </a:lnTo>
                  <a:lnTo>
                    <a:pt x="38" y="284"/>
                  </a:lnTo>
                  <a:lnTo>
                    <a:pt x="38" y="282"/>
                  </a:lnTo>
                  <a:lnTo>
                    <a:pt x="37" y="282"/>
                  </a:lnTo>
                  <a:lnTo>
                    <a:pt x="37" y="280"/>
                  </a:lnTo>
                  <a:lnTo>
                    <a:pt x="38" y="280"/>
                  </a:lnTo>
                  <a:lnTo>
                    <a:pt x="37" y="280"/>
                  </a:lnTo>
                  <a:lnTo>
                    <a:pt x="37" y="282"/>
                  </a:lnTo>
                  <a:lnTo>
                    <a:pt x="38" y="282"/>
                  </a:lnTo>
                  <a:lnTo>
                    <a:pt x="38" y="284"/>
                  </a:lnTo>
                  <a:lnTo>
                    <a:pt x="38" y="285"/>
                  </a:lnTo>
                  <a:lnTo>
                    <a:pt x="38" y="287"/>
                  </a:lnTo>
                  <a:lnTo>
                    <a:pt x="40" y="287"/>
                  </a:lnTo>
                  <a:lnTo>
                    <a:pt x="40" y="289"/>
                  </a:lnTo>
                  <a:lnTo>
                    <a:pt x="38" y="289"/>
                  </a:lnTo>
                  <a:lnTo>
                    <a:pt x="38" y="291"/>
                  </a:lnTo>
                  <a:lnTo>
                    <a:pt x="37" y="291"/>
                  </a:lnTo>
                  <a:lnTo>
                    <a:pt x="37" y="293"/>
                  </a:lnTo>
                  <a:lnTo>
                    <a:pt x="37" y="294"/>
                  </a:lnTo>
                  <a:lnTo>
                    <a:pt x="35" y="294"/>
                  </a:lnTo>
                  <a:lnTo>
                    <a:pt x="33" y="294"/>
                  </a:lnTo>
                  <a:lnTo>
                    <a:pt x="33" y="296"/>
                  </a:lnTo>
                  <a:lnTo>
                    <a:pt x="35" y="296"/>
                  </a:lnTo>
                  <a:lnTo>
                    <a:pt x="33" y="296"/>
                  </a:lnTo>
                  <a:lnTo>
                    <a:pt x="35" y="298"/>
                  </a:lnTo>
                  <a:lnTo>
                    <a:pt x="33" y="298"/>
                  </a:lnTo>
                  <a:lnTo>
                    <a:pt x="33" y="300"/>
                  </a:lnTo>
                  <a:lnTo>
                    <a:pt x="31" y="300"/>
                  </a:lnTo>
                  <a:lnTo>
                    <a:pt x="29" y="300"/>
                  </a:lnTo>
                  <a:lnTo>
                    <a:pt x="29" y="302"/>
                  </a:lnTo>
                  <a:lnTo>
                    <a:pt x="29" y="300"/>
                  </a:lnTo>
                  <a:lnTo>
                    <a:pt x="29" y="298"/>
                  </a:lnTo>
                  <a:lnTo>
                    <a:pt x="29" y="296"/>
                  </a:lnTo>
                  <a:lnTo>
                    <a:pt x="31" y="296"/>
                  </a:lnTo>
                  <a:lnTo>
                    <a:pt x="31" y="294"/>
                  </a:lnTo>
                  <a:lnTo>
                    <a:pt x="31" y="296"/>
                  </a:lnTo>
                  <a:lnTo>
                    <a:pt x="31" y="294"/>
                  </a:lnTo>
                  <a:lnTo>
                    <a:pt x="31" y="293"/>
                  </a:lnTo>
                  <a:lnTo>
                    <a:pt x="33" y="293"/>
                  </a:lnTo>
                  <a:lnTo>
                    <a:pt x="35" y="293"/>
                  </a:lnTo>
                  <a:lnTo>
                    <a:pt x="33" y="293"/>
                  </a:lnTo>
                  <a:lnTo>
                    <a:pt x="35" y="293"/>
                  </a:lnTo>
                  <a:lnTo>
                    <a:pt x="35" y="291"/>
                  </a:lnTo>
                  <a:lnTo>
                    <a:pt x="35" y="289"/>
                  </a:lnTo>
                  <a:lnTo>
                    <a:pt x="35" y="291"/>
                  </a:lnTo>
                  <a:lnTo>
                    <a:pt x="33" y="293"/>
                  </a:lnTo>
                  <a:lnTo>
                    <a:pt x="33" y="291"/>
                  </a:lnTo>
                  <a:lnTo>
                    <a:pt x="33" y="289"/>
                  </a:lnTo>
                  <a:lnTo>
                    <a:pt x="35" y="289"/>
                  </a:lnTo>
                  <a:lnTo>
                    <a:pt x="35" y="287"/>
                  </a:lnTo>
                  <a:lnTo>
                    <a:pt x="35" y="289"/>
                  </a:lnTo>
                  <a:lnTo>
                    <a:pt x="33" y="289"/>
                  </a:lnTo>
                  <a:lnTo>
                    <a:pt x="35" y="289"/>
                  </a:lnTo>
                  <a:lnTo>
                    <a:pt x="35" y="287"/>
                  </a:lnTo>
                  <a:lnTo>
                    <a:pt x="33" y="287"/>
                  </a:lnTo>
                  <a:lnTo>
                    <a:pt x="35" y="289"/>
                  </a:lnTo>
                  <a:lnTo>
                    <a:pt x="33" y="289"/>
                  </a:lnTo>
                  <a:lnTo>
                    <a:pt x="33" y="287"/>
                  </a:lnTo>
                  <a:lnTo>
                    <a:pt x="33" y="289"/>
                  </a:lnTo>
                  <a:lnTo>
                    <a:pt x="33" y="287"/>
                  </a:lnTo>
                  <a:lnTo>
                    <a:pt x="33" y="285"/>
                  </a:lnTo>
                  <a:lnTo>
                    <a:pt x="31" y="285"/>
                  </a:lnTo>
                  <a:lnTo>
                    <a:pt x="31" y="284"/>
                  </a:lnTo>
                  <a:lnTo>
                    <a:pt x="33" y="284"/>
                  </a:lnTo>
                  <a:lnTo>
                    <a:pt x="31" y="284"/>
                  </a:lnTo>
                  <a:lnTo>
                    <a:pt x="31" y="285"/>
                  </a:lnTo>
                  <a:lnTo>
                    <a:pt x="31" y="284"/>
                  </a:lnTo>
                  <a:lnTo>
                    <a:pt x="29" y="284"/>
                  </a:lnTo>
                  <a:lnTo>
                    <a:pt x="29" y="282"/>
                  </a:lnTo>
                  <a:lnTo>
                    <a:pt x="29" y="280"/>
                  </a:lnTo>
                  <a:lnTo>
                    <a:pt x="27" y="280"/>
                  </a:lnTo>
                  <a:lnTo>
                    <a:pt x="29" y="278"/>
                  </a:lnTo>
                  <a:lnTo>
                    <a:pt x="29" y="276"/>
                  </a:lnTo>
                  <a:lnTo>
                    <a:pt x="29" y="274"/>
                  </a:lnTo>
                  <a:lnTo>
                    <a:pt x="27" y="274"/>
                  </a:lnTo>
                  <a:lnTo>
                    <a:pt x="29" y="274"/>
                  </a:lnTo>
                  <a:lnTo>
                    <a:pt x="29" y="273"/>
                  </a:lnTo>
                  <a:lnTo>
                    <a:pt x="29" y="271"/>
                  </a:lnTo>
                  <a:lnTo>
                    <a:pt x="29" y="269"/>
                  </a:lnTo>
                  <a:lnTo>
                    <a:pt x="27" y="269"/>
                  </a:lnTo>
                  <a:lnTo>
                    <a:pt x="27" y="267"/>
                  </a:lnTo>
                  <a:lnTo>
                    <a:pt x="29" y="267"/>
                  </a:lnTo>
                  <a:lnTo>
                    <a:pt x="27" y="267"/>
                  </a:lnTo>
                  <a:lnTo>
                    <a:pt x="27" y="265"/>
                  </a:lnTo>
                  <a:lnTo>
                    <a:pt x="27" y="267"/>
                  </a:lnTo>
                  <a:lnTo>
                    <a:pt x="29" y="267"/>
                  </a:lnTo>
                  <a:lnTo>
                    <a:pt x="27" y="267"/>
                  </a:lnTo>
                  <a:lnTo>
                    <a:pt x="29" y="269"/>
                  </a:lnTo>
                  <a:lnTo>
                    <a:pt x="29" y="271"/>
                  </a:lnTo>
                  <a:lnTo>
                    <a:pt x="29" y="273"/>
                  </a:lnTo>
                  <a:lnTo>
                    <a:pt x="29" y="274"/>
                  </a:lnTo>
                  <a:lnTo>
                    <a:pt x="27" y="274"/>
                  </a:lnTo>
                  <a:lnTo>
                    <a:pt x="29" y="276"/>
                  </a:lnTo>
                  <a:lnTo>
                    <a:pt x="29" y="278"/>
                  </a:lnTo>
                  <a:lnTo>
                    <a:pt x="27" y="278"/>
                  </a:lnTo>
                  <a:lnTo>
                    <a:pt x="27" y="280"/>
                  </a:lnTo>
                  <a:lnTo>
                    <a:pt x="29" y="280"/>
                  </a:lnTo>
                  <a:lnTo>
                    <a:pt x="29" y="282"/>
                  </a:lnTo>
                  <a:lnTo>
                    <a:pt x="29" y="284"/>
                  </a:lnTo>
                  <a:lnTo>
                    <a:pt x="31" y="284"/>
                  </a:lnTo>
                  <a:lnTo>
                    <a:pt x="31" y="285"/>
                  </a:lnTo>
                  <a:lnTo>
                    <a:pt x="33" y="285"/>
                  </a:lnTo>
                  <a:lnTo>
                    <a:pt x="31" y="287"/>
                  </a:lnTo>
                  <a:lnTo>
                    <a:pt x="31" y="289"/>
                  </a:lnTo>
                  <a:lnTo>
                    <a:pt x="29" y="291"/>
                  </a:lnTo>
                  <a:lnTo>
                    <a:pt x="29" y="289"/>
                  </a:lnTo>
                  <a:lnTo>
                    <a:pt x="31" y="289"/>
                  </a:lnTo>
                  <a:lnTo>
                    <a:pt x="31" y="287"/>
                  </a:lnTo>
                  <a:lnTo>
                    <a:pt x="31" y="285"/>
                  </a:lnTo>
                  <a:lnTo>
                    <a:pt x="31" y="287"/>
                  </a:lnTo>
                  <a:lnTo>
                    <a:pt x="29" y="287"/>
                  </a:lnTo>
                  <a:lnTo>
                    <a:pt x="29" y="285"/>
                  </a:lnTo>
                  <a:lnTo>
                    <a:pt x="29" y="287"/>
                  </a:lnTo>
                  <a:lnTo>
                    <a:pt x="31" y="287"/>
                  </a:lnTo>
                  <a:lnTo>
                    <a:pt x="31" y="289"/>
                  </a:lnTo>
                  <a:lnTo>
                    <a:pt x="29" y="289"/>
                  </a:lnTo>
                  <a:lnTo>
                    <a:pt x="29" y="291"/>
                  </a:lnTo>
                  <a:lnTo>
                    <a:pt x="29" y="293"/>
                  </a:lnTo>
                  <a:lnTo>
                    <a:pt x="29" y="294"/>
                  </a:lnTo>
                  <a:lnTo>
                    <a:pt x="29" y="296"/>
                  </a:lnTo>
                  <a:lnTo>
                    <a:pt x="27" y="296"/>
                  </a:lnTo>
                  <a:lnTo>
                    <a:pt x="27" y="298"/>
                  </a:lnTo>
                  <a:lnTo>
                    <a:pt x="27" y="296"/>
                  </a:lnTo>
                  <a:lnTo>
                    <a:pt x="27" y="298"/>
                  </a:lnTo>
                  <a:lnTo>
                    <a:pt x="26" y="298"/>
                  </a:lnTo>
                  <a:lnTo>
                    <a:pt x="27" y="298"/>
                  </a:lnTo>
                  <a:lnTo>
                    <a:pt x="26" y="296"/>
                  </a:lnTo>
                  <a:lnTo>
                    <a:pt x="26" y="298"/>
                  </a:lnTo>
                  <a:lnTo>
                    <a:pt x="26" y="300"/>
                  </a:lnTo>
                  <a:lnTo>
                    <a:pt x="26" y="302"/>
                  </a:lnTo>
                  <a:lnTo>
                    <a:pt x="24" y="302"/>
                  </a:lnTo>
                  <a:lnTo>
                    <a:pt x="24" y="300"/>
                  </a:lnTo>
                  <a:lnTo>
                    <a:pt x="22" y="300"/>
                  </a:lnTo>
                  <a:lnTo>
                    <a:pt x="22" y="298"/>
                  </a:lnTo>
                  <a:lnTo>
                    <a:pt x="20" y="298"/>
                  </a:lnTo>
                  <a:lnTo>
                    <a:pt x="22" y="298"/>
                  </a:lnTo>
                  <a:lnTo>
                    <a:pt x="22" y="296"/>
                  </a:lnTo>
                  <a:lnTo>
                    <a:pt x="24" y="296"/>
                  </a:lnTo>
                  <a:lnTo>
                    <a:pt x="22" y="296"/>
                  </a:lnTo>
                  <a:lnTo>
                    <a:pt x="24" y="296"/>
                  </a:lnTo>
                  <a:lnTo>
                    <a:pt x="24" y="294"/>
                  </a:lnTo>
                  <a:lnTo>
                    <a:pt x="26" y="294"/>
                  </a:lnTo>
                  <a:lnTo>
                    <a:pt x="27" y="294"/>
                  </a:lnTo>
                  <a:lnTo>
                    <a:pt x="26" y="294"/>
                  </a:lnTo>
                  <a:lnTo>
                    <a:pt x="27" y="294"/>
                  </a:lnTo>
                  <a:lnTo>
                    <a:pt x="27" y="293"/>
                  </a:lnTo>
                  <a:lnTo>
                    <a:pt x="27" y="291"/>
                  </a:lnTo>
                  <a:lnTo>
                    <a:pt x="26" y="291"/>
                  </a:lnTo>
                  <a:lnTo>
                    <a:pt x="27" y="291"/>
                  </a:lnTo>
                  <a:lnTo>
                    <a:pt x="26" y="289"/>
                  </a:lnTo>
                  <a:lnTo>
                    <a:pt x="26" y="287"/>
                  </a:lnTo>
                  <a:lnTo>
                    <a:pt x="26" y="289"/>
                  </a:lnTo>
                  <a:lnTo>
                    <a:pt x="27" y="291"/>
                  </a:lnTo>
                  <a:lnTo>
                    <a:pt x="26" y="291"/>
                  </a:lnTo>
                  <a:lnTo>
                    <a:pt x="26" y="293"/>
                  </a:lnTo>
                  <a:lnTo>
                    <a:pt x="24" y="293"/>
                  </a:lnTo>
                  <a:lnTo>
                    <a:pt x="24" y="291"/>
                  </a:lnTo>
                  <a:lnTo>
                    <a:pt x="24" y="293"/>
                  </a:lnTo>
                  <a:lnTo>
                    <a:pt x="24" y="294"/>
                  </a:lnTo>
                  <a:lnTo>
                    <a:pt x="24" y="296"/>
                  </a:lnTo>
                  <a:lnTo>
                    <a:pt x="22" y="294"/>
                  </a:lnTo>
                  <a:lnTo>
                    <a:pt x="22" y="296"/>
                  </a:lnTo>
                  <a:lnTo>
                    <a:pt x="22" y="294"/>
                  </a:lnTo>
                  <a:lnTo>
                    <a:pt x="22" y="296"/>
                  </a:lnTo>
                  <a:lnTo>
                    <a:pt x="22" y="294"/>
                  </a:lnTo>
                  <a:lnTo>
                    <a:pt x="20" y="294"/>
                  </a:lnTo>
                  <a:lnTo>
                    <a:pt x="22" y="294"/>
                  </a:lnTo>
                  <a:lnTo>
                    <a:pt x="20" y="294"/>
                  </a:lnTo>
                  <a:lnTo>
                    <a:pt x="20" y="293"/>
                  </a:lnTo>
                  <a:lnTo>
                    <a:pt x="20" y="291"/>
                  </a:lnTo>
                  <a:lnTo>
                    <a:pt x="20" y="289"/>
                  </a:lnTo>
                  <a:lnTo>
                    <a:pt x="22" y="289"/>
                  </a:lnTo>
                  <a:lnTo>
                    <a:pt x="20" y="289"/>
                  </a:lnTo>
                  <a:lnTo>
                    <a:pt x="22" y="289"/>
                  </a:lnTo>
                  <a:lnTo>
                    <a:pt x="20" y="289"/>
                  </a:lnTo>
                  <a:lnTo>
                    <a:pt x="22" y="287"/>
                  </a:lnTo>
                  <a:lnTo>
                    <a:pt x="20" y="287"/>
                  </a:lnTo>
                  <a:lnTo>
                    <a:pt x="20" y="289"/>
                  </a:lnTo>
                  <a:lnTo>
                    <a:pt x="22" y="289"/>
                  </a:lnTo>
                  <a:lnTo>
                    <a:pt x="20" y="289"/>
                  </a:lnTo>
                  <a:lnTo>
                    <a:pt x="20" y="287"/>
                  </a:lnTo>
                  <a:lnTo>
                    <a:pt x="20" y="285"/>
                  </a:lnTo>
                  <a:lnTo>
                    <a:pt x="18" y="284"/>
                  </a:lnTo>
                  <a:lnTo>
                    <a:pt x="18" y="282"/>
                  </a:lnTo>
                  <a:lnTo>
                    <a:pt x="16" y="282"/>
                  </a:lnTo>
                  <a:lnTo>
                    <a:pt x="16" y="280"/>
                  </a:lnTo>
                  <a:lnTo>
                    <a:pt x="16" y="282"/>
                  </a:lnTo>
                  <a:lnTo>
                    <a:pt x="15" y="282"/>
                  </a:lnTo>
                  <a:lnTo>
                    <a:pt x="15" y="280"/>
                  </a:lnTo>
                  <a:lnTo>
                    <a:pt x="15" y="278"/>
                  </a:lnTo>
                  <a:lnTo>
                    <a:pt x="13" y="278"/>
                  </a:lnTo>
                  <a:lnTo>
                    <a:pt x="15" y="278"/>
                  </a:lnTo>
                  <a:lnTo>
                    <a:pt x="13" y="276"/>
                  </a:lnTo>
                  <a:lnTo>
                    <a:pt x="13" y="278"/>
                  </a:lnTo>
                  <a:lnTo>
                    <a:pt x="15" y="278"/>
                  </a:lnTo>
                  <a:lnTo>
                    <a:pt x="15" y="280"/>
                  </a:lnTo>
                  <a:lnTo>
                    <a:pt x="15" y="282"/>
                  </a:lnTo>
                  <a:lnTo>
                    <a:pt x="16" y="282"/>
                  </a:lnTo>
                  <a:lnTo>
                    <a:pt x="16" y="280"/>
                  </a:lnTo>
                  <a:lnTo>
                    <a:pt x="16" y="282"/>
                  </a:lnTo>
                  <a:lnTo>
                    <a:pt x="18" y="284"/>
                  </a:lnTo>
                  <a:lnTo>
                    <a:pt x="18" y="285"/>
                  </a:lnTo>
                  <a:lnTo>
                    <a:pt x="20" y="285"/>
                  </a:lnTo>
                  <a:lnTo>
                    <a:pt x="20" y="287"/>
                  </a:lnTo>
                  <a:lnTo>
                    <a:pt x="20" y="289"/>
                  </a:lnTo>
                  <a:lnTo>
                    <a:pt x="20" y="291"/>
                  </a:lnTo>
                  <a:lnTo>
                    <a:pt x="20" y="293"/>
                  </a:lnTo>
                  <a:lnTo>
                    <a:pt x="20" y="294"/>
                  </a:lnTo>
                  <a:lnTo>
                    <a:pt x="20" y="296"/>
                  </a:lnTo>
                  <a:lnTo>
                    <a:pt x="18" y="294"/>
                  </a:lnTo>
                  <a:lnTo>
                    <a:pt x="18" y="293"/>
                  </a:lnTo>
                  <a:lnTo>
                    <a:pt x="16" y="293"/>
                  </a:lnTo>
                  <a:lnTo>
                    <a:pt x="16" y="291"/>
                  </a:lnTo>
                  <a:lnTo>
                    <a:pt x="16" y="289"/>
                  </a:lnTo>
                  <a:lnTo>
                    <a:pt x="15" y="289"/>
                  </a:lnTo>
                  <a:lnTo>
                    <a:pt x="15" y="287"/>
                  </a:lnTo>
                  <a:lnTo>
                    <a:pt x="13" y="287"/>
                  </a:lnTo>
                  <a:lnTo>
                    <a:pt x="13" y="285"/>
                  </a:lnTo>
                  <a:lnTo>
                    <a:pt x="13" y="284"/>
                  </a:lnTo>
                  <a:lnTo>
                    <a:pt x="11" y="284"/>
                  </a:lnTo>
                  <a:lnTo>
                    <a:pt x="9" y="282"/>
                  </a:lnTo>
                  <a:lnTo>
                    <a:pt x="7" y="282"/>
                  </a:lnTo>
                  <a:lnTo>
                    <a:pt x="7" y="280"/>
                  </a:lnTo>
                  <a:lnTo>
                    <a:pt x="7" y="278"/>
                  </a:lnTo>
                  <a:lnTo>
                    <a:pt x="5" y="278"/>
                  </a:lnTo>
                  <a:lnTo>
                    <a:pt x="7" y="278"/>
                  </a:lnTo>
                  <a:lnTo>
                    <a:pt x="5" y="278"/>
                  </a:lnTo>
                  <a:lnTo>
                    <a:pt x="5" y="276"/>
                  </a:lnTo>
                  <a:lnTo>
                    <a:pt x="5" y="274"/>
                  </a:lnTo>
                  <a:lnTo>
                    <a:pt x="7" y="274"/>
                  </a:lnTo>
                  <a:lnTo>
                    <a:pt x="5" y="274"/>
                  </a:lnTo>
                  <a:lnTo>
                    <a:pt x="5" y="273"/>
                  </a:lnTo>
                  <a:lnTo>
                    <a:pt x="4" y="273"/>
                  </a:lnTo>
                  <a:lnTo>
                    <a:pt x="4" y="271"/>
                  </a:lnTo>
                  <a:lnTo>
                    <a:pt x="4" y="269"/>
                  </a:lnTo>
                  <a:lnTo>
                    <a:pt x="4" y="271"/>
                  </a:lnTo>
                  <a:lnTo>
                    <a:pt x="4" y="269"/>
                  </a:lnTo>
                  <a:lnTo>
                    <a:pt x="2" y="269"/>
                  </a:lnTo>
                  <a:lnTo>
                    <a:pt x="4" y="269"/>
                  </a:lnTo>
                  <a:lnTo>
                    <a:pt x="4" y="267"/>
                  </a:lnTo>
                  <a:lnTo>
                    <a:pt x="4" y="269"/>
                  </a:lnTo>
                  <a:lnTo>
                    <a:pt x="4" y="267"/>
                  </a:lnTo>
                  <a:lnTo>
                    <a:pt x="2" y="267"/>
                  </a:lnTo>
                  <a:lnTo>
                    <a:pt x="2" y="265"/>
                  </a:lnTo>
                  <a:lnTo>
                    <a:pt x="2" y="267"/>
                  </a:lnTo>
                  <a:lnTo>
                    <a:pt x="0" y="265"/>
                  </a:lnTo>
                  <a:lnTo>
                    <a:pt x="0" y="263"/>
                  </a:lnTo>
                  <a:lnTo>
                    <a:pt x="0" y="262"/>
                  </a:lnTo>
                  <a:lnTo>
                    <a:pt x="2" y="262"/>
                  </a:lnTo>
                  <a:lnTo>
                    <a:pt x="2" y="260"/>
                  </a:lnTo>
                  <a:lnTo>
                    <a:pt x="0" y="260"/>
                  </a:lnTo>
                  <a:lnTo>
                    <a:pt x="0" y="258"/>
                  </a:lnTo>
                  <a:lnTo>
                    <a:pt x="2" y="258"/>
                  </a:lnTo>
                  <a:lnTo>
                    <a:pt x="2" y="256"/>
                  </a:lnTo>
                  <a:lnTo>
                    <a:pt x="4" y="256"/>
                  </a:lnTo>
                  <a:lnTo>
                    <a:pt x="4" y="254"/>
                  </a:lnTo>
                  <a:lnTo>
                    <a:pt x="5" y="254"/>
                  </a:lnTo>
                  <a:lnTo>
                    <a:pt x="5" y="252"/>
                  </a:lnTo>
                  <a:lnTo>
                    <a:pt x="5" y="254"/>
                  </a:lnTo>
                  <a:lnTo>
                    <a:pt x="7" y="252"/>
                  </a:lnTo>
                  <a:lnTo>
                    <a:pt x="7" y="254"/>
                  </a:lnTo>
                  <a:lnTo>
                    <a:pt x="9" y="254"/>
                  </a:lnTo>
                  <a:lnTo>
                    <a:pt x="9" y="256"/>
                  </a:lnTo>
                  <a:lnTo>
                    <a:pt x="11" y="256"/>
                  </a:lnTo>
                  <a:lnTo>
                    <a:pt x="11" y="258"/>
                  </a:lnTo>
                  <a:lnTo>
                    <a:pt x="11" y="256"/>
                  </a:lnTo>
                  <a:lnTo>
                    <a:pt x="13" y="256"/>
                  </a:lnTo>
                  <a:lnTo>
                    <a:pt x="15" y="260"/>
                  </a:lnTo>
                  <a:lnTo>
                    <a:pt x="15" y="262"/>
                  </a:lnTo>
                  <a:lnTo>
                    <a:pt x="16" y="262"/>
                  </a:lnTo>
                  <a:lnTo>
                    <a:pt x="16" y="260"/>
                  </a:lnTo>
                  <a:lnTo>
                    <a:pt x="18" y="260"/>
                  </a:lnTo>
                  <a:lnTo>
                    <a:pt x="16" y="258"/>
                  </a:lnTo>
                  <a:lnTo>
                    <a:pt x="16" y="256"/>
                  </a:lnTo>
                  <a:lnTo>
                    <a:pt x="16" y="254"/>
                  </a:lnTo>
                  <a:lnTo>
                    <a:pt x="16" y="252"/>
                  </a:lnTo>
                  <a:lnTo>
                    <a:pt x="16" y="251"/>
                  </a:lnTo>
                  <a:lnTo>
                    <a:pt x="15" y="251"/>
                  </a:lnTo>
                  <a:lnTo>
                    <a:pt x="15" y="249"/>
                  </a:lnTo>
                  <a:lnTo>
                    <a:pt x="15" y="247"/>
                  </a:lnTo>
                  <a:lnTo>
                    <a:pt x="15" y="245"/>
                  </a:lnTo>
                  <a:lnTo>
                    <a:pt x="15" y="243"/>
                  </a:lnTo>
                  <a:lnTo>
                    <a:pt x="15" y="241"/>
                  </a:lnTo>
                  <a:lnTo>
                    <a:pt x="15" y="240"/>
                  </a:lnTo>
                  <a:lnTo>
                    <a:pt x="16" y="240"/>
                  </a:lnTo>
                  <a:lnTo>
                    <a:pt x="16" y="238"/>
                  </a:lnTo>
                  <a:lnTo>
                    <a:pt x="15" y="236"/>
                  </a:lnTo>
                  <a:lnTo>
                    <a:pt x="16" y="234"/>
                  </a:lnTo>
                  <a:lnTo>
                    <a:pt x="18" y="234"/>
                  </a:lnTo>
                  <a:lnTo>
                    <a:pt x="18" y="232"/>
                  </a:lnTo>
                  <a:lnTo>
                    <a:pt x="18" y="231"/>
                  </a:lnTo>
                  <a:lnTo>
                    <a:pt x="18" y="229"/>
                  </a:lnTo>
                  <a:lnTo>
                    <a:pt x="20" y="229"/>
                  </a:lnTo>
                  <a:lnTo>
                    <a:pt x="20" y="231"/>
                  </a:lnTo>
                  <a:lnTo>
                    <a:pt x="22" y="231"/>
                  </a:lnTo>
                  <a:lnTo>
                    <a:pt x="24" y="232"/>
                  </a:lnTo>
                  <a:lnTo>
                    <a:pt x="26" y="234"/>
                  </a:lnTo>
                  <a:lnTo>
                    <a:pt x="26" y="236"/>
                  </a:lnTo>
                  <a:lnTo>
                    <a:pt x="26" y="234"/>
                  </a:lnTo>
                  <a:lnTo>
                    <a:pt x="27" y="234"/>
                  </a:lnTo>
                  <a:lnTo>
                    <a:pt x="27" y="232"/>
                  </a:lnTo>
                  <a:lnTo>
                    <a:pt x="27" y="234"/>
                  </a:lnTo>
                  <a:lnTo>
                    <a:pt x="29" y="234"/>
                  </a:lnTo>
                  <a:lnTo>
                    <a:pt x="29" y="232"/>
                  </a:lnTo>
                  <a:lnTo>
                    <a:pt x="29" y="231"/>
                  </a:lnTo>
                  <a:lnTo>
                    <a:pt x="31" y="231"/>
                  </a:lnTo>
                  <a:lnTo>
                    <a:pt x="31" y="229"/>
                  </a:lnTo>
                  <a:lnTo>
                    <a:pt x="31" y="227"/>
                  </a:lnTo>
                  <a:lnTo>
                    <a:pt x="33" y="227"/>
                  </a:lnTo>
                  <a:lnTo>
                    <a:pt x="33" y="229"/>
                  </a:lnTo>
                  <a:lnTo>
                    <a:pt x="35" y="229"/>
                  </a:lnTo>
                  <a:lnTo>
                    <a:pt x="35" y="227"/>
                  </a:lnTo>
                  <a:lnTo>
                    <a:pt x="35" y="225"/>
                  </a:lnTo>
                  <a:lnTo>
                    <a:pt x="37" y="225"/>
                  </a:lnTo>
                  <a:lnTo>
                    <a:pt x="37" y="223"/>
                  </a:lnTo>
                  <a:lnTo>
                    <a:pt x="37" y="221"/>
                  </a:lnTo>
                  <a:lnTo>
                    <a:pt x="37" y="220"/>
                  </a:lnTo>
                  <a:lnTo>
                    <a:pt x="37" y="218"/>
                  </a:lnTo>
                  <a:lnTo>
                    <a:pt x="35" y="218"/>
                  </a:lnTo>
                  <a:lnTo>
                    <a:pt x="37" y="218"/>
                  </a:lnTo>
                  <a:lnTo>
                    <a:pt x="35" y="218"/>
                  </a:lnTo>
                  <a:lnTo>
                    <a:pt x="35" y="216"/>
                  </a:lnTo>
                  <a:lnTo>
                    <a:pt x="33" y="216"/>
                  </a:lnTo>
                  <a:lnTo>
                    <a:pt x="35" y="216"/>
                  </a:lnTo>
                  <a:lnTo>
                    <a:pt x="33" y="216"/>
                  </a:lnTo>
                  <a:lnTo>
                    <a:pt x="35" y="216"/>
                  </a:lnTo>
                  <a:lnTo>
                    <a:pt x="33" y="216"/>
                  </a:lnTo>
                  <a:lnTo>
                    <a:pt x="33" y="214"/>
                  </a:lnTo>
                  <a:lnTo>
                    <a:pt x="35" y="214"/>
                  </a:lnTo>
                  <a:lnTo>
                    <a:pt x="35" y="212"/>
                  </a:lnTo>
                  <a:lnTo>
                    <a:pt x="33" y="212"/>
                  </a:lnTo>
                  <a:lnTo>
                    <a:pt x="33" y="210"/>
                  </a:lnTo>
                  <a:lnTo>
                    <a:pt x="33" y="209"/>
                  </a:lnTo>
                  <a:lnTo>
                    <a:pt x="33" y="207"/>
                  </a:lnTo>
                  <a:lnTo>
                    <a:pt x="33" y="205"/>
                  </a:lnTo>
                  <a:lnTo>
                    <a:pt x="33" y="203"/>
                  </a:lnTo>
                  <a:lnTo>
                    <a:pt x="35" y="203"/>
                  </a:lnTo>
                  <a:lnTo>
                    <a:pt x="33" y="203"/>
                  </a:lnTo>
                  <a:lnTo>
                    <a:pt x="35" y="203"/>
                  </a:lnTo>
                  <a:lnTo>
                    <a:pt x="35" y="201"/>
                  </a:lnTo>
                  <a:lnTo>
                    <a:pt x="35" y="199"/>
                  </a:lnTo>
                  <a:lnTo>
                    <a:pt x="35" y="198"/>
                  </a:lnTo>
                  <a:lnTo>
                    <a:pt x="33" y="198"/>
                  </a:lnTo>
                  <a:lnTo>
                    <a:pt x="35" y="198"/>
                  </a:lnTo>
                  <a:lnTo>
                    <a:pt x="33" y="198"/>
                  </a:lnTo>
                  <a:lnTo>
                    <a:pt x="35" y="198"/>
                  </a:lnTo>
                  <a:lnTo>
                    <a:pt x="35" y="196"/>
                  </a:lnTo>
                  <a:lnTo>
                    <a:pt x="35" y="198"/>
                  </a:lnTo>
                  <a:lnTo>
                    <a:pt x="35" y="196"/>
                  </a:lnTo>
                  <a:lnTo>
                    <a:pt x="37" y="196"/>
                  </a:lnTo>
                  <a:lnTo>
                    <a:pt x="37" y="198"/>
                  </a:lnTo>
                  <a:lnTo>
                    <a:pt x="38" y="198"/>
                  </a:lnTo>
                  <a:lnTo>
                    <a:pt x="37" y="198"/>
                  </a:lnTo>
                  <a:lnTo>
                    <a:pt x="38" y="198"/>
                  </a:lnTo>
                  <a:lnTo>
                    <a:pt x="40" y="198"/>
                  </a:lnTo>
                  <a:lnTo>
                    <a:pt x="40" y="196"/>
                  </a:lnTo>
                  <a:lnTo>
                    <a:pt x="42" y="196"/>
                  </a:lnTo>
                  <a:lnTo>
                    <a:pt x="42" y="194"/>
                  </a:lnTo>
                  <a:lnTo>
                    <a:pt x="44" y="194"/>
                  </a:lnTo>
                  <a:lnTo>
                    <a:pt x="42" y="194"/>
                  </a:lnTo>
                  <a:lnTo>
                    <a:pt x="42" y="192"/>
                  </a:lnTo>
                  <a:lnTo>
                    <a:pt x="42" y="190"/>
                  </a:lnTo>
                  <a:lnTo>
                    <a:pt x="44" y="190"/>
                  </a:lnTo>
                  <a:lnTo>
                    <a:pt x="42" y="190"/>
                  </a:lnTo>
                  <a:lnTo>
                    <a:pt x="42" y="188"/>
                  </a:lnTo>
                  <a:lnTo>
                    <a:pt x="42" y="187"/>
                  </a:lnTo>
                  <a:lnTo>
                    <a:pt x="42" y="185"/>
                  </a:lnTo>
                  <a:lnTo>
                    <a:pt x="44" y="185"/>
                  </a:lnTo>
                  <a:lnTo>
                    <a:pt x="44" y="183"/>
                  </a:lnTo>
                  <a:lnTo>
                    <a:pt x="44" y="181"/>
                  </a:lnTo>
                  <a:lnTo>
                    <a:pt x="44" y="179"/>
                  </a:lnTo>
                  <a:lnTo>
                    <a:pt x="44" y="178"/>
                  </a:lnTo>
                  <a:lnTo>
                    <a:pt x="44" y="176"/>
                  </a:lnTo>
                  <a:lnTo>
                    <a:pt x="44" y="174"/>
                  </a:lnTo>
                  <a:lnTo>
                    <a:pt x="46" y="174"/>
                  </a:lnTo>
                  <a:lnTo>
                    <a:pt x="44" y="174"/>
                  </a:lnTo>
                  <a:lnTo>
                    <a:pt x="44" y="172"/>
                  </a:lnTo>
                  <a:lnTo>
                    <a:pt x="44" y="170"/>
                  </a:lnTo>
                  <a:lnTo>
                    <a:pt x="44" y="168"/>
                  </a:lnTo>
                  <a:lnTo>
                    <a:pt x="44" y="167"/>
                  </a:lnTo>
                  <a:lnTo>
                    <a:pt x="44" y="165"/>
                  </a:lnTo>
                  <a:lnTo>
                    <a:pt x="42" y="165"/>
                  </a:lnTo>
                  <a:lnTo>
                    <a:pt x="42" y="163"/>
                  </a:lnTo>
                  <a:lnTo>
                    <a:pt x="40" y="163"/>
                  </a:lnTo>
                  <a:lnTo>
                    <a:pt x="42" y="163"/>
                  </a:lnTo>
                  <a:lnTo>
                    <a:pt x="42" y="161"/>
                  </a:lnTo>
                  <a:lnTo>
                    <a:pt x="40" y="161"/>
                  </a:lnTo>
                  <a:lnTo>
                    <a:pt x="42" y="161"/>
                  </a:lnTo>
                  <a:lnTo>
                    <a:pt x="40" y="161"/>
                  </a:lnTo>
                  <a:lnTo>
                    <a:pt x="42" y="161"/>
                  </a:lnTo>
                  <a:lnTo>
                    <a:pt x="40" y="161"/>
                  </a:lnTo>
                  <a:lnTo>
                    <a:pt x="42" y="161"/>
                  </a:lnTo>
                  <a:lnTo>
                    <a:pt x="42" y="159"/>
                  </a:lnTo>
                  <a:lnTo>
                    <a:pt x="40" y="159"/>
                  </a:lnTo>
                  <a:lnTo>
                    <a:pt x="42" y="159"/>
                  </a:lnTo>
                  <a:lnTo>
                    <a:pt x="44" y="159"/>
                  </a:lnTo>
                  <a:lnTo>
                    <a:pt x="44" y="161"/>
                  </a:lnTo>
                  <a:lnTo>
                    <a:pt x="46" y="161"/>
                  </a:lnTo>
                  <a:lnTo>
                    <a:pt x="46" y="163"/>
                  </a:lnTo>
                  <a:lnTo>
                    <a:pt x="46" y="165"/>
                  </a:lnTo>
                  <a:lnTo>
                    <a:pt x="47" y="165"/>
                  </a:lnTo>
                  <a:lnTo>
                    <a:pt x="49" y="165"/>
                  </a:lnTo>
                  <a:lnTo>
                    <a:pt x="49" y="163"/>
                  </a:lnTo>
                  <a:lnTo>
                    <a:pt x="49" y="165"/>
                  </a:lnTo>
                  <a:lnTo>
                    <a:pt x="51" y="165"/>
                  </a:lnTo>
                  <a:lnTo>
                    <a:pt x="51" y="163"/>
                  </a:lnTo>
                  <a:lnTo>
                    <a:pt x="53" y="163"/>
                  </a:lnTo>
                  <a:lnTo>
                    <a:pt x="55" y="163"/>
                  </a:lnTo>
                  <a:lnTo>
                    <a:pt x="57" y="163"/>
                  </a:lnTo>
                  <a:lnTo>
                    <a:pt x="57" y="165"/>
                  </a:lnTo>
                  <a:lnTo>
                    <a:pt x="58" y="165"/>
                  </a:lnTo>
                  <a:lnTo>
                    <a:pt x="60" y="165"/>
                  </a:lnTo>
                  <a:lnTo>
                    <a:pt x="62" y="165"/>
                  </a:lnTo>
                  <a:lnTo>
                    <a:pt x="64" y="165"/>
                  </a:lnTo>
                  <a:lnTo>
                    <a:pt x="66" y="165"/>
                  </a:lnTo>
                  <a:lnTo>
                    <a:pt x="66" y="167"/>
                  </a:lnTo>
                  <a:lnTo>
                    <a:pt x="68" y="167"/>
                  </a:lnTo>
                  <a:lnTo>
                    <a:pt x="69" y="167"/>
                  </a:lnTo>
                  <a:lnTo>
                    <a:pt x="69" y="168"/>
                  </a:lnTo>
                  <a:lnTo>
                    <a:pt x="71" y="168"/>
                  </a:lnTo>
                  <a:lnTo>
                    <a:pt x="71" y="167"/>
                  </a:lnTo>
                  <a:lnTo>
                    <a:pt x="71" y="165"/>
                  </a:lnTo>
                  <a:lnTo>
                    <a:pt x="71" y="163"/>
                  </a:lnTo>
                  <a:lnTo>
                    <a:pt x="73" y="163"/>
                  </a:lnTo>
                  <a:lnTo>
                    <a:pt x="73" y="161"/>
                  </a:lnTo>
                  <a:lnTo>
                    <a:pt x="73" y="159"/>
                  </a:lnTo>
                  <a:lnTo>
                    <a:pt x="73" y="161"/>
                  </a:lnTo>
                  <a:lnTo>
                    <a:pt x="73" y="159"/>
                  </a:lnTo>
                  <a:lnTo>
                    <a:pt x="75" y="159"/>
                  </a:lnTo>
                  <a:lnTo>
                    <a:pt x="75" y="157"/>
                  </a:lnTo>
                  <a:lnTo>
                    <a:pt x="75" y="156"/>
                  </a:lnTo>
                  <a:lnTo>
                    <a:pt x="75" y="154"/>
                  </a:lnTo>
                  <a:lnTo>
                    <a:pt x="77" y="154"/>
                  </a:lnTo>
                  <a:lnTo>
                    <a:pt x="77" y="152"/>
                  </a:lnTo>
                  <a:lnTo>
                    <a:pt x="77" y="150"/>
                  </a:lnTo>
                  <a:lnTo>
                    <a:pt x="78" y="148"/>
                  </a:lnTo>
                  <a:lnTo>
                    <a:pt x="80" y="146"/>
                  </a:lnTo>
                  <a:lnTo>
                    <a:pt x="78" y="146"/>
                  </a:lnTo>
                  <a:lnTo>
                    <a:pt x="78" y="145"/>
                  </a:lnTo>
                  <a:lnTo>
                    <a:pt x="80" y="145"/>
                  </a:lnTo>
                  <a:lnTo>
                    <a:pt x="82" y="143"/>
                  </a:lnTo>
                  <a:lnTo>
                    <a:pt x="82" y="141"/>
                  </a:lnTo>
                  <a:lnTo>
                    <a:pt x="84" y="141"/>
                  </a:lnTo>
                  <a:lnTo>
                    <a:pt x="84" y="139"/>
                  </a:lnTo>
                  <a:lnTo>
                    <a:pt x="84" y="137"/>
                  </a:lnTo>
                  <a:lnTo>
                    <a:pt x="86" y="137"/>
                  </a:lnTo>
                  <a:lnTo>
                    <a:pt x="88" y="135"/>
                  </a:lnTo>
                  <a:lnTo>
                    <a:pt x="88" y="134"/>
                  </a:lnTo>
                  <a:lnTo>
                    <a:pt x="88" y="132"/>
                  </a:lnTo>
                  <a:lnTo>
                    <a:pt x="89" y="132"/>
                  </a:lnTo>
                  <a:lnTo>
                    <a:pt x="89" y="130"/>
                  </a:lnTo>
                  <a:lnTo>
                    <a:pt x="91" y="130"/>
                  </a:lnTo>
                  <a:lnTo>
                    <a:pt x="91" y="128"/>
                  </a:lnTo>
                  <a:lnTo>
                    <a:pt x="89" y="128"/>
                  </a:lnTo>
                  <a:lnTo>
                    <a:pt x="89" y="126"/>
                  </a:lnTo>
                  <a:lnTo>
                    <a:pt x="91" y="126"/>
                  </a:lnTo>
                  <a:lnTo>
                    <a:pt x="91" y="124"/>
                  </a:lnTo>
                  <a:lnTo>
                    <a:pt x="91" y="123"/>
                  </a:lnTo>
                  <a:lnTo>
                    <a:pt x="91" y="121"/>
                  </a:lnTo>
                  <a:lnTo>
                    <a:pt x="89" y="121"/>
                  </a:lnTo>
                  <a:lnTo>
                    <a:pt x="88" y="121"/>
                  </a:lnTo>
                  <a:lnTo>
                    <a:pt x="88" y="119"/>
                  </a:lnTo>
                  <a:lnTo>
                    <a:pt x="88" y="121"/>
                  </a:lnTo>
                  <a:lnTo>
                    <a:pt x="86" y="119"/>
                  </a:lnTo>
                  <a:lnTo>
                    <a:pt x="86" y="117"/>
                  </a:lnTo>
                  <a:lnTo>
                    <a:pt x="86" y="115"/>
                  </a:lnTo>
                  <a:lnTo>
                    <a:pt x="88" y="115"/>
                  </a:lnTo>
                  <a:lnTo>
                    <a:pt x="88" y="114"/>
                  </a:lnTo>
                  <a:lnTo>
                    <a:pt x="88" y="112"/>
                  </a:lnTo>
                  <a:lnTo>
                    <a:pt x="89" y="112"/>
                  </a:lnTo>
                  <a:lnTo>
                    <a:pt x="89" y="110"/>
                  </a:lnTo>
                  <a:lnTo>
                    <a:pt x="91" y="110"/>
                  </a:lnTo>
                  <a:lnTo>
                    <a:pt x="93" y="110"/>
                  </a:lnTo>
                  <a:lnTo>
                    <a:pt x="93" y="108"/>
                  </a:lnTo>
                  <a:lnTo>
                    <a:pt x="95" y="108"/>
                  </a:lnTo>
                  <a:lnTo>
                    <a:pt x="95" y="106"/>
                  </a:lnTo>
                  <a:lnTo>
                    <a:pt x="97" y="106"/>
                  </a:lnTo>
                  <a:lnTo>
                    <a:pt x="97" y="104"/>
                  </a:lnTo>
                  <a:lnTo>
                    <a:pt x="99" y="104"/>
                  </a:lnTo>
                  <a:lnTo>
                    <a:pt x="99" y="103"/>
                  </a:lnTo>
                  <a:lnTo>
                    <a:pt x="100" y="103"/>
                  </a:lnTo>
                  <a:lnTo>
                    <a:pt x="100" y="101"/>
                  </a:lnTo>
                  <a:lnTo>
                    <a:pt x="102" y="101"/>
                  </a:lnTo>
                  <a:lnTo>
                    <a:pt x="102" y="99"/>
                  </a:lnTo>
                  <a:lnTo>
                    <a:pt x="102" y="97"/>
                  </a:lnTo>
                  <a:lnTo>
                    <a:pt x="102" y="95"/>
                  </a:lnTo>
                  <a:lnTo>
                    <a:pt x="100" y="95"/>
                  </a:lnTo>
                  <a:lnTo>
                    <a:pt x="102" y="95"/>
                  </a:lnTo>
                  <a:lnTo>
                    <a:pt x="102" y="93"/>
                  </a:lnTo>
                  <a:lnTo>
                    <a:pt x="104" y="93"/>
                  </a:lnTo>
                  <a:lnTo>
                    <a:pt x="104" y="92"/>
                  </a:lnTo>
                  <a:lnTo>
                    <a:pt x="106" y="92"/>
                  </a:lnTo>
                  <a:lnTo>
                    <a:pt x="106" y="90"/>
                  </a:lnTo>
                  <a:lnTo>
                    <a:pt x="108" y="88"/>
                  </a:lnTo>
                  <a:lnTo>
                    <a:pt x="106" y="88"/>
                  </a:lnTo>
                  <a:lnTo>
                    <a:pt x="104" y="88"/>
                  </a:lnTo>
                  <a:lnTo>
                    <a:pt x="104" y="86"/>
                  </a:lnTo>
                  <a:lnTo>
                    <a:pt x="106" y="86"/>
                  </a:lnTo>
                  <a:lnTo>
                    <a:pt x="104" y="84"/>
                  </a:lnTo>
                  <a:lnTo>
                    <a:pt x="106" y="84"/>
                  </a:lnTo>
                  <a:lnTo>
                    <a:pt x="106" y="82"/>
                  </a:lnTo>
                  <a:lnTo>
                    <a:pt x="104" y="82"/>
                  </a:lnTo>
                  <a:lnTo>
                    <a:pt x="106" y="82"/>
                  </a:lnTo>
                  <a:lnTo>
                    <a:pt x="106" y="81"/>
                  </a:lnTo>
                  <a:lnTo>
                    <a:pt x="106" y="79"/>
                  </a:lnTo>
                  <a:lnTo>
                    <a:pt x="106" y="77"/>
                  </a:lnTo>
                  <a:lnTo>
                    <a:pt x="104" y="77"/>
                  </a:lnTo>
                  <a:lnTo>
                    <a:pt x="104" y="75"/>
                  </a:lnTo>
                  <a:lnTo>
                    <a:pt x="102" y="75"/>
                  </a:lnTo>
                  <a:lnTo>
                    <a:pt x="104" y="75"/>
                  </a:lnTo>
                  <a:lnTo>
                    <a:pt x="104" y="73"/>
                  </a:lnTo>
                  <a:lnTo>
                    <a:pt x="106" y="73"/>
                  </a:lnTo>
                  <a:lnTo>
                    <a:pt x="104" y="71"/>
                  </a:lnTo>
                  <a:lnTo>
                    <a:pt x="106" y="71"/>
                  </a:lnTo>
                  <a:lnTo>
                    <a:pt x="106" y="70"/>
                  </a:lnTo>
                  <a:lnTo>
                    <a:pt x="106" y="68"/>
                  </a:lnTo>
                  <a:lnTo>
                    <a:pt x="108" y="68"/>
                  </a:lnTo>
                  <a:lnTo>
                    <a:pt x="110" y="68"/>
                  </a:lnTo>
                  <a:lnTo>
                    <a:pt x="110" y="66"/>
                  </a:lnTo>
                  <a:lnTo>
                    <a:pt x="110" y="68"/>
                  </a:lnTo>
                  <a:lnTo>
                    <a:pt x="111" y="68"/>
                  </a:lnTo>
                  <a:lnTo>
                    <a:pt x="111" y="66"/>
                  </a:lnTo>
                  <a:lnTo>
                    <a:pt x="113" y="66"/>
                  </a:lnTo>
                  <a:lnTo>
                    <a:pt x="115" y="66"/>
                  </a:lnTo>
                  <a:lnTo>
                    <a:pt x="117" y="66"/>
                  </a:lnTo>
                  <a:lnTo>
                    <a:pt x="117" y="64"/>
                  </a:lnTo>
                  <a:lnTo>
                    <a:pt x="119" y="64"/>
                  </a:lnTo>
                  <a:lnTo>
                    <a:pt x="119" y="62"/>
                  </a:lnTo>
                  <a:lnTo>
                    <a:pt x="120" y="61"/>
                  </a:lnTo>
                  <a:lnTo>
                    <a:pt x="122" y="62"/>
                  </a:lnTo>
                  <a:lnTo>
                    <a:pt x="122" y="61"/>
                  </a:lnTo>
                  <a:lnTo>
                    <a:pt x="124" y="61"/>
                  </a:lnTo>
                  <a:lnTo>
                    <a:pt x="124" y="59"/>
                  </a:lnTo>
                  <a:lnTo>
                    <a:pt x="126" y="59"/>
                  </a:lnTo>
                  <a:lnTo>
                    <a:pt x="128" y="59"/>
                  </a:lnTo>
                  <a:lnTo>
                    <a:pt x="128" y="57"/>
                  </a:lnTo>
                  <a:lnTo>
                    <a:pt x="128" y="55"/>
                  </a:lnTo>
                  <a:lnTo>
                    <a:pt x="130" y="55"/>
                  </a:lnTo>
                  <a:lnTo>
                    <a:pt x="131" y="55"/>
                  </a:lnTo>
                  <a:lnTo>
                    <a:pt x="133" y="53"/>
                  </a:lnTo>
                  <a:lnTo>
                    <a:pt x="135" y="53"/>
                  </a:lnTo>
                  <a:lnTo>
                    <a:pt x="135" y="51"/>
                  </a:lnTo>
                  <a:lnTo>
                    <a:pt x="137" y="50"/>
                  </a:lnTo>
                  <a:lnTo>
                    <a:pt x="137" y="48"/>
                  </a:lnTo>
                  <a:lnTo>
                    <a:pt x="139" y="48"/>
                  </a:lnTo>
                  <a:lnTo>
                    <a:pt x="141" y="48"/>
                  </a:lnTo>
                  <a:lnTo>
                    <a:pt x="141" y="46"/>
                  </a:lnTo>
                  <a:lnTo>
                    <a:pt x="142" y="46"/>
                  </a:lnTo>
                  <a:lnTo>
                    <a:pt x="144" y="46"/>
                  </a:lnTo>
                  <a:lnTo>
                    <a:pt x="146" y="46"/>
                  </a:lnTo>
                  <a:lnTo>
                    <a:pt x="146" y="44"/>
                  </a:lnTo>
                  <a:lnTo>
                    <a:pt x="148" y="44"/>
                  </a:lnTo>
                  <a:lnTo>
                    <a:pt x="150" y="44"/>
                  </a:lnTo>
                  <a:lnTo>
                    <a:pt x="152" y="44"/>
                  </a:lnTo>
                  <a:lnTo>
                    <a:pt x="153" y="44"/>
                  </a:lnTo>
                  <a:lnTo>
                    <a:pt x="155" y="44"/>
                  </a:lnTo>
                  <a:lnTo>
                    <a:pt x="157" y="44"/>
                  </a:lnTo>
                  <a:lnTo>
                    <a:pt x="159" y="42"/>
                  </a:lnTo>
                  <a:lnTo>
                    <a:pt x="161" y="42"/>
                  </a:lnTo>
                  <a:lnTo>
                    <a:pt x="162" y="42"/>
                  </a:lnTo>
                  <a:lnTo>
                    <a:pt x="164" y="42"/>
                  </a:lnTo>
                  <a:lnTo>
                    <a:pt x="166" y="44"/>
                  </a:lnTo>
                  <a:lnTo>
                    <a:pt x="166" y="46"/>
                  </a:lnTo>
                  <a:lnTo>
                    <a:pt x="168" y="46"/>
                  </a:lnTo>
                  <a:lnTo>
                    <a:pt x="168" y="48"/>
                  </a:lnTo>
                  <a:lnTo>
                    <a:pt x="170" y="50"/>
                  </a:lnTo>
                  <a:lnTo>
                    <a:pt x="172" y="50"/>
                  </a:lnTo>
                  <a:lnTo>
                    <a:pt x="173" y="50"/>
                  </a:lnTo>
                  <a:lnTo>
                    <a:pt x="173" y="51"/>
                  </a:lnTo>
                  <a:lnTo>
                    <a:pt x="175" y="51"/>
                  </a:lnTo>
                  <a:lnTo>
                    <a:pt x="177" y="51"/>
                  </a:lnTo>
                  <a:lnTo>
                    <a:pt x="179" y="51"/>
                  </a:lnTo>
                  <a:lnTo>
                    <a:pt x="179" y="50"/>
                  </a:lnTo>
                  <a:lnTo>
                    <a:pt x="177" y="50"/>
                  </a:lnTo>
                  <a:lnTo>
                    <a:pt x="177" y="48"/>
                  </a:lnTo>
                  <a:lnTo>
                    <a:pt x="175" y="48"/>
                  </a:lnTo>
                  <a:lnTo>
                    <a:pt x="175" y="46"/>
                  </a:lnTo>
                  <a:lnTo>
                    <a:pt x="173" y="46"/>
                  </a:lnTo>
                  <a:lnTo>
                    <a:pt x="173" y="44"/>
                  </a:lnTo>
                  <a:lnTo>
                    <a:pt x="172" y="44"/>
                  </a:lnTo>
                  <a:lnTo>
                    <a:pt x="172" y="42"/>
                  </a:lnTo>
                  <a:lnTo>
                    <a:pt x="172" y="40"/>
                  </a:lnTo>
                  <a:lnTo>
                    <a:pt x="170" y="40"/>
                  </a:lnTo>
                  <a:lnTo>
                    <a:pt x="170" y="39"/>
                  </a:lnTo>
                  <a:lnTo>
                    <a:pt x="168" y="39"/>
                  </a:lnTo>
                  <a:lnTo>
                    <a:pt x="170" y="39"/>
                  </a:lnTo>
                  <a:lnTo>
                    <a:pt x="170" y="37"/>
                  </a:lnTo>
                  <a:lnTo>
                    <a:pt x="170" y="35"/>
                  </a:lnTo>
                  <a:lnTo>
                    <a:pt x="168" y="35"/>
                  </a:lnTo>
                  <a:lnTo>
                    <a:pt x="168" y="33"/>
                  </a:lnTo>
                  <a:lnTo>
                    <a:pt x="170" y="33"/>
                  </a:lnTo>
                  <a:lnTo>
                    <a:pt x="170" y="31"/>
                  </a:lnTo>
                  <a:lnTo>
                    <a:pt x="172" y="31"/>
                  </a:lnTo>
                  <a:lnTo>
                    <a:pt x="172" y="29"/>
                  </a:lnTo>
                  <a:lnTo>
                    <a:pt x="173" y="29"/>
                  </a:lnTo>
                  <a:lnTo>
                    <a:pt x="173" y="28"/>
                  </a:lnTo>
                  <a:lnTo>
                    <a:pt x="175" y="28"/>
                  </a:lnTo>
                  <a:lnTo>
                    <a:pt x="175" y="29"/>
                  </a:lnTo>
                  <a:lnTo>
                    <a:pt x="175" y="28"/>
                  </a:lnTo>
                  <a:lnTo>
                    <a:pt x="177" y="28"/>
                  </a:lnTo>
                  <a:lnTo>
                    <a:pt x="177" y="26"/>
                  </a:lnTo>
                  <a:lnTo>
                    <a:pt x="179" y="26"/>
                  </a:lnTo>
                  <a:lnTo>
                    <a:pt x="179" y="24"/>
                  </a:lnTo>
                  <a:lnTo>
                    <a:pt x="181" y="24"/>
                  </a:lnTo>
                  <a:lnTo>
                    <a:pt x="181" y="22"/>
                  </a:lnTo>
                  <a:lnTo>
                    <a:pt x="183" y="22"/>
                  </a:lnTo>
                  <a:lnTo>
                    <a:pt x="184" y="22"/>
                  </a:lnTo>
                  <a:lnTo>
                    <a:pt x="184" y="24"/>
                  </a:lnTo>
                  <a:lnTo>
                    <a:pt x="186" y="24"/>
                  </a:lnTo>
                  <a:lnTo>
                    <a:pt x="186" y="22"/>
                  </a:lnTo>
                  <a:lnTo>
                    <a:pt x="186" y="20"/>
                  </a:lnTo>
                  <a:lnTo>
                    <a:pt x="186" y="18"/>
                  </a:lnTo>
                  <a:lnTo>
                    <a:pt x="186" y="17"/>
                  </a:lnTo>
                  <a:lnTo>
                    <a:pt x="184" y="17"/>
                  </a:lnTo>
                  <a:lnTo>
                    <a:pt x="184" y="15"/>
                  </a:lnTo>
                  <a:lnTo>
                    <a:pt x="184" y="13"/>
                  </a:lnTo>
                  <a:lnTo>
                    <a:pt x="184" y="11"/>
                  </a:lnTo>
                  <a:lnTo>
                    <a:pt x="186" y="11"/>
                  </a:lnTo>
                  <a:lnTo>
                    <a:pt x="186" y="9"/>
                  </a:lnTo>
                  <a:lnTo>
                    <a:pt x="188" y="9"/>
                  </a:lnTo>
                  <a:lnTo>
                    <a:pt x="188" y="8"/>
                  </a:lnTo>
                  <a:lnTo>
                    <a:pt x="188" y="9"/>
                  </a:lnTo>
                  <a:lnTo>
                    <a:pt x="190" y="9"/>
                  </a:lnTo>
                  <a:lnTo>
                    <a:pt x="190" y="8"/>
                  </a:lnTo>
                  <a:lnTo>
                    <a:pt x="192" y="8"/>
                  </a:lnTo>
                  <a:lnTo>
                    <a:pt x="190" y="8"/>
                  </a:lnTo>
                  <a:lnTo>
                    <a:pt x="190" y="6"/>
                  </a:lnTo>
                  <a:lnTo>
                    <a:pt x="190" y="4"/>
                  </a:lnTo>
                  <a:lnTo>
                    <a:pt x="190" y="2"/>
                  </a:lnTo>
                  <a:lnTo>
                    <a:pt x="192" y="0"/>
                  </a:lnTo>
                  <a:lnTo>
                    <a:pt x="193" y="0"/>
                  </a:lnTo>
                  <a:lnTo>
                    <a:pt x="195" y="0"/>
                  </a:lnTo>
                  <a:lnTo>
                    <a:pt x="197" y="0"/>
                  </a:lnTo>
                  <a:lnTo>
                    <a:pt x="197" y="2"/>
                  </a:lnTo>
                  <a:lnTo>
                    <a:pt x="199" y="2"/>
                  </a:lnTo>
                  <a:lnTo>
                    <a:pt x="199" y="4"/>
                  </a:lnTo>
                  <a:lnTo>
                    <a:pt x="199" y="6"/>
                  </a:lnTo>
                  <a:lnTo>
                    <a:pt x="201" y="6"/>
                  </a:lnTo>
                  <a:lnTo>
                    <a:pt x="201" y="8"/>
                  </a:lnTo>
                  <a:lnTo>
                    <a:pt x="203" y="8"/>
                  </a:lnTo>
                  <a:lnTo>
                    <a:pt x="203" y="6"/>
                  </a:lnTo>
                  <a:lnTo>
                    <a:pt x="204" y="6"/>
                  </a:lnTo>
                  <a:lnTo>
                    <a:pt x="206" y="8"/>
                  </a:lnTo>
                  <a:lnTo>
                    <a:pt x="206" y="9"/>
                  </a:lnTo>
                  <a:lnTo>
                    <a:pt x="208" y="9"/>
                  </a:lnTo>
                  <a:lnTo>
                    <a:pt x="208" y="11"/>
                  </a:lnTo>
                  <a:lnTo>
                    <a:pt x="208" y="13"/>
                  </a:lnTo>
                  <a:lnTo>
                    <a:pt x="210" y="13"/>
                  </a:lnTo>
                  <a:lnTo>
                    <a:pt x="210" y="11"/>
                  </a:lnTo>
                  <a:lnTo>
                    <a:pt x="212" y="11"/>
                  </a:lnTo>
                  <a:lnTo>
                    <a:pt x="212" y="13"/>
                  </a:lnTo>
                  <a:lnTo>
                    <a:pt x="214" y="15"/>
                  </a:lnTo>
                  <a:lnTo>
                    <a:pt x="214" y="17"/>
                  </a:lnTo>
                  <a:lnTo>
                    <a:pt x="214" y="18"/>
                  </a:lnTo>
                  <a:lnTo>
                    <a:pt x="214" y="20"/>
                  </a:lnTo>
                  <a:lnTo>
                    <a:pt x="215" y="20"/>
                  </a:lnTo>
                  <a:lnTo>
                    <a:pt x="215" y="22"/>
                  </a:lnTo>
                  <a:lnTo>
                    <a:pt x="215" y="24"/>
                  </a:lnTo>
                  <a:lnTo>
                    <a:pt x="214" y="24"/>
                  </a:lnTo>
                  <a:lnTo>
                    <a:pt x="215" y="24"/>
                  </a:lnTo>
                  <a:lnTo>
                    <a:pt x="214" y="24"/>
                  </a:lnTo>
                  <a:lnTo>
                    <a:pt x="214" y="26"/>
                  </a:lnTo>
                  <a:lnTo>
                    <a:pt x="215" y="26"/>
                  </a:lnTo>
                  <a:lnTo>
                    <a:pt x="215" y="28"/>
                  </a:lnTo>
                  <a:lnTo>
                    <a:pt x="217" y="28"/>
                  </a:lnTo>
                  <a:lnTo>
                    <a:pt x="217" y="29"/>
                  </a:lnTo>
                  <a:lnTo>
                    <a:pt x="215" y="29"/>
                  </a:lnTo>
                  <a:lnTo>
                    <a:pt x="217" y="29"/>
                  </a:lnTo>
                  <a:lnTo>
                    <a:pt x="217" y="31"/>
                  </a:lnTo>
                  <a:lnTo>
                    <a:pt x="219" y="31"/>
                  </a:lnTo>
                  <a:lnTo>
                    <a:pt x="219" y="33"/>
                  </a:lnTo>
                  <a:lnTo>
                    <a:pt x="219" y="35"/>
                  </a:lnTo>
                  <a:lnTo>
                    <a:pt x="219" y="37"/>
                  </a:lnTo>
                  <a:lnTo>
                    <a:pt x="221" y="37"/>
                  </a:lnTo>
                  <a:lnTo>
                    <a:pt x="223" y="37"/>
                  </a:lnTo>
                  <a:lnTo>
                    <a:pt x="223" y="35"/>
                  </a:lnTo>
                  <a:lnTo>
                    <a:pt x="225" y="35"/>
                  </a:lnTo>
                  <a:lnTo>
                    <a:pt x="223" y="33"/>
                  </a:lnTo>
                  <a:lnTo>
                    <a:pt x="225" y="33"/>
                  </a:lnTo>
                  <a:lnTo>
                    <a:pt x="223" y="33"/>
                  </a:lnTo>
                  <a:lnTo>
                    <a:pt x="225" y="33"/>
                  </a:lnTo>
                  <a:lnTo>
                    <a:pt x="223" y="31"/>
                  </a:lnTo>
                  <a:lnTo>
                    <a:pt x="225" y="31"/>
                  </a:lnTo>
                  <a:lnTo>
                    <a:pt x="226" y="33"/>
                  </a:lnTo>
                  <a:lnTo>
                    <a:pt x="226" y="31"/>
                  </a:lnTo>
                  <a:lnTo>
                    <a:pt x="226" y="33"/>
                  </a:lnTo>
                  <a:lnTo>
                    <a:pt x="226" y="31"/>
                  </a:lnTo>
                  <a:lnTo>
                    <a:pt x="226" y="33"/>
                  </a:lnTo>
                  <a:lnTo>
                    <a:pt x="228" y="31"/>
                  </a:lnTo>
                  <a:lnTo>
                    <a:pt x="228" y="33"/>
                  </a:lnTo>
                  <a:lnTo>
                    <a:pt x="228" y="35"/>
                  </a:lnTo>
                  <a:lnTo>
                    <a:pt x="230" y="35"/>
                  </a:lnTo>
                  <a:lnTo>
                    <a:pt x="232" y="35"/>
                  </a:lnTo>
                  <a:lnTo>
                    <a:pt x="232" y="33"/>
                  </a:lnTo>
                  <a:lnTo>
                    <a:pt x="232" y="35"/>
                  </a:lnTo>
                  <a:lnTo>
                    <a:pt x="234" y="35"/>
                  </a:lnTo>
                  <a:lnTo>
                    <a:pt x="234" y="37"/>
                  </a:lnTo>
                  <a:lnTo>
                    <a:pt x="232" y="37"/>
                  </a:lnTo>
                  <a:lnTo>
                    <a:pt x="234" y="37"/>
                  </a:lnTo>
                  <a:lnTo>
                    <a:pt x="232" y="37"/>
                  </a:lnTo>
                  <a:lnTo>
                    <a:pt x="234" y="39"/>
                  </a:lnTo>
                  <a:lnTo>
                    <a:pt x="232" y="39"/>
                  </a:lnTo>
                  <a:lnTo>
                    <a:pt x="232" y="40"/>
                  </a:lnTo>
                  <a:lnTo>
                    <a:pt x="234" y="40"/>
                  </a:lnTo>
                  <a:lnTo>
                    <a:pt x="234" y="42"/>
                  </a:lnTo>
                  <a:lnTo>
                    <a:pt x="235" y="42"/>
                  </a:lnTo>
                  <a:lnTo>
                    <a:pt x="234" y="44"/>
                  </a:lnTo>
                  <a:lnTo>
                    <a:pt x="234" y="46"/>
                  </a:lnTo>
                  <a:lnTo>
                    <a:pt x="234" y="48"/>
                  </a:lnTo>
                  <a:lnTo>
                    <a:pt x="234" y="50"/>
                  </a:lnTo>
                  <a:lnTo>
                    <a:pt x="234" y="51"/>
                  </a:lnTo>
                  <a:lnTo>
                    <a:pt x="234" y="53"/>
                  </a:lnTo>
                  <a:lnTo>
                    <a:pt x="235" y="53"/>
                  </a:lnTo>
                  <a:lnTo>
                    <a:pt x="235" y="55"/>
                  </a:lnTo>
                  <a:lnTo>
                    <a:pt x="234" y="55"/>
                  </a:lnTo>
                  <a:lnTo>
                    <a:pt x="235" y="55"/>
                  </a:lnTo>
                  <a:lnTo>
                    <a:pt x="234" y="57"/>
                  </a:lnTo>
                  <a:lnTo>
                    <a:pt x="235" y="57"/>
                  </a:lnTo>
                  <a:lnTo>
                    <a:pt x="235" y="59"/>
                  </a:lnTo>
                  <a:lnTo>
                    <a:pt x="235" y="61"/>
                  </a:lnTo>
                  <a:lnTo>
                    <a:pt x="234" y="61"/>
                  </a:lnTo>
                  <a:lnTo>
                    <a:pt x="235" y="61"/>
                  </a:lnTo>
                  <a:lnTo>
                    <a:pt x="235" y="62"/>
                  </a:lnTo>
                  <a:lnTo>
                    <a:pt x="235" y="64"/>
                  </a:lnTo>
                  <a:lnTo>
                    <a:pt x="235" y="66"/>
                  </a:lnTo>
                  <a:lnTo>
                    <a:pt x="235" y="68"/>
                  </a:lnTo>
                  <a:lnTo>
                    <a:pt x="235" y="70"/>
                  </a:lnTo>
                  <a:lnTo>
                    <a:pt x="235" y="71"/>
                  </a:lnTo>
                  <a:lnTo>
                    <a:pt x="235" y="73"/>
                  </a:lnTo>
                  <a:lnTo>
                    <a:pt x="235" y="75"/>
                  </a:lnTo>
                  <a:lnTo>
                    <a:pt x="235" y="77"/>
                  </a:lnTo>
                  <a:lnTo>
                    <a:pt x="234" y="77"/>
                  </a:lnTo>
                  <a:lnTo>
                    <a:pt x="234" y="79"/>
                  </a:lnTo>
                  <a:lnTo>
                    <a:pt x="232" y="79"/>
                  </a:lnTo>
                  <a:lnTo>
                    <a:pt x="232" y="81"/>
                  </a:lnTo>
                  <a:lnTo>
                    <a:pt x="232" y="82"/>
                  </a:lnTo>
                  <a:lnTo>
                    <a:pt x="234" y="82"/>
                  </a:lnTo>
                  <a:lnTo>
                    <a:pt x="234" y="84"/>
                  </a:lnTo>
                  <a:lnTo>
                    <a:pt x="234" y="86"/>
                  </a:lnTo>
                  <a:lnTo>
                    <a:pt x="232" y="86"/>
                  </a:lnTo>
                  <a:lnTo>
                    <a:pt x="232" y="88"/>
                  </a:lnTo>
                  <a:lnTo>
                    <a:pt x="232" y="86"/>
                  </a:lnTo>
                  <a:lnTo>
                    <a:pt x="230" y="86"/>
                  </a:lnTo>
                  <a:lnTo>
                    <a:pt x="228" y="86"/>
                  </a:lnTo>
                  <a:lnTo>
                    <a:pt x="230" y="88"/>
                  </a:lnTo>
                  <a:lnTo>
                    <a:pt x="228" y="88"/>
                  </a:lnTo>
                  <a:lnTo>
                    <a:pt x="230" y="88"/>
                  </a:lnTo>
                  <a:lnTo>
                    <a:pt x="230" y="90"/>
                  </a:lnTo>
                  <a:lnTo>
                    <a:pt x="230" y="92"/>
                  </a:lnTo>
                  <a:lnTo>
                    <a:pt x="232" y="92"/>
                  </a:lnTo>
                  <a:lnTo>
                    <a:pt x="232" y="93"/>
                  </a:lnTo>
                  <a:lnTo>
                    <a:pt x="234" y="93"/>
                  </a:lnTo>
                  <a:lnTo>
                    <a:pt x="232" y="93"/>
                  </a:lnTo>
                  <a:lnTo>
                    <a:pt x="234" y="93"/>
                  </a:lnTo>
                  <a:lnTo>
                    <a:pt x="232" y="93"/>
                  </a:lnTo>
                  <a:lnTo>
                    <a:pt x="234" y="93"/>
                  </a:lnTo>
                  <a:lnTo>
                    <a:pt x="234" y="95"/>
                  </a:lnTo>
                  <a:lnTo>
                    <a:pt x="234" y="97"/>
                  </a:lnTo>
                  <a:lnTo>
                    <a:pt x="232" y="97"/>
                  </a:lnTo>
                  <a:lnTo>
                    <a:pt x="232" y="99"/>
                  </a:lnTo>
                  <a:lnTo>
                    <a:pt x="230" y="97"/>
                  </a:lnTo>
                  <a:lnTo>
                    <a:pt x="228" y="97"/>
                  </a:lnTo>
                  <a:lnTo>
                    <a:pt x="226" y="97"/>
                  </a:lnTo>
                  <a:lnTo>
                    <a:pt x="226" y="99"/>
                  </a:lnTo>
                  <a:lnTo>
                    <a:pt x="225" y="99"/>
                  </a:lnTo>
                  <a:lnTo>
                    <a:pt x="225" y="101"/>
                  </a:lnTo>
                  <a:lnTo>
                    <a:pt x="225" y="103"/>
                  </a:lnTo>
                  <a:lnTo>
                    <a:pt x="223" y="103"/>
                  </a:lnTo>
                  <a:lnTo>
                    <a:pt x="223" y="104"/>
                  </a:lnTo>
                  <a:lnTo>
                    <a:pt x="221" y="104"/>
                  </a:lnTo>
                  <a:lnTo>
                    <a:pt x="221" y="106"/>
                  </a:lnTo>
                  <a:lnTo>
                    <a:pt x="219" y="106"/>
                  </a:lnTo>
                  <a:lnTo>
                    <a:pt x="219" y="108"/>
                  </a:lnTo>
                  <a:lnTo>
                    <a:pt x="219" y="106"/>
                  </a:lnTo>
                  <a:lnTo>
                    <a:pt x="217" y="106"/>
                  </a:lnTo>
                  <a:lnTo>
                    <a:pt x="219" y="106"/>
                  </a:lnTo>
                  <a:lnTo>
                    <a:pt x="217" y="106"/>
                  </a:lnTo>
                  <a:lnTo>
                    <a:pt x="217" y="104"/>
                  </a:lnTo>
                  <a:lnTo>
                    <a:pt x="215" y="104"/>
                  </a:lnTo>
                  <a:lnTo>
                    <a:pt x="214" y="104"/>
                  </a:lnTo>
                  <a:lnTo>
                    <a:pt x="215" y="106"/>
                  </a:lnTo>
                  <a:lnTo>
                    <a:pt x="214" y="106"/>
                  </a:lnTo>
                  <a:lnTo>
                    <a:pt x="214" y="108"/>
                  </a:lnTo>
                  <a:lnTo>
                    <a:pt x="212" y="108"/>
                  </a:lnTo>
                  <a:lnTo>
                    <a:pt x="214" y="108"/>
                  </a:lnTo>
                  <a:lnTo>
                    <a:pt x="214" y="110"/>
                  </a:lnTo>
                  <a:lnTo>
                    <a:pt x="214" y="112"/>
                  </a:lnTo>
                  <a:lnTo>
                    <a:pt x="212" y="112"/>
                  </a:lnTo>
                  <a:lnTo>
                    <a:pt x="212" y="114"/>
                  </a:lnTo>
                  <a:lnTo>
                    <a:pt x="212" y="112"/>
                  </a:lnTo>
                  <a:lnTo>
                    <a:pt x="212" y="114"/>
                  </a:lnTo>
                  <a:lnTo>
                    <a:pt x="212" y="115"/>
                  </a:lnTo>
                  <a:lnTo>
                    <a:pt x="210" y="115"/>
                  </a:lnTo>
                  <a:lnTo>
                    <a:pt x="208" y="115"/>
                  </a:lnTo>
                  <a:lnTo>
                    <a:pt x="208" y="117"/>
                  </a:lnTo>
                  <a:lnTo>
                    <a:pt x="206" y="117"/>
                  </a:lnTo>
                  <a:lnTo>
                    <a:pt x="206" y="119"/>
                  </a:lnTo>
                  <a:lnTo>
                    <a:pt x="204" y="119"/>
                  </a:lnTo>
                  <a:lnTo>
                    <a:pt x="204" y="117"/>
                  </a:lnTo>
                  <a:lnTo>
                    <a:pt x="203" y="117"/>
                  </a:lnTo>
                  <a:lnTo>
                    <a:pt x="201" y="117"/>
                  </a:lnTo>
                  <a:lnTo>
                    <a:pt x="201" y="119"/>
                  </a:lnTo>
                  <a:lnTo>
                    <a:pt x="201" y="121"/>
                  </a:lnTo>
                  <a:lnTo>
                    <a:pt x="201" y="123"/>
                  </a:lnTo>
                  <a:lnTo>
                    <a:pt x="199" y="123"/>
                  </a:lnTo>
                  <a:lnTo>
                    <a:pt x="199" y="124"/>
                  </a:lnTo>
                  <a:lnTo>
                    <a:pt x="199" y="123"/>
                  </a:lnTo>
                  <a:lnTo>
                    <a:pt x="199" y="124"/>
                  </a:lnTo>
                  <a:lnTo>
                    <a:pt x="197" y="126"/>
                  </a:lnTo>
                  <a:lnTo>
                    <a:pt x="199" y="126"/>
                  </a:lnTo>
                  <a:lnTo>
                    <a:pt x="197" y="126"/>
                  </a:lnTo>
                  <a:lnTo>
                    <a:pt x="197" y="128"/>
                  </a:lnTo>
                  <a:lnTo>
                    <a:pt x="199" y="128"/>
                  </a:lnTo>
                  <a:lnTo>
                    <a:pt x="197" y="128"/>
                  </a:lnTo>
                  <a:lnTo>
                    <a:pt x="199" y="128"/>
                  </a:lnTo>
                  <a:lnTo>
                    <a:pt x="199" y="130"/>
                  </a:lnTo>
                  <a:lnTo>
                    <a:pt x="201" y="132"/>
                  </a:lnTo>
                  <a:lnTo>
                    <a:pt x="199" y="134"/>
                  </a:lnTo>
                  <a:lnTo>
                    <a:pt x="199" y="132"/>
                  </a:lnTo>
                  <a:lnTo>
                    <a:pt x="197" y="132"/>
                  </a:lnTo>
                  <a:lnTo>
                    <a:pt x="197" y="134"/>
                  </a:lnTo>
                  <a:lnTo>
                    <a:pt x="195" y="134"/>
                  </a:lnTo>
                  <a:lnTo>
                    <a:pt x="193" y="134"/>
                  </a:lnTo>
                  <a:lnTo>
                    <a:pt x="193" y="135"/>
                  </a:lnTo>
                  <a:lnTo>
                    <a:pt x="192" y="135"/>
                  </a:lnTo>
                  <a:lnTo>
                    <a:pt x="193" y="137"/>
                  </a:lnTo>
                  <a:lnTo>
                    <a:pt x="192" y="137"/>
                  </a:lnTo>
                  <a:lnTo>
                    <a:pt x="193" y="137"/>
                  </a:lnTo>
                  <a:lnTo>
                    <a:pt x="193" y="139"/>
                  </a:lnTo>
                  <a:lnTo>
                    <a:pt x="192" y="139"/>
                  </a:lnTo>
                  <a:lnTo>
                    <a:pt x="193" y="139"/>
                  </a:lnTo>
                  <a:lnTo>
                    <a:pt x="193" y="141"/>
                  </a:lnTo>
                  <a:lnTo>
                    <a:pt x="192" y="141"/>
                  </a:lnTo>
                  <a:lnTo>
                    <a:pt x="192" y="143"/>
                  </a:lnTo>
                  <a:lnTo>
                    <a:pt x="192" y="145"/>
                  </a:lnTo>
                  <a:lnTo>
                    <a:pt x="192" y="146"/>
                  </a:lnTo>
                  <a:lnTo>
                    <a:pt x="193" y="146"/>
                  </a:lnTo>
                  <a:lnTo>
                    <a:pt x="195" y="146"/>
                  </a:lnTo>
                  <a:lnTo>
                    <a:pt x="197" y="146"/>
                  </a:lnTo>
                  <a:lnTo>
                    <a:pt x="197" y="148"/>
                  </a:lnTo>
                  <a:lnTo>
                    <a:pt x="197" y="150"/>
                  </a:lnTo>
                  <a:lnTo>
                    <a:pt x="195" y="150"/>
                  </a:lnTo>
                  <a:lnTo>
                    <a:pt x="195" y="152"/>
                  </a:lnTo>
                  <a:lnTo>
                    <a:pt x="197" y="152"/>
                  </a:lnTo>
                  <a:lnTo>
                    <a:pt x="199" y="152"/>
                  </a:lnTo>
                  <a:lnTo>
                    <a:pt x="199" y="154"/>
                  </a:lnTo>
                  <a:lnTo>
                    <a:pt x="199" y="156"/>
                  </a:lnTo>
                  <a:lnTo>
                    <a:pt x="199" y="157"/>
                  </a:lnTo>
                  <a:lnTo>
                    <a:pt x="199" y="159"/>
                  </a:lnTo>
                  <a:lnTo>
                    <a:pt x="197" y="159"/>
                  </a:lnTo>
                  <a:lnTo>
                    <a:pt x="195" y="159"/>
                  </a:lnTo>
                  <a:lnTo>
                    <a:pt x="195" y="161"/>
                  </a:lnTo>
                  <a:lnTo>
                    <a:pt x="195" y="163"/>
                  </a:lnTo>
                  <a:lnTo>
                    <a:pt x="193" y="163"/>
                  </a:lnTo>
                  <a:lnTo>
                    <a:pt x="192" y="163"/>
                  </a:lnTo>
                  <a:lnTo>
                    <a:pt x="192" y="165"/>
                  </a:lnTo>
                  <a:lnTo>
                    <a:pt x="192" y="167"/>
                  </a:lnTo>
                  <a:lnTo>
                    <a:pt x="193" y="165"/>
                  </a:lnTo>
                  <a:lnTo>
                    <a:pt x="193" y="167"/>
                  </a:lnTo>
                  <a:lnTo>
                    <a:pt x="195" y="167"/>
                  </a:lnTo>
                  <a:lnTo>
                    <a:pt x="195" y="168"/>
                  </a:lnTo>
                  <a:lnTo>
                    <a:pt x="197" y="168"/>
                  </a:lnTo>
                  <a:lnTo>
                    <a:pt x="197" y="167"/>
                  </a:lnTo>
                  <a:lnTo>
                    <a:pt x="199" y="167"/>
                  </a:lnTo>
                  <a:lnTo>
                    <a:pt x="201" y="167"/>
                  </a:lnTo>
                  <a:lnTo>
                    <a:pt x="201" y="165"/>
                  </a:lnTo>
                  <a:lnTo>
                    <a:pt x="203" y="165"/>
                  </a:lnTo>
                  <a:lnTo>
                    <a:pt x="201" y="165"/>
                  </a:lnTo>
                  <a:lnTo>
                    <a:pt x="203" y="165"/>
                  </a:lnTo>
                  <a:lnTo>
                    <a:pt x="203" y="163"/>
                  </a:lnTo>
                  <a:lnTo>
                    <a:pt x="204" y="163"/>
                  </a:lnTo>
                  <a:lnTo>
                    <a:pt x="204" y="161"/>
                  </a:lnTo>
                  <a:lnTo>
                    <a:pt x="206" y="161"/>
                  </a:lnTo>
                  <a:lnTo>
                    <a:pt x="208" y="161"/>
                  </a:lnTo>
                  <a:lnTo>
                    <a:pt x="210" y="159"/>
                  </a:lnTo>
                  <a:lnTo>
                    <a:pt x="212" y="159"/>
                  </a:lnTo>
                  <a:lnTo>
                    <a:pt x="214" y="159"/>
                  </a:lnTo>
                  <a:lnTo>
                    <a:pt x="215" y="159"/>
                  </a:lnTo>
                  <a:lnTo>
                    <a:pt x="217" y="157"/>
                  </a:lnTo>
                  <a:lnTo>
                    <a:pt x="217" y="159"/>
                  </a:lnTo>
                  <a:lnTo>
                    <a:pt x="217" y="157"/>
                  </a:lnTo>
                  <a:lnTo>
                    <a:pt x="219" y="159"/>
                  </a:lnTo>
                  <a:lnTo>
                    <a:pt x="221" y="159"/>
                  </a:lnTo>
                  <a:lnTo>
                    <a:pt x="223" y="157"/>
                  </a:lnTo>
                  <a:lnTo>
                    <a:pt x="225" y="157"/>
                  </a:lnTo>
                  <a:lnTo>
                    <a:pt x="226" y="157"/>
                  </a:lnTo>
                  <a:lnTo>
                    <a:pt x="228" y="157"/>
                  </a:lnTo>
                  <a:lnTo>
                    <a:pt x="228" y="159"/>
                  </a:lnTo>
                  <a:lnTo>
                    <a:pt x="230" y="159"/>
                  </a:lnTo>
                  <a:lnTo>
                    <a:pt x="232" y="159"/>
                  </a:lnTo>
                  <a:lnTo>
                    <a:pt x="234" y="159"/>
                  </a:lnTo>
                  <a:lnTo>
                    <a:pt x="234" y="157"/>
                  </a:lnTo>
                  <a:lnTo>
                    <a:pt x="235" y="157"/>
                  </a:lnTo>
                  <a:lnTo>
                    <a:pt x="237" y="157"/>
                  </a:lnTo>
                  <a:lnTo>
                    <a:pt x="239" y="157"/>
                  </a:lnTo>
                  <a:lnTo>
                    <a:pt x="241" y="157"/>
                  </a:lnTo>
                  <a:lnTo>
                    <a:pt x="241" y="159"/>
                  </a:lnTo>
                  <a:lnTo>
                    <a:pt x="239" y="159"/>
                  </a:lnTo>
                  <a:lnTo>
                    <a:pt x="237" y="159"/>
                  </a:lnTo>
                  <a:lnTo>
                    <a:pt x="237" y="161"/>
                  </a:lnTo>
                  <a:lnTo>
                    <a:pt x="235" y="161"/>
                  </a:lnTo>
                  <a:lnTo>
                    <a:pt x="235" y="163"/>
                  </a:lnTo>
                  <a:lnTo>
                    <a:pt x="234" y="163"/>
                  </a:lnTo>
                  <a:lnTo>
                    <a:pt x="232" y="163"/>
                  </a:lnTo>
                  <a:lnTo>
                    <a:pt x="232" y="165"/>
                  </a:lnTo>
                  <a:lnTo>
                    <a:pt x="234" y="165"/>
                  </a:lnTo>
                  <a:lnTo>
                    <a:pt x="232" y="165"/>
                  </a:lnTo>
                  <a:lnTo>
                    <a:pt x="232" y="167"/>
                  </a:lnTo>
                  <a:lnTo>
                    <a:pt x="234" y="167"/>
                  </a:lnTo>
                  <a:lnTo>
                    <a:pt x="234" y="168"/>
                  </a:lnTo>
                  <a:lnTo>
                    <a:pt x="232" y="168"/>
                  </a:lnTo>
                  <a:lnTo>
                    <a:pt x="232" y="170"/>
                  </a:lnTo>
                  <a:lnTo>
                    <a:pt x="234" y="170"/>
                  </a:lnTo>
                  <a:lnTo>
                    <a:pt x="235" y="170"/>
                  </a:lnTo>
                  <a:lnTo>
                    <a:pt x="237" y="170"/>
                  </a:lnTo>
                  <a:lnTo>
                    <a:pt x="237" y="172"/>
                  </a:lnTo>
                  <a:lnTo>
                    <a:pt x="237" y="174"/>
                  </a:lnTo>
                  <a:lnTo>
                    <a:pt x="239" y="174"/>
                  </a:lnTo>
                  <a:lnTo>
                    <a:pt x="237" y="176"/>
                  </a:lnTo>
                  <a:lnTo>
                    <a:pt x="239" y="176"/>
                  </a:lnTo>
                  <a:lnTo>
                    <a:pt x="241" y="176"/>
                  </a:lnTo>
                  <a:lnTo>
                    <a:pt x="241" y="178"/>
                  </a:lnTo>
                  <a:lnTo>
                    <a:pt x="239" y="178"/>
                  </a:lnTo>
                  <a:lnTo>
                    <a:pt x="237" y="178"/>
                  </a:lnTo>
                  <a:lnTo>
                    <a:pt x="237" y="179"/>
                  </a:lnTo>
                  <a:lnTo>
                    <a:pt x="237" y="181"/>
                  </a:lnTo>
                  <a:lnTo>
                    <a:pt x="239" y="181"/>
                  </a:lnTo>
                  <a:lnTo>
                    <a:pt x="241" y="183"/>
                  </a:lnTo>
                  <a:lnTo>
                    <a:pt x="241" y="185"/>
                  </a:lnTo>
                  <a:lnTo>
                    <a:pt x="239" y="187"/>
                  </a:lnTo>
                  <a:lnTo>
                    <a:pt x="241" y="187"/>
                  </a:lnTo>
                  <a:lnTo>
                    <a:pt x="241" y="188"/>
                  </a:lnTo>
                  <a:lnTo>
                    <a:pt x="241" y="190"/>
                  </a:lnTo>
                  <a:lnTo>
                    <a:pt x="239" y="190"/>
                  </a:lnTo>
                  <a:lnTo>
                    <a:pt x="239" y="192"/>
                  </a:lnTo>
                  <a:lnTo>
                    <a:pt x="241" y="192"/>
                  </a:lnTo>
                  <a:lnTo>
                    <a:pt x="243" y="192"/>
                  </a:lnTo>
                  <a:lnTo>
                    <a:pt x="245" y="192"/>
                  </a:lnTo>
                  <a:lnTo>
                    <a:pt x="246" y="192"/>
                  </a:lnTo>
                  <a:lnTo>
                    <a:pt x="246" y="194"/>
                  </a:lnTo>
                  <a:lnTo>
                    <a:pt x="248" y="194"/>
                  </a:lnTo>
                  <a:lnTo>
                    <a:pt x="250" y="194"/>
                  </a:lnTo>
                  <a:lnTo>
                    <a:pt x="252" y="194"/>
                  </a:lnTo>
                  <a:lnTo>
                    <a:pt x="252" y="196"/>
                  </a:lnTo>
                  <a:lnTo>
                    <a:pt x="254" y="196"/>
                  </a:lnTo>
                  <a:lnTo>
                    <a:pt x="254" y="194"/>
                  </a:lnTo>
                  <a:lnTo>
                    <a:pt x="256" y="194"/>
                  </a:lnTo>
                  <a:lnTo>
                    <a:pt x="257" y="194"/>
                  </a:lnTo>
                  <a:lnTo>
                    <a:pt x="259" y="194"/>
                  </a:lnTo>
                  <a:lnTo>
                    <a:pt x="259" y="196"/>
                  </a:lnTo>
                  <a:lnTo>
                    <a:pt x="261" y="196"/>
                  </a:lnTo>
                  <a:lnTo>
                    <a:pt x="263" y="196"/>
                  </a:lnTo>
                  <a:lnTo>
                    <a:pt x="263" y="198"/>
                  </a:lnTo>
                  <a:lnTo>
                    <a:pt x="263" y="199"/>
                  </a:lnTo>
                  <a:lnTo>
                    <a:pt x="263" y="201"/>
                  </a:lnTo>
                  <a:lnTo>
                    <a:pt x="261" y="201"/>
                  </a:lnTo>
                  <a:lnTo>
                    <a:pt x="259" y="201"/>
                  </a:lnTo>
                  <a:lnTo>
                    <a:pt x="259" y="199"/>
                  </a:lnTo>
                  <a:lnTo>
                    <a:pt x="259" y="201"/>
                  </a:lnTo>
                  <a:lnTo>
                    <a:pt x="259" y="203"/>
                  </a:lnTo>
                  <a:lnTo>
                    <a:pt x="261" y="203"/>
                  </a:lnTo>
                  <a:lnTo>
                    <a:pt x="261" y="205"/>
                  </a:lnTo>
                  <a:lnTo>
                    <a:pt x="259" y="205"/>
                  </a:lnTo>
                  <a:lnTo>
                    <a:pt x="257" y="205"/>
                  </a:lnTo>
                  <a:lnTo>
                    <a:pt x="257" y="207"/>
                  </a:lnTo>
                  <a:lnTo>
                    <a:pt x="256" y="207"/>
                  </a:lnTo>
                  <a:lnTo>
                    <a:pt x="256" y="209"/>
                  </a:lnTo>
                  <a:lnTo>
                    <a:pt x="256" y="210"/>
                  </a:lnTo>
                  <a:lnTo>
                    <a:pt x="257" y="210"/>
                  </a:lnTo>
                  <a:lnTo>
                    <a:pt x="257" y="212"/>
                  </a:lnTo>
                  <a:lnTo>
                    <a:pt x="257" y="214"/>
                  </a:lnTo>
                  <a:lnTo>
                    <a:pt x="257" y="216"/>
                  </a:lnTo>
                  <a:lnTo>
                    <a:pt x="257" y="218"/>
                  </a:lnTo>
                  <a:lnTo>
                    <a:pt x="256" y="218"/>
                  </a:lnTo>
                  <a:lnTo>
                    <a:pt x="256" y="220"/>
                  </a:lnTo>
                  <a:lnTo>
                    <a:pt x="254" y="220"/>
                  </a:lnTo>
                  <a:lnTo>
                    <a:pt x="252" y="220"/>
                  </a:lnTo>
                  <a:lnTo>
                    <a:pt x="254" y="220"/>
                  </a:lnTo>
                  <a:lnTo>
                    <a:pt x="254" y="221"/>
                  </a:lnTo>
                  <a:lnTo>
                    <a:pt x="252" y="223"/>
                  </a:lnTo>
                  <a:lnTo>
                    <a:pt x="252" y="225"/>
                  </a:lnTo>
                  <a:lnTo>
                    <a:pt x="252" y="227"/>
                  </a:lnTo>
                  <a:lnTo>
                    <a:pt x="250" y="227"/>
                  </a:lnTo>
                  <a:lnTo>
                    <a:pt x="250" y="229"/>
                  </a:lnTo>
                  <a:lnTo>
                    <a:pt x="252" y="229"/>
                  </a:lnTo>
                  <a:lnTo>
                    <a:pt x="250" y="229"/>
                  </a:lnTo>
                  <a:lnTo>
                    <a:pt x="252" y="231"/>
                  </a:lnTo>
                  <a:lnTo>
                    <a:pt x="254" y="231"/>
                  </a:lnTo>
                  <a:lnTo>
                    <a:pt x="256" y="231"/>
                  </a:lnTo>
                  <a:lnTo>
                    <a:pt x="257" y="231"/>
                  </a:lnTo>
                  <a:lnTo>
                    <a:pt x="259" y="231"/>
                  </a:lnTo>
                  <a:lnTo>
                    <a:pt x="261" y="229"/>
                  </a:lnTo>
                  <a:lnTo>
                    <a:pt x="263" y="231"/>
                  </a:lnTo>
                  <a:lnTo>
                    <a:pt x="265" y="231"/>
                  </a:lnTo>
                  <a:lnTo>
                    <a:pt x="266" y="231"/>
                  </a:lnTo>
                  <a:lnTo>
                    <a:pt x="268" y="231"/>
                  </a:lnTo>
                  <a:lnTo>
                    <a:pt x="268" y="232"/>
                  </a:lnTo>
                  <a:lnTo>
                    <a:pt x="270" y="232"/>
                  </a:lnTo>
                  <a:lnTo>
                    <a:pt x="272" y="232"/>
                  </a:lnTo>
                  <a:lnTo>
                    <a:pt x="274" y="232"/>
                  </a:lnTo>
                  <a:lnTo>
                    <a:pt x="276" y="232"/>
                  </a:lnTo>
                  <a:lnTo>
                    <a:pt x="274" y="232"/>
                  </a:lnTo>
                  <a:lnTo>
                    <a:pt x="276" y="232"/>
                  </a:lnTo>
                  <a:lnTo>
                    <a:pt x="276" y="231"/>
                  </a:lnTo>
                  <a:lnTo>
                    <a:pt x="276" y="232"/>
                  </a:lnTo>
                  <a:lnTo>
                    <a:pt x="277" y="232"/>
                  </a:lnTo>
                  <a:lnTo>
                    <a:pt x="279" y="232"/>
                  </a:lnTo>
                  <a:lnTo>
                    <a:pt x="277" y="232"/>
                  </a:lnTo>
                  <a:lnTo>
                    <a:pt x="277" y="234"/>
                  </a:lnTo>
                  <a:lnTo>
                    <a:pt x="279" y="234"/>
                  </a:lnTo>
                  <a:lnTo>
                    <a:pt x="279" y="236"/>
                  </a:lnTo>
                  <a:lnTo>
                    <a:pt x="279" y="238"/>
                  </a:lnTo>
                  <a:lnTo>
                    <a:pt x="277" y="238"/>
                  </a:lnTo>
                  <a:lnTo>
                    <a:pt x="277" y="240"/>
                  </a:lnTo>
                  <a:lnTo>
                    <a:pt x="277" y="241"/>
                  </a:lnTo>
                  <a:lnTo>
                    <a:pt x="279" y="243"/>
                  </a:lnTo>
                  <a:lnTo>
                    <a:pt x="279" y="245"/>
                  </a:lnTo>
                  <a:lnTo>
                    <a:pt x="281" y="245"/>
                  </a:lnTo>
                  <a:lnTo>
                    <a:pt x="283" y="245"/>
                  </a:lnTo>
                  <a:lnTo>
                    <a:pt x="285" y="245"/>
                  </a:lnTo>
                  <a:lnTo>
                    <a:pt x="285" y="247"/>
                  </a:lnTo>
                  <a:lnTo>
                    <a:pt x="287" y="247"/>
                  </a:lnTo>
                  <a:lnTo>
                    <a:pt x="285" y="247"/>
                  </a:lnTo>
                  <a:lnTo>
                    <a:pt x="285" y="249"/>
                  </a:lnTo>
                  <a:lnTo>
                    <a:pt x="283" y="249"/>
                  </a:lnTo>
                  <a:lnTo>
                    <a:pt x="285" y="249"/>
                  </a:lnTo>
                  <a:lnTo>
                    <a:pt x="285" y="251"/>
                  </a:lnTo>
                  <a:lnTo>
                    <a:pt x="285" y="252"/>
                  </a:lnTo>
                  <a:lnTo>
                    <a:pt x="287" y="252"/>
                  </a:lnTo>
                  <a:lnTo>
                    <a:pt x="287" y="251"/>
                  </a:lnTo>
                  <a:lnTo>
                    <a:pt x="287" y="252"/>
                  </a:lnTo>
                  <a:lnTo>
                    <a:pt x="288" y="252"/>
                  </a:lnTo>
                  <a:lnTo>
                    <a:pt x="290" y="252"/>
                  </a:lnTo>
                  <a:lnTo>
                    <a:pt x="292" y="252"/>
                  </a:lnTo>
                  <a:lnTo>
                    <a:pt x="292" y="251"/>
                  </a:lnTo>
                  <a:lnTo>
                    <a:pt x="294" y="251"/>
                  </a:lnTo>
                  <a:lnTo>
                    <a:pt x="296" y="251"/>
                  </a:lnTo>
                  <a:lnTo>
                    <a:pt x="296" y="252"/>
                  </a:lnTo>
                  <a:lnTo>
                    <a:pt x="298" y="252"/>
                  </a:lnTo>
                  <a:lnTo>
                    <a:pt x="299" y="252"/>
                  </a:lnTo>
                  <a:lnTo>
                    <a:pt x="299" y="254"/>
                  </a:lnTo>
                  <a:lnTo>
                    <a:pt x="301" y="254"/>
                  </a:lnTo>
                  <a:lnTo>
                    <a:pt x="301" y="252"/>
                  </a:lnTo>
                  <a:lnTo>
                    <a:pt x="303" y="252"/>
                  </a:lnTo>
                  <a:lnTo>
                    <a:pt x="305" y="252"/>
                  </a:lnTo>
                  <a:lnTo>
                    <a:pt x="307" y="251"/>
                  </a:lnTo>
                  <a:lnTo>
                    <a:pt x="307" y="249"/>
                  </a:lnTo>
                  <a:lnTo>
                    <a:pt x="308" y="249"/>
                  </a:lnTo>
                  <a:lnTo>
                    <a:pt x="308" y="247"/>
                  </a:lnTo>
                  <a:lnTo>
                    <a:pt x="310" y="247"/>
                  </a:lnTo>
                  <a:lnTo>
                    <a:pt x="310" y="245"/>
                  </a:lnTo>
                  <a:lnTo>
                    <a:pt x="312" y="245"/>
                  </a:lnTo>
                  <a:lnTo>
                    <a:pt x="310" y="245"/>
                  </a:lnTo>
                  <a:lnTo>
                    <a:pt x="312" y="245"/>
                  </a:lnTo>
                  <a:lnTo>
                    <a:pt x="314" y="245"/>
                  </a:lnTo>
                  <a:lnTo>
                    <a:pt x="316" y="245"/>
                  </a:lnTo>
                  <a:lnTo>
                    <a:pt x="316" y="243"/>
                  </a:lnTo>
                  <a:lnTo>
                    <a:pt x="318" y="243"/>
                  </a:lnTo>
                  <a:lnTo>
                    <a:pt x="318" y="241"/>
                  </a:lnTo>
                  <a:lnTo>
                    <a:pt x="319" y="241"/>
                  </a:lnTo>
                  <a:lnTo>
                    <a:pt x="319" y="243"/>
                  </a:lnTo>
                  <a:lnTo>
                    <a:pt x="319" y="245"/>
                  </a:lnTo>
                  <a:lnTo>
                    <a:pt x="321" y="245"/>
                  </a:lnTo>
                  <a:lnTo>
                    <a:pt x="321" y="247"/>
                  </a:lnTo>
                  <a:lnTo>
                    <a:pt x="321" y="249"/>
                  </a:lnTo>
                  <a:lnTo>
                    <a:pt x="319" y="249"/>
                  </a:lnTo>
                  <a:lnTo>
                    <a:pt x="321" y="251"/>
                  </a:lnTo>
                  <a:lnTo>
                    <a:pt x="321" y="252"/>
                  </a:lnTo>
                  <a:lnTo>
                    <a:pt x="319" y="252"/>
                  </a:lnTo>
                  <a:lnTo>
                    <a:pt x="319" y="254"/>
                  </a:lnTo>
                  <a:lnTo>
                    <a:pt x="318" y="254"/>
                  </a:lnTo>
                  <a:lnTo>
                    <a:pt x="316" y="254"/>
                  </a:lnTo>
                  <a:lnTo>
                    <a:pt x="316" y="256"/>
                  </a:lnTo>
                  <a:lnTo>
                    <a:pt x="314" y="256"/>
                  </a:lnTo>
                  <a:lnTo>
                    <a:pt x="312" y="256"/>
                  </a:lnTo>
                  <a:lnTo>
                    <a:pt x="312" y="258"/>
                  </a:lnTo>
                  <a:lnTo>
                    <a:pt x="310" y="258"/>
                  </a:lnTo>
                  <a:lnTo>
                    <a:pt x="310" y="260"/>
                  </a:lnTo>
                  <a:lnTo>
                    <a:pt x="308" y="260"/>
                  </a:lnTo>
                  <a:lnTo>
                    <a:pt x="307" y="260"/>
                  </a:lnTo>
                  <a:lnTo>
                    <a:pt x="307" y="258"/>
                  </a:lnTo>
                  <a:lnTo>
                    <a:pt x="305" y="258"/>
                  </a:lnTo>
                  <a:lnTo>
                    <a:pt x="305" y="260"/>
                  </a:lnTo>
                  <a:lnTo>
                    <a:pt x="305" y="262"/>
                  </a:lnTo>
                  <a:lnTo>
                    <a:pt x="305" y="263"/>
                  </a:lnTo>
                  <a:lnTo>
                    <a:pt x="305" y="265"/>
                  </a:lnTo>
                  <a:lnTo>
                    <a:pt x="303" y="265"/>
                  </a:lnTo>
                  <a:lnTo>
                    <a:pt x="303" y="267"/>
                  </a:lnTo>
                  <a:lnTo>
                    <a:pt x="301" y="267"/>
                  </a:lnTo>
                  <a:lnTo>
                    <a:pt x="301" y="269"/>
                  </a:lnTo>
                  <a:lnTo>
                    <a:pt x="299" y="269"/>
                  </a:lnTo>
                  <a:lnTo>
                    <a:pt x="299" y="271"/>
                  </a:lnTo>
                  <a:lnTo>
                    <a:pt x="298" y="271"/>
                  </a:lnTo>
                  <a:lnTo>
                    <a:pt x="298" y="273"/>
                  </a:lnTo>
                  <a:lnTo>
                    <a:pt x="298" y="274"/>
                  </a:lnTo>
                  <a:lnTo>
                    <a:pt x="299" y="274"/>
                  </a:lnTo>
                  <a:lnTo>
                    <a:pt x="301" y="274"/>
                  </a:lnTo>
                  <a:lnTo>
                    <a:pt x="303" y="274"/>
                  </a:lnTo>
                  <a:lnTo>
                    <a:pt x="301" y="274"/>
                  </a:lnTo>
                  <a:lnTo>
                    <a:pt x="301" y="276"/>
                  </a:lnTo>
                  <a:lnTo>
                    <a:pt x="299" y="276"/>
                  </a:lnTo>
                  <a:lnTo>
                    <a:pt x="298" y="276"/>
                  </a:lnTo>
                  <a:lnTo>
                    <a:pt x="296" y="276"/>
                  </a:lnTo>
                  <a:lnTo>
                    <a:pt x="294" y="276"/>
                  </a:lnTo>
                  <a:lnTo>
                    <a:pt x="292" y="276"/>
                  </a:lnTo>
                  <a:lnTo>
                    <a:pt x="292" y="278"/>
                  </a:lnTo>
                  <a:lnTo>
                    <a:pt x="290" y="278"/>
                  </a:lnTo>
                  <a:lnTo>
                    <a:pt x="288" y="278"/>
                  </a:lnTo>
                  <a:lnTo>
                    <a:pt x="288" y="280"/>
                  </a:lnTo>
                  <a:lnTo>
                    <a:pt x="287" y="280"/>
                  </a:lnTo>
                  <a:lnTo>
                    <a:pt x="287" y="282"/>
                  </a:lnTo>
                  <a:lnTo>
                    <a:pt x="287" y="284"/>
                  </a:lnTo>
                  <a:lnTo>
                    <a:pt x="285" y="284"/>
                  </a:lnTo>
                  <a:lnTo>
                    <a:pt x="285" y="285"/>
                  </a:lnTo>
                  <a:lnTo>
                    <a:pt x="285" y="287"/>
                  </a:lnTo>
                  <a:lnTo>
                    <a:pt x="285" y="289"/>
                  </a:lnTo>
                  <a:lnTo>
                    <a:pt x="285" y="291"/>
                  </a:lnTo>
                  <a:lnTo>
                    <a:pt x="283" y="291"/>
                  </a:lnTo>
                  <a:lnTo>
                    <a:pt x="285" y="291"/>
                  </a:lnTo>
                  <a:lnTo>
                    <a:pt x="283" y="293"/>
                  </a:lnTo>
                  <a:lnTo>
                    <a:pt x="281" y="293"/>
                  </a:lnTo>
                  <a:lnTo>
                    <a:pt x="283" y="293"/>
                  </a:lnTo>
                  <a:lnTo>
                    <a:pt x="281" y="293"/>
                  </a:lnTo>
                  <a:lnTo>
                    <a:pt x="283" y="293"/>
                  </a:lnTo>
                  <a:lnTo>
                    <a:pt x="281" y="293"/>
                  </a:lnTo>
                  <a:lnTo>
                    <a:pt x="281" y="291"/>
                  </a:lnTo>
                  <a:lnTo>
                    <a:pt x="281" y="293"/>
                  </a:lnTo>
                  <a:lnTo>
                    <a:pt x="281" y="291"/>
                  </a:lnTo>
                  <a:lnTo>
                    <a:pt x="279" y="291"/>
                  </a:lnTo>
                  <a:lnTo>
                    <a:pt x="281" y="291"/>
                  </a:lnTo>
                  <a:lnTo>
                    <a:pt x="279" y="291"/>
                  </a:lnTo>
                  <a:lnTo>
                    <a:pt x="279" y="289"/>
                  </a:lnTo>
                  <a:lnTo>
                    <a:pt x="279" y="291"/>
                  </a:lnTo>
                  <a:lnTo>
                    <a:pt x="279" y="289"/>
                  </a:lnTo>
                  <a:lnTo>
                    <a:pt x="277" y="289"/>
                  </a:lnTo>
                  <a:lnTo>
                    <a:pt x="276" y="289"/>
                  </a:lnTo>
                  <a:lnTo>
                    <a:pt x="276" y="291"/>
                  </a:lnTo>
                  <a:lnTo>
                    <a:pt x="274" y="291"/>
                  </a:lnTo>
                  <a:lnTo>
                    <a:pt x="274" y="293"/>
                  </a:lnTo>
                  <a:lnTo>
                    <a:pt x="272" y="294"/>
                  </a:lnTo>
                  <a:lnTo>
                    <a:pt x="272" y="293"/>
                  </a:lnTo>
                  <a:lnTo>
                    <a:pt x="270" y="293"/>
                  </a:lnTo>
                  <a:lnTo>
                    <a:pt x="268" y="294"/>
                  </a:lnTo>
                  <a:lnTo>
                    <a:pt x="266" y="293"/>
                  </a:lnTo>
                  <a:lnTo>
                    <a:pt x="266" y="294"/>
                  </a:lnTo>
                  <a:lnTo>
                    <a:pt x="265" y="293"/>
                  </a:lnTo>
                  <a:lnTo>
                    <a:pt x="263" y="293"/>
                  </a:lnTo>
                  <a:lnTo>
                    <a:pt x="261" y="293"/>
                  </a:lnTo>
                  <a:lnTo>
                    <a:pt x="261" y="291"/>
                  </a:lnTo>
                  <a:lnTo>
                    <a:pt x="261" y="293"/>
                  </a:lnTo>
                  <a:lnTo>
                    <a:pt x="261" y="294"/>
                  </a:lnTo>
                  <a:lnTo>
                    <a:pt x="263" y="294"/>
                  </a:lnTo>
                  <a:lnTo>
                    <a:pt x="263" y="296"/>
                  </a:lnTo>
                  <a:lnTo>
                    <a:pt x="263" y="298"/>
                  </a:lnTo>
                  <a:lnTo>
                    <a:pt x="265" y="298"/>
                  </a:lnTo>
                  <a:lnTo>
                    <a:pt x="263" y="298"/>
                  </a:lnTo>
                  <a:lnTo>
                    <a:pt x="263" y="300"/>
                  </a:lnTo>
                  <a:lnTo>
                    <a:pt x="261" y="300"/>
                  </a:lnTo>
                  <a:lnTo>
                    <a:pt x="261" y="302"/>
                  </a:lnTo>
                  <a:lnTo>
                    <a:pt x="259" y="302"/>
                  </a:lnTo>
                  <a:lnTo>
                    <a:pt x="257" y="302"/>
                  </a:lnTo>
                  <a:lnTo>
                    <a:pt x="257" y="304"/>
                  </a:lnTo>
                  <a:lnTo>
                    <a:pt x="256" y="304"/>
                  </a:lnTo>
                  <a:lnTo>
                    <a:pt x="254" y="302"/>
                  </a:lnTo>
                  <a:lnTo>
                    <a:pt x="252" y="302"/>
                  </a:lnTo>
                  <a:lnTo>
                    <a:pt x="250" y="302"/>
                  </a:lnTo>
                  <a:lnTo>
                    <a:pt x="248" y="302"/>
                  </a:lnTo>
                  <a:lnTo>
                    <a:pt x="246" y="302"/>
                  </a:lnTo>
                  <a:lnTo>
                    <a:pt x="246" y="304"/>
                  </a:lnTo>
                  <a:lnTo>
                    <a:pt x="245" y="304"/>
                  </a:lnTo>
                  <a:lnTo>
                    <a:pt x="245" y="305"/>
                  </a:lnTo>
                  <a:lnTo>
                    <a:pt x="246" y="305"/>
                  </a:lnTo>
                  <a:lnTo>
                    <a:pt x="245" y="305"/>
                  </a:lnTo>
                  <a:lnTo>
                    <a:pt x="245" y="307"/>
                  </a:lnTo>
                  <a:lnTo>
                    <a:pt x="245" y="309"/>
                  </a:lnTo>
                  <a:lnTo>
                    <a:pt x="245" y="311"/>
                  </a:lnTo>
                  <a:lnTo>
                    <a:pt x="245" y="313"/>
                  </a:lnTo>
                  <a:lnTo>
                    <a:pt x="243" y="313"/>
                  </a:lnTo>
                  <a:lnTo>
                    <a:pt x="243" y="315"/>
                  </a:lnTo>
                  <a:lnTo>
                    <a:pt x="241" y="315"/>
                  </a:lnTo>
                  <a:lnTo>
                    <a:pt x="239" y="313"/>
                  </a:lnTo>
                  <a:lnTo>
                    <a:pt x="237" y="313"/>
                  </a:lnTo>
                  <a:lnTo>
                    <a:pt x="237" y="315"/>
                  </a:lnTo>
                  <a:lnTo>
                    <a:pt x="235" y="315"/>
                  </a:lnTo>
                  <a:lnTo>
                    <a:pt x="234" y="315"/>
                  </a:lnTo>
                  <a:lnTo>
                    <a:pt x="232" y="315"/>
                  </a:lnTo>
                  <a:lnTo>
                    <a:pt x="230" y="315"/>
                  </a:lnTo>
                  <a:lnTo>
                    <a:pt x="230" y="316"/>
                  </a:lnTo>
                  <a:lnTo>
                    <a:pt x="228" y="316"/>
                  </a:lnTo>
                  <a:lnTo>
                    <a:pt x="228" y="318"/>
                  </a:lnTo>
                  <a:lnTo>
                    <a:pt x="228" y="316"/>
                  </a:lnTo>
                  <a:lnTo>
                    <a:pt x="226" y="316"/>
                  </a:lnTo>
                  <a:lnTo>
                    <a:pt x="225" y="316"/>
                  </a:lnTo>
                  <a:lnTo>
                    <a:pt x="223" y="316"/>
                  </a:lnTo>
                  <a:lnTo>
                    <a:pt x="221" y="316"/>
                  </a:lnTo>
                  <a:lnTo>
                    <a:pt x="219" y="316"/>
                  </a:lnTo>
                  <a:lnTo>
                    <a:pt x="217" y="316"/>
                  </a:lnTo>
                  <a:lnTo>
                    <a:pt x="215" y="316"/>
                  </a:lnTo>
                  <a:lnTo>
                    <a:pt x="217" y="316"/>
                  </a:lnTo>
                  <a:lnTo>
                    <a:pt x="215" y="315"/>
                  </a:lnTo>
                  <a:lnTo>
                    <a:pt x="214" y="315"/>
                  </a:lnTo>
                  <a:lnTo>
                    <a:pt x="214" y="313"/>
                  </a:lnTo>
                  <a:lnTo>
                    <a:pt x="212" y="315"/>
                  </a:lnTo>
                  <a:lnTo>
                    <a:pt x="212" y="313"/>
                  </a:lnTo>
                  <a:lnTo>
                    <a:pt x="210" y="313"/>
                  </a:lnTo>
                  <a:lnTo>
                    <a:pt x="210" y="315"/>
                  </a:lnTo>
                  <a:lnTo>
                    <a:pt x="208" y="315"/>
                  </a:lnTo>
                  <a:lnTo>
                    <a:pt x="210" y="315"/>
                  </a:lnTo>
                  <a:lnTo>
                    <a:pt x="208" y="315"/>
                  </a:lnTo>
                  <a:lnTo>
                    <a:pt x="208" y="316"/>
                  </a:lnTo>
                  <a:lnTo>
                    <a:pt x="210" y="316"/>
                  </a:lnTo>
                  <a:lnTo>
                    <a:pt x="208" y="316"/>
                  </a:lnTo>
                  <a:lnTo>
                    <a:pt x="210" y="318"/>
                  </a:lnTo>
                  <a:lnTo>
                    <a:pt x="208" y="318"/>
                  </a:lnTo>
                  <a:lnTo>
                    <a:pt x="206" y="318"/>
                  </a:lnTo>
                  <a:lnTo>
                    <a:pt x="208" y="320"/>
                  </a:lnTo>
                  <a:lnTo>
                    <a:pt x="206" y="320"/>
                  </a:lnTo>
                  <a:lnTo>
                    <a:pt x="204" y="320"/>
                  </a:lnTo>
                  <a:lnTo>
                    <a:pt x="203" y="320"/>
                  </a:lnTo>
                  <a:lnTo>
                    <a:pt x="203" y="322"/>
                  </a:lnTo>
                  <a:lnTo>
                    <a:pt x="204" y="324"/>
                  </a:lnTo>
                  <a:lnTo>
                    <a:pt x="203" y="324"/>
                  </a:lnTo>
                  <a:lnTo>
                    <a:pt x="203" y="326"/>
                  </a:lnTo>
                  <a:lnTo>
                    <a:pt x="201" y="327"/>
                  </a:lnTo>
                  <a:lnTo>
                    <a:pt x="201" y="329"/>
                  </a:lnTo>
                  <a:lnTo>
                    <a:pt x="203" y="329"/>
                  </a:lnTo>
                  <a:lnTo>
                    <a:pt x="203" y="331"/>
                  </a:lnTo>
                  <a:lnTo>
                    <a:pt x="201" y="331"/>
                  </a:lnTo>
                  <a:lnTo>
                    <a:pt x="201" y="333"/>
                  </a:lnTo>
                  <a:lnTo>
                    <a:pt x="203" y="333"/>
                  </a:lnTo>
                  <a:lnTo>
                    <a:pt x="203" y="335"/>
                  </a:lnTo>
                  <a:lnTo>
                    <a:pt x="203" y="337"/>
                  </a:lnTo>
                  <a:lnTo>
                    <a:pt x="203" y="338"/>
                  </a:lnTo>
                  <a:lnTo>
                    <a:pt x="201" y="338"/>
                  </a:lnTo>
                  <a:lnTo>
                    <a:pt x="199" y="338"/>
                  </a:lnTo>
                  <a:lnTo>
                    <a:pt x="199" y="340"/>
                  </a:lnTo>
                  <a:lnTo>
                    <a:pt x="199" y="342"/>
                  </a:lnTo>
                  <a:lnTo>
                    <a:pt x="197" y="342"/>
                  </a:lnTo>
                  <a:lnTo>
                    <a:pt x="197" y="344"/>
                  </a:lnTo>
                  <a:lnTo>
                    <a:pt x="195" y="344"/>
                  </a:lnTo>
                  <a:lnTo>
                    <a:pt x="197" y="344"/>
                  </a:lnTo>
                  <a:lnTo>
                    <a:pt x="197" y="346"/>
                  </a:lnTo>
                  <a:lnTo>
                    <a:pt x="199" y="346"/>
                  </a:lnTo>
                  <a:lnTo>
                    <a:pt x="199" y="347"/>
                  </a:lnTo>
                  <a:lnTo>
                    <a:pt x="199" y="349"/>
                  </a:lnTo>
                  <a:lnTo>
                    <a:pt x="199" y="351"/>
                  </a:lnTo>
                  <a:lnTo>
                    <a:pt x="199" y="353"/>
                  </a:lnTo>
                  <a:lnTo>
                    <a:pt x="199" y="355"/>
                  </a:lnTo>
                  <a:lnTo>
                    <a:pt x="201" y="355"/>
                  </a:lnTo>
                  <a:lnTo>
                    <a:pt x="199" y="355"/>
                  </a:lnTo>
                  <a:lnTo>
                    <a:pt x="201" y="357"/>
                  </a:lnTo>
                  <a:lnTo>
                    <a:pt x="199" y="357"/>
                  </a:lnTo>
                  <a:lnTo>
                    <a:pt x="197" y="357"/>
                  </a:lnTo>
                  <a:lnTo>
                    <a:pt x="195" y="357"/>
                  </a:lnTo>
                  <a:lnTo>
                    <a:pt x="193" y="357"/>
                  </a:lnTo>
                  <a:lnTo>
                    <a:pt x="193" y="358"/>
                  </a:lnTo>
                  <a:lnTo>
                    <a:pt x="192" y="358"/>
                  </a:lnTo>
                  <a:lnTo>
                    <a:pt x="192" y="360"/>
                  </a:lnTo>
                  <a:lnTo>
                    <a:pt x="190" y="360"/>
                  </a:lnTo>
                  <a:lnTo>
                    <a:pt x="190" y="358"/>
                  </a:lnTo>
                  <a:lnTo>
                    <a:pt x="188" y="358"/>
                  </a:lnTo>
                  <a:lnTo>
                    <a:pt x="188" y="360"/>
                  </a:lnTo>
                  <a:lnTo>
                    <a:pt x="188" y="358"/>
                  </a:lnTo>
                  <a:lnTo>
                    <a:pt x="186" y="357"/>
                  </a:lnTo>
                  <a:lnTo>
                    <a:pt x="184" y="357"/>
                  </a:lnTo>
                  <a:lnTo>
                    <a:pt x="186" y="357"/>
                  </a:lnTo>
                  <a:lnTo>
                    <a:pt x="184" y="357"/>
                  </a:lnTo>
                  <a:lnTo>
                    <a:pt x="184" y="358"/>
                  </a:lnTo>
                  <a:lnTo>
                    <a:pt x="186" y="358"/>
                  </a:lnTo>
                  <a:lnTo>
                    <a:pt x="186" y="360"/>
                  </a:lnTo>
                  <a:lnTo>
                    <a:pt x="186" y="362"/>
                  </a:lnTo>
                  <a:lnTo>
                    <a:pt x="188" y="362"/>
                  </a:lnTo>
                  <a:lnTo>
                    <a:pt x="188" y="364"/>
                  </a:lnTo>
                  <a:lnTo>
                    <a:pt x="188" y="366"/>
                  </a:lnTo>
                  <a:lnTo>
                    <a:pt x="190" y="366"/>
                  </a:lnTo>
                  <a:lnTo>
                    <a:pt x="190" y="368"/>
                  </a:lnTo>
                  <a:lnTo>
                    <a:pt x="192" y="368"/>
                  </a:lnTo>
                  <a:lnTo>
                    <a:pt x="192" y="366"/>
                  </a:lnTo>
                  <a:lnTo>
                    <a:pt x="193" y="366"/>
                  </a:lnTo>
                  <a:lnTo>
                    <a:pt x="195" y="366"/>
                  </a:lnTo>
                  <a:lnTo>
                    <a:pt x="195" y="368"/>
                  </a:lnTo>
                  <a:lnTo>
                    <a:pt x="193" y="368"/>
                  </a:lnTo>
                  <a:lnTo>
                    <a:pt x="193" y="369"/>
                  </a:lnTo>
                  <a:lnTo>
                    <a:pt x="195" y="369"/>
                  </a:lnTo>
                  <a:lnTo>
                    <a:pt x="195" y="371"/>
                  </a:lnTo>
                  <a:lnTo>
                    <a:pt x="197" y="371"/>
                  </a:lnTo>
                  <a:lnTo>
                    <a:pt x="197" y="373"/>
                  </a:lnTo>
                  <a:lnTo>
                    <a:pt x="197" y="375"/>
                  </a:lnTo>
                  <a:lnTo>
                    <a:pt x="197" y="377"/>
                  </a:lnTo>
                  <a:lnTo>
                    <a:pt x="199" y="377"/>
                  </a:lnTo>
                  <a:lnTo>
                    <a:pt x="199" y="379"/>
                  </a:lnTo>
                  <a:lnTo>
                    <a:pt x="197" y="379"/>
                  </a:lnTo>
                  <a:lnTo>
                    <a:pt x="197" y="380"/>
                  </a:lnTo>
                  <a:lnTo>
                    <a:pt x="197" y="382"/>
                  </a:lnTo>
                  <a:lnTo>
                    <a:pt x="197" y="384"/>
                  </a:lnTo>
                  <a:lnTo>
                    <a:pt x="199" y="384"/>
                  </a:lnTo>
                  <a:lnTo>
                    <a:pt x="199" y="386"/>
                  </a:lnTo>
                  <a:lnTo>
                    <a:pt x="201" y="386"/>
                  </a:lnTo>
                  <a:lnTo>
                    <a:pt x="199" y="386"/>
                  </a:lnTo>
                  <a:lnTo>
                    <a:pt x="199" y="388"/>
                  </a:lnTo>
                  <a:lnTo>
                    <a:pt x="201" y="388"/>
                  </a:lnTo>
                  <a:lnTo>
                    <a:pt x="201" y="390"/>
                  </a:lnTo>
                  <a:lnTo>
                    <a:pt x="203" y="390"/>
                  </a:lnTo>
                  <a:lnTo>
                    <a:pt x="203" y="391"/>
                  </a:lnTo>
                  <a:lnTo>
                    <a:pt x="204" y="391"/>
                  </a:lnTo>
                  <a:lnTo>
                    <a:pt x="204" y="393"/>
                  </a:lnTo>
                  <a:lnTo>
                    <a:pt x="206" y="393"/>
                  </a:lnTo>
                  <a:lnTo>
                    <a:pt x="206" y="395"/>
                  </a:lnTo>
                  <a:lnTo>
                    <a:pt x="208" y="395"/>
                  </a:lnTo>
                  <a:lnTo>
                    <a:pt x="208" y="397"/>
                  </a:lnTo>
                  <a:lnTo>
                    <a:pt x="210" y="397"/>
                  </a:lnTo>
                  <a:lnTo>
                    <a:pt x="210" y="399"/>
                  </a:lnTo>
                  <a:lnTo>
                    <a:pt x="212" y="399"/>
                  </a:lnTo>
                  <a:lnTo>
                    <a:pt x="212" y="400"/>
                  </a:lnTo>
                  <a:lnTo>
                    <a:pt x="212" y="402"/>
                  </a:lnTo>
                  <a:lnTo>
                    <a:pt x="214" y="402"/>
                  </a:lnTo>
                  <a:lnTo>
                    <a:pt x="214" y="404"/>
                  </a:lnTo>
                  <a:lnTo>
                    <a:pt x="215" y="404"/>
                  </a:lnTo>
                  <a:lnTo>
                    <a:pt x="215" y="406"/>
                  </a:lnTo>
                  <a:lnTo>
                    <a:pt x="217" y="406"/>
                  </a:lnTo>
                  <a:lnTo>
                    <a:pt x="217" y="404"/>
                  </a:lnTo>
                  <a:lnTo>
                    <a:pt x="217" y="406"/>
                  </a:lnTo>
                  <a:lnTo>
                    <a:pt x="215" y="406"/>
                  </a:lnTo>
                  <a:lnTo>
                    <a:pt x="217" y="406"/>
                  </a:lnTo>
                  <a:lnTo>
                    <a:pt x="217" y="408"/>
                  </a:lnTo>
                  <a:lnTo>
                    <a:pt x="217" y="406"/>
                  </a:lnTo>
                  <a:lnTo>
                    <a:pt x="217" y="408"/>
                  </a:lnTo>
                  <a:lnTo>
                    <a:pt x="219" y="408"/>
                  </a:lnTo>
                  <a:lnTo>
                    <a:pt x="219" y="410"/>
                  </a:lnTo>
                  <a:lnTo>
                    <a:pt x="217" y="410"/>
                  </a:lnTo>
                  <a:lnTo>
                    <a:pt x="219" y="410"/>
                  </a:lnTo>
                  <a:lnTo>
                    <a:pt x="219" y="408"/>
                  </a:lnTo>
                  <a:lnTo>
                    <a:pt x="219" y="410"/>
                  </a:lnTo>
                  <a:lnTo>
                    <a:pt x="219" y="411"/>
                  </a:lnTo>
                  <a:lnTo>
                    <a:pt x="221" y="411"/>
                  </a:lnTo>
                  <a:lnTo>
                    <a:pt x="223" y="411"/>
                  </a:lnTo>
                  <a:lnTo>
                    <a:pt x="225" y="411"/>
                  </a:lnTo>
                  <a:lnTo>
                    <a:pt x="223" y="411"/>
                  </a:lnTo>
                  <a:lnTo>
                    <a:pt x="223" y="413"/>
                  </a:lnTo>
                  <a:lnTo>
                    <a:pt x="225" y="413"/>
                  </a:lnTo>
                  <a:lnTo>
                    <a:pt x="225" y="411"/>
                  </a:lnTo>
                  <a:lnTo>
                    <a:pt x="225" y="413"/>
                  </a:lnTo>
                  <a:lnTo>
                    <a:pt x="225" y="415"/>
                  </a:lnTo>
                  <a:lnTo>
                    <a:pt x="226" y="413"/>
                  </a:lnTo>
                  <a:lnTo>
                    <a:pt x="226" y="415"/>
                  </a:lnTo>
                  <a:lnTo>
                    <a:pt x="225" y="415"/>
                  </a:lnTo>
                  <a:lnTo>
                    <a:pt x="226" y="415"/>
                  </a:lnTo>
                  <a:lnTo>
                    <a:pt x="226" y="417"/>
                  </a:lnTo>
                  <a:lnTo>
                    <a:pt x="228" y="419"/>
                  </a:lnTo>
                  <a:lnTo>
                    <a:pt x="226" y="419"/>
                  </a:lnTo>
                  <a:lnTo>
                    <a:pt x="226" y="417"/>
                  </a:lnTo>
                  <a:lnTo>
                    <a:pt x="226" y="419"/>
                  </a:lnTo>
                  <a:lnTo>
                    <a:pt x="228" y="419"/>
                  </a:lnTo>
                  <a:lnTo>
                    <a:pt x="228" y="421"/>
                  </a:lnTo>
                  <a:lnTo>
                    <a:pt x="226" y="421"/>
                  </a:lnTo>
                  <a:lnTo>
                    <a:pt x="225" y="421"/>
                  </a:lnTo>
                  <a:lnTo>
                    <a:pt x="226" y="421"/>
                  </a:lnTo>
                  <a:lnTo>
                    <a:pt x="225" y="422"/>
                  </a:lnTo>
                  <a:lnTo>
                    <a:pt x="225" y="424"/>
                  </a:lnTo>
                  <a:lnTo>
                    <a:pt x="226" y="424"/>
                  </a:lnTo>
                  <a:lnTo>
                    <a:pt x="226" y="426"/>
                  </a:lnTo>
                  <a:lnTo>
                    <a:pt x="228" y="426"/>
                  </a:lnTo>
                  <a:lnTo>
                    <a:pt x="228" y="428"/>
                  </a:lnTo>
                  <a:lnTo>
                    <a:pt x="228" y="430"/>
                  </a:lnTo>
                  <a:lnTo>
                    <a:pt x="230" y="430"/>
                  </a:lnTo>
                  <a:lnTo>
                    <a:pt x="230" y="432"/>
                  </a:lnTo>
                  <a:lnTo>
                    <a:pt x="232" y="432"/>
                  </a:lnTo>
                  <a:lnTo>
                    <a:pt x="232" y="433"/>
                  </a:lnTo>
                  <a:lnTo>
                    <a:pt x="230" y="433"/>
                  </a:lnTo>
                  <a:lnTo>
                    <a:pt x="232" y="433"/>
                  </a:lnTo>
                  <a:lnTo>
                    <a:pt x="230" y="433"/>
                  </a:lnTo>
                  <a:lnTo>
                    <a:pt x="232" y="435"/>
                  </a:lnTo>
                  <a:lnTo>
                    <a:pt x="232" y="437"/>
                  </a:lnTo>
                  <a:lnTo>
                    <a:pt x="232" y="439"/>
                  </a:lnTo>
                  <a:lnTo>
                    <a:pt x="234" y="439"/>
                  </a:lnTo>
                  <a:lnTo>
                    <a:pt x="234" y="437"/>
                  </a:lnTo>
                  <a:lnTo>
                    <a:pt x="235" y="437"/>
                  </a:lnTo>
                  <a:lnTo>
                    <a:pt x="235" y="435"/>
                  </a:lnTo>
                  <a:lnTo>
                    <a:pt x="237" y="435"/>
                  </a:lnTo>
                  <a:lnTo>
                    <a:pt x="237" y="433"/>
                  </a:lnTo>
                  <a:lnTo>
                    <a:pt x="239" y="432"/>
                  </a:lnTo>
                  <a:lnTo>
                    <a:pt x="239" y="433"/>
                  </a:lnTo>
                  <a:lnTo>
                    <a:pt x="241" y="435"/>
                  </a:lnTo>
                  <a:lnTo>
                    <a:pt x="241" y="437"/>
                  </a:lnTo>
                  <a:lnTo>
                    <a:pt x="241" y="439"/>
                  </a:lnTo>
                  <a:lnTo>
                    <a:pt x="239" y="441"/>
                  </a:lnTo>
                  <a:lnTo>
                    <a:pt x="239" y="443"/>
                  </a:lnTo>
                  <a:lnTo>
                    <a:pt x="239" y="444"/>
                  </a:lnTo>
                  <a:lnTo>
                    <a:pt x="237" y="444"/>
                  </a:lnTo>
                  <a:lnTo>
                    <a:pt x="235" y="444"/>
                  </a:lnTo>
                  <a:lnTo>
                    <a:pt x="234" y="444"/>
                  </a:lnTo>
                  <a:lnTo>
                    <a:pt x="232" y="444"/>
                  </a:lnTo>
                  <a:lnTo>
                    <a:pt x="232" y="446"/>
                  </a:lnTo>
                  <a:lnTo>
                    <a:pt x="230" y="446"/>
                  </a:lnTo>
                  <a:lnTo>
                    <a:pt x="230" y="448"/>
                  </a:lnTo>
                  <a:lnTo>
                    <a:pt x="230" y="446"/>
                  </a:lnTo>
                  <a:lnTo>
                    <a:pt x="228" y="446"/>
                  </a:lnTo>
                  <a:lnTo>
                    <a:pt x="228" y="448"/>
                  </a:lnTo>
                  <a:lnTo>
                    <a:pt x="230" y="448"/>
                  </a:lnTo>
                  <a:lnTo>
                    <a:pt x="230" y="450"/>
                  </a:lnTo>
                  <a:lnTo>
                    <a:pt x="230" y="452"/>
                  </a:lnTo>
                  <a:lnTo>
                    <a:pt x="228" y="452"/>
                  </a:lnTo>
                  <a:lnTo>
                    <a:pt x="230" y="452"/>
                  </a:lnTo>
                  <a:lnTo>
                    <a:pt x="230" y="453"/>
                  </a:lnTo>
                  <a:lnTo>
                    <a:pt x="228" y="455"/>
                  </a:lnTo>
                  <a:lnTo>
                    <a:pt x="228" y="459"/>
                  </a:lnTo>
                  <a:lnTo>
                    <a:pt x="228" y="461"/>
                  </a:lnTo>
                  <a:lnTo>
                    <a:pt x="228" y="463"/>
                  </a:lnTo>
                  <a:lnTo>
                    <a:pt x="228" y="464"/>
                  </a:lnTo>
                  <a:lnTo>
                    <a:pt x="228" y="468"/>
                  </a:lnTo>
                  <a:lnTo>
                    <a:pt x="228" y="470"/>
                  </a:lnTo>
                  <a:lnTo>
                    <a:pt x="228" y="472"/>
                  </a:lnTo>
                  <a:lnTo>
                    <a:pt x="228" y="474"/>
                  </a:lnTo>
                  <a:lnTo>
                    <a:pt x="228" y="472"/>
                  </a:lnTo>
                  <a:lnTo>
                    <a:pt x="226" y="472"/>
                  </a:lnTo>
                  <a:lnTo>
                    <a:pt x="226" y="470"/>
                  </a:lnTo>
                  <a:lnTo>
                    <a:pt x="225" y="470"/>
                  </a:lnTo>
                  <a:lnTo>
                    <a:pt x="225" y="472"/>
                  </a:lnTo>
                  <a:lnTo>
                    <a:pt x="223" y="472"/>
                  </a:lnTo>
                  <a:lnTo>
                    <a:pt x="223" y="474"/>
                  </a:lnTo>
                  <a:lnTo>
                    <a:pt x="223" y="475"/>
                  </a:lnTo>
                  <a:lnTo>
                    <a:pt x="221" y="475"/>
                  </a:lnTo>
                  <a:lnTo>
                    <a:pt x="221" y="474"/>
                  </a:lnTo>
                  <a:lnTo>
                    <a:pt x="219" y="474"/>
                  </a:lnTo>
                  <a:lnTo>
                    <a:pt x="219" y="475"/>
                  </a:lnTo>
                  <a:lnTo>
                    <a:pt x="217" y="477"/>
                  </a:lnTo>
                  <a:lnTo>
                    <a:pt x="217" y="475"/>
                  </a:lnTo>
                  <a:lnTo>
                    <a:pt x="217" y="477"/>
                  </a:lnTo>
                  <a:lnTo>
                    <a:pt x="215" y="477"/>
                  </a:lnTo>
                  <a:lnTo>
                    <a:pt x="215" y="475"/>
                  </a:lnTo>
                  <a:lnTo>
                    <a:pt x="215" y="477"/>
                  </a:lnTo>
                  <a:lnTo>
                    <a:pt x="215" y="479"/>
                  </a:lnTo>
                  <a:lnTo>
                    <a:pt x="215" y="481"/>
                  </a:lnTo>
                  <a:lnTo>
                    <a:pt x="215" y="483"/>
                  </a:lnTo>
                  <a:lnTo>
                    <a:pt x="217" y="483"/>
                  </a:lnTo>
                  <a:lnTo>
                    <a:pt x="215" y="483"/>
                  </a:lnTo>
                  <a:lnTo>
                    <a:pt x="215" y="485"/>
                  </a:lnTo>
                  <a:lnTo>
                    <a:pt x="215" y="486"/>
                  </a:lnTo>
                  <a:lnTo>
                    <a:pt x="217" y="486"/>
                  </a:lnTo>
                  <a:lnTo>
                    <a:pt x="215" y="486"/>
                  </a:lnTo>
                  <a:lnTo>
                    <a:pt x="217" y="486"/>
                  </a:lnTo>
                  <a:lnTo>
                    <a:pt x="217" y="488"/>
                  </a:lnTo>
                  <a:lnTo>
                    <a:pt x="217" y="490"/>
                  </a:lnTo>
                  <a:lnTo>
                    <a:pt x="217" y="492"/>
                  </a:lnTo>
                  <a:lnTo>
                    <a:pt x="217" y="494"/>
                  </a:lnTo>
                  <a:lnTo>
                    <a:pt x="219" y="494"/>
                  </a:lnTo>
                  <a:lnTo>
                    <a:pt x="219" y="496"/>
                  </a:lnTo>
                  <a:lnTo>
                    <a:pt x="221" y="496"/>
                  </a:lnTo>
                  <a:lnTo>
                    <a:pt x="221" y="497"/>
                  </a:lnTo>
                  <a:lnTo>
                    <a:pt x="223" y="497"/>
                  </a:lnTo>
                  <a:lnTo>
                    <a:pt x="223" y="499"/>
                  </a:lnTo>
                  <a:lnTo>
                    <a:pt x="225" y="499"/>
                  </a:lnTo>
                  <a:lnTo>
                    <a:pt x="225" y="501"/>
                  </a:lnTo>
                  <a:lnTo>
                    <a:pt x="226" y="501"/>
                  </a:lnTo>
                  <a:lnTo>
                    <a:pt x="226" y="503"/>
                  </a:lnTo>
                  <a:lnTo>
                    <a:pt x="226" y="505"/>
                  </a:lnTo>
                  <a:lnTo>
                    <a:pt x="228" y="505"/>
                  </a:lnTo>
                  <a:lnTo>
                    <a:pt x="228" y="506"/>
                  </a:lnTo>
                  <a:lnTo>
                    <a:pt x="228" y="508"/>
                  </a:lnTo>
                  <a:lnTo>
                    <a:pt x="230" y="506"/>
                  </a:lnTo>
                  <a:lnTo>
                    <a:pt x="230" y="508"/>
                  </a:lnTo>
                  <a:lnTo>
                    <a:pt x="230" y="510"/>
                  </a:lnTo>
                  <a:lnTo>
                    <a:pt x="232" y="510"/>
                  </a:lnTo>
                  <a:lnTo>
                    <a:pt x="234" y="510"/>
                  </a:lnTo>
                  <a:lnTo>
                    <a:pt x="234" y="512"/>
                  </a:lnTo>
                  <a:lnTo>
                    <a:pt x="235" y="514"/>
                  </a:lnTo>
                  <a:lnTo>
                    <a:pt x="237" y="514"/>
                  </a:lnTo>
                  <a:lnTo>
                    <a:pt x="239" y="516"/>
                  </a:lnTo>
                  <a:lnTo>
                    <a:pt x="241" y="517"/>
                  </a:lnTo>
                  <a:lnTo>
                    <a:pt x="243" y="517"/>
                  </a:lnTo>
                  <a:lnTo>
                    <a:pt x="243" y="519"/>
                  </a:lnTo>
                  <a:lnTo>
                    <a:pt x="245" y="521"/>
                  </a:lnTo>
                  <a:lnTo>
                    <a:pt x="245" y="523"/>
                  </a:lnTo>
                  <a:lnTo>
                    <a:pt x="246" y="523"/>
                  </a:lnTo>
                  <a:lnTo>
                    <a:pt x="246" y="525"/>
                  </a:lnTo>
                  <a:lnTo>
                    <a:pt x="248" y="525"/>
                  </a:lnTo>
                  <a:lnTo>
                    <a:pt x="248" y="527"/>
                  </a:lnTo>
                  <a:lnTo>
                    <a:pt x="246" y="527"/>
                  </a:lnTo>
                  <a:lnTo>
                    <a:pt x="248" y="527"/>
                  </a:lnTo>
                  <a:lnTo>
                    <a:pt x="248" y="528"/>
                  </a:lnTo>
                  <a:lnTo>
                    <a:pt x="250" y="528"/>
                  </a:lnTo>
                  <a:lnTo>
                    <a:pt x="250" y="530"/>
                  </a:lnTo>
                  <a:lnTo>
                    <a:pt x="250" y="532"/>
                  </a:lnTo>
                  <a:lnTo>
                    <a:pt x="250" y="534"/>
                  </a:lnTo>
                  <a:lnTo>
                    <a:pt x="250" y="536"/>
                  </a:lnTo>
                  <a:lnTo>
                    <a:pt x="250" y="538"/>
                  </a:lnTo>
                  <a:lnTo>
                    <a:pt x="250" y="539"/>
                  </a:lnTo>
                  <a:lnTo>
                    <a:pt x="252" y="539"/>
                  </a:lnTo>
                  <a:lnTo>
                    <a:pt x="250" y="539"/>
                  </a:lnTo>
                  <a:lnTo>
                    <a:pt x="250" y="541"/>
                  </a:lnTo>
                  <a:lnTo>
                    <a:pt x="252" y="541"/>
                  </a:lnTo>
                  <a:lnTo>
                    <a:pt x="252" y="543"/>
                  </a:lnTo>
                  <a:lnTo>
                    <a:pt x="252" y="545"/>
                  </a:lnTo>
                  <a:lnTo>
                    <a:pt x="250" y="545"/>
                  </a:lnTo>
                  <a:lnTo>
                    <a:pt x="250" y="547"/>
                  </a:lnTo>
                  <a:lnTo>
                    <a:pt x="252" y="547"/>
                  </a:lnTo>
                  <a:lnTo>
                    <a:pt x="250" y="547"/>
                  </a:lnTo>
                  <a:lnTo>
                    <a:pt x="252" y="549"/>
                  </a:lnTo>
                  <a:lnTo>
                    <a:pt x="250" y="550"/>
                  </a:lnTo>
                  <a:lnTo>
                    <a:pt x="250" y="549"/>
                  </a:lnTo>
                  <a:lnTo>
                    <a:pt x="250" y="550"/>
                  </a:lnTo>
                  <a:lnTo>
                    <a:pt x="250" y="549"/>
                  </a:lnTo>
                  <a:lnTo>
                    <a:pt x="248" y="549"/>
                  </a:lnTo>
                  <a:lnTo>
                    <a:pt x="248" y="550"/>
                  </a:lnTo>
                  <a:lnTo>
                    <a:pt x="248" y="552"/>
                  </a:lnTo>
                  <a:lnTo>
                    <a:pt x="248" y="554"/>
                  </a:lnTo>
                  <a:lnTo>
                    <a:pt x="248" y="556"/>
                  </a:lnTo>
                  <a:lnTo>
                    <a:pt x="250" y="556"/>
                  </a:lnTo>
                  <a:lnTo>
                    <a:pt x="250" y="558"/>
                  </a:lnTo>
                  <a:lnTo>
                    <a:pt x="250" y="559"/>
                  </a:lnTo>
                  <a:lnTo>
                    <a:pt x="250" y="561"/>
                  </a:lnTo>
                  <a:lnTo>
                    <a:pt x="252" y="563"/>
                  </a:lnTo>
                  <a:lnTo>
                    <a:pt x="252" y="565"/>
                  </a:lnTo>
                  <a:lnTo>
                    <a:pt x="252" y="567"/>
                  </a:lnTo>
                  <a:lnTo>
                    <a:pt x="254" y="567"/>
                  </a:lnTo>
                  <a:lnTo>
                    <a:pt x="254" y="569"/>
                  </a:lnTo>
                  <a:lnTo>
                    <a:pt x="256" y="569"/>
                  </a:lnTo>
                  <a:lnTo>
                    <a:pt x="257" y="569"/>
                  </a:lnTo>
                  <a:lnTo>
                    <a:pt x="257" y="570"/>
                  </a:lnTo>
                  <a:lnTo>
                    <a:pt x="259" y="570"/>
                  </a:lnTo>
                  <a:lnTo>
                    <a:pt x="259" y="572"/>
                  </a:lnTo>
                  <a:lnTo>
                    <a:pt x="259" y="574"/>
                  </a:lnTo>
                  <a:lnTo>
                    <a:pt x="259" y="576"/>
                  </a:lnTo>
                  <a:lnTo>
                    <a:pt x="257" y="576"/>
                  </a:lnTo>
                  <a:lnTo>
                    <a:pt x="259" y="576"/>
                  </a:lnTo>
                  <a:lnTo>
                    <a:pt x="259" y="578"/>
                  </a:lnTo>
                  <a:lnTo>
                    <a:pt x="259" y="580"/>
                  </a:lnTo>
                  <a:lnTo>
                    <a:pt x="259" y="581"/>
                  </a:lnTo>
                  <a:lnTo>
                    <a:pt x="261" y="581"/>
                  </a:lnTo>
                  <a:lnTo>
                    <a:pt x="261" y="583"/>
                  </a:lnTo>
                  <a:lnTo>
                    <a:pt x="261" y="585"/>
                  </a:lnTo>
                  <a:lnTo>
                    <a:pt x="261" y="587"/>
                  </a:lnTo>
                  <a:lnTo>
                    <a:pt x="263" y="587"/>
                  </a:lnTo>
                  <a:lnTo>
                    <a:pt x="265" y="587"/>
                  </a:lnTo>
                  <a:lnTo>
                    <a:pt x="263" y="589"/>
                  </a:lnTo>
                  <a:lnTo>
                    <a:pt x="263" y="591"/>
                  </a:lnTo>
                  <a:lnTo>
                    <a:pt x="263" y="592"/>
                  </a:lnTo>
                  <a:lnTo>
                    <a:pt x="265" y="592"/>
                  </a:lnTo>
                  <a:lnTo>
                    <a:pt x="265" y="594"/>
                  </a:lnTo>
                  <a:lnTo>
                    <a:pt x="265" y="596"/>
                  </a:lnTo>
                  <a:lnTo>
                    <a:pt x="265" y="598"/>
                  </a:lnTo>
                  <a:lnTo>
                    <a:pt x="266" y="598"/>
                  </a:lnTo>
                  <a:lnTo>
                    <a:pt x="268" y="598"/>
                  </a:lnTo>
                  <a:lnTo>
                    <a:pt x="266" y="598"/>
                  </a:lnTo>
                  <a:lnTo>
                    <a:pt x="266" y="600"/>
                  </a:lnTo>
                  <a:lnTo>
                    <a:pt x="266" y="602"/>
                  </a:lnTo>
                  <a:lnTo>
                    <a:pt x="266" y="603"/>
                  </a:lnTo>
                  <a:lnTo>
                    <a:pt x="265" y="603"/>
                  </a:lnTo>
                  <a:lnTo>
                    <a:pt x="265" y="605"/>
                  </a:lnTo>
                  <a:lnTo>
                    <a:pt x="263" y="605"/>
                  </a:lnTo>
                  <a:lnTo>
                    <a:pt x="261" y="605"/>
                  </a:lnTo>
                  <a:lnTo>
                    <a:pt x="261" y="607"/>
                  </a:lnTo>
                  <a:lnTo>
                    <a:pt x="261" y="609"/>
                  </a:lnTo>
                  <a:lnTo>
                    <a:pt x="259" y="611"/>
                  </a:lnTo>
                  <a:lnTo>
                    <a:pt x="261" y="611"/>
                  </a:lnTo>
                  <a:lnTo>
                    <a:pt x="259" y="611"/>
                  </a:lnTo>
                  <a:lnTo>
                    <a:pt x="257" y="611"/>
                  </a:lnTo>
                  <a:lnTo>
                    <a:pt x="257" y="613"/>
                  </a:lnTo>
                  <a:lnTo>
                    <a:pt x="257" y="614"/>
                  </a:lnTo>
                  <a:lnTo>
                    <a:pt x="257" y="616"/>
                  </a:lnTo>
                  <a:lnTo>
                    <a:pt x="256" y="616"/>
                  </a:lnTo>
                  <a:lnTo>
                    <a:pt x="256" y="618"/>
                  </a:lnTo>
                  <a:lnTo>
                    <a:pt x="256" y="620"/>
                  </a:lnTo>
                  <a:lnTo>
                    <a:pt x="254" y="620"/>
                  </a:lnTo>
                  <a:lnTo>
                    <a:pt x="254" y="622"/>
                  </a:lnTo>
                  <a:lnTo>
                    <a:pt x="252" y="622"/>
                  </a:lnTo>
                  <a:lnTo>
                    <a:pt x="252" y="623"/>
                  </a:lnTo>
                  <a:lnTo>
                    <a:pt x="252" y="625"/>
                  </a:lnTo>
                  <a:lnTo>
                    <a:pt x="250" y="625"/>
                  </a:lnTo>
                  <a:lnTo>
                    <a:pt x="250" y="627"/>
                  </a:lnTo>
                  <a:lnTo>
                    <a:pt x="248" y="627"/>
                  </a:lnTo>
                  <a:lnTo>
                    <a:pt x="248" y="629"/>
                  </a:lnTo>
                  <a:lnTo>
                    <a:pt x="246" y="629"/>
                  </a:lnTo>
                  <a:lnTo>
                    <a:pt x="246" y="631"/>
                  </a:lnTo>
                  <a:lnTo>
                    <a:pt x="246" y="629"/>
                  </a:lnTo>
                  <a:lnTo>
                    <a:pt x="245" y="629"/>
                  </a:lnTo>
                  <a:lnTo>
                    <a:pt x="245" y="631"/>
                  </a:lnTo>
                  <a:lnTo>
                    <a:pt x="245" y="633"/>
                  </a:lnTo>
                  <a:lnTo>
                    <a:pt x="245" y="634"/>
                  </a:lnTo>
                  <a:lnTo>
                    <a:pt x="243" y="634"/>
                  </a:lnTo>
                  <a:lnTo>
                    <a:pt x="241" y="634"/>
                  </a:lnTo>
                  <a:lnTo>
                    <a:pt x="241" y="636"/>
                  </a:lnTo>
                  <a:lnTo>
                    <a:pt x="239" y="636"/>
                  </a:lnTo>
                  <a:lnTo>
                    <a:pt x="237" y="638"/>
                  </a:lnTo>
                  <a:lnTo>
                    <a:pt x="237" y="640"/>
                  </a:lnTo>
                  <a:lnTo>
                    <a:pt x="235" y="640"/>
                  </a:lnTo>
                  <a:lnTo>
                    <a:pt x="235" y="642"/>
                  </a:lnTo>
                  <a:lnTo>
                    <a:pt x="237" y="642"/>
                  </a:lnTo>
                  <a:lnTo>
                    <a:pt x="237" y="644"/>
                  </a:lnTo>
                  <a:lnTo>
                    <a:pt x="237" y="642"/>
                  </a:lnTo>
                  <a:lnTo>
                    <a:pt x="237" y="644"/>
                  </a:lnTo>
                  <a:lnTo>
                    <a:pt x="237" y="645"/>
                  </a:lnTo>
                  <a:lnTo>
                    <a:pt x="237" y="647"/>
                  </a:lnTo>
                  <a:lnTo>
                    <a:pt x="235" y="647"/>
                  </a:lnTo>
                  <a:lnTo>
                    <a:pt x="235" y="649"/>
                  </a:lnTo>
                  <a:lnTo>
                    <a:pt x="235" y="651"/>
                  </a:lnTo>
                  <a:lnTo>
                    <a:pt x="234" y="651"/>
                  </a:lnTo>
                  <a:lnTo>
                    <a:pt x="234" y="653"/>
                  </a:lnTo>
                  <a:lnTo>
                    <a:pt x="234" y="655"/>
                  </a:lnTo>
                  <a:lnTo>
                    <a:pt x="234" y="653"/>
                  </a:lnTo>
                  <a:lnTo>
                    <a:pt x="234" y="655"/>
                  </a:lnTo>
                  <a:lnTo>
                    <a:pt x="234" y="656"/>
                  </a:lnTo>
                  <a:lnTo>
                    <a:pt x="232" y="656"/>
                  </a:lnTo>
                  <a:lnTo>
                    <a:pt x="232" y="655"/>
                  </a:lnTo>
                  <a:lnTo>
                    <a:pt x="232" y="653"/>
                  </a:lnTo>
                  <a:lnTo>
                    <a:pt x="232" y="655"/>
                  </a:lnTo>
                  <a:lnTo>
                    <a:pt x="232" y="656"/>
                  </a:lnTo>
                  <a:lnTo>
                    <a:pt x="234" y="656"/>
                  </a:lnTo>
                  <a:lnTo>
                    <a:pt x="232" y="656"/>
                  </a:lnTo>
                  <a:lnTo>
                    <a:pt x="232" y="658"/>
                  </a:lnTo>
                  <a:lnTo>
                    <a:pt x="232" y="656"/>
                  </a:lnTo>
                  <a:lnTo>
                    <a:pt x="230" y="656"/>
                  </a:lnTo>
                  <a:lnTo>
                    <a:pt x="230" y="655"/>
                  </a:lnTo>
                  <a:lnTo>
                    <a:pt x="230" y="656"/>
                  </a:lnTo>
                  <a:lnTo>
                    <a:pt x="232" y="656"/>
                  </a:lnTo>
                  <a:lnTo>
                    <a:pt x="232" y="658"/>
                  </a:lnTo>
                  <a:lnTo>
                    <a:pt x="230" y="660"/>
                  </a:lnTo>
                  <a:lnTo>
                    <a:pt x="230" y="662"/>
                  </a:lnTo>
                  <a:lnTo>
                    <a:pt x="228" y="662"/>
                  </a:lnTo>
                  <a:lnTo>
                    <a:pt x="228" y="664"/>
                  </a:lnTo>
                  <a:lnTo>
                    <a:pt x="228" y="666"/>
                  </a:lnTo>
                  <a:lnTo>
                    <a:pt x="228" y="664"/>
                  </a:lnTo>
                  <a:lnTo>
                    <a:pt x="226" y="664"/>
                  </a:lnTo>
                  <a:lnTo>
                    <a:pt x="226" y="662"/>
                  </a:lnTo>
                  <a:lnTo>
                    <a:pt x="226" y="660"/>
                  </a:lnTo>
                  <a:lnTo>
                    <a:pt x="226" y="658"/>
                  </a:lnTo>
                  <a:lnTo>
                    <a:pt x="226" y="656"/>
                  </a:lnTo>
                  <a:close/>
                  <a:moveTo>
                    <a:pt x="128" y="395"/>
                  </a:moveTo>
                  <a:lnTo>
                    <a:pt x="130" y="395"/>
                  </a:lnTo>
                  <a:lnTo>
                    <a:pt x="128" y="395"/>
                  </a:lnTo>
                  <a:close/>
                </a:path>
              </a:pathLst>
            </a:custGeom>
            <a:solidFill>
              <a:schemeClr val="accent1"/>
            </a:solidFill>
            <a:ln w="3175" cap="rnd" cmpd="sng">
              <a:solidFill>
                <a:schemeClr val="bg1"/>
              </a:solidFill>
              <a:prstDash val="solid"/>
              <a:round/>
              <a:headEnd type="none" w="med" len="med"/>
              <a:tailEnd type="none" w="med" len="med"/>
            </a:ln>
            <a:effectLst/>
          </p:spPr>
          <p:txBody>
            <a:bodyPr/>
            <a:lstStyle/>
            <a:p>
              <a:endParaRPr lang="en-US" dirty="0">
                <a:solidFill>
                  <a:srgbClr val="000000"/>
                </a:solidFill>
              </a:endParaRPr>
            </a:p>
          </p:txBody>
        </p:sp>
        <p:sp>
          <p:nvSpPr>
            <p:cNvPr id="148" name="Freeform 147"/>
            <p:cNvSpPr>
              <a:spLocks noEditPoints="1"/>
            </p:cNvSpPr>
            <p:nvPr/>
          </p:nvSpPr>
          <p:spPr bwMode="auto">
            <a:xfrm>
              <a:off x="5115688" y="3691755"/>
              <a:ext cx="431925" cy="739152"/>
            </a:xfrm>
            <a:custGeom>
              <a:avLst/>
              <a:gdLst>
                <a:gd name="T0" fmla="*/ 215 w 239"/>
                <a:gd name="T1" fmla="*/ 397 h 409"/>
                <a:gd name="T2" fmla="*/ 204 w 239"/>
                <a:gd name="T3" fmla="*/ 389 h 409"/>
                <a:gd name="T4" fmla="*/ 206 w 239"/>
                <a:gd name="T5" fmla="*/ 384 h 409"/>
                <a:gd name="T6" fmla="*/ 206 w 239"/>
                <a:gd name="T7" fmla="*/ 375 h 409"/>
                <a:gd name="T8" fmla="*/ 204 w 239"/>
                <a:gd name="T9" fmla="*/ 362 h 409"/>
                <a:gd name="T10" fmla="*/ 230 w 239"/>
                <a:gd name="T11" fmla="*/ 360 h 409"/>
                <a:gd name="T12" fmla="*/ 215 w 239"/>
                <a:gd name="T13" fmla="*/ 353 h 409"/>
                <a:gd name="T14" fmla="*/ 210 w 239"/>
                <a:gd name="T15" fmla="*/ 345 h 409"/>
                <a:gd name="T16" fmla="*/ 239 w 239"/>
                <a:gd name="T17" fmla="*/ 334 h 409"/>
                <a:gd name="T18" fmla="*/ 215 w 239"/>
                <a:gd name="T19" fmla="*/ 342 h 409"/>
                <a:gd name="T20" fmla="*/ 221 w 239"/>
                <a:gd name="T21" fmla="*/ 340 h 409"/>
                <a:gd name="T22" fmla="*/ 208 w 239"/>
                <a:gd name="T23" fmla="*/ 329 h 409"/>
                <a:gd name="T24" fmla="*/ 224 w 239"/>
                <a:gd name="T25" fmla="*/ 329 h 409"/>
                <a:gd name="T26" fmla="*/ 195 w 239"/>
                <a:gd name="T27" fmla="*/ 327 h 409"/>
                <a:gd name="T28" fmla="*/ 206 w 239"/>
                <a:gd name="T29" fmla="*/ 323 h 409"/>
                <a:gd name="T30" fmla="*/ 204 w 239"/>
                <a:gd name="T31" fmla="*/ 322 h 409"/>
                <a:gd name="T32" fmla="*/ 212 w 239"/>
                <a:gd name="T33" fmla="*/ 316 h 409"/>
                <a:gd name="T34" fmla="*/ 202 w 239"/>
                <a:gd name="T35" fmla="*/ 312 h 409"/>
                <a:gd name="T36" fmla="*/ 226 w 239"/>
                <a:gd name="T37" fmla="*/ 316 h 409"/>
                <a:gd name="T38" fmla="*/ 210 w 239"/>
                <a:gd name="T39" fmla="*/ 311 h 409"/>
                <a:gd name="T40" fmla="*/ 224 w 239"/>
                <a:gd name="T41" fmla="*/ 309 h 409"/>
                <a:gd name="T42" fmla="*/ 208 w 239"/>
                <a:gd name="T43" fmla="*/ 312 h 409"/>
                <a:gd name="T44" fmla="*/ 232 w 239"/>
                <a:gd name="T45" fmla="*/ 305 h 409"/>
                <a:gd name="T46" fmla="*/ 201 w 239"/>
                <a:gd name="T47" fmla="*/ 301 h 409"/>
                <a:gd name="T48" fmla="*/ 217 w 239"/>
                <a:gd name="T49" fmla="*/ 305 h 409"/>
                <a:gd name="T50" fmla="*/ 213 w 239"/>
                <a:gd name="T51" fmla="*/ 290 h 409"/>
                <a:gd name="T52" fmla="*/ 213 w 239"/>
                <a:gd name="T53" fmla="*/ 259 h 409"/>
                <a:gd name="T54" fmla="*/ 199 w 239"/>
                <a:gd name="T55" fmla="*/ 247 h 409"/>
                <a:gd name="T56" fmla="*/ 109 w 239"/>
                <a:gd name="T57" fmla="*/ 192 h 409"/>
                <a:gd name="T58" fmla="*/ 100 w 239"/>
                <a:gd name="T59" fmla="*/ 184 h 409"/>
                <a:gd name="T60" fmla="*/ 75 w 239"/>
                <a:gd name="T61" fmla="*/ 179 h 409"/>
                <a:gd name="T62" fmla="*/ 93 w 239"/>
                <a:gd name="T63" fmla="*/ 177 h 409"/>
                <a:gd name="T64" fmla="*/ 95 w 239"/>
                <a:gd name="T65" fmla="*/ 177 h 409"/>
                <a:gd name="T66" fmla="*/ 91 w 239"/>
                <a:gd name="T67" fmla="*/ 177 h 409"/>
                <a:gd name="T68" fmla="*/ 108 w 239"/>
                <a:gd name="T69" fmla="*/ 172 h 409"/>
                <a:gd name="T70" fmla="*/ 76 w 239"/>
                <a:gd name="T71" fmla="*/ 181 h 409"/>
                <a:gd name="T72" fmla="*/ 102 w 239"/>
                <a:gd name="T73" fmla="*/ 172 h 409"/>
                <a:gd name="T74" fmla="*/ 191 w 239"/>
                <a:gd name="T75" fmla="*/ 170 h 409"/>
                <a:gd name="T76" fmla="*/ 135 w 239"/>
                <a:gd name="T77" fmla="*/ 172 h 409"/>
                <a:gd name="T78" fmla="*/ 100 w 239"/>
                <a:gd name="T79" fmla="*/ 172 h 409"/>
                <a:gd name="T80" fmla="*/ 108 w 239"/>
                <a:gd name="T81" fmla="*/ 172 h 409"/>
                <a:gd name="T82" fmla="*/ 191 w 239"/>
                <a:gd name="T83" fmla="*/ 168 h 409"/>
                <a:gd name="T84" fmla="*/ 191 w 239"/>
                <a:gd name="T85" fmla="*/ 163 h 409"/>
                <a:gd name="T86" fmla="*/ 191 w 239"/>
                <a:gd name="T87" fmla="*/ 159 h 409"/>
                <a:gd name="T88" fmla="*/ 102 w 239"/>
                <a:gd name="T89" fmla="*/ 161 h 409"/>
                <a:gd name="T90" fmla="*/ 117 w 239"/>
                <a:gd name="T91" fmla="*/ 150 h 409"/>
                <a:gd name="T92" fmla="*/ 166 w 239"/>
                <a:gd name="T93" fmla="*/ 139 h 409"/>
                <a:gd name="T94" fmla="*/ 71 w 239"/>
                <a:gd name="T95" fmla="*/ 84 h 409"/>
                <a:gd name="T96" fmla="*/ 55 w 239"/>
                <a:gd name="T97" fmla="*/ 77 h 409"/>
                <a:gd name="T98" fmla="*/ 64 w 239"/>
                <a:gd name="T99" fmla="*/ 77 h 409"/>
                <a:gd name="T100" fmla="*/ 55 w 239"/>
                <a:gd name="T101" fmla="*/ 62 h 409"/>
                <a:gd name="T102" fmla="*/ 62 w 239"/>
                <a:gd name="T103" fmla="*/ 62 h 409"/>
                <a:gd name="T104" fmla="*/ 58 w 239"/>
                <a:gd name="T105" fmla="*/ 57 h 409"/>
                <a:gd name="T106" fmla="*/ 56 w 239"/>
                <a:gd name="T107" fmla="*/ 57 h 409"/>
                <a:gd name="T108" fmla="*/ 49 w 239"/>
                <a:gd name="T109" fmla="*/ 49 h 409"/>
                <a:gd name="T110" fmla="*/ 49 w 239"/>
                <a:gd name="T111" fmla="*/ 42 h 409"/>
                <a:gd name="T112" fmla="*/ 45 w 239"/>
                <a:gd name="T113" fmla="*/ 38 h 409"/>
                <a:gd name="T114" fmla="*/ 24 w 239"/>
                <a:gd name="T115" fmla="*/ 35 h 409"/>
                <a:gd name="T116" fmla="*/ 31 w 239"/>
                <a:gd name="T117" fmla="*/ 40 h 409"/>
                <a:gd name="T118" fmla="*/ 36 w 239"/>
                <a:gd name="T119" fmla="*/ 27 h 409"/>
                <a:gd name="T120" fmla="*/ 40 w 239"/>
                <a:gd name="T121" fmla="*/ 33 h 409"/>
                <a:gd name="T122" fmla="*/ 36 w 239"/>
                <a:gd name="T123" fmla="*/ 2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9" h="409">
                  <a:moveTo>
                    <a:pt x="204" y="407"/>
                  </a:moveTo>
                  <a:lnTo>
                    <a:pt x="206" y="407"/>
                  </a:lnTo>
                  <a:lnTo>
                    <a:pt x="206" y="409"/>
                  </a:lnTo>
                  <a:lnTo>
                    <a:pt x="204" y="409"/>
                  </a:lnTo>
                  <a:lnTo>
                    <a:pt x="204" y="407"/>
                  </a:lnTo>
                  <a:close/>
                  <a:moveTo>
                    <a:pt x="210" y="407"/>
                  </a:moveTo>
                  <a:lnTo>
                    <a:pt x="208" y="407"/>
                  </a:lnTo>
                  <a:lnTo>
                    <a:pt x="210" y="407"/>
                  </a:lnTo>
                  <a:close/>
                  <a:moveTo>
                    <a:pt x="210" y="406"/>
                  </a:moveTo>
                  <a:lnTo>
                    <a:pt x="210" y="404"/>
                  </a:lnTo>
                  <a:lnTo>
                    <a:pt x="210" y="406"/>
                  </a:lnTo>
                  <a:close/>
                  <a:moveTo>
                    <a:pt x="208" y="404"/>
                  </a:moveTo>
                  <a:lnTo>
                    <a:pt x="206" y="404"/>
                  </a:lnTo>
                  <a:lnTo>
                    <a:pt x="208" y="404"/>
                  </a:lnTo>
                  <a:lnTo>
                    <a:pt x="208" y="402"/>
                  </a:lnTo>
                  <a:lnTo>
                    <a:pt x="208" y="404"/>
                  </a:lnTo>
                  <a:close/>
                  <a:moveTo>
                    <a:pt x="208" y="400"/>
                  </a:moveTo>
                  <a:lnTo>
                    <a:pt x="208" y="402"/>
                  </a:lnTo>
                  <a:lnTo>
                    <a:pt x="206" y="402"/>
                  </a:lnTo>
                  <a:lnTo>
                    <a:pt x="206" y="400"/>
                  </a:lnTo>
                  <a:lnTo>
                    <a:pt x="208" y="400"/>
                  </a:lnTo>
                  <a:close/>
                  <a:moveTo>
                    <a:pt x="224" y="397"/>
                  </a:moveTo>
                  <a:lnTo>
                    <a:pt x="226" y="397"/>
                  </a:lnTo>
                  <a:lnTo>
                    <a:pt x="224" y="397"/>
                  </a:lnTo>
                  <a:lnTo>
                    <a:pt x="224" y="398"/>
                  </a:lnTo>
                  <a:lnTo>
                    <a:pt x="224" y="397"/>
                  </a:lnTo>
                  <a:close/>
                  <a:moveTo>
                    <a:pt x="223" y="395"/>
                  </a:moveTo>
                  <a:lnTo>
                    <a:pt x="224" y="395"/>
                  </a:lnTo>
                  <a:lnTo>
                    <a:pt x="223" y="395"/>
                  </a:lnTo>
                  <a:close/>
                  <a:moveTo>
                    <a:pt x="224" y="395"/>
                  </a:moveTo>
                  <a:lnTo>
                    <a:pt x="224" y="393"/>
                  </a:lnTo>
                  <a:lnTo>
                    <a:pt x="224" y="395"/>
                  </a:lnTo>
                  <a:close/>
                  <a:moveTo>
                    <a:pt x="215" y="393"/>
                  </a:moveTo>
                  <a:lnTo>
                    <a:pt x="217" y="393"/>
                  </a:lnTo>
                  <a:lnTo>
                    <a:pt x="215" y="393"/>
                  </a:lnTo>
                  <a:lnTo>
                    <a:pt x="217" y="393"/>
                  </a:lnTo>
                  <a:lnTo>
                    <a:pt x="217" y="395"/>
                  </a:lnTo>
                  <a:lnTo>
                    <a:pt x="217" y="393"/>
                  </a:lnTo>
                  <a:lnTo>
                    <a:pt x="217" y="395"/>
                  </a:lnTo>
                  <a:lnTo>
                    <a:pt x="215" y="395"/>
                  </a:lnTo>
                  <a:lnTo>
                    <a:pt x="215" y="397"/>
                  </a:lnTo>
                  <a:lnTo>
                    <a:pt x="213" y="397"/>
                  </a:lnTo>
                  <a:lnTo>
                    <a:pt x="213" y="398"/>
                  </a:lnTo>
                  <a:lnTo>
                    <a:pt x="212" y="398"/>
                  </a:lnTo>
                  <a:lnTo>
                    <a:pt x="212" y="400"/>
                  </a:lnTo>
                  <a:lnTo>
                    <a:pt x="210" y="400"/>
                  </a:lnTo>
                  <a:lnTo>
                    <a:pt x="210" y="398"/>
                  </a:lnTo>
                  <a:lnTo>
                    <a:pt x="210" y="397"/>
                  </a:lnTo>
                  <a:lnTo>
                    <a:pt x="212" y="397"/>
                  </a:lnTo>
                  <a:lnTo>
                    <a:pt x="212" y="395"/>
                  </a:lnTo>
                  <a:lnTo>
                    <a:pt x="213" y="395"/>
                  </a:lnTo>
                  <a:lnTo>
                    <a:pt x="212" y="395"/>
                  </a:lnTo>
                  <a:lnTo>
                    <a:pt x="213" y="395"/>
                  </a:lnTo>
                  <a:lnTo>
                    <a:pt x="213" y="393"/>
                  </a:lnTo>
                  <a:lnTo>
                    <a:pt x="213" y="395"/>
                  </a:lnTo>
                  <a:lnTo>
                    <a:pt x="213" y="393"/>
                  </a:lnTo>
                  <a:lnTo>
                    <a:pt x="215" y="393"/>
                  </a:lnTo>
                  <a:close/>
                  <a:moveTo>
                    <a:pt x="206" y="393"/>
                  </a:moveTo>
                  <a:lnTo>
                    <a:pt x="206" y="391"/>
                  </a:lnTo>
                  <a:lnTo>
                    <a:pt x="206" y="393"/>
                  </a:lnTo>
                  <a:close/>
                  <a:moveTo>
                    <a:pt x="217" y="391"/>
                  </a:moveTo>
                  <a:lnTo>
                    <a:pt x="217" y="389"/>
                  </a:lnTo>
                  <a:lnTo>
                    <a:pt x="217" y="391"/>
                  </a:lnTo>
                  <a:close/>
                  <a:moveTo>
                    <a:pt x="217" y="389"/>
                  </a:moveTo>
                  <a:lnTo>
                    <a:pt x="219" y="389"/>
                  </a:lnTo>
                  <a:lnTo>
                    <a:pt x="219" y="391"/>
                  </a:lnTo>
                  <a:lnTo>
                    <a:pt x="217" y="391"/>
                  </a:lnTo>
                  <a:lnTo>
                    <a:pt x="217" y="389"/>
                  </a:lnTo>
                  <a:close/>
                  <a:moveTo>
                    <a:pt x="215" y="389"/>
                  </a:moveTo>
                  <a:lnTo>
                    <a:pt x="217" y="389"/>
                  </a:lnTo>
                  <a:lnTo>
                    <a:pt x="217" y="391"/>
                  </a:lnTo>
                  <a:lnTo>
                    <a:pt x="217" y="393"/>
                  </a:lnTo>
                  <a:lnTo>
                    <a:pt x="217" y="391"/>
                  </a:lnTo>
                  <a:lnTo>
                    <a:pt x="215" y="391"/>
                  </a:lnTo>
                  <a:lnTo>
                    <a:pt x="217" y="391"/>
                  </a:lnTo>
                  <a:lnTo>
                    <a:pt x="215" y="391"/>
                  </a:lnTo>
                  <a:lnTo>
                    <a:pt x="215" y="389"/>
                  </a:lnTo>
                  <a:close/>
                  <a:moveTo>
                    <a:pt x="204" y="389"/>
                  </a:moveTo>
                  <a:lnTo>
                    <a:pt x="202" y="389"/>
                  </a:lnTo>
                  <a:lnTo>
                    <a:pt x="204" y="389"/>
                  </a:lnTo>
                  <a:close/>
                  <a:moveTo>
                    <a:pt x="206" y="389"/>
                  </a:moveTo>
                  <a:lnTo>
                    <a:pt x="204" y="389"/>
                  </a:lnTo>
                  <a:lnTo>
                    <a:pt x="206" y="389"/>
                  </a:lnTo>
                  <a:lnTo>
                    <a:pt x="204" y="389"/>
                  </a:lnTo>
                  <a:lnTo>
                    <a:pt x="204" y="391"/>
                  </a:lnTo>
                  <a:lnTo>
                    <a:pt x="204" y="389"/>
                  </a:lnTo>
                  <a:lnTo>
                    <a:pt x="206" y="389"/>
                  </a:lnTo>
                  <a:close/>
                  <a:moveTo>
                    <a:pt x="213" y="387"/>
                  </a:moveTo>
                  <a:lnTo>
                    <a:pt x="213" y="389"/>
                  </a:lnTo>
                  <a:lnTo>
                    <a:pt x="215" y="389"/>
                  </a:lnTo>
                  <a:lnTo>
                    <a:pt x="213" y="389"/>
                  </a:lnTo>
                  <a:lnTo>
                    <a:pt x="215" y="389"/>
                  </a:lnTo>
                  <a:lnTo>
                    <a:pt x="213" y="389"/>
                  </a:lnTo>
                  <a:lnTo>
                    <a:pt x="213" y="391"/>
                  </a:lnTo>
                  <a:lnTo>
                    <a:pt x="213" y="389"/>
                  </a:lnTo>
                  <a:lnTo>
                    <a:pt x="213" y="391"/>
                  </a:lnTo>
                  <a:lnTo>
                    <a:pt x="213" y="393"/>
                  </a:lnTo>
                  <a:lnTo>
                    <a:pt x="212" y="393"/>
                  </a:lnTo>
                  <a:lnTo>
                    <a:pt x="213" y="393"/>
                  </a:lnTo>
                  <a:lnTo>
                    <a:pt x="213" y="391"/>
                  </a:lnTo>
                  <a:lnTo>
                    <a:pt x="212" y="389"/>
                  </a:lnTo>
                  <a:lnTo>
                    <a:pt x="213" y="389"/>
                  </a:lnTo>
                  <a:lnTo>
                    <a:pt x="212" y="387"/>
                  </a:lnTo>
                  <a:lnTo>
                    <a:pt x="213" y="387"/>
                  </a:lnTo>
                  <a:lnTo>
                    <a:pt x="212" y="387"/>
                  </a:lnTo>
                  <a:lnTo>
                    <a:pt x="213" y="387"/>
                  </a:lnTo>
                  <a:close/>
                  <a:moveTo>
                    <a:pt x="208" y="389"/>
                  </a:moveTo>
                  <a:lnTo>
                    <a:pt x="206" y="389"/>
                  </a:lnTo>
                  <a:lnTo>
                    <a:pt x="206" y="387"/>
                  </a:lnTo>
                  <a:lnTo>
                    <a:pt x="208" y="387"/>
                  </a:lnTo>
                  <a:lnTo>
                    <a:pt x="208" y="389"/>
                  </a:lnTo>
                  <a:close/>
                  <a:moveTo>
                    <a:pt x="201" y="387"/>
                  </a:moveTo>
                  <a:lnTo>
                    <a:pt x="202" y="387"/>
                  </a:lnTo>
                  <a:lnTo>
                    <a:pt x="201" y="387"/>
                  </a:lnTo>
                  <a:close/>
                  <a:moveTo>
                    <a:pt x="215" y="386"/>
                  </a:moveTo>
                  <a:lnTo>
                    <a:pt x="215" y="387"/>
                  </a:lnTo>
                  <a:lnTo>
                    <a:pt x="215" y="386"/>
                  </a:lnTo>
                  <a:close/>
                  <a:moveTo>
                    <a:pt x="217" y="384"/>
                  </a:moveTo>
                  <a:lnTo>
                    <a:pt x="217" y="382"/>
                  </a:lnTo>
                  <a:lnTo>
                    <a:pt x="217" y="384"/>
                  </a:lnTo>
                  <a:close/>
                  <a:moveTo>
                    <a:pt x="206" y="384"/>
                  </a:moveTo>
                  <a:lnTo>
                    <a:pt x="206" y="382"/>
                  </a:lnTo>
                  <a:lnTo>
                    <a:pt x="206" y="384"/>
                  </a:lnTo>
                  <a:close/>
                  <a:moveTo>
                    <a:pt x="204" y="380"/>
                  </a:moveTo>
                  <a:lnTo>
                    <a:pt x="204" y="378"/>
                  </a:lnTo>
                  <a:lnTo>
                    <a:pt x="204" y="380"/>
                  </a:lnTo>
                  <a:close/>
                  <a:moveTo>
                    <a:pt x="213" y="378"/>
                  </a:moveTo>
                  <a:lnTo>
                    <a:pt x="212" y="378"/>
                  </a:lnTo>
                  <a:lnTo>
                    <a:pt x="213" y="378"/>
                  </a:lnTo>
                  <a:close/>
                  <a:moveTo>
                    <a:pt x="213" y="378"/>
                  </a:moveTo>
                  <a:lnTo>
                    <a:pt x="213" y="380"/>
                  </a:lnTo>
                  <a:lnTo>
                    <a:pt x="213" y="378"/>
                  </a:lnTo>
                  <a:close/>
                  <a:moveTo>
                    <a:pt x="202" y="378"/>
                  </a:moveTo>
                  <a:lnTo>
                    <a:pt x="204" y="378"/>
                  </a:lnTo>
                  <a:lnTo>
                    <a:pt x="204" y="380"/>
                  </a:lnTo>
                  <a:lnTo>
                    <a:pt x="202" y="380"/>
                  </a:lnTo>
                  <a:lnTo>
                    <a:pt x="204" y="380"/>
                  </a:lnTo>
                  <a:lnTo>
                    <a:pt x="202" y="380"/>
                  </a:lnTo>
                  <a:lnTo>
                    <a:pt x="202" y="378"/>
                  </a:lnTo>
                  <a:lnTo>
                    <a:pt x="202" y="376"/>
                  </a:lnTo>
                  <a:lnTo>
                    <a:pt x="202" y="378"/>
                  </a:lnTo>
                  <a:close/>
                  <a:moveTo>
                    <a:pt x="215" y="376"/>
                  </a:moveTo>
                  <a:lnTo>
                    <a:pt x="213" y="376"/>
                  </a:lnTo>
                  <a:lnTo>
                    <a:pt x="215" y="376"/>
                  </a:lnTo>
                  <a:lnTo>
                    <a:pt x="215" y="378"/>
                  </a:lnTo>
                  <a:lnTo>
                    <a:pt x="213" y="378"/>
                  </a:lnTo>
                  <a:lnTo>
                    <a:pt x="213" y="376"/>
                  </a:lnTo>
                  <a:lnTo>
                    <a:pt x="215" y="376"/>
                  </a:lnTo>
                  <a:close/>
                  <a:moveTo>
                    <a:pt x="215" y="375"/>
                  </a:moveTo>
                  <a:lnTo>
                    <a:pt x="213" y="375"/>
                  </a:lnTo>
                  <a:lnTo>
                    <a:pt x="215" y="375"/>
                  </a:lnTo>
                  <a:close/>
                  <a:moveTo>
                    <a:pt x="206" y="375"/>
                  </a:moveTo>
                  <a:lnTo>
                    <a:pt x="208" y="375"/>
                  </a:lnTo>
                  <a:lnTo>
                    <a:pt x="206" y="375"/>
                  </a:lnTo>
                  <a:lnTo>
                    <a:pt x="206" y="376"/>
                  </a:lnTo>
                  <a:lnTo>
                    <a:pt x="206" y="375"/>
                  </a:lnTo>
                  <a:lnTo>
                    <a:pt x="206" y="376"/>
                  </a:lnTo>
                  <a:lnTo>
                    <a:pt x="206" y="375"/>
                  </a:lnTo>
                  <a:lnTo>
                    <a:pt x="204" y="375"/>
                  </a:lnTo>
                  <a:lnTo>
                    <a:pt x="206" y="375"/>
                  </a:lnTo>
                  <a:lnTo>
                    <a:pt x="206" y="376"/>
                  </a:lnTo>
                  <a:lnTo>
                    <a:pt x="204" y="376"/>
                  </a:lnTo>
                  <a:lnTo>
                    <a:pt x="204" y="375"/>
                  </a:lnTo>
                  <a:lnTo>
                    <a:pt x="206" y="375"/>
                  </a:lnTo>
                  <a:lnTo>
                    <a:pt x="206" y="373"/>
                  </a:lnTo>
                  <a:lnTo>
                    <a:pt x="206" y="375"/>
                  </a:lnTo>
                  <a:close/>
                  <a:moveTo>
                    <a:pt x="215" y="373"/>
                  </a:moveTo>
                  <a:lnTo>
                    <a:pt x="213" y="373"/>
                  </a:lnTo>
                  <a:lnTo>
                    <a:pt x="215" y="373"/>
                  </a:lnTo>
                  <a:close/>
                  <a:moveTo>
                    <a:pt x="219" y="373"/>
                  </a:moveTo>
                  <a:lnTo>
                    <a:pt x="219" y="371"/>
                  </a:lnTo>
                  <a:lnTo>
                    <a:pt x="219" y="373"/>
                  </a:lnTo>
                  <a:close/>
                  <a:moveTo>
                    <a:pt x="226" y="367"/>
                  </a:moveTo>
                  <a:lnTo>
                    <a:pt x="226" y="365"/>
                  </a:lnTo>
                  <a:lnTo>
                    <a:pt x="226" y="367"/>
                  </a:lnTo>
                  <a:close/>
                  <a:moveTo>
                    <a:pt x="213" y="364"/>
                  </a:moveTo>
                  <a:lnTo>
                    <a:pt x="213" y="365"/>
                  </a:lnTo>
                  <a:lnTo>
                    <a:pt x="213" y="364"/>
                  </a:lnTo>
                  <a:lnTo>
                    <a:pt x="212" y="364"/>
                  </a:lnTo>
                  <a:lnTo>
                    <a:pt x="213" y="364"/>
                  </a:lnTo>
                  <a:close/>
                  <a:moveTo>
                    <a:pt x="228" y="364"/>
                  </a:moveTo>
                  <a:lnTo>
                    <a:pt x="228" y="365"/>
                  </a:lnTo>
                  <a:lnTo>
                    <a:pt x="228" y="364"/>
                  </a:lnTo>
                  <a:close/>
                  <a:moveTo>
                    <a:pt x="208" y="364"/>
                  </a:moveTo>
                  <a:lnTo>
                    <a:pt x="210" y="364"/>
                  </a:lnTo>
                  <a:lnTo>
                    <a:pt x="210" y="365"/>
                  </a:lnTo>
                  <a:lnTo>
                    <a:pt x="208" y="365"/>
                  </a:lnTo>
                  <a:lnTo>
                    <a:pt x="210" y="365"/>
                  </a:lnTo>
                  <a:lnTo>
                    <a:pt x="208" y="365"/>
                  </a:lnTo>
                  <a:lnTo>
                    <a:pt x="208" y="364"/>
                  </a:lnTo>
                  <a:close/>
                  <a:moveTo>
                    <a:pt x="224" y="364"/>
                  </a:moveTo>
                  <a:lnTo>
                    <a:pt x="226" y="364"/>
                  </a:lnTo>
                  <a:lnTo>
                    <a:pt x="226" y="365"/>
                  </a:lnTo>
                  <a:lnTo>
                    <a:pt x="226" y="367"/>
                  </a:lnTo>
                  <a:lnTo>
                    <a:pt x="224" y="367"/>
                  </a:lnTo>
                  <a:lnTo>
                    <a:pt x="224" y="365"/>
                  </a:lnTo>
                  <a:lnTo>
                    <a:pt x="224" y="364"/>
                  </a:lnTo>
                  <a:close/>
                  <a:moveTo>
                    <a:pt x="226" y="364"/>
                  </a:moveTo>
                  <a:lnTo>
                    <a:pt x="224" y="364"/>
                  </a:lnTo>
                  <a:lnTo>
                    <a:pt x="226" y="364"/>
                  </a:lnTo>
                  <a:close/>
                  <a:moveTo>
                    <a:pt x="223" y="364"/>
                  </a:moveTo>
                  <a:lnTo>
                    <a:pt x="223" y="362"/>
                  </a:lnTo>
                  <a:lnTo>
                    <a:pt x="223" y="364"/>
                  </a:lnTo>
                  <a:close/>
                  <a:moveTo>
                    <a:pt x="202" y="362"/>
                  </a:moveTo>
                  <a:lnTo>
                    <a:pt x="204" y="362"/>
                  </a:lnTo>
                  <a:lnTo>
                    <a:pt x="204" y="364"/>
                  </a:lnTo>
                  <a:lnTo>
                    <a:pt x="202" y="364"/>
                  </a:lnTo>
                  <a:lnTo>
                    <a:pt x="202" y="365"/>
                  </a:lnTo>
                  <a:lnTo>
                    <a:pt x="202" y="364"/>
                  </a:lnTo>
                  <a:lnTo>
                    <a:pt x="202" y="362"/>
                  </a:lnTo>
                  <a:close/>
                  <a:moveTo>
                    <a:pt x="232" y="362"/>
                  </a:moveTo>
                  <a:lnTo>
                    <a:pt x="230" y="362"/>
                  </a:lnTo>
                  <a:lnTo>
                    <a:pt x="232" y="362"/>
                  </a:lnTo>
                  <a:close/>
                  <a:moveTo>
                    <a:pt x="212" y="360"/>
                  </a:moveTo>
                  <a:lnTo>
                    <a:pt x="213" y="360"/>
                  </a:lnTo>
                  <a:lnTo>
                    <a:pt x="213" y="362"/>
                  </a:lnTo>
                  <a:lnTo>
                    <a:pt x="215" y="362"/>
                  </a:lnTo>
                  <a:lnTo>
                    <a:pt x="215" y="364"/>
                  </a:lnTo>
                  <a:lnTo>
                    <a:pt x="215" y="365"/>
                  </a:lnTo>
                  <a:lnTo>
                    <a:pt x="215" y="367"/>
                  </a:lnTo>
                  <a:lnTo>
                    <a:pt x="217" y="367"/>
                  </a:lnTo>
                  <a:lnTo>
                    <a:pt x="215" y="367"/>
                  </a:lnTo>
                  <a:lnTo>
                    <a:pt x="217" y="367"/>
                  </a:lnTo>
                  <a:lnTo>
                    <a:pt x="217" y="369"/>
                  </a:lnTo>
                  <a:lnTo>
                    <a:pt x="215" y="369"/>
                  </a:lnTo>
                  <a:lnTo>
                    <a:pt x="215" y="371"/>
                  </a:lnTo>
                  <a:lnTo>
                    <a:pt x="215" y="369"/>
                  </a:lnTo>
                  <a:lnTo>
                    <a:pt x="215" y="371"/>
                  </a:lnTo>
                  <a:lnTo>
                    <a:pt x="213" y="371"/>
                  </a:lnTo>
                  <a:lnTo>
                    <a:pt x="213" y="369"/>
                  </a:lnTo>
                  <a:lnTo>
                    <a:pt x="215" y="369"/>
                  </a:lnTo>
                  <a:lnTo>
                    <a:pt x="215" y="367"/>
                  </a:lnTo>
                  <a:lnTo>
                    <a:pt x="215" y="365"/>
                  </a:lnTo>
                  <a:lnTo>
                    <a:pt x="213" y="365"/>
                  </a:lnTo>
                  <a:lnTo>
                    <a:pt x="213" y="364"/>
                  </a:lnTo>
                  <a:lnTo>
                    <a:pt x="212" y="364"/>
                  </a:lnTo>
                  <a:lnTo>
                    <a:pt x="212" y="362"/>
                  </a:lnTo>
                  <a:lnTo>
                    <a:pt x="212" y="364"/>
                  </a:lnTo>
                  <a:lnTo>
                    <a:pt x="212" y="362"/>
                  </a:lnTo>
                  <a:lnTo>
                    <a:pt x="210" y="362"/>
                  </a:lnTo>
                  <a:lnTo>
                    <a:pt x="210" y="364"/>
                  </a:lnTo>
                  <a:lnTo>
                    <a:pt x="210" y="362"/>
                  </a:lnTo>
                  <a:lnTo>
                    <a:pt x="212" y="362"/>
                  </a:lnTo>
                  <a:lnTo>
                    <a:pt x="212" y="360"/>
                  </a:lnTo>
                  <a:close/>
                  <a:moveTo>
                    <a:pt x="232" y="360"/>
                  </a:moveTo>
                  <a:lnTo>
                    <a:pt x="230" y="360"/>
                  </a:lnTo>
                  <a:lnTo>
                    <a:pt x="232" y="360"/>
                  </a:lnTo>
                  <a:lnTo>
                    <a:pt x="230" y="360"/>
                  </a:lnTo>
                  <a:lnTo>
                    <a:pt x="232" y="360"/>
                  </a:lnTo>
                  <a:close/>
                  <a:moveTo>
                    <a:pt x="232" y="358"/>
                  </a:moveTo>
                  <a:lnTo>
                    <a:pt x="230" y="358"/>
                  </a:lnTo>
                  <a:lnTo>
                    <a:pt x="232" y="358"/>
                  </a:lnTo>
                  <a:close/>
                  <a:moveTo>
                    <a:pt x="230" y="356"/>
                  </a:moveTo>
                  <a:lnTo>
                    <a:pt x="230" y="358"/>
                  </a:lnTo>
                  <a:lnTo>
                    <a:pt x="228" y="358"/>
                  </a:lnTo>
                  <a:lnTo>
                    <a:pt x="230" y="358"/>
                  </a:lnTo>
                  <a:lnTo>
                    <a:pt x="228" y="358"/>
                  </a:lnTo>
                  <a:lnTo>
                    <a:pt x="230" y="358"/>
                  </a:lnTo>
                  <a:lnTo>
                    <a:pt x="230" y="356"/>
                  </a:lnTo>
                  <a:close/>
                  <a:moveTo>
                    <a:pt x="232" y="356"/>
                  </a:moveTo>
                  <a:lnTo>
                    <a:pt x="230" y="356"/>
                  </a:lnTo>
                  <a:lnTo>
                    <a:pt x="232" y="356"/>
                  </a:lnTo>
                  <a:close/>
                  <a:moveTo>
                    <a:pt x="224" y="356"/>
                  </a:moveTo>
                  <a:lnTo>
                    <a:pt x="226" y="356"/>
                  </a:lnTo>
                  <a:lnTo>
                    <a:pt x="224" y="356"/>
                  </a:lnTo>
                  <a:lnTo>
                    <a:pt x="226" y="356"/>
                  </a:lnTo>
                  <a:lnTo>
                    <a:pt x="224" y="356"/>
                  </a:lnTo>
                  <a:lnTo>
                    <a:pt x="226" y="356"/>
                  </a:lnTo>
                  <a:lnTo>
                    <a:pt x="226" y="358"/>
                  </a:lnTo>
                  <a:lnTo>
                    <a:pt x="226" y="360"/>
                  </a:lnTo>
                  <a:lnTo>
                    <a:pt x="226" y="362"/>
                  </a:lnTo>
                  <a:lnTo>
                    <a:pt x="224" y="362"/>
                  </a:lnTo>
                  <a:lnTo>
                    <a:pt x="224" y="360"/>
                  </a:lnTo>
                  <a:lnTo>
                    <a:pt x="224" y="362"/>
                  </a:lnTo>
                  <a:lnTo>
                    <a:pt x="224" y="360"/>
                  </a:lnTo>
                  <a:lnTo>
                    <a:pt x="224" y="362"/>
                  </a:lnTo>
                  <a:lnTo>
                    <a:pt x="223" y="360"/>
                  </a:lnTo>
                  <a:lnTo>
                    <a:pt x="223" y="358"/>
                  </a:lnTo>
                  <a:lnTo>
                    <a:pt x="224" y="358"/>
                  </a:lnTo>
                  <a:lnTo>
                    <a:pt x="224" y="356"/>
                  </a:lnTo>
                  <a:close/>
                  <a:moveTo>
                    <a:pt x="215" y="349"/>
                  </a:moveTo>
                  <a:lnTo>
                    <a:pt x="215" y="351"/>
                  </a:lnTo>
                  <a:lnTo>
                    <a:pt x="217" y="351"/>
                  </a:lnTo>
                  <a:lnTo>
                    <a:pt x="215" y="351"/>
                  </a:lnTo>
                  <a:lnTo>
                    <a:pt x="215" y="353"/>
                  </a:lnTo>
                  <a:lnTo>
                    <a:pt x="215" y="351"/>
                  </a:lnTo>
                  <a:lnTo>
                    <a:pt x="215" y="353"/>
                  </a:lnTo>
                  <a:lnTo>
                    <a:pt x="215" y="351"/>
                  </a:lnTo>
                  <a:lnTo>
                    <a:pt x="213" y="351"/>
                  </a:lnTo>
                  <a:lnTo>
                    <a:pt x="215" y="351"/>
                  </a:lnTo>
                  <a:lnTo>
                    <a:pt x="213" y="351"/>
                  </a:lnTo>
                  <a:lnTo>
                    <a:pt x="215" y="351"/>
                  </a:lnTo>
                  <a:lnTo>
                    <a:pt x="215" y="349"/>
                  </a:lnTo>
                  <a:close/>
                  <a:moveTo>
                    <a:pt x="226" y="349"/>
                  </a:moveTo>
                  <a:lnTo>
                    <a:pt x="224" y="349"/>
                  </a:lnTo>
                  <a:lnTo>
                    <a:pt x="224" y="347"/>
                  </a:lnTo>
                  <a:lnTo>
                    <a:pt x="226" y="347"/>
                  </a:lnTo>
                  <a:lnTo>
                    <a:pt x="226" y="349"/>
                  </a:lnTo>
                  <a:close/>
                  <a:moveTo>
                    <a:pt x="215" y="349"/>
                  </a:moveTo>
                  <a:lnTo>
                    <a:pt x="213" y="349"/>
                  </a:lnTo>
                  <a:lnTo>
                    <a:pt x="215" y="349"/>
                  </a:lnTo>
                  <a:lnTo>
                    <a:pt x="215" y="347"/>
                  </a:lnTo>
                  <a:lnTo>
                    <a:pt x="217" y="347"/>
                  </a:lnTo>
                  <a:lnTo>
                    <a:pt x="215" y="347"/>
                  </a:lnTo>
                  <a:lnTo>
                    <a:pt x="217" y="347"/>
                  </a:lnTo>
                  <a:lnTo>
                    <a:pt x="215" y="349"/>
                  </a:lnTo>
                  <a:close/>
                  <a:moveTo>
                    <a:pt x="206" y="345"/>
                  </a:moveTo>
                  <a:lnTo>
                    <a:pt x="206" y="347"/>
                  </a:lnTo>
                  <a:lnTo>
                    <a:pt x="206" y="345"/>
                  </a:lnTo>
                  <a:lnTo>
                    <a:pt x="206" y="347"/>
                  </a:lnTo>
                  <a:lnTo>
                    <a:pt x="206" y="345"/>
                  </a:lnTo>
                  <a:close/>
                  <a:moveTo>
                    <a:pt x="215" y="345"/>
                  </a:moveTo>
                  <a:lnTo>
                    <a:pt x="215" y="347"/>
                  </a:lnTo>
                  <a:lnTo>
                    <a:pt x="215" y="345"/>
                  </a:lnTo>
                  <a:close/>
                  <a:moveTo>
                    <a:pt x="215" y="345"/>
                  </a:moveTo>
                  <a:lnTo>
                    <a:pt x="213" y="345"/>
                  </a:lnTo>
                  <a:lnTo>
                    <a:pt x="215" y="345"/>
                  </a:lnTo>
                  <a:close/>
                  <a:moveTo>
                    <a:pt x="215" y="345"/>
                  </a:moveTo>
                  <a:lnTo>
                    <a:pt x="217" y="345"/>
                  </a:lnTo>
                  <a:lnTo>
                    <a:pt x="215" y="345"/>
                  </a:lnTo>
                  <a:close/>
                  <a:moveTo>
                    <a:pt x="210" y="344"/>
                  </a:moveTo>
                  <a:lnTo>
                    <a:pt x="210" y="345"/>
                  </a:lnTo>
                  <a:lnTo>
                    <a:pt x="210" y="344"/>
                  </a:lnTo>
                  <a:lnTo>
                    <a:pt x="210" y="345"/>
                  </a:lnTo>
                  <a:lnTo>
                    <a:pt x="212" y="345"/>
                  </a:lnTo>
                  <a:lnTo>
                    <a:pt x="212" y="344"/>
                  </a:lnTo>
                  <a:lnTo>
                    <a:pt x="212" y="345"/>
                  </a:lnTo>
                  <a:lnTo>
                    <a:pt x="210" y="345"/>
                  </a:lnTo>
                  <a:lnTo>
                    <a:pt x="210" y="344"/>
                  </a:lnTo>
                  <a:close/>
                  <a:moveTo>
                    <a:pt x="215" y="345"/>
                  </a:moveTo>
                  <a:lnTo>
                    <a:pt x="215" y="344"/>
                  </a:lnTo>
                  <a:lnTo>
                    <a:pt x="215" y="345"/>
                  </a:lnTo>
                  <a:close/>
                  <a:moveTo>
                    <a:pt x="206" y="345"/>
                  </a:moveTo>
                  <a:lnTo>
                    <a:pt x="206" y="344"/>
                  </a:lnTo>
                  <a:lnTo>
                    <a:pt x="206" y="345"/>
                  </a:lnTo>
                  <a:close/>
                  <a:moveTo>
                    <a:pt x="224" y="344"/>
                  </a:moveTo>
                  <a:lnTo>
                    <a:pt x="224" y="345"/>
                  </a:lnTo>
                  <a:lnTo>
                    <a:pt x="223" y="345"/>
                  </a:lnTo>
                  <a:lnTo>
                    <a:pt x="223" y="344"/>
                  </a:lnTo>
                  <a:lnTo>
                    <a:pt x="224" y="344"/>
                  </a:lnTo>
                  <a:lnTo>
                    <a:pt x="223" y="344"/>
                  </a:lnTo>
                  <a:lnTo>
                    <a:pt x="224" y="344"/>
                  </a:lnTo>
                  <a:lnTo>
                    <a:pt x="224" y="342"/>
                  </a:lnTo>
                  <a:lnTo>
                    <a:pt x="224" y="344"/>
                  </a:lnTo>
                  <a:close/>
                  <a:moveTo>
                    <a:pt x="210" y="342"/>
                  </a:moveTo>
                  <a:lnTo>
                    <a:pt x="212" y="342"/>
                  </a:lnTo>
                  <a:lnTo>
                    <a:pt x="212" y="344"/>
                  </a:lnTo>
                  <a:lnTo>
                    <a:pt x="210" y="344"/>
                  </a:lnTo>
                  <a:lnTo>
                    <a:pt x="212" y="344"/>
                  </a:lnTo>
                  <a:lnTo>
                    <a:pt x="210" y="344"/>
                  </a:lnTo>
                  <a:lnTo>
                    <a:pt x="210" y="342"/>
                  </a:lnTo>
                  <a:close/>
                  <a:moveTo>
                    <a:pt x="206" y="344"/>
                  </a:moveTo>
                  <a:lnTo>
                    <a:pt x="204" y="344"/>
                  </a:lnTo>
                  <a:lnTo>
                    <a:pt x="206" y="344"/>
                  </a:lnTo>
                  <a:lnTo>
                    <a:pt x="206" y="342"/>
                  </a:lnTo>
                  <a:lnTo>
                    <a:pt x="206" y="344"/>
                  </a:lnTo>
                  <a:close/>
                  <a:moveTo>
                    <a:pt x="230" y="342"/>
                  </a:moveTo>
                  <a:lnTo>
                    <a:pt x="230" y="340"/>
                  </a:lnTo>
                  <a:lnTo>
                    <a:pt x="230" y="342"/>
                  </a:lnTo>
                  <a:close/>
                  <a:moveTo>
                    <a:pt x="217" y="338"/>
                  </a:moveTo>
                  <a:lnTo>
                    <a:pt x="217" y="340"/>
                  </a:lnTo>
                  <a:lnTo>
                    <a:pt x="217" y="338"/>
                  </a:lnTo>
                  <a:lnTo>
                    <a:pt x="217" y="340"/>
                  </a:lnTo>
                  <a:lnTo>
                    <a:pt x="217" y="338"/>
                  </a:lnTo>
                  <a:close/>
                  <a:moveTo>
                    <a:pt x="208" y="336"/>
                  </a:moveTo>
                  <a:lnTo>
                    <a:pt x="208" y="334"/>
                  </a:lnTo>
                  <a:lnTo>
                    <a:pt x="208" y="336"/>
                  </a:lnTo>
                  <a:close/>
                  <a:moveTo>
                    <a:pt x="237" y="334"/>
                  </a:moveTo>
                  <a:lnTo>
                    <a:pt x="239" y="334"/>
                  </a:lnTo>
                  <a:lnTo>
                    <a:pt x="237" y="334"/>
                  </a:lnTo>
                  <a:close/>
                  <a:moveTo>
                    <a:pt x="235" y="334"/>
                  </a:moveTo>
                  <a:lnTo>
                    <a:pt x="235" y="333"/>
                  </a:lnTo>
                  <a:lnTo>
                    <a:pt x="235" y="334"/>
                  </a:lnTo>
                  <a:lnTo>
                    <a:pt x="237" y="334"/>
                  </a:lnTo>
                  <a:lnTo>
                    <a:pt x="235" y="334"/>
                  </a:lnTo>
                  <a:close/>
                  <a:moveTo>
                    <a:pt x="217" y="333"/>
                  </a:moveTo>
                  <a:lnTo>
                    <a:pt x="217" y="331"/>
                  </a:lnTo>
                  <a:lnTo>
                    <a:pt x="217" y="333"/>
                  </a:lnTo>
                  <a:close/>
                  <a:moveTo>
                    <a:pt x="230" y="331"/>
                  </a:moveTo>
                  <a:lnTo>
                    <a:pt x="230" y="333"/>
                  </a:lnTo>
                  <a:lnTo>
                    <a:pt x="232" y="333"/>
                  </a:lnTo>
                  <a:lnTo>
                    <a:pt x="232" y="334"/>
                  </a:lnTo>
                  <a:lnTo>
                    <a:pt x="230" y="334"/>
                  </a:lnTo>
                  <a:lnTo>
                    <a:pt x="232" y="334"/>
                  </a:lnTo>
                  <a:lnTo>
                    <a:pt x="230" y="334"/>
                  </a:lnTo>
                  <a:lnTo>
                    <a:pt x="228" y="334"/>
                  </a:lnTo>
                  <a:lnTo>
                    <a:pt x="228" y="333"/>
                  </a:lnTo>
                  <a:lnTo>
                    <a:pt x="228" y="331"/>
                  </a:lnTo>
                  <a:lnTo>
                    <a:pt x="230" y="331"/>
                  </a:lnTo>
                  <a:close/>
                  <a:moveTo>
                    <a:pt x="186" y="331"/>
                  </a:moveTo>
                  <a:lnTo>
                    <a:pt x="188" y="331"/>
                  </a:lnTo>
                  <a:lnTo>
                    <a:pt x="186" y="331"/>
                  </a:lnTo>
                  <a:lnTo>
                    <a:pt x="188" y="331"/>
                  </a:lnTo>
                  <a:lnTo>
                    <a:pt x="188" y="333"/>
                  </a:lnTo>
                  <a:lnTo>
                    <a:pt x="188" y="331"/>
                  </a:lnTo>
                  <a:lnTo>
                    <a:pt x="186" y="331"/>
                  </a:lnTo>
                  <a:close/>
                  <a:moveTo>
                    <a:pt x="217" y="331"/>
                  </a:moveTo>
                  <a:lnTo>
                    <a:pt x="217" y="333"/>
                  </a:lnTo>
                  <a:lnTo>
                    <a:pt x="217" y="334"/>
                  </a:lnTo>
                  <a:lnTo>
                    <a:pt x="217" y="336"/>
                  </a:lnTo>
                  <a:lnTo>
                    <a:pt x="215" y="336"/>
                  </a:lnTo>
                  <a:lnTo>
                    <a:pt x="215" y="338"/>
                  </a:lnTo>
                  <a:lnTo>
                    <a:pt x="217" y="338"/>
                  </a:lnTo>
                  <a:lnTo>
                    <a:pt x="215" y="338"/>
                  </a:lnTo>
                  <a:lnTo>
                    <a:pt x="215" y="340"/>
                  </a:lnTo>
                  <a:lnTo>
                    <a:pt x="217" y="340"/>
                  </a:lnTo>
                  <a:lnTo>
                    <a:pt x="215" y="340"/>
                  </a:lnTo>
                  <a:lnTo>
                    <a:pt x="215" y="342"/>
                  </a:lnTo>
                  <a:lnTo>
                    <a:pt x="215" y="344"/>
                  </a:lnTo>
                  <a:lnTo>
                    <a:pt x="215" y="342"/>
                  </a:lnTo>
                  <a:lnTo>
                    <a:pt x="213" y="342"/>
                  </a:lnTo>
                  <a:lnTo>
                    <a:pt x="213" y="344"/>
                  </a:lnTo>
                  <a:lnTo>
                    <a:pt x="213" y="342"/>
                  </a:lnTo>
                  <a:lnTo>
                    <a:pt x="213" y="344"/>
                  </a:lnTo>
                  <a:lnTo>
                    <a:pt x="212" y="344"/>
                  </a:lnTo>
                  <a:lnTo>
                    <a:pt x="212" y="342"/>
                  </a:lnTo>
                  <a:lnTo>
                    <a:pt x="212" y="344"/>
                  </a:lnTo>
                  <a:lnTo>
                    <a:pt x="213" y="344"/>
                  </a:lnTo>
                  <a:lnTo>
                    <a:pt x="213" y="342"/>
                  </a:lnTo>
                  <a:lnTo>
                    <a:pt x="213" y="340"/>
                  </a:lnTo>
                  <a:lnTo>
                    <a:pt x="213" y="338"/>
                  </a:lnTo>
                  <a:lnTo>
                    <a:pt x="213" y="336"/>
                  </a:lnTo>
                  <a:lnTo>
                    <a:pt x="215" y="336"/>
                  </a:lnTo>
                  <a:lnTo>
                    <a:pt x="213" y="336"/>
                  </a:lnTo>
                  <a:lnTo>
                    <a:pt x="213" y="334"/>
                  </a:lnTo>
                  <a:lnTo>
                    <a:pt x="215" y="334"/>
                  </a:lnTo>
                  <a:lnTo>
                    <a:pt x="213" y="334"/>
                  </a:lnTo>
                  <a:lnTo>
                    <a:pt x="215" y="334"/>
                  </a:lnTo>
                  <a:lnTo>
                    <a:pt x="215" y="333"/>
                  </a:lnTo>
                  <a:lnTo>
                    <a:pt x="215" y="331"/>
                  </a:lnTo>
                  <a:lnTo>
                    <a:pt x="217" y="331"/>
                  </a:lnTo>
                  <a:close/>
                  <a:moveTo>
                    <a:pt x="224" y="331"/>
                  </a:moveTo>
                  <a:lnTo>
                    <a:pt x="226" y="331"/>
                  </a:lnTo>
                  <a:lnTo>
                    <a:pt x="224" y="331"/>
                  </a:lnTo>
                  <a:lnTo>
                    <a:pt x="226" y="333"/>
                  </a:lnTo>
                  <a:lnTo>
                    <a:pt x="226" y="334"/>
                  </a:lnTo>
                  <a:lnTo>
                    <a:pt x="224" y="334"/>
                  </a:lnTo>
                  <a:lnTo>
                    <a:pt x="226" y="334"/>
                  </a:lnTo>
                  <a:lnTo>
                    <a:pt x="224" y="334"/>
                  </a:lnTo>
                  <a:lnTo>
                    <a:pt x="226" y="334"/>
                  </a:lnTo>
                  <a:lnTo>
                    <a:pt x="226" y="336"/>
                  </a:lnTo>
                  <a:lnTo>
                    <a:pt x="224" y="336"/>
                  </a:lnTo>
                  <a:lnTo>
                    <a:pt x="226" y="336"/>
                  </a:lnTo>
                  <a:lnTo>
                    <a:pt x="226" y="338"/>
                  </a:lnTo>
                  <a:lnTo>
                    <a:pt x="224" y="338"/>
                  </a:lnTo>
                  <a:lnTo>
                    <a:pt x="224" y="340"/>
                  </a:lnTo>
                  <a:lnTo>
                    <a:pt x="223" y="338"/>
                  </a:lnTo>
                  <a:lnTo>
                    <a:pt x="223" y="340"/>
                  </a:lnTo>
                  <a:lnTo>
                    <a:pt x="223" y="338"/>
                  </a:lnTo>
                  <a:lnTo>
                    <a:pt x="223" y="340"/>
                  </a:lnTo>
                  <a:lnTo>
                    <a:pt x="221" y="340"/>
                  </a:lnTo>
                  <a:lnTo>
                    <a:pt x="221" y="338"/>
                  </a:lnTo>
                  <a:lnTo>
                    <a:pt x="221" y="336"/>
                  </a:lnTo>
                  <a:lnTo>
                    <a:pt x="219" y="336"/>
                  </a:lnTo>
                  <a:lnTo>
                    <a:pt x="219" y="334"/>
                  </a:lnTo>
                  <a:lnTo>
                    <a:pt x="221" y="334"/>
                  </a:lnTo>
                  <a:lnTo>
                    <a:pt x="221" y="333"/>
                  </a:lnTo>
                  <a:lnTo>
                    <a:pt x="223" y="333"/>
                  </a:lnTo>
                  <a:lnTo>
                    <a:pt x="221" y="333"/>
                  </a:lnTo>
                  <a:lnTo>
                    <a:pt x="221" y="334"/>
                  </a:lnTo>
                  <a:lnTo>
                    <a:pt x="219" y="334"/>
                  </a:lnTo>
                  <a:lnTo>
                    <a:pt x="219" y="333"/>
                  </a:lnTo>
                  <a:lnTo>
                    <a:pt x="221" y="331"/>
                  </a:lnTo>
                  <a:lnTo>
                    <a:pt x="221" y="333"/>
                  </a:lnTo>
                  <a:lnTo>
                    <a:pt x="221" y="331"/>
                  </a:lnTo>
                  <a:lnTo>
                    <a:pt x="219" y="331"/>
                  </a:lnTo>
                  <a:lnTo>
                    <a:pt x="219" y="333"/>
                  </a:lnTo>
                  <a:lnTo>
                    <a:pt x="219" y="331"/>
                  </a:lnTo>
                  <a:lnTo>
                    <a:pt x="221" y="331"/>
                  </a:lnTo>
                  <a:lnTo>
                    <a:pt x="223" y="331"/>
                  </a:lnTo>
                  <a:lnTo>
                    <a:pt x="223" y="333"/>
                  </a:lnTo>
                  <a:lnTo>
                    <a:pt x="223" y="331"/>
                  </a:lnTo>
                  <a:lnTo>
                    <a:pt x="223" y="333"/>
                  </a:lnTo>
                  <a:lnTo>
                    <a:pt x="223" y="331"/>
                  </a:lnTo>
                  <a:lnTo>
                    <a:pt x="221" y="331"/>
                  </a:lnTo>
                  <a:lnTo>
                    <a:pt x="223" y="331"/>
                  </a:lnTo>
                  <a:lnTo>
                    <a:pt x="224" y="331"/>
                  </a:lnTo>
                  <a:close/>
                  <a:moveTo>
                    <a:pt x="188" y="331"/>
                  </a:moveTo>
                  <a:lnTo>
                    <a:pt x="190" y="331"/>
                  </a:lnTo>
                  <a:lnTo>
                    <a:pt x="188" y="331"/>
                  </a:lnTo>
                  <a:lnTo>
                    <a:pt x="188" y="329"/>
                  </a:lnTo>
                  <a:lnTo>
                    <a:pt x="188" y="331"/>
                  </a:lnTo>
                  <a:close/>
                  <a:moveTo>
                    <a:pt x="193" y="329"/>
                  </a:moveTo>
                  <a:lnTo>
                    <a:pt x="193" y="331"/>
                  </a:lnTo>
                  <a:lnTo>
                    <a:pt x="195" y="331"/>
                  </a:lnTo>
                  <a:lnTo>
                    <a:pt x="193" y="331"/>
                  </a:lnTo>
                  <a:lnTo>
                    <a:pt x="193" y="329"/>
                  </a:lnTo>
                  <a:close/>
                  <a:moveTo>
                    <a:pt x="208" y="329"/>
                  </a:moveTo>
                  <a:lnTo>
                    <a:pt x="210" y="329"/>
                  </a:lnTo>
                  <a:lnTo>
                    <a:pt x="208" y="329"/>
                  </a:lnTo>
                  <a:lnTo>
                    <a:pt x="208" y="331"/>
                  </a:lnTo>
                  <a:lnTo>
                    <a:pt x="208" y="329"/>
                  </a:lnTo>
                  <a:lnTo>
                    <a:pt x="210" y="329"/>
                  </a:lnTo>
                  <a:lnTo>
                    <a:pt x="208" y="329"/>
                  </a:lnTo>
                  <a:close/>
                  <a:moveTo>
                    <a:pt x="217" y="329"/>
                  </a:moveTo>
                  <a:lnTo>
                    <a:pt x="217" y="331"/>
                  </a:lnTo>
                  <a:lnTo>
                    <a:pt x="215" y="331"/>
                  </a:lnTo>
                  <a:lnTo>
                    <a:pt x="215" y="329"/>
                  </a:lnTo>
                  <a:lnTo>
                    <a:pt x="217" y="329"/>
                  </a:lnTo>
                  <a:close/>
                  <a:moveTo>
                    <a:pt x="206" y="329"/>
                  </a:moveTo>
                  <a:lnTo>
                    <a:pt x="206" y="331"/>
                  </a:lnTo>
                  <a:lnTo>
                    <a:pt x="208" y="331"/>
                  </a:lnTo>
                  <a:lnTo>
                    <a:pt x="208" y="333"/>
                  </a:lnTo>
                  <a:lnTo>
                    <a:pt x="208" y="331"/>
                  </a:lnTo>
                  <a:lnTo>
                    <a:pt x="208" y="333"/>
                  </a:lnTo>
                  <a:lnTo>
                    <a:pt x="210" y="333"/>
                  </a:lnTo>
                  <a:lnTo>
                    <a:pt x="210" y="334"/>
                  </a:lnTo>
                  <a:lnTo>
                    <a:pt x="208" y="334"/>
                  </a:lnTo>
                  <a:lnTo>
                    <a:pt x="208" y="336"/>
                  </a:lnTo>
                  <a:lnTo>
                    <a:pt x="210" y="336"/>
                  </a:lnTo>
                  <a:lnTo>
                    <a:pt x="208" y="336"/>
                  </a:lnTo>
                  <a:lnTo>
                    <a:pt x="208" y="334"/>
                  </a:lnTo>
                  <a:lnTo>
                    <a:pt x="206" y="334"/>
                  </a:lnTo>
                  <a:lnTo>
                    <a:pt x="208" y="334"/>
                  </a:lnTo>
                  <a:lnTo>
                    <a:pt x="208" y="333"/>
                  </a:lnTo>
                  <a:lnTo>
                    <a:pt x="206" y="333"/>
                  </a:lnTo>
                  <a:lnTo>
                    <a:pt x="208" y="333"/>
                  </a:lnTo>
                  <a:lnTo>
                    <a:pt x="206" y="333"/>
                  </a:lnTo>
                  <a:lnTo>
                    <a:pt x="208" y="333"/>
                  </a:lnTo>
                  <a:lnTo>
                    <a:pt x="206" y="331"/>
                  </a:lnTo>
                  <a:lnTo>
                    <a:pt x="206" y="333"/>
                  </a:lnTo>
                  <a:lnTo>
                    <a:pt x="206" y="331"/>
                  </a:lnTo>
                  <a:lnTo>
                    <a:pt x="206" y="329"/>
                  </a:lnTo>
                  <a:close/>
                  <a:moveTo>
                    <a:pt x="224" y="329"/>
                  </a:moveTo>
                  <a:lnTo>
                    <a:pt x="223" y="329"/>
                  </a:lnTo>
                  <a:lnTo>
                    <a:pt x="224" y="329"/>
                  </a:lnTo>
                  <a:close/>
                  <a:moveTo>
                    <a:pt x="221" y="329"/>
                  </a:moveTo>
                  <a:lnTo>
                    <a:pt x="223" y="329"/>
                  </a:lnTo>
                  <a:lnTo>
                    <a:pt x="221" y="329"/>
                  </a:lnTo>
                  <a:lnTo>
                    <a:pt x="221" y="327"/>
                  </a:lnTo>
                  <a:lnTo>
                    <a:pt x="221" y="329"/>
                  </a:lnTo>
                  <a:close/>
                  <a:moveTo>
                    <a:pt x="224" y="327"/>
                  </a:moveTo>
                  <a:lnTo>
                    <a:pt x="224" y="329"/>
                  </a:lnTo>
                  <a:lnTo>
                    <a:pt x="224" y="327"/>
                  </a:lnTo>
                  <a:close/>
                  <a:moveTo>
                    <a:pt x="213" y="327"/>
                  </a:moveTo>
                  <a:lnTo>
                    <a:pt x="213" y="329"/>
                  </a:lnTo>
                  <a:lnTo>
                    <a:pt x="213" y="327"/>
                  </a:lnTo>
                  <a:close/>
                  <a:moveTo>
                    <a:pt x="233" y="329"/>
                  </a:moveTo>
                  <a:lnTo>
                    <a:pt x="233" y="327"/>
                  </a:lnTo>
                  <a:lnTo>
                    <a:pt x="233" y="329"/>
                  </a:lnTo>
                  <a:close/>
                  <a:moveTo>
                    <a:pt x="233" y="327"/>
                  </a:moveTo>
                  <a:lnTo>
                    <a:pt x="233" y="329"/>
                  </a:lnTo>
                  <a:lnTo>
                    <a:pt x="235" y="329"/>
                  </a:lnTo>
                  <a:lnTo>
                    <a:pt x="235" y="331"/>
                  </a:lnTo>
                  <a:lnTo>
                    <a:pt x="235" y="329"/>
                  </a:lnTo>
                  <a:lnTo>
                    <a:pt x="235" y="331"/>
                  </a:lnTo>
                  <a:lnTo>
                    <a:pt x="233" y="331"/>
                  </a:lnTo>
                  <a:lnTo>
                    <a:pt x="233" y="329"/>
                  </a:lnTo>
                  <a:lnTo>
                    <a:pt x="233" y="331"/>
                  </a:lnTo>
                  <a:lnTo>
                    <a:pt x="233" y="333"/>
                  </a:lnTo>
                  <a:lnTo>
                    <a:pt x="232" y="333"/>
                  </a:lnTo>
                  <a:lnTo>
                    <a:pt x="232" y="331"/>
                  </a:lnTo>
                  <a:lnTo>
                    <a:pt x="232" y="333"/>
                  </a:lnTo>
                  <a:lnTo>
                    <a:pt x="232" y="331"/>
                  </a:lnTo>
                  <a:lnTo>
                    <a:pt x="232" y="333"/>
                  </a:lnTo>
                  <a:lnTo>
                    <a:pt x="230" y="333"/>
                  </a:lnTo>
                  <a:lnTo>
                    <a:pt x="230" y="331"/>
                  </a:lnTo>
                  <a:lnTo>
                    <a:pt x="228" y="331"/>
                  </a:lnTo>
                  <a:lnTo>
                    <a:pt x="228" y="329"/>
                  </a:lnTo>
                  <a:lnTo>
                    <a:pt x="230" y="329"/>
                  </a:lnTo>
                  <a:lnTo>
                    <a:pt x="230" y="331"/>
                  </a:lnTo>
                  <a:lnTo>
                    <a:pt x="230" y="329"/>
                  </a:lnTo>
                  <a:lnTo>
                    <a:pt x="232" y="329"/>
                  </a:lnTo>
                  <a:lnTo>
                    <a:pt x="230" y="329"/>
                  </a:lnTo>
                  <a:lnTo>
                    <a:pt x="228" y="329"/>
                  </a:lnTo>
                  <a:lnTo>
                    <a:pt x="230" y="329"/>
                  </a:lnTo>
                  <a:lnTo>
                    <a:pt x="230" y="327"/>
                  </a:lnTo>
                  <a:lnTo>
                    <a:pt x="232" y="327"/>
                  </a:lnTo>
                  <a:lnTo>
                    <a:pt x="232" y="329"/>
                  </a:lnTo>
                  <a:lnTo>
                    <a:pt x="232" y="327"/>
                  </a:lnTo>
                  <a:lnTo>
                    <a:pt x="233" y="327"/>
                  </a:lnTo>
                  <a:close/>
                  <a:moveTo>
                    <a:pt x="195" y="327"/>
                  </a:moveTo>
                  <a:lnTo>
                    <a:pt x="195" y="329"/>
                  </a:lnTo>
                  <a:lnTo>
                    <a:pt x="195" y="327"/>
                  </a:lnTo>
                  <a:lnTo>
                    <a:pt x="195" y="329"/>
                  </a:lnTo>
                  <a:lnTo>
                    <a:pt x="193" y="329"/>
                  </a:lnTo>
                  <a:lnTo>
                    <a:pt x="195" y="329"/>
                  </a:lnTo>
                  <a:lnTo>
                    <a:pt x="193" y="329"/>
                  </a:lnTo>
                  <a:lnTo>
                    <a:pt x="195" y="329"/>
                  </a:lnTo>
                  <a:lnTo>
                    <a:pt x="193" y="329"/>
                  </a:lnTo>
                  <a:lnTo>
                    <a:pt x="193" y="327"/>
                  </a:lnTo>
                  <a:lnTo>
                    <a:pt x="195" y="327"/>
                  </a:lnTo>
                  <a:close/>
                  <a:moveTo>
                    <a:pt x="217" y="327"/>
                  </a:moveTo>
                  <a:lnTo>
                    <a:pt x="215" y="327"/>
                  </a:lnTo>
                  <a:lnTo>
                    <a:pt x="215" y="329"/>
                  </a:lnTo>
                  <a:lnTo>
                    <a:pt x="215" y="327"/>
                  </a:lnTo>
                  <a:lnTo>
                    <a:pt x="215" y="325"/>
                  </a:lnTo>
                  <a:lnTo>
                    <a:pt x="215" y="327"/>
                  </a:lnTo>
                  <a:lnTo>
                    <a:pt x="217" y="327"/>
                  </a:lnTo>
                  <a:close/>
                  <a:moveTo>
                    <a:pt x="232" y="325"/>
                  </a:moveTo>
                  <a:lnTo>
                    <a:pt x="233" y="325"/>
                  </a:lnTo>
                  <a:lnTo>
                    <a:pt x="233" y="327"/>
                  </a:lnTo>
                  <a:lnTo>
                    <a:pt x="232" y="327"/>
                  </a:lnTo>
                  <a:lnTo>
                    <a:pt x="230" y="327"/>
                  </a:lnTo>
                  <a:lnTo>
                    <a:pt x="230" y="329"/>
                  </a:lnTo>
                  <a:lnTo>
                    <a:pt x="228" y="327"/>
                  </a:lnTo>
                  <a:lnTo>
                    <a:pt x="226" y="327"/>
                  </a:lnTo>
                  <a:lnTo>
                    <a:pt x="228" y="327"/>
                  </a:lnTo>
                  <a:lnTo>
                    <a:pt x="230" y="327"/>
                  </a:lnTo>
                  <a:lnTo>
                    <a:pt x="228" y="327"/>
                  </a:lnTo>
                  <a:lnTo>
                    <a:pt x="230" y="327"/>
                  </a:lnTo>
                  <a:lnTo>
                    <a:pt x="230" y="325"/>
                  </a:lnTo>
                  <a:lnTo>
                    <a:pt x="230" y="327"/>
                  </a:lnTo>
                  <a:lnTo>
                    <a:pt x="230" y="325"/>
                  </a:lnTo>
                  <a:lnTo>
                    <a:pt x="232" y="325"/>
                  </a:lnTo>
                  <a:lnTo>
                    <a:pt x="232" y="327"/>
                  </a:lnTo>
                  <a:lnTo>
                    <a:pt x="232" y="325"/>
                  </a:lnTo>
                  <a:lnTo>
                    <a:pt x="230" y="325"/>
                  </a:lnTo>
                  <a:lnTo>
                    <a:pt x="232" y="325"/>
                  </a:lnTo>
                  <a:close/>
                  <a:moveTo>
                    <a:pt x="206" y="325"/>
                  </a:moveTo>
                  <a:lnTo>
                    <a:pt x="204" y="325"/>
                  </a:lnTo>
                  <a:lnTo>
                    <a:pt x="206" y="325"/>
                  </a:lnTo>
                  <a:lnTo>
                    <a:pt x="206" y="323"/>
                  </a:lnTo>
                  <a:lnTo>
                    <a:pt x="206" y="325"/>
                  </a:lnTo>
                  <a:lnTo>
                    <a:pt x="206" y="323"/>
                  </a:lnTo>
                  <a:lnTo>
                    <a:pt x="206" y="325"/>
                  </a:lnTo>
                  <a:close/>
                  <a:moveTo>
                    <a:pt x="215" y="323"/>
                  </a:moveTo>
                  <a:lnTo>
                    <a:pt x="215" y="325"/>
                  </a:lnTo>
                  <a:lnTo>
                    <a:pt x="213" y="325"/>
                  </a:lnTo>
                  <a:lnTo>
                    <a:pt x="215" y="325"/>
                  </a:lnTo>
                  <a:lnTo>
                    <a:pt x="215" y="323"/>
                  </a:lnTo>
                  <a:close/>
                  <a:moveTo>
                    <a:pt x="230" y="325"/>
                  </a:moveTo>
                  <a:lnTo>
                    <a:pt x="228" y="325"/>
                  </a:lnTo>
                  <a:lnTo>
                    <a:pt x="228" y="323"/>
                  </a:lnTo>
                  <a:lnTo>
                    <a:pt x="230" y="323"/>
                  </a:lnTo>
                  <a:lnTo>
                    <a:pt x="230" y="325"/>
                  </a:lnTo>
                  <a:close/>
                  <a:moveTo>
                    <a:pt x="232" y="323"/>
                  </a:moveTo>
                  <a:lnTo>
                    <a:pt x="233" y="323"/>
                  </a:lnTo>
                  <a:lnTo>
                    <a:pt x="232" y="325"/>
                  </a:lnTo>
                  <a:lnTo>
                    <a:pt x="232" y="323"/>
                  </a:lnTo>
                  <a:close/>
                  <a:moveTo>
                    <a:pt x="206" y="322"/>
                  </a:moveTo>
                  <a:lnTo>
                    <a:pt x="206" y="323"/>
                  </a:lnTo>
                  <a:lnTo>
                    <a:pt x="204" y="323"/>
                  </a:lnTo>
                  <a:lnTo>
                    <a:pt x="204" y="322"/>
                  </a:lnTo>
                  <a:lnTo>
                    <a:pt x="206" y="322"/>
                  </a:lnTo>
                  <a:close/>
                  <a:moveTo>
                    <a:pt x="226" y="323"/>
                  </a:moveTo>
                  <a:lnTo>
                    <a:pt x="224" y="322"/>
                  </a:lnTo>
                  <a:lnTo>
                    <a:pt x="226" y="322"/>
                  </a:lnTo>
                  <a:lnTo>
                    <a:pt x="226" y="323"/>
                  </a:lnTo>
                  <a:close/>
                  <a:moveTo>
                    <a:pt x="199" y="322"/>
                  </a:moveTo>
                  <a:lnTo>
                    <a:pt x="197" y="322"/>
                  </a:lnTo>
                  <a:lnTo>
                    <a:pt x="199" y="322"/>
                  </a:lnTo>
                  <a:close/>
                  <a:moveTo>
                    <a:pt x="195" y="322"/>
                  </a:moveTo>
                  <a:lnTo>
                    <a:pt x="193" y="322"/>
                  </a:lnTo>
                  <a:lnTo>
                    <a:pt x="193" y="323"/>
                  </a:lnTo>
                  <a:lnTo>
                    <a:pt x="193" y="322"/>
                  </a:lnTo>
                  <a:lnTo>
                    <a:pt x="195" y="322"/>
                  </a:lnTo>
                  <a:close/>
                  <a:moveTo>
                    <a:pt x="204" y="322"/>
                  </a:moveTo>
                  <a:lnTo>
                    <a:pt x="204" y="320"/>
                  </a:lnTo>
                  <a:lnTo>
                    <a:pt x="204" y="322"/>
                  </a:lnTo>
                  <a:lnTo>
                    <a:pt x="206" y="322"/>
                  </a:lnTo>
                  <a:lnTo>
                    <a:pt x="204" y="322"/>
                  </a:lnTo>
                  <a:lnTo>
                    <a:pt x="206" y="322"/>
                  </a:lnTo>
                  <a:lnTo>
                    <a:pt x="204" y="322"/>
                  </a:lnTo>
                  <a:lnTo>
                    <a:pt x="204" y="320"/>
                  </a:lnTo>
                  <a:lnTo>
                    <a:pt x="204" y="322"/>
                  </a:lnTo>
                  <a:close/>
                  <a:moveTo>
                    <a:pt x="206" y="320"/>
                  </a:moveTo>
                  <a:lnTo>
                    <a:pt x="206" y="322"/>
                  </a:lnTo>
                  <a:lnTo>
                    <a:pt x="206" y="320"/>
                  </a:lnTo>
                  <a:lnTo>
                    <a:pt x="206" y="322"/>
                  </a:lnTo>
                  <a:lnTo>
                    <a:pt x="206" y="320"/>
                  </a:lnTo>
                  <a:lnTo>
                    <a:pt x="206" y="322"/>
                  </a:lnTo>
                  <a:lnTo>
                    <a:pt x="206" y="320"/>
                  </a:lnTo>
                  <a:close/>
                  <a:moveTo>
                    <a:pt x="206" y="320"/>
                  </a:moveTo>
                  <a:lnTo>
                    <a:pt x="204" y="320"/>
                  </a:lnTo>
                  <a:lnTo>
                    <a:pt x="206" y="320"/>
                  </a:lnTo>
                  <a:lnTo>
                    <a:pt x="204" y="320"/>
                  </a:lnTo>
                  <a:lnTo>
                    <a:pt x="206" y="320"/>
                  </a:lnTo>
                  <a:close/>
                  <a:moveTo>
                    <a:pt x="204" y="318"/>
                  </a:moveTo>
                  <a:lnTo>
                    <a:pt x="206" y="320"/>
                  </a:lnTo>
                  <a:lnTo>
                    <a:pt x="204" y="320"/>
                  </a:lnTo>
                  <a:lnTo>
                    <a:pt x="204" y="318"/>
                  </a:lnTo>
                  <a:lnTo>
                    <a:pt x="204" y="320"/>
                  </a:lnTo>
                  <a:lnTo>
                    <a:pt x="204" y="318"/>
                  </a:lnTo>
                  <a:close/>
                  <a:moveTo>
                    <a:pt x="221" y="320"/>
                  </a:moveTo>
                  <a:lnTo>
                    <a:pt x="219" y="320"/>
                  </a:lnTo>
                  <a:lnTo>
                    <a:pt x="219" y="318"/>
                  </a:lnTo>
                  <a:lnTo>
                    <a:pt x="221" y="318"/>
                  </a:lnTo>
                  <a:lnTo>
                    <a:pt x="221" y="320"/>
                  </a:lnTo>
                  <a:close/>
                  <a:moveTo>
                    <a:pt x="197" y="318"/>
                  </a:moveTo>
                  <a:lnTo>
                    <a:pt x="197" y="320"/>
                  </a:lnTo>
                  <a:lnTo>
                    <a:pt x="195" y="320"/>
                  </a:lnTo>
                  <a:lnTo>
                    <a:pt x="197" y="320"/>
                  </a:lnTo>
                  <a:lnTo>
                    <a:pt x="195" y="320"/>
                  </a:lnTo>
                  <a:lnTo>
                    <a:pt x="197" y="320"/>
                  </a:lnTo>
                  <a:lnTo>
                    <a:pt x="195" y="318"/>
                  </a:lnTo>
                  <a:lnTo>
                    <a:pt x="197" y="318"/>
                  </a:lnTo>
                  <a:lnTo>
                    <a:pt x="195" y="318"/>
                  </a:lnTo>
                  <a:lnTo>
                    <a:pt x="197" y="318"/>
                  </a:lnTo>
                  <a:close/>
                  <a:moveTo>
                    <a:pt x="221" y="318"/>
                  </a:moveTo>
                  <a:lnTo>
                    <a:pt x="219" y="318"/>
                  </a:lnTo>
                  <a:lnTo>
                    <a:pt x="221" y="318"/>
                  </a:lnTo>
                  <a:lnTo>
                    <a:pt x="221" y="316"/>
                  </a:lnTo>
                  <a:lnTo>
                    <a:pt x="221" y="318"/>
                  </a:lnTo>
                  <a:close/>
                  <a:moveTo>
                    <a:pt x="212" y="316"/>
                  </a:moveTo>
                  <a:lnTo>
                    <a:pt x="212" y="318"/>
                  </a:lnTo>
                  <a:lnTo>
                    <a:pt x="212" y="316"/>
                  </a:lnTo>
                  <a:close/>
                  <a:moveTo>
                    <a:pt x="233" y="316"/>
                  </a:moveTo>
                  <a:lnTo>
                    <a:pt x="233" y="318"/>
                  </a:lnTo>
                  <a:lnTo>
                    <a:pt x="235" y="318"/>
                  </a:lnTo>
                  <a:lnTo>
                    <a:pt x="233" y="318"/>
                  </a:lnTo>
                  <a:lnTo>
                    <a:pt x="233" y="316"/>
                  </a:lnTo>
                  <a:close/>
                  <a:moveTo>
                    <a:pt x="232" y="316"/>
                  </a:moveTo>
                  <a:lnTo>
                    <a:pt x="230" y="316"/>
                  </a:lnTo>
                  <a:lnTo>
                    <a:pt x="232" y="316"/>
                  </a:lnTo>
                  <a:close/>
                  <a:moveTo>
                    <a:pt x="212" y="316"/>
                  </a:moveTo>
                  <a:lnTo>
                    <a:pt x="210" y="316"/>
                  </a:lnTo>
                  <a:lnTo>
                    <a:pt x="212" y="316"/>
                  </a:lnTo>
                  <a:close/>
                  <a:moveTo>
                    <a:pt x="221" y="316"/>
                  </a:moveTo>
                  <a:lnTo>
                    <a:pt x="221" y="318"/>
                  </a:lnTo>
                  <a:lnTo>
                    <a:pt x="221" y="316"/>
                  </a:lnTo>
                  <a:close/>
                  <a:moveTo>
                    <a:pt x="221" y="316"/>
                  </a:moveTo>
                  <a:lnTo>
                    <a:pt x="221" y="314"/>
                  </a:lnTo>
                  <a:lnTo>
                    <a:pt x="221" y="316"/>
                  </a:lnTo>
                  <a:close/>
                  <a:moveTo>
                    <a:pt x="230" y="316"/>
                  </a:moveTo>
                  <a:lnTo>
                    <a:pt x="228" y="316"/>
                  </a:lnTo>
                  <a:lnTo>
                    <a:pt x="230" y="316"/>
                  </a:lnTo>
                  <a:lnTo>
                    <a:pt x="230" y="314"/>
                  </a:lnTo>
                  <a:lnTo>
                    <a:pt x="232" y="316"/>
                  </a:lnTo>
                  <a:lnTo>
                    <a:pt x="230" y="316"/>
                  </a:lnTo>
                  <a:close/>
                  <a:moveTo>
                    <a:pt x="223" y="316"/>
                  </a:moveTo>
                  <a:lnTo>
                    <a:pt x="223" y="314"/>
                  </a:lnTo>
                  <a:lnTo>
                    <a:pt x="223" y="316"/>
                  </a:lnTo>
                  <a:close/>
                  <a:moveTo>
                    <a:pt x="204" y="316"/>
                  </a:moveTo>
                  <a:lnTo>
                    <a:pt x="204" y="314"/>
                  </a:lnTo>
                  <a:lnTo>
                    <a:pt x="204" y="316"/>
                  </a:lnTo>
                  <a:close/>
                  <a:moveTo>
                    <a:pt x="224" y="314"/>
                  </a:moveTo>
                  <a:lnTo>
                    <a:pt x="223" y="314"/>
                  </a:lnTo>
                  <a:lnTo>
                    <a:pt x="224" y="312"/>
                  </a:lnTo>
                  <a:lnTo>
                    <a:pt x="224" y="314"/>
                  </a:lnTo>
                  <a:close/>
                  <a:moveTo>
                    <a:pt x="224" y="312"/>
                  </a:moveTo>
                  <a:lnTo>
                    <a:pt x="224" y="314"/>
                  </a:lnTo>
                  <a:lnTo>
                    <a:pt x="224" y="312"/>
                  </a:lnTo>
                  <a:lnTo>
                    <a:pt x="226" y="312"/>
                  </a:lnTo>
                  <a:lnTo>
                    <a:pt x="224" y="312"/>
                  </a:lnTo>
                  <a:close/>
                  <a:moveTo>
                    <a:pt x="202" y="312"/>
                  </a:moveTo>
                  <a:lnTo>
                    <a:pt x="201" y="312"/>
                  </a:lnTo>
                  <a:lnTo>
                    <a:pt x="202" y="312"/>
                  </a:lnTo>
                  <a:close/>
                  <a:moveTo>
                    <a:pt x="204" y="312"/>
                  </a:moveTo>
                  <a:lnTo>
                    <a:pt x="204" y="314"/>
                  </a:lnTo>
                  <a:lnTo>
                    <a:pt x="204" y="312"/>
                  </a:lnTo>
                  <a:close/>
                  <a:moveTo>
                    <a:pt x="199" y="314"/>
                  </a:moveTo>
                  <a:lnTo>
                    <a:pt x="197" y="314"/>
                  </a:lnTo>
                  <a:lnTo>
                    <a:pt x="199" y="314"/>
                  </a:lnTo>
                  <a:lnTo>
                    <a:pt x="199" y="312"/>
                  </a:lnTo>
                  <a:lnTo>
                    <a:pt x="199" y="314"/>
                  </a:lnTo>
                  <a:close/>
                  <a:moveTo>
                    <a:pt x="210" y="312"/>
                  </a:moveTo>
                  <a:lnTo>
                    <a:pt x="212" y="312"/>
                  </a:lnTo>
                  <a:lnTo>
                    <a:pt x="212" y="314"/>
                  </a:lnTo>
                  <a:lnTo>
                    <a:pt x="212" y="316"/>
                  </a:lnTo>
                  <a:lnTo>
                    <a:pt x="210" y="316"/>
                  </a:lnTo>
                  <a:lnTo>
                    <a:pt x="212" y="316"/>
                  </a:lnTo>
                  <a:lnTo>
                    <a:pt x="212" y="318"/>
                  </a:lnTo>
                  <a:lnTo>
                    <a:pt x="210" y="318"/>
                  </a:lnTo>
                  <a:lnTo>
                    <a:pt x="208" y="318"/>
                  </a:lnTo>
                  <a:lnTo>
                    <a:pt x="208" y="316"/>
                  </a:lnTo>
                  <a:lnTo>
                    <a:pt x="208" y="314"/>
                  </a:lnTo>
                  <a:lnTo>
                    <a:pt x="208" y="312"/>
                  </a:lnTo>
                  <a:lnTo>
                    <a:pt x="210" y="312"/>
                  </a:lnTo>
                  <a:close/>
                  <a:moveTo>
                    <a:pt x="221" y="312"/>
                  </a:moveTo>
                  <a:lnTo>
                    <a:pt x="221" y="314"/>
                  </a:lnTo>
                  <a:lnTo>
                    <a:pt x="219" y="314"/>
                  </a:lnTo>
                  <a:lnTo>
                    <a:pt x="219" y="312"/>
                  </a:lnTo>
                  <a:lnTo>
                    <a:pt x="221" y="312"/>
                  </a:lnTo>
                  <a:lnTo>
                    <a:pt x="219" y="312"/>
                  </a:lnTo>
                  <a:lnTo>
                    <a:pt x="221" y="312"/>
                  </a:lnTo>
                  <a:close/>
                  <a:moveTo>
                    <a:pt x="232" y="312"/>
                  </a:moveTo>
                  <a:lnTo>
                    <a:pt x="233" y="312"/>
                  </a:lnTo>
                  <a:lnTo>
                    <a:pt x="233" y="314"/>
                  </a:lnTo>
                  <a:lnTo>
                    <a:pt x="233" y="316"/>
                  </a:lnTo>
                  <a:lnTo>
                    <a:pt x="232" y="316"/>
                  </a:lnTo>
                  <a:lnTo>
                    <a:pt x="232" y="314"/>
                  </a:lnTo>
                  <a:lnTo>
                    <a:pt x="230" y="314"/>
                  </a:lnTo>
                  <a:lnTo>
                    <a:pt x="230" y="312"/>
                  </a:lnTo>
                  <a:lnTo>
                    <a:pt x="232" y="312"/>
                  </a:lnTo>
                  <a:lnTo>
                    <a:pt x="230" y="314"/>
                  </a:lnTo>
                  <a:lnTo>
                    <a:pt x="228" y="314"/>
                  </a:lnTo>
                  <a:lnTo>
                    <a:pt x="228" y="316"/>
                  </a:lnTo>
                  <a:lnTo>
                    <a:pt x="226" y="316"/>
                  </a:lnTo>
                  <a:lnTo>
                    <a:pt x="224" y="316"/>
                  </a:lnTo>
                  <a:lnTo>
                    <a:pt x="224" y="314"/>
                  </a:lnTo>
                  <a:lnTo>
                    <a:pt x="226" y="314"/>
                  </a:lnTo>
                  <a:lnTo>
                    <a:pt x="226" y="312"/>
                  </a:lnTo>
                  <a:lnTo>
                    <a:pt x="228" y="312"/>
                  </a:lnTo>
                  <a:lnTo>
                    <a:pt x="230" y="312"/>
                  </a:lnTo>
                  <a:lnTo>
                    <a:pt x="232" y="312"/>
                  </a:lnTo>
                  <a:close/>
                  <a:moveTo>
                    <a:pt x="228" y="312"/>
                  </a:moveTo>
                  <a:lnTo>
                    <a:pt x="226" y="312"/>
                  </a:lnTo>
                  <a:lnTo>
                    <a:pt x="228" y="312"/>
                  </a:lnTo>
                  <a:close/>
                  <a:moveTo>
                    <a:pt x="208" y="312"/>
                  </a:moveTo>
                  <a:lnTo>
                    <a:pt x="208" y="311"/>
                  </a:lnTo>
                  <a:lnTo>
                    <a:pt x="208" y="312"/>
                  </a:lnTo>
                  <a:close/>
                  <a:moveTo>
                    <a:pt x="226" y="311"/>
                  </a:moveTo>
                  <a:lnTo>
                    <a:pt x="226" y="312"/>
                  </a:lnTo>
                  <a:lnTo>
                    <a:pt x="224" y="312"/>
                  </a:lnTo>
                  <a:lnTo>
                    <a:pt x="224" y="311"/>
                  </a:lnTo>
                  <a:lnTo>
                    <a:pt x="226" y="311"/>
                  </a:lnTo>
                  <a:close/>
                  <a:moveTo>
                    <a:pt x="232" y="311"/>
                  </a:moveTo>
                  <a:lnTo>
                    <a:pt x="233" y="311"/>
                  </a:lnTo>
                  <a:lnTo>
                    <a:pt x="233" y="312"/>
                  </a:lnTo>
                  <a:lnTo>
                    <a:pt x="235" y="312"/>
                  </a:lnTo>
                  <a:lnTo>
                    <a:pt x="235" y="314"/>
                  </a:lnTo>
                  <a:lnTo>
                    <a:pt x="237" y="314"/>
                  </a:lnTo>
                  <a:lnTo>
                    <a:pt x="237" y="316"/>
                  </a:lnTo>
                  <a:lnTo>
                    <a:pt x="235" y="316"/>
                  </a:lnTo>
                  <a:lnTo>
                    <a:pt x="235" y="318"/>
                  </a:lnTo>
                  <a:lnTo>
                    <a:pt x="233" y="318"/>
                  </a:lnTo>
                  <a:lnTo>
                    <a:pt x="233" y="316"/>
                  </a:lnTo>
                  <a:lnTo>
                    <a:pt x="233" y="314"/>
                  </a:lnTo>
                  <a:lnTo>
                    <a:pt x="233" y="312"/>
                  </a:lnTo>
                  <a:lnTo>
                    <a:pt x="232" y="312"/>
                  </a:lnTo>
                  <a:lnTo>
                    <a:pt x="230" y="312"/>
                  </a:lnTo>
                  <a:lnTo>
                    <a:pt x="230" y="311"/>
                  </a:lnTo>
                  <a:lnTo>
                    <a:pt x="232" y="311"/>
                  </a:lnTo>
                  <a:close/>
                  <a:moveTo>
                    <a:pt x="215" y="311"/>
                  </a:moveTo>
                  <a:lnTo>
                    <a:pt x="215" y="312"/>
                  </a:lnTo>
                  <a:lnTo>
                    <a:pt x="215" y="311"/>
                  </a:lnTo>
                  <a:close/>
                  <a:moveTo>
                    <a:pt x="210" y="311"/>
                  </a:moveTo>
                  <a:lnTo>
                    <a:pt x="208" y="311"/>
                  </a:lnTo>
                  <a:lnTo>
                    <a:pt x="210" y="311"/>
                  </a:lnTo>
                  <a:close/>
                  <a:moveTo>
                    <a:pt x="212" y="311"/>
                  </a:moveTo>
                  <a:lnTo>
                    <a:pt x="212" y="312"/>
                  </a:lnTo>
                  <a:lnTo>
                    <a:pt x="212" y="311"/>
                  </a:lnTo>
                  <a:lnTo>
                    <a:pt x="210" y="311"/>
                  </a:lnTo>
                  <a:lnTo>
                    <a:pt x="212" y="312"/>
                  </a:lnTo>
                  <a:lnTo>
                    <a:pt x="210" y="311"/>
                  </a:lnTo>
                  <a:lnTo>
                    <a:pt x="212" y="311"/>
                  </a:lnTo>
                  <a:close/>
                  <a:moveTo>
                    <a:pt x="215" y="311"/>
                  </a:moveTo>
                  <a:lnTo>
                    <a:pt x="213" y="311"/>
                  </a:lnTo>
                  <a:lnTo>
                    <a:pt x="215" y="309"/>
                  </a:lnTo>
                  <a:lnTo>
                    <a:pt x="215" y="311"/>
                  </a:lnTo>
                  <a:close/>
                  <a:moveTo>
                    <a:pt x="206" y="309"/>
                  </a:moveTo>
                  <a:lnTo>
                    <a:pt x="206" y="311"/>
                  </a:lnTo>
                  <a:lnTo>
                    <a:pt x="206" y="309"/>
                  </a:lnTo>
                  <a:close/>
                  <a:moveTo>
                    <a:pt x="228" y="311"/>
                  </a:moveTo>
                  <a:lnTo>
                    <a:pt x="228" y="309"/>
                  </a:lnTo>
                  <a:lnTo>
                    <a:pt x="230" y="309"/>
                  </a:lnTo>
                  <a:lnTo>
                    <a:pt x="230" y="311"/>
                  </a:lnTo>
                  <a:lnTo>
                    <a:pt x="228" y="311"/>
                  </a:lnTo>
                  <a:close/>
                  <a:moveTo>
                    <a:pt x="212" y="309"/>
                  </a:moveTo>
                  <a:lnTo>
                    <a:pt x="212" y="311"/>
                  </a:lnTo>
                  <a:lnTo>
                    <a:pt x="212" y="309"/>
                  </a:lnTo>
                  <a:close/>
                  <a:moveTo>
                    <a:pt x="221" y="311"/>
                  </a:moveTo>
                  <a:lnTo>
                    <a:pt x="221" y="309"/>
                  </a:lnTo>
                  <a:lnTo>
                    <a:pt x="223" y="309"/>
                  </a:lnTo>
                  <a:lnTo>
                    <a:pt x="221" y="309"/>
                  </a:lnTo>
                  <a:lnTo>
                    <a:pt x="223" y="309"/>
                  </a:lnTo>
                  <a:lnTo>
                    <a:pt x="221" y="311"/>
                  </a:lnTo>
                  <a:close/>
                  <a:moveTo>
                    <a:pt x="224" y="311"/>
                  </a:moveTo>
                  <a:lnTo>
                    <a:pt x="223" y="311"/>
                  </a:lnTo>
                  <a:lnTo>
                    <a:pt x="223" y="312"/>
                  </a:lnTo>
                  <a:lnTo>
                    <a:pt x="223" y="311"/>
                  </a:lnTo>
                  <a:lnTo>
                    <a:pt x="221" y="311"/>
                  </a:lnTo>
                  <a:lnTo>
                    <a:pt x="221" y="312"/>
                  </a:lnTo>
                  <a:lnTo>
                    <a:pt x="221" y="311"/>
                  </a:lnTo>
                  <a:lnTo>
                    <a:pt x="223" y="311"/>
                  </a:lnTo>
                  <a:lnTo>
                    <a:pt x="223" y="309"/>
                  </a:lnTo>
                  <a:lnTo>
                    <a:pt x="224" y="311"/>
                  </a:lnTo>
                  <a:close/>
                  <a:moveTo>
                    <a:pt x="224" y="309"/>
                  </a:moveTo>
                  <a:lnTo>
                    <a:pt x="224" y="311"/>
                  </a:lnTo>
                  <a:lnTo>
                    <a:pt x="224" y="309"/>
                  </a:lnTo>
                  <a:close/>
                  <a:moveTo>
                    <a:pt x="228" y="309"/>
                  </a:moveTo>
                  <a:lnTo>
                    <a:pt x="230" y="309"/>
                  </a:lnTo>
                  <a:lnTo>
                    <a:pt x="228" y="309"/>
                  </a:lnTo>
                  <a:close/>
                  <a:moveTo>
                    <a:pt x="226" y="309"/>
                  </a:moveTo>
                  <a:lnTo>
                    <a:pt x="228" y="309"/>
                  </a:lnTo>
                  <a:lnTo>
                    <a:pt x="228" y="311"/>
                  </a:lnTo>
                  <a:lnTo>
                    <a:pt x="230" y="311"/>
                  </a:lnTo>
                  <a:lnTo>
                    <a:pt x="232" y="311"/>
                  </a:lnTo>
                  <a:lnTo>
                    <a:pt x="230" y="311"/>
                  </a:lnTo>
                  <a:lnTo>
                    <a:pt x="230" y="312"/>
                  </a:lnTo>
                  <a:lnTo>
                    <a:pt x="228" y="312"/>
                  </a:lnTo>
                  <a:lnTo>
                    <a:pt x="226" y="311"/>
                  </a:lnTo>
                  <a:lnTo>
                    <a:pt x="228" y="311"/>
                  </a:lnTo>
                  <a:lnTo>
                    <a:pt x="230" y="311"/>
                  </a:lnTo>
                  <a:lnTo>
                    <a:pt x="228" y="311"/>
                  </a:lnTo>
                  <a:lnTo>
                    <a:pt x="226" y="311"/>
                  </a:lnTo>
                  <a:lnTo>
                    <a:pt x="224" y="311"/>
                  </a:lnTo>
                  <a:lnTo>
                    <a:pt x="226" y="311"/>
                  </a:lnTo>
                  <a:lnTo>
                    <a:pt x="226" y="309"/>
                  </a:lnTo>
                  <a:lnTo>
                    <a:pt x="228" y="309"/>
                  </a:lnTo>
                  <a:lnTo>
                    <a:pt x="226" y="309"/>
                  </a:lnTo>
                  <a:close/>
                  <a:moveTo>
                    <a:pt x="228" y="309"/>
                  </a:moveTo>
                  <a:lnTo>
                    <a:pt x="226" y="309"/>
                  </a:lnTo>
                  <a:lnTo>
                    <a:pt x="228" y="309"/>
                  </a:lnTo>
                  <a:close/>
                  <a:moveTo>
                    <a:pt x="230" y="307"/>
                  </a:moveTo>
                  <a:lnTo>
                    <a:pt x="230" y="309"/>
                  </a:lnTo>
                  <a:lnTo>
                    <a:pt x="228" y="309"/>
                  </a:lnTo>
                  <a:lnTo>
                    <a:pt x="228" y="307"/>
                  </a:lnTo>
                  <a:lnTo>
                    <a:pt x="230" y="307"/>
                  </a:lnTo>
                  <a:close/>
                  <a:moveTo>
                    <a:pt x="212" y="309"/>
                  </a:moveTo>
                  <a:lnTo>
                    <a:pt x="210" y="309"/>
                  </a:lnTo>
                  <a:lnTo>
                    <a:pt x="212" y="309"/>
                  </a:lnTo>
                  <a:lnTo>
                    <a:pt x="212" y="307"/>
                  </a:lnTo>
                  <a:lnTo>
                    <a:pt x="212" y="309"/>
                  </a:lnTo>
                  <a:close/>
                  <a:moveTo>
                    <a:pt x="210" y="307"/>
                  </a:moveTo>
                  <a:lnTo>
                    <a:pt x="210" y="309"/>
                  </a:lnTo>
                  <a:lnTo>
                    <a:pt x="210" y="307"/>
                  </a:lnTo>
                  <a:lnTo>
                    <a:pt x="210" y="309"/>
                  </a:lnTo>
                  <a:lnTo>
                    <a:pt x="210" y="311"/>
                  </a:lnTo>
                  <a:lnTo>
                    <a:pt x="208" y="311"/>
                  </a:lnTo>
                  <a:lnTo>
                    <a:pt x="208" y="312"/>
                  </a:lnTo>
                  <a:lnTo>
                    <a:pt x="206" y="312"/>
                  </a:lnTo>
                  <a:lnTo>
                    <a:pt x="206" y="314"/>
                  </a:lnTo>
                  <a:lnTo>
                    <a:pt x="206" y="312"/>
                  </a:lnTo>
                  <a:lnTo>
                    <a:pt x="204" y="312"/>
                  </a:lnTo>
                  <a:lnTo>
                    <a:pt x="204" y="311"/>
                  </a:lnTo>
                  <a:lnTo>
                    <a:pt x="204" y="309"/>
                  </a:lnTo>
                  <a:lnTo>
                    <a:pt x="206" y="309"/>
                  </a:lnTo>
                  <a:lnTo>
                    <a:pt x="204" y="311"/>
                  </a:lnTo>
                  <a:lnTo>
                    <a:pt x="206" y="309"/>
                  </a:lnTo>
                  <a:lnTo>
                    <a:pt x="208" y="309"/>
                  </a:lnTo>
                  <a:lnTo>
                    <a:pt x="206" y="309"/>
                  </a:lnTo>
                  <a:lnTo>
                    <a:pt x="206" y="311"/>
                  </a:lnTo>
                  <a:lnTo>
                    <a:pt x="208" y="311"/>
                  </a:lnTo>
                  <a:lnTo>
                    <a:pt x="206" y="311"/>
                  </a:lnTo>
                  <a:lnTo>
                    <a:pt x="208" y="311"/>
                  </a:lnTo>
                  <a:lnTo>
                    <a:pt x="208" y="309"/>
                  </a:lnTo>
                  <a:lnTo>
                    <a:pt x="210" y="309"/>
                  </a:lnTo>
                  <a:lnTo>
                    <a:pt x="210" y="307"/>
                  </a:lnTo>
                  <a:close/>
                  <a:moveTo>
                    <a:pt x="223" y="309"/>
                  </a:moveTo>
                  <a:lnTo>
                    <a:pt x="223" y="307"/>
                  </a:lnTo>
                  <a:lnTo>
                    <a:pt x="223" y="309"/>
                  </a:lnTo>
                  <a:close/>
                  <a:moveTo>
                    <a:pt x="208" y="307"/>
                  </a:moveTo>
                  <a:lnTo>
                    <a:pt x="206" y="307"/>
                  </a:lnTo>
                  <a:lnTo>
                    <a:pt x="206" y="309"/>
                  </a:lnTo>
                  <a:lnTo>
                    <a:pt x="206" y="307"/>
                  </a:lnTo>
                  <a:lnTo>
                    <a:pt x="208" y="307"/>
                  </a:lnTo>
                  <a:close/>
                  <a:moveTo>
                    <a:pt x="224" y="309"/>
                  </a:moveTo>
                  <a:lnTo>
                    <a:pt x="224" y="307"/>
                  </a:lnTo>
                  <a:lnTo>
                    <a:pt x="224" y="309"/>
                  </a:lnTo>
                  <a:close/>
                  <a:moveTo>
                    <a:pt x="226" y="307"/>
                  </a:moveTo>
                  <a:lnTo>
                    <a:pt x="228" y="307"/>
                  </a:lnTo>
                  <a:lnTo>
                    <a:pt x="226" y="307"/>
                  </a:lnTo>
                  <a:close/>
                  <a:moveTo>
                    <a:pt x="201" y="307"/>
                  </a:moveTo>
                  <a:lnTo>
                    <a:pt x="201" y="309"/>
                  </a:lnTo>
                  <a:lnTo>
                    <a:pt x="199" y="307"/>
                  </a:lnTo>
                  <a:lnTo>
                    <a:pt x="201" y="307"/>
                  </a:lnTo>
                  <a:close/>
                  <a:moveTo>
                    <a:pt x="212" y="305"/>
                  </a:moveTo>
                  <a:lnTo>
                    <a:pt x="212" y="307"/>
                  </a:lnTo>
                  <a:lnTo>
                    <a:pt x="212" y="305"/>
                  </a:lnTo>
                  <a:close/>
                  <a:moveTo>
                    <a:pt x="230" y="305"/>
                  </a:moveTo>
                  <a:lnTo>
                    <a:pt x="232" y="305"/>
                  </a:lnTo>
                  <a:lnTo>
                    <a:pt x="233" y="307"/>
                  </a:lnTo>
                  <a:lnTo>
                    <a:pt x="233" y="309"/>
                  </a:lnTo>
                  <a:lnTo>
                    <a:pt x="233" y="311"/>
                  </a:lnTo>
                  <a:lnTo>
                    <a:pt x="235" y="311"/>
                  </a:lnTo>
                  <a:lnTo>
                    <a:pt x="235" y="312"/>
                  </a:lnTo>
                  <a:lnTo>
                    <a:pt x="233" y="312"/>
                  </a:lnTo>
                  <a:lnTo>
                    <a:pt x="233" y="311"/>
                  </a:lnTo>
                  <a:lnTo>
                    <a:pt x="232" y="311"/>
                  </a:lnTo>
                  <a:lnTo>
                    <a:pt x="230" y="311"/>
                  </a:lnTo>
                  <a:lnTo>
                    <a:pt x="230" y="309"/>
                  </a:lnTo>
                  <a:lnTo>
                    <a:pt x="230" y="307"/>
                  </a:lnTo>
                  <a:lnTo>
                    <a:pt x="230" y="309"/>
                  </a:lnTo>
                  <a:lnTo>
                    <a:pt x="230" y="307"/>
                  </a:lnTo>
                  <a:lnTo>
                    <a:pt x="228" y="307"/>
                  </a:lnTo>
                  <a:lnTo>
                    <a:pt x="228" y="309"/>
                  </a:lnTo>
                  <a:lnTo>
                    <a:pt x="228" y="307"/>
                  </a:lnTo>
                  <a:lnTo>
                    <a:pt x="228" y="305"/>
                  </a:lnTo>
                  <a:lnTo>
                    <a:pt x="230" y="305"/>
                  </a:lnTo>
                  <a:close/>
                  <a:moveTo>
                    <a:pt x="232" y="305"/>
                  </a:moveTo>
                  <a:lnTo>
                    <a:pt x="233" y="305"/>
                  </a:lnTo>
                  <a:lnTo>
                    <a:pt x="232" y="305"/>
                  </a:lnTo>
                  <a:lnTo>
                    <a:pt x="233" y="305"/>
                  </a:lnTo>
                  <a:lnTo>
                    <a:pt x="232" y="305"/>
                  </a:lnTo>
                  <a:close/>
                  <a:moveTo>
                    <a:pt x="224" y="309"/>
                  </a:moveTo>
                  <a:lnTo>
                    <a:pt x="223" y="309"/>
                  </a:lnTo>
                  <a:lnTo>
                    <a:pt x="223" y="307"/>
                  </a:lnTo>
                  <a:lnTo>
                    <a:pt x="223" y="305"/>
                  </a:lnTo>
                  <a:lnTo>
                    <a:pt x="224" y="305"/>
                  </a:lnTo>
                  <a:lnTo>
                    <a:pt x="224" y="307"/>
                  </a:lnTo>
                  <a:lnTo>
                    <a:pt x="224" y="309"/>
                  </a:lnTo>
                  <a:close/>
                  <a:moveTo>
                    <a:pt x="217" y="303"/>
                  </a:moveTo>
                  <a:lnTo>
                    <a:pt x="215" y="303"/>
                  </a:lnTo>
                  <a:lnTo>
                    <a:pt x="217" y="303"/>
                  </a:lnTo>
                  <a:close/>
                  <a:moveTo>
                    <a:pt x="215" y="303"/>
                  </a:moveTo>
                  <a:lnTo>
                    <a:pt x="217" y="303"/>
                  </a:lnTo>
                  <a:lnTo>
                    <a:pt x="217" y="305"/>
                  </a:lnTo>
                  <a:lnTo>
                    <a:pt x="215" y="305"/>
                  </a:lnTo>
                  <a:lnTo>
                    <a:pt x="213" y="305"/>
                  </a:lnTo>
                  <a:lnTo>
                    <a:pt x="213" y="303"/>
                  </a:lnTo>
                  <a:lnTo>
                    <a:pt x="215" y="303"/>
                  </a:lnTo>
                  <a:close/>
                  <a:moveTo>
                    <a:pt x="201" y="301"/>
                  </a:moveTo>
                  <a:lnTo>
                    <a:pt x="201" y="303"/>
                  </a:lnTo>
                  <a:lnTo>
                    <a:pt x="202" y="303"/>
                  </a:lnTo>
                  <a:lnTo>
                    <a:pt x="201" y="303"/>
                  </a:lnTo>
                  <a:lnTo>
                    <a:pt x="199" y="303"/>
                  </a:lnTo>
                  <a:lnTo>
                    <a:pt x="201" y="303"/>
                  </a:lnTo>
                  <a:lnTo>
                    <a:pt x="201" y="301"/>
                  </a:lnTo>
                  <a:lnTo>
                    <a:pt x="201" y="303"/>
                  </a:lnTo>
                  <a:lnTo>
                    <a:pt x="201" y="301"/>
                  </a:lnTo>
                  <a:close/>
                  <a:moveTo>
                    <a:pt x="202" y="301"/>
                  </a:moveTo>
                  <a:lnTo>
                    <a:pt x="201" y="301"/>
                  </a:lnTo>
                  <a:lnTo>
                    <a:pt x="202" y="301"/>
                  </a:lnTo>
                  <a:close/>
                  <a:moveTo>
                    <a:pt x="217" y="300"/>
                  </a:moveTo>
                  <a:lnTo>
                    <a:pt x="219" y="300"/>
                  </a:lnTo>
                  <a:lnTo>
                    <a:pt x="221" y="300"/>
                  </a:lnTo>
                  <a:lnTo>
                    <a:pt x="221" y="301"/>
                  </a:lnTo>
                  <a:lnTo>
                    <a:pt x="221" y="303"/>
                  </a:lnTo>
                  <a:lnTo>
                    <a:pt x="221" y="305"/>
                  </a:lnTo>
                  <a:lnTo>
                    <a:pt x="223" y="305"/>
                  </a:lnTo>
                  <a:lnTo>
                    <a:pt x="221" y="305"/>
                  </a:lnTo>
                  <a:lnTo>
                    <a:pt x="221" y="303"/>
                  </a:lnTo>
                  <a:lnTo>
                    <a:pt x="223" y="303"/>
                  </a:lnTo>
                  <a:lnTo>
                    <a:pt x="223" y="301"/>
                  </a:lnTo>
                  <a:lnTo>
                    <a:pt x="221" y="301"/>
                  </a:lnTo>
                  <a:lnTo>
                    <a:pt x="223" y="301"/>
                  </a:lnTo>
                  <a:lnTo>
                    <a:pt x="223" y="303"/>
                  </a:lnTo>
                  <a:lnTo>
                    <a:pt x="223" y="305"/>
                  </a:lnTo>
                  <a:lnTo>
                    <a:pt x="223" y="303"/>
                  </a:lnTo>
                  <a:lnTo>
                    <a:pt x="223" y="305"/>
                  </a:lnTo>
                  <a:lnTo>
                    <a:pt x="223" y="307"/>
                  </a:lnTo>
                  <a:lnTo>
                    <a:pt x="221" y="307"/>
                  </a:lnTo>
                  <a:lnTo>
                    <a:pt x="221" y="309"/>
                  </a:lnTo>
                  <a:lnTo>
                    <a:pt x="221" y="311"/>
                  </a:lnTo>
                  <a:lnTo>
                    <a:pt x="219" y="311"/>
                  </a:lnTo>
                  <a:lnTo>
                    <a:pt x="219" y="312"/>
                  </a:lnTo>
                  <a:lnTo>
                    <a:pt x="217" y="312"/>
                  </a:lnTo>
                  <a:lnTo>
                    <a:pt x="217" y="311"/>
                  </a:lnTo>
                  <a:lnTo>
                    <a:pt x="217" y="309"/>
                  </a:lnTo>
                  <a:lnTo>
                    <a:pt x="217" y="307"/>
                  </a:lnTo>
                  <a:lnTo>
                    <a:pt x="217" y="305"/>
                  </a:lnTo>
                  <a:lnTo>
                    <a:pt x="219" y="303"/>
                  </a:lnTo>
                  <a:lnTo>
                    <a:pt x="217" y="305"/>
                  </a:lnTo>
                  <a:lnTo>
                    <a:pt x="217" y="303"/>
                  </a:lnTo>
                  <a:lnTo>
                    <a:pt x="217" y="301"/>
                  </a:lnTo>
                  <a:lnTo>
                    <a:pt x="217" y="300"/>
                  </a:lnTo>
                  <a:lnTo>
                    <a:pt x="217" y="298"/>
                  </a:lnTo>
                  <a:lnTo>
                    <a:pt x="217" y="300"/>
                  </a:lnTo>
                  <a:close/>
                  <a:moveTo>
                    <a:pt x="228" y="296"/>
                  </a:moveTo>
                  <a:lnTo>
                    <a:pt x="230" y="296"/>
                  </a:lnTo>
                  <a:lnTo>
                    <a:pt x="230" y="298"/>
                  </a:lnTo>
                  <a:lnTo>
                    <a:pt x="228" y="298"/>
                  </a:lnTo>
                  <a:lnTo>
                    <a:pt x="228" y="296"/>
                  </a:lnTo>
                  <a:lnTo>
                    <a:pt x="228" y="298"/>
                  </a:lnTo>
                  <a:lnTo>
                    <a:pt x="228" y="296"/>
                  </a:lnTo>
                  <a:close/>
                  <a:moveTo>
                    <a:pt x="219" y="298"/>
                  </a:moveTo>
                  <a:lnTo>
                    <a:pt x="219" y="296"/>
                  </a:lnTo>
                  <a:lnTo>
                    <a:pt x="217" y="296"/>
                  </a:lnTo>
                  <a:lnTo>
                    <a:pt x="219" y="296"/>
                  </a:lnTo>
                  <a:lnTo>
                    <a:pt x="219" y="298"/>
                  </a:lnTo>
                  <a:close/>
                  <a:moveTo>
                    <a:pt x="230" y="296"/>
                  </a:moveTo>
                  <a:lnTo>
                    <a:pt x="228" y="296"/>
                  </a:lnTo>
                  <a:lnTo>
                    <a:pt x="228" y="294"/>
                  </a:lnTo>
                  <a:lnTo>
                    <a:pt x="228" y="296"/>
                  </a:lnTo>
                  <a:lnTo>
                    <a:pt x="230" y="296"/>
                  </a:lnTo>
                  <a:close/>
                  <a:moveTo>
                    <a:pt x="230" y="296"/>
                  </a:moveTo>
                  <a:lnTo>
                    <a:pt x="230" y="294"/>
                  </a:lnTo>
                  <a:lnTo>
                    <a:pt x="232" y="294"/>
                  </a:lnTo>
                  <a:lnTo>
                    <a:pt x="232" y="296"/>
                  </a:lnTo>
                  <a:lnTo>
                    <a:pt x="230" y="296"/>
                  </a:lnTo>
                  <a:close/>
                  <a:moveTo>
                    <a:pt x="201" y="294"/>
                  </a:moveTo>
                  <a:lnTo>
                    <a:pt x="202" y="294"/>
                  </a:lnTo>
                  <a:lnTo>
                    <a:pt x="202" y="296"/>
                  </a:lnTo>
                  <a:lnTo>
                    <a:pt x="201" y="296"/>
                  </a:lnTo>
                  <a:lnTo>
                    <a:pt x="201" y="294"/>
                  </a:lnTo>
                  <a:close/>
                  <a:moveTo>
                    <a:pt x="217" y="292"/>
                  </a:moveTo>
                  <a:lnTo>
                    <a:pt x="217" y="290"/>
                  </a:lnTo>
                  <a:lnTo>
                    <a:pt x="217" y="292"/>
                  </a:lnTo>
                  <a:close/>
                  <a:moveTo>
                    <a:pt x="213" y="290"/>
                  </a:moveTo>
                  <a:lnTo>
                    <a:pt x="212" y="290"/>
                  </a:lnTo>
                  <a:lnTo>
                    <a:pt x="213" y="290"/>
                  </a:lnTo>
                  <a:lnTo>
                    <a:pt x="212" y="290"/>
                  </a:lnTo>
                  <a:lnTo>
                    <a:pt x="213" y="289"/>
                  </a:lnTo>
                  <a:lnTo>
                    <a:pt x="213" y="290"/>
                  </a:lnTo>
                  <a:close/>
                  <a:moveTo>
                    <a:pt x="224" y="283"/>
                  </a:moveTo>
                  <a:lnTo>
                    <a:pt x="224" y="281"/>
                  </a:lnTo>
                  <a:lnTo>
                    <a:pt x="226" y="281"/>
                  </a:lnTo>
                  <a:lnTo>
                    <a:pt x="224" y="281"/>
                  </a:lnTo>
                  <a:lnTo>
                    <a:pt x="224" y="283"/>
                  </a:lnTo>
                  <a:close/>
                  <a:moveTo>
                    <a:pt x="226" y="281"/>
                  </a:moveTo>
                  <a:lnTo>
                    <a:pt x="224" y="281"/>
                  </a:lnTo>
                  <a:lnTo>
                    <a:pt x="226" y="280"/>
                  </a:lnTo>
                  <a:lnTo>
                    <a:pt x="226" y="281"/>
                  </a:lnTo>
                  <a:close/>
                  <a:moveTo>
                    <a:pt x="215" y="280"/>
                  </a:moveTo>
                  <a:lnTo>
                    <a:pt x="215" y="281"/>
                  </a:lnTo>
                  <a:lnTo>
                    <a:pt x="215" y="283"/>
                  </a:lnTo>
                  <a:lnTo>
                    <a:pt x="217" y="283"/>
                  </a:lnTo>
                  <a:lnTo>
                    <a:pt x="217" y="285"/>
                  </a:lnTo>
                  <a:lnTo>
                    <a:pt x="217" y="283"/>
                  </a:lnTo>
                  <a:lnTo>
                    <a:pt x="217" y="285"/>
                  </a:lnTo>
                  <a:lnTo>
                    <a:pt x="219" y="285"/>
                  </a:lnTo>
                  <a:lnTo>
                    <a:pt x="217" y="285"/>
                  </a:lnTo>
                  <a:lnTo>
                    <a:pt x="217" y="287"/>
                  </a:lnTo>
                  <a:lnTo>
                    <a:pt x="217" y="289"/>
                  </a:lnTo>
                  <a:lnTo>
                    <a:pt x="217" y="290"/>
                  </a:lnTo>
                  <a:lnTo>
                    <a:pt x="217" y="289"/>
                  </a:lnTo>
                  <a:lnTo>
                    <a:pt x="217" y="287"/>
                  </a:lnTo>
                  <a:lnTo>
                    <a:pt x="215" y="287"/>
                  </a:lnTo>
                  <a:lnTo>
                    <a:pt x="215" y="285"/>
                  </a:lnTo>
                  <a:lnTo>
                    <a:pt x="215" y="283"/>
                  </a:lnTo>
                  <a:lnTo>
                    <a:pt x="215" y="281"/>
                  </a:lnTo>
                  <a:lnTo>
                    <a:pt x="215" y="280"/>
                  </a:lnTo>
                  <a:close/>
                  <a:moveTo>
                    <a:pt x="224" y="281"/>
                  </a:moveTo>
                  <a:lnTo>
                    <a:pt x="224" y="280"/>
                  </a:lnTo>
                  <a:lnTo>
                    <a:pt x="224" y="281"/>
                  </a:lnTo>
                  <a:close/>
                  <a:moveTo>
                    <a:pt x="213" y="267"/>
                  </a:moveTo>
                  <a:lnTo>
                    <a:pt x="213" y="265"/>
                  </a:lnTo>
                  <a:lnTo>
                    <a:pt x="213" y="267"/>
                  </a:lnTo>
                  <a:close/>
                  <a:moveTo>
                    <a:pt x="213" y="265"/>
                  </a:moveTo>
                  <a:lnTo>
                    <a:pt x="212" y="265"/>
                  </a:lnTo>
                  <a:lnTo>
                    <a:pt x="213" y="265"/>
                  </a:lnTo>
                  <a:close/>
                  <a:moveTo>
                    <a:pt x="208" y="259"/>
                  </a:moveTo>
                  <a:lnTo>
                    <a:pt x="208" y="258"/>
                  </a:lnTo>
                  <a:lnTo>
                    <a:pt x="208" y="259"/>
                  </a:lnTo>
                  <a:close/>
                  <a:moveTo>
                    <a:pt x="213" y="259"/>
                  </a:moveTo>
                  <a:lnTo>
                    <a:pt x="213" y="258"/>
                  </a:lnTo>
                  <a:lnTo>
                    <a:pt x="215" y="259"/>
                  </a:lnTo>
                  <a:lnTo>
                    <a:pt x="213" y="259"/>
                  </a:lnTo>
                  <a:close/>
                  <a:moveTo>
                    <a:pt x="213" y="261"/>
                  </a:moveTo>
                  <a:lnTo>
                    <a:pt x="213" y="259"/>
                  </a:lnTo>
                  <a:lnTo>
                    <a:pt x="213" y="258"/>
                  </a:lnTo>
                  <a:lnTo>
                    <a:pt x="213" y="256"/>
                  </a:lnTo>
                  <a:lnTo>
                    <a:pt x="213" y="258"/>
                  </a:lnTo>
                  <a:lnTo>
                    <a:pt x="213" y="259"/>
                  </a:lnTo>
                  <a:lnTo>
                    <a:pt x="213" y="261"/>
                  </a:lnTo>
                  <a:close/>
                  <a:moveTo>
                    <a:pt x="202" y="256"/>
                  </a:moveTo>
                  <a:lnTo>
                    <a:pt x="204" y="256"/>
                  </a:lnTo>
                  <a:lnTo>
                    <a:pt x="204" y="258"/>
                  </a:lnTo>
                  <a:lnTo>
                    <a:pt x="202" y="258"/>
                  </a:lnTo>
                  <a:lnTo>
                    <a:pt x="204" y="258"/>
                  </a:lnTo>
                  <a:lnTo>
                    <a:pt x="202" y="258"/>
                  </a:lnTo>
                  <a:lnTo>
                    <a:pt x="204" y="258"/>
                  </a:lnTo>
                  <a:lnTo>
                    <a:pt x="202" y="258"/>
                  </a:lnTo>
                  <a:lnTo>
                    <a:pt x="204" y="258"/>
                  </a:lnTo>
                  <a:lnTo>
                    <a:pt x="202" y="258"/>
                  </a:lnTo>
                  <a:lnTo>
                    <a:pt x="202" y="259"/>
                  </a:lnTo>
                  <a:lnTo>
                    <a:pt x="202" y="258"/>
                  </a:lnTo>
                  <a:lnTo>
                    <a:pt x="202" y="256"/>
                  </a:lnTo>
                  <a:close/>
                  <a:moveTo>
                    <a:pt x="215" y="256"/>
                  </a:moveTo>
                  <a:lnTo>
                    <a:pt x="213" y="254"/>
                  </a:lnTo>
                  <a:lnTo>
                    <a:pt x="215" y="254"/>
                  </a:lnTo>
                  <a:lnTo>
                    <a:pt x="215" y="256"/>
                  </a:lnTo>
                  <a:close/>
                  <a:moveTo>
                    <a:pt x="202" y="256"/>
                  </a:moveTo>
                  <a:lnTo>
                    <a:pt x="202" y="254"/>
                  </a:lnTo>
                  <a:lnTo>
                    <a:pt x="202" y="256"/>
                  </a:lnTo>
                  <a:close/>
                  <a:moveTo>
                    <a:pt x="213" y="254"/>
                  </a:moveTo>
                  <a:lnTo>
                    <a:pt x="213" y="252"/>
                  </a:lnTo>
                  <a:lnTo>
                    <a:pt x="213" y="254"/>
                  </a:lnTo>
                  <a:close/>
                  <a:moveTo>
                    <a:pt x="213" y="250"/>
                  </a:moveTo>
                  <a:lnTo>
                    <a:pt x="212" y="250"/>
                  </a:lnTo>
                  <a:lnTo>
                    <a:pt x="213" y="250"/>
                  </a:lnTo>
                  <a:close/>
                  <a:moveTo>
                    <a:pt x="199" y="247"/>
                  </a:moveTo>
                  <a:lnTo>
                    <a:pt x="199" y="248"/>
                  </a:lnTo>
                  <a:lnTo>
                    <a:pt x="199" y="247"/>
                  </a:lnTo>
                  <a:close/>
                  <a:moveTo>
                    <a:pt x="199" y="245"/>
                  </a:moveTo>
                  <a:lnTo>
                    <a:pt x="199" y="247"/>
                  </a:lnTo>
                  <a:lnTo>
                    <a:pt x="199" y="245"/>
                  </a:lnTo>
                  <a:lnTo>
                    <a:pt x="201" y="245"/>
                  </a:lnTo>
                  <a:lnTo>
                    <a:pt x="199" y="245"/>
                  </a:lnTo>
                  <a:close/>
                  <a:moveTo>
                    <a:pt x="199" y="243"/>
                  </a:moveTo>
                  <a:lnTo>
                    <a:pt x="199" y="241"/>
                  </a:lnTo>
                  <a:lnTo>
                    <a:pt x="199" y="243"/>
                  </a:lnTo>
                  <a:close/>
                  <a:moveTo>
                    <a:pt x="199" y="237"/>
                  </a:moveTo>
                  <a:lnTo>
                    <a:pt x="197" y="237"/>
                  </a:lnTo>
                  <a:lnTo>
                    <a:pt x="199" y="237"/>
                  </a:lnTo>
                  <a:lnTo>
                    <a:pt x="199" y="236"/>
                  </a:lnTo>
                  <a:lnTo>
                    <a:pt x="199" y="237"/>
                  </a:lnTo>
                  <a:close/>
                  <a:moveTo>
                    <a:pt x="199" y="236"/>
                  </a:moveTo>
                  <a:lnTo>
                    <a:pt x="197" y="236"/>
                  </a:lnTo>
                  <a:lnTo>
                    <a:pt x="199" y="236"/>
                  </a:lnTo>
                  <a:close/>
                  <a:moveTo>
                    <a:pt x="204" y="223"/>
                  </a:moveTo>
                  <a:lnTo>
                    <a:pt x="204" y="225"/>
                  </a:lnTo>
                  <a:lnTo>
                    <a:pt x="202" y="225"/>
                  </a:lnTo>
                  <a:lnTo>
                    <a:pt x="202" y="223"/>
                  </a:lnTo>
                  <a:lnTo>
                    <a:pt x="204" y="223"/>
                  </a:lnTo>
                  <a:close/>
                  <a:moveTo>
                    <a:pt x="204" y="223"/>
                  </a:moveTo>
                  <a:lnTo>
                    <a:pt x="202" y="221"/>
                  </a:lnTo>
                  <a:lnTo>
                    <a:pt x="204" y="221"/>
                  </a:lnTo>
                  <a:lnTo>
                    <a:pt x="204" y="223"/>
                  </a:lnTo>
                  <a:close/>
                  <a:moveTo>
                    <a:pt x="202" y="221"/>
                  </a:moveTo>
                  <a:lnTo>
                    <a:pt x="202" y="223"/>
                  </a:lnTo>
                  <a:lnTo>
                    <a:pt x="202" y="221"/>
                  </a:lnTo>
                  <a:close/>
                  <a:moveTo>
                    <a:pt x="51" y="219"/>
                  </a:moveTo>
                  <a:lnTo>
                    <a:pt x="49" y="219"/>
                  </a:lnTo>
                  <a:lnTo>
                    <a:pt x="49" y="221"/>
                  </a:lnTo>
                  <a:lnTo>
                    <a:pt x="49" y="219"/>
                  </a:lnTo>
                  <a:lnTo>
                    <a:pt x="51" y="219"/>
                  </a:lnTo>
                  <a:close/>
                  <a:moveTo>
                    <a:pt x="197" y="214"/>
                  </a:moveTo>
                  <a:lnTo>
                    <a:pt x="197" y="212"/>
                  </a:lnTo>
                  <a:lnTo>
                    <a:pt x="197" y="214"/>
                  </a:lnTo>
                  <a:close/>
                  <a:moveTo>
                    <a:pt x="199" y="208"/>
                  </a:moveTo>
                  <a:lnTo>
                    <a:pt x="201" y="208"/>
                  </a:lnTo>
                  <a:lnTo>
                    <a:pt x="199" y="208"/>
                  </a:lnTo>
                  <a:close/>
                  <a:moveTo>
                    <a:pt x="193" y="197"/>
                  </a:moveTo>
                  <a:lnTo>
                    <a:pt x="193" y="195"/>
                  </a:lnTo>
                  <a:lnTo>
                    <a:pt x="193" y="197"/>
                  </a:lnTo>
                  <a:close/>
                  <a:moveTo>
                    <a:pt x="109" y="192"/>
                  </a:moveTo>
                  <a:lnTo>
                    <a:pt x="108" y="192"/>
                  </a:lnTo>
                  <a:lnTo>
                    <a:pt x="109" y="192"/>
                  </a:lnTo>
                  <a:close/>
                  <a:moveTo>
                    <a:pt x="108" y="192"/>
                  </a:moveTo>
                  <a:lnTo>
                    <a:pt x="106" y="192"/>
                  </a:lnTo>
                  <a:lnTo>
                    <a:pt x="108" y="192"/>
                  </a:lnTo>
                  <a:close/>
                  <a:moveTo>
                    <a:pt x="100" y="190"/>
                  </a:moveTo>
                  <a:lnTo>
                    <a:pt x="100" y="188"/>
                  </a:lnTo>
                  <a:lnTo>
                    <a:pt x="100" y="190"/>
                  </a:lnTo>
                  <a:close/>
                  <a:moveTo>
                    <a:pt x="98" y="186"/>
                  </a:moveTo>
                  <a:lnTo>
                    <a:pt x="100" y="186"/>
                  </a:lnTo>
                  <a:lnTo>
                    <a:pt x="100" y="188"/>
                  </a:lnTo>
                  <a:lnTo>
                    <a:pt x="98" y="188"/>
                  </a:lnTo>
                  <a:lnTo>
                    <a:pt x="98" y="186"/>
                  </a:lnTo>
                  <a:lnTo>
                    <a:pt x="98" y="184"/>
                  </a:lnTo>
                  <a:lnTo>
                    <a:pt x="98" y="186"/>
                  </a:lnTo>
                  <a:close/>
                  <a:moveTo>
                    <a:pt x="95" y="186"/>
                  </a:moveTo>
                  <a:lnTo>
                    <a:pt x="95" y="184"/>
                  </a:lnTo>
                  <a:lnTo>
                    <a:pt x="95" y="186"/>
                  </a:lnTo>
                  <a:close/>
                  <a:moveTo>
                    <a:pt x="100" y="184"/>
                  </a:moveTo>
                  <a:lnTo>
                    <a:pt x="100" y="186"/>
                  </a:lnTo>
                  <a:lnTo>
                    <a:pt x="100" y="184"/>
                  </a:lnTo>
                  <a:lnTo>
                    <a:pt x="98" y="184"/>
                  </a:lnTo>
                  <a:lnTo>
                    <a:pt x="100" y="184"/>
                  </a:lnTo>
                  <a:close/>
                  <a:moveTo>
                    <a:pt x="98" y="184"/>
                  </a:moveTo>
                  <a:lnTo>
                    <a:pt x="100" y="184"/>
                  </a:lnTo>
                  <a:lnTo>
                    <a:pt x="98" y="186"/>
                  </a:lnTo>
                  <a:lnTo>
                    <a:pt x="98" y="184"/>
                  </a:lnTo>
                  <a:lnTo>
                    <a:pt x="97" y="184"/>
                  </a:lnTo>
                  <a:lnTo>
                    <a:pt x="98" y="184"/>
                  </a:lnTo>
                  <a:lnTo>
                    <a:pt x="97" y="184"/>
                  </a:lnTo>
                  <a:lnTo>
                    <a:pt x="98" y="184"/>
                  </a:lnTo>
                  <a:close/>
                  <a:moveTo>
                    <a:pt x="93" y="184"/>
                  </a:moveTo>
                  <a:lnTo>
                    <a:pt x="93" y="183"/>
                  </a:lnTo>
                  <a:lnTo>
                    <a:pt x="93" y="184"/>
                  </a:lnTo>
                  <a:close/>
                  <a:moveTo>
                    <a:pt x="100" y="183"/>
                  </a:moveTo>
                  <a:lnTo>
                    <a:pt x="100" y="184"/>
                  </a:lnTo>
                  <a:lnTo>
                    <a:pt x="100" y="186"/>
                  </a:lnTo>
                  <a:lnTo>
                    <a:pt x="100" y="184"/>
                  </a:lnTo>
                  <a:lnTo>
                    <a:pt x="100" y="183"/>
                  </a:lnTo>
                  <a:close/>
                  <a:moveTo>
                    <a:pt x="100" y="183"/>
                  </a:moveTo>
                  <a:lnTo>
                    <a:pt x="100" y="184"/>
                  </a:lnTo>
                  <a:lnTo>
                    <a:pt x="100" y="183"/>
                  </a:lnTo>
                  <a:lnTo>
                    <a:pt x="100" y="184"/>
                  </a:lnTo>
                  <a:lnTo>
                    <a:pt x="98" y="184"/>
                  </a:lnTo>
                  <a:lnTo>
                    <a:pt x="98" y="183"/>
                  </a:lnTo>
                  <a:lnTo>
                    <a:pt x="100" y="183"/>
                  </a:lnTo>
                  <a:lnTo>
                    <a:pt x="98" y="183"/>
                  </a:lnTo>
                  <a:lnTo>
                    <a:pt x="100" y="183"/>
                  </a:lnTo>
                  <a:close/>
                  <a:moveTo>
                    <a:pt x="93" y="184"/>
                  </a:moveTo>
                  <a:lnTo>
                    <a:pt x="93" y="186"/>
                  </a:lnTo>
                  <a:lnTo>
                    <a:pt x="91" y="186"/>
                  </a:lnTo>
                  <a:lnTo>
                    <a:pt x="91" y="184"/>
                  </a:lnTo>
                  <a:lnTo>
                    <a:pt x="91" y="186"/>
                  </a:lnTo>
                  <a:lnTo>
                    <a:pt x="93" y="186"/>
                  </a:lnTo>
                  <a:lnTo>
                    <a:pt x="91" y="186"/>
                  </a:lnTo>
                  <a:lnTo>
                    <a:pt x="93" y="186"/>
                  </a:lnTo>
                  <a:lnTo>
                    <a:pt x="93" y="188"/>
                  </a:lnTo>
                  <a:lnTo>
                    <a:pt x="91" y="188"/>
                  </a:lnTo>
                  <a:lnTo>
                    <a:pt x="89" y="188"/>
                  </a:lnTo>
                  <a:lnTo>
                    <a:pt x="89" y="186"/>
                  </a:lnTo>
                  <a:lnTo>
                    <a:pt x="89" y="184"/>
                  </a:lnTo>
                  <a:lnTo>
                    <a:pt x="91" y="184"/>
                  </a:lnTo>
                  <a:lnTo>
                    <a:pt x="91" y="183"/>
                  </a:lnTo>
                  <a:lnTo>
                    <a:pt x="93" y="183"/>
                  </a:lnTo>
                  <a:lnTo>
                    <a:pt x="93" y="184"/>
                  </a:lnTo>
                  <a:close/>
                  <a:moveTo>
                    <a:pt x="109" y="183"/>
                  </a:moveTo>
                  <a:lnTo>
                    <a:pt x="109" y="181"/>
                  </a:lnTo>
                  <a:lnTo>
                    <a:pt x="111" y="181"/>
                  </a:lnTo>
                  <a:lnTo>
                    <a:pt x="111" y="183"/>
                  </a:lnTo>
                  <a:lnTo>
                    <a:pt x="109" y="183"/>
                  </a:lnTo>
                  <a:close/>
                  <a:moveTo>
                    <a:pt x="108" y="183"/>
                  </a:moveTo>
                  <a:lnTo>
                    <a:pt x="108" y="181"/>
                  </a:lnTo>
                  <a:lnTo>
                    <a:pt x="108" y="183"/>
                  </a:lnTo>
                  <a:close/>
                  <a:moveTo>
                    <a:pt x="102" y="183"/>
                  </a:moveTo>
                  <a:lnTo>
                    <a:pt x="102" y="181"/>
                  </a:lnTo>
                  <a:lnTo>
                    <a:pt x="104" y="181"/>
                  </a:lnTo>
                  <a:lnTo>
                    <a:pt x="102" y="183"/>
                  </a:lnTo>
                  <a:close/>
                  <a:moveTo>
                    <a:pt x="75" y="179"/>
                  </a:moveTo>
                  <a:lnTo>
                    <a:pt x="75" y="181"/>
                  </a:lnTo>
                  <a:lnTo>
                    <a:pt x="73" y="181"/>
                  </a:lnTo>
                  <a:lnTo>
                    <a:pt x="73" y="179"/>
                  </a:lnTo>
                  <a:lnTo>
                    <a:pt x="75" y="179"/>
                  </a:lnTo>
                  <a:close/>
                  <a:moveTo>
                    <a:pt x="89" y="179"/>
                  </a:moveTo>
                  <a:lnTo>
                    <a:pt x="87" y="179"/>
                  </a:lnTo>
                  <a:lnTo>
                    <a:pt x="89" y="179"/>
                  </a:lnTo>
                  <a:close/>
                  <a:moveTo>
                    <a:pt x="97" y="181"/>
                  </a:moveTo>
                  <a:lnTo>
                    <a:pt x="97" y="179"/>
                  </a:lnTo>
                  <a:lnTo>
                    <a:pt x="98" y="179"/>
                  </a:lnTo>
                  <a:lnTo>
                    <a:pt x="100" y="179"/>
                  </a:lnTo>
                  <a:lnTo>
                    <a:pt x="100" y="177"/>
                  </a:lnTo>
                  <a:lnTo>
                    <a:pt x="100" y="179"/>
                  </a:lnTo>
                  <a:lnTo>
                    <a:pt x="100" y="181"/>
                  </a:lnTo>
                  <a:lnTo>
                    <a:pt x="102" y="181"/>
                  </a:lnTo>
                  <a:lnTo>
                    <a:pt x="100" y="181"/>
                  </a:lnTo>
                  <a:lnTo>
                    <a:pt x="98" y="181"/>
                  </a:lnTo>
                  <a:lnTo>
                    <a:pt x="97" y="183"/>
                  </a:lnTo>
                  <a:lnTo>
                    <a:pt x="97" y="181"/>
                  </a:lnTo>
                  <a:close/>
                  <a:moveTo>
                    <a:pt x="97" y="181"/>
                  </a:moveTo>
                  <a:lnTo>
                    <a:pt x="97" y="183"/>
                  </a:lnTo>
                  <a:lnTo>
                    <a:pt x="95" y="183"/>
                  </a:lnTo>
                  <a:lnTo>
                    <a:pt x="93" y="184"/>
                  </a:lnTo>
                  <a:lnTo>
                    <a:pt x="95" y="184"/>
                  </a:lnTo>
                  <a:lnTo>
                    <a:pt x="95" y="186"/>
                  </a:lnTo>
                  <a:lnTo>
                    <a:pt x="93" y="186"/>
                  </a:lnTo>
                  <a:lnTo>
                    <a:pt x="93" y="184"/>
                  </a:lnTo>
                  <a:lnTo>
                    <a:pt x="93" y="183"/>
                  </a:lnTo>
                  <a:lnTo>
                    <a:pt x="93" y="181"/>
                  </a:lnTo>
                  <a:lnTo>
                    <a:pt x="95" y="181"/>
                  </a:lnTo>
                  <a:lnTo>
                    <a:pt x="93" y="181"/>
                  </a:lnTo>
                  <a:lnTo>
                    <a:pt x="93" y="183"/>
                  </a:lnTo>
                  <a:lnTo>
                    <a:pt x="93" y="181"/>
                  </a:lnTo>
                  <a:lnTo>
                    <a:pt x="95" y="181"/>
                  </a:lnTo>
                  <a:lnTo>
                    <a:pt x="95" y="179"/>
                  </a:lnTo>
                  <a:lnTo>
                    <a:pt x="97" y="179"/>
                  </a:lnTo>
                  <a:lnTo>
                    <a:pt x="95" y="177"/>
                  </a:lnTo>
                  <a:lnTo>
                    <a:pt x="97" y="177"/>
                  </a:lnTo>
                  <a:lnTo>
                    <a:pt x="97" y="179"/>
                  </a:lnTo>
                  <a:lnTo>
                    <a:pt x="97" y="181"/>
                  </a:lnTo>
                  <a:close/>
                  <a:moveTo>
                    <a:pt x="93" y="181"/>
                  </a:moveTo>
                  <a:lnTo>
                    <a:pt x="91" y="181"/>
                  </a:lnTo>
                  <a:lnTo>
                    <a:pt x="91" y="179"/>
                  </a:lnTo>
                  <a:lnTo>
                    <a:pt x="93" y="179"/>
                  </a:lnTo>
                  <a:lnTo>
                    <a:pt x="93" y="177"/>
                  </a:lnTo>
                  <a:lnTo>
                    <a:pt x="93" y="179"/>
                  </a:lnTo>
                  <a:lnTo>
                    <a:pt x="93" y="181"/>
                  </a:lnTo>
                  <a:close/>
                  <a:moveTo>
                    <a:pt x="80" y="179"/>
                  </a:moveTo>
                  <a:lnTo>
                    <a:pt x="78" y="179"/>
                  </a:lnTo>
                  <a:lnTo>
                    <a:pt x="78" y="177"/>
                  </a:lnTo>
                  <a:lnTo>
                    <a:pt x="80" y="177"/>
                  </a:lnTo>
                  <a:lnTo>
                    <a:pt x="80" y="179"/>
                  </a:lnTo>
                  <a:close/>
                  <a:moveTo>
                    <a:pt x="111" y="179"/>
                  </a:moveTo>
                  <a:lnTo>
                    <a:pt x="111" y="181"/>
                  </a:lnTo>
                  <a:lnTo>
                    <a:pt x="109" y="181"/>
                  </a:lnTo>
                  <a:lnTo>
                    <a:pt x="111" y="181"/>
                  </a:lnTo>
                  <a:lnTo>
                    <a:pt x="109" y="181"/>
                  </a:lnTo>
                  <a:lnTo>
                    <a:pt x="111" y="181"/>
                  </a:lnTo>
                  <a:lnTo>
                    <a:pt x="109" y="181"/>
                  </a:lnTo>
                  <a:lnTo>
                    <a:pt x="109" y="183"/>
                  </a:lnTo>
                  <a:lnTo>
                    <a:pt x="109" y="184"/>
                  </a:lnTo>
                  <a:lnTo>
                    <a:pt x="108" y="184"/>
                  </a:lnTo>
                  <a:lnTo>
                    <a:pt x="108" y="183"/>
                  </a:lnTo>
                  <a:lnTo>
                    <a:pt x="109" y="181"/>
                  </a:lnTo>
                  <a:lnTo>
                    <a:pt x="109" y="179"/>
                  </a:lnTo>
                  <a:lnTo>
                    <a:pt x="108" y="179"/>
                  </a:lnTo>
                  <a:lnTo>
                    <a:pt x="109" y="179"/>
                  </a:lnTo>
                  <a:lnTo>
                    <a:pt x="109" y="177"/>
                  </a:lnTo>
                  <a:lnTo>
                    <a:pt x="111" y="177"/>
                  </a:lnTo>
                  <a:lnTo>
                    <a:pt x="111" y="179"/>
                  </a:lnTo>
                  <a:close/>
                  <a:moveTo>
                    <a:pt x="86" y="179"/>
                  </a:moveTo>
                  <a:lnTo>
                    <a:pt x="86" y="177"/>
                  </a:lnTo>
                  <a:lnTo>
                    <a:pt x="86" y="179"/>
                  </a:lnTo>
                  <a:close/>
                  <a:moveTo>
                    <a:pt x="106" y="175"/>
                  </a:moveTo>
                  <a:lnTo>
                    <a:pt x="106" y="177"/>
                  </a:lnTo>
                  <a:lnTo>
                    <a:pt x="106" y="179"/>
                  </a:lnTo>
                  <a:lnTo>
                    <a:pt x="104" y="179"/>
                  </a:lnTo>
                  <a:lnTo>
                    <a:pt x="102" y="179"/>
                  </a:lnTo>
                  <a:lnTo>
                    <a:pt x="102" y="181"/>
                  </a:lnTo>
                  <a:lnTo>
                    <a:pt x="102" y="179"/>
                  </a:lnTo>
                  <a:lnTo>
                    <a:pt x="102" y="177"/>
                  </a:lnTo>
                  <a:lnTo>
                    <a:pt x="104" y="177"/>
                  </a:lnTo>
                  <a:lnTo>
                    <a:pt x="104" y="175"/>
                  </a:lnTo>
                  <a:lnTo>
                    <a:pt x="106" y="175"/>
                  </a:lnTo>
                  <a:close/>
                  <a:moveTo>
                    <a:pt x="97" y="177"/>
                  </a:moveTo>
                  <a:lnTo>
                    <a:pt x="95" y="177"/>
                  </a:lnTo>
                  <a:lnTo>
                    <a:pt x="97" y="177"/>
                  </a:lnTo>
                  <a:lnTo>
                    <a:pt x="97" y="175"/>
                  </a:lnTo>
                  <a:lnTo>
                    <a:pt x="97" y="177"/>
                  </a:lnTo>
                  <a:close/>
                  <a:moveTo>
                    <a:pt x="93" y="175"/>
                  </a:moveTo>
                  <a:lnTo>
                    <a:pt x="93" y="177"/>
                  </a:lnTo>
                  <a:lnTo>
                    <a:pt x="93" y="179"/>
                  </a:lnTo>
                  <a:lnTo>
                    <a:pt x="91" y="179"/>
                  </a:lnTo>
                  <a:lnTo>
                    <a:pt x="91" y="181"/>
                  </a:lnTo>
                  <a:lnTo>
                    <a:pt x="89" y="181"/>
                  </a:lnTo>
                  <a:lnTo>
                    <a:pt x="91" y="181"/>
                  </a:lnTo>
                  <a:lnTo>
                    <a:pt x="89" y="181"/>
                  </a:lnTo>
                  <a:lnTo>
                    <a:pt x="91" y="181"/>
                  </a:lnTo>
                  <a:lnTo>
                    <a:pt x="91" y="183"/>
                  </a:lnTo>
                  <a:lnTo>
                    <a:pt x="89" y="183"/>
                  </a:lnTo>
                  <a:lnTo>
                    <a:pt x="89" y="184"/>
                  </a:lnTo>
                  <a:lnTo>
                    <a:pt x="87" y="184"/>
                  </a:lnTo>
                  <a:lnTo>
                    <a:pt x="87" y="186"/>
                  </a:lnTo>
                  <a:lnTo>
                    <a:pt x="87" y="184"/>
                  </a:lnTo>
                  <a:lnTo>
                    <a:pt x="86" y="184"/>
                  </a:lnTo>
                  <a:lnTo>
                    <a:pt x="86" y="183"/>
                  </a:lnTo>
                  <a:lnTo>
                    <a:pt x="86" y="184"/>
                  </a:lnTo>
                  <a:lnTo>
                    <a:pt x="87" y="184"/>
                  </a:lnTo>
                  <a:lnTo>
                    <a:pt x="87" y="183"/>
                  </a:lnTo>
                  <a:lnTo>
                    <a:pt x="87" y="184"/>
                  </a:lnTo>
                  <a:lnTo>
                    <a:pt x="86" y="184"/>
                  </a:lnTo>
                  <a:lnTo>
                    <a:pt x="86" y="183"/>
                  </a:lnTo>
                  <a:lnTo>
                    <a:pt x="86" y="184"/>
                  </a:lnTo>
                  <a:lnTo>
                    <a:pt x="86" y="183"/>
                  </a:lnTo>
                  <a:lnTo>
                    <a:pt x="84" y="183"/>
                  </a:lnTo>
                  <a:lnTo>
                    <a:pt x="86" y="183"/>
                  </a:lnTo>
                  <a:lnTo>
                    <a:pt x="86" y="181"/>
                  </a:lnTo>
                  <a:lnTo>
                    <a:pt x="87" y="181"/>
                  </a:lnTo>
                  <a:lnTo>
                    <a:pt x="87" y="183"/>
                  </a:lnTo>
                  <a:lnTo>
                    <a:pt x="87" y="181"/>
                  </a:lnTo>
                  <a:lnTo>
                    <a:pt x="89" y="181"/>
                  </a:lnTo>
                  <a:lnTo>
                    <a:pt x="87" y="181"/>
                  </a:lnTo>
                  <a:lnTo>
                    <a:pt x="87" y="183"/>
                  </a:lnTo>
                  <a:lnTo>
                    <a:pt x="87" y="181"/>
                  </a:lnTo>
                  <a:lnTo>
                    <a:pt x="89" y="179"/>
                  </a:lnTo>
                  <a:lnTo>
                    <a:pt x="89" y="177"/>
                  </a:lnTo>
                  <a:lnTo>
                    <a:pt x="91" y="177"/>
                  </a:lnTo>
                  <a:lnTo>
                    <a:pt x="89" y="177"/>
                  </a:lnTo>
                  <a:lnTo>
                    <a:pt x="91" y="177"/>
                  </a:lnTo>
                  <a:lnTo>
                    <a:pt x="91" y="175"/>
                  </a:lnTo>
                  <a:lnTo>
                    <a:pt x="91" y="177"/>
                  </a:lnTo>
                  <a:lnTo>
                    <a:pt x="91" y="175"/>
                  </a:lnTo>
                  <a:lnTo>
                    <a:pt x="93" y="175"/>
                  </a:lnTo>
                  <a:close/>
                  <a:moveTo>
                    <a:pt x="91" y="175"/>
                  </a:moveTo>
                  <a:lnTo>
                    <a:pt x="89" y="175"/>
                  </a:lnTo>
                  <a:lnTo>
                    <a:pt x="91" y="175"/>
                  </a:lnTo>
                  <a:close/>
                  <a:moveTo>
                    <a:pt x="82" y="175"/>
                  </a:moveTo>
                  <a:lnTo>
                    <a:pt x="82" y="174"/>
                  </a:lnTo>
                  <a:lnTo>
                    <a:pt x="82" y="175"/>
                  </a:lnTo>
                  <a:close/>
                  <a:moveTo>
                    <a:pt x="104" y="175"/>
                  </a:moveTo>
                  <a:lnTo>
                    <a:pt x="106" y="175"/>
                  </a:lnTo>
                  <a:lnTo>
                    <a:pt x="104" y="175"/>
                  </a:lnTo>
                  <a:lnTo>
                    <a:pt x="104" y="174"/>
                  </a:lnTo>
                  <a:lnTo>
                    <a:pt x="104" y="175"/>
                  </a:lnTo>
                  <a:close/>
                  <a:moveTo>
                    <a:pt x="111" y="175"/>
                  </a:moveTo>
                  <a:lnTo>
                    <a:pt x="109" y="175"/>
                  </a:lnTo>
                  <a:lnTo>
                    <a:pt x="109" y="174"/>
                  </a:lnTo>
                  <a:lnTo>
                    <a:pt x="111" y="174"/>
                  </a:lnTo>
                  <a:lnTo>
                    <a:pt x="111" y="172"/>
                  </a:lnTo>
                  <a:lnTo>
                    <a:pt x="111" y="174"/>
                  </a:lnTo>
                  <a:lnTo>
                    <a:pt x="111" y="175"/>
                  </a:lnTo>
                  <a:close/>
                  <a:moveTo>
                    <a:pt x="97" y="172"/>
                  </a:moveTo>
                  <a:lnTo>
                    <a:pt x="97" y="174"/>
                  </a:lnTo>
                  <a:lnTo>
                    <a:pt x="97" y="172"/>
                  </a:lnTo>
                  <a:close/>
                  <a:moveTo>
                    <a:pt x="109" y="174"/>
                  </a:moveTo>
                  <a:lnTo>
                    <a:pt x="109" y="172"/>
                  </a:lnTo>
                  <a:lnTo>
                    <a:pt x="109" y="174"/>
                  </a:lnTo>
                  <a:close/>
                  <a:moveTo>
                    <a:pt x="104" y="174"/>
                  </a:moveTo>
                  <a:lnTo>
                    <a:pt x="104" y="172"/>
                  </a:lnTo>
                  <a:lnTo>
                    <a:pt x="104" y="174"/>
                  </a:lnTo>
                  <a:close/>
                  <a:moveTo>
                    <a:pt x="191" y="174"/>
                  </a:moveTo>
                  <a:lnTo>
                    <a:pt x="191" y="172"/>
                  </a:lnTo>
                  <a:lnTo>
                    <a:pt x="191" y="174"/>
                  </a:lnTo>
                  <a:close/>
                  <a:moveTo>
                    <a:pt x="129" y="172"/>
                  </a:moveTo>
                  <a:lnTo>
                    <a:pt x="131" y="172"/>
                  </a:lnTo>
                  <a:lnTo>
                    <a:pt x="129" y="172"/>
                  </a:lnTo>
                  <a:close/>
                  <a:moveTo>
                    <a:pt x="109" y="172"/>
                  </a:moveTo>
                  <a:lnTo>
                    <a:pt x="108" y="172"/>
                  </a:lnTo>
                  <a:lnTo>
                    <a:pt x="109" y="172"/>
                  </a:lnTo>
                  <a:close/>
                  <a:moveTo>
                    <a:pt x="108" y="172"/>
                  </a:moveTo>
                  <a:lnTo>
                    <a:pt x="106" y="172"/>
                  </a:lnTo>
                  <a:lnTo>
                    <a:pt x="108" y="174"/>
                  </a:lnTo>
                  <a:lnTo>
                    <a:pt x="106" y="174"/>
                  </a:lnTo>
                  <a:lnTo>
                    <a:pt x="106" y="175"/>
                  </a:lnTo>
                  <a:lnTo>
                    <a:pt x="104" y="175"/>
                  </a:lnTo>
                  <a:lnTo>
                    <a:pt x="106" y="175"/>
                  </a:lnTo>
                  <a:lnTo>
                    <a:pt x="104" y="175"/>
                  </a:lnTo>
                  <a:lnTo>
                    <a:pt x="104" y="174"/>
                  </a:lnTo>
                  <a:lnTo>
                    <a:pt x="104" y="172"/>
                  </a:lnTo>
                  <a:lnTo>
                    <a:pt x="106" y="172"/>
                  </a:lnTo>
                  <a:lnTo>
                    <a:pt x="108" y="172"/>
                  </a:lnTo>
                  <a:close/>
                  <a:moveTo>
                    <a:pt x="86" y="174"/>
                  </a:moveTo>
                  <a:lnTo>
                    <a:pt x="86" y="175"/>
                  </a:lnTo>
                  <a:lnTo>
                    <a:pt x="86" y="177"/>
                  </a:lnTo>
                  <a:lnTo>
                    <a:pt x="84" y="177"/>
                  </a:lnTo>
                  <a:lnTo>
                    <a:pt x="84" y="179"/>
                  </a:lnTo>
                  <a:lnTo>
                    <a:pt x="84" y="177"/>
                  </a:lnTo>
                  <a:lnTo>
                    <a:pt x="84" y="175"/>
                  </a:lnTo>
                  <a:lnTo>
                    <a:pt x="86" y="175"/>
                  </a:lnTo>
                  <a:lnTo>
                    <a:pt x="84" y="175"/>
                  </a:lnTo>
                  <a:lnTo>
                    <a:pt x="84" y="177"/>
                  </a:lnTo>
                  <a:lnTo>
                    <a:pt x="84" y="179"/>
                  </a:lnTo>
                  <a:lnTo>
                    <a:pt x="84" y="181"/>
                  </a:lnTo>
                  <a:lnTo>
                    <a:pt x="82" y="181"/>
                  </a:lnTo>
                  <a:lnTo>
                    <a:pt x="80" y="181"/>
                  </a:lnTo>
                  <a:lnTo>
                    <a:pt x="80" y="183"/>
                  </a:lnTo>
                  <a:lnTo>
                    <a:pt x="78" y="183"/>
                  </a:lnTo>
                  <a:lnTo>
                    <a:pt x="80" y="183"/>
                  </a:lnTo>
                  <a:lnTo>
                    <a:pt x="80" y="181"/>
                  </a:lnTo>
                  <a:lnTo>
                    <a:pt x="80" y="183"/>
                  </a:lnTo>
                  <a:lnTo>
                    <a:pt x="78" y="183"/>
                  </a:lnTo>
                  <a:lnTo>
                    <a:pt x="78" y="184"/>
                  </a:lnTo>
                  <a:lnTo>
                    <a:pt x="78" y="186"/>
                  </a:lnTo>
                  <a:lnTo>
                    <a:pt x="76" y="186"/>
                  </a:lnTo>
                  <a:lnTo>
                    <a:pt x="78" y="186"/>
                  </a:lnTo>
                  <a:lnTo>
                    <a:pt x="78" y="184"/>
                  </a:lnTo>
                  <a:lnTo>
                    <a:pt x="76" y="184"/>
                  </a:lnTo>
                  <a:lnTo>
                    <a:pt x="76" y="183"/>
                  </a:lnTo>
                  <a:lnTo>
                    <a:pt x="76" y="181"/>
                  </a:lnTo>
                  <a:lnTo>
                    <a:pt x="76" y="179"/>
                  </a:lnTo>
                  <a:lnTo>
                    <a:pt x="78" y="179"/>
                  </a:lnTo>
                  <a:lnTo>
                    <a:pt x="78" y="181"/>
                  </a:lnTo>
                  <a:lnTo>
                    <a:pt x="78" y="183"/>
                  </a:lnTo>
                  <a:lnTo>
                    <a:pt x="78" y="181"/>
                  </a:lnTo>
                  <a:lnTo>
                    <a:pt x="78" y="183"/>
                  </a:lnTo>
                  <a:lnTo>
                    <a:pt x="78" y="181"/>
                  </a:lnTo>
                  <a:lnTo>
                    <a:pt x="78" y="179"/>
                  </a:lnTo>
                  <a:lnTo>
                    <a:pt x="80" y="179"/>
                  </a:lnTo>
                  <a:lnTo>
                    <a:pt x="80" y="177"/>
                  </a:lnTo>
                  <a:lnTo>
                    <a:pt x="82" y="177"/>
                  </a:lnTo>
                  <a:lnTo>
                    <a:pt x="80" y="177"/>
                  </a:lnTo>
                  <a:lnTo>
                    <a:pt x="82" y="175"/>
                  </a:lnTo>
                  <a:lnTo>
                    <a:pt x="82" y="174"/>
                  </a:lnTo>
                  <a:lnTo>
                    <a:pt x="84" y="174"/>
                  </a:lnTo>
                  <a:lnTo>
                    <a:pt x="84" y="172"/>
                  </a:lnTo>
                  <a:lnTo>
                    <a:pt x="86" y="172"/>
                  </a:lnTo>
                  <a:lnTo>
                    <a:pt x="87" y="172"/>
                  </a:lnTo>
                  <a:lnTo>
                    <a:pt x="87" y="174"/>
                  </a:lnTo>
                  <a:lnTo>
                    <a:pt x="86" y="174"/>
                  </a:lnTo>
                  <a:close/>
                  <a:moveTo>
                    <a:pt x="98" y="172"/>
                  </a:moveTo>
                  <a:lnTo>
                    <a:pt x="98" y="170"/>
                  </a:lnTo>
                  <a:lnTo>
                    <a:pt x="98" y="172"/>
                  </a:lnTo>
                  <a:close/>
                  <a:moveTo>
                    <a:pt x="82" y="174"/>
                  </a:moveTo>
                  <a:lnTo>
                    <a:pt x="82" y="172"/>
                  </a:lnTo>
                  <a:lnTo>
                    <a:pt x="82" y="170"/>
                  </a:lnTo>
                  <a:lnTo>
                    <a:pt x="84" y="172"/>
                  </a:lnTo>
                  <a:lnTo>
                    <a:pt x="82" y="172"/>
                  </a:lnTo>
                  <a:lnTo>
                    <a:pt x="82" y="174"/>
                  </a:lnTo>
                  <a:close/>
                  <a:moveTo>
                    <a:pt x="82" y="170"/>
                  </a:moveTo>
                  <a:lnTo>
                    <a:pt x="80" y="170"/>
                  </a:lnTo>
                  <a:lnTo>
                    <a:pt x="82" y="170"/>
                  </a:lnTo>
                  <a:close/>
                  <a:moveTo>
                    <a:pt x="193" y="170"/>
                  </a:moveTo>
                  <a:lnTo>
                    <a:pt x="191" y="170"/>
                  </a:lnTo>
                  <a:lnTo>
                    <a:pt x="193" y="170"/>
                  </a:lnTo>
                  <a:close/>
                  <a:moveTo>
                    <a:pt x="87" y="170"/>
                  </a:moveTo>
                  <a:lnTo>
                    <a:pt x="87" y="168"/>
                  </a:lnTo>
                  <a:lnTo>
                    <a:pt x="87" y="170"/>
                  </a:lnTo>
                  <a:close/>
                  <a:moveTo>
                    <a:pt x="104" y="170"/>
                  </a:moveTo>
                  <a:lnTo>
                    <a:pt x="104" y="172"/>
                  </a:lnTo>
                  <a:lnTo>
                    <a:pt x="102" y="172"/>
                  </a:lnTo>
                  <a:lnTo>
                    <a:pt x="102" y="174"/>
                  </a:lnTo>
                  <a:lnTo>
                    <a:pt x="104" y="174"/>
                  </a:lnTo>
                  <a:lnTo>
                    <a:pt x="104" y="175"/>
                  </a:lnTo>
                  <a:lnTo>
                    <a:pt x="102" y="175"/>
                  </a:lnTo>
                  <a:lnTo>
                    <a:pt x="102" y="177"/>
                  </a:lnTo>
                  <a:lnTo>
                    <a:pt x="102" y="175"/>
                  </a:lnTo>
                  <a:lnTo>
                    <a:pt x="100" y="175"/>
                  </a:lnTo>
                  <a:lnTo>
                    <a:pt x="102" y="175"/>
                  </a:lnTo>
                  <a:lnTo>
                    <a:pt x="102" y="177"/>
                  </a:lnTo>
                  <a:lnTo>
                    <a:pt x="100" y="177"/>
                  </a:lnTo>
                  <a:lnTo>
                    <a:pt x="100" y="179"/>
                  </a:lnTo>
                  <a:lnTo>
                    <a:pt x="100" y="177"/>
                  </a:lnTo>
                  <a:lnTo>
                    <a:pt x="100" y="179"/>
                  </a:lnTo>
                  <a:lnTo>
                    <a:pt x="98" y="179"/>
                  </a:lnTo>
                  <a:lnTo>
                    <a:pt x="97" y="179"/>
                  </a:lnTo>
                  <a:lnTo>
                    <a:pt x="97" y="177"/>
                  </a:lnTo>
                  <a:lnTo>
                    <a:pt x="98" y="177"/>
                  </a:lnTo>
                  <a:lnTo>
                    <a:pt x="97" y="177"/>
                  </a:lnTo>
                  <a:lnTo>
                    <a:pt x="97" y="175"/>
                  </a:lnTo>
                  <a:lnTo>
                    <a:pt x="98" y="175"/>
                  </a:lnTo>
                  <a:lnTo>
                    <a:pt x="100" y="175"/>
                  </a:lnTo>
                  <a:lnTo>
                    <a:pt x="98" y="174"/>
                  </a:lnTo>
                  <a:lnTo>
                    <a:pt x="100" y="174"/>
                  </a:lnTo>
                  <a:lnTo>
                    <a:pt x="100" y="172"/>
                  </a:lnTo>
                  <a:lnTo>
                    <a:pt x="102" y="172"/>
                  </a:lnTo>
                  <a:lnTo>
                    <a:pt x="102" y="170"/>
                  </a:lnTo>
                  <a:lnTo>
                    <a:pt x="104" y="170"/>
                  </a:lnTo>
                  <a:lnTo>
                    <a:pt x="102" y="168"/>
                  </a:lnTo>
                  <a:lnTo>
                    <a:pt x="104" y="168"/>
                  </a:lnTo>
                  <a:lnTo>
                    <a:pt x="102" y="168"/>
                  </a:lnTo>
                  <a:lnTo>
                    <a:pt x="104" y="170"/>
                  </a:lnTo>
                  <a:close/>
                  <a:moveTo>
                    <a:pt x="139" y="168"/>
                  </a:moveTo>
                  <a:lnTo>
                    <a:pt x="140" y="168"/>
                  </a:lnTo>
                  <a:lnTo>
                    <a:pt x="139" y="168"/>
                  </a:lnTo>
                  <a:close/>
                  <a:moveTo>
                    <a:pt x="191" y="170"/>
                  </a:moveTo>
                  <a:lnTo>
                    <a:pt x="191" y="172"/>
                  </a:lnTo>
                  <a:lnTo>
                    <a:pt x="191" y="170"/>
                  </a:lnTo>
                  <a:lnTo>
                    <a:pt x="191" y="172"/>
                  </a:lnTo>
                  <a:lnTo>
                    <a:pt x="191" y="170"/>
                  </a:lnTo>
                  <a:lnTo>
                    <a:pt x="191" y="168"/>
                  </a:lnTo>
                  <a:lnTo>
                    <a:pt x="191" y="170"/>
                  </a:lnTo>
                  <a:close/>
                  <a:moveTo>
                    <a:pt x="193" y="168"/>
                  </a:moveTo>
                  <a:lnTo>
                    <a:pt x="191" y="168"/>
                  </a:lnTo>
                  <a:lnTo>
                    <a:pt x="193" y="168"/>
                  </a:lnTo>
                  <a:close/>
                  <a:moveTo>
                    <a:pt x="133" y="168"/>
                  </a:moveTo>
                  <a:lnTo>
                    <a:pt x="133" y="170"/>
                  </a:lnTo>
                  <a:lnTo>
                    <a:pt x="133" y="168"/>
                  </a:lnTo>
                  <a:lnTo>
                    <a:pt x="133" y="166"/>
                  </a:lnTo>
                  <a:lnTo>
                    <a:pt x="133" y="168"/>
                  </a:lnTo>
                  <a:close/>
                  <a:moveTo>
                    <a:pt x="84" y="166"/>
                  </a:moveTo>
                  <a:lnTo>
                    <a:pt x="84" y="168"/>
                  </a:lnTo>
                  <a:lnTo>
                    <a:pt x="84" y="170"/>
                  </a:lnTo>
                  <a:lnTo>
                    <a:pt x="82" y="170"/>
                  </a:lnTo>
                  <a:lnTo>
                    <a:pt x="82" y="168"/>
                  </a:lnTo>
                  <a:lnTo>
                    <a:pt x="82" y="166"/>
                  </a:lnTo>
                  <a:lnTo>
                    <a:pt x="84" y="166"/>
                  </a:lnTo>
                  <a:close/>
                  <a:moveTo>
                    <a:pt x="87" y="168"/>
                  </a:moveTo>
                  <a:lnTo>
                    <a:pt x="86" y="168"/>
                  </a:lnTo>
                  <a:lnTo>
                    <a:pt x="86" y="170"/>
                  </a:lnTo>
                  <a:lnTo>
                    <a:pt x="86" y="172"/>
                  </a:lnTo>
                  <a:lnTo>
                    <a:pt x="84" y="172"/>
                  </a:lnTo>
                  <a:lnTo>
                    <a:pt x="84" y="170"/>
                  </a:lnTo>
                  <a:lnTo>
                    <a:pt x="86" y="170"/>
                  </a:lnTo>
                  <a:lnTo>
                    <a:pt x="86" y="168"/>
                  </a:lnTo>
                  <a:lnTo>
                    <a:pt x="84" y="168"/>
                  </a:lnTo>
                  <a:lnTo>
                    <a:pt x="86" y="168"/>
                  </a:lnTo>
                  <a:lnTo>
                    <a:pt x="87" y="166"/>
                  </a:lnTo>
                  <a:lnTo>
                    <a:pt x="87" y="168"/>
                  </a:lnTo>
                  <a:close/>
                  <a:moveTo>
                    <a:pt x="133" y="168"/>
                  </a:moveTo>
                  <a:lnTo>
                    <a:pt x="133" y="170"/>
                  </a:lnTo>
                  <a:lnTo>
                    <a:pt x="133" y="172"/>
                  </a:lnTo>
                  <a:lnTo>
                    <a:pt x="131" y="172"/>
                  </a:lnTo>
                  <a:lnTo>
                    <a:pt x="131" y="174"/>
                  </a:lnTo>
                  <a:lnTo>
                    <a:pt x="129" y="174"/>
                  </a:lnTo>
                  <a:lnTo>
                    <a:pt x="129" y="172"/>
                  </a:lnTo>
                  <a:lnTo>
                    <a:pt x="131" y="172"/>
                  </a:lnTo>
                  <a:lnTo>
                    <a:pt x="131" y="170"/>
                  </a:lnTo>
                  <a:lnTo>
                    <a:pt x="131" y="168"/>
                  </a:lnTo>
                  <a:lnTo>
                    <a:pt x="131" y="166"/>
                  </a:lnTo>
                  <a:lnTo>
                    <a:pt x="133" y="166"/>
                  </a:lnTo>
                  <a:lnTo>
                    <a:pt x="133" y="168"/>
                  </a:lnTo>
                  <a:close/>
                  <a:moveTo>
                    <a:pt x="135" y="172"/>
                  </a:moveTo>
                  <a:lnTo>
                    <a:pt x="133" y="172"/>
                  </a:lnTo>
                  <a:lnTo>
                    <a:pt x="131" y="172"/>
                  </a:lnTo>
                  <a:lnTo>
                    <a:pt x="133" y="172"/>
                  </a:lnTo>
                  <a:lnTo>
                    <a:pt x="133" y="170"/>
                  </a:lnTo>
                  <a:lnTo>
                    <a:pt x="133" y="168"/>
                  </a:lnTo>
                  <a:lnTo>
                    <a:pt x="133" y="166"/>
                  </a:lnTo>
                  <a:lnTo>
                    <a:pt x="135" y="166"/>
                  </a:lnTo>
                  <a:lnTo>
                    <a:pt x="137" y="166"/>
                  </a:lnTo>
                  <a:lnTo>
                    <a:pt x="137" y="168"/>
                  </a:lnTo>
                  <a:lnTo>
                    <a:pt x="137" y="170"/>
                  </a:lnTo>
                  <a:lnTo>
                    <a:pt x="135" y="170"/>
                  </a:lnTo>
                  <a:lnTo>
                    <a:pt x="137" y="170"/>
                  </a:lnTo>
                  <a:lnTo>
                    <a:pt x="135" y="170"/>
                  </a:lnTo>
                  <a:lnTo>
                    <a:pt x="135" y="172"/>
                  </a:lnTo>
                  <a:close/>
                  <a:moveTo>
                    <a:pt x="191" y="166"/>
                  </a:moveTo>
                  <a:lnTo>
                    <a:pt x="193" y="166"/>
                  </a:lnTo>
                  <a:lnTo>
                    <a:pt x="191" y="166"/>
                  </a:lnTo>
                  <a:close/>
                  <a:moveTo>
                    <a:pt x="86" y="168"/>
                  </a:moveTo>
                  <a:lnTo>
                    <a:pt x="86" y="166"/>
                  </a:lnTo>
                  <a:lnTo>
                    <a:pt x="87" y="166"/>
                  </a:lnTo>
                  <a:lnTo>
                    <a:pt x="86" y="166"/>
                  </a:lnTo>
                  <a:lnTo>
                    <a:pt x="86" y="168"/>
                  </a:lnTo>
                  <a:close/>
                  <a:moveTo>
                    <a:pt x="191" y="166"/>
                  </a:moveTo>
                  <a:lnTo>
                    <a:pt x="191" y="164"/>
                  </a:lnTo>
                  <a:lnTo>
                    <a:pt x="191" y="166"/>
                  </a:lnTo>
                  <a:close/>
                  <a:moveTo>
                    <a:pt x="133" y="168"/>
                  </a:moveTo>
                  <a:lnTo>
                    <a:pt x="133" y="166"/>
                  </a:lnTo>
                  <a:lnTo>
                    <a:pt x="131" y="166"/>
                  </a:lnTo>
                  <a:lnTo>
                    <a:pt x="133" y="164"/>
                  </a:lnTo>
                  <a:lnTo>
                    <a:pt x="133" y="166"/>
                  </a:lnTo>
                  <a:lnTo>
                    <a:pt x="135" y="166"/>
                  </a:lnTo>
                  <a:lnTo>
                    <a:pt x="133" y="166"/>
                  </a:lnTo>
                  <a:lnTo>
                    <a:pt x="133" y="168"/>
                  </a:lnTo>
                  <a:close/>
                  <a:moveTo>
                    <a:pt x="102" y="164"/>
                  </a:moveTo>
                  <a:lnTo>
                    <a:pt x="102" y="166"/>
                  </a:lnTo>
                  <a:lnTo>
                    <a:pt x="104" y="166"/>
                  </a:lnTo>
                  <a:lnTo>
                    <a:pt x="104" y="168"/>
                  </a:lnTo>
                  <a:lnTo>
                    <a:pt x="102" y="168"/>
                  </a:lnTo>
                  <a:lnTo>
                    <a:pt x="102" y="170"/>
                  </a:lnTo>
                  <a:lnTo>
                    <a:pt x="102" y="172"/>
                  </a:lnTo>
                  <a:lnTo>
                    <a:pt x="100" y="172"/>
                  </a:lnTo>
                  <a:lnTo>
                    <a:pt x="100" y="170"/>
                  </a:lnTo>
                  <a:lnTo>
                    <a:pt x="102" y="170"/>
                  </a:lnTo>
                  <a:lnTo>
                    <a:pt x="100" y="170"/>
                  </a:lnTo>
                  <a:lnTo>
                    <a:pt x="100" y="172"/>
                  </a:lnTo>
                  <a:lnTo>
                    <a:pt x="100" y="170"/>
                  </a:lnTo>
                  <a:lnTo>
                    <a:pt x="100" y="172"/>
                  </a:lnTo>
                  <a:lnTo>
                    <a:pt x="100" y="174"/>
                  </a:lnTo>
                  <a:lnTo>
                    <a:pt x="98" y="174"/>
                  </a:lnTo>
                  <a:lnTo>
                    <a:pt x="98" y="175"/>
                  </a:lnTo>
                  <a:lnTo>
                    <a:pt x="97" y="175"/>
                  </a:lnTo>
                  <a:lnTo>
                    <a:pt x="97" y="177"/>
                  </a:lnTo>
                  <a:lnTo>
                    <a:pt x="95" y="177"/>
                  </a:lnTo>
                  <a:lnTo>
                    <a:pt x="95" y="179"/>
                  </a:lnTo>
                  <a:lnTo>
                    <a:pt x="95" y="177"/>
                  </a:lnTo>
                  <a:lnTo>
                    <a:pt x="95" y="175"/>
                  </a:lnTo>
                  <a:lnTo>
                    <a:pt x="97" y="175"/>
                  </a:lnTo>
                  <a:lnTo>
                    <a:pt x="95" y="175"/>
                  </a:lnTo>
                  <a:lnTo>
                    <a:pt x="97" y="175"/>
                  </a:lnTo>
                  <a:lnTo>
                    <a:pt x="97" y="174"/>
                  </a:lnTo>
                  <a:lnTo>
                    <a:pt x="97" y="175"/>
                  </a:lnTo>
                  <a:lnTo>
                    <a:pt x="95" y="175"/>
                  </a:lnTo>
                  <a:lnTo>
                    <a:pt x="97" y="175"/>
                  </a:lnTo>
                  <a:lnTo>
                    <a:pt x="95" y="175"/>
                  </a:lnTo>
                  <a:lnTo>
                    <a:pt x="95" y="177"/>
                  </a:lnTo>
                  <a:lnTo>
                    <a:pt x="95" y="175"/>
                  </a:lnTo>
                  <a:lnTo>
                    <a:pt x="95" y="177"/>
                  </a:lnTo>
                  <a:lnTo>
                    <a:pt x="93" y="175"/>
                  </a:lnTo>
                  <a:lnTo>
                    <a:pt x="95" y="175"/>
                  </a:lnTo>
                  <a:lnTo>
                    <a:pt x="95" y="174"/>
                  </a:lnTo>
                  <a:lnTo>
                    <a:pt x="97" y="174"/>
                  </a:lnTo>
                  <a:lnTo>
                    <a:pt x="98" y="172"/>
                  </a:lnTo>
                  <a:lnTo>
                    <a:pt x="100" y="170"/>
                  </a:lnTo>
                  <a:lnTo>
                    <a:pt x="100" y="168"/>
                  </a:lnTo>
                  <a:lnTo>
                    <a:pt x="100" y="166"/>
                  </a:lnTo>
                  <a:lnTo>
                    <a:pt x="102" y="166"/>
                  </a:lnTo>
                  <a:lnTo>
                    <a:pt x="102" y="164"/>
                  </a:lnTo>
                  <a:close/>
                  <a:moveTo>
                    <a:pt x="109" y="164"/>
                  </a:moveTo>
                  <a:lnTo>
                    <a:pt x="109" y="166"/>
                  </a:lnTo>
                  <a:lnTo>
                    <a:pt x="109" y="168"/>
                  </a:lnTo>
                  <a:lnTo>
                    <a:pt x="108" y="170"/>
                  </a:lnTo>
                  <a:lnTo>
                    <a:pt x="108" y="172"/>
                  </a:lnTo>
                  <a:lnTo>
                    <a:pt x="109" y="174"/>
                  </a:lnTo>
                  <a:lnTo>
                    <a:pt x="108" y="174"/>
                  </a:lnTo>
                  <a:lnTo>
                    <a:pt x="108" y="172"/>
                  </a:lnTo>
                  <a:lnTo>
                    <a:pt x="108" y="174"/>
                  </a:lnTo>
                  <a:lnTo>
                    <a:pt x="108" y="175"/>
                  </a:lnTo>
                  <a:lnTo>
                    <a:pt x="106" y="175"/>
                  </a:lnTo>
                  <a:lnTo>
                    <a:pt x="106" y="174"/>
                  </a:lnTo>
                  <a:lnTo>
                    <a:pt x="108" y="174"/>
                  </a:lnTo>
                  <a:lnTo>
                    <a:pt x="106" y="172"/>
                  </a:lnTo>
                  <a:lnTo>
                    <a:pt x="108" y="172"/>
                  </a:lnTo>
                  <a:lnTo>
                    <a:pt x="108" y="170"/>
                  </a:lnTo>
                  <a:lnTo>
                    <a:pt x="108" y="168"/>
                  </a:lnTo>
                  <a:lnTo>
                    <a:pt x="109" y="168"/>
                  </a:lnTo>
                  <a:lnTo>
                    <a:pt x="109" y="166"/>
                  </a:lnTo>
                  <a:lnTo>
                    <a:pt x="108" y="166"/>
                  </a:lnTo>
                  <a:lnTo>
                    <a:pt x="108" y="164"/>
                  </a:lnTo>
                  <a:lnTo>
                    <a:pt x="109" y="164"/>
                  </a:lnTo>
                  <a:close/>
                  <a:moveTo>
                    <a:pt x="128" y="164"/>
                  </a:moveTo>
                  <a:lnTo>
                    <a:pt x="128" y="163"/>
                  </a:lnTo>
                  <a:lnTo>
                    <a:pt x="129" y="164"/>
                  </a:lnTo>
                  <a:lnTo>
                    <a:pt x="128" y="164"/>
                  </a:lnTo>
                  <a:close/>
                  <a:moveTo>
                    <a:pt x="102" y="164"/>
                  </a:moveTo>
                  <a:lnTo>
                    <a:pt x="102" y="163"/>
                  </a:lnTo>
                  <a:lnTo>
                    <a:pt x="102" y="164"/>
                  </a:lnTo>
                  <a:close/>
                  <a:moveTo>
                    <a:pt x="106" y="164"/>
                  </a:moveTo>
                  <a:lnTo>
                    <a:pt x="104" y="164"/>
                  </a:lnTo>
                  <a:lnTo>
                    <a:pt x="106" y="166"/>
                  </a:lnTo>
                  <a:lnTo>
                    <a:pt x="104" y="166"/>
                  </a:lnTo>
                  <a:lnTo>
                    <a:pt x="102" y="166"/>
                  </a:lnTo>
                  <a:lnTo>
                    <a:pt x="104" y="164"/>
                  </a:lnTo>
                  <a:lnTo>
                    <a:pt x="106" y="163"/>
                  </a:lnTo>
                  <a:lnTo>
                    <a:pt x="106" y="164"/>
                  </a:lnTo>
                  <a:close/>
                  <a:moveTo>
                    <a:pt x="191" y="163"/>
                  </a:moveTo>
                  <a:lnTo>
                    <a:pt x="190" y="163"/>
                  </a:lnTo>
                  <a:lnTo>
                    <a:pt x="191" y="163"/>
                  </a:lnTo>
                  <a:close/>
                  <a:moveTo>
                    <a:pt x="188" y="163"/>
                  </a:moveTo>
                  <a:lnTo>
                    <a:pt x="190" y="163"/>
                  </a:lnTo>
                  <a:lnTo>
                    <a:pt x="191" y="163"/>
                  </a:lnTo>
                  <a:lnTo>
                    <a:pt x="191" y="164"/>
                  </a:lnTo>
                  <a:lnTo>
                    <a:pt x="191" y="166"/>
                  </a:lnTo>
                  <a:lnTo>
                    <a:pt x="191" y="168"/>
                  </a:lnTo>
                  <a:lnTo>
                    <a:pt x="190" y="168"/>
                  </a:lnTo>
                  <a:lnTo>
                    <a:pt x="190" y="170"/>
                  </a:lnTo>
                  <a:lnTo>
                    <a:pt x="190" y="172"/>
                  </a:lnTo>
                  <a:lnTo>
                    <a:pt x="190" y="174"/>
                  </a:lnTo>
                  <a:lnTo>
                    <a:pt x="190" y="172"/>
                  </a:lnTo>
                  <a:lnTo>
                    <a:pt x="188" y="172"/>
                  </a:lnTo>
                  <a:lnTo>
                    <a:pt x="190" y="172"/>
                  </a:lnTo>
                  <a:lnTo>
                    <a:pt x="188" y="172"/>
                  </a:lnTo>
                  <a:lnTo>
                    <a:pt x="188" y="170"/>
                  </a:lnTo>
                  <a:lnTo>
                    <a:pt x="186" y="170"/>
                  </a:lnTo>
                  <a:lnTo>
                    <a:pt x="186" y="168"/>
                  </a:lnTo>
                  <a:lnTo>
                    <a:pt x="188" y="168"/>
                  </a:lnTo>
                  <a:lnTo>
                    <a:pt x="188" y="166"/>
                  </a:lnTo>
                  <a:lnTo>
                    <a:pt x="186" y="166"/>
                  </a:lnTo>
                  <a:lnTo>
                    <a:pt x="188" y="166"/>
                  </a:lnTo>
                  <a:lnTo>
                    <a:pt x="186" y="166"/>
                  </a:lnTo>
                  <a:lnTo>
                    <a:pt x="186" y="164"/>
                  </a:lnTo>
                  <a:lnTo>
                    <a:pt x="186" y="166"/>
                  </a:lnTo>
                  <a:lnTo>
                    <a:pt x="186" y="164"/>
                  </a:lnTo>
                  <a:lnTo>
                    <a:pt x="186" y="166"/>
                  </a:lnTo>
                  <a:lnTo>
                    <a:pt x="186" y="164"/>
                  </a:lnTo>
                  <a:lnTo>
                    <a:pt x="186" y="163"/>
                  </a:lnTo>
                  <a:lnTo>
                    <a:pt x="188" y="163"/>
                  </a:lnTo>
                  <a:close/>
                  <a:moveTo>
                    <a:pt x="193" y="161"/>
                  </a:moveTo>
                  <a:lnTo>
                    <a:pt x="193" y="163"/>
                  </a:lnTo>
                  <a:lnTo>
                    <a:pt x="193" y="161"/>
                  </a:lnTo>
                  <a:close/>
                  <a:moveTo>
                    <a:pt x="188" y="161"/>
                  </a:moveTo>
                  <a:lnTo>
                    <a:pt x="188" y="163"/>
                  </a:lnTo>
                  <a:lnTo>
                    <a:pt x="186" y="163"/>
                  </a:lnTo>
                  <a:lnTo>
                    <a:pt x="186" y="161"/>
                  </a:lnTo>
                  <a:lnTo>
                    <a:pt x="188" y="161"/>
                  </a:lnTo>
                  <a:close/>
                  <a:moveTo>
                    <a:pt x="146" y="163"/>
                  </a:moveTo>
                  <a:lnTo>
                    <a:pt x="144" y="163"/>
                  </a:lnTo>
                  <a:lnTo>
                    <a:pt x="144" y="161"/>
                  </a:lnTo>
                  <a:lnTo>
                    <a:pt x="146" y="163"/>
                  </a:lnTo>
                  <a:close/>
                  <a:moveTo>
                    <a:pt x="190" y="161"/>
                  </a:moveTo>
                  <a:lnTo>
                    <a:pt x="190" y="163"/>
                  </a:lnTo>
                  <a:lnTo>
                    <a:pt x="190" y="161"/>
                  </a:lnTo>
                  <a:close/>
                  <a:moveTo>
                    <a:pt x="191" y="163"/>
                  </a:moveTo>
                  <a:lnTo>
                    <a:pt x="191" y="161"/>
                  </a:lnTo>
                  <a:lnTo>
                    <a:pt x="191" y="163"/>
                  </a:lnTo>
                  <a:close/>
                  <a:moveTo>
                    <a:pt x="191" y="161"/>
                  </a:moveTo>
                  <a:lnTo>
                    <a:pt x="191" y="163"/>
                  </a:lnTo>
                  <a:lnTo>
                    <a:pt x="191" y="161"/>
                  </a:lnTo>
                  <a:close/>
                  <a:moveTo>
                    <a:pt x="186" y="163"/>
                  </a:moveTo>
                  <a:lnTo>
                    <a:pt x="184" y="163"/>
                  </a:lnTo>
                  <a:lnTo>
                    <a:pt x="184" y="164"/>
                  </a:lnTo>
                  <a:lnTo>
                    <a:pt x="184" y="163"/>
                  </a:lnTo>
                  <a:lnTo>
                    <a:pt x="186" y="161"/>
                  </a:lnTo>
                  <a:lnTo>
                    <a:pt x="186" y="163"/>
                  </a:lnTo>
                  <a:close/>
                  <a:moveTo>
                    <a:pt x="193" y="163"/>
                  </a:moveTo>
                  <a:lnTo>
                    <a:pt x="193" y="161"/>
                  </a:lnTo>
                  <a:lnTo>
                    <a:pt x="193" y="163"/>
                  </a:lnTo>
                  <a:close/>
                  <a:moveTo>
                    <a:pt x="199" y="161"/>
                  </a:moveTo>
                  <a:lnTo>
                    <a:pt x="199" y="163"/>
                  </a:lnTo>
                  <a:lnTo>
                    <a:pt x="199" y="161"/>
                  </a:lnTo>
                  <a:close/>
                  <a:moveTo>
                    <a:pt x="191" y="161"/>
                  </a:moveTo>
                  <a:lnTo>
                    <a:pt x="190" y="161"/>
                  </a:lnTo>
                  <a:lnTo>
                    <a:pt x="191" y="161"/>
                  </a:lnTo>
                  <a:close/>
                  <a:moveTo>
                    <a:pt x="190" y="161"/>
                  </a:moveTo>
                  <a:lnTo>
                    <a:pt x="188" y="161"/>
                  </a:lnTo>
                  <a:lnTo>
                    <a:pt x="190" y="161"/>
                  </a:lnTo>
                  <a:close/>
                  <a:moveTo>
                    <a:pt x="190" y="161"/>
                  </a:moveTo>
                  <a:lnTo>
                    <a:pt x="188" y="161"/>
                  </a:lnTo>
                  <a:lnTo>
                    <a:pt x="190" y="161"/>
                  </a:lnTo>
                  <a:close/>
                  <a:moveTo>
                    <a:pt x="104" y="161"/>
                  </a:moveTo>
                  <a:lnTo>
                    <a:pt x="102" y="161"/>
                  </a:lnTo>
                  <a:lnTo>
                    <a:pt x="102" y="163"/>
                  </a:lnTo>
                  <a:lnTo>
                    <a:pt x="102" y="164"/>
                  </a:lnTo>
                  <a:lnTo>
                    <a:pt x="102" y="163"/>
                  </a:lnTo>
                  <a:lnTo>
                    <a:pt x="100" y="163"/>
                  </a:lnTo>
                  <a:lnTo>
                    <a:pt x="102" y="163"/>
                  </a:lnTo>
                  <a:lnTo>
                    <a:pt x="102" y="161"/>
                  </a:lnTo>
                  <a:lnTo>
                    <a:pt x="102" y="159"/>
                  </a:lnTo>
                  <a:lnTo>
                    <a:pt x="104" y="161"/>
                  </a:lnTo>
                  <a:close/>
                  <a:moveTo>
                    <a:pt x="206" y="159"/>
                  </a:moveTo>
                  <a:lnTo>
                    <a:pt x="204" y="159"/>
                  </a:lnTo>
                  <a:lnTo>
                    <a:pt x="206" y="159"/>
                  </a:lnTo>
                  <a:close/>
                  <a:moveTo>
                    <a:pt x="193" y="159"/>
                  </a:moveTo>
                  <a:lnTo>
                    <a:pt x="193" y="161"/>
                  </a:lnTo>
                  <a:lnTo>
                    <a:pt x="191" y="161"/>
                  </a:lnTo>
                  <a:lnTo>
                    <a:pt x="191" y="159"/>
                  </a:lnTo>
                  <a:lnTo>
                    <a:pt x="193" y="159"/>
                  </a:lnTo>
                  <a:close/>
                  <a:moveTo>
                    <a:pt x="193" y="161"/>
                  </a:moveTo>
                  <a:lnTo>
                    <a:pt x="193" y="159"/>
                  </a:lnTo>
                  <a:lnTo>
                    <a:pt x="193" y="157"/>
                  </a:lnTo>
                  <a:lnTo>
                    <a:pt x="193" y="159"/>
                  </a:lnTo>
                  <a:lnTo>
                    <a:pt x="193" y="161"/>
                  </a:lnTo>
                  <a:close/>
                  <a:moveTo>
                    <a:pt x="204" y="159"/>
                  </a:moveTo>
                  <a:lnTo>
                    <a:pt x="204" y="157"/>
                  </a:lnTo>
                  <a:lnTo>
                    <a:pt x="204" y="159"/>
                  </a:lnTo>
                  <a:close/>
                  <a:moveTo>
                    <a:pt x="193" y="159"/>
                  </a:moveTo>
                  <a:lnTo>
                    <a:pt x="191" y="159"/>
                  </a:lnTo>
                  <a:lnTo>
                    <a:pt x="193" y="157"/>
                  </a:lnTo>
                  <a:lnTo>
                    <a:pt x="193" y="159"/>
                  </a:lnTo>
                  <a:close/>
                  <a:moveTo>
                    <a:pt x="191" y="157"/>
                  </a:moveTo>
                  <a:lnTo>
                    <a:pt x="191" y="159"/>
                  </a:lnTo>
                  <a:lnTo>
                    <a:pt x="191" y="157"/>
                  </a:lnTo>
                  <a:close/>
                  <a:moveTo>
                    <a:pt x="193" y="157"/>
                  </a:moveTo>
                  <a:lnTo>
                    <a:pt x="191" y="157"/>
                  </a:lnTo>
                  <a:lnTo>
                    <a:pt x="193" y="157"/>
                  </a:lnTo>
                  <a:close/>
                  <a:moveTo>
                    <a:pt x="109" y="155"/>
                  </a:moveTo>
                  <a:lnTo>
                    <a:pt x="109" y="157"/>
                  </a:lnTo>
                  <a:lnTo>
                    <a:pt x="109" y="159"/>
                  </a:lnTo>
                  <a:lnTo>
                    <a:pt x="108" y="159"/>
                  </a:lnTo>
                  <a:lnTo>
                    <a:pt x="108" y="161"/>
                  </a:lnTo>
                  <a:lnTo>
                    <a:pt x="106" y="163"/>
                  </a:lnTo>
                  <a:lnTo>
                    <a:pt x="104" y="163"/>
                  </a:lnTo>
                  <a:lnTo>
                    <a:pt x="106" y="163"/>
                  </a:lnTo>
                  <a:lnTo>
                    <a:pt x="104" y="163"/>
                  </a:lnTo>
                  <a:lnTo>
                    <a:pt x="104" y="164"/>
                  </a:lnTo>
                  <a:lnTo>
                    <a:pt x="102" y="164"/>
                  </a:lnTo>
                  <a:lnTo>
                    <a:pt x="102" y="166"/>
                  </a:lnTo>
                  <a:lnTo>
                    <a:pt x="100" y="166"/>
                  </a:lnTo>
                  <a:lnTo>
                    <a:pt x="100" y="168"/>
                  </a:lnTo>
                  <a:lnTo>
                    <a:pt x="98" y="168"/>
                  </a:lnTo>
                  <a:lnTo>
                    <a:pt x="98" y="166"/>
                  </a:lnTo>
                  <a:lnTo>
                    <a:pt x="100" y="166"/>
                  </a:lnTo>
                  <a:lnTo>
                    <a:pt x="100" y="164"/>
                  </a:lnTo>
                  <a:lnTo>
                    <a:pt x="102" y="164"/>
                  </a:lnTo>
                  <a:lnTo>
                    <a:pt x="104" y="163"/>
                  </a:lnTo>
                  <a:lnTo>
                    <a:pt x="102" y="163"/>
                  </a:lnTo>
                  <a:lnTo>
                    <a:pt x="102" y="161"/>
                  </a:lnTo>
                  <a:lnTo>
                    <a:pt x="104" y="161"/>
                  </a:lnTo>
                  <a:lnTo>
                    <a:pt x="104" y="159"/>
                  </a:lnTo>
                  <a:lnTo>
                    <a:pt x="106" y="159"/>
                  </a:lnTo>
                  <a:lnTo>
                    <a:pt x="106" y="157"/>
                  </a:lnTo>
                  <a:lnTo>
                    <a:pt x="108" y="157"/>
                  </a:lnTo>
                  <a:lnTo>
                    <a:pt x="108" y="155"/>
                  </a:lnTo>
                  <a:lnTo>
                    <a:pt x="108" y="157"/>
                  </a:lnTo>
                  <a:lnTo>
                    <a:pt x="108" y="155"/>
                  </a:lnTo>
                  <a:lnTo>
                    <a:pt x="109" y="155"/>
                  </a:lnTo>
                  <a:close/>
                  <a:moveTo>
                    <a:pt x="191" y="155"/>
                  </a:moveTo>
                  <a:lnTo>
                    <a:pt x="191" y="153"/>
                  </a:lnTo>
                  <a:lnTo>
                    <a:pt x="191" y="155"/>
                  </a:lnTo>
                  <a:close/>
                  <a:moveTo>
                    <a:pt x="139" y="153"/>
                  </a:moveTo>
                  <a:lnTo>
                    <a:pt x="137" y="153"/>
                  </a:lnTo>
                  <a:lnTo>
                    <a:pt x="139" y="153"/>
                  </a:lnTo>
                  <a:lnTo>
                    <a:pt x="139" y="152"/>
                  </a:lnTo>
                  <a:lnTo>
                    <a:pt x="139" y="153"/>
                  </a:lnTo>
                  <a:close/>
                  <a:moveTo>
                    <a:pt x="113" y="153"/>
                  </a:moveTo>
                  <a:lnTo>
                    <a:pt x="113" y="152"/>
                  </a:lnTo>
                  <a:lnTo>
                    <a:pt x="113" y="153"/>
                  </a:lnTo>
                  <a:close/>
                  <a:moveTo>
                    <a:pt x="166" y="152"/>
                  </a:moveTo>
                  <a:lnTo>
                    <a:pt x="168" y="152"/>
                  </a:lnTo>
                  <a:lnTo>
                    <a:pt x="166" y="152"/>
                  </a:lnTo>
                  <a:close/>
                  <a:moveTo>
                    <a:pt x="191" y="152"/>
                  </a:moveTo>
                  <a:lnTo>
                    <a:pt x="191" y="150"/>
                  </a:lnTo>
                  <a:lnTo>
                    <a:pt x="191" y="152"/>
                  </a:lnTo>
                  <a:close/>
                  <a:moveTo>
                    <a:pt x="166" y="150"/>
                  </a:moveTo>
                  <a:lnTo>
                    <a:pt x="166" y="152"/>
                  </a:lnTo>
                  <a:lnTo>
                    <a:pt x="166" y="150"/>
                  </a:lnTo>
                  <a:close/>
                  <a:moveTo>
                    <a:pt x="191" y="152"/>
                  </a:moveTo>
                  <a:lnTo>
                    <a:pt x="191" y="150"/>
                  </a:lnTo>
                  <a:lnTo>
                    <a:pt x="191" y="152"/>
                  </a:lnTo>
                  <a:close/>
                  <a:moveTo>
                    <a:pt x="117" y="150"/>
                  </a:moveTo>
                  <a:lnTo>
                    <a:pt x="117" y="152"/>
                  </a:lnTo>
                  <a:lnTo>
                    <a:pt x="117" y="150"/>
                  </a:lnTo>
                  <a:close/>
                  <a:moveTo>
                    <a:pt x="118" y="150"/>
                  </a:moveTo>
                  <a:lnTo>
                    <a:pt x="117" y="150"/>
                  </a:lnTo>
                  <a:lnTo>
                    <a:pt x="118" y="150"/>
                  </a:lnTo>
                  <a:close/>
                  <a:moveTo>
                    <a:pt x="117" y="150"/>
                  </a:moveTo>
                  <a:lnTo>
                    <a:pt x="118" y="150"/>
                  </a:lnTo>
                  <a:lnTo>
                    <a:pt x="117" y="150"/>
                  </a:lnTo>
                  <a:close/>
                  <a:moveTo>
                    <a:pt x="166" y="150"/>
                  </a:moveTo>
                  <a:lnTo>
                    <a:pt x="168" y="150"/>
                  </a:lnTo>
                  <a:lnTo>
                    <a:pt x="168" y="152"/>
                  </a:lnTo>
                  <a:lnTo>
                    <a:pt x="166" y="150"/>
                  </a:lnTo>
                  <a:lnTo>
                    <a:pt x="166" y="152"/>
                  </a:lnTo>
                  <a:lnTo>
                    <a:pt x="166" y="150"/>
                  </a:lnTo>
                  <a:lnTo>
                    <a:pt x="166" y="148"/>
                  </a:lnTo>
                  <a:lnTo>
                    <a:pt x="168" y="148"/>
                  </a:lnTo>
                  <a:lnTo>
                    <a:pt x="168" y="150"/>
                  </a:lnTo>
                  <a:lnTo>
                    <a:pt x="166" y="150"/>
                  </a:lnTo>
                  <a:close/>
                  <a:moveTo>
                    <a:pt x="168" y="148"/>
                  </a:moveTo>
                  <a:lnTo>
                    <a:pt x="166" y="148"/>
                  </a:lnTo>
                  <a:lnTo>
                    <a:pt x="166" y="150"/>
                  </a:lnTo>
                  <a:lnTo>
                    <a:pt x="166" y="148"/>
                  </a:lnTo>
                  <a:lnTo>
                    <a:pt x="168" y="148"/>
                  </a:lnTo>
                  <a:close/>
                  <a:moveTo>
                    <a:pt x="166" y="146"/>
                  </a:moveTo>
                  <a:lnTo>
                    <a:pt x="166" y="148"/>
                  </a:lnTo>
                  <a:lnTo>
                    <a:pt x="166" y="146"/>
                  </a:lnTo>
                  <a:close/>
                  <a:moveTo>
                    <a:pt x="193" y="148"/>
                  </a:moveTo>
                  <a:lnTo>
                    <a:pt x="193" y="146"/>
                  </a:lnTo>
                  <a:lnTo>
                    <a:pt x="193" y="148"/>
                  </a:lnTo>
                  <a:close/>
                  <a:moveTo>
                    <a:pt x="166" y="146"/>
                  </a:moveTo>
                  <a:lnTo>
                    <a:pt x="166" y="148"/>
                  </a:lnTo>
                  <a:lnTo>
                    <a:pt x="166" y="146"/>
                  </a:lnTo>
                  <a:close/>
                  <a:moveTo>
                    <a:pt x="166" y="146"/>
                  </a:moveTo>
                  <a:lnTo>
                    <a:pt x="166" y="144"/>
                  </a:lnTo>
                  <a:lnTo>
                    <a:pt x="166" y="146"/>
                  </a:lnTo>
                  <a:close/>
                  <a:moveTo>
                    <a:pt x="166" y="146"/>
                  </a:moveTo>
                  <a:lnTo>
                    <a:pt x="166" y="144"/>
                  </a:lnTo>
                  <a:lnTo>
                    <a:pt x="166" y="146"/>
                  </a:lnTo>
                  <a:close/>
                  <a:moveTo>
                    <a:pt x="118" y="144"/>
                  </a:moveTo>
                  <a:lnTo>
                    <a:pt x="117" y="144"/>
                  </a:lnTo>
                  <a:lnTo>
                    <a:pt x="118" y="144"/>
                  </a:lnTo>
                  <a:close/>
                  <a:moveTo>
                    <a:pt x="166" y="144"/>
                  </a:moveTo>
                  <a:lnTo>
                    <a:pt x="166" y="142"/>
                  </a:lnTo>
                  <a:lnTo>
                    <a:pt x="166" y="144"/>
                  </a:lnTo>
                  <a:close/>
                  <a:moveTo>
                    <a:pt x="191" y="142"/>
                  </a:moveTo>
                  <a:lnTo>
                    <a:pt x="191" y="144"/>
                  </a:lnTo>
                  <a:lnTo>
                    <a:pt x="191" y="142"/>
                  </a:lnTo>
                  <a:close/>
                  <a:moveTo>
                    <a:pt x="166" y="141"/>
                  </a:moveTo>
                  <a:lnTo>
                    <a:pt x="166" y="139"/>
                  </a:lnTo>
                  <a:lnTo>
                    <a:pt x="166" y="141"/>
                  </a:lnTo>
                  <a:close/>
                  <a:moveTo>
                    <a:pt x="166" y="141"/>
                  </a:moveTo>
                  <a:lnTo>
                    <a:pt x="166" y="139"/>
                  </a:lnTo>
                  <a:lnTo>
                    <a:pt x="166" y="141"/>
                  </a:lnTo>
                  <a:close/>
                  <a:moveTo>
                    <a:pt x="168" y="139"/>
                  </a:moveTo>
                  <a:lnTo>
                    <a:pt x="168" y="137"/>
                  </a:lnTo>
                  <a:lnTo>
                    <a:pt x="168" y="139"/>
                  </a:lnTo>
                  <a:close/>
                  <a:moveTo>
                    <a:pt x="193" y="137"/>
                  </a:moveTo>
                  <a:lnTo>
                    <a:pt x="195" y="137"/>
                  </a:lnTo>
                  <a:lnTo>
                    <a:pt x="193" y="137"/>
                  </a:lnTo>
                  <a:lnTo>
                    <a:pt x="193" y="135"/>
                  </a:lnTo>
                  <a:lnTo>
                    <a:pt x="193" y="133"/>
                  </a:lnTo>
                  <a:lnTo>
                    <a:pt x="193" y="131"/>
                  </a:lnTo>
                  <a:lnTo>
                    <a:pt x="193" y="133"/>
                  </a:lnTo>
                  <a:lnTo>
                    <a:pt x="193" y="135"/>
                  </a:lnTo>
                  <a:lnTo>
                    <a:pt x="193" y="137"/>
                  </a:lnTo>
                  <a:close/>
                  <a:moveTo>
                    <a:pt x="195" y="130"/>
                  </a:moveTo>
                  <a:lnTo>
                    <a:pt x="195" y="131"/>
                  </a:lnTo>
                  <a:lnTo>
                    <a:pt x="193" y="131"/>
                  </a:lnTo>
                  <a:lnTo>
                    <a:pt x="195" y="130"/>
                  </a:lnTo>
                  <a:close/>
                  <a:moveTo>
                    <a:pt x="166" y="126"/>
                  </a:moveTo>
                  <a:lnTo>
                    <a:pt x="166" y="128"/>
                  </a:lnTo>
                  <a:lnTo>
                    <a:pt x="166" y="126"/>
                  </a:lnTo>
                  <a:close/>
                  <a:moveTo>
                    <a:pt x="166" y="124"/>
                  </a:moveTo>
                  <a:lnTo>
                    <a:pt x="164" y="124"/>
                  </a:lnTo>
                  <a:lnTo>
                    <a:pt x="166" y="124"/>
                  </a:lnTo>
                  <a:close/>
                  <a:moveTo>
                    <a:pt x="66" y="106"/>
                  </a:moveTo>
                  <a:lnTo>
                    <a:pt x="67" y="106"/>
                  </a:lnTo>
                  <a:lnTo>
                    <a:pt x="66" y="106"/>
                  </a:lnTo>
                  <a:close/>
                  <a:moveTo>
                    <a:pt x="73" y="86"/>
                  </a:moveTo>
                  <a:lnTo>
                    <a:pt x="73" y="88"/>
                  </a:lnTo>
                  <a:lnTo>
                    <a:pt x="73" y="86"/>
                  </a:lnTo>
                  <a:close/>
                  <a:moveTo>
                    <a:pt x="56" y="86"/>
                  </a:moveTo>
                  <a:lnTo>
                    <a:pt x="56" y="88"/>
                  </a:lnTo>
                  <a:lnTo>
                    <a:pt x="55" y="88"/>
                  </a:lnTo>
                  <a:lnTo>
                    <a:pt x="55" y="86"/>
                  </a:lnTo>
                  <a:lnTo>
                    <a:pt x="55" y="84"/>
                  </a:lnTo>
                  <a:lnTo>
                    <a:pt x="56" y="84"/>
                  </a:lnTo>
                  <a:lnTo>
                    <a:pt x="56" y="86"/>
                  </a:lnTo>
                  <a:close/>
                  <a:moveTo>
                    <a:pt x="71" y="86"/>
                  </a:moveTo>
                  <a:lnTo>
                    <a:pt x="71" y="84"/>
                  </a:lnTo>
                  <a:lnTo>
                    <a:pt x="69" y="84"/>
                  </a:lnTo>
                  <a:lnTo>
                    <a:pt x="69" y="82"/>
                  </a:lnTo>
                  <a:lnTo>
                    <a:pt x="67" y="82"/>
                  </a:lnTo>
                  <a:lnTo>
                    <a:pt x="69" y="82"/>
                  </a:lnTo>
                  <a:lnTo>
                    <a:pt x="69" y="84"/>
                  </a:lnTo>
                  <a:lnTo>
                    <a:pt x="71" y="84"/>
                  </a:lnTo>
                  <a:lnTo>
                    <a:pt x="71" y="86"/>
                  </a:lnTo>
                  <a:close/>
                  <a:moveTo>
                    <a:pt x="62" y="82"/>
                  </a:moveTo>
                  <a:lnTo>
                    <a:pt x="64" y="82"/>
                  </a:lnTo>
                  <a:lnTo>
                    <a:pt x="62" y="82"/>
                  </a:lnTo>
                  <a:close/>
                  <a:moveTo>
                    <a:pt x="69" y="80"/>
                  </a:moveTo>
                  <a:lnTo>
                    <a:pt x="69" y="82"/>
                  </a:lnTo>
                  <a:lnTo>
                    <a:pt x="69" y="80"/>
                  </a:lnTo>
                  <a:close/>
                  <a:moveTo>
                    <a:pt x="62" y="78"/>
                  </a:moveTo>
                  <a:lnTo>
                    <a:pt x="62" y="80"/>
                  </a:lnTo>
                  <a:lnTo>
                    <a:pt x="60" y="80"/>
                  </a:lnTo>
                  <a:lnTo>
                    <a:pt x="60" y="78"/>
                  </a:lnTo>
                  <a:lnTo>
                    <a:pt x="62" y="78"/>
                  </a:lnTo>
                  <a:close/>
                  <a:moveTo>
                    <a:pt x="67" y="78"/>
                  </a:moveTo>
                  <a:lnTo>
                    <a:pt x="67" y="77"/>
                  </a:lnTo>
                  <a:lnTo>
                    <a:pt x="67" y="78"/>
                  </a:lnTo>
                  <a:lnTo>
                    <a:pt x="66" y="78"/>
                  </a:lnTo>
                  <a:lnTo>
                    <a:pt x="66" y="77"/>
                  </a:lnTo>
                  <a:lnTo>
                    <a:pt x="66" y="78"/>
                  </a:lnTo>
                  <a:lnTo>
                    <a:pt x="67" y="77"/>
                  </a:lnTo>
                  <a:lnTo>
                    <a:pt x="67" y="78"/>
                  </a:lnTo>
                  <a:close/>
                  <a:moveTo>
                    <a:pt x="66" y="77"/>
                  </a:moveTo>
                  <a:lnTo>
                    <a:pt x="67" y="77"/>
                  </a:lnTo>
                  <a:lnTo>
                    <a:pt x="66" y="78"/>
                  </a:lnTo>
                  <a:lnTo>
                    <a:pt x="66" y="77"/>
                  </a:lnTo>
                  <a:lnTo>
                    <a:pt x="66" y="78"/>
                  </a:lnTo>
                  <a:lnTo>
                    <a:pt x="64" y="78"/>
                  </a:lnTo>
                  <a:lnTo>
                    <a:pt x="64" y="77"/>
                  </a:lnTo>
                  <a:lnTo>
                    <a:pt x="66" y="77"/>
                  </a:lnTo>
                  <a:close/>
                  <a:moveTo>
                    <a:pt x="67" y="77"/>
                  </a:moveTo>
                  <a:lnTo>
                    <a:pt x="66" y="77"/>
                  </a:lnTo>
                  <a:lnTo>
                    <a:pt x="67" y="77"/>
                  </a:lnTo>
                  <a:close/>
                  <a:moveTo>
                    <a:pt x="49" y="77"/>
                  </a:moveTo>
                  <a:lnTo>
                    <a:pt x="51" y="77"/>
                  </a:lnTo>
                  <a:lnTo>
                    <a:pt x="53" y="77"/>
                  </a:lnTo>
                  <a:lnTo>
                    <a:pt x="55" y="77"/>
                  </a:lnTo>
                  <a:lnTo>
                    <a:pt x="53" y="77"/>
                  </a:lnTo>
                  <a:lnTo>
                    <a:pt x="55" y="78"/>
                  </a:lnTo>
                  <a:lnTo>
                    <a:pt x="53" y="78"/>
                  </a:lnTo>
                  <a:lnTo>
                    <a:pt x="55" y="78"/>
                  </a:lnTo>
                  <a:lnTo>
                    <a:pt x="53" y="78"/>
                  </a:lnTo>
                  <a:lnTo>
                    <a:pt x="55" y="78"/>
                  </a:lnTo>
                  <a:lnTo>
                    <a:pt x="53" y="78"/>
                  </a:lnTo>
                  <a:lnTo>
                    <a:pt x="55" y="78"/>
                  </a:lnTo>
                  <a:lnTo>
                    <a:pt x="53" y="80"/>
                  </a:lnTo>
                  <a:lnTo>
                    <a:pt x="55" y="80"/>
                  </a:lnTo>
                  <a:lnTo>
                    <a:pt x="53" y="80"/>
                  </a:lnTo>
                  <a:lnTo>
                    <a:pt x="55" y="80"/>
                  </a:lnTo>
                  <a:lnTo>
                    <a:pt x="55" y="82"/>
                  </a:lnTo>
                  <a:lnTo>
                    <a:pt x="55" y="80"/>
                  </a:lnTo>
                  <a:lnTo>
                    <a:pt x="55" y="82"/>
                  </a:lnTo>
                  <a:lnTo>
                    <a:pt x="53" y="84"/>
                  </a:lnTo>
                  <a:lnTo>
                    <a:pt x="51" y="84"/>
                  </a:lnTo>
                  <a:lnTo>
                    <a:pt x="49" y="84"/>
                  </a:lnTo>
                  <a:lnTo>
                    <a:pt x="49" y="82"/>
                  </a:lnTo>
                  <a:lnTo>
                    <a:pt x="47" y="82"/>
                  </a:lnTo>
                  <a:lnTo>
                    <a:pt x="47" y="80"/>
                  </a:lnTo>
                  <a:lnTo>
                    <a:pt x="45" y="80"/>
                  </a:lnTo>
                  <a:lnTo>
                    <a:pt x="45" y="78"/>
                  </a:lnTo>
                  <a:lnTo>
                    <a:pt x="45" y="77"/>
                  </a:lnTo>
                  <a:lnTo>
                    <a:pt x="44" y="77"/>
                  </a:lnTo>
                  <a:lnTo>
                    <a:pt x="45" y="77"/>
                  </a:lnTo>
                  <a:lnTo>
                    <a:pt x="47" y="77"/>
                  </a:lnTo>
                  <a:lnTo>
                    <a:pt x="49" y="77"/>
                  </a:lnTo>
                  <a:lnTo>
                    <a:pt x="49" y="75"/>
                  </a:lnTo>
                  <a:lnTo>
                    <a:pt x="49" y="77"/>
                  </a:lnTo>
                  <a:close/>
                  <a:moveTo>
                    <a:pt x="67" y="77"/>
                  </a:moveTo>
                  <a:lnTo>
                    <a:pt x="67" y="75"/>
                  </a:lnTo>
                  <a:lnTo>
                    <a:pt x="67" y="77"/>
                  </a:lnTo>
                  <a:close/>
                  <a:moveTo>
                    <a:pt x="66" y="73"/>
                  </a:moveTo>
                  <a:lnTo>
                    <a:pt x="64" y="73"/>
                  </a:lnTo>
                  <a:lnTo>
                    <a:pt x="66" y="73"/>
                  </a:lnTo>
                  <a:close/>
                  <a:moveTo>
                    <a:pt x="66" y="73"/>
                  </a:moveTo>
                  <a:lnTo>
                    <a:pt x="67" y="73"/>
                  </a:lnTo>
                  <a:lnTo>
                    <a:pt x="67" y="75"/>
                  </a:lnTo>
                  <a:lnTo>
                    <a:pt x="66" y="77"/>
                  </a:lnTo>
                  <a:lnTo>
                    <a:pt x="64" y="77"/>
                  </a:lnTo>
                  <a:lnTo>
                    <a:pt x="64" y="75"/>
                  </a:lnTo>
                  <a:lnTo>
                    <a:pt x="66" y="75"/>
                  </a:lnTo>
                  <a:lnTo>
                    <a:pt x="64" y="75"/>
                  </a:lnTo>
                  <a:lnTo>
                    <a:pt x="66" y="75"/>
                  </a:lnTo>
                  <a:lnTo>
                    <a:pt x="64" y="75"/>
                  </a:lnTo>
                  <a:lnTo>
                    <a:pt x="64" y="73"/>
                  </a:lnTo>
                  <a:lnTo>
                    <a:pt x="66" y="73"/>
                  </a:lnTo>
                  <a:close/>
                  <a:moveTo>
                    <a:pt x="64" y="71"/>
                  </a:moveTo>
                  <a:lnTo>
                    <a:pt x="66" y="71"/>
                  </a:lnTo>
                  <a:lnTo>
                    <a:pt x="64" y="71"/>
                  </a:lnTo>
                  <a:close/>
                  <a:moveTo>
                    <a:pt x="67" y="71"/>
                  </a:moveTo>
                  <a:lnTo>
                    <a:pt x="67" y="73"/>
                  </a:lnTo>
                  <a:lnTo>
                    <a:pt x="67" y="71"/>
                  </a:lnTo>
                  <a:lnTo>
                    <a:pt x="67" y="73"/>
                  </a:lnTo>
                  <a:lnTo>
                    <a:pt x="66" y="73"/>
                  </a:lnTo>
                  <a:lnTo>
                    <a:pt x="64" y="73"/>
                  </a:lnTo>
                  <a:lnTo>
                    <a:pt x="64" y="71"/>
                  </a:lnTo>
                  <a:lnTo>
                    <a:pt x="66" y="71"/>
                  </a:lnTo>
                  <a:lnTo>
                    <a:pt x="67" y="71"/>
                  </a:lnTo>
                  <a:close/>
                  <a:moveTo>
                    <a:pt x="64" y="71"/>
                  </a:moveTo>
                  <a:lnTo>
                    <a:pt x="64" y="69"/>
                  </a:lnTo>
                  <a:lnTo>
                    <a:pt x="64" y="71"/>
                  </a:lnTo>
                  <a:close/>
                  <a:moveTo>
                    <a:pt x="64" y="69"/>
                  </a:moveTo>
                  <a:lnTo>
                    <a:pt x="62" y="69"/>
                  </a:lnTo>
                  <a:lnTo>
                    <a:pt x="64" y="69"/>
                  </a:lnTo>
                  <a:close/>
                  <a:moveTo>
                    <a:pt x="64" y="66"/>
                  </a:moveTo>
                  <a:lnTo>
                    <a:pt x="62" y="66"/>
                  </a:lnTo>
                  <a:lnTo>
                    <a:pt x="64" y="66"/>
                  </a:lnTo>
                  <a:lnTo>
                    <a:pt x="62" y="64"/>
                  </a:lnTo>
                  <a:lnTo>
                    <a:pt x="64" y="64"/>
                  </a:lnTo>
                  <a:lnTo>
                    <a:pt x="64" y="62"/>
                  </a:lnTo>
                  <a:lnTo>
                    <a:pt x="64" y="64"/>
                  </a:lnTo>
                  <a:lnTo>
                    <a:pt x="64" y="66"/>
                  </a:lnTo>
                  <a:close/>
                  <a:moveTo>
                    <a:pt x="58" y="62"/>
                  </a:moveTo>
                  <a:lnTo>
                    <a:pt x="56" y="62"/>
                  </a:lnTo>
                  <a:lnTo>
                    <a:pt x="58" y="62"/>
                  </a:lnTo>
                  <a:close/>
                  <a:moveTo>
                    <a:pt x="58" y="62"/>
                  </a:moveTo>
                  <a:lnTo>
                    <a:pt x="56" y="62"/>
                  </a:lnTo>
                  <a:lnTo>
                    <a:pt x="56" y="64"/>
                  </a:lnTo>
                  <a:lnTo>
                    <a:pt x="56" y="62"/>
                  </a:lnTo>
                  <a:lnTo>
                    <a:pt x="55" y="62"/>
                  </a:lnTo>
                  <a:lnTo>
                    <a:pt x="56" y="62"/>
                  </a:lnTo>
                  <a:lnTo>
                    <a:pt x="58" y="62"/>
                  </a:lnTo>
                  <a:close/>
                  <a:moveTo>
                    <a:pt x="64" y="60"/>
                  </a:moveTo>
                  <a:lnTo>
                    <a:pt x="64" y="62"/>
                  </a:lnTo>
                  <a:lnTo>
                    <a:pt x="62" y="62"/>
                  </a:lnTo>
                  <a:lnTo>
                    <a:pt x="64" y="62"/>
                  </a:lnTo>
                  <a:lnTo>
                    <a:pt x="64" y="64"/>
                  </a:lnTo>
                  <a:lnTo>
                    <a:pt x="62" y="64"/>
                  </a:lnTo>
                  <a:lnTo>
                    <a:pt x="62" y="66"/>
                  </a:lnTo>
                  <a:lnTo>
                    <a:pt x="64" y="66"/>
                  </a:lnTo>
                  <a:lnTo>
                    <a:pt x="64" y="68"/>
                  </a:lnTo>
                  <a:lnTo>
                    <a:pt x="62" y="68"/>
                  </a:lnTo>
                  <a:lnTo>
                    <a:pt x="60" y="68"/>
                  </a:lnTo>
                  <a:lnTo>
                    <a:pt x="60" y="66"/>
                  </a:lnTo>
                  <a:lnTo>
                    <a:pt x="62" y="66"/>
                  </a:lnTo>
                  <a:lnTo>
                    <a:pt x="60" y="66"/>
                  </a:lnTo>
                  <a:lnTo>
                    <a:pt x="62" y="66"/>
                  </a:lnTo>
                  <a:lnTo>
                    <a:pt x="60" y="66"/>
                  </a:lnTo>
                  <a:lnTo>
                    <a:pt x="60" y="64"/>
                  </a:lnTo>
                  <a:lnTo>
                    <a:pt x="62" y="64"/>
                  </a:lnTo>
                  <a:lnTo>
                    <a:pt x="60" y="64"/>
                  </a:lnTo>
                  <a:lnTo>
                    <a:pt x="62" y="62"/>
                  </a:lnTo>
                  <a:lnTo>
                    <a:pt x="60" y="62"/>
                  </a:lnTo>
                  <a:lnTo>
                    <a:pt x="60" y="64"/>
                  </a:lnTo>
                  <a:lnTo>
                    <a:pt x="58" y="64"/>
                  </a:lnTo>
                  <a:lnTo>
                    <a:pt x="60" y="64"/>
                  </a:lnTo>
                  <a:lnTo>
                    <a:pt x="60" y="62"/>
                  </a:lnTo>
                  <a:lnTo>
                    <a:pt x="62" y="62"/>
                  </a:lnTo>
                  <a:lnTo>
                    <a:pt x="62" y="60"/>
                  </a:lnTo>
                  <a:lnTo>
                    <a:pt x="64" y="62"/>
                  </a:lnTo>
                  <a:lnTo>
                    <a:pt x="64" y="60"/>
                  </a:lnTo>
                  <a:close/>
                  <a:moveTo>
                    <a:pt x="64" y="60"/>
                  </a:moveTo>
                  <a:lnTo>
                    <a:pt x="66" y="60"/>
                  </a:lnTo>
                  <a:lnTo>
                    <a:pt x="64" y="60"/>
                  </a:lnTo>
                  <a:close/>
                  <a:moveTo>
                    <a:pt x="51" y="58"/>
                  </a:moveTo>
                  <a:lnTo>
                    <a:pt x="51" y="60"/>
                  </a:lnTo>
                  <a:lnTo>
                    <a:pt x="51" y="58"/>
                  </a:lnTo>
                  <a:close/>
                  <a:moveTo>
                    <a:pt x="64" y="60"/>
                  </a:moveTo>
                  <a:lnTo>
                    <a:pt x="64" y="62"/>
                  </a:lnTo>
                  <a:lnTo>
                    <a:pt x="62" y="60"/>
                  </a:lnTo>
                  <a:lnTo>
                    <a:pt x="62" y="62"/>
                  </a:lnTo>
                  <a:lnTo>
                    <a:pt x="60" y="62"/>
                  </a:lnTo>
                  <a:lnTo>
                    <a:pt x="60" y="60"/>
                  </a:lnTo>
                  <a:lnTo>
                    <a:pt x="62" y="60"/>
                  </a:lnTo>
                  <a:lnTo>
                    <a:pt x="62" y="58"/>
                  </a:lnTo>
                  <a:lnTo>
                    <a:pt x="64" y="58"/>
                  </a:lnTo>
                  <a:lnTo>
                    <a:pt x="66" y="58"/>
                  </a:lnTo>
                  <a:lnTo>
                    <a:pt x="66" y="60"/>
                  </a:lnTo>
                  <a:lnTo>
                    <a:pt x="64" y="60"/>
                  </a:lnTo>
                  <a:close/>
                  <a:moveTo>
                    <a:pt x="53" y="58"/>
                  </a:moveTo>
                  <a:lnTo>
                    <a:pt x="51" y="58"/>
                  </a:lnTo>
                  <a:lnTo>
                    <a:pt x="53" y="58"/>
                  </a:lnTo>
                  <a:close/>
                  <a:moveTo>
                    <a:pt x="60" y="62"/>
                  </a:moveTo>
                  <a:lnTo>
                    <a:pt x="58" y="62"/>
                  </a:lnTo>
                  <a:lnTo>
                    <a:pt x="60" y="60"/>
                  </a:lnTo>
                  <a:lnTo>
                    <a:pt x="60" y="58"/>
                  </a:lnTo>
                  <a:lnTo>
                    <a:pt x="62" y="58"/>
                  </a:lnTo>
                  <a:lnTo>
                    <a:pt x="62" y="60"/>
                  </a:lnTo>
                  <a:lnTo>
                    <a:pt x="60" y="60"/>
                  </a:lnTo>
                  <a:lnTo>
                    <a:pt x="60" y="62"/>
                  </a:lnTo>
                  <a:close/>
                  <a:moveTo>
                    <a:pt x="51" y="57"/>
                  </a:moveTo>
                  <a:lnTo>
                    <a:pt x="51" y="58"/>
                  </a:lnTo>
                  <a:lnTo>
                    <a:pt x="51" y="57"/>
                  </a:lnTo>
                  <a:close/>
                  <a:moveTo>
                    <a:pt x="49" y="58"/>
                  </a:moveTo>
                  <a:lnTo>
                    <a:pt x="49" y="57"/>
                  </a:lnTo>
                  <a:lnTo>
                    <a:pt x="51" y="57"/>
                  </a:lnTo>
                  <a:lnTo>
                    <a:pt x="51" y="58"/>
                  </a:lnTo>
                  <a:lnTo>
                    <a:pt x="49" y="58"/>
                  </a:lnTo>
                  <a:close/>
                  <a:moveTo>
                    <a:pt x="58" y="55"/>
                  </a:moveTo>
                  <a:lnTo>
                    <a:pt x="58" y="57"/>
                  </a:lnTo>
                  <a:lnTo>
                    <a:pt x="60" y="57"/>
                  </a:lnTo>
                  <a:lnTo>
                    <a:pt x="62" y="57"/>
                  </a:lnTo>
                  <a:lnTo>
                    <a:pt x="62" y="58"/>
                  </a:lnTo>
                  <a:lnTo>
                    <a:pt x="60" y="58"/>
                  </a:lnTo>
                  <a:lnTo>
                    <a:pt x="60" y="60"/>
                  </a:lnTo>
                  <a:lnTo>
                    <a:pt x="58" y="60"/>
                  </a:lnTo>
                  <a:lnTo>
                    <a:pt x="58" y="58"/>
                  </a:lnTo>
                  <a:lnTo>
                    <a:pt x="60" y="58"/>
                  </a:lnTo>
                  <a:lnTo>
                    <a:pt x="58" y="58"/>
                  </a:lnTo>
                  <a:lnTo>
                    <a:pt x="56" y="58"/>
                  </a:lnTo>
                  <a:lnTo>
                    <a:pt x="58" y="58"/>
                  </a:lnTo>
                  <a:lnTo>
                    <a:pt x="58" y="57"/>
                  </a:lnTo>
                  <a:lnTo>
                    <a:pt x="58" y="55"/>
                  </a:lnTo>
                  <a:close/>
                  <a:moveTo>
                    <a:pt x="45" y="55"/>
                  </a:moveTo>
                  <a:lnTo>
                    <a:pt x="47" y="57"/>
                  </a:lnTo>
                  <a:lnTo>
                    <a:pt x="45" y="57"/>
                  </a:lnTo>
                  <a:lnTo>
                    <a:pt x="45" y="55"/>
                  </a:lnTo>
                  <a:close/>
                  <a:moveTo>
                    <a:pt x="49" y="55"/>
                  </a:moveTo>
                  <a:lnTo>
                    <a:pt x="51" y="57"/>
                  </a:lnTo>
                  <a:lnTo>
                    <a:pt x="49" y="57"/>
                  </a:lnTo>
                  <a:lnTo>
                    <a:pt x="49" y="55"/>
                  </a:lnTo>
                  <a:close/>
                  <a:moveTo>
                    <a:pt x="45" y="55"/>
                  </a:moveTo>
                  <a:lnTo>
                    <a:pt x="47" y="55"/>
                  </a:lnTo>
                  <a:lnTo>
                    <a:pt x="45" y="55"/>
                  </a:lnTo>
                  <a:close/>
                  <a:moveTo>
                    <a:pt x="45" y="55"/>
                  </a:moveTo>
                  <a:lnTo>
                    <a:pt x="47" y="55"/>
                  </a:lnTo>
                  <a:lnTo>
                    <a:pt x="49" y="55"/>
                  </a:lnTo>
                  <a:lnTo>
                    <a:pt x="49" y="57"/>
                  </a:lnTo>
                  <a:lnTo>
                    <a:pt x="47" y="55"/>
                  </a:lnTo>
                  <a:lnTo>
                    <a:pt x="45" y="55"/>
                  </a:lnTo>
                  <a:close/>
                  <a:moveTo>
                    <a:pt x="56" y="55"/>
                  </a:moveTo>
                  <a:lnTo>
                    <a:pt x="58" y="55"/>
                  </a:lnTo>
                  <a:lnTo>
                    <a:pt x="56" y="55"/>
                  </a:lnTo>
                  <a:lnTo>
                    <a:pt x="55" y="55"/>
                  </a:lnTo>
                  <a:lnTo>
                    <a:pt x="55" y="53"/>
                  </a:lnTo>
                  <a:lnTo>
                    <a:pt x="56" y="53"/>
                  </a:lnTo>
                  <a:lnTo>
                    <a:pt x="56" y="55"/>
                  </a:lnTo>
                  <a:close/>
                  <a:moveTo>
                    <a:pt x="53" y="53"/>
                  </a:moveTo>
                  <a:lnTo>
                    <a:pt x="55" y="53"/>
                  </a:lnTo>
                  <a:lnTo>
                    <a:pt x="53" y="55"/>
                  </a:lnTo>
                  <a:lnTo>
                    <a:pt x="55" y="55"/>
                  </a:lnTo>
                  <a:lnTo>
                    <a:pt x="55" y="57"/>
                  </a:lnTo>
                  <a:lnTo>
                    <a:pt x="55" y="55"/>
                  </a:lnTo>
                  <a:lnTo>
                    <a:pt x="53" y="55"/>
                  </a:lnTo>
                  <a:lnTo>
                    <a:pt x="55" y="55"/>
                  </a:lnTo>
                  <a:lnTo>
                    <a:pt x="55" y="53"/>
                  </a:lnTo>
                  <a:lnTo>
                    <a:pt x="55" y="55"/>
                  </a:lnTo>
                  <a:lnTo>
                    <a:pt x="55" y="57"/>
                  </a:lnTo>
                  <a:lnTo>
                    <a:pt x="56" y="57"/>
                  </a:lnTo>
                  <a:lnTo>
                    <a:pt x="55" y="57"/>
                  </a:lnTo>
                  <a:lnTo>
                    <a:pt x="56" y="57"/>
                  </a:lnTo>
                  <a:lnTo>
                    <a:pt x="55" y="57"/>
                  </a:lnTo>
                  <a:lnTo>
                    <a:pt x="56" y="57"/>
                  </a:lnTo>
                  <a:lnTo>
                    <a:pt x="55" y="57"/>
                  </a:lnTo>
                  <a:lnTo>
                    <a:pt x="55" y="55"/>
                  </a:lnTo>
                  <a:lnTo>
                    <a:pt x="56" y="55"/>
                  </a:lnTo>
                  <a:lnTo>
                    <a:pt x="58" y="55"/>
                  </a:lnTo>
                  <a:lnTo>
                    <a:pt x="58" y="57"/>
                  </a:lnTo>
                  <a:lnTo>
                    <a:pt x="58" y="58"/>
                  </a:lnTo>
                  <a:lnTo>
                    <a:pt x="56" y="58"/>
                  </a:lnTo>
                  <a:lnTo>
                    <a:pt x="58" y="58"/>
                  </a:lnTo>
                  <a:lnTo>
                    <a:pt x="56" y="58"/>
                  </a:lnTo>
                  <a:lnTo>
                    <a:pt x="58" y="58"/>
                  </a:lnTo>
                  <a:lnTo>
                    <a:pt x="58" y="60"/>
                  </a:lnTo>
                  <a:lnTo>
                    <a:pt x="58" y="62"/>
                  </a:lnTo>
                  <a:lnTo>
                    <a:pt x="56" y="62"/>
                  </a:lnTo>
                  <a:lnTo>
                    <a:pt x="55" y="62"/>
                  </a:lnTo>
                  <a:lnTo>
                    <a:pt x="55" y="60"/>
                  </a:lnTo>
                  <a:lnTo>
                    <a:pt x="53" y="60"/>
                  </a:lnTo>
                  <a:lnTo>
                    <a:pt x="55" y="60"/>
                  </a:lnTo>
                  <a:lnTo>
                    <a:pt x="53" y="60"/>
                  </a:lnTo>
                  <a:lnTo>
                    <a:pt x="53" y="58"/>
                  </a:lnTo>
                  <a:lnTo>
                    <a:pt x="51" y="58"/>
                  </a:lnTo>
                  <a:lnTo>
                    <a:pt x="51" y="57"/>
                  </a:lnTo>
                  <a:lnTo>
                    <a:pt x="51" y="55"/>
                  </a:lnTo>
                  <a:lnTo>
                    <a:pt x="49" y="55"/>
                  </a:lnTo>
                  <a:lnTo>
                    <a:pt x="51" y="55"/>
                  </a:lnTo>
                  <a:lnTo>
                    <a:pt x="51" y="53"/>
                  </a:lnTo>
                  <a:lnTo>
                    <a:pt x="53" y="53"/>
                  </a:lnTo>
                  <a:close/>
                  <a:moveTo>
                    <a:pt x="51" y="53"/>
                  </a:moveTo>
                  <a:lnTo>
                    <a:pt x="49" y="53"/>
                  </a:lnTo>
                  <a:lnTo>
                    <a:pt x="51" y="53"/>
                  </a:lnTo>
                  <a:close/>
                  <a:moveTo>
                    <a:pt x="51" y="53"/>
                  </a:moveTo>
                  <a:lnTo>
                    <a:pt x="51" y="51"/>
                  </a:lnTo>
                  <a:lnTo>
                    <a:pt x="51" y="53"/>
                  </a:lnTo>
                  <a:close/>
                  <a:moveTo>
                    <a:pt x="49" y="51"/>
                  </a:moveTo>
                  <a:lnTo>
                    <a:pt x="49" y="49"/>
                  </a:lnTo>
                  <a:lnTo>
                    <a:pt x="49" y="51"/>
                  </a:lnTo>
                  <a:close/>
                  <a:moveTo>
                    <a:pt x="47" y="49"/>
                  </a:moveTo>
                  <a:lnTo>
                    <a:pt x="45" y="49"/>
                  </a:lnTo>
                  <a:lnTo>
                    <a:pt x="47" y="49"/>
                  </a:lnTo>
                  <a:close/>
                  <a:moveTo>
                    <a:pt x="49" y="49"/>
                  </a:moveTo>
                  <a:lnTo>
                    <a:pt x="47" y="49"/>
                  </a:lnTo>
                  <a:lnTo>
                    <a:pt x="49" y="49"/>
                  </a:lnTo>
                  <a:close/>
                  <a:moveTo>
                    <a:pt x="44" y="46"/>
                  </a:moveTo>
                  <a:lnTo>
                    <a:pt x="45" y="46"/>
                  </a:lnTo>
                  <a:lnTo>
                    <a:pt x="45" y="47"/>
                  </a:lnTo>
                  <a:lnTo>
                    <a:pt x="44" y="46"/>
                  </a:lnTo>
                  <a:close/>
                  <a:moveTo>
                    <a:pt x="44" y="46"/>
                  </a:moveTo>
                  <a:lnTo>
                    <a:pt x="44" y="47"/>
                  </a:lnTo>
                  <a:lnTo>
                    <a:pt x="45" y="47"/>
                  </a:lnTo>
                  <a:lnTo>
                    <a:pt x="45" y="49"/>
                  </a:lnTo>
                  <a:lnTo>
                    <a:pt x="45" y="47"/>
                  </a:lnTo>
                  <a:lnTo>
                    <a:pt x="44" y="47"/>
                  </a:lnTo>
                  <a:lnTo>
                    <a:pt x="42" y="47"/>
                  </a:lnTo>
                  <a:lnTo>
                    <a:pt x="42" y="46"/>
                  </a:lnTo>
                  <a:lnTo>
                    <a:pt x="44" y="46"/>
                  </a:lnTo>
                  <a:close/>
                  <a:moveTo>
                    <a:pt x="47" y="46"/>
                  </a:moveTo>
                  <a:lnTo>
                    <a:pt x="49" y="46"/>
                  </a:lnTo>
                  <a:lnTo>
                    <a:pt x="47" y="46"/>
                  </a:lnTo>
                  <a:lnTo>
                    <a:pt x="47" y="47"/>
                  </a:lnTo>
                  <a:lnTo>
                    <a:pt x="45" y="47"/>
                  </a:lnTo>
                  <a:lnTo>
                    <a:pt x="47" y="46"/>
                  </a:lnTo>
                  <a:close/>
                  <a:moveTo>
                    <a:pt x="47" y="44"/>
                  </a:moveTo>
                  <a:lnTo>
                    <a:pt x="47" y="46"/>
                  </a:lnTo>
                  <a:lnTo>
                    <a:pt x="47" y="44"/>
                  </a:lnTo>
                  <a:close/>
                  <a:moveTo>
                    <a:pt x="47" y="42"/>
                  </a:moveTo>
                  <a:lnTo>
                    <a:pt x="49" y="42"/>
                  </a:lnTo>
                  <a:lnTo>
                    <a:pt x="49" y="44"/>
                  </a:lnTo>
                  <a:lnTo>
                    <a:pt x="47" y="44"/>
                  </a:lnTo>
                  <a:lnTo>
                    <a:pt x="47" y="42"/>
                  </a:lnTo>
                  <a:close/>
                  <a:moveTo>
                    <a:pt x="49" y="44"/>
                  </a:moveTo>
                  <a:lnTo>
                    <a:pt x="49" y="42"/>
                  </a:lnTo>
                  <a:lnTo>
                    <a:pt x="49" y="44"/>
                  </a:lnTo>
                  <a:close/>
                  <a:moveTo>
                    <a:pt x="53" y="40"/>
                  </a:moveTo>
                  <a:lnTo>
                    <a:pt x="55" y="42"/>
                  </a:lnTo>
                  <a:lnTo>
                    <a:pt x="53" y="42"/>
                  </a:lnTo>
                  <a:lnTo>
                    <a:pt x="51" y="42"/>
                  </a:lnTo>
                  <a:lnTo>
                    <a:pt x="51" y="44"/>
                  </a:lnTo>
                  <a:lnTo>
                    <a:pt x="51" y="46"/>
                  </a:lnTo>
                  <a:lnTo>
                    <a:pt x="49" y="46"/>
                  </a:lnTo>
                  <a:lnTo>
                    <a:pt x="49" y="47"/>
                  </a:lnTo>
                  <a:lnTo>
                    <a:pt x="49" y="46"/>
                  </a:lnTo>
                  <a:lnTo>
                    <a:pt x="49" y="44"/>
                  </a:lnTo>
                  <a:lnTo>
                    <a:pt x="49" y="42"/>
                  </a:lnTo>
                  <a:lnTo>
                    <a:pt x="51" y="42"/>
                  </a:lnTo>
                  <a:lnTo>
                    <a:pt x="53" y="42"/>
                  </a:lnTo>
                  <a:lnTo>
                    <a:pt x="51" y="42"/>
                  </a:lnTo>
                  <a:lnTo>
                    <a:pt x="51" y="40"/>
                  </a:lnTo>
                  <a:lnTo>
                    <a:pt x="53" y="40"/>
                  </a:lnTo>
                  <a:close/>
                  <a:moveTo>
                    <a:pt x="49" y="42"/>
                  </a:moveTo>
                  <a:lnTo>
                    <a:pt x="47" y="42"/>
                  </a:lnTo>
                  <a:lnTo>
                    <a:pt x="47" y="44"/>
                  </a:lnTo>
                  <a:lnTo>
                    <a:pt x="47" y="42"/>
                  </a:lnTo>
                  <a:lnTo>
                    <a:pt x="49" y="42"/>
                  </a:lnTo>
                  <a:lnTo>
                    <a:pt x="49" y="40"/>
                  </a:lnTo>
                  <a:lnTo>
                    <a:pt x="51" y="40"/>
                  </a:lnTo>
                  <a:lnTo>
                    <a:pt x="49" y="42"/>
                  </a:lnTo>
                  <a:close/>
                  <a:moveTo>
                    <a:pt x="49" y="40"/>
                  </a:moveTo>
                  <a:lnTo>
                    <a:pt x="47" y="42"/>
                  </a:lnTo>
                  <a:lnTo>
                    <a:pt x="47" y="40"/>
                  </a:lnTo>
                  <a:lnTo>
                    <a:pt x="49" y="40"/>
                  </a:lnTo>
                  <a:close/>
                  <a:moveTo>
                    <a:pt x="45" y="40"/>
                  </a:moveTo>
                  <a:lnTo>
                    <a:pt x="45" y="38"/>
                  </a:lnTo>
                  <a:lnTo>
                    <a:pt x="45" y="40"/>
                  </a:lnTo>
                  <a:close/>
                  <a:moveTo>
                    <a:pt x="53" y="38"/>
                  </a:moveTo>
                  <a:lnTo>
                    <a:pt x="53" y="40"/>
                  </a:lnTo>
                  <a:lnTo>
                    <a:pt x="53" y="38"/>
                  </a:lnTo>
                  <a:close/>
                  <a:moveTo>
                    <a:pt x="44" y="38"/>
                  </a:moveTo>
                  <a:lnTo>
                    <a:pt x="44" y="40"/>
                  </a:lnTo>
                  <a:lnTo>
                    <a:pt x="45" y="40"/>
                  </a:lnTo>
                  <a:lnTo>
                    <a:pt x="45" y="42"/>
                  </a:lnTo>
                  <a:lnTo>
                    <a:pt x="45" y="44"/>
                  </a:lnTo>
                  <a:lnTo>
                    <a:pt x="45" y="42"/>
                  </a:lnTo>
                  <a:lnTo>
                    <a:pt x="45" y="44"/>
                  </a:lnTo>
                  <a:lnTo>
                    <a:pt x="45" y="46"/>
                  </a:lnTo>
                  <a:lnTo>
                    <a:pt x="45" y="44"/>
                  </a:lnTo>
                  <a:lnTo>
                    <a:pt x="45" y="46"/>
                  </a:lnTo>
                  <a:lnTo>
                    <a:pt x="44" y="46"/>
                  </a:lnTo>
                  <a:lnTo>
                    <a:pt x="44" y="44"/>
                  </a:lnTo>
                  <a:lnTo>
                    <a:pt x="42" y="44"/>
                  </a:lnTo>
                  <a:lnTo>
                    <a:pt x="42" y="42"/>
                  </a:lnTo>
                  <a:lnTo>
                    <a:pt x="42" y="40"/>
                  </a:lnTo>
                  <a:lnTo>
                    <a:pt x="42" y="38"/>
                  </a:lnTo>
                  <a:lnTo>
                    <a:pt x="44" y="38"/>
                  </a:lnTo>
                  <a:close/>
                  <a:moveTo>
                    <a:pt x="45" y="38"/>
                  </a:moveTo>
                  <a:lnTo>
                    <a:pt x="44" y="40"/>
                  </a:lnTo>
                  <a:lnTo>
                    <a:pt x="44" y="38"/>
                  </a:lnTo>
                  <a:lnTo>
                    <a:pt x="45" y="38"/>
                  </a:lnTo>
                  <a:close/>
                  <a:moveTo>
                    <a:pt x="44" y="38"/>
                  </a:moveTo>
                  <a:lnTo>
                    <a:pt x="44" y="36"/>
                  </a:lnTo>
                  <a:lnTo>
                    <a:pt x="44" y="38"/>
                  </a:lnTo>
                  <a:close/>
                  <a:moveTo>
                    <a:pt x="33" y="35"/>
                  </a:moveTo>
                  <a:lnTo>
                    <a:pt x="33" y="36"/>
                  </a:lnTo>
                  <a:lnTo>
                    <a:pt x="33" y="38"/>
                  </a:lnTo>
                  <a:lnTo>
                    <a:pt x="35" y="38"/>
                  </a:lnTo>
                  <a:lnTo>
                    <a:pt x="35" y="40"/>
                  </a:lnTo>
                  <a:lnTo>
                    <a:pt x="35" y="42"/>
                  </a:lnTo>
                  <a:lnTo>
                    <a:pt x="36" y="42"/>
                  </a:lnTo>
                  <a:lnTo>
                    <a:pt x="36" y="44"/>
                  </a:lnTo>
                  <a:lnTo>
                    <a:pt x="35" y="44"/>
                  </a:lnTo>
                  <a:lnTo>
                    <a:pt x="35" y="42"/>
                  </a:lnTo>
                  <a:lnTo>
                    <a:pt x="35" y="40"/>
                  </a:lnTo>
                  <a:lnTo>
                    <a:pt x="33" y="40"/>
                  </a:lnTo>
                  <a:lnTo>
                    <a:pt x="35" y="40"/>
                  </a:lnTo>
                  <a:lnTo>
                    <a:pt x="33" y="38"/>
                  </a:lnTo>
                  <a:lnTo>
                    <a:pt x="33" y="36"/>
                  </a:lnTo>
                  <a:lnTo>
                    <a:pt x="33" y="35"/>
                  </a:lnTo>
                  <a:lnTo>
                    <a:pt x="31" y="35"/>
                  </a:lnTo>
                  <a:lnTo>
                    <a:pt x="33" y="35"/>
                  </a:lnTo>
                  <a:close/>
                  <a:moveTo>
                    <a:pt x="24" y="35"/>
                  </a:moveTo>
                  <a:lnTo>
                    <a:pt x="25" y="35"/>
                  </a:lnTo>
                  <a:lnTo>
                    <a:pt x="25" y="36"/>
                  </a:lnTo>
                  <a:lnTo>
                    <a:pt x="27" y="36"/>
                  </a:lnTo>
                  <a:lnTo>
                    <a:pt x="27" y="38"/>
                  </a:lnTo>
                  <a:lnTo>
                    <a:pt x="27" y="40"/>
                  </a:lnTo>
                  <a:lnTo>
                    <a:pt x="29" y="40"/>
                  </a:lnTo>
                  <a:lnTo>
                    <a:pt x="29" y="42"/>
                  </a:lnTo>
                  <a:lnTo>
                    <a:pt x="29" y="44"/>
                  </a:lnTo>
                  <a:lnTo>
                    <a:pt x="27" y="44"/>
                  </a:lnTo>
                  <a:lnTo>
                    <a:pt x="27" y="42"/>
                  </a:lnTo>
                  <a:lnTo>
                    <a:pt x="27" y="40"/>
                  </a:lnTo>
                  <a:lnTo>
                    <a:pt x="27" y="38"/>
                  </a:lnTo>
                  <a:lnTo>
                    <a:pt x="25" y="38"/>
                  </a:lnTo>
                  <a:lnTo>
                    <a:pt x="25" y="36"/>
                  </a:lnTo>
                  <a:lnTo>
                    <a:pt x="25" y="35"/>
                  </a:lnTo>
                  <a:lnTo>
                    <a:pt x="24" y="35"/>
                  </a:lnTo>
                  <a:lnTo>
                    <a:pt x="24" y="33"/>
                  </a:lnTo>
                  <a:lnTo>
                    <a:pt x="25" y="33"/>
                  </a:lnTo>
                  <a:lnTo>
                    <a:pt x="24" y="33"/>
                  </a:lnTo>
                  <a:lnTo>
                    <a:pt x="24" y="35"/>
                  </a:lnTo>
                  <a:close/>
                  <a:moveTo>
                    <a:pt x="42" y="35"/>
                  </a:moveTo>
                  <a:lnTo>
                    <a:pt x="42" y="33"/>
                  </a:lnTo>
                  <a:lnTo>
                    <a:pt x="42" y="35"/>
                  </a:lnTo>
                  <a:close/>
                  <a:moveTo>
                    <a:pt x="42" y="35"/>
                  </a:moveTo>
                  <a:lnTo>
                    <a:pt x="42" y="33"/>
                  </a:lnTo>
                  <a:lnTo>
                    <a:pt x="42" y="35"/>
                  </a:lnTo>
                  <a:close/>
                  <a:moveTo>
                    <a:pt x="44" y="35"/>
                  </a:moveTo>
                  <a:lnTo>
                    <a:pt x="44" y="36"/>
                  </a:lnTo>
                  <a:lnTo>
                    <a:pt x="44" y="38"/>
                  </a:lnTo>
                  <a:lnTo>
                    <a:pt x="44" y="36"/>
                  </a:lnTo>
                  <a:lnTo>
                    <a:pt x="44" y="38"/>
                  </a:lnTo>
                  <a:lnTo>
                    <a:pt x="42" y="38"/>
                  </a:lnTo>
                  <a:lnTo>
                    <a:pt x="42" y="36"/>
                  </a:lnTo>
                  <a:lnTo>
                    <a:pt x="42" y="35"/>
                  </a:lnTo>
                  <a:lnTo>
                    <a:pt x="40" y="35"/>
                  </a:lnTo>
                  <a:lnTo>
                    <a:pt x="40" y="33"/>
                  </a:lnTo>
                  <a:lnTo>
                    <a:pt x="42" y="33"/>
                  </a:lnTo>
                  <a:lnTo>
                    <a:pt x="42" y="35"/>
                  </a:lnTo>
                  <a:lnTo>
                    <a:pt x="42" y="33"/>
                  </a:lnTo>
                  <a:lnTo>
                    <a:pt x="44" y="33"/>
                  </a:lnTo>
                  <a:lnTo>
                    <a:pt x="44" y="35"/>
                  </a:lnTo>
                  <a:close/>
                  <a:moveTo>
                    <a:pt x="25" y="33"/>
                  </a:moveTo>
                  <a:lnTo>
                    <a:pt x="27" y="33"/>
                  </a:lnTo>
                  <a:lnTo>
                    <a:pt x="29" y="33"/>
                  </a:lnTo>
                  <a:lnTo>
                    <a:pt x="31" y="33"/>
                  </a:lnTo>
                  <a:lnTo>
                    <a:pt x="31" y="35"/>
                  </a:lnTo>
                  <a:lnTo>
                    <a:pt x="33" y="36"/>
                  </a:lnTo>
                  <a:lnTo>
                    <a:pt x="31" y="36"/>
                  </a:lnTo>
                  <a:lnTo>
                    <a:pt x="31" y="38"/>
                  </a:lnTo>
                  <a:lnTo>
                    <a:pt x="31" y="40"/>
                  </a:lnTo>
                  <a:lnTo>
                    <a:pt x="33" y="42"/>
                  </a:lnTo>
                  <a:lnTo>
                    <a:pt x="31" y="42"/>
                  </a:lnTo>
                  <a:lnTo>
                    <a:pt x="33" y="42"/>
                  </a:lnTo>
                  <a:lnTo>
                    <a:pt x="33" y="44"/>
                  </a:lnTo>
                  <a:lnTo>
                    <a:pt x="33" y="42"/>
                  </a:lnTo>
                  <a:lnTo>
                    <a:pt x="31" y="42"/>
                  </a:lnTo>
                  <a:lnTo>
                    <a:pt x="31" y="40"/>
                  </a:lnTo>
                  <a:lnTo>
                    <a:pt x="29" y="40"/>
                  </a:lnTo>
                  <a:lnTo>
                    <a:pt x="29" y="38"/>
                  </a:lnTo>
                  <a:lnTo>
                    <a:pt x="29" y="36"/>
                  </a:lnTo>
                  <a:lnTo>
                    <a:pt x="27" y="36"/>
                  </a:lnTo>
                  <a:lnTo>
                    <a:pt x="27" y="35"/>
                  </a:lnTo>
                  <a:lnTo>
                    <a:pt x="27" y="33"/>
                  </a:lnTo>
                  <a:lnTo>
                    <a:pt x="25" y="33"/>
                  </a:lnTo>
                  <a:close/>
                  <a:moveTo>
                    <a:pt x="31" y="33"/>
                  </a:moveTo>
                  <a:lnTo>
                    <a:pt x="31" y="35"/>
                  </a:lnTo>
                  <a:lnTo>
                    <a:pt x="31" y="33"/>
                  </a:lnTo>
                  <a:lnTo>
                    <a:pt x="29" y="33"/>
                  </a:lnTo>
                  <a:lnTo>
                    <a:pt x="29" y="31"/>
                  </a:lnTo>
                  <a:lnTo>
                    <a:pt x="31" y="31"/>
                  </a:lnTo>
                  <a:lnTo>
                    <a:pt x="31" y="33"/>
                  </a:lnTo>
                  <a:close/>
                  <a:moveTo>
                    <a:pt x="33" y="29"/>
                  </a:moveTo>
                  <a:lnTo>
                    <a:pt x="35" y="31"/>
                  </a:lnTo>
                  <a:lnTo>
                    <a:pt x="35" y="33"/>
                  </a:lnTo>
                  <a:lnTo>
                    <a:pt x="36" y="33"/>
                  </a:lnTo>
                  <a:lnTo>
                    <a:pt x="35" y="33"/>
                  </a:lnTo>
                  <a:lnTo>
                    <a:pt x="35" y="35"/>
                  </a:lnTo>
                  <a:lnTo>
                    <a:pt x="33" y="35"/>
                  </a:lnTo>
                  <a:lnTo>
                    <a:pt x="31" y="33"/>
                  </a:lnTo>
                  <a:lnTo>
                    <a:pt x="31" y="31"/>
                  </a:lnTo>
                  <a:lnTo>
                    <a:pt x="31" y="29"/>
                  </a:lnTo>
                  <a:lnTo>
                    <a:pt x="33" y="29"/>
                  </a:lnTo>
                  <a:close/>
                  <a:moveTo>
                    <a:pt x="25" y="31"/>
                  </a:moveTo>
                  <a:lnTo>
                    <a:pt x="25" y="29"/>
                  </a:lnTo>
                  <a:lnTo>
                    <a:pt x="27" y="27"/>
                  </a:lnTo>
                  <a:lnTo>
                    <a:pt x="27" y="29"/>
                  </a:lnTo>
                  <a:lnTo>
                    <a:pt x="25" y="31"/>
                  </a:lnTo>
                  <a:close/>
                  <a:moveTo>
                    <a:pt x="18" y="29"/>
                  </a:moveTo>
                  <a:lnTo>
                    <a:pt x="16" y="29"/>
                  </a:lnTo>
                  <a:lnTo>
                    <a:pt x="16" y="27"/>
                  </a:lnTo>
                  <a:lnTo>
                    <a:pt x="18" y="27"/>
                  </a:lnTo>
                  <a:lnTo>
                    <a:pt x="18" y="29"/>
                  </a:lnTo>
                  <a:close/>
                  <a:moveTo>
                    <a:pt x="35" y="29"/>
                  </a:moveTo>
                  <a:lnTo>
                    <a:pt x="35" y="27"/>
                  </a:lnTo>
                  <a:lnTo>
                    <a:pt x="36" y="27"/>
                  </a:lnTo>
                  <a:lnTo>
                    <a:pt x="35" y="27"/>
                  </a:lnTo>
                  <a:lnTo>
                    <a:pt x="36" y="25"/>
                  </a:lnTo>
                  <a:lnTo>
                    <a:pt x="36" y="27"/>
                  </a:lnTo>
                  <a:lnTo>
                    <a:pt x="38" y="27"/>
                  </a:lnTo>
                  <a:lnTo>
                    <a:pt x="38" y="29"/>
                  </a:lnTo>
                  <a:lnTo>
                    <a:pt x="38" y="31"/>
                  </a:lnTo>
                  <a:lnTo>
                    <a:pt x="38" y="33"/>
                  </a:lnTo>
                  <a:lnTo>
                    <a:pt x="40" y="33"/>
                  </a:lnTo>
                  <a:lnTo>
                    <a:pt x="40" y="35"/>
                  </a:lnTo>
                  <a:lnTo>
                    <a:pt x="38" y="35"/>
                  </a:lnTo>
                  <a:lnTo>
                    <a:pt x="36" y="35"/>
                  </a:lnTo>
                  <a:lnTo>
                    <a:pt x="36" y="36"/>
                  </a:lnTo>
                  <a:lnTo>
                    <a:pt x="35" y="36"/>
                  </a:lnTo>
                  <a:lnTo>
                    <a:pt x="35" y="35"/>
                  </a:lnTo>
                  <a:lnTo>
                    <a:pt x="35" y="33"/>
                  </a:lnTo>
                  <a:lnTo>
                    <a:pt x="36" y="33"/>
                  </a:lnTo>
                  <a:lnTo>
                    <a:pt x="35" y="31"/>
                  </a:lnTo>
                  <a:lnTo>
                    <a:pt x="35" y="29"/>
                  </a:lnTo>
                  <a:lnTo>
                    <a:pt x="33" y="29"/>
                  </a:lnTo>
                  <a:lnTo>
                    <a:pt x="35" y="29"/>
                  </a:lnTo>
                  <a:close/>
                  <a:moveTo>
                    <a:pt x="33" y="25"/>
                  </a:moveTo>
                  <a:lnTo>
                    <a:pt x="35" y="25"/>
                  </a:lnTo>
                  <a:lnTo>
                    <a:pt x="35" y="27"/>
                  </a:lnTo>
                  <a:lnTo>
                    <a:pt x="33" y="27"/>
                  </a:lnTo>
                  <a:lnTo>
                    <a:pt x="33" y="29"/>
                  </a:lnTo>
                  <a:lnTo>
                    <a:pt x="33" y="27"/>
                  </a:lnTo>
                  <a:lnTo>
                    <a:pt x="31" y="27"/>
                  </a:lnTo>
                  <a:lnTo>
                    <a:pt x="33" y="27"/>
                  </a:lnTo>
                  <a:lnTo>
                    <a:pt x="31" y="27"/>
                  </a:lnTo>
                  <a:lnTo>
                    <a:pt x="31" y="25"/>
                  </a:lnTo>
                  <a:lnTo>
                    <a:pt x="33" y="25"/>
                  </a:lnTo>
                  <a:close/>
                  <a:moveTo>
                    <a:pt x="38" y="25"/>
                  </a:moveTo>
                  <a:lnTo>
                    <a:pt x="40" y="25"/>
                  </a:lnTo>
                  <a:lnTo>
                    <a:pt x="38" y="25"/>
                  </a:lnTo>
                  <a:lnTo>
                    <a:pt x="40" y="27"/>
                  </a:lnTo>
                  <a:lnTo>
                    <a:pt x="40" y="29"/>
                  </a:lnTo>
                  <a:lnTo>
                    <a:pt x="42" y="29"/>
                  </a:lnTo>
                  <a:lnTo>
                    <a:pt x="42" y="31"/>
                  </a:lnTo>
                  <a:lnTo>
                    <a:pt x="42" y="33"/>
                  </a:lnTo>
                  <a:lnTo>
                    <a:pt x="40" y="33"/>
                  </a:lnTo>
                  <a:lnTo>
                    <a:pt x="40" y="35"/>
                  </a:lnTo>
                  <a:lnTo>
                    <a:pt x="40" y="36"/>
                  </a:lnTo>
                  <a:lnTo>
                    <a:pt x="40" y="35"/>
                  </a:lnTo>
                  <a:lnTo>
                    <a:pt x="40" y="33"/>
                  </a:lnTo>
                  <a:lnTo>
                    <a:pt x="38" y="33"/>
                  </a:lnTo>
                  <a:lnTo>
                    <a:pt x="38" y="31"/>
                  </a:lnTo>
                  <a:lnTo>
                    <a:pt x="38" y="29"/>
                  </a:lnTo>
                  <a:lnTo>
                    <a:pt x="38" y="27"/>
                  </a:lnTo>
                  <a:lnTo>
                    <a:pt x="36" y="27"/>
                  </a:lnTo>
                  <a:lnTo>
                    <a:pt x="36" y="25"/>
                  </a:lnTo>
                  <a:lnTo>
                    <a:pt x="38" y="25"/>
                  </a:lnTo>
                  <a:close/>
                  <a:moveTo>
                    <a:pt x="38" y="24"/>
                  </a:moveTo>
                  <a:lnTo>
                    <a:pt x="38" y="25"/>
                  </a:lnTo>
                  <a:lnTo>
                    <a:pt x="36" y="24"/>
                  </a:lnTo>
                  <a:lnTo>
                    <a:pt x="38" y="24"/>
                  </a:lnTo>
                  <a:close/>
                  <a:moveTo>
                    <a:pt x="24" y="24"/>
                  </a:moveTo>
                  <a:lnTo>
                    <a:pt x="24" y="22"/>
                  </a:lnTo>
                  <a:lnTo>
                    <a:pt x="25" y="22"/>
                  </a:lnTo>
                  <a:lnTo>
                    <a:pt x="25" y="24"/>
                  </a:lnTo>
                  <a:lnTo>
                    <a:pt x="25" y="25"/>
                  </a:lnTo>
                  <a:lnTo>
                    <a:pt x="24" y="25"/>
                  </a:lnTo>
                  <a:lnTo>
                    <a:pt x="25" y="25"/>
                  </a:lnTo>
                  <a:lnTo>
                    <a:pt x="24" y="25"/>
                  </a:lnTo>
                  <a:lnTo>
                    <a:pt x="22" y="25"/>
                  </a:lnTo>
                  <a:lnTo>
                    <a:pt x="24" y="25"/>
                  </a:lnTo>
                  <a:lnTo>
                    <a:pt x="22" y="24"/>
                  </a:lnTo>
                  <a:lnTo>
                    <a:pt x="22" y="22"/>
                  </a:lnTo>
                  <a:lnTo>
                    <a:pt x="22" y="24"/>
                  </a:lnTo>
                  <a:lnTo>
                    <a:pt x="24" y="24"/>
                  </a:lnTo>
                  <a:close/>
                  <a:moveTo>
                    <a:pt x="18" y="25"/>
                  </a:moveTo>
                  <a:lnTo>
                    <a:pt x="18" y="24"/>
                  </a:lnTo>
                  <a:lnTo>
                    <a:pt x="18" y="22"/>
                  </a:lnTo>
                  <a:lnTo>
                    <a:pt x="18" y="24"/>
                  </a:lnTo>
                  <a:lnTo>
                    <a:pt x="18" y="25"/>
                  </a:lnTo>
                  <a:close/>
                  <a:moveTo>
                    <a:pt x="35" y="29"/>
                  </a:moveTo>
                  <a:lnTo>
                    <a:pt x="33" y="29"/>
                  </a:lnTo>
                  <a:lnTo>
                    <a:pt x="31" y="29"/>
                  </a:lnTo>
                  <a:lnTo>
                    <a:pt x="33" y="29"/>
                  </a:lnTo>
                  <a:lnTo>
                    <a:pt x="33" y="27"/>
                  </a:lnTo>
                  <a:lnTo>
                    <a:pt x="35" y="27"/>
                  </a:lnTo>
                  <a:lnTo>
                    <a:pt x="35" y="25"/>
                  </a:lnTo>
                  <a:lnTo>
                    <a:pt x="35" y="24"/>
                  </a:lnTo>
                  <a:lnTo>
                    <a:pt x="35" y="22"/>
                  </a:lnTo>
                  <a:lnTo>
                    <a:pt x="36" y="22"/>
                  </a:lnTo>
                  <a:lnTo>
                    <a:pt x="36" y="20"/>
                  </a:lnTo>
                  <a:lnTo>
                    <a:pt x="38" y="20"/>
                  </a:lnTo>
                  <a:lnTo>
                    <a:pt x="38" y="22"/>
                  </a:lnTo>
                  <a:lnTo>
                    <a:pt x="38" y="24"/>
                  </a:lnTo>
                  <a:lnTo>
                    <a:pt x="36" y="24"/>
                  </a:lnTo>
                  <a:lnTo>
                    <a:pt x="38" y="25"/>
                  </a:lnTo>
                  <a:lnTo>
                    <a:pt x="36" y="25"/>
                  </a:lnTo>
                  <a:lnTo>
                    <a:pt x="36" y="27"/>
                  </a:lnTo>
                  <a:lnTo>
                    <a:pt x="35" y="27"/>
                  </a:lnTo>
                  <a:lnTo>
                    <a:pt x="36" y="27"/>
                  </a:lnTo>
                  <a:lnTo>
                    <a:pt x="35" y="27"/>
                  </a:lnTo>
                  <a:lnTo>
                    <a:pt x="35" y="29"/>
                  </a:lnTo>
                  <a:close/>
                  <a:moveTo>
                    <a:pt x="31" y="22"/>
                  </a:moveTo>
                  <a:lnTo>
                    <a:pt x="29" y="22"/>
                  </a:lnTo>
                  <a:lnTo>
                    <a:pt x="31" y="24"/>
                  </a:lnTo>
                  <a:lnTo>
                    <a:pt x="29" y="24"/>
                  </a:lnTo>
                  <a:lnTo>
                    <a:pt x="29" y="22"/>
                  </a:lnTo>
                  <a:lnTo>
                    <a:pt x="29" y="20"/>
                  </a:lnTo>
                  <a:lnTo>
                    <a:pt x="29" y="18"/>
                  </a:lnTo>
                  <a:lnTo>
                    <a:pt x="31" y="18"/>
                  </a:lnTo>
                  <a:lnTo>
                    <a:pt x="31" y="20"/>
                  </a:lnTo>
                  <a:lnTo>
                    <a:pt x="31" y="22"/>
                  </a:lnTo>
                  <a:close/>
                  <a:moveTo>
                    <a:pt x="18" y="16"/>
                  </a:moveTo>
                  <a:lnTo>
                    <a:pt x="16" y="16"/>
                  </a:lnTo>
                  <a:lnTo>
                    <a:pt x="16" y="15"/>
                  </a:lnTo>
                  <a:lnTo>
                    <a:pt x="16" y="16"/>
                  </a:lnTo>
                  <a:lnTo>
                    <a:pt x="18" y="16"/>
                  </a:lnTo>
                  <a:close/>
                  <a:moveTo>
                    <a:pt x="2" y="0"/>
                  </a:moveTo>
                  <a:lnTo>
                    <a:pt x="0" y="0"/>
                  </a:lnTo>
                  <a:lnTo>
                    <a:pt x="2" y="0"/>
                  </a:lnTo>
                  <a:close/>
                </a:path>
              </a:pathLst>
            </a:custGeom>
            <a:grpFill/>
            <a:ln w="3175" cap="rnd" cmpd="sng">
              <a:solidFill>
                <a:schemeClr val="bg1"/>
              </a:solidFill>
              <a:prstDash val="solid"/>
              <a:round/>
              <a:headEnd type="none" w="med" len="med"/>
              <a:tailEnd type="none" w="med" len="med"/>
            </a:ln>
            <a:effectLst/>
          </p:spPr>
          <p:txBody>
            <a:bodyPr/>
            <a:lstStyle/>
            <a:p>
              <a:endParaRPr lang="en-US" dirty="0">
                <a:solidFill>
                  <a:srgbClr val="000000"/>
                </a:solidFill>
              </a:endParaRPr>
            </a:p>
          </p:txBody>
        </p:sp>
        <p:sp>
          <p:nvSpPr>
            <p:cNvPr id="149" name="Freeform 148"/>
            <p:cNvSpPr>
              <a:spLocks noEditPoints="1"/>
            </p:cNvSpPr>
            <p:nvPr/>
          </p:nvSpPr>
          <p:spPr bwMode="auto">
            <a:xfrm>
              <a:off x="5160869" y="3727899"/>
              <a:ext cx="395781" cy="690357"/>
            </a:xfrm>
            <a:custGeom>
              <a:avLst/>
              <a:gdLst>
                <a:gd name="T0" fmla="*/ 188 w 219"/>
                <a:gd name="T1" fmla="*/ 378 h 382"/>
                <a:gd name="T2" fmla="*/ 181 w 219"/>
                <a:gd name="T3" fmla="*/ 373 h 382"/>
                <a:gd name="T4" fmla="*/ 192 w 219"/>
                <a:gd name="T5" fmla="*/ 367 h 382"/>
                <a:gd name="T6" fmla="*/ 190 w 219"/>
                <a:gd name="T7" fmla="*/ 360 h 382"/>
                <a:gd name="T8" fmla="*/ 190 w 219"/>
                <a:gd name="T9" fmla="*/ 351 h 382"/>
                <a:gd name="T10" fmla="*/ 201 w 219"/>
                <a:gd name="T11" fmla="*/ 347 h 382"/>
                <a:gd name="T12" fmla="*/ 188 w 219"/>
                <a:gd name="T13" fmla="*/ 347 h 382"/>
                <a:gd name="T14" fmla="*/ 183 w 219"/>
                <a:gd name="T15" fmla="*/ 344 h 382"/>
                <a:gd name="T16" fmla="*/ 201 w 219"/>
                <a:gd name="T17" fmla="*/ 340 h 382"/>
                <a:gd name="T18" fmla="*/ 185 w 219"/>
                <a:gd name="T19" fmla="*/ 333 h 382"/>
                <a:gd name="T20" fmla="*/ 188 w 219"/>
                <a:gd name="T21" fmla="*/ 329 h 382"/>
                <a:gd name="T22" fmla="*/ 183 w 219"/>
                <a:gd name="T23" fmla="*/ 327 h 382"/>
                <a:gd name="T24" fmla="*/ 179 w 219"/>
                <a:gd name="T25" fmla="*/ 322 h 382"/>
                <a:gd name="T26" fmla="*/ 199 w 219"/>
                <a:gd name="T27" fmla="*/ 320 h 382"/>
                <a:gd name="T28" fmla="*/ 181 w 219"/>
                <a:gd name="T29" fmla="*/ 314 h 382"/>
                <a:gd name="T30" fmla="*/ 161 w 219"/>
                <a:gd name="T31" fmla="*/ 309 h 382"/>
                <a:gd name="T32" fmla="*/ 199 w 219"/>
                <a:gd name="T33" fmla="*/ 307 h 382"/>
                <a:gd name="T34" fmla="*/ 190 w 219"/>
                <a:gd name="T35" fmla="*/ 307 h 382"/>
                <a:gd name="T36" fmla="*/ 208 w 219"/>
                <a:gd name="T37" fmla="*/ 303 h 382"/>
                <a:gd name="T38" fmla="*/ 190 w 219"/>
                <a:gd name="T39" fmla="*/ 303 h 382"/>
                <a:gd name="T40" fmla="*/ 181 w 219"/>
                <a:gd name="T41" fmla="*/ 298 h 382"/>
                <a:gd name="T42" fmla="*/ 181 w 219"/>
                <a:gd name="T43" fmla="*/ 298 h 382"/>
                <a:gd name="T44" fmla="*/ 208 w 219"/>
                <a:gd name="T45" fmla="*/ 298 h 382"/>
                <a:gd name="T46" fmla="*/ 183 w 219"/>
                <a:gd name="T47" fmla="*/ 298 h 382"/>
                <a:gd name="T48" fmla="*/ 188 w 219"/>
                <a:gd name="T49" fmla="*/ 294 h 382"/>
                <a:gd name="T50" fmla="*/ 196 w 219"/>
                <a:gd name="T51" fmla="*/ 294 h 382"/>
                <a:gd name="T52" fmla="*/ 194 w 219"/>
                <a:gd name="T53" fmla="*/ 292 h 382"/>
                <a:gd name="T54" fmla="*/ 192 w 219"/>
                <a:gd name="T55" fmla="*/ 292 h 382"/>
                <a:gd name="T56" fmla="*/ 194 w 219"/>
                <a:gd name="T57" fmla="*/ 291 h 382"/>
                <a:gd name="T58" fmla="*/ 198 w 219"/>
                <a:gd name="T59" fmla="*/ 291 h 382"/>
                <a:gd name="T60" fmla="*/ 183 w 219"/>
                <a:gd name="T61" fmla="*/ 289 h 382"/>
                <a:gd name="T62" fmla="*/ 176 w 219"/>
                <a:gd name="T63" fmla="*/ 285 h 382"/>
                <a:gd name="T64" fmla="*/ 196 w 219"/>
                <a:gd name="T65" fmla="*/ 283 h 382"/>
                <a:gd name="T66" fmla="*/ 192 w 219"/>
                <a:gd name="T67" fmla="*/ 280 h 382"/>
                <a:gd name="T68" fmla="*/ 199 w 219"/>
                <a:gd name="T69" fmla="*/ 274 h 382"/>
                <a:gd name="T70" fmla="*/ 201 w 219"/>
                <a:gd name="T71" fmla="*/ 263 h 382"/>
                <a:gd name="T72" fmla="*/ 188 w 219"/>
                <a:gd name="T73" fmla="*/ 236 h 382"/>
                <a:gd name="T74" fmla="*/ 188 w 219"/>
                <a:gd name="T75" fmla="*/ 228 h 382"/>
                <a:gd name="T76" fmla="*/ 185 w 219"/>
                <a:gd name="T77" fmla="*/ 225 h 382"/>
                <a:gd name="T78" fmla="*/ 174 w 219"/>
                <a:gd name="T79" fmla="*/ 221 h 382"/>
                <a:gd name="T80" fmla="*/ 177 w 219"/>
                <a:gd name="T81" fmla="*/ 203 h 382"/>
                <a:gd name="T82" fmla="*/ 170 w 219"/>
                <a:gd name="T83" fmla="*/ 190 h 382"/>
                <a:gd name="T84" fmla="*/ 166 w 219"/>
                <a:gd name="T85" fmla="*/ 163 h 382"/>
                <a:gd name="T86" fmla="*/ 77 w 219"/>
                <a:gd name="T87" fmla="*/ 159 h 382"/>
                <a:gd name="T88" fmla="*/ 86 w 219"/>
                <a:gd name="T89" fmla="*/ 154 h 382"/>
                <a:gd name="T90" fmla="*/ 79 w 219"/>
                <a:gd name="T91" fmla="*/ 150 h 382"/>
                <a:gd name="T92" fmla="*/ 166 w 219"/>
                <a:gd name="T93" fmla="*/ 146 h 382"/>
                <a:gd name="T94" fmla="*/ 48 w 219"/>
                <a:gd name="T95" fmla="*/ 137 h 382"/>
                <a:gd name="T96" fmla="*/ 51 w 219"/>
                <a:gd name="T97" fmla="*/ 130 h 382"/>
                <a:gd name="T98" fmla="*/ 68 w 219"/>
                <a:gd name="T99" fmla="*/ 126 h 382"/>
                <a:gd name="T100" fmla="*/ 141 w 219"/>
                <a:gd name="T101" fmla="*/ 124 h 382"/>
                <a:gd name="T102" fmla="*/ 30 w 219"/>
                <a:gd name="T103" fmla="*/ 44 h 382"/>
                <a:gd name="T104" fmla="*/ 28 w 219"/>
                <a:gd name="T105" fmla="*/ 42 h 382"/>
                <a:gd name="T106" fmla="*/ 24 w 219"/>
                <a:gd name="T107" fmla="*/ 38 h 382"/>
                <a:gd name="T108" fmla="*/ 24 w 219"/>
                <a:gd name="T109" fmla="*/ 33 h 382"/>
                <a:gd name="T110" fmla="*/ 28 w 219"/>
                <a:gd name="T111" fmla="*/ 31 h 382"/>
                <a:gd name="T112" fmla="*/ 20 w 219"/>
                <a:gd name="T113" fmla="*/ 26 h 382"/>
                <a:gd name="T114" fmla="*/ 22 w 219"/>
                <a:gd name="T115" fmla="*/ 20 h 382"/>
                <a:gd name="T116" fmla="*/ 0 w 219"/>
                <a:gd name="T117" fmla="*/ 11 h 382"/>
                <a:gd name="T118" fmla="*/ 13 w 219"/>
                <a:gd name="T119" fmla="*/ 5 h 382"/>
                <a:gd name="T120" fmla="*/ 13 w 219"/>
                <a:gd name="T121" fmla="*/ 2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9" h="382">
                  <a:moveTo>
                    <a:pt x="188" y="380"/>
                  </a:moveTo>
                  <a:lnTo>
                    <a:pt x="188" y="382"/>
                  </a:lnTo>
                  <a:lnTo>
                    <a:pt x="188" y="380"/>
                  </a:lnTo>
                  <a:close/>
                  <a:moveTo>
                    <a:pt x="185" y="382"/>
                  </a:moveTo>
                  <a:lnTo>
                    <a:pt x="185" y="380"/>
                  </a:lnTo>
                  <a:lnTo>
                    <a:pt x="185" y="382"/>
                  </a:lnTo>
                  <a:close/>
                  <a:moveTo>
                    <a:pt x="190" y="378"/>
                  </a:moveTo>
                  <a:lnTo>
                    <a:pt x="188" y="378"/>
                  </a:lnTo>
                  <a:lnTo>
                    <a:pt x="188" y="377"/>
                  </a:lnTo>
                  <a:lnTo>
                    <a:pt x="190" y="378"/>
                  </a:lnTo>
                  <a:close/>
                  <a:moveTo>
                    <a:pt x="199" y="377"/>
                  </a:moveTo>
                  <a:lnTo>
                    <a:pt x="199" y="375"/>
                  </a:lnTo>
                  <a:lnTo>
                    <a:pt x="199" y="377"/>
                  </a:lnTo>
                  <a:close/>
                  <a:moveTo>
                    <a:pt x="181" y="373"/>
                  </a:moveTo>
                  <a:lnTo>
                    <a:pt x="181" y="371"/>
                  </a:lnTo>
                  <a:lnTo>
                    <a:pt x="181" y="373"/>
                  </a:lnTo>
                  <a:close/>
                  <a:moveTo>
                    <a:pt x="187" y="369"/>
                  </a:moveTo>
                  <a:lnTo>
                    <a:pt x="187" y="371"/>
                  </a:lnTo>
                  <a:lnTo>
                    <a:pt x="187" y="369"/>
                  </a:lnTo>
                  <a:close/>
                  <a:moveTo>
                    <a:pt x="181" y="369"/>
                  </a:moveTo>
                  <a:lnTo>
                    <a:pt x="181" y="371"/>
                  </a:lnTo>
                  <a:lnTo>
                    <a:pt x="181" y="369"/>
                  </a:lnTo>
                  <a:close/>
                  <a:moveTo>
                    <a:pt x="192" y="369"/>
                  </a:moveTo>
                  <a:lnTo>
                    <a:pt x="192" y="367"/>
                  </a:lnTo>
                  <a:lnTo>
                    <a:pt x="192" y="369"/>
                  </a:lnTo>
                  <a:close/>
                  <a:moveTo>
                    <a:pt x="179" y="367"/>
                  </a:moveTo>
                  <a:lnTo>
                    <a:pt x="181" y="367"/>
                  </a:lnTo>
                  <a:lnTo>
                    <a:pt x="179" y="367"/>
                  </a:lnTo>
                  <a:close/>
                  <a:moveTo>
                    <a:pt x="179" y="367"/>
                  </a:moveTo>
                  <a:lnTo>
                    <a:pt x="181" y="367"/>
                  </a:lnTo>
                  <a:lnTo>
                    <a:pt x="179" y="367"/>
                  </a:lnTo>
                  <a:close/>
                  <a:moveTo>
                    <a:pt x="190" y="360"/>
                  </a:moveTo>
                  <a:lnTo>
                    <a:pt x="192" y="358"/>
                  </a:lnTo>
                  <a:lnTo>
                    <a:pt x="192" y="360"/>
                  </a:lnTo>
                  <a:lnTo>
                    <a:pt x="190" y="360"/>
                  </a:lnTo>
                  <a:close/>
                  <a:moveTo>
                    <a:pt x="194" y="355"/>
                  </a:moveTo>
                  <a:lnTo>
                    <a:pt x="194" y="353"/>
                  </a:lnTo>
                  <a:lnTo>
                    <a:pt x="194" y="355"/>
                  </a:lnTo>
                  <a:close/>
                  <a:moveTo>
                    <a:pt x="190" y="353"/>
                  </a:moveTo>
                  <a:lnTo>
                    <a:pt x="190" y="351"/>
                  </a:lnTo>
                  <a:lnTo>
                    <a:pt x="190" y="353"/>
                  </a:lnTo>
                  <a:close/>
                  <a:moveTo>
                    <a:pt x="190" y="351"/>
                  </a:moveTo>
                  <a:lnTo>
                    <a:pt x="190" y="353"/>
                  </a:lnTo>
                  <a:lnTo>
                    <a:pt x="190" y="351"/>
                  </a:lnTo>
                  <a:close/>
                  <a:moveTo>
                    <a:pt x="190" y="349"/>
                  </a:moveTo>
                  <a:lnTo>
                    <a:pt x="188" y="349"/>
                  </a:lnTo>
                  <a:lnTo>
                    <a:pt x="190" y="349"/>
                  </a:lnTo>
                  <a:close/>
                  <a:moveTo>
                    <a:pt x="201" y="347"/>
                  </a:moveTo>
                  <a:lnTo>
                    <a:pt x="201" y="349"/>
                  </a:lnTo>
                  <a:lnTo>
                    <a:pt x="201" y="347"/>
                  </a:lnTo>
                  <a:close/>
                  <a:moveTo>
                    <a:pt x="198" y="345"/>
                  </a:moveTo>
                  <a:lnTo>
                    <a:pt x="198" y="347"/>
                  </a:lnTo>
                  <a:lnTo>
                    <a:pt x="198" y="345"/>
                  </a:lnTo>
                  <a:close/>
                  <a:moveTo>
                    <a:pt x="188" y="347"/>
                  </a:moveTo>
                  <a:lnTo>
                    <a:pt x="188" y="345"/>
                  </a:lnTo>
                  <a:lnTo>
                    <a:pt x="188" y="347"/>
                  </a:lnTo>
                  <a:close/>
                  <a:moveTo>
                    <a:pt x="203" y="345"/>
                  </a:moveTo>
                  <a:lnTo>
                    <a:pt x="201" y="345"/>
                  </a:lnTo>
                  <a:lnTo>
                    <a:pt x="203" y="345"/>
                  </a:lnTo>
                  <a:close/>
                  <a:moveTo>
                    <a:pt x="181" y="345"/>
                  </a:moveTo>
                  <a:lnTo>
                    <a:pt x="181" y="344"/>
                  </a:lnTo>
                  <a:lnTo>
                    <a:pt x="181" y="345"/>
                  </a:lnTo>
                  <a:close/>
                  <a:moveTo>
                    <a:pt x="185" y="344"/>
                  </a:moveTo>
                  <a:lnTo>
                    <a:pt x="183" y="344"/>
                  </a:lnTo>
                  <a:lnTo>
                    <a:pt x="185" y="344"/>
                  </a:lnTo>
                  <a:close/>
                  <a:moveTo>
                    <a:pt x="190" y="344"/>
                  </a:moveTo>
                  <a:lnTo>
                    <a:pt x="190" y="342"/>
                  </a:lnTo>
                  <a:lnTo>
                    <a:pt x="190" y="344"/>
                  </a:lnTo>
                  <a:close/>
                  <a:moveTo>
                    <a:pt x="198" y="342"/>
                  </a:moveTo>
                  <a:lnTo>
                    <a:pt x="196" y="342"/>
                  </a:lnTo>
                  <a:lnTo>
                    <a:pt x="198" y="342"/>
                  </a:lnTo>
                  <a:close/>
                  <a:moveTo>
                    <a:pt x="201" y="340"/>
                  </a:moveTo>
                  <a:lnTo>
                    <a:pt x="201" y="342"/>
                  </a:lnTo>
                  <a:lnTo>
                    <a:pt x="201" y="340"/>
                  </a:lnTo>
                  <a:close/>
                  <a:moveTo>
                    <a:pt x="203" y="334"/>
                  </a:moveTo>
                  <a:lnTo>
                    <a:pt x="203" y="336"/>
                  </a:lnTo>
                  <a:lnTo>
                    <a:pt x="203" y="334"/>
                  </a:lnTo>
                  <a:close/>
                  <a:moveTo>
                    <a:pt x="185" y="333"/>
                  </a:moveTo>
                  <a:lnTo>
                    <a:pt x="185" y="331"/>
                  </a:lnTo>
                  <a:lnTo>
                    <a:pt x="185" y="333"/>
                  </a:lnTo>
                  <a:close/>
                  <a:moveTo>
                    <a:pt x="177" y="329"/>
                  </a:moveTo>
                  <a:lnTo>
                    <a:pt x="179" y="329"/>
                  </a:lnTo>
                  <a:lnTo>
                    <a:pt x="177" y="329"/>
                  </a:lnTo>
                  <a:close/>
                  <a:moveTo>
                    <a:pt x="183" y="329"/>
                  </a:moveTo>
                  <a:lnTo>
                    <a:pt x="183" y="327"/>
                  </a:lnTo>
                  <a:lnTo>
                    <a:pt x="183" y="329"/>
                  </a:lnTo>
                  <a:close/>
                  <a:moveTo>
                    <a:pt x="188" y="327"/>
                  </a:moveTo>
                  <a:lnTo>
                    <a:pt x="188" y="329"/>
                  </a:lnTo>
                  <a:lnTo>
                    <a:pt x="188" y="327"/>
                  </a:lnTo>
                  <a:close/>
                  <a:moveTo>
                    <a:pt x="183" y="327"/>
                  </a:moveTo>
                  <a:lnTo>
                    <a:pt x="181" y="327"/>
                  </a:lnTo>
                  <a:lnTo>
                    <a:pt x="183" y="327"/>
                  </a:lnTo>
                  <a:close/>
                  <a:moveTo>
                    <a:pt x="183" y="327"/>
                  </a:moveTo>
                  <a:lnTo>
                    <a:pt x="181" y="327"/>
                  </a:lnTo>
                  <a:lnTo>
                    <a:pt x="183" y="327"/>
                  </a:lnTo>
                  <a:close/>
                  <a:moveTo>
                    <a:pt x="183" y="327"/>
                  </a:moveTo>
                  <a:lnTo>
                    <a:pt x="181" y="327"/>
                  </a:lnTo>
                  <a:lnTo>
                    <a:pt x="183" y="327"/>
                  </a:lnTo>
                  <a:close/>
                  <a:moveTo>
                    <a:pt x="190" y="325"/>
                  </a:moveTo>
                  <a:lnTo>
                    <a:pt x="190" y="327"/>
                  </a:lnTo>
                  <a:lnTo>
                    <a:pt x="190" y="325"/>
                  </a:lnTo>
                  <a:lnTo>
                    <a:pt x="190" y="327"/>
                  </a:lnTo>
                  <a:lnTo>
                    <a:pt x="190" y="325"/>
                  </a:lnTo>
                  <a:close/>
                  <a:moveTo>
                    <a:pt x="179" y="322"/>
                  </a:moveTo>
                  <a:lnTo>
                    <a:pt x="179" y="320"/>
                  </a:lnTo>
                  <a:lnTo>
                    <a:pt x="179" y="322"/>
                  </a:lnTo>
                  <a:close/>
                  <a:moveTo>
                    <a:pt x="199" y="320"/>
                  </a:moveTo>
                  <a:lnTo>
                    <a:pt x="198" y="320"/>
                  </a:lnTo>
                  <a:lnTo>
                    <a:pt x="199" y="320"/>
                  </a:lnTo>
                  <a:close/>
                  <a:moveTo>
                    <a:pt x="199" y="320"/>
                  </a:moveTo>
                  <a:lnTo>
                    <a:pt x="198" y="320"/>
                  </a:lnTo>
                  <a:lnTo>
                    <a:pt x="199" y="320"/>
                  </a:lnTo>
                  <a:close/>
                  <a:moveTo>
                    <a:pt x="207" y="320"/>
                  </a:moveTo>
                  <a:lnTo>
                    <a:pt x="205" y="320"/>
                  </a:lnTo>
                  <a:lnTo>
                    <a:pt x="207" y="318"/>
                  </a:lnTo>
                  <a:lnTo>
                    <a:pt x="207" y="320"/>
                  </a:lnTo>
                  <a:close/>
                  <a:moveTo>
                    <a:pt x="183" y="314"/>
                  </a:moveTo>
                  <a:lnTo>
                    <a:pt x="181" y="314"/>
                  </a:lnTo>
                  <a:lnTo>
                    <a:pt x="183" y="314"/>
                  </a:lnTo>
                  <a:close/>
                  <a:moveTo>
                    <a:pt x="181" y="314"/>
                  </a:moveTo>
                  <a:lnTo>
                    <a:pt x="179" y="314"/>
                  </a:lnTo>
                  <a:lnTo>
                    <a:pt x="181" y="314"/>
                  </a:lnTo>
                  <a:close/>
                  <a:moveTo>
                    <a:pt x="199" y="311"/>
                  </a:moveTo>
                  <a:lnTo>
                    <a:pt x="198" y="311"/>
                  </a:lnTo>
                  <a:lnTo>
                    <a:pt x="199" y="311"/>
                  </a:lnTo>
                  <a:close/>
                  <a:moveTo>
                    <a:pt x="163" y="311"/>
                  </a:moveTo>
                  <a:lnTo>
                    <a:pt x="161" y="311"/>
                  </a:lnTo>
                  <a:lnTo>
                    <a:pt x="161" y="309"/>
                  </a:lnTo>
                  <a:lnTo>
                    <a:pt x="163" y="309"/>
                  </a:lnTo>
                  <a:lnTo>
                    <a:pt x="163" y="311"/>
                  </a:lnTo>
                  <a:close/>
                  <a:moveTo>
                    <a:pt x="198" y="309"/>
                  </a:moveTo>
                  <a:lnTo>
                    <a:pt x="196" y="309"/>
                  </a:lnTo>
                  <a:lnTo>
                    <a:pt x="198" y="309"/>
                  </a:lnTo>
                  <a:close/>
                  <a:moveTo>
                    <a:pt x="199" y="307"/>
                  </a:moveTo>
                  <a:lnTo>
                    <a:pt x="198" y="307"/>
                  </a:lnTo>
                  <a:lnTo>
                    <a:pt x="199" y="307"/>
                  </a:lnTo>
                  <a:close/>
                  <a:moveTo>
                    <a:pt x="199" y="307"/>
                  </a:moveTo>
                  <a:lnTo>
                    <a:pt x="198" y="307"/>
                  </a:lnTo>
                  <a:lnTo>
                    <a:pt x="199" y="307"/>
                  </a:lnTo>
                  <a:close/>
                  <a:moveTo>
                    <a:pt x="198" y="307"/>
                  </a:moveTo>
                  <a:lnTo>
                    <a:pt x="196" y="307"/>
                  </a:lnTo>
                  <a:lnTo>
                    <a:pt x="198" y="307"/>
                  </a:lnTo>
                  <a:close/>
                  <a:moveTo>
                    <a:pt x="190" y="305"/>
                  </a:moveTo>
                  <a:lnTo>
                    <a:pt x="190" y="307"/>
                  </a:lnTo>
                  <a:lnTo>
                    <a:pt x="190" y="305"/>
                  </a:lnTo>
                  <a:close/>
                  <a:moveTo>
                    <a:pt x="205" y="307"/>
                  </a:moveTo>
                  <a:lnTo>
                    <a:pt x="205" y="305"/>
                  </a:lnTo>
                  <a:lnTo>
                    <a:pt x="205" y="307"/>
                  </a:lnTo>
                  <a:close/>
                  <a:moveTo>
                    <a:pt x="208" y="303"/>
                  </a:moveTo>
                  <a:lnTo>
                    <a:pt x="208" y="305"/>
                  </a:lnTo>
                  <a:lnTo>
                    <a:pt x="208" y="303"/>
                  </a:lnTo>
                  <a:close/>
                  <a:moveTo>
                    <a:pt x="208" y="303"/>
                  </a:moveTo>
                  <a:lnTo>
                    <a:pt x="207" y="303"/>
                  </a:lnTo>
                  <a:lnTo>
                    <a:pt x="208" y="303"/>
                  </a:lnTo>
                  <a:close/>
                  <a:moveTo>
                    <a:pt x="192" y="303"/>
                  </a:moveTo>
                  <a:lnTo>
                    <a:pt x="190" y="303"/>
                  </a:lnTo>
                  <a:lnTo>
                    <a:pt x="192" y="303"/>
                  </a:lnTo>
                  <a:close/>
                  <a:moveTo>
                    <a:pt x="190" y="303"/>
                  </a:moveTo>
                  <a:lnTo>
                    <a:pt x="190" y="302"/>
                  </a:lnTo>
                  <a:lnTo>
                    <a:pt x="190" y="303"/>
                  </a:lnTo>
                  <a:close/>
                  <a:moveTo>
                    <a:pt x="183" y="302"/>
                  </a:moveTo>
                  <a:lnTo>
                    <a:pt x="183" y="300"/>
                  </a:lnTo>
                  <a:lnTo>
                    <a:pt x="183" y="302"/>
                  </a:lnTo>
                  <a:close/>
                  <a:moveTo>
                    <a:pt x="198" y="302"/>
                  </a:moveTo>
                  <a:lnTo>
                    <a:pt x="198" y="300"/>
                  </a:lnTo>
                  <a:lnTo>
                    <a:pt x="198" y="302"/>
                  </a:lnTo>
                  <a:close/>
                  <a:moveTo>
                    <a:pt x="181" y="300"/>
                  </a:moveTo>
                  <a:lnTo>
                    <a:pt x="181" y="298"/>
                  </a:lnTo>
                  <a:lnTo>
                    <a:pt x="181" y="300"/>
                  </a:lnTo>
                  <a:close/>
                  <a:moveTo>
                    <a:pt x="198" y="298"/>
                  </a:moveTo>
                  <a:lnTo>
                    <a:pt x="198" y="300"/>
                  </a:lnTo>
                  <a:lnTo>
                    <a:pt x="198" y="298"/>
                  </a:lnTo>
                  <a:close/>
                  <a:moveTo>
                    <a:pt x="214" y="298"/>
                  </a:moveTo>
                  <a:lnTo>
                    <a:pt x="214" y="300"/>
                  </a:lnTo>
                  <a:lnTo>
                    <a:pt x="214" y="298"/>
                  </a:lnTo>
                  <a:close/>
                  <a:moveTo>
                    <a:pt x="181" y="298"/>
                  </a:moveTo>
                  <a:lnTo>
                    <a:pt x="179" y="298"/>
                  </a:lnTo>
                  <a:lnTo>
                    <a:pt x="181" y="298"/>
                  </a:lnTo>
                  <a:lnTo>
                    <a:pt x="179" y="298"/>
                  </a:lnTo>
                  <a:lnTo>
                    <a:pt x="181" y="298"/>
                  </a:lnTo>
                  <a:close/>
                  <a:moveTo>
                    <a:pt x="181" y="298"/>
                  </a:moveTo>
                  <a:lnTo>
                    <a:pt x="183" y="298"/>
                  </a:lnTo>
                  <a:lnTo>
                    <a:pt x="181" y="298"/>
                  </a:lnTo>
                  <a:close/>
                  <a:moveTo>
                    <a:pt x="208" y="298"/>
                  </a:moveTo>
                  <a:lnTo>
                    <a:pt x="208" y="296"/>
                  </a:lnTo>
                  <a:lnTo>
                    <a:pt x="208" y="298"/>
                  </a:lnTo>
                  <a:close/>
                  <a:moveTo>
                    <a:pt x="196" y="298"/>
                  </a:moveTo>
                  <a:lnTo>
                    <a:pt x="196" y="296"/>
                  </a:lnTo>
                  <a:lnTo>
                    <a:pt x="196" y="298"/>
                  </a:lnTo>
                  <a:close/>
                  <a:moveTo>
                    <a:pt x="183" y="298"/>
                  </a:moveTo>
                  <a:lnTo>
                    <a:pt x="183" y="296"/>
                  </a:lnTo>
                  <a:lnTo>
                    <a:pt x="183" y="298"/>
                  </a:lnTo>
                  <a:close/>
                  <a:moveTo>
                    <a:pt x="207" y="296"/>
                  </a:moveTo>
                  <a:lnTo>
                    <a:pt x="205" y="296"/>
                  </a:lnTo>
                  <a:lnTo>
                    <a:pt x="207" y="296"/>
                  </a:lnTo>
                  <a:close/>
                  <a:moveTo>
                    <a:pt x="196" y="296"/>
                  </a:moveTo>
                  <a:lnTo>
                    <a:pt x="196" y="294"/>
                  </a:lnTo>
                  <a:lnTo>
                    <a:pt x="196" y="296"/>
                  </a:lnTo>
                  <a:close/>
                  <a:moveTo>
                    <a:pt x="188" y="296"/>
                  </a:moveTo>
                  <a:lnTo>
                    <a:pt x="188" y="294"/>
                  </a:lnTo>
                  <a:lnTo>
                    <a:pt x="188" y="296"/>
                  </a:lnTo>
                  <a:close/>
                  <a:moveTo>
                    <a:pt x="218" y="294"/>
                  </a:moveTo>
                  <a:lnTo>
                    <a:pt x="219" y="294"/>
                  </a:lnTo>
                  <a:lnTo>
                    <a:pt x="218" y="294"/>
                  </a:lnTo>
                  <a:close/>
                  <a:moveTo>
                    <a:pt x="219" y="294"/>
                  </a:moveTo>
                  <a:lnTo>
                    <a:pt x="219" y="292"/>
                  </a:lnTo>
                  <a:lnTo>
                    <a:pt x="219" y="294"/>
                  </a:lnTo>
                  <a:close/>
                  <a:moveTo>
                    <a:pt x="196" y="294"/>
                  </a:moveTo>
                  <a:lnTo>
                    <a:pt x="196" y="292"/>
                  </a:lnTo>
                  <a:lnTo>
                    <a:pt x="196" y="294"/>
                  </a:lnTo>
                  <a:close/>
                  <a:moveTo>
                    <a:pt x="199" y="292"/>
                  </a:moveTo>
                  <a:lnTo>
                    <a:pt x="199" y="294"/>
                  </a:lnTo>
                  <a:lnTo>
                    <a:pt x="199" y="292"/>
                  </a:lnTo>
                  <a:close/>
                  <a:moveTo>
                    <a:pt x="194" y="292"/>
                  </a:moveTo>
                  <a:lnTo>
                    <a:pt x="194" y="294"/>
                  </a:lnTo>
                  <a:lnTo>
                    <a:pt x="194" y="292"/>
                  </a:lnTo>
                  <a:close/>
                  <a:moveTo>
                    <a:pt x="198" y="292"/>
                  </a:moveTo>
                  <a:lnTo>
                    <a:pt x="196" y="292"/>
                  </a:lnTo>
                  <a:lnTo>
                    <a:pt x="198" y="292"/>
                  </a:lnTo>
                  <a:close/>
                  <a:moveTo>
                    <a:pt x="198" y="292"/>
                  </a:moveTo>
                  <a:lnTo>
                    <a:pt x="196" y="292"/>
                  </a:lnTo>
                  <a:lnTo>
                    <a:pt x="198" y="292"/>
                  </a:lnTo>
                  <a:close/>
                  <a:moveTo>
                    <a:pt x="194" y="292"/>
                  </a:moveTo>
                  <a:lnTo>
                    <a:pt x="192" y="292"/>
                  </a:lnTo>
                  <a:lnTo>
                    <a:pt x="194" y="292"/>
                  </a:lnTo>
                  <a:close/>
                  <a:moveTo>
                    <a:pt x="185" y="292"/>
                  </a:moveTo>
                  <a:lnTo>
                    <a:pt x="183" y="292"/>
                  </a:lnTo>
                  <a:lnTo>
                    <a:pt x="185" y="292"/>
                  </a:lnTo>
                  <a:close/>
                  <a:moveTo>
                    <a:pt x="196" y="291"/>
                  </a:moveTo>
                  <a:lnTo>
                    <a:pt x="196" y="292"/>
                  </a:lnTo>
                  <a:lnTo>
                    <a:pt x="196" y="291"/>
                  </a:lnTo>
                  <a:close/>
                  <a:moveTo>
                    <a:pt x="194" y="291"/>
                  </a:moveTo>
                  <a:lnTo>
                    <a:pt x="196" y="291"/>
                  </a:lnTo>
                  <a:lnTo>
                    <a:pt x="194" y="291"/>
                  </a:lnTo>
                  <a:close/>
                  <a:moveTo>
                    <a:pt x="188" y="291"/>
                  </a:moveTo>
                  <a:lnTo>
                    <a:pt x="187" y="291"/>
                  </a:lnTo>
                  <a:lnTo>
                    <a:pt x="188" y="291"/>
                  </a:lnTo>
                  <a:close/>
                  <a:moveTo>
                    <a:pt x="198" y="291"/>
                  </a:moveTo>
                  <a:lnTo>
                    <a:pt x="198" y="289"/>
                  </a:lnTo>
                  <a:lnTo>
                    <a:pt x="198" y="291"/>
                  </a:lnTo>
                  <a:close/>
                  <a:moveTo>
                    <a:pt x="196" y="291"/>
                  </a:moveTo>
                  <a:lnTo>
                    <a:pt x="196" y="289"/>
                  </a:lnTo>
                  <a:lnTo>
                    <a:pt x="196" y="291"/>
                  </a:lnTo>
                  <a:close/>
                  <a:moveTo>
                    <a:pt x="183" y="289"/>
                  </a:moveTo>
                  <a:lnTo>
                    <a:pt x="181" y="289"/>
                  </a:lnTo>
                  <a:lnTo>
                    <a:pt x="183" y="289"/>
                  </a:lnTo>
                  <a:lnTo>
                    <a:pt x="181" y="289"/>
                  </a:lnTo>
                  <a:lnTo>
                    <a:pt x="183" y="289"/>
                  </a:lnTo>
                  <a:close/>
                  <a:moveTo>
                    <a:pt x="198" y="289"/>
                  </a:moveTo>
                  <a:lnTo>
                    <a:pt x="196" y="289"/>
                  </a:lnTo>
                  <a:lnTo>
                    <a:pt x="198" y="289"/>
                  </a:lnTo>
                  <a:close/>
                  <a:moveTo>
                    <a:pt x="187" y="285"/>
                  </a:moveTo>
                  <a:lnTo>
                    <a:pt x="187" y="287"/>
                  </a:lnTo>
                  <a:lnTo>
                    <a:pt x="187" y="285"/>
                  </a:lnTo>
                  <a:close/>
                  <a:moveTo>
                    <a:pt x="177" y="285"/>
                  </a:moveTo>
                  <a:lnTo>
                    <a:pt x="176" y="285"/>
                  </a:lnTo>
                  <a:lnTo>
                    <a:pt x="177" y="285"/>
                  </a:lnTo>
                  <a:close/>
                  <a:moveTo>
                    <a:pt x="192" y="283"/>
                  </a:moveTo>
                  <a:lnTo>
                    <a:pt x="192" y="285"/>
                  </a:lnTo>
                  <a:lnTo>
                    <a:pt x="192" y="283"/>
                  </a:lnTo>
                  <a:close/>
                  <a:moveTo>
                    <a:pt x="177" y="283"/>
                  </a:moveTo>
                  <a:lnTo>
                    <a:pt x="176" y="283"/>
                  </a:lnTo>
                  <a:lnTo>
                    <a:pt x="177" y="283"/>
                  </a:lnTo>
                  <a:close/>
                  <a:moveTo>
                    <a:pt x="196" y="283"/>
                  </a:moveTo>
                  <a:lnTo>
                    <a:pt x="196" y="281"/>
                  </a:lnTo>
                  <a:lnTo>
                    <a:pt x="196" y="283"/>
                  </a:lnTo>
                  <a:close/>
                  <a:moveTo>
                    <a:pt x="205" y="280"/>
                  </a:moveTo>
                  <a:lnTo>
                    <a:pt x="203" y="280"/>
                  </a:lnTo>
                  <a:lnTo>
                    <a:pt x="205" y="280"/>
                  </a:lnTo>
                  <a:close/>
                  <a:moveTo>
                    <a:pt x="192" y="280"/>
                  </a:moveTo>
                  <a:lnTo>
                    <a:pt x="192" y="278"/>
                  </a:lnTo>
                  <a:lnTo>
                    <a:pt x="192" y="280"/>
                  </a:lnTo>
                  <a:close/>
                  <a:moveTo>
                    <a:pt x="203" y="278"/>
                  </a:moveTo>
                  <a:lnTo>
                    <a:pt x="203" y="276"/>
                  </a:lnTo>
                  <a:lnTo>
                    <a:pt x="203" y="278"/>
                  </a:lnTo>
                  <a:close/>
                  <a:moveTo>
                    <a:pt x="201" y="276"/>
                  </a:moveTo>
                  <a:lnTo>
                    <a:pt x="201" y="278"/>
                  </a:lnTo>
                  <a:lnTo>
                    <a:pt x="201" y="276"/>
                  </a:lnTo>
                  <a:close/>
                  <a:moveTo>
                    <a:pt x="199" y="276"/>
                  </a:moveTo>
                  <a:lnTo>
                    <a:pt x="199" y="274"/>
                  </a:lnTo>
                  <a:lnTo>
                    <a:pt x="199" y="276"/>
                  </a:lnTo>
                  <a:close/>
                  <a:moveTo>
                    <a:pt x="192" y="274"/>
                  </a:moveTo>
                  <a:lnTo>
                    <a:pt x="192" y="272"/>
                  </a:lnTo>
                  <a:lnTo>
                    <a:pt x="192" y="274"/>
                  </a:lnTo>
                  <a:close/>
                  <a:moveTo>
                    <a:pt x="190" y="270"/>
                  </a:moveTo>
                  <a:lnTo>
                    <a:pt x="190" y="272"/>
                  </a:lnTo>
                  <a:lnTo>
                    <a:pt x="190" y="270"/>
                  </a:lnTo>
                  <a:close/>
                  <a:moveTo>
                    <a:pt x="201" y="263"/>
                  </a:moveTo>
                  <a:lnTo>
                    <a:pt x="201" y="261"/>
                  </a:lnTo>
                  <a:lnTo>
                    <a:pt x="201" y="263"/>
                  </a:lnTo>
                  <a:close/>
                  <a:moveTo>
                    <a:pt x="187" y="249"/>
                  </a:moveTo>
                  <a:lnTo>
                    <a:pt x="185" y="249"/>
                  </a:lnTo>
                  <a:lnTo>
                    <a:pt x="187" y="249"/>
                  </a:lnTo>
                  <a:close/>
                  <a:moveTo>
                    <a:pt x="188" y="236"/>
                  </a:moveTo>
                  <a:lnTo>
                    <a:pt x="188" y="234"/>
                  </a:lnTo>
                  <a:lnTo>
                    <a:pt x="188" y="236"/>
                  </a:lnTo>
                  <a:close/>
                  <a:moveTo>
                    <a:pt x="188" y="230"/>
                  </a:moveTo>
                  <a:lnTo>
                    <a:pt x="188" y="232"/>
                  </a:lnTo>
                  <a:lnTo>
                    <a:pt x="188" y="230"/>
                  </a:lnTo>
                  <a:close/>
                  <a:moveTo>
                    <a:pt x="188" y="230"/>
                  </a:moveTo>
                  <a:lnTo>
                    <a:pt x="187" y="230"/>
                  </a:lnTo>
                  <a:lnTo>
                    <a:pt x="188" y="230"/>
                  </a:lnTo>
                  <a:close/>
                  <a:moveTo>
                    <a:pt x="187" y="228"/>
                  </a:moveTo>
                  <a:lnTo>
                    <a:pt x="188" y="228"/>
                  </a:lnTo>
                  <a:lnTo>
                    <a:pt x="187" y="228"/>
                  </a:lnTo>
                  <a:close/>
                  <a:moveTo>
                    <a:pt x="174" y="227"/>
                  </a:moveTo>
                  <a:lnTo>
                    <a:pt x="176" y="227"/>
                  </a:lnTo>
                  <a:lnTo>
                    <a:pt x="174" y="227"/>
                  </a:lnTo>
                  <a:close/>
                  <a:moveTo>
                    <a:pt x="176" y="227"/>
                  </a:moveTo>
                  <a:lnTo>
                    <a:pt x="176" y="225"/>
                  </a:lnTo>
                  <a:lnTo>
                    <a:pt x="176" y="227"/>
                  </a:lnTo>
                  <a:close/>
                  <a:moveTo>
                    <a:pt x="185" y="225"/>
                  </a:moveTo>
                  <a:lnTo>
                    <a:pt x="183" y="225"/>
                  </a:lnTo>
                  <a:lnTo>
                    <a:pt x="185" y="225"/>
                  </a:lnTo>
                  <a:close/>
                  <a:moveTo>
                    <a:pt x="185" y="225"/>
                  </a:moveTo>
                  <a:lnTo>
                    <a:pt x="183" y="225"/>
                  </a:lnTo>
                  <a:lnTo>
                    <a:pt x="183" y="223"/>
                  </a:lnTo>
                  <a:lnTo>
                    <a:pt x="185" y="223"/>
                  </a:lnTo>
                  <a:lnTo>
                    <a:pt x="185" y="225"/>
                  </a:lnTo>
                  <a:close/>
                  <a:moveTo>
                    <a:pt x="174" y="221"/>
                  </a:moveTo>
                  <a:lnTo>
                    <a:pt x="174" y="219"/>
                  </a:lnTo>
                  <a:lnTo>
                    <a:pt x="174" y="221"/>
                  </a:lnTo>
                  <a:close/>
                  <a:moveTo>
                    <a:pt x="174" y="216"/>
                  </a:moveTo>
                  <a:lnTo>
                    <a:pt x="172" y="216"/>
                  </a:lnTo>
                  <a:lnTo>
                    <a:pt x="174" y="216"/>
                  </a:lnTo>
                  <a:close/>
                  <a:moveTo>
                    <a:pt x="177" y="203"/>
                  </a:moveTo>
                  <a:lnTo>
                    <a:pt x="177" y="201"/>
                  </a:lnTo>
                  <a:lnTo>
                    <a:pt x="177" y="203"/>
                  </a:lnTo>
                  <a:close/>
                  <a:moveTo>
                    <a:pt x="174" y="199"/>
                  </a:moveTo>
                  <a:lnTo>
                    <a:pt x="174" y="197"/>
                  </a:lnTo>
                  <a:lnTo>
                    <a:pt x="174" y="199"/>
                  </a:lnTo>
                  <a:close/>
                  <a:moveTo>
                    <a:pt x="26" y="197"/>
                  </a:moveTo>
                  <a:lnTo>
                    <a:pt x="26" y="199"/>
                  </a:lnTo>
                  <a:lnTo>
                    <a:pt x="26" y="197"/>
                  </a:lnTo>
                  <a:close/>
                  <a:moveTo>
                    <a:pt x="172" y="190"/>
                  </a:moveTo>
                  <a:lnTo>
                    <a:pt x="170" y="190"/>
                  </a:lnTo>
                  <a:lnTo>
                    <a:pt x="172" y="190"/>
                  </a:lnTo>
                  <a:close/>
                  <a:moveTo>
                    <a:pt x="168" y="179"/>
                  </a:moveTo>
                  <a:lnTo>
                    <a:pt x="168" y="177"/>
                  </a:lnTo>
                  <a:lnTo>
                    <a:pt x="168" y="179"/>
                  </a:lnTo>
                  <a:close/>
                  <a:moveTo>
                    <a:pt x="84" y="172"/>
                  </a:moveTo>
                  <a:lnTo>
                    <a:pt x="83" y="172"/>
                  </a:lnTo>
                  <a:lnTo>
                    <a:pt x="84" y="172"/>
                  </a:lnTo>
                  <a:close/>
                  <a:moveTo>
                    <a:pt x="166" y="163"/>
                  </a:moveTo>
                  <a:lnTo>
                    <a:pt x="166" y="161"/>
                  </a:lnTo>
                  <a:lnTo>
                    <a:pt x="166" y="163"/>
                  </a:lnTo>
                  <a:close/>
                  <a:moveTo>
                    <a:pt x="68" y="161"/>
                  </a:moveTo>
                  <a:lnTo>
                    <a:pt x="68" y="159"/>
                  </a:lnTo>
                  <a:lnTo>
                    <a:pt x="68" y="161"/>
                  </a:lnTo>
                  <a:close/>
                  <a:moveTo>
                    <a:pt x="77" y="159"/>
                  </a:moveTo>
                  <a:lnTo>
                    <a:pt x="77" y="161"/>
                  </a:lnTo>
                  <a:lnTo>
                    <a:pt x="77" y="159"/>
                  </a:lnTo>
                  <a:close/>
                  <a:moveTo>
                    <a:pt x="86" y="154"/>
                  </a:moveTo>
                  <a:lnTo>
                    <a:pt x="84" y="154"/>
                  </a:lnTo>
                  <a:lnTo>
                    <a:pt x="86" y="154"/>
                  </a:lnTo>
                  <a:close/>
                  <a:moveTo>
                    <a:pt x="72" y="154"/>
                  </a:moveTo>
                  <a:lnTo>
                    <a:pt x="70" y="152"/>
                  </a:lnTo>
                  <a:lnTo>
                    <a:pt x="72" y="152"/>
                  </a:lnTo>
                  <a:lnTo>
                    <a:pt x="72" y="154"/>
                  </a:lnTo>
                  <a:close/>
                  <a:moveTo>
                    <a:pt x="86" y="154"/>
                  </a:moveTo>
                  <a:lnTo>
                    <a:pt x="86" y="152"/>
                  </a:lnTo>
                  <a:lnTo>
                    <a:pt x="86" y="154"/>
                  </a:lnTo>
                  <a:close/>
                  <a:moveTo>
                    <a:pt x="61" y="150"/>
                  </a:moveTo>
                  <a:lnTo>
                    <a:pt x="62" y="150"/>
                  </a:lnTo>
                  <a:lnTo>
                    <a:pt x="61" y="150"/>
                  </a:lnTo>
                  <a:close/>
                  <a:moveTo>
                    <a:pt x="79" y="150"/>
                  </a:moveTo>
                  <a:lnTo>
                    <a:pt x="79" y="148"/>
                  </a:lnTo>
                  <a:lnTo>
                    <a:pt x="79" y="150"/>
                  </a:lnTo>
                  <a:close/>
                  <a:moveTo>
                    <a:pt x="73" y="148"/>
                  </a:moveTo>
                  <a:lnTo>
                    <a:pt x="73" y="146"/>
                  </a:lnTo>
                  <a:lnTo>
                    <a:pt x="73" y="148"/>
                  </a:lnTo>
                  <a:close/>
                  <a:moveTo>
                    <a:pt x="110" y="146"/>
                  </a:moveTo>
                  <a:lnTo>
                    <a:pt x="108" y="146"/>
                  </a:lnTo>
                  <a:lnTo>
                    <a:pt x="110" y="146"/>
                  </a:lnTo>
                  <a:close/>
                  <a:moveTo>
                    <a:pt x="166" y="144"/>
                  </a:moveTo>
                  <a:lnTo>
                    <a:pt x="166" y="146"/>
                  </a:lnTo>
                  <a:lnTo>
                    <a:pt x="166" y="144"/>
                  </a:lnTo>
                  <a:close/>
                  <a:moveTo>
                    <a:pt x="174" y="141"/>
                  </a:moveTo>
                  <a:lnTo>
                    <a:pt x="176" y="141"/>
                  </a:lnTo>
                  <a:lnTo>
                    <a:pt x="174" y="141"/>
                  </a:lnTo>
                  <a:close/>
                  <a:moveTo>
                    <a:pt x="170" y="141"/>
                  </a:moveTo>
                  <a:lnTo>
                    <a:pt x="170" y="139"/>
                  </a:lnTo>
                  <a:lnTo>
                    <a:pt x="170" y="141"/>
                  </a:lnTo>
                  <a:close/>
                  <a:moveTo>
                    <a:pt x="48" y="137"/>
                  </a:moveTo>
                  <a:lnTo>
                    <a:pt x="48" y="139"/>
                  </a:lnTo>
                  <a:lnTo>
                    <a:pt x="48" y="137"/>
                  </a:lnTo>
                  <a:close/>
                  <a:moveTo>
                    <a:pt x="84" y="135"/>
                  </a:moveTo>
                  <a:lnTo>
                    <a:pt x="84" y="137"/>
                  </a:lnTo>
                  <a:lnTo>
                    <a:pt x="84" y="135"/>
                  </a:lnTo>
                  <a:close/>
                  <a:moveTo>
                    <a:pt x="51" y="130"/>
                  </a:moveTo>
                  <a:lnTo>
                    <a:pt x="51" y="132"/>
                  </a:lnTo>
                  <a:lnTo>
                    <a:pt x="51" y="130"/>
                  </a:lnTo>
                  <a:close/>
                  <a:moveTo>
                    <a:pt x="166" y="130"/>
                  </a:moveTo>
                  <a:lnTo>
                    <a:pt x="168" y="130"/>
                  </a:lnTo>
                  <a:lnTo>
                    <a:pt x="166" y="130"/>
                  </a:lnTo>
                  <a:close/>
                  <a:moveTo>
                    <a:pt x="168" y="128"/>
                  </a:moveTo>
                  <a:lnTo>
                    <a:pt x="166" y="128"/>
                  </a:lnTo>
                  <a:lnTo>
                    <a:pt x="168" y="128"/>
                  </a:lnTo>
                  <a:close/>
                  <a:moveTo>
                    <a:pt x="70" y="126"/>
                  </a:moveTo>
                  <a:lnTo>
                    <a:pt x="68" y="126"/>
                  </a:lnTo>
                  <a:lnTo>
                    <a:pt x="70" y="126"/>
                  </a:lnTo>
                  <a:close/>
                  <a:moveTo>
                    <a:pt x="93" y="124"/>
                  </a:moveTo>
                  <a:lnTo>
                    <a:pt x="92" y="124"/>
                  </a:lnTo>
                  <a:lnTo>
                    <a:pt x="93" y="124"/>
                  </a:lnTo>
                  <a:close/>
                  <a:moveTo>
                    <a:pt x="93" y="124"/>
                  </a:moveTo>
                  <a:lnTo>
                    <a:pt x="92" y="124"/>
                  </a:lnTo>
                  <a:lnTo>
                    <a:pt x="93" y="124"/>
                  </a:lnTo>
                  <a:close/>
                  <a:moveTo>
                    <a:pt x="141" y="124"/>
                  </a:moveTo>
                  <a:lnTo>
                    <a:pt x="139" y="124"/>
                  </a:lnTo>
                  <a:lnTo>
                    <a:pt x="141" y="124"/>
                  </a:lnTo>
                  <a:close/>
                  <a:moveTo>
                    <a:pt x="59" y="104"/>
                  </a:moveTo>
                  <a:lnTo>
                    <a:pt x="59" y="102"/>
                  </a:lnTo>
                  <a:lnTo>
                    <a:pt x="59" y="104"/>
                  </a:lnTo>
                  <a:close/>
                  <a:moveTo>
                    <a:pt x="30" y="44"/>
                  </a:moveTo>
                  <a:lnTo>
                    <a:pt x="28" y="44"/>
                  </a:lnTo>
                  <a:lnTo>
                    <a:pt x="30" y="44"/>
                  </a:lnTo>
                  <a:close/>
                  <a:moveTo>
                    <a:pt x="31" y="44"/>
                  </a:moveTo>
                  <a:lnTo>
                    <a:pt x="31" y="42"/>
                  </a:lnTo>
                  <a:lnTo>
                    <a:pt x="31" y="44"/>
                  </a:lnTo>
                  <a:close/>
                  <a:moveTo>
                    <a:pt x="30" y="44"/>
                  </a:moveTo>
                  <a:lnTo>
                    <a:pt x="30" y="42"/>
                  </a:lnTo>
                  <a:lnTo>
                    <a:pt x="30" y="44"/>
                  </a:lnTo>
                  <a:close/>
                  <a:moveTo>
                    <a:pt x="30" y="42"/>
                  </a:moveTo>
                  <a:lnTo>
                    <a:pt x="28" y="42"/>
                  </a:lnTo>
                  <a:lnTo>
                    <a:pt x="28" y="40"/>
                  </a:lnTo>
                  <a:lnTo>
                    <a:pt x="28" y="42"/>
                  </a:lnTo>
                  <a:lnTo>
                    <a:pt x="30" y="42"/>
                  </a:lnTo>
                  <a:close/>
                  <a:moveTo>
                    <a:pt x="26" y="40"/>
                  </a:moveTo>
                  <a:lnTo>
                    <a:pt x="24" y="40"/>
                  </a:lnTo>
                  <a:lnTo>
                    <a:pt x="26" y="40"/>
                  </a:lnTo>
                  <a:close/>
                  <a:moveTo>
                    <a:pt x="26" y="38"/>
                  </a:moveTo>
                  <a:lnTo>
                    <a:pt x="24" y="38"/>
                  </a:lnTo>
                  <a:lnTo>
                    <a:pt x="26" y="38"/>
                  </a:lnTo>
                  <a:close/>
                  <a:moveTo>
                    <a:pt x="26" y="38"/>
                  </a:moveTo>
                  <a:lnTo>
                    <a:pt x="24" y="38"/>
                  </a:lnTo>
                  <a:lnTo>
                    <a:pt x="26" y="38"/>
                  </a:lnTo>
                  <a:close/>
                  <a:moveTo>
                    <a:pt x="33" y="35"/>
                  </a:moveTo>
                  <a:lnTo>
                    <a:pt x="33" y="37"/>
                  </a:lnTo>
                  <a:lnTo>
                    <a:pt x="33" y="35"/>
                  </a:lnTo>
                  <a:close/>
                  <a:moveTo>
                    <a:pt x="24" y="33"/>
                  </a:moveTo>
                  <a:lnTo>
                    <a:pt x="22" y="33"/>
                  </a:lnTo>
                  <a:lnTo>
                    <a:pt x="24" y="33"/>
                  </a:lnTo>
                  <a:close/>
                  <a:moveTo>
                    <a:pt x="30" y="33"/>
                  </a:moveTo>
                  <a:lnTo>
                    <a:pt x="28" y="33"/>
                  </a:lnTo>
                  <a:lnTo>
                    <a:pt x="30" y="33"/>
                  </a:lnTo>
                  <a:close/>
                  <a:moveTo>
                    <a:pt x="28" y="31"/>
                  </a:moveTo>
                  <a:lnTo>
                    <a:pt x="26" y="31"/>
                  </a:lnTo>
                  <a:lnTo>
                    <a:pt x="28" y="31"/>
                  </a:lnTo>
                  <a:close/>
                  <a:moveTo>
                    <a:pt x="28" y="29"/>
                  </a:moveTo>
                  <a:lnTo>
                    <a:pt x="26" y="29"/>
                  </a:lnTo>
                  <a:lnTo>
                    <a:pt x="28" y="29"/>
                  </a:lnTo>
                  <a:close/>
                  <a:moveTo>
                    <a:pt x="24" y="27"/>
                  </a:moveTo>
                  <a:lnTo>
                    <a:pt x="22" y="27"/>
                  </a:lnTo>
                  <a:lnTo>
                    <a:pt x="24" y="27"/>
                  </a:lnTo>
                  <a:close/>
                  <a:moveTo>
                    <a:pt x="22" y="26"/>
                  </a:moveTo>
                  <a:lnTo>
                    <a:pt x="20" y="26"/>
                  </a:lnTo>
                  <a:lnTo>
                    <a:pt x="22" y="26"/>
                  </a:lnTo>
                  <a:close/>
                  <a:moveTo>
                    <a:pt x="22" y="22"/>
                  </a:moveTo>
                  <a:lnTo>
                    <a:pt x="20" y="22"/>
                  </a:lnTo>
                  <a:lnTo>
                    <a:pt x="22" y="22"/>
                  </a:lnTo>
                  <a:close/>
                  <a:moveTo>
                    <a:pt x="22" y="20"/>
                  </a:moveTo>
                  <a:lnTo>
                    <a:pt x="20" y="20"/>
                  </a:lnTo>
                  <a:lnTo>
                    <a:pt x="22" y="20"/>
                  </a:lnTo>
                  <a:close/>
                  <a:moveTo>
                    <a:pt x="22" y="20"/>
                  </a:moveTo>
                  <a:lnTo>
                    <a:pt x="20" y="20"/>
                  </a:lnTo>
                  <a:lnTo>
                    <a:pt x="22" y="20"/>
                  </a:lnTo>
                  <a:close/>
                  <a:moveTo>
                    <a:pt x="13" y="15"/>
                  </a:moveTo>
                  <a:lnTo>
                    <a:pt x="11" y="15"/>
                  </a:lnTo>
                  <a:lnTo>
                    <a:pt x="13" y="15"/>
                  </a:lnTo>
                  <a:close/>
                  <a:moveTo>
                    <a:pt x="2" y="13"/>
                  </a:moveTo>
                  <a:lnTo>
                    <a:pt x="0" y="13"/>
                  </a:lnTo>
                  <a:lnTo>
                    <a:pt x="0" y="11"/>
                  </a:lnTo>
                  <a:lnTo>
                    <a:pt x="2" y="13"/>
                  </a:lnTo>
                  <a:close/>
                  <a:moveTo>
                    <a:pt x="2" y="13"/>
                  </a:moveTo>
                  <a:lnTo>
                    <a:pt x="2" y="11"/>
                  </a:lnTo>
                  <a:lnTo>
                    <a:pt x="2" y="13"/>
                  </a:lnTo>
                  <a:close/>
                  <a:moveTo>
                    <a:pt x="13" y="9"/>
                  </a:moveTo>
                  <a:lnTo>
                    <a:pt x="13" y="11"/>
                  </a:lnTo>
                  <a:lnTo>
                    <a:pt x="13" y="9"/>
                  </a:lnTo>
                  <a:close/>
                  <a:moveTo>
                    <a:pt x="13" y="5"/>
                  </a:moveTo>
                  <a:lnTo>
                    <a:pt x="13" y="4"/>
                  </a:lnTo>
                  <a:lnTo>
                    <a:pt x="13" y="5"/>
                  </a:lnTo>
                  <a:close/>
                  <a:moveTo>
                    <a:pt x="2" y="2"/>
                  </a:moveTo>
                  <a:lnTo>
                    <a:pt x="4" y="2"/>
                  </a:lnTo>
                  <a:lnTo>
                    <a:pt x="2" y="2"/>
                  </a:lnTo>
                  <a:close/>
                  <a:moveTo>
                    <a:pt x="13" y="2"/>
                  </a:moveTo>
                  <a:lnTo>
                    <a:pt x="13" y="0"/>
                  </a:lnTo>
                  <a:lnTo>
                    <a:pt x="13" y="2"/>
                  </a:lnTo>
                  <a:close/>
                </a:path>
              </a:pathLst>
            </a:custGeom>
            <a:grpFill/>
            <a:ln w="3175" cap="rnd" cmpd="sng">
              <a:solidFill>
                <a:schemeClr val="bg1"/>
              </a:solidFill>
              <a:prstDash val="solid"/>
              <a:round/>
              <a:headEnd type="none" w="med" len="med"/>
              <a:tailEnd type="none" w="med" len="med"/>
            </a:ln>
            <a:effectLst/>
          </p:spPr>
          <p:txBody>
            <a:bodyPr/>
            <a:lstStyle/>
            <a:p>
              <a:endParaRPr lang="en-US" dirty="0">
                <a:solidFill>
                  <a:srgbClr val="000000"/>
                </a:solidFill>
              </a:endParaRPr>
            </a:p>
          </p:txBody>
        </p:sp>
        <p:sp>
          <p:nvSpPr>
            <p:cNvPr id="150" name="Freeform 149"/>
            <p:cNvSpPr>
              <a:spLocks/>
            </p:cNvSpPr>
            <p:nvPr/>
          </p:nvSpPr>
          <p:spPr bwMode="auto">
            <a:xfrm>
              <a:off x="4327742" y="3080915"/>
              <a:ext cx="527707" cy="267468"/>
            </a:xfrm>
            <a:custGeom>
              <a:avLst/>
              <a:gdLst>
                <a:gd name="T0" fmla="*/ 71 w 292"/>
                <a:gd name="T1" fmla="*/ 3 h 148"/>
                <a:gd name="T2" fmla="*/ 76 w 292"/>
                <a:gd name="T3" fmla="*/ 13 h 148"/>
                <a:gd name="T4" fmla="*/ 91 w 292"/>
                <a:gd name="T5" fmla="*/ 20 h 148"/>
                <a:gd name="T6" fmla="*/ 104 w 292"/>
                <a:gd name="T7" fmla="*/ 27 h 148"/>
                <a:gd name="T8" fmla="*/ 116 w 292"/>
                <a:gd name="T9" fmla="*/ 34 h 148"/>
                <a:gd name="T10" fmla="*/ 127 w 292"/>
                <a:gd name="T11" fmla="*/ 45 h 148"/>
                <a:gd name="T12" fmla="*/ 138 w 292"/>
                <a:gd name="T13" fmla="*/ 42 h 148"/>
                <a:gd name="T14" fmla="*/ 149 w 292"/>
                <a:gd name="T15" fmla="*/ 47 h 148"/>
                <a:gd name="T16" fmla="*/ 153 w 292"/>
                <a:gd name="T17" fmla="*/ 56 h 148"/>
                <a:gd name="T18" fmla="*/ 166 w 292"/>
                <a:gd name="T19" fmla="*/ 64 h 148"/>
                <a:gd name="T20" fmla="*/ 178 w 292"/>
                <a:gd name="T21" fmla="*/ 64 h 148"/>
                <a:gd name="T22" fmla="*/ 180 w 292"/>
                <a:gd name="T23" fmla="*/ 73 h 148"/>
                <a:gd name="T24" fmla="*/ 191 w 292"/>
                <a:gd name="T25" fmla="*/ 77 h 148"/>
                <a:gd name="T26" fmla="*/ 204 w 292"/>
                <a:gd name="T27" fmla="*/ 77 h 148"/>
                <a:gd name="T28" fmla="*/ 211 w 292"/>
                <a:gd name="T29" fmla="*/ 91 h 148"/>
                <a:gd name="T30" fmla="*/ 224 w 292"/>
                <a:gd name="T31" fmla="*/ 89 h 148"/>
                <a:gd name="T32" fmla="*/ 233 w 292"/>
                <a:gd name="T33" fmla="*/ 86 h 148"/>
                <a:gd name="T34" fmla="*/ 246 w 292"/>
                <a:gd name="T35" fmla="*/ 89 h 148"/>
                <a:gd name="T36" fmla="*/ 261 w 292"/>
                <a:gd name="T37" fmla="*/ 95 h 148"/>
                <a:gd name="T38" fmla="*/ 277 w 292"/>
                <a:gd name="T39" fmla="*/ 93 h 148"/>
                <a:gd name="T40" fmla="*/ 288 w 292"/>
                <a:gd name="T41" fmla="*/ 93 h 148"/>
                <a:gd name="T42" fmla="*/ 286 w 292"/>
                <a:gd name="T43" fmla="*/ 104 h 148"/>
                <a:gd name="T44" fmla="*/ 286 w 292"/>
                <a:gd name="T45" fmla="*/ 122 h 148"/>
                <a:gd name="T46" fmla="*/ 290 w 292"/>
                <a:gd name="T47" fmla="*/ 137 h 148"/>
                <a:gd name="T48" fmla="*/ 281 w 292"/>
                <a:gd name="T49" fmla="*/ 144 h 148"/>
                <a:gd name="T50" fmla="*/ 275 w 292"/>
                <a:gd name="T51" fmla="*/ 144 h 148"/>
                <a:gd name="T52" fmla="*/ 261 w 292"/>
                <a:gd name="T53" fmla="*/ 146 h 148"/>
                <a:gd name="T54" fmla="*/ 251 w 292"/>
                <a:gd name="T55" fmla="*/ 142 h 148"/>
                <a:gd name="T56" fmla="*/ 241 w 292"/>
                <a:gd name="T57" fmla="*/ 144 h 148"/>
                <a:gd name="T58" fmla="*/ 224 w 292"/>
                <a:gd name="T59" fmla="*/ 139 h 148"/>
                <a:gd name="T60" fmla="*/ 219 w 292"/>
                <a:gd name="T61" fmla="*/ 137 h 148"/>
                <a:gd name="T62" fmla="*/ 211 w 292"/>
                <a:gd name="T63" fmla="*/ 139 h 148"/>
                <a:gd name="T64" fmla="*/ 202 w 292"/>
                <a:gd name="T65" fmla="*/ 133 h 148"/>
                <a:gd name="T66" fmla="*/ 193 w 292"/>
                <a:gd name="T67" fmla="*/ 131 h 148"/>
                <a:gd name="T68" fmla="*/ 180 w 292"/>
                <a:gd name="T69" fmla="*/ 130 h 148"/>
                <a:gd name="T70" fmla="*/ 169 w 292"/>
                <a:gd name="T71" fmla="*/ 124 h 148"/>
                <a:gd name="T72" fmla="*/ 160 w 292"/>
                <a:gd name="T73" fmla="*/ 111 h 148"/>
                <a:gd name="T74" fmla="*/ 146 w 292"/>
                <a:gd name="T75" fmla="*/ 106 h 148"/>
                <a:gd name="T76" fmla="*/ 137 w 292"/>
                <a:gd name="T77" fmla="*/ 111 h 148"/>
                <a:gd name="T78" fmla="*/ 115 w 292"/>
                <a:gd name="T79" fmla="*/ 111 h 148"/>
                <a:gd name="T80" fmla="*/ 100 w 292"/>
                <a:gd name="T81" fmla="*/ 106 h 148"/>
                <a:gd name="T82" fmla="*/ 91 w 292"/>
                <a:gd name="T83" fmla="*/ 98 h 148"/>
                <a:gd name="T84" fmla="*/ 80 w 292"/>
                <a:gd name="T85" fmla="*/ 95 h 148"/>
                <a:gd name="T86" fmla="*/ 64 w 292"/>
                <a:gd name="T87" fmla="*/ 91 h 148"/>
                <a:gd name="T88" fmla="*/ 47 w 292"/>
                <a:gd name="T89" fmla="*/ 82 h 148"/>
                <a:gd name="T90" fmla="*/ 36 w 292"/>
                <a:gd name="T91" fmla="*/ 75 h 148"/>
                <a:gd name="T92" fmla="*/ 31 w 292"/>
                <a:gd name="T93" fmla="*/ 71 h 148"/>
                <a:gd name="T94" fmla="*/ 23 w 292"/>
                <a:gd name="T95" fmla="*/ 67 h 148"/>
                <a:gd name="T96" fmla="*/ 18 w 292"/>
                <a:gd name="T97" fmla="*/ 67 h 148"/>
                <a:gd name="T98" fmla="*/ 9 w 292"/>
                <a:gd name="T99" fmla="*/ 62 h 148"/>
                <a:gd name="T100" fmla="*/ 1 w 292"/>
                <a:gd name="T101" fmla="*/ 56 h 148"/>
                <a:gd name="T102" fmla="*/ 7 w 292"/>
                <a:gd name="T103" fmla="*/ 47 h 148"/>
                <a:gd name="T104" fmla="*/ 9 w 292"/>
                <a:gd name="T105" fmla="*/ 40 h 148"/>
                <a:gd name="T106" fmla="*/ 12 w 292"/>
                <a:gd name="T107" fmla="*/ 29 h 148"/>
                <a:gd name="T108" fmla="*/ 16 w 292"/>
                <a:gd name="T109" fmla="*/ 24 h 148"/>
                <a:gd name="T110" fmla="*/ 27 w 292"/>
                <a:gd name="T111" fmla="*/ 14 h 148"/>
                <a:gd name="T112" fmla="*/ 36 w 292"/>
                <a:gd name="T113" fmla="*/ 13 h 148"/>
                <a:gd name="T114" fmla="*/ 45 w 292"/>
                <a:gd name="T115" fmla="*/ 11 h 148"/>
                <a:gd name="T116" fmla="*/ 54 w 292"/>
                <a:gd name="T117" fmla="*/ 3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148">
                  <a:moveTo>
                    <a:pt x="60" y="2"/>
                  </a:moveTo>
                  <a:lnTo>
                    <a:pt x="62" y="3"/>
                  </a:lnTo>
                  <a:lnTo>
                    <a:pt x="62" y="2"/>
                  </a:lnTo>
                  <a:lnTo>
                    <a:pt x="62" y="3"/>
                  </a:lnTo>
                  <a:lnTo>
                    <a:pt x="64" y="3"/>
                  </a:lnTo>
                  <a:lnTo>
                    <a:pt x="65" y="3"/>
                  </a:lnTo>
                  <a:lnTo>
                    <a:pt x="67" y="3"/>
                  </a:lnTo>
                  <a:lnTo>
                    <a:pt x="69" y="3"/>
                  </a:lnTo>
                  <a:lnTo>
                    <a:pt x="69" y="5"/>
                  </a:lnTo>
                  <a:lnTo>
                    <a:pt x="71" y="5"/>
                  </a:lnTo>
                  <a:lnTo>
                    <a:pt x="71" y="3"/>
                  </a:lnTo>
                  <a:lnTo>
                    <a:pt x="71" y="5"/>
                  </a:lnTo>
                  <a:lnTo>
                    <a:pt x="73" y="3"/>
                  </a:lnTo>
                  <a:lnTo>
                    <a:pt x="74" y="3"/>
                  </a:lnTo>
                  <a:lnTo>
                    <a:pt x="74" y="5"/>
                  </a:lnTo>
                  <a:lnTo>
                    <a:pt x="74" y="7"/>
                  </a:lnTo>
                  <a:lnTo>
                    <a:pt x="73" y="7"/>
                  </a:lnTo>
                  <a:lnTo>
                    <a:pt x="73" y="9"/>
                  </a:lnTo>
                  <a:lnTo>
                    <a:pt x="74" y="9"/>
                  </a:lnTo>
                  <a:lnTo>
                    <a:pt x="76" y="9"/>
                  </a:lnTo>
                  <a:lnTo>
                    <a:pt x="76" y="11"/>
                  </a:lnTo>
                  <a:lnTo>
                    <a:pt x="76" y="13"/>
                  </a:lnTo>
                  <a:lnTo>
                    <a:pt x="76" y="14"/>
                  </a:lnTo>
                  <a:lnTo>
                    <a:pt x="78" y="14"/>
                  </a:lnTo>
                  <a:lnTo>
                    <a:pt x="80" y="14"/>
                  </a:lnTo>
                  <a:lnTo>
                    <a:pt x="82" y="14"/>
                  </a:lnTo>
                  <a:lnTo>
                    <a:pt x="84" y="16"/>
                  </a:lnTo>
                  <a:lnTo>
                    <a:pt x="85" y="16"/>
                  </a:lnTo>
                  <a:lnTo>
                    <a:pt x="85" y="18"/>
                  </a:lnTo>
                  <a:lnTo>
                    <a:pt x="87" y="18"/>
                  </a:lnTo>
                  <a:lnTo>
                    <a:pt x="89" y="18"/>
                  </a:lnTo>
                  <a:lnTo>
                    <a:pt x="91" y="18"/>
                  </a:lnTo>
                  <a:lnTo>
                    <a:pt x="91" y="20"/>
                  </a:lnTo>
                  <a:lnTo>
                    <a:pt x="93" y="22"/>
                  </a:lnTo>
                  <a:lnTo>
                    <a:pt x="95" y="22"/>
                  </a:lnTo>
                  <a:lnTo>
                    <a:pt x="95" y="24"/>
                  </a:lnTo>
                  <a:lnTo>
                    <a:pt x="96" y="24"/>
                  </a:lnTo>
                  <a:lnTo>
                    <a:pt x="95" y="24"/>
                  </a:lnTo>
                  <a:lnTo>
                    <a:pt x="95" y="25"/>
                  </a:lnTo>
                  <a:lnTo>
                    <a:pt x="96" y="25"/>
                  </a:lnTo>
                  <a:lnTo>
                    <a:pt x="98" y="27"/>
                  </a:lnTo>
                  <a:lnTo>
                    <a:pt x="100" y="27"/>
                  </a:lnTo>
                  <a:lnTo>
                    <a:pt x="102" y="27"/>
                  </a:lnTo>
                  <a:lnTo>
                    <a:pt x="104" y="27"/>
                  </a:lnTo>
                  <a:lnTo>
                    <a:pt x="104" y="29"/>
                  </a:lnTo>
                  <a:lnTo>
                    <a:pt x="105" y="29"/>
                  </a:lnTo>
                  <a:lnTo>
                    <a:pt x="107" y="29"/>
                  </a:lnTo>
                  <a:lnTo>
                    <a:pt x="107" y="31"/>
                  </a:lnTo>
                  <a:lnTo>
                    <a:pt x="109" y="31"/>
                  </a:lnTo>
                  <a:lnTo>
                    <a:pt x="111" y="31"/>
                  </a:lnTo>
                  <a:lnTo>
                    <a:pt x="113" y="31"/>
                  </a:lnTo>
                  <a:lnTo>
                    <a:pt x="115" y="31"/>
                  </a:lnTo>
                  <a:lnTo>
                    <a:pt x="115" y="33"/>
                  </a:lnTo>
                  <a:lnTo>
                    <a:pt x="115" y="34"/>
                  </a:lnTo>
                  <a:lnTo>
                    <a:pt x="116" y="34"/>
                  </a:lnTo>
                  <a:lnTo>
                    <a:pt x="118" y="34"/>
                  </a:lnTo>
                  <a:lnTo>
                    <a:pt x="118" y="36"/>
                  </a:lnTo>
                  <a:lnTo>
                    <a:pt x="120" y="38"/>
                  </a:lnTo>
                  <a:lnTo>
                    <a:pt x="120" y="40"/>
                  </a:lnTo>
                  <a:lnTo>
                    <a:pt x="122" y="40"/>
                  </a:lnTo>
                  <a:lnTo>
                    <a:pt x="122" y="42"/>
                  </a:lnTo>
                  <a:lnTo>
                    <a:pt x="124" y="42"/>
                  </a:lnTo>
                  <a:lnTo>
                    <a:pt x="124" y="44"/>
                  </a:lnTo>
                  <a:lnTo>
                    <a:pt x="124" y="45"/>
                  </a:lnTo>
                  <a:lnTo>
                    <a:pt x="126" y="45"/>
                  </a:lnTo>
                  <a:lnTo>
                    <a:pt x="127" y="45"/>
                  </a:lnTo>
                  <a:lnTo>
                    <a:pt x="127" y="47"/>
                  </a:lnTo>
                  <a:lnTo>
                    <a:pt x="129" y="47"/>
                  </a:lnTo>
                  <a:lnTo>
                    <a:pt x="129" y="45"/>
                  </a:lnTo>
                  <a:lnTo>
                    <a:pt x="131" y="44"/>
                  </a:lnTo>
                  <a:lnTo>
                    <a:pt x="133" y="44"/>
                  </a:lnTo>
                  <a:lnTo>
                    <a:pt x="135" y="44"/>
                  </a:lnTo>
                  <a:lnTo>
                    <a:pt x="135" y="42"/>
                  </a:lnTo>
                  <a:lnTo>
                    <a:pt x="135" y="40"/>
                  </a:lnTo>
                  <a:lnTo>
                    <a:pt x="137" y="40"/>
                  </a:lnTo>
                  <a:lnTo>
                    <a:pt x="138" y="40"/>
                  </a:lnTo>
                  <a:lnTo>
                    <a:pt x="138" y="42"/>
                  </a:lnTo>
                  <a:lnTo>
                    <a:pt x="140" y="42"/>
                  </a:lnTo>
                  <a:lnTo>
                    <a:pt x="142" y="42"/>
                  </a:lnTo>
                  <a:lnTo>
                    <a:pt x="144" y="42"/>
                  </a:lnTo>
                  <a:lnTo>
                    <a:pt x="146" y="42"/>
                  </a:lnTo>
                  <a:lnTo>
                    <a:pt x="146" y="44"/>
                  </a:lnTo>
                  <a:lnTo>
                    <a:pt x="147" y="44"/>
                  </a:lnTo>
                  <a:lnTo>
                    <a:pt x="149" y="44"/>
                  </a:lnTo>
                  <a:lnTo>
                    <a:pt x="149" y="45"/>
                  </a:lnTo>
                  <a:lnTo>
                    <a:pt x="147" y="45"/>
                  </a:lnTo>
                  <a:lnTo>
                    <a:pt x="147" y="47"/>
                  </a:lnTo>
                  <a:lnTo>
                    <a:pt x="149" y="47"/>
                  </a:lnTo>
                  <a:lnTo>
                    <a:pt x="149" y="49"/>
                  </a:lnTo>
                  <a:lnTo>
                    <a:pt x="147" y="49"/>
                  </a:lnTo>
                  <a:lnTo>
                    <a:pt x="147" y="51"/>
                  </a:lnTo>
                  <a:lnTo>
                    <a:pt x="149" y="51"/>
                  </a:lnTo>
                  <a:lnTo>
                    <a:pt x="151" y="51"/>
                  </a:lnTo>
                  <a:lnTo>
                    <a:pt x="151" y="53"/>
                  </a:lnTo>
                  <a:lnTo>
                    <a:pt x="149" y="53"/>
                  </a:lnTo>
                  <a:lnTo>
                    <a:pt x="149" y="55"/>
                  </a:lnTo>
                  <a:lnTo>
                    <a:pt x="149" y="56"/>
                  </a:lnTo>
                  <a:lnTo>
                    <a:pt x="151" y="56"/>
                  </a:lnTo>
                  <a:lnTo>
                    <a:pt x="153" y="56"/>
                  </a:lnTo>
                  <a:lnTo>
                    <a:pt x="155" y="56"/>
                  </a:lnTo>
                  <a:lnTo>
                    <a:pt x="157" y="58"/>
                  </a:lnTo>
                  <a:lnTo>
                    <a:pt x="155" y="58"/>
                  </a:lnTo>
                  <a:lnTo>
                    <a:pt x="157" y="58"/>
                  </a:lnTo>
                  <a:lnTo>
                    <a:pt x="157" y="60"/>
                  </a:lnTo>
                  <a:lnTo>
                    <a:pt x="158" y="60"/>
                  </a:lnTo>
                  <a:lnTo>
                    <a:pt x="158" y="62"/>
                  </a:lnTo>
                  <a:lnTo>
                    <a:pt x="160" y="62"/>
                  </a:lnTo>
                  <a:lnTo>
                    <a:pt x="162" y="62"/>
                  </a:lnTo>
                  <a:lnTo>
                    <a:pt x="164" y="62"/>
                  </a:lnTo>
                  <a:lnTo>
                    <a:pt x="166" y="64"/>
                  </a:lnTo>
                  <a:lnTo>
                    <a:pt x="168" y="64"/>
                  </a:lnTo>
                  <a:lnTo>
                    <a:pt x="166" y="66"/>
                  </a:lnTo>
                  <a:lnTo>
                    <a:pt x="168" y="66"/>
                  </a:lnTo>
                  <a:lnTo>
                    <a:pt x="169" y="66"/>
                  </a:lnTo>
                  <a:lnTo>
                    <a:pt x="171" y="67"/>
                  </a:lnTo>
                  <a:lnTo>
                    <a:pt x="173" y="67"/>
                  </a:lnTo>
                  <a:lnTo>
                    <a:pt x="175" y="67"/>
                  </a:lnTo>
                  <a:lnTo>
                    <a:pt x="177" y="67"/>
                  </a:lnTo>
                  <a:lnTo>
                    <a:pt x="177" y="66"/>
                  </a:lnTo>
                  <a:lnTo>
                    <a:pt x="178" y="66"/>
                  </a:lnTo>
                  <a:lnTo>
                    <a:pt x="178" y="64"/>
                  </a:lnTo>
                  <a:lnTo>
                    <a:pt x="180" y="64"/>
                  </a:lnTo>
                  <a:lnTo>
                    <a:pt x="182" y="64"/>
                  </a:lnTo>
                  <a:lnTo>
                    <a:pt x="182" y="66"/>
                  </a:lnTo>
                  <a:lnTo>
                    <a:pt x="184" y="66"/>
                  </a:lnTo>
                  <a:lnTo>
                    <a:pt x="184" y="67"/>
                  </a:lnTo>
                  <a:lnTo>
                    <a:pt x="184" y="69"/>
                  </a:lnTo>
                  <a:lnTo>
                    <a:pt x="182" y="69"/>
                  </a:lnTo>
                  <a:lnTo>
                    <a:pt x="182" y="71"/>
                  </a:lnTo>
                  <a:lnTo>
                    <a:pt x="180" y="73"/>
                  </a:lnTo>
                  <a:lnTo>
                    <a:pt x="182" y="73"/>
                  </a:lnTo>
                  <a:lnTo>
                    <a:pt x="180" y="73"/>
                  </a:lnTo>
                  <a:lnTo>
                    <a:pt x="182" y="75"/>
                  </a:lnTo>
                  <a:lnTo>
                    <a:pt x="184" y="75"/>
                  </a:lnTo>
                  <a:lnTo>
                    <a:pt x="186" y="75"/>
                  </a:lnTo>
                  <a:lnTo>
                    <a:pt x="186" y="77"/>
                  </a:lnTo>
                  <a:lnTo>
                    <a:pt x="186" y="75"/>
                  </a:lnTo>
                  <a:lnTo>
                    <a:pt x="188" y="75"/>
                  </a:lnTo>
                  <a:lnTo>
                    <a:pt x="188" y="77"/>
                  </a:lnTo>
                  <a:lnTo>
                    <a:pt x="189" y="77"/>
                  </a:lnTo>
                  <a:lnTo>
                    <a:pt x="189" y="78"/>
                  </a:lnTo>
                  <a:lnTo>
                    <a:pt x="191" y="78"/>
                  </a:lnTo>
                  <a:lnTo>
                    <a:pt x="191" y="77"/>
                  </a:lnTo>
                  <a:lnTo>
                    <a:pt x="193" y="77"/>
                  </a:lnTo>
                  <a:lnTo>
                    <a:pt x="195" y="77"/>
                  </a:lnTo>
                  <a:lnTo>
                    <a:pt x="197" y="77"/>
                  </a:lnTo>
                  <a:lnTo>
                    <a:pt x="197" y="78"/>
                  </a:lnTo>
                  <a:lnTo>
                    <a:pt x="199" y="78"/>
                  </a:lnTo>
                  <a:lnTo>
                    <a:pt x="200" y="78"/>
                  </a:lnTo>
                  <a:lnTo>
                    <a:pt x="200" y="77"/>
                  </a:lnTo>
                  <a:lnTo>
                    <a:pt x="200" y="75"/>
                  </a:lnTo>
                  <a:lnTo>
                    <a:pt x="202" y="75"/>
                  </a:lnTo>
                  <a:lnTo>
                    <a:pt x="204" y="75"/>
                  </a:lnTo>
                  <a:lnTo>
                    <a:pt x="204" y="77"/>
                  </a:lnTo>
                  <a:lnTo>
                    <a:pt x="204" y="78"/>
                  </a:lnTo>
                  <a:lnTo>
                    <a:pt x="204" y="80"/>
                  </a:lnTo>
                  <a:lnTo>
                    <a:pt x="206" y="80"/>
                  </a:lnTo>
                  <a:lnTo>
                    <a:pt x="206" y="82"/>
                  </a:lnTo>
                  <a:lnTo>
                    <a:pt x="208" y="82"/>
                  </a:lnTo>
                  <a:lnTo>
                    <a:pt x="208" y="84"/>
                  </a:lnTo>
                  <a:lnTo>
                    <a:pt x="210" y="84"/>
                  </a:lnTo>
                  <a:lnTo>
                    <a:pt x="210" y="86"/>
                  </a:lnTo>
                  <a:lnTo>
                    <a:pt x="211" y="87"/>
                  </a:lnTo>
                  <a:lnTo>
                    <a:pt x="211" y="89"/>
                  </a:lnTo>
                  <a:lnTo>
                    <a:pt x="211" y="91"/>
                  </a:lnTo>
                  <a:lnTo>
                    <a:pt x="213" y="91"/>
                  </a:lnTo>
                  <a:lnTo>
                    <a:pt x="215" y="91"/>
                  </a:lnTo>
                  <a:lnTo>
                    <a:pt x="217" y="91"/>
                  </a:lnTo>
                  <a:lnTo>
                    <a:pt x="217" y="89"/>
                  </a:lnTo>
                  <a:lnTo>
                    <a:pt x="217" y="87"/>
                  </a:lnTo>
                  <a:lnTo>
                    <a:pt x="219" y="87"/>
                  </a:lnTo>
                  <a:lnTo>
                    <a:pt x="220" y="86"/>
                  </a:lnTo>
                  <a:lnTo>
                    <a:pt x="220" y="87"/>
                  </a:lnTo>
                  <a:lnTo>
                    <a:pt x="220" y="89"/>
                  </a:lnTo>
                  <a:lnTo>
                    <a:pt x="222" y="89"/>
                  </a:lnTo>
                  <a:lnTo>
                    <a:pt x="224" y="89"/>
                  </a:lnTo>
                  <a:lnTo>
                    <a:pt x="226" y="89"/>
                  </a:lnTo>
                  <a:lnTo>
                    <a:pt x="226" y="91"/>
                  </a:lnTo>
                  <a:lnTo>
                    <a:pt x="226" y="89"/>
                  </a:lnTo>
                  <a:lnTo>
                    <a:pt x="228" y="89"/>
                  </a:lnTo>
                  <a:lnTo>
                    <a:pt x="228" y="91"/>
                  </a:lnTo>
                  <a:lnTo>
                    <a:pt x="230" y="91"/>
                  </a:lnTo>
                  <a:lnTo>
                    <a:pt x="231" y="91"/>
                  </a:lnTo>
                  <a:lnTo>
                    <a:pt x="231" y="89"/>
                  </a:lnTo>
                  <a:lnTo>
                    <a:pt x="231" y="87"/>
                  </a:lnTo>
                  <a:lnTo>
                    <a:pt x="231" y="86"/>
                  </a:lnTo>
                  <a:lnTo>
                    <a:pt x="233" y="86"/>
                  </a:lnTo>
                  <a:lnTo>
                    <a:pt x="233" y="84"/>
                  </a:lnTo>
                  <a:lnTo>
                    <a:pt x="235" y="84"/>
                  </a:lnTo>
                  <a:lnTo>
                    <a:pt x="235" y="86"/>
                  </a:lnTo>
                  <a:lnTo>
                    <a:pt x="237" y="86"/>
                  </a:lnTo>
                  <a:lnTo>
                    <a:pt x="237" y="84"/>
                  </a:lnTo>
                  <a:lnTo>
                    <a:pt x="239" y="84"/>
                  </a:lnTo>
                  <a:lnTo>
                    <a:pt x="241" y="86"/>
                  </a:lnTo>
                  <a:lnTo>
                    <a:pt x="241" y="87"/>
                  </a:lnTo>
                  <a:lnTo>
                    <a:pt x="242" y="87"/>
                  </a:lnTo>
                  <a:lnTo>
                    <a:pt x="244" y="87"/>
                  </a:lnTo>
                  <a:lnTo>
                    <a:pt x="246" y="89"/>
                  </a:lnTo>
                  <a:lnTo>
                    <a:pt x="248" y="89"/>
                  </a:lnTo>
                  <a:lnTo>
                    <a:pt x="250" y="89"/>
                  </a:lnTo>
                  <a:lnTo>
                    <a:pt x="250" y="91"/>
                  </a:lnTo>
                  <a:lnTo>
                    <a:pt x="251" y="91"/>
                  </a:lnTo>
                  <a:lnTo>
                    <a:pt x="251" y="93"/>
                  </a:lnTo>
                  <a:lnTo>
                    <a:pt x="253" y="93"/>
                  </a:lnTo>
                  <a:lnTo>
                    <a:pt x="255" y="95"/>
                  </a:lnTo>
                  <a:lnTo>
                    <a:pt x="257" y="95"/>
                  </a:lnTo>
                  <a:lnTo>
                    <a:pt x="257" y="97"/>
                  </a:lnTo>
                  <a:lnTo>
                    <a:pt x="259" y="95"/>
                  </a:lnTo>
                  <a:lnTo>
                    <a:pt x="261" y="95"/>
                  </a:lnTo>
                  <a:lnTo>
                    <a:pt x="262" y="93"/>
                  </a:lnTo>
                  <a:lnTo>
                    <a:pt x="264" y="93"/>
                  </a:lnTo>
                  <a:lnTo>
                    <a:pt x="266" y="93"/>
                  </a:lnTo>
                  <a:lnTo>
                    <a:pt x="268" y="93"/>
                  </a:lnTo>
                  <a:lnTo>
                    <a:pt x="270" y="93"/>
                  </a:lnTo>
                  <a:lnTo>
                    <a:pt x="270" y="95"/>
                  </a:lnTo>
                  <a:lnTo>
                    <a:pt x="272" y="95"/>
                  </a:lnTo>
                  <a:lnTo>
                    <a:pt x="273" y="95"/>
                  </a:lnTo>
                  <a:lnTo>
                    <a:pt x="275" y="95"/>
                  </a:lnTo>
                  <a:lnTo>
                    <a:pt x="275" y="93"/>
                  </a:lnTo>
                  <a:lnTo>
                    <a:pt x="277" y="93"/>
                  </a:lnTo>
                  <a:lnTo>
                    <a:pt x="277" y="91"/>
                  </a:lnTo>
                  <a:lnTo>
                    <a:pt x="279" y="91"/>
                  </a:lnTo>
                  <a:lnTo>
                    <a:pt x="279" y="89"/>
                  </a:lnTo>
                  <a:lnTo>
                    <a:pt x="279" y="91"/>
                  </a:lnTo>
                  <a:lnTo>
                    <a:pt x="281" y="91"/>
                  </a:lnTo>
                  <a:lnTo>
                    <a:pt x="283" y="91"/>
                  </a:lnTo>
                  <a:lnTo>
                    <a:pt x="284" y="93"/>
                  </a:lnTo>
                  <a:lnTo>
                    <a:pt x="284" y="91"/>
                  </a:lnTo>
                  <a:lnTo>
                    <a:pt x="286" y="91"/>
                  </a:lnTo>
                  <a:lnTo>
                    <a:pt x="286" y="93"/>
                  </a:lnTo>
                  <a:lnTo>
                    <a:pt x="288" y="93"/>
                  </a:lnTo>
                  <a:lnTo>
                    <a:pt x="290" y="93"/>
                  </a:lnTo>
                  <a:lnTo>
                    <a:pt x="292" y="93"/>
                  </a:lnTo>
                  <a:lnTo>
                    <a:pt x="292" y="95"/>
                  </a:lnTo>
                  <a:lnTo>
                    <a:pt x="292" y="97"/>
                  </a:lnTo>
                  <a:lnTo>
                    <a:pt x="290" y="97"/>
                  </a:lnTo>
                  <a:lnTo>
                    <a:pt x="290" y="98"/>
                  </a:lnTo>
                  <a:lnTo>
                    <a:pt x="290" y="100"/>
                  </a:lnTo>
                  <a:lnTo>
                    <a:pt x="288" y="100"/>
                  </a:lnTo>
                  <a:lnTo>
                    <a:pt x="288" y="102"/>
                  </a:lnTo>
                  <a:lnTo>
                    <a:pt x="288" y="104"/>
                  </a:lnTo>
                  <a:lnTo>
                    <a:pt x="286" y="104"/>
                  </a:lnTo>
                  <a:lnTo>
                    <a:pt x="286" y="106"/>
                  </a:lnTo>
                  <a:lnTo>
                    <a:pt x="286" y="108"/>
                  </a:lnTo>
                  <a:lnTo>
                    <a:pt x="286" y="109"/>
                  </a:lnTo>
                  <a:lnTo>
                    <a:pt x="286" y="111"/>
                  </a:lnTo>
                  <a:lnTo>
                    <a:pt x="286" y="113"/>
                  </a:lnTo>
                  <a:lnTo>
                    <a:pt x="286" y="115"/>
                  </a:lnTo>
                  <a:lnTo>
                    <a:pt x="284" y="117"/>
                  </a:lnTo>
                  <a:lnTo>
                    <a:pt x="284" y="119"/>
                  </a:lnTo>
                  <a:lnTo>
                    <a:pt x="284" y="120"/>
                  </a:lnTo>
                  <a:lnTo>
                    <a:pt x="284" y="122"/>
                  </a:lnTo>
                  <a:lnTo>
                    <a:pt x="286" y="122"/>
                  </a:lnTo>
                  <a:lnTo>
                    <a:pt x="288" y="122"/>
                  </a:lnTo>
                  <a:lnTo>
                    <a:pt x="288" y="124"/>
                  </a:lnTo>
                  <a:lnTo>
                    <a:pt x="288" y="126"/>
                  </a:lnTo>
                  <a:lnTo>
                    <a:pt x="290" y="126"/>
                  </a:lnTo>
                  <a:lnTo>
                    <a:pt x="290" y="128"/>
                  </a:lnTo>
                  <a:lnTo>
                    <a:pt x="290" y="130"/>
                  </a:lnTo>
                  <a:lnTo>
                    <a:pt x="292" y="131"/>
                  </a:lnTo>
                  <a:lnTo>
                    <a:pt x="292" y="133"/>
                  </a:lnTo>
                  <a:lnTo>
                    <a:pt x="292" y="135"/>
                  </a:lnTo>
                  <a:lnTo>
                    <a:pt x="290" y="135"/>
                  </a:lnTo>
                  <a:lnTo>
                    <a:pt x="290" y="137"/>
                  </a:lnTo>
                  <a:lnTo>
                    <a:pt x="290" y="139"/>
                  </a:lnTo>
                  <a:lnTo>
                    <a:pt x="288" y="139"/>
                  </a:lnTo>
                  <a:lnTo>
                    <a:pt x="288" y="140"/>
                  </a:lnTo>
                  <a:lnTo>
                    <a:pt x="288" y="142"/>
                  </a:lnTo>
                  <a:lnTo>
                    <a:pt x="288" y="144"/>
                  </a:lnTo>
                  <a:lnTo>
                    <a:pt x="286" y="144"/>
                  </a:lnTo>
                  <a:lnTo>
                    <a:pt x="286" y="146"/>
                  </a:lnTo>
                  <a:lnTo>
                    <a:pt x="284" y="146"/>
                  </a:lnTo>
                  <a:lnTo>
                    <a:pt x="283" y="146"/>
                  </a:lnTo>
                  <a:lnTo>
                    <a:pt x="283" y="144"/>
                  </a:lnTo>
                  <a:lnTo>
                    <a:pt x="281" y="144"/>
                  </a:lnTo>
                  <a:lnTo>
                    <a:pt x="283" y="144"/>
                  </a:lnTo>
                  <a:lnTo>
                    <a:pt x="281" y="144"/>
                  </a:lnTo>
                  <a:lnTo>
                    <a:pt x="281" y="142"/>
                  </a:lnTo>
                  <a:lnTo>
                    <a:pt x="279" y="142"/>
                  </a:lnTo>
                  <a:lnTo>
                    <a:pt x="279" y="144"/>
                  </a:lnTo>
                  <a:lnTo>
                    <a:pt x="277" y="144"/>
                  </a:lnTo>
                  <a:lnTo>
                    <a:pt x="277" y="142"/>
                  </a:lnTo>
                  <a:lnTo>
                    <a:pt x="277" y="144"/>
                  </a:lnTo>
                  <a:lnTo>
                    <a:pt x="275" y="144"/>
                  </a:lnTo>
                  <a:lnTo>
                    <a:pt x="275" y="146"/>
                  </a:lnTo>
                  <a:lnTo>
                    <a:pt x="275" y="144"/>
                  </a:lnTo>
                  <a:lnTo>
                    <a:pt x="273" y="144"/>
                  </a:lnTo>
                  <a:lnTo>
                    <a:pt x="272" y="144"/>
                  </a:lnTo>
                  <a:lnTo>
                    <a:pt x="272" y="146"/>
                  </a:lnTo>
                  <a:lnTo>
                    <a:pt x="270" y="146"/>
                  </a:lnTo>
                  <a:lnTo>
                    <a:pt x="268" y="146"/>
                  </a:lnTo>
                  <a:lnTo>
                    <a:pt x="268" y="144"/>
                  </a:lnTo>
                  <a:lnTo>
                    <a:pt x="266" y="144"/>
                  </a:lnTo>
                  <a:lnTo>
                    <a:pt x="264" y="144"/>
                  </a:lnTo>
                  <a:lnTo>
                    <a:pt x="262" y="144"/>
                  </a:lnTo>
                  <a:lnTo>
                    <a:pt x="262" y="146"/>
                  </a:lnTo>
                  <a:lnTo>
                    <a:pt x="261" y="146"/>
                  </a:lnTo>
                  <a:lnTo>
                    <a:pt x="261" y="148"/>
                  </a:lnTo>
                  <a:lnTo>
                    <a:pt x="261" y="146"/>
                  </a:lnTo>
                  <a:lnTo>
                    <a:pt x="259" y="146"/>
                  </a:lnTo>
                  <a:lnTo>
                    <a:pt x="257" y="144"/>
                  </a:lnTo>
                  <a:lnTo>
                    <a:pt x="257" y="146"/>
                  </a:lnTo>
                  <a:lnTo>
                    <a:pt x="257" y="144"/>
                  </a:lnTo>
                  <a:lnTo>
                    <a:pt x="255" y="144"/>
                  </a:lnTo>
                  <a:lnTo>
                    <a:pt x="255" y="146"/>
                  </a:lnTo>
                  <a:lnTo>
                    <a:pt x="253" y="144"/>
                  </a:lnTo>
                  <a:lnTo>
                    <a:pt x="251" y="144"/>
                  </a:lnTo>
                  <a:lnTo>
                    <a:pt x="251" y="142"/>
                  </a:lnTo>
                  <a:lnTo>
                    <a:pt x="251" y="140"/>
                  </a:lnTo>
                  <a:lnTo>
                    <a:pt x="251" y="139"/>
                  </a:lnTo>
                  <a:lnTo>
                    <a:pt x="250" y="139"/>
                  </a:lnTo>
                  <a:lnTo>
                    <a:pt x="250" y="140"/>
                  </a:lnTo>
                  <a:lnTo>
                    <a:pt x="248" y="140"/>
                  </a:lnTo>
                  <a:lnTo>
                    <a:pt x="246" y="140"/>
                  </a:lnTo>
                  <a:lnTo>
                    <a:pt x="246" y="142"/>
                  </a:lnTo>
                  <a:lnTo>
                    <a:pt x="244" y="142"/>
                  </a:lnTo>
                  <a:lnTo>
                    <a:pt x="244" y="144"/>
                  </a:lnTo>
                  <a:lnTo>
                    <a:pt x="242" y="144"/>
                  </a:lnTo>
                  <a:lnTo>
                    <a:pt x="241" y="144"/>
                  </a:lnTo>
                  <a:lnTo>
                    <a:pt x="239" y="144"/>
                  </a:lnTo>
                  <a:lnTo>
                    <a:pt x="237" y="144"/>
                  </a:lnTo>
                  <a:lnTo>
                    <a:pt x="235" y="144"/>
                  </a:lnTo>
                  <a:lnTo>
                    <a:pt x="235" y="142"/>
                  </a:lnTo>
                  <a:lnTo>
                    <a:pt x="233" y="142"/>
                  </a:lnTo>
                  <a:lnTo>
                    <a:pt x="231" y="140"/>
                  </a:lnTo>
                  <a:lnTo>
                    <a:pt x="230" y="140"/>
                  </a:lnTo>
                  <a:lnTo>
                    <a:pt x="230" y="139"/>
                  </a:lnTo>
                  <a:lnTo>
                    <a:pt x="228" y="139"/>
                  </a:lnTo>
                  <a:lnTo>
                    <a:pt x="226" y="139"/>
                  </a:lnTo>
                  <a:lnTo>
                    <a:pt x="224" y="139"/>
                  </a:lnTo>
                  <a:lnTo>
                    <a:pt x="226" y="137"/>
                  </a:lnTo>
                  <a:lnTo>
                    <a:pt x="224" y="137"/>
                  </a:lnTo>
                  <a:lnTo>
                    <a:pt x="224" y="139"/>
                  </a:lnTo>
                  <a:lnTo>
                    <a:pt x="222" y="139"/>
                  </a:lnTo>
                  <a:lnTo>
                    <a:pt x="222" y="137"/>
                  </a:lnTo>
                  <a:lnTo>
                    <a:pt x="222" y="139"/>
                  </a:lnTo>
                  <a:lnTo>
                    <a:pt x="222" y="137"/>
                  </a:lnTo>
                  <a:lnTo>
                    <a:pt x="222" y="139"/>
                  </a:lnTo>
                  <a:lnTo>
                    <a:pt x="220" y="139"/>
                  </a:lnTo>
                  <a:lnTo>
                    <a:pt x="220" y="137"/>
                  </a:lnTo>
                  <a:lnTo>
                    <a:pt x="219" y="137"/>
                  </a:lnTo>
                  <a:lnTo>
                    <a:pt x="219" y="139"/>
                  </a:lnTo>
                  <a:lnTo>
                    <a:pt x="219" y="137"/>
                  </a:lnTo>
                  <a:lnTo>
                    <a:pt x="219" y="139"/>
                  </a:lnTo>
                  <a:lnTo>
                    <a:pt x="219" y="137"/>
                  </a:lnTo>
                  <a:lnTo>
                    <a:pt x="217" y="137"/>
                  </a:lnTo>
                  <a:lnTo>
                    <a:pt x="215" y="137"/>
                  </a:lnTo>
                  <a:lnTo>
                    <a:pt x="213" y="137"/>
                  </a:lnTo>
                  <a:lnTo>
                    <a:pt x="211" y="137"/>
                  </a:lnTo>
                  <a:lnTo>
                    <a:pt x="211" y="139"/>
                  </a:lnTo>
                  <a:lnTo>
                    <a:pt x="210" y="139"/>
                  </a:lnTo>
                  <a:lnTo>
                    <a:pt x="211" y="139"/>
                  </a:lnTo>
                  <a:lnTo>
                    <a:pt x="210" y="139"/>
                  </a:lnTo>
                  <a:lnTo>
                    <a:pt x="208" y="139"/>
                  </a:lnTo>
                  <a:lnTo>
                    <a:pt x="206" y="139"/>
                  </a:lnTo>
                  <a:lnTo>
                    <a:pt x="206" y="137"/>
                  </a:lnTo>
                  <a:lnTo>
                    <a:pt x="204" y="137"/>
                  </a:lnTo>
                  <a:lnTo>
                    <a:pt x="202" y="135"/>
                  </a:lnTo>
                  <a:lnTo>
                    <a:pt x="204" y="135"/>
                  </a:lnTo>
                  <a:lnTo>
                    <a:pt x="202" y="135"/>
                  </a:lnTo>
                  <a:lnTo>
                    <a:pt x="202" y="133"/>
                  </a:lnTo>
                  <a:lnTo>
                    <a:pt x="204" y="133"/>
                  </a:lnTo>
                  <a:lnTo>
                    <a:pt x="202" y="133"/>
                  </a:lnTo>
                  <a:lnTo>
                    <a:pt x="204" y="133"/>
                  </a:lnTo>
                  <a:lnTo>
                    <a:pt x="204" y="131"/>
                  </a:lnTo>
                  <a:lnTo>
                    <a:pt x="202" y="131"/>
                  </a:lnTo>
                  <a:lnTo>
                    <a:pt x="202" y="130"/>
                  </a:lnTo>
                  <a:lnTo>
                    <a:pt x="200" y="130"/>
                  </a:lnTo>
                  <a:lnTo>
                    <a:pt x="200" y="128"/>
                  </a:lnTo>
                  <a:lnTo>
                    <a:pt x="199" y="128"/>
                  </a:lnTo>
                  <a:lnTo>
                    <a:pt x="199" y="130"/>
                  </a:lnTo>
                  <a:lnTo>
                    <a:pt x="197" y="130"/>
                  </a:lnTo>
                  <a:lnTo>
                    <a:pt x="195" y="131"/>
                  </a:lnTo>
                  <a:lnTo>
                    <a:pt x="193" y="131"/>
                  </a:lnTo>
                  <a:lnTo>
                    <a:pt x="191" y="131"/>
                  </a:lnTo>
                  <a:lnTo>
                    <a:pt x="191" y="133"/>
                  </a:lnTo>
                  <a:lnTo>
                    <a:pt x="189" y="133"/>
                  </a:lnTo>
                  <a:lnTo>
                    <a:pt x="188" y="133"/>
                  </a:lnTo>
                  <a:lnTo>
                    <a:pt x="186" y="133"/>
                  </a:lnTo>
                  <a:lnTo>
                    <a:pt x="184" y="133"/>
                  </a:lnTo>
                  <a:lnTo>
                    <a:pt x="184" y="131"/>
                  </a:lnTo>
                  <a:lnTo>
                    <a:pt x="184" y="130"/>
                  </a:lnTo>
                  <a:lnTo>
                    <a:pt x="182" y="130"/>
                  </a:lnTo>
                  <a:lnTo>
                    <a:pt x="180" y="128"/>
                  </a:lnTo>
                  <a:lnTo>
                    <a:pt x="180" y="130"/>
                  </a:lnTo>
                  <a:lnTo>
                    <a:pt x="178" y="130"/>
                  </a:lnTo>
                  <a:lnTo>
                    <a:pt x="178" y="128"/>
                  </a:lnTo>
                  <a:lnTo>
                    <a:pt x="177" y="128"/>
                  </a:lnTo>
                  <a:lnTo>
                    <a:pt x="177" y="126"/>
                  </a:lnTo>
                  <a:lnTo>
                    <a:pt x="175" y="126"/>
                  </a:lnTo>
                  <a:lnTo>
                    <a:pt x="173" y="126"/>
                  </a:lnTo>
                  <a:lnTo>
                    <a:pt x="173" y="124"/>
                  </a:lnTo>
                  <a:lnTo>
                    <a:pt x="171" y="124"/>
                  </a:lnTo>
                  <a:lnTo>
                    <a:pt x="171" y="122"/>
                  </a:lnTo>
                  <a:lnTo>
                    <a:pt x="171" y="124"/>
                  </a:lnTo>
                  <a:lnTo>
                    <a:pt x="169" y="124"/>
                  </a:lnTo>
                  <a:lnTo>
                    <a:pt x="168" y="124"/>
                  </a:lnTo>
                  <a:lnTo>
                    <a:pt x="166" y="122"/>
                  </a:lnTo>
                  <a:lnTo>
                    <a:pt x="164" y="122"/>
                  </a:lnTo>
                  <a:lnTo>
                    <a:pt x="166" y="120"/>
                  </a:lnTo>
                  <a:lnTo>
                    <a:pt x="166" y="119"/>
                  </a:lnTo>
                  <a:lnTo>
                    <a:pt x="166" y="117"/>
                  </a:lnTo>
                  <a:lnTo>
                    <a:pt x="166" y="115"/>
                  </a:lnTo>
                  <a:lnTo>
                    <a:pt x="164" y="113"/>
                  </a:lnTo>
                  <a:lnTo>
                    <a:pt x="164" y="111"/>
                  </a:lnTo>
                  <a:lnTo>
                    <a:pt x="162" y="111"/>
                  </a:lnTo>
                  <a:lnTo>
                    <a:pt x="160" y="111"/>
                  </a:lnTo>
                  <a:lnTo>
                    <a:pt x="158" y="111"/>
                  </a:lnTo>
                  <a:lnTo>
                    <a:pt x="157" y="111"/>
                  </a:lnTo>
                  <a:lnTo>
                    <a:pt x="155" y="111"/>
                  </a:lnTo>
                  <a:lnTo>
                    <a:pt x="153" y="111"/>
                  </a:lnTo>
                  <a:lnTo>
                    <a:pt x="153" y="109"/>
                  </a:lnTo>
                  <a:lnTo>
                    <a:pt x="151" y="109"/>
                  </a:lnTo>
                  <a:lnTo>
                    <a:pt x="151" y="108"/>
                  </a:lnTo>
                  <a:lnTo>
                    <a:pt x="149" y="108"/>
                  </a:lnTo>
                  <a:lnTo>
                    <a:pt x="147" y="108"/>
                  </a:lnTo>
                  <a:lnTo>
                    <a:pt x="147" y="106"/>
                  </a:lnTo>
                  <a:lnTo>
                    <a:pt x="146" y="106"/>
                  </a:lnTo>
                  <a:lnTo>
                    <a:pt x="144" y="108"/>
                  </a:lnTo>
                  <a:lnTo>
                    <a:pt x="142" y="108"/>
                  </a:lnTo>
                  <a:lnTo>
                    <a:pt x="140" y="108"/>
                  </a:lnTo>
                  <a:lnTo>
                    <a:pt x="138" y="108"/>
                  </a:lnTo>
                  <a:lnTo>
                    <a:pt x="137" y="108"/>
                  </a:lnTo>
                  <a:lnTo>
                    <a:pt x="137" y="109"/>
                  </a:lnTo>
                  <a:lnTo>
                    <a:pt x="135" y="108"/>
                  </a:lnTo>
                  <a:lnTo>
                    <a:pt x="135" y="109"/>
                  </a:lnTo>
                  <a:lnTo>
                    <a:pt x="137" y="109"/>
                  </a:lnTo>
                  <a:lnTo>
                    <a:pt x="138" y="111"/>
                  </a:lnTo>
                  <a:lnTo>
                    <a:pt x="137" y="111"/>
                  </a:lnTo>
                  <a:lnTo>
                    <a:pt x="135" y="109"/>
                  </a:lnTo>
                  <a:lnTo>
                    <a:pt x="127" y="108"/>
                  </a:lnTo>
                  <a:lnTo>
                    <a:pt x="122" y="108"/>
                  </a:lnTo>
                  <a:lnTo>
                    <a:pt x="120" y="108"/>
                  </a:lnTo>
                  <a:lnTo>
                    <a:pt x="120" y="109"/>
                  </a:lnTo>
                  <a:lnTo>
                    <a:pt x="120" y="111"/>
                  </a:lnTo>
                  <a:lnTo>
                    <a:pt x="118" y="111"/>
                  </a:lnTo>
                  <a:lnTo>
                    <a:pt x="116" y="111"/>
                  </a:lnTo>
                  <a:lnTo>
                    <a:pt x="116" y="113"/>
                  </a:lnTo>
                  <a:lnTo>
                    <a:pt x="116" y="111"/>
                  </a:lnTo>
                  <a:lnTo>
                    <a:pt x="115" y="111"/>
                  </a:lnTo>
                  <a:lnTo>
                    <a:pt x="115" y="109"/>
                  </a:lnTo>
                  <a:lnTo>
                    <a:pt x="113" y="109"/>
                  </a:lnTo>
                  <a:lnTo>
                    <a:pt x="113" y="108"/>
                  </a:lnTo>
                  <a:lnTo>
                    <a:pt x="111" y="108"/>
                  </a:lnTo>
                  <a:lnTo>
                    <a:pt x="109" y="108"/>
                  </a:lnTo>
                  <a:lnTo>
                    <a:pt x="107" y="108"/>
                  </a:lnTo>
                  <a:lnTo>
                    <a:pt x="105" y="108"/>
                  </a:lnTo>
                  <a:lnTo>
                    <a:pt x="104" y="108"/>
                  </a:lnTo>
                  <a:lnTo>
                    <a:pt x="104" y="106"/>
                  </a:lnTo>
                  <a:lnTo>
                    <a:pt x="102" y="106"/>
                  </a:lnTo>
                  <a:lnTo>
                    <a:pt x="100" y="106"/>
                  </a:lnTo>
                  <a:lnTo>
                    <a:pt x="98" y="106"/>
                  </a:lnTo>
                  <a:lnTo>
                    <a:pt x="96" y="106"/>
                  </a:lnTo>
                  <a:lnTo>
                    <a:pt x="96" y="104"/>
                  </a:lnTo>
                  <a:lnTo>
                    <a:pt x="96" y="102"/>
                  </a:lnTo>
                  <a:lnTo>
                    <a:pt x="96" y="100"/>
                  </a:lnTo>
                  <a:lnTo>
                    <a:pt x="95" y="100"/>
                  </a:lnTo>
                  <a:lnTo>
                    <a:pt x="96" y="100"/>
                  </a:lnTo>
                  <a:lnTo>
                    <a:pt x="96" y="98"/>
                  </a:lnTo>
                  <a:lnTo>
                    <a:pt x="95" y="98"/>
                  </a:lnTo>
                  <a:lnTo>
                    <a:pt x="93" y="98"/>
                  </a:lnTo>
                  <a:lnTo>
                    <a:pt x="91" y="98"/>
                  </a:lnTo>
                  <a:lnTo>
                    <a:pt x="89" y="98"/>
                  </a:lnTo>
                  <a:lnTo>
                    <a:pt x="89" y="100"/>
                  </a:lnTo>
                  <a:lnTo>
                    <a:pt x="89" y="98"/>
                  </a:lnTo>
                  <a:lnTo>
                    <a:pt x="87" y="100"/>
                  </a:lnTo>
                  <a:lnTo>
                    <a:pt x="85" y="100"/>
                  </a:lnTo>
                  <a:lnTo>
                    <a:pt x="85" y="98"/>
                  </a:lnTo>
                  <a:lnTo>
                    <a:pt x="84" y="98"/>
                  </a:lnTo>
                  <a:lnTo>
                    <a:pt x="84" y="97"/>
                  </a:lnTo>
                  <a:lnTo>
                    <a:pt x="82" y="97"/>
                  </a:lnTo>
                  <a:lnTo>
                    <a:pt x="80" y="97"/>
                  </a:lnTo>
                  <a:lnTo>
                    <a:pt x="80" y="95"/>
                  </a:lnTo>
                  <a:lnTo>
                    <a:pt x="78" y="95"/>
                  </a:lnTo>
                  <a:lnTo>
                    <a:pt x="76" y="93"/>
                  </a:lnTo>
                  <a:lnTo>
                    <a:pt x="74" y="93"/>
                  </a:lnTo>
                  <a:lnTo>
                    <a:pt x="73" y="91"/>
                  </a:lnTo>
                  <a:lnTo>
                    <a:pt x="71" y="91"/>
                  </a:lnTo>
                  <a:lnTo>
                    <a:pt x="69" y="91"/>
                  </a:lnTo>
                  <a:lnTo>
                    <a:pt x="67" y="91"/>
                  </a:lnTo>
                  <a:lnTo>
                    <a:pt x="67" y="93"/>
                  </a:lnTo>
                  <a:lnTo>
                    <a:pt x="65" y="93"/>
                  </a:lnTo>
                  <a:lnTo>
                    <a:pt x="64" y="93"/>
                  </a:lnTo>
                  <a:lnTo>
                    <a:pt x="64" y="91"/>
                  </a:lnTo>
                  <a:lnTo>
                    <a:pt x="62" y="91"/>
                  </a:lnTo>
                  <a:lnTo>
                    <a:pt x="60" y="89"/>
                  </a:lnTo>
                  <a:lnTo>
                    <a:pt x="58" y="87"/>
                  </a:lnTo>
                  <a:lnTo>
                    <a:pt x="56" y="87"/>
                  </a:lnTo>
                  <a:lnTo>
                    <a:pt x="54" y="87"/>
                  </a:lnTo>
                  <a:lnTo>
                    <a:pt x="54" y="86"/>
                  </a:lnTo>
                  <a:lnTo>
                    <a:pt x="51" y="86"/>
                  </a:lnTo>
                  <a:lnTo>
                    <a:pt x="51" y="84"/>
                  </a:lnTo>
                  <a:lnTo>
                    <a:pt x="51" y="82"/>
                  </a:lnTo>
                  <a:lnTo>
                    <a:pt x="49" y="82"/>
                  </a:lnTo>
                  <a:lnTo>
                    <a:pt x="47" y="82"/>
                  </a:lnTo>
                  <a:lnTo>
                    <a:pt x="47" y="84"/>
                  </a:lnTo>
                  <a:lnTo>
                    <a:pt x="45" y="84"/>
                  </a:lnTo>
                  <a:lnTo>
                    <a:pt x="45" y="82"/>
                  </a:lnTo>
                  <a:lnTo>
                    <a:pt x="45" y="80"/>
                  </a:lnTo>
                  <a:lnTo>
                    <a:pt x="43" y="80"/>
                  </a:lnTo>
                  <a:lnTo>
                    <a:pt x="42" y="78"/>
                  </a:lnTo>
                  <a:lnTo>
                    <a:pt x="42" y="77"/>
                  </a:lnTo>
                  <a:lnTo>
                    <a:pt x="42" y="75"/>
                  </a:lnTo>
                  <a:lnTo>
                    <a:pt x="40" y="75"/>
                  </a:lnTo>
                  <a:lnTo>
                    <a:pt x="38" y="75"/>
                  </a:lnTo>
                  <a:lnTo>
                    <a:pt x="36" y="75"/>
                  </a:lnTo>
                  <a:lnTo>
                    <a:pt x="36" y="73"/>
                  </a:lnTo>
                  <a:lnTo>
                    <a:pt x="34" y="73"/>
                  </a:lnTo>
                  <a:lnTo>
                    <a:pt x="36" y="73"/>
                  </a:lnTo>
                  <a:lnTo>
                    <a:pt x="34" y="73"/>
                  </a:lnTo>
                  <a:lnTo>
                    <a:pt x="34" y="71"/>
                  </a:lnTo>
                  <a:lnTo>
                    <a:pt x="34" y="73"/>
                  </a:lnTo>
                  <a:lnTo>
                    <a:pt x="32" y="73"/>
                  </a:lnTo>
                  <a:lnTo>
                    <a:pt x="32" y="71"/>
                  </a:lnTo>
                  <a:lnTo>
                    <a:pt x="32" y="73"/>
                  </a:lnTo>
                  <a:lnTo>
                    <a:pt x="32" y="71"/>
                  </a:lnTo>
                  <a:lnTo>
                    <a:pt x="31" y="71"/>
                  </a:lnTo>
                  <a:lnTo>
                    <a:pt x="31" y="69"/>
                  </a:lnTo>
                  <a:lnTo>
                    <a:pt x="29" y="69"/>
                  </a:lnTo>
                  <a:lnTo>
                    <a:pt x="29" y="71"/>
                  </a:lnTo>
                  <a:lnTo>
                    <a:pt x="29" y="69"/>
                  </a:lnTo>
                  <a:lnTo>
                    <a:pt x="29" y="71"/>
                  </a:lnTo>
                  <a:lnTo>
                    <a:pt x="29" y="69"/>
                  </a:lnTo>
                  <a:lnTo>
                    <a:pt x="27" y="69"/>
                  </a:lnTo>
                  <a:lnTo>
                    <a:pt x="29" y="69"/>
                  </a:lnTo>
                  <a:lnTo>
                    <a:pt x="27" y="69"/>
                  </a:lnTo>
                  <a:lnTo>
                    <a:pt x="25" y="67"/>
                  </a:lnTo>
                  <a:lnTo>
                    <a:pt x="23" y="67"/>
                  </a:lnTo>
                  <a:lnTo>
                    <a:pt x="22" y="67"/>
                  </a:lnTo>
                  <a:lnTo>
                    <a:pt x="22" y="66"/>
                  </a:lnTo>
                  <a:lnTo>
                    <a:pt x="23" y="66"/>
                  </a:lnTo>
                  <a:lnTo>
                    <a:pt x="22" y="66"/>
                  </a:lnTo>
                  <a:lnTo>
                    <a:pt x="20" y="66"/>
                  </a:lnTo>
                  <a:lnTo>
                    <a:pt x="20" y="64"/>
                  </a:lnTo>
                  <a:lnTo>
                    <a:pt x="18" y="64"/>
                  </a:lnTo>
                  <a:lnTo>
                    <a:pt x="16" y="64"/>
                  </a:lnTo>
                  <a:lnTo>
                    <a:pt x="16" y="66"/>
                  </a:lnTo>
                  <a:lnTo>
                    <a:pt x="16" y="67"/>
                  </a:lnTo>
                  <a:lnTo>
                    <a:pt x="18" y="67"/>
                  </a:lnTo>
                  <a:lnTo>
                    <a:pt x="16" y="69"/>
                  </a:lnTo>
                  <a:lnTo>
                    <a:pt x="16" y="67"/>
                  </a:lnTo>
                  <a:lnTo>
                    <a:pt x="14" y="67"/>
                  </a:lnTo>
                  <a:lnTo>
                    <a:pt x="16" y="67"/>
                  </a:lnTo>
                  <a:lnTo>
                    <a:pt x="14" y="67"/>
                  </a:lnTo>
                  <a:lnTo>
                    <a:pt x="14" y="66"/>
                  </a:lnTo>
                  <a:lnTo>
                    <a:pt x="12" y="66"/>
                  </a:lnTo>
                  <a:lnTo>
                    <a:pt x="11" y="66"/>
                  </a:lnTo>
                  <a:lnTo>
                    <a:pt x="11" y="64"/>
                  </a:lnTo>
                  <a:lnTo>
                    <a:pt x="9" y="64"/>
                  </a:lnTo>
                  <a:lnTo>
                    <a:pt x="9" y="62"/>
                  </a:lnTo>
                  <a:lnTo>
                    <a:pt x="7" y="62"/>
                  </a:lnTo>
                  <a:lnTo>
                    <a:pt x="9" y="62"/>
                  </a:lnTo>
                  <a:lnTo>
                    <a:pt x="7" y="62"/>
                  </a:lnTo>
                  <a:lnTo>
                    <a:pt x="7" y="60"/>
                  </a:lnTo>
                  <a:lnTo>
                    <a:pt x="5" y="60"/>
                  </a:lnTo>
                  <a:lnTo>
                    <a:pt x="3" y="60"/>
                  </a:lnTo>
                  <a:lnTo>
                    <a:pt x="3" y="58"/>
                  </a:lnTo>
                  <a:lnTo>
                    <a:pt x="1" y="58"/>
                  </a:lnTo>
                  <a:lnTo>
                    <a:pt x="0" y="58"/>
                  </a:lnTo>
                  <a:lnTo>
                    <a:pt x="0" y="56"/>
                  </a:lnTo>
                  <a:lnTo>
                    <a:pt x="1" y="56"/>
                  </a:lnTo>
                  <a:lnTo>
                    <a:pt x="0" y="56"/>
                  </a:lnTo>
                  <a:lnTo>
                    <a:pt x="0" y="55"/>
                  </a:lnTo>
                  <a:lnTo>
                    <a:pt x="1" y="55"/>
                  </a:lnTo>
                  <a:lnTo>
                    <a:pt x="1" y="53"/>
                  </a:lnTo>
                  <a:lnTo>
                    <a:pt x="3" y="53"/>
                  </a:lnTo>
                  <a:lnTo>
                    <a:pt x="3" y="51"/>
                  </a:lnTo>
                  <a:lnTo>
                    <a:pt x="3" y="49"/>
                  </a:lnTo>
                  <a:lnTo>
                    <a:pt x="5" y="47"/>
                  </a:lnTo>
                  <a:lnTo>
                    <a:pt x="7" y="47"/>
                  </a:lnTo>
                  <a:lnTo>
                    <a:pt x="7" y="49"/>
                  </a:lnTo>
                  <a:lnTo>
                    <a:pt x="7" y="47"/>
                  </a:lnTo>
                  <a:lnTo>
                    <a:pt x="9" y="47"/>
                  </a:lnTo>
                  <a:lnTo>
                    <a:pt x="7" y="47"/>
                  </a:lnTo>
                  <a:lnTo>
                    <a:pt x="7" y="45"/>
                  </a:lnTo>
                  <a:lnTo>
                    <a:pt x="7" y="44"/>
                  </a:lnTo>
                  <a:lnTo>
                    <a:pt x="7" y="45"/>
                  </a:lnTo>
                  <a:lnTo>
                    <a:pt x="9" y="45"/>
                  </a:lnTo>
                  <a:lnTo>
                    <a:pt x="9" y="44"/>
                  </a:lnTo>
                  <a:lnTo>
                    <a:pt x="9" y="42"/>
                  </a:lnTo>
                  <a:lnTo>
                    <a:pt x="11" y="42"/>
                  </a:lnTo>
                  <a:lnTo>
                    <a:pt x="9" y="42"/>
                  </a:lnTo>
                  <a:lnTo>
                    <a:pt x="9" y="40"/>
                  </a:lnTo>
                  <a:lnTo>
                    <a:pt x="9" y="38"/>
                  </a:lnTo>
                  <a:lnTo>
                    <a:pt x="7" y="38"/>
                  </a:lnTo>
                  <a:lnTo>
                    <a:pt x="7" y="36"/>
                  </a:lnTo>
                  <a:lnTo>
                    <a:pt x="9" y="36"/>
                  </a:lnTo>
                  <a:lnTo>
                    <a:pt x="9" y="34"/>
                  </a:lnTo>
                  <a:lnTo>
                    <a:pt x="11" y="34"/>
                  </a:lnTo>
                  <a:lnTo>
                    <a:pt x="11" y="33"/>
                  </a:lnTo>
                  <a:lnTo>
                    <a:pt x="12" y="33"/>
                  </a:lnTo>
                  <a:lnTo>
                    <a:pt x="12" y="31"/>
                  </a:lnTo>
                  <a:lnTo>
                    <a:pt x="14" y="29"/>
                  </a:lnTo>
                  <a:lnTo>
                    <a:pt x="12" y="29"/>
                  </a:lnTo>
                  <a:lnTo>
                    <a:pt x="14" y="29"/>
                  </a:lnTo>
                  <a:lnTo>
                    <a:pt x="12" y="29"/>
                  </a:lnTo>
                  <a:lnTo>
                    <a:pt x="12" y="27"/>
                  </a:lnTo>
                  <a:lnTo>
                    <a:pt x="11" y="27"/>
                  </a:lnTo>
                  <a:lnTo>
                    <a:pt x="11" y="25"/>
                  </a:lnTo>
                  <a:lnTo>
                    <a:pt x="12" y="25"/>
                  </a:lnTo>
                  <a:lnTo>
                    <a:pt x="11" y="25"/>
                  </a:lnTo>
                  <a:lnTo>
                    <a:pt x="12" y="25"/>
                  </a:lnTo>
                  <a:lnTo>
                    <a:pt x="12" y="24"/>
                  </a:lnTo>
                  <a:lnTo>
                    <a:pt x="14" y="24"/>
                  </a:lnTo>
                  <a:lnTo>
                    <a:pt x="16" y="24"/>
                  </a:lnTo>
                  <a:lnTo>
                    <a:pt x="18" y="24"/>
                  </a:lnTo>
                  <a:lnTo>
                    <a:pt x="18" y="22"/>
                  </a:lnTo>
                  <a:lnTo>
                    <a:pt x="18" y="20"/>
                  </a:lnTo>
                  <a:lnTo>
                    <a:pt x="20" y="20"/>
                  </a:lnTo>
                  <a:lnTo>
                    <a:pt x="20" y="18"/>
                  </a:lnTo>
                  <a:lnTo>
                    <a:pt x="22" y="18"/>
                  </a:lnTo>
                  <a:lnTo>
                    <a:pt x="23" y="18"/>
                  </a:lnTo>
                  <a:lnTo>
                    <a:pt x="23" y="16"/>
                  </a:lnTo>
                  <a:lnTo>
                    <a:pt x="25" y="16"/>
                  </a:lnTo>
                  <a:lnTo>
                    <a:pt x="25" y="14"/>
                  </a:lnTo>
                  <a:lnTo>
                    <a:pt x="27" y="14"/>
                  </a:lnTo>
                  <a:lnTo>
                    <a:pt x="27" y="13"/>
                  </a:lnTo>
                  <a:lnTo>
                    <a:pt x="29" y="13"/>
                  </a:lnTo>
                  <a:lnTo>
                    <a:pt x="29" y="11"/>
                  </a:lnTo>
                  <a:lnTo>
                    <a:pt x="31" y="11"/>
                  </a:lnTo>
                  <a:lnTo>
                    <a:pt x="31" y="9"/>
                  </a:lnTo>
                  <a:lnTo>
                    <a:pt x="32" y="11"/>
                  </a:lnTo>
                  <a:lnTo>
                    <a:pt x="34" y="11"/>
                  </a:lnTo>
                  <a:lnTo>
                    <a:pt x="34" y="9"/>
                  </a:lnTo>
                  <a:lnTo>
                    <a:pt x="36" y="9"/>
                  </a:lnTo>
                  <a:lnTo>
                    <a:pt x="36" y="11"/>
                  </a:lnTo>
                  <a:lnTo>
                    <a:pt x="36" y="13"/>
                  </a:lnTo>
                  <a:lnTo>
                    <a:pt x="38" y="13"/>
                  </a:lnTo>
                  <a:lnTo>
                    <a:pt x="38" y="14"/>
                  </a:lnTo>
                  <a:lnTo>
                    <a:pt x="38" y="16"/>
                  </a:lnTo>
                  <a:lnTo>
                    <a:pt x="40" y="16"/>
                  </a:lnTo>
                  <a:lnTo>
                    <a:pt x="42" y="16"/>
                  </a:lnTo>
                  <a:lnTo>
                    <a:pt x="43" y="16"/>
                  </a:lnTo>
                  <a:lnTo>
                    <a:pt x="43" y="14"/>
                  </a:lnTo>
                  <a:lnTo>
                    <a:pt x="45" y="14"/>
                  </a:lnTo>
                  <a:lnTo>
                    <a:pt x="43" y="13"/>
                  </a:lnTo>
                  <a:lnTo>
                    <a:pt x="43" y="11"/>
                  </a:lnTo>
                  <a:lnTo>
                    <a:pt x="45" y="11"/>
                  </a:lnTo>
                  <a:lnTo>
                    <a:pt x="47" y="11"/>
                  </a:lnTo>
                  <a:lnTo>
                    <a:pt x="47" y="9"/>
                  </a:lnTo>
                  <a:lnTo>
                    <a:pt x="49" y="9"/>
                  </a:lnTo>
                  <a:lnTo>
                    <a:pt x="49" y="7"/>
                  </a:lnTo>
                  <a:lnTo>
                    <a:pt x="49" y="5"/>
                  </a:lnTo>
                  <a:lnTo>
                    <a:pt x="49" y="3"/>
                  </a:lnTo>
                  <a:lnTo>
                    <a:pt x="49" y="2"/>
                  </a:lnTo>
                  <a:lnTo>
                    <a:pt x="51" y="2"/>
                  </a:lnTo>
                  <a:lnTo>
                    <a:pt x="51" y="3"/>
                  </a:lnTo>
                  <a:lnTo>
                    <a:pt x="53" y="3"/>
                  </a:lnTo>
                  <a:lnTo>
                    <a:pt x="54" y="3"/>
                  </a:lnTo>
                  <a:lnTo>
                    <a:pt x="54" y="2"/>
                  </a:lnTo>
                  <a:lnTo>
                    <a:pt x="56" y="2"/>
                  </a:lnTo>
                  <a:lnTo>
                    <a:pt x="56" y="0"/>
                  </a:lnTo>
                  <a:lnTo>
                    <a:pt x="58" y="2"/>
                  </a:lnTo>
                  <a:lnTo>
                    <a:pt x="60" y="2"/>
                  </a:lnTo>
                  <a:close/>
                </a:path>
              </a:pathLst>
            </a:custGeom>
            <a:solidFill>
              <a:schemeClr val="accent1"/>
            </a:solidFill>
            <a:ln w="3175" cap="rnd" cmpd="sng">
              <a:solidFill>
                <a:schemeClr val="bg1"/>
              </a:solidFill>
              <a:prstDash val="solid"/>
              <a:round/>
              <a:headEnd type="none" w="med" len="med"/>
              <a:tailEnd type="none" w="med" len="med"/>
            </a:ln>
            <a:effectLst/>
          </p:spPr>
          <p:txBody>
            <a:bodyPr/>
            <a:lstStyle/>
            <a:p>
              <a:endParaRPr lang="en-US" dirty="0">
                <a:solidFill>
                  <a:srgbClr val="000000"/>
                </a:solidFill>
              </a:endParaRPr>
            </a:p>
          </p:txBody>
        </p:sp>
        <p:sp>
          <p:nvSpPr>
            <p:cNvPr id="151" name="Freeform 150"/>
            <p:cNvSpPr>
              <a:spLocks/>
            </p:cNvSpPr>
            <p:nvPr/>
          </p:nvSpPr>
          <p:spPr bwMode="auto">
            <a:xfrm>
              <a:off x="2941607" y="3711634"/>
              <a:ext cx="23494" cy="36144"/>
            </a:xfrm>
            <a:custGeom>
              <a:avLst/>
              <a:gdLst>
                <a:gd name="T0" fmla="*/ 11 w 13"/>
                <a:gd name="T1" fmla="*/ 2 h 20"/>
                <a:gd name="T2" fmla="*/ 11 w 13"/>
                <a:gd name="T3" fmla="*/ 2 h 20"/>
                <a:gd name="T4" fmla="*/ 11 w 13"/>
                <a:gd name="T5" fmla="*/ 2 h 20"/>
                <a:gd name="T6" fmla="*/ 11 w 13"/>
                <a:gd name="T7" fmla="*/ 4 h 20"/>
                <a:gd name="T8" fmla="*/ 11 w 13"/>
                <a:gd name="T9" fmla="*/ 5 h 20"/>
                <a:gd name="T10" fmla="*/ 11 w 13"/>
                <a:gd name="T11" fmla="*/ 5 h 20"/>
                <a:gd name="T12" fmla="*/ 13 w 13"/>
                <a:gd name="T13" fmla="*/ 5 h 20"/>
                <a:gd name="T14" fmla="*/ 13 w 13"/>
                <a:gd name="T15" fmla="*/ 5 h 20"/>
                <a:gd name="T16" fmla="*/ 13 w 13"/>
                <a:gd name="T17" fmla="*/ 7 h 20"/>
                <a:gd name="T18" fmla="*/ 13 w 13"/>
                <a:gd name="T19" fmla="*/ 7 h 20"/>
                <a:gd name="T20" fmla="*/ 13 w 13"/>
                <a:gd name="T21" fmla="*/ 7 h 20"/>
                <a:gd name="T22" fmla="*/ 11 w 13"/>
                <a:gd name="T23" fmla="*/ 9 h 20"/>
                <a:gd name="T24" fmla="*/ 11 w 13"/>
                <a:gd name="T25" fmla="*/ 9 h 20"/>
                <a:gd name="T26" fmla="*/ 11 w 13"/>
                <a:gd name="T27" fmla="*/ 9 h 20"/>
                <a:gd name="T28" fmla="*/ 9 w 13"/>
                <a:gd name="T29" fmla="*/ 9 h 20"/>
                <a:gd name="T30" fmla="*/ 9 w 13"/>
                <a:gd name="T31" fmla="*/ 11 h 20"/>
                <a:gd name="T32" fmla="*/ 7 w 13"/>
                <a:gd name="T33" fmla="*/ 11 h 20"/>
                <a:gd name="T34" fmla="*/ 7 w 13"/>
                <a:gd name="T35" fmla="*/ 13 h 20"/>
                <a:gd name="T36" fmla="*/ 7 w 13"/>
                <a:gd name="T37" fmla="*/ 13 h 20"/>
                <a:gd name="T38" fmla="*/ 7 w 13"/>
                <a:gd name="T39" fmla="*/ 13 h 20"/>
                <a:gd name="T40" fmla="*/ 7 w 13"/>
                <a:gd name="T41" fmla="*/ 14 h 20"/>
                <a:gd name="T42" fmla="*/ 6 w 13"/>
                <a:gd name="T43" fmla="*/ 14 h 20"/>
                <a:gd name="T44" fmla="*/ 6 w 13"/>
                <a:gd name="T45" fmla="*/ 16 h 20"/>
                <a:gd name="T46" fmla="*/ 6 w 13"/>
                <a:gd name="T47" fmla="*/ 16 h 20"/>
                <a:gd name="T48" fmla="*/ 6 w 13"/>
                <a:gd name="T49" fmla="*/ 16 h 20"/>
                <a:gd name="T50" fmla="*/ 6 w 13"/>
                <a:gd name="T51" fmla="*/ 16 h 20"/>
                <a:gd name="T52" fmla="*/ 6 w 13"/>
                <a:gd name="T53" fmla="*/ 16 h 20"/>
                <a:gd name="T54" fmla="*/ 4 w 13"/>
                <a:gd name="T55" fmla="*/ 18 h 20"/>
                <a:gd name="T56" fmla="*/ 4 w 13"/>
                <a:gd name="T57" fmla="*/ 18 h 20"/>
                <a:gd name="T58" fmla="*/ 4 w 13"/>
                <a:gd name="T59" fmla="*/ 18 h 20"/>
                <a:gd name="T60" fmla="*/ 2 w 13"/>
                <a:gd name="T61" fmla="*/ 20 h 20"/>
                <a:gd name="T62" fmla="*/ 2 w 13"/>
                <a:gd name="T63" fmla="*/ 20 h 20"/>
                <a:gd name="T64" fmla="*/ 2 w 13"/>
                <a:gd name="T65" fmla="*/ 18 h 20"/>
                <a:gd name="T66" fmla="*/ 2 w 13"/>
                <a:gd name="T67" fmla="*/ 18 h 20"/>
                <a:gd name="T68" fmla="*/ 0 w 13"/>
                <a:gd name="T69" fmla="*/ 18 h 20"/>
                <a:gd name="T70" fmla="*/ 0 w 13"/>
                <a:gd name="T71" fmla="*/ 16 h 20"/>
                <a:gd name="T72" fmla="*/ 0 w 13"/>
                <a:gd name="T73" fmla="*/ 16 h 20"/>
                <a:gd name="T74" fmla="*/ 0 w 13"/>
                <a:gd name="T75" fmla="*/ 14 h 20"/>
                <a:gd name="T76" fmla="*/ 2 w 13"/>
                <a:gd name="T77" fmla="*/ 14 h 20"/>
                <a:gd name="T78" fmla="*/ 2 w 13"/>
                <a:gd name="T79" fmla="*/ 13 h 20"/>
                <a:gd name="T80" fmla="*/ 2 w 13"/>
                <a:gd name="T81" fmla="*/ 13 h 20"/>
                <a:gd name="T82" fmla="*/ 2 w 13"/>
                <a:gd name="T83" fmla="*/ 13 h 20"/>
                <a:gd name="T84" fmla="*/ 2 w 13"/>
                <a:gd name="T85" fmla="*/ 13 h 20"/>
                <a:gd name="T86" fmla="*/ 4 w 13"/>
                <a:gd name="T87" fmla="*/ 13 h 20"/>
                <a:gd name="T88" fmla="*/ 4 w 13"/>
                <a:gd name="T89" fmla="*/ 11 h 20"/>
                <a:gd name="T90" fmla="*/ 4 w 13"/>
                <a:gd name="T91" fmla="*/ 11 h 20"/>
                <a:gd name="T92" fmla="*/ 4 w 13"/>
                <a:gd name="T93" fmla="*/ 9 h 20"/>
                <a:gd name="T94" fmla="*/ 4 w 13"/>
                <a:gd name="T95" fmla="*/ 9 h 20"/>
                <a:gd name="T96" fmla="*/ 4 w 13"/>
                <a:gd name="T97" fmla="*/ 11 h 20"/>
                <a:gd name="T98" fmla="*/ 4 w 13"/>
                <a:gd name="T99" fmla="*/ 11 h 20"/>
                <a:gd name="T100" fmla="*/ 6 w 13"/>
                <a:gd name="T101" fmla="*/ 11 h 20"/>
                <a:gd name="T102" fmla="*/ 6 w 13"/>
                <a:gd name="T103" fmla="*/ 11 h 20"/>
                <a:gd name="T104" fmla="*/ 6 w 13"/>
                <a:gd name="T105" fmla="*/ 9 h 20"/>
                <a:gd name="T106" fmla="*/ 6 w 13"/>
                <a:gd name="T107" fmla="*/ 9 h 20"/>
                <a:gd name="T108" fmla="*/ 6 w 13"/>
                <a:gd name="T109" fmla="*/ 9 h 20"/>
                <a:gd name="T110" fmla="*/ 7 w 13"/>
                <a:gd name="T111" fmla="*/ 7 h 20"/>
                <a:gd name="T112" fmla="*/ 7 w 13"/>
                <a:gd name="T113" fmla="*/ 5 h 20"/>
                <a:gd name="T114" fmla="*/ 7 w 13"/>
                <a:gd name="T115" fmla="*/ 5 h 20"/>
                <a:gd name="T116" fmla="*/ 9 w 13"/>
                <a:gd name="T117" fmla="*/ 4 h 20"/>
                <a:gd name="T118" fmla="*/ 9 w 13"/>
                <a:gd name="T119" fmla="*/ 2 h 20"/>
                <a:gd name="T120" fmla="*/ 9 w 13"/>
                <a:gd name="T121" fmla="*/ 2 h 20"/>
                <a:gd name="T122" fmla="*/ 9 w 13"/>
                <a:gd name="T123" fmla="*/ 2 h 20"/>
                <a:gd name="T124" fmla="*/ 11 w 13"/>
                <a:gd name="T125"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 h="20">
                  <a:moveTo>
                    <a:pt x="11" y="0"/>
                  </a:moveTo>
                  <a:lnTo>
                    <a:pt x="11" y="2"/>
                  </a:lnTo>
                  <a:lnTo>
                    <a:pt x="11" y="0"/>
                  </a:lnTo>
                  <a:lnTo>
                    <a:pt x="11" y="2"/>
                  </a:lnTo>
                  <a:lnTo>
                    <a:pt x="11" y="2"/>
                  </a:lnTo>
                  <a:lnTo>
                    <a:pt x="11" y="2"/>
                  </a:lnTo>
                  <a:lnTo>
                    <a:pt x="11" y="2"/>
                  </a:lnTo>
                  <a:lnTo>
                    <a:pt x="11" y="2"/>
                  </a:lnTo>
                  <a:lnTo>
                    <a:pt x="11" y="2"/>
                  </a:lnTo>
                  <a:lnTo>
                    <a:pt x="11" y="2"/>
                  </a:lnTo>
                  <a:lnTo>
                    <a:pt x="11" y="2"/>
                  </a:lnTo>
                  <a:lnTo>
                    <a:pt x="11" y="2"/>
                  </a:lnTo>
                  <a:lnTo>
                    <a:pt x="11" y="2"/>
                  </a:lnTo>
                  <a:lnTo>
                    <a:pt x="11" y="2"/>
                  </a:lnTo>
                  <a:lnTo>
                    <a:pt x="11" y="2"/>
                  </a:lnTo>
                  <a:lnTo>
                    <a:pt x="11" y="4"/>
                  </a:lnTo>
                  <a:lnTo>
                    <a:pt x="11" y="4"/>
                  </a:lnTo>
                  <a:lnTo>
                    <a:pt x="11" y="4"/>
                  </a:lnTo>
                  <a:lnTo>
                    <a:pt x="11" y="5"/>
                  </a:lnTo>
                  <a:lnTo>
                    <a:pt x="11" y="5"/>
                  </a:lnTo>
                  <a:lnTo>
                    <a:pt x="11" y="5"/>
                  </a:lnTo>
                  <a:lnTo>
                    <a:pt x="11" y="5"/>
                  </a:lnTo>
                  <a:lnTo>
                    <a:pt x="11" y="5"/>
                  </a:lnTo>
                  <a:lnTo>
                    <a:pt x="11" y="5"/>
                  </a:lnTo>
                  <a:lnTo>
                    <a:pt x="13" y="5"/>
                  </a:lnTo>
                  <a:lnTo>
                    <a:pt x="13" y="5"/>
                  </a:lnTo>
                  <a:lnTo>
                    <a:pt x="13" y="5"/>
                  </a:lnTo>
                  <a:lnTo>
                    <a:pt x="13" y="5"/>
                  </a:lnTo>
                  <a:lnTo>
                    <a:pt x="13" y="5"/>
                  </a:lnTo>
                  <a:lnTo>
                    <a:pt x="11" y="5"/>
                  </a:lnTo>
                  <a:lnTo>
                    <a:pt x="11" y="5"/>
                  </a:lnTo>
                  <a:lnTo>
                    <a:pt x="13" y="5"/>
                  </a:lnTo>
                  <a:lnTo>
                    <a:pt x="13" y="5"/>
                  </a:lnTo>
                  <a:lnTo>
                    <a:pt x="13" y="5"/>
                  </a:lnTo>
                  <a:lnTo>
                    <a:pt x="13" y="7"/>
                  </a:lnTo>
                  <a:lnTo>
                    <a:pt x="13" y="7"/>
                  </a:lnTo>
                  <a:lnTo>
                    <a:pt x="13" y="7"/>
                  </a:lnTo>
                  <a:lnTo>
                    <a:pt x="13" y="7"/>
                  </a:lnTo>
                  <a:lnTo>
                    <a:pt x="13" y="7"/>
                  </a:lnTo>
                  <a:lnTo>
                    <a:pt x="13" y="7"/>
                  </a:lnTo>
                  <a:lnTo>
                    <a:pt x="13" y="7"/>
                  </a:lnTo>
                  <a:lnTo>
                    <a:pt x="13" y="7"/>
                  </a:lnTo>
                  <a:lnTo>
                    <a:pt x="13" y="7"/>
                  </a:lnTo>
                  <a:lnTo>
                    <a:pt x="13" y="7"/>
                  </a:lnTo>
                  <a:lnTo>
                    <a:pt x="13" y="7"/>
                  </a:lnTo>
                  <a:lnTo>
                    <a:pt x="13" y="7"/>
                  </a:lnTo>
                  <a:lnTo>
                    <a:pt x="11" y="9"/>
                  </a:lnTo>
                  <a:lnTo>
                    <a:pt x="11" y="9"/>
                  </a:lnTo>
                  <a:lnTo>
                    <a:pt x="11" y="9"/>
                  </a:lnTo>
                  <a:lnTo>
                    <a:pt x="11" y="9"/>
                  </a:lnTo>
                  <a:lnTo>
                    <a:pt x="11" y="9"/>
                  </a:lnTo>
                  <a:lnTo>
                    <a:pt x="11" y="9"/>
                  </a:lnTo>
                  <a:lnTo>
                    <a:pt x="11" y="9"/>
                  </a:lnTo>
                  <a:lnTo>
                    <a:pt x="11" y="9"/>
                  </a:lnTo>
                  <a:lnTo>
                    <a:pt x="11" y="9"/>
                  </a:lnTo>
                  <a:lnTo>
                    <a:pt x="11" y="9"/>
                  </a:lnTo>
                  <a:lnTo>
                    <a:pt x="9" y="9"/>
                  </a:lnTo>
                  <a:lnTo>
                    <a:pt x="9" y="9"/>
                  </a:lnTo>
                  <a:lnTo>
                    <a:pt x="9" y="9"/>
                  </a:lnTo>
                  <a:lnTo>
                    <a:pt x="9" y="9"/>
                  </a:lnTo>
                  <a:lnTo>
                    <a:pt x="9" y="11"/>
                  </a:lnTo>
                  <a:lnTo>
                    <a:pt x="9" y="11"/>
                  </a:lnTo>
                  <a:lnTo>
                    <a:pt x="9" y="11"/>
                  </a:lnTo>
                  <a:lnTo>
                    <a:pt x="9" y="11"/>
                  </a:lnTo>
                  <a:lnTo>
                    <a:pt x="7" y="11"/>
                  </a:lnTo>
                  <a:lnTo>
                    <a:pt x="7" y="11"/>
                  </a:lnTo>
                  <a:lnTo>
                    <a:pt x="7" y="11"/>
                  </a:lnTo>
                  <a:lnTo>
                    <a:pt x="7" y="11"/>
                  </a:lnTo>
                  <a:lnTo>
                    <a:pt x="7" y="11"/>
                  </a:lnTo>
                  <a:lnTo>
                    <a:pt x="7" y="11"/>
                  </a:lnTo>
                  <a:lnTo>
                    <a:pt x="7" y="13"/>
                  </a:lnTo>
                  <a:lnTo>
                    <a:pt x="7" y="13"/>
                  </a:lnTo>
                  <a:lnTo>
                    <a:pt x="7" y="13"/>
                  </a:lnTo>
                  <a:lnTo>
                    <a:pt x="7" y="13"/>
                  </a:lnTo>
                  <a:lnTo>
                    <a:pt x="7" y="13"/>
                  </a:lnTo>
                  <a:lnTo>
                    <a:pt x="7" y="13"/>
                  </a:lnTo>
                  <a:lnTo>
                    <a:pt x="7" y="13"/>
                  </a:lnTo>
                  <a:lnTo>
                    <a:pt x="7" y="13"/>
                  </a:lnTo>
                  <a:lnTo>
                    <a:pt x="7" y="13"/>
                  </a:lnTo>
                  <a:lnTo>
                    <a:pt x="7" y="13"/>
                  </a:lnTo>
                  <a:lnTo>
                    <a:pt x="7" y="14"/>
                  </a:lnTo>
                  <a:lnTo>
                    <a:pt x="7" y="14"/>
                  </a:lnTo>
                  <a:lnTo>
                    <a:pt x="7" y="14"/>
                  </a:lnTo>
                  <a:lnTo>
                    <a:pt x="7" y="14"/>
                  </a:lnTo>
                  <a:lnTo>
                    <a:pt x="7" y="14"/>
                  </a:lnTo>
                  <a:lnTo>
                    <a:pt x="7" y="14"/>
                  </a:lnTo>
                  <a:lnTo>
                    <a:pt x="6" y="14"/>
                  </a:lnTo>
                  <a:lnTo>
                    <a:pt x="6" y="14"/>
                  </a:lnTo>
                  <a:lnTo>
                    <a:pt x="6" y="14"/>
                  </a:lnTo>
                  <a:lnTo>
                    <a:pt x="6" y="14"/>
                  </a:lnTo>
                  <a:lnTo>
                    <a:pt x="6" y="16"/>
                  </a:lnTo>
                  <a:lnTo>
                    <a:pt x="6" y="16"/>
                  </a:lnTo>
                  <a:lnTo>
                    <a:pt x="6" y="16"/>
                  </a:lnTo>
                  <a:lnTo>
                    <a:pt x="6" y="16"/>
                  </a:lnTo>
                  <a:lnTo>
                    <a:pt x="7" y="16"/>
                  </a:lnTo>
                  <a:lnTo>
                    <a:pt x="6" y="16"/>
                  </a:lnTo>
                  <a:lnTo>
                    <a:pt x="6" y="16"/>
                  </a:lnTo>
                  <a:lnTo>
                    <a:pt x="6" y="16"/>
                  </a:lnTo>
                  <a:lnTo>
                    <a:pt x="6" y="16"/>
                  </a:lnTo>
                  <a:lnTo>
                    <a:pt x="6" y="16"/>
                  </a:lnTo>
                  <a:lnTo>
                    <a:pt x="6" y="16"/>
                  </a:lnTo>
                  <a:lnTo>
                    <a:pt x="6" y="16"/>
                  </a:lnTo>
                  <a:lnTo>
                    <a:pt x="6" y="16"/>
                  </a:lnTo>
                  <a:lnTo>
                    <a:pt x="6" y="16"/>
                  </a:lnTo>
                  <a:lnTo>
                    <a:pt x="6" y="16"/>
                  </a:lnTo>
                  <a:lnTo>
                    <a:pt x="6" y="16"/>
                  </a:lnTo>
                  <a:lnTo>
                    <a:pt x="6" y="16"/>
                  </a:lnTo>
                  <a:lnTo>
                    <a:pt x="6" y="16"/>
                  </a:lnTo>
                  <a:lnTo>
                    <a:pt x="6" y="16"/>
                  </a:lnTo>
                  <a:lnTo>
                    <a:pt x="4" y="18"/>
                  </a:lnTo>
                  <a:lnTo>
                    <a:pt x="4" y="18"/>
                  </a:lnTo>
                  <a:lnTo>
                    <a:pt x="4" y="18"/>
                  </a:lnTo>
                  <a:lnTo>
                    <a:pt x="4" y="18"/>
                  </a:lnTo>
                  <a:lnTo>
                    <a:pt x="4" y="18"/>
                  </a:lnTo>
                  <a:lnTo>
                    <a:pt x="4" y="18"/>
                  </a:lnTo>
                  <a:lnTo>
                    <a:pt x="4" y="18"/>
                  </a:lnTo>
                  <a:lnTo>
                    <a:pt x="4" y="18"/>
                  </a:lnTo>
                  <a:lnTo>
                    <a:pt x="4" y="18"/>
                  </a:lnTo>
                  <a:lnTo>
                    <a:pt x="4" y="18"/>
                  </a:lnTo>
                  <a:lnTo>
                    <a:pt x="4" y="18"/>
                  </a:lnTo>
                  <a:lnTo>
                    <a:pt x="2" y="18"/>
                  </a:lnTo>
                  <a:lnTo>
                    <a:pt x="2" y="20"/>
                  </a:lnTo>
                  <a:lnTo>
                    <a:pt x="2" y="20"/>
                  </a:lnTo>
                  <a:lnTo>
                    <a:pt x="2" y="20"/>
                  </a:lnTo>
                  <a:lnTo>
                    <a:pt x="2" y="20"/>
                  </a:lnTo>
                  <a:lnTo>
                    <a:pt x="2" y="20"/>
                  </a:lnTo>
                  <a:lnTo>
                    <a:pt x="2" y="20"/>
                  </a:lnTo>
                  <a:lnTo>
                    <a:pt x="2" y="20"/>
                  </a:lnTo>
                  <a:lnTo>
                    <a:pt x="2" y="20"/>
                  </a:lnTo>
                  <a:lnTo>
                    <a:pt x="2" y="20"/>
                  </a:lnTo>
                  <a:lnTo>
                    <a:pt x="0" y="18"/>
                  </a:lnTo>
                  <a:lnTo>
                    <a:pt x="2" y="18"/>
                  </a:lnTo>
                  <a:lnTo>
                    <a:pt x="2" y="18"/>
                  </a:lnTo>
                  <a:lnTo>
                    <a:pt x="0" y="18"/>
                  </a:lnTo>
                  <a:lnTo>
                    <a:pt x="2" y="18"/>
                  </a:lnTo>
                  <a:lnTo>
                    <a:pt x="2" y="18"/>
                  </a:lnTo>
                  <a:lnTo>
                    <a:pt x="2" y="18"/>
                  </a:lnTo>
                  <a:lnTo>
                    <a:pt x="0" y="18"/>
                  </a:lnTo>
                  <a:lnTo>
                    <a:pt x="0" y="18"/>
                  </a:lnTo>
                  <a:lnTo>
                    <a:pt x="0" y="18"/>
                  </a:lnTo>
                  <a:lnTo>
                    <a:pt x="0" y="16"/>
                  </a:lnTo>
                  <a:lnTo>
                    <a:pt x="0" y="16"/>
                  </a:lnTo>
                  <a:lnTo>
                    <a:pt x="0" y="16"/>
                  </a:lnTo>
                  <a:lnTo>
                    <a:pt x="0" y="16"/>
                  </a:lnTo>
                  <a:lnTo>
                    <a:pt x="0" y="16"/>
                  </a:lnTo>
                  <a:lnTo>
                    <a:pt x="0" y="16"/>
                  </a:lnTo>
                  <a:lnTo>
                    <a:pt x="0" y="16"/>
                  </a:lnTo>
                  <a:lnTo>
                    <a:pt x="0" y="16"/>
                  </a:lnTo>
                  <a:lnTo>
                    <a:pt x="0" y="16"/>
                  </a:lnTo>
                  <a:lnTo>
                    <a:pt x="0" y="16"/>
                  </a:lnTo>
                  <a:lnTo>
                    <a:pt x="0" y="14"/>
                  </a:lnTo>
                  <a:lnTo>
                    <a:pt x="0" y="14"/>
                  </a:lnTo>
                  <a:lnTo>
                    <a:pt x="2" y="14"/>
                  </a:lnTo>
                  <a:lnTo>
                    <a:pt x="2" y="14"/>
                  </a:lnTo>
                  <a:lnTo>
                    <a:pt x="2" y="14"/>
                  </a:lnTo>
                  <a:lnTo>
                    <a:pt x="2" y="14"/>
                  </a:lnTo>
                  <a:lnTo>
                    <a:pt x="2" y="14"/>
                  </a:lnTo>
                  <a:lnTo>
                    <a:pt x="2" y="14"/>
                  </a:lnTo>
                  <a:lnTo>
                    <a:pt x="2" y="14"/>
                  </a:lnTo>
                  <a:lnTo>
                    <a:pt x="2" y="13"/>
                  </a:lnTo>
                  <a:lnTo>
                    <a:pt x="2" y="13"/>
                  </a:lnTo>
                  <a:lnTo>
                    <a:pt x="2" y="13"/>
                  </a:lnTo>
                  <a:lnTo>
                    <a:pt x="2" y="13"/>
                  </a:lnTo>
                  <a:lnTo>
                    <a:pt x="2" y="13"/>
                  </a:lnTo>
                  <a:lnTo>
                    <a:pt x="2" y="13"/>
                  </a:lnTo>
                  <a:lnTo>
                    <a:pt x="2" y="13"/>
                  </a:lnTo>
                  <a:lnTo>
                    <a:pt x="2" y="13"/>
                  </a:lnTo>
                  <a:lnTo>
                    <a:pt x="2" y="13"/>
                  </a:lnTo>
                  <a:lnTo>
                    <a:pt x="2" y="13"/>
                  </a:lnTo>
                  <a:lnTo>
                    <a:pt x="2" y="13"/>
                  </a:lnTo>
                  <a:lnTo>
                    <a:pt x="2" y="13"/>
                  </a:lnTo>
                  <a:lnTo>
                    <a:pt x="2" y="13"/>
                  </a:lnTo>
                  <a:lnTo>
                    <a:pt x="2" y="13"/>
                  </a:lnTo>
                  <a:lnTo>
                    <a:pt x="2" y="13"/>
                  </a:lnTo>
                  <a:lnTo>
                    <a:pt x="2" y="13"/>
                  </a:lnTo>
                  <a:lnTo>
                    <a:pt x="4" y="13"/>
                  </a:lnTo>
                  <a:lnTo>
                    <a:pt x="4" y="13"/>
                  </a:lnTo>
                  <a:lnTo>
                    <a:pt x="4" y="11"/>
                  </a:lnTo>
                  <a:lnTo>
                    <a:pt x="4" y="11"/>
                  </a:lnTo>
                  <a:lnTo>
                    <a:pt x="4" y="11"/>
                  </a:lnTo>
                  <a:lnTo>
                    <a:pt x="4" y="11"/>
                  </a:lnTo>
                  <a:lnTo>
                    <a:pt x="4" y="11"/>
                  </a:lnTo>
                  <a:lnTo>
                    <a:pt x="4" y="11"/>
                  </a:lnTo>
                  <a:lnTo>
                    <a:pt x="4" y="11"/>
                  </a:lnTo>
                  <a:lnTo>
                    <a:pt x="4" y="11"/>
                  </a:lnTo>
                  <a:lnTo>
                    <a:pt x="4" y="11"/>
                  </a:lnTo>
                  <a:lnTo>
                    <a:pt x="4" y="11"/>
                  </a:lnTo>
                  <a:lnTo>
                    <a:pt x="4" y="9"/>
                  </a:lnTo>
                  <a:lnTo>
                    <a:pt x="4" y="9"/>
                  </a:lnTo>
                  <a:lnTo>
                    <a:pt x="4" y="9"/>
                  </a:lnTo>
                  <a:lnTo>
                    <a:pt x="4" y="9"/>
                  </a:lnTo>
                  <a:lnTo>
                    <a:pt x="4" y="9"/>
                  </a:lnTo>
                  <a:lnTo>
                    <a:pt x="4" y="11"/>
                  </a:lnTo>
                  <a:lnTo>
                    <a:pt x="4" y="11"/>
                  </a:lnTo>
                  <a:lnTo>
                    <a:pt x="4" y="11"/>
                  </a:lnTo>
                  <a:lnTo>
                    <a:pt x="4" y="11"/>
                  </a:lnTo>
                  <a:lnTo>
                    <a:pt x="4" y="11"/>
                  </a:lnTo>
                  <a:lnTo>
                    <a:pt x="4" y="11"/>
                  </a:lnTo>
                  <a:lnTo>
                    <a:pt x="4" y="11"/>
                  </a:lnTo>
                  <a:lnTo>
                    <a:pt x="4" y="11"/>
                  </a:lnTo>
                  <a:lnTo>
                    <a:pt x="4" y="11"/>
                  </a:lnTo>
                  <a:lnTo>
                    <a:pt x="4" y="11"/>
                  </a:lnTo>
                  <a:lnTo>
                    <a:pt x="4" y="11"/>
                  </a:lnTo>
                  <a:lnTo>
                    <a:pt x="6" y="11"/>
                  </a:lnTo>
                  <a:lnTo>
                    <a:pt x="6" y="11"/>
                  </a:lnTo>
                  <a:lnTo>
                    <a:pt x="6" y="11"/>
                  </a:lnTo>
                  <a:lnTo>
                    <a:pt x="6" y="11"/>
                  </a:lnTo>
                  <a:lnTo>
                    <a:pt x="6" y="11"/>
                  </a:lnTo>
                  <a:lnTo>
                    <a:pt x="6" y="11"/>
                  </a:lnTo>
                  <a:lnTo>
                    <a:pt x="6" y="11"/>
                  </a:lnTo>
                  <a:lnTo>
                    <a:pt x="6" y="11"/>
                  </a:lnTo>
                  <a:lnTo>
                    <a:pt x="6" y="9"/>
                  </a:lnTo>
                  <a:lnTo>
                    <a:pt x="6" y="9"/>
                  </a:lnTo>
                  <a:lnTo>
                    <a:pt x="6" y="9"/>
                  </a:lnTo>
                  <a:lnTo>
                    <a:pt x="6" y="9"/>
                  </a:lnTo>
                  <a:lnTo>
                    <a:pt x="6" y="9"/>
                  </a:lnTo>
                  <a:lnTo>
                    <a:pt x="6" y="9"/>
                  </a:lnTo>
                  <a:lnTo>
                    <a:pt x="7" y="9"/>
                  </a:lnTo>
                  <a:lnTo>
                    <a:pt x="7" y="9"/>
                  </a:lnTo>
                  <a:lnTo>
                    <a:pt x="6" y="9"/>
                  </a:lnTo>
                  <a:lnTo>
                    <a:pt x="6" y="9"/>
                  </a:lnTo>
                  <a:lnTo>
                    <a:pt x="6" y="9"/>
                  </a:lnTo>
                  <a:lnTo>
                    <a:pt x="7" y="7"/>
                  </a:lnTo>
                  <a:lnTo>
                    <a:pt x="7" y="7"/>
                  </a:lnTo>
                  <a:lnTo>
                    <a:pt x="7" y="7"/>
                  </a:lnTo>
                  <a:lnTo>
                    <a:pt x="7" y="5"/>
                  </a:lnTo>
                  <a:lnTo>
                    <a:pt x="7" y="5"/>
                  </a:lnTo>
                  <a:lnTo>
                    <a:pt x="7" y="5"/>
                  </a:lnTo>
                  <a:lnTo>
                    <a:pt x="7" y="5"/>
                  </a:lnTo>
                  <a:lnTo>
                    <a:pt x="7" y="5"/>
                  </a:lnTo>
                  <a:lnTo>
                    <a:pt x="7" y="5"/>
                  </a:lnTo>
                  <a:lnTo>
                    <a:pt x="7" y="5"/>
                  </a:lnTo>
                  <a:lnTo>
                    <a:pt x="7" y="5"/>
                  </a:lnTo>
                  <a:lnTo>
                    <a:pt x="9" y="4"/>
                  </a:lnTo>
                  <a:lnTo>
                    <a:pt x="9" y="4"/>
                  </a:lnTo>
                  <a:lnTo>
                    <a:pt x="9" y="4"/>
                  </a:lnTo>
                  <a:lnTo>
                    <a:pt x="9" y="4"/>
                  </a:lnTo>
                  <a:lnTo>
                    <a:pt x="9" y="4"/>
                  </a:lnTo>
                  <a:lnTo>
                    <a:pt x="9" y="4"/>
                  </a:lnTo>
                  <a:lnTo>
                    <a:pt x="9" y="2"/>
                  </a:lnTo>
                  <a:lnTo>
                    <a:pt x="9" y="2"/>
                  </a:lnTo>
                  <a:lnTo>
                    <a:pt x="9" y="2"/>
                  </a:lnTo>
                  <a:lnTo>
                    <a:pt x="9" y="2"/>
                  </a:lnTo>
                  <a:lnTo>
                    <a:pt x="9" y="2"/>
                  </a:lnTo>
                  <a:lnTo>
                    <a:pt x="9" y="2"/>
                  </a:lnTo>
                  <a:lnTo>
                    <a:pt x="9" y="2"/>
                  </a:lnTo>
                  <a:lnTo>
                    <a:pt x="9" y="2"/>
                  </a:lnTo>
                  <a:lnTo>
                    <a:pt x="9" y="2"/>
                  </a:lnTo>
                  <a:lnTo>
                    <a:pt x="9" y="2"/>
                  </a:lnTo>
                  <a:lnTo>
                    <a:pt x="9" y="2"/>
                  </a:lnTo>
                  <a:lnTo>
                    <a:pt x="9" y="2"/>
                  </a:lnTo>
                  <a:lnTo>
                    <a:pt x="11" y="0"/>
                  </a:lnTo>
                  <a:close/>
                </a:path>
              </a:pathLst>
            </a:custGeom>
            <a:grpFill/>
            <a:ln w="3175" cap="rnd" cmpd="sng">
              <a:solidFill>
                <a:schemeClr val="bg1"/>
              </a:solidFill>
              <a:prstDash val="solid"/>
              <a:round/>
              <a:headEnd type="none" w="med" len="med"/>
              <a:tailEnd type="none" w="med" len="med"/>
            </a:ln>
            <a:effectLst/>
          </p:spPr>
          <p:txBody>
            <a:bodyPr/>
            <a:lstStyle/>
            <a:p>
              <a:endParaRPr lang="en-US" dirty="0">
                <a:solidFill>
                  <a:srgbClr val="000000"/>
                </a:solidFill>
              </a:endParaRPr>
            </a:p>
          </p:txBody>
        </p:sp>
        <p:sp>
          <p:nvSpPr>
            <p:cNvPr id="152" name="Freeform 151"/>
            <p:cNvSpPr>
              <a:spLocks noEditPoints="1"/>
            </p:cNvSpPr>
            <p:nvPr/>
          </p:nvSpPr>
          <p:spPr bwMode="auto">
            <a:xfrm>
              <a:off x="2746427" y="3344769"/>
              <a:ext cx="206023" cy="578309"/>
            </a:xfrm>
            <a:custGeom>
              <a:avLst/>
              <a:gdLst>
                <a:gd name="T0" fmla="*/ 0 w 114"/>
                <a:gd name="T1" fmla="*/ 320 h 320"/>
                <a:gd name="T2" fmla="*/ 0 w 114"/>
                <a:gd name="T3" fmla="*/ 320 h 320"/>
                <a:gd name="T4" fmla="*/ 28 w 114"/>
                <a:gd name="T5" fmla="*/ 318 h 320"/>
                <a:gd name="T6" fmla="*/ 26 w 114"/>
                <a:gd name="T7" fmla="*/ 318 h 320"/>
                <a:gd name="T8" fmla="*/ 26 w 114"/>
                <a:gd name="T9" fmla="*/ 318 h 320"/>
                <a:gd name="T10" fmla="*/ 10 w 114"/>
                <a:gd name="T11" fmla="*/ 318 h 320"/>
                <a:gd name="T12" fmla="*/ 11 w 114"/>
                <a:gd name="T13" fmla="*/ 318 h 320"/>
                <a:gd name="T14" fmla="*/ 10 w 114"/>
                <a:gd name="T15" fmla="*/ 320 h 320"/>
                <a:gd name="T16" fmla="*/ 10 w 114"/>
                <a:gd name="T17" fmla="*/ 320 h 320"/>
                <a:gd name="T18" fmla="*/ 10 w 114"/>
                <a:gd name="T19" fmla="*/ 318 h 320"/>
                <a:gd name="T20" fmla="*/ 10 w 114"/>
                <a:gd name="T21" fmla="*/ 318 h 320"/>
                <a:gd name="T22" fmla="*/ 10 w 114"/>
                <a:gd name="T23" fmla="*/ 318 h 320"/>
                <a:gd name="T24" fmla="*/ 10 w 114"/>
                <a:gd name="T25" fmla="*/ 318 h 320"/>
                <a:gd name="T26" fmla="*/ 10 w 114"/>
                <a:gd name="T27" fmla="*/ 318 h 320"/>
                <a:gd name="T28" fmla="*/ 19 w 114"/>
                <a:gd name="T29" fmla="*/ 318 h 320"/>
                <a:gd name="T30" fmla="*/ 19 w 114"/>
                <a:gd name="T31" fmla="*/ 318 h 320"/>
                <a:gd name="T32" fmla="*/ 19 w 114"/>
                <a:gd name="T33" fmla="*/ 318 h 320"/>
                <a:gd name="T34" fmla="*/ 17 w 114"/>
                <a:gd name="T35" fmla="*/ 318 h 320"/>
                <a:gd name="T36" fmla="*/ 17 w 114"/>
                <a:gd name="T37" fmla="*/ 320 h 320"/>
                <a:gd name="T38" fmla="*/ 17 w 114"/>
                <a:gd name="T39" fmla="*/ 320 h 320"/>
                <a:gd name="T40" fmla="*/ 15 w 114"/>
                <a:gd name="T41" fmla="*/ 320 h 320"/>
                <a:gd name="T42" fmla="*/ 15 w 114"/>
                <a:gd name="T43" fmla="*/ 318 h 320"/>
                <a:gd name="T44" fmla="*/ 15 w 114"/>
                <a:gd name="T45" fmla="*/ 318 h 320"/>
                <a:gd name="T46" fmla="*/ 13 w 114"/>
                <a:gd name="T47" fmla="*/ 318 h 320"/>
                <a:gd name="T48" fmla="*/ 13 w 114"/>
                <a:gd name="T49" fmla="*/ 318 h 320"/>
                <a:gd name="T50" fmla="*/ 15 w 114"/>
                <a:gd name="T51" fmla="*/ 318 h 320"/>
                <a:gd name="T52" fmla="*/ 15 w 114"/>
                <a:gd name="T53" fmla="*/ 318 h 320"/>
                <a:gd name="T54" fmla="*/ 17 w 114"/>
                <a:gd name="T55" fmla="*/ 316 h 320"/>
                <a:gd name="T56" fmla="*/ 17 w 114"/>
                <a:gd name="T57" fmla="*/ 318 h 320"/>
                <a:gd name="T58" fmla="*/ 114 w 114"/>
                <a:gd name="T59" fmla="*/ 212 h 320"/>
                <a:gd name="T60" fmla="*/ 114 w 114"/>
                <a:gd name="T61" fmla="*/ 212 h 320"/>
                <a:gd name="T62" fmla="*/ 114 w 114"/>
                <a:gd name="T63" fmla="*/ 212 h 320"/>
                <a:gd name="T64" fmla="*/ 92 w 114"/>
                <a:gd name="T65" fmla="*/ 208 h 320"/>
                <a:gd name="T66" fmla="*/ 92 w 114"/>
                <a:gd name="T67" fmla="*/ 208 h 320"/>
                <a:gd name="T68" fmla="*/ 93 w 114"/>
                <a:gd name="T69" fmla="*/ 208 h 320"/>
                <a:gd name="T70" fmla="*/ 112 w 114"/>
                <a:gd name="T71" fmla="*/ 203 h 320"/>
                <a:gd name="T72" fmla="*/ 112 w 114"/>
                <a:gd name="T73" fmla="*/ 205 h 320"/>
                <a:gd name="T74" fmla="*/ 112 w 114"/>
                <a:gd name="T75" fmla="*/ 203 h 320"/>
                <a:gd name="T76" fmla="*/ 112 w 114"/>
                <a:gd name="T77" fmla="*/ 201 h 320"/>
                <a:gd name="T78" fmla="*/ 112 w 114"/>
                <a:gd name="T79" fmla="*/ 201 h 320"/>
                <a:gd name="T80" fmla="*/ 112 w 114"/>
                <a:gd name="T81" fmla="*/ 201 h 320"/>
                <a:gd name="T82" fmla="*/ 112 w 114"/>
                <a:gd name="T83" fmla="*/ 201 h 320"/>
                <a:gd name="T84" fmla="*/ 112 w 114"/>
                <a:gd name="T85" fmla="*/ 201 h 320"/>
                <a:gd name="T86" fmla="*/ 110 w 114"/>
                <a:gd name="T87" fmla="*/ 201 h 320"/>
                <a:gd name="T88" fmla="*/ 112 w 114"/>
                <a:gd name="T89" fmla="*/ 201 h 320"/>
                <a:gd name="T90" fmla="*/ 114 w 114"/>
                <a:gd name="T91" fmla="*/ 102 h 320"/>
                <a:gd name="T92" fmla="*/ 112 w 114"/>
                <a:gd name="T93" fmla="*/ 102 h 320"/>
                <a:gd name="T94" fmla="*/ 90 w 114"/>
                <a:gd name="T95" fmla="*/ 90 h 320"/>
                <a:gd name="T96" fmla="*/ 90 w 114"/>
                <a:gd name="T97" fmla="*/ 91 h 320"/>
                <a:gd name="T98" fmla="*/ 28 w 114"/>
                <a:gd name="T99" fmla="*/ 0 h 320"/>
                <a:gd name="T100" fmla="*/ 28 w 114"/>
                <a:gd name="T101" fmla="*/ 2 h 320"/>
                <a:gd name="T102" fmla="*/ 28 w 114"/>
                <a:gd name="T103" fmla="*/ 2 h 320"/>
                <a:gd name="T104" fmla="*/ 28 w 114"/>
                <a:gd name="T105" fmla="*/ 2 h 320"/>
                <a:gd name="T106" fmla="*/ 28 w 114"/>
                <a:gd name="T107" fmla="*/ 0 h 320"/>
                <a:gd name="T108" fmla="*/ 31 w 114"/>
                <a:gd name="T109" fmla="*/ 0 h 320"/>
                <a:gd name="T110" fmla="*/ 31 w 114"/>
                <a:gd name="T111" fmla="*/ 0 h 320"/>
                <a:gd name="T112" fmla="*/ 31 w 114"/>
                <a:gd name="T113" fmla="*/ 0 h 320"/>
                <a:gd name="T114" fmla="*/ 33 w 114"/>
                <a:gd name="T115" fmla="*/ 0 h 320"/>
                <a:gd name="T116" fmla="*/ 35 w 114"/>
                <a:gd name="T117" fmla="*/ 0 h 320"/>
                <a:gd name="T118" fmla="*/ 33 w 114"/>
                <a:gd name="T119" fmla="*/ 2 h 320"/>
                <a:gd name="T120" fmla="*/ 33 w 114"/>
                <a:gd name="T121" fmla="*/ 0 h 320"/>
                <a:gd name="T122" fmla="*/ 33 w 114"/>
                <a:gd name="T123"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320">
                  <a:moveTo>
                    <a:pt x="0" y="320"/>
                  </a:moveTo>
                  <a:lnTo>
                    <a:pt x="0" y="320"/>
                  </a:lnTo>
                  <a:lnTo>
                    <a:pt x="0" y="320"/>
                  </a:lnTo>
                  <a:lnTo>
                    <a:pt x="0" y="320"/>
                  </a:lnTo>
                  <a:lnTo>
                    <a:pt x="0" y="320"/>
                  </a:lnTo>
                  <a:lnTo>
                    <a:pt x="0" y="320"/>
                  </a:lnTo>
                  <a:lnTo>
                    <a:pt x="0" y="320"/>
                  </a:lnTo>
                  <a:lnTo>
                    <a:pt x="0" y="318"/>
                  </a:lnTo>
                  <a:lnTo>
                    <a:pt x="0" y="318"/>
                  </a:lnTo>
                  <a:lnTo>
                    <a:pt x="0" y="320"/>
                  </a:lnTo>
                  <a:lnTo>
                    <a:pt x="0" y="320"/>
                  </a:lnTo>
                  <a:lnTo>
                    <a:pt x="0" y="320"/>
                  </a:lnTo>
                  <a:lnTo>
                    <a:pt x="0" y="320"/>
                  </a:lnTo>
                  <a:lnTo>
                    <a:pt x="0" y="320"/>
                  </a:lnTo>
                  <a:lnTo>
                    <a:pt x="0" y="320"/>
                  </a:lnTo>
                  <a:lnTo>
                    <a:pt x="0" y="320"/>
                  </a:lnTo>
                  <a:lnTo>
                    <a:pt x="0" y="320"/>
                  </a:lnTo>
                  <a:lnTo>
                    <a:pt x="0" y="320"/>
                  </a:lnTo>
                  <a:close/>
                  <a:moveTo>
                    <a:pt x="28" y="318"/>
                  </a:moveTo>
                  <a:lnTo>
                    <a:pt x="28" y="318"/>
                  </a:lnTo>
                  <a:lnTo>
                    <a:pt x="28" y="318"/>
                  </a:lnTo>
                  <a:lnTo>
                    <a:pt x="28" y="318"/>
                  </a:lnTo>
                  <a:lnTo>
                    <a:pt x="28" y="318"/>
                  </a:lnTo>
                  <a:lnTo>
                    <a:pt x="28" y="318"/>
                  </a:lnTo>
                  <a:lnTo>
                    <a:pt x="28" y="318"/>
                  </a:lnTo>
                  <a:lnTo>
                    <a:pt x="28" y="318"/>
                  </a:lnTo>
                  <a:lnTo>
                    <a:pt x="28" y="318"/>
                  </a:lnTo>
                  <a:lnTo>
                    <a:pt x="26" y="318"/>
                  </a:lnTo>
                  <a:lnTo>
                    <a:pt x="26" y="318"/>
                  </a:lnTo>
                  <a:lnTo>
                    <a:pt x="26" y="318"/>
                  </a:lnTo>
                  <a:lnTo>
                    <a:pt x="26" y="318"/>
                  </a:lnTo>
                  <a:lnTo>
                    <a:pt x="26" y="318"/>
                  </a:lnTo>
                  <a:lnTo>
                    <a:pt x="26" y="318"/>
                  </a:lnTo>
                  <a:lnTo>
                    <a:pt x="26" y="318"/>
                  </a:lnTo>
                  <a:lnTo>
                    <a:pt x="26" y="318"/>
                  </a:lnTo>
                  <a:lnTo>
                    <a:pt x="26" y="318"/>
                  </a:lnTo>
                  <a:lnTo>
                    <a:pt x="26" y="318"/>
                  </a:lnTo>
                  <a:lnTo>
                    <a:pt x="28" y="318"/>
                  </a:lnTo>
                  <a:lnTo>
                    <a:pt x="28" y="318"/>
                  </a:lnTo>
                  <a:lnTo>
                    <a:pt x="28" y="318"/>
                  </a:lnTo>
                  <a:close/>
                  <a:moveTo>
                    <a:pt x="10" y="318"/>
                  </a:moveTo>
                  <a:lnTo>
                    <a:pt x="10" y="318"/>
                  </a:lnTo>
                  <a:lnTo>
                    <a:pt x="10" y="318"/>
                  </a:lnTo>
                  <a:lnTo>
                    <a:pt x="10" y="318"/>
                  </a:lnTo>
                  <a:lnTo>
                    <a:pt x="10" y="318"/>
                  </a:lnTo>
                  <a:lnTo>
                    <a:pt x="11" y="318"/>
                  </a:lnTo>
                  <a:lnTo>
                    <a:pt x="11" y="318"/>
                  </a:lnTo>
                  <a:lnTo>
                    <a:pt x="11" y="318"/>
                  </a:lnTo>
                  <a:lnTo>
                    <a:pt x="11" y="318"/>
                  </a:lnTo>
                  <a:lnTo>
                    <a:pt x="11" y="320"/>
                  </a:lnTo>
                  <a:lnTo>
                    <a:pt x="11" y="320"/>
                  </a:lnTo>
                  <a:lnTo>
                    <a:pt x="11" y="318"/>
                  </a:lnTo>
                  <a:lnTo>
                    <a:pt x="11" y="320"/>
                  </a:lnTo>
                  <a:lnTo>
                    <a:pt x="10" y="320"/>
                  </a:lnTo>
                  <a:lnTo>
                    <a:pt x="10" y="320"/>
                  </a:lnTo>
                  <a:lnTo>
                    <a:pt x="10" y="320"/>
                  </a:lnTo>
                  <a:lnTo>
                    <a:pt x="10" y="320"/>
                  </a:lnTo>
                  <a:lnTo>
                    <a:pt x="10" y="320"/>
                  </a:lnTo>
                  <a:lnTo>
                    <a:pt x="10" y="320"/>
                  </a:lnTo>
                  <a:lnTo>
                    <a:pt x="10" y="320"/>
                  </a:lnTo>
                  <a:lnTo>
                    <a:pt x="10" y="320"/>
                  </a:lnTo>
                  <a:lnTo>
                    <a:pt x="10" y="320"/>
                  </a:lnTo>
                  <a:lnTo>
                    <a:pt x="10" y="320"/>
                  </a:lnTo>
                  <a:lnTo>
                    <a:pt x="10" y="320"/>
                  </a:lnTo>
                  <a:lnTo>
                    <a:pt x="10" y="320"/>
                  </a:lnTo>
                  <a:lnTo>
                    <a:pt x="10" y="320"/>
                  </a:lnTo>
                  <a:lnTo>
                    <a:pt x="10" y="320"/>
                  </a:lnTo>
                  <a:lnTo>
                    <a:pt x="10" y="318"/>
                  </a:lnTo>
                  <a:lnTo>
                    <a:pt x="10" y="318"/>
                  </a:lnTo>
                  <a:lnTo>
                    <a:pt x="10" y="318"/>
                  </a:lnTo>
                  <a:lnTo>
                    <a:pt x="10" y="318"/>
                  </a:lnTo>
                  <a:lnTo>
                    <a:pt x="10" y="318"/>
                  </a:lnTo>
                  <a:lnTo>
                    <a:pt x="10" y="318"/>
                  </a:lnTo>
                  <a:lnTo>
                    <a:pt x="10" y="318"/>
                  </a:lnTo>
                  <a:lnTo>
                    <a:pt x="10" y="318"/>
                  </a:lnTo>
                  <a:lnTo>
                    <a:pt x="10" y="318"/>
                  </a:lnTo>
                  <a:lnTo>
                    <a:pt x="10" y="318"/>
                  </a:lnTo>
                  <a:lnTo>
                    <a:pt x="10" y="318"/>
                  </a:lnTo>
                  <a:lnTo>
                    <a:pt x="10" y="318"/>
                  </a:lnTo>
                  <a:lnTo>
                    <a:pt x="10" y="318"/>
                  </a:lnTo>
                  <a:lnTo>
                    <a:pt x="10" y="318"/>
                  </a:lnTo>
                  <a:lnTo>
                    <a:pt x="10" y="318"/>
                  </a:lnTo>
                  <a:lnTo>
                    <a:pt x="10" y="318"/>
                  </a:lnTo>
                  <a:lnTo>
                    <a:pt x="10" y="318"/>
                  </a:lnTo>
                  <a:lnTo>
                    <a:pt x="10" y="318"/>
                  </a:lnTo>
                  <a:lnTo>
                    <a:pt x="10" y="318"/>
                  </a:lnTo>
                  <a:lnTo>
                    <a:pt x="10" y="318"/>
                  </a:lnTo>
                  <a:lnTo>
                    <a:pt x="10" y="318"/>
                  </a:lnTo>
                  <a:lnTo>
                    <a:pt x="10" y="318"/>
                  </a:lnTo>
                  <a:lnTo>
                    <a:pt x="10" y="318"/>
                  </a:lnTo>
                  <a:lnTo>
                    <a:pt x="10" y="318"/>
                  </a:lnTo>
                  <a:lnTo>
                    <a:pt x="10" y="318"/>
                  </a:lnTo>
                  <a:lnTo>
                    <a:pt x="10" y="318"/>
                  </a:lnTo>
                  <a:lnTo>
                    <a:pt x="10" y="318"/>
                  </a:lnTo>
                  <a:lnTo>
                    <a:pt x="10" y="318"/>
                  </a:lnTo>
                  <a:lnTo>
                    <a:pt x="10" y="318"/>
                  </a:lnTo>
                  <a:lnTo>
                    <a:pt x="10" y="318"/>
                  </a:lnTo>
                  <a:lnTo>
                    <a:pt x="10" y="318"/>
                  </a:lnTo>
                  <a:lnTo>
                    <a:pt x="10" y="318"/>
                  </a:lnTo>
                  <a:close/>
                  <a:moveTo>
                    <a:pt x="17" y="318"/>
                  </a:moveTo>
                  <a:lnTo>
                    <a:pt x="17" y="318"/>
                  </a:lnTo>
                  <a:lnTo>
                    <a:pt x="17" y="318"/>
                  </a:lnTo>
                  <a:lnTo>
                    <a:pt x="17" y="318"/>
                  </a:lnTo>
                  <a:lnTo>
                    <a:pt x="17" y="318"/>
                  </a:lnTo>
                  <a:lnTo>
                    <a:pt x="19" y="318"/>
                  </a:lnTo>
                  <a:lnTo>
                    <a:pt x="19" y="318"/>
                  </a:lnTo>
                  <a:lnTo>
                    <a:pt x="19" y="318"/>
                  </a:lnTo>
                  <a:lnTo>
                    <a:pt x="19" y="318"/>
                  </a:lnTo>
                  <a:lnTo>
                    <a:pt x="19" y="318"/>
                  </a:lnTo>
                  <a:lnTo>
                    <a:pt x="19" y="318"/>
                  </a:lnTo>
                  <a:lnTo>
                    <a:pt x="19" y="318"/>
                  </a:lnTo>
                  <a:lnTo>
                    <a:pt x="19" y="318"/>
                  </a:lnTo>
                  <a:lnTo>
                    <a:pt x="19" y="318"/>
                  </a:lnTo>
                  <a:lnTo>
                    <a:pt x="19" y="318"/>
                  </a:lnTo>
                  <a:lnTo>
                    <a:pt x="19" y="318"/>
                  </a:lnTo>
                  <a:lnTo>
                    <a:pt x="19" y="318"/>
                  </a:lnTo>
                  <a:lnTo>
                    <a:pt x="19" y="318"/>
                  </a:lnTo>
                  <a:lnTo>
                    <a:pt x="19" y="318"/>
                  </a:lnTo>
                  <a:lnTo>
                    <a:pt x="19" y="318"/>
                  </a:lnTo>
                  <a:lnTo>
                    <a:pt x="19" y="318"/>
                  </a:lnTo>
                  <a:lnTo>
                    <a:pt x="19" y="318"/>
                  </a:lnTo>
                  <a:lnTo>
                    <a:pt x="19" y="318"/>
                  </a:lnTo>
                  <a:lnTo>
                    <a:pt x="19" y="318"/>
                  </a:lnTo>
                  <a:lnTo>
                    <a:pt x="19" y="318"/>
                  </a:lnTo>
                  <a:lnTo>
                    <a:pt x="19" y="318"/>
                  </a:lnTo>
                  <a:lnTo>
                    <a:pt x="17" y="318"/>
                  </a:lnTo>
                  <a:lnTo>
                    <a:pt x="17" y="318"/>
                  </a:lnTo>
                  <a:lnTo>
                    <a:pt x="17" y="318"/>
                  </a:lnTo>
                  <a:lnTo>
                    <a:pt x="17" y="318"/>
                  </a:lnTo>
                  <a:lnTo>
                    <a:pt x="17" y="318"/>
                  </a:lnTo>
                  <a:lnTo>
                    <a:pt x="17" y="318"/>
                  </a:lnTo>
                  <a:lnTo>
                    <a:pt x="17" y="320"/>
                  </a:lnTo>
                  <a:lnTo>
                    <a:pt x="17" y="320"/>
                  </a:lnTo>
                  <a:lnTo>
                    <a:pt x="17" y="318"/>
                  </a:lnTo>
                  <a:lnTo>
                    <a:pt x="17" y="320"/>
                  </a:lnTo>
                  <a:lnTo>
                    <a:pt x="17" y="318"/>
                  </a:lnTo>
                  <a:lnTo>
                    <a:pt x="17" y="320"/>
                  </a:lnTo>
                  <a:lnTo>
                    <a:pt x="17" y="320"/>
                  </a:lnTo>
                  <a:lnTo>
                    <a:pt x="17" y="320"/>
                  </a:lnTo>
                  <a:lnTo>
                    <a:pt x="17" y="320"/>
                  </a:lnTo>
                  <a:lnTo>
                    <a:pt x="17" y="318"/>
                  </a:lnTo>
                  <a:lnTo>
                    <a:pt x="17" y="320"/>
                  </a:lnTo>
                  <a:lnTo>
                    <a:pt x="17" y="318"/>
                  </a:lnTo>
                  <a:lnTo>
                    <a:pt x="15" y="318"/>
                  </a:lnTo>
                  <a:lnTo>
                    <a:pt x="15" y="320"/>
                  </a:lnTo>
                  <a:lnTo>
                    <a:pt x="15" y="320"/>
                  </a:lnTo>
                  <a:lnTo>
                    <a:pt x="15" y="320"/>
                  </a:lnTo>
                  <a:lnTo>
                    <a:pt x="15" y="320"/>
                  </a:lnTo>
                  <a:lnTo>
                    <a:pt x="15" y="320"/>
                  </a:lnTo>
                  <a:lnTo>
                    <a:pt x="15" y="320"/>
                  </a:lnTo>
                  <a:lnTo>
                    <a:pt x="15" y="320"/>
                  </a:lnTo>
                  <a:lnTo>
                    <a:pt x="15" y="318"/>
                  </a:lnTo>
                  <a:lnTo>
                    <a:pt x="15" y="318"/>
                  </a:lnTo>
                  <a:lnTo>
                    <a:pt x="15" y="318"/>
                  </a:lnTo>
                  <a:lnTo>
                    <a:pt x="15" y="318"/>
                  </a:lnTo>
                  <a:lnTo>
                    <a:pt x="15" y="318"/>
                  </a:lnTo>
                  <a:lnTo>
                    <a:pt x="15" y="318"/>
                  </a:lnTo>
                  <a:lnTo>
                    <a:pt x="15" y="318"/>
                  </a:lnTo>
                  <a:lnTo>
                    <a:pt x="15" y="318"/>
                  </a:lnTo>
                  <a:lnTo>
                    <a:pt x="15" y="318"/>
                  </a:lnTo>
                  <a:lnTo>
                    <a:pt x="15" y="318"/>
                  </a:lnTo>
                  <a:lnTo>
                    <a:pt x="13" y="318"/>
                  </a:lnTo>
                  <a:lnTo>
                    <a:pt x="13" y="318"/>
                  </a:lnTo>
                  <a:lnTo>
                    <a:pt x="13" y="318"/>
                  </a:lnTo>
                  <a:lnTo>
                    <a:pt x="13" y="318"/>
                  </a:lnTo>
                  <a:lnTo>
                    <a:pt x="13" y="318"/>
                  </a:lnTo>
                  <a:lnTo>
                    <a:pt x="13" y="318"/>
                  </a:lnTo>
                  <a:lnTo>
                    <a:pt x="13" y="318"/>
                  </a:lnTo>
                  <a:lnTo>
                    <a:pt x="13" y="318"/>
                  </a:lnTo>
                  <a:lnTo>
                    <a:pt x="13" y="318"/>
                  </a:lnTo>
                  <a:lnTo>
                    <a:pt x="13" y="318"/>
                  </a:lnTo>
                  <a:lnTo>
                    <a:pt x="13" y="318"/>
                  </a:lnTo>
                  <a:lnTo>
                    <a:pt x="13" y="318"/>
                  </a:lnTo>
                  <a:lnTo>
                    <a:pt x="13" y="318"/>
                  </a:lnTo>
                  <a:lnTo>
                    <a:pt x="13" y="318"/>
                  </a:lnTo>
                  <a:lnTo>
                    <a:pt x="13" y="318"/>
                  </a:lnTo>
                  <a:lnTo>
                    <a:pt x="13" y="318"/>
                  </a:lnTo>
                  <a:lnTo>
                    <a:pt x="13" y="318"/>
                  </a:lnTo>
                  <a:lnTo>
                    <a:pt x="13" y="318"/>
                  </a:lnTo>
                  <a:lnTo>
                    <a:pt x="13" y="318"/>
                  </a:lnTo>
                  <a:lnTo>
                    <a:pt x="13" y="318"/>
                  </a:lnTo>
                  <a:lnTo>
                    <a:pt x="15" y="318"/>
                  </a:lnTo>
                  <a:lnTo>
                    <a:pt x="15" y="318"/>
                  </a:lnTo>
                  <a:lnTo>
                    <a:pt x="15" y="318"/>
                  </a:lnTo>
                  <a:lnTo>
                    <a:pt x="15" y="318"/>
                  </a:lnTo>
                  <a:lnTo>
                    <a:pt x="15" y="318"/>
                  </a:lnTo>
                  <a:lnTo>
                    <a:pt x="15" y="318"/>
                  </a:lnTo>
                  <a:lnTo>
                    <a:pt x="15" y="318"/>
                  </a:lnTo>
                  <a:lnTo>
                    <a:pt x="15" y="318"/>
                  </a:lnTo>
                  <a:lnTo>
                    <a:pt x="15" y="318"/>
                  </a:lnTo>
                  <a:lnTo>
                    <a:pt x="15" y="318"/>
                  </a:lnTo>
                  <a:lnTo>
                    <a:pt x="15" y="318"/>
                  </a:lnTo>
                  <a:lnTo>
                    <a:pt x="15" y="316"/>
                  </a:lnTo>
                  <a:lnTo>
                    <a:pt x="17" y="316"/>
                  </a:lnTo>
                  <a:lnTo>
                    <a:pt x="17" y="316"/>
                  </a:lnTo>
                  <a:lnTo>
                    <a:pt x="17" y="316"/>
                  </a:lnTo>
                  <a:lnTo>
                    <a:pt x="17" y="316"/>
                  </a:lnTo>
                  <a:lnTo>
                    <a:pt x="17" y="316"/>
                  </a:lnTo>
                  <a:lnTo>
                    <a:pt x="17" y="316"/>
                  </a:lnTo>
                  <a:lnTo>
                    <a:pt x="17" y="316"/>
                  </a:lnTo>
                  <a:lnTo>
                    <a:pt x="17" y="316"/>
                  </a:lnTo>
                  <a:lnTo>
                    <a:pt x="17" y="316"/>
                  </a:lnTo>
                  <a:lnTo>
                    <a:pt x="17" y="318"/>
                  </a:lnTo>
                  <a:close/>
                  <a:moveTo>
                    <a:pt x="114" y="212"/>
                  </a:moveTo>
                  <a:lnTo>
                    <a:pt x="114" y="212"/>
                  </a:lnTo>
                  <a:lnTo>
                    <a:pt x="114" y="212"/>
                  </a:lnTo>
                  <a:lnTo>
                    <a:pt x="114" y="212"/>
                  </a:lnTo>
                  <a:lnTo>
                    <a:pt x="114" y="212"/>
                  </a:lnTo>
                  <a:lnTo>
                    <a:pt x="114" y="212"/>
                  </a:lnTo>
                  <a:lnTo>
                    <a:pt x="114" y="212"/>
                  </a:lnTo>
                  <a:lnTo>
                    <a:pt x="114" y="212"/>
                  </a:lnTo>
                  <a:lnTo>
                    <a:pt x="114" y="212"/>
                  </a:lnTo>
                  <a:lnTo>
                    <a:pt x="114" y="212"/>
                  </a:lnTo>
                  <a:lnTo>
                    <a:pt x="114" y="212"/>
                  </a:lnTo>
                  <a:lnTo>
                    <a:pt x="114" y="212"/>
                  </a:lnTo>
                  <a:lnTo>
                    <a:pt x="114" y="212"/>
                  </a:lnTo>
                  <a:lnTo>
                    <a:pt x="114" y="212"/>
                  </a:lnTo>
                  <a:lnTo>
                    <a:pt x="114" y="212"/>
                  </a:lnTo>
                  <a:lnTo>
                    <a:pt x="114" y="212"/>
                  </a:lnTo>
                  <a:lnTo>
                    <a:pt x="114" y="212"/>
                  </a:lnTo>
                  <a:lnTo>
                    <a:pt x="114" y="212"/>
                  </a:lnTo>
                  <a:lnTo>
                    <a:pt x="114" y="212"/>
                  </a:lnTo>
                  <a:lnTo>
                    <a:pt x="114" y="212"/>
                  </a:lnTo>
                  <a:lnTo>
                    <a:pt x="114" y="212"/>
                  </a:lnTo>
                  <a:lnTo>
                    <a:pt x="114" y="212"/>
                  </a:lnTo>
                  <a:close/>
                  <a:moveTo>
                    <a:pt x="93" y="208"/>
                  </a:moveTo>
                  <a:lnTo>
                    <a:pt x="93" y="208"/>
                  </a:lnTo>
                  <a:lnTo>
                    <a:pt x="93" y="208"/>
                  </a:lnTo>
                  <a:lnTo>
                    <a:pt x="93" y="208"/>
                  </a:lnTo>
                  <a:lnTo>
                    <a:pt x="93" y="208"/>
                  </a:lnTo>
                  <a:lnTo>
                    <a:pt x="92" y="208"/>
                  </a:lnTo>
                  <a:lnTo>
                    <a:pt x="92" y="208"/>
                  </a:lnTo>
                  <a:lnTo>
                    <a:pt x="92" y="208"/>
                  </a:lnTo>
                  <a:lnTo>
                    <a:pt x="92" y="208"/>
                  </a:lnTo>
                  <a:lnTo>
                    <a:pt x="92" y="208"/>
                  </a:lnTo>
                  <a:lnTo>
                    <a:pt x="92" y="208"/>
                  </a:lnTo>
                  <a:lnTo>
                    <a:pt x="92" y="208"/>
                  </a:lnTo>
                  <a:lnTo>
                    <a:pt x="92" y="208"/>
                  </a:lnTo>
                  <a:lnTo>
                    <a:pt x="92" y="208"/>
                  </a:lnTo>
                  <a:lnTo>
                    <a:pt x="92" y="208"/>
                  </a:lnTo>
                  <a:lnTo>
                    <a:pt x="92" y="208"/>
                  </a:lnTo>
                  <a:lnTo>
                    <a:pt x="92" y="208"/>
                  </a:lnTo>
                  <a:lnTo>
                    <a:pt x="92" y="208"/>
                  </a:lnTo>
                  <a:lnTo>
                    <a:pt x="93" y="208"/>
                  </a:lnTo>
                  <a:lnTo>
                    <a:pt x="93" y="208"/>
                  </a:lnTo>
                  <a:lnTo>
                    <a:pt x="93" y="208"/>
                  </a:lnTo>
                  <a:lnTo>
                    <a:pt x="93" y="208"/>
                  </a:lnTo>
                  <a:close/>
                  <a:moveTo>
                    <a:pt x="112" y="203"/>
                  </a:moveTo>
                  <a:lnTo>
                    <a:pt x="112" y="203"/>
                  </a:lnTo>
                  <a:lnTo>
                    <a:pt x="112" y="203"/>
                  </a:lnTo>
                  <a:lnTo>
                    <a:pt x="112" y="203"/>
                  </a:lnTo>
                  <a:lnTo>
                    <a:pt x="112" y="203"/>
                  </a:lnTo>
                  <a:lnTo>
                    <a:pt x="112" y="203"/>
                  </a:lnTo>
                  <a:lnTo>
                    <a:pt x="112" y="203"/>
                  </a:lnTo>
                  <a:lnTo>
                    <a:pt x="112" y="203"/>
                  </a:lnTo>
                  <a:lnTo>
                    <a:pt x="112" y="203"/>
                  </a:lnTo>
                  <a:lnTo>
                    <a:pt x="112" y="203"/>
                  </a:lnTo>
                  <a:lnTo>
                    <a:pt x="112" y="205"/>
                  </a:lnTo>
                  <a:lnTo>
                    <a:pt x="112" y="205"/>
                  </a:lnTo>
                  <a:lnTo>
                    <a:pt x="112" y="203"/>
                  </a:lnTo>
                  <a:lnTo>
                    <a:pt x="112" y="203"/>
                  </a:lnTo>
                  <a:lnTo>
                    <a:pt x="112" y="203"/>
                  </a:lnTo>
                  <a:lnTo>
                    <a:pt x="112" y="203"/>
                  </a:lnTo>
                  <a:lnTo>
                    <a:pt x="112" y="203"/>
                  </a:lnTo>
                  <a:lnTo>
                    <a:pt x="112" y="203"/>
                  </a:lnTo>
                  <a:lnTo>
                    <a:pt x="112" y="203"/>
                  </a:lnTo>
                  <a:lnTo>
                    <a:pt x="112" y="203"/>
                  </a:lnTo>
                  <a:lnTo>
                    <a:pt x="112" y="203"/>
                  </a:lnTo>
                  <a:lnTo>
                    <a:pt x="112" y="203"/>
                  </a:lnTo>
                  <a:close/>
                  <a:moveTo>
                    <a:pt x="112" y="201"/>
                  </a:moveTo>
                  <a:lnTo>
                    <a:pt x="112" y="201"/>
                  </a:lnTo>
                  <a:lnTo>
                    <a:pt x="112" y="201"/>
                  </a:lnTo>
                  <a:lnTo>
                    <a:pt x="112" y="201"/>
                  </a:lnTo>
                  <a:lnTo>
                    <a:pt x="112" y="201"/>
                  </a:lnTo>
                  <a:lnTo>
                    <a:pt x="112" y="201"/>
                  </a:lnTo>
                  <a:lnTo>
                    <a:pt x="112" y="201"/>
                  </a:lnTo>
                  <a:lnTo>
                    <a:pt x="112" y="201"/>
                  </a:lnTo>
                  <a:lnTo>
                    <a:pt x="112" y="201"/>
                  </a:lnTo>
                  <a:lnTo>
                    <a:pt x="112" y="201"/>
                  </a:lnTo>
                  <a:lnTo>
                    <a:pt x="112" y="201"/>
                  </a:lnTo>
                  <a:lnTo>
                    <a:pt x="112" y="201"/>
                  </a:lnTo>
                  <a:lnTo>
                    <a:pt x="112" y="201"/>
                  </a:lnTo>
                  <a:lnTo>
                    <a:pt x="112" y="201"/>
                  </a:lnTo>
                  <a:lnTo>
                    <a:pt x="112" y="201"/>
                  </a:lnTo>
                  <a:lnTo>
                    <a:pt x="112" y="201"/>
                  </a:lnTo>
                  <a:lnTo>
                    <a:pt x="112" y="201"/>
                  </a:lnTo>
                  <a:lnTo>
                    <a:pt x="112" y="201"/>
                  </a:lnTo>
                  <a:lnTo>
                    <a:pt x="112" y="201"/>
                  </a:lnTo>
                  <a:lnTo>
                    <a:pt x="112" y="201"/>
                  </a:lnTo>
                  <a:lnTo>
                    <a:pt x="112" y="201"/>
                  </a:lnTo>
                  <a:close/>
                  <a:moveTo>
                    <a:pt x="112" y="201"/>
                  </a:moveTo>
                  <a:lnTo>
                    <a:pt x="112" y="201"/>
                  </a:lnTo>
                  <a:lnTo>
                    <a:pt x="112" y="201"/>
                  </a:lnTo>
                  <a:lnTo>
                    <a:pt x="112" y="201"/>
                  </a:lnTo>
                  <a:lnTo>
                    <a:pt x="112" y="201"/>
                  </a:lnTo>
                  <a:lnTo>
                    <a:pt x="112" y="201"/>
                  </a:lnTo>
                  <a:lnTo>
                    <a:pt x="112" y="201"/>
                  </a:lnTo>
                  <a:lnTo>
                    <a:pt x="112" y="201"/>
                  </a:lnTo>
                  <a:lnTo>
                    <a:pt x="112" y="201"/>
                  </a:lnTo>
                  <a:lnTo>
                    <a:pt x="112" y="201"/>
                  </a:lnTo>
                  <a:lnTo>
                    <a:pt x="112" y="201"/>
                  </a:lnTo>
                  <a:lnTo>
                    <a:pt x="110" y="201"/>
                  </a:lnTo>
                  <a:lnTo>
                    <a:pt x="110" y="201"/>
                  </a:lnTo>
                  <a:lnTo>
                    <a:pt x="110" y="201"/>
                  </a:lnTo>
                  <a:lnTo>
                    <a:pt x="110" y="201"/>
                  </a:lnTo>
                  <a:lnTo>
                    <a:pt x="110" y="201"/>
                  </a:lnTo>
                  <a:lnTo>
                    <a:pt x="110" y="201"/>
                  </a:lnTo>
                  <a:lnTo>
                    <a:pt x="110" y="201"/>
                  </a:lnTo>
                  <a:lnTo>
                    <a:pt x="110" y="201"/>
                  </a:lnTo>
                  <a:lnTo>
                    <a:pt x="112" y="201"/>
                  </a:lnTo>
                  <a:lnTo>
                    <a:pt x="112" y="201"/>
                  </a:lnTo>
                  <a:lnTo>
                    <a:pt x="112" y="201"/>
                  </a:lnTo>
                  <a:lnTo>
                    <a:pt x="112" y="201"/>
                  </a:lnTo>
                  <a:lnTo>
                    <a:pt x="112" y="201"/>
                  </a:lnTo>
                  <a:lnTo>
                    <a:pt x="112" y="201"/>
                  </a:lnTo>
                  <a:lnTo>
                    <a:pt x="112" y="201"/>
                  </a:lnTo>
                  <a:close/>
                  <a:moveTo>
                    <a:pt x="112" y="102"/>
                  </a:moveTo>
                  <a:lnTo>
                    <a:pt x="112" y="102"/>
                  </a:lnTo>
                  <a:lnTo>
                    <a:pt x="112" y="102"/>
                  </a:lnTo>
                  <a:lnTo>
                    <a:pt x="114" y="102"/>
                  </a:lnTo>
                  <a:lnTo>
                    <a:pt x="114" y="102"/>
                  </a:lnTo>
                  <a:lnTo>
                    <a:pt x="114" y="102"/>
                  </a:lnTo>
                  <a:lnTo>
                    <a:pt x="114" y="102"/>
                  </a:lnTo>
                  <a:lnTo>
                    <a:pt x="114" y="102"/>
                  </a:lnTo>
                  <a:lnTo>
                    <a:pt x="114" y="102"/>
                  </a:lnTo>
                  <a:lnTo>
                    <a:pt x="112" y="102"/>
                  </a:lnTo>
                  <a:lnTo>
                    <a:pt x="112" y="102"/>
                  </a:lnTo>
                  <a:lnTo>
                    <a:pt x="112" y="102"/>
                  </a:lnTo>
                  <a:lnTo>
                    <a:pt x="112" y="102"/>
                  </a:lnTo>
                  <a:lnTo>
                    <a:pt x="112" y="102"/>
                  </a:lnTo>
                  <a:close/>
                  <a:moveTo>
                    <a:pt x="90" y="90"/>
                  </a:moveTo>
                  <a:lnTo>
                    <a:pt x="90" y="91"/>
                  </a:lnTo>
                  <a:lnTo>
                    <a:pt x="90" y="91"/>
                  </a:lnTo>
                  <a:lnTo>
                    <a:pt x="90" y="90"/>
                  </a:lnTo>
                  <a:lnTo>
                    <a:pt x="90" y="90"/>
                  </a:lnTo>
                  <a:lnTo>
                    <a:pt x="90" y="90"/>
                  </a:lnTo>
                  <a:lnTo>
                    <a:pt x="90" y="91"/>
                  </a:lnTo>
                  <a:lnTo>
                    <a:pt x="90" y="90"/>
                  </a:lnTo>
                  <a:lnTo>
                    <a:pt x="90" y="90"/>
                  </a:lnTo>
                  <a:lnTo>
                    <a:pt x="90" y="91"/>
                  </a:lnTo>
                  <a:lnTo>
                    <a:pt x="90" y="91"/>
                  </a:lnTo>
                  <a:lnTo>
                    <a:pt x="90" y="91"/>
                  </a:lnTo>
                  <a:lnTo>
                    <a:pt x="90" y="91"/>
                  </a:lnTo>
                  <a:lnTo>
                    <a:pt x="90" y="91"/>
                  </a:lnTo>
                  <a:lnTo>
                    <a:pt x="90" y="90"/>
                  </a:lnTo>
                  <a:lnTo>
                    <a:pt x="90" y="90"/>
                  </a:lnTo>
                  <a:lnTo>
                    <a:pt x="90" y="90"/>
                  </a:lnTo>
                  <a:close/>
                  <a:moveTo>
                    <a:pt x="28" y="0"/>
                  </a:moveTo>
                  <a:lnTo>
                    <a:pt x="28" y="0"/>
                  </a:lnTo>
                  <a:lnTo>
                    <a:pt x="28" y="0"/>
                  </a:lnTo>
                  <a:lnTo>
                    <a:pt x="28" y="0"/>
                  </a:lnTo>
                  <a:lnTo>
                    <a:pt x="28" y="0"/>
                  </a:lnTo>
                  <a:lnTo>
                    <a:pt x="28" y="0"/>
                  </a:lnTo>
                  <a:lnTo>
                    <a:pt x="28" y="0"/>
                  </a:lnTo>
                  <a:lnTo>
                    <a:pt x="28" y="0"/>
                  </a:lnTo>
                  <a:lnTo>
                    <a:pt x="28" y="0"/>
                  </a:lnTo>
                  <a:lnTo>
                    <a:pt x="28" y="2"/>
                  </a:lnTo>
                  <a:lnTo>
                    <a:pt x="28" y="2"/>
                  </a:lnTo>
                  <a:lnTo>
                    <a:pt x="28" y="2"/>
                  </a:lnTo>
                  <a:lnTo>
                    <a:pt x="28" y="2"/>
                  </a:lnTo>
                  <a:lnTo>
                    <a:pt x="28" y="2"/>
                  </a:lnTo>
                  <a:lnTo>
                    <a:pt x="28" y="2"/>
                  </a:lnTo>
                  <a:lnTo>
                    <a:pt x="28" y="2"/>
                  </a:lnTo>
                  <a:lnTo>
                    <a:pt x="28" y="2"/>
                  </a:lnTo>
                  <a:lnTo>
                    <a:pt x="28" y="2"/>
                  </a:lnTo>
                  <a:lnTo>
                    <a:pt x="28" y="2"/>
                  </a:lnTo>
                  <a:lnTo>
                    <a:pt x="28" y="2"/>
                  </a:lnTo>
                  <a:lnTo>
                    <a:pt x="28" y="2"/>
                  </a:lnTo>
                  <a:lnTo>
                    <a:pt x="28" y="2"/>
                  </a:lnTo>
                  <a:lnTo>
                    <a:pt x="28" y="2"/>
                  </a:lnTo>
                  <a:lnTo>
                    <a:pt x="28" y="2"/>
                  </a:lnTo>
                  <a:lnTo>
                    <a:pt x="28" y="2"/>
                  </a:lnTo>
                  <a:lnTo>
                    <a:pt x="28" y="0"/>
                  </a:lnTo>
                  <a:lnTo>
                    <a:pt x="28" y="0"/>
                  </a:lnTo>
                  <a:lnTo>
                    <a:pt x="28" y="0"/>
                  </a:lnTo>
                  <a:lnTo>
                    <a:pt x="28" y="0"/>
                  </a:lnTo>
                  <a:lnTo>
                    <a:pt x="28" y="0"/>
                  </a:lnTo>
                  <a:lnTo>
                    <a:pt x="28" y="0"/>
                  </a:lnTo>
                  <a:lnTo>
                    <a:pt x="28" y="0"/>
                  </a:lnTo>
                  <a:lnTo>
                    <a:pt x="28" y="0"/>
                  </a:lnTo>
                  <a:lnTo>
                    <a:pt x="28" y="0"/>
                  </a:lnTo>
                  <a:lnTo>
                    <a:pt x="28" y="0"/>
                  </a:lnTo>
                  <a:lnTo>
                    <a:pt x="28" y="0"/>
                  </a:lnTo>
                  <a:lnTo>
                    <a:pt x="28" y="0"/>
                  </a:lnTo>
                  <a:close/>
                  <a:moveTo>
                    <a:pt x="31" y="0"/>
                  </a:moveTo>
                  <a:lnTo>
                    <a:pt x="31" y="0"/>
                  </a:lnTo>
                  <a:lnTo>
                    <a:pt x="31" y="0"/>
                  </a:lnTo>
                  <a:lnTo>
                    <a:pt x="31" y="0"/>
                  </a:lnTo>
                  <a:lnTo>
                    <a:pt x="31" y="0"/>
                  </a:lnTo>
                  <a:lnTo>
                    <a:pt x="31" y="0"/>
                  </a:lnTo>
                  <a:lnTo>
                    <a:pt x="31" y="0"/>
                  </a:lnTo>
                  <a:lnTo>
                    <a:pt x="31" y="0"/>
                  </a:lnTo>
                  <a:lnTo>
                    <a:pt x="31" y="0"/>
                  </a:lnTo>
                  <a:lnTo>
                    <a:pt x="31" y="0"/>
                  </a:lnTo>
                  <a:lnTo>
                    <a:pt x="31" y="0"/>
                  </a:lnTo>
                  <a:lnTo>
                    <a:pt x="31" y="0"/>
                  </a:lnTo>
                  <a:lnTo>
                    <a:pt x="31" y="0"/>
                  </a:lnTo>
                  <a:lnTo>
                    <a:pt x="31" y="0"/>
                  </a:lnTo>
                  <a:lnTo>
                    <a:pt x="31" y="0"/>
                  </a:lnTo>
                  <a:lnTo>
                    <a:pt x="31" y="0"/>
                  </a:lnTo>
                  <a:lnTo>
                    <a:pt x="31" y="0"/>
                  </a:lnTo>
                  <a:lnTo>
                    <a:pt x="31" y="0"/>
                  </a:lnTo>
                  <a:lnTo>
                    <a:pt x="31" y="0"/>
                  </a:lnTo>
                  <a:lnTo>
                    <a:pt x="31" y="0"/>
                  </a:lnTo>
                  <a:lnTo>
                    <a:pt x="31" y="0"/>
                  </a:lnTo>
                  <a:close/>
                  <a:moveTo>
                    <a:pt x="33" y="0"/>
                  </a:moveTo>
                  <a:lnTo>
                    <a:pt x="33" y="0"/>
                  </a:lnTo>
                  <a:lnTo>
                    <a:pt x="33" y="0"/>
                  </a:lnTo>
                  <a:lnTo>
                    <a:pt x="33" y="0"/>
                  </a:lnTo>
                  <a:lnTo>
                    <a:pt x="33" y="0"/>
                  </a:lnTo>
                  <a:lnTo>
                    <a:pt x="33" y="0"/>
                  </a:lnTo>
                  <a:lnTo>
                    <a:pt x="33" y="0"/>
                  </a:lnTo>
                  <a:lnTo>
                    <a:pt x="35" y="0"/>
                  </a:lnTo>
                  <a:lnTo>
                    <a:pt x="35" y="0"/>
                  </a:lnTo>
                  <a:lnTo>
                    <a:pt x="33" y="0"/>
                  </a:lnTo>
                  <a:lnTo>
                    <a:pt x="33" y="0"/>
                  </a:lnTo>
                  <a:lnTo>
                    <a:pt x="33" y="0"/>
                  </a:lnTo>
                  <a:lnTo>
                    <a:pt x="33" y="2"/>
                  </a:lnTo>
                  <a:lnTo>
                    <a:pt x="33" y="2"/>
                  </a:lnTo>
                  <a:lnTo>
                    <a:pt x="33" y="2"/>
                  </a:lnTo>
                  <a:lnTo>
                    <a:pt x="33" y="2"/>
                  </a:lnTo>
                  <a:lnTo>
                    <a:pt x="33" y="0"/>
                  </a:lnTo>
                  <a:lnTo>
                    <a:pt x="33" y="0"/>
                  </a:lnTo>
                  <a:lnTo>
                    <a:pt x="33" y="0"/>
                  </a:lnTo>
                  <a:lnTo>
                    <a:pt x="33" y="0"/>
                  </a:lnTo>
                  <a:lnTo>
                    <a:pt x="33" y="0"/>
                  </a:lnTo>
                  <a:lnTo>
                    <a:pt x="33" y="0"/>
                  </a:lnTo>
                  <a:lnTo>
                    <a:pt x="33" y="0"/>
                  </a:lnTo>
                  <a:lnTo>
                    <a:pt x="33" y="0"/>
                  </a:lnTo>
                  <a:lnTo>
                    <a:pt x="33" y="0"/>
                  </a:lnTo>
                  <a:lnTo>
                    <a:pt x="33" y="0"/>
                  </a:lnTo>
                  <a:lnTo>
                    <a:pt x="33" y="0"/>
                  </a:lnTo>
                  <a:lnTo>
                    <a:pt x="33" y="0"/>
                  </a:lnTo>
                  <a:lnTo>
                    <a:pt x="33" y="0"/>
                  </a:lnTo>
                  <a:lnTo>
                    <a:pt x="33" y="0"/>
                  </a:lnTo>
                  <a:lnTo>
                    <a:pt x="33" y="0"/>
                  </a:lnTo>
                  <a:lnTo>
                    <a:pt x="33" y="0"/>
                  </a:lnTo>
                  <a:lnTo>
                    <a:pt x="33" y="0"/>
                  </a:lnTo>
                  <a:close/>
                </a:path>
              </a:pathLst>
            </a:custGeom>
            <a:grpFill/>
            <a:ln w="3175" cap="rnd" cmpd="sng">
              <a:solidFill>
                <a:schemeClr val="bg1"/>
              </a:solidFill>
              <a:prstDash val="solid"/>
              <a:round/>
              <a:headEnd type="none" w="med" len="med"/>
              <a:tailEnd type="none" w="med" len="med"/>
            </a:ln>
            <a:effectLst/>
          </p:spPr>
          <p:txBody>
            <a:bodyPr/>
            <a:lstStyle/>
            <a:p>
              <a:endParaRPr lang="en-US" dirty="0">
                <a:solidFill>
                  <a:srgbClr val="000000"/>
                </a:solidFill>
              </a:endParaRPr>
            </a:p>
          </p:txBody>
        </p:sp>
        <p:sp>
          <p:nvSpPr>
            <p:cNvPr id="153" name="Freeform 152"/>
            <p:cNvSpPr>
              <a:spLocks noEditPoints="1"/>
            </p:cNvSpPr>
            <p:nvPr/>
          </p:nvSpPr>
          <p:spPr bwMode="auto">
            <a:xfrm>
              <a:off x="2690403" y="3337540"/>
              <a:ext cx="327107" cy="618068"/>
            </a:xfrm>
            <a:custGeom>
              <a:avLst/>
              <a:gdLst>
                <a:gd name="T0" fmla="*/ 2 w 181"/>
                <a:gd name="T1" fmla="*/ 342 h 342"/>
                <a:gd name="T2" fmla="*/ 4 w 181"/>
                <a:gd name="T3" fmla="*/ 342 h 342"/>
                <a:gd name="T4" fmla="*/ 2 w 181"/>
                <a:gd name="T5" fmla="*/ 342 h 342"/>
                <a:gd name="T6" fmla="*/ 0 w 181"/>
                <a:gd name="T7" fmla="*/ 342 h 342"/>
                <a:gd name="T8" fmla="*/ 57 w 181"/>
                <a:gd name="T9" fmla="*/ 322 h 342"/>
                <a:gd name="T10" fmla="*/ 51 w 181"/>
                <a:gd name="T11" fmla="*/ 318 h 342"/>
                <a:gd name="T12" fmla="*/ 112 w 181"/>
                <a:gd name="T13" fmla="*/ 269 h 342"/>
                <a:gd name="T14" fmla="*/ 112 w 181"/>
                <a:gd name="T15" fmla="*/ 269 h 342"/>
                <a:gd name="T16" fmla="*/ 110 w 181"/>
                <a:gd name="T17" fmla="*/ 240 h 342"/>
                <a:gd name="T18" fmla="*/ 139 w 181"/>
                <a:gd name="T19" fmla="*/ 221 h 342"/>
                <a:gd name="T20" fmla="*/ 134 w 181"/>
                <a:gd name="T21" fmla="*/ 220 h 342"/>
                <a:gd name="T22" fmla="*/ 143 w 181"/>
                <a:gd name="T23" fmla="*/ 218 h 342"/>
                <a:gd name="T24" fmla="*/ 152 w 181"/>
                <a:gd name="T25" fmla="*/ 212 h 342"/>
                <a:gd name="T26" fmla="*/ 123 w 181"/>
                <a:gd name="T27" fmla="*/ 212 h 342"/>
                <a:gd name="T28" fmla="*/ 143 w 181"/>
                <a:gd name="T29" fmla="*/ 205 h 342"/>
                <a:gd name="T30" fmla="*/ 143 w 181"/>
                <a:gd name="T31" fmla="*/ 205 h 342"/>
                <a:gd name="T32" fmla="*/ 143 w 181"/>
                <a:gd name="T33" fmla="*/ 205 h 342"/>
                <a:gd name="T34" fmla="*/ 143 w 181"/>
                <a:gd name="T35" fmla="*/ 205 h 342"/>
                <a:gd name="T36" fmla="*/ 143 w 181"/>
                <a:gd name="T37" fmla="*/ 205 h 342"/>
                <a:gd name="T38" fmla="*/ 143 w 181"/>
                <a:gd name="T39" fmla="*/ 205 h 342"/>
                <a:gd name="T40" fmla="*/ 143 w 181"/>
                <a:gd name="T41" fmla="*/ 205 h 342"/>
                <a:gd name="T42" fmla="*/ 143 w 181"/>
                <a:gd name="T43" fmla="*/ 205 h 342"/>
                <a:gd name="T44" fmla="*/ 143 w 181"/>
                <a:gd name="T45" fmla="*/ 205 h 342"/>
                <a:gd name="T46" fmla="*/ 143 w 181"/>
                <a:gd name="T47" fmla="*/ 205 h 342"/>
                <a:gd name="T48" fmla="*/ 143 w 181"/>
                <a:gd name="T49" fmla="*/ 203 h 342"/>
                <a:gd name="T50" fmla="*/ 143 w 181"/>
                <a:gd name="T51" fmla="*/ 203 h 342"/>
                <a:gd name="T52" fmla="*/ 143 w 181"/>
                <a:gd name="T53" fmla="*/ 203 h 342"/>
                <a:gd name="T54" fmla="*/ 143 w 181"/>
                <a:gd name="T55" fmla="*/ 203 h 342"/>
                <a:gd name="T56" fmla="*/ 143 w 181"/>
                <a:gd name="T57" fmla="*/ 203 h 342"/>
                <a:gd name="T58" fmla="*/ 143 w 181"/>
                <a:gd name="T59" fmla="*/ 203 h 342"/>
                <a:gd name="T60" fmla="*/ 143 w 181"/>
                <a:gd name="T61" fmla="*/ 203 h 342"/>
                <a:gd name="T62" fmla="*/ 143 w 181"/>
                <a:gd name="T63" fmla="*/ 203 h 342"/>
                <a:gd name="T64" fmla="*/ 143 w 181"/>
                <a:gd name="T65" fmla="*/ 203 h 342"/>
                <a:gd name="T66" fmla="*/ 143 w 181"/>
                <a:gd name="T67" fmla="*/ 203 h 342"/>
                <a:gd name="T68" fmla="*/ 179 w 181"/>
                <a:gd name="T69" fmla="*/ 143 h 342"/>
                <a:gd name="T70" fmla="*/ 181 w 181"/>
                <a:gd name="T71" fmla="*/ 143 h 342"/>
                <a:gd name="T72" fmla="*/ 179 w 181"/>
                <a:gd name="T73" fmla="*/ 143 h 342"/>
                <a:gd name="T74" fmla="*/ 141 w 181"/>
                <a:gd name="T75" fmla="*/ 106 h 342"/>
                <a:gd name="T76" fmla="*/ 135 w 181"/>
                <a:gd name="T77" fmla="*/ 101 h 342"/>
                <a:gd name="T78" fmla="*/ 110 w 181"/>
                <a:gd name="T79" fmla="*/ 97 h 342"/>
                <a:gd name="T80" fmla="*/ 110 w 181"/>
                <a:gd name="T81" fmla="*/ 97 h 342"/>
                <a:gd name="T82" fmla="*/ 110 w 181"/>
                <a:gd name="T83" fmla="*/ 97 h 342"/>
                <a:gd name="T84" fmla="*/ 117 w 181"/>
                <a:gd name="T85" fmla="*/ 95 h 342"/>
                <a:gd name="T86" fmla="*/ 123 w 181"/>
                <a:gd name="T87" fmla="*/ 95 h 342"/>
                <a:gd name="T88" fmla="*/ 139 w 181"/>
                <a:gd name="T89" fmla="*/ 95 h 342"/>
                <a:gd name="T90" fmla="*/ 119 w 181"/>
                <a:gd name="T91" fmla="*/ 95 h 342"/>
                <a:gd name="T92" fmla="*/ 121 w 181"/>
                <a:gd name="T93" fmla="*/ 95 h 342"/>
                <a:gd name="T94" fmla="*/ 121 w 181"/>
                <a:gd name="T95" fmla="*/ 95 h 342"/>
                <a:gd name="T96" fmla="*/ 62 w 181"/>
                <a:gd name="T97" fmla="*/ 20 h 342"/>
                <a:gd name="T98" fmla="*/ 66 w 181"/>
                <a:gd name="T99" fmla="*/ 11 h 342"/>
                <a:gd name="T100" fmla="*/ 59 w 181"/>
                <a:gd name="T101" fmla="*/ 11 h 342"/>
                <a:gd name="T102" fmla="*/ 59 w 181"/>
                <a:gd name="T103" fmla="*/ 11 h 342"/>
                <a:gd name="T104" fmla="*/ 61 w 181"/>
                <a:gd name="T105" fmla="*/ 9 h 342"/>
                <a:gd name="T106" fmla="*/ 61 w 181"/>
                <a:gd name="T107" fmla="*/ 9 h 342"/>
                <a:gd name="T108" fmla="*/ 62 w 181"/>
                <a:gd name="T109" fmla="*/ 8 h 342"/>
                <a:gd name="T110" fmla="*/ 61 w 181"/>
                <a:gd name="T111" fmla="*/ 4 h 342"/>
                <a:gd name="T112" fmla="*/ 61 w 181"/>
                <a:gd name="T113" fmla="*/ 4 h 342"/>
                <a:gd name="T114" fmla="*/ 64 w 181"/>
                <a:gd name="T115" fmla="*/ 4 h 342"/>
                <a:gd name="T116" fmla="*/ 64 w 181"/>
                <a:gd name="T117" fmla="*/ 0 h 342"/>
                <a:gd name="T118" fmla="*/ 64 w 181"/>
                <a:gd name="T119"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1" h="342">
                  <a:moveTo>
                    <a:pt x="4" y="342"/>
                  </a:moveTo>
                  <a:lnTo>
                    <a:pt x="4" y="342"/>
                  </a:lnTo>
                  <a:lnTo>
                    <a:pt x="4" y="342"/>
                  </a:lnTo>
                  <a:lnTo>
                    <a:pt x="4" y="342"/>
                  </a:lnTo>
                  <a:lnTo>
                    <a:pt x="2" y="342"/>
                  </a:lnTo>
                  <a:lnTo>
                    <a:pt x="2" y="342"/>
                  </a:lnTo>
                  <a:lnTo>
                    <a:pt x="2" y="342"/>
                  </a:lnTo>
                  <a:lnTo>
                    <a:pt x="2" y="342"/>
                  </a:lnTo>
                  <a:lnTo>
                    <a:pt x="2" y="342"/>
                  </a:lnTo>
                  <a:lnTo>
                    <a:pt x="2" y="342"/>
                  </a:lnTo>
                  <a:lnTo>
                    <a:pt x="4" y="342"/>
                  </a:lnTo>
                  <a:lnTo>
                    <a:pt x="4" y="342"/>
                  </a:lnTo>
                  <a:lnTo>
                    <a:pt x="4" y="342"/>
                  </a:lnTo>
                  <a:close/>
                  <a:moveTo>
                    <a:pt x="2" y="342"/>
                  </a:moveTo>
                  <a:lnTo>
                    <a:pt x="2" y="342"/>
                  </a:lnTo>
                  <a:lnTo>
                    <a:pt x="2" y="342"/>
                  </a:lnTo>
                  <a:lnTo>
                    <a:pt x="2" y="342"/>
                  </a:lnTo>
                  <a:lnTo>
                    <a:pt x="2" y="342"/>
                  </a:lnTo>
                  <a:close/>
                  <a:moveTo>
                    <a:pt x="0" y="342"/>
                  </a:moveTo>
                  <a:lnTo>
                    <a:pt x="0" y="342"/>
                  </a:lnTo>
                  <a:lnTo>
                    <a:pt x="0" y="342"/>
                  </a:lnTo>
                  <a:lnTo>
                    <a:pt x="0" y="342"/>
                  </a:lnTo>
                  <a:lnTo>
                    <a:pt x="0" y="342"/>
                  </a:lnTo>
                  <a:lnTo>
                    <a:pt x="0" y="342"/>
                  </a:lnTo>
                  <a:lnTo>
                    <a:pt x="0" y="342"/>
                  </a:lnTo>
                  <a:lnTo>
                    <a:pt x="0" y="342"/>
                  </a:lnTo>
                  <a:lnTo>
                    <a:pt x="0" y="342"/>
                  </a:lnTo>
                  <a:lnTo>
                    <a:pt x="0" y="342"/>
                  </a:lnTo>
                  <a:lnTo>
                    <a:pt x="0" y="342"/>
                  </a:lnTo>
                  <a:close/>
                  <a:moveTo>
                    <a:pt x="57" y="322"/>
                  </a:moveTo>
                  <a:lnTo>
                    <a:pt x="57" y="322"/>
                  </a:lnTo>
                  <a:lnTo>
                    <a:pt x="57" y="322"/>
                  </a:lnTo>
                  <a:lnTo>
                    <a:pt x="57" y="322"/>
                  </a:lnTo>
                  <a:lnTo>
                    <a:pt x="57" y="322"/>
                  </a:lnTo>
                  <a:close/>
                  <a:moveTo>
                    <a:pt x="51" y="318"/>
                  </a:moveTo>
                  <a:lnTo>
                    <a:pt x="51" y="318"/>
                  </a:lnTo>
                  <a:lnTo>
                    <a:pt x="51" y="318"/>
                  </a:lnTo>
                  <a:lnTo>
                    <a:pt x="51" y="318"/>
                  </a:lnTo>
                  <a:lnTo>
                    <a:pt x="51" y="318"/>
                  </a:lnTo>
                  <a:close/>
                  <a:moveTo>
                    <a:pt x="112" y="269"/>
                  </a:moveTo>
                  <a:lnTo>
                    <a:pt x="112" y="269"/>
                  </a:lnTo>
                  <a:lnTo>
                    <a:pt x="112" y="269"/>
                  </a:lnTo>
                  <a:lnTo>
                    <a:pt x="112" y="269"/>
                  </a:lnTo>
                  <a:lnTo>
                    <a:pt x="112" y="269"/>
                  </a:lnTo>
                  <a:lnTo>
                    <a:pt x="112" y="269"/>
                  </a:lnTo>
                  <a:lnTo>
                    <a:pt x="112" y="269"/>
                  </a:lnTo>
                  <a:lnTo>
                    <a:pt x="112" y="269"/>
                  </a:lnTo>
                  <a:lnTo>
                    <a:pt x="112" y="269"/>
                  </a:lnTo>
                  <a:lnTo>
                    <a:pt x="112" y="269"/>
                  </a:lnTo>
                  <a:lnTo>
                    <a:pt x="112" y="269"/>
                  </a:lnTo>
                  <a:close/>
                  <a:moveTo>
                    <a:pt x="110" y="240"/>
                  </a:moveTo>
                  <a:lnTo>
                    <a:pt x="110" y="240"/>
                  </a:lnTo>
                  <a:lnTo>
                    <a:pt x="110" y="240"/>
                  </a:lnTo>
                  <a:lnTo>
                    <a:pt x="110" y="240"/>
                  </a:lnTo>
                  <a:close/>
                  <a:moveTo>
                    <a:pt x="139" y="221"/>
                  </a:moveTo>
                  <a:lnTo>
                    <a:pt x="139" y="221"/>
                  </a:lnTo>
                  <a:lnTo>
                    <a:pt x="139" y="221"/>
                  </a:lnTo>
                  <a:lnTo>
                    <a:pt x="139" y="221"/>
                  </a:lnTo>
                  <a:lnTo>
                    <a:pt x="139" y="221"/>
                  </a:lnTo>
                  <a:lnTo>
                    <a:pt x="139" y="221"/>
                  </a:lnTo>
                  <a:close/>
                  <a:moveTo>
                    <a:pt x="134" y="220"/>
                  </a:moveTo>
                  <a:lnTo>
                    <a:pt x="134" y="220"/>
                  </a:lnTo>
                  <a:lnTo>
                    <a:pt x="134" y="220"/>
                  </a:lnTo>
                  <a:lnTo>
                    <a:pt x="134" y="220"/>
                  </a:lnTo>
                  <a:lnTo>
                    <a:pt x="134" y="220"/>
                  </a:lnTo>
                  <a:lnTo>
                    <a:pt x="134" y="220"/>
                  </a:lnTo>
                  <a:lnTo>
                    <a:pt x="134" y="220"/>
                  </a:lnTo>
                  <a:close/>
                  <a:moveTo>
                    <a:pt x="143" y="218"/>
                  </a:moveTo>
                  <a:lnTo>
                    <a:pt x="143" y="218"/>
                  </a:lnTo>
                  <a:lnTo>
                    <a:pt x="143" y="216"/>
                  </a:lnTo>
                  <a:lnTo>
                    <a:pt x="143" y="216"/>
                  </a:lnTo>
                  <a:lnTo>
                    <a:pt x="143" y="218"/>
                  </a:lnTo>
                  <a:close/>
                  <a:moveTo>
                    <a:pt x="123" y="214"/>
                  </a:moveTo>
                  <a:lnTo>
                    <a:pt x="123" y="214"/>
                  </a:lnTo>
                  <a:lnTo>
                    <a:pt x="123" y="214"/>
                  </a:lnTo>
                  <a:lnTo>
                    <a:pt x="123" y="214"/>
                  </a:lnTo>
                  <a:lnTo>
                    <a:pt x="123" y="214"/>
                  </a:lnTo>
                  <a:close/>
                  <a:moveTo>
                    <a:pt x="152" y="212"/>
                  </a:moveTo>
                  <a:lnTo>
                    <a:pt x="150" y="212"/>
                  </a:lnTo>
                  <a:lnTo>
                    <a:pt x="150" y="212"/>
                  </a:lnTo>
                  <a:lnTo>
                    <a:pt x="150" y="212"/>
                  </a:lnTo>
                  <a:lnTo>
                    <a:pt x="152" y="212"/>
                  </a:lnTo>
                  <a:lnTo>
                    <a:pt x="152" y="212"/>
                  </a:lnTo>
                  <a:close/>
                  <a:moveTo>
                    <a:pt x="123" y="212"/>
                  </a:moveTo>
                  <a:lnTo>
                    <a:pt x="123" y="212"/>
                  </a:lnTo>
                  <a:lnTo>
                    <a:pt x="123" y="212"/>
                  </a:lnTo>
                  <a:lnTo>
                    <a:pt x="123" y="212"/>
                  </a:lnTo>
                  <a:lnTo>
                    <a:pt x="123" y="212"/>
                  </a:lnTo>
                  <a:close/>
                  <a:moveTo>
                    <a:pt x="143" y="205"/>
                  </a:moveTo>
                  <a:lnTo>
                    <a:pt x="143" y="205"/>
                  </a:lnTo>
                  <a:lnTo>
                    <a:pt x="143" y="205"/>
                  </a:lnTo>
                  <a:lnTo>
                    <a:pt x="143" y="205"/>
                  </a:lnTo>
                  <a:lnTo>
                    <a:pt x="143" y="205"/>
                  </a:lnTo>
                  <a:lnTo>
                    <a:pt x="143" y="205"/>
                  </a:lnTo>
                  <a:close/>
                  <a:moveTo>
                    <a:pt x="143" y="205"/>
                  </a:moveTo>
                  <a:lnTo>
                    <a:pt x="143" y="205"/>
                  </a:lnTo>
                  <a:lnTo>
                    <a:pt x="143" y="205"/>
                  </a:lnTo>
                  <a:lnTo>
                    <a:pt x="143" y="205"/>
                  </a:lnTo>
                  <a:lnTo>
                    <a:pt x="143" y="205"/>
                  </a:lnTo>
                  <a:lnTo>
                    <a:pt x="143" y="205"/>
                  </a:lnTo>
                  <a:close/>
                  <a:moveTo>
                    <a:pt x="143" y="205"/>
                  </a:moveTo>
                  <a:lnTo>
                    <a:pt x="143" y="205"/>
                  </a:lnTo>
                  <a:lnTo>
                    <a:pt x="143" y="205"/>
                  </a:lnTo>
                  <a:lnTo>
                    <a:pt x="143" y="205"/>
                  </a:lnTo>
                  <a:lnTo>
                    <a:pt x="143" y="205"/>
                  </a:lnTo>
                  <a:lnTo>
                    <a:pt x="143" y="205"/>
                  </a:lnTo>
                  <a:close/>
                  <a:moveTo>
                    <a:pt x="143" y="205"/>
                  </a:moveTo>
                  <a:lnTo>
                    <a:pt x="143" y="205"/>
                  </a:lnTo>
                  <a:lnTo>
                    <a:pt x="143" y="205"/>
                  </a:lnTo>
                  <a:lnTo>
                    <a:pt x="143" y="205"/>
                  </a:lnTo>
                  <a:lnTo>
                    <a:pt x="143" y="205"/>
                  </a:lnTo>
                  <a:lnTo>
                    <a:pt x="143" y="205"/>
                  </a:lnTo>
                  <a:close/>
                  <a:moveTo>
                    <a:pt x="143" y="205"/>
                  </a:moveTo>
                  <a:lnTo>
                    <a:pt x="143" y="205"/>
                  </a:lnTo>
                  <a:lnTo>
                    <a:pt x="143" y="205"/>
                  </a:lnTo>
                  <a:lnTo>
                    <a:pt x="143" y="205"/>
                  </a:lnTo>
                  <a:lnTo>
                    <a:pt x="143" y="205"/>
                  </a:lnTo>
                  <a:close/>
                  <a:moveTo>
                    <a:pt x="143" y="205"/>
                  </a:moveTo>
                  <a:lnTo>
                    <a:pt x="143" y="205"/>
                  </a:lnTo>
                  <a:lnTo>
                    <a:pt x="143" y="205"/>
                  </a:lnTo>
                  <a:lnTo>
                    <a:pt x="143" y="205"/>
                  </a:lnTo>
                  <a:lnTo>
                    <a:pt x="143" y="205"/>
                  </a:lnTo>
                  <a:close/>
                  <a:moveTo>
                    <a:pt x="143" y="205"/>
                  </a:moveTo>
                  <a:lnTo>
                    <a:pt x="143" y="205"/>
                  </a:lnTo>
                  <a:lnTo>
                    <a:pt x="143" y="205"/>
                  </a:lnTo>
                  <a:lnTo>
                    <a:pt x="143" y="205"/>
                  </a:lnTo>
                  <a:lnTo>
                    <a:pt x="143" y="205"/>
                  </a:lnTo>
                  <a:lnTo>
                    <a:pt x="143" y="205"/>
                  </a:lnTo>
                  <a:lnTo>
                    <a:pt x="143" y="205"/>
                  </a:lnTo>
                  <a:lnTo>
                    <a:pt x="143" y="205"/>
                  </a:lnTo>
                  <a:close/>
                  <a:moveTo>
                    <a:pt x="143" y="205"/>
                  </a:moveTo>
                  <a:lnTo>
                    <a:pt x="143" y="205"/>
                  </a:lnTo>
                  <a:lnTo>
                    <a:pt x="143" y="205"/>
                  </a:lnTo>
                  <a:lnTo>
                    <a:pt x="143" y="205"/>
                  </a:lnTo>
                  <a:close/>
                  <a:moveTo>
                    <a:pt x="143" y="205"/>
                  </a:moveTo>
                  <a:lnTo>
                    <a:pt x="143" y="205"/>
                  </a:lnTo>
                  <a:lnTo>
                    <a:pt x="143" y="205"/>
                  </a:lnTo>
                  <a:lnTo>
                    <a:pt x="143" y="205"/>
                  </a:lnTo>
                  <a:lnTo>
                    <a:pt x="143" y="205"/>
                  </a:lnTo>
                  <a:lnTo>
                    <a:pt x="143" y="205"/>
                  </a:lnTo>
                  <a:lnTo>
                    <a:pt x="143" y="205"/>
                  </a:lnTo>
                  <a:lnTo>
                    <a:pt x="143" y="205"/>
                  </a:lnTo>
                  <a:lnTo>
                    <a:pt x="143" y="205"/>
                  </a:lnTo>
                  <a:lnTo>
                    <a:pt x="143" y="205"/>
                  </a:lnTo>
                  <a:close/>
                  <a:moveTo>
                    <a:pt x="143" y="205"/>
                  </a:moveTo>
                  <a:lnTo>
                    <a:pt x="143" y="205"/>
                  </a:lnTo>
                  <a:lnTo>
                    <a:pt x="143" y="205"/>
                  </a:lnTo>
                  <a:lnTo>
                    <a:pt x="143" y="205"/>
                  </a:lnTo>
                  <a:close/>
                  <a:moveTo>
                    <a:pt x="143" y="203"/>
                  </a:moveTo>
                  <a:lnTo>
                    <a:pt x="143" y="203"/>
                  </a:lnTo>
                  <a:lnTo>
                    <a:pt x="143" y="203"/>
                  </a:lnTo>
                  <a:lnTo>
                    <a:pt x="143" y="203"/>
                  </a:lnTo>
                  <a:lnTo>
                    <a:pt x="143" y="203"/>
                  </a:lnTo>
                  <a:lnTo>
                    <a:pt x="143" y="203"/>
                  </a:lnTo>
                  <a:lnTo>
                    <a:pt x="143" y="203"/>
                  </a:lnTo>
                  <a:close/>
                  <a:moveTo>
                    <a:pt x="143" y="203"/>
                  </a:moveTo>
                  <a:lnTo>
                    <a:pt x="143" y="203"/>
                  </a:lnTo>
                  <a:lnTo>
                    <a:pt x="143" y="203"/>
                  </a:lnTo>
                  <a:lnTo>
                    <a:pt x="143" y="203"/>
                  </a:lnTo>
                  <a:lnTo>
                    <a:pt x="143" y="203"/>
                  </a:lnTo>
                  <a:lnTo>
                    <a:pt x="143" y="203"/>
                  </a:lnTo>
                  <a:lnTo>
                    <a:pt x="143" y="203"/>
                  </a:lnTo>
                  <a:lnTo>
                    <a:pt x="143" y="203"/>
                  </a:lnTo>
                  <a:lnTo>
                    <a:pt x="143" y="203"/>
                  </a:lnTo>
                  <a:close/>
                  <a:moveTo>
                    <a:pt x="143" y="203"/>
                  </a:moveTo>
                  <a:lnTo>
                    <a:pt x="143" y="203"/>
                  </a:lnTo>
                  <a:lnTo>
                    <a:pt x="143" y="203"/>
                  </a:lnTo>
                  <a:lnTo>
                    <a:pt x="143" y="203"/>
                  </a:lnTo>
                  <a:lnTo>
                    <a:pt x="143" y="203"/>
                  </a:lnTo>
                  <a:close/>
                  <a:moveTo>
                    <a:pt x="143" y="203"/>
                  </a:moveTo>
                  <a:lnTo>
                    <a:pt x="143" y="203"/>
                  </a:lnTo>
                  <a:lnTo>
                    <a:pt x="143" y="203"/>
                  </a:lnTo>
                  <a:lnTo>
                    <a:pt x="143" y="203"/>
                  </a:lnTo>
                  <a:lnTo>
                    <a:pt x="143" y="203"/>
                  </a:lnTo>
                  <a:close/>
                  <a:moveTo>
                    <a:pt x="143" y="203"/>
                  </a:moveTo>
                  <a:lnTo>
                    <a:pt x="143" y="203"/>
                  </a:lnTo>
                  <a:lnTo>
                    <a:pt x="143" y="203"/>
                  </a:lnTo>
                  <a:lnTo>
                    <a:pt x="143" y="203"/>
                  </a:lnTo>
                  <a:lnTo>
                    <a:pt x="143" y="203"/>
                  </a:lnTo>
                  <a:close/>
                  <a:moveTo>
                    <a:pt x="143" y="203"/>
                  </a:moveTo>
                  <a:lnTo>
                    <a:pt x="143" y="203"/>
                  </a:lnTo>
                  <a:lnTo>
                    <a:pt x="143" y="203"/>
                  </a:lnTo>
                  <a:lnTo>
                    <a:pt x="143" y="203"/>
                  </a:lnTo>
                  <a:lnTo>
                    <a:pt x="143" y="203"/>
                  </a:lnTo>
                  <a:lnTo>
                    <a:pt x="143" y="203"/>
                  </a:lnTo>
                  <a:lnTo>
                    <a:pt x="143" y="203"/>
                  </a:lnTo>
                  <a:lnTo>
                    <a:pt x="143" y="203"/>
                  </a:lnTo>
                  <a:close/>
                  <a:moveTo>
                    <a:pt x="143" y="203"/>
                  </a:moveTo>
                  <a:lnTo>
                    <a:pt x="143" y="203"/>
                  </a:lnTo>
                  <a:lnTo>
                    <a:pt x="143" y="203"/>
                  </a:lnTo>
                  <a:lnTo>
                    <a:pt x="143" y="203"/>
                  </a:lnTo>
                  <a:lnTo>
                    <a:pt x="143" y="203"/>
                  </a:lnTo>
                  <a:lnTo>
                    <a:pt x="143" y="203"/>
                  </a:lnTo>
                  <a:lnTo>
                    <a:pt x="143" y="203"/>
                  </a:lnTo>
                  <a:lnTo>
                    <a:pt x="143" y="203"/>
                  </a:lnTo>
                  <a:close/>
                  <a:moveTo>
                    <a:pt x="143" y="203"/>
                  </a:moveTo>
                  <a:lnTo>
                    <a:pt x="143" y="203"/>
                  </a:lnTo>
                  <a:lnTo>
                    <a:pt x="143" y="203"/>
                  </a:lnTo>
                  <a:lnTo>
                    <a:pt x="143" y="203"/>
                  </a:lnTo>
                  <a:lnTo>
                    <a:pt x="143" y="203"/>
                  </a:lnTo>
                  <a:lnTo>
                    <a:pt x="143" y="203"/>
                  </a:lnTo>
                  <a:close/>
                  <a:moveTo>
                    <a:pt x="143" y="203"/>
                  </a:moveTo>
                  <a:lnTo>
                    <a:pt x="143" y="203"/>
                  </a:lnTo>
                  <a:lnTo>
                    <a:pt x="143" y="203"/>
                  </a:lnTo>
                  <a:lnTo>
                    <a:pt x="143" y="203"/>
                  </a:lnTo>
                  <a:lnTo>
                    <a:pt x="143" y="203"/>
                  </a:lnTo>
                  <a:close/>
                  <a:moveTo>
                    <a:pt x="179" y="145"/>
                  </a:moveTo>
                  <a:lnTo>
                    <a:pt x="179" y="145"/>
                  </a:lnTo>
                  <a:lnTo>
                    <a:pt x="179" y="145"/>
                  </a:lnTo>
                  <a:lnTo>
                    <a:pt x="179" y="143"/>
                  </a:lnTo>
                  <a:lnTo>
                    <a:pt x="179" y="143"/>
                  </a:lnTo>
                  <a:lnTo>
                    <a:pt x="179" y="145"/>
                  </a:lnTo>
                  <a:close/>
                  <a:moveTo>
                    <a:pt x="181" y="143"/>
                  </a:moveTo>
                  <a:lnTo>
                    <a:pt x="181" y="143"/>
                  </a:lnTo>
                  <a:lnTo>
                    <a:pt x="179" y="143"/>
                  </a:lnTo>
                  <a:lnTo>
                    <a:pt x="181" y="143"/>
                  </a:lnTo>
                  <a:lnTo>
                    <a:pt x="181" y="143"/>
                  </a:lnTo>
                  <a:close/>
                  <a:moveTo>
                    <a:pt x="179" y="143"/>
                  </a:moveTo>
                  <a:lnTo>
                    <a:pt x="179" y="143"/>
                  </a:lnTo>
                  <a:lnTo>
                    <a:pt x="179" y="143"/>
                  </a:lnTo>
                  <a:lnTo>
                    <a:pt x="179" y="143"/>
                  </a:lnTo>
                  <a:lnTo>
                    <a:pt x="179" y="143"/>
                  </a:lnTo>
                  <a:lnTo>
                    <a:pt x="179" y="143"/>
                  </a:lnTo>
                  <a:close/>
                  <a:moveTo>
                    <a:pt x="141" y="106"/>
                  </a:moveTo>
                  <a:lnTo>
                    <a:pt x="141" y="106"/>
                  </a:lnTo>
                  <a:lnTo>
                    <a:pt x="141" y="106"/>
                  </a:lnTo>
                  <a:lnTo>
                    <a:pt x="141" y="106"/>
                  </a:lnTo>
                  <a:lnTo>
                    <a:pt x="141" y="106"/>
                  </a:lnTo>
                  <a:close/>
                  <a:moveTo>
                    <a:pt x="135" y="101"/>
                  </a:moveTo>
                  <a:lnTo>
                    <a:pt x="135" y="101"/>
                  </a:lnTo>
                  <a:lnTo>
                    <a:pt x="135" y="101"/>
                  </a:lnTo>
                  <a:lnTo>
                    <a:pt x="135" y="101"/>
                  </a:lnTo>
                  <a:lnTo>
                    <a:pt x="135" y="101"/>
                  </a:lnTo>
                  <a:lnTo>
                    <a:pt x="135" y="101"/>
                  </a:lnTo>
                  <a:close/>
                  <a:moveTo>
                    <a:pt x="110" y="97"/>
                  </a:moveTo>
                  <a:lnTo>
                    <a:pt x="110" y="97"/>
                  </a:lnTo>
                  <a:lnTo>
                    <a:pt x="110" y="97"/>
                  </a:lnTo>
                  <a:lnTo>
                    <a:pt x="110" y="97"/>
                  </a:lnTo>
                  <a:lnTo>
                    <a:pt x="110" y="97"/>
                  </a:lnTo>
                  <a:lnTo>
                    <a:pt x="110" y="97"/>
                  </a:lnTo>
                  <a:close/>
                  <a:moveTo>
                    <a:pt x="110" y="97"/>
                  </a:moveTo>
                  <a:lnTo>
                    <a:pt x="110" y="97"/>
                  </a:lnTo>
                  <a:lnTo>
                    <a:pt x="110" y="97"/>
                  </a:lnTo>
                  <a:lnTo>
                    <a:pt x="110" y="97"/>
                  </a:lnTo>
                  <a:lnTo>
                    <a:pt x="110" y="97"/>
                  </a:lnTo>
                  <a:lnTo>
                    <a:pt x="110" y="97"/>
                  </a:lnTo>
                  <a:lnTo>
                    <a:pt x="110" y="97"/>
                  </a:lnTo>
                  <a:close/>
                  <a:moveTo>
                    <a:pt x="110" y="97"/>
                  </a:moveTo>
                  <a:lnTo>
                    <a:pt x="110" y="97"/>
                  </a:lnTo>
                  <a:lnTo>
                    <a:pt x="110" y="97"/>
                  </a:lnTo>
                  <a:lnTo>
                    <a:pt x="110" y="97"/>
                  </a:lnTo>
                  <a:lnTo>
                    <a:pt x="110" y="97"/>
                  </a:lnTo>
                  <a:lnTo>
                    <a:pt x="110" y="97"/>
                  </a:lnTo>
                  <a:close/>
                  <a:moveTo>
                    <a:pt x="117" y="95"/>
                  </a:moveTo>
                  <a:lnTo>
                    <a:pt x="117" y="95"/>
                  </a:lnTo>
                  <a:lnTo>
                    <a:pt x="117" y="95"/>
                  </a:lnTo>
                  <a:lnTo>
                    <a:pt x="117" y="95"/>
                  </a:lnTo>
                  <a:lnTo>
                    <a:pt x="117" y="95"/>
                  </a:lnTo>
                  <a:lnTo>
                    <a:pt x="117" y="95"/>
                  </a:lnTo>
                  <a:close/>
                  <a:moveTo>
                    <a:pt x="124" y="95"/>
                  </a:moveTo>
                  <a:lnTo>
                    <a:pt x="124" y="95"/>
                  </a:lnTo>
                  <a:lnTo>
                    <a:pt x="124" y="95"/>
                  </a:lnTo>
                  <a:lnTo>
                    <a:pt x="124" y="95"/>
                  </a:lnTo>
                  <a:lnTo>
                    <a:pt x="123" y="95"/>
                  </a:lnTo>
                  <a:lnTo>
                    <a:pt x="124" y="95"/>
                  </a:lnTo>
                  <a:lnTo>
                    <a:pt x="124" y="95"/>
                  </a:lnTo>
                  <a:close/>
                  <a:moveTo>
                    <a:pt x="139" y="95"/>
                  </a:moveTo>
                  <a:lnTo>
                    <a:pt x="139" y="95"/>
                  </a:lnTo>
                  <a:lnTo>
                    <a:pt x="139" y="95"/>
                  </a:lnTo>
                  <a:lnTo>
                    <a:pt x="139" y="95"/>
                  </a:lnTo>
                  <a:lnTo>
                    <a:pt x="139" y="95"/>
                  </a:lnTo>
                  <a:lnTo>
                    <a:pt x="139" y="95"/>
                  </a:lnTo>
                  <a:close/>
                  <a:moveTo>
                    <a:pt x="121" y="95"/>
                  </a:moveTo>
                  <a:lnTo>
                    <a:pt x="121" y="95"/>
                  </a:lnTo>
                  <a:lnTo>
                    <a:pt x="121" y="95"/>
                  </a:lnTo>
                  <a:lnTo>
                    <a:pt x="119" y="95"/>
                  </a:lnTo>
                  <a:lnTo>
                    <a:pt x="119" y="95"/>
                  </a:lnTo>
                  <a:lnTo>
                    <a:pt x="119" y="95"/>
                  </a:lnTo>
                  <a:lnTo>
                    <a:pt x="121" y="95"/>
                  </a:lnTo>
                  <a:lnTo>
                    <a:pt x="121" y="95"/>
                  </a:lnTo>
                  <a:lnTo>
                    <a:pt x="121" y="95"/>
                  </a:lnTo>
                  <a:close/>
                  <a:moveTo>
                    <a:pt x="121" y="95"/>
                  </a:moveTo>
                  <a:lnTo>
                    <a:pt x="121" y="95"/>
                  </a:lnTo>
                  <a:lnTo>
                    <a:pt x="121" y="95"/>
                  </a:lnTo>
                  <a:lnTo>
                    <a:pt x="121" y="95"/>
                  </a:lnTo>
                  <a:lnTo>
                    <a:pt x="121" y="95"/>
                  </a:lnTo>
                  <a:lnTo>
                    <a:pt x="121" y="95"/>
                  </a:lnTo>
                  <a:lnTo>
                    <a:pt x="121" y="95"/>
                  </a:lnTo>
                  <a:lnTo>
                    <a:pt x="121" y="95"/>
                  </a:lnTo>
                  <a:lnTo>
                    <a:pt x="121" y="95"/>
                  </a:lnTo>
                  <a:close/>
                  <a:moveTo>
                    <a:pt x="62" y="20"/>
                  </a:moveTo>
                  <a:lnTo>
                    <a:pt x="62" y="20"/>
                  </a:lnTo>
                  <a:lnTo>
                    <a:pt x="62" y="20"/>
                  </a:lnTo>
                  <a:lnTo>
                    <a:pt x="62" y="20"/>
                  </a:lnTo>
                  <a:close/>
                  <a:moveTo>
                    <a:pt x="61" y="19"/>
                  </a:moveTo>
                  <a:lnTo>
                    <a:pt x="61" y="19"/>
                  </a:lnTo>
                  <a:lnTo>
                    <a:pt x="61" y="19"/>
                  </a:lnTo>
                  <a:lnTo>
                    <a:pt x="61" y="19"/>
                  </a:lnTo>
                  <a:lnTo>
                    <a:pt x="61" y="19"/>
                  </a:lnTo>
                  <a:close/>
                  <a:moveTo>
                    <a:pt x="66" y="11"/>
                  </a:moveTo>
                  <a:lnTo>
                    <a:pt x="66" y="11"/>
                  </a:lnTo>
                  <a:lnTo>
                    <a:pt x="66" y="11"/>
                  </a:lnTo>
                  <a:lnTo>
                    <a:pt x="66" y="11"/>
                  </a:lnTo>
                  <a:lnTo>
                    <a:pt x="66" y="11"/>
                  </a:lnTo>
                  <a:lnTo>
                    <a:pt x="66" y="11"/>
                  </a:lnTo>
                  <a:close/>
                  <a:moveTo>
                    <a:pt x="59" y="11"/>
                  </a:moveTo>
                  <a:lnTo>
                    <a:pt x="59" y="11"/>
                  </a:lnTo>
                  <a:lnTo>
                    <a:pt x="59" y="11"/>
                  </a:lnTo>
                  <a:lnTo>
                    <a:pt x="59" y="11"/>
                  </a:lnTo>
                  <a:lnTo>
                    <a:pt x="59" y="11"/>
                  </a:lnTo>
                  <a:close/>
                  <a:moveTo>
                    <a:pt x="59" y="11"/>
                  </a:moveTo>
                  <a:lnTo>
                    <a:pt x="59" y="11"/>
                  </a:lnTo>
                  <a:lnTo>
                    <a:pt x="59" y="11"/>
                  </a:lnTo>
                  <a:lnTo>
                    <a:pt x="59" y="11"/>
                  </a:lnTo>
                  <a:lnTo>
                    <a:pt x="59" y="11"/>
                  </a:lnTo>
                  <a:lnTo>
                    <a:pt x="59" y="11"/>
                  </a:lnTo>
                  <a:lnTo>
                    <a:pt x="59" y="11"/>
                  </a:lnTo>
                  <a:close/>
                  <a:moveTo>
                    <a:pt x="61" y="9"/>
                  </a:moveTo>
                  <a:lnTo>
                    <a:pt x="61" y="9"/>
                  </a:lnTo>
                  <a:lnTo>
                    <a:pt x="61" y="9"/>
                  </a:lnTo>
                  <a:lnTo>
                    <a:pt x="61" y="9"/>
                  </a:lnTo>
                  <a:lnTo>
                    <a:pt x="61" y="9"/>
                  </a:lnTo>
                  <a:lnTo>
                    <a:pt x="61" y="9"/>
                  </a:lnTo>
                  <a:lnTo>
                    <a:pt x="61" y="9"/>
                  </a:lnTo>
                  <a:close/>
                  <a:moveTo>
                    <a:pt x="62" y="8"/>
                  </a:moveTo>
                  <a:lnTo>
                    <a:pt x="62" y="8"/>
                  </a:lnTo>
                  <a:lnTo>
                    <a:pt x="62" y="8"/>
                  </a:lnTo>
                  <a:lnTo>
                    <a:pt x="62" y="8"/>
                  </a:lnTo>
                  <a:close/>
                  <a:moveTo>
                    <a:pt x="62" y="8"/>
                  </a:moveTo>
                  <a:lnTo>
                    <a:pt x="62" y="8"/>
                  </a:lnTo>
                  <a:lnTo>
                    <a:pt x="62" y="8"/>
                  </a:lnTo>
                  <a:lnTo>
                    <a:pt x="62" y="8"/>
                  </a:lnTo>
                  <a:lnTo>
                    <a:pt x="62" y="8"/>
                  </a:lnTo>
                  <a:close/>
                  <a:moveTo>
                    <a:pt x="61" y="4"/>
                  </a:moveTo>
                  <a:lnTo>
                    <a:pt x="61" y="4"/>
                  </a:lnTo>
                  <a:lnTo>
                    <a:pt x="61" y="4"/>
                  </a:lnTo>
                  <a:lnTo>
                    <a:pt x="61" y="4"/>
                  </a:lnTo>
                  <a:lnTo>
                    <a:pt x="61" y="4"/>
                  </a:lnTo>
                  <a:lnTo>
                    <a:pt x="61" y="4"/>
                  </a:lnTo>
                  <a:lnTo>
                    <a:pt x="61" y="4"/>
                  </a:lnTo>
                  <a:lnTo>
                    <a:pt x="61" y="4"/>
                  </a:lnTo>
                  <a:lnTo>
                    <a:pt x="61" y="4"/>
                  </a:lnTo>
                  <a:close/>
                  <a:moveTo>
                    <a:pt x="64" y="4"/>
                  </a:moveTo>
                  <a:lnTo>
                    <a:pt x="64" y="4"/>
                  </a:lnTo>
                  <a:lnTo>
                    <a:pt x="64" y="4"/>
                  </a:lnTo>
                  <a:lnTo>
                    <a:pt x="64" y="4"/>
                  </a:lnTo>
                  <a:lnTo>
                    <a:pt x="64" y="4"/>
                  </a:lnTo>
                  <a:lnTo>
                    <a:pt x="64" y="4"/>
                  </a:lnTo>
                  <a:close/>
                  <a:moveTo>
                    <a:pt x="66" y="0"/>
                  </a:moveTo>
                  <a:lnTo>
                    <a:pt x="66" y="0"/>
                  </a:lnTo>
                  <a:lnTo>
                    <a:pt x="64" y="0"/>
                  </a:lnTo>
                  <a:lnTo>
                    <a:pt x="66" y="0"/>
                  </a:lnTo>
                  <a:lnTo>
                    <a:pt x="66" y="0"/>
                  </a:lnTo>
                  <a:close/>
                  <a:moveTo>
                    <a:pt x="64" y="0"/>
                  </a:moveTo>
                  <a:lnTo>
                    <a:pt x="64" y="0"/>
                  </a:lnTo>
                  <a:lnTo>
                    <a:pt x="64" y="0"/>
                  </a:lnTo>
                  <a:lnTo>
                    <a:pt x="64" y="0"/>
                  </a:lnTo>
                  <a:lnTo>
                    <a:pt x="64" y="0"/>
                  </a:lnTo>
                  <a:close/>
                  <a:moveTo>
                    <a:pt x="64" y="0"/>
                  </a:moveTo>
                  <a:lnTo>
                    <a:pt x="64" y="0"/>
                  </a:lnTo>
                  <a:lnTo>
                    <a:pt x="64" y="0"/>
                  </a:lnTo>
                  <a:lnTo>
                    <a:pt x="64" y="0"/>
                  </a:lnTo>
                  <a:lnTo>
                    <a:pt x="64" y="0"/>
                  </a:lnTo>
                  <a:lnTo>
                    <a:pt x="64" y="0"/>
                  </a:lnTo>
                  <a:close/>
                </a:path>
              </a:pathLst>
            </a:custGeom>
            <a:grpFill/>
            <a:ln w="3175" cap="rnd" cmpd="sng">
              <a:solidFill>
                <a:schemeClr val="bg1"/>
              </a:solidFill>
              <a:prstDash val="solid"/>
              <a:round/>
              <a:headEnd type="none" w="med" len="med"/>
              <a:tailEnd type="none" w="med" len="med"/>
            </a:ln>
            <a:effectLst/>
          </p:spPr>
          <p:txBody>
            <a:bodyPr/>
            <a:lstStyle/>
            <a:p>
              <a:endParaRPr lang="en-US" dirty="0">
                <a:solidFill>
                  <a:srgbClr val="000000"/>
                </a:solidFill>
              </a:endParaRPr>
            </a:p>
          </p:txBody>
        </p:sp>
        <p:sp>
          <p:nvSpPr>
            <p:cNvPr id="154" name="Freeform 153"/>
            <p:cNvSpPr>
              <a:spLocks noEditPoints="1"/>
            </p:cNvSpPr>
            <p:nvPr/>
          </p:nvSpPr>
          <p:spPr bwMode="auto">
            <a:xfrm>
              <a:off x="3086184" y="2650798"/>
              <a:ext cx="1098788" cy="858428"/>
            </a:xfrm>
            <a:custGeom>
              <a:avLst/>
              <a:gdLst>
                <a:gd name="T0" fmla="*/ 245 w 608"/>
                <a:gd name="T1" fmla="*/ 470 h 475"/>
                <a:gd name="T2" fmla="*/ 247 w 608"/>
                <a:gd name="T3" fmla="*/ 470 h 475"/>
                <a:gd name="T4" fmla="*/ 274 w 608"/>
                <a:gd name="T5" fmla="*/ 466 h 475"/>
                <a:gd name="T6" fmla="*/ 263 w 608"/>
                <a:gd name="T7" fmla="*/ 466 h 475"/>
                <a:gd name="T8" fmla="*/ 256 w 608"/>
                <a:gd name="T9" fmla="*/ 468 h 475"/>
                <a:gd name="T10" fmla="*/ 249 w 608"/>
                <a:gd name="T11" fmla="*/ 459 h 475"/>
                <a:gd name="T12" fmla="*/ 247 w 608"/>
                <a:gd name="T13" fmla="*/ 463 h 475"/>
                <a:gd name="T14" fmla="*/ 238 w 608"/>
                <a:gd name="T15" fmla="*/ 463 h 475"/>
                <a:gd name="T16" fmla="*/ 238 w 608"/>
                <a:gd name="T17" fmla="*/ 457 h 475"/>
                <a:gd name="T18" fmla="*/ 232 w 608"/>
                <a:gd name="T19" fmla="*/ 452 h 475"/>
                <a:gd name="T20" fmla="*/ 238 w 608"/>
                <a:gd name="T21" fmla="*/ 446 h 475"/>
                <a:gd name="T22" fmla="*/ 225 w 608"/>
                <a:gd name="T23" fmla="*/ 442 h 475"/>
                <a:gd name="T24" fmla="*/ 210 w 608"/>
                <a:gd name="T25" fmla="*/ 430 h 475"/>
                <a:gd name="T26" fmla="*/ 196 w 608"/>
                <a:gd name="T27" fmla="*/ 413 h 475"/>
                <a:gd name="T28" fmla="*/ 170 w 608"/>
                <a:gd name="T29" fmla="*/ 421 h 475"/>
                <a:gd name="T30" fmla="*/ 128 w 608"/>
                <a:gd name="T31" fmla="*/ 424 h 475"/>
                <a:gd name="T32" fmla="*/ 112 w 608"/>
                <a:gd name="T33" fmla="*/ 419 h 475"/>
                <a:gd name="T34" fmla="*/ 84 w 608"/>
                <a:gd name="T35" fmla="*/ 424 h 475"/>
                <a:gd name="T36" fmla="*/ 44 w 608"/>
                <a:gd name="T37" fmla="*/ 426 h 475"/>
                <a:gd name="T38" fmla="*/ 30 w 608"/>
                <a:gd name="T39" fmla="*/ 428 h 475"/>
                <a:gd name="T40" fmla="*/ 37 w 608"/>
                <a:gd name="T41" fmla="*/ 391 h 475"/>
                <a:gd name="T42" fmla="*/ 64 w 608"/>
                <a:gd name="T43" fmla="*/ 377 h 475"/>
                <a:gd name="T44" fmla="*/ 84 w 608"/>
                <a:gd name="T45" fmla="*/ 353 h 475"/>
                <a:gd name="T46" fmla="*/ 53 w 608"/>
                <a:gd name="T47" fmla="*/ 311 h 475"/>
                <a:gd name="T48" fmla="*/ 22 w 608"/>
                <a:gd name="T49" fmla="*/ 285 h 475"/>
                <a:gd name="T50" fmla="*/ 124 w 608"/>
                <a:gd name="T51" fmla="*/ 272 h 475"/>
                <a:gd name="T52" fmla="*/ 197 w 608"/>
                <a:gd name="T53" fmla="*/ 241 h 475"/>
                <a:gd name="T54" fmla="*/ 230 w 608"/>
                <a:gd name="T55" fmla="*/ 210 h 475"/>
                <a:gd name="T56" fmla="*/ 245 w 608"/>
                <a:gd name="T57" fmla="*/ 201 h 475"/>
                <a:gd name="T58" fmla="*/ 274 w 608"/>
                <a:gd name="T59" fmla="*/ 190 h 475"/>
                <a:gd name="T60" fmla="*/ 298 w 608"/>
                <a:gd name="T61" fmla="*/ 188 h 475"/>
                <a:gd name="T62" fmla="*/ 307 w 608"/>
                <a:gd name="T63" fmla="*/ 156 h 475"/>
                <a:gd name="T64" fmla="*/ 334 w 608"/>
                <a:gd name="T65" fmla="*/ 139 h 475"/>
                <a:gd name="T66" fmla="*/ 329 w 608"/>
                <a:gd name="T67" fmla="*/ 110 h 475"/>
                <a:gd name="T68" fmla="*/ 367 w 608"/>
                <a:gd name="T69" fmla="*/ 108 h 475"/>
                <a:gd name="T70" fmla="*/ 378 w 608"/>
                <a:gd name="T71" fmla="*/ 79 h 475"/>
                <a:gd name="T72" fmla="*/ 384 w 608"/>
                <a:gd name="T73" fmla="*/ 50 h 475"/>
                <a:gd name="T74" fmla="*/ 385 w 608"/>
                <a:gd name="T75" fmla="*/ 26 h 475"/>
                <a:gd name="T76" fmla="*/ 418 w 608"/>
                <a:gd name="T77" fmla="*/ 9 h 475"/>
                <a:gd name="T78" fmla="*/ 468 w 608"/>
                <a:gd name="T79" fmla="*/ 7 h 475"/>
                <a:gd name="T80" fmla="*/ 502 w 608"/>
                <a:gd name="T81" fmla="*/ 6 h 475"/>
                <a:gd name="T82" fmla="*/ 533 w 608"/>
                <a:gd name="T83" fmla="*/ 20 h 475"/>
                <a:gd name="T84" fmla="*/ 544 w 608"/>
                <a:gd name="T85" fmla="*/ 50 h 475"/>
                <a:gd name="T86" fmla="*/ 572 w 608"/>
                <a:gd name="T87" fmla="*/ 59 h 475"/>
                <a:gd name="T88" fmla="*/ 606 w 608"/>
                <a:gd name="T89" fmla="*/ 57 h 475"/>
                <a:gd name="T90" fmla="*/ 550 w 608"/>
                <a:gd name="T91" fmla="*/ 86 h 475"/>
                <a:gd name="T92" fmla="*/ 491 w 608"/>
                <a:gd name="T93" fmla="*/ 84 h 475"/>
                <a:gd name="T94" fmla="*/ 468 w 608"/>
                <a:gd name="T95" fmla="*/ 108 h 475"/>
                <a:gd name="T96" fmla="*/ 471 w 608"/>
                <a:gd name="T97" fmla="*/ 137 h 475"/>
                <a:gd name="T98" fmla="*/ 493 w 608"/>
                <a:gd name="T99" fmla="*/ 163 h 475"/>
                <a:gd name="T100" fmla="*/ 517 w 608"/>
                <a:gd name="T101" fmla="*/ 177 h 475"/>
                <a:gd name="T102" fmla="*/ 488 w 608"/>
                <a:gd name="T103" fmla="*/ 192 h 475"/>
                <a:gd name="T104" fmla="*/ 493 w 608"/>
                <a:gd name="T105" fmla="*/ 214 h 475"/>
                <a:gd name="T106" fmla="*/ 469 w 608"/>
                <a:gd name="T107" fmla="*/ 238 h 475"/>
                <a:gd name="T108" fmla="*/ 409 w 608"/>
                <a:gd name="T109" fmla="*/ 305 h 475"/>
                <a:gd name="T110" fmla="*/ 338 w 608"/>
                <a:gd name="T111" fmla="*/ 329 h 475"/>
                <a:gd name="T112" fmla="*/ 334 w 608"/>
                <a:gd name="T113" fmla="*/ 382 h 475"/>
                <a:gd name="T114" fmla="*/ 356 w 608"/>
                <a:gd name="T115" fmla="*/ 426 h 475"/>
                <a:gd name="T116" fmla="*/ 360 w 608"/>
                <a:gd name="T117" fmla="*/ 450 h 475"/>
                <a:gd name="T118" fmla="*/ 353 w 608"/>
                <a:gd name="T119" fmla="*/ 463 h 475"/>
                <a:gd name="T120" fmla="*/ 333 w 608"/>
                <a:gd name="T121" fmla="*/ 459 h 475"/>
                <a:gd name="T122" fmla="*/ 287 w 608"/>
                <a:gd name="T123" fmla="*/ 461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8" h="475">
                  <a:moveTo>
                    <a:pt x="274" y="470"/>
                  </a:moveTo>
                  <a:lnTo>
                    <a:pt x="272" y="470"/>
                  </a:lnTo>
                  <a:lnTo>
                    <a:pt x="274" y="470"/>
                  </a:lnTo>
                  <a:close/>
                  <a:moveTo>
                    <a:pt x="272" y="470"/>
                  </a:moveTo>
                  <a:lnTo>
                    <a:pt x="270" y="470"/>
                  </a:lnTo>
                  <a:lnTo>
                    <a:pt x="272" y="470"/>
                  </a:lnTo>
                  <a:close/>
                  <a:moveTo>
                    <a:pt x="283" y="468"/>
                  </a:moveTo>
                  <a:lnTo>
                    <a:pt x="283" y="470"/>
                  </a:lnTo>
                  <a:lnTo>
                    <a:pt x="278" y="470"/>
                  </a:lnTo>
                  <a:lnTo>
                    <a:pt x="278" y="468"/>
                  </a:lnTo>
                  <a:lnTo>
                    <a:pt x="280" y="468"/>
                  </a:lnTo>
                  <a:lnTo>
                    <a:pt x="281" y="468"/>
                  </a:lnTo>
                  <a:lnTo>
                    <a:pt x="283" y="468"/>
                  </a:lnTo>
                  <a:close/>
                  <a:moveTo>
                    <a:pt x="239" y="470"/>
                  </a:moveTo>
                  <a:lnTo>
                    <a:pt x="238" y="470"/>
                  </a:lnTo>
                  <a:lnTo>
                    <a:pt x="239" y="470"/>
                  </a:lnTo>
                  <a:lnTo>
                    <a:pt x="238" y="470"/>
                  </a:lnTo>
                  <a:lnTo>
                    <a:pt x="236" y="470"/>
                  </a:lnTo>
                  <a:lnTo>
                    <a:pt x="238" y="470"/>
                  </a:lnTo>
                  <a:lnTo>
                    <a:pt x="238" y="468"/>
                  </a:lnTo>
                  <a:lnTo>
                    <a:pt x="239" y="468"/>
                  </a:lnTo>
                  <a:lnTo>
                    <a:pt x="239" y="466"/>
                  </a:lnTo>
                  <a:lnTo>
                    <a:pt x="241" y="466"/>
                  </a:lnTo>
                  <a:lnTo>
                    <a:pt x="243" y="466"/>
                  </a:lnTo>
                  <a:lnTo>
                    <a:pt x="243" y="468"/>
                  </a:lnTo>
                  <a:lnTo>
                    <a:pt x="243" y="466"/>
                  </a:lnTo>
                  <a:lnTo>
                    <a:pt x="245" y="466"/>
                  </a:lnTo>
                  <a:lnTo>
                    <a:pt x="245" y="468"/>
                  </a:lnTo>
                  <a:lnTo>
                    <a:pt x="247" y="468"/>
                  </a:lnTo>
                  <a:lnTo>
                    <a:pt x="245" y="470"/>
                  </a:lnTo>
                  <a:lnTo>
                    <a:pt x="243" y="470"/>
                  </a:lnTo>
                  <a:lnTo>
                    <a:pt x="245" y="470"/>
                  </a:lnTo>
                  <a:lnTo>
                    <a:pt x="245" y="472"/>
                  </a:lnTo>
                  <a:lnTo>
                    <a:pt x="243" y="472"/>
                  </a:lnTo>
                  <a:lnTo>
                    <a:pt x="241" y="472"/>
                  </a:lnTo>
                  <a:lnTo>
                    <a:pt x="241" y="474"/>
                  </a:lnTo>
                  <a:lnTo>
                    <a:pt x="241" y="472"/>
                  </a:lnTo>
                  <a:lnTo>
                    <a:pt x="241" y="470"/>
                  </a:lnTo>
                  <a:lnTo>
                    <a:pt x="241" y="468"/>
                  </a:lnTo>
                  <a:lnTo>
                    <a:pt x="241" y="470"/>
                  </a:lnTo>
                  <a:lnTo>
                    <a:pt x="241" y="472"/>
                  </a:lnTo>
                  <a:lnTo>
                    <a:pt x="239" y="472"/>
                  </a:lnTo>
                  <a:lnTo>
                    <a:pt x="238" y="472"/>
                  </a:lnTo>
                  <a:lnTo>
                    <a:pt x="238" y="470"/>
                  </a:lnTo>
                  <a:lnTo>
                    <a:pt x="239" y="470"/>
                  </a:lnTo>
                  <a:close/>
                  <a:moveTo>
                    <a:pt x="250" y="474"/>
                  </a:moveTo>
                  <a:lnTo>
                    <a:pt x="250" y="472"/>
                  </a:lnTo>
                  <a:lnTo>
                    <a:pt x="250" y="474"/>
                  </a:lnTo>
                  <a:lnTo>
                    <a:pt x="250" y="475"/>
                  </a:lnTo>
                  <a:lnTo>
                    <a:pt x="249" y="475"/>
                  </a:lnTo>
                  <a:lnTo>
                    <a:pt x="247" y="475"/>
                  </a:lnTo>
                  <a:lnTo>
                    <a:pt x="249" y="475"/>
                  </a:lnTo>
                  <a:lnTo>
                    <a:pt x="247" y="475"/>
                  </a:lnTo>
                  <a:lnTo>
                    <a:pt x="247" y="474"/>
                  </a:lnTo>
                  <a:lnTo>
                    <a:pt x="245" y="474"/>
                  </a:lnTo>
                  <a:lnTo>
                    <a:pt x="247" y="474"/>
                  </a:lnTo>
                  <a:lnTo>
                    <a:pt x="247" y="472"/>
                  </a:lnTo>
                  <a:lnTo>
                    <a:pt x="245" y="472"/>
                  </a:lnTo>
                  <a:lnTo>
                    <a:pt x="247" y="472"/>
                  </a:lnTo>
                  <a:lnTo>
                    <a:pt x="245" y="472"/>
                  </a:lnTo>
                  <a:lnTo>
                    <a:pt x="247" y="472"/>
                  </a:lnTo>
                  <a:lnTo>
                    <a:pt x="247" y="470"/>
                  </a:lnTo>
                  <a:lnTo>
                    <a:pt x="247" y="472"/>
                  </a:lnTo>
                  <a:lnTo>
                    <a:pt x="247" y="470"/>
                  </a:lnTo>
                  <a:lnTo>
                    <a:pt x="249" y="470"/>
                  </a:lnTo>
                  <a:lnTo>
                    <a:pt x="249" y="468"/>
                  </a:lnTo>
                  <a:lnTo>
                    <a:pt x="247" y="468"/>
                  </a:lnTo>
                  <a:lnTo>
                    <a:pt x="247" y="466"/>
                  </a:lnTo>
                  <a:lnTo>
                    <a:pt x="249" y="466"/>
                  </a:lnTo>
                  <a:lnTo>
                    <a:pt x="249" y="468"/>
                  </a:lnTo>
                  <a:lnTo>
                    <a:pt x="249" y="466"/>
                  </a:lnTo>
                  <a:lnTo>
                    <a:pt x="250" y="466"/>
                  </a:lnTo>
                  <a:lnTo>
                    <a:pt x="252" y="466"/>
                  </a:lnTo>
                  <a:lnTo>
                    <a:pt x="252" y="468"/>
                  </a:lnTo>
                  <a:lnTo>
                    <a:pt x="250" y="468"/>
                  </a:lnTo>
                  <a:lnTo>
                    <a:pt x="250" y="470"/>
                  </a:lnTo>
                  <a:lnTo>
                    <a:pt x="249" y="470"/>
                  </a:lnTo>
                  <a:lnTo>
                    <a:pt x="250" y="470"/>
                  </a:lnTo>
                  <a:lnTo>
                    <a:pt x="252" y="470"/>
                  </a:lnTo>
                  <a:lnTo>
                    <a:pt x="252" y="472"/>
                  </a:lnTo>
                  <a:lnTo>
                    <a:pt x="250" y="472"/>
                  </a:lnTo>
                  <a:lnTo>
                    <a:pt x="250" y="474"/>
                  </a:lnTo>
                  <a:close/>
                  <a:moveTo>
                    <a:pt x="274" y="470"/>
                  </a:moveTo>
                  <a:lnTo>
                    <a:pt x="274" y="468"/>
                  </a:lnTo>
                  <a:lnTo>
                    <a:pt x="274" y="466"/>
                  </a:lnTo>
                  <a:lnTo>
                    <a:pt x="276" y="466"/>
                  </a:lnTo>
                  <a:lnTo>
                    <a:pt x="276" y="464"/>
                  </a:lnTo>
                  <a:lnTo>
                    <a:pt x="278" y="464"/>
                  </a:lnTo>
                  <a:lnTo>
                    <a:pt x="276" y="464"/>
                  </a:lnTo>
                  <a:lnTo>
                    <a:pt x="276" y="466"/>
                  </a:lnTo>
                  <a:lnTo>
                    <a:pt x="274" y="464"/>
                  </a:lnTo>
                  <a:lnTo>
                    <a:pt x="276" y="464"/>
                  </a:lnTo>
                  <a:lnTo>
                    <a:pt x="274" y="464"/>
                  </a:lnTo>
                  <a:lnTo>
                    <a:pt x="274" y="466"/>
                  </a:lnTo>
                  <a:lnTo>
                    <a:pt x="276" y="466"/>
                  </a:lnTo>
                  <a:lnTo>
                    <a:pt x="274" y="466"/>
                  </a:lnTo>
                  <a:lnTo>
                    <a:pt x="274" y="468"/>
                  </a:lnTo>
                  <a:lnTo>
                    <a:pt x="274" y="470"/>
                  </a:lnTo>
                  <a:lnTo>
                    <a:pt x="272" y="470"/>
                  </a:lnTo>
                  <a:lnTo>
                    <a:pt x="270" y="470"/>
                  </a:lnTo>
                  <a:lnTo>
                    <a:pt x="270" y="468"/>
                  </a:lnTo>
                  <a:lnTo>
                    <a:pt x="269" y="468"/>
                  </a:lnTo>
                  <a:lnTo>
                    <a:pt x="270" y="468"/>
                  </a:lnTo>
                  <a:lnTo>
                    <a:pt x="270" y="466"/>
                  </a:lnTo>
                  <a:lnTo>
                    <a:pt x="269" y="466"/>
                  </a:lnTo>
                  <a:lnTo>
                    <a:pt x="269" y="468"/>
                  </a:lnTo>
                  <a:lnTo>
                    <a:pt x="270" y="468"/>
                  </a:lnTo>
                  <a:lnTo>
                    <a:pt x="269" y="468"/>
                  </a:lnTo>
                  <a:lnTo>
                    <a:pt x="270" y="468"/>
                  </a:lnTo>
                  <a:lnTo>
                    <a:pt x="270" y="470"/>
                  </a:lnTo>
                  <a:lnTo>
                    <a:pt x="269" y="470"/>
                  </a:lnTo>
                  <a:lnTo>
                    <a:pt x="269" y="472"/>
                  </a:lnTo>
                  <a:lnTo>
                    <a:pt x="267" y="472"/>
                  </a:lnTo>
                  <a:lnTo>
                    <a:pt x="265" y="472"/>
                  </a:lnTo>
                  <a:lnTo>
                    <a:pt x="265" y="474"/>
                  </a:lnTo>
                  <a:lnTo>
                    <a:pt x="263" y="474"/>
                  </a:lnTo>
                  <a:lnTo>
                    <a:pt x="263" y="472"/>
                  </a:lnTo>
                  <a:lnTo>
                    <a:pt x="263" y="470"/>
                  </a:lnTo>
                  <a:lnTo>
                    <a:pt x="265" y="470"/>
                  </a:lnTo>
                  <a:lnTo>
                    <a:pt x="263" y="470"/>
                  </a:lnTo>
                  <a:lnTo>
                    <a:pt x="265" y="470"/>
                  </a:lnTo>
                  <a:lnTo>
                    <a:pt x="263" y="470"/>
                  </a:lnTo>
                  <a:lnTo>
                    <a:pt x="263" y="468"/>
                  </a:lnTo>
                  <a:lnTo>
                    <a:pt x="265" y="468"/>
                  </a:lnTo>
                  <a:lnTo>
                    <a:pt x="263" y="468"/>
                  </a:lnTo>
                  <a:lnTo>
                    <a:pt x="265" y="468"/>
                  </a:lnTo>
                  <a:lnTo>
                    <a:pt x="265" y="466"/>
                  </a:lnTo>
                  <a:lnTo>
                    <a:pt x="263" y="466"/>
                  </a:lnTo>
                  <a:lnTo>
                    <a:pt x="263" y="464"/>
                  </a:lnTo>
                  <a:lnTo>
                    <a:pt x="263" y="463"/>
                  </a:lnTo>
                  <a:lnTo>
                    <a:pt x="263" y="464"/>
                  </a:lnTo>
                  <a:lnTo>
                    <a:pt x="263" y="466"/>
                  </a:lnTo>
                  <a:lnTo>
                    <a:pt x="263" y="468"/>
                  </a:lnTo>
                  <a:lnTo>
                    <a:pt x="263" y="470"/>
                  </a:lnTo>
                  <a:lnTo>
                    <a:pt x="263" y="472"/>
                  </a:lnTo>
                  <a:lnTo>
                    <a:pt x="263" y="474"/>
                  </a:lnTo>
                  <a:lnTo>
                    <a:pt x="263" y="475"/>
                  </a:lnTo>
                  <a:lnTo>
                    <a:pt x="261" y="475"/>
                  </a:lnTo>
                  <a:lnTo>
                    <a:pt x="261" y="474"/>
                  </a:lnTo>
                  <a:lnTo>
                    <a:pt x="261" y="475"/>
                  </a:lnTo>
                  <a:lnTo>
                    <a:pt x="260" y="475"/>
                  </a:lnTo>
                  <a:lnTo>
                    <a:pt x="260" y="474"/>
                  </a:lnTo>
                  <a:lnTo>
                    <a:pt x="261" y="474"/>
                  </a:lnTo>
                  <a:lnTo>
                    <a:pt x="261" y="472"/>
                  </a:lnTo>
                  <a:lnTo>
                    <a:pt x="260" y="472"/>
                  </a:lnTo>
                  <a:lnTo>
                    <a:pt x="261" y="472"/>
                  </a:lnTo>
                  <a:lnTo>
                    <a:pt x="260" y="472"/>
                  </a:lnTo>
                  <a:lnTo>
                    <a:pt x="260" y="470"/>
                  </a:lnTo>
                  <a:lnTo>
                    <a:pt x="261" y="470"/>
                  </a:lnTo>
                  <a:lnTo>
                    <a:pt x="260" y="470"/>
                  </a:lnTo>
                  <a:lnTo>
                    <a:pt x="261" y="468"/>
                  </a:lnTo>
                  <a:lnTo>
                    <a:pt x="260" y="468"/>
                  </a:lnTo>
                  <a:lnTo>
                    <a:pt x="260" y="470"/>
                  </a:lnTo>
                  <a:lnTo>
                    <a:pt x="260" y="468"/>
                  </a:lnTo>
                  <a:lnTo>
                    <a:pt x="258" y="468"/>
                  </a:lnTo>
                  <a:lnTo>
                    <a:pt x="260" y="468"/>
                  </a:lnTo>
                  <a:lnTo>
                    <a:pt x="260" y="470"/>
                  </a:lnTo>
                  <a:lnTo>
                    <a:pt x="258" y="468"/>
                  </a:lnTo>
                  <a:lnTo>
                    <a:pt x="258" y="470"/>
                  </a:lnTo>
                  <a:lnTo>
                    <a:pt x="256" y="468"/>
                  </a:lnTo>
                  <a:lnTo>
                    <a:pt x="256" y="466"/>
                  </a:lnTo>
                  <a:lnTo>
                    <a:pt x="256" y="468"/>
                  </a:lnTo>
                  <a:lnTo>
                    <a:pt x="254" y="468"/>
                  </a:lnTo>
                  <a:lnTo>
                    <a:pt x="254" y="466"/>
                  </a:lnTo>
                  <a:lnTo>
                    <a:pt x="252" y="466"/>
                  </a:lnTo>
                  <a:lnTo>
                    <a:pt x="252" y="464"/>
                  </a:lnTo>
                  <a:lnTo>
                    <a:pt x="254" y="464"/>
                  </a:lnTo>
                  <a:lnTo>
                    <a:pt x="252" y="464"/>
                  </a:lnTo>
                  <a:lnTo>
                    <a:pt x="252" y="466"/>
                  </a:lnTo>
                  <a:lnTo>
                    <a:pt x="254" y="466"/>
                  </a:lnTo>
                  <a:lnTo>
                    <a:pt x="254" y="468"/>
                  </a:lnTo>
                  <a:lnTo>
                    <a:pt x="252" y="466"/>
                  </a:lnTo>
                  <a:lnTo>
                    <a:pt x="250" y="466"/>
                  </a:lnTo>
                  <a:lnTo>
                    <a:pt x="250" y="464"/>
                  </a:lnTo>
                  <a:lnTo>
                    <a:pt x="250" y="466"/>
                  </a:lnTo>
                  <a:lnTo>
                    <a:pt x="250" y="464"/>
                  </a:lnTo>
                  <a:lnTo>
                    <a:pt x="250" y="466"/>
                  </a:lnTo>
                  <a:lnTo>
                    <a:pt x="249" y="466"/>
                  </a:lnTo>
                  <a:lnTo>
                    <a:pt x="249" y="468"/>
                  </a:lnTo>
                  <a:lnTo>
                    <a:pt x="249" y="466"/>
                  </a:lnTo>
                  <a:lnTo>
                    <a:pt x="247" y="466"/>
                  </a:lnTo>
                  <a:lnTo>
                    <a:pt x="247" y="468"/>
                  </a:lnTo>
                  <a:lnTo>
                    <a:pt x="245" y="468"/>
                  </a:lnTo>
                  <a:lnTo>
                    <a:pt x="245" y="466"/>
                  </a:lnTo>
                  <a:lnTo>
                    <a:pt x="243" y="466"/>
                  </a:lnTo>
                  <a:lnTo>
                    <a:pt x="243" y="464"/>
                  </a:lnTo>
                  <a:lnTo>
                    <a:pt x="245" y="464"/>
                  </a:lnTo>
                  <a:lnTo>
                    <a:pt x="245" y="463"/>
                  </a:lnTo>
                  <a:lnTo>
                    <a:pt x="247" y="463"/>
                  </a:lnTo>
                  <a:lnTo>
                    <a:pt x="247" y="461"/>
                  </a:lnTo>
                  <a:lnTo>
                    <a:pt x="249" y="461"/>
                  </a:lnTo>
                  <a:lnTo>
                    <a:pt x="249" y="459"/>
                  </a:lnTo>
                  <a:lnTo>
                    <a:pt x="249" y="457"/>
                  </a:lnTo>
                  <a:lnTo>
                    <a:pt x="249" y="459"/>
                  </a:lnTo>
                  <a:lnTo>
                    <a:pt x="249" y="457"/>
                  </a:lnTo>
                  <a:lnTo>
                    <a:pt x="250" y="457"/>
                  </a:lnTo>
                  <a:lnTo>
                    <a:pt x="250" y="455"/>
                  </a:lnTo>
                  <a:lnTo>
                    <a:pt x="250" y="453"/>
                  </a:lnTo>
                  <a:lnTo>
                    <a:pt x="252" y="453"/>
                  </a:lnTo>
                  <a:lnTo>
                    <a:pt x="254" y="453"/>
                  </a:lnTo>
                  <a:lnTo>
                    <a:pt x="256" y="453"/>
                  </a:lnTo>
                  <a:lnTo>
                    <a:pt x="256" y="452"/>
                  </a:lnTo>
                  <a:lnTo>
                    <a:pt x="254" y="452"/>
                  </a:lnTo>
                  <a:lnTo>
                    <a:pt x="254" y="450"/>
                  </a:lnTo>
                  <a:lnTo>
                    <a:pt x="256" y="450"/>
                  </a:lnTo>
                  <a:lnTo>
                    <a:pt x="258" y="450"/>
                  </a:lnTo>
                  <a:lnTo>
                    <a:pt x="256" y="450"/>
                  </a:lnTo>
                  <a:lnTo>
                    <a:pt x="254" y="450"/>
                  </a:lnTo>
                  <a:lnTo>
                    <a:pt x="254" y="452"/>
                  </a:lnTo>
                  <a:lnTo>
                    <a:pt x="256" y="452"/>
                  </a:lnTo>
                  <a:lnTo>
                    <a:pt x="256" y="453"/>
                  </a:lnTo>
                  <a:lnTo>
                    <a:pt x="254" y="453"/>
                  </a:lnTo>
                  <a:lnTo>
                    <a:pt x="252" y="453"/>
                  </a:lnTo>
                  <a:lnTo>
                    <a:pt x="250" y="453"/>
                  </a:lnTo>
                  <a:lnTo>
                    <a:pt x="250" y="455"/>
                  </a:lnTo>
                  <a:lnTo>
                    <a:pt x="250" y="457"/>
                  </a:lnTo>
                  <a:lnTo>
                    <a:pt x="249" y="457"/>
                  </a:lnTo>
                  <a:lnTo>
                    <a:pt x="247" y="457"/>
                  </a:lnTo>
                  <a:lnTo>
                    <a:pt x="249" y="457"/>
                  </a:lnTo>
                  <a:lnTo>
                    <a:pt x="249" y="459"/>
                  </a:lnTo>
                  <a:lnTo>
                    <a:pt x="249" y="461"/>
                  </a:lnTo>
                  <a:lnTo>
                    <a:pt x="247" y="459"/>
                  </a:lnTo>
                  <a:lnTo>
                    <a:pt x="247" y="461"/>
                  </a:lnTo>
                  <a:lnTo>
                    <a:pt x="247" y="463"/>
                  </a:lnTo>
                  <a:lnTo>
                    <a:pt x="245" y="463"/>
                  </a:lnTo>
                  <a:lnTo>
                    <a:pt x="247" y="463"/>
                  </a:lnTo>
                  <a:lnTo>
                    <a:pt x="245" y="463"/>
                  </a:lnTo>
                  <a:lnTo>
                    <a:pt x="245" y="464"/>
                  </a:lnTo>
                  <a:lnTo>
                    <a:pt x="243" y="464"/>
                  </a:lnTo>
                  <a:lnTo>
                    <a:pt x="243" y="463"/>
                  </a:lnTo>
                  <a:lnTo>
                    <a:pt x="243" y="464"/>
                  </a:lnTo>
                  <a:lnTo>
                    <a:pt x="243" y="466"/>
                  </a:lnTo>
                  <a:lnTo>
                    <a:pt x="241" y="466"/>
                  </a:lnTo>
                  <a:lnTo>
                    <a:pt x="239" y="466"/>
                  </a:lnTo>
                  <a:lnTo>
                    <a:pt x="238" y="468"/>
                  </a:lnTo>
                  <a:lnTo>
                    <a:pt x="238" y="466"/>
                  </a:lnTo>
                  <a:lnTo>
                    <a:pt x="236" y="466"/>
                  </a:lnTo>
                  <a:lnTo>
                    <a:pt x="236" y="468"/>
                  </a:lnTo>
                  <a:lnTo>
                    <a:pt x="236" y="466"/>
                  </a:lnTo>
                  <a:lnTo>
                    <a:pt x="234" y="466"/>
                  </a:lnTo>
                  <a:lnTo>
                    <a:pt x="236" y="466"/>
                  </a:lnTo>
                  <a:lnTo>
                    <a:pt x="236" y="464"/>
                  </a:lnTo>
                  <a:lnTo>
                    <a:pt x="238" y="464"/>
                  </a:lnTo>
                  <a:lnTo>
                    <a:pt x="238" y="466"/>
                  </a:lnTo>
                  <a:lnTo>
                    <a:pt x="238" y="464"/>
                  </a:lnTo>
                  <a:lnTo>
                    <a:pt x="238" y="466"/>
                  </a:lnTo>
                  <a:lnTo>
                    <a:pt x="238" y="464"/>
                  </a:lnTo>
                  <a:lnTo>
                    <a:pt x="238" y="466"/>
                  </a:lnTo>
                  <a:lnTo>
                    <a:pt x="239" y="466"/>
                  </a:lnTo>
                  <a:lnTo>
                    <a:pt x="238" y="466"/>
                  </a:lnTo>
                  <a:lnTo>
                    <a:pt x="238" y="464"/>
                  </a:lnTo>
                  <a:lnTo>
                    <a:pt x="236" y="464"/>
                  </a:lnTo>
                  <a:lnTo>
                    <a:pt x="238" y="464"/>
                  </a:lnTo>
                  <a:lnTo>
                    <a:pt x="238" y="463"/>
                  </a:lnTo>
                  <a:lnTo>
                    <a:pt x="239" y="463"/>
                  </a:lnTo>
                  <a:lnTo>
                    <a:pt x="238" y="463"/>
                  </a:lnTo>
                  <a:lnTo>
                    <a:pt x="239" y="463"/>
                  </a:lnTo>
                  <a:lnTo>
                    <a:pt x="238" y="463"/>
                  </a:lnTo>
                  <a:lnTo>
                    <a:pt x="238" y="464"/>
                  </a:lnTo>
                  <a:lnTo>
                    <a:pt x="236" y="464"/>
                  </a:lnTo>
                  <a:lnTo>
                    <a:pt x="236" y="463"/>
                  </a:lnTo>
                  <a:lnTo>
                    <a:pt x="234" y="463"/>
                  </a:lnTo>
                  <a:lnTo>
                    <a:pt x="234" y="461"/>
                  </a:lnTo>
                  <a:lnTo>
                    <a:pt x="236" y="461"/>
                  </a:lnTo>
                  <a:lnTo>
                    <a:pt x="236" y="463"/>
                  </a:lnTo>
                  <a:lnTo>
                    <a:pt x="238" y="463"/>
                  </a:lnTo>
                  <a:lnTo>
                    <a:pt x="236" y="463"/>
                  </a:lnTo>
                  <a:lnTo>
                    <a:pt x="236" y="461"/>
                  </a:lnTo>
                  <a:lnTo>
                    <a:pt x="238" y="461"/>
                  </a:lnTo>
                  <a:lnTo>
                    <a:pt x="239" y="459"/>
                  </a:lnTo>
                  <a:lnTo>
                    <a:pt x="238" y="459"/>
                  </a:lnTo>
                  <a:lnTo>
                    <a:pt x="238" y="461"/>
                  </a:lnTo>
                  <a:lnTo>
                    <a:pt x="238" y="459"/>
                  </a:lnTo>
                  <a:lnTo>
                    <a:pt x="238" y="461"/>
                  </a:lnTo>
                  <a:lnTo>
                    <a:pt x="238" y="459"/>
                  </a:lnTo>
                  <a:lnTo>
                    <a:pt x="236" y="459"/>
                  </a:lnTo>
                  <a:lnTo>
                    <a:pt x="238" y="459"/>
                  </a:lnTo>
                  <a:lnTo>
                    <a:pt x="238" y="457"/>
                  </a:lnTo>
                  <a:lnTo>
                    <a:pt x="239" y="457"/>
                  </a:lnTo>
                  <a:lnTo>
                    <a:pt x="239" y="459"/>
                  </a:lnTo>
                  <a:lnTo>
                    <a:pt x="239" y="457"/>
                  </a:lnTo>
                  <a:lnTo>
                    <a:pt x="241" y="457"/>
                  </a:lnTo>
                  <a:lnTo>
                    <a:pt x="239" y="457"/>
                  </a:lnTo>
                  <a:lnTo>
                    <a:pt x="239" y="455"/>
                  </a:lnTo>
                  <a:lnTo>
                    <a:pt x="239" y="457"/>
                  </a:lnTo>
                  <a:lnTo>
                    <a:pt x="238" y="457"/>
                  </a:lnTo>
                  <a:lnTo>
                    <a:pt x="239" y="457"/>
                  </a:lnTo>
                  <a:lnTo>
                    <a:pt x="238" y="457"/>
                  </a:lnTo>
                  <a:lnTo>
                    <a:pt x="236" y="457"/>
                  </a:lnTo>
                  <a:lnTo>
                    <a:pt x="238" y="457"/>
                  </a:lnTo>
                  <a:lnTo>
                    <a:pt x="236" y="457"/>
                  </a:lnTo>
                  <a:lnTo>
                    <a:pt x="236" y="459"/>
                  </a:lnTo>
                  <a:lnTo>
                    <a:pt x="236" y="457"/>
                  </a:lnTo>
                  <a:lnTo>
                    <a:pt x="236" y="455"/>
                  </a:lnTo>
                  <a:lnTo>
                    <a:pt x="238" y="455"/>
                  </a:lnTo>
                  <a:lnTo>
                    <a:pt x="236" y="457"/>
                  </a:lnTo>
                  <a:lnTo>
                    <a:pt x="238" y="455"/>
                  </a:lnTo>
                  <a:lnTo>
                    <a:pt x="239" y="455"/>
                  </a:lnTo>
                  <a:lnTo>
                    <a:pt x="238" y="455"/>
                  </a:lnTo>
                  <a:lnTo>
                    <a:pt x="239" y="455"/>
                  </a:lnTo>
                  <a:lnTo>
                    <a:pt x="238" y="455"/>
                  </a:lnTo>
                  <a:lnTo>
                    <a:pt x="238" y="453"/>
                  </a:lnTo>
                  <a:lnTo>
                    <a:pt x="236" y="453"/>
                  </a:lnTo>
                  <a:lnTo>
                    <a:pt x="238" y="453"/>
                  </a:lnTo>
                  <a:lnTo>
                    <a:pt x="236" y="453"/>
                  </a:lnTo>
                  <a:lnTo>
                    <a:pt x="238" y="453"/>
                  </a:lnTo>
                  <a:lnTo>
                    <a:pt x="236" y="453"/>
                  </a:lnTo>
                  <a:lnTo>
                    <a:pt x="234" y="453"/>
                  </a:lnTo>
                  <a:lnTo>
                    <a:pt x="234" y="452"/>
                  </a:lnTo>
                  <a:lnTo>
                    <a:pt x="236" y="452"/>
                  </a:lnTo>
                  <a:lnTo>
                    <a:pt x="236" y="453"/>
                  </a:lnTo>
                  <a:lnTo>
                    <a:pt x="236" y="452"/>
                  </a:lnTo>
                  <a:lnTo>
                    <a:pt x="236" y="453"/>
                  </a:lnTo>
                  <a:lnTo>
                    <a:pt x="236" y="452"/>
                  </a:lnTo>
                  <a:lnTo>
                    <a:pt x="234" y="452"/>
                  </a:lnTo>
                  <a:lnTo>
                    <a:pt x="236" y="452"/>
                  </a:lnTo>
                  <a:lnTo>
                    <a:pt x="234" y="452"/>
                  </a:lnTo>
                  <a:lnTo>
                    <a:pt x="234" y="453"/>
                  </a:lnTo>
                  <a:lnTo>
                    <a:pt x="232" y="453"/>
                  </a:lnTo>
                  <a:lnTo>
                    <a:pt x="232" y="452"/>
                  </a:lnTo>
                  <a:lnTo>
                    <a:pt x="232" y="453"/>
                  </a:lnTo>
                  <a:lnTo>
                    <a:pt x="232" y="452"/>
                  </a:lnTo>
                  <a:lnTo>
                    <a:pt x="234" y="452"/>
                  </a:lnTo>
                  <a:lnTo>
                    <a:pt x="234" y="450"/>
                  </a:lnTo>
                  <a:lnTo>
                    <a:pt x="232" y="450"/>
                  </a:lnTo>
                  <a:lnTo>
                    <a:pt x="234" y="450"/>
                  </a:lnTo>
                  <a:lnTo>
                    <a:pt x="234" y="448"/>
                  </a:lnTo>
                  <a:lnTo>
                    <a:pt x="236" y="448"/>
                  </a:lnTo>
                  <a:lnTo>
                    <a:pt x="236" y="450"/>
                  </a:lnTo>
                  <a:lnTo>
                    <a:pt x="236" y="448"/>
                  </a:lnTo>
                  <a:lnTo>
                    <a:pt x="236" y="450"/>
                  </a:lnTo>
                  <a:lnTo>
                    <a:pt x="238" y="450"/>
                  </a:lnTo>
                  <a:lnTo>
                    <a:pt x="236" y="450"/>
                  </a:lnTo>
                  <a:lnTo>
                    <a:pt x="236" y="448"/>
                  </a:lnTo>
                  <a:lnTo>
                    <a:pt x="234" y="448"/>
                  </a:lnTo>
                  <a:lnTo>
                    <a:pt x="234" y="450"/>
                  </a:lnTo>
                  <a:lnTo>
                    <a:pt x="232" y="450"/>
                  </a:lnTo>
                  <a:lnTo>
                    <a:pt x="230" y="450"/>
                  </a:lnTo>
                  <a:lnTo>
                    <a:pt x="232" y="450"/>
                  </a:lnTo>
                  <a:lnTo>
                    <a:pt x="230" y="450"/>
                  </a:lnTo>
                  <a:lnTo>
                    <a:pt x="230" y="448"/>
                  </a:lnTo>
                  <a:lnTo>
                    <a:pt x="232" y="448"/>
                  </a:lnTo>
                  <a:lnTo>
                    <a:pt x="232" y="450"/>
                  </a:lnTo>
                  <a:lnTo>
                    <a:pt x="232" y="448"/>
                  </a:lnTo>
                  <a:lnTo>
                    <a:pt x="234" y="448"/>
                  </a:lnTo>
                  <a:lnTo>
                    <a:pt x="232" y="448"/>
                  </a:lnTo>
                  <a:lnTo>
                    <a:pt x="234" y="448"/>
                  </a:lnTo>
                  <a:lnTo>
                    <a:pt x="234" y="446"/>
                  </a:lnTo>
                  <a:lnTo>
                    <a:pt x="236" y="446"/>
                  </a:lnTo>
                  <a:lnTo>
                    <a:pt x="238" y="446"/>
                  </a:lnTo>
                  <a:lnTo>
                    <a:pt x="238" y="448"/>
                  </a:lnTo>
                  <a:lnTo>
                    <a:pt x="238" y="446"/>
                  </a:lnTo>
                  <a:lnTo>
                    <a:pt x="236" y="446"/>
                  </a:lnTo>
                  <a:lnTo>
                    <a:pt x="236" y="444"/>
                  </a:lnTo>
                  <a:lnTo>
                    <a:pt x="234" y="444"/>
                  </a:lnTo>
                  <a:lnTo>
                    <a:pt x="236" y="444"/>
                  </a:lnTo>
                  <a:lnTo>
                    <a:pt x="234" y="444"/>
                  </a:lnTo>
                  <a:lnTo>
                    <a:pt x="234" y="442"/>
                  </a:lnTo>
                  <a:lnTo>
                    <a:pt x="236" y="442"/>
                  </a:lnTo>
                  <a:lnTo>
                    <a:pt x="238" y="442"/>
                  </a:lnTo>
                  <a:lnTo>
                    <a:pt x="238" y="444"/>
                  </a:lnTo>
                  <a:lnTo>
                    <a:pt x="238" y="442"/>
                  </a:lnTo>
                  <a:lnTo>
                    <a:pt x="239" y="442"/>
                  </a:lnTo>
                  <a:lnTo>
                    <a:pt x="238" y="442"/>
                  </a:lnTo>
                  <a:lnTo>
                    <a:pt x="236" y="442"/>
                  </a:lnTo>
                  <a:lnTo>
                    <a:pt x="234" y="441"/>
                  </a:lnTo>
                  <a:lnTo>
                    <a:pt x="234" y="442"/>
                  </a:lnTo>
                  <a:lnTo>
                    <a:pt x="234" y="441"/>
                  </a:lnTo>
                  <a:lnTo>
                    <a:pt x="234" y="442"/>
                  </a:lnTo>
                  <a:lnTo>
                    <a:pt x="232" y="442"/>
                  </a:lnTo>
                  <a:lnTo>
                    <a:pt x="232" y="441"/>
                  </a:lnTo>
                  <a:lnTo>
                    <a:pt x="232" y="442"/>
                  </a:lnTo>
                  <a:lnTo>
                    <a:pt x="232" y="441"/>
                  </a:lnTo>
                  <a:lnTo>
                    <a:pt x="232" y="442"/>
                  </a:lnTo>
                  <a:lnTo>
                    <a:pt x="230" y="442"/>
                  </a:lnTo>
                  <a:lnTo>
                    <a:pt x="232" y="442"/>
                  </a:lnTo>
                  <a:lnTo>
                    <a:pt x="232" y="441"/>
                  </a:lnTo>
                  <a:lnTo>
                    <a:pt x="230" y="441"/>
                  </a:lnTo>
                  <a:lnTo>
                    <a:pt x="229" y="441"/>
                  </a:lnTo>
                  <a:lnTo>
                    <a:pt x="227" y="441"/>
                  </a:lnTo>
                  <a:lnTo>
                    <a:pt x="229" y="441"/>
                  </a:lnTo>
                  <a:lnTo>
                    <a:pt x="227" y="441"/>
                  </a:lnTo>
                  <a:lnTo>
                    <a:pt x="225" y="441"/>
                  </a:lnTo>
                  <a:lnTo>
                    <a:pt x="225" y="442"/>
                  </a:lnTo>
                  <a:lnTo>
                    <a:pt x="225" y="441"/>
                  </a:lnTo>
                  <a:lnTo>
                    <a:pt x="223" y="441"/>
                  </a:lnTo>
                  <a:lnTo>
                    <a:pt x="223" y="442"/>
                  </a:lnTo>
                  <a:lnTo>
                    <a:pt x="225" y="442"/>
                  </a:lnTo>
                  <a:lnTo>
                    <a:pt x="223" y="442"/>
                  </a:lnTo>
                  <a:lnTo>
                    <a:pt x="225" y="442"/>
                  </a:lnTo>
                  <a:lnTo>
                    <a:pt x="223" y="442"/>
                  </a:lnTo>
                  <a:lnTo>
                    <a:pt x="221" y="441"/>
                  </a:lnTo>
                  <a:lnTo>
                    <a:pt x="219" y="441"/>
                  </a:lnTo>
                  <a:lnTo>
                    <a:pt x="219" y="439"/>
                  </a:lnTo>
                  <a:lnTo>
                    <a:pt x="219" y="441"/>
                  </a:lnTo>
                  <a:lnTo>
                    <a:pt x="219" y="439"/>
                  </a:lnTo>
                  <a:lnTo>
                    <a:pt x="218" y="439"/>
                  </a:lnTo>
                  <a:lnTo>
                    <a:pt x="219" y="441"/>
                  </a:lnTo>
                  <a:lnTo>
                    <a:pt x="218" y="441"/>
                  </a:lnTo>
                  <a:lnTo>
                    <a:pt x="218" y="439"/>
                  </a:lnTo>
                  <a:lnTo>
                    <a:pt x="216" y="439"/>
                  </a:lnTo>
                  <a:lnTo>
                    <a:pt x="214" y="439"/>
                  </a:lnTo>
                  <a:lnTo>
                    <a:pt x="212" y="439"/>
                  </a:lnTo>
                  <a:lnTo>
                    <a:pt x="210" y="439"/>
                  </a:lnTo>
                  <a:lnTo>
                    <a:pt x="208" y="439"/>
                  </a:lnTo>
                  <a:lnTo>
                    <a:pt x="208" y="441"/>
                  </a:lnTo>
                  <a:lnTo>
                    <a:pt x="208" y="439"/>
                  </a:lnTo>
                  <a:lnTo>
                    <a:pt x="210" y="437"/>
                  </a:lnTo>
                  <a:lnTo>
                    <a:pt x="208" y="437"/>
                  </a:lnTo>
                  <a:lnTo>
                    <a:pt x="210" y="437"/>
                  </a:lnTo>
                  <a:lnTo>
                    <a:pt x="208" y="437"/>
                  </a:lnTo>
                  <a:lnTo>
                    <a:pt x="208" y="435"/>
                  </a:lnTo>
                  <a:lnTo>
                    <a:pt x="210" y="435"/>
                  </a:lnTo>
                  <a:lnTo>
                    <a:pt x="210" y="433"/>
                  </a:lnTo>
                  <a:lnTo>
                    <a:pt x="210" y="431"/>
                  </a:lnTo>
                  <a:lnTo>
                    <a:pt x="210" y="430"/>
                  </a:lnTo>
                  <a:lnTo>
                    <a:pt x="210" y="428"/>
                  </a:lnTo>
                  <a:lnTo>
                    <a:pt x="212" y="428"/>
                  </a:lnTo>
                  <a:lnTo>
                    <a:pt x="210" y="426"/>
                  </a:lnTo>
                  <a:lnTo>
                    <a:pt x="210" y="424"/>
                  </a:lnTo>
                  <a:lnTo>
                    <a:pt x="208" y="424"/>
                  </a:lnTo>
                  <a:lnTo>
                    <a:pt x="207" y="422"/>
                  </a:lnTo>
                  <a:lnTo>
                    <a:pt x="205" y="422"/>
                  </a:lnTo>
                  <a:lnTo>
                    <a:pt x="205" y="421"/>
                  </a:lnTo>
                  <a:lnTo>
                    <a:pt x="205" y="419"/>
                  </a:lnTo>
                  <a:lnTo>
                    <a:pt x="205" y="417"/>
                  </a:lnTo>
                  <a:lnTo>
                    <a:pt x="205" y="415"/>
                  </a:lnTo>
                  <a:lnTo>
                    <a:pt x="205" y="417"/>
                  </a:lnTo>
                  <a:lnTo>
                    <a:pt x="203" y="415"/>
                  </a:lnTo>
                  <a:lnTo>
                    <a:pt x="205" y="415"/>
                  </a:lnTo>
                  <a:lnTo>
                    <a:pt x="203" y="415"/>
                  </a:lnTo>
                  <a:lnTo>
                    <a:pt x="201" y="415"/>
                  </a:lnTo>
                  <a:lnTo>
                    <a:pt x="199" y="415"/>
                  </a:lnTo>
                  <a:lnTo>
                    <a:pt x="201" y="415"/>
                  </a:lnTo>
                  <a:lnTo>
                    <a:pt x="199" y="415"/>
                  </a:lnTo>
                  <a:lnTo>
                    <a:pt x="199" y="413"/>
                  </a:lnTo>
                  <a:lnTo>
                    <a:pt x="199" y="415"/>
                  </a:lnTo>
                  <a:lnTo>
                    <a:pt x="199" y="413"/>
                  </a:lnTo>
                  <a:lnTo>
                    <a:pt x="199" y="415"/>
                  </a:lnTo>
                  <a:lnTo>
                    <a:pt x="199" y="413"/>
                  </a:lnTo>
                  <a:lnTo>
                    <a:pt x="197" y="413"/>
                  </a:lnTo>
                  <a:lnTo>
                    <a:pt x="197" y="411"/>
                  </a:lnTo>
                  <a:lnTo>
                    <a:pt x="196" y="411"/>
                  </a:lnTo>
                  <a:lnTo>
                    <a:pt x="196" y="413"/>
                  </a:lnTo>
                  <a:lnTo>
                    <a:pt x="194" y="413"/>
                  </a:lnTo>
                  <a:lnTo>
                    <a:pt x="196" y="413"/>
                  </a:lnTo>
                  <a:lnTo>
                    <a:pt x="196" y="415"/>
                  </a:lnTo>
                  <a:lnTo>
                    <a:pt x="196" y="413"/>
                  </a:lnTo>
                  <a:lnTo>
                    <a:pt x="197" y="413"/>
                  </a:lnTo>
                  <a:lnTo>
                    <a:pt x="197" y="415"/>
                  </a:lnTo>
                  <a:lnTo>
                    <a:pt x="199" y="415"/>
                  </a:lnTo>
                  <a:lnTo>
                    <a:pt x="199" y="417"/>
                  </a:lnTo>
                  <a:lnTo>
                    <a:pt x="201" y="417"/>
                  </a:lnTo>
                  <a:lnTo>
                    <a:pt x="201" y="415"/>
                  </a:lnTo>
                  <a:lnTo>
                    <a:pt x="203" y="415"/>
                  </a:lnTo>
                  <a:lnTo>
                    <a:pt x="203" y="417"/>
                  </a:lnTo>
                  <a:lnTo>
                    <a:pt x="203" y="419"/>
                  </a:lnTo>
                  <a:lnTo>
                    <a:pt x="201" y="419"/>
                  </a:lnTo>
                  <a:lnTo>
                    <a:pt x="203" y="419"/>
                  </a:lnTo>
                  <a:lnTo>
                    <a:pt x="201" y="419"/>
                  </a:lnTo>
                  <a:lnTo>
                    <a:pt x="199" y="419"/>
                  </a:lnTo>
                  <a:lnTo>
                    <a:pt x="199" y="417"/>
                  </a:lnTo>
                  <a:lnTo>
                    <a:pt x="197" y="417"/>
                  </a:lnTo>
                  <a:lnTo>
                    <a:pt x="196" y="417"/>
                  </a:lnTo>
                  <a:lnTo>
                    <a:pt x="194" y="417"/>
                  </a:lnTo>
                  <a:lnTo>
                    <a:pt x="192" y="417"/>
                  </a:lnTo>
                  <a:lnTo>
                    <a:pt x="190" y="417"/>
                  </a:lnTo>
                  <a:lnTo>
                    <a:pt x="188" y="417"/>
                  </a:lnTo>
                  <a:lnTo>
                    <a:pt x="188" y="419"/>
                  </a:lnTo>
                  <a:lnTo>
                    <a:pt x="187" y="419"/>
                  </a:lnTo>
                  <a:lnTo>
                    <a:pt x="185" y="419"/>
                  </a:lnTo>
                  <a:lnTo>
                    <a:pt x="183" y="419"/>
                  </a:lnTo>
                  <a:lnTo>
                    <a:pt x="181" y="419"/>
                  </a:lnTo>
                  <a:lnTo>
                    <a:pt x="179" y="419"/>
                  </a:lnTo>
                  <a:lnTo>
                    <a:pt x="177" y="419"/>
                  </a:lnTo>
                  <a:lnTo>
                    <a:pt x="177" y="421"/>
                  </a:lnTo>
                  <a:lnTo>
                    <a:pt x="176" y="421"/>
                  </a:lnTo>
                  <a:lnTo>
                    <a:pt x="174" y="421"/>
                  </a:lnTo>
                  <a:lnTo>
                    <a:pt x="172" y="421"/>
                  </a:lnTo>
                  <a:lnTo>
                    <a:pt x="170" y="421"/>
                  </a:lnTo>
                  <a:lnTo>
                    <a:pt x="168" y="421"/>
                  </a:lnTo>
                  <a:lnTo>
                    <a:pt x="166" y="421"/>
                  </a:lnTo>
                  <a:lnTo>
                    <a:pt x="165" y="421"/>
                  </a:lnTo>
                  <a:lnTo>
                    <a:pt x="163" y="421"/>
                  </a:lnTo>
                  <a:lnTo>
                    <a:pt x="161" y="421"/>
                  </a:lnTo>
                  <a:lnTo>
                    <a:pt x="159" y="421"/>
                  </a:lnTo>
                  <a:lnTo>
                    <a:pt x="157" y="421"/>
                  </a:lnTo>
                  <a:lnTo>
                    <a:pt x="157" y="422"/>
                  </a:lnTo>
                  <a:lnTo>
                    <a:pt x="156" y="422"/>
                  </a:lnTo>
                  <a:lnTo>
                    <a:pt x="154" y="422"/>
                  </a:lnTo>
                  <a:lnTo>
                    <a:pt x="152" y="422"/>
                  </a:lnTo>
                  <a:lnTo>
                    <a:pt x="150" y="422"/>
                  </a:lnTo>
                  <a:lnTo>
                    <a:pt x="148" y="422"/>
                  </a:lnTo>
                  <a:lnTo>
                    <a:pt x="146" y="422"/>
                  </a:lnTo>
                  <a:lnTo>
                    <a:pt x="143" y="422"/>
                  </a:lnTo>
                  <a:lnTo>
                    <a:pt x="141" y="422"/>
                  </a:lnTo>
                  <a:lnTo>
                    <a:pt x="139" y="422"/>
                  </a:lnTo>
                  <a:lnTo>
                    <a:pt x="137" y="422"/>
                  </a:lnTo>
                  <a:lnTo>
                    <a:pt x="137" y="424"/>
                  </a:lnTo>
                  <a:lnTo>
                    <a:pt x="135" y="424"/>
                  </a:lnTo>
                  <a:lnTo>
                    <a:pt x="135" y="426"/>
                  </a:lnTo>
                  <a:lnTo>
                    <a:pt x="137" y="426"/>
                  </a:lnTo>
                  <a:lnTo>
                    <a:pt x="137" y="428"/>
                  </a:lnTo>
                  <a:lnTo>
                    <a:pt x="135" y="428"/>
                  </a:lnTo>
                  <a:lnTo>
                    <a:pt x="134" y="428"/>
                  </a:lnTo>
                  <a:lnTo>
                    <a:pt x="134" y="426"/>
                  </a:lnTo>
                  <a:lnTo>
                    <a:pt x="135" y="426"/>
                  </a:lnTo>
                  <a:lnTo>
                    <a:pt x="135" y="424"/>
                  </a:lnTo>
                  <a:lnTo>
                    <a:pt x="134" y="424"/>
                  </a:lnTo>
                  <a:lnTo>
                    <a:pt x="132" y="424"/>
                  </a:lnTo>
                  <a:lnTo>
                    <a:pt x="130" y="424"/>
                  </a:lnTo>
                  <a:lnTo>
                    <a:pt x="128" y="424"/>
                  </a:lnTo>
                  <a:lnTo>
                    <a:pt x="128" y="426"/>
                  </a:lnTo>
                  <a:lnTo>
                    <a:pt x="128" y="424"/>
                  </a:lnTo>
                  <a:lnTo>
                    <a:pt x="126" y="424"/>
                  </a:lnTo>
                  <a:lnTo>
                    <a:pt x="124" y="424"/>
                  </a:lnTo>
                  <a:lnTo>
                    <a:pt x="123" y="424"/>
                  </a:lnTo>
                  <a:lnTo>
                    <a:pt x="123" y="422"/>
                  </a:lnTo>
                  <a:lnTo>
                    <a:pt x="121" y="422"/>
                  </a:lnTo>
                  <a:lnTo>
                    <a:pt x="119" y="422"/>
                  </a:lnTo>
                  <a:lnTo>
                    <a:pt x="117" y="422"/>
                  </a:lnTo>
                  <a:lnTo>
                    <a:pt x="115" y="422"/>
                  </a:lnTo>
                  <a:lnTo>
                    <a:pt x="117" y="422"/>
                  </a:lnTo>
                  <a:lnTo>
                    <a:pt x="115" y="422"/>
                  </a:lnTo>
                  <a:lnTo>
                    <a:pt x="115" y="421"/>
                  </a:lnTo>
                  <a:lnTo>
                    <a:pt x="117" y="421"/>
                  </a:lnTo>
                  <a:lnTo>
                    <a:pt x="115" y="421"/>
                  </a:lnTo>
                  <a:lnTo>
                    <a:pt x="115" y="419"/>
                  </a:lnTo>
                  <a:lnTo>
                    <a:pt x="117" y="419"/>
                  </a:lnTo>
                  <a:lnTo>
                    <a:pt x="117" y="421"/>
                  </a:lnTo>
                  <a:lnTo>
                    <a:pt x="117" y="419"/>
                  </a:lnTo>
                  <a:lnTo>
                    <a:pt x="117" y="421"/>
                  </a:lnTo>
                  <a:lnTo>
                    <a:pt x="117" y="419"/>
                  </a:lnTo>
                  <a:lnTo>
                    <a:pt x="119" y="419"/>
                  </a:lnTo>
                  <a:lnTo>
                    <a:pt x="117" y="419"/>
                  </a:lnTo>
                  <a:lnTo>
                    <a:pt x="119" y="419"/>
                  </a:lnTo>
                  <a:lnTo>
                    <a:pt x="119" y="417"/>
                  </a:lnTo>
                  <a:lnTo>
                    <a:pt x="119" y="419"/>
                  </a:lnTo>
                  <a:lnTo>
                    <a:pt x="119" y="417"/>
                  </a:lnTo>
                  <a:lnTo>
                    <a:pt x="117" y="417"/>
                  </a:lnTo>
                  <a:lnTo>
                    <a:pt x="115" y="417"/>
                  </a:lnTo>
                  <a:lnTo>
                    <a:pt x="114" y="417"/>
                  </a:lnTo>
                  <a:lnTo>
                    <a:pt x="114" y="419"/>
                  </a:lnTo>
                  <a:lnTo>
                    <a:pt x="112" y="419"/>
                  </a:lnTo>
                  <a:lnTo>
                    <a:pt x="114" y="419"/>
                  </a:lnTo>
                  <a:lnTo>
                    <a:pt x="112" y="419"/>
                  </a:lnTo>
                  <a:lnTo>
                    <a:pt x="114" y="419"/>
                  </a:lnTo>
                  <a:lnTo>
                    <a:pt x="114" y="421"/>
                  </a:lnTo>
                  <a:lnTo>
                    <a:pt x="114" y="419"/>
                  </a:lnTo>
                  <a:lnTo>
                    <a:pt x="115" y="419"/>
                  </a:lnTo>
                  <a:lnTo>
                    <a:pt x="115" y="421"/>
                  </a:lnTo>
                  <a:lnTo>
                    <a:pt x="114" y="421"/>
                  </a:lnTo>
                  <a:lnTo>
                    <a:pt x="115" y="421"/>
                  </a:lnTo>
                  <a:lnTo>
                    <a:pt x="115" y="422"/>
                  </a:lnTo>
                  <a:lnTo>
                    <a:pt x="114" y="422"/>
                  </a:lnTo>
                  <a:lnTo>
                    <a:pt x="112" y="422"/>
                  </a:lnTo>
                  <a:lnTo>
                    <a:pt x="110" y="421"/>
                  </a:lnTo>
                  <a:lnTo>
                    <a:pt x="108" y="421"/>
                  </a:lnTo>
                  <a:lnTo>
                    <a:pt x="104" y="421"/>
                  </a:lnTo>
                  <a:lnTo>
                    <a:pt x="103" y="421"/>
                  </a:lnTo>
                  <a:lnTo>
                    <a:pt x="101" y="421"/>
                  </a:lnTo>
                  <a:lnTo>
                    <a:pt x="99" y="421"/>
                  </a:lnTo>
                  <a:lnTo>
                    <a:pt x="97" y="421"/>
                  </a:lnTo>
                  <a:lnTo>
                    <a:pt x="95" y="421"/>
                  </a:lnTo>
                  <a:lnTo>
                    <a:pt x="95" y="422"/>
                  </a:lnTo>
                  <a:lnTo>
                    <a:pt x="93" y="424"/>
                  </a:lnTo>
                  <a:lnTo>
                    <a:pt x="93" y="422"/>
                  </a:lnTo>
                  <a:lnTo>
                    <a:pt x="93" y="424"/>
                  </a:lnTo>
                  <a:lnTo>
                    <a:pt x="95" y="424"/>
                  </a:lnTo>
                  <a:lnTo>
                    <a:pt x="93" y="424"/>
                  </a:lnTo>
                  <a:lnTo>
                    <a:pt x="95" y="426"/>
                  </a:lnTo>
                  <a:lnTo>
                    <a:pt x="93" y="426"/>
                  </a:lnTo>
                  <a:lnTo>
                    <a:pt x="90" y="426"/>
                  </a:lnTo>
                  <a:lnTo>
                    <a:pt x="88" y="426"/>
                  </a:lnTo>
                  <a:lnTo>
                    <a:pt x="86" y="424"/>
                  </a:lnTo>
                  <a:lnTo>
                    <a:pt x="84" y="424"/>
                  </a:lnTo>
                  <a:lnTo>
                    <a:pt x="83" y="424"/>
                  </a:lnTo>
                  <a:lnTo>
                    <a:pt x="81" y="424"/>
                  </a:lnTo>
                  <a:lnTo>
                    <a:pt x="81" y="426"/>
                  </a:lnTo>
                  <a:lnTo>
                    <a:pt x="79" y="426"/>
                  </a:lnTo>
                  <a:lnTo>
                    <a:pt x="77" y="426"/>
                  </a:lnTo>
                  <a:lnTo>
                    <a:pt x="75" y="426"/>
                  </a:lnTo>
                  <a:lnTo>
                    <a:pt x="73" y="426"/>
                  </a:lnTo>
                  <a:lnTo>
                    <a:pt x="72" y="424"/>
                  </a:lnTo>
                  <a:lnTo>
                    <a:pt x="70" y="424"/>
                  </a:lnTo>
                  <a:lnTo>
                    <a:pt x="68" y="424"/>
                  </a:lnTo>
                  <a:lnTo>
                    <a:pt x="66" y="424"/>
                  </a:lnTo>
                  <a:lnTo>
                    <a:pt x="64" y="424"/>
                  </a:lnTo>
                  <a:lnTo>
                    <a:pt x="62" y="424"/>
                  </a:lnTo>
                  <a:lnTo>
                    <a:pt x="61" y="424"/>
                  </a:lnTo>
                  <a:lnTo>
                    <a:pt x="59" y="424"/>
                  </a:lnTo>
                  <a:lnTo>
                    <a:pt x="59" y="426"/>
                  </a:lnTo>
                  <a:lnTo>
                    <a:pt x="57" y="426"/>
                  </a:lnTo>
                  <a:lnTo>
                    <a:pt x="55" y="426"/>
                  </a:lnTo>
                  <a:lnTo>
                    <a:pt x="55" y="428"/>
                  </a:lnTo>
                  <a:lnTo>
                    <a:pt x="53" y="428"/>
                  </a:lnTo>
                  <a:lnTo>
                    <a:pt x="53" y="430"/>
                  </a:lnTo>
                  <a:lnTo>
                    <a:pt x="55" y="430"/>
                  </a:lnTo>
                  <a:lnTo>
                    <a:pt x="53" y="430"/>
                  </a:lnTo>
                  <a:lnTo>
                    <a:pt x="51" y="430"/>
                  </a:lnTo>
                  <a:lnTo>
                    <a:pt x="53" y="430"/>
                  </a:lnTo>
                  <a:lnTo>
                    <a:pt x="53" y="428"/>
                  </a:lnTo>
                  <a:lnTo>
                    <a:pt x="51" y="428"/>
                  </a:lnTo>
                  <a:lnTo>
                    <a:pt x="51" y="426"/>
                  </a:lnTo>
                  <a:lnTo>
                    <a:pt x="50" y="426"/>
                  </a:lnTo>
                  <a:lnTo>
                    <a:pt x="48" y="426"/>
                  </a:lnTo>
                  <a:lnTo>
                    <a:pt x="46" y="426"/>
                  </a:lnTo>
                  <a:lnTo>
                    <a:pt x="44" y="426"/>
                  </a:lnTo>
                  <a:lnTo>
                    <a:pt x="44" y="428"/>
                  </a:lnTo>
                  <a:lnTo>
                    <a:pt x="44" y="430"/>
                  </a:lnTo>
                  <a:lnTo>
                    <a:pt x="42" y="430"/>
                  </a:lnTo>
                  <a:lnTo>
                    <a:pt x="41" y="430"/>
                  </a:lnTo>
                  <a:lnTo>
                    <a:pt x="39" y="430"/>
                  </a:lnTo>
                  <a:lnTo>
                    <a:pt x="37" y="430"/>
                  </a:lnTo>
                  <a:lnTo>
                    <a:pt x="37" y="431"/>
                  </a:lnTo>
                  <a:lnTo>
                    <a:pt x="37" y="433"/>
                  </a:lnTo>
                  <a:lnTo>
                    <a:pt x="35" y="433"/>
                  </a:lnTo>
                  <a:lnTo>
                    <a:pt x="33" y="433"/>
                  </a:lnTo>
                  <a:lnTo>
                    <a:pt x="31" y="433"/>
                  </a:lnTo>
                  <a:lnTo>
                    <a:pt x="31" y="431"/>
                  </a:lnTo>
                  <a:lnTo>
                    <a:pt x="33" y="431"/>
                  </a:lnTo>
                  <a:lnTo>
                    <a:pt x="33" y="430"/>
                  </a:lnTo>
                  <a:lnTo>
                    <a:pt x="33" y="428"/>
                  </a:lnTo>
                  <a:lnTo>
                    <a:pt x="33" y="430"/>
                  </a:lnTo>
                  <a:lnTo>
                    <a:pt x="33" y="428"/>
                  </a:lnTo>
                  <a:lnTo>
                    <a:pt x="33" y="430"/>
                  </a:lnTo>
                  <a:lnTo>
                    <a:pt x="33" y="428"/>
                  </a:lnTo>
                  <a:lnTo>
                    <a:pt x="31" y="428"/>
                  </a:lnTo>
                  <a:lnTo>
                    <a:pt x="33" y="428"/>
                  </a:lnTo>
                  <a:lnTo>
                    <a:pt x="31" y="428"/>
                  </a:lnTo>
                  <a:lnTo>
                    <a:pt x="30" y="428"/>
                  </a:lnTo>
                  <a:lnTo>
                    <a:pt x="30" y="426"/>
                  </a:lnTo>
                  <a:lnTo>
                    <a:pt x="30" y="428"/>
                  </a:lnTo>
                  <a:lnTo>
                    <a:pt x="31" y="426"/>
                  </a:lnTo>
                  <a:lnTo>
                    <a:pt x="31" y="424"/>
                  </a:lnTo>
                  <a:lnTo>
                    <a:pt x="31" y="426"/>
                  </a:lnTo>
                  <a:lnTo>
                    <a:pt x="30" y="426"/>
                  </a:lnTo>
                  <a:lnTo>
                    <a:pt x="30" y="428"/>
                  </a:lnTo>
                  <a:lnTo>
                    <a:pt x="30" y="426"/>
                  </a:lnTo>
                  <a:lnTo>
                    <a:pt x="30" y="428"/>
                  </a:lnTo>
                  <a:lnTo>
                    <a:pt x="28" y="428"/>
                  </a:lnTo>
                  <a:lnTo>
                    <a:pt x="30" y="422"/>
                  </a:lnTo>
                  <a:lnTo>
                    <a:pt x="30" y="421"/>
                  </a:lnTo>
                  <a:lnTo>
                    <a:pt x="30" y="419"/>
                  </a:lnTo>
                  <a:lnTo>
                    <a:pt x="30" y="415"/>
                  </a:lnTo>
                  <a:lnTo>
                    <a:pt x="30" y="413"/>
                  </a:lnTo>
                  <a:lnTo>
                    <a:pt x="30" y="410"/>
                  </a:lnTo>
                  <a:lnTo>
                    <a:pt x="31" y="410"/>
                  </a:lnTo>
                  <a:lnTo>
                    <a:pt x="31" y="408"/>
                  </a:lnTo>
                  <a:lnTo>
                    <a:pt x="33" y="408"/>
                  </a:lnTo>
                  <a:lnTo>
                    <a:pt x="35" y="408"/>
                  </a:lnTo>
                  <a:lnTo>
                    <a:pt x="35" y="406"/>
                  </a:lnTo>
                  <a:lnTo>
                    <a:pt x="37" y="404"/>
                  </a:lnTo>
                  <a:lnTo>
                    <a:pt x="35" y="404"/>
                  </a:lnTo>
                  <a:lnTo>
                    <a:pt x="35" y="402"/>
                  </a:lnTo>
                  <a:lnTo>
                    <a:pt x="37" y="402"/>
                  </a:lnTo>
                  <a:lnTo>
                    <a:pt x="35" y="402"/>
                  </a:lnTo>
                  <a:lnTo>
                    <a:pt x="37" y="402"/>
                  </a:lnTo>
                  <a:lnTo>
                    <a:pt x="37" y="400"/>
                  </a:lnTo>
                  <a:lnTo>
                    <a:pt x="35" y="400"/>
                  </a:lnTo>
                  <a:lnTo>
                    <a:pt x="35" y="399"/>
                  </a:lnTo>
                  <a:lnTo>
                    <a:pt x="37" y="399"/>
                  </a:lnTo>
                  <a:lnTo>
                    <a:pt x="35" y="399"/>
                  </a:lnTo>
                  <a:lnTo>
                    <a:pt x="37" y="399"/>
                  </a:lnTo>
                  <a:lnTo>
                    <a:pt x="37" y="397"/>
                  </a:lnTo>
                  <a:lnTo>
                    <a:pt x="35" y="397"/>
                  </a:lnTo>
                  <a:lnTo>
                    <a:pt x="35" y="395"/>
                  </a:lnTo>
                  <a:lnTo>
                    <a:pt x="37" y="395"/>
                  </a:lnTo>
                  <a:lnTo>
                    <a:pt x="35" y="395"/>
                  </a:lnTo>
                  <a:lnTo>
                    <a:pt x="35" y="393"/>
                  </a:lnTo>
                  <a:lnTo>
                    <a:pt x="37" y="393"/>
                  </a:lnTo>
                  <a:lnTo>
                    <a:pt x="37" y="391"/>
                  </a:lnTo>
                  <a:lnTo>
                    <a:pt x="37" y="389"/>
                  </a:lnTo>
                  <a:lnTo>
                    <a:pt x="39" y="389"/>
                  </a:lnTo>
                  <a:lnTo>
                    <a:pt x="39" y="388"/>
                  </a:lnTo>
                  <a:lnTo>
                    <a:pt x="39" y="389"/>
                  </a:lnTo>
                  <a:lnTo>
                    <a:pt x="39" y="388"/>
                  </a:lnTo>
                  <a:lnTo>
                    <a:pt x="41" y="388"/>
                  </a:lnTo>
                  <a:lnTo>
                    <a:pt x="42" y="388"/>
                  </a:lnTo>
                  <a:lnTo>
                    <a:pt x="42" y="386"/>
                  </a:lnTo>
                  <a:lnTo>
                    <a:pt x="44" y="386"/>
                  </a:lnTo>
                  <a:lnTo>
                    <a:pt x="44" y="388"/>
                  </a:lnTo>
                  <a:lnTo>
                    <a:pt x="46" y="388"/>
                  </a:lnTo>
                  <a:lnTo>
                    <a:pt x="48" y="388"/>
                  </a:lnTo>
                  <a:lnTo>
                    <a:pt x="50" y="388"/>
                  </a:lnTo>
                  <a:lnTo>
                    <a:pt x="50" y="386"/>
                  </a:lnTo>
                  <a:lnTo>
                    <a:pt x="51" y="386"/>
                  </a:lnTo>
                  <a:lnTo>
                    <a:pt x="50" y="386"/>
                  </a:lnTo>
                  <a:lnTo>
                    <a:pt x="51" y="386"/>
                  </a:lnTo>
                  <a:lnTo>
                    <a:pt x="51" y="384"/>
                  </a:lnTo>
                  <a:lnTo>
                    <a:pt x="51" y="382"/>
                  </a:lnTo>
                  <a:lnTo>
                    <a:pt x="53" y="382"/>
                  </a:lnTo>
                  <a:lnTo>
                    <a:pt x="53" y="380"/>
                  </a:lnTo>
                  <a:lnTo>
                    <a:pt x="51" y="380"/>
                  </a:lnTo>
                  <a:lnTo>
                    <a:pt x="53" y="380"/>
                  </a:lnTo>
                  <a:lnTo>
                    <a:pt x="53" y="378"/>
                  </a:lnTo>
                  <a:lnTo>
                    <a:pt x="55" y="378"/>
                  </a:lnTo>
                  <a:lnTo>
                    <a:pt x="57" y="378"/>
                  </a:lnTo>
                  <a:lnTo>
                    <a:pt x="57" y="377"/>
                  </a:lnTo>
                  <a:lnTo>
                    <a:pt x="59" y="378"/>
                  </a:lnTo>
                  <a:lnTo>
                    <a:pt x="59" y="377"/>
                  </a:lnTo>
                  <a:lnTo>
                    <a:pt x="61" y="377"/>
                  </a:lnTo>
                  <a:lnTo>
                    <a:pt x="62" y="377"/>
                  </a:lnTo>
                  <a:lnTo>
                    <a:pt x="64" y="377"/>
                  </a:lnTo>
                  <a:lnTo>
                    <a:pt x="66" y="377"/>
                  </a:lnTo>
                  <a:lnTo>
                    <a:pt x="68" y="377"/>
                  </a:lnTo>
                  <a:lnTo>
                    <a:pt x="68" y="375"/>
                  </a:lnTo>
                  <a:lnTo>
                    <a:pt x="68" y="377"/>
                  </a:lnTo>
                  <a:lnTo>
                    <a:pt x="68" y="375"/>
                  </a:lnTo>
                  <a:lnTo>
                    <a:pt x="70" y="375"/>
                  </a:lnTo>
                  <a:lnTo>
                    <a:pt x="72" y="375"/>
                  </a:lnTo>
                  <a:lnTo>
                    <a:pt x="73" y="375"/>
                  </a:lnTo>
                  <a:lnTo>
                    <a:pt x="75" y="375"/>
                  </a:lnTo>
                  <a:lnTo>
                    <a:pt x="77" y="375"/>
                  </a:lnTo>
                  <a:lnTo>
                    <a:pt x="79" y="375"/>
                  </a:lnTo>
                  <a:lnTo>
                    <a:pt x="81" y="375"/>
                  </a:lnTo>
                  <a:lnTo>
                    <a:pt x="83" y="375"/>
                  </a:lnTo>
                  <a:lnTo>
                    <a:pt x="84" y="375"/>
                  </a:lnTo>
                  <a:lnTo>
                    <a:pt x="84" y="373"/>
                  </a:lnTo>
                  <a:lnTo>
                    <a:pt x="84" y="371"/>
                  </a:lnTo>
                  <a:lnTo>
                    <a:pt x="84" y="369"/>
                  </a:lnTo>
                  <a:lnTo>
                    <a:pt x="84" y="368"/>
                  </a:lnTo>
                  <a:lnTo>
                    <a:pt x="86" y="368"/>
                  </a:lnTo>
                  <a:lnTo>
                    <a:pt x="86" y="366"/>
                  </a:lnTo>
                  <a:lnTo>
                    <a:pt x="86" y="364"/>
                  </a:lnTo>
                  <a:lnTo>
                    <a:pt x="86" y="360"/>
                  </a:lnTo>
                  <a:lnTo>
                    <a:pt x="86" y="358"/>
                  </a:lnTo>
                  <a:lnTo>
                    <a:pt x="88" y="358"/>
                  </a:lnTo>
                  <a:lnTo>
                    <a:pt x="88" y="357"/>
                  </a:lnTo>
                  <a:lnTo>
                    <a:pt x="88" y="358"/>
                  </a:lnTo>
                  <a:lnTo>
                    <a:pt x="90" y="358"/>
                  </a:lnTo>
                  <a:lnTo>
                    <a:pt x="88" y="357"/>
                  </a:lnTo>
                  <a:lnTo>
                    <a:pt x="88" y="355"/>
                  </a:lnTo>
                  <a:lnTo>
                    <a:pt x="86" y="355"/>
                  </a:lnTo>
                  <a:lnTo>
                    <a:pt x="84" y="355"/>
                  </a:lnTo>
                  <a:lnTo>
                    <a:pt x="84" y="353"/>
                  </a:lnTo>
                  <a:lnTo>
                    <a:pt x="83" y="353"/>
                  </a:lnTo>
                  <a:lnTo>
                    <a:pt x="81" y="353"/>
                  </a:lnTo>
                  <a:lnTo>
                    <a:pt x="79" y="353"/>
                  </a:lnTo>
                  <a:lnTo>
                    <a:pt x="77" y="355"/>
                  </a:lnTo>
                  <a:lnTo>
                    <a:pt x="75" y="355"/>
                  </a:lnTo>
                  <a:lnTo>
                    <a:pt x="73" y="355"/>
                  </a:lnTo>
                  <a:lnTo>
                    <a:pt x="73" y="353"/>
                  </a:lnTo>
                  <a:lnTo>
                    <a:pt x="72" y="355"/>
                  </a:lnTo>
                  <a:lnTo>
                    <a:pt x="70" y="353"/>
                  </a:lnTo>
                  <a:lnTo>
                    <a:pt x="72" y="351"/>
                  </a:lnTo>
                  <a:lnTo>
                    <a:pt x="70" y="351"/>
                  </a:lnTo>
                  <a:lnTo>
                    <a:pt x="70" y="349"/>
                  </a:lnTo>
                  <a:lnTo>
                    <a:pt x="72" y="346"/>
                  </a:lnTo>
                  <a:lnTo>
                    <a:pt x="72" y="340"/>
                  </a:lnTo>
                  <a:lnTo>
                    <a:pt x="72" y="336"/>
                  </a:lnTo>
                  <a:lnTo>
                    <a:pt x="72" y="335"/>
                  </a:lnTo>
                  <a:lnTo>
                    <a:pt x="70" y="333"/>
                  </a:lnTo>
                  <a:lnTo>
                    <a:pt x="70" y="327"/>
                  </a:lnTo>
                  <a:lnTo>
                    <a:pt x="70" y="325"/>
                  </a:lnTo>
                  <a:lnTo>
                    <a:pt x="70" y="322"/>
                  </a:lnTo>
                  <a:lnTo>
                    <a:pt x="70" y="320"/>
                  </a:lnTo>
                  <a:lnTo>
                    <a:pt x="70" y="316"/>
                  </a:lnTo>
                  <a:lnTo>
                    <a:pt x="62" y="318"/>
                  </a:lnTo>
                  <a:lnTo>
                    <a:pt x="62" y="316"/>
                  </a:lnTo>
                  <a:lnTo>
                    <a:pt x="61" y="316"/>
                  </a:lnTo>
                  <a:lnTo>
                    <a:pt x="61" y="315"/>
                  </a:lnTo>
                  <a:lnTo>
                    <a:pt x="59" y="315"/>
                  </a:lnTo>
                  <a:lnTo>
                    <a:pt x="59" y="313"/>
                  </a:lnTo>
                  <a:lnTo>
                    <a:pt x="57" y="313"/>
                  </a:lnTo>
                  <a:lnTo>
                    <a:pt x="57" y="311"/>
                  </a:lnTo>
                  <a:lnTo>
                    <a:pt x="55" y="311"/>
                  </a:lnTo>
                  <a:lnTo>
                    <a:pt x="53" y="311"/>
                  </a:lnTo>
                  <a:lnTo>
                    <a:pt x="53" y="309"/>
                  </a:lnTo>
                  <a:lnTo>
                    <a:pt x="51" y="311"/>
                  </a:lnTo>
                  <a:lnTo>
                    <a:pt x="50" y="309"/>
                  </a:lnTo>
                  <a:lnTo>
                    <a:pt x="48" y="309"/>
                  </a:lnTo>
                  <a:lnTo>
                    <a:pt x="46" y="309"/>
                  </a:lnTo>
                  <a:lnTo>
                    <a:pt x="44" y="307"/>
                  </a:lnTo>
                  <a:lnTo>
                    <a:pt x="42" y="307"/>
                  </a:lnTo>
                  <a:lnTo>
                    <a:pt x="41" y="307"/>
                  </a:lnTo>
                  <a:lnTo>
                    <a:pt x="39" y="307"/>
                  </a:lnTo>
                  <a:lnTo>
                    <a:pt x="39" y="305"/>
                  </a:lnTo>
                  <a:lnTo>
                    <a:pt x="37" y="305"/>
                  </a:lnTo>
                  <a:lnTo>
                    <a:pt x="37" y="304"/>
                  </a:lnTo>
                  <a:lnTo>
                    <a:pt x="35" y="304"/>
                  </a:lnTo>
                  <a:lnTo>
                    <a:pt x="35" y="302"/>
                  </a:lnTo>
                  <a:lnTo>
                    <a:pt x="33" y="302"/>
                  </a:lnTo>
                  <a:lnTo>
                    <a:pt x="33" y="300"/>
                  </a:lnTo>
                  <a:lnTo>
                    <a:pt x="31" y="300"/>
                  </a:lnTo>
                  <a:lnTo>
                    <a:pt x="31" y="298"/>
                  </a:lnTo>
                  <a:lnTo>
                    <a:pt x="30" y="298"/>
                  </a:lnTo>
                  <a:lnTo>
                    <a:pt x="30" y="296"/>
                  </a:lnTo>
                  <a:lnTo>
                    <a:pt x="28" y="296"/>
                  </a:lnTo>
                  <a:lnTo>
                    <a:pt x="28" y="294"/>
                  </a:lnTo>
                  <a:lnTo>
                    <a:pt x="26" y="294"/>
                  </a:lnTo>
                  <a:lnTo>
                    <a:pt x="26" y="293"/>
                  </a:lnTo>
                  <a:lnTo>
                    <a:pt x="26" y="291"/>
                  </a:lnTo>
                  <a:lnTo>
                    <a:pt x="24" y="291"/>
                  </a:lnTo>
                  <a:lnTo>
                    <a:pt x="24" y="289"/>
                  </a:lnTo>
                  <a:lnTo>
                    <a:pt x="22" y="289"/>
                  </a:lnTo>
                  <a:lnTo>
                    <a:pt x="24" y="289"/>
                  </a:lnTo>
                  <a:lnTo>
                    <a:pt x="24" y="287"/>
                  </a:lnTo>
                  <a:lnTo>
                    <a:pt x="22" y="287"/>
                  </a:lnTo>
                  <a:lnTo>
                    <a:pt x="22" y="285"/>
                  </a:lnTo>
                  <a:lnTo>
                    <a:pt x="20" y="285"/>
                  </a:lnTo>
                  <a:lnTo>
                    <a:pt x="20" y="283"/>
                  </a:lnTo>
                  <a:lnTo>
                    <a:pt x="20" y="282"/>
                  </a:lnTo>
                  <a:lnTo>
                    <a:pt x="19" y="282"/>
                  </a:lnTo>
                  <a:lnTo>
                    <a:pt x="19" y="280"/>
                  </a:lnTo>
                  <a:lnTo>
                    <a:pt x="19" y="278"/>
                  </a:lnTo>
                  <a:lnTo>
                    <a:pt x="19" y="276"/>
                  </a:lnTo>
                  <a:lnTo>
                    <a:pt x="17" y="276"/>
                  </a:lnTo>
                  <a:lnTo>
                    <a:pt x="13" y="272"/>
                  </a:lnTo>
                  <a:lnTo>
                    <a:pt x="11" y="271"/>
                  </a:lnTo>
                  <a:lnTo>
                    <a:pt x="8" y="267"/>
                  </a:lnTo>
                  <a:lnTo>
                    <a:pt x="0" y="260"/>
                  </a:lnTo>
                  <a:lnTo>
                    <a:pt x="13" y="263"/>
                  </a:lnTo>
                  <a:lnTo>
                    <a:pt x="33" y="269"/>
                  </a:lnTo>
                  <a:lnTo>
                    <a:pt x="46" y="272"/>
                  </a:lnTo>
                  <a:lnTo>
                    <a:pt x="59" y="276"/>
                  </a:lnTo>
                  <a:lnTo>
                    <a:pt x="64" y="276"/>
                  </a:lnTo>
                  <a:lnTo>
                    <a:pt x="86" y="274"/>
                  </a:lnTo>
                  <a:lnTo>
                    <a:pt x="88" y="274"/>
                  </a:lnTo>
                  <a:lnTo>
                    <a:pt x="90" y="274"/>
                  </a:lnTo>
                  <a:lnTo>
                    <a:pt x="97" y="272"/>
                  </a:lnTo>
                  <a:lnTo>
                    <a:pt x="110" y="274"/>
                  </a:lnTo>
                  <a:lnTo>
                    <a:pt x="115" y="276"/>
                  </a:lnTo>
                  <a:lnTo>
                    <a:pt x="117" y="276"/>
                  </a:lnTo>
                  <a:lnTo>
                    <a:pt x="119" y="276"/>
                  </a:lnTo>
                  <a:lnTo>
                    <a:pt x="119" y="274"/>
                  </a:lnTo>
                  <a:lnTo>
                    <a:pt x="119" y="272"/>
                  </a:lnTo>
                  <a:lnTo>
                    <a:pt x="121" y="272"/>
                  </a:lnTo>
                  <a:lnTo>
                    <a:pt x="123" y="272"/>
                  </a:lnTo>
                  <a:lnTo>
                    <a:pt x="124" y="272"/>
                  </a:lnTo>
                  <a:lnTo>
                    <a:pt x="124" y="271"/>
                  </a:lnTo>
                  <a:lnTo>
                    <a:pt x="124" y="272"/>
                  </a:lnTo>
                  <a:lnTo>
                    <a:pt x="124" y="271"/>
                  </a:lnTo>
                  <a:lnTo>
                    <a:pt x="126" y="272"/>
                  </a:lnTo>
                  <a:lnTo>
                    <a:pt x="126" y="271"/>
                  </a:lnTo>
                  <a:lnTo>
                    <a:pt x="128" y="271"/>
                  </a:lnTo>
                  <a:lnTo>
                    <a:pt x="130" y="271"/>
                  </a:lnTo>
                  <a:lnTo>
                    <a:pt x="132" y="271"/>
                  </a:lnTo>
                  <a:lnTo>
                    <a:pt x="132" y="269"/>
                  </a:lnTo>
                  <a:lnTo>
                    <a:pt x="132" y="271"/>
                  </a:lnTo>
                  <a:lnTo>
                    <a:pt x="132" y="269"/>
                  </a:lnTo>
                  <a:lnTo>
                    <a:pt x="134" y="269"/>
                  </a:lnTo>
                  <a:lnTo>
                    <a:pt x="141" y="271"/>
                  </a:lnTo>
                  <a:lnTo>
                    <a:pt x="150" y="271"/>
                  </a:lnTo>
                  <a:lnTo>
                    <a:pt x="159" y="269"/>
                  </a:lnTo>
                  <a:lnTo>
                    <a:pt x="168" y="267"/>
                  </a:lnTo>
                  <a:lnTo>
                    <a:pt x="170" y="267"/>
                  </a:lnTo>
                  <a:lnTo>
                    <a:pt x="176" y="265"/>
                  </a:lnTo>
                  <a:lnTo>
                    <a:pt x="179" y="263"/>
                  </a:lnTo>
                  <a:lnTo>
                    <a:pt x="185" y="263"/>
                  </a:lnTo>
                  <a:lnTo>
                    <a:pt x="194" y="260"/>
                  </a:lnTo>
                  <a:lnTo>
                    <a:pt x="196" y="260"/>
                  </a:lnTo>
                  <a:lnTo>
                    <a:pt x="196" y="258"/>
                  </a:lnTo>
                  <a:lnTo>
                    <a:pt x="197" y="258"/>
                  </a:lnTo>
                  <a:lnTo>
                    <a:pt x="197" y="256"/>
                  </a:lnTo>
                  <a:lnTo>
                    <a:pt x="196" y="254"/>
                  </a:lnTo>
                  <a:lnTo>
                    <a:pt x="192" y="252"/>
                  </a:lnTo>
                  <a:lnTo>
                    <a:pt x="194" y="252"/>
                  </a:lnTo>
                  <a:lnTo>
                    <a:pt x="194" y="251"/>
                  </a:lnTo>
                  <a:lnTo>
                    <a:pt x="196" y="249"/>
                  </a:lnTo>
                  <a:lnTo>
                    <a:pt x="196" y="247"/>
                  </a:lnTo>
                  <a:lnTo>
                    <a:pt x="196" y="245"/>
                  </a:lnTo>
                  <a:lnTo>
                    <a:pt x="197" y="243"/>
                  </a:lnTo>
                  <a:lnTo>
                    <a:pt x="197" y="241"/>
                  </a:lnTo>
                  <a:lnTo>
                    <a:pt x="196" y="241"/>
                  </a:lnTo>
                  <a:lnTo>
                    <a:pt x="197" y="241"/>
                  </a:lnTo>
                  <a:lnTo>
                    <a:pt x="197" y="240"/>
                  </a:lnTo>
                  <a:lnTo>
                    <a:pt x="197" y="238"/>
                  </a:lnTo>
                  <a:lnTo>
                    <a:pt x="196" y="238"/>
                  </a:lnTo>
                  <a:lnTo>
                    <a:pt x="196" y="236"/>
                  </a:lnTo>
                  <a:lnTo>
                    <a:pt x="194" y="234"/>
                  </a:lnTo>
                  <a:lnTo>
                    <a:pt x="196" y="234"/>
                  </a:lnTo>
                  <a:lnTo>
                    <a:pt x="199" y="221"/>
                  </a:lnTo>
                  <a:lnTo>
                    <a:pt x="205" y="219"/>
                  </a:lnTo>
                  <a:lnTo>
                    <a:pt x="208" y="216"/>
                  </a:lnTo>
                  <a:lnTo>
                    <a:pt x="210" y="216"/>
                  </a:lnTo>
                  <a:lnTo>
                    <a:pt x="208" y="216"/>
                  </a:lnTo>
                  <a:lnTo>
                    <a:pt x="208" y="214"/>
                  </a:lnTo>
                  <a:lnTo>
                    <a:pt x="210" y="214"/>
                  </a:lnTo>
                  <a:lnTo>
                    <a:pt x="210" y="212"/>
                  </a:lnTo>
                  <a:lnTo>
                    <a:pt x="212" y="212"/>
                  </a:lnTo>
                  <a:lnTo>
                    <a:pt x="212" y="210"/>
                  </a:lnTo>
                  <a:lnTo>
                    <a:pt x="214" y="210"/>
                  </a:lnTo>
                  <a:lnTo>
                    <a:pt x="214" y="209"/>
                  </a:lnTo>
                  <a:lnTo>
                    <a:pt x="216" y="209"/>
                  </a:lnTo>
                  <a:lnTo>
                    <a:pt x="218" y="209"/>
                  </a:lnTo>
                  <a:lnTo>
                    <a:pt x="219" y="209"/>
                  </a:lnTo>
                  <a:lnTo>
                    <a:pt x="221" y="209"/>
                  </a:lnTo>
                  <a:lnTo>
                    <a:pt x="223" y="209"/>
                  </a:lnTo>
                  <a:lnTo>
                    <a:pt x="221" y="209"/>
                  </a:lnTo>
                  <a:lnTo>
                    <a:pt x="221" y="210"/>
                  </a:lnTo>
                  <a:lnTo>
                    <a:pt x="223" y="210"/>
                  </a:lnTo>
                  <a:lnTo>
                    <a:pt x="225" y="210"/>
                  </a:lnTo>
                  <a:lnTo>
                    <a:pt x="227" y="210"/>
                  </a:lnTo>
                  <a:lnTo>
                    <a:pt x="229" y="210"/>
                  </a:lnTo>
                  <a:lnTo>
                    <a:pt x="230" y="210"/>
                  </a:lnTo>
                  <a:lnTo>
                    <a:pt x="230" y="212"/>
                  </a:lnTo>
                  <a:lnTo>
                    <a:pt x="230" y="210"/>
                  </a:lnTo>
                  <a:lnTo>
                    <a:pt x="232" y="212"/>
                  </a:lnTo>
                  <a:lnTo>
                    <a:pt x="232" y="210"/>
                  </a:lnTo>
                  <a:lnTo>
                    <a:pt x="234" y="212"/>
                  </a:lnTo>
                  <a:lnTo>
                    <a:pt x="234" y="210"/>
                  </a:lnTo>
                  <a:lnTo>
                    <a:pt x="234" y="212"/>
                  </a:lnTo>
                  <a:lnTo>
                    <a:pt x="234" y="210"/>
                  </a:lnTo>
                  <a:lnTo>
                    <a:pt x="234" y="212"/>
                  </a:lnTo>
                  <a:lnTo>
                    <a:pt x="234" y="210"/>
                  </a:lnTo>
                  <a:lnTo>
                    <a:pt x="236" y="210"/>
                  </a:lnTo>
                  <a:lnTo>
                    <a:pt x="238" y="210"/>
                  </a:lnTo>
                  <a:lnTo>
                    <a:pt x="239" y="210"/>
                  </a:lnTo>
                  <a:lnTo>
                    <a:pt x="239" y="209"/>
                  </a:lnTo>
                  <a:lnTo>
                    <a:pt x="241" y="209"/>
                  </a:lnTo>
                  <a:lnTo>
                    <a:pt x="243" y="209"/>
                  </a:lnTo>
                  <a:lnTo>
                    <a:pt x="245" y="209"/>
                  </a:lnTo>
                  <a:lnTo>
                    <a:pt x="245" y="207"/>
                  </a:lnTo>
                  <a:lnTo>
                    <a:pt x="247" y="207"/>
                  </a:lnTo>
                  <a:lnTo>
                    <a:pt x="249" y="207"/>
                  </a:lnTo>
                  <a:lnTo>
                    <a:pt x="249" y="205"/>
                  </a:lnTo>
                  <a:lnTo>
                    <a:pt x="247" y="203"/>
                  </a:lnTo>
                  <a:lnTo>
                    <a:pt x="243" y="205"/>
                  </a:lnTo>
                  <a:lnTo>
                    <a:pt x="243" y="203"/>
                  </a:lnTo>
                  <a:lnTo>
                    <a:pt x="243" y="205"/>
                  </a:lnTo>
                  <a:lnTo>
                    <a:pt x="241" y="203"/>
                  </a:lnTo>
                  <a:lnTo>
                    <a:pt x="241" y="201"/>
                  </a:lnTo>
                  <a:lnTo>
                    <a:pt x="241" y="199"/>
                  </a:lnTo>
                  <a:lnTo>
                    <a:pt x="243" y="199"/>
                  </a:lnTo>
                  <a:lnTo>
                    <a:pt x="243" y="201"/>
                  </a:lnTo>
                  <a:lnTo>
                    <a:pt x="245" y="199"/>
                  </a:lnTo>
                  <a:lnTo>
                    <a:pt x="245" y="201"/>
                  </a:lnTo>
                  <a:lnTo>
                    <a:pt x="245" y="199"/>
                  </a:lnTo>
                  <a:lnTo>
                    <a:pt x="245" y="201"/>
                  </a:lnTo>
                  <a:lnTo>
                    <a:pt x="245" y="199"/>
                  </a:lnTo>
                  <a:lnTo>
                    <a:pt x="245" y="201"/>
                  </a:lnTo>
                  <a:lnTo>
                    <a:pt x="247" y="201"/>
                  </a:lnTo>
                  <a:lnTo>
                    <a:pt x="247" y="199"/>
                  </a:lnTo>
                  <a:lnTo>
                    <a:pt x="249" y="199"/>
                  </a:lnTo>
                  <a:lnTo>
                    <a:pt x="249" y="198"/>
                  </a:lnTo>
                  <a:lnTo>
                    <a:pt x="250" y="198"/>
                  </a:lnTo>
                  <a:lnTo>
                    <a:pt x="250" y="196"/>
                  </a:lnTo>
                  <a:lnTo>
                    <a:pt x="252" y="196"/>
                  </a:lnTo>
                  <a:lnTo>
                    <a:pt x="254" y="196"/>
                  </a:lnTo>
                  <a:lnTo>
                    <a:pt x="256" y="196"/>
                  </a:lnTo>
                  <a:lnTo>
                    <a:pt x="258" y="194"/>
                  </a:lnTo>
                  <a:lnTo>
                    <a:pt x="260" y="194"/>
                  </a:lnTo>
                  <a:lnTo>
                    <a:pt x="260" y="192"/>
                  </a:lnTo>
                  <a:lnTo>
                    <a:pt x="261" y="188"/>
                  </a:lnTo>
                  <a:lnTo>
                    <a:pt x="263" y="190"/>
                  </a:lnTo>
                  <a:lnTo>
                    <a:pt x="265" y="190"/>
                  </a:lnTo>
                  <a:lnTo>
                    <a:pt x="267" y="192"/>
                  </a:lnTo>
                  <a:lnTo>
                    <a:pt x="269" y="192"/>
                  </a:lnTo>
                  <a:lnTo>
                    <a:pt x="270" y="192"/>
                  </a:lnTo>
                  <a:lnTo>
                    <a:pt x="272" y="192"/>
                  </a:lnTo>
                  <a:lnTo>
                    <a:pt x="274" y="192"/>
                  </a:lnTo>
                  <a:lnTo>
                    <a:pt x="276" y="192"/>
                  </a:lnTo>
                  <a:lnTo>
                    <a:pt x="276" y="194"/>
                  </a:lnTo>
                  <a:lnTo>
                    <a:pt x="276" y="192"/>
                  </a:lnTo>
                  <a:lnTo>
                    <a:pt x="278" y="192"/>
                  </a:lnTo>
                  <a:lnTo>
                    <a:pt x="274" y="192"/>
                  </a:lnTo>
                  <a:lnTo>
                    <a:pt x="272" y="192"/>
                  </a:lnTo>
                  <a:lnTo>
                    <a:pt x="272" y="190"/>
                  </a:lnTo>
                  <a:lnTo>
                    <a:pt x="274" y="190"/>
                  </a:lnTo>
                  <a:lnTo>
                    <a:pt x="276" y="190"/>
                  </a:lnTo>
                  <a:lnTo>
                    <a:pt x="276" y="188"/>
                  </a:lnTo>
                  <a:lnTo>
                    <a:pt x="280" y="190"/>
                  </a:lnTo>
                  <a:lnTo>
                    <a:pt x="281" y="192"/>
                  </a:lnTo>
                  <a:lnTo>
                    <a:pt x="281" y="194"/>
                  </a:lnTo>
                  <a:lnTo>
                    <a:pt x="283" y="196"/>
                  </a:lnTo>
                  <a:lnTo>
                    <a:pt x="283" y="194"/>
                  </a:lnTo>
                  <a:lnTo>
                    <a:pt x="283" y="196"/>
                  </a:lnTo>
                  <a:lnTo>
                    <a:pt x="285" y="196"/>
                  </a:lnTo>
                  <a:lnTo>
                    <a:pt x="285" y="198"/>
                  </a:lnTo>
                  <a:lnTo>
                    <a:pt x="285" y="196"/>
                  </a:lnTo>
                  <a:lnTo>
                    <a:pt x="285" y="198"/>
                  </a:lnTo>
                  <a:lnTo>
                    <a:pt x="287" y="198"/>
                  </a:lnTo>
                  <a:lnTo>
                    <a:pt x="289" y="198"/>
                  </a:lnTo>
                  <a:lnTo>
                    <a:pt x="291" y="198"/>
                  </a:lnTo>
                  <a:lnTo>
                    <a:pt x="289" y="198"/>
                  </a:lnTo>
                  <a:lnTo>
                    <a:pt x="291" y="198"/>
                  </a:lnTo>
                  <a:lnTo>
                    <a:pt x="291" y="196"/>
                  </a:lnTo>
                  <a:lnTo>
                    <a:pt x="292" y="196"/>
                  </a:lnTo>
                  <a:lnTo>
                    <a:pt x="294" y="196"/>
                  </a:lnTo>
                  <a:lnTo>
                    <a:pt x="292" y="196"/>
                  </a:lnTo>
                  <a:lnTo>
                    <a:pt x="294" y="196"/>
                  </a:lnTo>
                  <a:lnTo>
                    <a:pt x="294" y="194"/>
                  </a:lnTo>
                  <a:lnTo>
                    <a:pt x="296" y="194"/>
                  </a:lnTo>
                  <a:lnTo>
                    <a:pt x="296" y="192"/>
                  </a:lnTo>
                  <a:lnTo>
                    <a:pt x="298" y="192"/>
                  </a:lnTo>
                  <a:lnTo>
                    <a:pt x="296" y="192"/>
                  </a:lnTo>
                  <a:lnTo>
                    <a:pt x="298" y="192"/>
                  </a:lnTo>
                  <a:lnTo>
                    <a:pt x="298" y="190"/>
                  </a:lnTo>
                  <a:lnTo>
                    <a:pt x="298" y="188"/>
                  </a:lnTo>
                  <a:lnTo>
                    <a:pt x="300" y="188"/>
                  </a:lnTo>
                  <a:lnTo>
                    <a:pt x="298" y="188"/>
                  </a:lnTo>
                  <a:lnTo>
                    <a:pt x="300" y="188"/>
                  </a:lnTo>
                  <a:lnTo>
                    <a:pt x="300" y="187"/>
                  </a:lnTo>
                  <a:lnTo>
                    <a:pt x="300" y="188"/>
                  </a:lnTo>
                  <a:lnTo>
                    <a:pt x="300" y="187"/>
                  </a:lnTo>
                  <a:lnTo>
                    <a:pt x="302" y="187"/>
                  </a:lnTo>
                  <a:lnTo>
                    <a:pt x="303" y="187"/>
                  </a:lnTo>
                  <a:lnTo>
                    <a:pt x="303" y="185"/>
                  </a:lnTo>
                  <a:lnTo>
                    <a:pt x="303" y="183"/>
                  </a:lnTo>
                  <a:lnTo>
                    <a:pt x="302" y="183"/>
                  </a:lnTo>
                  <a:lnTo>
                    <a:pt x="302" y="181"/>
                  </a:lnTo>
                  <a:lnTo>
                    <a:pt x="302" y="179"/>
                  </a:lnTo>
                  <a:lnTo>
                    <a:pt x="303" y="179"/>
                  </a:lnTo>
                  <a:lnTo>
                    <a:pt x="302" y="179"/>
                  </a:lnTo>
                  <a:lnTo>
                    <a:pt x="302" y="177"/>
                  </a:lnTo>
                  <a:lnTo>
                    <a:pt x="302" y="176"/>
                  </a:lnTo>
                  <a:lnTo>
                    <a:pt x="302" y="174"/>
                  </a:lnTo>
                  <a:lnTo>
                    <a:pt x="302" y="172"/>
                  </a:lnTo>
                  <a:lnTo>
                    <a:pt x="302" y="170"/>
                  </a:lnTo>
                  <a:lnTo>
                    <a:pt x="302" y="168"/>
                  </a:lnTo>
                  <a:lnTo>
                    <a:pt x="300" y="166"/>
                  </a:lnTo>
                  <a:lnTo>
                    <a:pt x="302" y="165"/>
                  </a:lnTo>
                  <a:lnTo>
                    <a:pt x="302" y="163"/>
                  </a:lnTo>
                  <a:lnTo>
                    <a:pt x="303" y="163"/>
                  </a:lnTo>
                  <a:lnTo>
                    <a:pt x="305" y="163"/>
                  </a:lnTo>
                  <a:lnTo>
                    <a:pt x="307" y="161"/>
                  </a:lnTo>
                  <a:lnTo>
                    <a:pt x="307" y="159"/>
                  </a:lnTo>
                  <a:lnTo>
                    <a:pt x="309" y="159"/>
                  </a:lnTo>
                  <a:lnTo>
                    <a:pt x="307" y="159"/>
                  </a:lnTo>
                  <a:lnTo>
                    <a:pt x="307" y="157"/>
                  </a:lnTo>
                  <a:lnTo>
                    <a:pt x="307" y="156"/>
                  </a:lnTo>
                  <a:lnTo>
                    <a:pt x="305" y="156"/>
                  </a:lnTo>
                  <a:lnTo>
                    <a:pt x="307" y="156"/>
                  </a:lnTo>
                  <a:lnTo>
                    <a:pt x="307" y="154"/>
                  </a:lnTo>
                  <a:lnTo>
                    <a:pt x="309" y="154"/>
                  </a:lnTo>
                  <a:lnTo>
                    <a:pt x="309" y="152"/>
                  </a:lnTo>
                  <a:lnTo>
                    <a:pt x="311" y="152"/>
                  </a:lnTo>
                  <a:lnTo>
                    <a:pt x="311" y="150"/>
                  </a:lnTo>
                  <a:lnTo>
                    <a:pt x="309" y="150"/>
                  </a:lnTo>
                  <a:lnTo>
                    <a:pt x="309" y="146"/>
                  </a:lnTo>
                  <a:lnTo>
                    <a:pt x="311" y="146"/>
                  </a:lnTo>
                  <a:lnTo>
                    <a:pt x="311" y="145"/>
                  </a:lnTo>
                  <a:lnTo>
                    <a:pt x="312" y="145"/>
                  </a:lnTo>
                  <a:lnTo>
                    <a:pt x="312" y="143"/>
                  </a:lnTo>
                  <a:lnTo>
                    <a:pt x="312" y="145"/>
                  </a:lnTo>
                  <a:lnTo>
                    <a:pt x="314" y="143"/>
                  </a:lnTo>
                  <a:lnTo>
                    <a:pt x="314" y="145"/>
                  </a:lnTo>
                  <a:lnTo>
                    <a:pt x="314" y="143"/>
                  </a:lnTo>
                  <a:lnTo>
                    <a:pt x="314" y="145"/>
                  </a:lnTo>
                  <a:lnTo>
                    <a:pt x="316" y="145"/>
                  </a:lnTo>
                  <a:lnTo>
                    <a:pt x="316" y="143"/>
                  </a:lnTo>
                  <a:lnTo>
                    <a:pt x="316" y="145"/>
                  </a:lnTo>
                  <a:lnTo>
                    <a:pt x="318" y="145"/>
                  </a:lnTo>
                  <a:lnTo>
                    <a:pt x="318" y="143"/>
                  </a:lnTo>
                  <a:lnTo>
                    <a:pt x="320" y="143"/>
                  </a:lnTo>
                  <a:lnTo>
                    <a:pt x="322" y="143"/>
                  </a:lnTo>
                  <a:lnTo>
                    <a:pt x="323" y="145"/>
                  </a:lnTo>
                  <a:lnTo>
                    <a:pt x="323" y="143"/>
                  </a:lnTo>
                  <a:lnTo>
                    <a:pt x="325" y="143"/>
                  </a:lnTo>
                  <a:lnTo>
                    <a:pt x="327" y="143"/>
                  </a:lnTo>
                  <a:lnTo>
                    <a:pt x="329" y="143"/>
                  </a:lnTo>
                  <a:lnTo>
                    <a:pt x="329" y="141"/>
                  </a:lnTo>
                  <a:lnTo>
                    <a:pt x="331" y="139"/>
                  </a:lnTo>
                  <a:lnTo>
                    <a:pt x="333" y="139"/>
                  </a:lnTo>
                  <a:lnTo>
                    <a:pt x="334" y="139"/>
                  </a:lnTo>
                  <a:lnTo>
                    <a:pt x="336" y="137"/>
                  </a:lnTo>
                  <a:lnTo>
                    <a:pt x="338" y="137"/>
                  </a:lnTo>
                  <a:lnTo>
                    <a:pt x="338" y="135"/>
                  </a:lnTo>
                  <a:lnTo>
                    <a:pt x="340" y="135"/>
                  </a:lnTo>
                  <a:lnTo>
                    <a:pt x="338" y="134"/>
                  </a:lnTo>
                  <a:lnTo>
                    <a:pt x="340" y="134"/>
                  </a:lnTo>
                  <a:lnTo>
                    <a:pt x="338" y="134"/>
                  </a:lnTo>
                  <a:lnTo>
                    <a:pt x="338" y="132"/>
                  </a:lnTo>
                  <a:lnTo>
                    <a:pt x="336" y="132"/>
                  </a:lnTo>
                  <a:lnTo>
                    <a:pt x="336" y="130"/>
                  </a:lnTo>
                  <a:lnTo>
                    <a:pt x="334" y="130"/>
                  </a:lnTo>
                  <a:lnTo>
                    <a:pt x="334" y="128"/>
                  </a:lnTo>
                  <a:lnTo>
                    <a:pt x="334" y="124"/>
                  </a:lnTo>
                  <a:lnTo>
                    <a:pt x="333" y="124"/>
                  </a:lnTo>
                  <a:lnTo>
                    <a:pt x="333" y="123"/>
                  </a:lnTo>
                  <a:lnTo>
                    <a:pt x="333" y="121"/>
                  </a:lnTo>
                  <a:lnTo>
                    <a:pt x="331" y="121"/>
                  </a:lnTo>
                  <a:lnTo>
                    <a:pt x="329" y="121"/>
                  </a:lnTo>
                  <a:lnTo>
                    <a:pt x="327" y="121"/>
                  </a:lnTo>
                  <a:lnTo>
                    <a:pt x="327" y="119"/>
                  </a:lnTo>
                  <a:lnTo>
                    <a:pt x="327" y="117"/>
                  </a:lnTo>
                  <a:lnTo>
                    <a:pt x="325" y="117"/>
                  </a:lnTo>
                  <a:lnTo>
                    <a:pt x="325" y="115"/>
                  </a:lnTo>
                  <a:lnTo>
                    <a:pt x="323" y="115"/>
                  </a:lnTo>
                  <a:lnTo>
                    <a:pt x="323" y="113"/>
                  </a:lnTo>
                  <a:lnTo>
                    <a:pt x="322" y="113"/>
                  </a:lnTo>
                  <a:lnTo>
                    <a:pt x="323" y="113"/>
                  </a:lnTo>
                  <a:lnTo>
                    <a:pt x="323" y="112"/>
                  </a:lnTo>
                  <a:lnTo>
                    <a:pt x="323" y="110"/>
                  </a:lnTo>
                  <a:lnTo>
                    <a:pt x="325" y="110"/>
                  </a:lnTo>
                  <a:lnTo>
                    <a:pt x="327" y="110"/>
                  </a:lnTo>
                  <a:lnTo>
                    <a:pt x="329" y="110"/>
                  </a:lnTo>
                  <a:lnTo>
                    <a:pt x="331" y="110"/>
                  </a:lnTo>
                  <a:lnTo>
                    <a:pt x="331" y="112"/>
                  </a:lnTo>
                  <a:lnTo>
                    <a:pt x="333" y="112"/>
                  </a:lnTo>
                  <a:lnTo>
                    <a:pt x="334" y="112"/>
                  </a:lnTo>
                  <a:lnTo>
                    <a:pt x="336" y="112"/>
                  </a:lnTo>
                  <a:lnTo>
                    <a:pt x="338" y="112"/>
                  </a:lnTo>
                  <a:lnTo>
                    <a:pt x="340" y="112"/>
                  </a:lnTo>
                  <a:lnTo>
                    <a:pt x="340" y="113"/>
                  </a:lnTo>
                  <a:lnTo>
                    <a:pt x="342" y="113"/>
                  </a:lnTo>
                  <a:lnTo>
                    <a:pt x="342" y="112"/>
                  </a:lnTo>
                  <a:lnTo>
                    <a:pt x="342" y="113"/>
                  </a:lnTo>
                  <a:lnTo>
                    <a:pt x="342" y="112"/>
                  </a:lnTo>
                  <a:lnTo>
                    <a:pt x="343" y="112"/>
                  </a:lnTo>
                  <a:lnTo>
                    <a:pt x="343" y="113"/>
                  </a:lnTo>
                  <a:lnTo>
                    <a:pt x="345" y="113"/>
                  </a:lnTo>
                  <a:lnTo>
                    <a:pt x="347" y="113"/>
                  </a:lnTo>
                  <a:lnTo>
                    <a:pt x="349" y="113"/>
                  </a:lnTo>
                  <a:lnTo>
                    <a:pt x="351" y="113"/>
                  </a:lnTo>
                  <a:lnTo>
                    <a:pt x="353" y="113"/>
                  </a:lnTo>
                  <a:lnTo>
                    <a:pt x="354" y="113"/>
                  </a:lnTo>
                  <a:lnTo>
                    <a:pt x="354" y="112"/>
                  </a:lnTo>
                  <a:lnTo>
                    <a:pt x="356" y="113"/>
                  </a:lnTo>
                  <a:lnTo>
                    <a:pt x="356" y="112"/>
                  </a:lnTo>
                  <a:lnTo>
                    <a:pt x="358" y="112"/>
                  </a:lnTo>
                  <a:lnTo>
                    <a:pt x="360" y="112"/>
                  </a:lnTo>
                  <a:lnTo>
                    <a:pt x="362" y="112"/>
                  </a:lnTo>
                  <a:lnTo>
                    <a:pt x="362" y="110"/>
                  </a:lnTo>
                  <a:lnTo>
                    <a:pt x="364" y="110"/>
                  </a:lnTo>
                  <a:lnTo>
                    <a:pt x="365" y="110"/>
                  </a:lnTo>
                  <a:lnTo>
                    <a:pt x="367" y="110"/>
                  </a:lnTo>
                  <a:lnTo>
                    <a:pt x="365" y="108"/>
                  </a:lnTo>
                  <a:lnTo>
                    <a:pt x="367" y="108"/>
                  </a:lnTo>
                  <a:lnTo>
                    <a:pt x="365" y="108"/>
                  </a:lnTo>
                  <a:lnTo>
                    <a:pt x="367" y="106"/>
                  </a:lnTo>
                  <a:lnTo>
                    <a:pt x="367" y="104"/>
                  </a:lnTo>
                  <a:lnTo>
                    <a:pt x="369" y="103"/>
                  </a:lnTo>
                  <a:lnTo>
                    <a:pt x="367" y="103"/>
                  </a:lnTo>
                  <a:lnTo>
                    <a:pt x="367" y="101"/>
                  </a:lnTo>
                  <a:lnTo>
                    <a:pt x="369" y="101"/>
                  </a:lnTo>
                  <a:lnTo>
                    <a:pt x="369" y="99"/>
                  </a:lnTo>
                  <a:lnTo>
                    <a:pt x="367" y="99"/>
                  </a:lnTo>
                  <a:lnTo>
                    <a:pt x="367" y="97"/>
                  </a:lnTo>
                  <a:lnTo>
                    <a:pt x="367" y="95"/>
                  </a:lnTo>
                  <a:lnTo>
                    <a:pt x="365" y="95"/>
                  </a:lnTo>
                  <a:lnTo>
                    <a:pt x="365" y="97"/>
                  </a:lnTo>
                  <a:lnTo>
                    <a:pt x="365" y="95"/>
                  </a:lnTo>
                  <a:lnTo>
                    <a:pt x="364" y="95"/>
                  </a:lnTo>
                  <a:lnTo>
                    <a:pt x="364" y="93"/>
                  </a:lnTo>
                  <a:lnTo>
                    <a:pt x="364" y="92"/>
                  </a:lnTo>
                  <a:lnTo>
                    <a:pt x="365" y="92"/>
                  </a:lnTo>
                  <a:lnTo>
                    <a:pt x="365" y="90"/>
                  </a:lnTo>
                  <a:lnTo>
                    <a:pt x="367" y="90"/>
                  </a:lnTo>
                  <a:lnTo>
                    <a:pt x="367" y="88"/>
                  </a:lnTo>
                  <a:lnTo>
                    <a:pt x="367" y="86"/>
                  </a:lnTo>
                  <a:lnTo>
                    <a:pt x="369" y="86"/>
                  </a:lnTo>
                  <a:lnTo>
                    <a:pt x="369" y="84"/>
                  </a:lnTo>
                  <a:lnTo>
                    <a:pt x="371" y="84"/>
                  </a:lnTo>
                  <a:lnTo>
                    <a:pt x="373" y="84"/>
                  </a:lnTo>
                  <a:lnTo>
                    <a:pt x="373" y="82"/>
                  </a:lnTo>
                  <a:lnTo>
                    <a:pt x="375" y="82"/>
                  </a:lnTo>
                  <a:lnTo>
                    <a:pt x="375" y="81"/>
                  </a:lnTo>
                  <a:lnTo>
                    <a:pt x="375" y="79"/>
                  </a:lnTo>
                  <a:lnTo>
                    <a:pt x="376" y="79"/>
                  </a:lnTo>
                  <a:lnTo>
                    <a:pt x="378" y="79"/>
                  </a:lnTo>
                  <a:lnTo>
                    <a:pt x="378" y="77"/>
                  </a:lnTo>
                  <a:lnTo>
                    <a:pt x="380" y="77"/>
                  </a:lnTo>
                  <a:lnTo>
                    <a:pt x="382" y="77"/>
                  </a:lnTo>
                  <a:lnTo>
                    <a:pt x="382" y="75"/>
                  </a:lnTo>
                  <a:lnTo>
                    <a:pt x="384" y="75"/>
                  </a:lnTo>
                  <a:lnTo>
                    <a:pt x="384" y="73"/>
                  </a:lnTo>
                  <a:lnTo>
                    <a:pt x="382" y="73"/>
                  </a:lnTo>
                  <a:lnTo>
                    <a:pt x="382" y="71"/>
                  </a:lnTo>
                  <a:lnTo>
                    <a:pt x="384" y="71"/>
                  </a:lnTo>
                  <a:lnTo>
                    <a:pt x="385" y="70"/>
                  </a:lnTo>
                  <a:lnTo>
                    <a:pt x="385" y="71"/>
                  </a:lnTo>
                  <a:lnTo>
                    <a:pt x="385" y="70"/>
                  </a:lnTo>
                  <a:lnTo>
                    <a:pt x="387" y="70"/>
                  </a:lnTo>
                  <a:lnTo>
                    <a:pt x="387" y="68"/>
                  </a:lnTo>
                  <a:lnTo>
                    <a:pt x="385" y="68"/>
                  </a:lnTo>
                  <a:lnTo>
                    <a:pt x="385" y="66"/>
                  </a:lnTo>
                  <a:lnTo>
                    <a:pt x="384" y="66"/>
                  </a:lnTo>
                  <a:lnTo>
                    <a:pt x="384" y="64"/>
                  </a:lnTo>
                  <a:lnTo>
                    <a:pt x="384" y="62"/>
                  </a:lnTo>
                  <a:lnTo>
                    <a:pt x="385" y="62"/>
                  </a:lnTo>
                  <a:lnTo>
                    <a:pt x="385" y="60"/>
                  </a:lnTo>
                  <a:lnTo>
                    <a:pt x="387" y="60"/>
                  </a:lnTo>
                  <a:lnTo>
                    <a:pt x="387" y="59"/>
                  </a:lnTo>
                  <a:lnTo>
                    <a:pt x="385" y="59"/>
                  </a:lnTo>
                  <a:lnTo>
                    <a:pt x="385" y="57"/>
                  </a:lnTo>
                  <a:lnTo>
                    <a:pt x="385" y="55"/>
                  </a:lnTo>
                  <a:lnTo>
                    <a:pt x="384" y="55"/>
                  </a:lnTo>
                  <a:lnTo>
                    <a:pt x="384" y="53"/>
                  </a:lnTo>
                  <a:lnTo>
                    <a:pt x="382" y="53"/>
                  </a:lnTo>
                  <a:lnTo>
                    <a:pt x="382" y="51"/>
                  </a:lnTo>
                  <a:lnTo>
                    <a:pt x="384" y="51"/>
                  </a:lnTo>
                  <a:lnTo>
                    <a:pt x="384" y="50"/>
                  </a:lnTo>
                  <a:lnTo>
                    <a:pt x="382" y="50"/>
                  </a:lnTo>
                  <a:lnTo>
                    <a:pt x="382" y="48"/>
                  </a:lnTo>
                  <a:lnTo>
                    <a:pt x="380" y="48"/>
                  </a:lnTo>
                  <a:lnTo>
                    <a:pt x="382" y="48"/>
                  </a:lnTo>
                  <a:lnTo>
                    <a:pt x="380" y="46"/>
                  </a:lnTo>
                  <a:lnTo>
                    <a:pt x="380" y="44"/>
                  </a:lnTo>
                  <a:lnTo>
                    <a:pt x="378" y="44"/>
                  </a:lnTo>
                  <a:lnTo>
                    <a:pt x="376" y="44"/>
                  </a:lnTo>
                  <a:lnTo>
                    <a:pt x="376" y="42"/>
                  </a:lnTo>
                  <a:lnTo>
                    <a:pt x="378" y="42"/>
                  </a:lnTo>
                  <a:lnTo>
                    <a:pt x="376" y="42"/>
                  </a:lnTo>
                  <a:lnTo>
                    <a:pt x="378" y="42"/>
                  </a:lnTo>
                  <a:lnTo>
                    <a:pt x="376" y="40"/>
                  </a:lnTo>
                  <a:lnTo>
                    <a:pt x="375" y="40"/>
                  </a:lnTo>
                  <a:lnTo>
                    <a:pt x="373" y="40"/>
                  </a:lnTo>
                  <a:lnTo>
                    <a:pt x="373" y="39"/>
                  </a:lnTo>
                  <a:lnTo>
                    <a:pt x="371" y="39"/>
                  </a:lnTo>
                  <a:lnTo>
                    <a:pt x="371" y="37"/>
                  </a:lnTo>
                  <a:lnTo>
                    <a:pt x="373" y="37"/>
                  </a:lnTo>
                  <a:lnTo>
                    <a:pt x="373" y="35"/>
                  </a:lnTo>
                  <a:lnTo>
                    <a:pt x="375" y="35"/>
                  </a:lnTo>
                  <a:lnTo>
                    <a:pt x="375" y="33"/>
                  </a:lnTo>
                  <a:lnTo>
                    <a:pt x="376" y="33"/>
                  </a:lnTo>
                  <a:lnTo>
                    <a:pt x="378" y="33"/>
                  </a:lnTo>
                  <a:lnTo>
                    <a:pt x="378" y="31"/>
                  </a:lnTo>
                  <a:lnTo>
                    <a:pt x="380" y="31"/>
                  </a:lnTo>
                  <a:lnTo>
                    <a:pt x="380" y="29"/>
                  </a:lnTo>
                  <a:lnTo>
                    <a:pt x="382" y="29"/>
                  </a:lnTo>
                  <a:lnTo>
                    <a:pt x="382" y="28"/>
                  </a:lnTo>
                  <a:lnTo>
                    <a:pt x="384" y="28"/>
                  </a:lnTo>
                  <a:lnTo>
                    <a:pt x="384" y="26"/>
                  </a:lnTo>
                  <a:lnTo>
                    <a:pt x="385" y="26"/>
                  </a:lnTo>
                  <a:lnTo>
                    <a:pt x="385" y="24"/>
                  </a:lnTo>
                  <a:lnTo>
                    <a:pt x="385" y="22"/>
                  </a:lnTo>
                  <a:lnTo>
                    <a:pt x="387" y="22"/>
                  </a:lnTo>
                  <a:lnTo>
                    <a:pt x="387" y="24"/>
                  </a:lnTo>
                  <a:lnTo>
                    <a:pt x="389" y="24"/>
                  </a:lnTo>
                  <a:lnTo>
                    <a:pt x="391" y="24"/>
                  </a:lnTo>
                  <a:lnTo>
                    <a:pt x="391" y="26"/>
                  </a:lnTo>
                  <a:lnTo>
                    <a:pt x="393" y="26"/>
                  </a:lnTo>
                  <a:lnTo>
                    <a:pt x="393" y="24"/>
                  </a:lnTo>
                  <a:lnTo>
                    <a:pt x="393" y="22"/>
                  </a:lnTo>
                  <a:lnTo>
                    <a:pt x="395" y="22"/>
                  </a:lnTo>
                  <a:lnTo>
                    <a:pt x="396" y="22"/>
                  </a:lnTo>
                  <a:lnTo>
                    <a:pt x="396" y="20"/>
                  </a:lnTo>
                  <a:lnTo>
                    <a:pt x="398" y="20"/>
                  </a:lnTo>
                  <a:lnTo>
                    <a:pt x="400" y="20"/>
                  </a:lnTo>
                  <a:lnTo>
                    <a:pt x="400" y="18"/>
                  </a:lnTo>
                  <a:lnTo>
                    <a:pt x="402" y="18"/>
                  </a:lnTo>
                  <a:lnTo>
                    <a:pt x="402" y="17"/>
                  </a:lnTo>
                  <a:lnTo>
                    <a:pt x="404" y="17"/>
                  </a:lnTo>
                  <a:lnTo>
                    <a:pt x="406" y="17"/>
                  </a:lnTo>
                  <a:lnTo>
                    <a:pt x="407" y="17"/>
                  </a:lnTo>
                  <a:lnTo>
                    <a:pt x="406" y="15"/>
                  </a:lnTo>
                  <a:lnTo>
                    <a:pt x="406" y="13"/>
                  </a:lnTo>
                  <a:lnTo>
                    <a:pt x="407" y="13"/>
                  </a:lnTo>
                  <a:lnTo>
                    <a:pt x="409" y="13"/>
                  </a:lnTo>
                  <a:lnTo>
                    <a:pt x="411" y="13"/>
                  </a:lnTo>
                  <a:lnTo>
                    <a:pt x="413" y="13"/>
                  </a:lnTo>
                  <a:lnTo>
                    <a:pt x="413" y="11"/>
                  </a:lnTo>
                  <a:lnTo>
                    <a:pt x="415" y="11"/>
                  </a:lnTo>
                  <a:lnTo>
                    <a:pt x="417" y="11"/>
                  </a:lnTo>
                  <a:lnTo>
                    <a:pt x="418" y="11"/>
                  </a:lnTo>
                  <a:lnTo>
                    <a:pt x="418" y="9"/>
                  </a:lnTo>
                  <a:lnTo>
                    <a:pt x="420" y="9"/>
                  </a:lnTo>
                  <a:lnTo>
                    <a:pt x="422" y="9"/>
                  </a:lnTo>
                  <a:lnTo>
                    <a:pt x="424" y="9"/>
                  </a:lnTo>
                  <a:lnTo>
                    <a:pt x="426" y="9"/>
                  </a:lnTo>
                  <a:lnTo>
                    <a:pt x="427" y="9"/>
                  </a:lnTo>
                  <a:lnTo>
                    <a:pt x="429" y="9"/>
                  </a:lnTo>
                  <a:lnTo>
                    <a:pt x="431" y="9"/>
                  </a:lnTo>
                  <a:lnTo>
                    <a:pt x="433" y="9"/>
                  </a:lnTo>
                  <a:lnTo>
                    <a:pt x="433" y="7"/>
                  </a:lnTo>
                  <a:lnTo>
                    <a:pt x="435" y="9"/>
                  </a:lnTo>
                  <a:lnTo>
                    <a:pt x="437" y="9"/>
                  </a:lnTo>
                  <a:lnTo>
                    <a:pt x="437" y="7"/>
                  </a:lnTo>
                  <a:lnTo>
                    <a:pt x="438" y="7"/>
                  </a:lnTo>
                  <a:lnTo>
                    <a:pt x="440" y="7"/>
                  </a:lnTo>
                  <a:lnTo>
                    <a:pt x="442" y="7"/>
                  </a:lnTo>
                  <a:lnTo>
                    <a:pt x="444" y="7"/>
                  </a:lnTo>
                  <a:lnTo>
                    <a:pt x="446" y="7"/>
                  </a:lnTo>
                  <a:lnTo>
                    <a:pt x="446" y="9"/>
                  </a:lnTo>
                  <a:lnTo>
                    <a:pt x="446" y="7"/>
                  </a:lnTo>
                  <a:lnTo>
                    <a:pt x="448" y="7"/>
                  </a:lnTo>
                  <a:lnTo>
                    <a:pt x="449" y="7"/>
                  </a:lnTo>
                  <a:lnTo>
                    <a:pt x="451" y="7"/>
                  </a:lnTo>
                  <a:lnTo>
                    <a:pt x="453" y="7"/>
                  </a:lnTo>
                  <a:lnTo>
                    <a:pt x="455" y="9"/>
                  </a:lnTo>
                  <a:lnTo>
                    <a:pt x="455" y="7"/>
                  </a:lnTo>
                  <a:lnTo>
                    <a:pt x="457" y="7"/>
                  </a:lnTo>
                  <a:lnTo>
                    <a:pt x="458" y="7"/>
                  </a:lnTo>
                  <a:lnTo>
                    <a:pt x="460" y="7"/>
                  </a:lnTo>
                  <a:lnTo>
                    <a:pt x="462" y="7"/>
                  </a:lnTo>
                  <a:lnTo>
                    <a:pt x="464" y="7"/>
                  </a:lnTo>
                  <a:lnTo>
                    <a:pt x="466" y="7"/>
                  </a:lnTo>
                  <a:lnTo>
                    <a:pt x="468" y="7"/>
                  </a:lnTo>
                  <a:lnTo>
                    <a:pt x="468" y="9"/>
                  </a:lnTo>
                  <a:lnTo>
                    <a:pt x="468" y="7"/>
                  </a:lnTo>
                  <a:lnTo>
                    <a:pt x="468" y="9"/>
                  </a:lnTo>
                  <a:lnTo>
                    <a:pt x="469" y="9"/>
                  </a:lnTo>
                  <a:lnTo>
                    <a:pt x="471" y="9"/>
                  </a:lnTo>
                  <a:lnTo>
                    <a:pt x="473" y="9"/>
                  </a:lnTo>
                  <a:lnTo>
                    <a:pt x="475" y="9"/>
                  </a:lnTo>
                  <a:lnTo>
                    <a:pt x="475" y="7"/>
                  </a:lnTo>
                  <a:lnTo>
                    <a:pt x="477" y="7"/>
                  </a:lnTo>
                  <a:lnTo>
                    <a:pt x="479" y="7"/>
                  </a:lnTo>
                  <a:lnTo>
                    <a:pt x="480" y="7"/>
                  </a:lnTo>
                  <a:lnTo>
                    <a:pt x="482" y="7"/>
                  </a:lnTo>
                  <a:lnTo>
                    <a:pt x="482" y="6"/>
                  </a:lnTo>
                  <a:lnTo>
                    <a:pt x="484" y="6"/>
                  </a:lnTo>
                  <a:lnTo>
                    <a:pt x="486" y="6"/>
                  </a:lnTo>
                  <a:lnTo>
                    <a:pt x="486" y="4"/>
                  </a:lnTo>
                  <a:lnTo>
                    <a:pt x="488" y="4"/>
                  </a:lnTo>
                  <a:lnTo>
                    <a:pt x="488" y="6"/>
                  </a:lnTo>
                  <a:lnTo>
                    <a:pt x="490" y="6"/>
                  </a:lnTo>
                  <a:lnTo>
                    <a:pt x="490" y="4"/>
                  </a:lnTo>
                  <a:lnTo>
                    <a:pt x="491" y="2"/>
                  </a:lnTo>
                  <a:lnTo>
                    <a:pt x="493" y="2"/>
                  </a:lnTo>
                  <a:lnTo>
                    <a:pt x="495" y="2"/>
                  </a:lnTo>
                  <a:lnTo>
                    <a:pt x="495" y="0"/>
                  </a:lnTo>
                  <a:lnTo>
                    <a:pt x="497" y="2"/>
                  </a:lnTo>
                  <a:lnTo>
                    <a:pt x="497" y="4"/>
                  </a:lnTo>
                  <a:lnTo>
                    <a:pt x="499" y="4"/>
                  </a:lnTo>
                  <a:lnTo>
                    <a:pt x="499" y="2"/>
                  </a:lnTo>
                  <a:lnTo>
                    <a:pt x="500" y="2"/>
                  </a:lnTo>
                  <a:lnTo>
                    <a:pt x="500" y="4"/>
                  </a:lnTo>
                  <a:lnTo>
                    <a:pt x="502" y="4"/>
                  </a:lnTo>
                  <a:lnTo>
                    <a:pt x="502" y="6"/>
                  </a:lnTo>
                  <a:lnTo>
                    <a:pt x="504" y="6"/>
                  </a:lnTo>
                  <a:lnTo>
                    <a:pt x="504" y="4"/>
                  </a:lnTo>
                  <a:lnTo>
                    <a:pt x="506" y="4"/>
                  </a:lnTo>
                  <a:lnTo>
                    <a:pt x="508" y="4"/>
                  </a:lnTo>
                  <a:lnTo>
                    <a:pt x="510" y="4"/>
                  </a:lnTo>
                  <a:lnTo>
                    <a:pt x="511" y="4"/>
                  </a:lnTo>
                  <a:lnTo>
                    <a:pt x="513" y="4"/>
                  </a:lnTo>
                  <a:lnTo>
                    <a:pt x="511" y="4"/>
                  </a:lnTo>
                  <a:lnTo>
                    <a:pt x="513" y="4"/>
                  </a:lnTo>
                  <a:lnTo>
                    <a:pt x="513" y="6"/>
                  </a:lnTo>
                  <a:lnTo>
                    <a:pt x="513" y="4"/>
                  </a:lnTo>
                  <a:lnTo>
                    <a:pt x="515" y="6"/>
                  </a:lnTo>
                  <a:lnTo>
                    <a:pt x="517" y="6"/>
                  </a:lnTo>
                  <a:lnTo>
                    <a:pt x="519" y="6"/>
                  </a:lnTo>
                  <a:lnTo>
                    <a:pt x="521" y="6"/>
                  </a:lnTo>
                  <a:lnTo>
                    <a:pt x="521" y="7"/>
                  </a:lnTo>
                  <a:lnTo>
                    <a:pt x="522" y="7"/>
                  </a:lnTo>
                  <a:lnTo>
                    <a:pt x="521" y="7"/>
                  </a:lnTo>
                  <a:lnTo>
                    <a:pt x="522" y="9"/>
                  </a:lnTo>
                  <a:lnTo>
                    <a:pt x="522" y="11"/>
                  </a:lnTo>
                  <a:lnTo>
                    <a:pt x="522" y="13"/>
                  </a:lnTo>
                  <a:lnTo>
                    <a:pt x="522" y="15"/>
                  </a:lnTo>
                  <a:lnTo>
                    <a:pt x="524" y="15"/>
                  </a:lnTo>
                  <a:lnTo>
                    <a:pt x="524" y="13"/>
                  </a:lnTo>
                  <a:lnTo>
                    <a:pt x="526" y="15"/>
                  </a:lnTo>
                  <a:lnTo>
                    <a:pt x="526" y="17"/>
                  </a:lnTo>
                  <a:lnTo>
                    <a:pt x="528" y="17"/>
                  </a:lnTo>
                  <a:lnTo>
                    <a:pt x="528" y="18"/>
                  </a:lnTo>
                  <a:lnTo>
                    <a:pt x="530" y="18"/>
                  </a:lnTo>
                  <a:lnTo>
                    <a:pt x="531" y="18"/>
                  </a:lnTo>
                  <a:lnTo>
                    <a:pt x="533" y="18"/>
                  </a:lnTo>
                  <a:lnTo>
                    <a:pt x="533" y="20"/>
                  </a:lnTo>
                  <a:lnTo>
                    <a:pt x="531" y="22"/>
                  </a:lnTo>
                  <a:lnTo>
                    <a:pt x="531" y="24"/>
                  </a:lnTo>
                  <a:lnTo>
                    <a:pt x="530" y="24"/>
                  </a:lnTo>
                  <a:lnTo>
                    <a:pt x="530" y="26"/>
                  </a:lnTo>
                  <a:lnTo>
                    <a:pt x="531" y="26"/>
                  </a:lnTo>
                  <a:lnTo>
                    <a:pt x="531" y="28"/>
                  </a:lnTo>
                  <a:lnTo>
                    <a:pt x="531" y="29"/>
                  </a:lnTo>
                  <a:lnTo>
                    <a:pt x="531" y="31"/>
                  </a:lnTo>
                  <a:lnTo>
                    <a:pt x="531" y="33"/>
                  </a:lnTo>
                  <a:lnTo>
                    <a:pt x="533" y="33"/>
                  </a:lnTo>
                  <a:lnTo>
                    <a:pt x="533" y="35"/>
                  </a:lnTo>
                  <a:lnTo>
                    <a:pt x="535" y="35"/>
                  </a:lnTo>
                  <a:lnTo>
                    <a:pt x="533" y="35"/>
                  </a:lnTo>
                  <a:lnTo>
                    <a:pt x="533" y="37"/>
                  </a:lnTo>
                  <a:lnTo>
                    <a:pt x="531" y="37"/>
                  </a:lnTo>
                  <a:lnTo>
                    <a:pt x="533" y="37"/>
                  </a:lnTo>
                  <a:lnTo>
                    <a:pt x="533" y="39"/>
                  </a:lnTo>
                  <a:lnTo>
                    <a:pt x="535" y="39"/>
                  </a:lnTo>
                  <a:lnTo>
                    <a:pt x="535" y="40"/>
                  </a:lnTo>
                  <a:lnTo>
                    <a:pt x="535" y="42"/>
                  </a:lnTo>
                  <a:lnTo>
                    <a:pt x="537" y="42"/>
                  </a:lnTo>
                  <a:lnTo>
                    <a:pt x="539" y="42"/>
                  </a:lnTo>
                  <a:lnTo>
                    <a:pt x="541" y="44"/>
                  </a:lnTo>
                  <a:lnTo>
                    <a:pt x="541" y="46"/>
                  </a:lnTo>
                  <a:lnTo>
                    <a:pt x="541" y="48"/>
                  </a:lnTo>
                  <a:lnTo>
                    <a:pt x="541" y="50"/>
                  </a:lnTo>
                  <a:lnTo>
                    <a:pt x="541" y="51"/>
                  </a:lnTo>
                  <a:lnTo>
                    <a:pt x="542" y="51"/>
                  </a:lnTo>
                  <a:lnTo>
                    <a:pt x="544" y="51"/>
                  </a:lnTo>
                  <a:lnTo>
                    <a:pt x="544" y="50"/>
                  </a:lnTo>
                  <a:lnTo>
                    <a:pt x="546" y="50"/>
                  </a:lnTo>
                  <a:lnTo>
                    <a:pt x="544" y="50"/>
                  </a:lnTo>
                  <a:lnTo>
                    <a:pt x="546" y="48"/>
                  </a:lnTo>
                  <a:lnTo>
                    <a:pt x="544" y="48"/>
                  </a:lnTo>
                  <a:lnTo>
                    <a:pt x="544" y="46"/>
                  </a:lnTo>
                  <a:lnTo>
                    <a:pt x="546" y="44"/>
                  </a:lnTo>
                  <a:lnTo>
                    <a:pt x="546" y="46"/>
                  </a:lnTo>
                  <a:lnTo>
                    <a:pt x="548" y="46"/>
                  </a:lnTo>
                  <a:lnTo>
                    <a:pt x="550" y="46"/>
                  </a:lnTo>
                  <a:lnTo>
                    <a:pt x="552" y="46"/>
                  </a:lnTo>
                  <a:lnTo>
                    <a:pt x="553" y="46"/>
                  </a:lnTo>
                  <a:lnTo>
                    <a:pt x="555" y="46"/>
                  </a:lnTo>
                  <a:lnTo>
                    <a:pt x="555" y="44"/>
                  </a:lnTo>
                  <a:lnTo>
                    <a:pt x="557" y="44"/>
                  </a:lnTo>
                  <a:lnTo>
                    <a:pt x="557" y="46"/>
                  </a:lnTo>
                  <a:lnTo>
                    <a:pt x="557" y="44"/>
                  </a:lnTo>
                  <a:lnTo>
                    <a:pt x="559" y="44"/>
                  </a:lnTo>
                  <a:lnTo>
                    <a:pt x="561" y="44"/>
                  </a:lnTo>
                  <a:lnTo>
                    <a:pt x="563" y="44"/>
                  </a:lnTo>
                  <a:lnTo>
                    <a:pt x="563" y="46"/>
                  </a:lnTo>
                  <a:lnTo>
                    <a:pt x="563" y="48"/>
                  </a:lnTo>
                  <a:lnTo>
                    <a:pt x="564" y="48"/>
                  </a:lnTo>
                  <a:lnTo>
                    <a:pt x="566" y="48"/>
                  </a:lnTo>
                  <a:lnTo>
                    <a:pt x="566" y="50"/>
                  </a:lnTo>
                  <a:lnTo>
                    <a:pt x="568" y="50"/>
                  </a:lnTo>
                  <a:lnTo>
                    <a:pt x="568" y="51"/>
                  </a:lnTo>
                  <a:lnTo>
                    <a:pt x="570" y="51"/>
                  </a:lnTo>
                  <a:lnTo>
                    <a:pt x="570" y="53"/>
                  </a:lnTo>
                  <a:lnTo>
                    <a:pt x="570" y="55"/>
                  </a:lnTo>
                  <a:lnTo>
                    <a:pt x="570" y="57"/>
                  </a:lnTo>
                  <a:lnTo>
                    <a:pt x="572" y="57"/>
                  </a:lnTo>
                  <a:lnTo>
                    <a:pt x="570" y="57"/>
                  </a:lnTo>
                  <a:lnTo>
                    <a:pt x="570" y="59"/>
                  </a:lnTo>
                  <a:lnTo>
                    <a:pt x="572" y="59"/>
                  </a:lnTo>
                  <a:lnTo>
                    <a:pt x="572" y="60"/>
                  </a:lnTo>
                  <a:lnTo>
                    <a:pt x="573" y="60"/>
                  </a:lnTo>
                  <a:lnTo>
                    <a:pt x="573" y="62"/>
                  </a:lnTo>
                  <a:lnTo>
                    <a:pt x="575" y="62"/>
                  </a:lnTo>
                  <a:lnTo>
                    <a:pt x="575" y="60"/>
                  </a:lnTo>
                  <a:lnTo>
                    <a:pt x="577" y="62"/>
                  </a:lnTo>
                  <a:lnTo>
                    <a:pt x="575" y="62"/>
                  </a:lnTo>
                  <a:lnTo>
                    <a:pt x="577" y="62"/>
                  </a:lnTo>
                  <a:lnTo>
                    <a:pt x="577" y="64"/>
                  </a:lnTo>
                  <a:lnTo>
                    <a:pt x="579" y="64"/>
                  </a:lnTo>
                  <a:lnTo>
                    <a:pt x="581" y="64"/>
                  </a:lnTo>
                  <a:lnTo>
                    <a:pt x="581" y="62"/>
                  </a:lnTo>
                  <a:lnTo>
                    <a:pt x="583" y="62"/>
                  </a:lnTo>
                  <a:lnTo>
                    <a:pt x="583" y="60"/>
                  </a:lnTo>
                  <a:lnTo>
                    <a:pt x="584" y="60"/>
                  </a:lnTo>
                  <a:lnTo>
                    <a:pt x="584" y="59"/>
                  </a:lnTo>
                  <a:lnTo>
                    <a:pt x="586" y="59"/>
                  </a:lnTo>
                  <a:lnTo>
                    <a:pt x="588" y="59"/>
                  </a:lnTo>
                  <a:lnTo>
                    <a:pt x="590" y="59"/>
                  </a:lnTo>
                  <a:lnTo>
                    <a:pt x="592" y="59"/>
                  </a:lnTo>
                  <a:lnTo>
                    <a:pt x="592" y="57"/>
                  </a:lnTo>
                  <a:lnTo>
                    <a:pt x="594" y="57"/>
                  </a:lnTo>
                  <a:lnTo>
                    <a:pt x="595" y="55"/>
                  </a:lnTo>
                  <a:lnTo>
                    <a:pt x="597" y="55"/>
                  </a:lnTo>
                  <a:lnTo>
                    <a:pt x="599" y="55"/>
                  </a:lnTo>
                  <a:lnTo>
                    <a:pt x="601" y="55"/>
                  </a:lnTo>
                  <a:lnTo>
                    <a:pt x="601" y="57"/>
                  </a:lnTo>
                  <a:lnTo>
                    <a:pt x="601" y="55"/>
                  </a:lnTo>
                  <a:lnTo>
                    <a:pt x="603" y="55"/>
                  </a:lnTo>
                  <a:lnTo>
                    <a:pt x="604" y="55"/>
                  </a:lnTo>
                  <a:lnTo>
                    <a:pt x="606" y="55"/>
                  </a:lnTo>
                  <a:lnTo>
                    <a:pt x="606" y="57"/>
                  </a:lnTo>
                  <a:lnTo>
                    <a:pt x="608" y="57"/>
                  </a:lnTo>
                  <a:lnTo>
                    <a:pt x="606" y="57"/>
                  </a:lnTo>
                  <a:lnTo>
                    <a:pt x="608" y="57"/>
                  </a:lnTo>
                  <a:lnTo>
                    <a:pt x="579" y="75"/>
                  </a:lnTo>
                  <a:lnTo>
                    <a:pt x="577" y="77"/>
                  </a:lnTo>
                  <a:lnTo>
                    <a:pt x="577" y="79"/>
                  </a:lnTo>
                  <a:lnTo>
                    <a:pt x="577" y="81"/>
                  </a:lnTo>
                  <a:lnTo>
                    <a:pt x="577" y="82"/>
                  </a:lnTo>
                  <a:lnTo>
                    <a:pt x="577" y="84"/>
                  </a:lnTo>
                  <a:lnTo>
                    <a:pt x="575" y="84"/>
                  </a:lnTo>
                  <a:lnTo>
                    <a:pt x="575" y="86"/>
                  </a:lnTo>
                  <a:lnTo>
                    <a:pt x="575" y="88"/>
                  </a:lnTo>
                  <a:lnTo>
                    <a:pt x="573" y="88"/>
                  </a:lnTo>
                  <a:lnTo>
                    <a:pt x="572" y="88"/>
                  </a:lnTo>
                  <a:lnTo>
                    <a:pt x="570" y="88"/>
                  </a:lnTo>
                  <a:lnTo>
                    <a:pt x="570" y="86"/>
                  </a:lnTo>
                  <a:lnTo>
                    <a:pt x="568" y="86"/>
                  </a:lnTo>
                  <a:lnTo>
                    <a:pt x="568" y="84"/>
                  </a:lnTo>
                  <a:lnTo>
                    <a:pt x="566" y="84"/>
                  </a:lnTo>
                  <a:lnTo>
                    <a:pt x="564" y="84"/>
                  </a:lnTo>
                  <a:lnTo>
                    <a:pt x="563" y="84"/>
                  </a:lnTo>
                  <a:lnTo>
                    <a:pt x="561" y="84"/>
                  </a:lnTo>
                  <a:lnTo>
                    <a:pt x="561" y="82"/>
                  </a:lnTo>
                  <a:lnTo>
                    <a:pt x="559" y="82"/>
                  </a:lnTo>
                  <a:lnTo>
                    <a:pt x="559" y="84"/>
                  </a:lnTo>
                  <a:lnTo>
                    <a:pt x="557" y="84"/>
                  </a:lnTo>
                  <a:lnTo>
                    <a:pt x="555" y="84"/>
                  </a:lnTo>
                  <a:lnTo>
                    <a:pt x="555" y="86"/>
                  </a:lnTo>
                  <a:lnTo>
                    <a:pt x="553" y="86"/>
                  </a:lnTo>
                  <a:lnTo>
                    <a:pt x="553" y="84"/>
                  </a:lnTo>
                  <a:lnTo>
                    <a:pt x="552" y="86"/>
                  </a:lnTo>
                  <a:lnTo>
                    <a:pt x="550" y="86"/>
                  </a:lnTo>
                  <a:lnTo>
                    <a:pt x="550" y="88"/>
                  </a:lnTo>
                  <a:lnTo>
                    <a:pt x="548" y="90"/>
                  </a:lnTo>
                  <a:lnTo>
                    <a:pt x="546" y="90"/>
                  </a:lnTo>
                  <a:lnTo>
                    <a:pt x="546" y="88"/>
                  </a:lnTo>
                  <a:lnTo>
                    <a:pt x="544" y="88"/>
                  </a:lnTo>
                  <a:lnTo>
                    <a:pt x="542" y="88"/>
                  </a:lnTo>
                  <a:lnTo>
                    <a:pt x="541" y="90"/>
                  </a:lnTo>
                  <a:lnTo>
                    <a:pt x="539" y="90"/>
                  </a:lnTo>
                  <a:lnTo>
                    <a:pt x="539" y="92"/>
                  </a:lnTo>
                  <a:lnTo>
                    <a:pt x="537" y="92"/>
                  </a:lnTo>
                  <a:lnTo>
                    <a:pt x="535" y="93"/>
                  </a:lnTo>
                  <a:lnTo>
                    <a:pt x="533" y="93"/>
                  </a:lnTo>
                  <a:lnTo>
                    <a:pt x="531" y="93"/>
                  </a:lnTo>
                  <a:lnTo>
                    <a:pt x="530" y="93"/>
                  </a:lnTo>
                  <a:lnTo>
                    <a:pt x="522" y="92"/>
                  </a:lnTo>
                  <a:lnTo>
                    <a:pt x="521" y="92"/>
                  </a:lnTo>
                  <a:lnTo>
                    <a:pt x="519" y="90"/>
                  </a:lnTo>
                  <a:lnTo>
                    <a:pt x="517" y="90"/>
                  </a:lnTo>
                  <a:lnTo>
                    <a:pt x="515" y="90"/>
                  </a:lnTo>
                  <a:lnTo>
                    <a:pt x="515" y="88"/>
                  </a:lnTo>
                  <a:lnTo>
                    <a:pt x="513" y="88"/>
                  </a:lnTo>
                  <a:lnTo>
                    <a:pt x="511" y="88"/>
                  </a:lnTo>
                  <a:lnTo>
                    <a:pt x="510" y="88"/>
                  </a:lnTo>
                  <a:lnTo>
                    <a:pt x="508" y="88"/>
                  </a:lnTo>
                  <a:lnTo>
                    <a:pt x="506" y="88"/>
                  </a:lnTo>
                  <a:lnTo>
                    <a:pt x="500" y="88"/>
                  </a:lnTo>
                  <a:lnTo>
                    <a:pt x="499" y="88"/>
                  </a:lnTo>
                  <a:lnTo>
                    <a:pt x="497" y="86"/>
                  </a:lnTo>
                  <a:lnTo>
                    <a:pt x="495" y="86"/>
                  </a:lnTo>
                  <a:lnTo>
                    <a:pt x="493" y="86"/>
                  </a:lnTo>
                  <a:lnTo>
                    <a:pt x="493" y="84"/>
                  </a:lnTo>
                  <a:lnTo>
                    <a:pt x="491" y="84"/>
                  </a:lnTo>
                  <a:lnTo>
                    <a:pt x="490" y="84"/>
                  </a:lnTo>
                  <a:lnTo>
                    <a:pt x="488" y="84"/>
                  </a:lnTo>
                  <a:lnTo>
                    <a:pt x="486" y="84"/>
                  </a:lnTo>
                  <a:lnTo>
                    <a:pt x="484" y="82"/>
                  </a:lnTo>
                  <a:lnTo>
                    <a:pt x="482" y="84"/>
                  </a:lnTo>
                  <a:lnTo>
                    <a:pt x="480" y="84"/>
                  </a:lnTo>
                  <a:lnTo>
                    <a:pt x="479" y="84"/>
                  </a:lnTo>
                  <a:lnTo>
                    <a:pt x="477" y="86"/>
                  </a:lnTo>
                  <a:lnTo>
                    <a:pt x="475" y="86"/>
                  </a:lnTo>
                  <a:lnTo>
                    <a:pt x="473" y="86"/>
                  </a:lnTo>
                  <a:lnTo>
                    <a:pt x="471" y="88"/>
                  </a:lnTo>
                  <a:lnTo>
                    <a:pt x="469" y="88"/>
                  </a:lnTo>
                  <a:lnTo>
                    <a:pt x="469" y="90"/>
                  </a:lnTo>
                  <a:lnTo>
                    <a:pt x="471" y="92"/>
                  </a:lnTo>
                  <a:lnTo>
                    <a:pt x="469" y="92"/>
                  </a:lnTo>
                  <a:lnTo>
                    <a:pt x="468" y="92"/>
                  </a:lnTo>
                  <a:lnTo>
                    <a:pt x="468" y="93"/>
                  </a:lnTo>
                  <a:lnTo>
                    <a:pt x="466" y="95"/>
                  </a:lnTo>
                  <a:lnTo>
                    <a:pt x="464" y="95"/>
                  </a:lnTo>
                  <a:lnTo>
                    <a:pt x="464" y="97"/>
                  </a:lnTo>
                  <a:lnTo>
                    <a:pt x="462" y="97"/>
                  </a:lnTo>
                  <a:lnTo>
                    <a:pt x="464" y="97"/>
                  </a:lnTo>
                  <a:lnTo>
                    <a:pt x="464" y="99"/>
                  </a:lnTo>
                  <a:lnTo>
                    <a:pt x="464" y="101"/>
                  </a:lnTo>
                  <a:lnTo>
                    <a:pt x="466" y="101"/>
                  </a:lnTo>
                  <a:lnTo>
                    <a:pt x="468" y="101"/>
                  </a:lnTo>
                  <a:lnTo>
                    <a:pt x="469" y="101"/>
                  </a:lnTo>
                  <a:lnTo>
                    <a:pt x="471" y="103"/>
                  </a:lnTo>
                  <a:lnTo>
                    <a:pt x="471" y="104"/>
                  </a:lnTo>
                  <a:lnTo>
                    <a:pt x="468" y="104"/>
                  </a:lnTo>
                  <a:lnTo>
                    <a:pt x="468" y="106"/>
                  </a:lnTo>
                  <a:lnTo>
                    <a:pt x="468" y="108"/>
                  </a:lnTo>
                  <a:lnTo>
                    <a:pt x="468" y="110"/>
                  </a:lnTo>
                  <a:lnTo>
                    <a:pt x="469" y="110"/>
                  </a:lnTo>
                  <a:lnTo>
                    <a:pt x="471" y="110"/>
                  </a:lnTo>
                  <a:lnTo>
                    <a:pt x="473" y="110"/>
                  </a:lnTo>
                  <a:lnTo>
                    <a:pt x="475" y="112"/>
                  </a:lnTo>
                  <a:lnTo>
                    <a:pt x="477" y="112"/>
                  </a:lnTo>
                  <a:lnTo>
                    <a:pt x="479" y="112"/>
                  </a:lnTo>
                  <a:lnTo>
                    <a:pt x="480" y="112"/>
                  </a:lnTo>
                  <a:lnTo>
                    <a:pt x="482" y="112"/>
                  </a:lnTo>
                  <a:lnTo>
                    <a:pt x="482" y="113"/>
                  </a:lnTo>
                  <a:lnTo>
                    <a:pt x="480" y="113"/>
                  </a:lnTo>
                  <a:lnTo>
                    <a:pt x="479" y="115"/>
                  </a:lnTo>
                  <a:lnTo>
                    <a:pt x="477" y="115"/>
                  </a:lnTo>
                  <a:lnTo>
                    <a:pt x="477" y="117"/>
                  </a:lnTo>
                  <a:lnTo>
                    <a:pt x="475" y="117"/>
                  </a:lnTo>
                  <a:lnTo>
                    <a:pt x="473" y="117"/>
                  </a:lnTo>
                  <a:lnTo>
                    <a:pt x="471" y="117"/>
                  </a:lnTo>
                  <a:lnTo>
                    <a:pt x="471" y="121"/>
                  </a:lnTo>
                  <a:lnTo>
                    <a:pt x="471" y="123"/>
                  </a:lnTo>
                  <a:lnTo>
                    <a:pt x="471" y="124"/>
                  </a:lnTo>
                  <a:lnTo>
                    <a:pt x="473" y="126"/>
                  </a:lnTo>
                  <a:lnTo>
                    <a:pt x="475" y="126"/>
                  </a:lnTo>
                  <a:lnTo>
                    <a:pt x="477" y="126"/>
                  </a:lnTo>
                  <a:lnTo>
                    <a:pt x="477" y="128"/>
                  </a:lnTo>
                  <a:lnTo>
                    <a:pt x="479" y="128"/>
                  </a:lnTo>
                  <a:lnTo>
                    <a:pt x="479" y="130"/>
                  </a:lnTo>
                  <a:lnTo>
                    <a:pt x="479" y="132"/>
                  </a:lnTo>
                  <a:lnTo>
                    <a:pt x="477" y="134"/>
                  </a:lnTo>
                  <a:lnTo>
                    <a:pt x="475" y="135"/>
                  </a:lnTo>
                  <a:lnTo>
                    <a:pt x="473" y="135"/>
                  </a:lnTo>
                  <a:lnTo>
                    <a:pt x="471" y="135"/>
                  </a:lnTo>
                  <a:lnTo>
                    <a:pt x="471" y="137"/>
                  </a:lnTo>
                  <a:lnTo>
                    <a:pt x="471" y="139"/>
                  </a:lnTo>
                  <a:lnTo>
                    <a:pt x="473" y="141"/>
                  </a:lnTo>
                  <a:lnTo>
                    <a:pt x="475" y="141"/>
                  </a:lnTo>
                  <a:lnTo>
                    <a:pt x="475" y="143"/>
                  </a:lnTo>
                  <a:lnTo>
                    <a:pt x="477" y="145"/>
                  </a:lnTo>
                  <a:lnTo>
                    <a:pt x="480" y="145"/>
                  </a:lnTo>
                  <a:lnTo>
                    <a:pt x="482" y="146"/>
                  </a:lnTo>
                  <a:lnTo>
                    <a:pt x="484" y="148"/>
                  </a:lnTo>
                  <a:lnTo>
                    <a:pt x="484" y="150"/>
                  </a:lnTo>
                  <a:lnTo>
                    <a:pt x="484" y="152"/>
                  </a:lnTo>
                  <a:lnTo>
                    <a:pt x="482" y="152"/>
                  </a:lnTo>
                  <a:lnTo>
                    <a:pt x="484" y="152"/>
                  </a:lnTo>
                  <a:lnTo>
                    <a:pt x="484" y="156"/>
                  </a:lnTo>
                  <a:lnTo>
                    <a:pt x="486" y="156"/>
                  </a:lnTo>
                  <a:lnTo>
                    <a:pt x="488" y="156"/>
                  </a:lnTo>
                  <a:lnTo>
                    <a:pt x="490" y="156"/>
                  </a:lnTo>
                  <a:lnTo>
                    <a:pt x="491" y="156"/>
                  </a:lnTo>
                  <a:lnTo>
                    <a:pt x="493" y="156"/>
                  </a:lnTo>
                  <a:lnTo>
                    <a:pt x="495" y="156"/>
                  </a:lnTo>
                  <a:lnTo>
                    <a:pt x="493" y="154"/>
                  </a:lnTo>
                  <a:lnTo>
                    <a:pt x="495" y="154"/>
                  </a:lnTo>
                  <a:lnTo>
                    <a:pt x="497" y="154"/>
                  </a:lnTo>
                  <a:lnTo>
                    <a:pt x="495" y="154"/>
                  </a:lnTo>
                  <a:lnTo>
                    <a:pt x="495" y="156"/>
                  </a:lnTo>
                  <a:lnTo>
                    <a:pt x="495" y="157"/>
                  </a:lnTo>
                  <a:lnTo>
                    <a:pt x="495" y="159"/>
                  </a:lnTo>
                  <a:lnTo>
                    <a:pt x="495" y="161"/>
                  </a:lnTo>
                  <a:lnTo>
                    <a:pt x="493" y="161"/>
                  </a:lnTo>
                  <a:lnTo>
                    <a:pt x="495" y="161"/>
                  </a:lnTo>
                  <a:lnTo>
                    <a:pt x="493" y="163"/>
                  </a:lnTo>
                  <a:lnTo>
                    <a:pt x="495" y="163"/>
                  </a:lnTo>
                  <a:lnTo>
                    <a:pt x="493" y="163"/>
                  </a:lnTo>
                  <a:lnTo>
                    <a:pt x="495" y="163"/>
                  </a:lnTo>
                  <a:lnTo>
                    <a:pt x="495" y="165"/>
                  </a:lnTo>
                  <a:lnTo>
                    <a:pt x="497" y="165"/>
                  </a:lnTo>
                  <a:lnTo>
                    <a:pt x="497" y="166"/>
                  </a:lnTo>
                  <a:lnTo>
                    <a:pt x="499" y="166"/>
                  </a:lnTo>
                  <a:lnTo>
                    <a:pt x="500" y="166"/>
                  </a:lnTo>
                  <a:lnTo>
                    <a:pt x="500" y="165"/>
                  </a:lnTo>
                  <a:lnTo>
                    <a:pt x="502" y="165"/>
                  </a:lnTo>
                  <a:lnTo>
                    <a:pt x="502" y="166"/>
                  </a:lnTo>
                  <a:lnTo>
                    <a:pt x="504" y="166"/>
                  </a:lnTo>
                  <a:lnTo>
                    <a:pt x="506" y="166"/>
                  </a:lnTo>
                  <a:lnTo>
                    <a:pt x="508" y="166"/>
                  </a:lnTo>
                  <a:lnTo>
                    <a:pt x="508" y="165"/>
                  </a:lnTo>
                  <a:lnTo>
                    <a:pt x="508" y="166"/>
                  </a:lnTo>
                  <a:lnTo>
                    <a:pt x="510" y="166"/>
                  </a:lnTo>
                  <a:lnTo>
                    <a:pt x="511" y="166"/>
                  </a:lnTo>
                  <a:lnTo>
                    <a:pt x="510" y="166"/>
                  </a:lnTo>
                  <a:lnTo>
                    <a:pt x="511" y="166"/>
                  </a:lnTo>
                  <a:lnTo>
                    <a:pt x="511" y="168"/>
                  </a:lnTo>
                  <a:lnTo>
                    <a:pt x="513" y="168"/>
                  </a:lnTo>
                  <a:lnTo>
                    <a:pt x="515" y="168"/>
                  </a:lnTo>
                  <a:lnTo>
                    <a:pt x="515" y="170"/>
                  </a:lnTo>
                  <a:lnTo>
                    <a:pt x="517" y="170"/>
                  </a:lnTo>
                  <a:lnTo>
                    <a:pt x="519" y="170"/>
                  </a:lnTo>
                  <a:lnTo>
                    <a:pt x="519" y="172"/>
                  </a:lnTo>
                  <a:lnTo>
                    <a:pt x="519" y="174"/>
                  </a:lnTo>
                  <a:lnTo>
                    <a:pt x="521" y="174"/>
                  </a:lnTo>
                  <a:lnTo>
                    <a:pt x="521" y="176"/>
                  </a:lnTo>
                  <a:lnTo>
                    <a:pt x="519" y="176"/>
                  </a:lnTo>
                  <a:lnTo>
                    <a:pt x="517" y="176"/>
                  </a:lnTo>
                  <a:lnTo>
                    <a:pt x="519" y="177"/>
                  </a:lnTo>
                  <a:lnTo>
                    <a:pt x="517" y="177"/>
                  </a:lnTo>
                  <a:lnTo>
                    <a:pt x="517" y="179"/>
                  </a:lnTo>
                  <a:lnTo>
                    <a:pt x="515" y="179"/>
                  </a:lnTo>
                  <a:lnTo>
                    <a:pt x="513" y="179"/>
                  </a:lnTo>
                  <a:lnTo>
                    <a:pt x="515" y="179"/>
                  </a:lnTo>
                  <a:lnTo>
                    <a:pt x="513" y="179"/>
                  </a:lnTo>
                  <a:lnTo>
                    <a:pt x="513" y="181"/>
                  </a:lnTo>
                  <a:lnTo>
                    <a:pt x="511" y="181"/>
                  </a:lnTo>
                  <a:lnTo>
                    <a:pt x="510" y="181"/>
                  </a:lnTo>
                  <a:lnTo>
                    <a:pt x="508" y="181"/>
                  </a:lnTo>
                  <a:lnTo>
                    <a:pt x="506" y="181"/>
                  </a:lnTo>
                  <a:lnTo>
                    <a:pt x="504" y="181"/>
                  </a:lnTo>
                  <a:lnTo>
                    <a:pt x="502" y="181"/>
                  </a:lnTo>
                  <a:lnTo>
                    <a:pt x="504" y="181"/>
                  </a:lnTo>
                  <a:lnTo>
                    <a:pt x="502" y="181"/>
                  </a:lnTo>
                  <a:lnTo>
                    <a:pt x="500" y="181"/>
                  </a:lnTo>
                  <a:lnTo>
                    <a:pt x="502" y="183"/>
                  </a:lnTo>
                  <a:lnTo>
                    <a:pt x="500" y="183"/>
                  </a:lnTo>
                  <a:lnTo>
                    <a:pt x="500" y="185"/>
                  </a:lnTo>
                  <a:lnTo>
                    <a:pt x="499" y="185"/>
                  </a:lnTo>
                  <a:lnTo>
                    <a:pt x="497" y="185"/>
                  </a:lnTo>
                  <a:lnTo>
                    <a:pt x="497" y="187"/>
                  </a:lnTo>
                  <a:lnTo>
                    <a:pt x="495" y="185"/>
                  </a:lnTo>
                  <a:lnTo>
                    <a:pt x="495" y="187"/>
                  </a:lnTo>
                  <a:lnTo>
                    <a:pt x="493" y="187"/>
                  </a:lnTo>
                  <a:lnTo>
                    <a:pt x="493" y="188"/>
                  </a:lnTo>
                  <a:lnTo>
                    <a:pt x="491" y="188"/>
                  </a:lnTo>
                  <a:lnTo>
                    <a:pt x="491" y="190"/>
                  </a:lnTo>
                  <a:lnTo>
                    <a:pt x="490" y="190"/>
                  </a:lnTo>
                  <a:lnTo>
                    <a:pt x="491" y="190"/>
                  </a:lnTo>
                  <a:lnTo>
                    <a:pt x="491" y="192"/>
                  </a:lnTo>
                  <a:lnTo>
                    <a:pt x="490" y="192"/>
                  </a:lnTo>
                  <a:lnTo>
                    <a:pt x="488" y="192"/>
                  </a:lnTo>
                  <a:lnTo>
                    <a:pt x="488" y="194"/>
                  </a:lnTo>
                  <a:lnTo>
                    <a:pt x="490" y="194"/>
                  </a:lnTo>
                  <a:lnTo>
                    <a:pt x="490" y="196"/>
                  </a:lnTo>
                  <a:lnTo>
                    <a:pt x="491" y="196"/>
                  </a:lnTo>
                  <a:lnTo>
                    <a:pt x="491" y="198"/>
                  </a:lnTo>
                  <a:lnTo>
                    <a:pt x="493" y="198"/>
                  </a:lnTo>
                  <a:lnTo>
                    <a:pt x="493" y="199"/>
                  </a:lnTo>
                  <a:lnTo>
                    <a:pt x="491" y="199"/>
                  </a:lnTo>
                  <a:lnTo>
                    <a:pt x="491" y="201"/>
                  </a:lnTo>
                  <a:lnTo>
                    <a:pt x="493" y="201"/>
                  </a:lnTo>
                  <a:lnTo>
                    <a:pt x="493" y="203"/>
                  </a:lnTo>
                  <a:lnTo>
                    <a:pt x="495" y="203"/>
                  </a:lnTo>
                  <a:lnTo>
                    <a:pt x="493" y="203"/>
                  </a:lnTo>
                  <a:lnTo>
                    <a:pt x="495" y="203"/>
                  </a:lnTo>
                  <a:lnTo>
                    <a:pt x="493" y="203"/>
                  </a:lnTo>
                  <a:lnTo>
                    <a:pt x="491" y="203"/>
                  </a:lnTo>
                  <a:lnTo>
                    <a:pt x="491" y="205"/>
                  </a:lnTo>
                  <a:lnTo>
                    <a:pt x="490" y="205"/>
                  </a:lnTo>
                  <a:lnTo>
                    <a:pt x="491" y="207"/>
                  </a:lnTo>
                  <a:lnTo>
                    <a:pt x="490" y="207"/>
                  </a:lnTo>
                  <a:lnTo>
                    <a:pt x="490" y="209"/>
                  </a:lnTo>
                  <a:lnTo>
                    <a:pt x="490" y="210"/>
                  </a:lnTo>
                  <a:lnTo>
                    <a:pt x="490" y="212"/>
                  </a:lnTo>
                  <a:lnTo>
                    <a:pt x="490" y="214"/>
                  </a:lnTo>
                  <a:lnTo>
                    <a:pt x="490" y="216"/>
                  </a:lnTo>
                  <a:lnTo>
                    <a:pt x="491" y="216"/>
                  </a:lnTo>
                  <a:lnTo>
                    <a:pt x="493" y="216"/>
                  </a:lnTo>
                  <a:lnTo>
                    <a:pt x="493" y="214"/>
                  </a:lnTo>
                  <a:lnTo>
                    <a:pt x="491" y="214"/>
                  </a:lnTo>
                  <a:lnTo>
                    <a:pt x="493" y="214"/>
                  </a:lnTo>
                  <a:lnTo>
                    <a:pt x="491" y="214"/>
                  </a:lnTo>
                  <a:lnTo>
                    <a:pt x="493" y="214"/>
                  </a:lnTo>
                  <a:lnTo>
                    <a:pt x="495" y="214"/>
                  </a:lnTo>
                  <a:lnTo>
                    <a:pt x="495" y="216"/>
                  </a:lnTo>
                  <a:lnTo>
                    <a:pt x="495" y="218"/>
                  </a:lnTo>
                  <a:lnTo>
                    <a:pt x="493" y="218"/>
                  </a:lnTo>
                  <a:lnTo>
                    <a:pt x="491" y="218"/>
                  </a:lnTo>
                  <a:lnTo>
                    <a:pt x="491" y="216"/>
                  </a:lnTo>
                  <a:lnTo>
                    <a:pt x="491" y="218"/>
                  </a:lnTo>
                  <a:lnTo>
                    <a:pt x="490" y="218"/>
                  </a:lnTo>
                  <a:lnTo>
                    <a:pt x="490" y="219"/>
                  </a:lnTo>
                  <a:lnTo>
                    <a:pt x="488" y="219"/>
                  </a:lnTo>
                  <a:lnTo>
                    <a:pt x="488" y="221"/>
                  </a:lnTo>
                  <a:lnTo>
                    <a:pt x="486" y="221"/>
                  </a:lnTo>
                  <a:lnTo>
                    <a:pt x="484" y="221"/>
                  </a:lnTo>
                  <a:lnTo>
                    <a:pt x="484" y="223"/>
                  </a:lnTo>
                  <a:lnTo>
                    <a:pt x="484" y="225"/>
                  </a:lnTo>
                  <a:lnTo>
                    <a:pt x="484" y="223"/>
                  </a:lnTo>
                  <a:lnTo>
                    <a:pt x="482" y="223"/>
                  </a:lnTo>
                  <a:lnTo>
                    <a:pt x="482" y="225"/>
                  </a:lnTo>
                  <a:lnTo>
                    <a:pt x="482" y="227"/>
                  </a:lnTo>
                  <a:lnTo>
                    <a:pt x="480" y="227"/>
                  </a:lnTo>
                  <a:lnTo>
                    <a:pt x="480" y="229"/>
                  </a:lnTo>
                  <a:lnTo>
                    <a:pt x="479" y="229"/>
                  </a:lnTo>
                  <a:lnTo>
                    <a:pt x="479" y="230"/>
                  </a:lnTo>
                  <a:lnTo>
                    <a:pt x="477" y="230"/>
                  </a:lnTo>
                  <a:lnTo>
                    <a:pt x="477" y="232"/>
                  </a:lnTo>
                  <a:lnTo>
                    <a:pt x="475" y="232"/>
                  </a:lnTo>
                  <a:lnTo>
                    <a:pt x="475" y="234"/>
                  </a:lnTo>
                  <a:lnTo>
                    <a:pt x="473" y="234"/>
                  </a:lnTo>
                  <a:lnTo>
                    <a:pt x="473" y="236"/>
                  </a:lnTo>
                  <a:lnTo>
                    <a:pt x="471" y="236"/>
                  </a:lnTo>
                  <a:lnTo>
                    <a:pt x="469" y="236"/>
                  </a:lnTo>
                  <a:lnTo>
                    <a:pt x="469" y="238"/>
                  </a:lnTo>
                  <a:lnTo>
                    <a:pt x="468" y="238"/>
                  </a:lnTo>
                  <a:lnTo>
                    <a:pt x="468" y="240"/>
                  </a:lnTo>
                  <a:lnTo>
                    <a:pt x="469" y="240"/>
                  </a:lnTo>
                  <a:lnTo>
                    <a:pt x="469" y="238"/>
                  </a:lnTo>
                  <a:lnTo>
                    <a:pt x="469" y="240"/>
                  </a:lnTo>
                  <a:lnTo>
                    <a:pt x="468" y="240"/>
                  </a:lnTo>
                  <a:lnTo>
                    <a:pt x="468" y="241"/>
                  </a:lnTo>
                  <a:lnTo>
                    <a:pt x="466" y="241"/>
                  </a:lnTo>
                  <a:lnTo>
                    <a:pt x="468" y="241"/>
                  </a:lnTo>
                  <a:lnTo>
                    <a:pt x="468" y="243"/>
                  </a:lnTo>
                  <a:lnTo>
                    <a:pt x="469" y="243"/>
                  </a:lnTo>
                  <a:lnTo>
                    <a:pt x="469" y="245"/>
                  </a:lnTo>
                  <a:lnTo>
                    <a:pt x="469" y="247"/>
                  </a:lnTo>
                  <a:lnTo>
                    <a:pt x="466" y="251"/>
                  </a:lnTo>
                  <a:lnTo>
                    <a:pt x="464" y="251"/>
                  </a:lnTo>
                  <a:lnTo>
                    <a:pt x="464" y="252"/>
                  </a:lnTo>
                  <a:lnTo>
                    <a:pt x="457" y="254"/>
                  </a:lnTo>
                  <a:lnTo>
                    <a:pt x="449" y="256"/>
                  </a:lnTo>
                  <a:lnTo>
                    <a:pt x="448" y="262"/>
                  </a:lnTo>
                  <a:lnTo>
                    <a:pt x="446" y="267"/>
                  </a:lnTo>
                  <a:lnTo>
                    <a:pt x="446" y="269"/>
                  </a:lnTo>
                  <a:lnTo>
                    <a:pt x="446" y="271"/>
                  </a:lnTo>
                  <a:lnTo>
                    <a:pt x="438" y="282"/>
                  </a:lnTo>
                  <a:lnTo>
                    <a:pt x="437" y="283"/>
                  </a:lnTo>
                  <a:lnTo>
                    <a:pt x="435" y="285"/>
                  </a:lnTo>
                  <a:lnTo>
                    <a:pt x="433" y="289"/>
                  </a:lnTo>
                  <a:lnTo>
                    <a:pt x="426" y="293"/>
                  </a:lnTo>
                  <a:lnTo>
                    <a:pt x="417" y="296"/>
                  </a:lnTo>
                  <a:lnTo>
                    <a:pt x="413" y="298"/>
                  </a:lnTo>
                  <a:lnTo>
                    <a:pt x="411" y="300"/>
                  </a:lnTo>
                  <a:lnTo>
                    <a:pt x="409" y="302"/>
                  </a:lnTo>
                  <a:lnTo>
                    <a:pt x="409" y="305"/>
                  </a:lnTo>
                  <a:lnTo>
                    <a:pt x="407" y="309"/>
                  </a:lnTo>
                  <a:lnTo>
                    <a:pt x="407" y="313"/>
                  </a:lnTo>
                  <a:lnTo>
                    <a:pt x="404" y="315"/>
                  </a:lnTo>
                  <a:lnTo>
                    <a:pt x="402" y="316"/>
                  </a:lnTo>
                  <a:lnTo>
                    <a:pt x="400" y="318"/>
                  </a:lnTo>
                  <a:lnTo>
                    <a:pt x="396" y="322"/>
                  </a:lnTo>
                  <a:lnTo>
                    <a:pt x="396" y="325"/>
                  </a:lnTo>
                  <a:lnTo>
                    <a:pt x="396" y="327"/>
                  </a:lnTo>
                  <a:lnTo>
                    <a:pt x="393" y="329"/>
                  </a:lnTo>
                  <a:lnTo>
                    <a:pt x="387" y="331"/>
                  </a:lnTo>
                  <a:lnTo>
                    <a:pt x="384" y="331"/>
                  </a:lnTo>
                  <a:lnTo>
                    <a:pt x="380" y="331"/>
                  </a:lnTo>
                  <a:lnTo>
                    <a:pt x="376" y="331"/>
                  </a:lnTo>
                  <a:lnTo>
                    <a:pt x="371" y="333"/>
                  </a:lnTo>
                  <a:lnTo>
                    <a:pt x="367" y="335"/>
                  </a:lnTo>
                  <a:lnTo>
                    <a:pt x="364" y="335"/>
                  </a:lnTo>
                  <a:lnTo>
                    <a:pt x="362" y="336"/>
                  </a:lnTo>
                  <a:lnTo>
                    <a:pt x="360" y="336"/>
                  </a:lnTo>
                  <a:lnTo>
                    <a:pt x="358" y="336"/>
                  </a:lnTo>
                  <a:lnTo>
                    <a:pt x="354" y="336"/>
                  </a:lnTo>
                  <a:lnTo>
                    <a:pt x="354" y="335"/>
                  </a:lnTo>
                  <a:lnTo>
                    <a:pt x="353" y="333"/>
                  </a:lnTo>
                  <a:lnTo>
                    <a:pt x="353" y="331"/>
                  </a:lnTo>
                  <a:lnTo>
                    <a:pt x="353" y="329"/>
                  </a:lnTo>
                  <a:lnTo>
                    <a:pt x="349" y="327"/>
                  </a:lnTo>
                  <a:lnTo>
                    <a:pt x="349" y="325"/>
                  </a:lnTo>
                  <a:lnTo>
                    <a:pt x="347" y="325"/>
                  </a:lnTo>
                  <a:lnTo>
                    <a:pt x="345" y="325"/>
                  </a:lnTo>
                  <a:lnTo>
                    <a:pt x="343" y="325"/>
                  </a:lnTo>
                  <a:lnTo>
                    <a:pt x="342" y="325"/>
                  </a:lnTo>
                  <a:lnTo>
                    <a:pt x="340" y="327"/>
                  </a:lnTo>
                  <a:lnTo>
                    <a:pt x="338" y="329"/>
                  </a:lnTo>
                  <a:lnTo>
                    <a:pt x="336" y="329"/>
                  </a:lnTo>
                  <a:lnTo>
                    <a:pt x="334" y="331"/>
                  </a:lnTo>
                  <a:lnTo>
                    <a:pt x="334" y="333"/>
                  </a:lnTo>
                  <a:lnTo>
                    <a:pt x="333" y="333"/>
                  </a:lnTo>
                  <a:lnTo>
                    <a:pt x="329" y="340"/>
                  </a:lnTo>
                  <a:lnTo>
                    <a:pt x="329" y="342"/>
                  </a:lnTo>
                  <a:lnTo>
                    <a:pt x="327" y="344"/>
                  </a:lnTo>
                  <a:lnTo>
                    <a:pt x="325" y="344"/>
                  </a:lnTo>
                  <a:lnTo>
                    <a:pt x="325" y="346"/>
                  </a:lnTo>
                  <a:lnTo>
                    <a:pt x="323" y="347"/>
                  </a:lnTo>
                  <a:lnTo>
                    <a:pt x="320" y="349"/>
                  </a:lnTo>
                  <a:lnTo>
                    <a:pt x="320" y="351"/>
                  </a:lnTo>
                  <a:lnTo>
                    <a:pt x="318" y="351"/>
                  </a:lnTo>
                  <a:lnTo>
                    <a:pt x="314" y="355"/>
                  </a:lnTo>
                  <a:lnTo>
                    <a:pt x="312" y="357"/>
                  </a:lnTo>
                  <a:lnTo>
                    <a:pt x="311" y="362"/>
                  </a:lnTo>
                  <a:lnTo>
                    <a:pt x="311" y="366"/>
                  </a:lnTo>
                  <a:lnTo>
                    <a:pt x="309" y="368"/>
                  </a:lnTo>
                  <a:lnTo>
                    <a:pt x="309" y="369"/>
                  </a:lnTo>
                  <a:lnTo>
                    <a:pt x="311" y="371"/>
                  </a:lnTo>
                  <a:lnTo>
                    <a:pt x="314" y="373"/>
                  </a:lnTo>
                  <a:lnTo>
                    <a:pt x="318" y="375"/>
                  </a:lnTo>
                  <a:lnTo>
                    <a:pt x="320" y="377"/>
                  </a:lnTo>
                  <a:lnTo>
                    <a:pt x="322" y="377"/>
                  </a:lnTo>
                  <a:lnTo>
                    <a:pt x="323" y="377"/>
                  </a:lnTo>
                  <a:lnTo>
                    <a:pt x="325" y="377"/>
                  </a:lnTo>
                  <a:lnTo>
                    <a:pt x="329" y="377"/>
                  </a:lnTo>
                  <a:lnTo>
                    <a:pt x="331" y="377"/>
                  </a:lnTo>
                  <a:lnTo>
                    <a:pt x="333" y="377"/>
                  </a:lnTo>
                  <a:lnTo>
                    <a:pt x="334" y="378"/>
                  </a:lnTo>
                  <a:lnTo>
                    <a:pt x="334" y="380"/>
                  </a:lnTo>
                  <a:lnTo>
                    <a:pt x="334" y="382"/>
                  </a:lnTo>
                  <a:lnTo>
                    <a:pt x="334" y="384"/>
                  </a:lnTo>
                  <a:lnTo>
                    <a:pt x="334" y="386"/>
                  </a:lnTo>
                  <a:lnTo>
                    <a:pt x="334" y="388"/>
                  </a:lnTo>
                  <a:lnTo>
                    <a:pt x="334" y="389"/>
                  </a:lnTo>
                  <a:lnTo>
                    <a:pt x="334" y="391"/>
                  </a:lnTo>
                  <a:lnTo>
                    <a:pt x="333" y="391"/>
                  </a:lnTo>
                  <a:lnTo>
                    <a:pt x="333" y="393"/>
                  </a:lnTo>
                  <a:lnTo>
                    <a:pt x="331" y="395"/>
                  </a:lnTo>
                  <a:lnTo>
                    <a:pt x="331" y="400"/>
                  </a:lnTo>
                  <a:lnTo>
                    <a:pt x="334" y="404"/>
                  </a:lnTo>
                  <a:lnTo>
                    <a:pt x="336" y="406"/>
                  </a:lnTo>
                  <a:lnTo>
                    <a:pt x="336" y="408"/>
                  </a:lnTo>
                  <a:lnTo>
                    <a:pt x="338" y="408"/>
                  </a:lnTo>
                  <a:lnTo>
                    <a:pt x="340" y="410"/>
                  </a:lnTo>
                  <a:lnTo>
                    <a:pt x="342" y="410"/>
                  </a:lnTo>
                  <a:lnTo>
                    <a:pt x="343" y="410"/>
                  </a:lnTo>
                  <a:lnTo>
                    <a:pt x="345" y="410"/>
                  </a:lnTo>
                  <a:lnTo>
                    <a:pt x="347" y="410"/>
                  </a:lnTo>
                  <a:lnTo>
                    <a:pt x="349" y="408"/>
                  </a:lnTo>
                  <a:lnTo>
                    <a:pt x="351" y="408"/>
                  </a:lnTo>
                  <a:lnTo>
                    <a:pt x="353" y="410"/>
                  </a:lnTo>
                  <a:lnTo>
                    <a:pt x="353" y="411"/>
                  </a:lnTo>
                  <a:lnTo>
                    <a:pt x="351" y="411"/>
                  </a:lnTo>
                  <a:lnTo>
                    <a:pt x="351" y="413"/>
                  </a:lnTo>
                  <a:lnTo>
                    <a:pt x="351" y="415"/>
                  </a:lnTo>
                  <a:lnTo>
                    <a:pt x="353" y="415"/>
                  </a:lnTo>
                  <a:lnTo>
                    <a:pt x="353" y="417"/>
                  </a:lnTo>
                  <a:lnTo>
                    <a:pt x="351" y="419"/>
                  </a:lnTo>
                  <a:lnTo>
                    <a:pt x="353" y="421"/>
                  </a:lnTo>
                  <a:lnTo>
                    <a:pt x="354" y="422"/>
                  </a:lnTo>
                  <a:lnTo>
                    <a:pt x="354" y="424"/>
                  </a:lnTo>
                  <a:lnTo>
                    <a:pt x="356" y="426"/>
                  </a:lnTo>
                  <a:lnTo>
                    <a:pt x="358" y="426"/>
                  </a:lnTo>
                  <a:lnTo>
                    <a:pt x="358" y="428"/>
                  </a:lnTo>
                  <a:lnTo>
                    <a:pt x="360" y="428"/>
                  </a:lnTo>
                  <a:lnTo>
                    <a:pt x="360" y="431"/>
                  </a:lnTo>
                  <a:lnTo>
                    <a:pt x="360" y="433"/>
                  </a:lnTo>
                  <a:lnTo>
                    <a:pt x="362" y="435"/>
                  </a:lnTo>
                  <a:lnTo>
                    <a:pt x="362" y="437"/>
                  </a:lnTo>
                  <a:lnTo>
                    <a:pt x="364" y="439"/>
                  </a:lnTo>
                  <a:lnTo>
                    <a:pt x="364" y="441"/>
                  </a:lnTo>
                  <a:lnTo>
                    <a:pt x="365" y="442"/>
                  </a:lnTo>
                  <a:lnTo>
                    <a:pt x="365" y="444"/>
                  </a:lnTo>
                  <a:lnTo>
                    <a:pt x="367" y="444"/>
                  </a:lnTo>
                  <a:lnTo>
                    <a:pt x="367" y="446"/>
                  </a:lnTo>
                  <a:lnTo>
                    <a:pt x="365" y="446"/>
                  </a:lnTo>
                  <a:lnTo>
                    <a:pt x="364" y="446"/>
                  </a:lnTo>
                  <a:lnTo>
                    <a:pt x="364" y="448"/>
                  </a:lnTo>
                  <a:lnTo>
                    <a:pt x="362" y="448"/>
                  </a:lnTo>
                  <a:lnTo>
                    <a:pt x="364" y="448"/>
                  </a:lnTo>
                  <a:lnTo>
                    <a:pt x="364" y="450"/>
                  </a:lnTo>
                  <a:lnTo>
                    <a:pt x="362" y="450"/>
                  </a:lnTo>
                  <a:lnTo>
                    <a:pt x="364" y="450"/>
                  </a:lnTo>
                  <a:lnTo>
                    <a:pt x="362" y="450"/>
                  </a:lnTo>
                  <a:lnTo>
                    <a:pt x="364" y="450"/>
                  </a:lnTo>
                  <a:lnTo>
                    <a:pt x="364" y="452"/>
                  </a:lnTo>
                  <a:lnTo>
                    <a:pt x="364" y="453"/>
                  </a:lnTo>
                  <a:lnTo>
                    <a:pt x="362" y="452"/>
                  </a:lnTo>
                  <a:lnTo>
                    <a:pt x="362" y="453"/>
                  </a:lnTo>
                  <a:lnTo>
                    <a:pt x="362" y="452"/>
                  </a:lnTo>
                  <a:lnTo>
                    <a:pt x="362" y="450"/>
                  </a:lnTo>
                  <a:lnTo>
                    <a:pt x="360" y="450"/>
                  </a:lnTo>
                  <a:lnTo>
                    <a:pt x="362" y="450"/>
                  </a:lnTo>
                  <a:lnTo>
                    <a:pt x="360" y="450"/>
                  </a:lnTo>
                  <a:lnTo>
                    <a:pt x="358" y="450"/>
                  </a:lnTo>
                  <a:lnTo>
                    <a:pt x="358" y="448"/>
                  </a:lnTo>
                  <a:lnTo>
                    <a:pt x="356" y="448"/>
                  </a:lnTo>
                  <a:lnTo>
                    <a:pt x="356" y="450"/>
                  </a:lnTo>
                  <a:lnTo>
                    <a:pt x="358" y="450"/>
                  </a:lnTo>
                  <a:lnTo>
                    <a:pt x="356" y="450"/>
                  </a:lnTo>
                  <a:lnTo>
                    <a:pt x="358" y="450"/>
                  </a:lnTo>
                  <a:lnTo>
                    <a:pt x="360" y="452"/>
                  </a:lnTo>
                  <a:lnTo>
                    <a:pt x="360" y="453"/>
                  </a:lnTo>
                  <a:lnTo>
                    <a:pt x="362" y="453"/>
                  </a:lnTo>
                  <a:lnTo>
                    <a:pt x="364" y="453"/>
                  </a:lnTo>
                  <a:lnTo>
                    <a:pt x="365" y="453"/>
                  </a:lnTo>
                  <a:lnTo>
                    <a:pt x="367" y="453"/>
                  </a:lnTo>
                  <a:lnTo>
                    <a:pt x="367" y="455"/>
                  </a:lnTo>
                  <a:lnTo>
                    <a:pt x="365" y="455"/>
                  </a:lnTo>
                  <a:lnTo>
                    <a:pt x="365" y="457"/>
                  </a:lnTo>
                  <a:lnTo>
                    <a:pt x="364" y="457"/>
                  </a:lnTo>
                  <a:lnTo>
                    <a:pt x="362" y="457"/>
                  </a:lnTo>
                  <a:lnTo>
                    <a:pt x="360" y="457"/>
                  </a:lnTo>
                  <a:lnTo>
                    <a:pt x="360" y="459"/>
                  </a:lnTo>
                  <a:lnTo>
                    <a:pt x="358" y="459"/>
                  </a:lnTo>
                  <a:lnTo>
                    <a:pt x="358" y="457"/>
                  </a:lnTo>
                  <a:lnTo>
                    <a:pt x="358" y="459"/>
                  </a:lnTo>
                  <a:lnTo>
                    <a:pt x="360" y="459"/>
                  </a:lnTo>
                  <a:lnTo>
                    <a:pt x="360" y="461"/>
                  </a:lnTo>
                  <a:lnTo>
                    <a:pt x="358" y="461"/>
                  </a:lnTo>
                  <a:lnTo>
                    <a:pt x="356" y="461"/>
                  </a:lnTo>
                  <a:lnTo>
                    <a:pt x="354" y="461"/>
                  </a:lnTo>
                  <a:lnTo>
                    <a:pt x="354" y="463"/>
                  </a:lnTo>
                  <a:lnTo>
                    <a:pt x="353" y="463"/>
                  </a:lnTo>
                  <a:lnTo>
                    <a:pt x="353" y="461"/>
                  </a:lnTo>
                  <a:lnTo>
                    <a:pt x="353" y="463"/>
                  </a:lnTo>
                  <a:lnTo>
                    <a:pt x="353" y="461"/>
                  </a:lnTo>
                  <a:lnTo>
                    <a:pt x="351" y="463"/>
                  </a:lnTo>
                  <a:lnTo>
                    <a:pt x="351" y="461"/>
                  </a:lnTo>
                  <a:lnTo>
                    <a:pt x="349" y="461"/>
                  </a:lnTo>
                  <a:lnTo>
                    <a:pt x="347" y="461"/>
                  </a:lnTo>
                  <a:lnTo>
                    <a:pt x="349" y="461"/>
                  </a:lnTo>
                  <a:lnTo>
                    <a:pt x="349" y="459"/>
                  </a:lnTo>
                  <a:lnTo>
                    <a:pt x="349" y="457"/>
                  </a:lnTo>
                  <a:lnTo>
                    <a:pt x="347" y="457"/>
                  </a:lnTo>
                  <a:lnTo>
                    <a:pt x="349" y="457"/>
                  </a:lnTo>
                  <a:lnTo>
                    <a:pt x="349" y="455"/>
                  </a:lnTo>
                  <a:lnTo>
                    <a:pt x="349" y="453"/>
                  </a:lnTo>
                  <a:lnTo>
                    <a:pt x="351" y="453"/>
                  </a:lnTo>
                  <a:lnTo>
                    <a:pt x="353" y="453"/>
                  </a:lnTo>
                  <a:lnTo>
                    <a:pt x="353" y="452"/>
                  </a:lnTo>
                  <a:lnTo>
                    <a:pt x="351" y="452"/>
                  </a:lnTo>
                  <a:lnTo>
                    <a:pt x="351" y="453"/>
                  </a:lnTo>
                  <a:lnTo>
                    <a:pt x="351" y="452"/>
                  </a:lnTo>
                  <a:lnTo>
                    <a:pt x="351" y="453"/>
                  </a:lnTo>
                  <a:lnTo>
                    <a:pt x="349" y="453"/>
                  </a:lnTo>
                  <a:lnTo>
                    <a:pt x="347" y="453"/>
                  </a:lnTo>
                  <a:lnTo>
                    <a:pt x="349" y="453"/>
                  </a:lnTo>
                  <a:lnTo>
                    <a:pt x="347" y="455"/>
                  </a:lnTo>
                  <a:lnTo>
                    <a:pt x="345" y="455"/>
                  </a:lnTo>
                  <a:lnTo>
                    <a:pt x="343" y="455"/>
                  </a:lnTo>
                  <a:lnTo>
                    <a:pt x="342" y="455"/>
                  </a:lnTo>
                  <a:lnTo>
                    <a:pt x="342" y="457"/>
                  </a:lnTo>
                  <a:lnTo>
                    <a:pt x="340" y="457"/>
                  </a:lnTo>
                  <a:lnTo>
                    <a:pt x="338" y="457"/>
                  </a:lnTo>
                  <a:lnTo>
                    <a:pt x="336" y="457"/>
                  </a:lnTo>
                  <a:lnTo>
                    <a:pt x="334" y="459"/>
                  </a:lnTo>
                  <a:lnTo>
                    <a:pt x="333" y="459"/>
                  </a:lnTo>
                  <a:lnTo>
                    <a:pt x="331" y="459"/>
                  </a:lnTo>
                  <a:lnTo>
                    <a:pt x="329" y="459"/>
                  </a:lnTo>
                  <a:lnTo>
                    <a:pt x="327" y="459"/>
                  </a:lnTo>
                  <a:lnTo>
                    <a:pt x="325" y="459"/>
                  </a:lnTo>
                  <a:lnTo>
                    <a:pt x="323" y="459"/>
                  </a:lnTo>
                  <a:lnTo>
                    <a:pt x="322" y="459"/>
                  </a:lnTo>
                  <a:lnTo>
                    <a:pt x="320" y="459"/>
                  </a:lnTo>
                  <a:lnTo>
                    <a:pt x="318" y="459"/>
                  </a:lnTo>
                  <a:lnTo>
                    <a:pt x="316" y="459"/>
                  </a:lnTo>
                  <a:lnTo>
                    <a:pt x="314" y="459"/>
                  </a:lnTo>
                  <a:lnTo>
                    <a:pt x="312" y="459"/>
                  </a:lnTo>
                  <a:lnTo>
                    <a:pt x="311" y="459"/>
                  </a:lnTo>
                  <a:lnTo>
                    <a:pt x="309" y="459"/>
                  </a:lnTo>
                  <a:lnTo>
                    <a:pt x="307" y="459"/>
                  </a:lnTo>
                  <a:lnTo>
                    <a:pt x="305" y="459"/>
                  </a:lnTo>
                  <a:lnTo>
                    <a:pt x="303" y="459"/>
                  </a:lnTo>
                  <a:lnTo>
                    <a:pt x="302" y="459"/>
                  </a:lnTo>
                  <a:lnTo>
                    <a:pt x="300" y="459"/>
                  </a:lnTo>
                  <a:lnTo>
                    <a:pt x="298" y="459"/>
                  </a:lnTo>
                  <a:lnTo>
                    <a:pt x="296" y="459"/>
                  </a:lnTo>
                  <a:lnTo>
                    <a:pt x="294" y="459"/>
                  </a:lnTo>
                  <a:lnTo>
                    <a:pt x="294" y="457"/>
                  </a:lnTo>
                  <a:lnTo>
                    <a:pt x="294" y="459"/>
                  </a:lnTo>
                  <a:lnTo>
                    <a:pt x="292" y="459"/>
                  </a:lnTo>
                  <a:lnTo>
                    <a:pt x="292" y="461"/>
                  </a:lnTo>
                  <a:lnTo>
                    <a:pt x="291" y="461"/>
                  </a:lnTo>
                  <a:lnTo>
                    <a:pt x="291" y="459"/>
                  </a:lnTo>
                  <a:lnTo>
                    <a:pt x="289" y="459"/>
                  </a:lnTo>
                  <a:lnTo>
                    <a:pt x="289" y="461"/>
                  </a:lnTo>
                  <a:lnTo>
                    <a:pt x="287" y="461"/>
                  </a:lnTo>
                  <a:lnTo>
                    <a:pt x="287" y="463"/>
                  </a:lnTo>
                  <a:lnTo>
                    <a:pt x="287" y="461"/>
                  </a:lnTo>
                  <a:lnTo>
                    <a:pt x="287" y="459"/>
                  </a:lnTo>
                  <a:lnTo>
                    <a:pt x="285" y="459"/>
                  </a:lnTo>
                  <a:lnTo>
                    <a:pt x="283" y="459"/>
                  </a:lnTo>
                  <a:lnTo>
                    <a:pt x="283" y="461"/>
                  </a:lnTo>
                  <a:lnTo>
                    <a:pt x="283" y="463"/>
                  </a:lnTo>
                  <a:lnTo>
                    <a:pt x="283" y="468"/>
                  </a:lnTo>
                  <a:lnTo>
                    <a:pt x="283" y="466"/>
                  </a:lnTo>
                  <a:lnTo>
                    <a:pt x="281" y="468"/>
                  </a:lnTo>
                  <a:lnTo>
                    <a:pt x="280" y="468"/>
                  </a:lnTo>
                  <a:lnTo>
                    <a:pt x="278" y="468"/>
                  </a:lnTo>
                  <a:lnTo>
                    <a:pt x="278" y="470"/>
                  </a:lnTo>
                  <a:lnTo>
                    <a:pt x="276" y="470"/>
                  </a:lnTo>
                  <a:lnTo>
                    <a:pt x="274" y="470"/>
                  </a:lnTo>
                  <a:close/>
                </a:path>
              </a:pathLst>
            </a:custGeom>
            <a:solidFill>
              <a:schemeClr val="accent1"/>
            </a:solidFill>
            <a:ln w="3175" cap="rnd" cmpd="sng">
              <a:solidFill>
                <a:schemeClr val="bg1"/>
              </a:solidFill>
              <a:prstDash val="solid"/>
              <a:round/>
              <a:headEnd type="none" w="med" len="med"/>
              <a:tailEnd type="none" w="med" len="med"/>
            </a:ln>
            <a:effectLst/>
          </p:spPr>
          <p:txBody>
            <a:bodyPr/>
            <a:lstStyle/>
            <a:p>
              <a:endParaRPr lang="en-US" dirty="0">
                <a:solidFill>
                  <a:srgbClr val="000000"/>
                </a:solidFill>
              </a:endParaRPr>
            </a:p>
          </p:txBody>
        </p:sp>
        <p:sp>
          <p:nvSpPr>
            <p:cNvPr id="155" name="Freeform 154"/>
            <p:cNvSpPr>
              <a:spLocks noEditPoints="1"/>
            </p:cNvSpPr>
            <p:nvPr/>
          </p:nvSpPr>
          <p:spPr bwMode="auto">
            <a:xfrm>
              <a:off x="3277749" y="3427901"/>
              <a:ext cx="283734" cy="92169"/>
            </a:xfrm>
            <a:custGeom>
              <a:avLst/>
              <a:gdLst>
                <a:gd name="T0" fmla="*/ 152 w 157"/>
                <a:gd name="T1" fmla="*/ 49 h 51"/>
                <a:gd name="T2" fmla="*/ 155 w 157"/>
                <a:gd name="T3" fmla="*/ 47 h 51"/>
                <a:gd name="T4" fmla="*/ 141 w 157"/>
                <a:gd name="T5" fmla="*/ 44 h 51"/>
                <a:gd name="T6" fmla="*/ 137 w 157"/>
                <a:gd name="T7" fmla="*/ 45 h 51"/>
                <a:gd name="T8" fmla="*/ 137 w 157"/>
                <a:gd name="T9" fmla="*/ 44 h 51"/>
                <a:gd name="T10" fmla="*/ 137 w 157"/>
                <a:gd name="T11" fmla="*/ 42 h 51"/>
                <a:gd name="T12" fmla="*/ 135 w 157"/>
                <a:gd name="T13" fmla="*/ 42 h 51"/>
                <a:gd name="T14" fmla="*/ 154 w 157"/>
                <a:gd name="T15" fmla="*/ 45 h 51"/>
                <a:gd name="T16" fmla="*/ 155 w 157"/>
                <a:gd name="T17" fmla="*/ 42 h 51"/>
                <a:gd name="T18" fmla="*/ 154 w 157"/>
                <a:gd name="T19" fmla="*/ 40 h 51"/>
                <a:gd name="T20" fmla="*/ 139 w 157"/>
                <a:gd name="T21" fmla="*/ 40 h 51"/>
                <a:gd name="T22" fmla="*/ 150 w 157"/>
                <a:gd name="T23" fmla="*/ 42 h 51"/>
                <a:gd name="T24" fmla="*/ 148 w 157"/>
                <a:gd name="T25" fmla="*/ 45 h 51"/>
                <a:gd name="T26" fmla="*/ 146 w 157"/>
                <a:gd name="T27" fmla="*/ 42 h 51"/>
                <a:gd name="T28" fmla="*/ 148 w 157"/>
                <a:gd name="T29" fmla="*/ 40 h 51"/>
                <a:gd name="T30" fmla="*/ 152 w 157"/>
                <a:gd name="T31" fmla="*/ 42 h 51"/>
                <a:gd name="T32" fmla="*/ 141 w 157"/>
                <a:gd name="T33" fmla="*/ 38 h 51"/>
                <a:gd name="T34" fmla="*/ 130 w 157"/>
                <a:gd name="T35" fmla="*/ 38 h 51"/>
                <a:gd name="T36" fmla="*/ 146 w 157"/>
                <a:gd name="T37" fmla="*/ 40 h 51"/>
                <a:gd name="T38" fmla="*/ 130 w 157"/>
                <a:gd name="T39" fmla="*/ 36 h 51"/>
                <a:gd name="T40" fmla="*/ 128 w 157"/>
                <a:gd name="T41" fmla="*/ 33 h 51"/>
                <a:gd name="T42" fmla="*/ 128 w 157"/>
                <a:gd name="T43" fmla="*/ 33 h 51"/>
                <a:gd name="T44" fmla="*/ 126 w 157"/>
                <a:gd name="T45" fmla="*/ 31 h 51"/>
                <a:gd name="T46" fmla="*/ 130 w 157"/>
                <a:gd name="T47" fmla="*/ 29 h 51"/>
                <a:gd name="T48" fmla="*/ 128 w 157"/>
                <a:gd name="T49" fmla="*/ 29 h 51"/>
                <a:gd name="T50" fmla="*/ 132 w 157"/>
                <a:gd name="T51" fmla="*/ 29 h 51"/>
                <a:gd name="T52" fmla="*/ 128 w 157"/>
                <a:gd name="T53" fmla="*/ 29 h 51"/>
                <a:gd name="T54" fmla="*/ 126 w 157"/>
                <a:gd name="T55" fmla="*/ 29 h 51"/>
                <a:gd name="T56" fmla="*/ 128 w 157"/>
                <a:gd name="T57" fmla="*/ 25 h 51"/>
                <a:gd name="T58" fmla="*/ 128 w 157"/>
                <a:gd name="T59" fmla="*/ 25 h 51"/>
                <a:gd name="T60" fmla="*/ 130 w 157"/>
                <a:gd name="T61" fmla="*/ 27 h 51"/>
                <a:gd name="T62" fmla="*/ 126 w 157"/>
                <a:gd name="T63" fmla="*/ 23 h 51"/>
                <a:gd name="T64" fmla="*/ 128 w 157"/>
                <a:gd name="T65" fmla="*/ 23 h 51"/>
                <a:gd name="T66" fmla="*/ 124 w 157"/>
                <a:gd name="T67" fmla="*/ 22 h 51"/>
                <a:gd name="T68" fmla="*/ 126 w 157"/>
                <a:gd name="T69" fmla="*/ 20 h 51"/>
                <a:gd name="T70" fmla="*/ 126 w 157"/>
                <a:gd name="T71" fmla="*/ 20 h 51"/>
                <a:gd name="T72" fmla="*/ 128 w 157"/>
                <a:gd name="T73" fmla="*/ 22 h 51"/>
                <a:gd name="T74" fmla="*/ 124 w 157"/>
                <a:gd name="T75" fmla="*/ 22 h 51"/>
                <a:gd name="T76" fmla="*/ 124 w 157"/>
                <a:gd name="T77" fmla="*/ 20 h 51"/>
                <a:gd name="T78" fmla="*/ 124 w 157"/>
                <a:gd name="T79" fmla="*/ 18 h 51"/>
                <a:gd name="T80" fmla="*/ 124 w 157"/>
                <a:gd name="T81" fmla="*/ 18 h 51"/>
                <a:gd name="T82" fmla="*/ 123 w 157"/>
                <a:gd name="T83" fmla="*/ 18 h 51"/>
                <a:gd name="T84" fmla="*/ 128 w 157"/>
                <a:gd name="T85" fmla="*/ 16 h 51"/>
                <a:gd name="T86" fmla="*/ 123 w 157"/>
                <a:gd name="T87" fmla="*/ 16 h 51"/>
                <a:gd name="T88" fmla="*/ 126 w 157"/>
                <a:gd name="T89" fmla="*/ 16 h 51"/>
                <a:gd name="T90" fmla="*/ 121 w 157"/>
                <a:gd name="T91" fmla="*/ 16 h 51"/>
                <a:gd name="T92" fmla="*/ 126 w 157"/>
                <a:gd name="T93" fmla="*/ 16 h 51"/>
                <a:gd name="T94" fmla="*/ 124 w 157"/>
                <a:gd name="T95" fmla="*/ 14 h 51"/>
                <a:gd name="T96" fmla="*/ 126 w 157"/>
                <a:gd name="T97" fmla="*/ 12 h 51"/>
                <a:gd name="T98" fmla="*/ 124 w 157"/>
                <a:gd name="T99" fmla="*/ 14 h 51"/>
                <a:gd name="T100" fmla="*/ 124 w 157"/>
                <a:gd name="T101" fmla="*/ 14 h 51"/>
                <a:gd name="T102" fmla="*/ 126 w 157"/>
                <a:gd name="T103" fmla="*/ 12 h 51"/>
                <a:gd name="T104" fmla="*/ 123 w 157"/>
                <a:gd name="T105" fmla="*/ 14 h 51"/>
                <a:gd name="T106" fmla="*/ 128 w 157"/>
                <a:gd name="T107" fmla="*/ 12 h 51"/>
                <a:gd name="T108" fmla="*/ 126 w 157"/>
                <a:gd name="T109" fmla="*/ 12 h 51"/>
                <a:gd name="T110" fmla="*/ 126 w 157"/>
                <a:gd name="T111" fmla="*/ 12 h 51"/>
                <a:gd name="T112" fmla="*/ 123 w 157"/>
                <a:gd name="T113" fmla="*/ 12 h 51"/>
                <a:gd name="T114" fmla="*/ 123 w 157"/>
                <a:gd name="T115" fmla="*/ 12 h 51"/>
                <a:gd name="T116" fmla="*/ 2 w 157"/>
                <a:gd name="T1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7" h="51">
                  <a:moveTo>
                    <a:pt x="157" y="45"/>
                  </a:moveTo>
                  <a:lnTo>
                    <a:pt x="157" y="47"/>
                  </a:lnTo>
                  <a:lnTo>
                    <a:pt x="157" y="49"/>
                  </a:lnTo>
                  <a:lnTo>
                    <a:pt x="155" y="49"/>
                  </a:lnTo>
                  <a:lnTo>
                    <a:pt x="155" y="51"/>
                  </a:lnTo>
                  <a:lnTo>
                    <a:pt x="155" y="49"/>
                  </a:lnTo>
                  <a:lnTo>
                    <a:pt x="154" y="49"/>
                  </a:lnTo>
                  <a:lnTo>
                    <a:pt x="152" y="49"/>
                  </a:lnTo>
                  <a:lnTo>
                    <a:pt x="154" y="49"/>
                  </a:lnTo>
                  <a:lnTo>
                    <a:pt x="152" y="51"/>
                  </a:lnTo>
                  <a:lnTo>
                    <a:pt x="152" y="49"/>
                  </a:lnTo>
                  <a:lnTo>
                    <a:pt x="154" y="49"/>
                  </a:lnTo>
                  <a:lnTo>
                    <a:pt x="154" y="47"/>
                  </a:lnTo>
                  <a:lnTo>
                    <a:pt x="154" y="49"/>
                  </a:lnTo>
                  <a:lnTo>
                    <a:pt x="154" y="47"/>
                  </a:lnTo>
                  <a:lnTo>
                    <a:pt x="155" y="47"/>
                  </a:lnTo>
                  <a:lnTo>
                    <a:pt x="154" y="47"/>
                  </a:lnTo>
                  <a:lnTo>
                    <a:pt x="154" y="45"/>
                  </a:lnTo>
                  <a:lnTo>
                    <a:pt x="155" y="45"/>
                  </a:lnTo>
                  <a:lnTo>
                    <a:pt x="157" y="45"/>
                  </a:lnTo>
                  <a:close/>
                  <a:moveTo>
                    <a:pt x="141" y="44"/>
                  </a:moveTo>
                  <a:lnTo>
                    <a:pt x="141" y="45"/>
                  </a:lnTo>
                  <a:lnTo>
                    <a:pt x="139" y="44"/>
                  </a:lnTo>
                  <a:lnTo>
                    <a:pt x="141" y="44"/>
                  </a:lnTo>
                  <a:close/>
                  <a:moveTo>
                    <a:pt x="139" y="44"/>
                  </a:moveTo>
                  <a:lnTo>
                    <a:pt x="139" y="45"/>
                  </a:lnTo>
                  <a:lnTo>
                    <a:pt x="141" y="45"/>
                  </a:lnTo>
                  <a:lnTo>
                    <a:pt x="139" y="47"/>
                  </a:lnTo>
                  <a:lnTo>
                    <a:pt x="139" y="45"/>
                  </a:lnTo>
                  <a:lnTo>
                    <a:pt x="139" y="47"/>
                  </a:lnTo>
                  <a:lnTo>
                    <a:pt x="139" y="45"/>
                  </a:lnTo>
                  <a:lnTo>
                    <a:pt x="137" y="45"/>
                  </a:lnTo>
                  <a:lnTo>
                    <a:pt x="139" y="45"/>
                  </a:lnTo>
                  <a:lnTo>
                    <a:pt x="137" y="45"/>
                  </a:lnTo>
                  <a:lnTo>
                    <a:pt x="137" y="44"/>
                  </a:lnTo>
                  <a:lnTo>
                    <a:pt x="139" y="44"/>
                  </a:lnTo>
                  <a:close/>
                  <a:moveTo>
                    <a:pt x="137" y="42"/>
                  </a:moveTo>
                  <a:lnTo>
                    <a:pt x="137" y="44"/>
                  </a:lnTo>
                  <a:lnTo>
                    <a:pt x="137" y="45"/>
                  </a:lnTo>
                  <a:lnTo>
                    <a:pt x="137" y="44"/>
                  </a:lnTo>
                  <a:lnTo>
                    <a:pt x="137" y="45"/>
                  </a:lnTo>
                  <a:lnTo>
                    <a:pt x="135" y="44"/>
                  </a:lnTo>
                  <a:lnTo>
                    <a:pt x="137" y="44"/>
                  </a:lnTo>
                  <a:lnTo>
                    <a:pt x="135" y="44"/>
                  </a:lnTo>
                  <a:lnTo>
                    <a:pt x="137" y="44"/>
                  </a:lnTo>
                  <a:lnTo>
                    <a:pt x="135" y="44"/>
                  </a:lnTo>
                  <a:lnTo>
                    <a:pt x="137" y="44"/>
                  </a:lnTo>
                  <a:lnTo>
                    <a:pt x="137" y="42"/>
                  </a:lnTo>
                  <a:close/>
                  <a:moveTo>
                    <a:pt x="139" y="44"/>
                  </a:moveTo>
                  <a:lnTo>
                    <a:pt x="141" y="44"/>
                  </a:lnTo>
                  <a:lnTo>
                    <a:pt x="139" y="44"/>
                  </a:lnTo>
                  <a:lnTo>
                    <a:pt x="137" y="44"/>
                  </a:lnTo>
                  <a:lnTo>
                    <a:pt x="137" y="42"/>
                  </a:lnTo>
                  <a:lnTo>
                    <a:pt x="139" y="42"/>
                  </a:lnTo>
                  <a:lnTo>
                    <a:pt x="139" y="44"/>
                  </a:lnTo>
                  <a:close/>
                  <a:moveTo>
                    <a:pt x="135" y="42"/>
                  </a:moveTo>
                  <a:lnTo>
                    <a:pt x="135" y="44"/>
                  </a:lnTo>
                  <a:lnTo>
                    <a:pt x="135" y="42"/>
                  </a:lnTo>
                  <a:lnTo>
                    <a:pt x="133" y="44"/>
                  </a:lnTo>
                  <a:lnTo>
                    <a:pt x="133" y="42"/>
                  </a:lnTo>
                  <a:lnTo>
                    <a:pt x="133" y="44"/>
                  </a:lnTo>
                  <a:lnTo>
                    <a:pt x="133" y="42"/>
                  </a:lnTo>
                  <a:lnTo>
                    <a:pt x="135" y="42"/>
                  </a:lnTo>
                  <a:close/>
                  <a:moveTo>
                    <a:pt x="154" y="45"/>
                  </a:moveTo>
                  <a:lnTo>
                    <a:pt x="152" y="45"/>
                  </a:lnTo>
                  <a:lnTo>
                    <a:pt x="152" y="44"/>
                  </a:lnTo>
                  <a:lnTo>
                    <a:pt x="154" y="42"/>
                  </a:lnTo>
                  <a:lnTo>
                    <a:pt x="154" y="40"/>
                  </a:lnTo>
                  <a:lnTo>
                    <a:pt x="154" y="42"/>
                  </a:lnTo>
                  <a:lnTo>
                    <a:pt x="155" y="42"/>
                  </a:lnTo>
                  <a:lnTo>
                    <a:pt x="154" y="42"/>
                  </a:lnTo>
                  <a:lnTo>
                    <a:pt x="155" y="42"/>
                  </a:lnTo>
                  <a:lnTo>
                    <a:pt x="155" y="44"/>
                  </a:lnTo>
                  <a:lnTo>
                    <a:pt x="154" y="44"/>
                  </a:lnTo>
                  <a:lnTo>
                    <a:pt x="154" y="45"/>
                  </a:lnTo>
                  <a:lnTo>
                    <a:pt x="155" y="45"/>
                  </a:lnTo>
                  <a:lnTo>
                    <a:pt x="154" y="45"/>
                  </a:lnTo>
                  <a:close/>
                  <a:moveTo>
                    <a:pt x="152" y="42"/>
                  </a:moveTo>
                  <a:lnTo>
                    <a:pt x="154" y="42"/>
                  </a:lnTo>
                  <a:lnTo>
                    <a:pt x="154" y="40"/>
                  </a:lnTo>
                  <a:lnTo>
                    <a:pt x="154" y="42"/>
                  </a:lnTo>
                  <a:lnTo>
                    <a:pt x="152" y="42"/>
                  </a:lnTo>
                  <a:close/>
                  <a:moveTo>
                    <a:pt x="141" y="40"/>
                  </a:moveTo>
                  <a:lnTo>
                    <a:pt x="139" y="40"/>
                  </a:lnTo>
                  <a:lnTo>
                    <a:pt x="139" y="42"/>
                  </a:lnTo>
                  <a:lnTo>
                    <a:pt x="137" y="42"/>
                  </a:lnTo>
                  <a:lnTo>
                    <a:pt x="139" y="42"/>
                  </a:lnTo>
                  <a:lnTo>
                    <a:pt x="139" y="40"/>
                  </a:lnTo>
                  <a:lnTo>
                    <a:pt x="137" y="40"/>
                  </a:lnTo>
                  <a:lnTo>
                    <a:pt x="139" y="40"/>
                  </a:lnTo>
                  <a:lnTo>
                    <a:pt x="141" y="38"/>
                  </a:lnTo>
                  <a:lnTo>
                    <a:pt x="141" y="40"/>
                  </a:lnTo>
                  <a:close/>
                  <a:moveTo>
                    <a:pt x="150" y="40"/>
                  </a:moveTo>
                  <a:lnTo>
                    <a:pt x="152" y="40"/>
                  </a:lnTo>
                  <a:lnTo>
                    <a:pt x="150" y="40"/>
                  </a:lnTo>
                  <a:lnTo>
                    <a:pt x="150" y="42"/>
                  </a:lnTo>
                  <a:lnTo>
                    <a:pt x="152" y="44"/>
                  </a:lnTo>
                  <a:lnTo>
                    <a:pt x="152" y="45"/>
                  </a:lnTo>
                  <a:lnTo>
                    <a:pt x="152" y="47"/>
                  </a:lnTo>
                  <a:lnTo>
                    <a:pt x="150" y="47"/>
                  </a:lnTo>
                  <a:lnTo>
                    <a:pt x="148" y="47"/>
                  </a:lnTo>
                  <a:lnTo>
                    <a:pt x="148" y="45"/>
                  </a:lnTo>
                  <a:lnTo>
                    <a:pt x="150" y="45"/>
                  </a:lnTo>
                  <a:lnTo>
                    <a:pt x="148" y="45"/>
                  </a:lnTo>
                  <a:lnTo>
                    <a:pt x="150" y="45"/>
                  </a:lnTo>
                  <a:lnTo>
                    <a:pt x="150" y="44"/>
                  </a:lnTo>
                  <a:lnTo>
                    <a:pt x="148" y="44"/>
                  </a:lnTo>
                  <a:lnTo>
                    <a:pt x="148" y="45"/>
                  </a:lnTo>
                  <a:lnTo>
                    <a:pt x="146" y="45"/>
                  </a:lnTo>
                  <a:lnTo>
                    <a:pt x="146" y="44"/>
                  </a:lnTo>
                  <a:lnTo>
                    <a:pt x="144" y="44"/>
                  </a:lnTo>
                  <a:lnTo>
                    <a:pt x="146" y="42"/>
                  </a:lnTo>
                  <a:lnTo>
                    <a:pt x="146" y="44"/>
                  </a:lnTo>
                  <a:lnTo>
                    <a:pt x="148" y="44"/>
                  </a:lnTo>
                  <a:lnTo>
                    <a:pt x="148" y="42"/>
                  </a:lnTo>
                  <a:lnTo>
                    <a:pt x="148" y="44"/>
                  </a:lnTo>
                  <a:lnTo>
                    <a:pt x="146" y="44"/>
                  </a:lnTo>
                  <a:lnTo>
                    <a:pt x="146" y="42"/>
                  </a:lnTo>
                  <a:lnTo>
                    <a:pt x="146" y="40"/>
                  </a:lnTo>
                  <a:lnTo>
                    <a:pt x="148" y="40"/>
                  </a:lnTo>
                  <a:lnTo>
                    <a:pt x="150" y="38"/>
                  </a:lnTo>
                  <a:lnTo>
                    <a:pt x="150" y="40"/>
                  </a:lnTo>
                  <a:close/>
                  <a:moveTo>
                    <a:pt x="152" y="40"/>
                  </a:moveTo>
                  <a:lnTo>
                    <a:pt x="154" y="40"/>
                  </a:lnTo>
                  <a:lnTo>
                    <a:pt x="152" y="40"/>
                  </a:lnTo>
                  <a:lnTo>
                    <a:pt x="152" y="42"/>
                  </a:lnTo>
                  <a:lnTo>
                    <a:pt x="152" y="44"/>
                  </a:lnTo>
                  <a:lnTo>
                    <a:pt x="152" y="42"/>
                  </a:lnTo>
                  <a:lnTo>
                    <a:pt x="150" y="42"/>
                  </a:lnTo>
                  <a:lnTo>
                    <a:pt x="152" y="42"/>
                  </a:lnTo>
                  <a:lnTo>
                    <a:pt x="152" y="40"/>
                  </a:lnTo>
                  <a:lnTo>
                    <a:pt x="152" y="38"/>
                  </a:lnTo>
                  <a:lnTo>
                    <a:pt x="152" y="40"/>
                  </a:lnTo>
                  <a:close/>
                  <a:moveTo>
                    <a:pt x="141" y="38"/>
                  </a:moveTo>
                  <a:lnTo>
                    <a:pt x="141" y="40"/>
                  </a:lnTo>
                  <a:lnTo>
                    <a:pt x="141" y="38"/>
                  </a:lnTo>
                  <a:close/>
                  <a:moveTo>
                    <a:pt x="132" y="36"/>
                  </a:moveTo>
                  <a:lnTo>
                    <a:pt x="132" y="38"/>
                  </a:lnTo>
                  <a:lnTo>
                    <a:pt x="130" y="40"/>
                  </a:lnTo>
                  <a:lnTo>
                    <a:pt x="130" y="38"/>
                  </a:lnTo>
                  <a:lnTo>
                    <a:pt x="130" y="40"/>
                  </a:lnTo>
                  <a:lnTo>
                    <a:pt x="130" y="38"/>
                  </a:lnTo>
                  <a:lnTo>
                    <a:pt x="128" y="38"/>
                  </a:lnTo>
                  <a:lnTo>
                    <a:pt x="130" y="38"/>
                  </a:lnTo>
                  <a:lnTo>
                    <a:pt x="128" y="38"/>
                  </a:lnTo>
                  <a:lnTo>
                    <a:pt x="130" y="38"/>
                  </a:lnTo>
                  <a:lnTo>
                    <a:pt x="130" y="36"/>
                  </a:lnTo>
                  <a:lnTo>
                    <a:pt x="132" y="36"/>
                  </a:lnTo>
                  <a:close/>
                  <a:moveTo>
                    <a:pt x="146" y="38"/>
                  </a:moveTo>
                  <a:lnTo>
                    <a:pt x="148" y="38"/>
                  </a:lnTo>
                  <a:lnTo>
                    <a:pt x="148" y="40"/>
                  </a:lnTo>
                  <a:lnTo>
                    <a:pt x="146" y="40"/>
                  </a:lnTo>
                  <a:lnTo>
                    <a:pt x="144" y="40"/>
                  </a:lnTo>
                  <a:lnTo>
                    <a:pt x="146" y="40"/>
                  </a:lnTo>
                  <a:lnTo>
                    <a:pt x="146" y="38"/>
                  </a:lnTo>
                  <a:lnTo>
                    <a:pt x="146" y="36"/>
                  </a:lnTo>
                  <a:lnTo>
                    <a:pt x="146" y="38"/>
                  </a:lnTo>
                  <a:close/>
                  <a:moveTo>
                    <a:pt x="128" y="34"/>
                  </a:moveTo>
                  <a:lnTo>
                    <a:pt x="130" y="34"/>
                  </a:lnTo>
                  <a:lnTo>
                    <a:pt x="130" y="36"/>
                  </a:lnTo>
                  <a:lnTo>
                    <a:pt x="128" y="36"/>
                  </a:lnTo>
                  <a:lnTo>
                    <a:pt x="128" y="34"/>
                  </a:lnTo>
                  <a:close/>
                  <a:moveTo>
                    <a:pt x="126" y="34"/>
                  </a:moveTo>
                  <a:lnTo>
                    <a:pt x="126" y="33"/>
                  </a:lnTo>
                  <a:lnTo>
                    <a:pt x="128" y="33"/>
                  </a:lnTo>
                  <a:lnTo>
                    <a:pt x="126" y="33"/>
                  </a:lnTo>
                  <a:lnTo>
                    <a:pt x="126" y="34"/>
                  </a:lnTo>
                  <a:close/>
                  <a:moveTo>
                    <a:pt x="128" y="33"/>
                  </a:moveTo>
                  <a:lnTo>
                    <a:pt x="130" y="33"/>
                  </a:lnTo>
                  <a:lnTo>
                    <a:pt x="130" y="34"/>
                  </a:lnTo>
                  <a:lnTo>
                    <a:pt x="128" y="34"/>
                  </a:lnTo>
                  <a:lnTo>
                    <a:pt x="126" y="34"/>
                  </a:lnTo>
                  <a:lnTo>
                    <a:pt x="128" y="34"/>
                  </a:lnTo>
                  <a:lnTo>
                    <a:pt x="126" y="34"/>
                  </a:lnTo>
                  <a:lnTo>
                    <a:pt x="126" y="33"/>
                  </a:lnTo>
                  <a:lnTo>
                    <a:pt x="128" y="33"/>
                  </a:lnTo>
                  <a:close/>
                  <a:moveTo>
                    <a:pt x="126" y="33"/>
                  </a:moveTo>
                  <a:lnTo>
                    <a:pt x="126" y="31"/>
                  </a:lnTo>
                  <a:lnTo>
                    <a:pt x="126" y="33"/>
                  </a:lnTo>
                  <a:close/>
                  <a:moveTo>
                    <a:pt x="126" y="31"/>
                  </a:moveTo>
                  <a:lnTo>
                    <a:pt x="128" y="31"/>
                  </a:lnTo>
                  <a:lnTo>
                    <a:pt x="128" y="33"/>
                  </a:lnTo>
                  <a:lnTo>
                    <a:pt x="126" y="33"/>
                  </a:lnTo>
                  <a:lnTo>
                    <a:pt x="126" y="31"/>
                  </a:lnTo>
                  <a:close/>
                  <a:moveTo>
                    <a:pt x="132" y="31"/>
                  </a:moveTo>
                  <a:lnTo>
                    <a:pt x="130" y="31"/>
                  </a:lnTo>
                  <a:lnTo>
                    <a:pt x="130" y="29"/>
                  </a:lnTo>
                  <a:lnTo>
                    <a:pt x="132" y="29"/>
                  </a:lnTo>
                  <a:lnTo>
                    <a:pt x="132" y="31"/>
                  </a:lnTo>
                  <a:close/>
                  <a:moveTo>
                    <a:pt x="128" y="29"/>
                  </a:moveTo>
                  <a:lnTo>
                    <a:pt x="128" y="31"/>
                  </a:lnTo>
                  <a:lnTo>
                    <a:pt x="130" y="29"/>
                  </a:lnTo>
                  <a:lnTo>
                    <a:pt x="130" y="31"/>
                  </a:lnTo>
                  <a:lnTo>
                    <a:pt x="130" y="33"/>
                  </a:lnTo>
                  <a:lnTo>
                    <a:pt x="130" y="31"/>
                  </a:lnTo>
                  <a:lnTo>
                    <a:pt x="128" y="31"/>
                  </a:lnTo>
                  <a:lnTo>
                    <a:pt x="126" y="31"/>
                  </a:lnTo>
                  <a:lnTo>
                    <a:pt x="126" y="29"/>
                  </a:lnTo>
                  <a:lnTo>
                    <a:pt x="128" y="29"/>
                  </a:lnTo>
                  <a:close/>
                  <a:moveTo>
                    <a:pt x="128" y="29"/>
                  </a:moveTo>
                  <a:lnTo>
                    <a:pt x="130" y="29"/>
                  </a:lnTo>
                  <a:lnTo>
                    <a:pt x="128" y="29"/>
                  </a:lnTo>
                  <a:close/>
                  <a:moveTo>
                    <a:pt x="130" y="29"/>
                  </a:moveTo>
                  <a:lnTo>
                    <a:pt x="130" y="31"/>
                  </a:lnTo>
                  <a:lnTo>
                    <a:pt x="130" y="29"/>
                  </a:lnTo>
                  <a:lnTo>
                    <a:pt x="128" y="29"/>
                  </a:lnTo>
                  <a:lnTo>
                    <a:pt x="130" y="29"/>
                  </a:lnTo>
                  <a:close/>
                  <a:moveTo>
                    <a:pt x="132" y="29"/>
                  </a:moveTo>
                  <a:lnTo>
                    <a:pt x="130" y="29"/>
                  </a:lnTo>
                  <a:lnTo>
                    <a:pt x="130" y="27"/>
                  </a:lnTo>
                  <a:lnTo>
                    <a:pt x="130" y="29"/>
                  </a:lnTo>
                  <a:lnTo>
                    <a:pt x="130" y="27"/>
                  </a:lnTo>
                  <a:lnTo>
                    <a:pt x="132" y="27"/>
                  </a:lnTo>
                  <a:lnTo>
                    <a:pt x="132" y="29"/>
                  </a:lnTo>
                  <a:close/>
                  <a:moveTo>
                    <a:pt x="128" y="27"/>
                  </a:moveTo>
                  <a:lnTo>
                    <a:pt x="128" y="29"/>
                  </a:lnTo>
                  <a:lnTo>
                    <a:pt x="130" y="29"/>
                  </a:lnTo>
                  <a:lnTo>
                    <a:pt x="128" y="29"/>
                  </a:lnTo>
                  <a:lnTo>
                    <a:pt x="126" y="29"/>
                  </a:lnTo>
                  <a:lnTo>
                    <a:pt x="126" y="31"/>
                  </a:lnTo>
                  <a:lnTo>
                    <a:pt x="124" y="29"/>
                  </a:lnTo>
                  <a:lnTo>
                    <a:pt x="126" y="29"/>
                  </a:lnTo>
                  <a:lnTo>
                    <a:pt x="124" y="29"/>
                  </a:lnTo>
                  <a:lnTo>
                    <a:pt x="126" y="29"/>
                  </a:lnTo>
                  <a:lnTo>
                    <a:pt x="126" y="27"/>
                  </a:lnTo>
                  <a:lnTo>
                    <a:pt x="128" y="27"/>
                  </a:lnTo>
                  <a:close/>
                  <a:moveTo>
                    <a:pt x="128" y="25"/>
                  </a:moveTo>
                  <a:lnTo>
                    <a:pt x="126" y="27"/>
                  </a:lnTo>
                  <a:lnTo>
                    <a:pt x="128" y="27"/>
                  </a:lnTo>
                  <a:lnTo>
                    <a:pt x="126" y="27"/>
                  </a:lnTo>
                  <a:lnTo>
                    <a:pt x="126" y="25"/>
                  </a:lnTo>
                  <a:lnTo>
                    <a:pt x="128" y="25"/>
                  </a:lnTo>
                  <a:close/>
                  <a:moveTo>
                    <a:pt x="130" y="25"/>
                  </a:moveTo>
                  <a:lnTo>
                    <a:pt x="130" y="27"/>
                  </a:lnTo>
                  <a:lnTo>
                    <a:pt x="128" y="27"/>
                  </a:lnTo>
                  <a:lnTo>
                    <a:pt x="128" y="25"/>
                  </a:lnTo>
                  <a:lnTo>
                    <a:pt x="128" y="27"/>
                  </a:lnTo>
                  <a:lnTo>
                    <a:pt x="128" y="25"/>
                  </a:lnTo>
                  <a:lnTo>
                    <a:pt x="130" y="25"/>
                  </a:lnTo>
                  <a:close/>
                  <a:moveTo>
                    <a:pt x="128" y="25"/>
                  </a:moveTo>
                  <a:lnTo>
                    <a:pt x="126" y="25"/>
                  </a:lnTo>
                  <a:lnTo>
                    <a:pt x="128" y="25"/>
                  </a:lnTo>
                  <a:close/>
                  <a:moveTo>
                    <a:pt x="130" y="23"/>
                  </a:moveTo>
                  <a:lnTo>
                    <a:pt x="130" y="25"/>
                  </a:lnTo>
                  <a:lnTo>
                    <a:pt x="132" y="23"/>
                  </a:lnTo>
                  <a:lnTo>
                    <a:pt x="132" y="25"/>
                  </a:lnTo>
                  <a:lnTo>
                    <a:pt x="130" y="25"/>
                  </a:lnTo>
                  <a:lnTo>
                    <a:pt x="130" y="27"/>
                  </a:lnTo>
                  <a:lnTo>
                    <a:pt x="130" y="25"/>
                  </a:lnTo>
                  <a:lnTo>
                    <a:pt x="128" y="25"/>
                  </a:lnTo>
                  <a:lnTo>
                    <a:pt x="128" y="23"/>
                  </a:lnTo>
                  <a:lnTo>
                    <a:pt x="130" y="23"/>
                  </a:lnTo>
                  <a:close/>
                  <a:moveTo>
                    <a:pt x="128" y="23"/>
                  </a:moveTo>
                  <a:lnTo>
                    <a:pt x="128" y="25"/>
                  </a:lnTo>
                  <a:lnTo>
                    <a:pt x="126" y="25"/>
                  </a:lnTo>
                  <a:lnTo>
                    <a:pt x="126" y="23"/>
                  </a:lnTo>
                  <a:lnTo>
                    <a:pt x="126" y="25"/>
                  </a:lnTo>
                  <a:lnTo>
                    <a:pt x="126" y="23"/>
                  </a:lnTo>
                  <a:lnTo>
                    <a:pt x="128" y="23"/>
                  </a:lnTo>
                  <a:close/>
                  <a:moveTo>
                    <a:pt x="128" y="23"/>
                  </a:moveTo>
                  <a:lnTo>
                    <a:pt x="126" y="23"/>
                  </a:lnTo>
                  <a:lnTo>
                    <a:pt x="124" y="23"/>
                  </a:lnTo>
                  <a:lnTo>
                    <a:pt x="126" y="23"/>
                  </a:lnTo>
                  <a:lnTo>
                    <a:pt x="128" y="23"/>
                  </a:lnTo>
                  <a:close/>
                  <a:moveTo>
                    <a:pt x="128" y="23"/>
                  </a:moveTo>
                  <a:lnTo>
                    <a:pt x="130" y="23"/>
                  </a:lnTo>
                  <a:lnTo>
                    <a:pt x="128" y="23"/>
                  </a:lnTo>
                  <a:close/>
                  <a:moveTo>
                    <a:pt x="124" y="22"/>
                  </a:moveTo>
                  <a:lnTo>
                    <a:pt x="126" y="22"/>
                  </a:lnTo>
                  <a:lnTo>
                    <a:pt x="126" y="23"/>
                  </a:lnTo>
                  <a:lnTo>
                    <a:pt x="124" y="23"/>
                  </a:lnTo>
                  <a:lnTo>
                    <a:pt x="124" y="22"/>
                  </a:lnTo>
                  <a:lnTo>
                    <a:pt x="123" y="22"/>
                  </a:lnTo>
                  <a:lnTo>
                    <a:pt x="124" y="22"/>
                  </a:lnTo>
                  <a:close/>
                  <a:moveTo>
                    <a:pt x="124" y="22"/>
                  </a:moveTo>
                  <a:lnTo>
                    <a:pt x="126" y="22"/>
                  </a:lnTo>
                  <a:lnTo>
                    <a:pt x="124" y="22"/>
                  </a:lnTo>
                  <a:lnTo>
                    <a:pt x="124" y="20"/>
                  </a:lnTo>
                  <a:lnTo>
                    <a:pt x="124" y="22"/>
                  </a:lnTo>
                  <a:close/>
                  <a:moveTo>
                    <a:pt x="126" y="20"/>
                  </a:moveTo>
                  <a:lnTo>
                    <a:pt x="126" y="22"/>
                  </a:lnTo>
                  <a:lnTo>
                    <a:pt x="126" y="23"/>
                  </a:lnTo>
                  <a:lnTo>
                    <a:pt x="126" y="22"/>
                  </a:lnTo>
                  <a:lnTo>
                    <a:pt x="124" y="22"/>
                  </a:lnTo>
                  <a:lnTo>
                    <a:pt x="126" y="22"/>
                  </a:lnTo>
                  <a:lnTo>
                    <a:pt x="126" y="20"/>
                  </a:lnTo>
                  <a:lnTo>
                    <a:pt x="126" y="22"/>
                  </a:lnTo>
                  <a:lnTo>
                    <a:pt x="126" y="20"/>
                  </a:lnTo>
                  <a:close/>
                  <a:moveTo>
                    <a:pt x="124" y="20"/>
                  </a:moveTo>
                  <a:lnTo>
                    <a:pt x="123" y="22"/>
                  </a:lnTo>
                  <a:lnTo>
                    <a:pt x="123" y="20"/>
                  </a:lnTo>
                  <a:lnTo>
                    <a:pt x="124" y="20"/>
                  </a:lnTo>
                  <a:close/>
                  <a:moveTo>
                    <a:pt x="128" y="20"/>
                  </a:moveTo>
                  <a:lnTo>
                    <a:pt x="128" y="22"/>
                  </a:lnTo>
                  <a:lnTo>
                    <a:pt x="126" y="22"/>
                  </a:lnTo>
                  <a:lnTo>
                    <a:pt x="128" y="22"/>
                  </a:lnTo>
                  <a:lnTo>
                    <a:pt x="126" y="22"/>
                  </a:lnTo>
                  <a:lnTo>
                    <a:pt x="126" y="20"/>
                  </a:lnTo>
                  <a:lnTo>
                    <a:pt x="128" y="20"/>
                  </a:lnTo>
                  <a:lnTo>
                    <a:pt x="126" y="20"/>
                  </a:lnTo>
                  <a:lnTo>
                    <a:pt x="126" y="22"/>
                  </a:lnTo>
                  <a:lnTo>
                    <a:pt x="126" y="20"/>
                  </a:lnTo>
                  <a:lnTo>
                    <a:pt x="126" y="22"/>
                  </a:lnTo>
                  <a:lnTo>
                    <a:pt x="124" y="22"/>
                  </a:lnTo>
                  <a:lnTo>
                    <a:pt x="124" y="20"/>
                  </a:lnTo>
                  <a:lnTo>
                    <a:pt x="124" y="22"/>
                  </a:lnTo>
                  <a:lnTo>
                    <a:pt x="124" y="20"/>
                  </a:lnTo>
                  <a:lnTo>
                    <a:pt x="126" y="20"/>
                  </a:lnTo>
                  <a:lnTo>
                    <a:pt x="124" y="20"/>
                  </a:lnTo>
                  <a:lnTo>
                    <a:pt x="126" y="20"/>
                  </a:lnTo>
                  <a:lnTo>
                    <a:pt x="128" y="20"/>
                  </a:lnTo>
                  <a:close/>
                  <a:moveTo>
                    <a:pt x="124" y="20"/>
                  </a:moveTo>
                  <a:lnTo>
                    <a:pt x="126" y="20"/>
                  </a:lnTo>
                  <a:lnTo>
                    <a:pt x="124" y="20"/>
                  </a:lnTo>
                  <a:lnTo>
                    <a:pt x="124" y="22"/>
                  </a:lnTo>
                  <a:lnTo>
                    <a:pt x="124" y="20"/>
                  </a:lnTo>
                  <a:close/>
                  <a:moveTo>
                    <a:pt x="124" y="20"/>
                  </a:moveTo>
                  <a:lnTo>
                    <a:pt x="123" y="20"/>
                  </a:lnTo>
                  <a:lnTo>
                    <a:pt x="124" y="20"/>
                  </a:lnTo>
                  <a:lnTo>
                    <a:pt x="124" y="18"/>
                  </a:lnTo>
                  <a:lnTo>
                    <a:pt x="124" y="20"/>
                  </a:lnTo>
                  <a:close/>
                  <a:moveTo>
                    <a:pt x="130" y="20"/>
                  </a:moveTo>
                  <a:lnTo>
                    <a:pt x="130" y="18"/>
                  </a:lnTo>
                  <a:lnTo>
                    <a:pt x="130" y="20"/>
                  </a:lnTo>
                  <a:close/>
                  <a:moveTo>
                    <a:pt x="126" y="18"/>
                  </a:moveTo>
                  <a:lnTo>
                    <a:pt x="126" y="20"/>
                  </a:lnTo>
                  <a:lnTo>
                    <a:pt x="126" y="18"/>
                  </a:lnTo>
                  <a:lnTo>
                    <a:pt x="124" y="18"/>
                  </a:lnTo>
                  <a:lnTo>
                    <a:pt x="126" y="18"/>
                  </a:lnTo>
                  <a:lnTo>
                    <a:pt x="124" y="18"/>
                  </a:lnTo>
                  <a:lnTo>
                    <a:pt x="126" y="18"/>
                  </a:lnTo>
                  <a:lnTo>
                    <a:pt x="124" y="18"/>
                  </a:lnTo>
                  <a:lnTo>
                    <a:pt x="124" y="16"/>
                  </a:lnTo>
                  <a:lnTo>
                    <a:pt x="126" y="16"/>
                  </a:lnTo>
                  <a:lnTo>
                    <a:pt x="126" y="18"/>
                  </a:lnTo>
                  <a:close/>
                  <a:moveTo>
                    <a:pt x="123" y="18"/>
                  </a:moveTo>
                  <a:lnTo>
                    <a:pt x="123" y="16"/>
                  </a:lnTo>
                  <a:lnTo>
                    <a:pt x="123" y="18"/>
                  </a:lnTo>
                  <a:close/>
                  <a:moveTo>
                    <a:pt x="123" y="18"/>
                  </a:moveTo>
                  <a:lnTo>
                    <a:pt x="123" y="16"/>
                  </a:lnTo>
                  <a:lnTo>
                    <a:pt x="123" y="18"/>
                  </a:lnTo>
                  <a:close/>
                  <a:moveTo>
                    <a:pt x="128" y="16"/>
                  </a:moveTo>
                  <a:lnTo>
                    <a:pt x="128" y="18"/>
                  </a:lnTo>
                  <a:lnTo>
                    <a:pt x="128" y="16"/>
                  </a:lnTo>
                  <a:lnTo>
                    <a:pt x="126" y="16"/>
                  </a:lnTo>
                  <a:lnTo>
                    <a:pt x="126" y="18"/>
                  </a:lnTo>
                  <a:lnTo>
                    <a:pt x="126" y="16"/>
                  </a:lnTo>
                  <a:lnTo>
                    <a:pt x="128" y="16"/>
                  </a:lnTo>
                  <a:close/>
                  <a:moveTo>
                    <a:pt x="124" y="16"/>
                  </a:moveTo>
                  <a:lnTo>
                    <a:pt x="124" y="18"/>
                  </a:lnTo>
                  <a:lnTo>
                    <a:pt x="123" y="18"/>
                  </a:lnTo>
                  <a:lnTo>
                    <a:pt x="123" y="16"/>
                  </a:lnTo>
                  <a:lnTo>
                    <a:pt x="123" y="18"/>
                  </a:lnTo>
                  <a:lnTo>
                    <a:pt x="123" y="16"/>
                  </a:lnTo>
                  <a:lnTo>
                    <a:pt x="124" y="16"/>
                  </a:lnTo>
                  <a:close/>
                  <a:moveTo>
                    <a:pt x="124" y="16"/>
                  </a:moveTo>
                  <a:lnTo>
                    <a:pt x="126" y="16"/>
                  </a:lnTo>
                  <a:lnTo>
                    <a:pt x="124" y="16"/>
                  </a:lnTo>
                  <a:close/>
                  <a:moveTo>
                    <a:pt x="128" y="16"/>
                  </a:moveTo>
                  <a:lnTo>
                    <a:pt x="126" y="16"/>
                  </a:lnTo>
                  <a:lnTo>
                    <a:pt x="128" y="16"/>
                  </a:lnTo>
                  <a:close/>
                  <a:moveTo>
                    <a:pt x="126" y="16"/>
                  </a:moveTo>
                  <a:lnTo>
                    <a:pt x="124" y="16"/>
                  </a:lnTo>
                  <a:lnTo>
                    <a:pt x="126" y="16"/>
                  </a:lnTo>
                  <a:close/>
                  <a:moveTo>
                    <a:pt x="123" y="16"/>
                  </a:moveTo>
                  <a:lnTo>
                    <a:pt x="124" y="16"/>
                  </a:lnTo>
                  <a:lnTo>
                    <a:pt x="123" y="16"/>
                  </a:lnTo>
                  <a:lnTo>
                    <a:pt x="121" y="16"/>
                  </a:lnTo>
                  <a:lnTo>
                    <a:pt x="121" y="14"/>
                  </a:lnTo>
                  <a:lnTo>
                    <a:pt x="123" y="16"/>
                  </a:lnTo>
                  <a:close/>
                  <a:moveTo>
                    <a:pt x="126" y="16"/>
                  </a:moveTo>
                  <a:lnTo>
                    <a:pt x="126" y="14"/>
                  </a:lnTo>
                  <a:lnTo>
                    <a:pt x="126" y="16"/>
                  </a:lnTo>
                  <a:lnTo>
                    <a:pt x="124" y="16"/>
                  </a:lnTo>
                  <a:lnTo>
                    <a:pt x="124" y="14"/>
                  </a:lnTo>
                  <a:lnTo>
                    <a:pt x="126" y="16"/>
                  </a:lnTo>
                  <a:close/>
                  <a:moveTo>
                    <a:pt x="124" y="14"/>
                  </a:moveTo>
                  <a:lnTo>
                    <a:pt x="124" y="16"/>
                  </a:lnTo>
                  <a:lnTo>
                    <a:pt x="124" y="14"/>
                  </a:lnTo>
                  <a:lnTo>
                    <a:pt x="124" y="16"/>
                  </a:lnTo>
                  <a:lnTo>
                    <a:pt x="123" y="16"/>
                  </a:lnTo>
                  <a:lnTo>
                    <a:pt x="123" y="14"/>
                  </a:lnTo>
                  <a:lnTo>
                    <a:pt x="123" y="16"/>
                  </a:lnTo>
                  <a:lnTo>
                    <a:pt x="124" y="14"/>
                  </a:lnTo>
                  <a:close/>
                  <a:moveTo>
                    <a:pt x="130" y="14"/>
                  </a:moveTo>
                  <a:lnTo>
                    <a:pt x="130" y="16"/>
                  </a:lnTo>
                  <a:lnTo>
                    <a:pt x="128" y="16"/>
                  </a:lnTo>
                  <a:lnTo>
                    <a:pt x="126" y="16"/>
                  </a:lnTo>
                  <a:lnTo>
                    <a:pt x="126" y="14"/>
                  </a:lnTo>
                  <a:lnTo>
                    <a:pt x="128" y="14"/>
                  </a:lnTo>
                  <a:lnTo>
                    <a:pt x="130" y="14"/>
                  </a:lnTo>
                  <a:close/>
                  <a:moveTo>
                    <a:pt x="126" y="12"/>
                  </a:moveTo>
                  <a:lnTo>
                    <a:pt x="126" y="14"/>
                  </a:lnTo>
                  <a:lnTo>
                    <a:pt x="128" y="14"/>
                  </a:lnTo>
                  <a:lnTo>
                    <a:pt x="126" y="14"/>
                  </a:lnTo>
                  <a:lnTo>
                    <a:pt x="126" y="16"/>
                  </a:lnTo>
                  <a:lnTo>
                    <a:pt x="126" y="14"/>
                  </a:lnTo>
                  <a:lnTo>
                    <a:pt x="126" y="16"/>
                  </a:lnTo>
                  <a:lnTo>
                    <a:pt x="126" y="14"/>
                  </a:lnTo>
                  <a:lnTo>
                    <a:pt x="124" y="14"/>
                  </a:lnTo>
                  <a:lnTo>
                    <a:pt x="126" y="14"/>
                  </a:lnTo>
                  <a:lnTo>
                    <a:pt x="124" y="14"/>
                  </a:lnTo>
                  <a:lnTo>
                    <a:pt x="126" y="14"/>
                  </a:lnTo>
                  <a:lnTo>
                    <a:pt x="126" y="12"/>
                  </a:lnTo>
                  <a:lnTo>
                    <a:pt x="126" y="14"/>
                  </a:lnTo>
                  <a:lnTo>
                    <a:pt x="126" y="12"/>
                  </a:lnTo>
                  <a:close/>
                  <a:moveTo>
                    <a:pt x="126" y="14"/>
                  </a:moveTo>
                  <a:lnTo>
                    <a:pt x="124" y="14"/>
                  </a:lnTo>
                  <a:lnTo>
                    <a:pt x="123" y="14"/>
                  </a:lnTo>
                  <a:lnTo>
                    <a:pt x="123" y="16"/>
                  </a:lnTo>
                  <a:lnTo>
                    <a:pt x="123" y="14"/>
                  </a:lnTo>
                  <a:lnTo>
                    <a:pt x="121" y="14"/>
                  </a:lnTo>
                  <a:lnTo>
                    <a:pt x="123" y="14"/>
                  </a:lnTo>
                  <a:lnTo>
                    <a:pt x="124" y="14"/>
                  </a:lnTo>
                  <a:lnTo>
                    <a:pt x="124" y="12"/>
                  </a:lnTo>
                  <a:lnTo>
                    <a:pt x="126" y="12"/>
                  </a:lnTo>
                  <a:lnTo>
                    <a:pt x="126" y="14"/>
                  </a:lnTo>
                  <a:lnTo>
                    <a:pt x="124" y="14"/>
                  </a:lnTo>
                  <a:lnTo>
                    <a:pt x="126" y="14"/>
                  </a:lnTo>
                  <a:close/>
                  <a:moveTo>
                    <a:pt x="128" y="12"/>
                  </a:moveTo>
                  <a:lnTo>
                    <a:pt x="128" y="14"/>
                  </a:lnTo>
                  <a:lnTo>
                    <a:pt x="128" y="12"/>
                  </a:lnTo>
                  <a:close/>
                  <a:moveTo>
                    <a:pt x="123" y="12"/>
                  </a:moveTo>
                  <a:lnTo>
                    <a:pt x="123" y="14"/>
                  </a:lnTo>
                  <a:lnTo>
                    <a:pt x="121" y="14"/>
                  </a:lnTo>
                  <a:lnTo>
                    <a:pt x="121" y="12"/>
                  </a:lnTo>
                  <a:lnTo>
                    <a:pt x="123" y="12"/>
                  </a:lnTo>
                  <a:close/>
                  <a:moveTo>
                    <a:pt x="128" y="12"/>
                  </a:moveTo>
                  <a:lnTo>
                    <a:pt x="126" y="12"/>
                  </a:lnTo>
                  <a:lnTo>
                    <a:pt x="128" y="12"/>
                  </a:lnTo>
                  <a:lnTo>
                    <a:pt x="126" y="12"/>
                  </a:lnTo>
                  <a:lnTo>
                    <a:pt x="128" y="12"/>
                  </a:lnTo>
                  <a:close/>
                  <a:moveTo>
                    <a:pt x="126" y="12"/>
                  </a:moveTo>
                  <a:lnTo>
                    <a:pt x="124" y="12"/>
                  </a:lnTo>
                  <a:lnTo>
                    <a:pt x="123" y="14"/>
                  </a:lnTo>
                  <a:lnTo>
                    <a:pt x="123" y="12"/>
                  </a:lnTo>
                  <a:lnTo>
                    <a:pt x="123" y="14"/>
                  </a:lnTo>
                  <a:lnTo>
                    <a:pt x="123" y="12"/>
                  </a:lnTo>
                  <a:lnTo>
                    <a:pt x="124" y="12"/>
                  </a:lnTo>
                  <a:lnTo>
                    <a:pt x="126" y="12"/>
                  </a:lnTo>
                  <a:close/>
                  <a:moveTo>
                    <a:pt x="130" y="12"/>
                  </a:moveTo>
                  <a:lnTo>
                    <a:pt x="128" y="12"/>
                  </a:lnTo>
                  <a:lnTo>
                    <a:pt x="130" y="12"/>
                  </a:lnTo>
                  <a:close/>
                  <a:moveTo>
                    <a:pt x="128" y="12"/>
                  </a:moveTo>
                  <a:lnTo>
                    <a:pt x="128" y="14"/>
                  </a:lnTo>
                  <a:lnTo>
                    <a:pt x="128" y="12"/>
                  </a:lnTo>
                  <a:lnTo>
                    <a:pt x="128" y="14"/>
                  </a:lnTo>
                  <a:lnTo>
                    <a:pt x="126" y="12"/>
                  </a:lnTo>
                  <a:lnTo>
                    <a:pt x="128" y="12"/>
                  </a:lnTo>
                  <a:lnTo>
                    <a:pt x="126" y="12"/>
                  </a:lnTo>
                  <a:lnTo>
                    <a:pt x="128" y="12"/>
                  </a:lnTo>
                  <a:close/>
                  <a:moveTo>
                    <a:pt x="124" y="11"/>
                  </a:moveTo>
                  <a:lnTo>
                    <a:pt x="124" y="12"/>
                  </a:lnTo>
                  <a:lnTo>
                    <a:pt x="123" y="12"/>
                  </a:lnTo>
                  <a:lnTo>
                    <a:pt x="123" y="11"/>
                  </a:lnTo>
                  <a:lnTo>
                    <a:pt x="123" y="12"/>
                  </a:lnTo>
                  <a:lnTo>
                    <a:pt x="123" y="11"/>
                  </a:lnTo>
                  <a:lnTo>
                    <a:pt x="124" y="11"/>
                  </a:lnTo>
                  <a:close/>
                  <a:moveTo>
                    <a:pt x="123" y="11"/>
                  </a:moveTo>
                  <a:lnTo>
                    <a:pt x="123" y="12"/>
                  </a:lnTo>
                  <a:lnTo>
                    <a:pt x="123" y="11"/>
                  </a:lnTo>
                  <a:lnTo>
                    <a:pt x="123" y="12"/>
                  </a:lnTo>
                  <a:lnTo>
                    <a:pt x="123" y="11"/>
                  </a:lnTo>
                  <a:lnTo>
                    <a:pt x="123" y="12"/>
                  </a:lnTo>
                  <a:lnTo>
                    <a:pt x="121" y="12"/>
                  </a:lnTo>
                  <a:lnTo>
                    <a:pt x="121" y="11"/>
                  </a:lnTo>
                  <a:lnTo>
                    <a:pt x="121" y="12"/>
                  </a:lnTo>
                  <a:lnTo>
                    <a:pt x="121" y="11"/>
                  </a:lnTo>
                  <a:lnTo>
                    <a:pt x="123" y="11"/>
                  </a:lnTo>
                  <a:close/>
                  <a:moveTo>
                    <a:pt x="2" y="0"/>
                  </a:moveTo>
                  <a:lnTo>
                    <a:pt x="0" y="0"/>
                  </a:lnTo>
                  <a:lnTo>
                    <a:pt x="2" y="0"/>
                  </a:lnTo>
                  <a:close/>
                </a:path>
              </a:pathLst>
            </a:custGeom>
            <a:grpFill/>
            <a:ln w="3175" cap="rnd" cmpd="sng">
              <a:solidFill>
                <a:schemeClr val="bg1"/>
              </a:solidFill>
              <a:prstDash val="solid"/>
              <a:round/>
              <a:headEnd type="none" w="med" len="med"/>
              <a:tailEnd type="none" w="med" len="med"/>
            </a:ln>
            <a:effectLst/>
          </p:spPr>
          <p:txBody>
            <a:bodyPr/>
            <a:lstStyle/>
            <a:p>
              <a:endParaRPr lang="en-US" dirty="0">
                <a:solidFill>
                  <a:srgbClr val="000000"/>
                </a:solidFill>
              </a:endParaRPr>
            </a:p>
          </p:txBody>
        </p:sp>
        <p:sp>
          <p:nvSpPr>
            <p:cNvPr id="156" name="Freeform 155"/>
            <p:cNvSpPr>
              <a:spLocks noEditPoints="1"/>
            </p:cNvSpPr>
            <p:nvPr/>
          </p:nvSpPr>
          <p:spPr bwMode="auto">
            <a:xfrm>
              <a:off x="3142207" y="3397179"/>
              <a:ext cx="442769" cy="122891"/>
            </a:xfrm>
            <a:custGeom>
              <a:avLst/>
              <a:gdLst>
                <a:gd name="T0" fmla="*/ 229 w 245"/>
                <a:gd name="T1" fmla="*/ 68 h 68"/>
                <a:gd name="T2" fmla="*/ 229 w 245"/>
                <a:gd name="T3" fmla="*/ 68 h 68"/>
                <a:gd name="T4" fmla="*/ 229 w 245"/>
                <a:gd name="T5" fmla="*/ 68 h 68"/>
                <a:gd name="T6" fmla="*/ 229 w 245"/>
                <a:gd name="T7" fmla="*/ 66 h 68"/>
                <a:gd name="T8" fmla="*/ 225 w 245"/>
                <a:gd name="T9" fmla="*/ 64 h 68"/>
                <a:gd name="T10" fmla="*/ 225 w 245"/>
                <a:gd name="T11" fmla="*/ 64 h 68"/>
                <a:gd name="T12" fmla="*/ 223 w 245"/>
                <a:gd name="T13" fmla="*/ 64 h 68"/>
                <a:gd name="T14" fmla="*/ 223 w 245"/>
                <a:gd name="T15" fmla="*/ 64 h 68"/>
                <a:gd name="T16" fmla="*/ 212 w 245"/>
                <a:gd name="T17" fmla="*/ 62 h 68"/>
                <a:gd name="T18" fmla="*/ 212 w 245"/>
                <a:gd name="T19" fmla="*/ 61 h 68"/>
                <a:gd name="T20" fmla="*/ 219 w 245"/>
                <a:gd name="T21" fmla="*/ 61 h 68"/>
                <a:gd name="T22" fmla="*/ 208 w 245"/>
                <a:gd name="T23" fmla="*/ 61 h 68"/>
                <a:gd name="T24" fmla="*/ 208 w 245"/>
                <a:gd name="T25" fmla="*/ 61 h 68"/>
                <a:gd name="T26" fmla="*/ 208 w 245"/>
                <a:gd name="T27" fmla="*/ 61 h 68"/>
                <a:gd name="T28" fmla="*/ 212 w 245"/>
                <a:gd name="T29" fmla="*/ 59 h 68"/>
                <a:gd name="T30" fmla="*/ 205 w 245"/>
                <a:gd name="T31" fmla="*/ 57 h 68"/>
                <a:gd name="T32" fmla="*/ 245 w 245"/>
                <a:gd name="T33" fmla="*/ 57 h 68"/>
                <a:gd name="T34" fmla="*/ 205 w 245"/>
                <a:gd name="T35" fmla="*/ 57 h 68"/>
                <a:gd name="T36" fmla="*/ 227 w 245"/>
                <a:gd name="T37" fmla="*/ 55 h 68"/>
                <a:gd name="T38" fmla="*/ 207 w 245"/>
                <a:gd name="T39" fmla="*/ 55 h 68"/>
                <a:gd name="T40" fmla="*/ 207 w 245"/>
                <a:gd name="T41" fmla="*/ 55 h 68"/>
                <a:gd name="T42" fmla="*/ 205 w 245"/>
                <a:gd name="T43" fmla="*/ 51 h 68"/>
                <a:gd name="T44" fmla="*/ 205 w 245"/>
                <a:gd name="T45" fmla="*/ 51 h 68"/>
                <a:gd name="T46" fmla="*/ 201 w 245"/>
                <a:gd name="T47" fmla="*/ 51 h 68"/>
                <a:gd name="T48" fmla="*/ 201 w 245"/>
                <a:gd name="T49" fmla="*/ 51 h 68"/>
                <a:gd name="T50" fmla="*/ 214 w 245"/>
                <a:gd name="T51" fmla="*/ 50 h 68"/>
                <a:gd name="T52" fmla="*/ 207 w 245"/>
                <a:gd name="T53" fmla="*/ 46 h 68"/>
                <a:gd name="T54" fmla="*/ 199 w 245"/>
                <a:gd name="T55" fmla="*/ 44 h 68"/>
                <a:gd name="T56" fmla="*/ 199 w 245"/>
                <a:gd name="T57" fmla="*/ 44 h 68"/>
                <a:gd name="T58" fmla="*/ 199 w 245"/>
                <a:gd name="T59" fmla="*/ 42 h 68"/>
                <a:gd name="T60" fmla="*/ 203 w 245"/>
                <a:gd name="T61" fmla="*/ 42 h 68"/>
                <a:gd name="T62" fmla="*/ 203 w 245"/>
                <a:gd name="T63" fmla="*/ 40 h 68"/>
                <a:gd name="T64" fmla="*/ 223 w 245"/>
                <a:gd name="T65" fmla="*/ 40 h 68"/>
                <a:gd name="T66" fmla="*/ 203 w 245"/>
                <a:gd name="T67" fmla="*/ 40 h 68"/>
                <a:gd name="T68" fmla="*/ 199 w 245"/>
                <a:gd name="T69" fmla="*/ 40 h 68"/>
                <a:gd name="T70" fmla="*/ 199 w 245"/>
                <a:gd name="T71" fmla="*/ 40 h 68"/>
                <a:gd name="T72" fmla="*/ 198 w 245"/>
                <a:gd name="T73" fmla="*/ 39 h 68"/>
                <a:gd name="T74" fmla="*/ 198 w 245"/>
                <a:gd name="T75" fmla="*/ 39 h 68"/>
                <a:gd name="T76" fmla="*/ 199 w 245"/>
                <a:gd name="T77" fmla="*/ 39 h 68"/>
                <a:gd name="T78" fmla="*/ 199 w 245"/>
                <a:gd name="T79" fmla="*/ 35 h 68"/>
                <a:gd name="T80" fmla="*/ 201 w 245"/>
                <a:gd name="T81" fmla="*/ 35 h 68"/>
                <a:gd name="T82" fmla="*/ 201 w 245"/>
                <a:gd name="T83" fmla="*/ 31 h 68"/>
                <a:gd name="T84" fmla="*/ 203 w 245"/>
                <a:gd name="T85" fmla="*/ 31 h 68"/>
                <a:gd name="T86" fmla="*/ 196 w 245"/>
                <a:gd name="T87" fmla="*/ 29 h 68"/>
                <a:gd name="T88" fmla="*/ 196 w 245"/>
                <a:gd name="T89" fmla="*/ 29 h 68"/>
                <a:gd name="T90" fmla="*/ 188 w 245"/>
                <a:gd name="T91" fmla="*/ 28 h 68"/>
                <a:gd name="T92" fmla="*/ 188 w 245"/>
                <a:gd name="T93" fmla="*/ 28 h 68"/>
                <a:gd name="T94" fmla="*/ 188 w 245"/>
                <a:gd name="T95" fmla="*/ 28 h 68"/>
                <a:gd name="T96" fmla="*/ 188 w 245"/>
                <a:gd name="T97" fmla="*/ 26 h 68"/>
                <a:gd name="T98" fmla="*/ 188 w 245"/>
                <a:gd name="T99" fmla="*/ 26 h 68"/>
                <a:gd name="T100" fmla="*/ 187 w 245"/>
                <a:gd name="T101" fmla="*/ 26 h 68"/>
                <a:gd name="T102" fmla="*/ 187 w 245"/>
                <a:gd name="T103" fmla="*/ 26 h 68"/>
                <a:gd name="T104" fmla="*/ 0 w 245"/>
                <a:gd name="T105" fmla="*/ 17 h 68"/>
                <a:gd name="T106" fmla="*/ 86 w 245"/>
                <a:gd name="T107" fmla="*/ 9 h 68"/>
                <a:gd name="T108" fmla="*/ 84 w 245"/>
                <a:gd name="T109" fmla="*/ 9 h 68"/>
                <a:gd name="T110" fmla="*/ 86 w 245"/>
                <a:gd name="T111" fmla="*/ 6 h 68"/>
                <a:gd name="T112" fmla="*/ 174 w 245"/>
                <a:gd name="T113" fmla="*/ 6 h 68"/>
                <a:gd name="T114" fmla="*/ 174 w 245"/>
                <a:gd name="T115" fmla="*/ 6 h 68"/>
                <a:gd name="T116" fmla="*/ 174 w 245"/>
                <a:gd name="T117" fmla="*/ 6 h 68"/>
                <a:gd name="T118" fmla="*/ 166 w 245"/>
                <a:gd name="T119" fmla="*/ 2 h 68"/>
                <a:gd name="T120" fmla="*/ 166 w 245"/>
                <a:gd name="T12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5" h="68">
                  <a:moveTo>
                    <a:pt x="229" y="68"/>
                  </a:moveTo>
                  <a:lnTo>
                    <a:pt x="229" y="68"/>
                  </a:lnTo>
                  <a:lnTo>
                    <a:pt x="229" y="68"/>
                  </a:lnTo>
                  <a:lnTo>
                    <a:pt x="229" y="68"/>
                  </a:lnTo>
                  <a:lnTo>
                    <a:pt x="229" y="68"/>
                  </a:lnTo>
                  <a:close/>
                  <a:moveTo>
                    <a:pt x="229" y="68"/>
                  </a:moveTo>
                  <a:lnTo>
                    <a:pt x="229" y="68"/>
                  </a:lnTo>
                  <a:lnTo>
                    <a:pt x="229" y="68"/>
                  </a:lnTo>
                  <a:lnTo>
                    <a:pt x="229" y="68"/>
                  </a:lnTo>
                  <a:lnTo>
                    <a:pt x="229" y="68"/>
                  </a:lnTo>
                  <a:lnTo>
                    <a:pt x="229" y="68"/>
                  </a:lnTo>
                  <a:lnTo>
                    <a:pt x="229" y="68"/>
                  </a:lnTo>
                  <a:lnTo>
                    <a:pt x="229" y="66"/>
                  </a:lnTo>
                  <a:lnTo>
                    <a:pt x="229" y="68"/>
                  </a:lnTo>
                  <a:lnTo>
                    <a:pt x="229" y="68"/>
                  </a:lnTo>
                  <a:lnTo>
                    <a:pt x="229" y="68"/>
                  </a:lnTo>
                  <a:close/>
                  <a:moveTo>
                    <a:pt x="229" y="66"/>
                  </a:moveTo>
                  <a:lnTo>
                    <a:pt x="229" y="68"/>
                  </a:lnTo>
                  <a:lnTo>
                    <a:pt x="229" y="68"/>
                  </a:lnTo>
                  <a:lnTo>
                    <a:pt x="229" y="68"/>
                  </a:lnTo>
                  <a:lnTo>
                    <a:pt x="229" y="68"/>
                  </a:lnTo>
                  <a:lnTo>
                    <a:pt x="229" y="66"/>
                  </a:lnTo>
                  <a:lnTo>
                    <a:pt x="229" y="66"/>
                  </a:lnTo>
                  <a:lnTo>
                    <a:pt x="229" y="66"/>
                  </a:lnTo>
                  <a:lnTo>
                    <a:pt x="229" y="66"/>
                  </a:lnTo>
                  <a:lnTo>
                    <a:pt x="229" y="66"/>
                  </a:lnTo>
                  <a:lnTo>
                    <a:pt x="229" y="66"/>
                  </a:lnTo>
                  <a:lnTo>
                    <a:pt x="229" y="66"/>
                  </a:lnTo>
                  <a:close/>
                  <a:moveTo>
                    <a:pt x="229" y="66"/>
                  </a:moveTo>
                  <a:lnTo>
                    <a:pt x="229" y="66"/>
                  </a:lnTo>
                  <a:lnTo>
                    <a:pt x="229" y="66"/>
                  </a:lnTo>
                  <a:lnTo>
                    <a:pt x="229" y="66"/>
                  </a:lnTo>
                  <a:lnTo>
                    <a:pt x="229" y="66"/>
                  </a:lnTo>
                  <a:lnTo>
                    <a:pt x="229" y="66"/>
                  </a:lnTo>
                  <a:close/>
                  <a:moveTo>
                    <a:pt x="225" y="64"/>
                  </a:moveTo>
                  <a:lnTo>
                    <a:pt x="225" y="64"/>
                  </a:lnTo>
                  <a:lnTo>
                    <a:pt x="225" y="64"/>
                  </a:lnTo>
                  <a:lnTo>
                    <a:pt x="225" y="64"/>
                  </a:lnTo>
                  <a:lnTo>
                    <a:pt x="225" y="66"/>
                  </a:lnTo>
                  <a:lnTo>
                    <a:pt x="225" y="66"/>
                  </a:lnTo>
                  <a:lnTo>
                    <a:pt x="225" y="64"/>
                  </a:lnTo>
                  <a:lnTo>
                    <a:pt x="225" y="64"/>
                  </a:lnTo>
                  <a:lnTo>
                    <a:pt x="225" y="64"/>
                  </a:lnTo>
                  <a:lnTo>
                    <a:pt x="225" y="64"/>
                  </a:lnTo>
                  <a:lnTo>
                    <a:pt x="225" y="64"/>
                  </a:lnTo>
                  <a:close/>
                  <a:moveTo>
                    <a:pt x="223" y="64"/>
                  </a:moveTo>
                  <a:lnTo>
                    <a:pt x="223" y="64"/>
                  </a:lnTo>
                  <a:lnTo>
                    <a:pt x="223" y="64"/>
                  </a:lnTo>
                  <a:lnTo>
                    <a:pt x="223" y="64"/>
                  </a:lnTo>
                  <a:lnTo>
                    <a:pt x="223" y="64"/>
                  </a:lnTo>
                  <a:close/>
                  <a:moveTo>
                    <a:pt x="223" y="64"/>
                  </a:moveTo>
                  <a:lnTo>
                    <a:pt x="223" y="64"/>
                  </a:lnTo>
                  <a:lnTo>
                    <a:pt x="223" y="64"/>
                  </a:lnTo>
                  <a:lnTo>
                    <a:pt x="223" y="64"/>
                  </a:lnTo>
                  <a:lnTo>
                    <a:pt x="223" y="64"/>
                  </a:lnTo>
                  <a:lnTo>
                    <a:pt x="223" y="64"/>
                  </a:lnTo>
                  <a:close/>
                  <a:moveTo>
                    <a:pt x="218" y="62"/>
                  </a:moveTo>
                  <a:lnTo>
                    <a:pt x="218" y="62"/>
                  </a:lnTo>
                  <a:lnTo>
                    <a:pt x="216" y="62"/>
                  </a:lnTo>
                  <a:lnTo>
                    <a:pt x="218" y="62"/>
                  </a:lnTo>
                  <a:close/>
                  <a:moveTo>
                    <a:pt x="212" y="62"/>
                  </a:moveTo>
                  <a:lnTo>
                    <a:pt x="212" y="62"/>
                  </a:lnTo>
                  <a:lnTo>
                    <a:pt x="212" y="62"/>
                  </a:lnTo>
                  <a:lnTo>
                    <a:pt x="212" y="62"/>
                  </a:lnTo>
                  <a:lnTo>
                    <a:pt x="212" y="62"/>
                  </a:lnTo>
                  <a:lnTo>
                    <a:pt x="212" y="62"/>
                  </a:lnTo>
                  <a:lnTo>
                    <a:pt x="212" y="62"/>
                  </a:lnTo>
                  <a:close/>
                  <a:moveTo>
                    <a:pt x="212" y="61"/>
                  </a:moveTo>
                  <a:lnTo>
                    <a:pt x="212" y="61"/>
                  </a:lnTo>
                  <a:lnTo>
                    <a:pt x="212" y="61"/>
                  </a:lnTo>
                  <a:lnTo>
                    <a:pt x="212" y="61"/>
                  </a:lnTo>
                  <a:lnTo>
                    <a:pt x="212" y="61"/>
                  </a:lnTo>
                  <a:close/>
                  <a:moveTo>
                    <a:pt x="219" y="61"/>
                  </a:moveTo>
                  <a:lnTo>
                    <a:pt x="219" y="61"/>
                  </a:lnTo>
                  <a:lnTo>
                    <a:pt x="219" y="61"/>
                  </a:lnTo>
                  <a:lnTo>
                    <a:pt x="219" y="61"/>
                  </a:lnTo>
                  <a:lnTo>
                    <a:pt x="219" y="61"/>
                  </a:lnTo>
                  <a:lnTo>
                    <a:pt x="219" y="61"/>
                  </a:lnTo>
                  <a:lnTo>
                    <a:pt x="219" y="61"/>
                  </a:lnTo>
                  <a:close/>
                  <a:moveTo>
                    <a:pt x="208" y="61"/>
                  </a:moveTo>
                  <a:lnTo>
                    <a:pt x="208" y="61"/>
                  </a:lnTo>
                  <a:lnTo>
                    <a:pt x="208" y="61"/>
                  </a:lnTo>
                  <a:lnTo>
                    <a:pt x="208" y="61"/>
                  </a:lnTo>
                  <a:lnTo>
                    <a:pt x="208" y="61"/>
                  </a:lnTo>
                  <a:lnTo>
                    <a:pt x="208" y="61"/>
                  </a:lnTo>
                  <a:close/>
                  <a:moveTo>
                    <a:pt x="208" y="61"/>
                  </a:moveTo>
                  <a:lnTo>
                    <a:pt x="208" y="61"/>
                  </a:lnTo>
                  <a:lnTo>
                    <a:pt x="208" y="61"/>
                  </a:lnTo>
                  <a:lnTo>
                    <a:pt x="208" y="61"/>
                  </a:lnTo>
                  <a:close/>
                  <a:moveTo>
                    <a:pt x="208" y="61"/>
                  </a:moveTo>
                  <a:lnTo>
                    <a:pt x="208" y="61"/>
                  </a:lnTo>
                  <a:lnTo>
                    <a:pt x="208" y="61"/>
                  </a:lnTo>
                  <a:lnTo>
                    <a:pt x="208" y="61"/>
                  </a:lnTo>
                  <a:lnTo>
                    <a:pt x="208" y="61"/>
                  </a:lnTo>
                  <a:lnTo>
                    <a:pt x="208" y="61"/>
                  </a:lnTo>
                  <a:lnTo>
                    <a:pt x="208" y="61"/>
                  </a:lnTo>
                  <a:close/>
                  <a:moveTo>
                    <a:pt x="208" y="61"/>
                  </a:moveTo>
                  <a:lnTo>
                    <a:pt x="208" y="61"/>
                  </a:lnTo>
                  <a:lnTo>
                    <a:pt x="208" y="61"/>
                  </a:lnTo>
                  <a:lnTo>
                    <a:pt x="208" y="61"/>
                  </a:lnTo>
                  <a:lnTo>
                    <a:pt x="208" y="61"/>
                  </a:lnTo>
                  <a:lnTo>
                    <a:pt x="208" y="61"/>
                  </a:lnTo>
                  <a:lnTo>
                    <a:pt x="208" y="61"/>
                  </a:lnTo>
                  <a:close/>
                  <a:moveTo>
                    <a:pt x="212" y="59"/>
                  </a:moveTo>
                  <a:lnTo>
                    <a:pt x="212" y="59"/>
                  </a:lnTo>
                  <a:lnTo>
                    <a:pt x="212" y="59"/>
                  </a:lnTo>
                  <a:lnTo>
                    <a:pt x="212" y="59"/>
                  </a:lnTo>
                  <a:lnTo>
                    <a:pt x="212" y="59"/>
                  </a:lnTo>
                  <a:close/>
                  <a:moveTo>
                    <a:pt x="205" y="57"/>
                  </a:moveTo>
                  <a:lnTo>
                    <a:pt x="205" y="57"/>
                  </a:lnTo>
                  <a:lnTo>
                    <a:pt x="205" y="57"/>
                  </a:lnTo>
                  <a:lnTo>
                    <a:pt x="205" y="57"/>
                  </a:lnTo>
                  <a:lnTo>
                    <a:pt x="205" y="57"/>
                  </a:lnTo>
                  <a:lnTo>
                    <a:pt x="205" y="57"/>
                  </a:lnTo>
                  <a:close/>
                  <a:moveTo>
                    <a:pt x="245" y="57"/>
                  </a:moveTo>
                  <a:lnTo>
                    <a:pt x="245" y="57"/>
                  </a:lnTo>
                  <a:lnTo>
                    <a:pt x="245" y="57"/>
                  </a:lnTo>
                  <a:lnTo>
                    <a:pt x="245" y="57"/>
                  </a:lnTo>
                  <a:lnTo>
                    <a:pt x="245" y="57"/>
                  </a:lnTo>
                  <a:lnTo>
                    <a:pt x="245" y="57"/>
                  </a:lnTo>
                  <a:lnTo>
                    <a:pt x="245" y="57"/>
                  </a:lnTo>
                  <a:close/>
                  <a:moveTo>
                    <a:pt x="205" y="57"/>
                  </a:moveTo>
                  <a:lnTo>
                    <a:pt x="205" y="57"/>
                  </a:lnTo>
                  <a:lnTo>
                    <a:pt x="205" y="57"/>
                  </a:lnTo>
                  <a:lnTo>
                    <a:pt x="205" y="57"/>
                  </a:lnTo>
                  <a:lnTo>
                    <a:pt x="205" y="57"/>
                  </a:lnTo>
                  <a:lnTo>
                    <a:pt x="205" y="57"/>
                  </a:lnTo>
                  <a:close/>
                  <a:moveTo>
                    <a:pt x="227" y="57"/>
                  </a:moveTo>
                  <a:lnTo>
                    <a:pt x="227" y="57"/>
                  </a:lnTo>
                  <a:lnTo>
                    <a:pt x="227" y="55"/>
                  </a:lnTo>
                  <a:lnTo>
                    <a:pt x="227" y="55"/>
                  </a:lnTo>
                  <a:lnTo>
                    <a:pt x="227" y="55"/>
                  </a:lnTo>
                  <a:lnTo>
                    <a:pt x="227" y="55"/>
                  </a:lnTo>
                  <a:lnTo>
                    <a:pt x="227" y="55"/>
                  </a:lnTo>
                  <a:lnTo>
                    <a:pt x="227" y="55"/>
                  </a:lnTo>
                  <a:lnTo>
                    <a:pt x="227" y="57"/>
                  </a:lnTo>
                  <a:close/>
                  <a:moveTo>
                    <a:pt x="207" y="55"/>
                  </a:moveTo>
                  <a:lnTo>
                    <a:pt x="207" y="55"/>
                  </a:lnTo>
                  <a:lnTo>
                    <a:pt x="207" y="55"/>
                  </a:lnTo>
                  <a:lnTo>
                    <a:pt x="207" y="55"/>
                  </a:lnTo>
                  <a:lnTo>
                    <a:pt x="207" y="55"/>
                  </a:lnTo>
                  <a:lnTo>
                    <a:pt x="207" y="55"/>
                  </a:lnTo>
                  <a:lnTo>
                    <a:pt x="207" y="55"/>
                  </a:lnTo>
                  <a:lnTo>
                    <a:pt x="207" y="55"/>
                  </a:lnTo>
                  <a:lnTo>
                    <a:pt x="207" y="55"/>
                  </a:lnTo>
                  <a:lnTo>
                    <a:pt x="207" y="55"/>
                  </a:lnTo>
                  <a:close/>
                  <a:moveTo>
                    <a:pt x="207" y="55"/>
                  </a:moveTo>
                  <a:lnTo>
                    <a:pt x="207" y="55"/>
                  </a:lnTo>
                  <a:lnTo>
                    <a:pt x="207" y="55"/>
                  </a:lnTo>
                  <a:lnTo>
                    <a:pt x="207" y="55"/>
                  </a:lnTo>
                  <a:lnTo>
                    <a:pt x="207" y="55"/>
                  </a:lnTo>
                  <a:lnTo>
                    <a:pt x="207" y="55"/>
                  </a:lnTo>
                  <a:lnTo>
                    <a:pt x="207" y="55"/>
                  </a:lnTo>
                  <a:close/>
                  <a:moveTo>
                    <a:pt x="205" y="51"/>
                  </a:moveTo>
                  <a:lnTo>
                    <a:pt x="205" y="51"/>
                  </a:lnTo>
                  <a:lnTo>
                    <a:pt x="205" y="51"/>
                  </a:lnTo>
                  <a:lnTo>
                    <a:pt x="205" y="51"/>
                  </a:lnTo>
                  <a:lnTo>
                    <a:pt x="205" y="51"/>
                  </a:lnTo>
                  <a:lnTo>
                    <a:pt x="205" y="51"/>
                  </a:lnTo>
                  <a:close/>
                  <a:moveTo>
                    <a:pt x="205" y="51"/>
                  </a:moveTo>
                  <a:lnTo>
                    <a:pt x="205" y="51"/>
                  </a:lnTo>
                  <a:lnTo>
                    <a:pt x="205" y="51"/>
                  </a:lnTo>
                  <a:lnTo>
                    <a:pt x="205" y="51"/>
                  </a:lnTo>
                  <a:lnTo>
                    <a:pt x="205" y="51"/>
                  </a:lnTo>
                  <a:lnTo>
                    <a:pt x="205" y="51"/>
                  </a:lnTo>
                  <a:lnTo>
                    <a:pt x="205" y="51"/>
                  </a:lnTo>
                  <a:close/>
                  <a:moveTo>
                    <a:pt x="201" y="51"/>
                  </a:moveTo>
                  <a:lnTo>
                    <a:pt x="201" y="51"/>
                  </a:lnTo>
                  <a:lnTo>
                    <a:pt x="201" y="51"/>
                  </a:lnTo>
                  <a:lnTo>
                    <a:pt x="201" y="51"/>
                  </a:lnTo>
                  <a:lnTo>
                    <a:pt x="201" y="51"/>
                  </a:lnTo>
                  <a:lnTo>
                    <a:pt x="201" y="51"/>
                  </a:lnTo>
                  <a:lnTo>
                    <a:pt x="201" y="51"/>
                  </a:lnTo>
                  <a:lnTo>
                    <a:pt x="201" y="51"/>
                  </a:lnTo>
                  <a:lnTo>
                    <a:pt x="201" y="51"/>
                  </a:lnTo>
                  <a:lnTo>
                    <a:pt x="201" y="51"/>
                  </a:lnTo>
                  <a:lnTo>
                    <a:pt x="201" y="51"/>
                  </a:lnTo>
                  <a:lnTo>
                    <a:pt x="201" y="51"/>
                  </a:lnTo>
                  <a:close/>
                  <a:moveTo>
                    <a:pt x="214" y="50"/>
                  </a:moveTo>
                  <a:lnTo>
                    <a:pt x="214" y="50"/>
                  </a:lnTo>
                  <a:lnTo>
                    <a:pt x="214" y="50"/>
                  </a:lnTo>
                  <a:lnTo>
                    <a:pt x="214" y="50"/>
                  </a:lnTo>
                  <a:close/>
                  <a:moveTo>
                    <a:pt x="201" y="48"/>
                  </a:moveTo>
                  <a:lnTo>
                    <a:pt x="201" y="48"/>
                  </a:lnTo>
                  <a:lnTo>
                    <a:pt x="201" y="48"/>
                  </a:lnTo>
                  <a:lnTo>
                    <a:pt x="201" y="48"/>
                  </a:lnTo>
                  <a:lnTo>
                    <a:pt x="201" y="48"/>
                  </a:lnTo>
                  <a:lnTo>
                    <a:pt x="201" y="48"/>
                  </a:lnTo>
                  <a:close/>
                  <a:moveTo>
                    <a:pt x="207" y="46"/>
                  </a:moveTo>
                  <a:lnTo>
                    <a:pt x="207" y="46"/>
                  </a:lnTo>
                  <a:lnTo>
                    <a:pt x="207" y="46"/>
                  </a:lnTo>
                  <a:lnTo>
                    <a:pt x="207" y="46"/>
                  </a:lnTo>
                  <a:lnTo>
                    <a:pt x="207" y="46"/>
                  </a:lnTo>
                  <a:lnTo>
                    <a:pt x="207" y="46"/>
                  </a:lnTo>
                  <a:lnTo>
                    <a:pt x="207" y="46"/>
                  </a:lnTo>
                  <a:close/>
                  <a:moveTo>
                    <a:pt x="199" y="44"/>
                  </a:moveTo>
                  <a:lnTo>
                    <a:pt x="199" y="44"/>
                  </a:lnTo>
                  <a:lnTo>
                    <a:pt x="199" y="44"/>
                  </a:lnTo>
                  <a:lnTo>
                    <a:pt x="199" y="44"/>
                  </a:lnTo>
                  <a:lnTo>
                    <a:pt x="199" y="44"/>
                  </a:lnTo>
                  <a:lnTo>
                    <a:pt x="199" y="44"/>
                  </a:lnTo>
                  <a:lnTo>
                    <a:pt x="199" y="44"/>
                  </a:lnTo>
                  <a:lnTo>
                    <a:pt x="199" y="44"/>
                  </a:lnTo>
                  <a:lnTo>
                    <a:pt x="199" y="44"/>
                  </a:lnTo>
                  <a:close/>
                  <a:moveTo>
                    <a:pt x="201" y="42"/>
                  </a:moveTo>
                  <a:lnTo>
                    <a:pt x="201" y="42"/>
                  </a:lnTo>
                  <a:lnTo>
                    <a:pt x="201" y="42"/>
                  </a:lnTo>
                  <a:lnTo>
                    <a:pt x="199" y="42"/>
                  </a:lnTo>
                  <a:lnTo>
                    <a:pt x="199" y="42"/>
                  </a:lnTo>
                  <a:lnTo>
                    <a:pt x="199" y="42"/>
                  </a:lnTo>
                  <a:lnTo>
                    <a:pt x="201" y="42"/>
                  </a:lnTo>
                  <a:close/>
                  <a:moveTo>
                    <a:pt x="203" y="42"/>
                  </a:moveTo>
                  <a:lnTo>
                    <a:pt x="203" y="42"/>
                  </a:lnTo>
                  <a:lnTo>
                    <a:pt x="203" y="42"/>
                  </a:lnTo>
                  <a:lnTo>
                    <a:pt x="203" y="42"/>
                  </a:lnTo>
                  <a:lnTo>
                    <a:pt x="203" y="42"/>
                  </a:lnTo>
                  <a:lnTo>
                    <a:pt x="203" y="42"/>
                  </a:lnTo>
                  <a:close/>
                  <a:moveTo>
                    <a:pt x="203" y="42"/>
                  </a:moveTo>
                  <a:lnTo>
                    <a:pt x="203" y="42"/>
                  </a:lnTo>
                  <a:lnTo>
                    <a:pt x="203" y="42"/>
                  </a:lnTo>
                  <a:lnTo>
                    <a:pt x="203" y="42"/>
                  </a:lnTo>
                  <a:lnTo>
                    <a:pt x="203" y="42"/>
                  </a:lnTo>
                  <a:close/>
                  <a:moveTo>
                    <a:pt x="203" y="40"/>
                  </a:moveTo>
                  <a:lnTo>
                    <a:pt x="203" y="40"/>
                  </a:lnTo>
                  <a:lnTo>
                    <a:pt x="203" y="40"/>
                  </a:lnTo>
                  <a:lnTo>
                    <a:pt x="203" y="40"/>
                  </a:lnTo>
                  <a:lnTo>
                    <a:pt x="203" y="40"/>
                  </a:lnTo>
                  <a:close/>
                  <a:moveTo>
                    <a:pt x="223" y="40"/>
                  </a:moveTo>
                  <a:lnTo>
                    <a:pt x="223" y="40"/>
                  </a:lnTo>
                  <a:lnTo>
                    <a:pt x="223" y="40"/>
                  </a:lnTo>
                  <a:lnTo>
                    <a:pt x="223" y="40"/>
                  </a:lnTo>
                  <a:close/>
                  <a:moveTo>
                    <a:pt x="203" y="40"/>
                  </a:moveTo>
                  <a:lnTo>
                    <a:pt x="203" y="40"/>
                  </a:lnTo>
                  <a:lnTo>
                    <a:pt x="203" y="40"/>
                  </a:lnTo>
                  <a:lnTo>
                    <a:pt x="203" y="40"/>
                  </a:lnTo>
                  <a:lnTo>
                    <a:pt x="203" y="40"/>
                  </a:lnTo>
                  <a:lnTo>
                    <a:pt x="203" y="40"/>
                  </a:lnTo>
                  <a:lnTo>
                    <a:pt x="203" y="40"/>
                  </a:lnTo>
                  <a:close/>
                  <a:moveTo>
                    <a:pt x="199" y="40"/>
                  </a:moveTo>
                  <a:lnTo>
                    <a:pt x="199" y="40"/>
                  </a:lnTo>
                  <a:lnTo>
                    <a:pt x="199" y="40"/>
                  </a:lnTo>
                  <a:lnTo>
                    <a:pt x="199" y="40"/>
                  </a:lnTo>
                  <a:lnTo>
                    <a:pt x="199" y="40"/>
                  </a:lnTo>
                  <a:lnTo>
                    <a:pt x="199" y="40"/>
                  </a:lnTo>
                  <a:lnTo>
                    <a:pt x="199" y="40"/>
                  </a:lnTo>
                  <a:lnTo>
                    <a:pt x="199" y="40"/>
                  </a:lnTo>
                  <a:lnTo>
                    <a:pt x="199" y="40"/>
                  </a:lnTo>
                  <a:close/>
                  <a:moveTo>
                    <a:pt x="199" y="40"/>
                  </a:moveTo>
                  <a:lnTo>
                    <a:pt x="199" y="40"/>
                  </a:lnTo>
                  <a:lnTo>
                    <a:pt x="199" y="40"/>
                  </a:lnTo>
                  <a:lnTo>
                    <a:pt x="199" y="39"/>
                  </a:lnTo>
                  <a:lnTo>
                    <a:pt x="199" y="40"/>
                  </a:lnTo>
                  <a:lnTo>
                    <a:pt x="199" y="40"/>
                  </a:lnTo>
                  <a:close/>
                  <a:moveTo>
                    <a:pt x="199" y="39"/>
                  </a:moveTo>
                  <a:lnTo>
                    <a:pt x="199" y="40"/>
                  </a:lnTo>
                  <a:lnTo>
                    <a:pt x="199" y="39"/>
                  </a:lnTo>
                  <a:lnTo>
                    <a:pt x="199" y="39"/>
                  </a:lnTo>
                  <a:lnTo>
                    <a:pt x="198" y="39"/>
                  </a:lnTo>
                  <a:lnTo>
                    <a:pt x="198" y="39"/>
                  </a:lnTo>
                  <a:lnTo>
                    <a:pt x="199" y="39"/>
                  </a:lnTo>
                  <a:lnTo>
                    <a:pt x="199" y="39"/>
                  </a:lnTo>
                  <a:lnTo>
                    <a:pt x="199" y="39"/>
                  </a:lnTo>
                  <a:close/>
                  <a:moveTo>
                    <a:pt x="198" y="39"/>
                  </a:moveTo>
                  <a:lnTo>
                    <a:pt x="198" y="39"/>
                  </a:lnTo>
                  <a:lnTo>
                    <a:pt x="198" y="39"/>
                  </a:lnTo>
                  <a:lnTo>
                    <a:pt x="198" y="39"/>
                  </a:lnTo>
                  <a:lnTo>
                    <a:pt x="198" y="39"/>
                  </a:lnTo>
                  <a:lnTo>
                    <a:pt x="198" y="39"/>
                  </a:lnTo>
                  <a:lnTo>
                    <a:pt x="198" y="39"/>
                  </a:lnTo>
                  <a:close/>
                  <a:moveTo>
                    <a:pt x="199" y="39"/>
                  </a:moveTo>
                  <a:lnTo>
                    <a:pt x="199" y="39"/>
                  </a:lnTo>
                  <a:lnTo>
                    <a:pt x="199" y="39"/>
                  </a:lnTo>
                  <a:lnTo>
                    <a:pt x="199" y="39"/>
                  </a:lnTo>
                  <a:lnTo>
                    <a:pt x="199" y="39"/>
                  </a:lnTo>
                  <a:lnTo>
                    <a:pt x="199" y="39"/>
                  </a:lnTo>
                  <a:lnTo>
                    <a:pt x="199" y="39"/>
                  </a:lnTo>
                  <a:lnTo>
                    <a:pt x="199" y="39"/>
                  </a:lnTo>
                  <a:close/>
                  <a:moveTo>
                    <a:pt x="199" y="35"/>
                  </a:moveTo>
                  <a:lnTo>
                    <a:pt x="199" y="35"/>
                  </a:lnTo>
                  <a:lnTo>
                    <a:pt x="199" y="35"/>
                  </a:lnTo>
                  <a:lnTo>
                    <a:pt x="199" y="35"/>
                  </a:lnTo>
                  <a:lnTo>
                    <a:pt x="199" y="35"/>
                  </a:lnTo>
                  <a:lnTo>
                    <a:pt x="199" y="35"/>
                  </a:lnTo>
                  <a:lnTo>
                    <a:pt x="199" y="35"/>
                  </a:lnTo>
                  <a:close/>
                  <a:moveTo>
                    <a:pt x="201" y="35"/>
                  </a:moveTo>
                  <a:lnTo>
                    <a:pt x="201" y="35"/>
                  </a:lnTo>
                  <a:lnTo>
                    <a:pt x="201" y="35"/>
                  </a:lnTo>
                  <a:lnTo>
                    <a:pt x="201" y="35"/>
                  </a:lnTo>
                  <a:lnTo>
                    <a:pt x="201" y="35"/>
                  </a:lnTo>
                  <a:lnTo>
                    <a:pt x="201" y="35"/>
                  </a:lnTo>
                  <a:close/>
                  <a:moveTo>
                    <a:pt x="201" y="31"/>
                  </a:moveTo>
                  <a:lnTo>
                    <a:pt x="201" y="31"/>
                  </a:lnTo>
                  <a:lnTo>
                    <a:pt x="201" y="31"/>
                  </a:lnTo>
                  <a:lnTo>
                    <a:pt x="201" y="31"/>
                  </a:lnTo>
                  <a:lnTo>
                    <a:pt x="201" y="31"/>
                  </a:lnTo>
                  <a:lnTo>
                    <a:pt x="201" y="31"/>
                  </a:lnTo>
                  <a:lnTo>
                    <a:pt x="201" y="31"/>
                  </a:lnTo>
                  <a:lnTo>
                    <a:pt x="201" y="31"/>
                  </a:lnTo>
                  <a:close/>
                  <a:moveTo>
                    <a:pt x="203" y="31"/>
                  </a:moveTo>
                  <a:lnTo>
                    <a:pt x="203" y="31"/>
                  </a:lnTo>
                  <a:lnTo>
                    <a:pt x="203" y="31"/>
                  </a:lnTo>
                  <a:lnTo>
                    <a:pt x="203" y="31"/>
                  </a:lnTo>
                  <a:lnTo>
                    <a:pt x="203" y="31"/>
                  </a:lnTo>
                  <a:close/>
                  <a:moveTo>
                    <a:pt x="196" y="29"/>
                  </a:moveTo>
                  <a:lnTo>
                    <a:pt x="196" y="29"/>
                  </a:lnTo>
                  <a:lnTo>
                    <a:pt x="196" y="29"/>
                  </a:lnTo>
                  <a:lnTo>
                    <a:pt x="196" y="29"/>
                  </a:lnTo>
                  <a:lnTo>
                    <a:pt x="196" y="29"/>
                  </a:lnTo>
                  <a:close/>
                  <a:moveTo>
                    <a:pt x="196" y="29"/>
                  </a:moveTo>
                  <a:lnTo>
                    <a:pt x="196" y="29"/>
                  </a:lnTo>
                  <a:lnTo>
                    <a:pt x="196" y="29"/>
                  </a:lnTo>
                  <a:lnTo>
                    <a:pt x="196" y="29"/>
                  </a:lnTo>
                  <a:lnTo>
                    <a:pt x="196" y="29"/>
                  </a:lnTo>
                  <a:lnTo>
                    <a:pt x="196" y="29"/>
                  </a:lnTo>
                  <a:lnTo>
                    <a:pt x="196" y="29"/>
                  </a:lnTo>
                  <a:close/>
                  <a:moveTo>
                    <a:pt x="188" y="28"/>
                  </a:moveTo>
                  <a:lnTo>
                    <a:pt x="188" y="28"/>
                  </a:lnTo>
                  <a:lnTo>
                    <a:pt x="188" y="28"/>
                  </a:lnTo>
                  <a:lnTo>
                    <a:pt x="188" y="28"/>
                  </a:lnTo>
                  <a:lnTo>
                    <a:pt x="188" y="28"/>
                  </a:lnTo>
                  <a:close/>
                  <a:moveTo>
                    <a:pt x="188" y="28"/>
                  </a:moveTo>
                  <a:lnTo>
                    <a:pt x="188" y="28"/>
                  </a:lnTo>
                  <a:lnTo>
                    <a:pt x="188" y="28"/>
                  </a:lnTo>
                  <a:lnTo>
                    <a:pt x="188" y="28"/>
                  </a:lnTo>
                  <a:lnTo>
                    <a:pt x="188" y="28"/>
                  </a:lnTo>
                  <a:lnTo>
                    <a:pt x="188" y="28"/>
                  </a:lnTo>
                  <a:close/>
                  <a:moveTo>
                    <a:pt x="188" y="28"/>
                  </a:moveTo>
                  <a:lnTo>
                    <a:pt x="188" y="28"/>
                  </a:lnTo>
                  <a:lnTo>
                    <a:pt x="188" y="28"/>
                  </a:lnTo>
                  <a:lnTo>
                    <a:pt x="188" y="28"/>
                  </a:lnTo>
                  <a:lnTo>
                    <a:pt x="188" y="28"/>
                  </a:lnTo>
                  <a:close/>
                  <a:moveTo>
                    <a:pt x="188" y="28"/>
                  </a:moveTo>
                  <a:lnTo>
                    <a:pt x="188" y="28"/>
                  </a:lnTo>
                  <a:lnTo>
                    <a:pt x="188" y="28"/>
                  </a:lnTo>
                  <a:lnTo>
                    <a:pt x="188" y="28"/>
                  </a:lnTo>
                  <a:lnTo>
                    <a:pt x="188" y="28"/>
                  </a:lnTo>
                  <a:close/>
                  <a:moveTo>
                    <a:pt x="188" y="26"/>
                  </a:moveTo>
                  <a:lnTo>
                    <a:pt x="188" y="26"/>
                  </a:lnTo>
                  <a:lnTo>
                    <a:pt x="188" y="26"/>
                  </a:lnTo>
                  <a:lnTo>
                    <a:pt x="188" y="26"/>
                  </a:lnTo>
                  <a:lnTo>
                    <a:pt x="188" y="26"/>
                  </a:lnTo>
                  <a:lnTo>
                    <a:pt x="188" y="26"/>
                  </a:lnTo>
                  <a:close/>
                  <a:moveTo>
                    <a:pt x="188" y="26"/>
                  </a:moveTo>
                  <a:lnTo>
                    <a:pt x="188" y="26"/>
                  </a:lnTo>
                  <a:lnTo>
                    <a:pt x="188" y="26"/>
                  </a:lnTo>
                  <a:lnTo>
                    <a:pt x="188" y="26"/>
                  </a:lnTo>
                  <a:lnTo>
                    <a:pt x="188" y="26"/>
                  </a:lnTo>
                  <a:close/>
                  <a:moveTo>
                    <a:pt x="188" y="26"/>
                  </a:moveTo>
                  <a:lnTo>
                    <a:pt x="188" y="26"/>
                  </a:lnTo>
                  <a:lnTo>
                    <a:pt x="188" y="26"/>
                  </a:lnTo>
                  <a:lnTo>
                    <a:pt x="188" y="26"/>
                  </a:lnTo>
                  <a:lnTo>
                    <a:pt x="188" y="26"/>
                  </a:lnTo>
                  <a:close/>
                  <a:moveTo>
                    <a:pt x="187" y="26"/>
                  </a:moveTo>
                  <a:lnTo>
                    <a:pt x="187" y="26"/>
                  </a:lnTo>
                  <a:lnTo>
                    <a:pt x="187" y="26"/>
                  </a:lnTo>
                  <a:lnTo>
                    <a:pt x="187" y="26"/>
                  </a:lnTo>
                  <a:close/>
                  <a:moveTo>
                    <a:pt x="187" y="26"/>
                  </a:moveTo>
                  <a:lnTo>
                    <a:pt x="187" y="26"/>
                  </a:lnTo>
                  <a:lnTo>
                    <a:pt x="187" y="26"/>
                  </a:lnTo>
                  <a:lnTo>
                    <a:pt x="187" y="26"/>
                  </a:lnTo>
                  <a:lnTo>
                    <a:pt x="187" y="26"/>
                  </a:lnTo>
                  <a:lnTo>
                    <a:pt x="187" y="26"/>
                  </a:lnTo>
                  <a:lnTo>
                    <a:pt x="187" y="26"/>
                  </a:lnTo>
                  <a:lnTo>
                    <a:pt x="187" y="26"/>
                  </a:lnTo>
                  <a:close/>
                  <a:moveTo>
                    <a:pt x="0" y="17"/>
                  </a:moveTo>
                  <a:lnTo>
                    <a:pt x="0" y="17"/>
                  </a:lnTo>
                  <a:lnTo>
                    <a:pt x="0" y="17"/>
                  </a:lnTo>
                  <a:lnTo>
                    <a:pt x="0" y="17"/>
                  </a:lnTo>
                  <a:lnTo>
                    <a:pt x="0" y="15"/>
                  </a:lnTo>
                  <a:lnTo>
                    <a:pt x="0" y="15"/>
                  </a:lnTo>
                  <a:lnTo>
                    <a:pt x="0" y="17"/>
                  </a:lnTo>
                  <a:lnTo>
                    <a:pt x="0" y="17"/>
                  </a:lnTo>
                  <a:close/>
                  <a:moveTo>
                    <a:pt x="86" y="9"/>
                  </a:moveTo>
                  <a:lnTo>
                    <a:pt x="86" y="9"/>
                  </a:lnTo>
                  <a:lnTo>
                    <a:pt x="86" y="9"/>
                  </a:lnTo>
                  <a:lnTo>
                    <a:pt x="86" y="9"/>
                  </a:lnTo>
                  <a:lnTo>
                    <a:pt x="86" y="9"/>
                  </a:lnTo>
                  <a:close/>
                  <a:moveTo>
                    <a:pt x="86" y="9"/>
                  </a:moveTo>
                  <a:lnTo>
                    <a:pt x="86" y="9"/>
                  </a:lnTo>
                  <a:lnTo>
                    <a:pt x="86" y="9"/>
                  </a:lnTo>
                  <a:lnTo>
                    <a:pt x="86" y="9"/>
                  </a:lnTo>
                  <a:lnTo>
                    <a:pt x="86" y="9"/>
                  </a:lnTo>
                  <a:lnTo>
                    <a:pt x="86" y="9"/>
                  </a:lnTo>
                  <a:close/>
                  <a:moveTo>
                    <a:pt x="84" y="9"/>
                  </a:moveTo>
                  <a:lnTo>
                    <a:pt x="84" y="9"/>
                  </a:lnTo>
                  <a:lnTo>
                    <a:pt x="84" y="9"/>
                  </a:lnTo>
                  <a:lnTo>
                    <a:pt x="84" y="9"/>
                  </a:lnTo>
                  <a:lnTo>
                    <a:pt x="84" y="9"/>
                  </a:lnTo>
                  <a:lnTo>
                    <a:pt x="84" y="9"/>
                  </a:lnTo>
                  <a:lnTo>
                    <a:pt x="84" y="9"/>
                  </a:lnTo>
                  <a:lnTo>
                    <a:pt x="84" y="9"/>
                  </a:lnTo>
                  <a:close/>
                  <a:moveTo>
                    <a:pt x="86" y="6"/>
                  </a:moveTo>
                  <a:lnTo>
                    <a:pt x="86" y="6"/>
                  </a:lnTo>
                  <a:lnTo>
                    <a:pt x="86" y="6"/>
                  </a:lnTo>
                  <a:lnTo>
                    <a:pt x="86" y="6"/>
                  </a:lnTo>
                  <a:lnTo>
                    <a:pt x="86" y="6"/>
                  </a:lnTo>
                  <a:close/>
                  <a:moveTo>
                    <a:pt x="174" y="6"/>
                  </a:moveTo>
                  <a:lnTo>
                    <a:pt x="174" y="6"/>
                  </a:lnTo>
                  <a:lnTo>
                    <a:pt x="174" y="6"/>
                  </a:lnTo>
                  <a:lnTo>
                    <a:pt x="174" y="6"/>
                  </a:lnTo>
                  <a:lnTo>
                    <a:pt x="174" y="6"/>
                  </a:lnTo>
                  <a:lnTo>
                    <a:pt x="174" y="6"/>
                  </a:lnTo>
                  <a:lnTo>
                    <a:pt x="174" y="6"/>
                  </a:lnTo>
                  <a:lnTo>
                    <a:pt x="174" y="6"/>
                  </a:lnTo>
                  <a:lnTo>
                    <a:pt x="174" y="6"/>
                  </a:lnTo>
                  <a:close/>
                  <a:moveTo>
                    <a:pt x="174" y="6"/>
                  </a:moveTo>
                  <a:lnTo>
                    <a:pt x="174" y="6"/>
                  </a:lnTo>
                  <a:lnTo>
                    <a:pt x="174" y="6"/>
                  </a:lnTo>
                  <a:lnTo>
                    <a:pt x="174" y="6"/>
                  </a:lnTo>
                  <a:lnTo>
                    <a:pt x="174" y="6"/>
                  </a:lnTo>
                  <a:lnTo>
                    <a:pt x="174" y="6"/>
                  </a:lnTo>
                  <a:lnTo>
                    <a:pt x="174" y="6"/>
                  </a:lnTo>
                  <a:lnTo>
                    <a:pt x="174" y="6"/>
                  </a:lnTo>
                  <a:close/>
                  <a:moveTo>
                    <a:pt x="166" y="2"/>
                  </a:moveTo>
                  <a:lnTo>
                    <a:pt x="166" y="2"/>
                  </a:lnTo>
                  <a:lnTo>
                    <a:pt x="166" y="0"/>
                  </a:lnTo>
                  <a:lnTo>
                    <a:pt x="166" y="0"/>
                  </a:lnTo>
                  <a:lnTo>
                    <a:pt x="166" y="0"/>
                  </a:lnTo>
                  <a:lnTo>
                    <a:pt x="166" y="2"/>
                  </a:lnTo>
                  <a:lnTo>
                    <a:pt x="166" y="2"/>
                  </a:lnTo>
                  <a:close/>
                  <a:moveTo>
                    <a:pt x="163" y="0"/>
                  </a:moveTo>
                  <a:lnTo>
                    <a:pt x="163" y="0"/>
                  </a:lnTo>
                  <a:lnTo>
                    <a:pt x="163" y="0"/>
                  </a:lnTo>
                  <a:lnTo>
                    <a:pt x="163" y="0"/>
                  </a:lnTo>
                  <a:lnTo>
                    <a:pt x="163" y="0"/>
                  </a:lnTo>
                  <a:lnTo>
                    <a:pt x="163" y="0"/>
                  </a:lnTo>
                  <a:close/>
                  <a:moveTo>
                    <a:pt x="166" y="0"/>
                  </a:moveTo>
                  <a:lnTo>
                    <a:pt x="166" y="0"/>
                  </a:lnTo>
                  <a:lnTo>
                    <a:pt x="166" y="0"/>
                  </a:lnTo>
                  <a:lnTo>
                    <a:pt x="166" y="0"/>
                  </a:lnTo>
                  <a:lnTo>
                    <a:pt x="166" y="0"/>
                  </a:lnTo>
                  <a:lnTo>
                    <a:pt x="166" y="0"/>
                  </a:lnTo>
                  <a:close/>
                </a:path>
              </a:pathLst>
            </a:custGeom>
            <a:grpFill/>
            <a:ln w="3175" cap="rnd" cmpd="sng">
              <a:solidFill>
                <a:schemeClr val="bg1"/>
              </a:solidFill>
              <a:prstDash val="solid"/>
              <a:round/>
              <a:headEnd type="none" w="med" len="med"/>
              <a:tailEnd type="none" w="med" len="med"/>
            </a:ln>
            <a:effectLst/>
          </p:spPr>
          <p:txBody>
            <a:bodyPr/>
            <a:lstStyle/>
            <a:p>
              <a:endParaRPr lang="en-US" dirty="0">
                <a:solidFill>
                  <a:srgbClr val="000000"/>
                </a:solidFill>
              </a:endParaRPr>
            </a:p>
          </p:txBody>
        </p:sp>
        <p:sp>
          <p:nvSpPr>
            <p:cNvPr id="157" name="Freeform 156"/>
            <p:cNvSpPr>
              <a:spLocks/>
            </p:cNvSpPr>
            <p:nvPr/>
          </p:nvSpPr>
          <p:spPr bwMode="auto">
            <a:xfrm>
              <a:off x="2433778" y="3357420"/>
              <a:ext cx="56024" cy="106626"/>
            </a:xfrm>
            <a:custGeom>
              <a:avLst/>
              <a:gdLst>
                <a:gd name="T0" fmla="*/ 22 w 31"/>
                <a:gd name="T1" fmla="*/ 2 h 59"/>
                <a:gd name="T2" fmla="*/ 24 w 31"/>
                <a:gd name="T3" fmla="*/ 6 h 59"/>
                <a:gd name="T4" fmla="*/ 26 w 31"/>
                <a:gd name="T5" fmla="*/ 8 h 59"/>
                <a:gd name="T6" fmla="*/ 27 w 31"/>
                <a:gd name="T7" fmla="*/ 9 h 59"/>
                <a:gd name="T8" fmla="*/ 29 w 31"/>
                <a:gd name="T9" fmla="*/ 9 h 59"/>
                <a:gd name="T10" fmla="*/ 29 w 31"/>
                <a:gd name="T11" fmla="*/ 11 h 59"/>
                <a:gd name="T12" fmla="*/ 29 w 31"/>
                <a:gd name="T13" fmla="*/ 13 h 59"/>
                <a:gd name="T14" fmla="*/ 31 w 31"/>
                <a:gd name="T15" fmla="*/ 13 h 59"/>
                <a:gd name="T16" fmla="*/ 31 w 31"/>
                <a:gd name="T17" fmla="*/ 15 h 59"/>
                <a:gd name="T18" fmla="*/ 31 w 31"/>
                <a:gd name="T19" fmla="*/ 17 h 59"/>
                <a:gd name="T20" fmla="*/ 29 w 31"/>
                <a:gd name="T21" fmla="*/ 17 h 59"/>
                <a:gd name="T22" fmla="*/ 27 w 31"/>
                <a:gd name="T23" fmla="*/ 17 h 59"/>
                <a:gd name="T24" fmla="*/ 27 w 31"/>
                <a:gd name="T25" fmla="*/ 19 h 59"/>
                <a:gd name="T26" fmla="*/ 27 w 31"/>
                <a:gd name="T27" fmla="*/ 20 h 59"/>
                <a:gd name="T28" fmla="*/ 26 w 31"/>
                <a:gd name="T29" fmla="*/ 24 h 59"/>
                <a:gd name="T30" fmla="*/ 29 w 31"/>
                <a:gd name="T31" fmla="*/ 26 h 59"/>
                <a:gd name="T32" fmla="*/ 27 w 31"/>
                <a:gd name="T33" fmla="*/ 30 h 59"/>
                <a:gd name="T34" fmla="*/ 27 w 31"/>
                <a:gd name="T35" fmla="*/ 31 h 59"/>
                <a:gd name="T36" fmla="*/ 29 w 31"/>
                <a:gd name="T37" fmla="*/ 31 h 59"/>
                <a:gd name="T38" fmla="*/ 29 w 31"/>
                <a:gd name="T39" fmla="*/ 33 h 59"/>
                <a:gd name="T40" fmla="*/ 31 w 31"/>
                <a:gd name="T41" fmla="*/ 33 h 59"/>
                <a:gd name="T42" fmla="*/ 31 w 31"/>
                <a:gd name="T43" fmla="*/ 31 h 59"/>
                <a:gd name="T44" fmla="*/ 31 w 31"/>
                <a:gd name="T45" fmla="*/ 37 h 59"/>
                <a:gd name="T46" fmla="*/ 31 w 31"/>
                <a:gd name="T47" fmla="*/ 42 h 59"/>
                <a:gd name="T48" fmla="*/ 31 w 31"/>
                <a:gd name="T49" fmla="*/ 44 h 59"/>
                <a:gd name="T50" fmla="*/ 29 w 31"/>
                <a:gd name="T51" fmla="*/ 44 h 59"/>
                <a:gd name="T52" fmla="*/ 27 w 31"/>
                <a:gd name="T53" fmla="*/ 48 h 59"/>
                <a:gd name="T54" fmla="*/ 26 w 31"/>
                <a:gd name="T55" fmla="*/ 51 h 59"/>
                <a:gd name="T56" fmla="*/ 24 w 31"/>
                <a:gd name="T57" fmla="*/ 55 h 59"/>
                <a:gd name="T58" fmla="*/ 22 w 31"/>
                <a:gd name="T59" fmla="*/ 59 h 59"/>
                <a:gd name="T60" fmla="*/ 22 w 31"/>
                <a:gd name="T61" fmla="*/ 57 h 59"/>
                <a:gd name="T62" fmla="*/ 22 w 31"/>
                <a:gd name="T63" fmla="*/ 55 h 59"/>
                <a:gd name="T64" fmla="*/ 22 w 31"/>
                <a:gd name="T65" fmla="*/ 57 h 59"/>
                <a:gd name="T66" fmla="*/ 18 w 31"/>
                <a:gd name="T67" fmla="*/ 55 h 59"/>
                <a:gd name="T68" fmla="*/ 15 w 31"/>
                <a:gd name="T69" fmla="*/ 57 h 59"/>
                <a:gd name="T70" fmla="*/ 7 w 31"/>
                <a:gd name="T71" fmla="*/ 57 h 59"/>
                <a:gd name="T72" fmla="*/ 4 w 31"/>
                <a:gd name="T73" fmla="*/ 51 h 59"/>
                <a:gd name="T74" fmla="*/ 4 w 31"/>
                <a:gd name="T75" fmla="*/ 46 h 59"/>
                <a:gd name="T76" fmla="*/ 2 w 31"/>
                <a:gd name="T77" fmla="*/ 42 h 59"/>
                <a:gd name="T78" fmla="*/ 0 w 31"/>
                <a:gd name="T79" fmla="*/ 39 h 59"/>
                <a:gd name="T80" fmla="*/ 0 w 31"/>
                <a:gd name="T81" fmla="*/ 37 h 59"/>
                <a:gd name="T82" fmla="*/ 0 w 31"/>
                <a:gd name="T83" fmla="*/ 31 h 59"/>
                <a:gd name="T84" fmla="*/ 0 w 31"/>
                <a:gd name="T85" fmla="*/ 26 h 59"/>
                <a:gd name="T86" fmla="*/ 4 w 31"/>
                <a:gd name="T87" fmla="*/ 26 h 59"/>
                <a:gd name="T88" fmla="*/ 4 w 31"/>
                <a:gd name="T89" fmla="*/ 24 h 59"/>
                <a:gd name="T90" fmla="*/ 4 w 31"/>
                <a:gd name="T91" fmla="*/ 22 h 59"/>
                <a:gd name="T92" fmla="*/ 2 w 31"/>
                <a:gd name="T93" fmla="*/ 22 h 59"/>
                <a:gd name="T94" fmla="*/ 4 w 31"/>
                <a:gd name="T95" fmla="*/ 19 h 59"/>
                <a:gd name="T96" fmla="*/ 4 w 31"/>
                <a:gd name="T97" fmla="*/ 20 h 59"/>
                <a:gd name="T98" fmla="*/ 5 w 31"/>
                <a:gd name="T99" fmla="*/ 24 h 59"/>
                <a:gd name="T100" fmla="*/ 5 w 31"/>
                <a:gd name="T101" fmla="*/ 22 h 59"/>
                <a:gd name="T102" fmla="*/ 7 w 31"/>
                <a:gd name="T103" fmla="*/ 22 h 59"/>
                <a:gd name="T104" fmla="*/ 7 w 31"/>
                <a:gd name="T105" fmla="*/ 20 h 59"/>
                <a:gd name="T106" fmla="*/ 5 w 31"/>
                <a:gd name="T107" fmla="*/ 17 h 59"/>
                <a:gd name="T108" fmla="*/ 7 w 31"/>
                <a:gd name="T109" fmla="*/ 13 h 59"/>
                <a:gd name="T110" fmla="*/ 9 w 31"/>
                <a:gd name="T111" fmla="*/ 13 h 59"/>
                <a:gd name="T112" fmla="*/ 9 w 31"/>
                <a:gd name="T113" fmla="*/ 11 h 59"/>
                <a:gd name="T114" fmla="*/ 9 w 31"/>
                <a:gd name="T115" fmla="*/ 9 h 59"/>
                <a:gd name="T116" fmla="*/ 11 w 31"/>
                <a:gd name="T117" fmla="*/ 6 h 59"/>
                <a:gd name="T118" fmla="*/ 15 w 31"/>
                <a:gd name="T119" fmla="*/ 4 h 59"/>
                <a:gd name="T120" fmla="*/ 18 w 31"/>
                <a:gd name="T121" fmla="*/ 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 h="59">
                  <a:moveTo>
                    <a:pt x="18" y="2"/>
                  </a:moveTo>
                  <a:lnTo>
                    <a:pt x="20" y="2"/>
                  </a:lnTo>
                  <a:lnTo>
                    <a:pt x="22" y="2"/>
                  </a:lnTo>
                  <a:lnTo>
                    <a:pt x="22" y="4"/>
                  </a:lnTo>
                  <a:lnTo>
                    <a:pt x="22" y="6"/>
                  </a:lnTo>
                  <a:lnTo>
                    <a:pt x="24" y="6"/>
                  </a:lnTo>
                  <a:lnTo>
                    <a:pt x="24" y="8"/>
                  </a:lnTo>
                  <a:lnTo>
                    <a:pt x="26" y="9"/>
                  </a:lnTo>
                  <a:lnTo>
                    <a:pt x="26" y="8"/>
                  </a:lnTo>
                  <a:lnTo>
                    <a:pt x="26" y="9"/>
                  </a:lnTo>
                  <a:lnTo>
                    <a:pt x="27" y="8"/>
                  </a:lnTo>
                  <a:lnTo>
                    <a:pt x="27" y="9"/>
                  </a:lnTo>
                  <a:lnTo>
                    <a:pt x="29" y="9"/>
                  </a:lnTo>
                  <a:lnTo>
                    <a:pt x="31" y="9"/>
                  </a:lnTo>
                  <a:lnTo>
                    <a:pt x="29" y="9"/>
                  </a:lnTo>
                  <a:lnTo>
                    <a:pt x="31" y="9"/>
                  </a:lnTo>
                  <a:lnTo>
                    <a:pt x="29" y="9"/>
                  </a:lnTo>
                  <a:lnTo>
                    <a:pt x="29" y="11"/>
                  </a:lnTo>
                  <a:lnTo>
                    <a:pt x="31" y="11"/>
                  </a:lnTo>
                  <a:lnTo>
                    <a:pt x="29" y="11"/>
                  </a:lnTo>
                  <a:lnTo>
                    <a:pt x="29" y="13"/>
                  </a:lnTo>
                  <a:lnTo>
                    <a:pt x="31" y="13"/>
                  </a:lnTo>
                  <a:lnTo>
                    <a:pt x="29" y="13"/>
                  </a:lnTo>
                  <a:lnTo>
                    <a:pt x="31" y="13"/>
                  </a:lnTo>
                  <a:lnTo>
                    <a:pt x="31" y="15"/>
                  </a:lnTo>
                  <a:lnTo>
                    <a:pt x="29" y="15"/>
                  </a:lnTo>
                  <a:lnTo>
                    <a:pt x="31" y="15"/>
                  </a:lnTo>
                  <a:lnTo>
                    <a:pt x="29" y="15"/>
                  </a:lnTo>
                  <a:lnTo>
                    <a:pt x="29" y="17"/>
                  </a:lnTo>
                  <a:lnTo>
                    <a:pt x="31" y="17"/>
                  </a:lnTo>
                  <a:lnTo>
                    <a:pt x="29" y="17"/>
                  </a:lnTo>
                  <a:lnTo>
                    <a:pt x="31" y="17"/>
                  </a:lnTo>
                  <a:lnTo>
                    <a:pt x="29" y="17"/>
                  </a:lnTo>
                  <a:lnTo>
                    <a:pt x="29" y="19"/>
                  </a:lnTo>
                  <a:lnTo>
                    <a:pt x="29" y="17"/>
                  </a:lnTo>
                  <a:lnTo>
                    <a:pt x="27" y="17"/>
                  </a:lnTo>
                  <a:lnTo>
                    <a:pt x="27" y="19"/>
                  </a:lnTo>
                  <a:lnTo>
                    <a:pt x="29" y="19"/>
                  </a:lnTo>
                  <a:lnTo>
                    <a:pt x="27" y="19"/>
                  </a:lnTo>
                  <a:lnTo>
                    <a:pt x="29" y="19"/>
                  </a:lnTo>
                  <a:lnTo>
                    <a:pt x="29" y="20"/>
                  </a:lnTo>
                  <a:lnTo>
                    <a:pt x="27" y="20"/>
                  </a:lnTo>
                  <a:lnTo>
                    <a:pt x="27" y="22"/>
                  </a:lnTo>
                  <a:lnTo>
                    <a:pt x="27" y="24"/>
                  </a:lnTo>
                  <a:lnTo>
                    <a:pt x="26" y="24"/>
                  </a:lnTo>
                  <a:lnTo>
                    <a:pt x="27" y="24"/>
                  </a:lnTo>
                  <a:lnTo>
                    <a:pt x="27" y="26"/>
                  </a:lnTo>
                  <a:lnTo>
                    <a:pt x="29" y="26"/>
                  </a:lnTo>
                  <a:lnTo>
                    <a:pt x="27" y="26"/>
                  </a:lnTo>
                  <a:lnTo>
                    <a:pt x="27" y="28"/>
                  </a:lnTo>
                  <a:lnTo>
                    <a:pt x="27" y="30"/>
                  </a:lnTo>
                  <a:lnTo>
                    <a:pt x="29" y="30"/>
                  </a:lnTo>
                  <a:lnTo>
                    <a:pt x="27" y="30"/>
                  </a:lnTo>
                  <a:lnTo>
                    <a:pt x="27" y="31"/>
                  </a:lnTo>
                  <a:lnTo>
                    <a:pt x="29" y="31"/>
                  </a:lnTo>
                  <a:lnTo>
                    <a:pt x="27" y="31"/>
                  </a:lnTo>
                  <a:lnTo>
                    <a:pt x="29" y="31"/>
                  </a:lnTo>
                  <a:lnTo>
                    <a:pt x="29" y="33"/>
                  </a:lnTo>
                  <a:lnTo>
                    <a:pt x="29" y="31"/>
                  </a:lnTo>
                  <a:lnTo>
                    <a:pt x="29" y="33"/>
                  </a:lnTo>
                  <a:lnTo>
                    <a:pt x="31" y="33"/>
                  </a:lnTo>
                  <a:lnTo>
                    <a:pt x="31" y="31"/>
                  </a:lnTo>
                  <a:lnTo>
                    <a:pt x="31" y="33"/>
                  </a:lnTo>
                  <a:lnTo>
                    <a:pt x="31" y="31"/>
                  </a:lnTo>
                  <a:lnTo>
                    <a:pt x="31" y="33"/>
                  </a:lnTo>
                  <a:lnTo>
                    <a:pt x="31" y="31"/>
                  </a:lnTo>
                  <a:lnTo>
                    <a:pt x="31" y="33"/>
                  </a:lnTo>
                  <a:lnTo>
                    <a:pt x="31" y="35"/>
                  </a:lnTo>
                  <a:lnTo>
                    <a:pt x="31" y="37"/>
                  </a:lnTo>
                  <a:lnTo>
                    <a:pt x="31" y="39"/>
                  </a:lnTo>
                  <a:lnTo>
                    <a:pt x="31" y="40"/>
                  </a:lnTo>
                  <a:lnTo>
                    <a:pt x="31" y="42"/>
                  </a:lnTo>
                  <a:lnTo>
                    <a:pt x="31" y="44"/>
                  </a:lnTo>
                  <a:lnTo>
                    <a:pt x="31" y="42"/>
                  </a:lnTo>
                  <a:lnTo>
                    <a:pt x="31" y="44"/>
                  </a:lnTo>
                  <a:lnTo>
                    <a:pt x="29" y="44"/>
                  </a:lnTo>
                  <a:lnTo>
                    <a:pt x="31" y="44"/>
                  </a:lnTo>
                  <a:lnTo>
                    <a:pt x="29" y="44"/>
                  </a:lnTo>
                  <a:lnTo>
                    <a:pt x="29" y="46"/>
                  </a:lnTo>
                  <a:lnTo>
                    <a:pt x="29" y="48"/>
                  </a:lnTo>
                  <a:lnTo>
                    <a:pt x="27" y="48"/>
                  </a:lnTo>
                  <a:lnTo>
                    <a:pt x="27" y="50"/>
                  </a:lnTo>
                  <a:lnTo>
                    <a:pt x="26" y="50"/>
                  </a:lnTo>
                  <a:lnTo>
                    <a:pt x="26" y="51"/>
                  </a:lnTo>
                  <a:lnTo>
                    <a:pt x="26" y="53"/>
                  </a:lnTo>
                  <a:lnTo>
                    <a:pt x="26" y="55"/>
                  </a:lnTo>
                  <a:lnTo>
                    <a:pt x="24" y="55"/>
                  </a:lnTo>
                  <a:lnTo>
                    <a:pt x="22" y="55"/>
                  </a:lnTo>
                  <a:lnTo>
                    <a:pt x="22" y="57"/>
                  </a:lnTo>
                  <a:lnTo>
                    <a:pt x="22" y="59"/>
                  </a:lnTo>
                  <a:lnTo>
                    <a:pt x="20" y="59"/>
                  </a:lnTo>
                  <a:lnTo>
                    <a:pt x="22" y="59"/>
                  </a:lnTo>
                  <a:lnTo>
                    <a:pt x="22" y="57"/>
                  </a:lnTo>
                  <a:lnTo>
                    <a:pt x="20" y="57"/>
                  </a:lnTo>
                  <a:lnTo>
                    <a:pt x="22" y="57"/>
                  </a:lnTo>
                  <a:lnTo>
                    <a:pt x="22" y="55"/>
                  </a:lnTo>
                  <a:lnTo>
                    <a:pt x="22" y="57"/>
                  </a:lnTo>
                  <a:lnTo>
                    <a:pt x="22" y="55"/>
                  </a:lnTo>
                  <a:lnTo>
                    <a:pt x="22" y="57"/>
                  </a:lnTo>
                  <a:lnTo>
                    <a:pt x="22" y="55"/>
                  </a:lnTo>
                  <a:lnTo>
                    <a:pt x="20" y="55"/>
                  </a:lnTo>
                  <a:lnTo>
                    <a:pt x="18" y="55"/>
                  </a:lnTo>
                  <a:lnTo>
                    <a:pt x="16" y="55"/>
                  </a:lnTo>
                  <a:lnTo>
                    <a:pt x="16" y="57"/>
                  </a:lnTo>
                  <a:lnTo>
                    <a:pt x="15" y="57"/>
                  </a:lnTo>
                  <a:lnTo>
                    <a:pt x="13" y="59"/>
                  </a:lnTo>
                  <a:lnTo>
                    <a:pt x="11" y="59"/>
                  </a:lnTo>
                  <a:lnTo>
                    <a:pt x="7" y="57"/>
                  </a:lnTo>
                  <a:lnTo>
                    <a:pt x="5" y="53"/>
                  </a:lnTo>
                  <a:lnTo>
                    <a:pt x="4" y="53"/>
                  </a:lnTo>
                  <a:lnTo>
                    <a:pt x="4" y="51"/>
                  </a:lnTo>
                  <a:lnTo>
                    <a:pt x="4" y="50"/>
                  </a:lnTo>
                  <a:lnTo>
                    <a:pt x="4" y="48"/>
                  </a:lnTo>
                  <a:lnTo>
                    <a:pt x="4" y="46"/>
                  </a:lnTo>
                  <a:lnTo>
                    <a:pt x="4" y="44"/>
                  </a:lnTo>
                  <a:lnTo>
                    <a:pt x="2" y="44"/>
                  </a:lnTo>
                  <a:lnTo>
                    <a:pt x="2" y="42"/>
                  </a:lnTo>
                  <a:lnTo>
                    <a:pt x="2" y="40"/>
                  </a:lnTo>
                  <a:lnTo>
                    <a:pt x="2" y="39"/>
                  </a:lnTo>
                  <a:lnTo>
                    <a:pt x="0" y="39"/>
                  </a:lnTo>
                  <a:lnTo>
                    <a:pt x="2" y="39"/>
                  </a:lnTo>
                  <a:lnTo>
                    <a:pt x="2" y="37"/>
                  </a:lnTo>
                  <a:lnTo>
                    <a:pt x="0" y="37"/>
                  </a:lnTo>
                  <a:lnTo>
                    <a:pt x="0" y="35"/>
                  </a:lnTo>
                  <a:lnTo>
                    <a:pt x="0" y="33"/>
                  </a:lnTo>
                  <a:lnTo>
                    <a:pt x="0" y="31"/>
                  </a:lnTo>
                  <a:lnTo>
                    <a:pt x="0" y="30"/>
                  </a:lnTo>
                  <a:lnTo>
                    <a:pt x="0" y="28"/>
                  </a:lnTo>
                  <a:lnTo>
                    <a:pt x="0" y="26"/>
                  </a:lnTo>
                  <a:lnTo>
                    <a:pt x="0" y="24"/>
                  </a:lnTo>
                  <a:lnTo>
                    <a:pt x="2" y="24"/>
                  </a:lnTo>
                  <a:lnTo>
                    <a:pt x="4" y="26"/>
                  </a:lnTo>
                  <a:lnTo>
                    <a:pt x="2" y="26"/>
                  </a:lnTo>
                  <a:lnTo>
                    <a:pt x="4" y="26"/>
                  </a:lnTo>
                  <a:lnTo>
                    <a:pt x="4" y="24"/>
                  </a:lnTo>
                  <a:lnTo>
                    <a:pt x="2" y="24"/>
                  </a:lnTo>
                  <a:lnTo>
                    <a:pt x="4" y="24"/>
                  </a:lnTo>
                  <a:lnTo>
                    <a:pt x="4" y="22"/>
                  </a:lnTo>
                  <a:lnTo>
                    <a:pt x="4" y="20"/>
                  </a:lnTo>
                  <a:lnTo>
                    <a:pt x="2" y="20"/>
                  </a:lnTo>
                  <a:lnTo>
                    <a:pt x="2" y="22"/>
                  </a:lnTo>
                  <a:lnTo>
                    <a:pt x="2" y="20"/>
                  </a:lnTo>
                  <a:lnTo>
                    <a:pt x="4" y="20"/>
                  </a:lnTo>
                  <a:lnTo>
                    <a:pt x="4" y="19"/>
                  </a:lnTo>
                  <a:lnTo>
                    <a:pt x="4" y="20"/>
                  </a:lnTo>
                  <a:lnTo>
                    <a:pt x="5" y="20"/>
                  </a:lnTo>
                  <a:lnTo>
                    <a:pt x="4" y="20"/>
                  </a:lnTo>
                  <a:lnTo>
                    <a:pt x="4" y="22"/>
                  </a:lnTo>
                  <a:lnTo>
                    <a:pt x="4" y="24"/>
                  </a:lnTo>
                  <a:lnTo>
                    <a:pt x="5" y="24"/>
                  </a:lnTo>
                  <a:lnTo>
                    <a:pt x="5" y="22"/>
                  </a:lnTo>
                  <a:lnTo>
                    <a:pt x="7" y="22"/>
                  </a:lnTo>
                  <a:lnTo>
                    <a:pt x="5" y="22"/>
                  </a:lnTo>
                  <a:lnTo>
                    <a:pt x="5" y="20"/>
                  </a:lnTo>
                  <a:lnTo>
                    <a:pt x="7" y="20"/>
                  </a:lnTo>
                  <a:lnTo>
                    <a:pt x="7" y="22"/>
                  </a:lnTo>
                  <a:lnTo>
                    <a:pt x="7" y="20"/>
                  </a:lnTo>
                  <a:lnTo>
                    <a:pt x="9" y="20"/>
                  </a:lnTo>
                  <a:lnTo>
                    <a:pt x="7" y="20"/>
                  </a:lnTo>
                  <a:lnTo>
                    <a:pt x="5" y="20"/>
                  </a:lnTo>
                  <a:lnTo>
                    <a:pt x="5" y="19"/>
                  </a:lnTo>
                  <a:lnTo>
                    <a:pt x="5" y="17"/>
                  </a:lnTo>
                  <a:lnTo>
                    <a:pt x="5" y="15"/>
                  </a:lnTo>
                  <a:lnTo>
                    <a:pt x="7" y="15"/>
                  </a:lnTo>
                  <a:lnTo>
                    <a:pt x="7" y="13"/>
                  </a:lnTo>
                  <a:lnTo>
                    <a:pt x="7" y="15"/>
                  </a:lnTo>
                  <a:lnTo>
                    <a:pt x="9" y="15"/>
                  </a:lnTo>
                  <a:lnTo>
                    <a:pt x="9" y="13"/>
                  </a:lnTo>
                  <a:lnTo>
                    <a:pt x="7" y="13"/>
                  </a:lnTo>
                  <a:lnTo>
                    <a:pt x="7" y="11"/>
                  </a:lnTo>
                  <a:lnTo>
                    <a:pt x="9" y="11"/>
                  </a:lnTo>
                  <a:lnTo>
                    <a:pt x="7" y="11"/>
                  </a:lnTo>
                  <a:lnTo>
                    <a:pt x="9" y="11"/>
                  </a:lnTo>
                  <a:lnTo>
                    <a:pt x="9" y="9"/>
                  </a:lnTo>
                  <a:lnTo>
                    <a:pt x="9" y="8"/>
                  </a:lnTo>
                  <a:lnTo>
                    <a:pt x="11" y="8"/>
                  </a:lnTo>
                  <a:lnTo>
                    <a:pt x="11" y="6"/>
                  </a:lnTo>
                  <a:lnTo>
                    <a:pt x="11" y="4"/>
                  </a:lnTo>
                  <a:lnTo>
                    <a:pt x="13" y="4"/>
                  </a:lnTo>
                  <a:lnTo>
                    <a:pt x="15" y="4"/>
                  </a:lnTo>
                  <a:lnTo>
                    <a:pt x="15" y="2"/>
                  </a:lnTo>
                  <a:lnTo>
                    <a:pt x="16" y="2"/>
                  </a:lnTo>
                  <a:lnTo>
                    <a:pt x="18" y="2"/>
                  </a:lnTo>
                  <a:lnTo>
                    <a:pt x="18" y="0"/>
                  </a:lnTo>
                  <a:lnTo>
                    <a:pt x="18" y="2"/>
                  </a:lnTo>
                  <a:close/>
                </a:path>
              </a:pathLst>
            </a:custGeom>
            <a:grpFill/>
            <a:ln w="3175" cap="rnd" cmpd="sng">
              <a:solidFill>
                <a:schemeClr val="bg1"/>
              </a:solidFill>
              <a:prstDash val="solid"/>
              <a:round/>
              <a:headEnd type="none" w="med" len="med"/>
              <a:tailEnd type="none" w="med" len="med"/>
            </a:ln>
            <a:effectLst/>
          </p:spPr>
          <p:txBody>
            <a:bodyPr/>
            <a:lstStyle/>
            <a:p>
              <a:endParaRPr lang="en-US" dirty="0">
                <a:solidFill>
                  <a:srgbClr val="000000"/>
                </a:solidFill>
              </a:endParaRPr>
            </a:p>
          </p:txBody>
        </p:sp>
        <p:sp>
          <p:nvSpPr>
            <p:cNvPr id="158" name="Freeform 157"/>
            <p:cNvSpPr>
              <a:spLocks noEditPoints="1"/>
            </p:cNvSpPr>
            <p:nvPr/>
          </p:nvSpPr>
          <p:spPr bwMode="auto">
            <a:xfrm>
              <a:off x="2437393" y="3361034"/>
              <a:ext cx="56024" cy="95783"/>
            </a:xfrm>
            <a:custGeom>
              <a:avLst/>
              <a:gdLst>
                <a:gd name="T0" fmla="*/ 16 w 31"/>
                <a:gd name="T1" fmla="*/ 53 h 53"/>
                <a:gd name="T2" fmla="*/ 16 w 31"/>
                <a:gd name="T3" fmla="*/ 53 h 53"/>
                <a:gd name="T4" fmla="*/ 16 w 31"/>
                <a:gd name="T5" fmla="*/ 53 h 53"/>
                <a:gd name="T6" fmla="*/ 29 w 31"/>
                <a:gd name="T7" fmla="*/ 49 h 53"/>
                <a:gd name="T8" fmla="*/ 29 w 31"/>
                <a:gd name="T9" fmla="*/ 49 h 53"/>
                <a:gd name="T10" fmla="*/ 29 w 31"/>
                <a:gd name="T11" fmla="*/ 49 h 53"/>
                <a:gd name="T12" fmla="*/ 29 w 31"/>
                <a:gd name="T13" fmla="*/ 49 h 53"/>
                <a:gd name="T14" fmla="*/ 29 w 31"/>
                <a:gd name="T15" fmla="*/ 49 h 53"/>
                <a:gd name="T16" fmla="*/ 29 w 31"/>
                <a:gd name="T17" fmla="*/ 49 h 53"/>
                <a:gd name="T18" fmla="*/ 29 w 31"/>
                <a:gd name="T19" fmla="*/ 49 h 53"/>
                <a:gd name="T20" fmla="*/ 29 w 31"/>
                <a:gd name="T21" fmla="*/ 49 h 53"/>
                <a:gd name="T22" fmla="*/ 31 w 31"/>
                <a:gd name="T23" fmla="*/ 29 h 53"/>
                <a:gd name="T24" fmla="*/ 31 w 31"/>
                <a:gd name="T25" fmla="*/ 29 h 53"/>
                <a:gd name="T26" fmla="*/ 31 w 31"/>
                <a:gd name="T27" fmla="*/ 29 h 53"/>
                <a:gd name="T28" fmla="*/ 31 w 31"/>
                <a:gd name="T29" fmla="*/ 29 h 53"/>
                <a:gd name="T30" fmla="*/ 31 w 31"/>
                <a:gd name="T31" fmla="*/ 29 h 53"/>
                <a:gd name="T32" fmla="*/ 31 w 31"/>
                <a:gd name="T33" fmla="*/ 29 h 53"/>
                <a:gd name="T34" fmla="*/ 31 w 31"/>
                <a:gd name="T35" fmla="*/ 29 h 53"/>
                <a:gd name="T36" fmla="*/ 25 w 31"/>
                <a:gd name="T37" fmla="*/ 29 h 53"/>
                <a:gd name="T38" fmla="*/ 25 w 31"/>
                <a:gd name="T39" fmla="*/ 29 h 53"/>
                <a:gd name="T40" fmla="*/ 25 w 31"/>
                <a:gd name="T41" fmla="*/ 29 h 53"/>
                <a:gd name="T42" fmla="*/ 25 w 31"/>
                <a:gd name="T43" fmla="*/ 29 h 53"/>
                <a:gd name="T44" fmla="*/ 25 w 31"/>
                <a:gd name="T45" fmla="*/ 29 h 53"/>
                <a:gd name="T46" fmla="*/ 25 w 31"/>
                <a:gd name="T47" fmla="*/ 26 h 53"/>
                <a:gd name="T48" fmla="*/ 25 w 31"/>
                <a:gd name="T49" fmla="*/ 26 h 53"/>
                <a:gd name="T50" fmla="*/ 0 w 31"/>
                <a:gd name="T51" fmla="*/ 22 h 53"/>
                <a:gd name="T52" fmla="*/ 0 w 31"/>
                <a:gd name="T53" fmla="*/ 22 h 53"/>
                <a:gd name="T54" fmla="*/ 0 w 31"/>
                <a:gd name="T55" fmla="*/ 22 h 53"/>
                <a:gd name="T56" fmla="*/ 5 w 31"/>
                <a:gd name="T57" fmla="*/ 18 h 53"/>
                <a:gd name="T58" fmla="*/ 3 w 31"/>
                <a:gd name="T59" fmla="*/ 18 h 53"/>
                <a:gd name="T60" fmla="*/ 3 w 31"/>
                <a:gd name="T61" fmla="*/ 18 h 53"/>
                <a:gd name="T62" fmla="*/ 3 w 31"/>
                <a:gd name="T63" fmla="*/ 18 h 53"/>
                <a:gd name="T64" fmla="*/ 5 w 31"/>
                <a:gd name="T65" fmla="*/ 18 h 53"/>
                <a:gd name="T66" fmla="*/ 5 w 31"/>
                <a:gd name="T67" fmla="*/ 18 h 53"/>
                <a:gd name="T68" fmla="*/ 27 w 31"/>
                <a:gd name="T69" fmla="*/ 15 h 53"/>
                <a:gd name="T70" fmla="*/ 27 w 31"/>
                <a:gd name="T71" fmla="*/ 15 h 53"/>
                <a:gd name="T72" fmla="*/ 27 w 31"/>
                <a:gd name="T73" fmla="*/ 15 h 53"/>
                <a:gd name="T74" fmla="*/ 7 w 31"/>
                <a:gd name="T75" fmla="*/ 9 h 53"/>
                <a:gd name="T76" fmla="*/ 7 w 31"/>
                <a:gd name="T77" fmla="*/ 9 h 53"/>
                <a:gd name="T78" fmla="*/ 7 w 31"/>
                <a:gd name="T79" fmla="*/ 6 h 53"/>
                <a:gd name="T80" fmla="*/ 7 w 31"/>
                <a:gd name="T81" fmla="*/ 6 h 53"/>
                <a:gd name="T82" fmla="*/ 7 w 31"/>
                <a:gd name="T83" fmla="*/ 6 h 53"/>
                <a:gd name="T84" fmla="*/ 7 w 31"/>
                <a:gd name="T85" fmla="*/ 6 h 53"/>
                <a:gd name="T86" fmla="*/ 11 w 31"/>
                <a:gd name="T87" fmla="*/ 2 h 53"/>
                <a:gd name="T88" fmla="*/ 11 w 31"/>
                <a:gd name="T89" fmla="*/ 2 h 53"/>
                <a:gd name="T90" fmla="*/ 11 w 31"/>
                <a:gd name="T91" fmla="*/ 2 h 53"/>
                <a:gd name="T92" fmla="*/ 14 w 31"/>
                <a:gd name="T93" fmla="*/ 0 h 53"/>
                <a:gd name="T94" fmla="*/ 14 w 31"/>
                <a:gd name="T95" fmla="*/ 0 h 53"/>
                <a:gd name="T96" fmla="*/ 14 w 31"/>
                <a:gd name="T97" fmla="*/ 0 h 53"/>
                <a:gd name="T98" fmla="*/ 16 w 31"/>
                <a:gd name="T99" fmla="*/ 0 h 53"/>
                <a:gd name="T100" fmla="*/ 16 w 31"/>
                <a:gd name="T10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 h="53">
                  <a:moveTo>
                    <a:pt x="16" y="53"/>
                  </a:moveTo>
                  <a:lnTo>
                    <a:pt x="16" y="53"/>
                  </a:lnTo>
                  <a:lnTo>
                    <a:pt x="16" y="53"/>
                  </a:lnTo>
                  <a:lnTo>
                    <a:pt x="16" y="53"/>
                  </a:lnTo>
                  <a:lnTo>
                    <a:pt x="16" y="53"/>
                  </a:lnTo>
                  <a:lnTo>
                    <a:pt x="16" y="53"/>
                  </a:lnTo>
                  <a:lnTo>
                    <a:pt x="16" y="53"/>
                  </a:lnTo>
                  <a:close/>
                  <a:moveTo>
                    <a:pt x="29" y="49"/>
                  </a:moveTo>
                  <a:lnTo>
                    <a:pt x="29" y="49"/>
                  </a:lnTo>
                  <a:lnTo>
                    <a:pt x="29" y="49"/>
                  </a:lnTo>
                  <a:lnTo>
                    <a:pt x="29" y="49"/>
                  </a:lnTo>
                  <a:lnTo>
                    <a:pt x="29" y="49"/>
                  </a:lnTo>
                  <a:lnTo>
                    <a:pt x="29" y="49"/>
                  </a:lnTo>
                  <a:close/>
                  <a:moveTo>
                    <a:pt x="29" y="49"/>
                  </a:moveTo>
                  <a:lnTo>
                    <a:pt x="29" y="49"/>
                  </a:lnTo>
                  <a:lnTo>
                    <a:pt x="29" y="49"/>
                  </a:lnTo>
                  <a:lnTo>
                    <a:pt x="29" y="49"/>
                  </a:lnTo>
                  <a:lnTo>
                    <a:pt x="29" y="49"/>
                  </a:lnTo>
                  <a:lnTo>
                    <a:pt x="29" y="49"/>
                  </a:lnTo>
                  <a:lnTo>
                    <a:pt x="29" y="49"/>
                  </a:lnTo>
                  <a:lnTo>
                    <a:pt x="29" y="49"/>
                  </a:lnTo>
                  <a:lnTo>
                    <a:pt x="29" y="49"/>
                  </a:lnTo>
                  <a:lnTo>
                    <a:pt x="29" y="49"/>
                  </a:lnTo>
                  <a:close/>
                  <a:moveTo>
                    <a:pt x="31" y="29"/>
                  </a:moveTo>
                  <a:lnTo>
                    <a:pt x="31" y="29"/>
                  </a:lnTo>
                  <a:lnTo>
                    <a:pt x="31" y="29"/>
                  </a:lnTo>
                  <a:lnTo>
                    <a:pt x="31" y="29"/>
                  </a:lnTo>
                  <a:close/>
                  <a:moveTo>
                    <a:pt x="31" y="29"/>
                  </a:moveTo>
                  <a:lnTo>
                    <a:pt x="31" y="29"/>
                  </a:lnTo>
                  <a:lnTo>
                    <a:pt x="31" y="29"/>
                  </a:lnTo>
                  <a:lnTo>
                    <a:pt x="31" y="29"/>
                  </a:lnTo>
                  <a:lnTo>
                    <a:pt x="31" y="29"/>
                  </a:lnTo>
                  <a:lnTo>
                    <a:pt x="31" y="29"/>
                  </a:lnTo>
                  <a:lnTo>
                    <a:pt x="31" y="29"/>
                  </a:lnTo>
                  <a:lnTo>
                    <a:pt x="31" y="29"/>
                  </a:lnTo>
                  <a:lnTo>
                    <a:pt x="31" y="29"/>
                  </a:lnTo>
                  <a:close/>
                  <a:moveTo>
                    <a:pt x="25" y="29"/>
                  </a:moveTo>
                  <a:lnTo>
                    <a:pt x="25" y="29"/>
                  </a:lnTo>
                  <a:lnTo>
                    <a:pt x="25" y="29"/>
                  </a:lnTo>
                  <a:lnTo>
                    <a:pt x="25" y="29"/>
                  </a:lnTo>
                  <a:lnTo>
                    <a:pt x="25" y="29"/>
                  </a:lnTo>
                  <a:close/>
                  <a:moveTo>
                    <a:pt x="25" y="29"/>
                  </a:moveTo>
                  <a:lnTo>
                    <a:pt x="25" y="29"/>
                  </a:lnTo>
                  <a:lnTo>
                    <a:pt x="25" y="29"/>
                  </a:lnTo>
                  <a:lnTo>
                    <a:pt x="25" y="29"/>
                  </a:lnTo>
                  <a:lnTo>
                    <a:pt x="25" y="29"/>
                  </a:lnTo>
                  <a:close/>
                  <a:moveTo>
                    <a:pt x="25" y="26"/>
                  </a:moveTo>
                  <a:lnTo>
                    <a:pt x="25" y="26"/>
                  </a:lnTo>
                  <a:lnTo>
                    <a:pt x="25" y="26"/>
                  </a:lnTo>
                  <a:lnTo>
                    <a:pt x="25" y="26"/>
                  </a:lnTo>
                  <a:lnTo>
                    <a:pt x="25" y="26"/>
                  </a:lnTo>
                  <a:close/>
                  <a:moveTo>
                    <a:pt x="0" y="22"/>
                  </a:moveTo>
                  <a:lnTo>
                    <a:pt x="0" y="22"/>
                  </a:lnTo>
                  <a:lnTo>
                    <a:pt x="0" y="22"/>
                  </a:lnTo>
                  <a:lnTo>
                    <a:pt x="0" y="22"/>
                  </a:lnTo>
                  <a:lnTo>
                    <a:pt x="0" y="22"/>
                  </a:lnTo>
                  <a:close/>
                  <a:moveTo>
                    <a:pt x="5" y="18"/>
                  </a:moveTo>
                  <a:lnTo>
                    <a:pt x="5" y="18"/>
                  </a:lnTo>
                  <a:lnTo>
                    <a:pt x="3" y="18"/>
                  </a:lnTo>
                  <a:lnTo>
                    <a:pt x="3" y="18"/>
                  </a:lnTo>
                  <a:lnTo>
                    <a:pt x="3" y="18"/>
                  </a:lnTo>
                  <a:lnTo>
                    <a:pt x="3" y="18"/>
                  </a:lnTo>
                  <a:lnTo>
                    <a:pt x="3" y="18"/>
                  </a:lnTo>
                  <a:lnTo>
                    <a:pt x="3" y="18"/>
                  </a:lnTo>
                  <a:lnTo>
                    <a:pt x="3" y="18"/>
                  </a:lnTo>
                  <a:lnTo>
                    <a:pt x="5" y="18"/>
                  </a:lnTo>
                  <a:lnTo>
                    <a:pt x="5" y="18"/>
                  </a:lnTo>
                  <a:lnTo>
                    <a:pt x="5" y="18"/>
                  </a:lnTo>
                  <a:close/>
                  <a:moveTo>
                    <a:pt x="27" y="15"/>
                  </a:moveTo>
                  <a:lnTo>
                    <a:pt x="27" y="15"/>
                  </a:lnTo>
                  <a:lnTo>
                    <a:pt x="27" y="15"/>
                  </a:lnTo>
                  <a:lnTo>
                    <a:pt x="27" y="15"/>
                  </a:lnTo>
                  <a:lnTo>
                    <a:pt x="27" y="15"/>
                  </a:lnTo>
                  <a:lnTo>
                    <a:pt x="27" y="15"/>
                  </a:lnTo>
                  <a:close/>
                  <a:moveTo>
                    <a:pt x="7" y="9"/>
                  </a:moveTo>
                  <a:lnTo>
                    <a:pt x="7" y="9"/>
                  </a:lnTo>
                  <a:lnTo>
                    <a:pt x="7" y="9"/>
                  </a:lnTo>
                  <a:lnTo>
                    <a:pt x="7" y="9"/>
                  </a:lnTo>
                  <a:lnTo>
                    <a:pt x="7" y="9"/>
                  </a:lnTo>
                  <a:close/>
                  <a:moveTo>
                    <a:pt x="7" y="6"/>
                  </a:moveTo>
                  <a:lnTo>
                    <a:pt x="7" y="6"/>
                  </a:lnTo>
                  <a:lnTo>
                    <a:pt x="7" y="6"/>
                  </a:lnTo>
                  <a:lnTo>
                    <a:pt x="7" y="6"/>
                  </a:lnTo>
                  <a:lnTo>
                    <a:pt x="7" y="6"/>
                  </a:lnTo>
                  <a:lnTo>
                    <a:pt x="7" y="6"/>
                  </a:lnTo>
                  <a:lnTo>
                    <a:pt x="7" y="6"/>
                  </a:lnTo>
                  <a:lnTo>
                    <a:pt x="7" y="6"/>
                  </a:lnTo>
                  <a:close/>
                  <a:moveTo>
                    <a:pt x="11" y="2"/>
                  </a:moveTo>
                  <a:lnTo>
                    <a:pt x="11" y="2"/>
                  </a:lnTo>
                  <a:lnTo>
                    <a:pt x="11" y="2"/>
                  </a:lnTo>
                  <a:lnTo>
                    <a:pt x="11" y="2"/>
                  </a:lnTo>
                  <a:lnTo>
                    <a:pt x="11" y="2"/>
                  </a:lnTo>
                  <a:close/>
                  <a:moveTo>
                    <a:pt x="14" y="0"/>
                  </a:moveTo>
                  <a:lnTo>
                    <a:pt x="14" y="0"/>
                  </a:lnTo>
                  <a:lnTo>
                    <a:pt x="14" y="0"/>
                  </a:lnTo>
                  <a:lnTo>
                    <a:pt x="14" y="0"/>
                  </a:lnTo>
                  <a:lnTo>
                    <a:pt x="14" y="0"/>
                  </a:lnTo>
                  <a:lnTo>
                    <a:pt x="14" y="0"/>
                  </a:lnTo>
                  <a:close/>
                  <a:moveTo>
                    <a:pt x="16" y="0"/>
                  </a:moveTo>
                  <a:lnTo>
                    <a:pt x="16" y="0"/>
                  </a:lnTo>
                  <a:lnTo>
                    <a:pt x="16" y="0"/>
                  </a:lnTo>
                  <a:lnTo>
                    <a:pt x="16" y="0"/>
                  </a:lnTo>
                  <a:close/>
                </a:path>
              </a:pathLst>
            </a:custGeom>
            <a:grpFill/>
            <a:ln w="3175" cap="rnd" cmpd="sng">
              <a:solidFill>
                <a:schemeClr val="bg1"/>
              </a:solidFill>
              <a:prstDash val="solid"/>
              <a:round/>
              <a:headEnd type="none" w="med" len="med"/>
              <a:tailEnd type="none" w="med" len="med"/>
            </a:ln>
            <a:effectLst/>
          </p:spPr>
          <p:txBody>
            <a:bodyPr/>
            <a:lstStyle/>
            <a:p>
              <a:endParaRPr lang="en-US" dirty="0">
                <a:solidFill>
                  <a:srgbClr val="000000"/>
                </a:solidFill>
              </a:endParaRPr>
            </a:p>
          </p:txBody>
        </p:sp>
        <p:sp>
          <p:nvSpPr>
            <p:cNvPr id="159" name="Freeform 158"/>
            <p:cNvSpPr>
              <a:spLocks noEditPoints="1"/>
            </p:cNvSpPr>
            <p:nvPr/>
          </p:nvSpPr>
          <p:spPr bwMode="auto">
            <a:xfrm>
              <a:off x="1385593" y="3229107"/>
              <a:ext cx="1021078" cy="769874"/>
            </a:xfrm>
            <a:custGeom>
              <a:avLst/>
              <a:gdLst>
                <a:gd name="T0" fmla="*/ 277 w 565"/>
                <a:gd name="T1" fmla="*/ 420 h 426"/>
                <a:gd name="T2" fmla="*/ 270 w 565"/>
                <a:gd name="T3" fmla="*/ 417 h 426"/>
                <a:gd name="T4" fmla="*/ 264 w 565"/>
                <a:gd name="T5" fmla="*/ 415 h 426"/>
                <a:gd name="T6" fmla="*/ 268 w 565"/>
                <a:gd name="T7" fmla="*/ 413 h 426"/>
                <a:gd name="T8" fmla="*/ 286 w 565"/>
                <a:gd name="T9" fmla="*/ 411 h 426"/>
                <a:gd name="T10" fmla="*/ 259 w 565"/>
                <a:gd name="T11" fmla="*/ 411 h 426"/>
                <a:gd name="T12" fmla="*/ 284 w 565"/>
                <a:gd name="T13" fmla="*/ 408 h 426"/>
                <a:gd name="T14" fmla="*/ 268 w 565"/>
                <a:gd name="T15" fmla="*/ 408 h 426"/>
                <a:gd name="T16" fmla="*/ 257 w 565"/>
                <a:gd name="T17" fmla="*/ 408 h 426"/>
                <a:gd name="T18" fmla="*/ 253 w 565"/>
                <a:gd name="T19" fmla="*/ 404 h 426"/>
                <a:gd name="T20" fmla="*/ 262 w 565"/>
                <a:gd name="T21" fmla="*/ 408 h 426"/>
                <a:gd name="T22" fmla="*/ 270 w 565"/>
                <a:gd name="T23" fmla="*/ 411 h 426"/>
                <a:gd name="T24" fmla="*/ 272 w 565"/>
                <a:gd name="T25" fmla="*/ 408 h 426"/>
                <a:gd name="T26" fmla="*/ 272 w 565"/>
                <a:gd name="T27" fmla="*/ 415 h 426"/>
                <a:gd name="T28" fmla="*/ 266 w 565"/>
                <a:gd name="T29" fmla="*/ 411 h 426"/>
                <a:gd name="T30" fmla="*/ 259 w 565"/>
                <a:gd name="T31" fmla="*/ 408 h 426"/>
                <a:gd name="T32" fmla="*/ 251 w 565"/>
                <a:gd name="T33" fmla="*/ 406 h 426"/>
                <a:gd name="T34" fmla="*/ 257 w 565"/>
                <a:gd name="T35" fmla="*/ 404 h 426"/>
                <a:gd name="T36" fmla="*/ 268 w 565"/>
                <a:gd name="T37" fmla="*/ 408 h 426"/>
                <a:gd name="T38" fmla="*/ 262 w 565"/>
                <a:gd name="T39" fmla="*/ 404 h 426"/>
                <a:gd name="T40" fmla="*/ 264 w 565"/>
                <a:gd name="T41" fmla="*/ 404 h 426"/>
                <a:gd name="T42" fmla="*/ 261 w 565"/>
                <a:gd name="T43" fmla="*/ 400 h 426"/>
                <a:gd name="T44" fmla="*/ 264 w 565"/>
                <a:gd name="T45" fmla="*/ 400 h 426"/>
                <a:gd name="T46" fmla="*/ 257 w 565"/>
                <a:gd name="T47" fmla="*/ 398 h 426"/>
                <a:gd name="T48" fmla="*/ 251 w 565"/>
                <a:gd name="T49" fmla="*/ 358 h 426"/>
                <a:gd name="T50" fmla="*/ 233 w 565"/>
                <a:gd name="T51" fmla="*/ 347 h 426"/>
                <a:gd name="T52" fmla="*/ 233 w 565"/>
                <a:gd name="T53" fmla="*/ 344 h 426"/>
                <a:gd name="T54" fmla="*/ 226 w 565"/>
                <a:gd name="T55" fmla="*/ 313 h 426"/>
                <a:gd name="T56" fmla="*/ 224 w 565"/>
                <a:gd name="T57" fmla="*/ 313 h 426"/>
                <a:gd name="T58" fmla="*/ 217 w 565"/>
                <a:gd name="T59" fmla="*/ 305 h 426"/>
                <a:gd name="T60" fmla="*/ 202 w 565"/>
                <a:gd name="T61" fmla="*/ 287 h 426"/>
                <a:gd name="T62" fmla="*/ 199 w 565"/>
                <a:gd name="T63" fmla="*/ 283 h 426"/>
                <a:gd name="T64" fmla="*/ 197 w 565"/>
                <a:gd name="T65" fmla="*/ 283 h 426"/>
                <a:gd name="T66" fmla="*/ 157 w 565"/>
                <a:gd name="T67" fmla="*/ 190 h 426"/>
                <a:gd name="T68" fmla="*/ 155 w 565"/>
                <a:gd name="T69" fmla="*/ 186 h 426"/>
                <a:gd name="T70" fmla="*/ 93 w 565"/>
                <a:gd name="T71" fmla="*/ 115 h 426"/>
                <a:gd name="T72" fmla="*/ 95 w 565"/>
                <a:gd name="T73" fmla="*/ 108 h 426"/>
                <a:gd name="T74" fmla="*/ 84 w 565"/>
                <a:gd name="T75" fmla="*/ 101 h 426"/>
                <a:gd name="T76" fmla="*/ 89 w 565"/>
                <a:gd name="T77" fmla="*/ 97 h 426"/>
                <a:gd name="T78" fmla="*/ 87 w 565"/>
                <a:gd name="T79" fmla="*/ 97 h 426"/>
                <a:gd name="T80" fmla="*/ 82 w 565"/>
                <a:gd name="T81" fmla="*/ 97 h 426"/>
                <a:gd name="T82" fmla="*/ 84 w 565"/>
                <a:gd name="T83" fmla="*/ 93 h 426"/>
                <a:gd name="T84" fmla="*/ 564 w 565"/>
                <a:gd name="T85" fmla="*/ 93 h 426"/>
                <a:gd name="T86" fmla="*/ 85 w 565"/>
                <a:gd name="T87" fmla="*/ 93 h 426"/>
                <a:gd name="T88" fmla="*/ 69 w 565"/>
                <a:gd name="T89" fmla="*/ 91 h 426"/>
                <a:gd name="T90" fmla="*/ 73 w 565"/>
                <a:gd name="T91" fmla="*/ 88 h 426"/>
                <a:gd name="T92" fmla="*/ 556 w 565"/>
                <a:gd name="T93" fmla="*/ 58 h 426"/>
                <a:gd name="T94" fmla="*/ 54 w 565"/>
                <a:gd name="T95" fmla="*/ 46 h 426"/>
                <a:gd name="T96" fmla="*/ 45 w 565"/>
                <a:gd name="T97" fmla="*/ 38 h 426"/>
                <a:gd name="T98" fmla="*/ 536 w 565"/>
                <a:gd name="T99" fmla="*/ 37 h 426"/>
                <a:gd name="T100" fmla="*/ 529 w 565"/>
                <a:gd name="T101" fmla="*/ 33 h 426"/>
                <a:gd name="T102" fmla="*/ 540 w 565"/>
                <a:gd name="T103" fmla="*/ 31 h 426"/>
                <a:gd name="T104" fmla="*/ 536 w 565"/>
                <a:gd name="T105" fmla="*/ 29 h 426"/>
                <a:gd name="T106" fmla="*/ 529 w 565"/>
                <a:gd name="T107" fmla="*/ 27 h 426"/>
                <a:gd name="T108" fmla="*/ 21 w 565"/>
                <a:gd name="T109" fmla="*/ 13 h 426"/>
                <a:gd name="T110" fmla="*/ 7 w 565"/>
                <a:gd name="T111" fmla="*/ 7 h 426"/>
                <a:gd name="T112" fmla="*/ 25 w 565"/>
                <a:gd name="T113" fmla="*/ 7 h 426"/>
                <a:gd name="T114" fmla="*/ 0 w 565"/>
                <a:gd name="T115" fmla="*/ 7 h 426"/>
                <a:gd name="T116" fmla="*/ 0 w 565"/>
                <a:gd name="T117" fmla="*/ 7 h 426"/>
                <a:gd name="T118" fmla="*/ 7 w 565"/>
                <a:gd name="T119" fmla="*/ 4 h 426"/>
                <a:gd name="T120" fmla="*/ 503 w 565"/>
                <a:gd name="T121" fmla="*/ 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65" h="426">
                  <a:moveTo>
                    <a:pt x="266" y="426"/>
                  </a:moveTo>
                  <a:lnTo>
                    <a:pt x="266" y="424"/>
                  </a:lnTo>
                  <a:lnTo>
                    <a:pt x="266" y="426"/>
                  </a:lnTo>
                  <a:close/>
                  <a:moveTo>
                    <a:pt x="277" y="422"/>
                  </a:moveTo>
                  <a:lnTo>
                    <a:pt x="279" y="422"/>
                  </a:lnTo>
                  <a:lnTo>
                    <a:pt x="277" y="422"/>
                  </a:lnTo>
                  <a:close/>
                  <a:moveTo>
                    <a:pt x="277" y="420"/>
                  </a:moveTo>
                  <a:lnTo>
                    <a:pt x="277" y="422"/>
                  </a:lnTo>
                  <a:lnTo>
                    <a:pt x="277" y="420"/>
                  </a:lnTo>
                  <a:lnTo>
                    <a:pt x="275" y="420"/>
                  </a:lnTo>
                  <a:lnTo>
                    <a:pt x="277" y="420"/>
                  </a:lnTo>
                  <a:close/>
                  <a:moveTo>
                    <a:pt x="270" y="417"/>
                  </a:moveTo>
                  <a:lnTo>
                    <a:pt x="270" y="415"/>
                  </a:lnTo>
                  <a:lnTo>
                    <a:pt x="270" y="417"/>
                  </a:lnTo>
                  <a:lnTo>
                    <a:pt x="270" y="415"/>
                  </a:lnTo>
                  <a:lnTo>
                    <a:pt x="270" y="417"/>
                  </a:lnTo>
                  <a:lnTo>
                    <a:pt x="268" y="417"/>
                  </a:lnTo>
                  <a:lnTo>
                    <a:pt x="268" y="415"/>
                  </a:lnTo>
                  <a:lnTo>
                    <a:pt x="270" y="415"/>
                  </a:lnTo>
                  <a:lnTo>
                    <a:pt x="270" y="417"/>
                  </a:lnTo>
                  <a:close/>
                  <a:moveTo>
                    <a:pt x="264" y="415"/>
                  </a:moveTo>
                  <a:lnTo>
                    <a:pt x="264" y="413"/>
                  </a:lnTo>
                  <a:lnTo>
                    <a:pt x="264" y="415"/>
                  </a:lnTo>
                  <a:close/>
                  <a:moveTo>
                    <a:pt x="268" y="413"/>
                  </a:moveTo>
                  <a:lnTo>
                    <a:pt x="268" y="415"/>
                  </a:lnTo>
                  <a:lnTo>
                    <a:pt x="268" y="413"/>
                  </a:lnTo>
                  <a:lnTo>
                    <a:pt x="268" y="415"/>
                  </a:lnTo>
                  <a:lnTo>
                    <a:pt x="268" y="413"/>
                  </a:lnTo>
                  <a:close/>
                  <a:moveTo>
                    <a:pt x="262" y="413"/>
                  </a:moveTo>
                  <a:lnTo>
                    <a:pt x="262" y="411"/>
                  </a:lnTo>
                  <a:lnTo>
                    <a:pt x="262" y="413"/>
                  </a:lnTo>
                  <a:close/>
                  <a:moveTo>
                    <a:pt x="253" y="411"/>
                  </a:moveTo>
                  <a:lnTo>
                    <a:pt x="251" y="411"/>
                  </a:lnTo>
                  <a:lnTo>
                    <a:pt x="253" y="411"/>
                  </a:lnTo>
                  <a:close/>
                  <a:moveTo>
                    <a:pt x="286" y="411"/>
                  </a:moveTo>
                  <a:lnTo>
                    <a:pt x="288" y="411"/>
                  </a:lnTo>
                  <a:lnTo>
                    <a:pt x="286" y="411"/>
                  </a:lnTo>
                  <a:close/>
                  <a:moveTo>
                    <a:pt x="261" y="409"/>
                  </a:moveTo>
                  <a:lnTo>
                    <a:pt x="261" y="411"/>
                  </a:lnTo>
                  <a:lnTo>
                    <a:pt x="261" y="409"/>
                  </a:lnTo>
                  <a:lnTo>
                    <a:pt x="261" y="411"/>
                  </a:lnTo>
                  <a:lnTo>
                    <a:pt x="259" y="411"/>
                  </a:lnTo>
                  <a:lnTo>
                    <a:pt x="257" y="409"/>
                  </a:lnTo>
                  <a:lnTo>
                    <a:pt x="259" y="409"/>
                  </a:lnTo>
                  <a:lnTo>
                    <a:pt x="261" y="409"/>
                  </a:lnTo>
                  <a:close/>
                  <a:moveTo>
                    <a:pt x="275" y="409"/>
                  </a:moveTo>
                  <a:lnTo>
                    <a:pt x="273" y="409"/>
                  </a:lnTo>
                  <a:lnTo>
                    <a:pt x="275" y="409"/>
                  </a:lnTo>
                  <a:close/>
                  <a:moveTo>
                    <a:pt x="284" y="408"/>
                  </a:moveTo>
                  <a:lnTo>
                    <a:pt x="282" y="408"/>
                  </a:lnTo>
                  <a:lnTo>
                    <a:pt x="284" y="408"/>
                  </a:lnTo>
                  <a:close/>
                  <a:moveTo>
                    <a:pt x="268" y="408"/>
                  </a:moveTo>
                  <a:lnTo>
                    <a:pt x="268" y="409"/>
                  </a:lnTo>
                  <a:lnTo>
                    <a:pt x="268" y="408"/>
                  </a:lnTo>
                  <a:lnTo>
                    <a:pt x="268" y="409"/>
                  </a:lnTo>
                  <a:lnTo>
                    <a:pt x="268" y="408"/>
                  </a:lnTo>
                  <a:close/>
                  <a:moveTo>
                    <a:pt x="268" y="408"/>
                  </a:moveTo>
                  <a:lnTo>
                    <a:pt x="266" y="408"/>
                  </a:lnTo>
                  <a:lnTo>
                    <a:pt x="268" y="408"/>
                  </a:lnTo>
                  <a:close/>
                  <a:moveTo>
                    <a:pt x="259" y="408"/>
                  </a:moveTo>
                  <a:lnTo>
                    <a:pt x="257" y="408"/>
                  </a:lnTo>
                  <a:lnTo>
                    <a:pt x="259" y="408"/>
                  </a:lnTo>
                  <a:lnTo>
                    <a:pt x="257" y="408"/>
                  </a:lnTo>
                  <a:lnTo>
                    <a:pt x="259" y="408"/>
                  </a:lnTo>
                  <a:close/>
                  <a:moveTo>
                    <a:pt x="268" y="406"/>
                  </a:moveTo>
                  <a:lnTo>
                    <a:pt x="266" y="406"/>
                  </a:lnTo>
                  <a:lnTo>
                    <a:pt x="268" y="406"/>
                  </a:lnTo>
                  <a:close/>
                  <a:moveTo>
                    <a:pt x="253" y="404"/>
                  </a:moveTo>
                  <a:lnTo>
                    <a:pt x="253" y="406"/>
                  </a:lnTo>
                  <a:lnTo>
                    <a:pt x="253" y="404"/>
                  </a:lnTo>
                  <a:lnTo>
                    <a:pt x="251" y="404"/>
                  </a:lnTo>
                  <a:lnTo>
                    <a:pt x="253" y="404"/>
                  </a:lnTo>
                  <a:close/>
                  <a:moveTo>
                    <a:pt x="259" y="404"/>
                  </a:moveTo>
                  <a:lnTo>
                    <a:pt x="261" y="404"/>
                  </a:lnTo>
                  <a:lnTo>
                    <a:pt x="261" y="406"/>
                  </a:lnTo>
                  <a:lnTo>
                    <a:pt x="262" y="406"/>
                  </a:lnTo>
                  <a:lnTo>
                    <a:pt x="262" y="408"/>
                  </a:lnTo>
                  <a:lnTo>
                    <a:pt x="262" y="409"/>
                  </a:lnTo>
                  <a:lnTo>
                    <a:pt x="264" y="409"/>
                  </a:lnTo>
                  <a:lnTo>
                    <a:pt x="266" y="409"/>
                  </a:lnTo>
                  <a:lnTo>
                    <a:pt x="268" y="409"/>
                  </a:lnTo>
                  <a:lnTo>
                    <a:pt x="268" y="411"/>
                  </a:lnTo>
                  <a:lnTo>
                    <a:pt x="270" y="409"/>
                  </a:lnTo>
                  <a:lnTo>
                    <a:pt x="270" y="411"/>
                  </a:lnTo>
                  <a:lnTo>
                    <a:pt x="270" y="409"/>
                  </a:lnTo>
                  <a:lnTo>
                    <a:pt x="268" y="409"/>
                  </a:lnTo>
                  <a:lnTo>
                    <a:pt x="270" y="409"/>
                  </a:lnTo>
                  <a:lnTo>
                    <a:pt x="270" y="408"/>
                  </a:lnTo>
                  <a:lnTo>
                    <a:pt x="270" y="406"/>
                  </a:lnTo>
                  <a:lnTo>
                    <a:pt x="270" y="408"/>
                  </a:lnTo>
                  <a:lnTo>
                    <a:pt x="272" y="408"/>
                  </a:lnTo>
                  <a:lnTo>
                    <a:pt x="270" y="408"/>
                  </a:lnTo>
                  <a:lnTo>
                    <a:pt x="272" y="408"/>
                  </a:lnTo>
                  <a:lnTo>
                    <a:pt x="272" y="409"/>
                  </a:lnTo>
                  <a:lnTo>
                    <a:pt x="273" y="409"/>
                  </a:lnTo>
                  <a:lnTo>
                    <a:pt x="273" y="411"/>
                  </a:lnTo>
                  <a:lnTo>
                    <a:pt x="273" y="415"/>
                  </a:lnTo>
                  <a:lnTo>
                    <a:pt x="272" y="415"/>
                  </a:lnTo>
                  <a:lnTo>
                    <a:pt x="272" y="413"/>
                  </a:lnTo>
                  <a:lnTo>
                    <a:pt x="270" y="413"/>
                  </a:lnTo>
                  <a:lnTo>
                    <a:pt x="272" y="413"/>
                  </a:lnTo>
                  <a:lnTo>
                    <a:pt x="272" y="411"/>
                  </a:lnTo>
                  <a:lnTo>
                    <a:pt x="270" y="411"/>
                  </a:lnTo>
                  <a:lnTo>
                    <a:pt x="268" y="411"/>
                  </a:lnTo>
                  <a:lnTo>
                    <a:pt x="266" y="411"/>
                  </a:lnTo>
                  <a:lnTo>
                    <a:pt x="264" y="411"/>
                  </a:lnTo>
                  <a:lnTo>
                    <a:pt x="262" y="409"/>
                  </a:lnTo>
                  <a:lnTo>
                    <a:pt x="261" y="409"/>
                  </a:lnTo>
                  <a:lnTo>
                    <a:pt x="261" y="408"/>
                  </a:lnTo>
                  <a:lnTo>
                    <a:pt x="259" y="408"/>
                  </a:lnTo>
                  <a:lnTo>
                    <a:pt x="261" y="408"/>
                  </a:lnTo>
                  <a:lnTo>
                    <a:pt x="259" y="408"/>
                  </a:lnTo>
                  <a:lnTo>
                    <a:pt x="259" y="406"/>
                  </a:lnTo>
                  <a:lnTo>
                    <a:pt x="259" y="404"/>
                  </a:lnTo>
                  <a:close/>
                  <a:moveTo>
                    <a:pt x="253" y="408"/>
                  </a:moveTo>
                  <a:lnTo>
                    <a:pt x="253" y="406"/>
                  </a:lnTo>
                  <a:lnTo>
                    <a:pt x="251" y="406"/>
                  </a:lnTo>
                  <a:lnTo>
                    <a:pt x="253" y="406"/>
                  </a:lnTo>
                  <a:lnTo>
                    <a:pt x="251" y="406"/>
                  </a:lnTo>
                  <a:lnTo>
                    <a:pt x="251" y="404"/>
                  </a:lnTo>
                  <a:lnTo>
                    <a:pt x="253" y="404"/>
                  </a:lnTo>
                  <a:lnTo>
                    <a:pt x="253" y="406"/>
                  </a:lnTo>
                  <a:lnTo>
                    <a:pt x="253" y="408"/>
                  </a:lnTo>
                  <a:close/>
                  <a:moveTo>
                    <a:pt x="257" y="404"/>
                  </a:moveTo>
                  <a:lnTo>
                    <a:pt x="257" y="402"/>
                  </a:lnTo>
                  <a:lnTo>
                    <a:pt x="257" y="404"/>
                  </a:lnTo>
                  <a:close/>
                  <a:moveTo>
                    <a:pt x="264" y="404"/>
                  </a:moveTo>
                  <a:lnTo>
                    <a:pt x="266" y="404"/>
                  </a:lnTo>
                  <a:lnTo>
                    <a:pt x="266" y="406"/>
                  </a:lnTo>
                  <a:lnTo>
                    <a:pt x="264" y="406"/>
                  </a:lnTo>
                  <a:lnTo>
                    <a:pt x="266" y="406"/>
                  </a:lnTo>
                  <a:lnTo>
                    <a:pt x="266" y="408"/>
                  </a:lnTo>
                  <a:lnTo>
                    <a:pt x="268" y="408"/>
                  </a:lnTo>
                  <a:lnTo>
                    <a:pt x="268" y="409"/>
                  </a:lnTo>
                  <a:lnTo>
                    <a:pt x="266" y="409"/>
                  </a:lnTo>
                  <a:lnTo>
                    <a:pt x="266" y="408"/>
                  </a:lnTo>
                  <a:lnTo>
                    <a:pt x="264" y="408"/>
                  </a:lnTo>
                  <a:lnTo>
                    <a:pt x="262" y="408"/>
                  </a:lnTo>
                  <a:lnTo>
                    <a:pt x="262" y="406"/>
                  </a:lnTo>
                  <a:lnTo>
                    <a:pt x="262" y="404"/>
                  </a:lnTo>
                  <a:lnTo>
                    <a:pt x="261" y="404"/>
                  </a:lnTo>
                  <a:lnTo>
                    <a:pt x="262" y="404"/>
                  </a:lnTo>
                  <a:lnTo>
                    <a:pt x="262" y="402"/>
                  </a:lnTo>
                  <a:lnTo>
                    <a:pt x="264" y="402"/>
                  </a:lnTo>
                  <a:lnTo>
                    <a:pt x="266" y="402"/>
                  </a:lnTo>
                  <a:lnTo>
                    <a:pt x="264" y="402"/>
                  </a:lnTo>
                  <a:lnTo>
                    <a:pt x="264" y="404"/>
                  </a:lnTo>
                  <a:close/>
                  <a:moveTo>
                    <a:pt x="255" y="404"/>
                  </a:moveTo>
                  <a:lnTo>
                    <a:pt x="255" y="402"/>
                  </a:lnTo>
                  <a:lnTo>
                    <a:pt x="257" y="402"/>
                  </a:lnTo>
                  <a:lnTo>
                    <a:pt x="257" y="404"/>
                  </a:lnTo>
                  <a:lnTo>
                    <a:pt x="255" y="404"/>
                  </a:lnTo>
                  <a:close/>
                  <a:moveTo>
                    <a:pt x="259" y="400"/>
                  </a:moveTo>
                  <a:lnTo>
                    <a:pt x="261" y="400"/>
                  </a:lnTo>
                  <a:lnTo>
                    <a:pt x="261" y="402"/>
                  </a:lnTo>
                  <a:lnTo>
                    <a:pt x="259" y="402"/>
                  </a:lnTo>
                  <a:lnTo>
                    <a:pt x="261" y="402"/>
                  </a:lnTo>
                  <a:lnTo>
                    <a:pt x="261" y="400"/>
                  </a:lnTo>
                  <a:lnTo>
                    <a:pt x="259" y="400"/>
                  </a:lnTo>
                  <a:close/>
                  <a:moveTo>
                    <a:pt x="262" y="400"/>
                  </a:moveTo>
                  <a:lnTo>
                    <a:pt x="264" y="400"/>
                  </a:lnTo>
                  <a:lnTo>
                    <a:pt x="264" y="402"/>
                  </a:lnTo>
                  <a:lnTo>
                    <a:pt x="266" y="402"/>
                  </a:lnTo>
                  <a:lnTo>
                    <a:pt x="264" y="402"/>
                  </a:lnTo>
                  <a:lnTo>
                    <a:pt x="264" y="400"/>
                  </a:lnTo>
                  <a:lnTo>
                    <a:pt x="262" y="400"/>
                  </a:lnTo>
                  <a:close/>
                  <a:moveTo>
                    <a:pt x="259" y="398"/>
                  </a:moveTo>
                  <a:lnTo>
                    <a:pt x="257" y="398"/>
                  </a:lnTo>
                  <a:lnTo>
                    <a:pt x="259" y="398"/>
                  </a:lnTo>
                  <a:close/>
                  <a:moveTo>
                    <a:pt x="264" y="398"/>
                  </a:moveTo>
                  <a:lnTo>
                    <a:pt x="264" y="397"/>
                  </a:lnTo>
                  <a:lnTo>
                    <a:pt x="264" y="398"/>
                  </a:lnTo>
                  <a:close/>
                  <a:moveTo>
                    <a:pt x="251" y="358"/>
                  </a:moveTo>
                  <a:lnTo>
                    <a:pt x="251" y="360"/>
                  </a:lnTo>
                  <a:lnTo>
                    <a:pt x="251" y="358"/>
                  </a:lnTo>
                  <a:lnTo>
                    <a:pt x="250" y="358"/>
                  </a:lnTo>
                  <a:lnTo>
                    <a:pt x="251" y="358"/>
                  </a:lnTo>
                  <a:close/>
                  <a:moveTo>
                    <a:pt x="241" y="349"/>
                  </a:moveTo>
                  <a:lnTo>
                    <a:pt x="239" y="349"/>
                  </a:lnTo>
                  <a:lnTo>
                    <a:pt x="241" y="349"/>
                  </a:lnTo>
                  <a:close/>
                  <a:moveTo>
                    <a:pt x="235" y="345"/>
                  </a:moveTo>
                  <a:lnTo>
                    <a:pt x="233" y="347"/>
                  </a:lnTo>
                  <a:lnTo>
                    <a:pt x="233" y="345"/>
                  </a:lnTo>
                  <a:lnTo>
                    <a:pt x="235" y="345"/>
                  </a:lnTo>
                  <a:close/>
                  <a:moveTo>
                    <a:pt x="233" y="344"/>
                  </a:moveTo>
                  <a:lnTo>
                    <a:pt x="233" y="342"/>
                  </a:lnTo>
                  <a:lnTo>
                    <a:pt x="233" y="344"/>
                  </a:lnTo>
                  <a:lnTo>
                    <a:pt x="235" y="344"/>
                  </a:lnTo>
                  <a:lnTo>
                    <a:pt x="233" y="344"/>
                  </a:lnTo>
                  <a:lnTo>
                    <a:pt x="235" y="344"/>
                  </a:lnTo>
                  <a:lnTo>
                    <a:pt x="233" y="344"/>
                  </a:lnTo>
                  <a:close/>
                  <a:moveTo>
                    <a:pt x="228" y="316"/>
                  </a:moveTo>
                  <a:lnTo>
                    <a:pt x="228" y="318"/>
                  </a:lnTo>
                  <a:lnTo>
                    <a:pt x="228" y="316"/>
                  </a:lnTo>
                  <a:close/>
                  <a:moveTo>
                    <a:pt x="226" y="314"/>
                  </a:moveTo>
                  <a:lnTo>
                    <a:pt x="226" y="313"/>
                  </a:lnTo>
                  <a:lnTo>
                    <a:pt x="224" y="313"/>
                  </a:lnTo>
                  <a:lnTo>
                    <a:pt x="226" y="313"/>
                  </a:lnTo>
                  <a:lnTo>
                    <a:pt x="224" y="313"/>
                  </a:lnTo>
                  <a:lnTo>
                    <a:pt x="224" y="311"/>
                  </a:lnTo>
                  <a:lnTo>
                    <a:pt x="226" y="311"/>
                  </a:lnTo>
                  <a:lnTo>
                    <a:pt x="226" y="313"/>
                  </a:lnTo>
                  <a:lnTo>
                    <a:pt x="224" y="313"/>
                  </a:lnTo>
                  <a:lnTo>
                    <a:pt x="226" y="313"/>
                  </a:lnTo>
                  <a:lnTo>
                    <a:pt x="226" y="314"/>
                  </a:lnTo>
                  <a:close/>
                  <a:moveTo>
                    <a:pt x="217" y="305"/>
                  </a:moveTo>
                  <a:lnTo>
                    <a:pt x="219" y="305"/>
                  </a:lnTo>
                  <a:lnTo>
                    <a:pt x="219" y="307"/>
                  </a:lnTo>
                  <a:lnTo>
                    <a:pt x="217" y="307"/>
                  </a:lnTo>
                  <a:lnTo>
                    <a:pt x="217" y="305"/>
                  </a:lnTo>
                  <a:close/>
                  <a:moveTo>
                    <a:pt x="222" y="305"/>
                  </a:moveTo>
                  <a:lnTo>
                    <a:pt x="222" y="303"/>
                  </a:lnTo>
                  <a:lnTo>
                    <a:pt x="222" y="305"/>
                  </a:lnTo>
                  <a:close/>
                  <a:moveTo>
                    <a:pt x="200" y="294"/>
                  </a:moveTo>
                  <a:lnTo>
                    <a:pt x="200" y="292"/>
                  </a:lnTo>
                  <a:lnTo>
                    <a:pt x="200" y="294"/>
                  </a:lnTo>
                  <a:close/>
                  <a:moveTo>
                    <a:pt x="202" y="287"/>
                  </a:moveTo>
                  <a:lnTo>
                    <a:pt x="204" y="287"/>
                  </a:lnTo>
                  <a:lnTo>
                    <a:pt x="202" y="287"/>
                  </a:lnTo>
                  <a:close/>
                  <a:moveTo>
                    <a:pt x="195" y="283"/>
                  </a:moveTo>
                  <a:lnTo>
                    <a:pt x="197" y="283"/>
                  </a:lnTo>
                  <a:lnTo>
                    <a:pt x="199" y="283"/>
                  </a:lnTo>
                  <a:lnTo>
                    <a:pt x="197" y="283"/>
                  </a:lnTo>
                  <a:lnTo>
                    <a:pt x="199" y="283"/>
                  </a:lnTo>
                  <a:lnTo>
                    <a:pt x="199" y="285"/>
                  </a:lnTo>
                  <a:lnTo>
                    <a:pt x="200" y="285"/>
                  </a:lnTo>
                  <a:lnTo>
                    <a:pt x="202" y="287"/>
                  </a:lnTo>
                  <a:lnTo>
                    <a:pt x="200" y="285"/>
                  </a:lnTo>
                  <a:lnTo>
                    <a:pt x="199" y="285"/>
                  </a:lnTo>
                  <a:lnTo>
                    <a:pt x="197" y="285"/>
                  </a:lnTo>
                  <a:lnTo>
                    <a:pt x="197" y="283"/>
                  </a:lnTo>
                  <a:lnTo>
                    <a:pt x="195" y="283"/>
                  </a:lnTo>
                  <a:close/>
                  <a:moveTo>
                    <a:pt x="197" y="283"/>
                  </a:moveTo>
                  <a:lnTo>
                    <a:pt x="199" y="283"/>
                  </a:lnTo>
                  <a:lnTo>
                    <a:pt x="197" y="283"/>
                  </a:lnTo>
                  <a:close/>
                  <a:moveTo>
                    <a:pt x="157" y="188"/>
                  </a:moveTo>
                  <a:lnTo>
                    <a:pt x="158" y="190"/>
                  </a:lnTo>
                  <a:lnTo>
                    <a:pt x="157" y="190"/>
                  </a:lnTo>
                  <a:lnTo>
                    <a:pt x="157" y="188"/>
                  </a:lnTo>
                  <a:close/>
                  <a:moveTo>
                    <a:pt x="155" y="188"/>
                  </a:moveTo>
                  <a:lnTo>
                    <a:pt x="157" y="188"/>
                  </a:lnTo>
                  <a:lnTo>
                    <a:pt x="155" y="188"/>
                  </a:lnTo>
                  <a:lnTo>
                    <a:pt x="155" y="186"/>
                  </a:lnTo>
                  <a:lnTo>
                    <a:pt x="155" y="188"/>
                  </a:lnTo>
                  <a:close/>
                  <a:moveTo>
                    <a:pt x="155" y="186"/>
                  </a:moveTo>
                  <a:lnTo>
                    <a:pt x="155" y="188"/>
                  </a:lnTo>
                  <a:lnTo>
                    <a:pt x="155" y="186"/>
                  </a:lnTo>
                  <a:close/>
                  <a:moveTo>
                    <a:pt x="127" y="146"/>
                  </a:moveTo>
                  <a:lnTo>
                    <a:pt x="127" y="148"/>
                  </a:lnTo>
                  <a:lnTo>
                    <a:pt x="126" y="146"/>
                  </a:lnTo>
                  <a:lnTo>
                    <a:pt x="127" y="146"/>
                  </a:lnTo>
                  <a:close/>
                  <a:moveTo>
                    <a:pt x="93" y="115"/>
                  </a:moveTo>
                  <a:lnTo>
                    <a:pt x="91" y="115"/>
                  </a:lnTo>
                  <a:lnTo>
                    <a:pt x="91" y="113"/>
                  </a:lnTo>
                  <a:lnTo>
                    <a:pt x="91" y="115"/>
                  </a:lnTo>
                  <a:lnTo>
                    <a:pt x="93" y="115"/>
                  </a:lnTo>
                  <a:close/>
                  <a:moveTo>
                    <a:pt x="95" y="108"/>
                  </a:moveTo>
                  <a:lnTo>
                    <a:pt x="95" y="106"/>
                  </a:lnTo>
                  <a:lnTo>
                    <a:pt x="95" y="108"/>
                  </a:lnTo>
                  <a:close/>
                  <a:moveTo>
                    <a:pt x="84" y="99"/>
                  </a:moveTo>
                  <a:lnTo>
                    <a:pt x="85" y="99"/>
                  </a:lnTo>
                  <a:lnTo>
                    <a:pt x="85" y="101"/>
                  </a:lnTo>
                  <a:lnTo>
                    <a:pt x="84" y="101"/>
                  </a:lnTo>
                  <a:lnTo>
                    <a:pt x="85" y="101"/>
                  </a:lnTo>
                  <a:lnTo>
                    <a:pt x="84" y="99"/>
                  </a:lnTo>
                  <a:lnTo>
                    <a:pt x="84" y="101"/>
                  </a:lnTo>
                  <a:lnTo>
                    <a:pt x="84" y="99"/>
                  </a:lnTo>
                  <a:lnTo>
                    <a:pt x="82" y="99"/>
                  </a:lnTo>
                  <a:lnTo>
                    <a:pt x="84" y="99"/>
                  </a:lnTo>
                  <a:lnTo>
                    <a:pt x="82" y="99"/>
                  </a:lnTo>
                  <a:lnTo>
                    <a:pt x="84" y="99"/>
                  </a:lnTo>
                  <a:close/>
                  <a:moveTo>
                    <a:pt x="87" y="97"/>
                  </a:moveTo>
                  <a:lnTo>
                    <a:pt x="89" y="97"/>
                  </a:lnTo>
                  <a:lnTo>
                    <a:pt x="87" y="97"/>
                  </a:lnTo>
                  <a:lnTo>
                    <a:pt x="89" y="97"/>
                  </a:lnTo>
                  <a:lnTo>
                    <a:pt x="89" y="99"/>
                  </a:lnTo>
                  <a:lnTo>
                    <a:pt x="89" y="97"/>
                  </a:lnTo>
                  <a:lnTo>
                    <a:pt x="89" y="99"/>
                  </a:lnTo>
                  <a:lnTo>
                    <a:pt x="87" y="99"/>
                  </a:lnTo>
                  <a:lnTo>
                    <a:pt x="87" y="97"/>
                  </a:lnTo>
                  <a:lnTo>
                    <a:pt x="87" y="99"/>
                  </a:lnTo>
                  <a:lnTo>
                    <a:pt x="87" y="97"/>
                  </a:lnTo>
                  <a:close/>
                  <a:moveTo>
                    <a:pt x="84" y="97"/>
                  </a:moveTo>
                  <a:lnTo>
                    <a:pt x="82" y="97"/>
                  </a:lnTo>
                  <a:lnTo>
                    <a:pt x="84" y="97"/>
                  </a:lnTo>
                  <a:close/>
                  <a:moveTo>
                    <a:pt x="82" y="95"/>
                  </a:moveTo>
                  <a:lnTo>
                    <a:pt x="82" y="97"/>
                  </a:lnTo>
                  <a:lnTo>
                    <a:pt x="82" y="95"/>
                  </a:lnTo>
                  <a:close/>
                  <a:moveTo>
                    <a:pt x="87" y="95"/>
                  </a:moveTo>
                  <a:lnTo>
                    <a:pt x="87" y="97"/>
                  </a:lnTo>
                  <a:lnTo>
                    <a:pt x="87" y="95"/>
                  </a:lnTo>
                  <a:lnTo>
                    <a:pt x="85" y="95"/>
                  </a:lnTo>
                  <a:lnTo>
                    <a:pt x="87" y="95"/>
                  </a:lnTo>
                  <a:close/>
                  <a:moveTo>
                    <a:pt x="84" y="93"/>
                  </a:moveTo>
                  <a:lnTo>
                    <a:pt x="84" y="95"/>
                  </a:lnTo>
                  <a:lnTo>
                    <a:pt x="84" y="93"/>
                  </a:lnTo>
                  <a:lnTo>
                    <a:pt x="84" y="95"/>
                  </a:lnTo>
                  <a:lnTo>
                    <a:pt x="82" y="95"/>
                  </a:lnTo>
                  <a:lnTo>
                    <a:pt x="82" y="93"/>
                  </a:lnTo>
                  <a:lnTo>
                    <a:pt x="84" y="93"/>
                  </a:lnTo>
                  <a:close/>
                  <a:moveTo>
                    <a:pt x="564" y="93"/>
                  </a:moveTo>
                  <a:lnTo>
                    <a:pt x="565" y="93"/>
                  </a:lnTo>
                  <a:lnTo>
                    <a:pt x="565" y="95"/>
                  </a:lnTo>
                  <a:lnTo>
                    <a:pt x="565" y="93"/>
                  </a:lnTo>
                  <a:lnTo>
                    <a:pt x="564" y="93"/>
                  </a:lnTo>
                  <a:close/>
                  <a:moveTo>
                    <a:pt x="85" y="93"/>
                  </a:moveTo>
                  <a:lnTo>
                    <a:pt x="85" y="95"/>
                  </a:lnTo>
                  <a:lnTo>
                    <a:pt x="85" y="93"/>
                  </a:lnTo>
                  <a:close/>
                  <a:moveTo>
                    <a:pt x="85" y="93"/>
                  </a:moveTo>
                  <a:lnTo>
                    <a:pt x="85" y="91"/>
                  </a:lnTo>
                  <a:lnTo>
                    <a:pt x="85" y="93"/>
                  </a:lnTo>
                  <a:close/>
                  <a:moveTo>
                    <a:pt x="71" y="91"/>
                  </a:moveTo>
                  <a:lnTo>
                    <a:pt x="73" y="91"/>
                  </a:lnTo>
                  <a:lnTo>
                    <a:pt x="71" y="91"/>
                  </a:lnTo>
                  <a:lnTo>
                    <a:pt x="69" y="91"/>
                  </a:lnTo>
                  <a:lnTo>
                    <a:pt x="71" y="90"/>
                  </a:lnTo>
                  <a:lnTo>
                    <a:pt x="71" y="91"/>
                  </a:lnTo>
                  <a:close/>
                  <a:moveTo>
                    <a:pt x="73" y="88"/>
                  </a:moveTo>
                  <a:lnTo>
                    <a:pt x="73" y="86"/>
                  </a:lnTo>
                  <a:lnTo>
                    <a:pt x="73" y="88"/>
                  </a:lnTo>
                  <a:lnTo>
                    <a:pt x="74" y="88"/>
                  </a:lnTo>
                  <a:lnTo>
                    <a:pt x="73" y="88"/>
                  </a:lnTo>
                  <a:lnTo>
                    <a:pt x="73" y="86"/>
                  </a:lnTo>
                  <a:lnTo>
                    <a:pt x="73" y="88"/>
                  </a:lnTo>
                  <a:close/>
                  <a:moveTo>
                    <a:pt x="67" y="71"/>
                  </a:moveTo>
                  <a:lnTo>
                    <a:pt x="65" y="71"/>
                  </a:lnTo>
                  <a:lnTo>
                    <a:pt x="67" y="71"/>
                  </a:lnTo>
                  <a:close/>
                  <a:moveTo>
                    <a:pt x="556" y="57"/>
                  </a:moveTo>
                  <a:lnTo>
                    <a:pt x="556" y="58"/>
                  </a:lnTo>
                  <a:lnTo>
                    <a:pt x="554" y="58"/>
                  </a:lnTo>
                  <a:lnTo>
                    <a:pt x="554" y="57"/>
                  </a:lnTo>
                  <a:lnTo>
                    <a:pt x="554" y="58"/>
                  </a:lnTo>
                  <a:lnTo>
                    <a:pt x="554" y="57"/>
                  </a:lnTo>
                  <a:lnTo>
                    <a:pt x="556" y="57"/>
                  </a:lnTo>
                  <a:close/>
                  <a:moveTo>
                    <a:pt x="53" y="46"/>
                  </a:moveTo>
                  <a:lnTo>
                    <a:pt x="54" y="46"/>
                  </a:lnTo>
                  <a:lnTo>
                    <a:pt x="53" y="46"/>
                  </a:lnTo>
                  <a:close/>
                  <a:moveTo>
                    <a:pt x="538" y="38"/>
                  </a:moveTo>
                  <a:lnTo>
                    <a:pt x="538" y="37"/>
                  </a:lnTo>
                  <a:lnTo>
                    <a:pt x="538" y="38"/>
                  </a:lnTo>
                  <a:close/>
                  <a:moveTo>
                    <a:pt x="43" y="37"/>
                  </a:moveTo>
                  <a:lnTo>
                    <a:pt x="43" y="38"/>
                  </a:lnTo>
                  <a:lnTo>
                    <a:pt x="45" y="38"/>
                  </a:lnTo>
                  <a:lnTo>
                    <a:pt x="43" y="38"/>
                  </a:lnTo>
                  <a:lnTo>
                    <a:pt x="43" y="37"/>
                  </a:lnTo>
                  <a:close/>
                  <a:moveTo>
                    <a:pt x="536" y="37"/>
                  </a:moveTo>
                  <a:lnTo>
                    <a:pt x="536" y="38"/>
                  </a:lnTo>
                  <a:lnTo>
                    <a:pt x="536" y="37"/>
                  </a:lnTo>
                  <a:lnTo>
                    <a:pt x="534" y="37"/>
                  </a:lnTo>
                  <a:lnTo>
                    <a:pt x="536" y="37"/>
                  </a:lnTo>
                  <a:close/>
                  <a:moveTo>
                    <a:pt x="531" y="35"/>
                  </a:moveTo>
                  <a:lnTo>
                    <a:pt x="529" y="35"/>
                  </a:lnTo>
                  <a:lnTo>
                    <a:pt x="531" y="35"/>
                  </a:lnTo>
                  <a:lnTo>
                    <a:pt x="531" y="33"/>
                  </a:lnTo>
                  <a:lnTo>
                    <a:pt x="531" y="35"/>
                  </a:lnTo>
                  <a:close/>
                  <a:moveTo>
                    <a:pt x="531" y="33"/>
                  </a:moveTo>
                  <a:lnTo>
                    <a:pt x="529" y="33"/>
                  </a:lnTo>
                  <a:lnTo>
                    <a:pt x="529" y="35"/>
                  </a:lnTo>
                  <a:lnTo>
                    <a:pt x="529" y="33"/>
                  </a:lnTo>
                  <a:lnTo>
                    <a:pt x="531" y="33"/>
                  </a:lnTo>
                  <a:close/>
                  <a:moveTo>
                    <a:pt x="536" y="29"/>
                  </a:moveTo>
                  <a:lnTo>
                    <a:pt x="538" y="29"/>
                  </a:lnTo>
                  <a:lnTo>
                    <a:pt x="538" y="31"/>
                  </a:lnTo>
                  <a:lnTo>
                    <a:pt x="540" y="31"/>
                  </a:lnTo>
                  <a:lnTo>
                    <a:pt x="542" y="31"/>
                  </a:lnTo>
                  <a:lnTo>
                    <a:pt x="540" y="31"/>
                  </a:lnTo>
                  <a:lnTo>
                    <a:pt x="538" y="31"/>
                  </a:lnTo>
                  <a:lnTo>
                    <a:pt x="536" y="31"/>
                  </a:lnTo>
                  <a:lnTo>
                    <a:pt x="538" y="31"/>
                  </a:lnTo>
                  <a:lnTo>
                    <a:pt x="536" y="31"/>
                  </a:lnTo>
                  <a:lnTo>
                    <a:pt x="536" y="29"/>
                  </a:lnTo>
                  <a:lnTo>
                    <a:pt x="536" y="31"/>
                  </a:lnTo>
                  <a:lnTo>
                    <a:pt x="534" y="31"/>
                  </a:lnTo>
                  <a:lnTo>
                    <a:pt x="534" y="33"/>
                  </a:lnTo>
                  <a:lnTo>
                    <a:pt x="534" y="31"/>
                  </a:lnTo>
                  <a:lnTo>
                    <a:pt x="534" y="29"/>
                  </a:lnTo>
                  <a:lnTo>
                    <a:pt x="536" y="29"/>
                  </a:lnTo>
                  <a:close/>
                  <a:moveTo>
                    <a:pt x="529" y="27"/>
                  </a:moveTo>
                  <a:lnTo>
                    <a:pt x="529" y="29"/>
                  </a:lnTo>
                  <a:lnTo>
                    <a:pt x="527" y="29"/>
                  </a:lnTo>
                  <a:lnTo>
                    <a:pt x="529" y="29"/>
                  </a:lnTo>
                  <a:lnTo>
                    <a:pt x="529" y="27"/>
                  </a:lnTo>
                  <a:lnTo>
                    <a:pt x="529" y="29"/>
                  </a:lnTo>
                  <a:lnTo>
                    <a:pt x="529" y="27"/>
                  </a:lnTo>
                  <a:close/>
                  <a:moveTo>
                    <a:pt x="21" y="13"/>
                  </a:moveTo>
                  <a:lnTo>
                    <a:pt x="21" y="15"/>
                  </a:lnTo>
                  <a:lnTo>
                    <a:pt x="21" y="13"/>
                  </a:lnTo>
                  <a:close/>
                  <a:moveTo>
                    <a:pt x="14" y="9"/>
                  </a:moveTo>
                  <a:lnTo>
                    <a:pt x="12" y="9"/>
                  </a:lnTo>
                  <a:lnTo>
                    <a:pt x="14" y="9"/>
                  </a:lnTo>
                  <a:close/>
                  <a:moveTo>
                    <a:pt x="5" y="7"/>
                  </a:moveTo>
                  <a:lnTo>
                    <a:pt x="7" y="7"/>
                  </a:lnTo>
                  <a:lnTo>
                    <a:pt x="7" y="9"/>
                  </a:lnTo>
                  <a:lnTo>
                    <a:pt x="5" y="9"/>
                  </a:lnTo>
                  <a:lnTo>
                    <a:pt x="7" y="9"/>
                  </a:lnTo>
                  <a:lnTo>
                    <a:pt x="5" y="9"/>
                  </a:lnTo>
                  <a:lnTo>
                    <a:pt x="5" y="7"/>
                  </a:lnTo>
                  <a:close/>
                  <a:moveTo>
                    <a:pt x="23" y="7"/>
                  </a:moveTo>
                  <a:lnTo>
                    <a:pt x="25" y="7"/>
                  </a:lnTo>
                  <a:lnTo>
                    <a:pt x="25" y="9"/>
                  </a:lnTo>
                  <a:lnTo>
                    <a:pt x="23" y="9"/>
                  </a:lnTo>
                  <a:lnTo>
                    <a:pt x="23" y="7"/>
                  </a:lnTo>
                  <a:close/>
                  <a:moveTo>
                    <a:pt x="1" y="5"/>
                  </a:moveTo>
                  <a:lnTo>
                    <a:pt x="1" y="7"/>
                  </a:lnTo>
                  <a:lnTo>
                    <a:pt x="0" y="5"/>
                  </a:lnTo>
                  <a:lnTo>
                    <a:pt x="0" y="7"/>
                  </a:lnTo>
                  <a:lnTo>
                    <a:pt x="1" y="7"/>
                  </a:lnTo>
                  <a:lnTo>
                    <a:pt x="3" y="9"/>
                  </a:lnTo>
                  <a:lnTo>
                    <a:pt x="1" y="9"/>
                  </a:lnTo>
                  <a:lnTo>
                    <a:pt x="0" y="9"/>
                  </a:lnTo>
                  <a:lnTo>
                    <a:pt x="0" y="7"/>
                  </a:lnTo>
                  <a:lnTo>
                    <a:pt x="0" y="5"/>
                  </a:lnTo>
                  <a:lnTo>
                    <a:pt x="0" y="7"/>
                  </a:lnTo>
                  <a:lnTo>
                    <a:pt x="0" y="5"/>
                  </a:lnTo>
                  <a:lnTo>
                    <a:pt x="1" y="5"/>
                  </a:lnTo>
                  <a:close/>
                  <a:moveTo>
                    <a:pt x="7" y="4"/>
                  </a:moveTo>
                  <a:lnTo>
                    <a:pt x="7" y="5"/>
                  </a:lnTo>
                  <a:lnTo>
                    <a:pt x="7" y="4"/>
                  </a:lnTo>
                  <a:lnTo>
                    <a:pt x="7" y="5"/>
                  </a:lnTo>
                  <a:lnTo>
                    <a:pt x="7" y="4"/>
                  </a:lnTo>
                  <a:close/>
                  <a:moveTo>
                    <a:pt x="5" y="4"/>
                  </a:moveTo>
                  <a:lnTo>
                    <a:pt x="5" y="5"/>
                  </a:lnTo>
                  <a:lnTo>
                    <a:pt x="5" y="4"/>
                  </a:lnTo>
                  <a:close/>
                  <a:moveTo>
                    <a:pt x="9" y="4"/>
                  </a:moveTo>
                  <a:lnTo>
                    <a:pt x="7" y="4"/>
                  </a:lnTo>
                  <a:lnTo>
                    <a:pt x="9" y="4"/>
                  </a:lnTo>
                  <a:close/>
                  <a:moveTo>
                    <a:pt x="503" y="0"/>
                  </a:moveTo>
                  <a:lnTo>
                    <a:pt x="505" y="0"/>
                  </a:lnTo>
                  <a:lnTo>
                    <a:pt x="503" y="0"/>
                  </a:lnTo>
                  <a:close/>
                </a:path>
              </a:pathLst>
            </a:custGeom>
            <a:grpFill/>
            <a:ln w="3175" cap="rnd" cmpd="sng">
              <a:solidFill>
                <a:schemeClr val="bg1"/>
              </a:solidFill>
              <a:prstDash val="solid"/>
              <a:round/>
              <a:headEnd type="none" w="med" len="med"/>
              <a:tailEnd type="none" w="med" len="med"/>
            </a:ln>
            <a:effectLst/>
          </p:spPr>
          <p:txBody>
            <a:bodyPr/>
            <a:lstStyle/>
            <a:p>
              <a:endParaRPr lang="en-US" dirty="0">
                <a:solidFill>
                  <a:srgbClr val="000000"/>
                </a:solidFill>
              </a:endParaRPr>
            </a:p>
          </p:txBody>
        </p:sp>
        <p:sp>
          <p:nvSpPr>
            <p:cNvPr id="160" name="Freeform 159"/>
            <p:cNvSpPr>
              <a:spLocks noEditPoints="1"/>
            </p:cNvSpPr>
            <p:nvPr/>
          </p:nvSpPr>
          <p:spPr bwMode="auto">
            <a:xfrm>
              <a:off x="5851226" y="4956806"/>
              <a:ext cx="28915" cy="19880"/>
            </a:xfrm>
            <a:custGeom>
              <a:avLst/>
              <a:gdLst>
                <a:gd name="T0" fmla="*/ 5 w 16"/>
                <a:gd name="T1" fmla="*/ 11 h 11"/>
                <a:gd name="T2" fmla="*/ 7 w 16"/>
                <a:gd name="T3" fmla="*/ 11 h 11"/>
                <a:gd name="T4" fmla="*/ 7 w 16"/>
                <a:gd name="T5" fmla="*/ 9 h 11"/>
                <a:gd name="T6" fmla="*/ 3 w 16"/>
                <a:gd name="T7" fmla="*/ 9 h 11"/>
                <a:gd name="T8" fmla="*/ 3 w 16"/>
                <a:gd name="T9" fmla="*/ 9 h 11"/>
                <a:gd name="T10" fmla="*/ 5 w 16"/>
                <a:gd name="T11" fmla="*/ 11 h 11"/>
                <a:gd name="T12" fmla="*/ 5 w 16"/>
                <a:gd name="T13" fmla="*/ 9 h 11"/>
                <a:gd name="T14" fmla="*/ 5 w 16"/>
                <a:gd name="T15" fmla="*/ 9 h 11"/>
                <a:gd name="T16" fmla="*/ 5 w 16"/>
                <a:gd name="T17" fmla="*/ 9 h 11"/>
                <a:gd name="T18" fmla="*/ 7 w 16"/>
                <a:gd name="T19" fmla="*/ 9 h 11"/>
                <a:gd name="T20" fmla="*/ 7 w 16"/>
                <a:gd name="T21" fmla="*/ 9 h 11"/>
                <a:gd name="T22" fmla="*/ 3 w 16"/>
                <a:gd name="T23" fmla="*/ 7 h 11"/>
                <a:gd name="T24" fmla="*/ 3 w 16"/>
                <a:gd name="T25" fmla="*/ 7 h 11"/>
                <a:gd name="T26" fmla="*/ 2 w 16"/>
                <a:gd name="T27" fmla="*/ 9 h 11"/>
                <a:gd name="T28" fmla="*/ 3 w 16"/>
                <a:gd name="T29" fmla="*/ 7 h 11"/>
                <a:gd name="T30" fmla="*/ 3 w 16"/>
                <a:gd name="T31" fmla="*/ 7 h 11"/>
                <a:gd name="T32" fmla="*/ 9 w 16"/>
                <a:gd name="T33" fmla="*/ 2 h 11"/>
                <a:gd name="T34" fmla="*/ 11 w 16"/>
                <a:gd name="T35" fmla="*/ 2 h 11"/>
                <a:gd name="T36" fmla="*/ 13 w 16"/>
                <a:gd name="T37" fmla="*/ 4 h 11"/>
                <a:gd name="T38" fmla="*/ 13 w 16"/>
                <a:gd name="T39" fmla="*/ 4 h 11"/>
                <a:gd name="T40" fmla="*/ 13 w 16"/>
                <a:gd name="T41" fmla="*/ 4 h 11"/>
                <a:gd name="T42" fmla="*/ 11 w 16"/>
                <a:gd name="T43" fmla="*/ 2 h 11"/>
                <a:gd name="T44" fmla="*/ 16 w 16"/>
                <a:gd name="T45" fmla="*/ 4 h 11"/>
                <a:gd name="T46" fmla="*/ 14 w 16"/>
                <a:gd name="T47" fmla="*/ 2 h 11"/>
                <a:gd name="T48" fmla="*/ 7 w 16"/>
                <a:gd name="T49" fmla="*/ 0 h 11"/>
                <a:gd name="T50" fmla="*/ 7 w 16"/>
                <a:gd name="T51" fmla="*/ 2 h 11"/>
                <a:gd name="T52" fmla="*/ 9 w 16"/>
                <a:gd name="T53" fmla="*/ 4 h 11"/>
                <a:gd name="T54" fmla="*/ 9 w 16"/>
                <a:gd name="T55" fmla="*/ 4 h 11"/>
                <a:gd name="T56" fmla="*/ 9 w 16"/>
                <a:gd name="T57" fmla="*/ 2 h 11"/>
                <a:gd name="T58" fmla="*/ 11 w 16"/>
                <a:gd name="T59" fmla="*/ 4 h 11"/>
                <a:gd name="T60" fmla="*/ 14 w 16"/>
                <a:gd name="T61" fmla="*/ 4 h 11"/>
                <a:gd name="T62" fmla="*/ 14 w 16"/>
                <a:gd name="T63" fmla="*/ 4 h 11"/>
                <a:gd name="T64" fmla="*/ 13 w 16"/>
                <a:gd name="T65" fmla="*/ 5 h 11"/>
                <a:gd name="T66" fmla="*/ 11 w 16"/>
                <a:gd name="T67" fmla="*/ 7 h 11"/>
                <a:gd name="T68" fmla="*/ 7 w 16"/>
                <a:gd name="T69" fmla="*/ 7 h 11"/>
                <a:gd name="T70" fmla="*/ 3 w 16"/>
                <a:gd name="T71" fmla="*/ 7 h 11"/>
                <a:gd name="T72" fmla="*/ 3 w 16"/>
                <a:gd name="T73" fmla="*/ 7 h 11"/>
                <a:gd name="T74" fmla="*/ 3 w 16"/>
                <a:gd name="T75" fmla="*/ 7 h 11"/>
                <a:gd name="T76" fmla="*/ 3 w 16"/>
                <a:gd name="T77" fmla="*/ 7 h 11"/>
                <a:gd name="T78" fmla="*/ 2 w 16"/>
                <a:gd name="T79" fmla="*/ 5 h 11"/>
                <a:gd name="T80" fmla="*/ 2 w 16"/>
                <a:gd name="T81" fmla="*/ 5 h 11"/>
                <a:gd name="T82" fmla="*/ 2 w 16"/>
                <a:gd name="T83" fmla="*/ 7 h 11"/>
                <a:gd name="T84" fmla="*/ 0 w 16"/>
                <a:gd name="T85" fmla="*/ 5 h 11"/>
                <a:gd name="T86" fmla="*/ 2 w 16"/>
                <a:gd name="T87" fmla="*/ 4 h 11"/>
                <a:gd name="T88" fmla="*/ 3 w 16"/>
                <a:gd name="T89" fmla="*/ 2 h 11"/>
                <a:gd name="T90" fmla="*/ 3 w 16"/>
                <a:gd name="T91" fmla="*/ 2 h 11"/>
                <a:gd name="T92" fmla="*/ 7 w 16"/>
                <a:gd name="T9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 h="11">
                  <a:moveTo>
                    <a:pt x="3" y="11"/>
                  </a:moveTo>
                  <a:lnTo>
                    <a:pt x="5" y="11"/>
                  </a:lnTo>
                  <a:lnTo>
                    <a:pt x="3" y="11"/>
                  </a:lnTo>
                  <a:close/>
                  <a:moveTo>
                    <a:pt x="7" y="11"/>
                  </a:moveTo>
                  <a:lnTo>
                    <a:pt x="5" y="9"/>
                  </a:lnTo>
                  <a:lnTo>
                    <a:pt x="7" y="9"/>
                  </a:lnTo>
                  <a:lnTo>
                    <a:pt x="7" y="11"/>
                  </a:lnTo>
                  <a:close/>
                  <a:moveTo>
                    <a:pt x="3" y="9"/>
                  </a:moveTo>
                  <a:lnTo>
                    <a:pt x="3" y="11"/>
                  </a:lnTo>
                  <a:lnTo>
                    <a:pt x="3" y="9"/>
                  </a:lnTo>
                  <a:close/>
                  <a:moveTo>
                    <a:pt x="5" y="9"/>
                  </a:moveTo>
                  <a:lnTo>
                    <a:pt x="5" y="11"/>
                  </a:lnTo>
                  <a:lnTo>
                    <a:pt x="5" y="9"/>
                  </a:lnTo>
                  <a:close/>
                  <a:moveTo>
                    <a:pt x="5" y="9"/>
                  </a:moveTo>
                  <a:lnTo>
                    <a:pt x="3" y="9"/>
                  </a:lnTo>
                  <a:lnTo>
                    <a:pt x="5" y="9"/>
                  </a:lnTo>
                  <a:lnTo>
                    <a:pt x="3" y="9"/>
                  </a:lnTo>
                  <a:lnTo>
                    <a:pt x="5" y="9"/>
                  </a:lnTo>
                  <a:close/>
                  <a:moveTo>
                    <a:pt x="7" y="7"/>
                  </a:moveTo>
                  <a:lnTo>
                    <a:pt x="7" y="9"/>
                  </a:lnTo>
                  <a:lnTo>
                    <a:pt x="9" y="9"/>
                  </a:lnTo>
                  <a:lnTo>
                    <a:pt x="7" y="9"/>
                  </a:lnTo>
                  <a:lnTo>
                    <a:pt x="7" y="7"/>
                  </a:lnTo>
                  <a:close/>
                  <a:moveTo>
                    <a:pt x="3" y="7"/>
                  </a:moveTo>
                  <a:lnTo>
                    <a:pt x="3" y="9"/>
                  </a:lnTo>
                  <a:lnTo>
                    <a:pt x="3" y="7"/>
                  </a:lnTo>
                  <a:lnTo>
                    <a:pt x="2" y="7"/>
                  </a:lnTo>
                  <a:lnTo>
                    <a:pt x="2" y="9"/>
                  </a:lnTo>
                  <a:lnTo>
                    <a:pt x="2" y="7"/>
                  </a:lnTo>
                  <a:lnTo>
                    <a:pt x="3" y="7"/>
                  </a:lnTo>
                  <a:lnTo>
                    <a:pt x="2" y="7"/>
                  </a:lnTo>
                  <a:lnTo>
                    <a:pt x="3" y="7"/>
                  </a:lnTo>
                  <a:close/>
                  <a:moveTo>
                    <a:pt x="11" y="2"/>
                  </a:moveTo>
                  <a:lnTo>
                    <a:pt x="9" y="2"/>
                  </a:lnTo>
                  <a:lnTo>
                    <a:pt x="11" y="2"/>
                  </a:lnTo>
                  <a:close/>
                  <a:moveTo>
                    <a:pt x="11" y="2"/>
                  </a:moveTo>
                  <a:lnTo>
                    <a:pt x="13" y="2"/>
                  </a:lnTo>
                  <a:lnTo>
                    <a:pt x="13" y="4"/>
                  </a:lnTo>
                  <a:lnTo>
                    <a:pt x="13" y="2"/>
                  </a:lnTo>
                  <a:lnTo>
                    <a:pt x="13" y="4"/>
                  </a:lnTo>
                  <a:lnTo>
                    <a:pt x="13" y="2"/>
                  </a:lnTo>
                  <a:lnTo>
                    <a:pt x="13" y="4"/>
                  </a:lnTo>
                  <a:lnTo>
                    <a:pt x="13" y="2"/>
                  </a:lnTo>
                  <a:lnTo>
                    <a:pt x="11" y="2"/>
                  </a:lnTo>
                  <a:close/>
                  <a:moveTo>
                    <a:pt x="16" y="2"/>
                  </a:moveTo>
                  <a:lnTo>
                    <a:pt x="16" y="4"/>
                  </a:lnTo>
                  <a:lnTo>
                    <a:pt x="14" y="4"/>
                  </a:lnTo>
                  <a:lnTo>
                    <a:pt x="14" y="2"/>
                  </a:lnTo>
                  <a:lnTo>
                    <a:pt x="16" y="2"/>
                  </a:lnTo>
                  <a:close/>
                  <a:moveTo>
                    <a:pt x="7" y="0"/>
                  </a:moveTo>
                  <a:lnTo>
                    <a:pt x="9" y="2"/>
                  </a:lnTo>
                  <a:lnTo>
                    <a:pt x="7" y="2"/>
                  </a:lnTo>
                  <a:lnTo>
                    <a:pt x="7" y="4"/>
                  </a:lnTo>
                  <a:lnTo>
                    <a:pt x="9" y="4"/>
                  </a:lnTo>
                  <a:lnTo>
                    <a:pt x="9" y="2"/>
                  </a:lnTo>
                  <a:lnTo>
                    <a:pt x="9" y="4"/>
                  </a:lnTo>
                  <a:lnTo>
                    <a:pt x="11" y="4"/>
                  </a:lnTo>
                  <a:lnTo>
                    <a:pt x="9" y="2"/>
                  </a:lnTo>
                  <a:lnTo>
                    <a:pt x="11" y="2"/>
                  </a:lnTo>
                  <a:lnTo>
                    <a:pt x="11" y="4"/>
                  </a:lnTo>
                  <a:lnTo>
                    <a:pt x="13" y="4"/>
                  </a:lnTo>
                  <a:lnTo>
                    <a:pt x="14" y="4"/>
                  </a:lnTo>
                  <a:lnTo>
                    <a:pt x="14" y="5"/>
                  </a:lnTo>
                  <a:lnTo>
                    <a:pt x="14" y="4"/>
                  </a:lnTo>
                  <a:lnTo>
                    <a:pt x="14" y="5"/>
                  </a:lnTo>
                  <a:lnTo>
                    <a:pt x="13" y="5"/>
                  </a:lnTo>
                  <a:lnTo>
                    <a:pt x="11" y="5"/>
                  </a:lnTo>
                  <a:lnTo>
                    <a:pt x="11" y="7"/>
                  </a:lnTo>
                  <a:lnTo>
                    <a:pt x="9" y="7"/>
                  </a:lnTo>
                  <a:lnTo>
                    <a:pt x="7" y="7"/>
                  </a:lnTo>
                  <a:lnTo>
                    <a:pt x="5" y="7"/>
                  </a:lnTo>
                  <a:lnTo>
                    <a:pt x="3" y="7"/>
                  </a:lnTo>
                  <a:lnTo>
                    <a:pt x="3" y="5"/>
                  </a:lnTo>
                  <a:lnTo>
                    <a:pt x="3" y="7"/>
                  </a:lnTo>
                  <a:lnTo>
                    <a:pt x="3" y="5"/>
                  </a:lnTo>
                  <a:lnTo>
                    <a:pt x="3" y="7"/>
                  </a:lnTo>
                  <a:lnTo>
                    <a:pt x="3" y="5"/>
                  </a:lnTo>
                  <a:lnTo>
                    <a:pt x="3" y="7"/>
                  </a:lnTo>
                  <a:lnTo>
                    <a:pt x="2" y="7"/>
                  </a:lnTo>
                  <a:lnTo>
                    <a:pt x="2" y="5"/>
                  </a:lnTo>
                  <a:lnTo>
                    <a:pt x="2" y="7"/>
                  </a:lnTo>
                  <a:lnTo>
                    <a:pt x="2" y="5"/>
                  </a:lnTo>
                  <a:lnTo>
                    <a:pt x="0" y="5"/>
                  </a:lnTo>
                  <a:lnTo>
                    <a:pt x="2" y="7"/>
                  </a:lnTo>
                  <a:lnTo>
                    <a:pt x="0" y="7"/>
                  </a:lnTo>
                  <a:lnTo>
                    <a:pt x="0" y="5"/>
                  </a:lnTo>
                  <a:lnTo>
                    <a:pt x="2" y="5"/>
                  </a:lnTo>
                  <a:lnTo>
                    <a:pt x="2" y="4"/>
                  </a:lnTo>
                  <a:lnTo>
                    <a:pt x="2" y="2"/>
                  </a:lnTo>
                  <a:lnTo>
                    <a:pt x="3" y="2"/>
                  </a:lnTo>
                  <a:lnTo>
                    <a:pt x="3" y="4"/>
                  </a:lnTo>
                  <a:lnTo>
                    <a:pt x="3" y="2"/>
                  </a:lnTo>
                  <a:lnTo>
                    <a:pt x="5" y="2"/>
                  </a:lnTo>
                  <a:lnTo>
                    <a:pt x="7" y="0"/>
                  </a:lnTo>
                  <a:close/>
                </a:path>
              </a:pathLst>
            </a:custGeom>
            <a:grpFill/>
            <a:ln w="3175" cap="rnd" cmpd="sng">
              <a:solidFill>
                <a:schemeClr val="bg1"/>
              </a:solidFill>
              <a:prstDash val="solid"/>
              <a:round/>
              <a:headEnd type="none" w="med" len="med"/>
              <a:tailEnd type="none" w="med" len="med"/>
            </a:ln>
            <a:effectLst/>
          </p:spPr>
          <p:txBody>
            <a:bodyPr/>
            <a:lstStyle/>
            <a:p>
              <a:endParaRPr lang="en-US" dirty="0">
                <a:solidFill>
                  <a:srgbClr val="000000"/>
                </a:solidFill>
              </a:endParaRPr>
            </a:p>
          </p:txBody>
        </p:sp>
        <p:sp>
          <p:nvSpPr>
            <p:cNvPr id="161" name="Freeform 160"/>
            <p:cNvSpPr>
              <a:spLocks/>
            </p:cNvSpPr>
            <p:nvPr/>
          </p:nvSpPr>
          <p:spPr bwMode="auto">
            <a:xfrm>
              <a:off x="7309650" y="2878507"/>
              <a:ext cx="48795" cy="27109"/>
            </a:xfrm>
            <a:custGeom>
              <a:avLst/>
              <a:gdLst>
                <a:gd name="T0" fmla="*/ 9 w 27"/>
                <a:gd name="T1" fmla="*/ 13 h 15"/>
                <a:gd name="T2" fmla="*/ 5 w 27"/>
                <a:gd name="T3" fmla="*/ 13 h 15"/>
                <a:gd name="T4" fmla="*/ 3 w 27"/>
                <a:gd name="T5" fmla="*/ 15 h 15"/>
                <a:gd name="T6" fmla="*/ 3 w 27"/>
                <a:gd name="T7" fmla="*/ 15 h 15"/>
                <a:gd name="T8" fmla="*/ 1 w 27"/>
                <a:gd name="T9" fmla="*/ 13 h 15"/>
                <a:gd name="T10" fmla="*/ 0 w 27"/>
                <a:gd name="T11" fmla="*/ 9 h 15"/>
                <a:gd name="T12" fmla="*/ 1 w 27"/>
                <a:gd name="T13" fmla="*/ 8 h 15"/>
                <a:gd name="T14" fmla="*/ 3 w 27"/>
                <a:gd name="T15" fmla="*/ 6 h 15"/>
                <a:gd name="T16" fmla="*/ 5 w 27"/>
                <a:gd name="T17" fmla="*/ 4 h 15"/>
                <a:gd name="T18" fmla="*/ 9 w 27"/>
                <a:gd name="T19" fmla="*/ 4 h 15"/>
                <a:gd name="T20" fmla="*/ 11 w 27"/>
                <a:gd name="T21" fmla="*/ 2 h 15"/>
                <a:gd name="T22" fmla="*/ 14 w 27"/>
                <a:gd name="T23" fmla="*/ 2 h 15"/>
                <a:gd name="T24" fmla="*/ 18 w 27"/>
                <a:gd name="T25" fmla="*/ 2 h 15"/>
                <a:gd name="T26" fmla="*/ 18 w 27"/>
                <a:gd name="T27" fmla="*/ 2 h 15"/>
                <a:gd name="T28" fmla="*/ 20 w 27"/>
                <a:gd name="T29" fmla="*/ 0 h 15"/>
                <a:gd name="T30" fmla="*/ 20 w 27"/>
                <a:gd name="T31" fmla="*/ 0 h 15"/>
                <a:gd name="T32" fmla="*/ 21 w 27"/>
                <a:gd name="T33" fmla="*/ 2 h 15"/>
                <a:gd name="T34" fmla="*/ 21 w 27"/>
                <a:gd name="T35" fmla="*/ 2 h 15"/>
                <a:gd name="T36" fmla="*/ 23 w 27"/>
                <a:gd name="T37" fmla="*/ 0 h 15"/>
                <a:gd name="T38" fmla="*/ 25 w 27"/>
                <a:gd name="T39" fmla="*/ 2 h 15"/>
                <a:gd name="T40" fmla="*/ 27 w 27"/>
                <a:gd name="T41" fmla="*/ 4 h 15"/>
                <a:gd name="T42" fmla="*/ 27 w 27"/>
                <a:gd name="T43" fmla="*/ 4 h 15"/>
                <a:gd name="T44" fmla="*/ 27 w 27"/>
                <a:gd name="T45" fmla="*/ 4 h 15"/>
                <a:gd name="T46" fmla="*/ 27 w 27"/>
                <a:gd name="T47" fmla="*/ 4 h 15"/>
                <a:gd name="T48" fmla="*/ 27 w 27"/>
                <a:gd name="T49" fmla="*/ 4 h 15"/>
                <a:gd name="T50" fmla="*/ 25 w 27"/>
                <a:gd name="T51" fmla="*/ 6 h 15"/>
                <a:gd name="T52" fmla="*/ 25 w 27"/>
                <a:gd name="T53" fmla="*/ 9 h 15"/>
                <a:gd name="T54" fmla="*/ 21 w 27"/>
                <a:gd name="T55" fmla="*/ 11 h 15"/>
                <a:gd name="T56" fmla="*/ 21 w 27"/>
                <a:gd name="T57" fmla="*/ 11 h 15"/>
                <a:gd name="T58" fmla="*/ 18 w 27"/>
                <a:gd name="T59" fmla="*/ 11 h 15"/>
                <a:gd name="T60" fmla="*/ 16 w 27"/>
                <a:gd name="T61" fmla="*/ 13 h 15"/>
                <a:gd name="T62" fmla="*/ 12 w 27"/>
                <a:gd name="T63"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 h="15">
                  <a:moveTo>
                    <a:pt x="11" y="13"/>
                  </a:moveTo>
                  <a:lnTo>
                    <a:pt x="9" y="13"/>
                  </a:lnTo>
                  <a:lnTo>
                    <a:pt x="7" y="13"/>
                  </a:lnTo>
                  <a:lnTo>
                    <a:pt x="5" y="13"/>
                  </a:lnTo>
                  <a:lnTo>
                    <a:pt x="3" y="13"/>
                  </a:lnTo>
                  <a:lnTo>
                    <a:pt x="3" y="15"/>
                  </a:lnTo>
                  <a:lnTo>
                    <a:pt x="3" y="13"/>
                  </a:lnTo>
                  <a:lnTo>
                    <a:pt x="3" y="15"/>
                  </a:lnTo>
                  <a:lnTo>
                    <a:pt x="3" y="13"/>
                  </a:lnTo>
                  <a:lnTo>
                    <a:pt x="1" y="13"/>
                  </a:lnTo>
                  <a:lnTo>
                    <a:pt x="0" y="11"/>
                  </a:lnTo>
                  <a:lnTo>
                    <a:pt x="0" y="9"/>
                  </a:lnTo>
                  <a:lnTo>
                    <a:pt x="0" y="8"/>
                  </a:lnTo>
                  <a:lnTo>
                    <a:pt x="1" y="8"/>
                  </a:lnTo>
                  <a:lnTo>
                    <a:pt x="3" y="8"/>
                  </a:lnTo>
                  <a:lnTo>
                    <a:pt x="3" y="6"/>
                  </a:lnTo>
                  <a:lnTo>
                    <a:pt x="5" y="6"/>
                  </a:lnTo>
                  <a:lnTo>
                    <a:pt x="5" y="4"/>
                  </a:lnTo>
                  <a:lnTo>
                    <a:pt x="7" y="4"/>
                  </a:lnTo>
                  <a:lnTo>
                    <a:pt x="9" y="4"/>
                  </a:lnTo>
                  <a:lnTo>
                    <a:pt x="11" y="4"/>
                  </a:lnTo>
                  <a:lnTo>
                    <a:pt x="11" y="2"/>
                  </a:lnTo>
                  <a:lnTo>
                    <a:pt x="12" y="2"/>
                  </a:lnTo>
                  <a:lnTo>
                    <a:pt x="14" y="2"/>
                  </a:lnTo>
                  <a:lnTo>
                    <a:pt x="16" y="2"/>
                  </a:lnTo>
                  <a:lnTo>
                    <a:pt x="18" y="2"/>
                  </a:lnTo>
                  <a:lnTo>
                    <a:pt x="16" y="2"/>
                  </a:lnTo>
                  <a:lnTo>
                    <a:pt x="18" y="2"/>
                  </a:lnTo>
                  <a:lnTo>
                    <a:pt x="20" y="2"/>
                  </a:lnTo>
                  <a:lnTo>
                    <a:pt x="20" y="0"/>
                  </a:lnTo>
                  <a:lnTo>
                    <a:pt x="20" y="2"/>
                  </a:lnTo>
                  <a:lnTo>
                    <a:pt x="20" y="0"/>
                  </a:lnTo>
                  <a:lnTo>
                    <a:pt x="21" y="0"/>
                  </a:lnTo>
                  <a:lnTo>
                    <a:pt x="21" y="2"/>
                  </a:lnTo>
                  <a:lnTo>
                    <a:pt x="21" y="0"/>
                  </a:lnTo>
                  <a:lnTo>
                    <a:pt x="21" y="2"/>
                  </a:lnTo>
                  <a:lnTo>
                    <a:pt x="21" y="0"/>
                  </a:lnTo>
                  <a:lnTo>
                    <a:pt x="23" y="0"/>
                  </a:lnTo>
                  <a:lnTo>
                    <a:pt x="23" y="2"/>
                  </a:lnTo>
                  <a:lnTo>
                    <a:pt x="25" y="2"/>
                  </a:lnTo>
                  <a:lnTo>
                    <a:pt x="27" y="2"/>
                  </a:lnTo>
                  <a:lnTo>
                    <a:pt x="27" y="4"/>
                  </a:lnTo>
                  <a:lnTo>
                    <a:pt x="25" y="4"/>
                  </a:lnTo>
                  <a:lnTo>
                    <a:pt x="27" y="4"/>
                  </a:lnTo>
                  <a:lnTo>
                    <a:pt x="25" y="4"/>
                  </a:lnTo>
                  <a:lnTo>
                    <a:pt x="27" y="4"/>
                  </a:lnTo>
                  <a:lnTo>
                    <a:pt x="27" y="6"/>
                  </a:lnTo>
                  <a:lnTo>
                    <a:pt x="27" y="4"/>
                  </a:lnTo>
                  <a:lnTo>
                    <a:pt x="27" y="6"/>
                  </a:lnTo>
                  <a:lnTo>
                    <a:pt x="27" y="4"/>
                  </a:lnTo>
                  <a:lnTo>
                    <a:pt x="27" y="6"/>
                  </a:lnTo>
                  <a:lnTo>
                    <a:pt x="25" y="6"/>
                  </a:lnTo>
                  <a:lnTo>
                    <a:pt x="25" y="8"/>
                  </a:lnTo>
                  <a:lnTo>
                    <a:pt x="25" y="9"/>
                  </a:lnTo>
                  <a:lnTo>
                    <a:pt x="23" y="9"/>
                  </a:lnTo>
                  <a:lnTo>
                    <a:pt x="21" y="11"/>
                  </a:lnTo>
                  <a:lnTo>
                    <a:pt x="21" y="9"/>
                  </a:lnTo>
                  <a:lnTo>
                    <a:pt x="21" y="11"/>
                  </a:lnTo>
                  <a:lnTo>
                    <a:pt x="20" y="11"/>
                  </a:lnTo>
                  <a:lnTo>
                    <a:pt x="18" y="11"/>
                  </a:lnTo>
                  <a:lnTo>
                    <a:pt x="16" y="11"/>
                  </a:lnTo>
                  <a:lnTo>
                    <a:pt x="16" y="13"/>
                  </a:lnTo>
                  <a:lnTo>
                    <a:pt x="14" y="13"/>
                  </a:lnTo>
                  <a:lnTo>
                    <a:pt x="12" y="13"/>
                  </a:lnTo>
                  <a:lnTo>
                    <a:pt x="11" y="13"/>
                  </a:lnTo>
                  <a:close/>
                </a:path>
              </a:pathLst>
            </a:custGeom>
            <a:grpFill/>
            <a:ln w="3175" cap="rnd" cmpd="sng">
              <a:solidFill>
                <a:schemeClr val="bg1"/>
              </a:solidFill>
              <a:prstDash val="solid"/>
              <a:round/>
              <a:headEnd type="none" w="med" len="med"/>
              <a:tailEnd type="none" w="med" len="med"/>
            </a:ln>
            <a:effectLst/>
          </p:spPr>
          <p:txBody>
            <a:bodyPr/>
            <a:lstStyle/>
            <a:p>
              <a:endParaRPr lang="en-US" dirty="0">
                <a:solidFill>
                  <a:srgbClr val="000000"/>
                </a:solidFill>
              </a:endParaRPr>
            </a:p>
          </p:txBody>
        </p:sp>
        <p:sp>
          <p:nvSpPr>
            <p:cNvPr id="162" name="Freeform 161"/>
            <p:cNvSpPr>
              <a:spLocks/>
            </p:cNvSpPr>
            <p:nvPr/>
          </p:nvSpPr>
          <p:spPr bwMode="auto">
            <a:xfrm>
              <a:off x="4313284" y="4414641"/>
              <a:ext cx="50602" cy="23494"/>
            </a:xfrm>
            <a:custGeom>
              <a:avLst/>
              <a:gdLst>
                <a:gd name="T0" fmla="*/ 15 w 28"/>
                <a:gd name="T1" fmla="*/ 2 h 13"/>
                <a:gd name="T2" fmla="*/ 17 w 28"/>
                <a:gd name="T3" fmla="*/ 6 h 13"/>
                <a:gd name="T4" fmla="*/ 24 w 28"/>
                <a:gd name="T5" fmla="*/ 11 h 13"/>
                <a:gd name="T6" fmla="*/ 26 w 28"/>
                <a:gd name="T7" fmla="*/ 11 h 13"/>
                <a:gd name="T8" fmla="*/ 28 w 28"/>
                <a:gd name="T9" fmla="*/ 13 h 13"/>
                <a:gd name="T10" fmla="*/ 26 w 28"/>
                <a:gd name="T11" fmla="*/ 13 h 13"/>
                <a:gd name="T12" fmla="*/ 26 w 28"/>
                <a:gd name="T13" fmla="*/ 13 h 13"/>
                <a:gd name="T14" fmla="*/ 24 w 28"/>
                <a:gd name="T15" fmla="*/ 11 h 13"/>
                <a:gd name="T16" fmla="*/ 22 w 28"/>
                <a:gd name="T17" fmla="*/ 11 h 13"/>
                <a:gd name="T18" fmla="*/ 22 w 28"/>
                <a:gd name="T19" fmla="*/ 11 h 13"/>
                <a:gd name="T20" fmla="*/ 22 w 28"/>
                <a:gd name="T21" fmla="*/ 11 h 13"/>
                <a:gd name="T22" fmla="*/ 20 w 28"/>
                <a:gd name="T23" fmla="*/ 11 h 13"/>
                <a:gd name="T24" fmla="*/ 20 w 28"/>
                <a:gd name="T25" fmla="*/ 11 h 13"/>
                <a:gd name="T26" fmla="*/ 20 w 28"/>
                <a:gd name="T27" fmla="*/ 11 h 13"/>
                <a:gd name="T28" fmla="*/ 20 w 28"/>
                <a:gd name="T29" fmla="*/ 13 h 13"/>
                <a:gd name="T30" fmla="*/ 20 w 28"/>
                <a:gd name="T31" fmla="*/ 11 h 13"/>
                <a:gd name="T32" fmla="*/ 19 w 28"/>
                <a:gd name="T33" fmla="*/ 11 h 13"/>
                <a:gd name="T34" fmla="*/ 19 w 28"/>
                <a:gd name="T35" fmla="*/ 11 h 13"/>
                <a:gd name="T36" fmla="*/ 17 w 28"/>
                <a:gd name="T37" fmla="*/ 9 h 13"/>
                <a:gd name="T38" fmla="*/ 15 w 28"/>
                <a:gd name="T39" fmla="*/ 9 h 13"/>
                <a:gd name="T40" fmla="*/ 13 w 28"/>
                <a:gd name="T41" fmla="*/ 7 h 13"/>
                <a:gd name="T42" fmla="*/ 11 w 28"/>
                <a:gd name="T43" fmla="*/ 7 h 13"/>
                <a:gd name="T44" fmla="*/ 13 w 28"/>
                <a:gd name="T45" fmla="*/ 7 h 13"/>
                <a:gd name="T46" fmla="*/ 13 w 28"/>
                <a:gd name="T47" fmla="*/ 7 h 13"/>
                <a:gd name="T48" fmla="*/ 13 w 28"/>
                <a:gd name="T49" fmla="*/ 7 h 13"/>
                <a:gd name="T50" fmla="*/ 13 w 28"/>
                <a:gd name="T51" fmla="*/ 9 h 13"/>
                <a:gd name="T52" fmla="*/ 13 w 28"/>
                <a:gd name="T53" fmla="*/ 9 h 13"/>
                <a:gd name="T54" fmla="*/ 13 w 28"/>
                <a:gd name="T55" fmla="*/ 9 h 13"/>
                <a:gd name="T56" fmla="*/ 13 w 28"/>
                <a:gd name="T57" fmla="*/ 9 h 13"/>
                <a:gd name="T58" fmla="*/ 13 w 28"/>
                <a:gd name="T59" fmla="*/ 9 h 13"/>
                <a:gd name="T60" fmla="*/ 13 w 28"/>
                <a:gd name="T61" fmla="*/ 9 h 13"/>
                <a:gd name="T62" fmla="*/ 11 w 28"/>
                <a:gd name="T63" fmla="*/ 9 h 13"/>
                <a:gd name="T64" fmla="*/ 9 w 28"/>
                <a:gd name="T65" fmla="*/ 7 h 13"/>
                <a:gd name="T66" fmla="*/ 9 w 28"/>
                <a:gd name="T67" fmla="*/ 7 h 13"/>
                <a:gd name="T68" fmla="*/ 9 w 28"/>
                <a:gd name="T69" fmla="*/ 7 h 13"/>
                <a:gd name="T70" fmla="*/ 9 w 28"/>
                <a:gd name="T71" fmla="*/ 7 h 13"/>
                <a:gd name="T72" fmla="*/ 11 w 28"/>
                <a:gd name="T73" fmla="*/ 9 h 13"/>
                <a:gd name="T74" fmla="*/ 8 w 28"/>
                <a:gd name="T75" fmla="*/ 7 h 13"/>
                <a:gd name="T76" fmla="*/ 6 w 28"/>
                <a:gd name="T77" fmla="*/ 7 h 13"/>
                <a:gd name="T78" fmla="*/ 6 w 28"/>
                <a:gd name="T79" fmla="*/ 7 h 13"/>
                <a:gd name="T80" fmla="*/ 6 w 28"/>
                <a:gd name="T81" fmla="*/ 7 h 13"/>
                <a:gd name="T82" fmla="*/ 6 w 28"/>
                <a:gd name="T83" fmla="*/ 6 h 13"/>
                <a:gd name="T84" fmla="*/ 6 w 28"/>
                <a:gd name="T85" fmla="*/ 6 h 13"/>
                <a:gd name="T86" fmla="*/ 4 w 28"/>
                <a:gd name="T87" fmla="*/ 6 h 13"/>
                <a:gd name="T88" fmla="*/ 4 w 28"/>
                <a:gd name="T89" fmla="*/ 6 h 13"/>
                <a:gd name="T90" fmla="*/ 4 w 28"/>
                <a:gd name="T91" fmla="*/ 6 h 13"/>
                <a:gd name="T92" fmla="*/ 2 w 28"/>
                <a:gd name="T93" fmla="*/ 4 h 13"/>
                <a:gd name="T94" fmla="*/ 2 w 28"/>
                <a:gd name="T95" fmla="*/ 6 h 13"/>
                <a:gd name="T96" fmla="*/ 0 w 28"/>
                <a:gd name="T97" fmla="*/ 6 h 13"/>
                <a:gd name="T98" fmla="*/ 0 w 28"/>
                <a:gd name="T99" fmla="*/ 4 h 13"/>
                <a:gd name="T100" fmla="*/ 2 w 28"/>
                <a:gd name="T101" fmla="*/ 4 h 13"/>
                <a:gd name="T102" fmla="*/ 2 w 28"/>
                <a:gd name="T103" fmla="*/ 4 h 13"/>
                <a:gd name="T104" fmla="*/ 4 w 28"/>
                <a:gd name="T105" fmla="*/ 4 h 13"/>
                <a:gd name="T106" fmla="*/ 2 w 28"/>
                <a:gd name="T107" fmla="*/ 4 h 13"/>
                <a:gd name="T108" fmla="*/ 4 w 28"/>
                <a:gd name="T109" fmla="*/ 2 h 13"/>
                <a:gd name="T110" fmla="*/ 6 w 28"/>
                <a:gd name="T111" fmla="*/ 2 h 13"/>
                <a:gd name="T112" fmla="*/ 8 w 28"/>
                <a:gd name="T113" fmla="*/ 2 h 13"/>
                <a:gd name="T114" fmla="*/ 9 w 28"/>
                <a:gd name="T115" fmla="*/ 2 h 13"/>
                <a:gd name="T116" fmla="*/ 11 w 28"/>
                <a:gd name="T117" fmla="*/ 2 h 13"/>
                <a:gd name="T118" fmla="*/ 11 w 28"/>
                <a:gd name="T119" fmla="*/ 2 h 13"/>
                <a:gd name="T120" fmla="*/ 11 w 28"/>
                <a:gd name="T121" fmla="*/ 2 h 13"/>
                <a:gd name="T122" fmla="*/ 11 w 28"/>
                <a:gd name="T123" fmla="*/ 2 h 13"/>
                <a:gd name="T124" fmla="*/ 11 w 28"/>
                <a:gd name="T125"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 h="13">
                  <a:moveTo>
                    <a:pt x="13" y="0"/>
                  </a:moveTo>
                  <a:lnTo>
                    <a:pt x="15" y="0"/>
                  </a:lnTo>
                  <a:lnTo>
                    <a:pt x="15" y="0"/>
                  </a:lnTo>
                  <a:lnTo>
                    <a:pt x="15" y="0"/>
                  </a:lnTo>
                  <a:lnTo>
                    <a:pt x="15" y="0"/>
                  </a:lnTo>
                  <a:lnTo>
                    <a:pt x="15" y="0"/>
                  </a:lnTo>
                  <a:lnTo>
                    <a:pt x="15" y="2"/>
                  </a:lnTo>
                  <a:lnTo>
                    <a:pt x="15" y="2"/>
                  </a:lnTo>
                  <a:lnTo>
                    <a:pt x="15" y="2"/>
                  </a:lnTo>
                  <a:lnTo>
                    <a:pt x="15" y="2"/>
                  </a:lnTo>
                  <a:lnTo>
                    <a:pt x="17" y="4"/>
                  </a:lnTo>
                  <a:lnTo>
                    <a:pt x="17" y="4"/>
                  </a:lnTo>
                  <a:lnTo>
                    <a:pt x="17" y="4"/>
                  </a:lnTo>
                  <a:lnTo>
                    <a:pt x="17" y="6"/>
                  </a:lnTo>
                  <a:lnTo>
                    <a:pt x="19" y="6"/>
                  </a:lnTo>
                  <a:lnTo>
                    <a:pt x="19" y="6"/>
                  </a:lnTo>
                  <a:lnTo>
                    <a:pt x="19" y="7"/>
                  </a:lnTo>
                  <a:lnTo>
                    <a:pt x="20" y="7"/>
                  </a:lnTo>
                  <a:lnTo>
                    <a:pt x="20" y="7"/>
                  </a:lnTo>
                  <a:lnTo>
                    <a:pt x="22" y="9"/>
                  </a:lnTo>
                  <a:lnTo>
                    <a:pt x="24" y="11"/>
                  </a:lnTo>
                  <a:lnTo>
                    <a:pt x="24" y="11"/>
                  </a:lnTo>
                  <a:lnTo>
                    <a:pt x="24" y="11"/>
                  </a:lnTo>
                  <a:lnTo>
                    <a:pt x="24" y="11"/>
                  </a:lnTo>
                  <a:lnTo>
                    <a:pt x="24" y="11"/>
                  </a:lnTo>
                  <a:lnTo>
                    <a:pt x="24" y="11"/>
                  </a:lnTo>
                  <a:lnTo>
                    <a:pt x="26" y="11"/>
                  </a:lnTo>
                  <a:lnTo>
                    <a:pt x="26" y="11"/>
                  </a:lnTo>
                  <a:lnTo>
                    <a:pt x="26" y="11"/>
                  </a:lnTo>
                  <a:lnTo>
                    <a:pt x="26" y="13"/>
                  </a:lnTo>
                  <a:lnTo>
                    <a:pt x="26" y="13"/>
                  </a:lnTo>
                  <a:lnTo>
                    <a:pt x="26" y="13"/>
                  </a:lnTo>
                  <a:lnTo>
                    <a:pt x="28" y="13"/>
                  </a:lnTo>
                  <a:lnTo>
                    <a:pt x="28" y="13"/>
                  </a:lnTo>
                  <a:lnTo>
                    <a:pt x="28" y="13"/>
                  </a:lnTo>
                  <a:lnTo>
                    <a:pt x="28" y="13"/>
                  </a:lnTo>
                  <a:lnTo>
                    <a:pt x="28" y="13"/>
                  </a:lnTo>
                  <a:lnTo>
                    <a:pt x="28" y="13"/>
                  </a:lnTo>
                  <a:lnTo>
                    <a:pt x="26" y="13"/>
                  </a:lnTo>
                  <a:lnTo>
                    <a:pt x="26" y="13"/>
                  </a:lnTo>
                  <a:lnTo>
                    <a:pt x="26" y="13"/>
                  </a:lnTo>
                  <a:lnTo>
                    <a:pt x="26" y="13"/>
                  </a:lnTo>
                  <a:lnTo>
                    <a:pt x="26" y="13"/>
                  </a:lnTo>
                  <a:lnTo>
                    <a:pt x="26" y="13"/>
                  </a:lnTo>
                  <a:lnTo>
                    <a:pt x="26" y="13"/>
                  </a:lnTo>
                  <a:lnTo>
                    <a:pt x="26" y="13"/>
                  </a:lnTo>
                  <a:lnTo>
                    <a:pt x="26" y="13"/>
                  </a:lnTo>
                  <a:lnTo>
                    <a:pt x="26" y="13"/>
                  </a:lnTo>
                  <a:lnTo>
                    <a:pt x="26" y="13"/>
                  </a:lnTo>
                  <a:lnTo>
                    <a:pt x="26" y="13"/>
                  </a:lnTo>
                  <a:lnTo>
                    <a:pt x="26" y="13"/>
                  </a:lnTo>
                  <a:lnTo>
                    <a:pt x="24" y="13"/>
                  </a:lnTo>
                  <a:lnTo>
                    <a:pt x="24" y="13"/>
                  </a:lnTo>
                  <a:lnTo>
                    <a:pt x="24" y="11"/>
                  </a:lnTo>
                  <a:lnTo>
                    <a:pt x="24" y="11"/>
                  </a:lnTo>
                  <a:lnTo>
                    <a:pt x="24" y="11"/>
                  </a:lnTo>
                  <a:lnTo>
                    <a:pt x="24" y="11"/>
                  </a:lnTo>
                  <a:lnTo>
                    <a:pt x="24" y="11"/>
                  </a:lnTo>
                  <a:lnTo>
                    <a:pt x="24" y="11"/>
                  </a:lnTo>
                  <a:lnTo>
                    <a:pt x="24" y="11"/>
                  </a:lnTo>
                  <a:lnTo>
                    <a:pt x="22" y="11"/>
                  </a:lnTo>
                  <a:lnTo>
                    <a:pt x="22" y="11"/>
                  </a:lnTo>
                  <a:lnTo>
                    <a:pt x="22" y="11"/>
                  </a:lnTo>
                  <a:lnTo>
                    <a:pt x="22" y="11"/>
                  </a:lnTo>
                  <a:lnTo>
                    <a:pt x="22" y="11"/>
                  </a:lnTo>
                  <a:lnTo>
                    <a:pt x="22" y="11"/>
                  </a:lnTo>
                  <a:lnTo>
                    <a:pt x="22" y="11"/>
                  </a:lnTo>
                  <a:lnTo>
                    <a:pt x="22" y="11"/>
                  </a:lnTo>
                  <a:lnTo>
                    <a:pt x="22" y="11"/>
                  </a:lnTo>
                  <a:lnTo>
                    <a:pt x="22" y="11"/>
                  </a:lnTo>
                  <a:lnTo>
                    <a:pt x="22" y="11"/>
                  </a:lnTo>
                  <a:lnTo>
                    <a:pt x="22" y="11"/>
                  </a:lnTo>
                  <a:lnTo>
                    <a:pt x="22" y="11"/>
                  </a:lnTo>
                  <a:lnTo>
                    <a:pt x="22" y="11"/>
                  </a:lnTo>
                  <a:lnTo>
                    <a:pt x="22" y="11"/>
                  </a:lnTo>
                  <a:lnTo>
                    <a:pt x="22" y="11"/>
                  </a:lnTo>
                  <a:lnTo>
                    <a:pt x="22" y="11"/>
                  </a:lnTo>
                  <a:lnTo>
                    <a:pt x="22" y="13"/>
                  </a:lnTo>
                  <a:lnTo>
                    <a:pt x="22" y="13"/>
                  </a:lnTo>
                  <a:lnTo>
                    <a:pt x="22" y="13"/>
                  </a:lnTo>
                  <a:lnTo>
                    <a:pt x="22" y="13"/>
                  </a:lnTo>
                  <a:lnTo>
                    <a:pt x="22" y="13"/>
                  </a:lnTo>
                  <a:lnTo>
                    <a:pt x="22" y="11"/>
                  </a:lnTo>
                  <a:lnTo>
                    <a:pt x="20" y="11"/>
                  </a:lnTo>
                  <a:lnTo>
                    <a:pt x="20" y="11"/>
                  </a:lnTo>
                  <a:lnTo>
                    <a:pt x="20" y="11"/>
                  </a:lnTo>
                  <a:lnTo>
                    <a:pt x="20" y="11"/>
                  </a:lnTo>
                  <a:lnTo>
                    <a:pt x="20" y="11"/>
                  </a:lnTo>
                  <a:lnTo>
                    <a:pt x="20" y="11"/>
                  </a:lnTo>
                  <a:lnTo>
                    <a:pt x="20" y="11"/>
                  </a:lnTo>
                  <a:lnTo>
                    <a:pt x="20" y="11"/>
                  </a:lnTo>
                  <a:lnTo>
                    <a:pt x="20" y="11"/>
                  </a:lnTo>
                  <a:lnTo>
                    <a:pt x="20" y="11"/>
                  </a:lnTo>
                  <a:lnTo>
                    <a:pt x="20" y="11"/>
                  </a:lnTo>
                  <a:lnTo>
                    <a:pt x="20" y="11"/>
                  </a:lnTo>
                  <a:lnTo>
                    <a:pt x="20" y="11"/>
                  </a:lnTo>
                  <a:lnTo>
                    <a:pt x="20" y="11"/>
                  </a:lnTo>
                  <a:lnTo>
                    <a:pt x="20" y="11"/>
                  </a:lnTo>
                  <a:lnTo>
                    <a:pt x="20" y="11"/>
                  </a:lnTo>
                  <a:lnTo>
                    <a:pt x="20" y="11"/>
                  </a:lnTo>
                  <a:lnTo>
                    <a:pt x="20" y="11"/>
                  </a:lnTo>
                  <a:lnTo>
                    <a:pt x="20" y="13"/>
                  </a:lnTo>
                  <a:lnTo>
                    <a:pt x="20" y="13"/>
                  </a:lnTo>
                  <a:lnTo>
                    <a:pt x="20" y="11"/>
                  </a:lnTo>
                  <a:lnTo>
                    <a:pt x="20" y="13"/>
                  </a:lnTo>
                  <a:lnTo>
                    <a:pt x="20" y="11"/>
                  </a:lnTo>
                  <a:lnTo>
                    <a:pt x="20" y="11"/>
                  </a:lnTo>
                  <a:lnTo>
                    <a:pt x="20" y="11"/>
                  </a:lnTo>
                  <a:lnTo>
                    <a:pt x="20" y="11"/>
                  </a:lnTo>
                  <a:lnTo>
                    <a:pt x="20" y="11"/>
                  </a:lnTo>
                  <a:lnTo>
                    <a:pt x="20" y="11"/>
                  </a:lnTo>
                  <a:lnTo>
                    <a:pt x="20" y="11"/>
                  </a:lnTo>
                  <a:lnTo>
                    <a:pt x="20" y="11"/>
                  </a:lnTo>
                  <a:lnTo>
                    <a:pt x="20" y="13"/>
                  </a:lnTo>
                  <a:lnTo>
                    <a:pt x="20" y="13"/>
                  </a:lnTo>
                  <a:lnTo>
                    <a:pt x="20" y="13"/>
                  </a:lnTo>
                  <a:lnTo>
                    <a:pt x="20" y="13"/>
                  </a:lnTo>
                  <a:lnTo>
                    <a:pt x="20" y="13"/>
                  </a:lnTo>
                  <a:lnTo>
                    <a:pt x="19" y="11"/>
                  </a:lnTo>
                  <a:lnTo>
                    <a:pt x="19" y="11"/>
                  </a:lnTo>
                  <a:lnTo>
                    <a:pt x="19" y="11"/>
                  </a:lnTo>
                  <a:lnTo>
                    <a:pt x="19" y="11"/>
                  </a:lnTo>
                  <a:lnTo>
                    <a:pt x="19" y="11"/>
                  </a:lnTo>
                  <a:lnTo>
                    <a:pt x="19" y="11"/>
                  </a:lnTo>
                  <a:lnTo>
                    <a:pt x="19" y="11"/>
                  </a:lnTo>
                  <a:lnTo>
                    <a:pt x="19" y="11"/>
                  </a:lnTo>
                  <a:lnTo>
                    <a:pt x="19" y="11"/>
                  </a:lnTo>
                  <a:lnTo>
                    <a:pt x="19" y="11"/>
                  </a:lnTo>
                  <a:lnTo>
                    <a:pt x="19" y="11"/>
                  </a:lnTo>
                  <a:lnTo>
                    <a:pt x="19" y="11"/>
                  </a:lnTo>
                  <a:lnTo>
                    <a:pt x="19" y="11"/>
                  </a:lnTo>
                  <a:lnTo>
                    <a:pt x="17" y="9"/>
                  </a:lnTo>
                  <a:lnTo>
                    <a:pt x="17" y="9"/>
                  </a:lnTo>
                  <a:lnTo>
                    <a:pt x="17" y="9"/>
                  </a:lnTo>
                  <a:lnTo>
                    <a:pt x="17" y="9"/>
                  </a:lnTo>
                  <a:lnTo>
                    <a:pt x="17" y="9"/>
                  </a:lnTo>
                  <a:lnTo>
                    <a:pt x="17" y="9"/>
                  </a:lnTo>
                  <a:lnTo>
                    <a:pt x="17" y="9"/>
                  </a:lnTo>
                  <a:lnTo>
                    <a:pt x="15" y="9"/>
                  </a:lnTo>
                  <a:lnTo>
                    <a:pt x="15" y="9"/>
                  </a:lnTo>
                  <a:lnTo>
                    <a:pt x="15" y="9"/>
                  </a:lnTo>
                  <a:lnTo>
                    <a:pt x="15" y="9"/>
                  </a:lnTo>
                  <a:lnTo>
                    <a:pt x="15" y="9"/>
                  </a:lnTo>
                  <a:lnTo>
                    <a:pt x="15" y="9"/>
                  </a:lnTo>
                  <a:lnTo>
                    <a:pt x="15" y="7"/>
                  </a:lnTo>
                  <a:lnTo>
                    <a:pt x="13" y="7"/>
                  </a:lnTo>
                  <a:lnTo>
                    <a:pt x="13" y="7"/>
                  </a:lnTo>
                  <a:lnTo>
                    <a:pt x="13" y="7"/>
                  </a:lnTo>
                  <a:lnTo>
                    <a:pt x="13" y="7"/>
                  </a:lnTo>
                  <a:lnTo>
                    <a:pt x="13" y="7"/>
                  </a:lnTo>
                  <a:lnTo>
                    <a:pt x="13" y="7"/>
                  </a:lnTo>
                  <a:lnTo>
                    <a:pt x="11" y="7"/>
                  </a:lnTo>
                  <a:lnTo>
                    <a:pt x="11" y="7"/>
                  </a:lnTo>
                  <a:lnTo>
                    <a:pt x="11" y="7"/>
                  </a:lnTo>
                  <a:lnTo>
                    <a:pt x="11" y="7"/>
                  </a:lnTo>
                  <a:lnTo>
                    <a:pt x="11" y="7"/>
                  </a:lnTo>
                  <a:lnTo>
                    <a:pt x="11" y="7"/>
                  </a:lnTo>
                  <a:lnTo>
                    <a:pt x="13" y="7"/>
                  </a:lnTo>
                  <a:lnTo>
                    <a:pt x="13" y="7"/>
                  </a:lnTo>
                  <a:lnTo>
                    <a:pt x="13" y="7"/>
                  </a:lnTo>
                  <a:lnTo>
                    <a:pt x="13" y="7"/>
                  </a:lnTo>
                  <a:lnTo>
                    <a:pt x="13" y="7"/>
                  </a:lnTo>
                  <a:lnTo>
                    <a:pt x="13" y="7"/>
                  </a:lnTo>
                  <a:lnTo>
                    <a:pt x="13" y="7"/>
                  </a:lnTo>
                  <a:lnTo>
                    <a:pt x="13" y="7"/>
                  </a:lnTo>
                  <a:lnTo>
                    <a:pt x="13" y="7"/>
                  </a:lnTo>
                  <a:lnTo>
                    <a:pt x="13" y="7"/>
                  </a:lnTo>
                  <a:lnTo>
                    <a:pt x="13" y="7"/>
                  </a:lnTo>
                  <a:lnTo>
                    <a:pt x="13" y="9"/>
                  </a:lnTo>
                  <a:lnTo>
                    <a:pt x="13" y="9"/>
                  </a:lnTo>
                  <a:lnTo>
                    <a:pt x="11" y="7"/>
                  </a:lnTo>
                  <a:lnTo>
                    <a:pt x="11" y="7"/>
                  </a:lnTo>
                  <a:lnTo>
                    <a:pt x="11" y="7"/>
                  </a:lnTo>
                  <a:lnTo>
                    <a:pt x="13" y="9"/>
                  </a:lnTo>
                  <a:lnTo>
                    <a:pt x="13" y="7"/>
                  </a:lnTo>
                  <a:lnTo>
                    <a:pt x="13" y="7"/>
                  </a:lnTo>
                  <a:lnTo>
                    <a:pt x="13" y="9"/>
                  </a:lnTo>
                  <a:lnTo>
                    <a:pt x="13" y="9"/>
                  </a:lnTo>
                  <a:lnTo>
                    <a:pt x="13" y="7"/>
                  </a:lnTo>
                  <a:lnTo>
                    <a:pt x="13" y="7"/>
                  </a:lnTo>
                  <a:lnTo>
                    <a:pt x="13" y="7"/>
                  </a:lnTo>
                  <a:lnTo>
                    <a:pt x="13" y="9"/>
                  </a:lnTo>
                  <a:lnTo>
                    <a:pt x="13" y="9"/>
                  </a:lnTo>
                  <a:lnTo>
                    <a:pt x="13" y="9"/>
                  </a:lnTo>
                  <a:lnTo>
                    <a:pt x="13" y="9"/>
                  </a:lnTo>
                  <a:lnTo>
                    <a:pt x="13" y="9"/>
                  </a:lnTo>
                  <a:lnTo>
                    <a:pt x="13" y="9"/>
                  </a:lnTo>
                  <a:lnTo>
                    <a:pt x="13" y="9"/>
                  </a:lnTo>
                  <a:lnTo>
                    <a:pt x="13" y="9"/>
                  </a:lnTo>
                  <a:lnTo>
                    <a:pt x="13" y="9"/>
                  </a:lnTo>
                  <a:lnTo>
                    <a:pt x="13" y="9"/>
                  </a:lnTo>
                  <a:lnTo>
                    <a:pt x="13" y="9"/>
                  </a:lnTo>
                  <a:lnTo>
                    <a:pt x="13" y="9"/>
                  </a:lnTo>
                  <a:lnTo>
                    <a:pt x="13" y="9"/>
                  </a:lnTo>
                  <a:lnTo>
                    <a:pt x="13" y="9"/>
                  </a:lnTo>
                  <a:lnTo>
                    <a:pt x="13" y="9"/>
                  </a:lnTo>
                  <a:lnTo>
                    <a:pt x="13" y="9"/>
                  </a:lnTo>
                  <a:lnTo>
                    <a:pt x="13" y="9"/>
                  </a:lnTo>
                  <a:lnTo>
                    <a:pt x="13" y="9"/>
                  </a:lnTo>
                  <a:lnTo>
                    <a:pt x="13" y="9"/>
                  </a:lnTo>
                  <a:lnTo>
                    <a:pt x="13" y="9"/>
                  </a:lnTo>
                  <a:lnTo>
                    <a:pt x="13" y="9"/>
                  </a:lnTo>
                  <a:lnTo>
                    <a:pt x="13" y="9"/>
                  </a:lnTo>
                  <a:lnTo>
                    <a:pt x="13" y="9"/>
                  </a:lnTo>
                  <a:lnTo>
                    <a:pt x="13" y="9"/>
                  </a:lnTo>
                  <a:lnTo>
                    <a:pt x="13" y="9"/>
                  </a:lnTo>
                  <a:lnTo>
                    <a:pt x="13" y="9"/>
                  </a:lnTo>
                  <a:lnTo>
                    <a:pt x="13" y="9"/>
                  </a:lnTo>
                  <a:lnTo>
                    <a:pt x="13" y="9"/>
                  </a:lnTo>
                  <a:lnTo>
                    <a:pt x="13" y="9"/>
                  </a:lnTo>
                  <a:lnTo>
                    <a:pt x="13" y="9"/>
                  </a:lnTo>
                  <a:lnTo>
                    <a:pt x="13" y="9"/>
                  </a:lnTo>
                  <a:lnTo>
                    <a:pt x="13" y="9"/>
                  </a:lnTo>
                  <a:lnTo>
                    <a:pt x="13" y="9"/>
                  </a:lnTo>
                  <a:lnTo>
                    <a:pt x="13" y="9"/>
                  </a:lnTo>
                  <a:lnTo>
                    <a:pt x="13" y="9"/>
                  </a:lnTo>
                  <a:lnTo>
                    <a:pt x="13" y="9"/>
                  </a:lnTo>
                  <a:lnTo>
                    <a:pt x="13" y="9"/>
                  </a:lnTo>
                  <a:lnTo>
                    <a:pt x="13" y="9"/>
                  </a:lnTo>
                  <a:lnTo>
                    <a:pt x="13" y="9"/>
                  </a:lnTo>
                  <a:lnTo>
                    <a:pt x="13" y="9"/>
                  </a:lnTo>
                  <a:lnTo>
                    <a:pt x="13" y="9"/>
                  </a:lnTo>
                  <a:lnTo>
                    <a:pt x="11" y="9"/>
                  </a:lnTo>
                  <a:lnTo>
                    <a:pt x="11" y="9"/>
                  </a:lnTo>
                  <a:lnTo>
                    <a:pt x="11" y="7"/>
                  </a:lnTo>
                  <a:lnTo>
                    <a:pt x="11" y="7"/>
                  </a:lnTo>
                  <a:lnTo>
                    <a:pt x="11" y="7"/>
                  </a:lnTo>
                  <a:lnTo>
                    <a:pt x="9" y="7"/>
                  </a:lnTo>
                  <a:lnTo>
                    <a:pt x="9" y="7"/>
                  </a:lnTo>
                  <a:lnTo>
                    <a:pt x="9" y="7"/>
                  </a:lnTo>
                  <a:lnTo>
                    <a:pt x="9" y="7"/>
                  </a:lnTo>
                  <a:lnTo>
                    <a:pt x="9" y="7"/>
                  </a:lnTo>
                  <a:lnTo>
                    <a:pt x="9" y="7"/>
                  </a:lnTo>
                  <a:lnTo>
                    <a:pt x="9" y="7"/>
                  </a:lnTo>
                  <a:lnTo>
                    <a:pt x="9" y="7"/>
                  </a:lnTo>
                  <a:lnTo>
                    <a:pt x="9" y="7"/>
                  </a:lnTo>
                  <a:lnTo>
                    <a:pt x="9" y="7"/>
                  </a:lnTo>
                  <a:lnTo>
                    <a:pt x="9" y="7"/>
                  </a:lnTo>
                  <a:lnTo>
                    <a:pt x="9" y="7"/>
                  </a:lnTo>
                  <a:lnTo>
                    <a:pt x="9" y="7"/>
                  </a:lnTo>
                  <a:lnTo>
                    <a:pt x="9" y="7"/>
                  </a:lnTo>
                  <a:lnTo>
                    <a:pt x="9" y="7"/>
                  </a:lnTo>
                  <a:lnTo>
                    <a:pt x="9" y="7"/>
                  </a:lnTo>
                  <a:lnTo>
                    <a:pt x="9" y="7"/>
                  </a:lnTo>
                  <a:lnTo>
                    <a:pt x="9" y="7"/>
                  </a:lnTo>
                  <a:lnTo>
                    <a:pt x="9" y="7"/>
                  </a:lnTo>
                  <a:lnTo>
                    <a:pt x="9" y="7"/>
                  </a:lnTo>
                  <a:lnTo>
                    <a:pt x="9" y="7"/>
                  </a:lnTo>
                  <a:lnTo>
                    <a:pt x="9" y="7"/>
                  </a:lnTo>
                  <a:lnTo>
                    <a:pt x="9" y="7"/>
                  </a:lnTo>
                  <a:lnTo>
                    <a:pt x="9" y="7"/>
                  </a:lnTo>
                  <a:lnTo>
                    <a:pt x="9" y="7"/>
                  </a:lnTo>
                  <a:lnTo>
                    <a:pt x="9" y="7"/>
                  </a:lnTo>
                  <a:lnTo>
                    <a:pt x="9" y="7"/>
                  </a:lnTo>
                  <a:lnTo>
                    <a:pt x="9" y="9"/>
                  </a:lnTo>
                  <a:lnTo>
                    <a:pt x="11" y="9"/>
                  </a:lnTo>
                  <a:lnTo>
                    <a:pt x="11" y="9"/>
                  </a:lnTo>
                  <a:lnTo>
                    <a:pt x="11" y="9"/>
                  </a:lnTo>
                  <a:lnTo>
                    <a:pt x="11" y="9"/>
                  </a:lnTo>
                  <a:lnTo>
                    <a:pt x="9" y="9"/>
                  </a:lnTo>
                  <a:lnTo>
                    <a:pt x="9" y="7"/>
                  </a:lnTo>
                  <a:lnTo>
                    <a:pt x="9" y="7"/>
                  </a:lnTo>
                  <a:lnTo>
                    <a:pt x="8" y="7"/>
                  </a:lnTo>
                  <a:lnTo>
                    <a:pt x="8" y="7"/>
                  </a:lnTo>
                  <a:lnTo>
                    <a:pt x="8" y="7"/>
                  </a:lnTo>
                  <a:lnTo>
                    <a:pt x="8" y="7"/>
                  </a:lnTo>
                  <a:lnTo>
                    <a:pt x="8" y="7"/>
                  </a:lnTo>
                  <a:lnTo>
                    <a:pt x="8" y="7"/>
                  </a:lnTo>
                  <a:lnTo>
                    <a:pt x="8" y="7"/>
                  </a:lnTo>
                  <a:lnTo>
                    <a:pt x="8" y="7"/>
                  </a:lnTo>
                  <a:lnTo>
                    <a:pt x="8" y="7"/>
                  </a:lnTo>
                  <a:lnTo>
                    <a:pt x="6" y="7"/>
                  </a:lnTo>
                  <a:lnTo>
                    <a:pt x="6" y="7"/>
                  </a:lnTo>
                  <a:lnTo>
                    <a:pt x="6" y="7"/>
                  </a:lnTo>
                  <a:lnTo>
                    <a:pt x="6" y="7"/>
                  </a:lnTo>
                  <a:lnTo>
                    <a:pt x="6" y="7"/>
                  </a:lnTo>
                  <a:lnTo>
                    <a:pt x="6" y="7"/>
                  </a:lnTo>
                  <a:lnTo>
                    <a:pt x="6" y="7"/>
                  </a:lnTo>
                  <a:lnTo>
                    <a:pt x="6" y="7"/>
                  </a:lnTo>
                  <a:lnTo>
                    <a:pt x="6" y="7"/>
                  </a:lnTo>
                  <a:lnTo>
                    <a:pt x="6" y="7"/>
                  </a:lnTo>
                  <a:lnTo>
                    <a:pt x="6" y="7"/>
                  </a:lnTo>
                  <a:lnTo>
                    <a:pt x="6" y="7"/>
                  </a:lnTo>
                  <a:lnTo>
                    <a:pt x="6" y="7"/>
                  </a:lnTo>
                  <a:lnTo>
                    <a:pt x="6" y="7"/>
                  </a:lnTo>
                  <a:lnTo>
                    <a:pt x="6" y="7"/>
                  </a:lnTo>
                  <a:lnTo>
                    <a:pt x="6" y="7"/>
                  </a:lnTo>
                  <a:lnTo>
                    <a:pt x="6" y="7"/>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4" y="6"/>
                  </a:lnTo>
                  <a:lnTo>
                    <a:pt x="4" y="6"/>
                  </a:lnTo>
                  <a:lnTo>
                    <a:pt x="4" y="6"/>
                  </a:lnTo>
                  <a:lnTo>
                    <a:pt x="4" y="6"/>
                  </a:lnTo>
                  <a:lnTo>
                    <a:pt x="4" y="6"/>
                  </a:lnTo>
                  <a:lnTo>
                    <a:pt x="4" y="6"/>
                  </a:lnTo>
                  <a:lnTo>
                    <a:pt x="4" y="6"/>
                  </a:lnTo>
                  <a:lnTo>
                    <a:pt x="4" y="6"/>
                  </a:lnTo>
                  <a:lnTo>
                    <a:pt x="4" y="6"/>
                  </a:lnTo>
                  <a:lnTo>
                    <a:pt x="4" y="6"/>
                  </a:lnTo>
                  <a:lnTo>
                    <a:pt x="4" y="6"/>
                  </a:lnTo>
                  <a:lnTo>
                    <a:pt x="4" y="6"/>
                  </a:lnTo>
                  <a:lnTo>
                    <a:pt x="4" y="6"/>
                  </a:lnTo>
                  <a:lnTo>
                    <a:pt x="4" y="6"/>
                  </a:lnTo>
                  <a:lnTo>
                    <a:pt x="4" y="6"/>
                  </a:lnTo>
                  <a:lnTo>
                    <a:pt x="4" y="6"/>
                  </a:lnTo>
                  <a:lnTo>
                    <a:pt x="4" y="4"/>
                  </a:lnTo>
                  <a:lnTo>
                    <a:pt x="4" y="4"/>
                  </a:lnTo>
                  <a:lnTo>
                    <a:pt x="4" y="4"/>
                  </a:lnTo>
                  <a:lnTo>
                    <a:pt x="2" y="4"/>
                  </a:lnTo>
                  <a:lnTo>
                    <a:pt x="2" y="4"/>
                  </a:lnTo>
                  <a:lnTo>
                    <a:pt x="2" y="4"/>
                  </a:lnTo>
                  <a:lnTo>
                    <a:pt x="2" y="4"/>
                  </a:lnTo>
                  <a:lnTo>
                    <a:pt x="2" y="4"/>
                  </a:lnTo>
                  <a:lnTo>
                    <a:pt x="2" y="4"/>
                  </a:lnTo>
                  <a:lnTo>
                    <a:pt x="2" y="4"/>
                  </a:lnTo>
                  <a:lnTo>
                    <a:pt x="2" y="6"/>
                  </a:lnTo>
                  <a:lnTo>
                    <a:pt x="2" y="6"/>
                  </a:lnTo>
                  <a:lnTo>
                    <a:pt x="2" y="6"/>
                  </a:lnTo>
                  <a:lnTo>
                    <a:pt x="2" y="6"/>
                  </a:lnTo>
                  <a:lnTo>
                    <a:pt x="2" y="6"/>
                  </a:lnTo>
                  <a:lnTo>
                    <a:pt x="2" y="6"/>
                  </a:lnTo>
                  <a:lnTo>
                    <a:pt x="2" y="6"/>
                  </a:lnTo>
                  <a:lnTo>
                    <a:pt x="2" y="6"/>
                  </a:lnTo>
                  <a:lnTo>
                    <a:pt x="2" y="6"/>
                  </a:lnTo>
                  <a:lnTo>
                    <a:pt x="2" y="6"/>
                  </a:lnTo>
                  <a:lnTo>
                    <a:pt x="0" y="6"/>
                  </a:lnTo>
                  <a:lnTo>
                    <a:pt x="0" y="6"/>
                  </a:lnTo>
                  <a:lnTo>
                    <a:pt x="0" y="6"/>
                  </a:lnTo>
                  <a:lnTo>
                    <a:pt x="0" y="6"/>
                  </a:lnTo>
                  <a:lnTo>
                    <a:pt x="0" y="6"/>
                  </a:lnTo>
                  <a:lnTo>
                    <a:pt x="2" y="4"/>
                  </a:lnTo>
                  <a:lnTo>
                    <a:pt x="2" y="4"/>
                  </a:lnTo>
                  <a:lnTo>
                    <a:pt x="0" y="4"/>
                  </a:lnTo>
                  <a:lnTo>
                    <a:pt x="0" y="4"/>
                  </a:lnTo>
                  <a:lnTo>
                    <a:pt x="0" y="4"/>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4" y="4"/>
                  </a:lnTo>
                  <a:lnTo>
                    <a:pt x="4" y="4"/>
                  </a:lnTo>
                  <a:lnTo>
                    <a:pt x="4" y="4"/>
                  </a:lnTo>
                  <a:lnTo>
                    <a:pt x="4" y="4"/>
                  </a:lnTo>
                  <a:lnTo>
                    <a:pt x="2" y="4"/>
                  </a:lnTo>
                  <a:lnTo>
                    <a:pt x="2" y="4"/>
                  </a:lnTo>
                  <a:lnTo>
                    <a:pt x="2" y="4"/>
                  </a:lnTo>
                  <a:lnTo>
                    <a:pt x="2" y="4"/>
                  </a:lnTo>
                  <a:lnTo>
                    <a:pt x="2" y="4"/>
                  </a:lnTo>
                  <a:lnTo>
                    <a:pt x="2" y="4"/>
                  </a:lnTo>
                  <a:lnTo>
                    <a:pt x="2" y="4"/>
                  </a:lnTo>
                  <a:lnTo>
                    <a:pt x="4" y="4"/>
                  </a:lnTo>
                  <a:lnTo>
                    <a:pt x="4" y="2"/>
                  </a:lnTo>
                  <a:lnTo>
                    <a:pt x="4" y="2"/>
                  </a:lnTo>
                  <a:lnTo>
                    <a:pt x="4" y="4"/>
                  </a:lnTo>
                  <a:lnTo>
                    <a:pt x="4" y="2"/>
                  </a:lnTo>
                  <a:lnTo>
                    <a:pt x="4" y="2"/>
                  </a:lnTo>
                  <a:lnTo>
                    <a:pt x="4" y="2"/>
                  </a:lnTo>
                  <a:lnTo>
                    <a:pt x="4" y="2"/>
                  </a:lnTo>
                  <a:lnTo>
                    <a:pt x="4" y="2"/>
                  </a:lnTo>
                  <a:lnTo>
                    <a:pt x="6" y="2"/>
                  </a:lnTo>
                  <a:lnTo>
                    <a:pt x="6" y="2"/>
                  </a:lnTo>
                  <a:lnTo>
                    <a:pt x="6" y="2"/>
                  </a:lnTo>
                  <a:lnTo>
                    <a:pt x="6" y="2"/>
                  </a:lnTo>
                  <a:lnTo>
                    <a:pt x="6" y="2"/>
                  </a:lnTo>
                  <a:lnTo>
                    <a:pt x="6" y="2"/>
                  </a:lnTo>
                  <a:lnTo>
                    <a:pt x="6" y="2"/>
                  </a:lnTo>
                  <a:lnTo>
                    <a:pt x="8" y="2"/>
                  </a:lnTo>
                  <a:lnTo>
                    <a:pt x="8" y="2"/>
                  </a:lnTo>
                  <a:lnTo>
                    <a:pt x="8" y="2"/>
                  </a:lnTo>
                  <a:lnTo>
                    <a:pt x="8" y="2"/>
                  </a:lnTo>
                  <a:lnTo>
                    <a:pt x="8" y="2"/>
                  </a:lnTo>
                  <a:lnTo>
                    <a:pt x="8" y="2"/>
                  </a:lnTo>
                  <a:lnTo>
                    <a:pt x="8" y="2"/>
                  </a:lnTo>
                  <a:lnTo>
                    <a:pt x="8" y="2"/>
                  </a:lnTo>
                  <a:lnTo>
                    <a:pt x="9" y="2"/>
                  </a:lnTo>
                  <a:lnTo>
                    <a:pt x="9" y="2"/>
                  </a:lnTo>
                  <a:lnTo>
                    <a:pt x="9" y="2"/>
                  </a:lnTo>
                  <a:lnTo>
                    <a:pt x="9" y="2"/>
                  </a:lnTo>
                  <a:lnTo>
                    <a:pt x="9" y="2"/>
                  </a:lnTo>
                  <a:lnTo>
                    <a:pt x="11" y="2"/>
                  </a:lnTo>
                  <a:lnTo>
                    <a:pt x="11" y="2"/>
                  </a:lnTo>
                  <a:lnTo>
                    <a:pt x="11" y="2"/>
                  </a:lnTo>
                  <a:lnTo>
                    <a:pt x="11" y="2"/>
                  </a:lnTo>
                  <a:lnTo>
                    <a:pt x="11" y="2"/>
                  </a:lnTo>
                  <a:lnTo>
                    <a:pt x="11" y="2"/>
                  </a:lnTo>
                  <a:lnTo>
                    <a:pt x="11" y="2"/>
                  </a:lnTo>
                  <a:lnTo>
                    <a:pt x="11" y="2"/>
                  </a:lnTo>
                  <a:lnTo>
                    <a:pt x="11" y="2"/>
                  </a:lnTo>
                  <a:lnTo>
                    <a:pt x="11" y="2"/>
                  </a:lnTo>
                  <a:lnTo>
                    <a:pt x="11" y="2"/>
                  </a:lnTo>
                  <a:lnTo>
                    <a:pt x="11" y="2"/>
                  </a:lnTo>
                  <a:lnTo>
                    <a:pt x="11" y="2"/>
                  </a:lnTo>
                  <a:lnTo>
                    <a:pt x="11" y="2"/>
                  </a:lnTo>
                  <a:lnTo>
                    <a:pt x="11" y="2"/>
                  </a:lnTo>
                  <a:lnTo>
                    <a:pt x="11" y="2"/>
                  </a:lnTo>
                  <a:lnTo>
                    <a:pt x="11" y="2"/>
                  </a:lnTo>
                  <a:lnTo>
                    <a:pt x="11" y="2"/>
                  </a:lnTo>
                  <a:lnTo>
                    <a:pt x="11" y="2"/>
                  </a:lnTo>
                  <a:lnTo>
                    <a:pt x="11" y="2"/>
                  </a:lnTo>
                  <a:lnTo>
                    <a:pt x="11" y="2"/>
                  </a:lnTo>
                  <a:lnTo>
                    <a:pt x="11" y="2"/>
                  </a:lnTo>
                  <a:lnTo>
                    <a:pt x="11" y="2"/>
                  </a:lnTo>
                  <a:lnTo>
                    <a:pt x="11" y="2"/>
                  </a:lnTo>
                  <a:lnTo>
                    <a:pt x="11" y="2"/>
                  </a:lnTo>
                  <a:lnTo>
                    <a:pt x="11" y="2"/>
                  </a:lnTo>
                  <a:lnTo>
                    <a:pt x="11" y="2"/>
                  </a:lnTo>
                  <a:lnTo>
                    <a:pt x="11" y="2"/>
                  </a:lnTo>
                  <a:lnTo>
                    <a:pt x="11" y="2"/>
                  </a:lnTo>
                  <a:lnTo>
                    <a:pt x="11" y="2"/>
                  </a:lnTo>
                  <a:lnTo>
                    <a:pt x="11" y="2"/>
                  </a:lnTo>
                  <a:lnTo>
                    <a:pt x="11" y="2"/>
                  </a:lnTo>
                  <a:lnTo>
                    <a:pt x="11" y="2"/>
                  </a:lnTo>
                  <a:lnTo>
                    <a:pt x="11" y="2"/>
                  </a:lnTo>
                  <a:lnTo>
                    <a:pt x="11" y="2"/>
                  </a:lnTo>
                  <a:lnTo>
                    <a:pt x="13" y="2"/>
                  </a:lnTo>
                  <a:lnTo>
                    <a:pt x="13" y="0"/>
                  </a:lnTo>
                  <a:lnTo>
                    <a:pt x="13" y="0"/>
                  </a:lnTo>
                  <a:lnTo>
                    <a:pt x="13" y="0"/>
                  </a:lnTo>
                  <a:lnTo>
                    <a:pt x="13" y="0"/>
                  </a:lnTo>
                  <a:close/>
                </a:path>
              </a:pathLst>
            </a:custGeom>
            <a:grpFill/>
            <a:ln w="3175" cap="rnd" cmpd="sng">
              <a:solidFill>
                <a:schemeClr val="bg1"/>
              </a:solidFill>
              <a:prstDash val="solid"/>
              <a:round/>
              <a:headEnd type="none" w="med" len="med"/>
              <a:tailEnd type="none" w="med" len="med"/>
            </a:ln>
            <a:effectLst/>
          </p:spPr>
          <p:txBody>
            <a:bodyPr/>
            <a:lstStyle/>
            <a:p>
              <a:endParaRPr lang="en-US" dirty="0">
                <a:solidFill>
                  <a:srgbClr val="000000"/>
                </a:solidFill>
              </a:endParaRPr>
            </a:p>
          </p:txBody>
        </p:sp>
        <p:sp>
          <p:nvSpPr>
            <p:cNvPr id="163" name="Freeform 162"/>
            <p:cNvSpPr>
              <a:spLocks/>
            </p:cNvSpPr>
            <p:nvPr/>
          </p:nvSpPr>
          <p:spPr bwMode="auto">
            <a:xfrm>
              <a:off x="4304248" y="4430907"/>
              <a:ext cx="140963" cy="238553"/>
            </a:xfrm>
            <a:custGeom>
              <a:avLst/>
              <a:gdLst>
                <a:gd name="T0" fmla="*/ 77 w 78"/>
                <a:gd name="T1" fmla="*/ 90 h 132"/>
                <a:gd name="T2" fmla="*/ 78 w 78"/>
                <a:gd name="T3" fmla="*/ 95 h 132"/>
                <a:gd name="T4" fmla="*/ 75 w 78"/>
                <a:gd name="T5" fmla="*/ 108 h 132"/>
                <a:gd name="T6" fmla="*/ 67 w 78"/>
                <a:gd name="T7" fmla="*/ 115 h 132"/>
                <a:gd name="T8" fmla="*/ 58 w 78"/>
                <a:gd name="T9" fmla="*/ 121 h 132"/>
                <a:gd name="T10" fmla="*/ 51 w 78"/>
                <a:gd name="T11" fmla="*/ 125 h 132"/>
                <a:gd name="T12" fmla="*/ 40 w 78"/>
                <a:gd name="T13" fmla="*/ 128 h 132"/>
                <a:gd name="T14" fmla="*/ 29 w 78"/>
                <a:gd name="T15" fmla="*/ 132 h 132"/>
                <a:gd name="T16" fmla="*/ 18 w 78"/>
                <a:gd name="T17" fmla="*/ 128 h 132"/>
                <a:gd name="T18" fmla="*/ 13 w 78"/>
                <a:gd name="T19" fmla="*/ 121 h 132"/>
                <a:gd name="T20" fmla="*/ 14 w 78"/>
                <a:gd name="T21" fmla="*/ 115 h 132"/>
                <a:gd name="T22" fmla="*/ 11 w 78"/>
                <a:gd name="T23" fmla="*/ 108 h 132"/>
                <a:gd name="T24" fmla="*/ 9 w 78"/>
                <a:gd name="T25" fmla="*/ 103 h 132"/>
                <a:gd name="T26" fmla="*/ 7 w 78"/>
                <a:gd name="T27" fmla="*/ 94 h 132"/>
                <a:gd name="T28" fmla="*/ 5 w 78"/>
                <a:gd name="T29" fmla="*/ 90 h 132"/>
                <a:gd name="T30" fmla="*/ 5 w 78"/>
                <a:gd name="T31" fmla="*/ 81 h 132"/>
                <a:gd name="T32" fmla="*/ 4 w 78"/>
                <a:gd name="T33" fmla="*/ 64 h 132"/>
                <a:gd name="T34" fmla="*/ 0 w 78"/>
                <a:gd name="T35" fmla="*/ 51 h 132"/>
                <a:gd name="T36" fmla="*/ 2 w 78"/>
                <a:gd name="T37" fmla="*/ 53 h 132"/>
                <a:gd name="T38" fmla="*/ 5 w 78"/>
                <a:gd name="T39" fmla="*/ 61 h 132"/>
                <a:gd name="T40" fmla="*/ 5 w 78"/>
                <a:gd name="T41" fmla="*/ 50 h 132"/>
                <a:gd name="T42" fmla="*/ 7 w 78"/>
                <a:gd name="T43" fmla="*/ 41 h 132"/>
                <a:gd name="T44" fmla="*/ 9 w 78"/>
                <a:gd name="T45" fmla="*/ 28 h 132"/>
                <a:gd name="T46" fmla="*/ 5 w 78"/>
                <a:gd name="T47" fmla="*/ 20 h 132"/>
                <a:gd name="T48" fmla="*/ 7 w 78"/>
                <a:gd name="T49" fmla="*/ 20 h 132"/>
                <a:gd name="T50" fmla="*/ 7 w 78"/>
                <a:gd name="T51" fmla="*/ 24 h 132"/>
                <a:gd name="T52" fmla="*/ 14 w 78"/>
                <a:gd name="T53" fmla="*/ 17 h 132"/>
                <a:gd name="T54" fmla="*/ 13 w 78"/>
                <a:gd name="T55" fmla="*/ 9 h 132"/>
                <a:gd name="T56" fmla="*/ 18 w 78"/>
                <a:gd name="T57" fmla="*/ 4 h 132"/>
                <a:gd name="T58" fmla="*/ 16 w 78"/>
                <a:gd name="T59" fmla="*/ 0 h 132"/>
                <a:gd name="T60" fmla="*/ 20 w 78"/>
                <a:gd name="T61" fmla="*/ 4 h 132"/>
                <a:gd name="T62" fmla="*/ 24 w 78"/>
                <a:gd name="T63" fmla="*/ 4 h 132"/>
                <a:gd name="T64" fmla="*/ 31 w 78"/>
                <a:gd name="T65" fmla="*/ 6 h 132"/>
                <a:gd name="T66" fmla="*/ 40 w 78"/>
                <a:gd name="T67" fmla="*/ 11 h 132"/>
                <a:gd name="T68" fmla="*/ 42 w 78"/>
                <a:gd name="T69" fmla="*/ 13 h 132"/>
                <a:gd name="T70" fmla="*/ 44 w 78"/>
                <a:gd name="T71" fmla="*/ 19 h 132"/>
                <a:gd name="T72" fmla="*/ 44 w 78"/>
                <a:gd name="T73" fmla="*/ 20 h 132"/>
                <a:gd name="T74" fmla="*/ 47 w 78"/>
                <a:gd name="T75" fmla="*/ 26 h 132"/>
                <a:gd name="T76" fmla="*/ 51 w 78"/>
                <a:gd name="T77" fmla="*/ 26 h 132"/>
                <a:gd name="T78" fmla="*/ 55 w 78"/>
                <a:gd name="T79" fmla="*/ 37 h 132"/>
                <a:gd name="T80" fmla="*/ 53 w 78"/>
                <a:gd name="T81" fmla="*/ 39 h 132"/>
                <a:gd name="T82" fmla="*/ 53 w 78"/>
                <a:gd name="T83" fmla="*/ 39 h 132"/>
                <a:gd name="T84" fmla="*/ 53 w 78"/>
                <a:gd name="T85" fmla="*/ 41 h 132"/>
                <a:gd name="T86" fmla="*/ 60 w 78"/>
                <a:gd name="T87" fmla="*/ 44 h 132"/>
                <a:gd name="T88" fmla="*/ 62 w 78"/>
                <a:gd name="T89" fmla="*/ 53 h 132"/>
                <a:gd name="T90" fmla="*/ 62 w 78"/>
                <a:gd name="T91" fmla="*/ 53 h 132"/>
                <a:gd name="T92" fmla="*/ 66 w 78"/>
                <a:gd name="T93" fmla="*/ 57 h 132"/>
                <a:gd name="T94" fmla="*/ 67 w 78"/>
                <a:gd name="T95" fmla="*/ 61 h 132"/>
                <a:gd name="T96" fmla="*/ 66 w 78"/>
                <a:gd name="T97" fmla="*/ 62 h 132"/>
                <a:gd name="T98" fmla="*/ 67 w 78"/>
                <a:gd name="T99" fmla="*/ 64 h 132"/>
                <a:gd name="T100" fmla="*/ 67 w 78"/>
                <a:gd name="T101" fmla="*/ 66 h 132"/>
                <a:gd name="T102" fmla="*/ 71 w 78"/>
                <a:gd name="T103" fmla="*/ 70 h 132"/>
                <a:gd name="T104" fmla="*/ 75 w 78"/>
                <a:gd name="T105" fmla="*/ 73 h 132"/>
                <a:gd name="T106" fmla="*/ 75 w 78"/>
                <a:gd name="T107" fmla="*/ 77 h 132"/>
                <a:gd name="T108" fmla="*/ 77 w 78"/>
                <a:gd name="T109" fmla="*/ 77 h 132"/>
                <a:gd name="T110" fmla="*/ 73 w 78"/>
                <a:gd name="T111" fmla="*/ 66 h 132"/>
                <a:gd name="T112" fmla="*/ 77 w 78"/>
                <a:gd name="T113" fmla="*/ 75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 h="132">
                  <a:moveTo>
                    <a:pt x="78" y="86"/>
                  </a:moveTo>
                  <a:lnTo>
                    <a:pt x="77" y="86"/>
                  </a:lnTo>
                  <a:lnTo>
                    <a:pt x="77" y="88"/>
                  </a:lnTo>
                  <a:lnTo>
                    <a:pt x="77" y="86"/>
                  </a:lnTo>
                  <a:lnTo>
                    <a:pt x="77" y="88"/>
                  </a:lnTo>
                  <a:lnTo>
                    <a:pt x="77" y="90"/>
                  </a:lnTo>
                  <a:lnTo>
                    <a:pt x="77" y="88"/>
                  </a:lnTo>
                  <a:lnTo>
                    <a:pt x="77" y="90"/>
                  </a:lnTo>
                  <a:lnTo>
                    <a:pt x="77" y="88"/>
                  </a:lnTo>
                  <a:lnTo>
                    <a:pt x="78" y="88"/>
                  </a:lnTo>
                  <a:lnTo>
                    <a:pt x="78" y="86"/>
                  </a:lnTo>
                  <a:lnTo>
                    <a:pt x="78" y="88"/>
                  </a:lnTo>
                  <a:lnTo>
                    <a:pt x="78" y="90"/>
                  </a:lnTo>
                  <a:lnTo>
                    <a:pt x="78" y="92"/>
                  </a:lnTo>
                  <a:lnTo>
                    <a:pt x="78" y="94"/>
                  </a:lnTo>
                  <a:lnTo>
                    <a:pt x="78" y="95"/>
                  </a:lnTo>
                  <a:lnTo>
                    <a:pt x="77" y="97"/>
                  </a:lnTo>
                  <a:lnTo>
                    <a:pt x="77" y="99"/>
                  </a:lnTo>
                  <a:lnTo>
                    <a:pt x="77" y="101"/>
                  </a:lnTo>
                  <a:lnTo>
                    <a:pt x="77" y="103"/>
                  </a:lnTo>
                  <a:lnTo>
                    <a:pt x="77" y="104"/>
                  </a:lnTo>
                  <a:lnTo>
                    <a:pt x="75" y="104"/>
                  </a:lnTo>
                  <a:lnTo>
                    <a:pt x="75" y="106"/>
                  </a:lnTo>
                  <a:lnTo>
                    <a:pt x="75" y="108"/>
                  </a:lnTo>
                  <a:lnTo>
                    <a:pt x="73" y="108"/>
                  </a:lnTo>
                  <a:lnTo>
                    <a:pt x="73" y="110"/>
                  </a:lnTo>
                  <a:lnTo>
                    <a:pt x="73" y="112"/>
                  </a:lnTo>
                  <a:lnTo>
                    <a:pt x="71" y="112"/>
                  </a:lnTo>
                  <a:lnTo>
                    <a:pt x="71" y="114"/>
                  </a:lnTo>
                  <a:lnTo>
                    <a:pt x="69" y="114"/>
                  </a:lnTo>
                  <a:lnTo>
                    <a:pt x="69" y="115"/>
                  </a:lnTo>
                  <a:lnTo>
                    <a:pt x="67" y="115"/>
                  </a:lnTo>
                  <a:lnTo>
                    <a:pt x="66" y="115"/>
                  </a:lnTo>
                  <a:lnTo>
                    <a:pt x="66" y="117"/>
                  </a:lnTo>
                  <a:lnTo>
                    <a:pt x="64" y="117"/>
                  </a:lnTo>
                  <a:lnTo>
                    <a:pt x="64" y="119"/>
                  </a:lnTo>
                  <a:lnTo>
                    <a:pt x="62" y="119"/>
                  </a:lnTo>
                  <a:lnTo>
                    <a:pt x="62" y="121"/>
                  </a:lnTo>
                  <a:lnTo>
                    <a:pt x="60" y="121"/>
                  </a:lnTo>
                  <a:lnTo>
                    <a:pt x="58" y="121"/>
                  </a:lnTo>
                  <a:lnTo>
                    <a:pt x="58" y="123"/>
                  </a:lnTo>
                  <a:lnTo>
                    <a:pt x="56" y="123"/>
                  </a:lnTo>
                  <a:lnTo>
                    <a:pt x="55" y="123"/>
                  </a:lnTo>
                  <a:lnTo>
                    <a:pt x="53" y="123"/>
                  </a:lnTo>
                  <a:lnTo>
                    <a:pt x="55" y="123"/>
                  </a:lnTo>
                  <a:lnTo>
                    <a:pt x="53" y="123"/>
                  </a:lnTo>
                  <a:lnTo>
                    <a:pt x="53" y="125"/>
                  </a:lnTo>
                  <a:lnTo>
                    <a:pt x="51" y="125"/>
                  </a:lnTo>
                  <a:lnTo>
                    <a:pt x="49" y="125"/>
                  </a:lnTo>
                  <a:lnTo>
                    <a:pt x="47" y="125"/>
                  </a:lnTo>
                  <a:lnTo>
                    <a:pt x="47" y="126"/>
                  </a:lnTo>
                  <a:lnTo>
                    <a:pt x="45" y="126"/>
                  </a:lnTo>
                  <a:lnTo>
                    <a:pt x="44" y="126"/>
                  </a:lnTo>
                  <a:lnTo>
                    <a:pt x="42" y="126"/>
                  </a:lnTo>
                  <a:lnTo>
                    <a:pt x="42" y="128"/>
                  </a:lnTo>
                  <a:lnTo>
                    <a:pt x="40" y="128"/>
                  </a:lnTo>
                  <a:lnTo>
                    <a:pt x="38" y="128"/>
                  </a:lnTo>
                  <a:lnTo>
                    <a:pt x="38" y="130"/>
                  </a:lnTo>
                  <a:lnTo>
                    <a:pt x="36" y="130"/>
                  </a:lnTo>
                  <a:lnTo>
                    <a:pt x="35" y="130"/>
                  </a:lnTo>
                  <a:lnTo>
                    <a:pt x="35" y="132"/>
                  </a:lnTo>
                  <a:lnTo>
                    <a:pt x="33" y="132"/>
                  </a:lnTo>
                  <a:lnTo>
                    <a:pt x="31" y="132"/>
                  </a:lnTo>
                  <a:lnTo>
                    <a:pt x="29" y="132"/>
                  </a:lnTo>
                  <a:lnTo>
                    <a:pt x="27" y="132"/>
                  </a:lnTo>
                  <a:lnTo>
                    <a:pt x="27" y="130"/>
                  </a:lnTo>
                  <a:lnTo>
                    <a:pt x="25" y="130"/>
                  </a:lnTo>
                  <a:lnTo>
                    <a:pt x="24" y="130"/>
                  </a:lnTo>
                  <a:lnTo>
                    <a:pt x="22" y="130"/>
                  </a:lnTo>
                  <a:lnTo>
                    <a:pt x="20" y="130"/>
                  </a:lnTo>
                  <a:lnTo>
                    <a:pt x="20" y="128"/>
                  </a:lnTo>
                  <a:lnTo>
                    <a:pt x="18" y="128"/>
                  </a:lnTo>
                  <a:lnTo>
                    <a:pt x="18" y="126"/>
                  </a:lnTo>
                  <a:lnTo>
                    <a:pt x="16" y="126"/>
                  </a:lnTo>
                  <a:lnTo>
                    <a:pt x="16" y="125"/>
                  </a:lnTo>
                  <a:lnTo>
                    <a:pt x="14" y="125"/>
                  </a:lnTo>
                  <a:lnTo>
                    <a:pt x="14" y="123"/>
                  </a:lnTo>
                  <a:lnTo>
                    <a:pt x="13" y="123"/>
                  </a:lnTo>
                  <a:lnTo>
                    <a:pt x="14" y="123"/>
                  </a:lnTo>
                  <a:lnTo>
                    <a:pt x="13" y="121"/>
                  </a:lnTo>
                  <a:lnTo>
                    <a:pt x="13" y="119"/>
                  </a:lnTo>
                  <a:lnTo>
                    <a:pt x="13" y="117"/>
                  </a:lnTo>
                  <a:lnTo>
                    <a:pt x="13" y="115"/>
                  </a:lnTo>
                  <a:lnTo>
                    <a:pt x="11" y="115"/>
                  </a:lnTo>
                  <a:lnTo>
                    <a:pt x="11" y="114"/>
                  </a:lnTo>
                  <a:lnTo>
                    <a:pt x="13" y="114"/>
                  </a:lnTo>
                  <a:lnTo>
                    <a:pt x="13" y="115"/>
                  </a:lnTo>
                  <a:lnTo>
                    <a:pt x="14" y="115"/>
                  </a:lnTo>
                  <a:lnTo>
                    <a:pt x="13" y="114"/>
                  </a:lnTo>
                  <a:lnTo>
                    <a:pt x="11" y="114"/>
                  </a:lnTo>
                  <a:lnTo>
                    <a:pt x="11" y="112"/>
                  </a:lnTo>
                  <a:lnTo>
                    <a:pt x="11" y="110"/>
                  </a:lnTo>
                  <a:lnTo>
                    <a:pt x="9" y="108"/>
                  </a:lnTo>
                  <a:lnTo>
                    <a:pt x="11" y="108"/>
                  </a:lnTo>
                  <a:lnTo>
                    <a:pt x="9" y="108"/>
                  </a:lnTo>
                  <a:lnTo>
                    <a:pt x="11" y="108"/>
                  </a:lnTo>
                  <a:lnTo>
                    <a:pt x="9" y="108"/>
                  </a:lnTo>
                  <a:lnTo>
                    <a:pt x="9" y="106"/>
                  </a:lnTo>
                  <a:lnTo>
                    <a:pt x="9" y="104"/>
                  </a:lnTo>
                  <a:lnTo>
                    <a:pt x="7" y="104"/>
                  </a:lnTo>
                  <a:lnTo>
                    <a:pt x="7" y="103"/>
                  </a:lnTo>
                  <a:lnTo>
                    <a:pt x="7" y="101"/>
                  </a:lnTo>
                  <a:lnTo>
                    <a:pt x="7" y="103"/>
                  </a:lnTo>
                  <a:lnTo>
                    <a:pt x="9" y="103"/>
                  </a:lnTo>
                  <a:lnTo>
                    <a:pt x="7" y="101"/>
                  </a:lnTo>
                  <a:lnTo>
                    <a:pt x="7" y="103"/>
                  </a:lnTo>
                  <a:lnTo>
                    <a:pt x="7" y="101"/>
                  </a:lnTo>
                  <a:lnTo>
                    <a:pt x="7" y="99"/>
                  </a:lnTo>
                  <a:lnTo>
                    <a:pt x="5" y="97"/>
                  </a:lnTo>
                  <a:lnTo>
                    <a:pt x="5" y="95"/>
                  </a:lnTo>
                  <a:lnTo>
                    <a:pt x="7" y="95"/>
                  </a:lnTo>
                  <a:lnTo>
                    <a:pt x="7" y="94"/>
                  </a:lnTo>
                  <a:lnTo>
                    <a:pt x="7" y="95"/>
                  </a:lnTo>
                  <a:lnTo>
                    <a:pt x="7" y="94"/>
                  </a:lnTo>
                  <a:lnTo>
                    <a:pt x="7" y="92"/>
                  </a:lnTo>
                  <a:lnTo>
                    <a:pt x="5" y="90"/>
                  </a:lnTo>
                  <a:lnTo>
                    <a:pt x="5" y="88"/>
                  </a:lnTo>
                  <a:lnTo>
                    <a:pt x="5" y="86"/>
                  </a:lnTo>
                  <a:lnTo>
                    <a:pt x="5" y="88"/>
                  </a:lnTo>
                  <a:lnTo>
                    <a:pt x="5" y="90"/>
                  </a:lnTo>
                  <a:lnTo>
                    <a:pt x="7" y="88"/>
                  </a:lnTo>
                  <a:lnTo>
                    <a:pt x="7" y="90"/>
                  </a:lnTo>
                  <a:lnTo>
                    <a:pt x="7" y="88"/>
                  </a:lnTo>
                  <a:lnTo>
                    <a:pt x="7" y="86"/>
                  </a:lnTo>
                  <a:lnTo>
                    <a:pt x="5" y="86"/>
                  </a:lnTo>
                  <a:lnTo>
                    <a:pt x="5" y="84"/>
                  </a:lnTo>
                  <a:lnTo>
                    <a:pt x="5" y="83"/>
                  </a:lnTo>
                  <a:lnTo>
                    <a:pt x="5" y="81"/>
                  </a:lnTo>
                  <a:lnTo>
                    <a:pt x="5" y="79"/>
                  </a:lnTo>
                  <a:lnTo>
                    <a:pt x="4" y="77"/>
                  </a:lnTo>
                  <a:lnTo>
                    <a:pt x="4" y="75"/>
                  </a:lnTo>
                  <a:lnTo>
                    <a:pt x="4" y="73"/>
                  </a:lnTo>
                  <a:lnTo>
                    <a:pt x="4" y="72"/>
                  </a:lnTo>
                  <a:lnTo>
                    <a:pt x="4" y="70"/>
                  </a:lnTo>
                  <a:lnTo>
                    <a:pt x="4" y="68"/>
                  </a:lnTo>
                  <a:lnTo>
                    <a:pt x="4" y="64"/>
                  </a:lnTo>
                  <a:lnTo>
                    <a:pt x="4" y="62"/>
                  </a:lnTo>
                  <a:lnTo>
                    <a:pt x="2" y="61"/>
                  </a:lnTo>
                  <a:lnTo>
                    <a:pt x="2" y="59"/>
                  </a:lnTo>
                  <a:lnTo>
                    <a:pt x="2" y="57"/>
                  </a:lnTo>
                  <a:lnTo>
                    <a:pt x="2" y="55"/>
                  </a:lnTo>
                  <a:lnTo>
                    <a:pt x="2" y="53"/>
                  </a:lnTo>
                  <a:lnTo>
                    <a:pt x="0" y="53"/>
                  </a:lnTo>
                  <a:lnTo>
                    <a:pt x="0" y="51"/>
                  </a:lnTo>
                  <a:lnTo>
                    <a:pt x="0" y="50"/>
                  </a:lnTo>
                  <a:lnTo>
                    <a:pt x="2" y="50"/>
                  </a:lnTo>
                  <a:lnTo>
                    <a:pt x="2" y="48"/>
                  </a:lnTo>
                  <a:lnTo>
                    <a:pt x="4" y="48"/>
                  </a:lnTo>
                  <a:lnTo>
                    <a:pt x="4" y="50"/>
                  </a:lnTo>
                  <a:lnTo>
                    <a:pt x="2" y="50"/>
                  </a:lnTo>
                  <a:lnTo>
                    <a:pt x="2" y="51"/>
                  </a:lnTo>
                  <a:lnTo>
                    <a:pt x="2" y="53"/>
                  </a:lnTo>
                  <a:lnTo>
                    <a:pt x="2" y="55"/>
                  </a:lnTo>
                  <a:lnTo>
                    <a:pt x="2" y="57"/>
                  </a:lnTo>
                  <a:lnTo>
                    <a:pt x="2" y="59"/>
                  </a:lnTo>
                  <a:lnTo>
                    <a:pt x="4" y="59"/>
                  </a:lnTo>
                  <a:lnTo>
                    <a:pt x="5" y="59"/>
                  </a:lnTo>
                  <a:lnTo>
                    <a:pt x="4" y="59"/>
                  </a:lnTo>
                  <a:lnTo>
                    <a:pt x="5" y="59"/>
                  </a:lnTo>
                  <a:lnTo>
                    <a:pt x="5" y="61"/>
                  </a:lnTo>
                  <a:lnTo>
                    <a:pt x="5" y="59"/>
                  </a:lnTo>
                  <a:lnTo>
                    <a:pt x="5" y="57"/>
                  </a:lnTo>
                  <a:lnTo>
                    <a:pt x="4" y="55"/>
                  </a:lnTo>
                  <a:lnTo>
                    <a:pt x="5" y="53"/>
                  </a:lnTo>
                  <a:lnTo>
                    <a:pt x="5" y="51"/>
                  </a:lnTo>
                  <a:lnTo>
                    <a:pt x="5" y="50"/>
                  </a:lnTo>
                  <a:lnTo>
                    <a:pt x="4" y="50"/>
                  </a:lnTo>
                  <a:lnTo>
                    <a:pt x="5" y="50"/>
                  </a:lnTo>
                  <a:lnTo>
                    <a:pt x="4" y="50"/>
                  </a:lnTo>
                  <a:lnTo>
                    <a:pt x="5" y="50"/>
                  </a:lnTo>
                  <a:lnTo>
                    <a:pt x="5" y="48"/>
                  </a:lnTo>
                  <a:lnTo>
                    <a:pt x="5" y="46"/>
                  </a:lnTo>
                  <a:lnTo>
                    <a:pt x="5" y="44"/>
                  </a:lnTo>
                  <a:lnTo>
                    <a:pt x="5" y="42"/>
                  </a:lnTo>
                  <a:lnTo>
                    <a:pt x="7" y="42"/>
                  </a:lnTo>
                  <a:lnTo>
                    <a:pt x="7" y="41"/>
                  </a:lnTo>
                  <a:lnTo>
                    <a:pt x="7" y="39"/>
                  </a:lnTo>
                  <a:lnTo>
                    <a:pt x="9" y="39"/>
                  </a:lnTo>
                  <a:lnTo>
                    <a:pt x="9" y="37"/>
                  </a:lnTo>
                  <a:lnTo>
                    <a:pt x="9" y="35"/>
                  </a:lnTo>
                  <a:lnTo>
                    <a:pt x="9" y="33"/>
                  </a:lnTo>
                  <a:lnTo>
                    <a:pt x="9" y="31"/>
                  </a:lnTo>
                  <a:lnTo>
                    <a:pt x="9" y="30"/>
                  </a:lnTo>
                  <a:lnTo>
                    <a:pt x="9" y="28"/>
                  </a:lnTo>
                  <a:lnTo>
                    <a:pt x="9" y="26"/>
                  </a:lnTo>
                  <a:lnTo>
                    <a:pt x="9" y="24"/>
                  </a:lnTo>
                  <a:lnTo>
                    <a:pt x="7" y="24"/>
                  </a:lnTo>
                  <a:lnTo>
                    <a:pt x="9" y="24"/>
                  </a:lnTo>
                  <a:lnTo>
                    <a:pt x="7" y="24"/>
                  </a:lnTo>
                  <a:lnTo>
                    <a:pt x="7" y="22"/>
                  </a:lnTo>
                  <a:lnTo>
                    <a:pt x="5" y="22"/>
                  </a:lnTo>
                  <a:lnTo>
                    <a:pt x="5" y="20"/>
                  </a:lnTo>
                  <a:lnTo>
                    <a:pt x="4" y="20"/>
                  </a:lnTo>
                  <a:lnTo>
                    <a:pt x="2" y="19"/>
                  </a:lnTo>
                  <a:lnTo>
                    <a:pt x="0" y="19"/>
                  </a:lnTo>
                  <a:lnTo>
                    <a:pt x="2" y="19"/>
                  </a:lnTo>
                  <a:lnTo>
                    <a:pt x="4" y="19"/>
                  </a:lnTo>
                  <a:lnTo>
                    <a:pt x="5" y="19"/>
                  </a:lnTo>
                  <a:lnTo>
                    <a:pt x="7" y="19"/>
                  </a:lnTo>
                  <a:lnTo>
                    <a:pt x="7" y="20"/>
                  </a:lnTo>
                  <a:lnTo>
                    <a:pt x="9" y="20"/>
                  </a:lnTo>
                  <a:lnTo>
                    <a:pt x="9" y="22"/>
                  </a:lnTo>
                  <a:lnTo>
                    <a:pt x="9" y="20"/>
                  </a:lnTo>
                  <a:lnTo>
                    <a:pt x="7" y="20"/>
                  </a:lnTo>
                  <a:lnTo>
                    <a:pt x="7" y="22"/>
                  </a:lnTo>
                  <a:lnTo>
                    <a:pt x="9" y="22"/>
                  </a:lnTo>
                  <a:lnTo>
                    <a:pt x="7" y="22"/>
                  </a:lnTo>
                  <a:lnTo>
                    <a:pt x="7" y="24"/>
                  </a:lnTo>
                  <a:lnTo>
                    <a:pt x="9" y="24"/>
                  </a:lnTo>
                  <a:lnTo>
                    <a:pt x="9" y="22"/>
                  </a:lnTo>
                  <a:lnTo>
                    <a:pt x="9" y="24"/>
                  </a:lnTo>
                  <a:lnTo>
                    <a:pt x="11" y="22"/>
                  </a:lnTo>
                  <a:lnTo>
                    <a:pt x="13" y="20"/>
                  </a:lnTo>
                  <a:lnTo>
                    <a:pt x="14" y="20"/>
                  </a:lnTo>
                  <a:lnTo>
                    <a:pt x="14" y="19"/>
                  </a:lnTo>
                  <a:lnTo>
                    <a:pt x="14" y="17"/>
                  </a:lnTo>
                  <a:lnTo>
                    <a:pt x="14" y="15"/>
                  </a:lnTo>
                  <a:lnTo>
                    <a:pt x="16" y="15"/>
                  </a:lnTo>
                  <a:lnTo>
                    <a:pt x="16" y="13"/>
                  </a:lnTo>
                  <a:lnTo>
                    <a:pt x="14" y="11"/>
                  </a:lnTo>
                  <a:lnTo>
                    <a:pt x="16" y="11"/>
                  </a:lnTo>
                  <a:lnTo>
                    <a:pt x="14" y="11"/>
                  </a:lnTo>
                  <a:lnTo>
                    <a:pt x="14" y="9"/>
                  </a:lnTo>
                  <a:lnTo>
                    <a:pt x="13" y="9"/>
                  </a:lnTo>
                  <a:lnTo>
                    <a:pt x="13" y="8"/>
                  </a:lnTo>
                  <a:lnTo>
                    <a:pt x="14" y="8"/>
                  </a:lnTo>
                  <a:lnTo>
                    <a:pt x="16" y="8"/>
                  </a:lnTo>
                  <a:lnTo>
                    <a:pt x="16" y="6"/>
                  </a:lnTo>
                  <a:lnTo>
                    <a:pt x="18" y="6"/>
                  </a:lnTo>
                  <a:lnTo>
                    <a:pt x="16" y="6"/>
                  </a:lnTo>
                  <a:lnTo>
                    <a:pt x="18" y="6"/>
                  </a:lnTo>
                  <a:lnTo>
                    <a:pt x="18" y="4"/>
                  </a:lnTo>
                  <a:lnTo>
                    <a:pt x="16" y="2"/>
                  </a:lnTo>
                  <a:lnTo>
                    <a:pt x="14" y="2"/>
                  </a:lnTo>
                  <a:lnTo>
                    <a:pt x="14" y="0"/>
                  </a:lnTo>
                  <a:lnTo>
                    <a:pt x="13" y="0"/>
                  </a:lnTo>
                  <a:lnTo>
                    <a:pt x="14" y="0"/>
                  </a:lnTo>
                  <a:lnTo>
                    <a:pt x="13" y="0"/>
                  </a:lnTo>
                  <a:lnTo>
                    <a:pt x="14" y="0"/>
                  </a:lnTo>
                  <a:lnTo>
                    <a:pt x="16" y="0"/>
                  </a:lnTo>
                  <a:lnTo>
                    <a:pt x="16" y="2"/>
                  </a:lnTo>
                  <a:lnTo>
                    <a:pt x="18" y="2"/>
                  </a:lnTo>
                  <a:lnTo>
                    <a:pt x="20" y="2"/>
                  </a:lnTo>
                  <a:lnTo>
                    <a:pt x="20" y="4"/>
                  </a:lnTo>
                  <a:lnTo>
                    <a:pt x="22" y="4"/>
                  </a:lnTo>
                  <a:lnTo>
                    <a:pt x="20" y="4"/>
                  </a:lnTo>
                  <a:lnTo>
                    <a:pt x="22" y="4"/>
                  </a:lnTo>
                  <a:lnTo>
                    <a:pt x="20" y="4"/>
                  </a:lnTo>
                  <a:lnTo>
                    <a:pt x="20" y="6"/>
                  </a:lnTo>
                  <a:lnTo>
                    <a:pt x="22" y="6"/>
                  </a:lnTo>
                  <a:lnTo>
                    <a:pt x="24" y="6"/>
                  </a:lnTo>
                  <a:lnTo>
                    <a:pt x="22" y="6"/>
                  </a:lnTo>
                  <a:lnTo>
                    <a:pt x="24" y="6"/>
                  </a:lnTo>
                  <a:lnTo>
                    <a:pt x="24" y="4"/>
                  </a:lnTo>
                  <a:lnTo>
                    <a:pt x="24" y="6"/>
                  </a:lnTo>
                  <a:lnTo>
                    <a:pt x="24" y="4"/>
                  </a:lnTo>
                  <a:lnTo>
                    <a:pt x="24" y="6"/>
                  </a:lnTo>
                  <a:lnTo>
                    <a:pt x="25" y="4"/>
                  </a:lnTo>
                  <a:lnTo>
                    <a:pt x="27" y="4"/>
                  </a:lnTo>
                  <a:lnTo>
                    <a:pt x="25" y="4"/>
                  </a:lnTo>
                  <a:lnTo>
                    <a:pt x="27" y="4"/>
                  </a:lnTo>
                  <a:lnTo>
                    <a:pt x="29" y="4"/>
                  </a:lnTo>
                  <a:lnTo>
                    <a:pt x="31" y="4"/>
                  </a:lnTo>
                  <a:lnTo>
                    <a:pt x="31" y="6"/>
                  </a:lnTo>
                  <a:lnTo>
                    <a:pt x="33" y="6"/>
                  </a:lnTo>
                  <a:lnTo>
                    <a:pt x="35" y="6"/>
                  </a:lnTo>
                  <a:lnTo>
                    <a:pt x="35" y="8"/>
                  </a:lnTo>
                  <a:lnTo>
                    <a:pt x="36" y="8"/>
                  </a:lnTo>
                  <a:lnTo>
                    <a:pt x="35" y="8"/>
                  </a:lnTo>
                  <a:lnTo>
                    <a:pt x="36" y="8"/>
                  </a:lnTo>
                  <a:lnTo>
                    <a:pt x="38" y="9"/>
                  </a:lnTo>
                  <a:lnTo>
                    <a:pt x="40" y="11"/>
                  </a:lnTo>
                  <a:lnTo>
                    <a:pt x="38" y="11"/>
                  </a:lnTo>
                  <a:lnTo>
                    <a:pt x="38" y="9"/>
                  </a:lnTo>
                  <a:lnTo>
                    <a:pt x="38" y="11"/>
                  </a:lnTo>
                  <a:lnTo>
                    <a:pt x="38" y="9"/>
                  </a:lnTo>
                  <a:lnTo>
                    <a:pt x="38" y="11"/>
                  </a:lnTo>
                  <a:lnTo>
                    <a:pt x="40" y="13"/>
                  </a:lnTo>
                  <a:lnTo>
                    <a:pt x="40" y="11"/>
                  </a:lnTo>
                  <a:lnTo>
                    <a:pt x="42" y="13"/>
                  </a:lnTo>
                  <a:lnTo>
                    <a:pt x="42" y="15"/>
                  </a:lnTo>
                  <a:lnTo>
                    <a:pt x="42" y="17"/>
                  </a:lnTo>
                  <a:lnTo>
                    <a:pt x="44" y="17"/>
                  </a:lnTo>
                  <a:lnTo>
                    <a:pt x="42" y="17"/>
                  </a:lnTo>
                  <a:lnTo>
                    <a:pt x="42" y="19"/>
                  </a:lnTo>
                  <a:lnTo>
                    <a:pt x="42" y="17"/>
                  </a:lnTo>
                  <a:lnTo>
                    <a:pt x="44" y="17"/>
                  </a:lnTo>
                  <a:lnTo>
                    <a:pt x="44" y="19"/>
                  </a:lnTo>
                  <a:lnTo>
                    <a:pt x="44" y="20"/>
                  </a:lnTo>
                  <a:lnTo>
                    <a:pt x="45" y="20"/>
                  </a:lnTo>
                  <a:lnTo>
                    <a:pt x="45" y="22"/>
                  </a:lnTo>
                  <a:lnTo>
                    <a:pt x="44" y="20"/>
                  </a:lnTo>
                  <a:lnTo>
                    <a:pt x="42" y="20"/>
                  </a:lnTo>
                  <a:lnTo>
                    <a:pt x="44" y="20"/>
                  </a:lnTo>
                  <a:lnTo>
                    <a:pt x="44" y="22"/>
                  </a:lnTo>
                  <a:lnTo>
                    <a:pt x="44" y="20"/>
                  </a:lnTo>
                  <a:lnTo>
                    <a:pt x="44" y="22"/>
                  </a:lnTo>
                  <a:lnTo>
                    <a:pt x="44" y="24"/>
                  </a:lnTo>
                  <a:lnTo>
                    <a:pt x="45" y="24"/>
                  </a:lnTo>
                  <a:lnTo>
                    <a:pt x="45" y="22"/>
                  </a:lnTo>
                  <a:lnTo>
                    <a:pt x="47" y="24"/>
                  </a:lnTo>
                  <a:lnTo>
                    <a:pt x="47" y="26"/>
                  </a:lnTo>
                  <a:lnTo>
                    <a:pt x="47" y="24"/>
                  </a:lnTo>
                  <a:lnTo>
                    <a:pt x="47" y="26"/>
                  </a:lnTo>
                  <a:lnTo>
                    <a:pt x="47" y="24"/>
                  </a:lnTo>
                  <a:lnTo>
                    <a:pt x="47" y="26"/>
                  </a:lnTo>
                  <a:lnTo>
                    <a:pt x="49" y="26"/>
                  </a:lnTo>
                  <a:lnTo>
                    <a:pt x="49" y="28"/>
                  </a:lnTo>
                  <a:lnTo>
                    <a:pt x="49" y="26"/>
                  </a:lnTo>
                  <a:lnTo>
                    <a:pt x="49" y="28"/>
                  </a:lnTo>
                  <a:lnTo>
                    <a:pt x="49" y="26"/>
                  </a:lnTo>
                  <a:lnTo>
                    <a:pt x="51" y="26"/>
                  </a:lnTo>
                  <a:lnTo>
                    <a:pt x="51" y="28"/>
                  </a:lnTo>
                  <a:lnTo>
                    <a:pt x="51" y="30"/>
                  </a:lnTo>
                  <a:lnTo>
                    <a:pt x="53" y="30"/>
                  </a:lnTo>
                  <a:lnTo>
                    <a:pt x="53" y="31"/>
                  </a:lnTo>
                  <a:lnTo>
                    <a:pt x="55" y="31"/>
                  </a:lnTo>
                  <a:lnTo>
                    <a:pt x="55" y="33"/>
                  </a:lnTo>
                  <a:lnTo>
                    <a:pt x="55" y="35"/>
                  </a:lnTo>
                  <a:lnTo>
                    <a:pt x="55" y="37"/>
                  </a:lnTo>
                  <a:lnTo>
                    <a:pt x="56" y="37"/>
                  </a:lnTo>
                  <a:lnTo>
                    <a:pt x="56" y="39"/>
                  </a:lnTo>
                  <a:lnTo>
                    <a:pt x="55" y="39"/>
                  </a:lnTo>
                  <a:lnTo>
                    <a:pt x="55" y="37"/>
                  </a:lnTo>
                  <a:lnTo>
                    <a:pt x="55" y="39"/>
                  </a:lnTo>
                  <a:lnTo>
                    <a:pt x="55" y="37"/>
                  </a:lnTo>
                  <a:lnTo>
                    <a:pt x="55" y="39"/>
                  </a:lnTo>
                  <a:lnTo>
                    <a:pt x="53" y="39"/>
                  </a:lnTo>
                  <a:lnTo>
                    <a:pt x="55" y="39"/>
                  </a:lnTo>
                  <a:lnTo>
                    <a:pt x="53" y="39"/>
                  </a:lnTo>
                  <a:lnTo>
                    <a:pt x="55" y="39"/>
                  </a:lnTo>
                  <a:lnTo>
                    <a:pt x="53" y="39"/>
                  </a:lnTo>
                  <a:lnTo>
                    <a:pt x="51" y="39"/>
                  </a:lnTo>
                  <a:lnTo>
                    <a:pt x="51" y="41"/>
                  </a:lnTo>
                  <a:lnTo>
                    <a:pt x="53" y="41"/>
                  </a:lnTo>
                  <a:lnTo>
                    <a:pt x="53" y="39"/>
                  </a:lnTo>
                  <a:lnTo>
                    <a:pt x="55" y="39"/>
                  </a:lnTo>
                  <a:lnTo>
                    <a:pt x="55" y="41"/>
                  </a:lnTo>
                  <a:lnTo>
                    <a:pt x="53" y="41"/>
                  </a:lnTo>
                  <a:lnTo>
                    <a:pt x="53" y="42"/>
                  </a:lnTo>
                  <a:lnTo>
                    <a:pt x="55" y="42"/>
                  </a:lnTo>
                  <a:lnTo>
                    <a:pt x="53" y="42"/>
                  </a:lnTo>
                  <a:lnTo>
                    <a:pt x="55" y="42"/>
                  </a:lnTo>
                  <a:lnTo>
                    <a:pt x="53" y="41"/>
                  </a:lnTo>
                  <a:lnTo>
                    <a:pt x="55" y="41"/>
                  </a:lnTo>
                  <a:lnTo>
                    <a:pt x="56" y="41"/>
                  </a:lnTo>
                  <a:lnTo>
                    <a:pt x="56" y="39"/>
                  </a:lnTo>
                  <a:lnTo>
                    <a:pt x="58" y="39"/>
                  </a:lnTo>
                  <a:lnTo>
                    <a:pt x="60" y="39"/>
                  </a:lnTo>
                  <a:lnTo>
                    <a:pt x="60" y="41"/>
                  </a:lnTo>
                  <a:lnTo>
                    <a:pt x="60" y="42"/>
                  </a:lnTo>
                  <a:lnTo>
                    <a:pt x="60" y="44"/>
                  </a:lnTo>
                  <a:lnTo>
                    <a:pt x="62" y="44"/>
                  </a:lnTo>
                  <a:lnTo>
                    <a:pt x="60" y="44"/>
                  </a:lnTo>
                  <a:lnTo>
                    <a:pt x="60" y="46"/>
                  </a:lnTo>
                  <a:lnTo>
                    <a:pt x="62" y="46"/>
                  </a:lnTo>
                  <a:lnTo>
                    <a:pt x="62" y="48"/>
                  </a:lnTo>
                  <a:lnTo>
                    <a:pt x="62" y="50"/>
                  </a:lnTo>
                  <a:lnTo>
                    <a:pt x="62" y="51"/>
                  </a:lnTo>
                  <a:lnTo>
                    <a:pt x="62" y="53"/>
                  </a:lnTo>
                  <a:lnTo>
                    <a:pt x="64" y="53"/>
                  </a:lnTo>
                  <a:lnTo>
                    <a:pt x="62" y="53"/>
                  </a:lnTo>
                  <a:lnTo>
                    <a:pt x="62" y="51"/>
                  </a:lnTo>
                  <a:lnTo>
                    <a:pt x="60" y="51"/>
                  </a:lnTo>
                  <a:lnTo>
                    <a:pt x="60" y="53"/>
                  </a:lnTo>
                  <a:lnTo>
                    <a:pt x="62" y="53"/>
                  </a:lnTo>
                  <a:lnTo>
                    <a:pt x="62" y="55"/>
                  </a:lnTo>
                  <a:lnTo>
                    <a:pt x="62" y="53"/>
                  </a:lnTo>
                  <a:lnTo>
                    <a:pt x="64" y="53"/>
                  </a:lnTo>
                  <a:lnTo>
                    <a:pt x="62" y="53"/>
                  </a:lnTo>
                  <a:lnTo>
                    <a:pt x="64" y="53"/>
                  </a:lnTo>
                  <a:lnTo>
                    <a:pt x="62" y="53"/>
                  </a:lnTo>
                  <a:lnTo>
                    <a:pt x="64" y="53"/>
                  </a:lnTo>
                  <a:lnTo>
                    <a:pt x="64" y="55"/>
                  </a:lnTo>
                  <a:lnTo>
                    <a:pt x="64" y="57"/>
                  </a:lnTo>
                  <a:lnTo>
                    <a:pt x="66" y="57"/>
                  </a:lnTo>
                  <a:lnTo>
                    <a:pt x="66" y="59"/>
                  </a:lnTo>
                  <a:lnTo>
                    <a:pt x="67" y="57"/>
                  </a:lnTo>
                  <a:lnTo>
                    <a:pt x="67" y="59"/>
                  </a:lnTo>
                  <a:lnTo>
                    <a:pt x="67" y="57"/>
                  </a:lnTo>
                  <a:lnTo>
                    <a:pt x="67" y="59"/>
                  </a:lnTo>
                  <a:lnTo>
                    <a:pt x="66" y="59"/>
                  </a:lnTo>
                  <a:lnTo>
                    <a:pt x="67" y="59"/>
                  </a:lnTo>
                  <a:lnTo>
                    <a:pt x="67" y="61"/>
                  </a:lnTo>
                  <a:lnTo>
                    <a:pt x="66" y="61"/>
                  </a:lnTo>
                  <a:lnTo>
                    <a:pt x="66" y="62"/>
                  </a:lnTo>
                  <a:lnTo>
                    <a:pt x="66" y="64"/>
                  </a:lnTo>
                  <a:lnTo>
                    <a:pt x="67" y="64"/>
                  </a:lnTo>
                  <a:lnTo>
                    <a:pt x="66" y="64"/>
                  </a:lnTo>
                  <a:lnTo>
                    <a:pt x="67" y="64"/>
                  </a:lnTo>
                  <a:lnTo>
                    <a:pt x="67" y="62"/>
                  </a:lnTo>
                  <a:lnTo>
                    <a:pt x="66" y="62"/>
                  </a:lnTo>
                  <a:lnTo>
                    <a:pt x="67" y="62"/>
                  </a:lnTo>
                  <a:lnTo>
                    <a:pt x="66" y="62"/>
                  </a:lnTo>
                  <a:lnTo>
                    <a:pt x="66" y="61"/>
                  </a:lnTo>
                  <a:lnTo>
                    <a:pt x="67" y="61"/>
                  </a:lnTo>
                  <a:lnTo>
                    <a:pt x="67" y="59"/>
                  </a:lnTo>
                  <a:lnTo>
                    <a:pt x="67" y="61"/>
                  </a:lnTo>
                  <a:lnTo>
                    <a:pt x="67" y="62"/>
                  </a:lnTo>
                  <a:lnTo>
                    <a:pt x="67" y="64"/>
                  </a:lnTo>
                  <a:lnTo>
                    <a:pt x="69" y="64"/>
                  </a:lnTo>
                  <a:lnTo>
                    <a:pt x="69" y="66"/>
                  </a:lnTo>
                  <a:lnTo>
                    <a:pt x="71" y="66"/>
                  </a:lnTo>
                  <a:lnTo>
                    <a:pt x="73" y="68"/>
                  </a:lnTo>
                  <a:lnTo>
                    <a:pt x="71" y="68"/>
                  </a:lnTo>
                  <a:lnTo>
                    <a:pt x="71" y="66"/>
                  </a:lnTo>
                  <a:lnTo>
                    <a:pt x="69" y="66"/>
                  </a:lnTo>
                  <a:lnTo>
                    <a:pt x="67" y="66"/>
                  </a:lnTo>
                  <a:lnTo>
                    <a:pt x="69" y="66"/>
                  </a:lnTo>
                  <a:lnTo>
                    <a:pt x="67" y="66"/>
                  </a:lnTo>
                  <a:lnTo>
                    <a:pt x="67" y="68"/>
                  </a:lnTo>
                  <a:lnTo>
                    <a:pt x="69" y="68"/>
                  </a:lnTo>
                  <a:lnTo>
                    <a:pt x="71" y="68"/>
                  </a:lnTo>
                  <a:lnTo>
                    <a:pt x="71" y="70"/>
                  </a:lnTo>
                  <a:lnTo>
                    <a:pt x="73" y="70"/>
                  </a:lnTo>
                  <a:lnTo>
                    <a:pt x="71" y="70"/>
                  </a:lnTo>
                  <a:lnTo>
                    <a:pt x="71" y="72"/>
                  </a:lnTo>
                  <a:lnTo>
                    <a:pt x="73" y="72"/>
                  </a:lnTo>
                  <a:lnTo>
                    <a:pt x="73" y="70"/>
                  </a:lnTo>
                  <a:lnTo>
                    <a:pt x="73" y="72"/>
                  </a:lnTo>
                  <a:lnTo>
                    <a:pt x="75" y="72"/>
                  </a:lnTo>
                  <a:lnTo>
                    <a:pt x="75" y="73"/>
                  </a:lnTo>
                  <a:lnTo>
                    <a:pt x="73" y="73"/>
                  </a:lnTo>
                  <a:lnTo>
                    <a:pt x="75" y="73"/>
                  </a:lnTo>
                  <a:lnTo>
                    <a:pt x="73" y="73"/>
                  </a:lnTo>
                  <a:lnTo>
                    <a:pt x="73" y="75"/>
                  </a:lnTo>
                  <a:lnTo>
                    <a:pt x="75" y="75"/>
                  </a:lnTo>
                  <a:lnTo>
                    <a:pt x="75" y="73"/>
                  </a:lnTo>
                  <a:lnTo>
                    <a:pt x="75" y="75"/>
                  </a:lnTo>
                  <a:lnTo>
                    <a:pt x="73" y="75"/>
                  </a:lnTo>
                  <a:lnTo>
                    <a:pt x="75" y="75"/>
                  </a:lnTo>
                  <a:lnTo>
                    <a:pt x="75" y="77"/>
                  </a:lnTo>
                  <a:lnTo>
                    <a:pt x="75" y="79"/>
                  </a:lnTo>
                  <a:lnTo>
                    <a:pt x="77" y="79"/>
                  </a:lnTo>
                  <a:lnTo>
                    <a:pt x="75" y="79"/>
                  </a:lnTo>
                  <a:lnTo>
                    <a:pt x="75" y="77"/>
                  </a:lnTo>
                  <a:lnTo>
                    <a:pt x="77" y="77"/>
                  </a:lnTo>
                  <a:lnTo>
                    <a:pt x="77" y="75"/>
                  </a:lnTo>
                  <a:lnTo>
                    <a:pt x="75" y="75"/>
                  </a:lnTo>
                  <a:lnTo>
                    <a:pt x="77" y="77"/>
                  </a:lnTo>
                  <a:lnTo>
                    <a:pt x="75" y="77"/>
                  </a:lnTo>
                  <a:lnTo>
                    <a:pt x="75" y="75"/>
                  </a:lnTo>
                  <a:lnTo>
                    <a:pt x="75" y="73"/>
                  </a:lnTo>
                  <a:lnTo>
                    <a:pt x="75" y="72"/>
                  </a:lnTo>
                  <a:lnTo>
                    <a:pt x="75" y="70"/>
                  </a:lnTo>
                  <a:lnTo>
                    <a:pt x="73" y="70"/>
                  </a:lnTo>
                  <a:lnTo>
                    <a:pt x="73" y="68"/>
                  </a:lnTo>
                  <a:lnTo>
                    <a:pt x="73" y="66"/>
                  </a:lnTo>
                  <a:lnTo>
                    <a:pt x="71" y="66"/>
                  </a:lnTo>
                  <a:lnTo>
                    <a:pt x="73" y="66"/>
                  </a:lnTo>
                  <a:lnTo>
                    <a:pt x="73" y="68"/>
                  </a:lnTo>
                  <a:lnTo>
                    <a:pt x="75" y="70"/>
                  </a:lnTo>
                  <a:lnTo>
                    <a:pt x="75" y="72"/>
                  </a:lnTo>
                  <a:lnTo>
                    <a:pt x="75" y="73"/>
                  </a:lnTo>
                  <a:lnTo>
                    <a:pt x="77" y="73"/>
                  </a:lnTo>
                  <a:lnTo>
                    <a:pt x="77" y="75"/>
                  </a:lnTo>
                  <a:lnTo>
                    <a:pt x="77" y="77"/>
                  </a:lnTo>
                  <a:lnTo>
                    <a:pt x="77" y="79"/>
                  </a:lnTo>
                  <a:lnTo>
                    <a:pt x="78" y="81"/>
                  </a:lnTo>
                  <a:lnTo>
                    <a:pt x="78" y="83"/>
                  </a:lnTo>
                  <a:lnTo>
                    <a:pt x="78" y="84"/>
                  </a:lnTo>
                  <a:lnTo>
                    <a:pt x="78" y="86"/>
                  </a:lnTo>
                  <a:close/>
                </a:path>
              </a:pathLst>
            </a:custGeom>
            <a:solidFill>
              <a:schemeClr val="accent1"/>
            </a:solidFill>
            <a:ln w="3175" cap="rnd" cmpd="sng">
              <a:solidFill>
                <a:schemeClr val="bg1"/>
              </a:solidFill>
              <a:prstDash val="solid"/>
              <a:round/>
              <a:headEnd type="none" w="med" len="med"/>
              <a:tailEnd type="none" w="med" len="med"/>
            </a:ln>
            <a:effectLst/>
          </p:spPr>
          <p:txBody>
            <a:bodyPr/>
            <a:lstStyle/>
            <a:p>
              <a:endParaRPr lang="en-US" dirty="0">
                <a:solidFill>
                  <a:srgbClr val="000000"/>
                </a:solidFill>
              </a:endParaRPr>
            </a:p>
          </p:txBody>
        </p:sp>
        <p:sp>
          <p:nvSpPr>
            <p:cNvPr id="164" name="Freeform 163"/>
            <p:cNvSpPr>
              <a:spLocks noEditPoints="1"/>
            </p:cNvSpPr>
            <p:nvPr/>
          </p:nvSpPr>
          <p:spPr bwMode="auto">
            <a:xfrm>
              <a:off x="4300634" y="4425484"/>
              <a:ext cx="135542" cy="131927"/>
            </a:xfrm>
            <a:custGeom>
              <a:avLst/>
              <a:gdLst>
                <a:gd name="T0" fmla="*/ 75 w 75"/>
                <a:gd name="T1" fmla="*/ 73 h 73"/>
                <a:gd name="T2" fmla="*/ 73 w 75"/>
                <a:gd name="T3" fmla="*/ 71 h 73"/>
                <a:gd name="T4" fmla="*/ 75 w 75"/>
                <a:gd name="T5" fmla="*/ 71 h 73"/>
                <a:gd name="T6" fmla="*/ 75 w 75"/>
                <a:gd name="T7" fmla="*/ 71 h 73"/>
                <a:gd name="T8" fmla="*/ 6 w 75"/>
                <a:gd name="T9" fmla="*/ 51 h 73"/>
                <a:gd name="T10" fmla="*/ 6 w 75"/>
                <a:gd name="T11" fmla="*/ 51 h 73"/>
                <a:gd name="T12" fmla="*/ 6 w 75"/>
                <a:gd name="T13" fmla="*/ 51 h 73"/>
                <a:gd name="T14" fmla="*/ 6 w 75"/>
                <a:gd name="T15" fmla="*/ 51 h 73"/>
                <a:gd name="T16" fmla="*/ 4 w 75"/>
                <a:gd name="T17" fmla="*/ 49 h 73"/>
                <a:gd name="T18" fmla="*/ 6 w 75"/>
                <a:gd name="T19" fmla="*/ 49 h 73"/>
                <a:gd name="T20" fmla="*/ 6 w 75"/>
                <a:gd name="T21" fmla="*/ 49 h 73"/>
                <a:gd name="T22" fmla="*/ 6 w 75"/>
                <a:gd name="T23" fmla="*/ 49 h 73"/>
                <a:gd name="T24" fmla="*/ 6 w 75"/>
                <a:gd name="T25" fmla="*/ 49 h 73"/>
                <a:gd name="T26" fmla="*/ 6 w 75"/>
                <a:gd name="T27" fmla="*/ 49 h 73"/>
                <a:gd name="T28" fmla="*/ 6 w 75"/>
                <a:gd name="T29" fmla="*/ 49 h 73"/>
                <a:gd name="T30" fmla="*/ 6 w 75"/>
                <a:gd name="T31" fmla="*/ 49 h 73"/>
                <a:gd name="T32" fmla="*/ 6 w 75"/>
                <a:gd name="T33" fmla="*/ 49 h 73"/>
                <a:gd name="T34" fmla="*/ 6 w 75"/>
                <a:gd name="T35" fmla="*/ 49 h 73"/>
                <a:gd name="T36" fmla="*/ 6 w 75"/>
                <a:gd name="T37" fmla="*/ 42 h 73"/>
                <a:gd name="T38" fmla="*/ 16 w 75"/>
                <a:gd name="T39" fmla="*/ 12 h 73"/>
                <a:gd name="T40" fmla="*/ 16 w 75"/>
                <a:gd name="T41" fmla="*/ 12 h 73"/>
                <a:gd name="T42" fmla="*/ 35 w 75"/>
                <a:gd name="T43" fmla="*/ 9 h 73"/>
                <a:gd name="T44" fmla="*/ 15 w 75"/>
                <a:gd name="T45" fmla="*/ 9 h 73"/>
                <a:gd name="T46" fmla="*/ 13 w 75"/>
                <a:gd name="T47" fmla="*/ 7 h 73"/>
                <a:gd name="T48" fmla="*/ 15 w 75"/>
                <a:gd name="T49" fmla="*/ 9 h 73"/>
                <a:gd name="T50" fmla="*/ 31 w 75"/>
                <a:gd name="T51" fmla="*/ 7 h 73"/>
                <a:gd name="T52" fmla="*/ 29 w 75"/>
                <a:gd name="T53" fmla="*/ 5 h 73"/>
                <a:gd name="T54" fmla="*/ 29 w 75"/>
                <a:gd name="T55" fmla="*/ 5 h 73"/>
                <a:gd name="T56" fmla="*/ 4 w 75"/>
                <a:gd name="T57" fmla="*/ 5 h 73"/>
                <a:gd name="T58" fmla="*/ 2 w 75"/>
                <a:gd name="T59" fmla="*/ 7 h 73"/>
                <a:gd name="T60" fmla="*/ 0 w 75"/>
                <a:gd name="T61" fmla="*/ 5 h 73"/>
                <a:gd name="T62" fmla="*/ 9 w 75"/>
                <a:gd name="T63" fmla="*/ 3 h 73"/>
                <a:gd name="T64" fmla="*/ 7 w 75"/>
                <a:gd name="T65" fmla="*/ 1 h 73"/>
                <a:gd name="T66" fmla="*/ 9 w 75"/>
                <a:gd name="T67" fmla="*/ 3 h 73"/>
                <a:gd name="T68" fmla="*/ 6 w 75"/>
                <a:gd name="T69" fmla="*/ 0 h 73"/>
                <a:gd name="T70" fmla="*/ 9 w 75"/>
                <a:gd name="T71" fmla="*/ 0 h 73"/>
                <a:gd name="T72" fmla="*/ 11 w 75"/>
                <a:gd name="T73" fmla="*/ 1 h 73"/>
                <a:gd name="T74" fmla="*/ 9 w 75"/>
                <a:gd name="T75" fmla="*/ 0 h 73"/>
                <a:gd name="T76" fmla="*/ 11 w 75"/>
                <a:gd name="T77" fmla="*/ 0 h 73"/>
                <a:gd name="T78" fmla="*/ 13 w 75"/>
                <a:gd name="T79" fmla="*/ 1 h 73"/>
                <a:gd name="T80" fmla="*/ 11 w 75"/>
                <a:gd name="T81" fmla="*/ 3 h 73"/>
                <a:gd name="T82" fmla="*/ 11 w 75"/>
                <a:gd name="T83" fmla="*/ 3 h 73"/>
                <a:gd name="T84" fmla="*/ 7 w 75"/>
                <a:gd name="T85" fmla="*/ 3 h 73"/>
                <a:gd name="T86" fmla="*/ 7 w 75"/>
                <a:gd name="T87" fmla="*/ 3 h 73"/>
                <a:gd name="T88" fmla="*/ 7 w 75"/>
                <a:gd name="T89" fmla="*/ 5 h 73"/>
                <a:gd name="T90" fmla="*/ 7 w 75"/>
                <a:gd name="T91" fmla="*/ 3 h 73"/>
                <a:gd name="T92" fmla="*/ 7 w 75"/>
                <a:gd name="T93" fmla="*/ 1 h 73"/>
                <a:gd name="T94" fmla="*/ 7 w 75"/>
                <a:gd name="T95" fmla="*/ 1 h 73"/>
                <a:gd name="T96" fmla="*/ 9 w 75"/>
                <a:gd name="T97" fmla="*/ 3 h 73"/>
                <a:gd name="T98" fmla="*/ 9 w 75"/>
                <a:gd name="T99" fmla="*/ 0 h 73"/>
                <a:gd name="T100" fmla="*/ 7 w 75"/>
                <a:gd name="T101" fmla="*/ 1 h 73"/>
                <a:gd name="T102" fmla="*/ 9 w 75"/>
                <a:gd name="T103" fmla="*/ 0 h 73"/>
                <a:gd name="T104" fmla="*/ 6 w 75"/>
                <a:gd name="T10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5" h="73">
                  <a:moveTo>
                    <a:pt x="75" y="71"/>
                  </a:moveTo>
                  <a:lnTo>
                    <a:pt x="75" y="73"/>
                  </a:lnTo>
                  <a:lnTo>
                    <a:pt x="73" y="73"/>
                  </a:lnTo>
                  <a:lnTo>
                    <a:pt x="73" y="71"/>
                  </a:lnTo>
                  <a:lnTo>
                    <a:pt x="75" y="71"/>
                  </a:lnTo>
                  <a:close/>
                  <a:moveTo>
                    <a:pt x="75" y="71"/>
                  </a:moveTo>
                  <a:lnTo>
                    <a:pt x="73" y="71"/>
                  </a:lnTo>
                  <a:lnTo>
                    <a:pt x="75" y="71"/>
                  </a:lnTo>
                  <a:close/>
                  <a:moveTo>
                    <a:pt x="6" y="49"/>
                  </a:moveTo>
                  <a:lnTo>
                    <a:pt x="6" y="51"/>
                  </a:lnTo>
                  <a:lnTo>
                    <a:pt x="4" y="51"/>
                  </a:lnTo>
                  <a:lnTo>
                    <a:pt x="6" y="51"/>
                  </a:lnTo>
                  <a:lnTo>
                    <a:pt x="4" y="51"/>
                  </a:lnTo>
                  <a:lnTo>
                    <a:pt x="6" y="51"/>
                  </a:lnTo>
                  <a:lnTo>
                    <a:pt x="4" y="51"/>
                  </a:lnTo>
                  <a:lnTo>
                    <a:pt x="6" y="51"/>
                  </a:lnTo>
                  <a:lnTo>
                    <a:pt x="4" y="51"/>
                  </a:lnTo>
                  <a:lnTo>
                    <a:pt x="4" y="49"/>
                  </a:lnTo>
                  <a:lnTo>
                    <a:pt x="6" y="49"/>
                  </a:lnTo>
                  <a:close/>
                  <a:moveTo>
                    <a:pt x="6" y="49"/>
                  </a:moveTo>
                  <a:lnTo>
                    <a:pt x="6" y="51"/>
                  </a:lnTo>
                  <a:lnTo>
                    <a:pt x="6" y="49"/>
                  </a:lnTo>
                  <a:lnTo>
                    <a:pt x="6" y="51"/>
                  </a:lnTo>
                  <a:lnTo>
                    <a:pt x="6" y="49"/>
                  </a:lnTo>
                  <a:close/>
                  <a:moveTo>
                    <a:pt x="7" y="49"/>
                  </a:moveTo>
                  <a:lnTo>
                    <a:pt x="6" y="49"/>
                  </a:lnTo>
                  <a:lnTo>
                    <a:pt x="7" y="49"/>
                  </a:lnTo>
                  <a:lnTo>
                    <a:pt x="6" y="49"/>
                  </a:lnTo>
                  <a:lnTo>
                    <a:pt x="7" y="49"/>
                  </a:lnTo>
                  <a:lnTo>
                    <a:pt x="6" y="49"/>
                  </a:lnTo>
                  <a:lnTo>
                    <a:pt x="7" y="49"/>
                  </a:lnTo>
                  <a:lnTo>
                    <a:pt x="6" y="49"/>
                  </a:lnTo>
                  <a:lnTo>
                    <a:pt x="7" y="49"/>
                  </a:lnTo>
                  <a:close/>
                  <a:moveTo>
                    <a:pt x="6" y="49"/>
                  </a:moveTo>
                  <a:lnTo>
                    <a:pt x="6" y="47"/>
                  </a:lnTo>
                  <a:lnTo>
                    <a:pt x="6" y="49"/>
                  </a:lnTo>
                  <a:close/>
                  <a:moveTo>
                    <a:pt x="6" y="44"/>
                  </a:moveTo>
                  <a:lnTo>
                    <a:pt x="6" y="42"/>
                  </a:lnTo>
                  <a:lnTo>
                    <a:pt x="6" y="44"/>
                  </a:lnTo>
                  <a:close/>
                  <a:moveTo>
                    <a:pt x="16" y="12"/>
                  </a:moveTo>
                  <a:lnTo>
                    <a:pt x="16" y="14"/>
                  </a:lnTo>
                  <a:lnTo>
                    <a:pt x="16" y="12"/>
                  </a:lnTo>
                  <a:close/>
                  <a:moveTo>
                    <a:pt x="35" y="7"/>
                  </a:moveTo>
                  <a:lnTo>
                    <a:pt x="35" y="9"/>
                  </a:lnTo>
                  <a:lnTo>
                    <a:pt x="35" y="7"/>
                  </a:lnTo>
                  <a:close/>
                  <a:moveTo>
                    <a:pt x="15" y="9"/>
                  </a:moveTo>
                  <a:lnTo>
                    <a:pt x="13" y="9"/>
                  </a:lnTo>
                  <a:lnTo>
                    <a:pt x="13" y="7"/>
                  </a:lnTo>
                  <a:lnTo>
                    <a:pt x="15" y="7"/>
                  </a:lnTo>
                  <a:lnTo>
                    <a:pt x="15" y="9"/>
                  </a:lnTo>
                  <a:close/>
                  <a:moveTo>
                    <a:pt x="33" y="7"/>
                  </a:moveTo>
                  <a:lnTo>
                    <a:pt x="31" y="7"/>
                  </a:lnTo>
                  <a:lnTo>
                    <a:pt x="33" y="7"/>
                  </a:lnTo>
                  <a:close/>
                  <a:moveTo>
                    <a:pt x="29" y="5"/>
                  </a:moveTo>
                  <a:lnTo>
                    <a:pt x="29" y="7"/>
                  </a:lnTo>
                  <a:lnTo>
                    <a:pt x="29" y="5"/>
                  </a:lnTo>
                  <a:close/>
                  <a:moveTo>
                    <a:pt x="2" y="5"/>
                  </a:moveTo>
                  <a:lnTo>
                    <a:pt x="4" y="5"/>
                  </a:lnTo>
                  <a:lnTo>
                    <a:pt x="4" y="7"/>
                  </a:lnTo>
                  <a:lnTo>
                    <a:pt x="2" y="7"/>
                  </a:lnTo>
                  <a:lnTo>
                    <a:pt x="0" y="7"/>
                  </a:lnTo>
                  <a:lnTo>
                    <a:pt x="0" y="5"/>
                  </a:lnTo>
                  <a:lnTo>
                    <a:pt x="2" y="5"/>
                  </a:lnTo>
                  <a:close/>
                  <a:moveTo>
                    <a:pt x="9" y="3"/>
                  </a:moveTo>
                  <a:lnTo>
                    <a:pt x="7" y="3"/>
                  </a:lnTo>
                  <a:lnTo>
                    <a:pt x="7" y="1"/>
                  </a:lnTo>
                  <a:lnTo>
                    <a:pt x="9" y="1"/>
                  </a:lnTo>
                  <a:lnTo>
                    <a:pt x="9" y="3"/>
                  </a:lnTo>
                  <a:close/>
                  <a:moveTo>
                    <a:pt x="6" y="1"/>
                  </a:moveTo>
                  <a:lnTo>
                    <a:pt x="6" y="0"/>
                  </a:lnTo>
                  <a:lnTo>
                    <a:pt x="6" y="1"/>
                  </a:lnTo>
                  <a:close/>
                  <a:moveTo>
                    <a:pt x="9" y="0"/>
                  </a:moveTo>
                  <a:lnTo>
                    <a:pt x="9" y="1"/>
                  </a:lnTo>
                  <a:lnTo>
                    <a:pt x="11" y="1"/>
                  </a:lnTo>
                  <a:lnTo>
                    <a:pt x="9" y="1"/>
                  </a:lnTo>
                  <a:lnTo>
                    <a:pt x="9" y="0"/>
                  </a:lnTo>
                  <a:lnTo>
                    <a:pt x="11" y="1"/>
                  </a:lnTo>
                  <a:lnTo>
                    <a:pt x="11" y="0"/>
                  </a:lnTo>
                  <a:lnTo>
                    <a:pt x="11" y="1"/>
                  </a:lnTo>
                  <a:lnTo>
                    <a:pt x="13" y="1"/>
                  </a:lnTo>
                  <a:lnTo>
                    <a:pt x="13" y="3"/>
                  </a:lnTo>
                  <a:lnTo>
                    <a:pt x="11" y="3"/>
                  </a:lnTo>
                  <a:lnTo>
                    <a:pt x="11" y="1"/>
                  </a:lnTo>
                  <a:lnTo>
                    <a:pt x="11" y="3"/>
                  </a:lnTo>
                  <a:lnTo>
                    <a:pt x="9" y="3"/>
                  </a:lnTo>
                  <a:lnTo>
                    <a:pt x="7" y="3"/>
                  </a:lnTo>
                  <a:lnTo>
                    <a:pt x="9" y="3"/>
                  </a:lnTo>
                  <a:lnTo>
                    <a:pt x="7" y="3"/>
                  </a:lnTo>
                  <a:lnTo>
                    <a:pt x="9" y="5"/>
                  </a:lnTo>
                  <a:lnTo>
                    <a:pt x="7" y="5"/>
                  </a:lnTo>
                  <a:lnTo>
                    <a:pt x="6" y="3"/>
                  </a:lnTo>
                  <a:lnTo>
                    <a:pt x="7" y="3"/>
                  </a:lnTo>
                  <a:lnTo>
                    <a:pt x="6" y="3"/>
                  </a:lnTo>
                  <a:lnTo>
                    <a:pt x="7" y="1"/>
                  </a:lnTo>
                  <a:lnTo>
                    <a:pt x="7" y="3"/>
                  </a:lnTo>
                  <a:lnTo>
                    <a:pt x="7" y="1"/>
                  </a:lnTo>
                  <a:lnTo>
                    <a:pt x="7" y="3"/>
                  </a:lnTo>
                  <a:lnTo>
                    <a:pt x="9" y="3"/>
                  </a:lnTo>
                  <a:lnTo>
                    <a:pt x="9" y="1"/>
                  </a:lnTo>
                  <a:lnTo>
                    <a:pt x="9" y="0"/>
                  </a:lnTo>
                  <a:lnTo>
                    <a:pt x="9" y="1"/>
                  </a:lnTo>
                  <a:lnTo>
                    <a:pt x="7" y="1"/>
                  </a:lnTo>
                  <a:lnTo>
                    <a:pt x="7" y="0"/>
                  </a:lnTo>
                  <a:lnTo>
                    <a:pt x="9" y="0"/>
                  </a:lnTo>
                  <a:close/>
                  <a:moveTo>
                    <a:pt x="7" y="0"/>
                  </a:moveTo>
                  <a:lnTo>
                    <a:pt x="6" y="0"/>
                  </a:lnTo>
                  <a:lnTo>
                    <a:pt x="7" y="0"/>
                  </a:lnTo>
                  <a:close/>
                </a:path>
              </a:pathLst>
            </a:custGeom>
            <a:grpFill/>
            <a:ln w="3175" cap="rnd" cmpd="sng">
              <a:solidFill>
                <a:schemeClr val="bg1"/>
              </a:solidFill>
              <a:prstDash val="solid"/>
              <a:round/>
              <a:headEnd type="none" w="med" len="med"/>
              <a:tailEnd type="none" w="med" len="med"/>
            </a:ln>
            <a:effectLst/>
          </p:spPr>
          <p:txBody>
            <a:bodyPr/>
            <a:lstStyle/>
            <a:p>
              <a:endParaRPr lang="en-US" dirty="0">
                <a:solidFill>
                  <a:srgbClr val="000000"/>
                </a:solidFill>
              </a:endParaRPr>
            </a:p>
          </p:txBody>
        </p:sp>
        <p:sp>
          <p:nvSpPr>
            <p:cNvPr id="165" name="Freeform 164"/>
            <p:cNvSpPr>
              <a:spLocks noEditPoints="1"/>
            </p:cNvSpPr>
            <p:nvPr/>
          </p:nvSpPr>
          <p:spPr bwMode="auto">
            <a:xfrm>
              <a:off x="4307863" y="4427292"/>
              <a:ext cx="104819" cy="189758"/>
            </a:xfrm>
            <a:custGeom>
              <a:avLst/>
              <a:gdLst>
                <a:gd name="T0" fmla="*/ 5 w 58"/>
                <a:gd name="T1" fmla="*/ 105 h 105"/>
                <a:gd name="T2" fmla="*/ 58 w 58"/>
                <a:gd name="T3" fmla="*/ 53 h 105"/>
                <a:gd name="T4" fmla="*/ 58 w 58"/>
                <a:gd name="T5" fmla="*/ 53 h 105"/>
                <a:gd name="T6" fmla="*/ 2 w 58"/>
                <a:gd name="T7" fmla="*/ 53 h 105"/>
                <a:gd name="T8" fmla="*/ 2 w 58"/>
                <a:gd name="T9" fmla="*/ 53 h 105"/>
                <a:gd name="T10" fmla="*/ 2 w 58"/>
                <a:gd name="T11" fmla="*/ 53 h 105"/>
                <a:gd name="T12" fmla="*/ 3 w 58"/>
                <a:gd name="T13" fmla="*/ 50 h 105"/>
                <a:gd name="T14" fmla="*/ 2 w 58"/>
                <a:gd name="T15" fmla="*/ 44 h 105"/>
                <a:gd name="T16" fmla="*/ 2 w 58"/>
                <a:gd name="T17" fmla="*/ 44 h 105"/>
                <a:gd name="T18" fmla="*/ 40 w 58"/>
                <a:gd name="T19" fmla="*/ 21 h 105"/>
                <a:gd name="T20" fmla="*/ 40 w 58"/>
                <a:gd name="T21" fmla="*/ 19 h 105"/>
                <a:gd name="T22" fmla="*/ 40 w 58"/>
                <a:gd name="T23" fmla="*/ 19 h 105"/>
                <a:gd name="T24" fmla="*/ 31 w 58"/>
                <a:gd name="T25" fmla="*/ 6 h 105"/>
                <a:gd name="T26" fmla="*/ 18 w 58"/>
                <a:gd name="T27" fmla="*/ 8 h 105"/>
                <a:gd name="T28" fmla="*/ 18 w 58"/>
                <a:gd name="T29" fmla="*/ 8 h 105"/>
                <a:gd name="T30" fmla="*/ 18 w 58"/>
                <a:gd name="T31" fmla="*/ 8 h 105"/>
                <a:gd name="T32" fmla="*/ 20 w 58"/>
                <a:gd name="T33" fmla="*/ 8 h 105"/>
                <a:gd name="T34" fmla="*/ 20 w 58"/>
                <a:gd name="T35" fmla="*/ 8 h 105"/>
                <a:gd name="T36" fmla="*/ 20 w 58"/>
                <a:gd name="T37" fmla="*/ 6 h 105"/>
                <a:gd name="T38" fmla="*/ 20 w 58"/>
                <a:gd name="T39" fmla="*/ 8 h 105"/>
                <a:gd name="T40" fmla="*/ 20 w 58"/>
                <a:gd name="T41" fmla="*/ 8 h 105"/>
                <a:gd name="T42" fmla="*/ 20 w 58"/>
                <a:gd name="T43" fmla="*/ 6 h 105"/>
                <a:gd name="T44" fmla="*/ 27 w 58"/>
                <a:gd name="T45" fmla="*/ 6 h 105"/>
                <a:gd name="T46" fmla="*/ 27 w 58"/>
                <a:gd name="T47" fmla="*/ 6 h 105"/>
                <a:gd name="T48" fmla="*/ 25 w 58"/>
                <a:gd name="T49" fmla="*/ 6 h 105"/>
                <a:gd name="T50" fmla="*/ 3 w 58"/>
                <a:gd name="T51" fmla="*/ 0 h 105"/>
                <a:gd name="T52" fmla="*/ 3 w 58"/>
                <a:gd name="T53" fmla="*/ 0 h 105"/>
                <a:gd name="T54" fmla="*/ 16 w 58"/>
                <a:gd name="T55" fmla="*/ 0 h 105"/>
                <a:gd name="T56" fmla="*/ 5 w 58"/>
                <a:gd name="T57" fmla="*/ 0 h 105"/>
                <a:gd name="T58" fmla="*/ 5 w 58"/>
                <a:gd name="T59" fmla="*/ 0 h 105"/>
                <a:gd name="T60" fmla="*/ 9 w 58"/>
                <a:gd name="T61" fmla="*/ 0 h 105"/>
                <a:gd name="T62" fmla="*/ 14 w 58"/>
                <a:gd name="T63" fmla="*/ 0 h 105"/>
                <a:gd name="T64" fmla="*/ 14 w 58"/>
                <a:gd name="T65"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 h="105">
                  <a:moveTo>
                    <a:pt x="5" y="103"/>
                  </a:moveTo>
                  <a:lnTo>
                    <a:pt x="5" y="105"/>
                  </a:lnTo>
                  <a:lnTo>
                    <a:pt x="5" y="103"/>
                  </a:lnTo>
                  <a:close/>
                  <a:moveTo>
                    <a:pt x="58" y="53"/>
                  </a:moveTo>
                  <a:lnTo>
                    <a:pt x="58" y="55"/>
                  </a:lnTo>
                  <a:lnTo>
                    <a:pt x="58" y="53"/>
                  </a:lnTo>
                  <a:close/>
                  <a:moveTo>
                    <a:pt x="3" y="53"/>
                  </a:moveTo>
                  <a:lnTo>
                    <a:pt x="2" y="53"/>
                  </a:lnTo>
                  <a:lnTo>
                    <a:pt x="3" y="53"/>
                  </a:lnTo>
                  <a:close/>
                  <a:moveTo>
                    <a:pt x="2" y="53"/>
                  </a:moveTo>
                  <a:lnTo>
                    <a:pt x="0" y="53"/>
                  </a:lnTo>
                  <a:lnTo>
                    <a:pt x="2" y="53"/>
                  </a:lnTo>
                  <a:close/>
                  <a:moveTo>
                    <a:pt x="3" y="48"/>
                  </a:moveTo>
                  <a:lnTo>
                    <a:pt x="3" y="50"/>
                  </a:lnTo>
                  <a:lnTo>
                    <a:pt x="3" y="48"/>
                  </a:lnTo>
                  <a:close/>
                  <a:moveTo>
                    <a:pt x="2" y="44"/>
                  </a:moveTo>
                  <a:lnTo>
                    <a:pt x="2" y="43"/>
                  </a:lnTo>
                  <a:lnTo>
                    <a:pt x="2" y="44"/>
                  </a:lnTo>
                  <a:close/>
                  <a:moveTo>
                    <a:pt x="40" y="19"/>
                  </a:moveTo>
                  <a:lnTo>
                    <a:pt x="40" y="21"/>
                  </a:lnTo>
                  <a:lnTo>
                    <a:pt x="40" y="19"/>
                  </a:lnTo>
                  <a:close/>
                  <a:moveTo>
                    <a:pt x="40" y="19"/>
                  </a:moveTo>
                  <a:lnTo>
                    <a:pt x="42" y="19"/>
                  </a:lnTo>
                  <a:lnTo>
                    <a:pt x="40" y="19"/>
                  </a:lnTo>
                  <a:close/>
                  <a:moveTo>
                    <a:pt x="31" y="8"/>
                  </a:moveTo>
                  <a:lnTo>
                    <a:pt x="31" y="6"/>
                  </a:lnTo>
                  <a:lnTo>
                    <a:pt x="31" y="8"/>
                  </a:lnTo>
                  <a:close/>
                  <a:moveTo>
                    <a:pt x="18" y="8"/>
                  </a:moveTo>
                  <a:lnTo>
                    <a:pt x="18" y="6"/>
                  </a:lnTo>
                  <a:lnTo>
                    <a:pt x="18" y="8"/>
                  </a:lnTo>
                  <a:close/>
                  <a:moveTo>
                    <a:pt x="20" y="8"/>
                  </a:moveTo>
                  <a:lnTo>
                    <a:pt x="18" y="8"/>
                  </a:lnTo>
                  <a:lnTo>
                    <a:pt x="20" y="6"/>
                  </a:lnTo>
                  <a:lnTo>
                    <a:pt x="20" y="8"/>
                  </a:lnTo>
                  <a:lnTo>
                    <a:pt x="20" y="6"/>
                  </a:lnTo>
                  <a:lnTo>
                    <a:pt x="20" y="8"/>
                  </a:lnTo>
                  <a:close/>
                  <a:moveTo>
                    <a:pt x="20" y="8"/>
                  </a:moveTo>
                  <a:lnTo>
                    <a:pt x="20" y="6"/>
                  </a:lnTo>
                  <a:lnTo>
                    <a:pt x="20" y="8"/>
                  </a:lnTo>
                  <a:close/>
                  <a:moveTo>
                    <a:pt x="20" y="8"/>
                  </a:moveTo>
                  <a:lnTo>
                    <a:pt x="20" y="6"/>
                  </a:lnTo>
                  <a:lnTo>
                    <a:pt x="20" y="8"/>
                  </a:lnTo>
                  <a:close/>
                  <a:moveTo>
                    <a:pt x="18" y="6"/>
                  </a:moveTo>
                  <a:lnTo>
                    <a:pt x="20" y="6"/>
                  </a:lnTo>
                  <a:lnTo>
                    <a:pt x="18" y="6"/>
                  </a:lnTo>
                  <a:close/>
                  <a:moveTo>
                    <a:pt x="27" y="6"/>
                  </a:moveTo>
                  <a:lnTo>
                    <a:pt x="25" y="6"/>
                  </a:lnTo>
                  <a:lnTo>
                    <a:pt x="27" y="6"/>
                  </a:lnTo>
                  <a:close/>
                  <a:moveTo>
                    <a:pt x="27" y="6"/>
                  </a:moveTo>
                  <a:lnTo>
                    <a:pt x="25" y="6"/>
                  </a:lnTo>
                  <a:lnTo>
                    <a:pt x="27" y="6"/>
                  </a:lnTo>
                  <a:close/>
                  <a:moveTo>
                    <a:pt x="3" y="0"/>
                  </a:moveTo>
                  <a:lnTo>
                    <a:pt x="3" y="2"/>
                  </a:lnTo>
                  <a:lnTo>
                    <a:pt x="3" y="0"/>
                  </a:lnTo>
                  <a:close/>
                  <a:moveTo>
                    <a:pt x="16" y="2"/>
                  </a:moveTo>
                  <a:lnTo>
                    <a:pt x="16" y="0"/>
                  </a:lnTo>
                  <a:lnTo>
                    <a:pt x="16" y="2"/>
                  </a:lnTo>
                  <a:close/>
                  <a:moveTo>
                    <a:pt x="5" y="0"/>
                  </a:moveTo>
                  <a:lnTo>
                    <a:pt x="3" y="0"/>
                  </a:lnTo>
                  <a:lnTo>
                    <a:pt x="5" y="0"/>
                  </a:lnTo>
                  <a:close/>
                  <a:moveTo>
                    <a:pt x="11" y="0"/>
                  </a:moveTo>
                  <a:lnTo>
                    <a:pt x="9" y="0"/>
                  </a:lnTo>
                  <a:lnTo>
                    <a:pt x="11" y="0"/>
                  </a:lnTo>
                  <a:close/>
                  <a:moveTo>
                    <a:pt x="14" y="0"/>
                  </a:moveTo>
                  <a:lnTo>
                    <a:pt x="16" y="0"/>
                  </a:lnTo>
                  <a:lnTo>
                    <a:pt x="14" y="0"/>
                  </a:lnTo>
                  <a:close/>
                </a:path>
              </a:pathLst>
            </a:custGeom>
            <a:solidFill>
              <a:schemeClr val="accent1"/>
            </a:solidFill>
            <a:ln w="3175" cap="rnd" cmpd="sng">
              <a:solidFill>
                <a:schemeClr val="bg1"/>
              </a:solidFill>
              <a:prstDash val="solid"/>
              <a:round/>
              <a:headEnd type="none" w="med" len="med"/>
              <a:tailEnd type="none" w="med" len="med"/>
            </a:ln>
            <a:effectLst/>
          </p:spPr>
          <p:txBody>
            <a:bodyPr/>
            <a:lstStyle/>
            <a:p>
              <a:endParaRPr lang="en-US" dirty="0">
                <a:solidFill>
                  <a:srgbClr val="000000"/>
                </a:solidFill>
              </a:endParaRPr>
            </a:p>
          </p:txBody>
        </p:sp>
        <p:sp>
          <p:nvSpPr>
            <p:cNvPr id="166" name="Freeform 165"/>
            <p:cNvSpPr>
              <a:spLocks noEditPoints="1"/>
            </p:cNvSpPr>
            <p:nvPr/>
          </p:nvSpPr>
          <p:spPr bwMode="auto">
            <a:xfrm>
              <a:off x="1463303" y="2746581"/>
              <a:ext cx="7229" cy="50602"/>
            </a:xfrm>
            <a:custGeom>
              <a:avLst/>
              <a:gdLst>
                <a:gd name="T0" fmla="*/ 4 w 4"/>
                <a:gd name="T1" fmla="*/ 28 h 28"/>
                <a:gd name="T2" fmla="*/ 4 w 4"/>
                <a:gd name="T3" fmla="*/ 28 h 28"/>
                <a:gd name="T4" fmla="*/ 4 w 4"/>
                <a:gd name="T5" fmla="*/ 28 h 28"/>
                <a:gd name="T6" fmla="*/ 4 w 4"/>
                <a:gd name="T7" fmla="*/ 28 h 28"/>
                <a:gd name="T8" fmla="*/ 4 w 4"/>
                <a:gd name="T9" fmla="*/ 28 h 28"/>
                <a:gd name="T10" fmla="*/ 4 w 4"/>
                <a:gd name="T11" fmla="*/ 28 h 28"/>
                <a:gd name="T12" fmla="*/ 4 w 4"/>
                <a:gd name="T13" fmla="*/ 28 h 28"/>
                <a:gd name="T14" fmla="*/ 4 w 4"/>
                <a:gd name="T15" fmla="*/ 28 h 28"/>
                <a:gd name="T16" fmla="*/ 4 w 4"/>
                <a:gd name="T17" fmla="*/ 28 h 28"/>
                <a:gd name="T18" fmla="*/ 0 w 4"/>
                <a:gd name="T19" fmla="*/ 4 h 28"/>
                <a:gd name="T20" fmla="*/ 0 w 4"/>
                <a:gd name="T21" fmla="*/ 4 h 28"/>
                <a:gd name="T22" fmla="*/ 0 w 4"/>
                <a:gd name="T23" fmla="*/ 4 h 28"/>
                <a:gd name="T24" fmla="*/ 0 w 4"/>
                <a:gd name="T25" fmla="*/ 4 h 28"/>
                <a:gd name="T26" fmla="*/ 0 w 4"/>
                <a:gd name="T27" fmla="*/ 4 h 28"/>
                <a:gd name="T28" fmla="*/ 0 w 4"/>
                <a:gd name="T29" fmla="*/ 4 h 28"/>
                <a:gd name="T30" fmla="*/ 0 w 4"/>
                <a:gd name="T31" fmla="*/ 4 h 28"/>
                <a:gd name="T32" fmla="*/ 0 w 4"/>
                <a:gd name="T33" fmla="*/ 4 h 28"/>
                <a:gd name="T34" fmla="*/ 2 w 4"/>
                <a:gd name="T35" fmla="*/ 0 h 28"/>
                <a:gd name="T36" fmla="*/ 2 w 4"/>
                <a:gd name="T37" fmla="*/ 0 h 28"/>
                <a:gd name="T38" fmla="*/ 2 w 4"/>
                <a:gd name="T39" fmla="*/ 0 h 28"/>
                <a:gd name="T40" fmla="*/ 2 w 4"/>
                <a:gd name="T4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 h="28">
                  <a:moveTo>
                    <a:pt x="4" y="28"/>
                  </a:moveTo>
                  <a:lnTo>
                    <a:pt x="4" y="28"/>
                  </a:lnTo>
                  <a:lnTo>
                    <a:pt x="4" y="28"/>
                  </a:lnTo>
                  <a:lnTo>
                    <a:pt x="4" y="28"/>
                  </a:lnTo>
                  <a:lnTo>
                    <a:pt x="4" y="28"/>
                  </a:lnTo>
                  <a:lnTo>
                    <a:pt x="4" y="28"/>
                  </a:lnTo>
                  <a:lnTo>
                    <a:pt x="4" y="28"/>
                  </a:lnTo>
                  <a:lnTo>
                    <a:pt x="4" y="28"/>
                  </a:lnTo>
                  <a:lnTo>
                    <a:pt x="4" y="28"/>
                  </a:lnTo>
                  <a:close/>
                  <a:moveTo>
                    <a:pt x="0" y="4"/>
                  </a:moveTo>
                  <a:lnTo>
                    <a:pt x="0" y="4"/>
                  </a:lnTo>
                  <a:lnTo>
                    <a:pt x="0" y="4"/>
                  </a:lnTo>
                  <a:lnTo>
                    <a:pt x="0" y="4"/>
                  </a:lnTo>
                  <a:lnTo>
                    <a:pt x="0" y="4"/>
                  </a:lnTo>
                  <a:lnTo>
                    <a:pt x="0" y="4"/>
                  </a:lnTo>
                  <a:lnTo>
                    <a:pt x="0" y="4"/>
                  </a:lnTo>
                  <a:lnTo>
                    <a:pt x="0" y="4"/>
                  </a:lnTo>
                  <a:close/>
                  <a:moveTo>
                    <a:pt x="2" y="0"/>
                  </a:moveTo>
                  <a:lnTo>
                    <a:pt x="2" y="0"/>
                  </a:lnTo>
                  <a:lnTo>
                    <a:pt x="2" y="0"/>
                  </a:lnTo>
                  <a:lnTo>
                    <a:pt x="2" y="0"/>
                  </a:lnTo>
                  <a:close/>
                </a:path>
              </a:pathLst>
            </a:custGeom>
            <a:grpFill/>
            <a:ln w="3175" cap="rnd" cmpd="sng">
              <a:solidFill>
                <a:schemeClr val="bg1"/>
              </a:solidFill>
              <a:prstDash val="solid"/>
              <a:round/>
              <a:headEnd type="none" w="med" len="med"/>
              <a:tailEnd type="none" w="med" len="med"/>
            </a:ln>
            <a:effectLst/>
          </p:spPr>
          <p:txBody>
            <a:bodyPr/>
            <a:lstStyle/>
            <a:p>
              <a:endParaRPr lang="en-US" dirty="0">
                <a:solidFill>
                  <a:srgbClr val="000000"/>
                </a:solidFill>
              </a:endParaRPr>
            </a:p>
          </p:txBody>
        </p:sp>
        <p:sp>
          <p:nvSpPr>
            <p:cNvPr id="167" name="Freeform 166"/>
            <p:cNvSpPr>
              <a:spLocks noEditPoints="1"/>
            </p:cNvSpPr>
            <p:nvPr/>
          </p:nvSpPr>
          <p:spPr bwMode="auto">
            <a:xfrm>
              <a:off x="3505459" y="2395981"/>
              <a:ext cx="504214" cy="281926"/>
            </a:xfrm>
            <a:custGeom>
              <a:avLst/>
              <a:gdLst>
                <a:gd name="T0" fmla="*/ 117 w 279"/>
                <a:gd name="T1" fmla="*/ 42 h 156"/>
                <a:gd name="T2" fmla="*/ 119 w 279"/>
                <a:gd name="T3" fmla="*/ 6 h 156"/>
                <a:gd name="T4" fmla="*/ 119 w 279"/>
                <a:gd name="T5" fmla="*/ 15 h 156"/>
                <a:gd name="T6" fmla="*/ 115 w 279"/>
                <a:gd name="T7" fmla="*/ 26 h 156"/>
                <a:gd name="T8" fmla="*/ 124 w 279"/>
                <a:gd name="T9" fmla="*/ 33 h 156"/>
                <a:gd name="T10" fmla="*/ 115 w 279"/>
                <a:gd name="T11" fmla="*/ 35 h 156"/>
                <a:gd name="T12" fmla="*/ 84 w 279"/>
                <a:gd name="T13" fmla="*/ 33 h 156"/>
                <a:gd name="T14" fmla="*/ 73 w 279"/>
                <a:gd name="T15" fmla="*/ 39 h 156"/>
                <a:gd name="T16" fmla="*/ 73 w 279"/>
                <a:gd name="T17" fmla="*/ 55 h 156"/>
                <a:gd name="T18" fmla="*/ 91 w 279"/>
                <a:gd name="T19" fmla="*/ 53 h 156"/>
                <a:gd name="T20" fmla="*/ 110 w 279"/>
                <a:gd name="T21" fmla="*/ 53 h 156"/>
                <a:gd name="T22" fmla="*/ 128 w 279"/>
                <a:gd name="T23" fmla="*/ 59 h 156"/>
                <a:gd name="T24" fmla="*/ 143 w 279"/>
                <a:gd name="T25" fmla="*/ 55 h 156"/>
                <a:gd name="T26" fmla="*/ 159 w 279"/>
                <a:gd name="T27" fmla="*/ 57 h 156"/>
                <a:gd name="T28" fmla="*/ 172 w 279"/>
                <a:gd name="T29" fmla="*/ 64 h 156"/>
                <a:gd name="T30" fmla="*/ 188 w 279"/>
                <a:gd name="T31" fmla="*/ 61 h 156"/>
                <a:gd name="T32" fmla="*/ 208 w 279"/>
                <a:gd name="T33" fmla="*/ 61 h 156"/>
                <a:gd name="T34" fmla="*/ 225 w 279"/>
                <a:gd name="T35" fmla="*/ 61 h 156"/>
                <a:gd name="T36" fmla="*/ 232 w 279"/>
                <a:gd name="T37" fmla="*/ 75 h 156"/>
                <a:gd name="T38" fmla="*/ 239 w 279"/>
                <a:gd name="T39" fmla="*/ 90 h 156"/>
                <a:gd name="T40" fmla="*/ 252 w 279"/>
                <a:gd name="T41" fmla="*/ 86 h 156"/>
                <a:gd name="T42" fmla="*/ 270 w 279"/>
                <a:gd name="T43" fmla="*/ 95 h 156"/>
                <a:gd name="T44" fmla="*/ 268 w 279"/>
                <a:gd name="T45" fmla="*/ 106 h 156"/>
                <a:gd name="T46" fmla="*/ 272 w 279"/>
                <a:gd name="T47" fmla="*/ 123 h 156"/>
                <a:gd name="T48" fmla="*/ 272 w 279"/>
                <a:gd name="T49" fmla="*/ 134 h 156"/>
                <a:gd name="T50" fmla="*/ 258 w 279"/>
                <a:gd name="T51" fmla="*/ 130 h 156"/>
                <a:gd name="T52" fmla="*/ 237 w 279"/>
                <a:gd name="T53" fmla="*/ 134 h 156"/>
                <a:gd name="T54" fmla="*/ 225 w 279"/>
                <a:gd name="T55" fmla="*/ 136 h 156"/>
                <a:gd name="T56" fmla="*/ 219 w 279"/>
                <a:gd name="T57" fmla="*/ 128 h 156"/>
                <a:gd name="T58" fmla="*/ 199 w 279"/>
                <a:gd name="T59" fmla="*/ 136 h 156"/>
                <a:gd name="T60" fmla="*/ 190 w 279"/>
                <a:gd name="T61" fmla="*/ 143 h 156"/>
                <a:gd name="T62" fmla="*/ 170 w 279"/>
                <a:gd name="T63" fmla="*/ 150 h 156"/>
                <a:gd name="T64" fmla="*/ 152 w 279"/>
                <a:gd name="T65" fmla="*/ 152 h 156"/>
                <a:gd name="T66" fmla="*/ 150 w 279"/>
                <a:gd name="T67" fmla="*/ 136 h 156"/>
                <a:gd name="T68" fmla="*/ 152 w 279"/>
                <a:gd name="T69" fmla="*/ 117 h 156"/>
                <a:gd name="T70" fmla="*/ 148 w 279"/>
                <a:gd name="T71" fmla="*/ 112 h 156"/>
                <a:gd name="T72" fmla="*/ 144 w 279"/>
                <a:gd name="T73" fmla="*/ 105 h 156"/>
                <a:gd name="T74" fmla="*/ 133 w 279"/>
                <a:gd name="T75" fmla="*/ 94 h 156"/>
                <a:gd name="T76" fmla="*/ 119 w 279"/>
                <a:gd name="T77" fmla="*/ 97 h 156"/>
                <a:gd name="T78" fmla="*/ 106 w 279"/>
                <a:gd name="T79" fmla="*/ 110 h 156"/>
                <a:gd name="T80" fmla="*/ 106 w 279"/>
                <a:gd name="T81" fmla="*/ 123 h 156"/>
                <a:gd name="T82" fmla="*/ 93 w 279"/>
                <a:gd name="T83" fmla="*/ 123 h 156"/>
                <a:gd name="T84" fmla="*/ 75 w 279"/>
                <a:gd name="T85" fmla="*/ 128 h 156"/>
                <a:gd name="T86" fmla="*/ 68 w 279"/>
                <a:gd name="T87" fmla="*/ 141 h 156"/>
                <a:gd name="T88" fmla="*/ 57 w 279"/>
                <a:gd name="T89" fmla="*/ 134 h 156"/>
                <a:gd name="T90" fmla="*/ 38 w 279"/>
                <a:gd name="T91" fmla="*/ 139 h 156"/>
                <a:gd name="T92" fmla="*/ 22 w 279"/>
                <a:gd name="T93" fmla="*/ 145 h 156"/>
                <a:gd name="T94" fmla="*/ 24 w 279"/>
                <a:gd name="T95" fmla="*/ 119 h 156"/>
                <a:gd name="T96" fmla="*/ 37 w 279"/>
                <a:gd name="T97" fmla="*/ 106 h 156"/>
                <a:gd name="T98" fmla="*/ 28 w 279"/>
                <a:gd name="T99" fmla="*/ 94 h 156"/>
                <a:gd name="T100" fmla="*/ 28 w 279"/>
                <a:gd name="T101" fmla="*/ 83 h 156"/>
                <a:gd name="T102" fmla="*/ 24 w 279"/>
                <a:gd name="T103" fmla="*/ 74 h 156"/>
                <a:gd name="T104" fmla="*/ 7 w 279"/>
                <a:gd name="T105" fmla="*/ 66 h 156"/>
                <a:gd name="T106" fmla="*/ 6 w 279"/>
                <a:gd name="T107" fmla="*/ 57 h 156"/>
                <a:gd name="T108" fmla="*/ 15 w 279"/>
                <a:gd name="T109" fmla="*/ 50 h 156"/>
                <a:gd name="T110" fmla="*/ 40 w 279"/>
                <a:gd name="T111" fmla="*/ 53 h 156"/>
                <a:gd name="T112" fmla="*/ 55 w 279"/>
                <a:gd name="T113" fmla="*/ 42 h 156"/>
                <a:gd name="T114" fmla="*/ 59 w 279"/>
                <a:gd name="T115" fmla="*/ 35 h 156"/>
                <a:gd name="T116" fmla="*/ 48 w 279"/>
                <a:gd name="T117" fmla="*/ 31 h 156"/>
                <a:gd name="T118" fmla="*/ 70 w 279"/>
                <a:gd name="T119" fmla="*/ 28 h 156"/>
                <a:gd name="T120" fmla="*/ 73 w 279"/>
                <a:gd name="T121" fmla="*/ 15 h 156"/>
                <a:gd name="T122" fmla="*/ 86 w 279"/>
                <a:gd name="T123" fmla="*/ 15 h 156"/>
                <a:gd name="T124" fmla="*/ 104 w 279"/>
                <a:gd name="T125" fmla="*/ 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9" h="156">
                  <a:moveTo>
                    <a:pt x="117" y="42"/>
                  </a:moveTo>
                  <a:lnTo>
                    <a:pt x="119" y="42"/>
                  </a:lnTo>
                  <a:lnTo>
                    <a:pt x="121" y="42"/>
                  </a:lnTo>
                  <a:lnTo>
                    <a:pt x="122" y="42"/>
                  </a:lnTo>
                  <a:lnTo>
                    <a:pt x="121" y="42"/>
                  </a:lnTo>
                  <a:lnTo>
                    <a:pt x="121" y="44"/>
                  </a:lnTo>
                  <a:lnTo>
                    <a:pt x="119" y="44"/>
                  </a:lnTo>
                  <a:lnTo>
                    <a:pt x="119" y="46"/>
                  </a:lnTo>
                  <a:lnTo>
                    <a:pt x="119" y="44"/>
                  </a:lnTo>
                  <a:lnTo>
                    <a:pt x="117" y="44"/>
                  </a:lnTo>
                  <a:lnTo>
                    <a:pt x="117" y="42"/>
                  </a:lnTo>
                  <a:lnTo>
                    <a:pt x="115" y="42"/>
                  </a:lnTo>
                  <a:lnTo>
                    <a:pt x="115" y="41"/>
                  </a:lnTo>
                  <a:lnTo>
                    <a:pt x="115" y="42"/>
                  </a:lnTo>
                  <a:lnTo>
                    <a:pt x="117" y="42"/>
                  </a:lnTo>
                  <a:close/>
                  <a:moveTo>
                    <a:pt x="119" y="4"/>
                  </a:moveTo>
                  <a:lnTo>
                    <a:pt x="117" y="2"/>
                  </a:lnTo>
                  <a:lnTo>
                    <a:pt x="115" y="2"/>
                  </a:lnTo>
                  <a:lnTo>
                    <a:pt x="117" y="2"/>
                  </a:lnTo>
                  <a:lnTo>
                    <a:pt x="119" y="2"/>
                  </a:lnTo>
                  <a:lnTo>
                    <a:pt x="119" y="4"/>
                  </a:lnTo>
                  <a:lnTo>
                    <a:pt x="121" y="4"/>
                  </a:lnTo>
                  <a:lnTo>
                    <a:pt x="119" y="4"/>
                  </a:lnTo>
                  <a:close/>
                  <a:moveTo>
                    <a:pt x="111" y="0"/>
                  </a:moveTo>
                  <a:lnTo>
                    <a:pt x="113" y="0"/>
                  </a:lnTo>
                  <a:lnTo>
                    <a:pt x="115" y="2"/>
                  </a:lnTo>
                  <a:lnTo>
                    <a:pt x="117" y="2"/>
                  </a:lnTo>
                  <a:lnTo>
                    <a:pt x="117" y="4"/>
                  </a:lnTo>
                  <a:lnTo>
                    <a:pt x="117" y="6"/>
                  </a:lnTo>
                  <a:lnTo>
                    <a:pt x="119" y="6"/>
                  </a:lnTo>
                  <a:lnTo>
                    <a:pt x="119" y="8"/>
                  </a:lnTo>
                  <a:lnTo>
                    <a:pt x="121" y="8"/>
                  </a:lnTo>
                  <a:lnTo>
                    <a:pt x="122" y="8"/>
                  </a:lnTo>
                  <a:lnTo>
                    <a:pt x="121" y="10"/>
                  </a:lnTo>
                  <a:lnTo>
                    <a:pt x="121" y="8"/>
                  </a:lnTo>
                  <a:lnTo>
                    <a:pt x="119" y="10"/>
                  </a:lnTo>
                  <a:lnTo>
                    <a:pt x="121" y="10"/>
                  </a:lnTo>
                  <a:lnTo>
                    <a:pt x="122" y="10"/>
                  </a:lnTo>
                  <a:lnTo>
                    <a:pt x="122" y="11"/>
                  </a:lnTo>
                  <a:lnTo>
                    <a:pt x="124" y="11"/>
                  </a:lnTo>
                  <a:lnTo>
                    <a:pt x="122" y="11"/>
                  </a:lnTo>
                  <a:lnTo>
                    <a:pt x="122" y="13"/>
                  </a:lnTo>
                  <a:lnTo>
                    <a:pt x="121" y="13"/>
                  </a:lnTo>
                  <a:lnTo>
                    <a:pt x="121" y="15"/>
                  </a:lnTo>
                  <a:lnTo>
                    <a:pt x="119" y="15"/>
                  </a:lnTo>
                  <a:lnTo>
                    <a:pt x="117" y="17"/>
                  </a:lnTo>
                  <a:lnTo>
                    <a:pt x="115" y="17"/>
                  </a:lnTo>
                  <a:lnTo>
                    <a:pt x="113" y="17"/>
                  </a:lnTo>
                  <a:lnTo>
                    <a:pt x="113" y="19"/>
                  </a:lnTo>
                  <a:lnTo>
                    <a:pt x="111" y="19"/>
                  </a:lnTo>
                  <a:lnTo>
                    <a:pt x="111" y="21"/>
                  </a:lnTo>
                  <a:lnTo>
                    <a:pt x="110" y="21"/>
                  </a:lnTo>
                  <a:lnTo>
                    <a:pt x="108" y="21"/>
                  </a:lnTo>
                  <a:lnTo>
                    <a:pt x="108" y="22"/>
                  </a:lnTo>
                  <a:lnTo>
                    <a:pt x="110" y="24"/>
                  </a:lnTo>
                  <a:lnTo>
                    <a:pt x="111" y="24"/>
                  </a:lnTo>
                  <a:lnTo>
                    <a:pt x="113" y="24"/>
                  </a:lnTo>
                  <a:lnTo>
                    <a:pt x="115" y="24"/>
                  </a:lnTo>
                  <a:lnTo>
                    <a:pt x="117" y="26"/>
                  </a:lnTo>
                  <a:lnTo>
                    <a:pt x="115" y="26"/>
                  </a:lnTo>
                  <a:lnTo>
                    <a:pt x="117" y="28"/>
                  </a:lnTo>
                  <a:lnTo>
                    <a:pt x="117" y="30"/>
                  </a:lnTo>
                  <a:lnTo>
                    <a:pt x="119" y="31"/>
                  </a:lnTo>
                  <a:lnTo>
                    <a:pt x="121" y="31"/>
                  </a:lnTo>
                  <a:lnTo>
                    <a:pt x="122" y="31"/>
                  </a:lnTo>
                  <a:lnTo>
                    <a:pt x="124" y="30"/>
                  </a:lnTo>
                  <a:lnTo>
                    <a:pt x="126" y="30"/>
                  </a:lnTo>
                  <a:lnTo>
                    <a:pt x="128" y="30"/>
                  </a:lnTo>
                  <a:lnTo>
                    <a:pt x="130" y="30"/>
                  </a:lnTo>
                  <a:lnTo>
                    <a:pt x="132" y="30"/>
                  </a:lnTo>
                  <a:lnTo>
                    <a:pt x="130" y="31"/>
                  </a:lnTo>
                  <a:lnTo>
                    <a:pt x="128" y="31"/>
                  </a:lnTo>
                  <a:lnTo>
                    <a:pt x="126" y="31"/>
                  </a:lnTo>
                  <a:lnTo>
                    <a:pt x="124" y="31"/>
                  </a:lnTo>
                  <a:lnTo>
                    <a:pt x="124" y="33"/>
                  </a:lnTo>
                  <a:lnTo>
                    <a:pt x="122" y="33"/>
                  </a:lnTo>
                  <a:lnTo>
                    <a:pt x="119" y="33"/>
                  </a:lnTo>
                  <a:lnTo>
                    <a:pt x="119" y="35"/>
                  </a:lnTo>
                  <a:lnTo>
                    <a:pt x="119" y="37"/>
                  </a:lnTo>
                  <a:lnTo>
                    <a:pt x="119" y="39"/>
                  </a:lnTo>
                  <a:lnTo>
                    <a:pt x="117" y="39"/>
                  </a:lnTo>
                  <a:lnTo>
                    <a:pt x="115" y="39"/>
                  </a:lnTo>
                  <a:lnTo>
                    <a:pt x="113" y="39"/>
                  </a:lnTo>
                  <a:lnTo>
                    <a:pt x="113" y="41"/>
                  </a:lnTo>
                  <a:lnTo>
                    <a:pt x="113" y="39"/>
                  </a:lnTo>
                  <a:lnTo>
                    <a:pt x="115" y="39"/>
                  </a:lnTo>
                  <a:lnTo>
                    <a:pt x="115" y="37"/>
                  </a:lnTo>
                  <a:lnTo>
                    <a:pt x="117" y="37"/>
                  </a:lnTo>
                  <a:lnTo>
                    <a:pt x="115" y="37"/>
                  </a:lnTo>
                  <a:lnTo>
                    <a:pt x="115" y="35"/>
                  </a:lnTo>
                  <a:lnTo>
                    <a:pt x="113" y="35"/>
                  </a:lnTo>
                  <a:lnTo>
                    <a:pt x="111" y="35"/>
                  </a:lnTo>
                  <a:lnTo>
                    <a:pt x="110" y="35"/>
                  </a:lnTo>
                  <a:lnTo>
                    <a:pt x="108" y="35"/>
                  </a:lnTo>
                  <a:lnTo>
                    <a:pt x="108" y="33"/>
                  </a:lnTo>
                  <a:lnTo>
                    <a:pt x="106" y="33"/>
                  </a:lnTo>
                  <a:lnTo>
                    <a:pt x="104" y="33"/>
                  </a:lnTo>
                  <a:lnTo>
                    <a:pt x="102" y="33"/>
                  </a:lnTo>
                  <a:lnTo>
                    <a:pt x="102" y="31"/>
                  </a:lnTo>
                  <a:lnTo>
                    <a:pt x="97" y="30"/>
                  </a:lnTo>
                  <a:lnTo>
                    <a:pt x="95" y="30"/>
                  </a:lnTo>
                  <a:lnTo>
                    <a:pt x="88" y="31"/>
                  </a:lnTo>
                  <a:lnTo>
                    <a:pt x="86" y="31"/>
                  </a:lnTo>
                  <a:lnTo>
                    <a:pt x="86" y="33"/>
                  </a:lnTo>
                  <a:lnTo>
                    <a:pt x="84" y="33"/>
                  </a:lnTo>
                  <a:lnTo>
                    <a:pt x="82" y="33"/>
                  </a:lnTo>
                  <a:lnTo>
                    <a:pt x="80" y="33"/>
                  </a:lnTo>
                  <a:lnTo>
                    <a:pt x="79" y="33"/>
                  </a:lnTo>
                  <a:lnTo>
                    <a:pt x="79" y="35"/>
                  </a:lnTo>
                  <a:lnTo>
                    <a:pt x="79" y="37"/>
                  </a:lnTo>
                  <a:lnTo>
                    <a:pt x="79" y="39"/>
                  </a:lnTo>
                  <a:lnTo>
                    <a:pt x="79" y="41"/>
                  </a:lnTo>
                  <a:lnTo>
                    <a:pt x="79" y="39"/>
                  </a:lnTo>
                  <a:lnTo>
                    <a:pt x="77" y="41"/>
                  </a:lnTo>
                  <a:lnTo>
                    <a:pt x="75" y="41"/>
                  </a:lnTo>
                  <a:lnTo>
                    <a:pt x="75" y="39"/>
                  </a:lnTo>
                  <a:lnTo>
                    <a:pt x="73" y="37"/>
                  </a:lnTo>
                  <a:lnTo>
                    <a:pt x="71" y="37"/>
                  </a:lnTo>
                  <a:lnTo>
                    <a:pt x="73" y="37"/>
                  </a:lnTo>
                  <a:lnTo>
                    <a:pt x="73" y="39"/>
                  </a:lnTo>
                  <a:lnTo>
                    <a:pt x="71" y="39"/>
                  </a:lnTo>
                  <a:lnTo>
                    <a:pt x="71" y="41"/>
                  </a:lnTo>
                  <a:lnTo>
                    <a:pt x="71" y="42"/>
                  </a:lnTo>
                  <a:lnTo>
                    <a:pt x="70" y="42"/>
                  </a:lnTo>
                  <a:lnTo>
                    <a:pt x="70" y="44"/>
                  </a:lnTo>
                  <a:lnTo>
                    <a:pt x="70" y="46"/>
                  </a:lnTo>
                  <a:lnTo>
                    <a:pt x="71" y="46"/>
                  </a:lnTo>
                  <a:lnTo>
                    <a:pt x="71" y="48"/>
                  </a:lnTo>
                  <a:lnTo>
                    <a:pt x="71" y="50"/>
                  </a:lnTo>
                  <a:lnTo>
                    <a:pt x="71" y="52"/>
                  </a:lnTo>
                  <a:lnTo>
                    <a:pt x="73" y="52"/>
                  </a:lnTo>
                  <a:lnTo>
                    <a:pt x="73" y="53"/>
                  </a:lnTo>
                  <a:lnTo>
                    <a:pt x="71" y="53"/>
                  </a:lnTo>
                  <a:lnTo>
                    <a:pt x="73" y="53"/>
                  </a:lnTo>
                  <a:lnTo>
                    <a:pt x="73" y="55"/>
                  </a:lnTo>
                  <a:lnTo>
                    <a:pt x="73" y="53"/>
                  </a:lnTo>
                  <a:lnTo>
                    <a:pt x="75" y="53"/>
                  </a:lnTo>
                  <a:lnTo>
                    <a:pt x="77" y="53"/>
                  </a:lnTo>
                  <a:lnTo>
                    <a:pt x="77" y="55"/>
                  </a:lnTo>
                  <a:lnTo>
                    <a:pt x="77" y="53"/>
                  </a:lnTo>
                  <a:lnTo>
                    <a:pt x="79" y="53"/>
                  </a:lnTo>
                  <a:lnTo>
                    <a:pt x="80" y="53"/>
                  </a:lnTo>
                  <a:lnTo>
                    <a:pt x="80" y="52"/>
                  </a:lnTo>
                  <a:lnTo>
                    <a:pt x="82" y="52"/>
                  </a:lnTo>
                  <a:lnTo>
                    <a:pt x="84" y="53"/>
                  </a:lnTo>
                  <a:lnTo>
                    <a:pt x="84" y="52"/>
                  </a:lnTo>
                  <a:lnTo>
                    <a:pt x="86" y="52"/>
                  </a:lnTo>
                  <a:lnTo>
                    <a:pt x="88" y="53"/>
                  </a:lnTo>
                  <a:lnTo>
                    <a:pt x="90" y="53"/>
                  </a:lnTo>
                  <a:lnTo>
                    <a:pt x="91" y="53"/>
                  </a:lnTo>
                  <a:lnTo>
                    <a:pt x="93" y="53"/>
                  </a:lnTo>
                  <a:lnTo>
                    <a:pt x="95" y="53"/>
                  </a:lnTo>
                  <a:lnTo>
                    <a:pt x="97" y="53"/>
                  </a:lnTo>
                  <a:lnTo>
                    <a:pt x="99" y="53"/>
                  </a:lnTo>
                  <a:lnTo>
                    <a:pt x="99" y="52"/>
                  </a:lnTo>
                  <a:lnTo>
                    <a:pt x="101" y="52"/>
                  </a:lnTo>
                  <a:lnTo>
                    <a:pt x="101" y="53"/>
                  </a:lnTo>
                  <a:lnTo>
                    <a:pt x="102" y="53"/>
                  </a:lnTo>
                  <a:lnTo>
                    <a:pt x="104" y="53"/>
                  </a:lnTo>
                  <a:lnTo>
                    <a:pt x="106" y="55"/>
                  </a:lnTo>
                  <a:lnTo>
                    <a:pt x="106" y="53"/>
                  </a:lnTo>
                  <a:lnTo>
                    <a:pt x="108" y="53"/>
                  </a:lnTo>
                  <a:lnTo>
                    <a:pt x="108" y="52"/>
                  </a:lnTo>
                  <a:lnTo>
                    <a:pt x="110" y="52"/>
                  </a:lnTo>
                  <a:lnTo>
                    <a:pt x="110" y="53"/>
                  </a:lnTo>
                  <a:lnTo>
                    <a:pt x="111" y="53"/>
                  </a:lnTo>
                  <a:lnTo>
                    <a:pt x="111" y="52"/>
                  </a:lnTo>
                  <a:lnTo>
                    <a:pt x="113" y="52"/>
                  </a:lnTo>
                  <a:lnTo>
                    <a:pt x="115" y="52"/>
                  </a:lnTo>
                  <a:lnTo>
                    <a:pt x="117" y="52"/>
                  </a:lnTo>
                  <a:lnTo>
                    <a:pt x="119" y="52"/>
                  </a:lnTo>
                  <a:lnTo>
                    <a:pt x="119" y="53"/>
                  </a:lnTo>
                  <a:lnTo>
                    <a:pt x="121" y="53"/>
                  </a:lnTo>
                  <a:lnTo>
                    <a:pt x="121" y="55"/>
                  </a:lnTo>
                  <a:lnTo>
                    <a:pt x="122" y="55"/>
                  </a:lnTo>
                  <a:lnTo>
                    <a:pt x="122" y="57"/>
                  </a:lnTo>
                  <a:lnTo>
                    <a:pt x="122" y="59"/>
                  </a:lnTo>
                  <a:lnTo>
                    <a:pt x="124" y="59"/>
                  </a:lnTo>
                  <a:lnTo>
                    <a:pt x="126" y="59"/>
                  </a:lnTo>
                  <a:lnTo>
                    <a:pt x="128" y="59"/>
                  </a:lnTo>
                  <a:lnTo>
                    <a:pt x="130" y="59"/>
                  </a:lnTo>
                  <a:lnTo>
                    <a:pt x="130" y="57"/>
                  </a:lnTo>
                  <a:lnTo>
                    <a:pt x="130" y="59"/>
                  </a:lnTo>
                  <a:lnTo>
                    <a:pt x="132" y="59"/>
                  </a:lnTo>
                  <a:lnTo>
                    <a:pt x="133" y="59"/>
                  </a:lnTo>
                  <a:lnTo>
                    <a:pt x="133" y="57"/>
                  </a:lnTo>
                  <a:lnTo>
                    <a:pt x="135" y="57"/>
                  </a:lnTo>
                  <a:lnTo>
                    <a:pt x="133" y="57"/>
                  </a:lnTo>
                  <a:lnTo>
                    <a:pt x="135" y="55"/>
                  </a:lnTo>
                  <a:lnTo>
                    <a:pt x="137" y="55"/>
                  </a:lnTo>
                  <a:lnTo>
                    <a:pt x="139" y="55"/>
                  </a:lnTo>
                  <a:lnTo>
                    <a:pt x="141" y="55"/>
                  </a:lnTo>
                  <a:lnTo>
                    <a:pt x="141" y="53"/>
                  </a:lnTo>
                  <a:lnTo>
                    <a:pt x="141" y="55"/>
                  </a:lnTo>
                  <a:lnTo>
                    <a:pt x="143" y="55"/>
                  </a:lnTo>
                  <a:lnTo>
                    <a:pt x="143" y="53"/>
                  </a:lnTo>
                  <a:lnTo>
                    <a:pt x="144" y="53"/>
                  </a:lnTo>
                  <a:lnTo>
                    <a:pt x="146" y="53"/>
                  </a:lnTo>
                  <a:lnTo>
                    <a:pt x="146" y="52"/>
                  </a:lnTo>
                  <a:lnTo>
                    <a:pt x="148" y="52"/>
                  </a:lnTo>
                  <a:lnTo>
                    <a:pt x="150" y="52"/>
                  </a:lnTo>
                  <a:lnTo>
                    <a:pt x="152" y="52"/>
                  </a:lnTo>
                  <a:lnTo>
                    <a:pt x="152" y="53"/>
                  </a:lnTo>
                  <a:lnTo>
                    <a:pt x="150" y="55"/>
                  </a:lnTo>
                  <a:lnTo>
                    <a:pt x="152" y="55"/>
                  </a:lnTo>
                  <a:lnTo>
                    <a:pt x="152" y="57"/>
                  </a:lnTo>
                  <a:lnTo>
                    <a:pt x="153" y="57"/>
                  </a:lnTo>
                  <a:lnTo>
                    <a:pt x="155" y="57"/>
                  </a:lnTo>
                  <a:lnTo>
                    <a:pt x="157" y="57"/>
                  </a:lnTo>
                  <a:lnTo>
                    <a:pt x="159" y="57"/>
                  </a:lnTo>
                  <a:lnTo>
                    <a:pt x="161" y="57"/>
                  </a:lnTo>
                  <a:lnTo>
                    <a:pt x="161" y="59"/>
                  </a:lnTo>
                  <a:lnTo>
                    <a:pt x="159" y="61"/>
                  </a:lnTo>
                  <a:lnTo>
                    <a:pt x="159" y="63"/>
                  </a:lnTo>
                  <a:lnTo>
                    <a:pt x="161" y="63"/>
                  </a:lnTo>
                  <a:lnTo>
                    <a:pt x="163" y="63"/>
                  </a:lnTo>
                  <a:lnTo>
                    <a:pt x="164" y="63"/>
                  </a:lnTo>
                  <a:lnTo>
                    <a:pt x="166" y="61"/>
                  </a:lnTo>
                  <a:lnTo>
                    <a:pt x="168" y="61"/>
                  </a:lnTo>
                  <a:lnTo>
                    <a:pt x="170" y="61"/>
                  </a:lnTo>
                  <a:lnTo>
                    <a:pt x="170" y="63"/>
                  </a:lnTo>
                  <a:lnTo>
                    <a:pt x="170" y="64"/>
                  </a:lnTo>
                  <a:lnTo>
                    <a:pt x="172" y="64"/>
                  </a:lnTo>
                  <a:lnTo>
                    <a:pt x="172" y="63"/>
                  </a:lnTo>
                  <a:lnTo>
                    <a:pt x="172" y="64"/>
                  </a:lnTo>
                  <a:lnTo>
                    <a:pt x="174" y="64"/>
                  </a:lnTo>
                  <a:lnTo>
                    <a:pt x="175" y="64"/>
                  </a:lnTo>
                  <a:lnTo>
                    <a:pt x="175" y="66"/>
                  </a:lnTo>
                  <a:lnTo>
                    <a:pt x="177" y="66"/>
                  </a:lnTo>
                  <a:lnTo>
                    <a:pt x="177" y="64"/>
                  </a:lnTo>
                  <a:lnTo>
                    <a:pt x="177" y="63"/>
                  </a:lnTo>
                  <a:lnTo>
                    <a:pt x="179" y="63"/>
                  </a:lnTo>
                  <a:lnTo>
                    <a:pt x="179" y="61"/>
                  </a:lnTo>
                  <a:lnTo>
                    <a:pt x="181" y="61"/>
                  </a:lnTo>
                  <a:lnTo>
                    <a:pt x="183" y="61"/>
                  </a:lnTo>
                  <a:lnTo>
                    <a:pt x="185" y="61"/>
                  </a:lnTo>
                  <a:lnTo>
                    <a:pt x="185" y="59"/>
                  </a:lnTo>
                  <a:lnTo>
                    <a:pt x="186" y="59"/>
                  </a:lnTo>
                  <a:lnTo>
                    <a:pt x="186" y="61"/>
                  </a:lnTo>
                  <a:lnTo>
                    <a:pt x="188" y="61"/>
                  </a:lnTo>
                  <a:lnTo>
                    <a:pt x="188" y="59"/>
                  </a:lnTo>
                  <a:lnTo>
                    <a:pt x="190" y="59"/>
                  </a:lnTo>
                  <a:lnTo>
                    <a:pt x="192" y="59"/>
                  </a:lnTo>
                  <a:lnTo>
                    <a:pt x="194" y="59"/>
                  </a:lnTo>
                  <a:lnTo>
                    <a:pt x="194" y="61"/>
                  </a:lnTo>
                  <a:lnTo>
                    <a:pt x="195" y="61"/>
                  </a:lnTo>
                  <a:lnTo>
                    <a:pt x="197" y="61"/>
                  </a:lnTo>
                  <a:lnTo>
                    <a:pt x="199" y="61"/>
                  </a:lnTo>
                  <a:lnTo>
                    <a:pt x="201" y="61"/>
                  </a:lnTo>
                  <a:lnTo>
                    <a:pt x="203" y="61"/>
                  </a:lnTo>
                  <a:lnTo>
                    <a:pt x="205" y="61"/>
                  </a:lnTo>
                  <a:lnTo>
                    <a:pt x="206" y="61"/>
                  </a:lnTo>
                  <a:lnTo>
                    <a:pt x="206" y="59"/>
                  </a:lnTo>
                  <a:lnTo>
                    <a:pt x="206" y="61"/>
                  </a:lnTo>
                  <a:lnTo>
                    <a:pt x="208" y="61"/>
                  </a:lnTo>
                  <a:lnTo>
                    <a:pt x="210" y="61"/>
                  </a:lnTo>
                  <a:lnTo>
                    <a:pt x="212" y="61"/>
                  </a:lnTo>
                  <a:lnTo>
                    <a:pt x="212" y="59"/>
                  </a:lnTo>
                  <a:lnTo>
                    <a:pt x="214" y="59"/>
                  </a:lnTo>
                  <a:lnTo>
                    <a:pt x="216" y="59"/>
                  </a:lnTo>
                  <a:lnTo>
                    <a:pt x="216" y="57"/>
                  </a:lnTo>
                  <a:lnTo>
                    <a:pt x="217" y="57"/>
                  </a:lnTo>
                  <a:lnTo>
                    <a:pt x="219" y="57"/>
                  </a:lnTo>
                  <a:lnTo>
                    <a:pt x="221" y="57"/>
                  </a:lnTo>
                  <a:lnTo>
                    <a:pt x="223" y="57"/>
                  </a:lnTo>
                  <a:lnTo>
                    <a:pt x="225" y="57"/>
                  </a:lnTo>
                  <a:lnTo>
                    <a:pt x="226" y="57"/>
                  </a:lnTo>
                  <a:lnTo>
                    <a:pt x="226" y="59"/>
                  </a:lnTo>
                  <a:lnTo>
                    <a:pt x="226" y="61"/>
                  </a:lnTo>
                  <a:lnTo>
                    <a:pt x="225" y="61"/>
                  </a:lnTo>
                  <a:lnTo>
                    <a:pt x="225" y="63"/>
                  </a:lnTo>
                  <a:lnTo>
                    <a:pt x="223" y="63"/>
                  </a:lnTo>
                  <a:lnTo>
                    <a:pt x="223" y="64"/>
                  </a:lnTo>
                  <a:lnTo>
                    <a:pt x="225" y="64"/>
                  </a:lnTo>
                  <a:lnTo>
                    <a:pt x="226" y="64"/>
                  </a:lnTo>
                  <a:lnTo>
                    <a:pt x="226" y="66"/>
                  </a:lnTo>
                  <a:lnTo>
                    <a:pt x="226" y="68"/>
                  </a:lnTo>
                  <a:lnTo>
                    <a:pt x="228" y="68"/>
                  </a:lnTo>
                  <a:lnTo>
                    <a:pt x="228" y="70"/>
                  </a:lnTo>
                  <a:lnTo>
                    <a:pt x="228" y="72"/>
                  </a:lnTo>
                  <a:lnTo>
                    <a:pt x="230" y="72"/>
                  </a:lnTo>
                  <a:lnTo>
                    <a:pt x="232" y="72"/>
                  </a:lnTo>
                  <a:lnTo>
                    <a:pt x="234" y="74"/>
                  </a:lnTo>
                  <a:lnTo>
                    <a:pt x="234" y="75"/>
                  </a:lnTo>
                  <a:lnTo>
                    <a:pt x="232" y="75"/>
                  </a:lnTo>
                  <a:lnTo>
                    <a:pt x="230" y="75"/>
                  </a:lnTo>
                  <a:lnTo>
                    <a:pt x="228" y="77"/>
                  </a:lnTo>
                  <a:lnTo>
                    <a:pt x="228" y="79"/>
                  </a:lnTo>
                  <a:lnTo>
                    <a:pt x="230" y="79"/>
                  </a:lnTo>
                  <a:lnTo>
                    <a:pt x="230" y="81"/>
                  </a:lnTo>
                  <a:lnTo>
                    <a:pt x="230" y="83"/>
                  </a:lnTo>
                  <a:lnTo>
                    <a:pt x="230" y="84"/>
                  </a:lnTo>
                  <a:lnTo>
                    <a:pt x="232" y="84"/>
                  </a:lnTo>
                  <a:lnTo>
                    <a:pt x="232" y="86"/>
                  </a:lnTo>
                  <a:lnTo>
                    <a:pt x="232" y="88"/>
                  </a:lnTo>
                  <a:lnTo>
                    <a:pt x="234" y="88"/>
                  </a:lnTo>
                  <a:lnTo>
                    <a:pt x="236" y="88"/>
                  </a:lnTo>
                  <a:lnTo>
                    <a:pt x="236" y="90"/>
                  </a:lnTo>
                  <a:lnTo>
                    <a:pt x="237" y="90"/>
                  </a:lnTo>
                  <a:lnTo>
                    <a:pt x="239" y="90"/>
                  </a:lnTo>
                  <a:lnTo>
                    <a:pt x="241" y="90"/>
                  </a:lnTo>
                  <a:lnTo>
                    <a:pt x="241" y="88"/>
                  </a:lnTo>
                  <a:lnTo>
                    <a:pt x="241" y="86"/>
                  </a:lnTo>
                  <a:lnTo>
                    <a:pt x="243" y="86"/>
                  </a:lnTo>
                  <a:lnTo>
                    <a:pt x="243" y="84"/>
                  </a:lnTo>
                  <a:lnTo>
                    <a:pt x="245" y="84"/>
                  </a:lnTo>
                  <a:lnTo>
                    <a:pt x="247" y="84"/>
                  </a:lnTo>
                  <a:lnTo>
                    <a:pt x="247" y="86"/>
                  </a:lnTo>
                  <a:lnTo>
                    <a:pt x="248" y="84"/>
                  </a:lnTo>
                  <a:lnTo>
                    <a:pt x="248" y="86"/>
                  </a:lnTo>
                  <a:lnTo>
                    <a:pt x="250" y="86"/>
                  </a:lnTo>
                  <a:lnTo>
                    <a:pt x="250" y="84"/>
                  </a:lnTo>
                  <a:lnTo>
                    <a:pt x="252" y="86"/>
                  </a:lnTo>
                  <a:lnTo>
                    <a:pt x="252" y="84"/>
                  </a:lnTo>
                  <a:lnTo>
                    <a:pt x="252" y="86"/>
                  </a:lnTo>
                  <a:lnTo>
                    <a:pt x="252" y="84"/>
                  </a:lnTo>
                  <a:lnTo>
                    <a:pt x="254" y="86"/>
                  </a:lnTo>
                  <a:lnTo>
                    <a:pt x="256" y="86"/>
                  </a:lnTo>
                  <a:lnTo>
                    <a:pt x="258" y="86"/>
                  </a:lnTo>
                  <a:lnTo>
                    <a:pt x="258" y="88"/>
                  </a:lnTo>
                  <a:lnTo>
                    <a:pt x="259" y="88"/>
                  </a:lnTo>
                  <a:lnTo>
                    <a:pt x="261" y="88"/>
                  </a:lnTo>
                  <a:lnTo>
                    <a:pt x="263" y="88"/>
                  </a:lnTo>
                  <a:lnTo>
                    <a:pt x="265" y="90"/>
                  </a:lnTo>
                  <a:lnTo>
                    <a:pt x="267" y="90"/>
                  </a:lnTo>
                  <a:lnTo>
                    <a:pt x="267" y="92"/>
                  </a:lnTo>
                  <a:lnTo>
                    <a:pt x="268" y="92"/>
                  </a:lnTo>
                  <a:lnTo>
                    <a:pt x="270" y="92"/>
                  </a:lnTo>
                  <a:lnTo>
                    <a:pt x="270" y="94"/>
                  </a:lnTo>
                  <a:lnTo>
                    <a:pt x="270" y="95"/>
                  </a:lnTo>
                  <a:lnTo>
                    <a:pt x="268" y="95"/>
                  </a:lnTo>
                  <a:lnTo>
                    <a:pt x="267" y="95"/>
                  </a:lnTo>
                  <a:lnTo>
                    <a:pt x="267" y="97"/>
                  </a:lnTo>
                  <a:lnTo>
                    <a:pt x="268" y="97"/>
                  </a:lnTo>
                  <a:lnTo>
                    <a:pt x="268" y="99"/>
                  </a:lnTo>
                  <a:lnTo>
                    <a:pt x="267" y="99"/>
                  </a:lnTo>
                  <a:lnTo>
                    <a:pt x="267" y="101"/>
                  </a:lnTo>
                  <a:lnTo>
                    <a:pt x="268" y="101"/>
                  </a:lnTo>
                  <a:lnTo>
                    <a:pt x="268" y="103"/>
                  </a:lnTo>
                  <a:lnTo>
                    <a:pt x="267" y="103"/>
                  </a:lnTo>
                  <a:lnTo>
                    <a:pt x="268" y="103"/>
                  </a:lnTo>
                  <a:lnTo>
                    <a:pt x="267" y="103"/>
                  </a:lnTo>
                  <a:lnTo>
                    <a:pt x="267" y="105"/>
                  </a:lnTo>
                  <a:lnTo>
                    <a:pt x="268" y="105"/>
                  </a:lnTo>
                  <a:lnTo>
                    <a:pt x="268" y="106"/>
                  </a:lnTo>
                  <a:lnTo>
                    <a:pt x="268" y="108"/>
                  </a:lnTo>
                  <a:lnTo>
                    <a:pt x="270" y="108"/>
                  </a:lnTo>
                  <a:lnTo>
                    <a:pt x="272" y="108"/>
                  </a:lnTo>
                  <a:lnTo>
                    <a:pt x="272" y="110"/>
                  </a:lnTo>
                  <a:lnTo>
                    <a:pt x="270" y="110"/>
                  </a:lnTo>
                  <a:lnTo>
                    <a:pt x="272" y="110"/>
                  </a:lnTo>
                  <a:lnTo>
                    <a:pt x="272" y="112"/>
                  </a:lnTo>
                  <a:lnTo>
                    <a:pt x="272" y="114"/>
                  </a:lnTo>
                  <a:lnTo>
                    <a:pt x="272" y="116"/>
                  </a:lnTo>
                  <a:lnTo>
                    <a:pt x="274" y="116"/>
                  </a:lnTo>
                  <a:lnTo>
                    <a:pt x="274" y="117"/>
                  </a:lnTo>
                  <a:lnTo>
                    <a:pt x="274" y="119"/>
                  </a:lnTo>
                  <a:lnTo>
                    <a:pt x="272" y="119"/>
                  </a:lnTo>
                  <a:lnTo>
                    <a:pt x="270" y="121"/>
                  </a:lnTo>
                  <a:lnTo>
                    <a:pt x="272" y="123"/>
                  </a:lnTo>
                  <a:lnTo>
                    <a:pt x="272" y="125"/>
                  </a:lnTo>
                  <a:lnTo>
                    <a:pt x="274" y="125"/>
                  </a:lnTo>
                  <a:lnTo>
                    <a:pt x="274" y="127"/>
                  </a:lnTo>
                  <a:lnTo>
                    <a:pt x="276" y="127"/>
                  </a:lnTo>
                  <a:lnTo>
                    <a:pt x="278" y="127"/>
                  </a:lnTo>
                  <a:lnTo>
                    <a:pt x="278" y="128"/>
                  </a:lnTo>
                  <a:lnTo>
                    <a:pt x="279" y="128"/>
                  </a:lnTo>
                  <a:lnTo>
                    <a:pt x="279" y="130"/>
                  </a:lnTo>
                  <a:lnTo>
                    <a:pt x="278" y="132"/>
                  </a:lnTo>
                  <a:lnTo>
                    <a:pt x="279" y="132"/>
                  </a:lnTo>
                  <a:lnTo>
                    <a:pt x="279" y="134"/>
                  </a:lnTo>
                  <a:lnTo>
                    <a:pt x="278" y="134"/>
                  </a:lnTo>
                  <a:lnTo>
                    <a:pt x="276" y="134"/>
                  </a:lnTo>
                  <a:lnTo>
                    <a:pt x="274" y="134"/>
                  </a:lnTo>
                  <a:lnTo>
                    <a:pt x="272" y="134"/>
                  </a:lnTo>
                  <a:lnTo>
                    <a:pt x="270" y="136"/>
                  </a:lnTo>
                  <a:lnTo>
                    <a:pt x="272" y="136"/>
                  </a:lnTo>
                  <a:lnTo>
                    <a:pt x="270" y="136"/>
                  </a:lnTo>
                  <a:lnTo>
                    <a:pt x="270" y="134"/>
                  </a:lnTo>
                  <a:lnTo>
                    <a:pt x="268" y="134"/>
                  </a:lnTo>
                  <a:lnTo>
                    <a:pt x="268" y="132"/>
                  </a:lnTo>
                  <a:lnTo>
                    <a:pt x="267" y="132"/>
                  </a:lnTo>
                  <a:lnTo>
                    <a:pt x="265" y="132"/>
                  </a:lnTo>
                  <a:lnTo>
                    <a:pt x="265" y="130"/>
                  </a:lnTo>
                  <a:lnTo>
                    <a:pt x="263" y="130"/>
                  </a:lnTo>
                  <a:lnTo>
                    <a:pt x="261" y="130"/>
                  </a:lnTo>
                  <a:lnTo>
                    <a:pt x="261" y="132"/>
                  </a:lnTo>
                  <a:lnTo>
                    <a:pt x="259" y="132"/>
                  </a:lnTo>
                  <a:lnTo>
                    <a:pt x="259" y="130"/>
                  </a:lnTo>
                  <a:lnTo>
                    <a:pt x="258" y="130"/>
                  </a:lnTo>
                  <a:lnTo>
                    <a:pt x="256" y="130"/>
                  </a:lnTo>
                  <a:lnTo>
                    <a:pt x="254" y="130"/>
                  </a:lnTo>
                  <a:lnTo>
                    <a:pt x="252" y="130"/>
                  </a:lnTo>
                  <a:lnTo>
                    <a:pt x="250" y="130"/>
                  </a:lnTo>
                  <a:lnTo>
                    <a:pt x="248" y="130"/>
                  </a:lnTo>
                  <a:lnTo>
                    <a:pt x="247" y="130"/>
                  </a:lnTo>
                  <a:lnTo>
                    <a:pt x="247" y="132"/>
                  </a:lnTo>
                  <a:lnTo>
                    <a:pt x="248" y="132"/>
                  </a:lnTo>
                  <a:lnTo>
                    <a:pt x="247" y="132"/>
                  </a:lnTo>
                  <a:lnTo>
                    <a:pt x="245" y="132"/>
                  </a:lnTo>
                  <a:lnTo>
                    <a:pt x="243" y="132"/>
                  </a:lnTo>
                  <a:lnTo>
                    <a:pt x="243" y="134"/>
                  </a:lnTo>
                  <a:lnTo>
                    <a:pt x="241" y="134"/>
                  </a:lnTo>
                  <a:lnTo>
                    <a:pt x="239" y="134"/>
                  </a:lnTo>
                  <a:lnTo>
                    <a:pt x="237" y="134"/>
                  </a:lnTo>
                  <a:lnTo>
                    <a:pt x="237" y="136"/>
                  </a:lnTo>
                  <a:lnTo>
                    <a:pt x="236" y="136"/>
                  </a:lnTo>
                  <a:lnTo>
                    <a:pt x="236" y="134"/>
                  </a:lnTo>
                  <a:lnTo>
                    <a:pt x="236" y="136"/>
                  </a:lnTo>
                  <a:lnTo>
                    <a:pt x="234" y="136"/>
                  </a:lnTo>
                  <a:lnTo>
                    <a:pt x="232" y="138"/>
                  </a:lnTo>
                  <a:lnTo>
                    <a:pt x="232" y="136"/>
                  </a:lnTo>
                  <a:lnTo>
                    <a:pt x="232" y="138"/>
                  </a:lnTo>
                  <a:lnTo>
                    <a:pt x="232" y="136"/>
                  </a:lnTo>
                  <a:lnTo>
                    <a:pt x="230" y="136"/>
                  </a:lnTo>
                  <a:lnTo>
                    <a:pt x="230" y="138"/>
                  </a:lnTo>
                  <a:lnTo>
                    <a:pt x="230" y="136"/>
                  </a:lnTo>
                  <a:lnTo>
                    <a:pt x="228" y="136"/>
                  </a:lnTo>
                  <a:lnTo>
                    <a:pt x="226" y="136"/>
                  </a:lnTo>
                  <a:lnTo>
                    <a:pt x="225" y="136"/>
                  </a:lnTo>
                  <a:lnTo>
                    <a:pt x="225" y="134"/>
                  </a:lnTo>
                  <a:lnTo>
                    <a:pt x="226" y="136"/>
                  </a:lnTo>
                  <a:lnTo>
                    <a:pt x="226" y="134"/>
                  </a:lnTo>
                  <a:lnTo>
                    <a:pt x="228" y="134"/>
                  </a:lnTo>
                  <a:lnTo>
                    <a:pt x="230" y="134"/>
                  </a:lnTo>
                  <a:lnTo>
                    <a:pt x="230" y="132"/>
                  </a:lnTo>
                  <a:lnTo>
                    <a:pt x="230" y="130"/>
                  </a:lnTo>
                  <a:lnTo>
                    <a:pt x="230" y="128"/>
                  </a:lnTo>
                  <a:lnTo>
                    <a:pt x="228" y="128"/>
                  </a:lnTo>
                  <a:lnTo>
                    <a:pt x="226" y="130"/>
                  </a:lnTo>
                  <a:lnTo>
                    <a:pt x="226" y="128"/>
                  </a:lnTo>
                  <a:lnTo>
                    <a:pt x="225" y="128"/>
                  </a:lnTo>
                  <a:lnTo>
                    <a:pt x="223" y="128"/>
                  </a:lnTo>
                  <a:lnTo>
                    <a:pt x="221" y="128"/>
                  </a:lnTo>
                  <a:lnTo>
                    <a:pt x="219" y="128"/>
                  </a:lnTo>
                  <a:lnTo>
                    <a:pt x="217" y="128"/>
                  </a:lnTo>
                  <a:lnTo>
                    <a:pt x="216" y="128"/>
                  </a:lnTo>
                  <a:lnTo>
                    <a:pt x="214" y="128"/>
                  </a:lnTo>
                  <a:lnTo>
                    <a:pt x="212" y="128"/>
                  </a:lnTo>
                  <a:lnTo>
                    <a:pt x="212" y="130"/>
                  </a:lnTo>
                  <a:lnTo>
                    <a:pt x="210" y="130"/>
                  </a:lnTo>
                  <a:lnTo>
                    <a:pt x="208" y="130"/>
                  </a:lnTo>
                  <a:lnTo>
                    <a:pt x="208" y="132"/>
                  </a:lnTo>
                  <a:lnTo>
                    <a:pt x="206" y="132"/>
                  </a:lnTo>
                  <a:lnTo>
                    <a:pt x="206" y="134"/>
                  </a:lnTo>
                  <a:lnTo>
                    <a:pt x="205" y="134"/>
                  </a:lnTo>
                  <a:lnTo>
                    <a:pt x="203" y="134"/>
                  </a:lnTo>
                  <a:lnTo>
                    <a:pt x="201" y="134"/>
                  </a:lnTo>
                  <a:lnTo>
                    <a:pt x="201" y="136"/>
                  </a:lnTo>
                  <a:lnTo>
                    <a:pt x="199" y="136"/>
                  </a:lnTo>
                  <a:lnTo>
                    <a:pt x="197" y="136"/>
                  </a:lnTo>
                  <a:lnTo>
                    <a:pt x="197" y="138"/>
                  </a:lnTo>
                  <a:lnTo>
                    <a:pt x="197" y="136"/>
                  </a:lnTo>
                  <a:lnTo>
                    <a:pt x="197" y="138"/>
                  </a:lnTo>
                  <a:lnTo>
                    <a:pt x="197" y="136"/>
                  </a:lnTo>
                  <a:lnTo>
                    <a:pt x="195" y="136"/>
                  </a:lnTo>
                  <a:lnTo>
                    <a:pt x="195" y="138"/>
                  </a:lnTo>
                  <a:lnTo>
                    <a:pt x="195" y="139"/>
                  </a:lnTo>
                  <a:lnTo>
                    <a:pt x="194" y="139"/>
                  </a:lnTo>
                  <a:lnTo>
                    <a:pt x="194" y="141"/>
                  </a:lnTo>
                  <a:lnTo>
                    <a:pt x="192" y="141"/>
                  </a:lnTo>
                  <a:lnTo>
                    <a:pt x="192" y="143"/>
                  </a:lnTo>
                  <a:lnTo>
                    <a:pt x="192" y="145"/>
                  </a:lnTo>
                  <a:lnTo>
                    <a:pt x="190" y="145"/>
                  </a:lnTo>
                  <a:lnTo>
                    <a:pt x="190" y="143"/>
                  </a:lnTo>
                  <a:lnTo>
                    <a:pt x="190" y="145"/>
                  </a:lnTo>
                  <a:lnTo>
                    <a:pt x="188" y="145"/>
                  </a:lnTo>
                  <a:lnTo>
                    <a:pt x="186" y="145"/>
                  </a:lnTo>
                  <a:lnTo>
                    <a:pt x="185" y="145"/>
                  </a:lnTo>
                  <a:lnTo>
                    <a:pt x="183" y="145"/>
                  </a:lnTo>
                  <a:lnTo>
                    <a:pt x="181" y="145"/>
                  </a:lnTo>
                  <a:lnTo>
                    <a:pt x="179" y="145"/>
                  </a:lnTo>
                  <a:lnTo>
                    <a:pt x="179" y="147"/>
                  </a:lnTo>
                  <a:lnTo>
                    <a:pt x="177" y="147"/>
                  </a:lnTo>
                  <a:lnTo>
                    <a:pt x="175" y="147"/>
                  </a:lnTo>
                  <a:lnTo>
                    <a:pt x="175" y="148"/>
                  </a:lnTo>
                  <a:lnTo>
                    <a:pt x="174" y="148"/>
                  </a:lnTo>
                  <a:lnTo>
                    <a:pt x="172" y="148"/>
                  </a:lnTo>
                  <a:lnTo>
                    <a:pt x="172" y="150"/>
                  </a:lnTo>
                  <a:lnTo>
                    <a:pt x="170" y="150"/>
                  </a:lnTo>
                  <a:lnTo>
                    <a:pt x="168" y="150"/>
                  </a:lnTo>
                  <a:lnTo>
                    <a:pt x="168" y="152"/>
                  </a:lnTo>
                  <a:lnTo>
                    <a:pt x="166" y="152"/>
                  </a:lnTo>
                  <a:lnTo>
                    <a:pt x="166" y="154"/>
                  </a:lnTo>
                  <a:lnTo>
                    <a:pt x="164" y="154"/>
                  </a:lnTo>
                  <a:lnTo>
                    <a:pt x="163" y="154"/>
                  </a:lnTo>
                  <a:lnTo>
                    <a:pt x="163" y="156"/>
                  </a:lnTo>
                  <a:lnTo>
                    <a:pt x="161" y="156"/>
                  </a:lnTo>
                  <a:lnTo>
                    <a:pt x="159" y="156"/>
                  </a:lnTo>
                  <a:lnTo>
                    <a:pt x="157" y="156"/>
                  </a:lnTo>
                  <a:lnTo>
                    <a:pt x="155" y="156"/>
                  </a:lnTo>
                  <a:lnTo>
                    <a:pt x="153" y="156"/>
                  </a:lnTo>
                  <a:lnTo>
                    <a:pt x="153" y="154"/>
                  </a:lnTo>
                  <a:lnTo>
                    <a:pt x="152" y="154"/>
                  </a:lnTo>
                  <a:lnTo>
                    <a:pt x="152" y="152"/>
                  </a:lnTo>
                  <a:lnTo>
                    <a:pt x="152" y="150"/>
                  </a:lnTo>
                  <a:lnTo>
                    <a:pt x="150" y="150"/>
                  </a:lnTo>
                  <a:lnTo>
                    <a:pt x="150" y="148"/>
                  </a:lnTo>
                  <a:lnTo>
                    <a:pt x="148" y="148"/>
                  </a:lnTo>
                  <a:lnTo>
                    <a:pt x="150" y="148"/>
                  </a:lnTo>
                  <a:lnTo>
                    <a:pt x="148" y="147"/>
                  </a:lnTo>
                  <a:lnTo>
                    <a:pt x="148" y="145"/>
                  </a:lnTo>
                  <a:lnTo>
                    <a:pt x="148" y="143"/>
                  </a:lnTo>
                  <a:lnTo>
                    <a:pt x="146" y="143"/>
                  </a:lnTo>
                  <a:lnTo>
                    <a:pt x="146" y="141"/>
                  </a:lnTo>
                  <a:lnTo>
                    <a:pt x="148" y="141"/>
                  </a:lnTo>
                  <a:lnTo>
                    <a:pt x="148" y="139"/>
                  </a:lnTo>
                  <a:lnTo>
                    <a:pt x="148" y="138"/>
                  </a:lnTo>
                  <a:lnTo>
                    <a:pt x="148" y="136"/>
                  </a:lnTo>
                  <a:lnTo>
                    <a:pt x="150" y="136"/>
                  </a:lnTo>
                  <a:lnTo>
                    <a:pt x="148" y="136"/>
                  </a:lnTo>
                  <a:lnTo>
                    <a:pt x="150" y="134"/>
                  </a:lnTo>
                  <a:lnTo>
                    <a:pt x="148" y="134"/>
                  </a:lnTo>
                  <a:lnTo>
                    <a:pt x="148" y="132"/>
                  </a:lnTo>
                  <a:lnTo>
                    <a:pt x="150" y="132"/>
                  </a:lnTo>
                  <a:lnTo>
                    <a:pt x="148" y="132"/>
                  </a:lnTo>
                  <a:lnTo>
                    <a:pt x="148" y="130"/>
                  </a:lnTo>
                  <a:lnTo>
                    <a:pt x="150" y="130"/>
                  </a:lnTo>
                  <a:lnTo>
                    <a:pt x="150" y="128"/>
                  </a:lnTo>
                  <a:lnTo>
                    <a:pt x="150" y="127"/>
                  </a:lnTo>
                  <a:lnTo>
                    <a:pt x="150" y="125"/>
                  </a:lnTo>
                  <a:lnTo>
                    <a:pt x="150" y="123"/>
                  </a:lnTo>
                  <a:lnTo>
                    <a:pt x="150" y="121"/>
                  </a:lnTo>
                  <a:lnTo>
                    <a:pt x="152" y="119"/>
                  </a:lnTo>
                  <a:lnTo>
                    <a:pt x="152" y="117"/>
                  </a:lnTo>
                  <a:lnTo>
                    <a:pt x="150" y="117"/>
                  </a:lnTo>
                  <a:lnTo>
                    <a:pt x="152" y="117"/>
                  </a:lnTo>
                  <a:lnTo>
                    <a:pt x="152" y="116"/>
                  </a:lnTo>
                  <a:lnTo>
                    <a:pt x="153" y="116"/>
                  </a:lnTo>
                  <a:lnTo>
                    <a:pt x="152" y="116"/>
                  </a:lnTo>
                  <a:lnTo>
                    <a:pt x="152" y="114"/>
                  </a:lnTo>
                  <a:lnTo>
                    <a:pt x="153" y="114"/>
                  </a:lnTo>
                  <a:lnTo>
                    <a:pt x="152" y="114"/>
                  </a:lnTo>
                  <a:lnTo>
                    <a:pt x="152" y="112"/>
                  </a:lnTo>
                  <a:lnTo>
                    <a:pt x="153" y="112"/>
                  </a:lnTo>
                  <a:lnTo>
                    <a:pt x="152" y="112"/>
                  </a:lnTo>
                  <a:lnTo>
                    <a:pt x="150" y="112"/>
                  </a:lnTo>
                  <a:lnTo>
                    <a:pt x="150" y="110"/>
                  </a:lnTo>
                  <a:lnTo>
                    <a:pt x="150" y="112"/>
                  </a:lnTo>
                  <a:lnTo>
                    <a:pt x="148" y="112"/>
                  </a:lnTo>
                  <a:lnTo>
                    <a:pt x="146" y="112"/>
                  </a:lnTo>
                  <a:lnTo>
                    <a:pt x="144" y="112"/>
                  </a:lnTo>
                  <a:lnTo>
                    <a:pt x="143" y="114"/>
                  </a:lnTo>
                  <a:lnTo>
                    <a:pt x="143" y="112"/>
                  </a:lnTo>
                  <a:lnTo>
                    <a:pt x="141" y="112"/>
                  </a:lnTo>
                  <a:lnTo>
                    <a:pt x="141" y="110"/>
                  </a:lnTo>
                  <a:lnTo>
                    <a:pt x="141" y="108"/>
                  </a:lnTo>
                  <a:lnTo>
                    <a:pt x="143" y="108"/>
                  </a:lnTo>
                  <a:lnTo>
                    <a:pt x="141" y="108"/>
                  </a:lnTo>
                  <a:lnTo>
                    <a:pt x="143" y="108"/>
                  </a:lnTo>
                  <a:lnTo>
                    <a:pt x="143" y="106"/>
                  </a:lnTo>
                  <a:lnTo>
                    <a:pt x="143" y="105"/>
                  </a:lnTo>
                  <a:lnTo>
                    <a:pt x="144" y="105"/>
                  </a:lnTo>
                  <a:lnTo>
                    <a:pt x="144" y="103"/>
                  </a:lnTo>
                  <a:lnTo>
                    <a:pt x="144" y="105"/>
                  </a:lnTo>
                  <a:lnTo>
                    <a:pt x="144" y="103"/>
                  </a:lnTo>
                  <a:lnTo>
                    <a:pt x="144" y="101"/>
                  </a:lnTo>
                  <a:lnTo>
                    <a:pt x="144" y="99"/>
                  </a:lnTo>
                  <a:lnTo>
                    <a:pt x="143" y="99"/>
                  </a:lnTo>
                  <a:lnTo>
                    <a:pt x="143" y="97"/>
                  </a:lnTo>
                  <a:lnTo>
                    <a:pt x="143" y="99"/>
                  </a:lnTo>
                  <a:lnTo>
                    <a:pt x="143" y="97"/>
                  </a:lnTo>
                  <a:lnTo>
                    <a:pt x="141" y="97"/>
                  </a:lnTo>
                  <a:lnTo>
                    <a:pt x="139" y="97"/>
                  </a:lnTo>
                  <a:lnTo>
                    <a:pt x="137" y="95"/>
                  </a:lnTo>
                  <a:lnTo>
                    <a:pt x="135" y="95"/>
                  </a:lnTo>
                  <a:lnTo>
                    <a:pt x="135" y="94"/>
                  </a:lnTo>
                  <a:lnTo>
                    <a:pt x="133" y="94"/>
                  </a:lnTo>
                  <a:lnTo>
                    <a:pt x="133" y="95"/>
                  </a:lnTo>
                  <a:lnTo>
                    <a:pt x="133" y="94"/>
                  </a:lnTo>
                  <a:lnTo>
                    <a:pt x="132" y="94"/>
                  </a:lnTo>
                  <a:lnTo>
                    <a:pt x="133" y="92"/>
                  </a:lnTo>
                  <a:lnTo>
                    <a:pt x="132" y="92"/>
                  </a:lnTo>
                  <a:lnTo>
                    <a:pt x="130" y="92"/>
                  </a:lnTo>
                  <a:lnTo>
                    <a:pt x="130" y="94"/>
                  </a:lnTo>
                  <a:lnTo>
                    <a:pt x="128" y="94"/>
                  </a:lnTo>
                  <a:lnTo>
                    <a:pt x="128" y="92"/>
                  </a:lnTo>
                  <a:lnTo>
                    <a:pt x="126" y="92"/>
                  </a:lnTo>
                  <a:lnTo>
                    <a:pt x="126" y="94"/>
                  </a:lnTo>
                  <a:lnTo>
                    <a:pt x="124" y="94"/>
                  </a:lnTo>
                  <a:lnTo>
                    <a:pt x="122" y="94"/>
                  </a:lnTo>
                  <a:lnTo>
                    <a:pt x="121" y="94"/>
                  </a:lnTo>
                  <a:lnTo>
                    <a:pt x="121" y="95"/>
                  </a:lnTo>
                  <a:lnTo>
                    <a:pt x="119" y="95"/>
                  </a:lnTo>
                  <a:lnTo>
                    <a:pt x="119" y="97"/>
                  </a:lnTo>
                  <a:lnTo>
                    <a:pt x="117" y="97"/>
                  </a:lnTo>
                  <a:lnTo>
                    <a:pt x="117" y="99"/>
                  </a:lnTo>
                  <a:lnTo>
                    <a:pt x="115" y="99"/>
                  </a:lnTo>
                  <a:lnTo>
                    <a:pt x="115" y="101"/>
                  </a:lnTo>
                  <a:lnTo>
                    <a:pt x="115" y="103"/>
                  </a:lnTo>
                  <a:lnTo>
                    <a:pt x="113" y="103"/>
                  </a:lnTo>
                  <a:lnTo>
                    <a:pt x="113" y="105"/>
                  </a:lnTo>
                  <a:lnTo>
                    <a:pt x="111" y="105"/>
                  </a:lnTo>
                  <a:lnTo>
                    <a:pt x="111" y="106"/>
                  </a:lnTo>
                  <a:lnTo>
                    <a:pt x="110" y="106"/>
                  </a:lnTo>
                  <a:lnTo>
                    <a:pt x="108" y="106"/>
                  </a:lnTo>
                  <a:lnTo>
                    <a:pt x="110" y="108"/>
                  </a:lnTo>
                  <a:lnTo>
                    <a:pt x="108" y="108"/>
                  </a:lnTo>
                  <a:lnTo>
                    <a:pt x="106" y="108"/>
                  </a:lnTo>
                  <a:lnTo>
                    <a:pt x="106" y="110"/>
                  </a:lnTo>
                  <a:lnTo>
                    <a:pt x="104" y="110"/>
                  </a:lnTo>
                  <a:lnTo>
                    <a:pt x="106" y="110"/>
                  </a:lnTo>
                  <a:lnTo>
                    <a:pt x="106" y="112"/>
                  </a:lnTo>
                  <a:lnTo>
                    <a:pt x="104" y="112"/>
                  </a:lnTo>
                  <a:lnTo>
                    <a:pt x="102" y="112"/>
                  </a:lnTo>
                  <a:lnTo>
                    <a:pt x="102" y="114"/>
                  </a:lnTo>
                  <a:lnTo>
                    <a:pt x="102" y="116"/>
                  </a:lnTo>
                  <a:lnTo>
                    <a:pt x="104" y="116"/>
                  </a:lnTo>
                  <a:lnTo>
                    <a:pt x="106" y="116"/>
                  </a:lnTo>
                  <a:lnTo>
                    <a:pt x="106" y="117"/>
                  </a:lnTo>
                  <a:lnTo>
                    <a:pt x="106" y="119"/>
                  </a:lnTo>
                  <a:lnTo>
                    <a:pt x="106" y="121"/>
                  </a:lnTo>
                  <a:lnTo>
                    <a:pt x="104" y="121"/>
                  </a:lnTo>
                  <a:lnTo>
                    <a:pt x="104" y="123"/>
                  </a:lnTo>
                  <a:lnTo>
                    <a:pt x="106" y="123"/>
                  </a:lnTo>
                  <a:lnTo>
                    <a:pt x="104" y="123"/>
                  </a:lnTo>
                  <a:lnTo>
                    <a:pt x="106" y="123"/>
                  </a:lnTo>
                  <a:lnTo>
                    <a:pt x="104" y="123"/>
                  </a:lnTo>
                  <a:lnTo>
                    <a:pt x="102" y="123"/>
                  </a:lnTo>
                  <a:lnTo>
                    <a:pt x="104" y="123"/>
                  </a:lnTo>
                  <a:lnTo>
                    <a:pt x="104" y="125"/>
                  </a:lnTo>
                  <a:lnTo>
                    <a:pt x="102" y="125"/>
                  </a:lnTo>
                  <a:lnTo>
                    <a:pt x="102" y="127"/>
                  </a:lnTo>
                  <a:lnTo>
                    <a:pt x="101" y="127"/>
                  </a:lnTo>
                  <a:lnTo>
                    <a:pt x="99" y="127"/>
                  </a:lnTo>
                  <a:lnTo>
                    <a:pt x="99" y="125"/>
                  </a:lnTo>
                  <a:lnTo>
                    <a:pt x="97" y="125"/>
                  </a:lnTo>
                  <a:lnTo>
                    <a:pt x="95" y="125"/>
                  </a:lnTo>
                  <a:lnTo>
                    <a:pt x="93" y="125"/>
                  </a:lnTo>
                  <a:lnTo>
                    <a:pt x="93" y="123"/>
                  </a:lnTo>
                  <a:lnTo>
                    <a:pt x="91" y="123"/>
                  </a:lnTo>
                  <a:lnTo>
                    <a:pt x="90" y="123"/>
                  </a:lnTo>
                  <a:lnTo>
                    <a:pt x="90" y="125"/>
                  </a:lnTo>
                  <a:lnTo>
                    <a:pt x="88" y="125"/>
                  </a:lnTo>
                  <a:lnTo>
                    <a:pt x="88" y="123"/>
                  </a:lnTo>
                  <a:lnTo>
                    <a:pt x="86" y="125"/>
                  </a:lnTo>
                  <a:lnTo>
                    <a:pt x="84" y="125"/>
                  </a:lnTo>
                  <a:lnTo>
                    <a:pt x="82" y="125"/>
                  </a:lnTo>
                  <a:lnTo>
                    <a:pt x="80" y="125"/>
                  </a:lnTo>
                  <a:lnTo>
                    <a:pt x="79" y="125"/>
                  </a:lnTo>
                  <a:lnTo>
                    <a:pt x="79" y="123"/>
                  </a:lnTo>
                  <a:lnTo>
                    <a:pt x="79" y="125"/>
                  </a:lnTo>
                  <a:lnTo>
                    <a:pt x="77" y="125"/>
                  </a:lnTo>
                  <a:lnTo>
                    <a:pt x="77" y="127"/>
                  </a:lnTo>
                  <a:lnTo>
                    <a:pt x="75" y="128"/>
                  </a:lnTo>
                  <a:lnTo>
                    <a:pt x="73" y="128"/>
                  </a:lnTo>
                  <a:lnTo>
                    <a:pt x="73" y="130"/>
                  </a:lnTo>
                  <a:lnTo>
                    <a:pt x="73" y="132"/>
                  </a:lnTo>
                  <a:lnTo>
                    <a:pt x="73" y="134"/>
                  </a:lnTo>
                  <a:lnTo>
                    <a:pt x="75" y="134"/>
                  </a:lnTo>
                  <a:lnTo>
                    <a:pt x="75" y="136"/>
                  </a:lnTo>
                  <a:lnTo>
                    <a:pt x="77" y="136"/>
                  </a:lnTo>
                  <a:lnTo>
                    <a:pt x="77" y="138"/>
                  </a:lnTo>
                  <a:lnTo>
                    <a:pt x="75" y="138"/>
                  </a:lnTo>
                  <a:lnTo>
                    <a:pt x="75" y="139"/>
                  </a:lnTo>
                  <a:lnTo>
                    <a:pt x="73" y="139"/>
                  </a:lnTo>
                  <a:lnTo>
                    <a:pt x="71" y="139"/>
                  </a:lnTo>
                  <a:lnTo>
                    <a:pt x="71" y="141"/>
                  </a:lnTo>
                  <a:lnTo>
                    <a:pt x="70" y="141"/>
                  </a:lnTo>
                  <a:lnTo>
                    <a:pt x="68" y="141"/>
                  </a:lnTo>
                  <a:lnTo>
                    <a:pt x="68" y="139"/>
                  </a:lnTo>
                  <a:lnTo>
                    <a:pt x="66" y="139"/>
                  </a:lnTo>
                  <a:lnTo>
                    <a:pt x="64" y="139"/>
                  </a:lnTo>
                  <a:lnTo>
                    <a:pt x="64" y="138"/>
                  </a:lnTo>
                  <a:lnTo>
                    <a:pt x="62" y="138"/>
                  </a:lnTo>
                  <a:lnTo>
                    <a:pt x="62" y="136"/>
                  </a:lnTo>
                  <a:lnTo>
                    <a:pt x="60" y="136"/>
                  </a:lnTo>
                  <a:lnTo>
                    <a:pt x="60" y="134"/>
                  </a:lnTo>
                  <a:lnTo>
                    <a:pt x="59" y="134"/>
                  </a:lnTo>
                  <a:lnTo>
                    <a:pt x="57" y="134"/>
                  </a:lnTo>
                  <a:lnTo>
                    <a:pt x="57" y="132"/>
                  </a:lnTo>
                  <a:lnTo>
                    <a:pt x="55" y="134"/>
                  </a:lnTo>
                  <a:lnTo>
                    <a:pt x="57" y="134"/>
                  </a:lnTo>
                  <a:lnTo>
                    <a:pt x="57" y="136"/>
                  </a:lnTo>
                  <a:lnTo>
                    <a:pt x="57" y="134"/>
                  </a:lnTo>
                  <a:lnTo>
                    <a:pt x="55" y="134"/>
                  </a:lnTo>
                  <a:lnTo>
                    <a:pt x="53" y="134"/>
                  </a:lnTo>
                  <a:lnTo>
                    <a:pt x="53" y="136"/>
                  </a:lnTo>
                  <a:lnTo>
                    <a:pt x="53" y="134"/>
                  </a:lnTo>
                  <a:lnTo>
                    <a:pt x="51" y="134"/>
                  </a:lnTo>
                  <a:lnTo>
                    <a:pt x="51" y="136"/>
                  </a:lnTo>
                  <a:lnTo>
                    <a:pt x="49" y="136"/>
                  </a:lnTo>
                  <a:lnTo>
                    <a:pt x="48" y="136"/>
                  </a:lnTo>
                  <a:lnTo>
                    <a:pt x="48" y="138"/>
                  </a:lnTo>
                  <a:lnTo>
                    <a:pt x="46" y="138"/>
                  </a:lnTo>
                  <a:lnTo>
                    <a:pt x="44" y="138"/>
                  </a:lnTo>
                  <a:lnTo>
                    <a:pt x="44" y="139"/>
                  </a:lnTo>
                  <a:lnTo>
                    <a:pt x="42" y="139"/>
                  </a:lnTo>
                  <a:lnTo>
                    <a:pt x="40" y="139"/>
                  </a:lnTo>
                  <a:lnTo>
                    <a:pt x="38" y="139"/>
                  </a:lnTo>
                  <a:lnTo>
                    <a:pt x="38" y="141"/>
                  </a:lnTo>
                  <a:lnTo>
                    <a:pt x="37" y="141"/>
                  </a:lnTo>
                  <a:lnTo>
                    <a:pt x="35" y="141"/>
                  </a:lnTo>
                  <a:lnTo>
                    <a:pt x="35" y="143"/>
                  </a:lnTo>
                  <a:lnTo>
                    <a:pt x="35" y="145"/>
                  </a:lnTo>
                  <a:lnTo>
                    <a:pt x="33" y="145"/>
                  </a:lnTo>
                  <a:lnTo>
                    <a:pt x="31" y="145"/>
                  </a:lnTo>
                  <a:lnTo>
                    <a:pt x="31" y="143"/>
                  </a:lnTo>
                  <a:lnTo>
                    <a:pt x="31" y="145"/>
                  </a:lnTo>
                  <a:lnTo>
                    <a:pt x="29" y="145"/>
                  </a:lnTo>
                  <a:lnTo>
                    <a:pt x="28" y="147"/>
                  </a:lnTo>
                  <a:lnTo>
                    <a:pt x="26" y="147"/>
                  </a:lnTo>
                  <a:lnTo>
                    <a:pt x="24" y="147"/>
                  </a:lnTo>
                  <a:lnTo>
                    <a:pt x="22" y="147"/>
                  </a:lnTo>
                  <a:lnTo>
                    <a:pt x="22" y="145"/>
                  </a:lnTo>
                  <a:lnTo>
                    <a:pt x="20" y="143"/>
                  </a:lnTo>
                  <a:lnTo>
                    <a:pt x="18" y="143"/>
                  </a:lnTo>
                  <a:lnTo>
                    <a:pt x="17" y="143"/>
                  </a:lnTo>
                  <a:lnTo>
                    <a:pt x="17" y="141"/>
                  </a:lnTo>
                  <a:lnTo>
                    <a:pt x="17" y="139"/>
                  </a:lnTo>
                  <a:lnTo>
                    <a:pt x="17" y="138"/>
                  </a:lnTo>
                  <a:lnTo>
                    <a:pt x="18" y="134"/>
                  </a:lnTo>
                  <a:lnTo>
                    <a:pt x="18" y="132"/>
                  </a:lnTo>
                  <a:lnTo>
                    <a:pt x="18" y="130"/>
                  </a:lnTo>
                  <a:lnTo>
                    <a:pt x="18" y="127"/>
                  </a:lnTo>
                  <a:lnTo>
                    <a:pt x="18" y="125"/>
                  </a:lnTo>
                  <a:lnTo>
                    <a:pt x="20" y="125"/>
                  </a:lnTo>
                  <a:lnTo>
                    <a:pt x="22" y="121"/>
                  </a:lnTo>
                  <a:lnTo>
                    <a:pt x="24" y="121"/>
                  </a:lnTo>
                  <a:lnTo>
                    <a:pt x="24" y="119"/>
                  </a:lnTo>
                  <a:lnTo>
                    <a:pt x="26" y="119"/>
                  </a:lnTo>
                  <a:lnTo>
                    <a:pt x="26" y="117"/>
                  </a:lnTo>
                  <a:lnTo>
                    <a:pt x="28" y="116"/>
                  </a:lnTo>
                  <a:lnTo>
                    <a:pt x="28" y="114"/>
                  </a:lnTo>
                  <a:lnTo>
                    <a:pt x="29" y="112"/>
                  </a:lnTo>
                  <a:lnTo>
                    <a:pt x="31" y="112"/>
                  </a:lnTo>
                  <a:lnTo>
                    <a:pt x="33" y="112"/>
                  </a:lnTo>
                  <a:lnTo>
                    <a:pt x="35" y="112"/>
                  </a:lnTo>
                  <a:lnTo>
                    <a:pt x="33" y="112"/>
                  </a:lnTo>
                  <a:lnTo>
                    <a:pt x="35" y="110"/>
                  </a:lnTo>
                  <a:lnTo>
                    <a:pt x="35" y="108"/>
                  </a:lnTo>
                  <a:lnTo>
                    <a:pt x="37" y="108"/>
                  </a:lnTo>
                  <a:lnTo>
                    <a:pt x="37" y="106"/>
                  </a:lnTo>
                  <a:lnTo>
                    <a:pt x="38" y="106"/>
                  </a:lnTo>
                  <a:lnTo>
                    <a:pt x="37" y="106"/>
                  </a:lnTo>
                  <a:lnTo>
                    <a:pt x="38" y="105"/>
                  </a:lnTo>
                  <a:lnTo>
                    <a:pt x="37" y="105"/>
                  </a:lnTo>
                  <a:lnTo>
                    <a:pt x="38" y="105"/>
                  </a:lnTo>
                  <a:lnTo>
                    <a:pt x="38" y="103"/>
                  </a:lnTo>
                  <a:lnTo>
                    <a:pt x="38" y="101"/>
                  </a:lnTo>
                  <a:lnTo>
                    <a:pt x="37" y="101"/>
                  </a:lnTo>
                  <a:lnTo>
                    <a:pt x="35" y="101"/>
                  </a:lnTo>
                  <a:lnTo>
                    <a:pt x="35" y="99"/>
                  </a:lnTo>
                  <a:lnTo>
                    <a:pt x="35" y="97"/>
                  </a:lnTo>
                  <a:lnTo>
                    <a:pt x="33" y="97"/>
                  </a:lnTo>
                  <a:lnTo>
                    <a:pt x="31" y="97"/>
                  </a:lnTo>
                  <a:lnTo>
                    <a:pt x="31" y="95"/>
                  </a:lnTo>
                  <a:lnTo>
                    <a:pt x="29" y="95"/>
                  </a:lnTo>
                  <a:lnTo>
                    <a:pt x="29" y="94"/>
                  </a:lnTo>
                  <a:lnTo>
                    <a:pt x="28" y="94"/>
                  </a:lnTo>
                  <a:lnTo>
                    <a:pt x="28" y="95"/>
                  </a:lnTo>
                  <a:lnTo>
                    <a:pt x="26" y="95"/>
                  </a:lnTo>
                  <a:lnTo>
                    <a:pt x="28" y="94"/>
                  </a:lnTo>
                  <a:lnTo>
                    <a:pt x="28" y="92"/>
                  </a:lnTo>
                  <a:lnTo>
                    <a:pt x="29" y="92"/>
                  </a:lnTo>
                  <a:lnTo>
                    <a:pt x="28" y="92"/>
                  </a:lnTo>
                  <a:lnTo>
                    <a:pt x="28" y="90"/>
                  </a:lnTo>
                  <a:lnTo>
                    <a:pt x="26" y="90"/>
                  </a:lnTo>
                  <a:lnTo>
                    <a:pt x="26" y="88"/>
                  </a:lnTo>
                  <a:lnTo>
                    <a:pt x="28" y="88"/>
                  </a:lnTo>
                  <a:lnTo>
                    <a:pt x="28" y="86"/>
                  </a:lnTo>
                  <a:lnTo>
                    <a:pt x="28" y="84"/>
                  </a:lnTo>
                  <a:lnTo>
                    <a:pt x="26" y="84"/>
                  </a:lnTo>
                  <a:lnTo>
                    <a:pt x="26" y="83"/>
                  </a:lnTo>
                  <a:lnTo>
                    <a:pt x="28" y="83"/>
                  </a:lnTo>
                  <a:lnTo>
                    <a:pt x="29" y="83"/>
                  </a:lnTo>
                  <a:lnTo>
                    <a:pt x="28" y="81"/>
                  </a:lnTo>
                  <a:lnTo>
                    <a:pt x="26" y="81"/>
                  </a:lnTo>
                  <a:lnTo>
                    <a:pt x="28" y="79"/>
                  </a:lnTo>
                  <a:lnTo>
                    <a:pt x="29" y="79"/>
                  </a:lnTo>
                  <a:lnTo>
                    <a:pt x="31" y="79"/>
                  </a:lnTo>
                  <a:lnTo>
                    <a:pt x="31" y="77"/>
                  </a:lnTo>
                  <a:lnTo>
                    <a:pt x="31" y="75"/>
                  </a:lnTo>
                  <a:lnTo>
                    <a:pt x="29" y="75"/>
                  </a:lnTo>
                  <a:lnTo>
                    <a:pt x="29" y="74"/>
                  </a:lnTo>
                  <a:lnTo>
                    <a:pt x="28" y="74"/>
                  </a:lnTo>
                  <a:lnTo>
                    <a:pt x="28" y="72"/>
                  </a:lnTo>
                  <a:lnTo>
                    <a:pt x="26" y="72"/>
                  </a:lnTo>
                  <a:lnTo>
                    <a:pt x="26" y="74"/>
                  </a:lnTo>
                  <a:lnTo>
                    <a:pt x="24" y="74"/>
                  </a:lnTo>
                  <a:lnTo>
                    <a:pt x="24" y="72"/>
                  </a:lnTo>
                  <a:lnTo>
                    <a:pt x="22" y="72"/>
                  </a:lnTo>
                  <a:lnTo>
                    <a:pt x="20" y="72"/>
                  </a:lnTo>
                  <a:lnTo>
                    <a:pt x="20" y="74"/>
                  </a:lnTo>
                  <a:lnTo>
                    <a:pt x="18" y="74"/>
                  </a:lnTo>
                  <a:lnTo>
                    <a:pt x="17" y="74"/>
                  </a:lnTo>
                  <a:lnTo>
                    <a:pt x="15" y="74"/>
                  </a:lnTo>
                  <a:lnTo>
                    <a:pt x="13" y="74"/>
                  </a:lnTo>
                  <a:lnTo>
                    <a:pt x="13" y="72"/>
                  </a:lnTo>
                  <a:lnTo>
                    <a:pt x="13" y="70"/>
                  </a:lnTo>
                  <a:lnTo>
                    <a:pt x="13" y="68"/>
                  </a:lnTo>
                  <a:lnTo>
                    <a:pt x="11" y="68"/>
                  </a:lnTo>
                  <a:lnTo>
                    <a:pt x="11" y="66"/>
                  </a:lnTo>
                  <a:lnTo>
                    <a:pt x="9" y="66"/>
                  </a:lnTo>
                  <a:lnTo>
                    <a:pt x="7" y="66"/>
                  </a:lnTo>
                  <a:lnTo>
                    <a:pt x="6" y="66"/>
                  </a:lnTo>
                  <a:lnTo>
                    <a:pt x="4" y="66"/>
                  </a:lnTo>
                  <a:lnTo>
                    <a:pt x="4" y="64"/>
                  </a:lnTo>
                  <a:lnTo>
                    <a:pt x="0" y="64"/>
                  </a:lnTo>
                  <a:lnTo>
                    <a:pt x="2" y="64"/>
                  </a:lnTo>
                  <a:lnTo>
                    <a:pt x="0" y="63"/>
                  </a:lnTo>
                  <a:lnTo>
                    <a:pt x="2" y="63"/>
                  </a:lnTo>
                  <a:lnTo>
                    <a:pt x="0" y="63"/>
                  </a:lnTo>
                  <a:lnTo>
                    <a:pt x="2" y="63"/>
                  </a:lnTo>
                  <a:lnTo>
                    <a:pt x="4" y="63"/>
                  </a:lnTo>
                  <a:lnTo>
                    <a:pt x="6" y="63"/>
                  </a:lnTo>
                  <a:lnTo>
                    <a:pt x="6" y="61"/>
                  </a:lnTo>
                  <a:lnTo>
                    <a:pt x="6" y="59"/>
                  </a:lnTo>
                  <a:lnTo>
                    <a:pt x="4" y="57"/>
                  </a:lnTo>
                  <a:lnTo>
                    <a:pt x="6" y="57"/>
                  </a:lnTo>
                  <a:lnTo>
                    <a:pt x="4" y="55"/>
                  </a:lnTo>
                  <a:lnTo>
                    <a:pt x="2" y="55"/>
                  </a:lnTo>
                  <a:lnTo>
                    <a:pt x="2" y="53"/>
                  </a:lnTo>
                  <a:lnTo>
                    <a:pt x="4" y="53"/>
                  </a:lnTo>
                  <a:lnTo>
                    <a:pt x="6" y="53"/>
                  </a:lnTo>
                  <a:lnTo>
                    <a:pt x="4" y="53"/>
                  </a:lnTo>
                  <a:lnTo>
                    <a:pt x="4" y="52"/>
                  </a:lnTo>
                  <a:lnTo>
                    <a:pt x="6" y="53"/>
                  </a:lnTo>
                  <a:lnTo>
                    <a:pt x="6" y="52"/>
                  </a:lnTo>
                  <a:lnTo>
                    <a:pt x="7" y="52"/>
                  </a:lnTo>
                  <a:lnTo>
                    <a:pt x="9" y="52"/>
                  </a:lnTo>
                  <a:lnTo>
                    <a:pt x="11" y="52"/>
                  </a:lnTo>
                  <a:lnTo>
                    <a:pt x="11" y="50"/>
                  </a:lnTo>
                  <a:lnTo>
                    <a:pt x="13" y="50"/>
                  </a:lnTo>
                  <a:lnTo>
                    <a:pt x="15" y="50"/>
                  </a:lnTo>
                  <a:lnTo>
                    <a:pt x="17" y="50"/>
                  </a:lnTo>
                  <a:lnTo>
                    <a:pt x="18" y="50"/>
                  </a:lnTo>
                  <a:lnTo>
                    <a:pt x="18" y="52"/>
                  </a:lnTo>
                  <a:lnTo>
                    <a:pt x="20" y="52"/>
                  </a:lnTo>
                  <a:lnTo>
                    <a:pt x="22" y="52"/>
                  </a:lnTo>
                  <a:lnTo>
                    <a:pt x="24" y="52"/>
                  </a:lnTo>
                  <a:lnTo>
                    <a:pt x="26" y="53"/>
                  </a:lnTo>
                  <a:lnTo>
                    <a:pt x="28" y="53"/>
                  </a:lnTo>
                  <a:lnTo>
                    <a:pt x="29" y="53"/>
                  </a:lnTo>
                  <a:lnTo>
                    <a:pt x="31" y="53"/>
                  </a:lnTo>
                  <a:lnTo>
                    <a:pt x="33" y="53"/>
                  </a:lnTo>
                  <a:lnTo>
                    <a:pt x="35" y="53"/>
                  </a:lnTo>
                  <a:lnTo>
                    <a:pt x="37" y="53"/>
                  </a:lnTo>
                  <a:lnTo>
                    <a:pt x="38" y="53"/>
                  </a:lnTo>
                  <a:lnTo>
                    <a:pt x="40" y="53"/>
                  </a:lnTo>
                  <a:lnTo>
                    <a:pt x="42" y="53"/>
                  </a:lnTo>
                  <a:lnTo>
                    <a:pt x="44" y="53"/>
                  </a:lnTo>
                  <a:lnTo>
                    <a:pt x="44" y="52"/>
                  </a:lnTo>
                  <a:lnTo>
                    <a:pt x="46" y="52"/>
                  </a:lnTo>
                  <a:lnTo>
                    <a:pt x="46" y="50"/>
                  </a:lnTo>
                  <a:lnTo>
                    <a:pt x="46" y="48"/>
                  </a:lnTo>
                  <a:lnTo>
                    <a:pt x="46" y="46"/>
                  </a:lnTo>
                  <a:lnTo>
                    <a:pt x="48" y="46"/>
                  </a:lnTo>
                  <a:lnTo>
                    <a:pt x="48" y="44"/>
                  </a:lnTo>
                  <a:lnTo>
                    <a:pt x="48" y="42"/>
                  </a:lnTo>
                  <a:lnTo>
                    <a:pt x="49" y="44"/>
                  </a:lnTo>
                  <a:lnTo>
                    <a:pt x="49" y="42"/>
                  </a:lnTo>
                  <a:lnTo>
                    <a:pt x="51" y="42"/>
                  </a:lnTo>
                  <a:lnTo>
                    <a:pt x="53" y="42"/>
                  </a:lnTo>
                  <a:lnTo>
                    <a:pt x="55" y="42"/>
                  </a:lnTo>
                  <a:lnTo>
                    <a:pt x="55" y="41"/>
                  </a:lnTo>
                  <a:lnTo>
                    <a:pt x="53" y="39"/>
                  </a:lnTo>
                  <a:lnTo>
                    <a:pt x="55" y="39"/>
                  </a:lnTo>
                  <a:lnTo>
                    <a:pt x="55" y="41"/>
                  </a:lnTo>
                  <a:lnTo>
                    <a:pt x="55" y="42"/>
                  </a:lnTo>
                  <a:lnTo>
                    <a:pt x="57" y="42"/>
                  </a:lnTo>
                  <a:lnTo>
                    <a:pt x="57" y="41"/>
                  </a:lnTo>
                  <a:lnTo>
                    <a:pt x="59" y="41"/>
                  </a:lnTo>
                  <a:lnTo>
                    <a:pt x="57" y="41"/>
                  </a:lnTo>
                  <a:lnTo>
                    <a:pt x="57" y="39"/>
                  </a:lnTo>
                  <a:lnTo>
                    <a:pt x="57" y="37"/>
                  </a:lnTo>
                  <a:lnTo>
                    <a:pt x="55" y="37"/>
                  </a:lnTo>
                  <a:lnTo>
                    <a:pt x="55" y="35"/>
                  </a:lnTo>
                  <a:lnTo>
                    <a:pt x="57" y="35"/>
                  </a:lnTo>
                  <a:lnTo>
                    <a:pt x="59" y="35"/>
                  </a:lnTo>
                  <a:lnTo>
                    <a:pt x="60" y="35"/>
                  </a:lnTo>
                  <a:lnTo>
                    <a:pt x="60" y="33"/>
                  </a:lnTo>
                  <a:lnTo>
                    <a:pt x="60" y="31"/>
                  </a:lnTo>
                  <a:lnTo>
                    <a:pt x="59" y="31"/>
                  </a:lnTo>
                  <a:lnTo>
                    <a:pt x="57" y="31"/>
                  </a:lnTo>
                  <a:lnTo>
                    <a:pt x="55" y="33"/>
                  </a:lnTo>
                  <a:lnTo>
                    <a:pt x="53" y="33"/>
                  </a:lnTo>
                  <a:lnTo>
                    <a:pt x="51" y="33"/>
                  </a:lnTo>
                  <a:lnTo>
                    <a:pt x="49" y="33"/>
                  </a:lnTo>
                  <a:lnTo>
                    <a:pt x="48" y="33"/>
                  </a:lnTo>
                  <a:lnTo>
                    <a:pt x="48" y="35"/>
                  </a:lnTo>
                  <a:lnTo>
                    <a:pt x="44" y="33"/>
                  </a:lnTo>
                  <a:lnTo>
                    <a:pt x="44" y="31"/>
                  </a:lnTo>
                  <a:lnTo>
                    <a:pt x="46" y="31"/>
                  </a:lnTo>
                  <a:lnTo>
                    <a:pt x="48" y="31"/>
                  </a:lnTo>
                  <a:lnTo>
                    <a:pt x="51" y="30"/>
                  </a:lnTo>
                  <a:lnTo>
                    <a:pt x="53" y="31"/>
                  </a:lnTo>
                  <a:lnTo>
                    <a:pt x="55" y="31"/>
                  </a:lnTo>
                  <a:lnTo>
                    <a:pt x="55" y="30"/>
                  </a:lnTo>
                  <a:lnTo>
                    <a:pt x="57" y="30"/>
                  </a:lnTo>
                  <a:lnTo>
                    <a:pt x="60" y="30"/>
                  </a:lnTo>
                  <a:lnTo>
                    <a:pt x="64" y="30"/>
                  </a:lnTo>
                  <a:lnTo>
                    <a:pt x="66" y="30"/>
                  </a:lnTo>
                  <a:lnTo>
                    <a:pt x="68" y="30"/>
                  </a:lnTo>
                  <a:lnTo>
                    <a:pt x="70" y="30"/>
                  </a:lnTo>
                  <a:lnTo>
                    <a:pt x="71" y="31"/>
                  </a:lnTo>
                  <a:lnTo>
                    <a:pt x="71" y="30"/>
                  </a:lnTo>
                  <a:lnTo>
                    <a:pt x="70" y="30"/>
                  </a:lnTo>
                  <a:lnTo>
                    <a:pt x="71" y="28"/>
                  </a:lnTo>
                  <a:lnTo>
                    <a:pt x="70" y="28"/>
                  </a:lnTo>
                  <a:lnTo>
                    <a:pt x="70" y="26"/>
                  </a:lnTo>
                  <a:lnTo>
                    <a:pt x="71" y="28"/>
                  </a:lnTo>
                  <a:lnTo>
                    <a:pt x="71" y="26"/>
                  </a:lnTo>
                  <a:lnTo>
                    <a:pt x="71" y="24"/>
                  </a:lnTo>
                  <a:lnTo>
                    <a:pt x="70" y="24"/>
                  </a:lnTo>
                  <a:lnTo>
                    <a:pt x="70" y="22"/>
                  </a:lnTo>
                  <a:lnTo>
                    <a:pt x="71" y="22"/>
                  </a:lnTo>
                  <a:lnTo>
                    <a:pt x="70" y="22"/>
                  </a:lnTo>
                  <a:lnTo>
                    <a:pt x="70" y="21"/>
                  </a:lnTo>
                  <a:lnTo>
                    <a:pt x="70" y="19"/>
                  </a:lnTo>
                  <a:lnTo>
                    <a:pt x="68" y="19"/>
                  </a:lnTo>
                  <a:lnTo>
                    <a:pt x="68" y="17"/>
                  </a:lnTo>
                  <a:lnTo>
                    <a:pt x="70" y="17"/>
                  </a:lnTo>
                  <a:lnTo>
                    <a:pt x="71" y="17"/>
                  </a:lnTo>
                  <a:lnTo>
                    <a:pt x="73" y="15"/>
                  </a:lnTo>
                  <a:lnTo>
                    <a:pt x="71" y="15"/>
                  </a:lnTo>
                  <a:lnTo>
                    <a:pt x="71" y="13"/>
                  </a:lnTo>
                  <a:lnTo>
                    <a:pt x="73" y="13"/>
                  </a:lnTo>
                  <a:lnTo>
                    <a:pt x="71" y="11"/>
                  </a:lnTo>
                  <a:lnTo>
                    <a:pt x="73" y="11"/>
                  </a:lnTo>
                  <a:lnTo>
                    <a:pt x="73" y="10"/>
                  </a:lnTo>
                  <a:lnTo>
                    <a:pt x="75" y="10"/>
                  </a:lnTo>
                  <a:lnTo>
                    <a:pt x="77" y="10"/>
                  </a:lnTo>
                  <a:lnTo>
                    <a:pt x="79" y="10"/>
                  </a:lnTo>
                  <a:lnTo>
                    <a:pt x="80" y="11"/>
                  </a:lnTo>
                  <a:lnTo>
                    <a:pt x="80" y="13"/>
                  </a:lnTo>
                  <a:lnTo>
                    <a:pt x="82" y="13"/>
                  </a:lnTo>
                  <a:lnTo>
                    <a:pt x="84" y="13"/>
                  </a:lnTo>
                  <a:lnTo>
                    <a:pt x="84" y="15"/>
                  </a:lnTo>
                  <a:lnTo>
                    <a:pt x="86" y="15"/>
                  </a:lnTo>
                  <a:lnTo>
                    <a:pt x="88" y="15"/>
                  </a:lnTo>
                  <a:lnTo>
                    <a:pt x="88" y="13"/>
                  </a:lnTo>
                  <a:lnTo>
                    <a:pt x="88" y="11"/>
                  </a:lnTo>
                  <a:lnTo>
                    <a:pt x="90" y="11"/>
                  </a:lnTo>
                  <a:lnTo>
                    <a:pt x="90" y="13"/>
                  </a:lnTo>
                  <a:lnTo>
                    <a:pt x="90" y="11"/>
                  </a:lnTo>
                  <a:lnTo>
                    <a:pt x="91" y="11"/>
                  </a:lnTo>
                  <a:lnTo>
                    <a:pt x="93" y="11"/>
                  </a:lnTo>
                  <a:lnTo>
                    <a:pt x="95" y="11"/>
                  </a:lnTo>
                  <a:lnTo>
                    <a:pt x="97" y="11"/>
                  </a:lnTo>
                  <a:lnTo>
                    <a:pt x="99" y="10"/>
                  </a:lnTo>
                  <a:lnTo>
                    <a:pt x="101" y="10"/>
                  </a:lnTo>
                  <a:lnTo>
                    <a:pt x="101" y="8"/>
                  </a:lnTo>
                  <a:lnTo>
                    <a:pt x="102" y="8"/>
                  </a:lnTo>
                  <a:lnTo>
                    <a:pt x="104" y="8"/>
                  </a:lnTo>
                  <a:lnTo>
                    <a:pt x="106" y="8"/>
                  </a:lnTo>
                  <a:lnTo>
                    <a:pt x="106" y="6"/>
                  </a:lnTo>
                  <a:lnTo>
                    <a:pt x="108" y="6"/>
                  </a:lnTo>
                  <a:lnTo>
                    <a:pt x="110" y="6"/>
                  </a:lnTo>
                  <a:lnTo>
                    <a:pt x="110" y="4"/>
                  </a:lnTo>
                  <a:lnTo>
                    <a:pt x="110" y="2"/>
                  </a:lnTo>
                  <a:lnTo>
                    <a:pt x="110" y="0"/>
                  </a:lnTo>
                  <a:lnTo>
                    <a:pt x="111" y="0"/>
                  </a:lnTo>
                  <a:close/>
                </a:path>
              </a:pathLst>
            </a:custGeom>
            <a:grpFill/>
            <a:ln w="3175" cap="rnd" cmpd="sng">
              <a:solidFill>
                <a:schemeClr val="bg1"/>
              </a:solidFill>
              <a:prstDash val="solid"/>
              <a:round/>
              <a:headEnd type="none" w="med" len="med"/>
              <a:tailEnd type="none" w="med" len="med"/>
            </a:ln>
            <a:effectLst/>
          </p:spPr>
          <p:txBody>
            <a:bodyPr/>
            <a:lstStyle/>
            <a:p>
              <a:endParaRPr lang="en-US" dirty="0">
                <a:solidFill>
                  <a:srgbClr val="000000"/>
                </a:solidFill>
              </a:endParaRPr>
            </a:p>
          </p:txBody>
        </p:sp>
        <p:sp>
          <p:nvSpPr>
            <p:cNvPr id="168" name="Freeform 167"/>
            <p:cNvSpPr>
              <a:spLocks noEditPoints="1"/>
            </p:cNvSpPr>
            <p:nvPr/>
          </p:nvSpPr>
          <p:spPr bwMode="auto">
            <a:xfrm>
              <a:off x="5444602" y="3727899"/>
              <a:ext cx="538551" cy="961439"/>
            </a:xfrm>
            <a:custGeom>
              <a:avLst/>
              <a:gdLst>
                <a:gd name="T0" fmla="*/ 68 w 298"/>
                <a:gd name="T1" fmla="*/ 367 h 532"/>
                <a:gd name="T2" fmla="*/ 68 w 298"/>
                <a:gd name="T3" fmla="*/ 408 h 532"/>
                <a:gd name="T4" fmla="*/ 90 w 298"/>
                <a:gd name="T5" fmla="*/ 402 h 532"/>
                <a:gd name="T6" fmla="*/ 104 w 298"/>
                <a:gd name="T7" fmla="*/ 431 h 532"/>
                <a:gd name="T8" fmla="*/ 110 w 298"/>
                <a:gd name="T9" fmla="*/ 462 h 532"/>
                <a:gd name="T10" fmla="*/ 115 w 298"/>
                <a:gd name="T11" fmla="*/ 473 h 532"/>
                <a:gd name="T12" fmla="*/ 145 w 298"/>
                <a:gd name="T13" fmla="*/ 486 h 532"/>
                <a:gd name="T14" fmla="*/ 170 w 298"/>
                <a:gd name="T15" fmla="*/ 515 h 532"/>
                <a:gd name="T16" fmla="*/ 135 w 298"/>
                <a:gd name="T17" fmla="*/ 530 h 532"/>
                <a:gd name="T18" fmla="*/ 119 w 298"/>
                <a:gd name="T19" fmla="*/ 503 h 532"/>
                <a:gd name="T20" fmla="*/ 99 w 298"/>
                <a:gd name="T21" fmla="*/ 501 h 532"/>
                <a:gd name="T22" fmla="*/ 93 w 298"/>
                <a:gd name="T23" fmla="*/ 492 h 532"/>
                <a:gd name="T24" fmla="*/ 84 w 298"/>
                <a:gd name="T25" fmla="*/ 479 h 532"/>
                <a:gd name="T26" fmla="*/ 81 w 298"/>
                <a:gd name="T27" fmla="*/ 475 h 532"/>
                <a:gd name="T28" fmla="*/ 75 w 298"/>
                <a:gd name="T29" fmla="*/ 470 h 532"/>
                <a:gd name="T30" fmla="*/ 64 w 298"/>
                <a:gd name="T31" fmla="*/ 455 h 532"/>
                <a:gd name="T32" fmla="*/ 59 w 298"/>
                <a:gd name="T33" fmla="*/ 448 h 532"/>
                <a:gd name="T34" fmla="*/ 50 w 298"/>
                <a:gd name="T35" fmla="*/ 439 h 532"/>
                <a:gd name="T36" fmla="*/ 42 w 298"/>
                <a:gd name="T37" fmla="*/ 433 h 532"/>
                <a:gd name="T38" fmla="*/ 33 w 298"/>
                <a:gd name="T39" fmla="*/ 433 h 532"/>
                <a:gd name="T40" fmla="*/ 37 w 298"/>
                <a:gd name="T41" fmla="*/ 411 h 532"/>
                <a:gd name="T42" fmla="*/ 37 w 298"/>
                <a:gd name="T43" fmla="*/ 404 h 532"/>
                <a:gd name="T44" fmla="*/ 44 w 298"/>
                <a:gd name="T45" fmla="*/ 389 h 532"/>
                <a:gd name="T46" fmla="*/ 44 w 298"/>
                <a:gd name="T47" fmla="*/ 382 h 532"/>
                <a:gd name="T48" fmla="*/ 51 w 298"/>
                <a:gd name="T49" fmla="*/ 364 h 532"/>
                <a:gd name="T50" fmla="*/ 73 w 298"/>
                <a:gd name="T51" fmla="*/ 325 h 532"/>
                <a:gd name="T52" fmla="*/ 75 w 298"/>
                <a:gd name="T53" fmla="*/ 283 h 532"/>
                <a:gd name="T54" fmla="*/ 66 w 298"/>
                <a:gd name="T55" fmla="*/ 243 h 532"/>
                <a:gd name="T56" fmla="*/ 33 w 298"/>
                <a:gd name="T57" fmla="*/ 205 h 532"/>
                <a:gd name="T58" fmla="*/ 44 w 298"/>
                <a:gd name="T59" fmla="*/ 172 h 532"/>
                <a:gd name="T60" fmla="*/ 46 w 298"/>
                <a:gd name="T61" fmla="*/ 144 h 532"/>
                <a:gd name="T62" fmla="*/ 35 w 298"/>
                <a:gd name="T63" fmla="*/ 121 h 532"/>
                <a:gd name="T64" fmla="*/ 13 w 298"/>
                <a:gd name="T65" fmla="*/ 91 h 532"/>
                <a:gd name="T66" fmla="*/ 9 w 298"/>
                <a:gd name="T67" fmla="*/ 68 h 532"/>
                <a:gd name="T68" fmla="*/ 22 w 298"/>
                <a:gd name="T69" fmla="*/ 31 h 532"/>
                <a:gd name="T70" fmla="*/ 59 w 298"/>
                <a:gd name="T71" fmla="*/ 26 h 532"/>
                <a:gd name="T72" fmla="*/ 88 w 298"/>
                <a:gd name="T73" fmla="*/ 4 h 532"/>
                <a:gd name="T74" fmla="*/ 112 w 298"/>
                <a:gd name="T75" fmla="*/ 9 h 532"/>
                <a:gd name="T76" fmla="*/ 135 w 298"/>
                <a:gd name="T77" fmla="*/ 33 h 532"/>
                <a:gd name="T78" fmla="*/ 135 w 298"/>
                <a:gd name="T79" fmla="*/ 69 h 532"/>
                <a:gd name="T80" fmla="*/ 135 w 298"/>
                <a:gd name="T81" fmla="*/ 108 h 532"/>
                <a:gd name="T82" fmla="*/ 166 w 298"/>
                <a:gd name="T83" fmla="*/ 84 h 532"/>
                <a:gd name="T84" fmla="*/ 205 w 298"/>
                <a:gd name="T85" fmla="*/ 84 h 532"/>
                <a:gd name="T86" fmla="*/ 250 w 298"/>
                <a:gd name="T87" fmla="*/ 93 h 532"/>
                <a:gd name="T88" fmla="*/ 270 w 298"/>
                <a:gd name="T89" fmla="*/ 148 h 532"/>
                <a:gd name="T90" fmla="*/ 296 w 298"/>
                <a:gd name="T91" fmla="*/ 181 h 532"/>
                <a:gd name="T92" fmla="*/ 292 w 298"/>
                <a:gd name="T93" fmla="*/ 207 h 532"/>
                <a:gd name="T94" fmla="*/ 274 w 298"/>
                <a:gd name="T95" fmla="*/ 217 h 532"/>
                <a:gd name="T96" fmla="*/ 239 w 298"/>
                <a:gd name="T97" fmla="*/ 219 h 532"/>
                <a:gd name="T98" fmla="*/ 199 w 298"/>
                <a:gd name="T99" fmla="*/ 230 h 532"/>
                <a:gd name="T100" fmla="*/ 185 w 298"/>
                <a:gd name="T101" fmla="*/ 269 h 532"/>
                <a:gd name="T102" fmla="*/ 197 w 298"/>
                <a:gd name="T103" fmla="*/ 309 h 532"/>
                <a:gd name="T104" fmla="*/ 187 w 298"/>
                <a:gd name="T105" fmla="*/ 302 h 532"/>
                <a:gd name="T106" fmla="*/ 176 w 298"/>
                <a:gd name="T107" fmla="*/ 287 h 532"/>
                <a:gd name="T108" fmla="*/ 170 w 298"/>
                <a:gd name="T109" fmla="*/ 287 h 532"/>
                <a:gd name="T110" fmla="*/ 146 w 298"/>
                <a:gd name="T111" fmla="*/ 281 h 532"/>
                <a:gd name="T112" fmla="*/ 128 w 298"/>
                <a:gd name="T113" fmla="*/ 256 h 532"/>
                <a:gd name="T114" fmla="*/ 134 w 298"/>
                <a:gd name="T115" fmla="*/ 247 h 532"/>
                <a:gd name="T116" fmla="*/ 117 w 298"/>
                <a:gd name="T117" fmla="*/ 249 h 532"/>
                <a:gd name="T118" fmla="*/ 101 w 298"/>
                <a:gd name="T119" fmla="*/ 252 h 532"/>
                <a:gd name="T120" fmla="*/ 95 w 298"/>
                <a:gd name="T121" fmla="*/ 287 h 532"/>
                <a:gd name="T122" fmla="*/ 81 w 298"/>
                <a:gd name="T123" fmla="*/ 327 h 532"/>
                <a:gd name="T124" fmla="*/ 70 w 298"/>
                <a:gd name="T125" fmla="*/ 36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8" h="532">
                  <a:moveTo>
                    <a:pt x="93" y="393"/>
                  </a:moveTo>
                  <a:lnTo>
                    <a:pt x="93" y="391"/>
                  </a:lnTo>
                  <a:lnTo>
                    <a:pt x="92" y="391"/>
                  </a:lnTo>
                  <a:lnTo>
                    <a:pt x="93" y="389"/>
                  </a:lnTo>
                  <a:lnTo>
                    <a:pt x="95" y="389"/>
                  </a:lnTo>
                  <a:lnTo>
                    <a:pt x="95" y="391"/>
                  </a:lnTo>
                  <a:lnTo>
                    <a:pt x="95" y="389"/>
                  </a:lnTo>
                  <a:lnTo>
                    <a:pt x="97" y="391"/>
                  </a:lnTo>
                  <a:lnTo>
                    <a:pt x="97" y="389"/>
                  </a:lnTo>
                  <a:lnTo>
                    <a:pt x="99" y="389"/>
                  </a:lnTo>
                  <a:lnTo>
                    <a:pt x="97" y="389"/>
                  </a:lnTo>
                  <a:lnTo>
                    <a:pt x="99" y="389"/>
                  </a:lnTo>
                  <a:lnTo>
                    <a:pt x="99" y="391"/>
                  </a:lnTo>
                  <a:lnTo>
                    <a:pt x="99" y="389"/>
                  </a:lnTo>
                  <a:lnTo>
                    <a:pt x="99" y="391"/>
                  </a:lnTo>
                  <a:lnTo>
                    <a:pt x="97" y="391"/>
                  </a:lnTo>
                  <a:lnTo>
                    <a:pt x="97" y="393"/>
                  </a:lnTo>
                  <a:lnTo>
                    <a:pt x="99" y="393"/>
                  </a:lnTo>
                  <a:lnTo>
                    <a:pt x="99" y="395"/>
                  </a:lnTo>
                  <a:lnTo>
                    <a:pt x="97" y="393"/>
                  </a:lnTo>
                  <a:lnTo>
                    <a:pt x="97" y="395"/>
                  </a:lnTo>
                  <a:lnTo>
                    <a:pt x="95" y="395"/>
                  </a:lnTo>
                  <a:lnTo>
                    <a:pt x="93" y="397"/>
                  </a:lnTo>
                  <a:lnTo>
                    <a:pt x="93" y="395"/>
                  </a:lnTo>
                  <a:lnTo>
                    <a:pt x="93" y="397"/>
                  </a:lnTo>
                  <a:lnTo>
                    <a:pt x="93" y="395"/>
                  </a:lnTo>
                  <a:lnTo>
                    <a:pt x="93" y="393"/>
                  </a:lnTo>
                  <a:close/>
                  <a:moveTo>
                    <a:pt x="68" y="362"/>
                  </a:moveTo>
                  <a:lnTo>
                    <a:pt x="66" y="362"/>
                  </a:lnTo>
                  <a:lnTo>
                    <a:pt x="64" y="362"/>
                  </a:lnTo>
                  <a:lnTo>
                    <a:pt x="66" y="364"/>
                  </a:lnTo>
                  <a:lnTo>
                    <a:pt x="64" y="364"/>
                  </a:lnTo>
                  <a:lnTo>
                    <a:pt x="66" y="364"/>
                  </a:lnTo>
                  <a:lnTo>
                    <a:pt x="66" y="366"/>
                  </a:lnTo>
                  <a:lnTo>
                    <a:pt x="68" y="366"/>
                  </a:lnTo>
                  <a:lnTo>
                    <a:pt x="68" y="367"/>
                  </a:lnTo>
                  <a:lnTo>
                    <a:pt x="68" y="366"/>
                  </a:lnTo>
                  <a:lnTo>
                    <a:pt x="68" y="367"/>
                  </a:lnTo>
                  <a:lnTo>
                    <a:pt x="66" y="367"/>
                  </a:lnTo>
                  <a:lnTo>
                    <a:pt x="66" y="369"/>
                  </a:lnTo>
                  <a:lnTo>
                    <a:pt x="64" y="371"/>
                  </a:lnTo>
                  <a:lnTo>
                    <a:pt x="66" y="371"/>
                  </a:lnTo>
                  <a:lnTo>
                    <a:pt x="64" y="371"/>
                  </a:lnTo>
                  <a:lnTo>
                    <a:pt x="66" y="371"/>
                  </a:lnTo>
                  <a:lnTo>
                    <a:pt x="66" y="373"/>
                  </a:lnTo>
                  <a:lnTo>
                    <a:pt x="66" y="375"/>
                  </a:lnTo>
                  <a:lnTo>
                    <a:pt x="66" y="377"/>
                  </a:lnTo>
                  <a:lnTo>
                    <a:pt x="66" y="378"/>
                  </a:lnTo>
                  <a:lnTo>
                    <a:pt x="66" y="380"/>
                  </a:lnTo>
                  <a:lnTo>
                    <a:pt x="64" y="380"/>
                  </a:lnTo>
                  <a:lnTo>
                    <a:pt x="64" y="382"/>
                  </a:lnTo>
                  <a:lnTo>
                    <a:pt x="64" y="384"/>
                  </a:lnTo>
                  <a:lnTo>
                    <a:pt x="66" y="386"/>
                  </a:lnTo>
                  <a:lnTo>
                    <a:pt x="66" y="387"/>
                  </a:lnTo>
                  <a:lnTo>
                    <a:pt x="68" y="389"/>
                  </a:lnTo>
                  <a:lnTo>
                    <a:pt x="68" y="391"/>
                  </a:lnTo>
                  <a:lnTo>
                    <a:pt x="68" y="393"/>
                  </a:lnTo>
                  <a:lnTo>
                    <a:pt x="70" y="395"/>
                  </a:lnTo>
                  <a:lnTo>
                    <a:pt x="72" y="397"/>
                  </a:lnTo>
                  <a:lnTo>
                    <a:pt x="70" y="397"/>
                  </a:lnTo>
                  <a:lnTo>
                    <a:pt x="70" y="398"/>
                  </a:lnTo>
                  <a:lnTo>
                    <a:pt x="68" y="398"/>
                  </a:lnTo>
                  <a:lnTo>
                    <a:pt x="68" y="400"/>
                  </a:lnTo>
                  <a:lnTo>
                    <a:pt x="68" y="402"/>
                  </a:lnTo>
                  <a:lnTo>
                    <a:pt x="70" y="402"/>
                  </a:lnTo>
                  <a:lnTo>
                    <a:pt x="72" y="402"/>
                  </a:lnTo>
                  <a:lnTo>
                    <a:pt x="70" y="404"/>
                  </a:lnTo>
                  <a:lnTo>
                    <a:pt x="70" y="402"/>
                  </a:lnTo>
                  <a:lnTo>
                    <a:pt x="72" y="402"/>
                  </a:lnTo>
                  <a:lnTo>
                    <a:pt x="72" y="404"/>
                  </a:lnTo>
                  <a:lnTo>
                    <a:pt x="72" y="406"/>
                  </a:lnTo>
                  <a:lnTo>
                    <a:pt x="70" y="406"/>
                  </a:lnTo>
                  <a:lnTo>
                    <a:pt x="68" y="406"/>
                  </a:lnTo>
                  <a:lnTo>
                    <a:pt x="68" y="404"/>
                  </a:lnTo>
                  <a:lnTo>
                    <a:pt x="68" y="406"/>
                  </a:lnTo>
                  <a:lnTo>
                    <a:pt x="68" y="408"/>
                  </a:lnTo>
                  <a:lnTo>
                    <a:pt x="66" y="408"/>
                  </a:lnTo>
                  <a:lnTo>
                    <a:pt x="68" y="408"/>
                  </a:lnTo>
                  <a:lnTo>
                    <a:pt x="66" y="408"/>
                  </a:lnTo>
                  <a:lnTo>
                    <a:pt x="68" y="408"/>
                  </a:lnTo>
                  <a:lnTo>
                    <a:pt x="68" y="406"/>
                  </a:lnTo>
                  <a:lnTo>
                    <a:pt x="68" y="408"/>
                  </a:lnTo>
                  <a:lnTo>
                    <a:pt x="68" y="406"/>
                  </a:lnTo>
                  <a:lnTo>
                    <a:pt x="70" y="406"/>
                  </a:lnTo>
                  <a:lnTo>
                    <a:pt x="72" y="406"/>
                  </a:lnTo>
                  <a:lnTo>
                    <a:pt x="72" y="404"/>
                  </a:lnTo>
                  <a:lnTo>
                    <a:pt x="73" y="404"/>
                  </a:lnTo>
                  <a:lnTo>
                    <a:pt x="73" y="406"/>
                  </a:lnTo>
                  <a:lnTo>
                    <a:pt x="73" y="404"/>
                  </a:lnTo>
                  <a:lnTo>
                    <a:pt x="75" y="404"/>
                  </a:lnTo>
                  <a:lnTo>
                    <a:pt x="77" y="404"/>
                  </a:lnTo>
                  <a:lnTo>
                    <a:pt x="77" y="402"/>
                  </a:lnTo>
                  <a:lnTo>
                    <a:pt x="79" y="402"/>
                  </a:lnTo>
                  <a:lnTo>
                    <a:pt x="79" y="400"/>
                  </a:lnTo>
                  <a:lnTo>
                    <a:pt x="81" y="400"/>
                  </a:lnTo>
                  <a:lnTo>
                    <a:pt x="82" y="400"/>
                  </a:lnTo>
                  <a:lnTo>
                    <a:pt x="84" y="400"/>
                  </a:lnTo>
                  <a:lnTo>
                    <a:pt x="84" y="398"/>
                  </a:lnTo>
                  <a:lnTo>
                    <a:pt x="86" y="400"/>
                  </a:lnTo>
                  <a:lnTo>
                    <a:pt x="86" y="398"/>
                  </a:lnTo>
                  <a:lnTo>
                    <a:pt x="86" y="400"/>
                  </a:lnTo>
                  <a:lnTo>
                    <a:pt x="86" y="398"/>
                  </a:lnTo>
                  <a:lnTo>
                    <a:pt x="88" y="398"/>
                  </a:lnTo>
                  <a:lnTo>
                    <a:pt x="88" y="400"/>
                  </a:lnTo>
                  <a:lnTo>
                    <a:pt x="88" y="398"/>
                  </a:lnTo>
                  <a:lnTo>
                    <a:pt x="88" y="400"/>
                  </a:lnTo>
                  <a:lnTo>
                    <a:pt x="88" y="398"/>
                  </a:lnTo>
                  <a:lnTo>
                    <a:pt x="88" y="400"/>
                  </a:lnTo>
                  <a:lnTo>
                    <a:pt x="88" y="398"/>
                  </a:lnTo>
                  <a:lnTo>
                    <a:pt x="88" y="400"/>
                  </a:lnTo>
                  <a:lnTo>
                    <a:pt x="90" y="400"/>
                  </a:lnTo>
                  <a:lnTo>
                    <a:pt x="90" y="402"/>
                  </a:lnTo>
                  <a:lnTo>
                    <a:pt x="92" y="402"/>
                  </a:lnTo>
                  <a:lnTo>
                    <a:pt x="90" y="402"/>
                  </a:lnTo>
                  <a:lnTo>
                    <a:pt x="92" y="402"/>
                  </a:lnTo>
                  <a:lnTo>
                    <a:pt x="90" y="402"/>
                  </a:lnTo>
                  <a:lnTo>
                    <a:pt x="92" y="402"/>
                  </a:lnTo>
                  <a:lnTo>
                    <a:pt x="92" y="404"/>
                  </a:lnTo>
                  <a:lnTo>
                    <a:pt x="92" y="406"/>
                  </a:lnTo>
                  <a:lnTo>
                    <a:pt x="92" y="408"/>
                  </a:lnTo>
                  <a:lnTo>
                    <a:pt x="92" y="409"/>
                  </a:lnTo>
                  <a:lnTo>
                    <a:pt x="93" y="409"/>
                  </a:lnTo>
                  <a:lnTo>
                    <a:pt x="93" y="411"/>
                  </a:lnTo>
                  <a:lnTo>
                    <a:pt x="92" y="411"/>
                  </a:lnTo>
                  <a:lnTo>
                    <a:pt x="92" y="413"/>
                  </a:lnTo>
                  <a:lnTo>
                    <a:pt x="93" y="415"/>
                  </a:lnTo>
                  <a:lnTo>
                    <a:pt x="93" y="417"/>
                  </a:lnTo>
                  <a:lnTo>
                    <a:pt x="93" y="419"/>
                  </a:lnTo>
                  <a:lnTo>
                    <a:pt x="93" y="420"/>
                  </a:lnTo>
                  <a:lnTo>
                    <a:pt x="93" y="422"/>
                  </a:lnTo>
                  <a:lnTo>
                    <a:pt x="93" y="424"/>
                  </a:lnTo>
                  <a:lnTo>
                    <a:pt x="93" y="426"/>
                  </a:lnTo>
                  <a:lnTo>
                    <a:pt x="95" y="426"/>
                  </a:lnTo>
                  <a:lnTo>
                    <a:pt x="93" y="426"/>
                  </a:lnTo>
                  <a:lnTo>
                    <a:pt x="95" y="426"/>
                  </a:lnTo>
                  <a:lnTo>
                    <a:pt x="97" y="428"/>
                  </a:lnTo>
                  <a:lnTo>
                    <a:pt x="97" y="430"/>
                  </a:lnTo>
                  <a:lnTo>
                    <a:pt x="99" y="430"/>
                  </a:lnTo>
                  <a:lnTo>
                    <a:pt x="99" y="431"/>
                  </a:lnTo>
                  <a:lnTo>
                    <a:pt x="101" y="431"/>
                  </a:lnTo>
                  <a:lnTo>
                    <a:pt x="101" y="433"/>
                  </a:lnTo>
                  <a:lnTo>
                    <a:pt x="103" y="433"/>
                  </a:lnTo>
                  <a:lnTo>
                    <a:pt x="101" y="433"/>
                  </a:lnTo>
                  <a:lnTo>
                    <a:pt x="103" y="433"/>
                  </a:lnTo>
                  <a:lnTo>
                    <a:pt x="101" y="431"/>
                  </a:lnTo>
                  <a:lnTo>
                    <a:pt x="101" y="430"/>
                  </a:lnTo>
                  <a:lnTo>
                    <a:pt x="101" y="428"/>
                  </a:lnTo>
                  <a:lnTo>
                    <a:pt x="99" y="428"/>
                  </a:lnTo>
                  <a:lnTo>
                    <a:pt x="101" y="428"/>
                  </a:lnTo>
                  <a:lnTo>
                    <a:pt x="103" y="430"/>
                  </a:lnTo>
                  <a:lnTo>
                    <a:pt x="103" y="431"/>
                  </a:lnTo>
                  <a:lnTo>
                    <a:pt x="104" y="431"/>
                  </a:lnTo>
                  <a:lnTo>
                    <a:pt x="104" y="435"/>
                  </a:lnTo>
                  <a:lnTo>
                    <a:pt x="106" y="437"/>
                  </a:lnTo>
                  <a:lnTo>
                    <a:pt x="106" y="439"/>
                  </a:lnTo>
                  <a:lnTo>
                    <a:pt x="106" y="440"/>
                  </a:lnTo>
                  <a:lnTo>
                    <a:pt x="106" y="444"/>
                  </a:lnTo>
                  <a:lnTo>
                    <a:pt x="106" y="446"/>
                  </a:lnTo>
                  <a:lnTo>
                    <a:pt x="108" y="448"/>
                  </a:lnTo>
                  <a:lnTo>
                    <a:pt x="108" y="450"/>
                  </a:lnTo>
                  <a:lnTo>
                    <a:pt x="108" y="453"/>
                  </a:lnTo>
                  <a:lnTo>
                    <a:pt x="108" y="455"/>
                  </a:lnTo>
                  <a:lnTo>
                    <a:pt x="110" y="457"/>
                  </a:lnTo>
                  <a:lnTo>
                    <a:pt x="110" y="459"/>
                  </a:lnTo>
                  <a:lnTo>
                    <a:pt x="110" y="461"/>
                  </a:lnTo>
                  <a:lnTo>
                    <a:pt x="110" y="462"/>
                  </a:lnTo>
                  <a:lnTo>
                    <a:pt x="112" y="462"/>
                  </a:lnTo>
                  <a:lnTo>
                    <a:pt x="112" y="464"/>
                  </a:lnTo>
                  <a:lnTo>
                    <a:pt x="112" y="466"/>
                  </a:lnTo>
                  <a:lnTo>
                    <a:pt x="112" y="468"/>
                  </a:lnTo>
                  <a:lnTo>
                    <a:pt x="114" y="468"/>
                  </a:lnTo>
                  <a:lnTo>
                    <a:pt x="114" y="470"/>
                  </a:lnTo>
                  <a:lnTo>
                    <a:pt x="114" y="472"/>
                  </a:lnTo>
                  <a:lnTo>
                    <a:pt x="115" y="472"/>
                  </a:lnTo>
                  <a:lnTo>
                    <a:pt x="115" y="473"/>
                  </a:lnTo>
                  <a:lnTo>
                    <a:pt x="115" y="475"/>
                  </a:lnTo>
                  <a:lnTo>
                    <a:pt x="117" y="475"/>
                  </a:lnTo>
                  <a:lnTo>
                    <a:pt x="115" y="475"/>
                  </a:lnTo>
                  <a:lnTo>
                    <a:pt x="114" y="475"/>
                  </a:lnTo>
                  <a:lnTo>
                    <a:pt x="114" y="473"/>
                  </a:lnTo>
                  <a:lnTo>
                    <a:pt x="112" y="473"/>
                  </a:lnTo>
                  <a:lnTo>
                    <a:pt x="110" y="473"/>
                  </a:lnTo>
                  <a:lnTo>
                    <a:pt x="112" y="472"/>
                  </a:lnTo>
                  <a:lnTo>
                    <a:pt x="110" y="472"/>
                  </a:lnTo>
                  <a:lnTo>
                    <a:pt x="112" y="470"/>
                  </a:lnTo>
                  <a:lnTo>
                    <a:pt x="110" y="470"/>
                  </a:lnTo>
                  <a:lnTo>
                    <a:pt x="110" y="468"/>
                  </a:lnTo>
                  <a:lnTo>
                    <a:pt x="110" y="466"/>
                  </a:lnTo>
                  <a:lnTo>
                    <a:pt x="110" y="464"/>
                  </a:lnTo>
                  <a:lnTo>
                    <a:pt x="110" y="462"/>
                  </a:lnTo>
                  <a:lnTo>
                    <a:pt x="108" y="462"/>
                  </a:lnTo>
                  <a:lnTo>
                    <a:pt x="106" y="462"/>
                  </a:lnTo>
                  <a:lnTo>
                    <a:pt x="106" y="464"/>
                  </a:lnTo>
                  <a:lnTo>
                    <a:pt x="104" y="464"/>
                  </a:lnTo>
                  <a:lnTo>
                    <a:pt x="104" y="462"/>
                  </a:lnTo>
                  <a:lnTo>
                    <a:pt x="106" y="462"/>
                  </a:lnTo>
                  <a:lnTo>
                    <a:pt x="106" y="461"/>
                  </a:lnTo>
                  <a:lnTo>
                    <a:pt x="106" y="459"/>
                  </a:lnTo>
                  <a:lnTo>
                    <a:pt x="106" y="457"/>
                  </a:lnTo>
                  <a:lnTo>
                    <a:pt x="106" y="455"/>
                  </a:lnTo>
                  <a:lnTo>
                    <a:pt x="106" y="453"/>
                  </a:lnTo>
                  <a:lnTo>
                    <a:pt x="104" y="453"/>
                  </a:lnTo>
                  <a:lnTo>
                    <a:pt x="104" y="455"/>
                  </a:lnTo>
                  <a:lnTo>
                    <a:pt x="103" y="455"/>
                  </a:lnTo>
                  <a:lnTo>
                    <a:pt x="101" y="455"/>
                  </a:lnTo>
                  <a:lnTo>
                    <a:pt x="101" y="457"/>
                  </a:lnTo>
                  <a:lnTo>
                    <a:pt x="101" y="459"/>
                  </a:lnTo>
                  <a:lnTo>
                    <a:pt x="101" y="461"/>
                  </a:lnTo>
                  <a:lnTo>
                    <a:pt x="101" y="462"/>
                  </a:lnTo>
                  <a:lnTo>
                    <a:pt x="103" y="462"/>
                  </a:lnTo>
                  <a:lnTo>
                    <a:pt x="103" y="464"/>
                  </a:lnTo>
                  <a:lnTo>
                    <a:pt x="104" y="464"/>
                  </a:lnTo>
                  <a:lnTo>
                    <a:pt x="104" y="466"/>
                  </a:lnTo>
                  <a:lnTo>
                    <a:pt x="104" y="468"/>
                  </a:lnTo>
                  <a:lnTo>
                    <a:pt x="106" y="470"/>
                  </a:lnTo>
                  <a:lnTo>
                    <a:pt x="108" y="470"/>
                  </a:lnTo>
                  <a:lnTo>
                    <a:pt x="110" y="472"/>
                  </a:lnTo>
                  <a:lnTo>
                    <a:pt x="110" y="473"/>
                  </a:lnTo>
                  <a:lnTo>
                    <a:pt x="112" y="473"/>
                  </a:lnTo>
                  <a:lnTo>
                    <a:pt x="110" y="473"/>
                  </a:lnTo>
                  <a:lnTo>
                    <a:pt x="110" y="475"/>
                  </a:lnTo>
                  <a:lnTo>
                    <a:pt x="110" y="477"/>
                  </a:lnTo>
                  <a:lnTo>
                    <a:pt x="112" y="477"/>
                  </a:lnTo>
                  <a:lnTo>
                    <a:pt x="114" y="477"/>
                  </a:lnTo>
                  <a:lnTo>
                    <a:pt x="115" y="477"/>
                  </a:lnTo>
                  <a:lnTo>
                    <a:pt x="117" y="477"/>
                  </a:lnTo>
                  <a:lnTo>
                    <a:pt x="117" y="475"/>
                  </a:lnTo>
                  <a:lnTo>
                    <a:pt x="115" y="473"/>
                  </a:lnTo>
                  <a:lnTo>
                    <a:pt x="117" y="473"/>
                  </a:lnTo>
                  <a:lnTo>
                    <a:pt x="117" y="475"/>
                  </a:lnTo>
                  <a:lnTo>
                    <a:pt x="119" y="479"/>
                  </a:lnTo>
                  <a:lnTo>
                    <a:pt x="121" y="479"/>
                  </a:lnTo>
                  <a:lnTo>
                    <a:pt x="121" y="481"/>
                  </a:lnTo>
                  <a:lnTo>
                    <a:pt x="121" y="483"/>
                  </a:lnTo>
                  <a:lnTo>
                    <a:pt x="121" y="481"/>
                  </a:lnTo>
                  <a:lnTo>
                    <a:pt x="119" y="481"/>
                  </a:lnTo>
                  <a:lnTo>
                    <a:pt x="121" y="481"/>
                  </a:lnTo>
                  <a:lnTo>
                    <a:pt x="121" y="483"/>
                  </a:lnTo>
                  <a:lnTo>
                    <a:pt x="121" y="481"/>
                  </a:lnTo>
                  <a:lnTo>
                    <a:pt x="121" y="483"/>
                  </a:lnTo>
                  <a:lnTo>
                    <a:pt x="121" y="481"/>
                  </a:lnTo>
                  <a:lnTo>
                    <a:pt x="123" y="483"/>
                  </a:lnTo>
                  <a:lnTo>
                    <a:pt x="124" y="484"/>
                  </a:lnTo>
                  <a:lnTo>
                    <a:pt x="126" y="484"/>
                  </a:lnTo>
                  <a:lnTo>
                    <a:pt x="128" y="484"/>
                  </a:lnTo>
                  <a:lnTo>
                    <a:pt x="128" y="486"/>
                  </a:lnTo>
                  <a:lnTo>
                    <a:pt x="130" y="486"/>
                  </a:lnTo>
                  <a:lnTo>
                    <a:pt x="130" y="488"/>
                  </a:lnTo>
                  <a:lnTo>
                    <a:pt x="130" y="486"/>
                  </a:lnTo>
                  <a:lnTo>
                    <a:pt x="132" y="488"/>
                  </a:lnTo>
                  <a:lnTo>
                    <a:pt x="134" y="488"/>
                  </a:lnTo>
                  <a:lnTo>
                    <a:pt x="132" y="488"/>
                  </a:lnTo>
                  <a:lnTo>
                    <a:pt x="134" y="488"/>
                  </a:lnTo>
                  <a:lnTo>
                    <a:pt x="135" y="488"/>
                  </a:lnTo>
                  <a:lnTo>
                    <a:pt x="137" y="488"/>
                  </a:lnTo>
                  <a:lnTo>
                    <a:pt x="139" y="486"/>
                  </a:lnTo>
                  <a:lnTo>
                    <a:pt x="141" y="486"/>
                  </a:lnTo>
                  <a:lnTo>
                    <a:pt x="143" y="486"/>
                  </a:lnTo>
                  <a:lnTo>
                    <a:pt x="145" y="486"/>
                  </a:lnTo>
                  <a:lnTo>
                    <a:pt x="143" y="486"/>
                  </a:lnTo>
                  <a:lnTo>
                    <a:pt x="143" y="484"/>
                  </a:lnTo>
                  <a:lnTo>
                    <a:pt x="141" y="484"/>
                  </a:lnTo>
                  <a:lnTo>
                    <a:pt x="139" y="484"/>
                  </a:lnTo>
                  <a:lnTo>
                    <a:pt x="141" y="484"/>
                  </a:lnTo>
                  <a:lnTo>
                    <a:pt x="143" y="484"/>
                  </a:lnTo>
                  <a:lnTo>
                    <a:pt x="145" y="486"/>
                  </a:lnTo>
                  <a:lnTo>
                    <a:pt x="146" y="486"/>
                  </a:lnTo>
                  <a:lnTo>
                    <a:pt x="148" y="486"/>
                  </a:lnTo>
                  <a:lnTo>
                    <a:pt x="148" y="488"/>
                  </a:lnTo>
                  <a:lnTo>
                    <a:pt x="150" y="486"/>
                  </a:lnTo>
                  <a:lnTo>
                    <a:pt x="150" y="488"/>
                  </a:lnTo>
                  <a:lnTo>
                    <a:pt x="152" y="488"/>
                  </a:lnTo>
                  <a:lnTo>
                    <a:pt x="152" y="490"/>
                  </a:lnTo>
                  <a:lnTo>
                    <a:pt x="154" y="490"/>
                  </a:lnTo>
                  <a:lnTo>
                    <a:pt x="154" y="492"/>
                  </a:lnTo>
                  <a:lnTo>
                    <a:pt x="154" y="493"/>
                  </a:lnTo>
                  <a:lnTo>
                    <a:pt x="152" y="493"/>
                  </a:lnTo>
                  <a:lnTo>
                    <a:pt x="152" y="495"/>
                  </a:lnTo>
                  <a:lnTo>
                    <a:pt x="150" y="497"/>
                  </a:lnTo>
                  <a:lnTo>
                    <a:pt x="152" y="495"/>
                  </a:lnTo>
                  <a:lnTo>
                    <a:pt x="152" y="493"/>
                  </a:lnTo>
                  <a:lnTo>
                    <a:pt x="152" y="495"/>
                  </a:lnTo>
                  <a:lnTo>
                    <a:pt x="152" y="493"/>
                  </a:lnTo>
                  <a:lnTo>
                    <a:pt x="154" y="493"/>
                  </a:lnTo>
                  <a:lnTo>
                    <a:pt x="155" y="493"/>
                  </a:lnTo>
                  <a:lnTo>
                    <a:pt x="155" y="495"/>
                  </a:lnTo>
                  <a:lnTo>
                    <a:pt x="157" y="497"/>
                  </a:lnTo>
                  <a:lnTo>
                    <a:pt x="157" y="499"/>
                  </a:lnTo>
                  <a:lnTo>
                    <a:pt x="159" y="499"/>
                  </a:lnTo>
                  <a:lnTo>
                    <a:pt x="159" y="501"/>
                  </a:lnTo>
                  <a:lnTo>
                    <a:pt x="161" y="503"/>
                  </a:lnTo>
                  <a:lnTo>
                    <a:pt x="161" y="504"/>
                  </a:lnTo>
                  <a:lnTo>
                    <a:pt x="161" y="503"/>
                  </a:lnTo>
                  <a:lnTo>
                    <a:pt x="163" y="503"/>
                  </a:lnTo>
                  <a:lnTo>
                    <a:pt x="165" y="504"/>
                  </a:lnTo>
                  <a:lnTo>
                    <a:pt x="165" y="506"/>
                  </a:lnTo>
                  <a:lnTo>
                    <a:pt x="166" y="506"/>
                  </a:lnTo>
                  <a:lnTo>
                    <a:pt x="166" y="508"/>
                  </a:lnTo>
                  <a:lnTo>
                    <a:pt x="168" y="508"/>
                  </a:lnTo>
                  <a:lnTo>
                    <a:pt x="170" y="508"/>
                  </a:lnTo>
                  <a:lnTo>
                    <a:pt x="170" y="510"/>
                  </a:lnTo>
                  <a:lnTo>
                    <a:pt x="170" y="512"/>
                  </a:lnTo>
                  <a:lnTo>
                    <a:pt x="170" y="514"/>
                  </a:lnTo>
                  <a:lnTo>
                    <a:pt x="170" y="515"/>
                  </a:lnTo>
                  <a:lnTo>
                    <a:pt x="168" y="515"/>
                  </a:lnTo>
                  <a:lnTo>
                    <a:pt x="166" y="517"/>
                  </a:lnTo>
                  <a:lnTo>
                    <a:pt x="166" y="519"/>
                  </a:lnTo>
                  <a:lnTo>
                    <a:pt x="165" y="519"/>
                  </a:lnTo>
                  <a:lnTo>
                    <a:pt x="166" y="519"/>
                  </a:lnTo>
                  <a:lnTo>
                    <a:pt x="165" y="519"/>
                  </a:lnTo>
                  <a:lnTo>
                    <a:pt x="165" y="521"/>
                  </a:lnTo>
                  <a:lnTo>
                    <a:pt x="165" y="519"/>
                  </a:lnTo>
                  <a:lnTo>
                    <a:pt x="165" y="521"/>
                  </a:lnTo>
                  <a:lnTo>
                    <a:pt x="165" y="523"/>
                  </a:lnTo>
                  <a:lnTo>
                    <a:pt x="165" y="525"/>
                  </a:lnTo>
                  <a:lnTo>
                    <a:pt x="163" y="525"/>
                  </a:lnTo>
                  <a:lnTo>
                    <a:pt x="163" y="526"/>
                  </a:lnTo>
                  <a:lnTo>
                    <a:pt x="161" y="526"/>
                  </a:lnTo>
                  <a:lnTo>
                    <a:pt x="161" y="528"/>
                  </a:lnTo>
                  <a:lnTo>
                    <a:pt x="159" y="526"/>
                  </a:lnTo>
                  <a:lnTo>
                    <a:pt x="157" y="526"/>
                  </a:lnTo>
                  <a:lnTo>
                    <a:pt x="155" y="526"/>
                  </a:lnTo>
                  <a:lnTo>
                    <a:pt x="155" y="525"/>
                  </a:lnTo>
                  <a:lnTo>
                    <a:pt x="155" y="523"/>
                  </a:lnTo>
                  <a:lnTo>
                    <a:pt x="154" y="523"/>
                  </a:lnTo>
                  <a:lnTo>
                    <a:pt x="154" y="521"/>
                  </a:lnTo>
                  <a:lnTo>
                    <a:pt x="152" y="521"/>
                  </a:lnTo>
                  <a:lnTo>
                    <a:pt x="150" y="521"/>
                  </a:lnTo>
                  <a:lnTo>
                    <a:pt x="150" y="523"/>
                  </a:lnTo>
                  <a:lnTo>
                    <a:pt x="148" y="523"/>
                  </a:lnTo>
                  <a:lnTo>
                    <a:pt x="146" y="523"/>
                  </a:lnTo>
                  <a:lnTo>
                    <a:pt x="145" y="523"/>
                  </a:lnTo>
                  <a:lnTo>
                    <a:pt x="145" y="525"/>
                  </a:lnTo>
                  <a:lnTo>
                    <a:pt x="143" y="525"/>
                  </a:lnTo>
                  <a:lnTo>
                    <a:pt x="141" y="525"/>
                  </a:lnTo>
                  <a:lnTo>
                    <a:pt x="141" y="526"/>
                  </a:lnTo>
                  <a:lnTo>
                    <a:pt x="141" y="528"/>
                  </a:lnTo>
                  <a:lnTo>
                    <a:pt x="139" y="530"/>
                  </a:lnTo>
                  <a:lnTo>
                    <a:pt x="137" y="530"/>
                  </a:lnTo>
                  <a:lnTo>
                    <a:pt x="137" y="532"/>
                  </a:lnTo>
                  <a:lnTo>
                    <a:pt x="135" y="532"/>
                  </a:lnTo>
                  <a:lnTo>
                    <a:pt x="135" y="530"/>
                  </a:lnTo>
                  <a:lnTo>
                    <a:pt x="135" y="528"/>
                  </a:lnTo>
                  <a:lnTo>
                    <a:pt x="134" y="528"/>
                  </a:lnTo>
                  <a:lnTo>
                    <a:pt x="132" y="526"/>
                  </a:lnTo>
                  <a:lnTo>
                    <a:pt x="132" y="525"/>
                  </a:lnTo>
                  <a:lnTo>
                    <a:pt x="132" y="523"/>
                  </a:lnTo>
                  <a:lnTo>
                    <a:pt x="132" y="521"/>
                  </a:lnTo>
                  <a:lnTo>
                    <a:pt x="134" y="521"/>
                  </a:lnTo>
                  <a:lnTo>
                    <a:pt x="135" y="521"/>
                  </a:lnTo>
                  <a:lnTo>
                    <a:pt x="135" y="519"/>
                  </a:lnTo>
                  <a:lnTo>
                    <a:pt x="135" y="517"/>
                  </a:lnTo>
                  <a:lnTo>
                    <a:pt x="135" y="515"/>
                  </a:lnTo>
                  <a:lnTo>
                    <a:pt x="135" y="514"/>
                  </a:lnTo>
                  <a:lnTo>
                    <a:pt x="134" y="514"/>
                  </a:lnTo>
                  <a:lnTo>
                    <a:pt x="134" y="512"/>
                  </a:lnTo>
                  <a:lnTo>
                    <a:pt x="135" y="512"/>
                  </a:lnTo>
                  <a:lnTo>
                    <a:pt x="135" y="510"/>
                  </a:lnTo>
                  <a:lnTo>
                    <a:pt x="135" y="508"/>
                  </a:lnTo>
                  <a:lnTo>
                    <a:pt x="134" y="508"/>
                  </a:lnTo>
                  <a:lnTo>
                    <a:pt x="132" y="510"/>
                  </a:lnTo>
                  <a:lnTo>
                    <a:pt x="132" y="508"/>
                  </a:lnTo>
                  <a:lnTo>
                    <a:pt x="132" y="510"/>
                  </a:lnTo>
                  <a:lnTo>
                    <a:pt x="132" y="508"/>
                  </a:lnTo>
                  <a:lnTo>
                    <a:pt x="130" y="508"/>
                  </a:lnTo>
                  <a:lnTo>
                    <a:pt x="130" y="510"/>
                  </a:lnTo>
                  <a:lnTo>
                    <a:pt x="128" y="510"/>
                  </a:lnTo>
                  <a:lnTo>
                    <a:pt x="126" y="508"/>
                  </a:lnTo>
                  <a:lnTo>
                    <a:pt x="126" y="510"/>
                  </a:lnTo>
                  <a:lnTo>
                    <a:pt x="126" y="508"/>
                  </a:lnTo>
                  <a:lnTo>
                    <a:pt x="126" y="506"/>
                  </a:lnTo>
                  <a:lnTo>
                    <a:pt x="124" y="506"/>
                  </a:lnTo>
                  <a:lnTo>
                    <a:pt x="124" y="504"/>
                  </a:lnTo>
                  <a:lnTo>
                    <a:pt x="124" y="503"/>
                  </a:lnTo>
                  <a:lnTo>
                    <a:pt x="123" y="503"/>
                  </a:lnTo>
                  <a:lnTo>
                    <a:pt x="123" y="501"/>
                  </a:lnTo>
                  <a:lnTo>
                    <a:pt x="123" y="503"/>
                  </a:lnTo>
                  <a:lnTo>
                    <a:pt x="123" y="501"/>
                  </a:lnTo>
                  <a:lnTo>
                    <a:pt x="121" y="501"/>
                  </a:lnTo>
                  <a:lnTo>
                    <a:pt x="119" y="503"/>
                  </a:lnTo>
                  <a:lnTo>
                    <a:pt x="117" y="503"/>
                  </a:lnTo>
                  <a:lnTo>
                    <a:pt x="117" y="501"/>
                  </a:lnTo>
                  <a:lnTo>
                    <a:pt x="115" y="501"/>
                  </a:lnTo>
                  <a:lnTo>
                    <a:pt x="114" y="501"/>
                  </a:lnTo>
                  <a:lnTo>
                    <a:pt x="114" y="499"/>
                  </a:lnTo>
                  <a:lnTo>
                    <a:pt x="112" y="499"/>
                  </a:lnTo>
                  <a:lnTo>
                    <a:pt x="110" y="499"/>
                  </a:lnTo>
                  <a:lnTo>
                    <a:pt x="108" y="499"/>
                  </a:lnTo>
                  <a:lnTo>
                    <a:pt x="108" y="497"/>
                  </a:lnTo>
                  <a:lnTo>
                    <a:pt x="106" y="497"/>
                  </a:lnTo>
                  <a:lnTo>
                    <a:pt x="106" y="495"/>
                  </a:lnTo>
                  <a:lnTo>
                    <a:pt x="106" y="493"/>
                  </a:lnTo>
                  <a:lnTo>
                    <a:pt x="104" y="493"/>
                  </a:lnTo>
                  <a:lnTo>
                    <a:pt x="103" y="493"/>
                  </a:lnTo>
                  <a:lnTo>
                    <a:pt x="103" y="492"/>
                  </a:lnTo>
                  <a:lnTo>
                    <a:pt x="103" y="493"/>
                  </a:lnTo>
                  <a:lnTo>
                    <a:pt x="103" y="495"/>
                  </a:lnTo>
                  <a:lnTo>
                    <a:pt x="101" y="495"/>
                  </a:lnTo>
                  <a:lnTo>
                    <a:pt x="101" y="497"/>
                  </a:lnTo>
                  <a:lnTo>
                    <a:pt x="103" y="497"/>
                  </a:lnTo>
                  <a:lnTo>
                    <a:pt x="101" y="497"/>
                  </a:lnTo>
                  <a:lnTo>
                    <a:pt x="101" y="499"/>
                  </a:lnTo>
                  <a:lnTo>
                    <a:pt x="101" y="501"/>
                  </a:lnTo>
                  <a:lnTo>
                    <a:pt x="101" y="503"/>
                  </a:lnTo>
                  <a:lnTo>
                    <a:pt x="101" y="501"/>
                  </a:lnTo>
                  <a:lnTo>
                    <a:pt x="101" y="503"/>
                  </a:lnTo>
                  <a:lnTo>
                    <a:pt x="99" y="503"/>
                  </a:lnTo>
                  <a:lnTo>
                    <a:pt x="99" y="501"/>
                  </a:lnTo>
                  <a:lnTo>
                    <a:pt x="101" y="501"/>
                  </a:lnTo>
                  <a:lnTo>
                    <a:pt x="99" y="501"/>
                  </a:lnTo>
                  <a:lnTo>
                    <a:pt x="101" y="501"/>
                  </a:lnTo>
                  <a:lnTo>
                    <a:pt x="99" y="501"/>
                  </a:lnTo>
                  <a:lnTo>
                    <a:pt x="99" y="499"/>
                  </a:lnTo>
                  <a:lnTo>
                    <a:pt x="101" y="499"/>
                  </a:lnTo>
                  <a:lnTo>
                    <a:pt x="99" y="499"/>
                  </a:lnTo>
                  <a:lnTo>
                    <a:pt x="99" y="501"/>
                  </a:lnTo>
                  <a:lnTo>
                    <a:pt x="101" y="501"/>
                  </a:lnTo>
                  <a:lnTo>
                    <a:pt x="99" y="501"/>
                  </a:lnTo>
                  <a:lnTo>
                    <a:pt x="99" y="499"/>
                  </a:lnTo>
                  <a:lnTo>
                    <a:pt x="101" y="499"/>
                  </a:lnTo>
                  <a:lnTo>
                    <a:pt x="101" y="497"/>
                  </a:lnTo>
                  <a:lnTo>
                    <a:pt x="99" y="497"/>
                  </a:lnTo>
                  <a:lnTo>
                    <a:pt x="101" y="497"/>
                  </a:lnTo>
                  <a:lnTo>
                    <a:pt x="99" y="497"/>
                  </a:lnTo>
                  <a:lnTo>
                    <a:pt x="101" y="497"/>
                  </a:lnTo>
                  <a:lnTo>
                    <a:pt x="101" y="499"/>
                  </a:lnTo>
                  <a:lnTo>
                    <a:pt x="99" y="499"/>
                  </a:lnTo>
                  <a:lnTo>
                    <a:pt x="99" y="497"/>
                  </a:lnTo>
                  <a:lnTo>
                    <a:pt x="99" y="499"/>
                  </a:lnTo>
                  <a:lnTo>
                    <a:pt x="97" y="499"/>
                  </a:lnTo>
                  <a:lnTo>
                    <a:pt x="99" y="499"/>
                  </a:lnTo>
                  <a:lnTo>
                    <a:pt x="97" y="499"/>
                  </a:lnTo>
                  <a:lnTo>
                    <a:pt x="95" y="499"/>
                  </a:lnTo>
                  <a:lnTo>
                    <a:pt x="95" y="497"/>
                  </a:lnTo>
                  <a:lnTo>
                    <a:pt x="97" y="497"/>
                  </a:lnTo>
                  <a:lnTo>
                    <a:pt x="95" y="497"/>
                  </a:lnTo>
                  <a:lnTo>
                    <a:pt x="97" y="497"/>
                  </a:lnTo>
                  <a:lnTo>
                    <a:pt x="95" y="497"/>
                  </a:lnTo>
                  <a:lnTo>
                    <a:pt x="95" y="495"/>
                  </a:lnTo>
                  <a:lnTo>
                    <a:pt x="95" y="497"/>
                  </a:lnTo>
                  <a:lnTo>
                    <a:pt x="93" y="497"/>
                  </a:lnTo>
                  <a:lnTo>
                    <a:pt x="93" y="495"/>
                  </a:lnTo>
                  <a:lnTo>
                    <a:pt x="95" y="495"/>
                  </a:lnTo>
                  <a:lnTo>
                    <a:pt x="93" y="495"/>
                  </a:lnTo>
                  <a:lnTo>
                    <a:pt x="95" y="495"/>
                  </a:lnTo>
                  <a:lnTo>
                    <a:pt x="95" y="493"/>
                  </a:lnTo>
                  <a:lnTo>
                    <a:pt x="93" y="495"/>
                  </a:lnTo>
                  <a:lnTo>
                    <a:pt x="93" y="493"/>
                  </a:lnTo>
                  <a:lnTo>
                    <a:pt x="93" y="495"/>
                  </a:lnTo>
                  <a:lnTo>
                    <a:pt x="93" y="493"/>
                  </a:lnTo>
                  <a:lnTo>
                    <a:pt x="92" y="493"/>
                  </a:lnTo>
                  <a:lnTo>
                    <a:pt x="93" y="493"/>
                  </a:lnTo>
                  <a:lnTo>
                    <a:pt x="92" y="493"/>
                  </a:lnTo>
                  <a:lnTo>
                    <a:pt x="93" y="493"/>
                  </a:lnTo>
                  <a:lnTo>
                    <a:pt x="92" y="493"/>
                  </a:lnTo>
                  <a:lnTo>
                    <a:pt x="93" y="492"/>
                  </a:lnTo>
                  <a:lnTo>
                    <a:pt x="92" y="492"/>
                  </a:lnTo>
                  <a:lnTo>
                    <a:pt x="93" y="492"/>
                  </a:lnTo>
                  <a:lnTo>
                    <a:pt x="92" y="492"/>
                  </a:lnTo>
                  <a:lnTo>
                    <a:pt x="93" y="492"/>
                  </a:lnTo>
                  <a:lnTo>
                    <a:pt x="93" y="490"/>
                  </a:lnTo>
                  <a:lnTo>
                    <a:pt x="92" y="492"/>
                  </a:lnTo>
                  <a:lnTo>
                    <a:pt x="90" y="492"/>
                  </a:lnTo>
                  <a:lnTo>
                    <a:pt x="90" y="490"/>
                  </a:lnTo>
                  <a:lnTo>
                    <a:pt x="90" y="488"/>
                  </a:lnTo>
                  <a:lnTo>
                    <a:pt x="90" y="490"/>
                  </a:lnTo>
                  <a:lnTo>
                    <a:pt x="88" y="490"/>
                  </a:lnTo>
                  <a:lnTo>
                    <a:pt x="88" y="488"/>
                  </a:lnTo>
                  <a:lnTo>
                    <a:pt x="86" y="488"/>
                  </a:lnTo>
                  <a:lnTo>
                    <a:pt x="84" y="488"/>
                  </a:lnTo>
                  <a:lnTo>
                    <a:pt x="84" y="486"/>
                  </a:lnTo>
                  <a:lnTo>
                    <a:pt x="86" y="486"/>
                  </a:lnTo>
                  <a:lnTo>
                    <a:pt x="84" y="486"/>
                  </a:lnTo>
                  <a:lnTo>
                    <a:pt x="84" y="484"/>
                  </a:lnTo>
                  <a:lnTo>
                    <a:pt x="86" y="484"/>
                  </a:lnTo>
                  <a:lnTo>
                    <a:pt x="84" y="486"/>
                  </a:lnTo>
                  <a:lnTo>
                    <a:pt x="86" y="486"/>
                  </a:lnTo>
                  <a:lnTo>
                    <a:pt x="86" y="484"/>
                  </a:lnTo>
                  <a:lnTo>
                    <a:pt x="84" y="484"/>
                  </a:lnTo>
                  <a:lnTo>
                    <a:pt x="86" y="484"/>
                  </a:lnTo>
                  <a:lnTo>
                    <a:pt x="84" y="484"/>
                  </a:lnTo>
                  <a:lnTo>
                    <a:pt x="84" y="483"/>
                  </a:lnTo>
                  <a:lnTo>
                    <a:pt x="86" y="483"/>
                  </a:lnTo>
                  <a:lnTo>
                    <a:pt x="84" y="483"/>
                  </a:lnTo>
                  <a:lnTo>
                    <a:pt x="84" y="484"/>
                  </a:lnTo>
                  <a:lnTo>
                    <a:pt x="84" y="483"/>
                  </a:lnTo>
                  <a:lnTo>
                    <a:pt x="84" y="481"/>
                  </a:lnTo>
                  <a:lnTo>
                    <a:pt x="84" y="483"/>
                  </a:lnTo>
                  <a:lnTo>
                    <a:pt x="84" y="481"/>
                  </a:lnTo>
                  <a:lnTo>
                    <a:pt x="84" y="479"/>
                  </a:lnTo>
                  <a:lnTo>
                    <a:pt x="84" y="481"/>
                  </a:lnTo>
                  <a:lnTo>
                    <a:pt x="86" y="481"/>
                  </a:lnTo>
                  <a:lnTo>
                    <a:pt x="84" y="481"/>
                  </a:lnTo>
                  <a:lnTo>
                    <a:pt x="84" y="479"/>
                  </a:lnTo>
                  <a:lnTo>
                    <a:pt x="86" y="479"/>
                  </a:lnTo>
                  <a:lnTo>
                    <a:pt x="86" y="477"/>
                  </a:lnTo>
                  <a:lnTo>
                    <a:pt x="88" y="479"/>
                  </a:lnTo>
                  <a:lnTo>
                    <a:pt x="88" y="477"/>
                  </a:lnTo>
                  <a:lnTo>
                    <a:pt x="86" y="477"/>
                  </a:lnTo>
                  <a:lnTo>
                    <a:pt x="86" y="475"/>
                  </a:lnTo>
                  <a:lnTo>
                    <a:pt x="86" y="477"/>
                  </a:lnTo>
                  <a:lnTo>
                    <a:pt x="84" y="477"/>
                  </a:lnTo>
                  <a:lnTo>
                    <a:pt x="86" y="477"/>
                  </a:lnTo>
                  <a:lnTo>
                    <a:pt x="86" y="475"/>
                  </a:lnTo>
                  <a:lnTo>
                    <a:pt x="86" y="477"/>
                  </a:lnTo>
                  <a:lnTo>
                    <a:pt x="84" y="477"/>
                  </a:lnTo>
                  <a:lnTo>
                    <a:pt x="84" y="475"/>
                  </a:lnTo>
                  <a:lnTo>
                    <a:pt x="84" y="477"/>
                  </a:lnTo>
                  <a:lnTo>
                    <a:pt x="84" y="479"/>
                  </a:lnTo>
                  <a:lnTo>
                    <a:pt x="84" y="477"/>
                  </a:lnTo>
                  <a:lnTo>
                    <a:pt x="82" y="477"/>
                  </a:lnTo>
                  <a:lnTo>
                    <a:pt x="84" y="477"/>
                  </a:lnTo>
                  <a:lnTo>
                    <a:pt x="82" y="475"/>
                  </a:lnTo>
                  <a:lnTo>
                    <a:pt x="84" y="475"/>
                  </a:lnTo>
                  <a:lnTo>
                    <a:pt x="82" y="475"/>
                  </a:lnTo>
                  <a:lnTo>
                    <a:pt x="84" y="475"/>
                  </a:lnTo>
                  <a:lnTo>
                    <a:pt x="84" y="473"/>
                  </a:lnTo>
                  <a:lnTo>
                    <a:pt x="84" y="475"/>
                  </a:lnTo>
                  <a:lnTo>
                    <a:pt x="82" y="475"/>
                  </a:lnTo>
                  <a:lnTo>
                    <a:pt x="84" y="475"/>
                  </a:lnTo>
                  <a:lnTo>
                    <a:pt x="82" y="475"/>
                  </a:lnTo>
                  <a:lnTo>
                    <a:pt x="82" y="477"/>
                  </a:lnTo>
                  <a:lnTo>
                    <a:pt x="82" y="475"/>
                  </a:lnTo>
                  <a:lnTo>
                    <a:pt x="82" y="473"/>
                  </a:lnTo>
                  <a:lnTo>
                    <a:pt x="82" y="472"/>
                  </a:lnTo>
                  <a:lnTo>
                    <a:pt x="82" y="473"/>
                  </a:lnTo>
                  <a:lnTo>
                    <a:pt x="82" y="475"/>
                  </a:lnTo>
                  <a:lnTo>
                    <a:pt x="82" y="477"/>
                  </a:lnTo>
                  <a:lnTo>
                    <a:pt x="81" y="477"/>
                  </a:lnTo>
                  <a:lnTo>
                    <a:pt x="82" y="477"/>
                  </a:lnTo>
                  <a:lnTo>
                    <a:pt x="82" y="475"/>
                  </a:lnTo>
                  <a:lnTo>
                    <a:pt x="81" y="475"/>
                  </a:lnTo>
                  <a:lnTo>
                    <a:pt x="82" y="473"/>
                  </a:lnTo>
                  <a:lnTo>
                    <a:pt x="81" y="473"/>
                  </a:lnTo>
                  <a:lnTo>
                    <a:pt x="81" y="475"/>
                  </a:lnTo>
                  <a:lnTo>
                    <a:pt x="81" y="477"/>
                  </a:lnTo>
                  <a:lnTo>
                    <a:pt x="81" y="475"/>
                  </a:lnTo>
                  <a:lnTo>
                    <a:pt x="79" y="475"/>
                  </a:lnTo>
                  <a:lnTo>
                    <a:pt x="79" y="473"/>
                  </a:lnTo>
                  <a:lnTo>
                    <a:pt x="79" y="472"/>
                  </a:lnTo>
                  <a:lnTo>
                    <a:pt x="81" y="472"/>
                  </a:lnTo>
                  <a:lnTo>
                    <a:pt x="81" y="470"/>
                  </a:lnTo>
                  <a:lnTo>
                    <a:pt x="82" y="470"/>
                  </a:lnTo>
                  <a:lnTo>
                    <a:pt x="81" y="470"/>
                  </a:lnTo>
                  <a:lnTo>
                    <a:pt x="82" y="468"/>
                  </a:lnTo>
                  <a:lnTo>
                    <a:pt x="81" y="470"/>
                  </a:lnTo>
                  <a:lnTo>
                    <a:pt x="81" y="468"/>
                  </a:lnTo>
                  <a:lnTo>
                    <a:pt x="82" y="468"/>
                  </a:lnTo>
                  <a:lnTo>
                    <a:pt x="82" y="466"/>
                  </a:lnTo>
                  <a:lnTo>
                    <a:pt x="82" y="468"/>
                  </a:lnTo>
                  <a:lnTo>
                    <a:pt x="81" y="468"/>
                  </a:lnTo>
                  <a:lnTo>
                    <a:pt x="81" y="470"/>
                  </a:lnTo>
                  <a:lnTo>
                    <a:pt x="81" y="472"/>
                  </a:lnTo>
                  <a:lnTo>
                    <a:pt x="79" y="472"/>
                  </a:lnTo>
                  <a:lnTo>
                    <a:pt x="79" y="470"/>
                  </a:lnTo>
                  <a:lnTo>
                    <a:pt x="77" y="470"/>
                  </a:lnTo>
                  <a:lnTo>
                    <a:pt x="79" y="470"/>
                  </a:lnTo>
                  <a:lnTo>
                    <a:pt x="77" y="470"/>
                  </a:lnTo>
                  <a:lnTo>
                    <a:pt x="79" y="468"/>
                  </a:lnTo>
                  <a:lnTo>
                    <a:pt x="79" y="466"/>
                  </a:lnTo>
                  <a:lnTo>
                    <a:pt x="79" y="468"/>
                  </a:lnTo>
                  <a:lnTo>
                    <a:pt x="77" y="468"/>
                  </a:lnTo>
                  <a:lnTo>
                    <a:pt x="79" y="468"/>
                  </a:lnTo>
                  <a:lnTo>
                    <a:pt x="77" y="468"/>
                  </a:lnTo>
                  <a:lnTo>
                    <a:pt x="77" y="470"/>
                  </a:lnTo>
                  <a:lnTo>
                    <a:pt x="77" y="468"/>
                  </a:lnTo>
                  <a:lnTo>
                    <a:pt x="77" y="470"/>
                  </a:lnTo>
                  <a:lnTo>
                    <a:pt x="77" y="472"/>
                  </a:lnTo>
                  <a:lnTo>
                    <a:pt x="75" y="472"/>
                  </a:lnTo>
                  <a:lnTo>
                    <a:pt x="75" y="470"/>
                  </a:lnTo>
                  <a:lnTo>
                    <a:pt x="73" y="470"/>
                  </a:lnTo>
                  <a:lnTo>
                    <a:pt x="75" y="470"/>
                  </a:lnTo>
                  <a:lnTo>
                    <a:pt x="75" y="472"/>
                  </a:lnTo>
                  <a:lnTo>
                    <a:pt x="73" y="472"/>
                  </a:lnTo>
                  <a:lnTo>
                    <a:pt x="73" y="470"/>
                  </a:lnTo>
                  <a:lnTo>
                    <a:pt x="72" y="470"/>
                  </a:lnTo>
                  <a:lnTo>
                    <a:pt x="72" y="468"/>
                  </a:lnTo>
                  <a:lnTo>
                    <a:pt x="73" y="468"/>
                  </a:lnTo>
                  <a:lnTo>
                    <a:pt x="72" y="468"/>
                  </a:lnTo>
                  <a:lnTo>
                    <a:pt x="72" y="466"/>
                  </a:lnTo>
                  <a:lnTo>
                    <a:pt x="72" y="464"/>
                  </a:lnTo>
                  <a:lnTo>
                    <a:pt x="70" y="464"/>
                  </a:lnTo>
                  <a:lnTo>
                    <a:pt x="72" y="464"/>
                  </a:lnTo>
                  <a:lnTo>
                    <a:pt x="72" y="462"/>
                  </a:lnTo>
                  <a:lnTo>
                    <a:pt x="70" y="462"/>
                  </a:lnTo>
                  <a:lnTo>
                    <a:pt x="70" y="461"/>
                  </a:lnTo>
                  <a:lnTo>
                    <a:pt x="70" y="459"/>
                  </a:lnTo>
                  <a:lnTo>
                    <a:pt x="70" y="461"/>
                  </a:lnTo>
                  <a:lnTo>
                    <a:pt x="68" y="461"/>
                  </a:lnTo>
                  <a:lnTo>
                    <a:pt x="68" y="459"/>
                  </a:lnTo>
                  <a:lnTo>
                    <a:pt x="68" y="461"/>
                  </a:lnTo>
                  <a:lnTo>
                    <a:pt x="70" y="461"/>
                  </a:lnTo>
                  <a:lnTo>
                    <a:pt x="68" y="459"/>
                  </a:lnTo>
                  <a:lnTo>
                    <a:pt x="70" y="459"/>
                  </a:lnTo>
                  <a:lnTo>
                    <a:pt x="68" y="459"/>
                  </a:lnTo>
                  <a:lnTo>
                    <a:pt x="70" y="457"/>
                  </a:lnTo>
                  <a:lnTo>
                    <a:pt x="68" y="457"/>
                  </a:lnTo>
                  <a:lnTo>
                    <a:pt x="68" y="459"/>
                  </a:lnTo>
                  <a:lnTo>
                    <a:pt x="66" y="459"/>
                  </a:lnTo>
                  <a:lnTo>
                    <a:pt x="68" y="459"/>
                  </a:lnTo>
                  <a:lnTo>
                    <a:pt x="68" y="457"/>
                  </a:lnTo>
                  <a:lnTo>
                    <a:pt x="66" y="457"/>
                  </a:lnTo>
                  <a:lnTo>
                    <a:pt x="68" y="457"/>
                  </a:lnTo>
                  <a:lnTo>
                    <a:pt x="68" y="455"/>
                  </a:lnTo>
                  <a:lnTo>
                    <a:pt x="68" y="457"/>
                  </a:lnTo>
                  <a:lnTo>
                    <a:pt x="66" y="457"/>
                  </a:lnTo>
                  <a:lnTo>
                    <a:pt x="66" y="455"/>
                  </a:lnTo>
                  <a:lnTo>
                    <a:pt x="64" y="455"/>
                  </a:lnTo>
                  <a:lnTo>
                    <a:pt x="64" y="453"/>
                  </a:lnTo>
                  <a:lnTo>
                    <a:pt x="64" y="455"/>
                  </a:lnTo>
                  <a:lnTo>
                    <a:pt x="64" y="453"/>
                  </a:lnTo>
                  <a:lnTo>
                    <a:pt x="66" y="453"/>
                  </a:lnTo>
                  <a:lnTo>
                    <a:pt x="64" y="453"/>
                  </a:lnTo>
                  <a:lnTo>
                    <a:pt x="66" y="453"/>
                  </a:lnTo>
                  <a:lnTo>
                    <a:pt x="64" y="453"/>
                  </a:lnTo>
                  <a:lnTo>
                    <a:pt x="64" y="455"/>
                  </a:lnTo>
                  <a:lnTo>
                    <a:pt x="64" y="453"/>
                  </a:lnTo>
                  <a:lnTo>
                    <a:pt x="62" y="453"/>
                  </a:lnTo>
                  <a:lnTo>
                    <a:pt x="64" y="453"/>
                  </a:lnTo>
                  <a:lnTo>
                    <a:pt x="64" y="451"/>
                  </a:lnTo>
                  <a:lnTo>
                    <a:pt x="62" y="451"/>
                  </a:lnTo>
                  <a:lnTo>
                    <a:pt x="62" y="450"/>
                  </a:lnTo>
                  <a:lnTo>
                    <a:pt x="64" y="450"/>
                  </a:lnTo>
                  <a:lnTo>
                    <a:pt x="62" y="450"/>
                  </a:lnTo>
                  <a:lnTo>
                    <a:pt x="64" y="450"/>
                  </a:lnTo>
                  <a:lnTo>
                    <a:pt x="64" y="448"/>
                  </a:lnTo>
                  <a:lnTo>
                    <a:pt x="62" y="450"/>
                  </a:lnTo>
                  <a:lnTo>
                    <a:pt x="62" y="448"/>
                  </a:lnTo>
                  <a:lnTo>
                    <a:pt x="64" y="448"/>
                  </a:lnTo>
                  <a:lnTo>
                    <a:pt x="62" y="448"/>
                  </a:lnTo>
                  <a:lnTo>
                    <a:pt x="62" y="450"/>
                  </a:lnTo>
                  <a:lnTo>
                    <a:pt x="61" y="450"/>
                  </a:lnTo>
                  <a:lnTo>
                    <a:pt x="61" y="448"/>
                  </a:lnTo>
                  <a:lnTo>
                    <a:pt x="59" y="448"/>
                  </a:lnTo>
                  <a:lnTo>
                    <a:pt x="61" y="448"/>
                  </a:lnTo>
                  <a:lnTo>
                    <a:pt x="59" y="448"/>
                  </a:lnTo>
                  <a:lnTo>
                    <a:pt x="61" y="448"/>
                  </a:lnTo>
                  <a:lnTo>
                    <a:pt x="59" y="448"/>
                  </a:lnTo>
                  <a:lnTo>
                    <a:pt x="59" y="450"/>
                  </a:lnTo>
                  <a:lnTo>
                    <a:pt x="59" y="448"/>
                  </a:lnTo>
                  <a:lnTo>
                    <a:pt x="59" y="450"/>
                  </a:lnTo>
                  <a:lnTo>
                    <a:pt x="59" y="448"/>
                  </a:lnTo>
                  <a:lnTo>
                    <a:pt x="57" y="448"/>
                  </a:lnTo>
                  <a:lnTo>
                    <a:pt x="57" y="446"/>
                  </a:lnTo>
                  <a:lnTo>
                    <a:pt x="59" y="446"/>
                  </a:lnTo>
                  <a:lnTo>
                    <a:pt x="59" y="448"/>
                  </a:lnTo>
                  <a:lnTo>
                    <a:pt x="59" y="446"/>
                  </a:lnTo>
                  <a:lnTo>
                    <a:pt x="59" y="448"/>
                  </a:lnTo>
                  <a:lnTo>
                    <a:pt x="59" y="446"/>
                  </a:lnTo>
                  <a:lnTo>
                    <a:pt x="59" y="444"/>
                  </a:lnTo>
                  <a:lnTo>
                    <a:pt x="59" y="446"/>
                  </a:lnTo>
                  <a:lnTo>
                    <a:pt x="59" y="444"/>
                  </a:lnTo>
                  <a:lnTo>
                    <a:pt x="57" y="444"/>
                  </a:lnTo>
                  <a:lnTo>
                    <a:pt x="59" y="444"/>
                  </a:lnTo>
                  <a:lnTo>
                    <a:pt x="57" y="444"/>
                  </a:lnTo>
                  <a:lnTo>
                    <a:pt x="59" y="444"/>
                  </a:lnTo>
                  <a:lnTo>
                    <a:pt x="59" y="446"/>
                  </a:lnTo>
                  <a:lnTo>
                    <a:pt x="57" y="446"/>
                  </a:lnTo>
                  <a:lnTo>
                    <a:pt x="57" y="444"/>
                  </a:lnTo>
                  <a:lnTo>
                    <a:pt x="55" y="444"/>
                  </a:lnTo>
                  <a:lnTo>
                    <a:pt x="57" y="444"/>
                  </a:lnTo>
                  <a:lnTo>
                    <a:pt x="57" y="446"/>
                  </a:lnTo>
                  <a:lnTo>
                    <a:pt x="55" y="446"/>
                  </a:lnTo>
                  <a:lnTo>
                    <a:pt x="53" y="446"/>
                  </a:lnTo>
                  <a:lnTo>
                    <a:pt x="55" y="446"/>
                  </a:lnTo>
                  <a:lnTo>
                    <a:pt x="53" y="446"/>
                  </a:lnTo>
                  <a:lnTo>
                    <a:pt x="53" y="444"/>
                  </a:lnTo>
                  <a:lnTo>
                    <a:pt x="51" y="444"/>
                  </a:lnTo>
                  <a:lnTo>
                    <a:pt x="53" y="444"/>
                  </a:lnTo>
                  <a:lnTo>
                    <a:pt x="51" y="444"/>
                  </a:lnTo>
                  <a:lnTo>
                    <a:pt x="51" y="446"/>
                  </a:lnTo>
                  <a:lnTo>
                    <a:pt x="51" y="444"/>
                  </a:lnTo>
                  <a:lnTo>
                    <a:pt x="50" y="444"/>
                  </a:lnTo>
                  <a:lnTo>
                    <a:pt x="51" y="444"/>
                  </a:lnTo>
                  <a:lnTo>
                    <a:pt x="51" y="442"/>
                  </a:lnTo>
                  <a:lnTo>
                    <a:pt x="51" y="440"/>
                  </a:lnTo>
                  <a:lnTo>
                    <a:pt x="51" y="442"/>
                  </a:lnTo>
                  <a:lnTo>
                    <a:pt x="50" y="442"/>
                  </a:lnTo>
                  <a:lnTo>
                    <a:pt x="50" y="440"/>
                  </a:lnTo>
                  <a:lnTo>
                    <a:pt x="51" y="440"/>
                  </a:lnTo>
                  <a:lnTo>
                    <a:pt x="51" y="439"/>
                  </a:lnTo>
                  <a:lnTo>
                    <a:pt x="50" y="439"/>
                  </a:lnTo>
                  <a:lnTo>
                    <a:pt x="51" y="439"/>
                  </a:lnTo>
                  <a:lnTo>
                    <a:pt x="50" y="439"/>
                  </a:lnTo>
                  <a:lnTo>
                    <a:pt x="50" y="437"/>
                  </a:lnTo>
                  <a:lnTo>
                    <a:pt x="50" y="439"/>
                  </a:lnTo>
                  <a:lnTo>
                    <a:pt x="50" y="437"/>
                  </a:lnTo>
                  <a:lnTo>
                    <a:pt x="50" y="435"/>
                  </a:lnTo>
                  <a:lnTo>
                    <a:pt x="48" y="435"/>
                  </a:lnTo>
                  <a:lnTo>
                    <a:pt x="48" y="437"/>
                  </a:lnTo>
                  <a:lnTo>
                    <a:pt x="46" y="437"/>
                  </a:lnTo>
                  <a:lnTo>
                    <a:pt x="46" y="435"/>
                  </a:lnTo>
                  <a:lnTo>
                    <a:pt x="48" y="435"/>
                  </a:lnTo>
                  <a:lnTo>
                    <a:pt x="46" y="435"/>
                  </a:lnTo>
                  <a:lnTo>
                    <a:pt x="46" y="433"/>
                  </a:lnTo>
                  <a:lnTo>
                    <a:pt x="46" y="435"/>
                  </a:lnTo>
                  <a:lnTo>
                    <a:pt x="48" y="433"/>
                  </a:lnTo>
                  <a:lnTo>
                    <a:pt x="46" y="433"/>
                  </a:lnTo>
                  <a:lnTo>
                    <a:pt x="48" y="433"/>
                  </a:lnTo>
                  <a:lnTo>
                    <a:pt x="46" y="433"/>
                  </a:lnTo>
                  <a:lnTo>
                    <a:pt x="48" y="433"/>
                  </a:lnTo>
                  <a:lnTo>
                    <a:pt x="48" y="431"/>
                  </a:lnTo>
                  <a:lnTo>
                    <a:pt x="48" y="430"/>
                  </a:lnTo>
                  <a:lnTo>
                    <a:pt x="48" y="431"/>
                  </a:lnTo>
                  <a:lnTo>
                    <a:pt x="48" y="433"/>
                  </a:lnTo>
                  <a:lnTo>
                    <a:pt x="46" y="433"/>
                  </a:lnTo>
                  <a:lnTo>
                    <a:pt x="46" y="431"/>
                  </a:lnTo>
                  <a:lnTo>
                    <a:pt x="44" y="431"/>
                  </a:lnTo>
                  <a:lnTo>
                    <a:pt x="46" y="431"/>
                  </a:lnTo>
                  <a:lnTo>
                    <a:pt x="46" y="433"/>
                  </a:lnTo>
                  <a:lnTo>
                    <a:pt x="44" y="433"/>
                  </a:lnTo>
                  <a:lnTo>
                    <a:pt x="44" y="431"/>
                  </a:lnTo>
                  <a:lnTo>
                    <a:pt x="44" y="433"/>
                  </a:lnTo>
                  <a:lnTo>
                    <a:pt x="44" y="431"/>
                  </a:lnTo>
                  <a:lnTo>
                    <a:pt x="44" y="433"/>
                  </a:lnTo>
                  <a:lnTo>
                    <a:pt x="42" y="433"/>
                  </a:lnTo>
                  <a:lnTo>
                    <a:pt x="44" y="433"/>
                  </a:lnTo>
                  <a:lnTo>
                    <a:pt x="44" y="435"/>
                  </a:lnTo>
                  <a:lnTo>
                    <a:pt x="42" y="435"/>
                  </a:lnTo>
                  <a:lnTo>
                    <a:pt x="42" y="433"/>
                  </a:lnTo>
                  <a:lnTo>
                    <a:pt x="44" y="433"/>
                  </a:lnTo>
                  <a:lnTo>
                    <a:pt x="42" y="433"/>
                  </a:lnTo>
                  <a:lnTo>
                    <a:pt x="42" y="435"/>
                  </a:lnTo>
                  <a:lnTo>
                    <a:pt x="44" y="435"/>
                  </a:lnTo>
                  <a:lnTo>
                    <a:pt x="42" y="435"/>
                  </a:lnTo>
                  <a:lnTo>
                    <a:pt x="42" y="433"/>
                  </a:lnTo>
                  <a:lnTo>
                    <a:pt x="42" y="431"/>
                  </a:lnTo>
                  <a:lnTo>
                    <a:pt x="42" y="433"/>
                  </a:lnTo>
                  <a:lnTo>
                    <a:pt x="42" y="435"/>
                  </a:lnTo>
                  <a:lnTo>
                    <a:pt x="42" y="433"/>
                  </a:lnTo>
                  <a:lnTo>
                    <a:pt x="41" y="433"/>
                  </a:lnTo>
                  <a:lnTo>
                    <a:pt x="42" y="433"/>
                  </a:lnTo>
                  <a:lnTo>
                    <a:pt x="41" y="433"/>
                  </a:lnTo>
                  <a:lnTo>
                    <a:pt x="42" y="433"/>
                  </a:lnTo>
                  <a:lnTo>
                    <a:pt x="42" y="435"/>
                  </a:lnTo>
                  <a:lnTo>
                    <a:pt x="41" y="433"/>
                  </a:lnTo>
                  <a:lnTo>
                    <a:pt x="41" y="435"/>
                  </a:lnTo>
                  <a:lnTo>
                    <a:pt x="41" y="433"/>
                  </a:lnTo>
                  <a:lnTo>
                    <a:pt x="41" y="435"/>
                  </a:lnTo>
                  <a:lnTo>
                    <a:pt x="41" y="437"/>
                  </a:lnTo>
                  <a:lnTo>
                    <a:pt x="41" y="439"/>
                  </a:lnTo>
                  <a:lnTo>
                    <a:pt x="41" y="440"/>
                  </a:lnTo>
                  <a:lnTo>
                    <a:pt x="41" y="442"/>
                  </a:lnTo>
                  <a:lnTo>
                    <a:pt x="39" y="442"/>
                  </a:lnTo>
                  <a:lnTo>
                    <a:pt x="39" y="440"/>
                  </a:lnTo>
                  <a:lnTo>
                    <a:pt x="39" y="442"/>
                  </a:lnTo>
                  <a:lnTo>
                    <a:pt x="37" y="442"/>
                  </a:lnTo>
                  <a:lnTo>
                    <a:pt x="37" y="440"/>
                  </a:lnTo>
                  <a:lnTo>
                    <a:pt x="35" y="440"/>
                  </a:lnTo>
                  <a:lnTo>
                    <a:pt x="35" y="439"/>
                  </a:lnTo>
                  <a:lnTo>
                    <a:pt x="37" y="439"/>
                  </a:lnTo>
                  <a:lnTo>
                    <a:pt x="35" y="439"/>
                  </a:lnTo>
                  <a:lnTo>
                    <a:pt x="33" y="439"/>
                  </a:lnTo>
                  <a:lnTo>
                    <a:pt x="35" y="439"/>
                  </a:lnTo>
                  <a:lnTo>
                    <a:pt x="33" y="439"/>
                  </a:lnTo>
                  <a:lnTo>
                    <a:pt x="35" y="439"/>
                  </a:lnTo>
                  <a:lnTo>
                    <a:pt x="35" y="437"/>
                  </a:lnTo>
                  <a:lnTo>
                    <a:pt x="33" y="437"/>
                  </a:lnTo>
                  <a:lnTo>
                    <a:pt x="33" y="435"/>
                  </a:lnTo>
                  <a:lnTo>
                    <a:pt x="33" y="433"/>
                  </a:lnTo>
                  <a:lnTo>
                    <a:pt x="33" y="431"/>
                  </a:lnTo>
                  <a:lnTo>
                    <a:pt x="33" y="430"/>
                  </a:lnTo>
                  <a:lnTo>
                    <a:pt x="31" y="430"/>
                  </a:lnTo>
                  <a:lnTo>
                    <a:pt x="31" y="428"/>
                  </a:lnTo>
                  <a:lnTo>
                    <a:pt x="31" y="426"/>
                  </a:lnTo>
                  <a:lnTo>
                    <a:pt x="31" y="428"/>
                  </a:lnTo>
                  <a:lnTo>
                    <a:pt x="33" y="428"/>
                  </a:lnTo>
                  <a:lnTo>
                    <a:pt x="33" y="430"/>
                  </a:lnTo>
                  <a:lnTo>
                    <a:pt x="33" y="428"/>
                  </a:lnTo>
                  <a:lnTo>
                    <a:pt x="31" y="428"/>
                  </a:lnTo>
                  <a:lnTo>
                    <a:pt x="33" y="428"/>
                  </a:lnTo>
                  <a:lnTo>
                    <a:pt x="33" y="430"/>
                  </a:lnTo>
                  <a:lnTo>
                    <a:pt x="33" y="428"/>
                  </a:lnTo>
                  <a:lnTo>
                    <a:pt x="33" y="430"/>
                  </a:lnTo>
                  <a:lnTo>
                    <a:pt x="33" y="428"/>
                  </a:lnTo>
                  <a:lnTo>
                    <a:pt x="33" y="426"/>
                  </a:lnTo>
                  <a:lnTo>
                    <a:pt x="31" y="426"/>
                  </a:lnTo>
                  <a:lnTo>
                    <a:pt x="33" y="426"/>
                  </a:lnTo>
                  <a:lnTo>
                    <a:pt x="33" y="424"/>
                  </a:lnTo>
                  <a:lnTo>
                    <a:pt x="31" y="424"/>
                  </a:lnTo>
                  <a:lnTo>
                    <a:pt x="33" y="424"/>
                  </a:lnTo>
                  <a:lnTo>
                    <a:pt x="33" y="422"/>
                  </a:lnTo>
                  <a:lnTo>
                    <a:pt x="33" y="420"/>
                  </a:lnTo>
                  <a:lnTo>
                    <a:pt x="31" y="420"/>
                  </a:lnTo>
                  <a:lnTo>
                    <a:pt x="33" y="420"/>
                  </a:lnTo>
                  <a:lnTo>
                    <a:pt x="33" y="419"/>
                  </a:lnTo>
                  <a:lnTo>
                    <a:pt x="33" y="417"/>
                  </a:lnTo>
                  <a:lnTo>
                    <a:pt x="33" y="415"/>
                  </a:lnTo>
                  <a:lnTo>
                    <a:pt x="35" y="415"/>
                  </a:lnTo>
                  <a:lnTo>
                    <a:pt x="33" y="415"/>
                  </a:lnTo>
                  <a:lnTo>
                    <a:pt x="35" y="415"/>
                  </a:lnTo>
                  <a:lnTo>
                    <a:pt x="35" y="413"/>
                  </a:lnTo>
                  <a:lnTo>
                    <a:pt x="35" y="411"/>
                  </a:lnTo>
                  <a:lnTo>
                    <a:pt x="37" y="411"/>
                  </a:lnTo>
                  <a:lnTo>
                    <a:pt x="35" y="411"/>
                  </a:lnTo>
                  <a:lnTo>
                    <a:pt x="37" y="411"/>
                  </a:lnTo>
                  <a:lnTo>
                    <a:pt x="37" y="413"/>
                  </a:lnTo>
                  <a:lnTo>
                    <a:pt x="37" y="411"/>
                  </a:lnTo>
                  <a:lnTo>
                    <a:pt x="37" y="413"/>
                  </a:lnTo>
                  <a:lnTo>
                    <a:pt x="39" y="413"/>
                  </a:lnTo>
                  <a:lnTo>
                    <a:pt x="37" y="413"/>
                  </a:lnTo>
                  <a:lnTo>
                    <a:pt x="37" y="411"/>
                  </a:lnTo>
                  <a:lnTo>
                    <a:pt x="39" y="413"/>
                  </a:lnTo>
                  <a:lnTo>
                    <a:pt x="37" y="411"/>
                  </a:lnTo>
                  <a:lnTo>
                    <a:pt x="39" y="411"/>
                  </a:lnTo>
                  <a:lnTo>
                    <a:pt x="37" y="411"/>
                  </a:lnTo>
                  <a:lnTo>
                    <a:pt x="39" y="411"/>
                  </a:lnTo>
                  <a:lnTo>
                    <a:pt x="37" y="411"/>
                  </a:lnTo>
                  <a:lnTo>
                    <a:pt x="37" y="409"/>
                  </a:lnTo>
                  <a:lnTo>
                    <a:pt x="39" y="409"/>
                  </a:lnTo>
                  <a:lnTo>
                    <a:pt x="39" y="411"/>
                  </a:lnTo>
                  <a:lnTo>
                    <a:pt x="39" y="409"/>
                  </a:lnTo>
                  <a:lnTo>
                    <a:pt x="37" y="409"/>
                  </a:lnTo>
                  <a:lnTo>
                    <a:pt x="39" y="409"/>
                  </a:lnTo>
                  <a:lnTo>
                    <a:pt x="37" y="409"/>
                  </a:lnTo>
                  <a:lnTo>
                    <a:pt x="37" y="411"/>
                  </a:lnTo>
                  <a:lnTo>
                    <a:pt x="37" y="409"/>
                  </a:lnTo>
                  <a:lnTo>
                    <a:pt x="35" y="409"/>
                  </a:lnTo>
                  <a:lnTo>
                    <a:pt x="37" y="408"/>
                  </a:lnTo>
                  <a:lnTo>
                    <a:pt x="37" y="409"/>
                  </a:lnTo>
                  <a:lnTo>
                    <a:pt x="39" y="409"/>
                  </a:lnTo>
                  <a:lnTo>
                    <a:pt x="39" y="408"/>
                  </a:lnTo>
                  <a:lnTo>
                    <a:pt x="37" y="408"/>
                  </a:lnTo>
                  <a:lnTo>
                    <a:pt x="39" y="408"/>
                  </a:lnTo>
                  <a:lnTo>
                    <a:pt x="37" y="408"/>
                  </a:lnTo>
                  <a:lnTo>
                    <a:pt x="39" y="408"/>
                  </a:lnTo>
                  <a:lnTo>
                    <a:pt x="37" y="408"/>
                  </a:lnTo>
                  <a:lnTo>
                    <a:pt x="39" y="408"/>
                  </a:lnTo>
                  <a:lnTo>
                    <a:pt x="37" y="408"/>
                  </a:lnTo>
                  <a:lnTo>
                    <a:pt x="37" y="406"/>
                  </a:lnTo>
                  <a:lnTo>
                    <a:pt x="37" y="408"/>
                  </a:lnTo>
                  <a:lnTo>
                    <a:pt x="37" y="406"/>
                  </a:lnTo>
                  <a:lnTo>
                    <a:pt x="35" y="404"/>
                  </a:lnTo>
                  <a:lnTo>
                    <a:pt x="35" y="402"/>
                  </a:lnTo>
                  <a:lnTo>
                    <a:pt x="37" y="402"/>
                  </a:lnTo>
                  <a:lnTo>
                    <a:pt x="37" y="404"/>
                  </a:lnTo>
                  <a:lnTo>
                    <a:pt x="35" y="404"/>
                  </a:lnTo>
                  <a:lnTo>
                    <a:pt x="37" y="404"/>
                  </a:lnTo>
                  <a:lnTo>
                    <a:pt x="37" y="402"/>
                  </a:lnTo>
                  <a:lnTo>
                    <a:pt x="37" y="404"/>
                  </a:lnTo>
                  <a:lnTo>
                    <a:pt x="39" y="404"/>
                  </a:lnTo>
                  <a:lnTo>
                    <a:pt x="37" y="404"/>
                  </a:lnTo>
                  <a:lnTo>
                    <a:pt x="37" y="402"/>
                  </a:lnTo>
                  <a:lnTo>
                    <a:pt x="37" y="400"/>
                  </a:lnTo>
                  <a:lnTo>
                    <a:pt x="37" y="402"/>
                  </a:lnTo>
                  <a:lnTo>
                    <a:pt x="37" y="400"/>
                  </a:lnTo>
                  <a:lnTo>
                    <a:pt x="37" y="398"/>
                  </a:lnTo>
                  <a:lnTo>
                    <a:pt x="39" y="398"/>
                  </a:lnTo>
                  <a:lnTo>
                    <a:pt x="39" y="397"/>
                  </a:lnTo>
                  <a:lnTo>
                    <a:pt x="39" y="395"/>
                  </a:lnTo>
                  <a:lnTo>
                    <a:pt x="39" y="393"/>
                  </a:lnTo>
                  <a:lnTo>
                    <a:pt x="41" y="393"/>
                  </a:lnTo>
                  <a:lnTo>
                    <a:pt x="39" y="393"/>
                  </a:lnTo>
                  <a:lnTo>
                    <a:pt x="41" y="393"/>
                  </a:lnTo>
                  <a:lnTo>
                    <a:pt x="41" y="391"/>
                  </a:lnTo>
                  <a:lnTo>
                    <a:pt x="41" y="393"/>
                  </a:lnTo>
                  <a:lnTo>
                    <a:pt x="41" y="395"/>
                  </a:lnTo>
                  <a:lnTo>
                    <a:pt x="41" y="393"/>
                  </a:lnTo>
                  <a:lnTo>
                    <a:pt x="41" y="391"/>
                  </a:lnTo>
                  <a:lnTo>
                    <a:pt x="42" y="391"/>
                  </a:lnTo>
                  <a:lnTo>
                    <a:pt x="42" y="393"/>
                  </a:lnTo>
                  <a:lnTo>
                    <a:pt x="41" y="393"/>
                  </a:lnTo>
                  <a:lnTo>
                    <a:pt x="41" y="395"/>
                  </a:lnTo>
                  <a:lnTo>
                    <a:pt x="42" y="395"/>
                  </a:lnTo>
                  <a:lnTo>
                    <a:pt x="41" y="395"/>
                  </a:lnTo>
                  <a:lnTo>
                    <a:pt x="41" y="393"/>
                  </a:lnTo>
                  <a:lnTo>
                    <a:pt x="42" y="393"/>
                  </a:lnTo>
                  <a:lnTo>
                    <a:pt x="41" y="393"/>
                  </a:lnTo>
                  <a:lnTo>
                    <a:pt x="42" y="393"/>
                  </a:lnTo>
                  <a:lnTo>
                    <a:pt x="42" y="391"/>
                  </a:lnTo>
                  <a:lnTo>
                    <a:pt x="42" y="393"/>
                  </a:lnTo>
                  <a:lnTo>
                    <a:pt x="42" y="391"/>
                  </a:lnTo>
                  <a:lnTo>
                    <a:pt x="44" y="391"/>
                  </a:lnTo>
                  <a:lnTo>
                    <a:pt x="44" y="389"/>
                  </a:lnTo>
                  <a:lnTo>
                    <a:pt x="42" y="389"/>
                  </a:lnTo>
                  <a:lnTo>
                    <a:pt x="44" y="389"/>
                  </a:lnTo>
                  <a:lnTo>
                    <a:pt x="42" y="389"/>
                  </a:lnTo>
                  <a:lnTo>
                    <a:pt x="41" y="389"/>
                  </a:lnTo>
                  <a:lnTo>
                    <a:pt x="41" y="387"/>
                  </a:lnTo>
                  <a:lnTo>
                    <a:pt x="42" y="387"/>
                  </a:lnTo>
                  <a:lnTo>
                    <a:pt x="42" y="389"/>
                  </a:lnTo>
                  <a:lnTo>
                    <a:pt x="42" y="387"/>
                  </a:lnTo>
                  <a:lnTo>
                    <a:pt x="42" y="389"/>
                  </a:lnTo>
                  <a:lnTo>
                    <a:pt x="42" y="387"/>
                  </a:lnTo>
                  <a:lnTo>
                    <a:pt x="44" y="387"/>
                  </a:lnTo>
                  <a:lnTo>
                    <a:pt x="42" y="387"/>
                  </a:lnTo>
                  <a:lnTo>
                    <a:pt x="42" y="386"/>
                  </a:lnTo>
                  <a:lnTo>
                    <a:pt x="41" y="386"/>
                  </a:lnTo>
                  <a:lnTo>
                    <a:pt x="42" y="386"/>
                  </a:lnTo>
                  <a:lnTo>
                    <a:pt x="42" y="387"/>
                  </a:lnTo>
                  <a:lnTo>
                    <a:pt x="42" y="386"/>
                  </a:lnTo>
                  <a:lnTo>
                    <a:pt x="42" y="387"/>
                  </a:lnTo>
                  <a:lnTo>
                    <a:pt x="44" y="387"/>
                  </a:lnTo>
                  <a:lnTo>
                    <a:pt x="44" y="386"/>
                  </a:lnTo>
                  <a:lnTo>
                    <a:pt x="42" y="386"/>
                  </a:lnTo>
                  <a:lnTo>
                    <a:pt x="44" y="386"/>
                  </a:lnTo>
                  <a:lnTo>
                    <a:pt x="44" y="384"/>
                  </a:lnTo>
                  <a:lnTo>
                    <a:pt x="44" y="386"/>
                  </a:lnTo>
                  <a:lnTo>
                    <a:pt x="44" y="384"/>
                  </a:lnTo>
                  <a:lnTo>
                    <a:pt x="42" y="384"/>
                  </a:lnTo>
                  <a:lnTo>
                    <a:pt x="42" y="382"/>
                  </a:lnTo>
                  <a:lnTo>
                    <a:pt x="44" y="382"/>
                  </a:lnTo>
                  <a:lnTo>
                    <a:pt x="42" y="382"/>
                  </a:lnTo>
                  <a:lnTo>
                    <a:pt x="44" y="384"/>
                  </a:lnTo>
                  <a:lnTo>
                    <a:pt x="42" y="382"/>
                  </a:lnTo>
                  <a:lnTo>
                    <a:pt x="44" y="382"/>
                  </a:lnTo>
                  <a:lnTo>
                    <a:pt x="44" y="384"/>
                  </a:lnTo>
                  <a:lnTo>
                    <a:pt x="44" y="382"/>
                  </a:lnTo>
                  <a:lnTo>
                    <a:pt x="44" y="380"/>
                  </a:lnTo>
                  <a:lnTo>
                    <a:pt x="44" y="382"/>
                  </a:lnTo>
                  <a:lnTo>
                    <a:pt x="42" y="382"/>
                  </a:lnTo>
                  <a:lnTo>
                    <a:pt x="44" y="382"/>
                  </a:lnTo>
                  <a:lnTo>
                    <a:pt x="42" y="382"/>
                  </a:lnTo>
                  <a:lnTo>
                    <a:pt x="42" y="380"/>
                  </a:lnTo>
                  <a:lnTo>
                    <a:pt x="44" y="380"/>
                  </a:lnTo>
                  <a:lnTo>
                    <a:pt x="42" y="380"/>
                  </a:lnTo>
                  <a:lnTo>
                    <a:pt x="44" y="380"/>
                  </a:lnTo>
                  <a:lnTo>
                    <a:pt x="42" y="380"/>
                  </a:lnTo>
                  <a:lnTo>
                    <a:pt x="42" y="378"/>
                  </a:lnTo>
                  <a:lnTo>
                    <a:pt x="44" y="378"/>
                  </a:lnTo>
                  <a:lnTo>
                    <a:pt x="44" y="380"/>
                  </a:lnTo>
                  <a:lnTo>
                    <a:pt x="44" y="378"/>
                  </a:lnTo>
                  <a:lnTo>
                    <a:pt x="44" y="380"/>
                  </a:lnTo>
                  <a:lnTo>
                    <a:pt x="46" y="380"/>
                  </a:lnTo>
                  <a:lnTo>
                    <a:pt x="46" y="378"/>
                  </a:lnTo>
                  <a:lnTo>
                    <a:pt x="44" y="378"/>
                  </a:lnTo>
                  <a:lnTo>
                    <a:pt x="44" y="380"/>
                  </a:lnTo>
                  <a:lnTo>
                    <a:pt x="44" y="378"/>
                  </a:lnTo>
                  <a:lnTo>
                    <a:pt x="44" y="380"/>
                  </a:lnTo>
                  <a:lnTo>
                    <a:pt x="44" y="378"/>
                  </a:lnTo>
                  <a:lnTo>
                    <a:pt x="46" y="378"/>
                  </a:lnTo>
                  <a:lnTo>
                    <a:pt x="44" y="378"/>
                  </a:lnTo>
                  <a:lnTo>
                    <a:pt x="46" y="378"/>
                  </a:lnTo>
                  <a:lnTo>
                    <a:pt x="44" y="378"/>
                  </a:lnTo>
                  <a:lnTo>
                    <a:pt x="44" y="377"/>
                  </a:lnTo>
                  <a:lnTo>
                    <a:pt x="46" y="377"/>
                  </a:lnTo>
                  <a:lnTo>
                    <a:pt x="46" y="378"/>
                  </a:lnTo>
                  <a:lnTo>
                    <a:pt x="46" y="377"/>
                  </a:lnTo>
                  <a:lnTo>
                    <a:pt x="46" y="375"/>
                  </a:lnTo>
                  <a:lnTo>
                    <a:pt x="46" y="373"/>
                  </a:lnTo>
                  <a:lnTo>
                    <a:pt x="48" y="373"/>
                  </a:lnTo>
                  <a:lnTo>
                    <a:pt x="48" y="371"/>
                  </a:lnTo>
                  <a:lnTo>
                    <a:pt x="48" y="369"/>
                  </a:lnTo>
                  <a:lnTo>
                    <a:pt x="50" y="369"/>
                  </a:lnTo>
                  <a:lnTo>
                    <a:pt x="51" y="369"/>
                  </a:lnTo>
                  <a:lnTo>
                    <a:pt x="50" y="369"/>
                  </a:lnTo>
                  <a:lnTo>
                    <a:pt x="50" y="367"/>
                  </a:lnTo>
                  <a:lnTo>
                    <a:pt x="50" y="366"/>
                  </a:lnTo>
                  <a:lnTo>
                    <a:pt x="50" y="364"/>
                  </a:lnTo>
                  <a:lnTo>
                    <a:pt x="51" y="364"/>
                  </a:lnTo>
                  <a:lnTo>
                    <a:pt x="51" y="362"/>
                  </a:lnTo>
                  <a:lnTo>
                    <a:pt x="51" y="360"/>
                  </a:lnTo>
                  <a:lnTo>
                    <a:pt x="51" y="358"/>
                  </a:lnTo>
                  <a:lnTo>
                    <a:pt x="53" y="358"/>
                  </a:lnTo>
                  <a:lnTo>
                    <a:pt x="53" y="356"/>
                  </a:lnTo>
                  <a:lnTo>
                    <a:pt x="53" y="355"/>
                  </a:lnTo>
                  <a:lnTo>
                    <a:pt x="53" y="353"/>
                  </a:lnTo>
                  <a:lnTo>
                    <a:pt x="53" y="355"/>
                  </a:lnTo>
                  <a:lnTo>
                    <a:pt x="53" y="353"/>
                  </a:lnTo>
                  <a:lnTo>
                    <a:pt x="51" y="353"/>
                  </a:lnTo>
                  <a:lnTo>
                    <a:pt x="51" y="351"/>
                  </a:lnTo>
                  <a:lnTo>
                    <a:pt x="53" y="351"/>
                  </a:lnTo>
                  <a:lnTo>
                    <a:pt x="53" y="349"/>
                  </a:lnTo>
                  <a:lnTo>
                    <a:pt x="55" y="347"/>
                  </a:lnTo>
                  <a:lnTo>
                    <a:pt x="57" y="347"/>
                  </a:lnTo>
                  <a:lnTo>
                    <a:pt x="57" y="345"/>
                  </a:lnTo>
                  <a:lnTo>
                    <a:pt x="59" y="345"/>
                  </a:lnTo>
                  <a:lnTo>
                    <a:pt x="61" y="345"/>
                  </a:lnTo>
                  <a:lnTo>
                    <a:pt x="61" y="344"/>
                  </a:lnTo>
                  <a:lnTo>
                    <a:pt x="61" y="342"/>
                  </a:lnTo>
                  <a:lnTo>
                    <a:pt x="61" y="340"/>
                  </a:lnTo>
                  <a:lnTo>
                    <a:pt x="62" y="340"/>
                  </a:lnTo>
                  <a:lnTo>
                    <a:pt x="62" y="342"/>
                  </a:lnTo>
                  <a:lnTo>
                    <a:pt x="62" y="340"/>
                  </a:lnTo>
                  <a:lnTo>
                    <a:pt x="64" y="340"/>
                  </a:lnTo>
                  <a:lnTo>
                    <a:pt x="64" y="338"/>
                  </a:lnTo>
                  <a:lnTo>
                    <a:pt x="66" y="338"/>
                  </a:lnTo>
                  <a:lnTo>
                    <a:pt x="66" y="336"/>
                  </a:lnTo>
                  <a:lnTo>
                    <a:pt x="68" y="336"/>
                  </a:lnTo>
                  <a:lnTo>
                    <a:pt x="68" y="334"/>
                  </a:lnTo>
                  <a:lnTo>
                    <a:pt x="68" y="333"/>
                  </a:lnTo>
                  <a:lnTo>
                    <a:pt x="70" y="333"/>
                  </a:lnTo>
                  <a:lnTo>
                    <a:pt x="70" y="331"/>
                  </a:lnTo>
                  <a:lnTo>
                    <a:pt x="72" y="331"/>
                  </a:lnTo>
                  <a:lnTo>
                    <a:pt x="72" y="329"/>
                  </a:lnTo>
                  <a:lnTo>
                    <a:pt x="72" y="327"/>
                  </a:lnTo>
                  <a:lnTo>
                    <a:pt x="73" y="327"/>
                  </a:lnTo>
                  <a:lnTo>
                    <a:pt x="73" y="325"/>
                  </a:lnTo>
                  <a:lnTo>
                    <a:pt x="73" y="324"/>
                  </a:lnTo>
                  <a:lnTo>
                    <a:pt x="73" y="322"/>
                  </a:lnTo>
                  <a:lnTo>
                    <a:pt x="75" y="322"/>
                  </a:lnTo>
                  <a:lnTo>
                    <a:pt x="77" y="322"/>
                  </a:lnTo>
                  <a:lnTo>
                    <a:pt x="75" y="322"/>
                  </a:lnTo>
                  <a:lnTo>
                    <a:pt x="77" y="320"/>
                  </a:lnTo>
                  <a:lnTo>
                    <a:pt x="77" y="318"/>
                  </a:lnTo>
                  <a:lnTo>
                    <a:pt x="77" y="316"/>
                  </a:lnTo>
                  <a:lnTo>
                    <a:pt x="79" y="316"/>
                  </a:lnTo>
                  <a:lnTo>
                    <a:pt x="81" y="316"/>
                  </a:lnTo>
                  <a:lnTo>
                    <a:pt x="81" y="314"/>
                  </a:lnTo>
                  <a:lnTo>
                    <a:pt x="82" y="314"/>
                  </a:lnTo>
                  <a:lnTo>
                    <a:pt x="82" y="313"/>
                  </a:lnTo>
                  <a:lnTo>
                    <a:pt x="82" y="311"/>
                  </a:lnTo>
                  <a:lnTo>
                    <a:pt x="82" y="309"/>
                  </a:lnTo>
                  <a:lnTo>
                    <a:pt x="84" y="309"/>
                  </a:lnTo>
                  <a:lnTo>
                    <a:pt x="82" y="309"/>
                  </a:lnTo>
                  <a:lnTo>
                    <a:pt x="81" y="309"/>
                  </a:lnTo>
                  <a:lnTo>
                    <a:pt x="81" y="307"/>
                  </a:lnTo>
                  <a:lnTo>
                    <a:pt x="81" y="305"/>
                  </a:lnTo>
                  <a:lnTo>
                    <a:pt x="81" y="303"/>
                  </a:lnTo>
                  <a:lnTo>
                    <a:pt x="79" y="303"/>
                  </a:lnTo>
                  <a:lnTo>
                    <a:pt x="79" y="302"/>
                  </a:lnTo>
                  <a:lnTo>
                    <a:pt x="79" y="300"/>
                  </a:lnTo>
                  <a:lnTo>
                    <a:pt x="81" y="298"/>
                  </a:lnTo>
                  <a:lnTo>
                    <a:pt x="79" y="298"/>
                  </a:lnTo>
                  <a:lnTo>
                    <a:pt x="77" y="298"/>
                  </a:lnTo>
                  <a:lnTo>
                    <a:pt x="77" y="296"/>
                  </a:lnTo>
                  <a:lnTo>
                    <a:pt x="77" y="294"/>
                  </a:lnTo>
                  <a:lnTo>
                    <a:pt x="77" y="292"/>
                  </a:lnTo>
                  <a:lnTo>
                    <a:pt x="75" y="292"/>
                  </a:lnTo>
                  <a:lnTo>
                    <a:pt x="75" y="291"/>
                  </a:lnTo>
                  <a:lnTo>
                    <a:pt x="75" y="289"/>
                  </a:lnTo>
                  <a:lnTo>
                    <a:pt x="75" y="287"/>
                  </a:lnTo>
                  <a:lnTo>
                    <a:pt x="73" y="287"/>
                  </a:lnTo>
                  <a:lnTo>
                    <a:pt x="75" y="287"/>
                  </a:lnTo>
                  <a:lnTo>
                    <a:pt x="75" y="285"/>
                  </a:lnTo>
                  <a:lnTo>
                    <a:pt x="75" y="283"/>
                  </a:lnTo>
                  <a:lnTo>
                    <a:pt x="75" y="281"/>
                  </a:lnTo>
                  <a:lnTo>
                    <a:pt x="73" y="281"/>
                  </a:lnTo>
                  <a:lnTo>
                    <a:pt x="73" y="280"/>
                  </a:lnTo>
                  <a:lnTo>
                    <a:pt x="72" y="280"/>
                  </a:lnTo>
                  <a:lnTo>
                    <a:pt x="70" y="280"/>
                  </a:lnTo>
                  <a:lnTo>
                    <a:pt x="70" y="278"/>
                  </a:lnTo>
                  <a:lnTo>
                    <a:pt x="68" y="278"/>
                  </a:lnTo>
                  <a:lnTo>
                    <a:pt x="68" y="276"/>
                  </a:lnTo>
                  <a:lnTo>
                    <a:pt x="68" y="274"/>
                  </a:lnTo>
                  <a:lnTo>
                    <a:pt x="66" y="272"/>
                  </a:lnTo>
                  <a:lnTo>
                    <a:pt x="66" y="270"/>
                  </a:lnTo>
                  <a:lnTo>
                    <a:pt x="66" y="269"/>
                  </a:lnTo>
                  <a:lnTo>
                    <a:pt x="66" y="267"/>
                  </a:lnTo>
                  <a:lnTo>
                    <a:pt x="64" y="267"/>
                  </a:lnTo>
                  <a:lnTo>
                    <a:pt x="64" y="265"/>
                  </a:lnTo>
                  <a:lnTo>
                    <a:pt x="64" y="263"/>
                  </a:lnTo>
                  <a:lnTo>
                    <a:pt x="64" y="261"/>
                  </a:lnTo>
                  <a:lnTo>
                    <a:pt x="64" y="260"/>
                  </a:lnTo>
                  <a:lnTo>
                    <a:pt x="66" y="260"/>
                  </a:lnTo>
                  <a:lnTo>
                    <a:pt x="66" y="261"/>
                  </a:lnTo>
                  <a:lnTo>
                    <a:pt x="66" y="260"/>
                  </a:lnTo>
                  <a:lnTo>
                    <a:pt x="66" y="261"/>
                  </a:lnTo>
                  <a:lnTo>
                    <a:pt x="68" y="260"/>
                  </a:lnTo>
                  <a:lnTo>
                    <a:pt x="66" y="258"/>
                  </a:lnTo>
                  <a:lnTo>
                    <a:pt x="68" y="258"/>
                  </a:lnTo>
                  <a:lnTo>
                    <a:pt x="66" y="258"/>
                  </a:lnTo>
                  <a:lnTo>
                    <a:pt x="66" y="256"/>
                  </a:lnTo>
                  <a:lnTo>
                    <a:pt x="68" y="256"/>
                  </a:lnTo>
                  <a:lnTo>
                    <a:pt x="68" y="254"/>
                  </a:lnTo>
                  <a:lnTo>
                    <a:pt x="68" y="252"/>
                  </a:lnTo>
                  <a:lnTo>
                    <a:pt x="66" y="252"/>
                  </a:lnTo>
                  <a:lnTo>
                    <a:pt x="66" y="250"/>
                  </a:lnTo>
                  <a:lnTo>
                    <a:pt x="68" y="250"/>
                  </a:lnTo>
                  <a:lnTo>
                    <a:pt x="66" y="250"/>
                  </a:lnTo>
                  <a:lnTo>
                    <a:pt x="66" y="249"/>
                  </a:lnTo>
                  <a:lnTo>
                    <a:pt x="66" y="247"/>
                  </a:lnTo>
                  <a:lnTo>
                    <a:pt x="66" y="245"/>
                  </a:lnTo>
                  <a:lnTo>
                    <a:pt x="66" y="243"/>
                  </a:lnTo>
                  <a:lnTo>
                    <a:pt x="66" y="241"/>
                  </a:lnTo>
                  <a:lnTo>
                    <a:pt x="66" y="239"/>
                  </a:lnTo>
                  <a:lnTo>
                    <a:pt x="64" y="239"/>
                  </a:lnTo>
                  <a:lnTo>
                    <a:pt x="64" y="238"/>
                  </a:lnTo>
                  <a:lnTo>
                    <a:pt x="62" y="238"/>
                  </a:lnTo>
                  <a:lnTo>
                    <a:pt x="64" y="238"/>
                  </a:lnTo>
                  <a:lnTo>
                    <a:pt x="64" y="236"/>
                  </a:lnTo>
                  <a:lnTo>
                    <a:pt x="62" y="236"/>
                  </a:lnTo>
                  <a:lnTo>
                    <a:pt x="62" y="234"/>
                  </a:lnTo>
                  <a:lnTo>
                    <a:pt x="61" y="234"/>
                  </a:lnTo>
                  <a:lnTo>
                    <a:pt x="61" y="232"/>
                  </a:lnTo>
                  <a:lnTo>
                    <a:pt x="59" y="230"/>
                  </a:lnTo>
                  <a:lnTo>
                    <a:pt x="59" y="228"/>
                  </a:lnTo>
                  <a:lnTo>
                    <a:pt x="57" y="228"/>
                  </a:lnTo>
                  <a:lnTo>
                    <a:pt x="55" y="227"/>
                  </a:lnTo>
                  <a:lnTo>
                    <a:pt x="53" y="225"/>
                  </a:lnTo>
                  <a:lnTo>
                    <a:pt x="51" y="225"/>
                  </a:lnTo>
                  <a:lnTo>
                    <a:pt x="50" y="223"/>
                  </a:lnTo>
                  <a:lnTo>
                    <a:pt x="50" y="221"/>
                  </a:lnTo>
                  <a:lnTo>
                    <a:pt x="48" y="221"/>
                  </a:lnTo>
                  <a:lnTo>
                    <a:pt x="46" y="221"/>
                  </a:lnTo>
                  <a:lnTo>
                    <a:pt x="46" y="219"/>
                  </a:lnTo>
                  <a:lnTo>
                    <a:pt x="46" y="217"/>
                  </a:lnTo>
                  <a:lnTo>
                    <a:pt x="44" y="219"/>
                  </a:lnTo>
                  <a:lnTo>
                    <a:pt x="44" y="217"/>
                  </a:lnTo>
                  <a:lnTo>
                    <a:pt x="44" y="216"/>
                  </a:lnTo>
                  <a:lnTo>
                    <a:pt x="42" y="216"/>
                  </a:lnTo>
                  <a:lnTo>
                    <a:pt x="42" y="214"/>
                  </a:lnTo>
                  <a:lnTo>
                    <a:pt x="42" y="212"/>
                  </a:lnTo>
                  <a:lnTo>
                    <a:pt x="41" y="212"/>
                  </a:lnTo>
                  <a:lnTo>
                    <a:pt x="41" y="210"/>
                  </a:lnTo>
                  <a:lnTo>
                    <a:pt x="39" y="210"/>
                  </a:lnTo>
                  <a:lnTo>
                    <a:pt x="39" y="208"/>
                  </a:lnTo>
                  <a:lnTo>
                    <a:pt x="37" y="208"/>
                  </a:lnTo>
                  <a:lnTo>
                    <a:pt x="37" y="207"/>
                  </a:lnTo>
                  <a:lnTo>
                    <a:pt x="35" y="207"/>
                  </a:lnTo>
                  <a:lnTo>
                    <a:pt x="35" y="205"/>
                  </a:lnTo>
                  <a:lnTo>
                    <a:pt x="33" y="205"/>
                  </a:lnTo>
                  <a:lnTo>
                    <a:pt x="33" y="203"/>
                  </a:lnTo>
                  <a:lnTo>
                    <a:pt x="33" y="201"/>
                  </a:lnTo>
                  <a:lnTo>
                    <a:pt x="33" y="199"/>
                  </a:lnTo>
                  <a:lnTo>
                    <a:pt x="33" y="197"/>
                  </a:lnTo>
                  <a:lnTo>
                    <a:pt x="31" y="197"/>
                  </a:lnTo>
                  <a:lnTo>
                    <a:pt x="33" y="197"/>
                  </a:lnTo>
                  <a:lnTo>
                    <a:pt x="31" y="197"/>
                  </a:lnTo>
                  <a:lnTo>
                    <a:pt x="31" y="196"/>
                  </a:lnTo>
                  <a:lnTo>
                    <a:pt x="31" y="194"/>
                  </a:lnTo>
                  <a:lnTo>
                    <a:pt x="33" y="194"/>
                  </a:lnTo>
                  <a:lnTo>
                    <a:pt x="31" y="194"/>
                  </a:lnTo>
                  <a:lnTo>
                    <a:pt x="31" y="192"/>
                  </a:lnTo>
                  <a:lnTo>
                    <a:pt x="31" y="190"/>
                  </a:lnTo>
                  <a:lnTo>
                    <a:pt x="31" y="188"/>
                  </a:lnTo>
                  <a:lnTo>
                    <a:pt x="31" y="186"/>
                  </a:lnTo>
                  <a:lnTo>
                    <a:pt x="31" y="188"/>
                  </a:lnTo>
                  <a:lnTo>
                    <a:pt x="33" y="188"/>
                  </a:lnTo>
                  <a:lnTo>
                    <a:pt x="33" y="186"/>
                  </a:lnTo>
                  <a:lnTo>
                    <a:pt x="33" y="188"/>
                  </a:lnTo>
                  <a:lnTo>
                    <a:pt x="35" y="186"/>
                  </a:lnTo>
                  <a:lnTo>
                    <a:pt x="35" y="185"/>
                  </a:lnTo>
                  <a:lnTo>
                    <a:pt x="37" y="185"/>
                  </a:lnTo>
                  <a:lnTo>
                    <a:pt x="37" y="186"/>
                  </a:lnTo>
                  <a:lnTo>
                    <a:pt x="39" y="186"/>
                  </a:lnTo>
                  <a:lnTo>
                    <a:pt x="39" y="185"/>
                  </a:lnTo>
                  <a:lnTo>
                    <a:pt x="39" y="183"/>
                  </a:lnTo>
                  <a:lnTo>
                    <a:pt x="41" y="183"/>
                  </a:lnTo>
                  <a:lnTo>
                    <a:pt x="41" y="181"/>
                  </a:lnTo>
                  <a:lnTo>
                    <a:pt x="42" y="181"/>
                  </a:lnTo>
                  <a:lnTo>
                    <a:pt x="42" y="183"/>
                  </a:lnTo>
                  <a:lnTo>
                    <a:pt x="44" y="183"/>
                  </a:lnTo>
                  <a:lnTo>
                    <a:pt x="44" y="185"/>
                  </a:lnTo>
                  <a:lnTo>
                    <a:pt x="44" y="183"/>
                  </a:lnTo>
                  <a:lnTo>
                    <a:pt x="44" y="181"/>
                  </a:lnTo>
                  <a:lnTo>
                    <a:pt x="44" y="179"/>
                  </a:lnTo>
                  <a:lnTo>
                    <a:pt x="44" y="175"/>
                  </a:lnTo>
                  <a:lnTo>
                    <a:pt x="44" y="174"/>
                  </a:lnTo>
                  <a:lnTo>
                    <a:pt x="44" y="172"/>
                  </a:lnTo>
                  <a:lnTo>
                    <a:pt x="44" y="170"/>
                  </a:lnTo>
                  <a:lnTo>
                    <a:pt x="44" y="166"/>
                  </a:lnTo>
                  <a:lnTo>
                    <a:pt x="46" y="164"/>
                  </a:lnTo>
                  <a:lnTo>
                    <a:pt x="46" y="163"/>
                  </a:lnTo>
                  <a:lnTo>
                    <a:pt x="44" y="163"/>
                  </a:lnTo>
                  <a:lnTo>
                    <a:pt x="46" y="163"/>
                  </a:lnTo>
                  <a:lnTo>
                    <a:pt x="46" y="161"/>
                  </a:lnTo>
                  <a:lnTo>
                    <a:pt x="46" y="159"/>
                  </a:lnTo>
                  <a:lnTo>
                    <a:pt x="44" y="159"/>
                  </a:lnTo>
                  <a:lnTo>
                    <a:pt x="44" y="157"/>
                  </a:lnTo>
                  <a:lnTo>
                    <a:pt x="46" y="157"/>
                  </a:lnTo>
                  <a:lnTo>
                    <a:pt x="46" y="159"/>
                  </a:lnTo>
                  <a:lnTo>
                    <a:pt x="46" y="157"/>
                  </a:lnTo>
                  <a:lnTo>
                    <a:pt x="48" y="157"/>
                  </a:lnTo>
                  <a:lnTo>
                    <a:pt x="48" y="155"/>
                  </a:lnTo>
                  <a:lnTo>
                    <a:pt x="50" y="155"/>
                  </a:lnTo>
                  <a:lnTo>
                    <a:pt x="51" y="155"/>
                  </a:lnTo>
                  <a:lnTo>
                    <a:pt x="53" y="155"/>
                  </a:lnTo>
                  <a:lnTo>
                    <a:pt x="55" y="155"/>
                  </a:lnTo>
                  <a:lnTo>
                    <a:pt x="55" y="154"/>
                  </a:lnTo>
                  <a:lnTo>
                    <a:pt x="55" y="152"/>
                  </a:lnTo>
                  <a:lnTo>
                    <a:pt x="57" y="150"/>
                  </a:lnTo>
                  <a:lnTo>
                    <a:pt x="57" y="148"/>
                  </a:lnTo>
                  <a:lnTo>
                    <a:pt x="57" y="146"/>
                  </a:lnTo>
                  <a:lnTo>
                    <a:pt x="55" y="144"/>
                  </a:lnTo>
                  <a:lnTo>
                    <a:pt x="55" y="143"/>
                  </a:lnTo>
                  <a:lnTo>
                    <a:pt x="53" y="144"/>
                  </a:lnTo>
                  <a:lnTo>
                    <a:pt x="53" y="146"/>
                  </a:lnTo>
                  <a:lnTo>
                    <a:pt x="51" y="146"/>
                  </a:lnTo>
                  <a:lnTo>
                    <a:pt x="51" y="148"/>
                  </a:lnTo>
                  <a:lnTo>
                    <a:pt x="50" y="148"/>
                  </a:lnTo>
                  <a:lnTo>
                    <a:pt x="50" y="150"/>
                  </a:lnTo>
                  <a:lnTo>
                    <a:pt x="48" y="150"/>
                  </a:lnTo>
                  <a:lnTo>
                    <a:pt x="48" y="148"/>
                  </a:lnTo>
                  <a:lnTo>
                    <a:pt x="48" y="146"/>
                  </a:lnTo>
                  <a:lnTo>
                    <a:pt x="46" y="144"/>
                  </a:lnTo>
                  <a:lnTo>
                    <a:pt x="48" y="144"/>
                  </a:lnTo>
                  <a:lnTo>
                    <a:pt x="46" y="144"/>
                  </a:lnTo>
                  <a:lnTo>
                    <a:pt x="48" y="144"/>
                  </a:lnTo>
                  <a:lnTo>
                    <a:pt x="48" y="143"/>
                  </a:lnTo>
                  <a:lnTo>
                    <a:pt x="46" y="143"/>
                  </a:lnTo>
                  <a:lnTo>
                    <a:pt x="46" y="141"/>
                  </a:lnTo>
                  <a:lnTo>
                    <a:pt x="44" y="141"/>
                  </a:lnTo>
                  <a:lnTo>
                    <a:pt x="44" y="139"/>
                  </a:lnTo>
                  <a:lnTo>
                    <a:pt x="44" y="137"/>
                  </a:lnTo>
                  <a:lnTo>
                    <a:pt x="42" y="137"/>
                  </a:lnTo>
                  <a:lnTo>
                    <a:pt x="42" y="135"/>
                  </a:lnTo>
                  <a:lnTo>
                    <a:pt x="41" y="135"/>
                  </a:lnTo>
                  <a:lnTo>
                    <a:pt x="41" y="133"/>
                  </a:lnTo>
                  <a:lnTo>
                    <a:pt x="42" y="132"/>
                  </a:lnTo>
                  <a:lnTo>
                    <a:pt x="41" y="132"/>
                  </a:lnTo>
                  <a:lnTo>
                    <a:pt x="42" y="132"/>
                  </a:lnTo>
                  <a:lnTo>
                    <a:pt x="44" y="132"/>
                  </a:lnTo>
                  <a:lnTo>
                    <a:pt x="44" y="130"/>
                  </a:lnTo>
                  <a:lnTo>
                    <a:pt x="42" y="130"/>
                  </a:lnTo>
                  <a:lnTo>
                    <a:pt x="42" y="128"/>
                  </a:lnTo>
                  <a:lnTo>
                    <a:pt x="42" y="130"/>
                  </a:lnTo>
                  <a:lnTo>
                    <a:pt x="44" y="130"/>
                  </a:lnTo>
                  <a:lnTo>
                    <a:pt x="42" y="128"/>
                  </a:lnTo>
                  <a:lnTo>
                    <a:pt x="42" y="126"/>
                  </a:lnTo>
                  <a:lnTo>
                    <a:pt x="41" y="126"/>
                  </a:lnTo>
                  <a:lnTo>
                    <a:pt x="42" y="126"/>
                  </a:lnTo>
                  <a:lnTo>
                    <a:pt x="42" y="124"/>
                  </a:lnTo>
                  <a:lnTo>
                    <a:pt x="41" y="126"/>
                  </a:lnTo>
                  <a:lnTo>
                    <a:pt x="41" y="124"/>
                  </a:lnTo>
                  <a:lnTo>
                    <a:pt x="41" y="122"/>
                  </a:lnTo>
                  <a:lnTo>
                    <a:pt x="41" y="124"/>
                  </a:lnTo>
                  <a:lnTo>
                    <a:pt x="39" y="124"/>
                  </a:lnTo>
                  <a:lnTo>
                    <a:pt x="39" y="122"/>
                  </a:lnTo>
                  <a:lnTo>
                    <a:pt x="41" y="122"/>
                  </a:lnTo>
                  <a:lnTo>
                    <a:pt x="39" y="122"/>
                  </a:lnTo>
                  <a:lnTo>
                    <a:pt x="37" y="122"/>
                  </a:lnTo>
                  <a:lnTo>
                    <a:pt x="35" y="122"/>
                  </a:lnTo>
                  <a:lnTo>
                    <a:pt x="35" y="121"/>
                  </a:lnTo>
                  <a:lnTo>
                    <a:pt x="35" y="119"/>
                  </a:lnTo>
                  <a:lnTo>
                    <a:pt x="35" y="121"/>
                  </a:lnTo>
                  <a:lnTo>
                    <a:pt x="33" y="121"/>
                  </a:lnTo>
                  <a:lnTo>
                    <a:pt x="35" y="121"/>
                  </a:lnTo>
                  <a:lnTo>
                    <a:pt x="35" y="119"/>
                  </a:lnTo>
                  <a:lnTo>
                    <a:pt x="33" y="119"/>
                  </a:lnTo>
                  <a:lnTo>
                    <a:pt x="33" y="117"/>
                  </a:lnTo>
                  <a:lnTo>
                    <a:pt x="33" y="119"/>
                  </a:lnTo>
                  <a:lnTo>
                    <a:pt x="33" y="117"/>
                  </a:lnTo>
                  <a:lnTo>
                    <a:pt x="31" y="117"/>
                  </a:lnTo>
                  <a:lnTo>
                    <a:pt x="33" y="117"/>
                  </a:lnTo>
                  <a:lnTo>
                    <a:pt x="33" y="115"/>
                  </a:lnTo>
                  <a:lnTo>
                    <a:pt x="33" y="117"/>
                  </a:lnTo>
                  <a:lnTo>
                    <a:pt x="31" y="117"/>
                  </a:lnTo>
                  <a:lnTo>
                    <a:pt x="31" y="115"/>
                  </a:lnTo>
                  <a:lnTo>
                    <a:pt x="30" y="115"/>
                  </a:lnTo>
                  <a:lnTo>
                    <a:pt x="30" y="113"/>
                  </a:lnTo>
                  <a:lnTo>
                    <a:pt x="28" y="113"/>
                  </a:lnTo>
                  <a:lnTo>
                    <a:pt x="28" y="111"/>
                  </a:lnTo>
                  <a:lnTo>
                    <a:pt x="28" y="110"/>
                  </a:lnTo>
                  <a:lnTo>
                    <a:pt x="26" y="110"/>
                  </a:lnTo>
                  <a:lnTo>
                    <a:pt x="26" y="108"/>
                  </a:lnTo>
                  <a:lnTo>
                    <a:pt x="24" y="108"/>
                  </a:lnTo>
                  <a:lnTo>
                    <a:pt x="24" y="106"/>
                  </a:lnTo>
                  <a:lnTo>
                    <a:pt x="22" y="106"/>
                  </a:lnTo>
                  <a:lnTo>
                    <a:pt x="22" y="104"/>
                  </a:lnTo>
                  <a:lnTo>
                    <a:pt x="20" y="104"/>
                  </a:lnTo>
                  <a:lnTo>
                    <a:pt x="20" y="102"/>
                  </a:lnTo>
                  <a:lnTo>
                    <a:pt x="19" y="102"/>
                  </a:lnTo>
                  <a:lnTo>
                    <a:pt x="19" y="101"/>
                  </a:lnTo>
                  <a:lnTo>
                    <a:pt x="17" y="101"/>
                  </a:lnTo>
                  <a:lnTo>
                    <a:pt x="17" y="99"/>
                  </a:lnTo>
                  <a:lnTo>
                    <a:pt x="15" y="99"/>
                  </a:lnTo>
                  <a:lnTo>
                    <a:pt x="15" y="97"/>
                  </a:lnTo>
                  <a:lnTo>
                    <a:pt x="17" y="97"/>
                  </a:lnTo>
                  <a:lnTo>
                    <a:pt x="15" y="97"/>
                  </a:lnTo>
                  <a:lnTo>
                    <a:pt x="15" y="95"/>
                  </a:lnTo>
                  <a:lnTo>
                    <a:pt x="13" y="95"/>
                  </a:lnTo>
                  <a:lnTo>
                    <a:pt x="13" y="93"/>
                  </a:lnTo>
                  <a:lnTo>
                    <a:pt x="13" y="91"/>
                  </a:lnTo>
                  <a:lnTo>
                    <a:pt x="13" y="90"/>
                  </a:lnTo>
                  <a:lnTo>
                    <a:pt x="15" y="90"/>
                  </a:lnTo>
                  <a:lnTo>
                    <a:pt x="15" y="88"/>
                  </a:lnTo>
                  <a:lnTo>
                    <a:pt x="13" y="88"/>
                  </a:lnTo>
                  <a:lnTo>
                    <a:pt x="13" y="86"/>
                  </a:lnTo>
                  <a:lnTo>
                    <a:pt x="13" y="84"/>
                  </a:lnTo>
                  <a:lnTo>
                    <a:pt x="13" y="82"/>
                  </a:lnTo>
                  <a:lnTo>
                    <a:pt x="11" y="82"/>
                  </a:lnTo>
                  <a:lnTo>
                    <a:pt x="11" y="80"/>
                  </a:lnTo>
                  <a:lnTo>
                    <a:pt x="9" y="80"/>
                  </a:lnTo>
                  <a:lnTo>
                    <a:pt x="9" y="79"/>
                  </a:lnTo>
                  <a:lnTo>
                    <a:pt x="11" y="79"/>
                  </a:lnTo>
                  <a:lnTo>
                    <a:pt x="11" y="77"/>
                  </a:lnTo>
                  <a:lnTo>
                    <a:pt x="9" y="77"/>
                  </a:lnTo>
                  <a:lnTo>
                    <a:pt x="8" y="77"/>
                  </a:lnTo>
                  <a:lnTo>
                    <a:pt x="8" y="79"/>
                  </a:lnTo>
                  <a:lnTo>
                    <a:pt x="6" y="79"/>
                  </a:lnTo>
                  <a:lnTo>
                    <a:pt x="6" y="77"/>
                  </a:lnTo>
                  <a:lnTo>
                    <a:pt x="4" y="77"/>
                  </a:lnTo>
                  <a:lnTo>
                    <a:pt x="4" y="75"/>
                  </a:lnTo>
                  <a:lnTo>
                    <a:pt x="4" y="73"/>
                  </a:lnTo>
                  <a:lnTo>
                    <a:pt x="2" y="73"/>
                  </a:lnTo>
                  <a:lnTo>
                    <a:pt x="2" y="71"/>
                  </a:lnTo>
                  <a:lnTo>
                    <a:pt x="2" y="69"/>
                  </a:lnTo>
                  <a:lnTo>
                    <a:pt x="0" y="69"/>
                  </a:lnTo>
                  <a:lnTo>
                    <a:pt x="0" y="68"/>
                  </a:lnTo>
                  <a:lnTo>
                    <a:pt x="2" y="68"/>
                  </a:lnTo>
                  <a:lnTo>
                    <a:pt x="0" y="68"/>
                  </a:lnTo>
                  <a:lnTo>
                    <a:pt x="2" y="68"/>
                  </a:lnTo>
                  <a:lnTo>
                    <a:pt x="4" y="69"/>
                  </a:lnTo>
                  <a:lnTo>
                    <a:pt x="4" y="71"/>
                  </a:lnTo>
                  <a:lnTo>
                    <a:pt x="4" y="69"/>
                  </a:lnTo>
                  <a:lnTo>
                    <a:pt x="6" y="69"/>
                  </a:lnTo>
                  <a:lnTo>
                    <a:pt x="6" y="71"/>
                  </a:lnTo>
                  <a:lnTo>
                    <a:pt x="8" y="71"/>
                  </a:lnTo>
                  <a:lnTo>
                    <a:pt x="8" y="69"/>
                  </a:lnTo>
                  <a:lnTo>
                    <a:pt x="9" y="69"/>
                  </a:lnTo>
                  <a:lnTo>
                    <a:pt x="9" y="68"/>
                  </a:lnTo>
                  <a:lnTo>
                    <a:pt x="11" y="68"/>
                  </a:lnTo>
                  <a:lnTo>
                    <a:pt x="13" y="68"/>
                  </a:lnTo>
                  <a:lnTo>
                    <a:pt x="15" y="68"/>
                  </a:lnTo>
                  <a:lnTo>
                    <a:pt x="17" y="68"/>
                  </a:lnTo>
                  <a:lnTo>
                    <a:pt x="15" y="66"/>
                  </a:lnTo>
                  <a:lnTo>
                    <a:pt x="17" y="66"/>
                  </a:lnTo>
                  <a:lnTo>
                    <a:pt x="15" y="66"/>
                  </a:lnTo>
                  <a:lnTo>
                    <a:pt x="15" y="64"/>
                  </a:lnTo>
                  <a:lnTo>
                    <a:pt x="15" y="62"/>
                  </a:lnTo>
                  <a:lnTo>
                    <a:pt x="15" y="60"/>
                  </a:lnTo>
                  <a:lnTo>
                    <a:pt x="15" y="58"/>
                  </a:lnTo>
                  <a:lnTo>
                    <a:pt x="15" y="57"/>
                  </a:lnTo>
                  <a:lnTo>
                    <a:pt x="13" y="57"/>
                  </a:lnTo>
                  <a:lnTo>
                    <a:pt x="13" y="55"/>
                  </a:lnTo>
                  <a:lnTo>
                    <a:pt x="11" y="55"/>
                  </a:lnTo>
                  <a:lnTo>
                    <a:pt x="13" y="55"/>
                  </a:lnTo>
                  <a:lnTo>
                    <a:pt x="13" y="53"/>
                  </a:lnTo>
                  <a:lnTo>
                    <a:pt x="15" y="53"/>
                  </a:lnTo>
                  <a:lnTo>
                    <a:pt x="15" y="51"/>
                  </a:lnTo>
                  <a:lnTo>
                    <a:pt x="15" y="49"/>
                  </a:lnTo>
                  <a:lnTo>
                    <a:pt x="17" y="49"/>
                  </a:lnTo>
                  <a:lnTo>
                    <a:pt x="19" y="49"/>
                  </a:lnTo>
                  <a:lnTo>
                    <a:pt x="19" y="48"/>
                  </a:lnTo>
                  <a:lnTo>
                    <a:pt x="19" y="46"/>
                  </a:lnTo>
                  <a:lnTo>
                    <a:pt x="19" y="44"/>
                  </a:lnTo>
                  <a:lnTo>
                    <a:pt x="17" y="44"/>
                  </a:lnTo>
                  <a:lnTo>
                    <a:pt x="17" y="42"/>
                  </a:lnTo>
                  <a:lnTo>
                    <a:pt x="19" y="42"/>
                  </a:lnTo>
                  <a:lnTo>
                    <a:pt x="19" y="40"/>
                  </a:lnTo>
                  <a:lnTo>
                    <a:pt x="17" y="40"/>
                  </a:lnTo>
                  <a:lnTo>
                    <a:pt x="17" y="38"/>
                  </a:lnTo>
                  <a:lnTo>
                    <a:pt x="19" y="37"/>
                  </a:lnTo>
                  <a:lnTo>
                    <a:pt x="19" y="35"/>
                  </a:lnTo>
                  <a:lnTo>
                    <a:pt x="20" y="35"/>
                  </a:lnTo>
                  <a:lnTo>
                    <a:pt x="19" y="33"/>
                  </a:lnTo>
                  <a:lnTo>
                    <a:pt x="19" y="31"/>
                  </a:lnTo>
                  <a:lnTo>
                    <a:pt x="20" y="31"/>
                  </a:lnTo>
                  <a:lnTo>
                    <a:pt x="22" y="31"/>
                  </a:lnTo>
                  <a:lnTo>
                    <a:pt x="24" y="31"/>
                  </a:lnTo>
                  <a:lnTo>
                    <a:pt x="22" y="29"/>
                  </a:lnTo>
                  <a:lnTo>
                    <a:pt x="24" y="29"/>
                  </a:lnTo>
                  <a:lnTo>
                    <a:pt x="26" y="29"/>
                  </a:lnTo>
                  <a:lnTo>
                    <a:pt x="24" y="27"/>
                  </a:lnTo>
                  <a:lnTo>
                    <a:pt x="26" y="27"/>
                  </a:lnTo>
                  <a:lnTo>
                    <a:pt x="24" y="27"/>
                  </a:lnTo>
                  <a:lnTo>
                    <a:pt x="24" y="26"/>
                  </a:lnTo>
                  <a:lnTo>
                    <a:pt x="26" y="26"/>
                  </a:lnTo>
                  <a:lnTo>
                    <a:pt x="24" y="26"/>
                  </a:lnTo>
                  <a:lnTo>
                    <a:pt x="26" y="26"/>
                  </a:lnTo>
                  <a:lnTo>
                    <a:pt x="26" y="24"/>
                  </a:lnTo>
                  <a:lnTo>
                    <a:pt x="28" y="24"/>
                  </a:lnTo>
                  <a:lnTo>
                    <a:pt x="28" y="26"/>
                  </a:lnTo>
                  <a:lnTo>
                    <a:pt x="30" y="24"/>
                  </a:lnTo>
                  <a:lnTo>
                    <a:pt x="30" y="26"/>
                  </a:lnTo>
                  <a:lnTo>
                    <a:pt x="31" y="26"/>
                  </a:lnTo>
                  <a:lnTo>
                    <a:pt x="33" y="27"/>
                  </a:lnTo>
                  <a:lnTo>
                    <a:pt x="31" y="27"/>
                  </a:lnTo>
                  <a:lnTo>
                    <a:pt x="33" y="27"/>
                  </a:lnTo>
                  <a:lnTo>
                    <a:pt x="35" y="27"/>
                  </a:lnTo>
                  <a:lnTo>
                    <a:pt x="37" y="27"/>
                  </a:lnTo>
                  <a:lnTo>
                    <a:pt x="39" y="27"/>
                  </a:lnTo>
                  <a:lnTo>
                    <a:pt x="41" y="27"/>
                  </a:lnTo>
                  <a:lnTo>
                    <a:pt x="42" y="27"/>
                  </a:lnTo>
                  <a:lnTo>
                    <a:pt x="44" y="27"/>
                  </a:lnTo>
                  <a:lnTo>
                    <a:pt x="44" y="29"/>
                  </a:lnTo>
                  <a:lnTo>
                    <a:pt x="44" y="27"/>
                  </a:lnTo>
                  <a:lnTo>
                    <a:pt x="46" y="27"/>
                  </a:lnTo>
                  <a:lnTo>
                    <a:pt x="46" y="26"/>
                  </a:lnTo>
                  <a:lnTo>
                    <a:pt x="48" y="26"/>
                  </a:lnTo>
                  <a:lnTo>
                    <a:pt x="50" y="26"/>
                  </a:lnTo>
                  <a:lnTo>
                    <a:pt x="51" y="26"/>
                  </a:lnTo>
                  <a:lnTo>
                    <a:pt x="53" y="26"/>
                  </a:lnTo>
                  <a:lnTo>
                    <a:pt x="53" y="24"/>
                  </a:lnTo>
                  <a:lnTo>
                    <a:pt x="55" y="24"/>
                  </a:lnTo>
                  <a:lnTo>
                    <a:pt x="57" y="26"/>
                  </a:lnTo>
                  <a:lnTo>
                    <a:pt x="59" y="26"/>
                  </a:lnTo>
                  <a:lnTo>
                    <a:pt x="59" y="24"/>
                  </a:lnTo>
                  <a:lnTo>
                    <a:pt x="61" y="24"/>
                  </a:lnTo>
                  <a:lnTo>
                    <a:pt x="61" y="22"/>
                  </a:lnTo>
                  <a:lnTo>
                    <a:pt x="61" y="20"/>
                  </a:lnTo>
                  <a:lnTo>
                    <a:pt x="61" y="18"/>
                  </a:lnTo>
                  <a:lnTo>
                    <a:pt x="61" y="16"/>
                  </a:lnTo>
                  <a:lnTo>
                    <a:pt x="62" y="16"/>
                  </a:lnTo>
                  <a:lnTo>
                    <a:pt x="61" y="16"/>
                  </a:lnTo>
                  <a:lnTo>
                    <a:pt x="61" y="15"/>
                  </a:lnTo>
                  <a:lnTo>
                    <a:pt x="62" y="15"/>
                  </a:lnTo>
                  <a:lnTo>
                    <a:pt x="62" y="13"/>
                  </a:lnTo>
                  <a:lnTo>
                    <a:pt x="64" y="13"/>
                  </a:lnTo>
                  <a:lnTo>
                    <a:pt x="66" y="13"/>
                  </a:lnTo>
                  <a:lnTo>
                    <a:pt x="68" y="13"/>
                  </a:lnTo>
                  <a:lnTo>
                    <a:pt x="70" y="13"/>
                  </a:lnTo>
                  <a:lnTo>
                    <a:pt x="72" y="15"/>
                  </a:lnTo>
                  <a:lnTo>
                    <a:pt x="73" y="15"/>
                  </a:lnTo>
                  <a:lnTo>
                    <a:pt x="73" y="13"/>
                  </a:lnTo>
                  <a:lnTo>
                    <a:pt x="75" y="13"/>
                  </a:lnTo>
                  <a:lnTo>
                    <a:pt x="77" y="13"/>
                  </a:lnTo>
                  <a:lnTo>
                    <a:pt x="77" y="11"/>
                  </a:lnTo>
                  <a:lnTo>
                    <a:pt x="79" y="11"/>
                  </a:lnTo>
                  <a:lnTo>
                    <a:pt x="79" y="9"/>
                  </a:lnTo>
                  <a:lnTo>
                    <a:pt x="81" y="9"/>
                  </a:lnTo>
                  <a:lnTo>
                    <a:pt x="79" y="9"/>
                  </a:lnTo>
                  <a:lnTo>
                    <a:pt x="79" y="7"/>
                  </a:lnTo>
                  <a:lnTo>
                    <a:pt x="79" y="5"/>
                  </a:lnTo>
                  <a:lnTo>
                    <a:pt x="77" y="5"/>
                  </a:lnTo>
                  <a:lnTo>
                    <a:pt x="77" y="4"/>
                  </a:lnTo>
                  <a:lnTo>
                    <a:pt x="77" y="2"/>
                  </a:lnTo>
                  <a:lnTo>
                    <a:pt x="77" y="4"/>
                  </a:lnTo>
                  <a:lnTo>
                    <a:pt x="79" y="4"/>
                  </a:lnTo>
                  <a:lnTo>
                    <a:pt x="81" y="4"/>
                  </a:lnTo>
                  <a:lnTo>
                    <a:pt x="82" y="5"/>
                  </a:lnTo>
                  <a:lnTo>
                    <a:pt x="82" y="4"/>
                  </a:lnTo>
                  <a:lnTo>
                    <a:pt x="84" y="5"/>
                  </a:lnTo>
                  <a:lnTo>
                    <a:pt x="86" y="4"/>
                  </a:lnTo>
                  <a:lnTo>
                    <a:pt x="88" y="4"/>
                  </a:lnTo>
                  <a:lnTo>
                    <a:pt x="88" y="5"/>
                  </a:lnTo>
                  <a:lnTo>
                    <a:pt x="90" y="4"/>
                  </a:lnTo>
                  <a:lnTo>
                    <a:pt x="90" y="2"/>
                  </a:lnTo>
                  <a:lnTo>
                    <a:pt x="92" y="2"/>
                  </a:lnTo>
                  <a:lnTo>
                    <a:pt x="92" y="0"/>
                  </a:lnTo>
                  <a:lnTo>
                    <a:pt x="93" y="0"/>
                  </a:lnTo>
                  <a:lnTo>
                    <a:pt x="95" y="0"/>
                  </a:lnTo>
                  <a:lnTo>
                    <a:pt x="95" y="2"/>
                  </a:lnTo>
                  <a:lnTo>
                    <a:pt x="95" y="0"/>
                  </a:lnTo>
                  <a:lnTo>
                    <a:pt x="95" y="2"/>
                  </a:lnTo>
                  <a:lnTo>
                    <a:pt x="97" y="2"/>
                  </a:lnTo>
                  <a:lnTo>
                    <a:pt x="95" y="2"/>
                  </a:lnTo>
                  <a:lnTo>
                    <a:pt x="97" y="2"/>
                  </a:lnTo>
                  <a:lnTo>
                    <a:pt x="97" y="4"/>
                  </a:lnTo>
                  <a:lnTo>
                    <a:pt x="97" y="2"/>
                  </a:lnTo>
                  <a:lnTo>
                    <a:pt x="97" y="4"/>
                  </a:lnTo>
                  <a:lnTo>
                    <a:pt x="99" y="4"/>
                  </a:lnTo>
                  <a:lnTo>
                    <a:pt x="97" y="4"/>
                  </a:lnTo>
                  <a:lnTo>
                    <a:pt x="99" y="4"/>
                  </a:lnTo>
                  <a:lnTo>
                    <a:pt x="97" y="4"/>
                  </a:lnTo>
                  <a:lnTo>
                    <a:pt x="99" y="4"/>
                  </a:lnTo>
                  <a:lnTo>
                    <a:pt x="99" y="5"/>
                  </a:lnTo>
                  <a:lnTo>
                    <a:pt x="99" y="7"/>
                  </a:lnTo>
                  <a:lnTo>
                    <a:pt x="101" y="7"/>
                  </a:lnTo>
                  <a:lnTo>
                    <a:pt x="103" y="7"/>
                  </a:lnTo>
                  <a:lnTo>
                    <a:pt x="101" y="5"/>
                  </a:lnTo>
                  <a:lnTo>
                    <a:pt x="103" y="5"/>
                  </a:lnTo>
                  <a:lnTo>
                    <a:pt x="104" y="5"/>
                  </a:lnTo>
                  <a:lnTo>
                    <a:pt x="104" y="4"/>
                  </a:lnTo>
                  <a:lnTo>
                    <a:pt x="104" y="2"/>
                  </a:lnTo>
                  <a:lnTo>
                    <a:pt x="106" y="2"/>
                  </a:lnTo>
                  <a:lnTo>
                    <a:pt x="108" y="2"/>
                  </a:lnTo>
                  <a:lnTo>
                    <a:pt x="108" y="4"/>
                  </a:lnTo>
                  <a:lnTo>
                    <a:pt x="110" y="4"/>
                  </a:lnTo>
                  <a:lnTo>
                    <a:pt x="110" y="5"/>
                  </a:lnTo>
                  <a:lnTo>
                    <a:pt x="110" y="7"/>
                  </a:lnTo>
                  <a:lnTo>
                    <a:pt x="112" y="7"/>
                  </a:lnTo>
                  <a:lnTo>
                    <a:pt x="112" y="9"/>
                  </a:lnTo>
                  <a:lnTo>
                    <a:pt x="114" y="9"/>
                  </a:lnTo>
                  <a:lnTo>
                    <a:pt x="114" y="11"/>
                  </a:lnTo>
                  <a:lnTo>
                    <a:pt x="115" y="11"/>
                  </a:lnTo>
                  <a:lnTo>
                    <a:pt x="115" y="13"/>
                  </a:lnTo>
                  <a:lnTo>
                    <a:pt x="115" y="15"/>
                  </a:lnTo>
                  <a:lnTo>
                    <a:pt x="115" y="16"/>
                  </a:lnTo>
                  <a:lnTo>
                    <a:pt x="115" y="18"/>
                  </a:lnTo>
                  <a:lnTo>
                    <a:pt x="114" y="18"/>
                  </a:lnTo>
                  <a:lnTo>
                    <a:pt x="114" y="20"/>
                  </a:lnTo>
                  <a:lnTo>
                    <a:pt x="114" y="22"/>
                  </a:lnTo>
                  <a:lnTo>
                    <a:pt x="112" y="22"/>
                  </a:lnTo>
                  <a:lnTo>
                    <a:pt x="112" y="24"/>
                  </a:lnTo>
                  <a:lnTo>
                    <a:pt x="110" y="24"/>
                  </a:lnTo>
                  <a:lnTo>
                    <a:pt x="110" y="26"/>
                  </a:lnTo>
                  <a:lnTo>
                    <a:pt x="112" y="27"/>
                  </a:lnTo>
                  <a:lnTo>
                    <a:pt x="112" y="29"/>
                  </a:lnTo>
                  <a:lnTo>
                    <a:pt x="112" y="31"/>
                  </a:lnTo>
                  <a:lnTo>
                    <a:pt x="114" y="31"/>
                  </a:lnTo>
                  <a:lnTo>
                    <a:pt x="114" y="33"/>
                  </a:lnTo>
                  <a:lnTo>
                    <a:pt x="114" y="35"/>
                  </a:lnTo>
                  <a:lnTo>
                    <a:pt x="115" y="35"/>
                  </a:lnTo>
                  <a:lnTo>
                    <a:pt x="117" y="35"/>
                  </a:lnTo>
                  <a:lnTo>
                    <a:pt x="117" y="33"/>
                  </a:lnTo>
                  <a:lnTo>
                    <a:pt x="119" y="33"/>
                  </a:lnTo>
                  <a:lnTo>
                    <a:pt x="121" y="33"/>
                  </a:lnTo>
                  <a:lnTo>
                    <a:pt x="121" y="35"/>
                  </a:lnTo>
                  <a:lnTo>
                    <a:pt x="123" y="35"/>
                  </a:lnTo>
                  <a:lnTo>
                    <a:pt x="124" y="35"/>
                  </a:lnTo>
                  <a:lnTo>
                    <a:pt x="126" y="31"/>
                  </a:lnTo>
                  <a:lnTo>
                    <a:pt x="128" y="31"/>
                  </a:lnTo>
                  <a:lnTo>
                    <a:pt x="128" y="29"/>
                  </a:lnTo>
                  <a:lnTo>
                    <a:pt x="130" y="31"/>
                  </a:lnTo>
                  <a:lnTo>
                    <a:pt x="130" y="29"/>
                  </a:lnTo>
                  <a:lnTo>
                    <a:pt x="132" y="29"/>
                  </a:lnTo>
                  <a:lnTo>
                    <a:pt x="134" y="29"/>
                  </a:lnTo>
                  <a:lnTo>
                    <a:pt x="134" y="31"/>
                  </a:lnTo>
                  <a:lnTo>
                    <a:pt x="135" y="31"/>
                  </a:lnTo>
                  <a:lnTo>
                    <a:pt x="135" y="33"/>
                  </a:lnTo>
                  <a:lnTo>
                    <a:pt x="137" y="31"/>
                  </a:lnTo>
                  <a:lnTo>
                    <a:pt x="139" y="31"/>
                  </a:lnTo>
                  <a:lnTo>
                    <a:pt x="141" y="31"/>
                  </a:lnTo>
                  <a:lnTo>
                    <a:pt x="141" y="33"/>
                  </a:lnTo>
                  <a:lnTo>
                    <a:pt x="141" y="35"/>
                  </a:lnTo>
                  <a:lnTo>
                    <a:pt x="139" y="35"/>
                  </a:lnTo>
                  <a:lnTo>
                    <a:pt x="139" y="37"/>
                  </a:lnTo>
                  <a:lnTo>
                    <a:pt x="139" y="38"/>
                  </a:lnTo>
                  <a:lnTo>
                    <a:pt x="139" y="40"/>
                  </a:lnTo>
                  <a:lnTo>
                    <a:pt x="141" y="40"/>
                  </a:lnTo>
                  <a:lnTo>
                    <a:pt x="139" y="42"/>
                  </a:lnTo>
                  <a:lnTo>
                    <a:pt x="141" y="42"/>
                  </a:lnTo>
                  <a:lnTo>
                    <a:pt x="141" y="44"/>
                  </a:lnTo>
                  <a:lnTo>
                    <a:pt x="141" y="46"/>
                  </a:lnTo>
                  <a:lnTo>
                    <a:pt x="141" y="48"/>
                  </a:lnTo>
                  <a:lnTo>
                    <a:pt x="141" y="49"/>
                  </a:lnTo>
                  <a:lnTo>
                    <a:pt x="143" y="49"/>
                  </a:lnTo>
                  <a:lnTo>
                    <a:pt x="145" y="49"/>
                  </a:lnTo>
                  <a:lnTo>
                    <a:pt x="145" y="51"/>
                  </a:lnTo>
                  <a:lnTo>
                    <a:pt x="145" y="53"/>
                  </a:lnTo>
                  <a:lnTo>
                    <a:pt x="143" y="53"/>
                  </a:lnTo>
                  <a:lnTo>
                    <a:pt x="143" y="55"/>
                  </a:lnTo>
                  <a:lnTo>
                    <a:pt x="141" y="55"/>
                  </a:lnTo>
                  <a:lnTo>
                    <a:pt x="141" y="57"/>
                  </a:lnTo>
                  <a:lnTo>
                    <a:pt x="141" y="58"/>
                  </a:lnTo>
                  <a:lnTo>
                    <a:pt x="141" y="60"/>
                  </a:lnTo>
                  <a:lnTo>
                    <a:pt x="141" y="62"/>
                  </a:lnTo>
                  <a:lnTo>
                    <a:pt x="139" y="62"/>
                  </a:lnTo>
                  <a:lnTo>
                    <a:pt x="141" y="62"/>
                  </a:lnTo>
                  <a:lnTo>
                    <a:pt x="141" y="64"/>
                  </a:lnTo>
                  <a:lnTo>
                    <a:pt x="141" y="66"/>
                  </a:lnTo>
                  <a:lnTo>
                    <a:pt x="139" y="66"/>
                  </a:lnTo>
                  <a:lnTo>
                    <a:pt x="137" y="66"/>
                  </a:lnTo>
                  <a:lnTo>
                    <a:pt x="137" y="68"/>
                  </a:lnTo>
                  <a:lnTo>
                    <a:pt x="139" y="68"/>
                  </a:lnTo>
                  <a:lnTo>
                    <a:pt x="137" y="68"/>
                  </a:lnTo>
                  <a:lnTo>
                    <a:pt x="137" y="69"/>
                  </a:lnTo>
                  <a:lnTo>
                    <a:pt x="135" y="69"/>
                  </a:lnTo>
                  <a:lnTo>
                    <a:pt x="135" y="71"/>
                  </a:lnTo>
                  <a:lnTo>
                    <a:pt x="134" y="71"/>
                  </a:lnTo>
                  <a:lnTo>
                    <a:pt x="134" y="73"/>
                  </a:lnTo>
                  <a:lnTo>
                    <a:pt x="135" y="73"/>
                  </a:lnTo>
                  <a:lnTo>
                    <a:pt x="135" y="75"/>
                  </a:lnTo>
                  <a:lnTo>
                    <a:pt x="137" y="75"/>
                  </a:lnTo>
                  <a:lnTo>
                    <a:pt x="139" y="77"/>
                  </a:lnTo>
                  <a:lnTo>
                    <a:pt x="137" y="77"/>
                  </a:lnTo>
                  <a:lnTo>
                    <a:pt x="137" y="79"/>
                  </a:lnTo>
                  <a:lnTo>
                    <a:pt x="137" y="80"/>
                  </a:lnTo>
                  <a:lnTo>
                    <a:pt x="139" y="80"/>
                  </a:lnTo>
                  <a:lnTo>
                    <a:pt x="137" y="82"/>
                  </a:lnTo>
                  <a:lnTo>
                    <a:pt x="137" y="84"/>
                  </a:lnTo>
                  <a:lnTo>
                    <a:pt x="137" y="86"/>
                  </a:lnTo>
                  <a:lnTo>
                    <a:pt x="139" y="86"/>
                  </a:lnTo>
                  <a:lnTo>
                    <a:pt x="137" y="88"/>
                  </a:lnTo>
                  <a:lnTo>
                    <a:pt x="135" y="88"/>
                  </a:lnTo>
                  <a:lnTo>
                    <a:pt x="135" y="90"/>
                  </a:lnTo>
                  <a:lnTo>
                    <a:pt x="135" y="91"/>
                  </a:lnTo>
                  <a:lnTo>
                    <a:pt x="134" y="91"/>
                  </a:lnTo>
                  <a:lnTo>
                    <a:pt x="132" y="91"/>
                  </a:lnTo>
                  <a:lnTo>
                    <a:pt x="132" y="93"/>
                  </a:lnTo>
                  <a:lnTo>
                    <a:pt x="134" y="93"/>
                  </a:lnTo>
                  <a:lnTo>
                    <a:pt x="134" y="95"/>
                  </a:lnTo>
                  <a:lnTo>
                    <a:pt x="132" y="95"/>
                  </a:lnTo>
                  <a:lnTo>
                    <a:pt x="132" y="97"/>
                  </a:lnTo>
                  <a:lnTo>
                    <a:pt x="132" y="99"/>
                  </a:lnTo>
                  <a:lnTo>
                    <a:pt x="132" y="101"/>
                  </a:lnTo>
                  <a:lnTo>
                    <a:pt x="132" y="102"/>
                  </a:lnTo>
                  <a:lnTo>
                    <a:pt x="130" y="102"/>
                  </a:lnTo>
                  <a:lnTo>
                    <a:pt x="130" y="104"/>
                  </a:lnTo>
                  <a:lnTo>
                    <a:pt x="132" y="104"/>
                  </a:lnTo>
                  <a:lnTo>
                    <a:pt x="134" y="104"/>
                  </a:lnTo>
                  <a:lnTo>
                    <a:pt x="134" y="106"/>
                  </a:lnTo>
                  <a:lnTo>
                    <a:pt x="135" y="106"/>
                  </a:lnTo>
                  <a:lnTo>
                    <a:pt x="135" y="108"/>
                  </a:lnTo>
                  <a:lnTo>
                    <a:pt x="135" y="106"/>
                  </a:lnTo>
                  <a:lnTo>
                    <a:pt x="135" y="108"/>
                  </a:lnTo>
                  <a:lnTo>
                    <a:pt x="135" y="106"/>
                  </a:lnTo>
                  <a:lnTo>
                    <a:pt x="135" y="108"/>
                  </a:lnTo>
                  <a:lnTo>
                    <a:pt x="137" y="108"/>
                  </a:lnTo>
                  <a:lnTo>
                    <a:pt x="137" y="106"/>
                  </a:lnTo>
                  <a:lnTo>
                    <a:pt x="139" y="106"/>
                  </a:lnTo>
                  <a:lnTo>
                    <a:pt x="139" y="104"/>
                  </a:lnTo>
                  <a:lnTo>
                    <a:pt x="141" y="104"/>
                  </a:lnTo>
                  <a:lnTo>
                    <a:pt x="141" y="102"/>
                  </a:lnTo>
                  <a:lnTo>
                    <a:pt x="143" y="102"/>
                  </a:lnTo>
                  <a:lnTo>
                    <a:pt x="143" y="101"/>
                  </a:lnTo>
                  <a:lnTo>
                    <a:pt x="145" y="101"/>
                  </a:lnTo>
                  <a:lnTo>
                    <a:pt x="145" y="99"/>
                  </a:lnTo>
                  <a:lnTo>
                    <a:pt x="146" y="99"/>
                  </a:lnTo>
                  <a:lnTo>
                    <a:pt x="146" y="101"/>
                  </a:lnTo>
                  <a:lnTo>
                    <a:pt x="146" y="99"/>
                  </a:lnTo>
                  <a:lnTo>
                    <a:pt x="146" y="97"/>
                  </a:lnTo>
                  <a:lnTo>
                    <a:pt x="146" y="99"/>
                  </a:lnTo>
                  <a:lnTo>
                    <a:pt x="148" y="99"/>
                  </a:lnTo>
                  <a:lnTo>
                    <a:pt x="148" y="97"/>
                  </a:lnTo>
                  <a:lnTo>
                    <a:pt x="148" y="99"/>
                  </a:lnTo>
                  <a:lnTo>
                    <a:pt x="148" y="97"/>
                  </a:lnTo>
                  <a:lnTo>
                    <a:pt x="150" y="97"/>
                  </a:lnTo>
                  <a:lnTo>
                    <a:pt x="152" y="97"/>
                  </a:lnTo>
                  <a:lnTo>
                    <a:pt x="152" y="95"/>
                  </a:lnTo>
                  <a:lnTo>
                    <a:pt x="152" y="93"/>
                  </a:lnTo>
                  <a:lnTo>
                    <a:pt x="154" y="93"/>
                  </a:lnTo>
                  <a:lnTo>
                    <a:pt x="154" y="91"/>
                  </a:lnTo>
                  <a:lnTo>
                    <a:pt x="155" y="91"/>
                  </a:lnTo>
                  <a:lnTo>
                    <a:pt x="157" y="91"/>
                  </a:lnTo>
                  <a:lnTo>
                    <a:pt x="157" y="90"/>
                  </a:lnTo>
                  <a:lnTo>
                    <a:pt x="157" y="88"/>
                  </a:lnTo>
                  <a:lnTo>
                    <a:pt x="159" y="88"/>
                  </a:lnTo>
                  <a:lnTo>
                    <a:pt x="159" y="86"/>
                  </a:lnTo>
                  <a:lnTo>
                    <a:pt x="161" y="86"/>
                  </a:lnTo>
                  <a:lnTo>
                    <a:pt x="163" y="88"/>
                  </a:lnTo>
                  <a:lnTo>
                    <a:pt x="165" y="86"/>
                  </a:lnTo>
                  <a:lnTo>
                    <a:pt x="165" y="84"/>
                  </a:lnTo>
                  <a:lnTo>
                    <a:pt x="166" y="84"/>
                  </a:lnTo>
                  <a:lnTo>
                    <a:pt x="168" y="84"/>
                  </a:lnTo>
                  <a:lnTo>
                    <a:pt x="168" y="82"/>
                  </a:lnTo>
                  <a:lnTo>
                    <a:pt x="168" y="80"/>
                  </a:lnTo>
                  <a:lnTo>
                    <a:pt x="170" y="80"/>
                  </a:lnTo>
                  <a:lnTo>
                    <a:pt x="172" y="80"/>
                  </a:lnTo>
                  <a:lnTo>
                    <a:pt x="174" y="80"/>
                  </a:lnTo>
                  <a:lnTo>
                    <a:pt x="174" y="82"/>
                  </a:lnTo>
                  <a:lnTo>
                    <a:pt x="176" y="84"/>
                  </a:lnTo>
                  <a:lnTo>
                    <a:pt x="176" y="86"/>
                  </a:lnTo>
                  <a:lnTo>
                    <a:pt x="177" y="86"/>
                  </a:lnTo>
                  <a:lnTo>
                    <a:pt x="179" y="86"/>
                  </a:lnTo>
                  <a:lnTo>
                    <a:pt x="179" y="88"/>
                  </a:lnTo>
                  <a:lnTo>
                    <a:pt x="181" y="88"/>
                  </a:lnTo>
                  <a:lnTo>
                    <a:pt x="183" y="90"/>
                  </a:lnTo>
                  <a:lnTo>
                    <a:pt x="185" y="90"/>
                  </a:lnTo>
                  <a:lnTo>
                    <a:pt x="187" y="90"/>
                  </a:lnTo>
                  <a:lnTo>
                    <a:pt x="188" y="90"/>
                  </a:lnTo>
                  <a:lnTo>
                    <a:pt x="188" y="91"/>
                  </a:lnTo>
                  <a:lnTo>
                    <a:pt x="188" y="93"/>
                  </a:lnTo>
                  <a:lnTo>
                    <a:pt x="188" y="95"/>
                  </a:lnTo>
                  <a:lnTo>
                    <a:pt x="190" y="95"/>
                  </a:lnTo>
                  <a:lnTo>
                    <a:pt x="192" y="95"/>
                  </a:lnTo>
                  <a:lnTo>
                    <a:pt x="192" y="93"/>
                  </a:lnTo>
                  <a:lnTo>
                    <a:pt x="194" y="93"/>
                  </a:lnTo>
                  <a:lnTo>
                    <a:pt x="194" y="91"/>
                  </a:lnTo>
                  <a:lnTo>
                    <a:pt x="196" y="91"/>
                  </a:lnTo>
                  <a:lnTo>
                    <a:pt x="197" y="90"/>
                  </a:lnTo>
                  <a:lnTo>
                    <a:pt x="199" y="90"/>
                  </a:lnTo>
                  <a:lnTo>
                    <a:pt x="199" y="88"/>
                  </a:lnTo>
                  <a:lnTo>
                    <a:pt x="201" y="88"/>
                  </a:lnTo>
                  <a:lnTo>
                    <a:pt x="203" y="88"/>
                  </a:lnTo>
                  <a:lnTo>
                    <a:pt x="203" y="90"/>
                  </a:lnTo>
                  <a:lnTo>
                    <a:pt x="205" y="90"/>
                  </a:lnTo>
                  <a:lnTo>
                    <a:pt x="205" y="88"/>
                  </a:lnTo>
                  <a:lnTo>
                    <a:pt x="207" y="88"/>
                  </a:lnTo>
                  <a:lnTo>
                    <a:pt x="207" y="86"/>
                  </a:lnTo>
                  <a:lnTo>
                    <a:pt x="205" y="86"/>
                  </a:lnTo>
                  <a:lnTo>
                    <a:pt x="205" y="84"/>
                  </a:lnTo>
                  <a:lnTo>
                    <a:pt x="207" y="84"/>
                  </a:lnTo>
                  <a:lnTo>
                    <a:pt x="207" y="82"/>
                  </a:lnTo>
                  <a:lnTo>
                    <a:pt x="208" y="82"/>
                  </a:lnTo>
                  <a:lnTo>
                    <a:pt x="208" y="80"/>
                  </a:lnTo>
                  <a:lnTo>
                    <a:pt x="208" y="79"/>
                  </a:lnTo>
                  <a:lnTo>
                    <a:pt x="210" y="79"/>
                  </a:lnTo>
                  <a:lnTo>
                    <a:pt x="212" y="79"/>
                  </a:lnTo>
                  <a:lnTo>
                    <a:pt x="214" y="79"/>
                  </a:lnTo>
                  <a:lnTo>
                    <a:pt x="214" y="77"/>
                  </a:lnTo>
                  <a:lnTo>
                    <a:pt x="212" y="77"/>
                  </a:lnTo>
                  <a:lnTo>
                    <a:pt x="212" y="75"/>
                  </a:lnTo>
                  <a:lnTo>
                    <a:pt x="212" y="73"/>
                  </a:lnTo>
                  <a:lnTo>
                    <a:pt x="214" y="73"/>
                  </a:lnTo>
                  <a:lnTo>
                    <a:pt x="216" y="73"/>
                  </a:lnTo>
                  <a:lnTo>
                    <a:pt x="218" y="73"/>
                  </a:lnTo>
                  <a:lnTo>
                    <a:pt x="219" y="73"/>
                  </a:lnTo>
                  <a:lnTo>
                    <a:pt x="221" y="73"/>
                  </a:lnTo>
                  <a:lnTo>
                    <a:pt x="223" y="73"/>
                  </a:lnTo>
                  <a:lnTo>
                    <a:pt x="225" y="73"/>
                  </a:lnTo>
                  <a:lnTo>
                    <a:pt x="227" y="75"/>
                  </a:lnTo>
                  <a:lnTo>
                    <a:pt x="227" y="77"/>
                  </a:lnTo>
                  <a:lnTo>
                    <a:pt x="228" y="77"/>
                  </a:lnTo>
                  <a:lnTo>
                    <a:pt x="230" y="77"/>
                  </a:lnTo>
                  <a:lnTo>
                    <a:pt x="232" y="77"/>
                  </a:lnTo>
                  <a:lnTo>
                    <a:pt x="234" y="79"/>
                  </a:lnTo>
                  <a:lnTo>
                    <a:pt x="236" y="77"/>
                  </a:lnTo>
                  <a:lnTo>
                    <a:pt x="238" y="77"/>
                  </a:lnTo>
                  <a:lnTo>
                    <a:pt x="239" y="79"/>
                  </a:lnTo>
                  <a:lnTo>
                    <a:pt x="241" y="80"/>
                  </a:lnTo>
                  <a:lnTo>
                    <a:pt x="241" y="82"/>
                  </a:lnTo>
                  <a:lnTo>
                    <a:pt x="241" y="84"/>
                  </a:lnTo>
                  <a:lnTo>
                    <a:pt x="243" y="84"/>
                  </a:lnTo>
                  <a:lnTo>
                    <a:pt x="243" y="86"/>
                  </a:lnTo>
                  <a:lnTo>
                    <a:pt x="245" y="86"/>
                  </a:lnTo>
                  <a:lnTo>
                    <a:pt x="247" y="90"/>
                  </a:lnTo>
                  <a:lnTo>
                    <a:pt x="249" y="91"/>
                  </a:lnTo>
                  <a:lnTo>
                    <a:pt x="249" y="93"/>
                  </a:lnTo>
                  <a:lnTo>
                    <a:pt x="250" y="93"/>
                  </a:lnTo>
                  <a:lnTo>
                    <a:pt x="250" y="95"/>
                  </a:lnTo>
                  <a:lnTo>
                    <a:pt x="252" y="95"/>
                  </a:lnTo>
                  <a:lnTo>
                    <a:pt x="252" y="97"/>
                  </a:lnTo>
                  <a:lnTo>
                    <a:pt x="252" y="99"/>
                  </a:lnTo>
                  <a:lnTo>
                    <a:pt x="254" y="99"/>
                  </a:lnTo>
                  <a:lnTo>
                    <a:pt x="256" y="101"/>
                  </a:lnTo>
                  <a:lnTo>
                    <a:pt x="256" y="102"/>
                  </a:lnTo>
                  <a:lnTo>
                    <a:pt x="258" y="102"/>
                  </a:lnTo>
                  <a:lnTo>
                    <a:pt x="261" y="104"/>
                  </a:lnTo>
                  <a:lnTo>
                    <a:pt x="263" y="104"/>
                  </a:lnTo>
                  <a:lnTo>
                    <a:pt x="263" y="106"/>
                  </a:lnTo>
                  <a:lnTo>
                    <a:pt x="265" y="106"/>
                  </a:lnTo>
                  <a:lnTo>
                    <a:pt x="265" y="108"/>
                  </a:lnTo>
                  <a:lnTo>
                    <a:pt x="267" y="110"/>
                  </a:lnTo>
                  <a:lnTo>
                    <a:pt x="267" y="111"/>
                  </a:lnTo>
                  <a:lnTo>
                    <a:pt x="267" y="113"/>
                  </a:lnTo>
                  <a:lnTo>
                    <a:pt x="267" y="115"/>
                  </a:lnTo>
                  <a:lnTo>
                    <a:pt x="267" y="117"/>
                  </a:lnTo>
                  <a:lnTo>
                    <a:pt x="267" y="119"/>
                  </a:lnTo>
                  <a:lnTo>
                    <a:pt x="267" y="121"/>
                  </a:lnTo>
                  <a:lnTo>
                    <a:pt x="265" y="122"/>
                  </a:lnTo>
                  <a:lnTo>
                    <a:pt x="265" y="124"/>
                  </a:lnTo>
                  <a:lnTo>
                    <a:pt x="265" y="126"/>
                  </a:lnTo>
                  <a:lnTo>
                    <a:pt x="265" y="128"/>
                  </a:lnTo>
                  <a:lnTo>
                    <a:pt x="265" y="130"/>
                  </a:lnTo>
                  <a:lnTo>
                    <a:pt x="267" y="130"/>
                  </a:lnTo>
                  <a:lnTo>
                    <a:pt x="265" y="130"/>
                  </a:lnTo>
                  <a:lnTo>
                    <a:pt x="265" y="132"/>
                  </a:lnTo>
                  <a:lnTo>
                    <a:pt x="265" y="133"/>
                  </a:lnTo>
                  <a:lnTo>
                    <a:pt x="267" y="135"/>
                  </a:lnTo>
                  <a:lnTo>
                    <a:pt x="265" y="135"/>
                  </a:lnTo>
                  <a:lnTo>
                    <a:pt x="265" y="137"/>
                  </a:lnTo>
                  <a:lnTo>
                    <a:pt x="265" y="139"/>
                  </a:lnTo>
                  <a:lnTo>
                    <a:pt x="265" y="141"/>
                  </a:lnTo>
                  <a:lnTo>
                    <a:pt x="267" y="143"/>
                  </a:lnTo>
                  <a:lnTo>
                    <a:pt x="269" y="144"/>
                  </a:lnTo>
                  <a:lnTo>
                    <a:pt x="270" y="146"/>
                  </a:lnTo>
                  <a:lnTo>
                    <a:pt x="270" y="148"/>
                  </a:lnTo>
                  <a:lnTo>
                    <a:pt x="272" y="148"/>
                  </a:lnTo>
                  <a:lnTo>
                    <a:pt x="272" y="150"/>
                  </a:lnTo>
                  <a:lnTo>
                    <a:pt x="274" y="150"/>
                  </a:lnTo>
                  <a:lnTo>
                    <a:pt x="274" y="152"/>
                  </a:lnTo>
                  <a:lnTo>
                    <a:pt x="276" y="152"/>
                  </a:lnTo>
                  <a:lnTo>
                    <a:pt x="274" y="152"/>
                  </a:lnTo>
                  <a:lnTo>
                    <a:pt x="274" y="154"/>
                  </a:lnTo>
                  <a:lnTo>
                    <a:pt x="276" y="155"/>
                  </a:lnTo>
                  <a:lnTo>
                    <a:pt x="276" y="157"/>
                  </a:lnTo>
                  <a:lnTo>
                    <a:pt x="278" y="157"/>
                  </a:lnTo>
                  <a:lnTo>
                    <a:pt x="280" y="157"/>
                  </a:lnTo>
                  <a:lnTo>
                    <a:pt x="281" y="157"/>
                  </a:lnTo>
                  <a:lnTo>
                    <a:pt x="281" y="159"/>
                  </a:lnTo>
                  <a:lnTo>
                    <a:pt x="283" y="159"/>
                  </a:lnTo>
                  <a:lnTo>
                    <a:pt x="285" y="159"/>
                  </a:lnTo>
                  <a:lnTo>
                    <a:pt x="287" y="159"/>
                  </a:lnTo>
                  <a:lnTo>
                    <a:pt x="289" y="159"/>
                  </a:lnTo>
                  <a:lnTo>
                    <a:pt x="289" y="161"/>
                  </a:lnTo>
                  <a:lnTo>
                    <a:pt x="287" y="161"/>
                  </a:lnTo>
                  <a:lnTo>
                    <a:pt x="287" y="163"/>
                  </a:lnTo>
                  <a:lnTo>
                    <a:pt x="287" y="164"/>
                  </a:lnTo>
                  <a:lnTo>
                    <a:pt x="289" y="166"/>
                  </a:lnTo>
                  <a:lnTo>
                    <a:pt x="289" y="168"/>
                  </a:lnTo>
                  <a:lnTo>
                    <a:pt x="291" y="168"/>
                  </a:lnTo>
                  <a:lnTo>
                    <a:pt x="291" y="170"/>
                  </a:lnTo>
                  <a:lnTo>
                    <a:pt x="291" y="168"/>
                  </a:lnTo>
                  <a:lnTo>
                    <a:pt x="292" y="168"/>
                  </a:lnTo>
                  <a:lnTo>
                    <a:pt x="294" y="168"/>
                  </a:lnTo>
                  <a:lnTo>
                    <a:pt x="294" y="170"/>
                  </a:lnTo>
                  <a:lnTo>
                    <a:pt x="296" y="170"/>
                  </a:lnTo>
                  <a:lnTo>
                    <a:pt x="296" y="172"/>
                  </a:lnTo>
                  <a:lnTo>
                    <a:pt x="298" y="172"/>
                  </a:lnTo>
                  <a:lnTo>
                    <a:pt x="298" y="174"/>
                  </a:lnTo>
                  <a:lnTo>
                    <a:pt x="296" y="174"/>
                  </a:lnTo>
                  <a:lnTo>
                    <a:pt x="296" y="175"/>
                  </a:lnTo>
                  <a:lnTo>
                    <a:pt x="296" y="177"/>
                  </a:lnTo>
                  <a:lnTo>
                    <a:pt x="296" y="179"/>
                  </a:lnTo>
                  <a:lnTo>
                    <a:pt x="296" y="181"/>
                  </a:lnTo>
                  <a:lnTo>
                    <a:pt x="294" y="181"/>
                  </a:lnTo>
                  <a:lnTo>
                    <a:pt x="292" y="181"/>
                  </a:lnTo>
                  <a:lnTo>
                    <a:pt x="292" y="183"/>
                  </a:lnTo>
                  <a:lnTo>
                    <a:pt x="291" y="183"/>
                  </a:lnTo>
                  <a:lnTo>
                    <a:pt x="291" y="185"/>
                  </a:lnTo>
                  <a:lnTo>
                    <a:pt x="292" y="185"/>
                  </a:lnTo>
                  <a:lnTo>
                    <a:pt x="294" y="185"/>
                  </a:lnTo>
                  <a:lnTo>
                    <a:pt x="296" y="185"/>
                  </a:lnTo>
                  <a:lnTo>
                    <a:pt x="294" y="185"/>
                  </a:lnTo>
                  <a:lnTo>
                    <a:pt x="296" y="186"/>
                  </a:lnTo>
                  <a:lnTo>
                    <a:pt x="294" y="186"/>
                  </a:lnTo>
                  <a:lnTo>
                    <a:pt x="292" y="188"/>
                  </a:lnTo>
                  <a:lnTo>
                    <a:pt x="291" y="190"/>
                  </a:lnTo>
                  <a:lnTo>
                    <a:pt x="292" y="190"/>
                  </a:lnTo>
                  <a:lnTo>
                    <a:pt x="291" y="190"/>
                  </a:lnTo>
                  <a:lnTo>
                    <a:pt x="292" y="190"/>
                  </a:lnTo>
                  <a:lnTo>
                    <a:pt x="291" y="190"/>
                  </a:lnTo>
                  <a:lnTo>
                    <a:pt x="291" y="192"/>
                  </a:lnTo>
                  <a:lnTo>
                    <a:pt x="292" y="192"/>
                  </a:lnTo>
                  <a:lnTo>
                    <a:pt x="292" y="194"/>
                  </a:lnTo>
                  <a:lnTo>
                    <a:pt x="294" y="194"/>
                  </a:lnTo>
                  <a:lnTo>
                    <a:pt x="294" y="196"/>
                  </a:lnTo>
                  <a:lnTo>
                    <a:pt x="296" y="196"/>
                  </a:lnTo>
                  <a:lnTo>
                    <a:pt x="296" y="197"/>
                  </a:lnTo>
                  <a:lnTo>
                    <a:pt x="294" y="197"/>
                  </a:lnTo>
                  <a:lnTo>
                    <a:pt x="294" y="199"/>
                  </a:lnTo>
                  <a:lnTo>
                    <a:pt x="296" y="199"/>
                  </a:lnTo>
                  <a:lnTo>
                    <a:pt x="296" y="201"/>
                  </a:lnTo>
                  <a:lnTo>
                    <a:pt x="294" y="201"/>
                  </a:lnTo>
                  <a:lnTo>
                    <a:pt x="294" y="203"/>
                  </a:lnTo>
                  <a:lnTo>
                    <a:pt x="292" y="203"/>
                  </a:lnTo>
                  <a:lnTo>
                    <a:pt x="294" y="203"/>
                  </a:lnTo>
                  <a:lnTo>
                    <a:pt x="292" y="205"/>
                  </a:lnTo>
                  <a:lnTo>
                    <a:pt x="294" y="205"/>
                  </a:lnTo>
                  <a:lnTo>
                    <a:pt x="294" y="207"/>
                  </a:lnTo>
                  <a:lnTo>
                    <a:pt x="294" y="205"/>
                  </a:lnTo>
                  <a:lnTo>
                    <a:pt x="292" y="205"/>
                  </a:lnTo>
                  <a:lnTo>
                    <a:pt x="292" y="207"/>
                  </a:lnTo>
                  <a:lnTo>
                    <a:pt x="292" y="208"/>
                  </a:lnTo>
                  <a:lnTo>
                    <a:pt x="294" y="208"/>
                  </a:lnTo>
                  <a:lnTo>
                    <a:pt x="292" y="208"/>
                  </a:lnTo>
                  <a:lnTo>
                    <a:pt x="294" y="208"/>
                  </a:lnTo>
                  <a:lnTo>
                    <a:pt x="294" y="210"/>
                  </a:lnTo>
                  <a:lnTo>
                    <a:pt x="292" y="210"/>
                  </a:lnTo>
                  <a:lnTo>
                    <a:pt x="294" y="210"/>
                  </a:lnTo>
                  <a:lnTo>
                    <a:pt x="294" y="212"/>
                  </a:lnTo>
                  <a:lnTo>
                    <a:pt x="292" y="212"/>
                  </a:lnTo>
                  <a:lnTo>
                    <a:pt x="292" y="214"/>
                  </a:lnTo>
                  <a:lnTo>
                    <a:pt x="292" y="212"/>
                  </a:lnTo>
                  <a:lnTo>
                    <a:pt x="292" y="214"/>
                  </a:lnTo>
                  <a:lnTo>
                    <a:pt x="291" y="214"/>
                  </a:lnTo>
                  <a:lnTo>
                    <a:pt x="291" y="216"/>
                  </a:lnTo>
                  <a:lnTo>
                    <a:pt x="291" y="217"/>
                  </a:lnTo>
                  <a:lnTo>
                    <a:pt x="289" y="217"/>
                  </a:lnTo>
                  <a:lnTo>
                    <a:pt x="289" y="216"/>
                  </a:lnTo>
                  <a:lnTo>
                    <a:pt x="289" y="217"/>
                  </a:lnTo>
                  <a:lnTo>
                    <a:pt x="287" y="217"/>
                  </a:lnTo>
                  <a:lnTo>
                    <a:pt x="285" y="217"/>
                  </a:lnTo>
                  <a:lnTo>
                    <a:pt x="285" y="219"/>
                  </a:lnTo>
                  <a:lnTo>
                    <a:pt x="283" y="219"/>
                  </a:lnTo>
                  <a:lnTo>
                    <a:pt x="281" y="219"/>
                  </a:lnTo>
                  <a:lnTo>
                    <a:pt x="280" y="219"/>
                  </a:lnTo>
                  <a:lnTo>
                    <a:pt x="281" y="219"/>
                  </a:lnTo>
                  <a:lnTo>
                    <a:pt x="281" y="221"/>
                  </a:lnTo>
                  <a:lnTo>
                    <a:pt x="280" y="221"/>
                  </a:lnTo>
                  <a:lnTo>
                    <a:pt x="280" y="223"/>
                  </a:lnTo>
                  <a:lnTo>
                    <a:pt x="278" y="223"/>
                  </a:lnTo>
                  <a:lnTo>
                    <a:pt x="278" y="225"/>
                  </a:lnTo>
                  <a:lnTo>
                    <a:pt x="276" y="225"/>
                  </a:lnTo>
                  <a:lnTo>
                    <a:pt x="276" y="223"/>
                  </a:lnTo>
                  <a:lnTo>
                    <a:pt x="274" y="223"/>
                  </a:lnTo>
                  <a:lnTo>
                    <a:pt x="276" y="223"/>
                  </a:lnTo>
                  <a:lnTo>
                    <a:pt x="276" y="221"/>
                  </a:lnTo>
                  <a:lnTo>
                    <a:pt x="274" y="221"/>
                  </a:lnTo>
                  <a:lnTo>
                    <a:pt x="274" y="219"/>
                  </a:lnTo>
                  <a:lnTo>
                    <a:pt x="274" y="217"/>
                  </a:lnTo>
                  <a:lnTo>
                    <a:pt x="272" y="217"/>
                  </a:lnTo>
                  <a:lnTo>
                    <a:pt x="270" y="217"/>
                  </a:lnTo>
                  <a:lnTo>
                    <a:pt x="269" y="217"/>
                  </a:lnTo>
                  <a:lnTo>
                    <a:pt x="269" y="216"/>
                  </a:lnTo>
                  <a:lnTo>
                    <a:pt x="267" y="216"/>
                  </a:lnTo>
                  <a:lnTo>
                    <a:pt x="265" y="217"/>
                  </a:lnTo>
                  <a:lnTo>
                    <a:pt x="265" y="216"/>
                  </a:lnTo>
                  <a:lnTo>
                    <a:pt x="263" y="216"/>
                  </a:lnTo>
                  <a:lnTo>
                    <a:pt x="263" y="217"/>
                  </a:lnTo>
                  <a:lnTo>
                    <a:pt x="261" y="217"/>
                  </a:lnTo>
                  <a:lnTo>
                    <a:pt x="261" y="216"/>
                  </a:lnTo>
                  <a:lnTo>
                    <a:pt x="261" y="217"/>
                  </a:lnTo>
                  <a:lnTo>
                    <a:pt x="260" y="217"/>
                  </a:lnTo>
                  <a:lnTo>
                    <a:pt x="260" y="219"/>
                  </a:lnTo>
                  <a:lnTo>
                    <a:pt x="258" y="219"/>
                  </a:lnTo>
                  <a:lnTo>
                    <a:pt x="258" y="217"/>
                  </a:lnTo>
                  <a:lnTo>
                    <a:pt x="256" y="217"/>
                  </a:lnTo>
                  <a:lnTo>
                    <a:pt x="256" y="219"/>
                  </a:lnTo>
                  <a:lnTo>
                    <a:pt x="254" y="219"/>
                  </a:lnTo>
                  <a:lnTo>
                    <a:pt x="254" y="217"/>
                  </a:lnTo>
                  <a:lnTo>
                    <a:pt x="254" y="219"/>
                  </a:lnTo>
                  <a:lnTo>
                    <a:pt x="252" y="219"/>
                  </a:lnTo>
                  <a:lnTo>
                    <a:pt x="252" y="217"/>
                  </a:lnTo>
                  <a:lnTo>
                    <a:pt x="252" y="219"/>
                  </a:lnTo>
                  <a:lnTo>
                    <a:pt x="252" y="217"/>
                  </a:lnTo>
                  <a:lnTo>
                    <a:pt x="252" y="219"/>
                  </a:lnTo>
                  <a:lnTo>
                    <a:pt x="250" y="217"/>
                  </a:lnTo>
                  <a:lnTo>
                    <a:pt x="250" y="219"/>
                  </a:lnTo>
                  <a:lnTo>
                    <a:pt x="250" y="217"/>
                  </a:lnTo>
                  <a:lnTo>
                    <a:pt x="249" y="217"/>
                  </a:lnTo>
                  <a:lnTo>
                    <a:pt x="247" y="217"/>
                  </a:lnTo>
                  <a:lnTo>
                    <a:pt x="245" y="217"/>
                  </a:lnTo>
                  <a:lnTo>
                    <a:pt x="245" y="219"/>
                  </a:lnTo>
                  <a:lnTo>
                    <a:pt x="243" y="219"/>
                  </a:lnTo>
                  <a:lnTo>
                    <a:pt x="243" y="217"/>
                  </a:lnTo>
                  <a:lnTo>
                    <a:pt x="243" y="219"/>
                  </a:lnTo>
                  <a:lnTo>
                    <a:pt x="241" y="219"/>
                  </a:lnTo>
                  <a:lnTo>
                    <a:pt x="239" y="219"/>
                  </a:lnTo>
                  <a:lnTo>
                    <a:pt x="238" y="219"/>
                  </a:lnTo>
                  <a:lnTo>
                    <a:pt x="236" y="219"/>
                  </a:lnTo>
                  <a:lnTo>
                    <a:pt x="234" y="219"/>
                  </a:lnTo>
                  <a:lnTo>
                    <a:pt x="234" y="217"/>
                  </a:lnTo>
                  <a:lnTo>
                    <a:pt x="232" y="217"/>
                  </a:lnTo>
                  <a:lnTo>
                    <a:pt x="232" y="219"/>
                  </a:lnTo>
                  <a:lnTo>
                    <a:pt x="230" y="219"/>
                  </a:lnTo>
                  <a:lnTo>
                    <a:pt x="230" y="217"/>
                  </a:lnTo>
                  <a:lnTo>
                    <a:pt x="228" y="217"/>
                  </a:lnTo>
                  <a:lnTo>
                    <a:pt x="228" y="216"/>
                  </a:lnTo>
                  <a:lnTo>
                    <a:pt x="227" y="216"/>
                  </a:lnTo>
                  <a:lnTo>
                    <a:pt x="227" y="217"/>
                  </a:lnTo>
                  <a:lnTo>
                    <a:pt x="225" y="217"/>
                  </a:lnTo>
                  <a:lnTo>
                    <a:pt x="225" y="216"/>
                  </a:lnTo>
                  <a:lnTo>
                    <a:pt x="223" y="216"/>
                  </a:lnTo>
                  <a:lnTo>
                    <a:pt x="223" y="217"/>
                  </a:lnTo>
                  <a:lnTo>
                    <a:pt x="221" y="217"/>
                  </a:lnTo>
                  <a:lnTo>
                    <a:pt x="219" y="217"/>
                  </a:lnTo>
                  <a:lnTo>
                    <a:pt x="219" y="219"/>
                  </a:lnTo>
                  <a:lnTo>
                    <a:pt x="219" y="217"/>
                  </a:lnTo>
                  <a:lnTo>
                    <a:pt x="218" y="217"/>
                  </a:lnTo>
                  <a:lnTo>
                    <a:pt x="218" y="219"/>
                  </a:lnTo>
                  <a:lnTo>
                    <a:pt x="216" y="219"/>
                  </a:lnTo>
                  <a:lnTo>
                    <a:pt x="214" y="219"/>
                  </a:lnTo>
                  <a:lnTo>
                    <a:pt x="212" y="219"/>
                  </a:lnTo>
                  <a:lnTo>
                    <a:pt x="210" y="219"/>
                  </a:lnTo>
                  <a:lnTo>
                    <a:pt x="208" y="219"/>
                  </a:lnTo>
                  <a:lnTo>
                    <a:pt x="208" y="221"/>
                  </a:lnTo>
                  <a:lnTo>
                    <a:pt x="207" y="221"/>
                  </a:lnTo>
                  <a:lnTo>
                    <a:pt x="205" y="221"/>
                  </a:lnTo>
                  <a:lnTo>
                    <a:pt x="205" y="223"/>
                  </a:lnTo>
                  <a:lnTo>
                    <a:pt x="203" y="223"/>
                  </a:lnTo>
                  <a:lnTo>
                    <a:pt x="203" y="225"/>
                  </a:lnTo>
                  <a:lnTo>
                    <a:pt x="201" y="225"/>
                  </a:lnTo>
                  <a:lnTo>
                    <a:pt x="201" y="227"/>
                  </a:lnTo>
                  <a:lnTo>
                    <a:pt x="199" y="227"/>
                  </a:lnTo>
                  <a:lnTo>
                    <a:pt x="199" y="228"/>
                  </a:lnTo>
                  <a:lnTo>
                    <a:pt x="199" y="230"/>
                  </a:lnTo>
                  <a:lnTo>
                    <a:pt x="199" y="232"/>
                  </a:lnTo>
                  <a:lnTo>
                    <a:pt x="197" y="232"/>
                  </a:lnTo>
                  <a:lnTo>
                    <a:pt x="196" y="232"/>
                  </a:lnTo>
                  <a:lnTo>
                    <a:pt x="196" y="234"/>
                  </a:lnTo>
                  <a:lnTo>
                    <a:pt x="194" y="236"/>
                  </a:lnTo>
                  <a:lnTo>
                    <a:pt x="194" y="238"/>
                  </a:lnTo>
                  <a:lnTo>
                    <a:pt x="192" y="239"/>
                  </a:lnTo>
                  <a:lnTo>
                    <a:pt x="194" y="239"/>
                  </a:lnTo>
                  <a:lnTo>
                    <a:pt x="192" y="239"/>
                  </a:lnTo>
                  <a:lnTo>
                    <a:pt x="190" y="241"/>
                  </a:lnTo>
                  <a:lnTo>
                    <a:pt x="188" y="241"/>
                  </a:lnTo>
                  <a:lnTo>
                    <a:pt x="187" y="243"/>
                  </a:lnTo>
                  <a:lnTo>
                    <a:pt x="187" y="245"/>
                  </a:lnTo>
                  <a:lnTo>
                    <a:pt x="188" y="245"/>
                  </a:lnTo>
                  <a:lnTo>
                    <a:pt x="190" y="245"/>
                  </a:lnTo>
                  <a:lnTo>
                    <a:pt x="188" y="245"/>
                  </a:lnTo>
                  <a:lnTo>
                    <a:pt x="188" y="247"/>
                  </a:lnTo>
                  <a:lnTo>
                    <a:pt x="187" y="247"/>
                  </a:lnTo>
                  <a:lnTo>
                    <a:pt x="185" y="247"/>
                  </a:lnTo>
                  <a:lnTo>
                    <a:pt x="183" y="247"/>
                  </a:lnTo>
                  <a:lnTo>
                    <a:pt x="181" y="247"/>
                  </a:lnTo>
                  <a:lnTo>
                    <a:pt x="179" y="247"/>
                  </a:lnTo>
                  <a:lnTo>
                    <a:pt x="179" y="249"/>
                  </a:lnTo>
                  <a:lnTo>
                    <a:pt x="179" y="250"/>
                  </a:lnTo>
                  <a:lnTo>
                    <a:pt x="179" y="252"/>
                  </a:lnTo>
                  <a:lnTo>
                    <a:pt x="179" y="254"/>
                  </a:lnTo>
                  <a:lnTo>
                    <a:pt x="179" y="256"/>
                  </a:lnTo>
                  <a:lnTo>
                    <a:pt x="179" y="258"/>
                  </a:lnTo>
                  <a:lnTo>
                    <a:pt x="181" y="258"/>
                  </a:lnTo>
                  <a:lnTo>
                    <a:pt x="181" y="260"/>
                  </a:lnTo>
                  <a:lnTo>
                    <a:pt x="181" y="261"/>
                  </a:lnTo>
                  <a:lnTo>
                    <a:pt x="181" y="263"/>
                  </a:lnTo>
                  <a:lnTo>
                    <a:pt x="183" y="263"/>
                  </a:lnTo>
                  <a:lnTo>
                    <a:pt x="183" y="265"/>
                  </a:lnTo>
                  <a:lnTo>
                    <a:pt x="185" y="267"/>
                  </a:lnTo>
                  <a:lnTo>
                    <a:pt x="187" y="267"/>
                  </a:lnTo>
                  <a:lnTo>
                    <a:pt x="185" y="267"/>
                  </a:lnTo>
                  <a:lnTo>
                    <a:pt x="185" y="269"/>
                  </a:lnTo>
                  <a:lnTo>
                    <a:pt x="185" y="270"/>
                  </a:lnTo>
                  <a:lnTo>
                    <a:pt x="185" y="272"/>
                  </a:lnTo>
                  <a:lnTo>
                    <a:pt x="185" y="274"/>
                  </a:lnTo>
                  <a:lnTo>
                    <a:pt x="187" y="274"/>
                  </a:lnTo>
                  <a:lnTo>
                    <a:pt x="187" y="276"/>
                  </a:lnTo>
                  <a:lnTo>
                    <a:pt x="185" y="276"/>
                  </a:lnTo>
                  <a:lnTo>
                    <a:pt x="185" y="278"/>
                  </a:lnTo>
                  <a:lnTo>
                    <a:pt x="185" y="280"/>
                  </a:lnTo>
                  <a:lnTo>
                    <a:pt x="187" y="280"/>
                  </a:lnTo>
                  <a:lnTo>
                    <a:pt x="188" y="280"/>
                  </a:lnTo>
                  <a:lnTo>
                    <a:pt x="188" y="281"/>
                  </a:lnTo>
                  <a:lnTo>
                    <a:pt x="190" y="281"/>
                  </a:lnTo>
                  <a:lnTo>
                    <a:pt x="190" y="283"/>
                  </a:lnTo>
                  <a:lnTo>
                    <a:pt x="192" y="283"/>
                  </a:lnTo>
                  <a:lnTo>
                    <a:pt x="192" y="285"/>
                  </a:lnTo>
                  <a:lnTo>
                    <a:pt x="194" y="285"/>
                  </a:lnTo>
                  <a:lnTo>
                    <a:pt x="192" y="285"/>
                  </a:lnTo>
                  <a:lnTo>
                    <a:pt x="194" y="285"/>
                  </a:lnTo>
                  <a:lnTo>
                    <a:pt x="194" y="287"/>
                  </a:lnTo>
                  <a:lnTo>
                    <a:pt x="196" y="287"/>
                  </a:lnTo>
                  <a:lnTo>
                    <a:pt x="196" y="289"/>
                  </a:lnTo>
                  <a:lnTo>
                    <a:pt x="194" y="289"/>
                  </a:lnTo>
                  <a:lnTo>
                    <a:pt x="194" y="291"/>
                  </a:lnTo>
                  <a:lnTo>
                    <a:pt x="194" y="292"/>
                  </a:lnTo>
                  <a:lnTo>
                    <a:pt x="192" y="292"/>
                  </a:lnTo>
                  <a:lnTo>
                    <a:pt x="192" y="294"/>
                  </a:lnTo>
                  <a:lnTo>
                    <a:pt x="192" y="296"/>
                  </a:lnTo>
                  <a:lnTo>
                    <a:pt x="192" y="298"/>
                  </a:lnTo>
                  <a:lnTo>
                    <a:pt x="194" y="300"/>
                  </a:lnTo>
                  <a:lnTo>
                    <a:pt x="194" y="302"/>
                  </a:lnTo>
                  <a:lnTo>
                    <a:pt x="196" y="302"/>
                  </a:lnTo>
                  <a:lnTo>
                    <a:pt x="194" y="302"/>
                  </a:lnTo>
                  <a:lnTo>
                    <a:pt x="196" y="302"/>
                  </a:lnTo>
                  <a:lnTo>
                    <a:pt x="196" y="303"/>
                  </a:lnTo>
                  <a:lnTo>
                    <a:pt x="196" y="305"/>
                  </a:lnTo>
                  <a:lnTo>
                    <a:pt x="196" y="307"/>
                  </a:lnTo>
                  <a:lnTo>
                    <a:pt x="197" y="307"/>
                  </a:lnTo>
                  <a:lnTo>
                    <a:pt x="197" y="309"/>
                  </a:lnTo>
                  <a:lnTo>
                    <a:pt x="197" y="311"/>
                  </a:lnTo>
                  <a:lnTo>
                    <a:pt x="199" y="311"/>
                  </a:lnTo>
                  <a:lnTo>
                    <a:pt x="199" y="313"/>
                  </a:lnTo>
                  <a:lnTo>
                    <a:pt x="199" y="314"/>
                  </a:lnTo>
                  <a:lnTo>
                    <a:pt x="199" y="316"/>
                  </a:lnTo>
                  <a:lnTo>
                    <a:pt x="199" y="314"/>
                  </a:lnTo>
                  <a:lnTo>
                    <a:pt x="199" y="313"/>
                  </a:lnTo>
                  <a:lnTo>
                    <a:pt x="199" y="311"/>
                  </a:lnTo>
                  <a:lnTo>
                    <a:pt x="197" y="311"/>
                  </a:lnTo>
                  <a:lnTo>
                    <a:pt x="197" y="309"/>
                  </a:lnTo>
                  <a:lnTo>
                    <a:pt x="196" y="307"/>
                  </a:lnTo>
                  <a:lnTo>
                    <a:pt x="194" y="305"/>
                  </a:lnTo>
                  <a:lnTo>
                    <a:pt x="196" y="305"/>
                  </a:lnTo>
                  <a:lnTo>
                    <a:pt x="194" y="305"/>
                  </a:lnTo>
                  <a:lnTo>
                    <a:pt x="194" y="303"/>
                  </a:lnTo>
                  <a:lnTo>
                    <a:pt x="194" y="302"/>
                  </a:lnTo>
                  <a:lnTo>
                    <a:pt x="192" y="300"/>
                  </a:lnTo>
                  <a:lnTo>
                    <a:pt x="190" y="300"/>
                  </a:lnTo>
                  <a:lnTo>
                    <a:pt x="190" y="298"/>
                  </a:lnTo>
                  <a:lnTo>
                    <a:pt x="190" y="296"/>
                  </a:lnTo>
                  <a:lnTo>
                    <a:pt x="188" y="296"/>
                  </a:lnTo>
                  <a:lnTo>
                    <a:pt x="187" y="296"/>
                  </a:lnTo>
                  <a:lnTo>
                    <a:pt x="188" y="296"/>
                  </a:lnTo>
                  <a:lnTo>
                    <a:pt x="187" y="296"/>
                  </a:lnTo>
                  <a:lnTo>
                    <a:pt x="188" y="296"/>
                  </a:lnTo>
                  <a:lnTo>
                    <a:pt x="187" y="296"/>
                  </a:lnTo>
                  <a:lnTo>
                    <a:pt x="187" y="294"/>
                  </a:lnTo>
                  <a:lnTo>
                    <a:pt x="187" y="292"/>
                  </a:lnTo>
                  <a:lnTo>
                    <a:pt x="185" y="292"/>
                  </a:lnTo>
                  <a:lnTo>
                    <a:pt x="187" y="292"/>
                  </a:lnTo>
                  <a:lnTo>
                    <a:pt x="187" y="294"/>
                  </a:lnTo>
                  <a:lnTo>
                    <a:pt x="187" y="296"/>
                  </a:lnTo>
                  <a:lnTo>
                    <a:pt x="188" y="298"/>
                  </a:lnTo>
                  <a:lnTo>
                    <a:pt x="187" y="298"/>
                  </a:lnTo>
                  <a:lnTo>
                    <a:pt x="187" y="300"/>
                  </a:lnTo>
                  <a:lnTo>
                    <a:pt x="188" y="300"/>
                  </a:lnTo>
                  <a:lnTo>
                    <a:pt x="188" y="302"/>
                  </a:lnTo>
                  <a:lnTo>
                    <a:pt x="187" y="302"/>
                  </a:lnTo>
                  <a:lnTo>
                    <a:pt x="187" y="300"/>
                  </a:lnTo>
                  <a:lnTo>
                    <a:pt x="185" y="298"/>
                  </a:lnTo>
                  <a:lnTo>
                    <a:pt x="183" y="298"/>
                  </a:lnTo>
                  <a:lnTo>
                    <a:pt x="181" y="298"/>
                  </a:lnTo>
                  <a:lnTo>
                    <a:pt x="181" y="296"/>
                  </a:lnTo>
                  <a:lnTo>
                    <a:pt x="179" y="296"/>
                  </a:lnTo>
                  <a:lnTo>
                    <a:pt x="177" y="296"/>
                  </a:lnTo>
                  <a:lnTo>
                    <a:pt x="177" y="294"/>
                  </a:lnTo>
                  <a:lnTo>
                    <a:pt x="176" y="294"/>
                  </a:lnTo>
                  <a:lnTo>
                    <a:pt x="177" y="294"/>
                  </a:lnTo>
                  <a:lnTo>
                    <a:pt x="176" y="292"/>
                  </a:lnTo>
                  <a:lnTo>
                    <a:pt x="177" y="292"/>
                  </a:lnTo>
                  <a:lnTo>
                    <a:pt x="179" y="292"/>
                  </a:lnTo>
                  <a:lnTo>
                    <a:pt x="179" y="291"/>
                  </a:lnTo>
                  <a:lnTo>
                    <a:pt x="181" y="291"/>
                  </a:lnTo>
                  <a:lnTo>
                    <a:pt x="179" y="291"/>
                  </a:lnTo>
                  <a:lnTo>
                    <a:pt x="179" y="289"/>
                  </a:lnTo>
                  <a:lnTo>
                    <a:pt x="181" y="289"/>
                  </a:lnTo>
                  <a:lnTo>
                    <a:pt x="179" y="289"/>
                  </a:lnTo>
                  <a:lnTo>
                    <a:pt x="179" y="291"/>
                  </a:lnTo>
                  <a:lnTo>
                    <a:pt x="179" y="289"/>
                  </a:lnTo>
                  <a:lnTo>
                    <a:pt x="179" y="291"/>
                  </a:lnTo>
                  <a:lnTo>
                    <a:pt x="179" y="289"/>
                  </a:lnTo>
                  <a:lnTo>
                    <a:pt x="179" y="291"/>
                  </a:lnTo>
                  <a:lnTo>
                    <a:pt x="179" y="289"/>
                  </a:lnTo>
                  <a:lnTo>
                    <a:pt x="179" y="291"/>
                  </a:lnTo>
                  <a:lnTo>
                    <a:pt x="179" y="289"/>
                  </a:lnTo>
                  <a:lnTo>
                    <a:pt x="179" y="291"/>
                  </a:lnTo>
                  <a:lnTo>
                    <a:pt x="179" y="292"/>
                  </a:lnTo>
                  <a:lnTo>
                    <a:pt x="177" y="292"/>
                  </a:lnTo>
                  <a:lnTo>
                    <a:pt x="177" y="291"/>
                  </a:lnTo>
                  <a:lnTo>
                    <a:pt x="177" y="289"/>
                  </a:lnTo>
                  <a:lnTo>
                    <a:pt x="176" y="289"/>
                  </a:lnTo>
                  <a:lnTo>
                    <a:pt x="177" y="289"/>
                  </a:lnTo>
                  <a:lnTo>
                    <a:pt x="177" y="287"/>
                  </a:lnTo>
                  <a:lnTo>
                    <a:pt x="176" y="287"/>
                  </a:lnTo>
                  <a:lnTo>
                    <a:pt x="176" y="289"/>
                  </a:lnTo>
                  <a:lnTo>
                    <a:pt x="176" y="287"/>
                  </a:lnTo>
                  <a:lnTo>
                    <a:pt x="174" y="287"/>
                  </a:lnTo>
                  <a:lnTo>
                    <a:pt x="176" y="287"/>
                  </a:lnTo>
                  <a:lnTo>
                    <a:pt x="176" y="289"/>
                  </a:lnTo>
                  <a:lnTo>
                    <a:pt x="174" y="289"/>
                  </a:lnTo>
                  <a:lnTo>
                    <a:pt x="176" y="289"/>
                  </a:lnTo>
                  <a:lnTo>
                    <a:pt x="176" y="291"/>
                  </a:lnTo>
                  <a:lnTo>
                    <a:pt x="176" y="289"/>
                  </a:lnTo>
                  <a:lnTo>
                    <a:pt x="176" y="291"/>
                  </a:lnTo>
                  <a:lnTo>
                    <a:pt x="177" y="291"/>
                  </a:lnTo>
                  <a:lnTo>
                    <a:pt x="177" y="292"/>
                  </a:lnTo>
                  <a:lnTo>
                    <a:pt x="176" y="292"/>
                  </a:lnTo>
                  <a:lnTo>
                    <a:pt x="176" y="291"/>
                  </a:lnTo>
                  <a:lnTo>
                    <a:pt x="174" y="291"/>
                  </a:lnTo>
                  <a:lnTo>
                    <a:pt x="174" y="289"/>
                  </a:lnTo>
                  <a:lnTo>
                    <a:pt x="172" y="289"/>
                  </a:lnTo>
                  <a:lnTo>
                    <a:pt x="170" y="287"/>
                  </a:lnTo>
                  <a:lnTo>
                    <a:pt x="170" y="285"/>
                  </a:lnTo>
                  <a:lnTo>
                    <a:pt x="172" y="285"/>
                  </a:lnTo>
                  <a:lnTo>
                    <a:pt x="170" y="285"/>
                  </a:lnTo>
                  <a:lnTo>
                    <a:pt x="172" y="283"/>
                  </a:lnTo>
                  <a:lnTo>
                    <a:pt x="170" y="283"/>
                  </a:lnTo>
                  <a:lnTo>
                    <a:pt x="170" y="285"/>
                  </a:lnTo>
                  <a:lnTo>
                    <a:pt x="170" y="283"/>
                  </a:lnTo>
                  <a:lnTo>
                    <a:pt x="168" y="285"/>
                  </a:lnTo>
                  <a:lnTo>
                    <a:pt x="168" y="283"/>
                  </a:lnTo>
                  <a:lnTo>
                    <a:pt x="166" y="283"/>
                  </a:lnTo>
                  <a:lnTo>
                    <a:pt x="168" y="283"/>
                  </a:lnTo>
                  <a:lnTo>
                    <a:pt x="166" y="283"/>
                  </a:lnTo>
                  <a:lnTo>
                    <a:pt x="168" y="283"/>
                  </a:lnTo>
                  <a:lnTo>
                    <a:pt x="166" y="283"/>
                  </a:lnTo>
                  <a:lnTo>
                    <a:pt x="168" y="283"/>
                  </a:lnTo>
                  <a:lnTo>
                    <a:pt x="168" y="285"/>
                  </a:lnTo>
                  <a:lnTo>
                    <a:pt x="170" y="285"/>
                  </a:lnTo>
                  <a:lnTo>
                    <a:pt x="168" y="285"/>
                  </a:lnTo>
                  <a:lnTo>
                    <a:pt x="170" y="285"/>
                  </a:lnTo>
                  <a:lnTo>
                    <a:pt x="168" y="285"/>
                  </a:lnTo>
                  <a:lnTo>
                    <a:pt x="168" y="287"/>
                  </a:lnTo>
                  <a:lnTo>
                    <a:pt x="170" y="287"/>
                  </a:lnTo>
                  <a:lnTo>
                    <a:pt x="168" y="287"/>
                  </a:lnTo>
                  <a:lnTo>
                    <a:pt x="168" y="285"/>
                  </a:lnTo>
                  <a:lnTo>
                    <a:pt x="166" y="283"/>
                  </a:lnTo>
                  <a:lnTo>
                    <a:pt x="165" y="283"/>
                  </a:lnTo>
                  <a:lnTo>
                    <a:pt x="166" y="283"/>
                  </a:lnTo>
                  <a:lnTo>
                    <a:pt x="165" y="283"/>
                  </a:lnTo>
                  <a:lnTo>
                    <a:pt x="166" y="283"/>
                  </a:lnTo>
                  <a:lnTo>
                    <a:pt x="166" y="281"/>
                  </a:lnTo>
                  <a:lnTo>
                    <a:pt x="165" y="281"/>
                  </a:lnTo>
                  <a:lnTo>
                    <a:pt x="166" y="281"/>
                  </a:lnTo>
                  <a:lnTo>
                    <a:pt x="165" y="281"/>
                  </a:lnTo>
                  <a:lnTo>
                    <a:pt x="166" y="281"/>
                  </a:lnTo>
                  <a:lnTo>
                    <a:pt x="165" y="281"/>
                  </a:lnTo>
                  <a:lnTo>
                    <a:pt x="165" y="283"/>
                  </a:lnTo>
                  <a:lnTo>
                    <a:pt x="165" y="285"/>
                  </a:lnTo>
                  <a:lnTo>
                    <a:pt x="165" y="283"/>
                  </a:lnTo>
                  <a:lnTo>
                    <a:pt x="163" y="283"/>
                  </a:lnTo>
                  <a:lnTo>
                    <a:pt x="165" y="283"/>
                  </a:lnTo>
                  <a:lnTo>
                    <a:pt x="165" y="281"/>
                  </a:lnTo>
                  <a:lnTo>
                    <a:pt x="163" y="281"/>
                  </a:lnTo>
                  <a:lnTo>
                    <a:pt x="163" y="280"/>
                  </a:lnTo>
                  <a:lnTo>
                    <a:pt x="161" y="280"/>
                  </a:lnTo>
                  <a:lnTo>
                    <a:pt x="159" y="278"/>
                  </a:lnTo>
                  <a:lnTo>
                    <a:pt x="157" y="278"/>
                  </a:lnTo>
                  <a:lnTo>
                    <a:pt x="155" y="278"/>
                  </a:lnTo>
                  <a:lnTo>
                    <a:pt x="155" y="276"/>
                  </a:lnTo>
                  <a:lnTo>
                    <a:pt x="155" y="278"/>
                  </a:lnTo>
                  <a:lnTo>
                    <a:pt x="157" y="278"/>
                  </a:lnTo>
                  <a:lnTo>
                    <a:pt x="155" y="278"/>
                  </a:lnTo>
                  <a:lnTo>
                    <a:pt x="157" y="278"/>
                  </a:lnTo>
                  <a:lnTo>
                    <a:pt x="155" y="278"/>
                  </a:lnTo>
                  <a:lnTo>
                    <a:pt x="155" y="280"/>
                  </a:lnTo>
                  <a:lnTo>
                    <a:pt x="154" y="280"/>
                  </a:lnTo>
                  <a:lnTo>
                    <a:pt x="152" y="280"/>
                  </a:lnTo>
                  <a:lnTo>
                    <a:pt x="152" y="281"/>
                  </a:lnTo>
                  <a:lnTo>
                    <a:pt x="150" y="281"/>
                  </a:lnTo>
                  <a:lnTo>
                    <a:pt x="148" y="281"/>
                  </a:lnTo>
                  <a:lnTo>
                    <a:pt x="146" y="281"/>
                  </a:lnTo>
                  <a:lnTo>
                    <a:pt x="145" y="281"/>
                  </a:lnTo>
                  <a:lnTo>
                    <a:pt x="143" y="280"/>
                  </a:lnTo>
                  <a:lnTo>
                    <a:pt x="141" y="280"/>
                  </a:lnTo>
                  <a:lnTo>
                    <a:pt x="139" y="280"/>
                  </a:lnTo>
                  <a:lnTo>
                    <a:pt x="137" y="280"/>
                  </a:lnTo>
                  <a:lnTo>
                    <a:pt x="135" y="280"/>
                  </a:lnTo>
                  <a:lnTo>
                    <a:pt x="137" y="280"/>
                  </a:lnTo>
                  <a:lnTo>
                    <a:pt x="135" y="280"/>
                  </a:lnTo>
                  <a:lnTo>
                    <a:pt x="134" y="280"/>
                  </a:lnTo>
                  <a:lnTo>
                    <a:pt x="132" y="280"/>
                  </a:lnTo>
                  <a:lnTo>
                    <a:pt x="130" y="280"/>
                  </a:lnTo>
                  <a:lnTo>
                    <a:pt x="130" y="281"/>
                  </a:lnTo>
                  <a:lnTo>
                    <a:pt x="128" y="281"/>
                  </a:lnTo>
                  <a:lnTo>
                    <a:pt x="128" y="280"/>
                  </a:lnTo>
                  <a:lnTo>
                    <a:pt x="126" y="280"/>
                  </a:lnTo>
                  <a:lnTo>
                    <a:pt x="126" y="278"/>
                  </a:lnTo>
                  <a:lnTo>
                    <a:pt x="126" y="276"/>
                  </a:lnTo>
                  <a:lnTo>
                    <a:pt x="128" y="276"/>
                  </a:lnTo>
                  <a:lnTo>
                    <a:pt x="128" y="274"/>
                  </a:lnTo>
                  <a:lnTo>
                    <a:pt x="128" y="272"/>
                  </a:lnTo>
                  <a:lnTo>
                    <a:pt x="126" y="272"/>
                  </a:lnTo>
                  <a:lnTo>
                    <a:pt x="126" y="270"/>
                  </a:lnTo>
                  <a:lnTo>
                    <a:pt x="126" y="269"/>
                  </a:lnTo>
                  <a:lnTo>
                    <a:pt x="128" y="269"/>
                  </a:lnTo>
                  <a:lnTo>
                    <a:pt x="128" y="267"/>
                  </a:lnTo>
                  <a:lnTo>
                    <a:pt x="128" y="265"/>
                  </a:lnTo>
                  <a:lnTo>
                    <a:pt x="126" y="265"/>
                  </a:lnTo>
                  <a:lnTo>
                    <a:pt x="128" y="265"/>
                  </a:lnTo>
                  <a:lnTo>
                    <a:pt x="126" y="265"/>
                  </a:lnTo>
                  <a:lnTo>
                    <a:pt x="126" y="263"/>
                  </a:lnTo>
                  <a:lnTo>
                    <a:pt x="128" y="263"/>
                  </a:lnTo>
                  <a:lnTo>
                    <a:pt x="128" y="261"/>
                  </a:lnTo>
                  <a:lnTo>
                    <a:pt x="130" y="260"/>
                  </a:lnTo>
                  <a:lnTo>
                    <a:pt x="128" y="260"/>
                  </a:lnTo>
                  <a:lnTo>
                    <a:pt x="130" y="260"/>
                  </a:lnTo>
                  <a:lnTo>
                    <a:pt x="128" y="260"/>
                  </a:lnTo>
                  <a:lnTo>
                    <a:pt x="128" y="258"/>
                  </a:lnTo>
                  <a:lnTo>
                    <a:pt x="128" y="256"/>
                  </a:lnTo>
                  <a:lnTo>
                    <a:pt x="130" y="256"/>
                  </a:lnTo>
                  <a:lnTo>
                    <a:pt x="130" y="254"/>
                  </a:lnTo>
                  <a:lnTo>
                    <a:pt x="130" y="252"/>
                  </a:lnTo>
                  <a:lnTo>
                    <a:pt x="130" y="250"/>
                  </a:lnTo>
                  <a:lnTo>
                    <a:pt x="132" y="250"/>
                  </a:lnTo>
                  <a:lnTo>
                    <a:pt x="132" y="249"/>
                  </a:lnTo>
                  <a:lnTo>
                    <a:pt x="132" y="247"/>
                  </a:lnTo>
                  <a:lnTo>
                    <a:pt x="134" y="247"/>
                  </a:lnTo>
                  <a:lnTo>
                    <a:pt x="132" y="247"/>
                  </a:lnTo>
                  <a:lnTo>
                    <a:pt x="134" y="247"/>
                  </a:lnTo>
                  <a:lnTo>
                    <a:pt x="134" y="245"/>
                  </a:lnTo>
                  <a:lnTo>
                    <a:pt x="134" y="247"/>
                  </a:lnTo>
                  <a:lnTo>
                    <a:pt x="134" y="245"/>
                  </a:lnTo>
                  <a:lnTo>
                    <a:pt x="135" y="245"/>
                  </a:lnTo>
                  <a:lnTo>
                    <a:pt x="134" y="245"/>
                  </a:lnTo>
                  <a:lnTo>
                    <a:pt x="134" y="243"/>
                  </a:lnTo>
                  <a:lnTo>
                    <a:pt x="134" y="245"/>
                  </a:lnTo>
                  <a:lnTo>
                    <a:pt x="134" y="243"/>
                  </a:lnTo>
                  <a:lnTo>
                    <a:pt x="135" y="243"/>
                  </a:lnTo>
                  <a:lnTo>
                    <a:pt x="135" y="241"/>
                  </a:lnTo>
                  <a:lnTo>
                    <a:pt x="135" y="243"/>
                  </a:lnTo>
                  <a:lnTo>
                    <a:pt x="137" y="243"/>
                  </a:lnTo>
                  <a:lnTo>
                    <a:pt x="137" y="241"/>
                  </a:lnTo>
                  <a:lnTo>
                    <a:pt x="137" y="243"/>
                  </a:lnTo>
                  <a:lnTo>
                    <a:pt x="137" y="241"/>
                  </a:lnTo>
                  <a:lnTo>
                    <a:pt x="139" y="241"/>
                  </a:lnTo>
                  <a:lnTo>
                    <a:pt x="137" y="241"/>
                  </a:lnTo>
                  <a:lnTo>
                    <a:pt x="137" y="243"/>
                  </a:lnTo>
                  <a:lnTo>
                    <a:pt x="137" y="241"/>
                  </a:lnTo>
                  <a:lnTo>
                    <a:pt x="135" y="241"/>
                  </a:lnTo>
                  <a:lnTo>
                    <a:pt x="135" y="243"/>
                  </a:lnTo>
                  <a:lnTo>
                    <a:pt x="134" y="243"/>
                  </a:lnTo>
                  <a:lnTo>
                    <a:pt x="134" y="245"/>
                  </a:lnTo>
                  <a:lnTo>
                    <a:pt x="135" y="245"/>
                  </a:lnTo>
                  <a:lnTo>
                    <a:pt x="134" y="245"/>
                  </a:lnTo>
                  <a:lnTo>
                    <a:pt x="134" y="247"/>
                  </a:lnTo>
                  <a:lnTo>
                    <a:pt x="134" y="245"/>
                  </a:lnTo>
                  <a:lnTo>
                    <a:pt x="134" y="247"/>
                  </a:lnTo>
                  <a:lnTo>
                    <a:pt x="132" y="247"/>
                  </a:lnTo>
                  <a:lnTo>
                    <a:pt x="134" y="247"/>
                  </a:lnTo>
                  <a:lnTo>
                    <a:pt x="132" y="247"/>
                  </a:lnTo>
                  <a:lnTo>
                    <a:pt x="132" y="249"/>
                  </a:lnTo>
                  <a:lnTo>
                    <a:pt x="132" y="247"/>
                  </a:lnTo>
                  <a:lnTo>
                    <a:pt x="132" y="249"/>
                  </a:lnTo>
                  <a:lnTo>
                    <a:pt x="132" y="250"/>
                  </a:lnTo>
                  <a:lnTo>
                    <a:pt x="130" y="249"/>
                  </a:lnTo>
                  <a:lnTo>
                    <a:pt x="130" y="250"/>
                  </a:lnTo>
                  <a:lnTo>
                    <a:pt x="128" y="250"/>
                  </a:lnTo>
                  <a:lnTo>
                    <a:pt x="126" y="250"/>
                  </a:lnTo>
                  <a:lnTo>
                    <a:pt x="124" y="250"/>
                  </a:lnTo>
                  <a:lnTo>
                    <a:pt x="123" y="250"/>
                  </a:lnTo>
                  <a:lnTo>
                    <a:pt x="121" y="249"/>
                  </a:lnTo>
                  <a:lnTo>
                    <a:pt x="121" y="250"/>
                  </a:lnTo>
                  <a:lnTo>
                    <a:pt x="121" y="249"/>
                  </a:lnTo>
                  <a:lnTo>
                    <a:pt x="121" y="250"/>
                  </a:lnTo>
                  <a:lnTo>
                    <a:pt x="121" y="249"/>
                  </a:lnTo>
                  <a:lnTo>
                    <a:pt x="119" y="249"/>
                  </a:lnTo>
                  <a:lnTo>
                    <a:pt x="117" y="249"/>
                  </a:lnTo>
                  <a:lnTo>
                    <a:pt x="117" y="247"/>
                  </a:lnTo>
                  <a:lnTo>
                    <a:pt x="117" y="245"/>
                  </a:lnTo>
                  <a:lnTo>
                    <a:pt x="115" y="245"/>
                  </a:lnTo>
                  <a:lnTo>
                    <a:pt x="115" y="243"/>
                  </a:lnTo>
                  <a:lnTo>
                    <a:pt x="115" y="245"/>
                  </a:lnTo>
                  <a:lnTo>
                    <a:pt x="115" y="243"/>
                  </a:lnTo>
                  <a:lnTo>
                    <a:pt x="117" y="243"/>
                  </a:lnTo>
                  <a:lnTo>
                    <a:pt x="115" y="241"/>
                  </a:lnTo>
                  <a:lnTo>
                    <a:pt x="115" y="243"/>
                  </a:lnTo>
                  <a:lnTo>
                    <a:pt x="114" y="243"/>
                  </a:lnTo>
                  <a:lnTo>
                    <a:pt x="115" y="243"/>
                  </a:lnTo>
                  <a:lnTo>
                    <a:pt x="117" y="243"/>
                  </a:lnTo>
                  <a:lnTo>
                    <a:pt x="115" y="243"/>
                  </a:lnTo>
                  <a:lnTo>
                    <a:pt x="115" y="245"/>
                  </a:lnTo>
                  <a:lnTo>
                    <a:pt x="117" y="245"/>
                  </a:lnTo>
                  <a:lnTo>
                    <a:pt x="117" y="247"/>
                  </a:lnTo>
                  <a:lnTo>
                    <a:pt x="115" y="247"/>
                  </a:lnTo>
                  <a:lnTo>
                    <a:pt x="117" y="249"/>
                  </a:lnTo>
                  <a:lnTo>
                    <a:pt x="115" y="249"/>
                  </a:lnTo>
                  <a:lnTo>
                    <a:pt x="114" y="249"/>
                  </a:lnTo>
                  <a:lnTo>
                    <a:pt x="114" y="250"/>
                  </a:lnTo>
                  <a:lnTo>
                    <a:pt x="114" y="249"/>
                  </a:lnTo>
                  <a:lnTo>
                    <a:pt x="114" y="250"/>
                  </a:lnTo>
                  <a:lnTo>
                    <a:pt x="112" y="250"/>
                  </a:lnTo>
                  <a:lnTo>
                    <a:pt x="112" y="249"/>
                  </a:lnTo>
                  <a:lnTo>
                    <a:pt x="112" y="250"/>
                  </a:lnTo>
                  <a:lnTo>
                    <a:pt x="112" y="249"/>
                  </a:lnTo>
                  <a:lnTo>
                    <a:pt x="112" y="250"/>
                  </a:lnTo>
                  <a:lnTo>
                    <a:pt x="112" y="249"/>
                  </a:lnTo>
                  <a:lnTo>
                    <a:pt x="112" y="250"/>
                  </a:lnTo>
                  <a:lnTo>
                    <a:pt x="110" y="250"/>
                  </a:lnTo>
                  <a:lnTo>
                    <a:pt x="108" y="250"/>
                  </a:lnTo>
                  <a:lnTo>
                    <a:pt x="106" y="250"/>
                  </a:lnTo>
                  <a:lnTo>
                    <a:pt x="106" y="249"/>
                  </a:lnTo>
                  <a:lnTo>
                    <a:pt x="104" y="249"/>
                  </a:lnTo>
                  <a:lnTo>
                    <a:pt x="106" y="249"/>
                  </a:lnTo>
                  <a:lnTo>
                    <a:pt x="104" y="249"/>
                  </a:lnTo>
                  <a:lnTo>
                    <a:pt x="104" y="247"/>
                  </a:lnTo>
                  <a:lnTo>
                    <a:pt x="104" y="245"/>
                  </a:lnTo>
                  <a:lnTo>
                    <a:pt x="103" y="245"/>
                  </a:lnTo>
                  <a:lnTo>
                    <a:pt x="104" y="245"/>
                  </a:lnTo>
                  <a:lnTo>
                    <a:pt x="103" y="245"/>
                  </a:lnTo>
                  <a:lnTo>
                    <a:pt x="103" y="243"/>
                  </a:lnTo>
                  <a:lnTo>
                    <a:pt x="103" y="245"/>
                  </a:lnTo>
                  <a:lnTo>
                    <a:pt x="104" y="245"/>
                  </a:lnTo>
                  <a:lnTo>
                    <a:pt x="103" y="245"/>
                  </a:lnTo>
                  <a:lnTo>
                    <a:pt x="104" y="245"/>
                  </a:lnTo>
                  <a:lnTo>
                    <a:pt x="104" y="247"/>
                  </a:lnTo>
                  <a:lnTo>
                    <a:pt x="104" y="249"/>
                  </a:lnTo>
                  <a:lnTo>
                    <a:pt x="106" y="249"/>
                  </a:lnTo>
                  <a:lnTo>
                    <a:pt x="104" y="249"/>
                  </a:lnTo>
                  <a:lnTo>
                    <a:pt x="106" y="249"/>
                  </a:lnTo>
                  <a:lnTo>
                    <a:pt x="104" y="250"/>
                  </a:lnTo>
                  <a:lnTo>
                    <a:pt x="103" y="250"/>
                  </a:lnTo>
                  <a:lnTo>
                    <a:pt x="101" y="250"/>
                  </a:lnTo>
                  <a:lnTo>
                    <a:pt x="101" y="252"/>
                  </a:lnTo>
                  <a:lnTo>
                    <a:pt x="99" y="252"/>
                  </a:lnTo>
                  <a:lnTo>
                    <a:pt x="97" y="252"/>
                  </a:lnTo>
                  <a:lnTo>
                    <a:pt x="97" y="254"/>
                  </a:lnTo>
                  <a:lnTo>
                    <a:pt x="95" y="254"/>
                  </a:lnTo>
                  <a:lnTo>
                    <a:pt x="95" y="252"/>
                  </a:lnTo>
                  <a:lnTo>
                    <a:pt x="93" y="252"/>
                  </a:lnTo>
                  <a:lnTo>
                    <a:pt x="93" y="250"/>
                  </a:lnTo>
                  <a:lnTo>
                    <a:pt x="93" y="249"/>
                  </a:lnTo>
                  <a:lnTo>
                    <a:pt x="93" y="250"/>
                  </a:lnTo>
                  <a:lnTo>
                    <a:pt x="93" y="252"/>
                  </a:lnTo>
                  <a:lnTo>
                    <a:pt x="95" y="252"/>
                  </a:lnTo>
                  <a:lnTo>
                    <a:pt x="95" y="254"/>
                  </a:lnTo>
                  <a:lnTo>
                    <a:pt x="95" y="252"/>
                  </a:lnTo>
                  <a:lnTo>
                    <a:pt x="95" y="254"/>
                  </a:lnTo>
                  <a:lnTo>
                    <a:pt x="95" y="256"/>
                  </a:lnTo>
                  <a:lnTo>
                    <a:pt x="93" y="256"/>
                  </a:lnTo>
                  <a:lnTo>
                    <a:pt x="93" y="258"/>
                  </a:lnTo>
                  <a:lnTo>
                    <a:pt x="95" y="260"/>
                  </a:lnTo>
                  <a:lnTo>
                    <a:pt x="95" y="261"/>
                  </a:lnTo>
                  <a:lnTo>
                    <a:pt x="97" y="261"/>
                  </a:lnTo>
                  <a:lnTo>
                    <a:pt x="99" y="261"/>
                  </a:lnTo>
                  <a:lnTo>
                    <a:pt x="97" y="263"/>
                  </a:lnTo>
                  <a:lnTo>
                    <a:pt x="97" y="265"/>
                  </a:lnTo>
                  <a:lnTo>
                    <a:pt x="99" y="265"/>
                  </a:lnTo>
                  <a:lnTo>
                    <a:pt x="99" y="267"/>
                  </a:lnTo>
                  <a:lnTo>
                    <a:pt x="97" y="267"/>
                  </a:lnTo>
                  <a:lnTo>
                    <a:pt x="97" y="269"/>
                  </a:lnTo>
                  <a:lnTo>
                    <a:pt x="97" y="270"/>
                  </a:lnTo>
                  <a:lnTo>
                    <a:pt x="97" y="272"/>
                  </a:lnTo>
                  <a:lnTo>
                    <a:pt x="95" y="272"/>
                  </a:lnTo>
                  <a:lnTo>
                    <a:pt x="95" y="274"/>
                  </a:lnTo>
                  <a:lnTo>
                    <a:pt x="95" y="276"/>
                  </a:lnTo>
                  <a:lnTo>
                    <a:pt x="93" y="278"/>
                  </a:lnTo>
                  <a:lnTo>
                    <a:pt x="93" y="280"/>
                  </a:lnTo>
                  <a:lnTo>
                    <a:pt x="93" y="281"/>
                  </a:lnTo>
                  <a:lnTo>
                    <a:pt x="93" y="283"/>
                  </a:lnTo>
                  <a:lnTo>
                    <a:pt x="95" y="285"/>
                  </a:lnTo>
                  <a:lnTo>
                    <a:pt x="95" y="287"/>
                  </a:lnTo>
                  <a:lnTo>
                    <a:pt x="95" y="289"/>
                  </a:lnTo>
                  <a:lnTo>
                    <a:pt x="95" y="291"/>
                  </a:lnTo>
                  <a:lnTo>
                    <a:pt x="95" y="292"/>
                  </a:lnTo>
                  <a:lnTo>
                    <a:pt x="95" y="294"/>
                  </a:lnTo>
                  <a:lnTo>
                    <a:pt x="95" y="296"/>
                  </a:lnTo>
                  <a:lnTo>
                    <a:pt x="97" y="296"/>
                  </a:lnTo>
                  <a:lnTo>
                    <a:pt x="95" y="296"/>
                  </a:lnTo>
                  <a:lnTo>
                    <a:pt x="95" y="298"/>
                  </a:lnTo>
                  <a:lnTo>
                    <a:pt x="93" y="300"/>
                  </a:lnTo>
                  <a:lnTo>
                    <a:pt x="95" y="300"/>
                  </a:lnTo>
                  <a:lnTo>
                    <a:pt x="93" y="300"/>
                  </a:lnTo>
                  <a:lnTo>
                    <a:pt x="93" y="302"/>
                  </a:lnTo>
                  <a:lnTo>
                    <a:pt x="92" y="302"/>
                  </a:lnTo>
                  <a:lnTo>
                    <a:pt x="90" y="303"/>
                  </a:lnTo>
                  <a:lnTo>
                    <a:pt x="90" y="305"/>
                  </a:lnTo>
                  <a:lnTo>
                    <a:pt x="90" y="307"/>
                  </a:lnTo>
                  <a:lnTo>
                    <a:pt x="88" y="307"/>
                  </a:lnTo>
                  <a:lnTo>
                    <a:pt x="90" y="307"/>
                  </a:lnTo>
                  <a:lnTo>
                    <a:pt x="90" y="309"/>
                  </a:lnTo>
                  <a:lnTo>
                    <a:pt x="88" y="309"/>
                  </a:lnTo>
                  <a:lnTo>
                    <a:pt x="88" y="311"/>
                  </a:lnTo>
                  <a:lnTo>
                    <a:pt x="90" y="311"/>
                  </a:lnTo>
                  <a:lnTo>
                    <a:pt x="88" y="311"/>
                  </a:lnTo>
                  <a:lnTo>
                    <a:pt x="90" y="311"/>
                  </a:lnTo>
                  <a:lnTo>
                    <a:pt x="88" y="311"/>
                  </a:lnTo>
                  <a:lnTo>
                    <a:pt x="88" y="313"/>
                  </a:lnTo>
                  <a:lnTo>
                    <a:pt x="86" y="314"/>
                  </a:lnTo>
                  <a:lnTo>
                    <a:pt x="86" y="316"/>
                  </a:lnTo>
                  <a:lnTo>
                    <a:pt x="84" y="316"/>
                  </a:lnTo>
                  <a:lnTo>
                    <a:pt x="84" y="318"/>
                  </a:lnTo>
                  <a:lnTo>
                    <a:pt x="82" y="320"/>
                  </a:lnTo>
                  <a:lnTo>
                    <a:pt x="82" y="322"/>
                  </a:lnTo>
                  <a:lnTo>
                    <a:pt x="82" y="324"/>
                  </a:lnTo>
                  <a:lnTo>
                    <a:pt x="81" y="324"/>
                  </a:lnTo>
                  <a:lnTo>
                    <a:pt x="81" y="325"/>
                  </a:lnTo>
                  <a:lnTo>
                    <a:pt x="81" y="327"/>
                  </a:lnTo>
                  <a:lnTo>
                    <a:pt x="81" y="325"/>
                  </a:lnTo>
                  <a:lnTo>
                    <a:pt x="81" y="327"/>
                  </a:lnTo>
                  <a:lnTo>
                    <a:pt x="79" y="327"/>
                  </a:lnTo>
                  <a:lnTo>
                    <a:pt x="79" y="329"/>
                  </a:lnTo>
                  <a:lnTo>
                    <a:pt x="79" y="331"/>
                  </a:lnTo>
                  <a:lnTo>
                    <a:pt x="81" y="331"/>
                  </a:lnTo>
                  <a:lnTo>
                    <a:pt x="81" y="333"/>
                  </a:lnTo>
                  <a:lnTo>
                    <a:pt x="81" y="331"/>
                  </a:lnTo>
                  <a:lnTo>
                    <a:pt x="81" y="333"/>
                  </a:lnTo>
                  <a:lnTo>
                    <a:pt x="81" y="331"/>
                  </a:lnTo>
                  <a:lnTo>
                    <a:pt x="81" y="333"/>
                  </a:lnTo>
                  <a:lnTo>
                    <a:pt x="79" y="331"/>
                  </a:lnTo>
                  <a:lnTo>
                    <a:pt x="79" y="333"/>
                  </a:lnTo>
                  <a:lnTo>
                    <a:pt x="77" y="333"/>
                  </a:lnTo>
                  <a:lnTo>
                    <a:pt x="77" y="334"/>
                  </a:lnTo>
                  <a:lnTo>
                    <a:pt x="77" y="336"/>
                  </a:lnTo>
                  <a:lnTo>
                    <a:pt x="77" y="338"/>
                  </a:lnTo>
                  <a:lnTo>
                    <a:pt x="77" y="340"/>
                  </a:lnTo>
                  <a:lnTo>
                    <a:pt x="77" y="342"/>
                  </a:lnTo>
                  <a:lnTo>
                    <a:pt x="79" y="342"/>
                  </a:lnTo>
                  <a:lnTo>
                    <a:pt x="79" y="344"/>
                  </a:lnTo>
                  <a:lnTo>
                    <a:pt x="77" y="344"/>
                  </a:lnTo>
                  <a:lnTo>
                    <a:pt x="75" y="344"/>
                  </a:lnTo>
                  <a:lnTo>
                    <a:pt x="75" y="345"/>
                  </a:lnTo>
                  <a:lnTo>
                    <a:pt x="75" y="347"/>
                  </a:lnTo>
                  <a:lnTo>
                    <a:pt x="73" y="347"/>
                  </a:lnTo>
                  <a:lnTo>
                    <a:pt x="73" y="349"/>
                  </a:lnTo>
                  <a:lnTo>
                    <a:pt x="73" y="351"/>
                  </a:lnTo>
                  <a:lnTo>
                    <a:pt x="72" y="351"/>
                  </a:lnTo>
                  <a:lnTo>
                    <a:pt x="72" y="353"/>
                  </a:lnTo>
                  <a:lnTo>
                    <a:pt x="70" y="353"/>
                  </a:lnTo>
                  <a:lnTo>
                    <a:pt x="70" y="355"/>
                  </a:lnTo>
                  <a:lnTo>
                    <a:pt x="70" y="356"/>
                  </a:lnTo>
                  <a:lnTo>
                    <a:pt x="68" y="356"/>
                  </a:lnTo>
                  <a:lnTo>
                    <a:pt x="68" y="355"/>
                  </a:lnTo>
                  <a:lnTo>
                    <a:pt x="68" y="356"/>
                  </a:lnTo>
                  <a:lnTo>
                    <a:pt x="70" y="356"/>
                  </a:lnTo>
                  <a:lnTo>
                    <a:pt x="68" y="356"/>
                  </a:lnTo>
                  <a:lnTo>
                    <a:pt x="68" y="358"/>
                  </a:lnTo>
                  <a:lnTo>
                    <a:pt x="70" y="360"/>
                  </a:lnTo>
                  <a:lnTo>
                    <a:pt x="70" y="362"/>
                  </a:lnTo>
                  <a:lnTo>
                    <a:pt x="68" y="362"/>
                  </a:lnTo>
                  <a:close/>
                </a:path>
              </a:pathLst>
            </a:custGeom>
            <a:grpFill/>
            <a:ln w="3175" cap="rnd" cmpd="sng">
              <a:solidFill>
                <a:schemeClr val="bg1"/>
              </a:solidFill>
              <a:prstDash val="solid"/>
              <a:round/>
              <a:headEnd type="none" w="med" len="med"/>
              <a:tailEnd type="none" w="med" len="med"/>
            </a:ln>
            <a:effectLst/>
          </p:spPr>
          <p:txBody>
            <a:bodyPr/>
            <a:lstStyle/>
            <a:p>
              <a:endParaRPr lang="en-US" dirty="0">
                <a:solidFill>
                  <a:srgbClr val="000000"/>
                </a:solidFill>
              </a:endParaRPr>
            </a:p>
          </p:txBody>
        </p:sp>
        <p:sp>
          <p:nvSpPr>
            <p:cNvPr id="169" name="Freeform 168"/>
            <p:cNvSpPr>
              <a:spLocks noEditPoints="1"/>
            </p:cNvSpPr>
            <p:nvPr/>
          </p:nvSpPr>
          <p:spPr bwMode="auto">
            <a:xfrm>
              <a:off x="5464482" y="4163439"/>
              <a:ext cx="319878" cy="469876"/>
            </a:xfrm>
            <a:custGeom>
              <a:avLst/>
              <a:gdLst>
                <a:gd name="T0" fmla="*/ 64 w 177"/>
                <a:gd name="T1" fmla="*/ 258 h 260"/>
                <a:gd name="T2" fmla="*/ 57 w 177"/>
                <a:gd name="T3" fmla="*/ 258 h 260"/>
                <a:gd name="T4" fmla="*/ 81 w 177"/>
                <a:gd name="T5" fmla="*/ 252 h 260"/>
                <a:gd name="T6" fmla="*/ 81 w 177"/>
                <a:gd name="T7" fmla="*/ 252 h 260"/>
                <a:gd name="T8" fmla="*/ 71 w 177"/>
                <a:gd name="T9" fmla="*/ 254 h 260"/>
                <a:gd name="T10" fmla="*/ 73 w 177"/>
                <a:gd name="T11" fmla="*/ 247 h 260"/>
                <a:gd name="T12" fmla="*/ 104 w 177"/>
                <a:gd name="T13" fmla="*/ 236 h 260"/>
                <a:gd name="T14" fmla="*/ 62 w 177"/>
                <a:gd name="T15" fmla="*/ 232 h 260"/>
                <a:gd name="T16" fmla="*/ 68 w 177"/>
                <a:gd name="T17" fmla="*/ 231 h 260"/>
                <a:gd name="T18" fmla="*/ 59 w 177"/>
                <a:gd name="T19" fmla="*/ 229 h 260"/>
                <a:gd name="T20" fmla="*/ 24 w 177"/>
                <a:gd name="T21" fmla="*/ 225 h 260"/>
                <a:gd name="T22" fmla="*/ 99 w 177"/>
                <a:gd name="T23" fmla="*/ 231 h 260"/>
                <a:gd name="T24" fmla="*/ 97 w 177"/>
                <a:gd name="T25" fmla="*/ 225 h 260"/>
                <a:gd name="T26" fmla="*/ 53 w 177"/>
                <a:gd name="T27" fmla="*/ 220 h 260"/>
                <a:gd name="T28" fmla="*/ 51 w 177"/>
                <a:gd name="T29" fmla="*/ 218 h 260"/>
                <a:gd name="T30" fmla="*/ 40 w 177"/>
                <a:gd name="T31" fmla="*/ 218 h 260"/>
                <a:gd name="T32" fmla="*/ 51 w 177"/>
                <a:gd name="T33" fmla="*/ 220 h 260"/>
                <a:gd name="T34" fmla="*/ 53 w 177"/>
                <a:gd name="T35" fmla="*/ 216 h 260"/>
                <a:gd name="T36" fmla="*/ 40 w 177"/>
                <a:gd name="T37" fmla="*/ 216 h 260"/>
                <a:gd name="T38" fmla="*/ 48 w 177"/>
                <a:gd name="T39" fmla="*/ 212 h 260"/>
                <a:gd name="T40" fmla="*/ 51 w 177"/>
                <a:gd name="T41" fmla="*/ 216 h 260"/>
                <a:gd name="T42" fmla="*/ 48 w 177"/>
                <a:gd name="T43" fmla="*/ 212 h 260"/>
                <a:gd name="T44" fmla="*/ 50 w 177"/>
                <a:gd name="T45" fmla="*/ 210 h 260"/>
                <a:gd name="T46" fmla="*/ 50 w 177"/>
                <a:gd name="T47" fmla="*/ 209 h 260"/>
                <a:gd name="T48" fmla="*/ 51 w 177"/>
                <a:gd name="T49" fmla="*/ 209 h 260"/>
                <a:gd name="T50" fmla="*/ 35 w 177"/>
                <a:gd name="T51" fmla="*/ 209 h 260"/>
                <a:gd name="T52" fmla="*/ 31 w 177"/>
                <a:gd name="T53" fmla="*/ 203 h 260"/>
                <a:gd name="T54" fmla="*/ 33 w 177"/>
                <a:gd name="T55" fmla="*/ 201 h 260"/>
                <a:gd name="T56" fmla="*/ 24 w 177"/>
                <a:gd name="T57" fmla="*/ 198 h 260"/>
                <a:gd name="T58" fmla="*/ 28 w 177"/>
                <a:gd name="T59" fmla="*/ 203 h 260"/>
                <a:gd name="T60" fmla="*/ 26 w 177"/>
                <a:gd name="T61" fmla="*/ 210 h 260"/>
                <a:gd name="T62" fmla="*/ 22 w 177"/>
                <a:gd name="T63" fmla="*/ 209 h 260"/>
                <a:gd name="T64" fmla="*/ 22 w 177"/>
                <a:gd name="T65" fmla="*/ 205 h 260"/>
                <a:gd name="T66" fmla="*/ 35 w 177"/>
                <a:gd name="T67" fmla="*/ 196 h 260"/>
                <a:gd name="T68" fmla="*/ 31 w 177"/>
                <a:gd name="T69" fmla="*/ 194 h 260"/>
                <a:gd name="T70" fmla="*/ 30 w 177"/>
                <a:gd name="T71" fmla="*/ 192 h 260"/>
                <a:gd name="T72" fmla="*/ 22 w 177"/>
                <a:gd name="T73" fmla="*/ 170 h 260"/>
                <a:gd name="T74" fmla="*/ 6 w 177"/>
                <a:gd name="T75" fmla="*/ 167 h 260"/>
                <a:gd name="T76" fmla="*/ 24 w 177"/>
                <a:gd name="T77" fmla="*/ 167 h 260"/>
                <a:gd name="T78" fmla="*/ 24 w 177"/>
                <a:gd name="T79" fmla="*/ 168 h 260"/>
                <a:gd name="T80" fmla="*/ 24 w 177"/>
                <a:gd name="T81" fmla="*/ 165 h 260"/>
                <a:gd name="T82" fmla="*/ 62 w 177"/>
                <a:gd name="T83" fmla="*/ 161 h 260"/>
                <a:gd name="T84" fmla="*/ 22 w 177"/>
                <a:gd name="T85" fmla="*/ 161 h 260"/>
                <a:gd name="T86" fmla="*/ 8 w 177"/>
                <a:gd name="T87" fmla="*/ 156 h 260"/>
                <a:gd name="T88" fmla="*/ 26 w 177"/>
                <a:gd name="T89" fmla="*/ 154 h 260"/>
                <a:gd name="T90" fmla="*/ 73 w 177"/>
                <a:gd name="T91" fmla="*/ 150 h 260"/>
                <a:gd name="T92" fmla="*/ 31 w 177"/>
                <a:gd name="T93" fmla="*/ 148 h 260"/>
                <a:gd name="T94" fmla="*/ 28 w 177"/>
                <a:gd name="T95" fmla="*/ 143 h 260"/>
                <a:gd name="T96" fmla="*/ 86 w 177"/>
                <a:gd name="T97" fmla="*/ 146 h 260"/>
                <a:gd name="T98" fmla="*/ 28 w 177"/>
                <a:gd name="T99" fmla="*/ 141 h 260"/>
                <a:gd name="T100" fmla="*/ 79 w 177"/>
                <a:gd name="T101" fmla="*/ 130 h 260"/>
                <a:gd name="T102" fmla="*/ 66 w 177"/>
                <a:gd name="T103" fmla="*/ 104 h 260"/>
                <a:gd name="T104" fmla="*/ 177 w 177"/>
                <a:gd name="T105" fmla="*/ 75 h 260"/>
                <a:gd name="T106" fmla="*/ 176 w 177"/>
                <a:gd name="T107" fmla="*/ 72 h 260"/>
                <a:gd name="T108" fmla="*/ 168 w 177"/>
                <a:gd name="T109" fmla="*/ 64 h 260"/>
                <a:gd name="T110" fmla="*/ 170 w 177"/>
                <a:gd name="T111" fmla="*/ 62 h 260"/>
                <a:gd name="T112" fmla="*/ 165 w 177"/>
                <a:gd name="T113" fmla="*/ 57 h 260"/>
                <a:gd name="T114" fmla="*/ 137 w 177"/>
                <a:gd name="T115" fmla="*/ 42 h 260"/>
                <a:gd name="T116" fmla="*/ 115 w 177"/>
                <a:gd name="T117" fmla="*/ 40 h 260"/>
                <a:gd name="T118" fmla="*/ 113 w 177"/>
                <a:gd name="T119" fmla="*/ 29 h 260"/>
                <a:gd name="T120" fmla="*/ 124 w 177"/>
                <a:gd name="T121" fmla="*/ 2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7" h="260">
                  <a:moveTo>
                    <a:pt x="88" y="260"/>
                  </a:moveTo>
                  <a:lnTo>
                    <a:pt x="86" y="260"/>
                  </a:lnTo>
                  <a:lnTo>
                    <a:pt x="88" y="260"/>
                  </a:lnTo>
                  <a:close/>
                  <a:moveTo>
                    <a:pt x="61" y="260"/>
                  </a:moveTo>
                  <a:lnTo>
                    <a:pt x="59" y="260"/>
                  </a:lnTo>
                  <a:lnTo>
                    <a:pt x="61" y="260"/>
                  </a:lnTo>
                  <a:close/>
                  <a:moveTo>
                    <a:pt x="64" y="258"/>
                  </a:moveTo>
                  <a:lnTo>
                    <a:pt x="64" y="256"/>
                  </a:lnTo>
                  <a:lnTo>
                    <a:pt x="66" y="256"/>
                  </a:lnTo>
                  <a:lnTo>
                    <a:pt x="64" y="256"/>
                  </a:lnTo>
                  <a:lnTo>
                    <a:pt x="64" y="258"/>
                  </a:lnTo>
                  <a:close/>
                  <a:moveTo>
                    <a:pt x="59" y="256"/>
                  </a:moveTo>
                  <a:lnTo>
                    <a:pt x="61" y="256"/>
                  </a:lnTo>
                  <a:lnTo>
                    <a:pt x="61" y="258"/>
                  </a:lnTo>
                  <a:lnTo>
                    <a:pt x="61" y="260"/>
                  </a:lnTo>
                  <a:lnTo>
                    <a:pt x="59" y="260"/>
                  </a:lnTo>
                  <a:lnTo>
                    <a:pt x="59" y="258"/>
                  </a:lnTo>
                  <a:lnTo>
                    <a:pt x="59" y="256"/>
                  </a:lnTo>
                  <a:close/>
                  <a:moveTo>
                    <a:pt x="57" y="256"/>
                  </a:moveTo>
                  <a:lnTo>
                    <a:pt x="59" y="256"/>
                  </a:lnTo>
                  <a:lnTo>
                    <a:pt x="59" y="258"/>
                  </a:lnTo>
                  <a:lnTo>
                    <a:pt x="57" y="258"/>
                  </a:lnTo>
                  <a:lnTo>
                    <a:pt x="55" y="258"/>
                  </a:lnTo>
                  <a:lnTo>
                    <a:pt x="55" y="256"/>
                  </a:lnTo>
                  <a:lnTo>
                    <a:pt x="57" y="256"/>
                  </a:lnTo>
                  <a:close/>
                  <a:moveTo>
                    <a:pt x="81" y="252"/>
                  </a:moveTo>
                  <a:lnTo>
                    <a:pt x="79" y="252"/>
                  </a:lnTo>
                  <a:lnTo>
                    <a:pt x="79" y="254"/>
                  </a:lnTo>
                  <a:lnTo>
                    <a:pt x="79" y="252"/>
                  </a:lnTo>
                  <a:lnTo>
                    <a:pt x="81" y="252"/>
                  </a:lnTo>
                  <a:close/>
                  <a:moveTo>
                    <a:pt x="81" y="252"/>
                  </a:moveTo>
                  <a:lnTo>
                    <a:pt x="79" y="252"/>
                  </a:lnTo>
                  <a:lnTo>
                    <a:pt x="81" y="252"/>
                  </a:lnTo>
                  <a:close/>
                  <a:moveTo>
                    <a:pt x="81" y="252"/>
                  </a:moveTo>
                  <a:lnTo>
                    <a:pt x="81" y="251"/>
                  </a:lnTo>
                  <a:lnTo>
                    <a:pt x="81" y="252"/>
                  </a:lnTo>
                  <a:close/>
                  <a:moveTo>
                    <a:pt x="79" y="251"/>
                  </a:moveTo>
                  <a:lnTo>
                    <a:pt x="77" y="252"/>
                  </a:lnTo>
                  <a:lnTo>
                    <a:pt x="77" y="251"/>
                  </a:lnTo>
                  <a:lnTo>
                    <a:pt x="79" y="251"/>
                  </a:lnTo>
                  <a:close/>
                  <a:moveTo>
                    <a:pt x="81" y="252"/>
                  </a:moveTo>
                  <a:lnTo>
                    <a:pt x="79" y="252"/>
                  </a:lnTo>
                  <a:lnTo>
                    <a:pt x="79" y="251"/>
                  </a:lnTo>
                  <a:lnTo>
                    <a:pt x="81" y="252"/>
                  </a:lnTo>
                  <a:close/>
                  <a:moveTo>
                    <a:pt x="73" y="252"/>
                  </a:moveTo>
                  <a:lnTo>
                    <a:pt x="73" y="254"/>
                  </a:lnTo>
                  <a:lnTo>
                    <a:pt x="73" y="256"/>
                  </a:lnTo>
                  <a:lnTo>
                    <a:pt x="73" y="258"/>
                  </a:lnTo>
                  <a:lnTo>
                    <a:pt x="73" y="260"/>
                  </a:lnTo>
                  <a:lnTo>
                    <a:pt x="71" y="260"/>
                  </a:lnTo>
                  <a:lnTo>
                    <a:pt x="71" y="258"/>
                  </a:lnTo>
                  <a:lnTo>
                    <a:pt x="71" y="256"/>
                  </a:lnTo>
                  <a:lnTo>
                    <a:pt x="70" y="256"/>
                  </a:lnTo>
                  <a:lnTo>
                    <a:pt x="70" y="254"/>
                  </a:lnTo>
                  <a:lnTo>
                    <a:pt x="71" y="254"/>
                  </a:lnTo>
                  <a:lnTo>
                    <a:pt x="71" y="252"/>
                  </a:lnTo>
                  <a:lnTo>
                    <a:pt x="71" y="254"/>
                  </a:lnTo>
                  <a:lnTo>
                    <a:pt x="71" y="252"/>
                  </a:lnTo>
                  <a:lnTo>
                    <a:pt x="71" y="251"/>
                  </a:lnTo>
                  <a:lnTo>
                    <a:pt x="73" y="251"/>
                  </a:lnTo>
                  <a:lnTo>
                    <a:pt x="73" y="252"/>
                  </a:lnTo>
                  <a:close/>
                  <a:moveTo>
                    <a:pt x="73" y="247"/>
                  </a:moveTo>
                  <a:lnTo>
                    <a:pt x="73" y="249"/>
                  </a:lnTo>
                  <a:lnTo>
                    <a:pt x="73" y="247"/>
                  </a:lnTo>
                  <a:lnTo>
                    <a:pt x="73" y="249"/>
                  </a:lnTo>
                  <a:lnTo>
                    <a:pt x="73" y="247"/>
                  </a:lnTo>
                  <a:close/>
                  <a:moveTo>
                    <a:pt x="70" y="238"/>
                  </a:moveTo>
                  <a:lnTo>
                    <a:pt x="71" y="238"/>
                  </a:lnTo>
                  <a:lnTo>
                    <a:pt x="70" y="238"/>
                  </a:lnTo>
                  <a:lnTo>
                    <a:pt x="68" y="238"/>
                  </a:lnTo>
                  <a:lnTo>
                    <a:pt x="68" y="236"/>
                  </a:lnTo>
                  <a:lnTo>
                    <a:pt x="70" y="238"/>
                  </a:lnTo>
                  <a:close/>
                  <a:moveTo>
                    <a:pt x="104" y="236"/>
                  </a:moveTo>
                  <a:lnTo>
                    <a:pt x="103" y="236"/>
                  </a:lnTo>
                  <a:lnTo>
                    <a:pt x="104" y="236"/>
                  </a:lnTo>
                  <a:lnTo>
                    <a:pt x="103" y="236"/>
                  </a:lnTo>
                  <a:lnTo>
                    <a:pt x="104" y="236"/>
                  </a:lnTo>
                  <a:lnTo>
                    <a:pt x="104" y="234"/>
                  </a:lnTo>
                  <a:lnTo>
                    <a:pt x="104" y="236"/>
                  </a:lnTo>
                  <a:close/>
                  <a:moveTo>
                    <a:pt x="70" y="236"/>
                  </a:moveTo>
                  <a:lnTo>
                    <a:pt x="70" y="234"/>
                  </a:lnTo>
                  <a:lnTo>
                    <a:pt x="71" y="234"/>
                  </a:lnTo>
                  <a:lnTo>
                    <a:pt x="71" y="236"/>
                  </a:lnTo>
                  <a:lnTo>
                    <a:pt x="70" y="236"/>
                  </a:lnTo>
                  <a:close/>
                  <a:moveTo>
                    <a:pt x="51" y="234"/>
                  </a:moveTo>
                  <a:lnTo>
                    <a:pt x="51" y="232"/>
                  </a:lnTo>
                  <a:lnTo>
                    <a:pt x="51" y="234"/>
                  </a:lnTo>
                  <a:close/>
                  <a:moveTo>
                    <a:pt x="62" y="232"/>
                  </a:moveTo>
                  <a:lnTo>
                    <a:pt x="64" y="232"/>
                  </a:lnTo>
                  <a:lnTo>
                    <a:pt x="62" y="232"/>
                  </a:lnTo>
                  <a:lnTo>
                    <a:pt x="62" y="234"/>
                  </a:lnTo>
                  <a:lnTo>
                    <a:pt x="62" y="232"/>
                  </a:lnTo>
                  <a:lnTo>
                    <a:pt x="62" y="231"/>
                  </a:lnTo>
                  <a:lnTo>
                    <a:pt x="62" y="232"/>
                  </a:lnTo>
                  <a:close/>
                  <a:moveTo>
                    <a:pt x="59" y="231"/>
                  </a:moveTo>
                  <a:lnTo>
                    <a:pt x="57" y="231"/>
                  </a:lnTo>
                  <a:lnTo>
                    <a:pt x="57" y="229"/>
                  </a:lnTo>
                  <a:lnTo>
                    <a:pt x="59" y="231"/>
                  </a:lnTo>
                  <a:close/>
                  <a:moveTo>
                    <a:pt x="68" y="231"/>
                  </a:moveTo>
                  <a:lnTo>
                    <a:pt x="66" y="231"/>
                  </a:lnTo>
                  <a:lnTo>
                    <a:pt x="66" y="229"/>
                  </a:lnTo>
                  <a:lnTo>
                    <a:pt x="68" y="229"/>
                  </a:lnTo>
                  <a:lnTo>
                    <a:pt x="68" y="231"/>
                  </a:lnTo>
                  <a:close/>
                  <a:moveTo>
                    <a:pt x="66" y="229"/>
                  </a:moveTo>
                  <a:lnTo>
                    <a:pt x="66" y="227"/>
                  </a:lnTo>
                  <a:lnTo>
                    <a:pt x="66" y="229"/>
                  </a:lnTo>
                  <a:close/>
                  <a:moveTo>
                    <a:pt x="59" y="227"/>
                  </a:moveTo>
                  <a:lnTo>
                    <a:pt x="61" y="227"/>
                  </a:lnTo>
                  <a:lnTo>
                    <a:pt x="61" y="229"/>
                  </a:lnTo>
                  <a:lnTo>
                    <a:pt x="59" y="229"/>
                  </a:lnTo>
                  <a:lnTo>
                    <a:pt x="59" y="227"/>
                  </a:lnTo>
                  <a:close/>
                  <a:moveTo>
                    <a:pt x="66" y="227"/>
                  </a:moveTo>
                  <a:lnTo>
                    <a:pt x="66" y="229"/>
                  </a:lnTo>
                  <a:lnTo>
                    <a:pt x="66" y="227"/>
                  </a:lnTo>
                  <a:lnTo>
                    <a:pt x="68" y="227"/>
                  </a:lnTo>
                  <a:lnTo>
                    <a:pt x="66" y="227"/>
                  </a:lnTo>
                  <a:close/>
                  <a:moveTo>
                    <a:pt x="57" y="227"/>
                  </a:moveTo>
                  <a:lnTo>
                    <a:pt x="55" y="227"/>
                  </a:lnTo>
                  <a:lnTo>
                    <a:pt x="55" y="225"/>
                  </a:lnTo>
                  <a:lnTo>
                    <a:pt x="57" y="227"/>
                  </a:lnTo>
                  <a:close/>
                  <a:moveTo>
                    <a:pt x="24" y="225"/>
                  </a:moveTo>
                  <a:lnTo>
                    <a:pt x="24" y="223"/>
                  </a:lnTo>
                  <a:lnTo>
                    <a:pt x="24" y="225"/>
                  </a:lnTo>
                  <a:close/>
                  <a:moveTo>
                    <a:pt x="99" y="223"/>
                  </a:moveTo>
                  <a:lnTo>
                    <a:pt x="97" y="223"/>
                  </a:lnTo>
                  <a:lnTo>
                    <a:pt x="97" y="225"/>
                  </a:lnTo>
                  <a:lnTo>
                    <a:pt x="97" y="227"/>
                  </a:lnTo>
                  <a:lnTo>
                    <a:pt x="97" y="229"/>
                  </a:lnTo>
                  <a:lnTo>
                    <a:pt x="97" y="227"/>
                  </a:lnTo>
                  <a:lnTo>
                    <a:pt x="99" y="227"/>
                  </a:lnTo>
                  <a:lnTo>
                    <a:pt x="99" y="229"/>
                  </a:lnTo>
                  <a:lnTo>
                    <a:pt x="99" y="231"/>
                  </a:lnTo>
                  <a:lnTo>
                    <a:pt x="101" y="231"/>
                  </a:lnTo>
                  <a:lnTo>
                    <a:pt x="99" y="231"/>
                  </a:lnTo>
                  <a:lnTo>
                    <a:pt x="99" y="232"/>
                  </a:lnTo>
                  <a:lnTo>
                    <a:pt x="99" y="231"/>
                  </a:lnTo>
                  <a:lnTo>
                    <a:pt x="97" y="229"/>
                  </a:lnTo>
                  <a:lnTo>
                    <a:pt x="95" y="229"/>
                  </a:lnTo>
                  <a:lnTo>
                    <a:pt x="95" y="227"/>
                  </a:lnTo>
                  <a:lnTo>
                    <a:pt x="97" y="227"/>
                  </a:lnTo>
                  <a:lnTo>
                    <a:pt x="97" y="225"/>
                  </a:lnTo>
                  <a:lnTo>
                    <a:pt x="97" y="227"/>
                  </a:lnTo>
                  <a:lnTo>
                    <a:pt x="97" y="225"/>
                  </a:lnTo>
                  <a:lnTo>
                    <a:pt x="97" y="223"/>
                  </a:lnTo>
                  <a:lnTo>
                    <a:pt x="99" y="223"/>
                  </a:lnTo>
                  <a:close/>
                  <a:moveTo>
                    <a:pt x="24" y="223"/>
                  </a:moveTo>
                  <a:lnTo>
                    <a:pt x="26" y="223"/>
                  </a:lnTo>
                  <a:lnTo>
                    <a:pt x="24" y="223"/>
                  </a:lnTo>
                  <a:close/>
                  <a:moveTo>
                    <a:pt x="53" y="223"/>
                  </a:moveTo>
                  <a:lnTo>
                    <a:pt x="53" y="221"/>
                  </a:lnTo>
                  <a:lnTo>
                    <a:pt x="53" y="223"/>
                  </a:lnTo>
                  <a:close/>
                  <a:moveTo>
                    <a:pt x="53" y="220"/>
                  </a:moveTo>
                  <a:lnTo>
                    <a:pt x="53" y="221"/>
                  </a:lnTo>
                  <a:lnTo>
                    <a:pt x="53" y="220"/>
                  </a:lnTo>
                  <a:lnTo>
                    <a:pt x="55" y="220"/>
                  </a:lnTo>
                  <a:lnTo>
                    <a:pt x="53" y="220"/>
                  </a:lnTo>
                  <a:close/>
                  <a:moveTo>
                    <a:pt x="53" y="220"/>
                  </a:moveTo>
                  <a:lnTo>
                    <a:pt x="51" y="220"/>
                  </a:lnTo>
                  <a:lnTo>
                    <a:pt x="53" y="220"/>
                  </a:lnTo>
                  <a:close/>
                  <a:moveTo>
                    <a:pt x="53" y="218"/>
                  </a:moveTo>
                  <a:lnTo>
                    <a:pt x="55" y="220"/>
                  </a:lnTo>
                  <a:lnTo>
                    <a:pt x="53" y="220"/>
                  </a:lnTo>
                  <a:lnTo>
                    <a:pt x="53" y="218"/>
                  </a:lnTo>
                  <a:close/>
                  <a:moveTo>
                    <a:pt x="50" y="218"/>
                  </a:moveTo>
                  <a:lnTo>
                    <a:pt x="51" y="218"/>
                  </a:lnTo>
                  <a:lnTo>
                    <a:pt x="51" y="220"/>
                  </a:lnTo>
                  <a:lnTo>
                    <a:pt x="51" y="221"/>
                  </a:lnTo>
                  <a:lnTo>
                    <a:pt x="51" y="223"/>
                  </a:lnTo>
                  <a:lnTo>
                    <a:pt x="53" y="223"/>
                  </a:lnTo>
                  <a:lnTo>
                    <a:pt x="53" y="225"/>
                  </a:lnTo>
                  <a:lnTo>
                    <a:pt x="51" y="225"/>
                  </a:lnTo>
                  <a:lnTo>
                    <a:pt x="51" y="223"/>
                  </a:lnTo>
                  <a:lnTo>
                    <a:pt x="50" y="221"/>
                  </a:lnTo>
                  <a:lnTo>
                    <a:pt x="50" y="220"/>
                  </a:lnTo>
                  <a:lnTo>
                    <a:pt x="50" y="218"/>
                  </a:lnTo>
                  <a:close/>
                  <a:moveTo>
                    <a:pt x="40" y="218"/>
                  </a:moveTo>
                  <a:lnTo>
                    <a:pt x="40" y="216"/>
                  </a:lnTo>
                  <a:lnTo>
                    <a:pt x="40" y="218"/>
                  </a:lnTo>
                  <a:lnTo>
                    <a:pt x="40" y="216"/>
                  </a:lnTo>
                  <a:lnTo>
                    <a:pt x="40" y="218"/>
                  </a:lnTo>
                  <a:close/>
                  <a:moveTo>
                    <a:pt x="51" y="216"/>
                  </a:moveTo>
                  <a:lnTo>
                    <a:pt x="51" y="218"/>
                  </a:lnTo>
                  <a:lnTo>
                    <a:pt x="53" y="218"/>
                  </a:lnTo>
                  <a:lnTo>
                    <a:pt x="53" y="216"/>
                  </a:lnTo>
                  <a:lnTo>
                    <a:pt x="53" y="218"/>
                  </a:lnTo>
                  <a:lnTo>
                    <a:pt x="53" y="220"/>
                  </a:lnTo>
                  <a:lnTo>
                    <a:pt x="51" y="220"/>
                  </a:lnTo>
                  <a:lnTo>
                    <a:pt x="51" y="218"/>
                  </a:lnTo>
                  <a:lnTo>
                    <a:pt x="51" y="220"/>
                  </a:lnTo>
                  <a:lnTo>
                    <a:pt x="51" y="218"/>
                  </a:lnTo>
                  <a:lnTo>
                    <a:pt x="51" y="220"/>
                  </a:lnTo>
                  <a:lnTo>
                    <a:pt x="51" y="218"/>
                  </a:lnTo>
                  <a:lnTo>
                    <a:pt x="50" y="218"/>
                  </a:lnTo>
                  <a:lnTo>
                    <a:pt x="50" y="216"/>
                  </a:lnTo>
                  <a:lnTo>
                    <a:pt x="51" y="216"/>
                  </a:lnTo>
                  <a:close/>
                  <a:moveTo>
                    <a:pt x="53" y="216"/>
                  </a:moveTo>
                  <a:lnTo>
                    <a:pt x="53" y="214"/>
                  </a:lnTo>
                  <a:lnTo>
                    <a:pt x="53" y="216"/>
                  </a:lnTo>
                  <a:close/>
                  <a:moveTo>
                    <a:pt x="26" y="214"/>
                  </a:moveTo>
                  <a:lnTo>
                    <a:pt x="28" y="214"/>
                  </a:lnTo>
                  <a:lnTo>
                    <a:pt x="26" y="214"/>
                  </a:lnTo>
                  <a:lnTo>
                    <a:pt x="26" y="216"/>
                  </a:lnTo>
                  <a:lnTo>
                    <a:pt x="26" y="214"/>
                  </a:lnTo>
                  <a:close/>
                  <a:moveTo>
                    <a:pt x="40" y="214"/>
                  </a:moveTo>
                  <a:lnTo>
                    <a:pt x="40" y="216"/>
                  </a:lnTo>
                  <a:lnTo>
                    <a:pt x="42" y="216"/>
                  </a:lnTo>
                  <a:lnTo>
                    <a:pt x="40" y="216"/>
                  </a:lnTo>
                  <a:lnTo>
                    <a:pt x="40" y="214"/>
                  </a:lnTo>
                  <a:lnTo>
                    <a:pt x="40" y="216"/>
                  </a:lnTo>
                  <a:lnTo>
                    <a:pt x="40" y="214"/>
                  </a:lnTo>
                  <a:lnTo>
                    <a:pt x="40" y="212"/>
                  </a:lnTo>
                  <a:lnTo>
                    <a:pt x="40" y="214"/>
                  </a:lnTo>
                  <a:close/>
                  <a:moveTo>
                    <a:pt x="26" y="212"/>
                  </a:moveTo>
                  <a:lnTo>
                    <a:pt x="28" y="212"/>
                  </a:lnTo>
                  <a:lnTo>
                    <a:pt x="28" y="214"/>
                  </a:lnTo>
                  <a:lnTo>
                    <a:pt x="26" y="214"/>
                  </a:lnTo>
                  <a:lnTo>
                    <a:pt x="26" y="212"/>
                  </a:lnTo>
                  <a:close/>
                  <a:moveTo>
                    <a:pt x="48" y="212"/>
                  </a:moveTo>
                  <a:lnTo>
                    <a:pt x="48" y="210"/>
                  </a:lnTo>
                  <a:lnTo>
                    <a:pt x="48" y="212"/>
                  </a:lnTo>
                  <a:close/>
                  <a:moveTo>
                    <a:pt x="51" y="210"/>
                  </a:moveTo>
                  <a:lnTo>
                    <a:pt x="53" y="210"/>
                  </a:lnTo>
                  <a:lnTo>
                    <a:pt x="51" y="212"/>
                  </a:lnTo>
                  <a:lnTo>
                    <a:pt x="53" y="212"/>
                  </a:lnTo>
                  <a:lnTo>
                    <a:pt x="53" y="214"/>
                  </a:lnTo>
                  <a:lnTo>
                    <a:pt x="53" y="212"/>
                  </a:lnTo>
                  <a:lnTo>
                    <a:pt x="53" y="214"/>
                  </a:lnTo>
                  <a:lnTo>
                    <a:pt x="53" y="216"/>
                  </a:lnTo>
                  <a:lnTo>
                    <a:pt x="53" y="214"/>
                  </a:lnTo>
                  <a:lnTo>
                    <a:pt x="53" y="216"/>
                  </a:lnTo>
                  <a:lnTo>
                    <a:pt x="51" y="216"/>
                  </a:lnTo>
                  <a:lnTo>
                    <a:pt x="50" y="216"/>
                  </a:lnTo>
                  <a:lnTo>
                    <a:pt x="50" y="214"/>
                  </a:lnTo>
                  <a:lnTo>
                    <a:pt x="51" y="214"/>
                  </a:lnTo>
                  <a:lnTo>
                    <a:pt x="50" y="214"/>
                  </a:lnTo>
                  <a:lnTo>
                    <a:pt x="51" y="214"/>
                  </a:lnTo>
                  <a:lnTo>
                    <a:pt x="50" y="214"/>
                  </a:lnTo>
                  <a:lnTo>
                    <a:pt x="50" y="212"/>
                  </a:lnTo>
                  <a:lnTo>
                    <a:pt x="50" y="210"/>
                  </a:lnTo>
                  <a:lnTo>
                    <a:pt x="51" y="210"/>
                  </a:lnTo>
                  <a:close/>
                  <a:moveTo>
                    <a:pt x="48" y="210"/>
                  </a:moveTo>
                  <a:lnTo>
                    <a:pt x="48" y="212"/>
                  </a:lnTo>
                  <a:lnTo>
                    <a:pt x="48" y="214"/>
                  </a:lnTo>
                  <a:lnTo>
                    <a:pt x="48" y="212"/>
                  </a:lnTo>
                  <a:lnTo>
                    <a:pt x="46" y="210"/>
                  </a:lnTo>
                  <a:lnTo>
                    <a:pt x="46" y="212"/>
                  </a:lnTo>
                  <a:lnTo>
                    <a:pt x="46" y="210"/>
                  </a:lnTo>
                  <a:lnTo>
                    <a:pt x="48" y="210"/>
                  </a:lnTo>
                  <a:close/>
                  <a:moveTo>
                    <a:pt x="50" y="210"/>
                  </a:moveTo>
                  <a:lnTo>
                    <a:pt x="50" y="212"/>
                  </a:lnTo>
                  <a:lnTo>
                    <a:pt x="50" y="210"/>
                  </a:lnTo>
                  <a:close/>
                  <a:moveTo>
                    <a:pt x="51" y="210"/>
                  </a:moveTo>
                  <a:lnTo>
                    <a:pt x="50" y="210"/>
                  </a:lnTo>
                  <a:lnTo>
                    <a:pt x="51" y="210"/>
                  </a:lnTo>
                  <a:lnTo>
                    <a:pt x="51" y="209"/>
                  </a:lnTo>
                  <a:lnTo>
                    <a:pt x="51" y="210"/>
                  </a:lnTo>
                  <a:close/>
                  <a:moveTo>
                    <a:pt x="51" y="209"/>
                  </a:moveTo>
                  <a:lnTo>
                    <a:pt x="51" y="210"/>
                  </a:lnTo>
                  <a:lnTo>
                    <a:pt x="51" y="209"/>
                  </a:lnTo>
                  <a:close/>
                  <a:moveTo>
                    <a:pt x="50" y="209"/>
                  </a:moveTo>
                  <a:lnTo>
                    <a:pt x="48" y="209"/>
                  </a:lnTo>
                  <a:lnTo>
                    <a:pt x="50" y="209"/>
                  </a:lnTo>
                  <a:close/>
                  <a:moveTo>
                    <a:pt x="48" y="209"/>
                  </a:moveTo>
                  <a:lnTo>
                    <a:pt x="50" y="209"/>
                  </a:lnTo>
                  <a:lnTo>
                    <a:pt x="48" y="209"/>
                  </a:lnTo>
                  <a:lnTo>
                    <a:pt x="48" y="210"/>
                  </a:lnTo>
                  <a:lnTo>
                    <a:pt x="48" y="209"/>
                  </a:lnTo>
                  <a:close/>
                  <a:moveTo>
                    <a:pt x="30" y="207"/>
                  </a:moveTo>
                  <a:lnTo>
                    <a:pt x="30" y="209"/>
                  </a:lnTo>
                  <a:lnTo>
                    <a:pt x="28" y="209"/>
                  </a:lnTo>
                  <a:lnTo>
                    <a:pt x="28" y="207"/>
                  </a:lnTo>
                  <a:lnTo>
                    <a:pt x="30" y="207"/>
                  </a:lnTo>
                  <a:close/>
                  <a:moveTo>
                    <a:pt x="51" y="209"/>
                  </a:moveTo>
                  <a:lnTo>
                    <a:pt x="51" y="207"/>
                  </a:lnTo>
                  <a:lnTo>
                    <a:pt x="51" y="209"/>
                  </a:lnTo>
                  <a:close/>
                  <a:moveTo>
                    <a:pt x="30" y="203"/>
                  </a:moveTo>
                  <a:lnTo>
                    <a:pt x="30" y="205"/>
                  </a:lnTo>
                  <a:lnTo>
                    <a:pt x="30" y="203"/>
                  </a:lnTo>
                  <a:close/>
                  <a:moveTo>
                    <a:pt x="33" y="201"/>
                  </a:moveTo>
                  <a:lnTo>
                    <a:pt x="33" y="203"/>
                  </a:lnTo>
                  <a:lnTo>
                    <a:pt x="35" y="203"/>
                  </a:lnTo>
                  <a:lnTo>
                    <a:pt x="35" y="205"/>
                  </a:lnTo>
                  <a:lnTo>
                    <a:pt x="35" y="207"/>
                  </a:lnTo>
                  <a:lnTo>
                    <a:pt x="35" y="209"/>
                  </a:lnTo>
                  <a:lnTo>
                    <a:pt x="35" y="210"/>
                  </a:lnTo>
                  <a:lnTo>
                    <a:pt x="35" y="209"/>
                  </a:lnTo>
                  <a:lnTo>
                    <a:pt x="33" y="209"/>
                  </a:lnTo>
                  <a:lnTo>
                    <a:pt x="33" y="210"/>
                  </a:lnTo>
                  <a:lnTo>
                    <a:pt x="33" y="209"/>
                  </a:lnTo>
                  <a:lnTo>
                    <a:pt x="33" y="207"/>
                  </a:lnTo>
                  <a:lnTo>
                    <a:pt x="33" y="205"/>
                  </a:lnTo>
                  <a:lnTo>
                    <a:pt x="33" y="207"/>
                  </a:lnTo>
                  <a:lnTo>
                    <a:pt x="33" y="205"/>
                  </a:lnTo>
                  <a:lnTo>
                    <a:pt x="35" y="205"/>
                  </a:lnTo>
                  <a:lnTo>
                    <a:pt x="33" y="205"/>
                  </a:lnTo>
                  <a:lnTo>
                    <a:pt x="33" y="203"/>
                  </a:lnTo>
                  <a:lnTo>
                    <a:pt x="31" y="203"/>
                  </a:lnTo>
                  <a:lnTo>
                    <a:pt x="31" y="201"/>
                  </a:lnTo>
                  <a:lnTo>
                    <a:pt x="31" y="203"/>
                  </a:lnTo>
                  <a:lnTo>
                    <a:pt x="33" y="203"/>
                  </a:lnTo>
                  <a:lnTo>
                    <a:pt x="33" y="201"/>
                  </a:lnTo>
                  <a:lnTo>
                    <a:pt x="31" y="203"/>
                  </a:lnTo>
                  <a:lnTo>
                    <a:pt x="31" y="201"/>
                  </a:lnTo>
                  <a:lnTo>
                    <a:pt x="33" y="201"/>
                  </a:lnTo>
                  <a:close/>
                  <a:moveTo>
                    <a:pt x="33" y="201"/>
                  </a:moveTo>
                  <a:lnTo>
                    <a:pt x="31" y="199"/>
                  </a:lnTo>
                  <a:lnTo>
                    <a:pt x="33" y="199"/>
                  </a:lnTo>
                  <a:lnTo>
                    <a:pt x="33" y="201"/>
                  </a:lnTo>
                  <a:close/>
                  <a:moveTo>
                    <a:pt x="33" y="199"/>
                  </a:moveTo>
                  <a:lnTo>
                    <a:pt x="31" y="199"/>
                  </a:lnTo>
                  <a:lnTo>
                    <a:pt x="33" y="199"/>
                  </a:lnTo>
                  <a:close/>
                  <a:moveTo>
                    <a:pt x="35" y="199"/>
                  </a:moveTo>
                  <a:lnTo>
                    <a:pt x="35" y="201"/>
                  </a:lnTo>
                  <a:lnTo>
                    <a:pt x="35" y="203"/>
                  </a:lnTo>
                  <a:lnTo>
                    <a:pt x="35" y="201"/>
                  </a:lnTo>
                  <a:lnTo>
                    <a:pt x="33" y="201"/>
                  </a:lnTo>
                  <a:lnTo>
                    <a:pt x="35" y="201"/>
                  </a:lnTo>
                  <a:lnTo>
                    <a:pt x="35" y="199"/>
                  </a:lnTo>
                  <a:close/>
                  <a:moveTo>
                    <a:pt x="24" y="198"/>
                  </a:moveTo>
                  <a:lnTo>
                    <a:pt x="24" y="199"/>
                  </a:lnTo>
                  <a:lnTo>
                    <a:pt x="26" y="199"/>
                  </a:lnTo>
                  <a:lnTo>
                    <a:pt x="26" y="201"/>
                  </a:lnTo>
                  <a:lnTo>
                    <a:pt x="26" y="203"/>
                  </a:lnTo>
                  <a:lnTo>
                    <a:pt x="28" y="203"/>
                  </a:lnTo>
                  <a:lnTo>
                    <a:pt x="28" y="201"/>
                  </a:lnTo>
                  <a:lnTo>
                    <a:pt x="30" y="201"/>
                  </a:lnTo>
                  <a:lnTo>
                    <a:pt x="30" y="203"/>
                  </a:lnTo>
                  <a:lnTo>
                    <a:pt x="28" y="203"/>
                  </a:lnTo>
                  <a:lnTo>
                    <a:pt x="28" y="205"/>
                  </a:lnTo>
                  <a:lnTo>
                    <a:pt x="28" y="203"/>
                  </a:lnTo>
                  <a:lnTo>
                    <a:pt x="28" y="205"/>
                  </a:lnTo>
                  <a:lnTo>
                    <a:pt x="28" y="207"/>
                  </a:lnTo>
                  <a:lnTo>
                    <a:pt x="28" y="205"/>
                  </a:lnTo>
                  <a:lnTo>
                    <a:pt x="28" y="207"/>
                  </a:lnTo>
                  <a:lnTo>
                    <a:pt x="28" y="209"/>
                  </a:lnTo>
                  <a:lnTo>
                    <a:pt x="30" y="209"/>
                  </a:lnTo>
                  <a:lnTo>
                    <a:pt x="30" y="210"/>
                  </a:lnTo>
                  <a:lnTo>
                    <a:pt x="28" y="210"/>
                  </a:lnTo>
                  <a:lnTo>
                    <a:pt x="28" y="212"/>
                  </a:lnTo>
                  <a:lnTo>
                    <a:pt x="26" y="212"/>
                  </a:lnTo>
                  <a:lnTo>
                    <a:pt x="26" y="210"/>
                  </a:lnTo>
                  <a:lnTo>
                    <a:pt x="26" y="212"/>
                  </a:lnTo>
                  <a:lnTo>
                    <a:pt x="26" y="214"/>
                  </a:lnTo>
                  <a:lnTo>
                    <a:pt x="24" y="214"/>
                  </a:lnTo>
                  <a:lnTo>
                    <a:pt x="24" y="212"/>
                  </a:lnTo>
                  <a:lnTo>
                    <a:pt x="24" y="210"/>
                  </a:lnTo>
                  <a:lnTo>
                    <a:pt x="22" y="210"/>
                  </a:lnTo>
                  <a:lnTo>
                    <a:pt x="24" y="210"/>
                  </a:lnTo>
                  <a:lnTo>
                    <a:pt x="22" y="210"/>
                  </a:lnTo>
                  <a:lnTo>
                    <a:pt x="22" y="209"/>
                  </a:lnTo>
                  <a:lnTo>
                    <a:pt x="22" y="210"/>
                  </a:lnTo>
                  <a:lnTo>
                    <a:pt x="22" y="209"/>
                  </a:lnTo>
                  <a:lnTo>
                    <a:pt x="24" y="210"/>
                  </a:lnTo>
                  <a:lnTo>
                    <a:pt x="24" y="209"/>
                  </a:lnTo>
                  <a:lnTo>
                    <a:pt x="22" y="209"/>
                  </a:lnTo>
                  <a:lnTo>
                    <a:pt x="22" y="207"/>
                  </a:lnTo>
                  <a:lnTo>
                    <a:pt x="24" y="207"/>
                  </a:lnTo>
                  <a:lnTo>
                    <a:pt x="22" y="207"/>
                  </a:lnTo>
                  <a:lnTo>
                    <a:pt x="24" y="207"/>
                  </a:lnTo>
                  <a:lnTo>
                    <a:pt x="24" y="205"/>
                  </a:lnTo>
                  <a:lnTo>
                    <a:pt x="22" y="205"/>
                  </a:lnTo>
                  <a:lnTo>
                    <a:pt x="24" y="205"/>
                  </a:lnTo>
                  <a:lnTo>
                    <a:pt x="22" y="205"/>
                  </a:lnTo>
                  <a:lnTo>
                    <a:pt x="22" y="203"/>
                  </a:lnTo>
                  <a:lnTo>
                    <a:pt x="24" y="203"/>
                  </a:lnTo>
                  <a:lnTo>
                    <a:pt x="24" y="201"/>
                  </a:lnTo>
                  <a:lnTo>
                    <a:pt x="24" y="199"/>
                  </a:lnTo>
                  <a:lnTo>
                    <a:pt x="24" y="198"/>
                  </a:lnTo>
                  <a:close/>
                  <a:moveTo>
                    <a:pt x="31" y="199"/>
                  </a:moveTo>
                  <a:lnTo>
                    <a:pt x="30" y="199"/>
                  </a:lnTo>
                  <a:lnTo>
                    <a:pt x="31" y="199"/>
                  </a:lnTo>
                  <a:lnTo>
                    <a:pt x="31" y="198"/>
                  </a:lnTo>
                  <a:lnTo>
                    <a:pt x="31" y="199"/>
                  </a:lnTo>
                  <a:close/>
                  <a:moveTo>
                    <a:pt x="35" y="196"/>
                  </a:moveTo>
                  <a:lnTo>
                    <a:pt x="37" y="196"/>
                  </a:lnTo>
                  <a:lnTo>
                    <a:pt x="35" y="196"/>
                  </a:lnTo>
                  <a:lnTo>
                    <a:pt x="37" y="196"/>
                  </a:lnTo>
                  <a:lnTo>
                    <a:pt x="35" y="196"/>
                  </a:lnTo>
                  <a:close/>
                  <a:moveTo>
                    <a:pt x="35" y="196"/>
                  </a:moveTo>
                  <a:lnTo>
                    <a:pt x="33" y="196"/>
                  </a:lnTo>
                  <a:lnTo>
                    <a:pt x="35" y="196"/>
                  </a:lnTo>
                  <a:close/>
                  <a:moveTo>
                    <a:pt x="31" y="196"/>
                  </a:moveTo>
                  <a:lnTo>
                    <a:pt x="30" y="196"/>
                  </a:lnTo>
                  <a:lnTo>
                    <a:pt x="31" y="196"/>
                  </a:lnTo>
                  <a:lnTo>
                    <a:pt x="31" y="194"/>
                  </a:lnTo>
                  <a:lnTo>
                    <a:pt x="31" y="196"/>
                  </a:lnTo>
                  <a:close/>
                  <a:moveTo>
                    <a:pt x="30" y="194"/>
                  </a:moveTo>
                  <a:lnTo>
                    <a:pt x="30" y="196"/>
                  </a:lnTo>
                  <a:lnTo>
                    <a:pt x="30" y="194"/>
                  </a:lnTo>
                  <a:close/>
                  <a:moveTo>
                    <a:pt x="31" y="194"/>
                  </a:moveTo>
                  <a:lnTo>
                    <a:pt x="30" y="194"/>
                  </a:lnTo>
                  <a:lnTo>
                    <a:pt x="31" y="194"/>
                  </a:lnTo>
                  <a:close/>
                  <a:moveTo>
                    <a:pt x="30" y="194"/>
                  </a:moveTo>
                  <a:lnTo>
                    <a:pt x="31" y="194"/>
                  </a:lnTo>
                  <a:lnTo>
                    <a:pt x="30" y="194"/>
                  </a:lnTo>
                  <a:lnTo>
                    <a:pt x="30" y="192"/>
                  </a:lnTo>
                  <a:lnTo>
                    <a:pt x="30" y="194"/>
                  </a:lnTo>
                  <a:close/>
                  <a:moveTo>
                    <a:pt x="0" y="189"/>
                  </a:moveTo>
                  <a:lnTo>
                    <a:pt x="0" y="187"/>
                  </a:lnTo>
                  <a:lnTo>
                    <a:pt x="0" y="189"/>
                  </a:lnTo>
                  <a:close/>
                  <a:moveTo>
                    <a:pt x="0" y="181"/>
                  </a:moveTo>
                  <a:lnTo>
                    <a:pt x="0" y="183"/>
                  </a:lnTo>
                  <a:lnTo>
                    <a:pt x="0" y="181"/>
                  </a:lnTo>
                  <a:close/>
                  <a:moveTo>
                    <a:pt x="26" y="170"/>
                  </a:moveTo>
                  <a:lnTo>
                    <a:pt x="26" y="172"/>
                  </a:lnTo>
                  <a:lnTo>
                    <a:pt x="26" y="170"/>
                  </a:lnTo>
                  <a:close/>
                  <a:moveTo>
                    <a:pt x="22" y="170"/>
                  </a:moveTo>
                  <a:lnTo>
                    <a:pt x="24" y="170"/>
                  </a:lnTo>
                  <a:lnTo>
                    <a:pt x="24" y="172"/>
                  </a:lnTo>
                  <a:lnTo>
                    <a:pt x="24" y="174"/>
                  </a:lnTo>
                  <a:lnTo>
                    <a:pt x="22" y="174"/>
                  </a:lnTo>
                  <a:lnTo>
                    <a:pt x="22" y="172"/>
                  </a:lnTo>
                  <a:lnTo>
                    <a:pt x="22" y="170"/>
                  </a:lnTo>
                  <a:lnTo>
                    <a:pt x="22" y="168"/>
                  </a:lnTo>
                  <a:lnTo>
                    <a:pt x="22" y="170"/>
                  </a:lnTo>
                  <a:close/>
                  <a:moveTo>
                    <a:pt x="6" y="167"/>
                  </a:moveTo>
                  <a:lnTo>
                    <a:pt x="6" y="168"/>
                  </a:lnTo>
                  <a:lnTo>
                    <a:pt x="6" y="167"/>
                  </a:lnTo>
                  <a:close/>
                  <a:moveTo>
                    <a:pt x="24" y="163"/>
                  </a:moveTo>
                  <a:lnTo>
                    <a:pt x="24" y="165"/>
                  </a:lnTo>
                  <a:lnTo>
                    <a:pt x="22" y="165"/>
                  </a:lnTo>
                  <a:lnTo>
                    <a:pt x="22" y="167"/>
                  </a:lnTo>
                  <a:lnTo>
                    <a:pt x="24" y="167"/>
                  </a:lnTo>
                  <a:lnTo>
                    <a:pt x="22" y="167"/>
                  </a:lnTo>
                  <a:lnTo>
                    <a:pt x="24" y="167"/>
                  </a:lnTo>
                  <a:lnTo>
                    <a:pt x="24" y="165"/>
                  </a:lnTo>
                  <a:lnTo>
                    <a:pt x="24" y="167"/>
                  </a:lnTo>
                  <a:lnTo>
                    <a:pt x="24" y="165"/>
                  </a:lnTo>
                  <a:lnTo>
                    <a:pt x="24" y="167"/>
                  </a:lnTo>
                  <a:lnTo>
                    <a:pt x="26" y="167"/>
                  </a:lnTo>
                  <a:lnTo>
                    <a:pt x="24" y="167"/>
                  </a:lnTo>
                  <a:lnTo>
                    <a:pt x="26" y="167"/>
                  </a:lnTo>
                  <a:lnTo>
                    <a:pt x="24" y="167"/>
                  </a:lnTo>
                  <a:lnTo>
                    <a:pt x="24" y="168"/>
                  </a:lnTo>
                  <a:lnTo>
                    <a:pt x="24" y="167"/>
                  </a:lnTo>
                  <a:lnTo>
                    <a:pt x="24" y="168"/>
                  </a:lnTo>
                  <a:lnTo>
                    <a:pt x="22" y="168"/>
                  </a:lnTo>
                  <a:lnTo>
                    <a:pt x="24" y="168"/>
                  </a:lnTo>
                  <a:lnTo>
                    <a:pt x="22" y="168"/>
                  </a:lnTo>
                  <a:lnTo>
                    <a:pt x="24" y="168"/>
                  </a:lnTo>
                  <a:lnTo>
                    <a:pt x="22" y="168"/>
                  </a:lnTo>
                  <a:lnTo>
                    <a:pt x="24" y="168"/>
                  </a:lnTo>
                  <a:lnTo>
                    <a:pt x="22" y="168"/>
                  </a:lnTo>
                  <a:lnTo>
                    <a:pt x="22" y="167"/>
                  </a:lnTo>
                  <a:lnTo>
                    <a:pt x="22" y="165"/>
                  </a:lnTo>
                  <a:lnTo>
                    <a:pt x="22" y="163"/>
                  </a:lnTo>
                  <a:lnTo>
                    <a:pt x="24" y="163"/>
                  </a:lnTo>
                  <a:close/>
                  <a:moveTo>
                    <a:pt x="24" y="163"/>
                  </a:moveTo>
                  <a:lnTo>
                    <a:pt x="24" y="165"/>
                  </a:lnTo>
                  <a:lnTo>
                    <a:pt x="26" y="165"/>
                  </a:lnTo>
                  <a:lnTo>
                    <a:pt x="24" y="165"/>
                  </a:lnTo>
                  <a:lnTo>
                    <a:pt x="24" y="163"/>
                  </a:lnTo>
                  <a:close/>
                  <a:moveTo>
                    <a:pt x="62" y="163"/>
                  </a:moveTo>
                  <a:lnTo>
                    <a:pt x="61" y="163"/>
                  </a:lnTo>
                  <a:lnTo>
                    <a:pt x="61" y="165"/>
                  </a:lnTo>
                  <a:lnTo>
                    <a:pt x="61" y="163"/>
                  </a:lnTo>
                  <a:lnTo>
                    <a:pt x="62" y="163"/>
                  </a:lnTo>
                  <a:lnTo>
                    <a:pt x="62" y="161"/>
                  </a:lnTo>
                  <a:lnTo>
                    <a:pt x="62" y="163"/>
                  </a:lnTo>
                  <a:close/>
                  <a:moveTo>
                    <a:pt x="61" y="163"/>
                  </a:moveTo>
                  <a:lnTo>
                    <a:pt x="62" y="163"/>
                  </a:lnTo>
                  <a:lnTo>
                    <a:pt x="62" y="161"/>
                  </a:lnTo>
                  <a:lnTo>
                    <a:pt x="62" y="163"/>
                  </a:lnTo>
                  <a:lnTo>
                    <a:pt x="61" y="163"/>
                  </a:lnTo>
                  <a:lnTo>
                    <a:pt x="61" y="161"/>
                  </a:lnTo>
                  <a:lnTo>
                    <a:pt x="61" y="163"/>
                  </a:lnTo>
                  <a:close/>
                  <a:moveTo>
                    <a:pt x="26" y="163"/>
                  </a:moveTo>
                  <a:lnTo>
                    <a:pt x="26" y="161"/>
                  </a:lnTo>
                  <a:lnTo>
                    <a:pt x="26" y="163"/>
                  </a:lnTo>
                  <a:close/>
                  <a:moveTo>
                    <a:pt x="24" y="161"/>
                  </a:moveTo>
                  <a:lnTo>
                    <a:pt x="24" y="163"/>
                  </a:lnTo>
                  <a:lnTo>
                    <a:pt x="22" y="163"/>
                  </a:lnTo>
                  <a:lnTo>
                    <a:pt x="22" y="161"/>
                  </a:lnTo>
                  <a:lnTo>
                    <a:pt x="24" y="161"/>
                  </a:lnTo>
                  <a:close/>
                  <a:moveTo>
                    <a:pt x="8" y="156"/>
                  </a:moveTo>
                  <a:lnTo>
                    <a:pt x="8" y="157"/>
                  </a:lnTo>
                  <a:lnTo>
                    <a:pt x="8" y="156"/>
                  </a:lnTo>
                  <a:close/>
                  <a:moveTo>
                    <a:pt x="82" y="156"/>
                  </a:moveTo>
                  <a:lnTo>
                    <a:pt x="82" y="157"/>
                  </a:lnTo>
                  <a:lnTo>
                    <a:pt x="82" y="156"/>
                  </a:lnTo>
                  <a:close/>
                  <a:moveTo>
                    <a:pt x="8" y="154"/>
                  </a:moveTo>
                  <a:lnTo>
                    <a:pt x="8" y="156"/>
                  </a:lnTo>
                  <a:lnTo>
                    <a:pt x="9" y="156"/>
                  </a:lnTo>
                  <a:lnTo>
                    <a:pt x="8" y="156"/>
                  </a:lnTo>
                  <a:lnTo>
                    <a:pt x="8" y="154"/>
                  </a:lnTo>
                  <a:close/>
                  <a:moveTo>
                    <a:pt x="9" y="154"/>
                  </a:moveTo>
                  <a:lnTo>
                    <a:pt x="8" y="154"/>
                  </a:lnTo>
                  <a:lnTo>
                    <a:pt x="9" y="154"/>
                  </a:lnTo>
                  <a:lnTo>
                    <a:pt x="9" y="156"/>
                  </a:lnTo>
                  <a:lnTo>
                    <a:pt x="8" y="154"/>
                  </a:lnTo>
                  <a:lnTo>
                    <a:pt x="9" y="154"/>
                  </a:lnTo>
                  <a:close/>
                  <a:moveTo>
                    <a:pt x="73" y="154"/>
                  </a:moveTo>
                  <a:lnTo>
                    <a:pt x="73" y="152"/>
                  </a:lnTo>
                  <a:lnTo>
                    <a:pt x="73" y="154"/>
                  </a:lnTo>
                  <a:close/>
                  <a:moveTo>
                    <a:pt x="26" y="154"/>
                  </a:moveTo>
                  <a:lnTo>
                    <a:pt x="24" y="154"/>
                  </a:lnTo>
                  <a:lnTo>
                    <a:pt x="24" y="152"/>
                  </a:lnTo>
                  <a:lnTo>
                    <a:pt x="26" y="152"/>
                  </a:lnTo>
                  <a:lnTo>
                    <a:pt x="26" y="154"/>
                  </a:lnTo>
                  <a:close/>
                  <a:moveTo>
                    <a:pt x="30" y="150"/>
                  </a:moveTo>
                  <a:lnTo>
                    <a:pt x="31" y="150"/>
                  </a:lnTo>
                  <a:lnTo>
                    <a:pt x="30" y="150"/>
                  </a:lnTo>
                  <a:close/>
                  <a:moveTo>
                    <a:pt x="73" y="150"/>
                  </a:moveTo>
                  <a:lnTo>
                    <a:pt x="73" y="152"/>
                  </a:lnTo>
                  <a:lnTo>
                    <a:pt x="73" y="150"/>
                  </a:lnTo>
                  <a:close/>
                  <a:moveTo>
                    <a:pt x="73" y="150"/>
                  </a:moveTo>
                  <a:lnTo>
                    <a:pt x="71" y="150"/>
                  </a:lnTo>
                  <a:lnTo>
                    <a:pt x="73" y="150"/>
                  </a:lnTo>
                  <a:close/>
                  <a:moveTo>
                    <a:pt x="31" y="148"/>
                  </a:moveTo>
                  <a:lnTo>
                    <a:pt x="31" y="150"/>
                  </a:lnTo>
                  <a:lnTo>
                    <a:pt x="31" y="148"/>
                  </a:lnTo>
                  <a:close/>
                  <a:moveTo>
                    <a:pt x="31" y="148"/>
                  </a:moveTo>
                  <a:lnTo>
                    <a:pt x="30" y="148"/>
                  </a:lnTo>
                  <a:lnTo>
                    <a:pt x="30" y="150"/>
                  </a:lnTo>
                  <a:lnTo>
                    <a:pt x="30" y="148"/>
                  </a:lnTo>
                  <a:lnTo>
                    <a:pt x="31" y="148"/>
                  </a:lnTo>
                  <a:close/>
                  <a:moveTo>
                    <a:pt x="31" y="148"/>
                  </a:moveTo>
                  <a:lnTo>
                    <a:pt x="31" y="146"/>
                  </a:lnTo>
                  <a:lnTo>
                    <a:pt x="31" y="148"/>
                  </a:lnTo>
                  <a:close/>
                  <a:moveTo>
                    <a:pt x="73" y="148"/>
                  </a:moveTo>
                  <a:lnTo>
                    <a:pt x="73" y="146"/>
                  </a:lnTo>
                  <a:lnTo>
                    <a:pt x="73" y="148"/>
                  </a:lnTo>
                  <a:close/>
                  <a:moveTo>
                    <a:pt x="73" y="146"/>
                  </a:moveTo>
                  <a:lnTo>
                    <a:pt x="71" y="146"/>
                  </a:lnTo>
                  <a:lnTo>
                    <a:pt x="73" y="146"/>
                  </a:lnTo>
                  <a:close/>
                  <a:moveTo>
                    <a:pt x="28" y="143"/>
                  </a:moveTo>
                  <a:lnTo>
                    <a:pt x="28" y="145"/>
                  </a:lnTo>
                  <a:lnTo>
                    <a:pt x="28" y="143"/>
                  </a:lnTo>
                  <a:lnTo>
                    <a:pt x="26" y="143"/>
                  </a:lnTo>
                  <a:lnTo>
                    <a:pt x="28" y="143"/>
                  </a:lnTo>
                  <a:lnTo>
                    <a:pt x="28" y="141"/>
                  </a:lnTo>
                  <a:lnTo>
                    <a:pt x="28" y="143"/>
                  </a:lnTo>
                  <a:close/>
                  <a:moveTo>
                    <a:pt x="86" y="141"/>
                  </a:moveTo>
                  <a:lnTo>
                    <a:pt x="86" y="143"/>
                  </a:lnTo>
                  <a:lnTo>
                    <a:pt x="88" y="143"/>
                  </a:lnTo>
                  <a:lnTo>
                    <a:pt x="88" y="145"/>
                  </a:lnTo>
                  <a:lnTo>
                    <a:pt x="86" y="145"/>
                  </a:lnTo>
                  <a:lnTo>
                    <a:pt x="88" y="146"/>
                  </a:lnTo>
                  <a:lnTo>
                    <a:pt x="86" y="146"/>
                  </a:lnTo>
                  <a:lnTo>
                    <a:pt x="86" y="145"/>
                  </a:lnTo>
                  <a:lnTo>
                    <a:pt x="84" y="145"/>
                  </a:lnTo>
                  <a:lnTo>
                    <a:pt x="84" y="143"/>
                  </a:lnTo>
                  <a:lnTo>
                    <a:pt x="82" y="143"/>
                  </a:lnTo>
                  <a:lnTo>
                    <a:pt x="84" y="141"/>
                  </a:lnTo>
                  <a:lnTo>
                    <a:pt x="82" y="141"/>
                  </a:lnTo>
                  <a:lnTo>
                    <a:pt x="84" y="141"/>
                  </a:lnTo>
                  <a:lnTo>
                    <a:pt x="86" y="141"/>
                  </a:lnTo>
                  <a:close/>
                  <a:moveTo>
                    <a:pt x="30" y="139"/>
                  </a:moveTo>
                  <a:lnTo>
                    <a:pt x="30" y="141"/>
                  </a:lnTo>
                  <a:lnTo>
                    <a:pt x="28" y="141"/>
                  </a:lnTo>
                  <a:lnTo>
                    <a:pt x="30" y="141"/>
                  </a:lnTo>
                  <a:lnTo>
                    <a:pt x="28" y="141"/>
                  </a:lnTo>
                  <a:lnTo>
                    <a:pt x="28" y="139"/>
                  </a:lnTo>
                  <a:lnTo>
                    <a:pt x="30" y="139"/>
                  </a:lnTo>
                  <a:close/>
                  <a:moveTo>
                    <a:pt x="30" y="137"/>
                  </a:moveTo>
                  <a:lnTo>
                    <a:pt x="31" y="137"/>
                  </a:lnTo>
                  <a:lnTo>
                    <a:pt x="30" y="137"/>
                  </a:lnTo>
                  <a:close/>
                  <a:moveTo>
                    <a:pt x="35" y="136"/>
                  </a:moveTo>
                  <a:lnTo>
                    <a:pt x="33" y="136"/>
                  </a:lnTo>
                  <a:lnTo>
                    <a:pt x="35" y="136"/>
                  </a:lnTo>
                  <a:close/>
                  <a:moveTo>
                    <a:pt x="79" y="130"/>
                  </a:moveTo>
                  <a:lnTo>
                    <a:pt x="79" y="132"/>
                  </a:lnTo>
                  <a:lnTo>
                    <a:pt x="79" y="130"/>
                  </a:lnTo>
                  <a:close/>
                  <a:moveTo>
                    <a:pt x="61" y="119"/>
                  </a:moveTo>
                  <a:lnTo>
                    <a:pt x="62" y="119"/>
                  </a:lnTo>
                  <a:lnTo>
                    <a:pt x="61" y="119"/>
                  </a:lnTo>
                  <a:close/>
                  <a:moveTo>
                    <a:pt x="59" y="117"/>
                  </a:moveTo>
                  <a:lnTo>
                    <a:pt x="61" y="117"/>
                  </a:lnTo>
                  <a:lnTo>
                    <a:pt x="59" y="119"/>
                  </a:lnTo>
                  <a:lnTo>
                    <a:pt x="59" y="117"/>
                  </a:lnTo>
                  <a:close/>
                  <a:moveTo>
                    <a:pt x="66" y="103"/>
                  </a:moveTo>
                  <a:lnTo>
                    <a:pt x="66" y="104"/>
                  </a:lnTo>
                  <a:lnTo>
                    <a:pt x="66" y="103"/>
                  </a:lnTo>
                  <a:close/>
                  <a:moveTo>
                    <a:pt x="70" y="95"/>
                  </a:moveTo>
                  <a:lnTo>
                    <a:pt x="68" y="95"/>
                  </a:lnTo>
                  <a:lnTo>
                    <a:pt x="70" y="95"/>
                  </a:lnTo>
                  <a:close/>
                  <a:moveTo>
                    <a:pt x="174" y="72"/>
                  </a:moveTo>
                  <a:lnTo>
                    <a:pt x="176" y="72"/>
                  </a:lnTo>
                  <a:lnTo>
                    <a:pt x="176" y="73"/>
                  </a:lnTo>
                  <a:lnTo>
                    <a:pt x="174" y="72"/>
                  </a:lnTo>
                  <a:close/>
                  <a:moveTo>
                    <a:pt x="176" y="73"/>
                  </a:moveTo>
                  <a:lnTo>
                    <a:pt x="177" y="73"/>
                  </a:lnTo>
                  <a:lnTo>
                    <a:pt x="177" y="75"/>
                  </a:lnTo>
                  <a:lnTo>
                    <a:pt x="177" y="77"/>
                  </a:lnTo>
                  <a:lnTo>
                    <a:pt x="177" y="79"/>
                  </a:lnTo>
                  <a:lnTo>
                    <a:pt x="177" y="77"/>
                  </a:lnTo>
                  <a:lnTo>
                    <a:pt x="176" y="77"/>
                  </a:lnTo>
                  <a:lnTo>
                    <a:pt x="177" y="77"/>
                  </a:lnTo>
                  <a:lnTo>
                    <a:pt x="176" y="77"/>
                  </a:lnTo>
                  <a:lnTo>
                    <a:pt x="176" y="75"/>
                  </a:lnTo>
                  <a:lnTo>
                    <a:pt x="176" y="73"/>
                  </a:lnTo>
                  <a:lnTo>
                    <a:pt x="176" y="72"/>
                  </a:lnTo>
                  <a:lnTo>
                    <a:pt x="177" y="72"/>
                  </a:lnTo>
                  <a:lnTo>
                    <a:pt x="176" y="72"/>
                  </a:lnTo>
                  <a:lnTo>
                    <a:pt x="176" y="73"/>
                  </a:lnTo>
                  <a:close/>
                  <a:moveTo>
                    <a:pt x="174" y="68"/>
                  </a:moveTo>
                  <a:lnTo>
                    <a:pt x="174" y="70"/>
                  </a:lnTo>
                  <a:lnTo>
                    <a:pt x="172" y="70"/>
                  </a:lnTo>
                  <a:lnTo>
                    <a:pt x="172" y="68"/>
                  </a:lnTo>
                  <a:lnTo>
                    <a:pt x="174" y="68"/>
                  </a:lnTo>
                  <a:close/>
                  <a:moveTo>
                    <a:pt x="170" y="66"/>
                  </a:moveTo>
                  <a:lnTo>
                    <a:pt x="172" y="66"/>
                  </a:lnTo>
                  <a:lnTo>
                    <a:pt x="170" y="66"/>
                  </a:lnTo>
                  <a:close/>
                  <a:moveTo>
                    <a:pt x="168" y="66"/>
                  </a:moveTo>
                  <a:lnTo>
                    <a:pt x="168" y="64"/>
                  </a:lnTo>
                  <a:lnTo>
                    <a:pt x="170" y="64"/>
                  </a:lnTo>
                  <a:lnTo>
                    <a:pt x="168" y="66"/>
                  </a:lnTo>
                  <a:close/>
                  <a:moveTo>
                    <a:pt x="166" y="57"/>
                  </a:moveTo>
                  <a:lnTo>
                    <a:pt x="168" y="57"/>
                  </a:lnTo>
                  <a:lnTo>
                    <a:pt x="168" y="59"/>
                  </a:lnTo>
                  <a:lnTo>
                    <a:pt x="170" y="59"/>
                  </a:lnTo>
                  <a:lnTo>
                    <a:pt x="170" y="61"/>
                  </a:lnTo>
                  <a:lnTo>
                    <a:pt x="172" y="62"/>
                  </a:lnTo>
                  <a:lnTo>
                    <a:pt x="172" y="64"/>
                  </a:lnTo>
                  <a:lnTo>
                    <a:pt x="170" y="64"/>
                  </a:lnTo>
                  <a:lnTo>
                    <a:pt x="170" y="62"/>
                  </a:lnTo>
                  <a:lnTo>
                    <a:pt x="170" y="64"/>
                  </a:lnTo>
                  <a:lnTo>
                    <a:pt x="168" y="64"/>
                  </a:lnTo>
                  <a:lnTo>
                    <a:pt x="168" y="62"/>
                  </a:lnTo>
                  <a:lnTo>
                    <a:pt x="168" y="64"/>
                  </a:lnTo>
                  <a:lnTo>
                    <a:pt x="166" y="64"/>
                  </a:lnTo>
                  <a:lnTo>
                    <a:pt x="168" y="64"/>
                  </a:lnTo>
                  <a:lnTo>
                    <a:pt x="166" y="64"/>
                  </a:lnTo>
                  <a:lnTo>
                    <a:pt x="166" y="62"/>
                  </a:lnTo>
                  <a:lnTo>
                    <a:pt x="166" y="61"/>
                  </a:lnTo>
                  <a:lnTo>
                    <a:pt x="166" y="59"/>
                  </a:lnTo>
                  <a:lnTo>
                    <a:pt x="165" y="57"/>
                  </a:lnTo>
                  <a:lnTo>
                    <a:pt x="166" y="57"/>
                  </a:lnTo>
                  <a:lnTo>
                    <a:pt x="165" y="57"/>
                  </a:lnTo>
                  <a:lnTo>
                    <a:pt x="166" y="57"/>
                  </a:lnTo>
                  <a:close/>
                  <a:moveTo>
                    <a:pt x="166" y="50"/>
                  </a:moveTo>
                  <a:lnTo>
                    <a:pt x="166" y="48"/>
                  </a:lnTo>
                  <a:lnTo>
                    <a:pt x="166" y="50"/>
                  </a:lnTo>
                  <a:close/>
                  <a:moveTo>
                    <a:pt x="137" y="42"/>
                  </a:moveTo>
                  <a:lnTo>
                    <a:pt x="137" y="44"/>
                  </a:lnTo>
                  <a:lnTo>
                    <a:pt x="135" y="44"/>
                  </a:lnTo>
                  <a:lnTo>
                    <a:pt x="135" y="42"/>
                  </a:lnTo>
                  <a:lnTo>
                    <a:pt x="137" y="42"/>
                  </a:lnTo>
                  <a:lnTo>
                    <a:pt x="135" y="42"/>
                  </a:lnTo>
                  <a:lnTo>
                    <a:pt x="137" y="42"/>
                  </a:lnTo>
                  <a:lnTo>
                    <a:pt x="137" y="40"/>
                  </a:lnTo>
                  <a:lnTo>
                    <a:pt x="137" y="42"/>
                  </a:lnTo>
                  <a:close/>
                  <a:moveTo>
                    <a:pt x="119" y="40"/>
                  </a:moveTo>
                  <a:lnTo>
                    <a:pt x="119" y="42"/>
                  </a:lnTo>
                  <a:lnTo>
                    <a:pt x="119" y="40"/>
                  </a:lnTo>
                  <a:close/>
                  <a:moveTo>
                    <a:pt x="119" y="42"/>
                  </a:moveTo>
                  <a:lnTo>
                    <a:pt x="119" y="40"/>
                  </a:lnTo>
                  <a:lnTo>
                    <a:pt x="119" y="42"/>
                  </a:lnTo>
                  <a:close/>
                  <a:moveTo>
                    <a:pt x="115" y="40"/>
                  </a:moveTo>
                  <a:lnTo>
                    <a:pt x="115" y="39"/>
                  </a:lnTo>
                  <a:lnTo>
                    <a:pt x="115" y="40"/>
                  </a:lnTo>
                  <a:close/>
                  <a:moveTo>
                    <a:pt x="117" y="39"/>
                  </a:moveTo>
                  <a:lnTo>
                    <a:pt x="115" y="39"/>
                  </a:lnTo>
                  <a:lnTo>
                    <a:pt x="117" y="39"/>
                  </a:lnTo>
                  <a:close/>
                  <a:moveTo>
                    <a:pt x="112" y="37"/>
                  </a:moveTo>
                  <a:lnTo>
                    <a:pt x="113" y="37"/>
                  </a:lnTo>
                  <a:lnTo>
                    <a:pt x="113" y="39"/>
                  </a:lnTo>
                  <a:lnTo>
                    <a:pt x="112" y="39"/>
                  </a:lnTo>
                  <a:lnTo>
                    <a:pt x="112" y="37"/>
                  </a:lnTo>
                  <a:close/>
                  <a:moveTo>
                    <a:pt x="113" y="29"/>
                  </a:moveTo>
                  <a:lnTo>
                    <a:pt x="112" y="29"/>
                  </a:lnTo>
                  <a:lnTo>
                    <a:pt x="113" y="29"/>
                  </a:lnTo>
                  <a:close/>
                  <a:moveTo>
                    <a:pt x="108" y="28"/>
                  </a:moveTo>
                  <a:lnTo>
                    <a:pt x="108" y="29"/>
                  </a:lnTo>
                  <a:lnTo>
                    <a:pt x="110" y="29"/>
                  </a:lnTo>
                  <a:lnTo>
                    <a:pt x="108" y="29"/>
                  </a:lnTo>
                  <a:lnTo>
                    <a:pt x="108" y="28"/>
                  </a:lnTo>
                  <a:close/>
                  <a:moveTo>
                    <a:pt x="113" y="20"/>
                  </a:moveTo>
                  <a:lnTo>
                    <a:pt x="113" y="22"/>
                  </a:lnTo>
                  <a:lnTo>
                    <a:pt x="113" y="20"/>
                  </a:lnTo>
                  <a:close/>
                  <a:moveTo>
                    <a:pt x="124" y="2"/>
                  </a:moveTo>
                  <a:lnTo>
                    <a:pt x="124" y="0"/>
                  </a:lnTo>
                  <a:lnTo>
                    <a:pt x="126" y="0"/>
                  </a:lnTo>
                  <a:lnTo>
                    <a:pt x="126" y="2"/>
                  </a:lnTo>
                  <a:lnTo>
                    <a:pt x="124" y="2"/>
                  </a:lnTo>
                  <a:close/>
                </a:path>
              </a:pathLst>
            </a:custGeom>
            <a:grpFill/>
            <a:ln w="3175" cap="rnd" cmpd="sng">
              <a:solidFill>
                <a:schemeClr val="bg1"/>
              </a:solidFill>
              <a:prstDash val="solid"/>
              <a:round/>
              <a:headEnd type="none" w="med" len="med"/>
              <a:tailEnd type="none" w="med" len="med"/>
            </a:ln>
            <a:effectLst/>
          </p:spPr>
          <p:txBody>
            <a:bodyPr/>
            <a:lstStyle/>
            <a:p>
              <a:endParaRPr lang="en-US" dirty="0">
                <a:solidFill>
                  <a:srgbClr val="000000"/>
                </a:solidFill>
              </a:endParaRPr>
            </a:p>
          </p:txBody>
        </p:sp>
        <p:sp>
          <p:nvSpPr>
            <p:cNvPr id="170" name="Freeform 169"/>
            <p:cNvSpPr>
              <a:spLocks noEditPoints="1"/>
            </p:cNvSpPr>
            <p:nvPr/>
          </p:nvSpPr>
          <p:spPr bwMode="auto">
            <a:xfrm>
              <a:off x="5478940" y="4199583"/>
              <a:ext cx="292769" cy="430117"/>
            </a:xfrm>
            <a:custGeom>
              <a:avLst/>
              <a:gdLst>
                <a:gd name="T0" fmla="*/ 56 w 162"/>
                <a:gd name="T1" fmla="*/ 236 h 238"/>
                <a:gd name="T2" fmla="*/ 65 w 162"/>
                <a:gd name="T3" fmla="*/ 232 h 238"/>
                <a:gd name="T4" fmla="*/ 73 w 162"/>
                <a:gd name="T5" fmla="*/ 231 h 238"/>
                <a:gd name="T6" fmla="*/ 67 w 162"/>
                <a:gd name="T7" fmla="*/ 229 h 238"/>
                <a:gd name="T8" fmla="*/ 56 w 162"/>
                <a:gd name="T9" fmla="*/ 218 h 238"/>
                <a:gd name="T10" fmla="*/ 60 w 162"/>
                <a:gd name="T11" fmla="*/ 209 h 238"/>
                <a:gd name="T12" fmla="*/ 87 w 162"/>
                <a:gd name="T13" fmla="*/ 205 h 238"/>
                <a:gd name="T14" fmla="*/ 53 w 162"/>
                <a:gd name="T15" fmla="*/ 203 h 238"/>
                <a:gd name="T16" fmla="*/ 91 w 162"/>
                <a:gd name="T17" fmla="*/ 203 h 238"/>
                <a:gd name="T18" fmla="*/ 47 w 162"/>
                <a:gd name="T19" fmla="*/ 196 h 238"/>
                <a:gd name="T20" fmla="*/ 16 w 162"/>
                <a:gd name="T21" fmla="*/ 196 h 238"/>
                <a:gd name="T22" fmla="*/ 18 w 162"/>
                <a:gd name="T23" fmla="*/ 194 h 238"/>
                <a:gd name="T24" fmla="*/ 42 w 162"/>
                <a:gd name="T25" fmla="*/ 190 h 238"/>
                <a:gd name="T26" fmla="*/ 42 w 162"/>
                <a:gd name="T27" fmla="*/ 189 h 238"/>
                <a:gd name="T28" fmla="*/ 43 w 162"/>
                <a:gd name="T29" fmla="*/ 187 h 238"/>
                <a:gd name="T30" fmla="*/ 27 w 162"/>
                <a:gd name="T31" fmla="*/ 185 h 238"/>
                <a:gd name="T32" fmla="*/ 31 w 162"/>
                <a:gd name="T33" fmla="*/ 181 h 238"/>
                <a:gd name="T34" fmla="*/ 27 w 162"/>
                <a:gd name="T35" fmla="*/ 179 h 238"/>
                <a:gd name="T36" fmla="*/ 27 w 162"/>
                <a:gd name="T37" fmla="*/ 178 h 238"/>
                <a:gd name="T38" fmla="*/ 18 w 162"/>
                <a:gd name="T39" fmla="*/ 178 h 238"/>
                <a:gd name="T40" fmla="*/ 31 w 162"/>
                <a:gd name="T41" fmla="*/ 178 h 238"/>
                <a:gd name="T42" fmla="*/ 23 w 162"/>
                <a:gd name="T43" fmla="*/ 176 h 238"/>
                <a:gd name="T44" fmla="*/ 22 w 162"/>
                <a:gd name="T45" fmla="*/ 176 h 238"/>
                <a:gd name="T46" fmla="*/ 29 w 162"/>
                <a:gd name="T47" fmla="*/ 178 h 238"/>
                <a:gd name="T48" fmla="*/ 22 w 162"/>
                <a:gd name="T49" fmla="*/ 178 h 238"/>
                <a:gd name="T50" fmla="*/ 31 w 162"/>
                <a:gd name="T51" fmla="*/ 174 h 238"/>
                <a:gd name="T52" fmla="*/ 22 w 162"/>
                <a:gd name="T53" fmla="*/ 174 h 238"/>
                <a:gd name="T54" fmla="*/ 25 w 162"/>
                <a:gd name="T55" fmla="*/ 174 h 238"/>
                <a:gd name="T56" fmla="*/ 104 w 162"/>
                <a:gd name="T57" fmla="*/ 172 h 238"/>
                <a:gd name="T58" fmla="*/ 12 w 162"/>
                <a:gd name="T59" fmla="*/ 148 h 238"/>
                <a:gd name="T60" fmla="*/ 18 w 162"/>
                <a:gd name="T61" fmla="*/ 143 h 238"/>
                <a:gd name="T62" fmla="*/ 18 w 162"/>
                <a:gd name="T63" fmla="*/ 141 h 238"/>
                <a:gd name="T64" fmla="*/ 56 w 162"/>
                <a:gd name="T65" fmla="*/ 139 h 238"/>
                <a:gd name="T66" fmla="*/ 74 w 162"/>
                <a:gd name="T67" fmla="*/ 139 h 238"/>
                <a:gd name="T68" fmla="*/ 73 w 162"/>
                <a:gd name="T69" fmla="*/ 139 h 238"/>
                <a:gd name="T70" fmla="*/ 0 w 162"/>
                <a:gd name="T71" fmla="*/ 134 h 238"/>
                <a:gd name="T72" fmla="*/ 67 w 162"/>
                <a:gd name="T73" fmla="*/ 130 h 238"/>
                <a:gd name="T74" fmla="*/ 20 w 162"/>
                <a:gd name="T75" fmla="*/ 130 h 238"/>
                <a:gd name="T76" fmla="*/ 23 w 162"/>
                <a:gd name="T77" fmla="*/ 126 h 238"/>
                <a:gd name="T78" fmla="*/ 65 w 162"/>
                <a:gd name="T79" fmla="*/ 126 h 238"/>
                <a:gd name="T80" fmla="*/ 23 w 162"/>
                <a:gd name="T81" fmla="*/ 123 h 238"/>
                <a:gd name="T82" fmla="*/ 25 w 162"/>
                <a:gd name="T83" fmla="*/ 121 h 238"/>
                <a:gd name="T84" fmla="*/ 23 w 162"/>
                <a:gd name="T85" fmla="*/ 117 h 238"/>
                <a:gd name="T86" fmla="*/ 23 w 162"/>
                <a:gd name="T87" fmla="*/ 116 h 238"/>
                <a:gd name="T88" fmla="*/ 71 w 162"/>
                <a:gd name="T89" fmla="*/ 110 h 238"/>
                <a:gd name="T90" fmla="*/ 51 w 162"/>
                <a:gd name="T91" fmla="*/ 101 h 238"/>
                <a:gd name="T92" fmla="*/ 162 w 162"/>
                <a:gd name="T93" fmla="*/ 44 h 238"/>
                <a:gd name="T94" fmla="*/ 76 w 162"/>
                <a:gd name="T95" fmla="*/ 35 h 238"/>
                <a:gd name="T96" fmla="*/ 153 w 162"/>
                <a:gd name="T97" fmla="*/ 28 h 238"/>
                <a:gd name="T98" fmla="*/ 109 w 162"/>
                <a:gd name="T99" fmla="*/ 22 h 238"/>
                <a:gd name="T100" fmla="*/ 102 w 162"/>
                <a:gd name="T101" fmla="*/ 9 h 238"/>
                <a:gd name="T102" fmla="*/ 107 w 162"/>
                <a:gd name="T103"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2" h="238">
                  <a:moveTo>
                    <a:pt x="53" y="238"/>
                  </a:moveTo>
                  <a:lnTo>
                    <a:pt x="53" y="236"/>
                  </a:lnTo>
                  <a:lnTo>
                    <a:pt x="53" y="238"/>
                  </a:lnTo>
                  <a:close/>
                  <a:moveTo>
                    <a:pt x="58" y="236"/>
                  </a:moveTo>
                  <a:lnTo>
                    <a:pt x="56" y="236"/>
                  </a:lnTo>
                  <a:lnTo>
                    <a:pt x="58" y="236"/>
                  </a:lnTo>
                  <a:close/>
                  <a:moveTo>
                    <a:pt x="74" y="234"/>
                  </a:moveTo>
                  <a:lnTo>
                    <a:pt x="74" y="232"/>
                  </a:lnTo>
                  <a:lnTo>
                    <a:pt x="74" y="234"/>
                  </a:lnTo>
                  <a:close/>
                  <a:moveTo>
                    <a:pt x="65" y="232"/>
                  </a:moveTo>
                  <a:lnTo>
                    <a:pt x="65" y="234"/>
                  </a:lnTo>
                  <a:lnTo>
                    <a:pt x="65" y="232"/>
                  </a:lnTo>
                  <a:close/>
                  <a:moveTo>
                    <a:pt x="73" y="231"/>
                  </a:moveTo>
                  <a:lnTo>
                    <a:pt x="73" y="232"/>
                  </a:lnTo>
                  <a:lnTo>
                    <a:pt x="73" y="231"/>
                  </a:lnTo>
                  <a:close/>
                  <a:moveTo>
                    <a:pt x="65" y="231"/>
                  </a:moveTo>
                  <a:lnTo>
                    <a:pt x="63" y="231"/>
                  </a:lnTo>
                  <a:lnTo>
                    <a:pt x="65" y="231"/>
                  </a:lnTo>
                  <a:close/>
                  <a:moveTo>
                    <a:pt x="69" y="229"/>
                  </a:moveTo>
                  <a:lnTo>
                    <a:pt x="67" y="229"/>
                  </a:lnTo>
                  <a:lnTo>
                    <a:pt x="69" y="229"/>
                  </a:lnTo>
                  <a:close/>
                  <a:moveTo>
                    <a:pt x="60" y="229"/>
                  </a:moveTo>
                  <a:lnTo>
                    <a:pt x="58" y="229"/>
                  </a:lnTo>
                  <a:lnTo>
                    <a:pt x="60" y="229"/>
                  </a:lnTo>
                  <a:close/>
                  <a:moveTo>
                    <a:pt x="56" y="218"/>
                  </a:moveTo>
                  <a:lnTo>
                    <a:pt x="56" y="216"/>
                  </a:lnTo>
                  <a:lnTo>
                    <a:pt x="56" y="218"/>
                  </a:lnTo>
                  <a:close/>
                  <a:moveTo>
                    <a:pt x="60" y="209"/>
                  </a:moveTo>
                  <a:lnTo>
                    <a:pt x="58" y="209"/>
                  </a:lnTo>
                  <a:lnTo>
                    <a:pt x="60" y="209"/>
                  </a:lnTo>
                  <a:close/>
                  <a:moveTo>
                    <a:pt x="49" y="207"/>
                  </a:moveTo>
                  <a:lnTo>
                    <a:pt x="49" y="209"/>
                  </a:lnTo>
                  <a:lnTo>
                    <a:pt x="49" y="207"/>
                  </a:lnTo>
                  <a:close/>
                  <a:moveTo>
                    <a:pt x="87" y="207"/>
                  </a:moveTo>
                  <a:lnTo>
                    <a:pt x="87" y="205"/>
                  </a:lnTo>
                  <a:lnTo>
                    <a:pt x="87" y="207"/>
                  </a:lnTo>
                  <a:close/>
                  <a:moveTo>
                    <a:pt x="38" y="205"/>
                  </a:moveTo>
                  <a:lnTo>
                    <a:pt x="36" y="207"/>
                  </a:lnTo>
                  <a:lnTo>
                    <a:pt x="38" y="205"/>
                  </a:lnTo>
                  <a:close/>
                  <a:moveTo>
                    <a:pt x="53" y="203"/>
                  </a:moveTo>
                  <a:lnTo>
                    <a:pt x="51" y="203"/>
                  </a:lnTo>
                  <a:lnTo>
                    <a:pt x="53" y="203"/>
                  </a:lnTo>
                  <a:close/>
                  <a:moveTo>
                    <a:pt x="91" y="203"/>
                  </a:moveTo>
                  <a:lnTo>
                    <a:pt x="91" y="201"/>
                  </a:lnTo>
                  <a:lnTo>
                    <a:pt x="91" y="203"/>
                  </a:lnTo>
                  <a:close/>
                  <a:moveTo>
                    <a:pt x="47" y="200"/>
                  </a:moveTo>
                  <a:lnTo>
                    <a:pt x="45" y="200"/>
                  </a:lnTo>
                  <a:lnTo>
                    <a:pt x="47" y="200"/>
                  </a:lnTo>
                  <a:close/>
                  <a:moveTo>
                    <a:pt x="47" y="198"/>
                  </a:moveTo>
                  <a:lnTo>
                    <a:pt x="47" y="196"/>
                  </a:lnTo>
                  <a:lnTo>
                    <a:pt x="47" y="198"/>
                  </a:lnTo>
                  <a:close/>
                  <a:moveTo>
                    <a:pt x="43" y="196"/>
                  </a:moveTo>
                  <a:lnTo>
                    <a:pt x="42" y="196"/>
                  </a:lnTo>
                  <a:lnTo>
                    <a:pt x="43" y="196"/>
                  </a:lnTo>
                  <a:close/>
                  <a:moveTo>
                    <a:pt x="16" y="196"/>
                  </a:moveTo>
                  <a:lnTo>
                    <a:pt x="16" y="194"/>
                  </a:lnTo>
                  <a:lnTo>
                    <a:pt x="16" y="196"/>
                  </a:lnTo>
                  <a:close/>
                  <a:moveTo>
                    <a:pt x="18" y="194"/>
                  </a:moveTo>
                  <a:lnTo>
                    <a:pt x="16" y="194"/>
                  </a:lnTo>
                  <a:lnTo>
                    <a:pt x="18" y="194"/>
                  </a:lnTo>
                  <a:close/>
                  <a:moveTo>
                    <a:pt x="42" y="192"/>
                  </a:moveTo>
                  <a:lnTo>
                    <a:pt x="40" y="192"/>
                  </a:lnTo>
                  <a:lnTo>
                    <a:pt x="42" y="192"/>
                  </a:lnTo>
                  <a:close/>
                  <a:moveTo>
                    <a:pt x="43" y="190"/>
                  </a:moveTo>
                  <a:lnTo>
                    <a:pt x="42" y="190"/>
                  </a:lnTo>
                  <a:lnTo>
                    <a:pt x="43" y="190"/>
                  </a:lnTo>
                  <a:close/>
                  <a:moveTo>
                    <a:pt x="43" y="190"/>
                  </a:moveTo>
                  <a:lnTo>
                    <a:pt x="42" y="190"/>
                  </a:lnTo>
                  <a:lnTo>
                    <a:pt x="43" y="190"/>
                  </a:lnTo>
                  <a:close/>
                  <a:moveTo>
                    <a:pt x="42" y="189"/>
                  </a:moveTo>
                  <a:lnTo>
                    <a:pt x="40" y="189"/>
                  </a:lnTo>
                  <a:lnTo>
                    <a:pt x="40" y="187"/>
                  </a:lnTo>
                  <a:lnTo>
                    <a:pt x="42" y="187"/>
                  </a:lnTo>
                  <a:lnTo>
                    <a:pt x="42" y="189"/>
                  </a:lnTo>
                  <a:close/>
                  <a:moveTo>
                    <a:pt x="43" y="187"/>
                  </a:moveTo>
                  <a:lnTo>
                    <a:pt x="45" y="187"/>
                  </a:lnTo>
                  <a:lnTo>
                    <a:pt x="43" y="187"/>
                  </a:lnTo>
                  <a:close/>
                  <a:moveTo>
                    <a:pt x="27" y="185"/>
                  </a:moveTo>
                  <a:lnTo>
                    <a:pt x="27" y="183"/>
                  </a:lnTo>
                  <a:lnTo>
                    <a:pt x="27" y="185"/>
                  </a:lnTo>
                  <a:close/>
                  <a:moveTo>
                    <a:pt x="31" y="181"/>
                  </a:moveTo>
                  <a:lnTo>
                    <a:pt x="29" y="181"/>
                  </a:lnTo>
                  <a:lnTo>
                    <a:pt x="31" y="181"/>
                  </a:lnTo>
                  <a:close/>
                  <a:moveTo>
                    <a:pt x="31" y="179"/>
                  </a:moveTo>
                  <a:lnTo>
                    <a:pt x="31" y="181"/>
                  </a:lnTo>
                  <a:lnTo>
                    <a:pt x="31" y="179"/>
                  </a:lnTo>
                  <a:close/>
                  <a:moveTo>
                    <a:pt x="27" y="179"/>
                  </a:moveTo>
                  <a:lnTo>
                    <a:pt x="27" y="178"/>
                  </a:lnTo>
                  <a:lnTo>
                    <a:pt x="27" y="179"/>
                  </a:lnTo>
                  <a:close/>
                  <a:moveTo>
                    <a:pt x="27" y="179"/>
                  </a:moveTo>
                  <a:lnTo>
                    <a:pt x="27" y="178"/>
                  </a:lnTo>
                  <a:lnTo>
                    <a:pt x="27" y="179"/>
                  </a:lnTo>
                  <a:close/>
                  <a:moveTo>
                    <a:pt x="29" y="179"/>
                  </a:moveTo>
                  <a:lnTo>
                    <a:pt x="27" y="179"/>
                  </a:lnTo>
                  <a:lnTo>
                    <a:pt x="27" y="178"/>
                  </a:lnTo>
                  <a:lnTo>
                    <a:pt x="29" y="179"/>
                  </a:lnTo>
                  <a:close/>
                  <a:moveTo>
                    <a:pt x="29" y="178"/>
                  </a:moveTo>
                  <a:lnTo>
                    <a:pt x="31" y="178"/>
                  </a:lnTo>
                  <a:lnTo>
                    <a:pt x="29" y="178"/>
                  </a:lnTo>
                  <a:close/>
                  <a:moveTo>
                    <a:pt x="18" y="178"/>
                  </a:moveTo>
                  <a:lnTo>
                    <a:pt x="16" y="178"/>
                  </a:lnTo>
                  <a:lnTo>
                    <a:pt x="18" y="178"/>
                  </a:lnTo>
                  <a:close/>
                  <a:moveTo>
                    <a:pt x="31" y="178"/>
                  </a:moveTo>
                  <a:lnTo>
                    <a:pt x="29" y="178"/>
                  </a:lnTo>
                  <a:lnTo>
                    <a:pt x="31" y="178"/>
                  </a:lnTo>
                  <a:close/>
                  <a:moveTo>
                    <a:pt x="27" y="178"/>
                  </a:moveTo>
                  <a:lnTo>
                    <a:pt x="27" y="176"/>
                  </a:lnTo>
                  <a:lnTo>
                    <a:pt x="27" y="178"/>
                  </a:lnTo>
                  <a:close/>
                  <a:moveTo>
                    <a:pt x="23" y="178"/>
                  </a:moveTo>
                  <a:lnTo>
                    <a:pt x="23" y="176"/>
                  </a:lnTo>
                  <a:lnTo>
                    <a:pt x="23" y="178"/>
                  </a:lnTo>
                  <a:close/>
                  <a:moveTo>
                    <a:pt x="31" y="178"/>
                  </a:moveTo>
                  <a:lnTo>
                    <a:pt x="31" y="176"/>
                  </a:lnTo>
                  <a:lnTo>
                    <a:pt x="31" y="178"/>
                  </a:lnTo>
                  <a:close/>
                  <a:moveTo>
                    <a:pt x="22" y="176"/>
                  </a:moveTo>
                  <a:lnTo>
                    <a:pt x="22" y="178"/>
                  </a:lnTo>
                  <a:lnTo>
                    <a:pt x="22" y="176"/>
                  </a:lnTo>
                  <a:close/>
                  <a:moveTo>
                    <a:pt x="27" y="176"/>
                  </a:moveTo>
                  <a:lnTo>
                    <a:pt x="29" y="176"/>
                  </a:lnTo>
                  <a:lnTo>
                    <a:pt x="29" y="178"/>
                  </a:lnTo>
                  <a:lnTo>
                    <a:pt x="27" y="178"/>
                  </a:lnTo>
                  <a:lnTo>
                    <a:pt x="27" y="176"/>
                  </a:lnTo>
                  <a:close/>
                  <a:moveTo>
                    <a:pt x="22" y="178"/>
                  </a:moveTo>
                  <a:lnTo>
                    <a:pt x="22" y="176"/>
                  </a:lnTo>
                  <a:lnTo>
                    <a:pt x="22" y="178"/>
                  </a:lnTo>
                  <a:close/>
                  <a:moveTo>
                    <a:pt x="23" y="176"/>
                  </a:moveTo>
                  <a:lnTo>
                    <a:pt x="22" y="176"/>
                  </a:lnTo>
                  <a:lnTo>
                    <a:pt x="23" y="176"/>
                  </a:lnTo>
                  <a:close/>
                  <a:moveTo>
                    <a:pt x="31" y="176"/>
                  </a:moveTo>
                  <a:lnTo>
                    <a:pt x="31" y="174"/>
                  </a:lnTo>
                  <a:lnTo>
                    <a:pt x="31" y="176"/>
                  </a:lnTo>
                  <a:close/>
                  <a:moveTo>
                    <a:pt x="31" y="174"/>
                  </a:moveTo>
                  <a:lnTo>
                    <a:pt x="31" y="176"/>
                  </a:lnTo>
                  <a:lnTo>
                    <a:pt x="31" y="174"/>
                  </a:lnTo>
                  <a:close/>
                  <a:moveTo>
                    <a:pt x="22" y="174"/>
                  </a:moveTo>
                  <a:lnTo>
                    <a:pt x="22" y="176"/>
                  </a:lnTo>
                  <a:lnTo>
                    <a:pt x="22" y="174"/>
                  </a:lnTo>
                  <a:close/>
                  <a:moveTo>
                    <a:pt x="25" y="174"/>
                  </a:moveTo>
                  <a:lnTo>
                    <a:pt x="25" y="172"/>
                  </a:lnTo>
                  <a:lnTo>
                    <a:pt x="25" y="174"/>
                  </a:lnTo>
                  <a:close/>
                  <a:moveTo>
                    <a:pt x="104" y="172"/>
                  </a:moveTo>
                  <a:lnTo>
                    <a:pt x="102" y="172"/>
                  </a:lnTo>
                  <a:lnTo>
                    <a:pt x="102" y="170"/>
                  </a:lnTo>
                  <a:lnTo>
                    <a:pt x="104" y="170"/>
                  </a:lnTo>
                  <a:lnTo>
                    <a:pt x="104" y="172"/>
                  </a:lnTo>
                  <a:close/>
                  <a:moveTo>
                    <a:pt x="20" y="152"/>
                  </a:moveTo>
                  <a:lnTo>
                    <a:pt x="18" y="152"/>
                  </a:lnTo>
                  <a:lnTo>
                    <a:pt x="20" y="152"/>
                  </a:lnTo>
                  <a:close/>
                  <a:moveTo>
                    <a:pt x="14" y="148"/>
                  </a:moveTo>
                  <a:lnTo>
                    <a:pt x="12" y="148"/>
                  </a:lnTo>
                  <a:lnTo>
                    <a:pt x="14" y="148"/>
                  </a:lnTo>
                  <a:close/>
                  <a:moveTo>
                    <a:pt x="16" y="147"/>
                  </a:moveTo>
                  <a:lnTo>
                    <a:pt x="16" y="145"/>
                  </a:lnTo>
                  <a:lnTo>
                    <a:pt x="16" y="147"/>
                  </a:lnTo>
                  <a:close/>
                  <a:moveTo>
                    <a:pt x="18" y="143"/>
                  </a:moveTo>
                  <a:lnTo>
                    <a:pt x="18" y="141"/>
                  </a:lnTo>
                  <a:lnTo>
                    <a:pt x="18" y="143"/>
                  </a:lnTo>
                  <a:close/>
                  <a:moveTo>
                    <a:pt x="18" y="141"/>
                  </a:moveTo>
                  <a:lnTo>
                    <a:pt x="18" y="143"/>
                  </a:lnTo>
                  <a:lnTo>
                    <a:pt x="18" y="141"/>
                  </a:lnTo>
                  <a:close/>
                  <a:moveTo>
                    <a:pt x="18" y="141"/>
                  </a:moveTo>
                  <a:lnTo>
                    <a:pt x="16" y="141"/>
                  </a:lnTo>
                  <a:lnTo>
                    <a:pt x="18" y="141"/>
                  </a:lnTo>
                  <a:close/>
                  <a:moveTo>
                    <a:pt x="56" y="141"/>
                  </a:moveTo>
                  <a:lnTo>
                    <a:pt x="56" y="139"/>
                  </a:lnTo>
                  <a:lnTo>
                    <a:pt x="56" y="141"/>
                  </a:lnTo>
                  <a:close/>
                  <a:moveTo>
                    <a:pt x="65" y="139"/>
                  </a:moveTo>
                  <a:lnTo>
                    <a:pt x="63" y="139"/>
                  </a:lnTo>
                  <a:lnTo>
                    <a:pt x="65" y="139"/>
                  </a:lnTo>
                  <a:close/>
                  <a:moveTo>
                    <a:pt x="74" y="139"/>
                  </a:moveTo>
                  <a:lnTo>
                    <a:pt x="73" y="139"/>
                  </a:lnTo>
                  <a:lnTo>
                    <a:pt x="74" y="139"/>
                  </a:lnTo>
                  <a:close/>
                  <a:moveTo>
                    <a:pt x="73" y="139"/>
                  </a:moveTo>
                  <a:lnTo>
                    <a:pt x="73" y="137"/>
                  </a:lnTo>
                  <a:lnTo>
                    <a:pt x="73" y="139"/>
                  </a:lnTo>
                  <a:close/>
                  <a:moveTo>
                    <a:pt x="76" y="137"/>
                  </a:moveTo>
                  <a:lnTo>
                    <a:pt x="76" y="136"/>
                  </a:lnTo>
                  <a:lnTo>
                    <a:pt x="76" y="137"/>
                  </a:lnTo>
                  <a:close/>
                  <a:moveTo>
                    <a:pt x="0" y="136"/>
                  </a:moveTo>
                  <a:lnTo>
                    <a:pt x="0" y="134"/>
                  </a:lnTo>
                  <a:lnTo>
                    <a:pt x="0" y="136"/>
                  </a:lnTo>
                  <a:close/>
                  <a:moveTo>
                    <a:pt x="67" y="132"/>
                  </a:moveTo>
                  <a:lnTo>
                    <a:pt x="65" y="132"/>
                  </a:lnTo>
                  <a:lnTo>
                    <a:pt x="65" y="130"/>
                  </a:lnTo>
                  <a:lnTo>
                    <a:pt x="67" y="130"/>
                  </a:lnTo>
                  <a:lnTo>
                    <a:pt x="67" y="132"/>
                  </a:lnTo>
                  <a:close/>
                  <a:moveTo>
                    <a:pt x="20" y="130"/>
                  </a:moveTo>
                  <a:lnTo>
                    <a:pt x="18" y="130"/>
                  </a:lnTo>
                  <a:lnTo>
                    <a:pt x="20" y="128"/>
                  </a:lnTo>
                  <a:lnTo>
                    <a:pt x="20" y="130"/>
                  </a:lnTo>
                  <a:close/>
                  <a:moveTo>
                    <a:pt x="67" y="128"/>
                  </a:moveTo>
                  <a:lnTo>
                    <a:pt x="65" y="128"/>
                  </a:lnTo>
                  <a:lnTo>
                    <a:pt x="67" y="128"/>
                  </a:lnTo>
                  <a:close/>
                  <a:moveTo>
                    <a:pt x="23" y="128"/>
                  </a:moveTo>
                  <a:lnTo>
                    <a:pt x="23" y="126"/>
                  </a:lnTo>
                  <a:lnTo>
                    <a:pt x="23" y="128"/>
                  </a:lnTo>
                  <a:close/>
                  <a:moveTo>
                    <a:pt x="63" y="126"/>
                  </a:moveTo>
                  <a:lnTo>
                    <a:pt x="65" y="126"/>
                  </a:lnTo>
                  <a:lnTo>
                    <a:pt x="63" y="126"/>
                  </a:lnTo>
                  <a:close/>
                  <a:moveTo>
                    <a:pt x="65" y="126"/>
                  </a:moveTo>
                  <a:lnTo>
                    <a:pt x="65" y="125"/>
                  </a:lnTo>
                  <a:lnTo>
                    <a:pt x="65" y="126"/>
                  </a:lnTo>
                  <a:close/>
                  <a:moveTo>
                    <a:pt x="23" y="123"/>
                  </a:moveTo>
                  <a:lnTo>
                    <a:pt x="22" y="123"/>
                  </a:lnTo>
                  <a:lnTo>
                    <a:pt x="23" y="123"/>
                  </a:lnTo>
                  <a:close/>
                  <a:moveTo>
                    <a:pt x="65" y="123"/>
                  </a:moveTo>
                  <a:lnTo>
                    <a:pt x="65" y="121"/>
                  </a:lnTo>
                  <a:lnTo>
                    <a:pt x="65" y="123"/>
                  </a:lnTo>
                  <a:close/>
                  <a:moveTo>
                    <a:pt x="25" y="119"/>
                  </a:moveTo>
                  <a:lnTo>
                    <a:pt x="25" y="121"/>
                  </a:lnTo>
                  <a:lnTo>
                    <a:pt x="25" y="119"/>
                  </a:lnTo>
                  <a:close/>
                  <a:moveTo>
                    <a:pt x="22" y="119"/>
                  </a:moveTo>
                  <a:lnTo>
                    <a:pt x="22" y="117"/>
                  </a:lnTo>
                  <a:lnTo>
                    <a:pt x="22" y="119"/>
                  </a:lnTo>
                  <a:close/>
                  <a:moveTo>
                    <a:pt x="23" y="117"/>
                  </a:moveTo>
                  <a:lnTo>
                    <a:pt x="25" y="117"/>
                  </a:lnTo>
                  <a:lnTo>
                    <a:pt x="23" y="117"/>
                  </a:lnTo>
                  <a:close/>
                  <a:moveTo>
                    <a:pt x="22" y="117"/>
                  </a:moveTo>
                  <a:lnTo>
                    <a:pt x="22" y="116"/>
                  </a:lnTo>
                  <a:lnTo>
                    <a:pt x="23" y="116"/>
                  </a:lnTo>
                  <a:lnTo>
                    <a:pt x="22" y="117"/>
                  </a:lnTo>
                  <a:close/>
                  <a:moveTo>
                    <a:pt x="71" y="110"/>
                  </a:moveTo>
                  <a:lnTo>
                    <a:pt x="69" y="110"/>
                  </a:lnTo>
                  <a:lnTo>
                    <a:pt x="71" y="110"/>
                  </a:lnTo>
                  <a:close/>
                  <a:moveTo>
                    <a:pt x="71" y="110"/>
                  </a:moveTo>
                  <a:lnTo>
                    <a:pt x="69" y="110"/>
                  </a:lnTo>
                  <a:lnTo>
                    <a:pt x="71" y="110"/>
                  </a:lnTo>
                  <a:close/>
                  <a:moveTo>
                    <a:pt x="51" y="101"/>
                  </a:moveTo>
                  <a:lnTo>
                    <a:pt x="51" y="99"/>
                  </a:lnTo>
                  <a:lnTo>
                    <a:pt x="51" y="101"/>
                  </a:lnTo>
                  <a:close/>
                  <a:moveTo>
                    <a:pt x="69" y="52"/>
                  </a:moveTo>
                  <a:lnTo>
                    <a:pt x="69" y="50"/>
                  </a:lnTo>
                  <a:lnTo>
                    <a:pt x="69" y="52"/>
                  </a:lnTo>
                  <a:close/>
                  <a:moveTo>
                    <a:pt x="162" y="42"/>
                  </a:moveTo>
                  <a:lnTo>
                    <a:pt x="162" y="44"/>
                  </a:lnTo>
                  <a:lnTo>
                    <a:pt x="162" y="42"/>
                  </a:lnTo>
                  <a:close/>
                  <a:moveTo>
                    <a:pt x="158" y="41"/>
                  </a:moveTo>
                  <a:lnTo>
                    <a:pt x="157" y="41"/>
                  </a:lnTo>
                  <a:lnTo>
                    <a:pt x="158" y="41"/>
                  </a:lnTo>
                  <a:close/>
                  <a:moveTo>
                    <a:pt x="76" y="35"/>
                  </a:moveTo>
                  <a:lnTo>
                    <a:pt x="76" y="33"/>
                  </a:lnTo>
                  <a:lnTo>
                    <a:pt x="76" y="35"/>
                  </a:lnTo>
                  <a:close/>
                  <a:moveTo>
                    <a:pt x="153" y="28"/>
                  </a:moveTo>
                  <a:lnTo>
                    <a:pt x="151" y="28"/>
                  </a:lnTo>
                  <a:lnTo>
                    <a:pt x="153" y="28"/>
                  </a:lnTo>
                  <a:close/>
                  <a:moveTo>
                    <a:pt x="138" y="22"/>
                  </a:moveTo>
                  <a:lnTo>
                    <a:pt x="136" y="22"/>
                  </a:lnTo>
                  <a:lnTo>
                    <a:pt x="138" y="22"/>
                  </a:lnTo>
                  <a:close/>
                  <a:moveTo>
                    <a:pt x="111" y="22"/>
                  </a:moveTo>
                  <a:lnTo>
                    <a:pt x="109" y="22"/>
                  </a:lnTo>
                  <a:lnTo>
                    <a:pt x="111" y="22"/>
                  </a:lnTo>
                  <a:close/>
                  <a:moveTo>
                    <a:pt x="131" y="20"/>
                  </a:moveTo>
                  <a:lnTo>
                    <a:pt x="131" y="22"/>
                  </a:lnTo>
                  <a:lnTo>
                    <a:pt x="131" y="20"/>
                  </a:lnTo>
                  <a:close/>
                  <a:moveTo>
                    <a:pt x="102" y="9"/>
                  </a:moveTo>
                  <a:lnTo>
                    <a:pt x="100" y="9"/>
                  </a:lnTo>
                  <a:lnTo>
                    <a:pt x="102" y="9"/>
                  </a:lnTo>
                  <a:close/>
                  <a:moveTo>
                    <a:pt x="107" y="0"/>
                  </a:moveTo>
                  <a:lnTo>
                    <a:pt x="105" y="0"/>
                  </a:lnTo>
                  <a:lnTo>
                    <a:pt x="107" y="0"/>
                  </a:lnTo>
                  <a:close/>
                </a:path>
              </a:pathLst>
            </a:custGeom>
            <a:grpFill/>
            <a:ln w="3175" cap="rnd" cmpd="sng">
              <a:solidFill>
                <a:schemeClr val="bg1"/>
              </a:solidFill>
              <a:prstDash val="solid"/>
              <a:round/>
              <a:headEnd type="none" w="med" len="med"/>
              <a:tailEnd type="none" w="med" len="med"/>
            </a:ln>
            <a:effectLst/>
          </p:spPr>
          <p:txBody>
            <a:bodyPr/>
            <a:lstStyle/>
            <a:p>
              <a:endParaRPr lang="en-US" dirty="0">
                <a:solidFill>
                  <a:srgbClr val="000000"/>
                </a:solidFill>
              </a:endParaRPr>
            </a:p>
          </p:txBody>
        </p:sp>
        <p:sp>
          <p:nvSpPr>
            <p:cNvPr id="171" name="Freeform 170"/>
            <p:cNvSpPr>
              <a:spLocks noEditPoints="1"/>
            </p:cNvSpPr>
            <p:nvPr/>
          </p:nvSpPr>
          <p:spPr bwMode="auto">
            <a:xfrm>
              <a:off x="7266276" y="5578488"/>
              <a:ext cx="119276" cy="21687"/>
            </a:xfrm>
            <a:custGeom>
              <a:avLst/>
              <a:gdLst>
                <a:gd name="T0" fmla="*/ 66 w 66"/>
                <a:gd name="T1" fmla="*/ 12 h 12"/>
                <a:gd name="T2" fmla="*/ 66 w 66"/>
                <a:gd name="T3" fmla="*/ 12 h 12"/>
                <a:gd name="T4" fmla="*/ 66 w 66"/>
                <a:gd name="T5" fmla="*/ 12 h 12"/>
                <a:gd name="T6" fmla="*/ 64 w 66"/>
                <a:gd name="T7" fmla="*/ 10 h 12"/>
                <a:gd name="T8" fmla="*/ 64 w 66"/>
                <a:gd name="T9" fmla="*/ 10 h 12"/>
                <a:gd name="T10" fmla="*/ 64 w 66"/>
                <a:gd name="T11" fmla="*/ 10 h 12"/>
                <a:gd name="T12" fmla="*/ 66 w 66"/>
                <a:gd name="T13" fmla="*/ 10 h 12"/>
                <a:gd name="T14" fmla="*/ 66 w 66"/>
                <a:gd name="T15" fmla="*/ 10 h 12"/>
                <a:gd name="T16" fmla="*/ 66 w 66"/>
                <a:gd name="T17" fmla="*/ 10 h 12"/>
                <a:gd name="T18" fmla="*/ 3 w 66"/>
                <a:gd name="T19" fmla="*/ 7 h 12"/>
                <a:gd name="T20" fmla="*/ 2 w 66"/>
                <a:gd name="T21" fmla="*/ 7 h 12"/>
                <a:gd name="T22" fmla="*/ 2 w 66"/>
                <a:gd name="T23" fmla="*/ 7 h 12"/>
                <a:gd name="T24" fmla="*/ 2 w 66"/>
                <a:gd name="T25" fmla="*/ 7 h 12"/>
                <a:gd name="T26" fmla="*/ 2 w 66"/>
                <a:gd name="T27" fmla="*/ 7 h 12"/>
                <a:gd name="T28" fmla="*/ 2 w 66"/>
                <a:gd name="T29" fmla="*/ 7 h 12"/>
                <a:gd name="T30" fmla="*/ 2 w 66"/>
                <a:gd name="T31" fmla="*/ 7 h 12"/>
                <a:gd name="T32" fmla="*/ 2 w 66"/>
                <a:gd name="T33" fmla="*/ 7 h 12"/>
                <a:gd name="T34" fmla="*/ 0 w 66"/>
                <a:gd name="T35" fmla="*/ 7 h 12"/>
                <a:gd name="T36" fmla="*/ 0 w 66"/>
                <a:gd name="T37" fmla="*/ 5 h 12"/>
                <a:gd name="T38" fmla="*/ 0 w 66"/>
                <a:gd name="T39" fmla="*/ 5 h 12"/>
                <a:gd name="T40" fmla="*/ 0 w 66"/>
                <a:gd name="T41" fmla="*/ 5 h 12"/>
                <a:gd name="T42" fmla="*/ 0 w 66"/>
                <a:gd name="T43" fmla="*/ 5 h 12"/>
                <a:gd name="T44" fmla="*/ 0 w 66"/>
                <a:gd name="T45" fmla="*/ 5 h 12"/>
                <a:gd name="T46" fmla="*/ 0 w 66"/>
                <a:gd name="T47" fmla="*/ 3 h 12"/>
                <a:gd name="T48" fmla="*/ 2 w 66"/>
                <a:gd name="T49" fmla="*/ 3 h 12"/>
                <a:gd name="T50" fmla="*/ 2 w 66"/>
                <a:gd name="T51" fmla="*/ 3 h 12"/>
                <a:gd name="T52" fmla="*/ 2 w 66"/>
                <a:gd name="T53" fmla="*/ 3 h 12"/>
                <a:gd name="T54" fmla="*/ 2 w 66"/>
                <a:gd name="T55" fmla="*/ 3 h 12"/>
                <a:gd name="T56" fmla="*/ 3 w 66"/>
                <a:gd name="T57" fmla="*/ 1 h 12"/>
                <a:gd name="T58" fmla="*/ 3 w 66"/>
                <a:gd name="T59" fmla="*/ 1 h 12"/>
                <a:gd name="T60" fmla="*/ 3 w 66"/>
                <a:gd name="T61" fmla="*/ 1 h 12"/>
                <a:gd name="T62" fmla="*/ 3 w 66"/>
                <a:gd name="T63" fmla="*/ 0 h 12"/>
                <a:gd name="T64" fmla="*/ 5 w 66"/>
                <a:gd name="T65" fmla="*/ 0 h 12"/>
                <a:gd name="T66" fmla="*/ 5 w 66"/>
                <a:gd name="T67" fmla="*/ 0 h 12"/>
                <a:gd name="T68" fmla="*/ 5 w 66"/>
                <a:gd name="T69" fmla="*/ 1 h 12"/>
                <a:gd name="T70" fmla="*/ 5 w 66"/>
                <a:gd name="T71" fmla="*/ 1 h 12"/>
                <a:gd name="T72" fmla="*/ 5 w 66"/>
                <a:gd name="T73" fmla="*/ 1 h 12"/>
                <a:gd name="T74" fmla="*/ 5 w 66"/>
                <a:gd name="T75" fmla="*/ 1 h 12"/>
                <a:gd name="T76" fmla="*/ 3 w 66"/>
                <a:gd name="T77" fmla="*/ 3 h 12"/>
                <a:gd name="T78" fmla="*/ 3 w 66"/>
                <a:gd name="T79" fmla="*/ 3 h 12"/>
                <a:gd name="T80" fmla="*/ 3 w 66"/>
                <a:gd name="T81" fmla="*/ 3 h 12"/>
                <a:gd name="T82" fmla="*/ 3 w 66"/>
                <a:gd name="T83" fmla="*/ 3 h 12"/>
                <a:gd name="T84" fmla="*/ 3 w 66"/>
                <a:gd name="T85" fmla="*/ 3 h 12"/>
                <a:gd name="T86" fmla="*/ 3 w 66"/>
                <a:gd name="T87" fmla="*/ 5 h 12"/>
                <a:gd name="T88" fmla="*/ 3 w 66"/>
                <a:gd name="T89" fmla="*/ 5 h 12"/>
                <a:gd name="T90" fmla="*/ 3 w 66"/>
                <a:gd name="T91" fmla="*/ 5 h 12"/>
                <a:gd name="T92" fmla="*/ 3 w 66"/>
                <a:gd name="T93" fmla="*/ 5 h 12"/>
                <a:gd name="T94" fmla="*/ 3 w 66"/>
                <a:gd name="T95" fmla="*/ 5 h 12"/>
                <a:gd name="T96" fmla="*/ 3 w 66"/>
                <a:gd name="T97"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 h="12">
                  <a:moveTo>
                    <a:pt x="66" y="10"/>
                  </a:moveTo>
                  <a:lnTo>
                    <a:pt x="66" y="12"/>
                  </a:lnTo>
                  <a:lnTo>
                    <a:pt x="66" y="12"/>
                  </a:lnTo>
                  <a:lnTo>
                    <a:pt x="66" y="12"/>
                  </a:lnTo>
                  <a:lnTo>
                    <a:pt x="66" y="12"/>
                  </a:lnTo>
                  <a:lnTo>
                    <a:pt x="66" y="12"/>
                  </a:lnTo>
                  <a:lnTo>
                    <a:pt x="64" y="10"/>
                  </a:lnTo>
                  <a:lnTo>
                    <a:pt x="64" y="10"/>
                  </a:lnTo>
                  <a:lnTo>
                    <a:pt x="64" y="10"/>
                  </a:lnTo>
                  <a:lnTo>
                    <a:pt x="64" y="10"/>
                  </a:lnTo>
                  <a:lnTo>
                    <a:pt x="64" y="10"/>
                  </a:lnTo>
                  <a:lnTo>
                    <a:pt x="64" y="10"/>
                  </a:lnTo>
                  <a:lnTo>
                    <a:pt x="64" y="10"/>
                  </a:lnTo>
                  <a:lnTo>
                    <a:pt x="66" y="10"/>
                  </a:lnTo>
                  <a:lnTo>
                    <a:pt x="66" y="10"/>
                  </a:lnTo>
                  <a:lnTo>
                    <a:pt x="66" y="10"/>
                  </a:lnTo>
                  <a:lnTo>
                    <a:pt x="66" y="10"/>
                  </a:lnTo>
                  <a:lnTo>
                    <a:pt x="66" y="10"/>
                  </a:lnTo>
                  <a:lnTo>
                    <a:pt x="66" y="10"/>
                  </a:lnTo>
                  <a:close/>
                  <a:moveTo>
                    <a:pt x="3" y="7"/>
                  </a:moveTo>
                  <a:lnTo>
                    <a:pt x="3" y="7"/>
                  </a:lnTo>
                  <a:lnTo>
                    <a:pt x="2" y="7"/>
                  </a:lnTo>
                  <a:lnTo>
                    <a:pt x="3" y="7"/>
                  </a:lnTo>
                  <a:lnTo>
                    <a:pt x="2" y="7"/>
                  </a:lnTo>
                  <a:lnTo>
                    <a:pt x="2" y="7"/>
                  </a:lnTo>
                  <a:lnTo>
                    <a:pt x="2" y="7"/>
                  </a:lnTo>
                  <a:lnTo>
                    <a:pt x="2" y="7"/>
                  </a:lnTo>
                  <a:lnTo>
                    <a:pt x="2" y="7"/>
                  </a:lnTo>
                  <a:lnTo>
                    <a:pt x="2" y="7"/>
                  </a:lnTo>
                  <a:lnTo>
                    <a:pt x="2" y="7"/>
                  </a:lnTo>
                  <a:lnTo>
                    <a:pt x="2" y="7"/>
                  </a:lnTo>
                  <a:lnTo>
                    <a:pt x="2" y="7"/>
                  </a:lnTo>
                  <a:lnTo>
                    <a:pt x="2" y="7"/>
                  </a:lnTo>
                  <a:lnTo>
                    <a:pt x="2" y="7"/>
                  </a:lnTo>
                  <a:lnTo>
                    <a:pt x="2" y="7"/>
                  </a:lnTo>
                  <a:lnTo>
                    <a:pt x="0" y="7"/>
                  </a:lnTo>
                  <a:lnTo>
                    <a:pt x="0" y="5"/>
                  </a:lnTo>
                  <a:lnTo>
                    <a:pt x="0" y="5"/>
                  </a:lnTo>
                  <a:lnTo>
                    <a:pt x="0" y="5"/>
                  </a:lnTo>
                  <a:lnTo>
                    <a:pt x="0" y="5"/>
                  </a:lnTo>
                  <a:lnTo>
                    <a:pt x="0" y="5"/>
                  </a:lnTo>
                  <a:lnTo>
                    <a:pt x="0" y="5"/>
                  </a:lnTo>
                  <a:lnTo>
                    <a:pt x="0" y="5"/>
                  </a:lnTo>
                  <a:lnTo>
                    <a:pt x="0" y="5"/>
                  </a:lnTo>
                  <a:lnTo>
                    <a:pt x="0" y="5"/>
                  </a:lnTo>
                  <a:lnTo>
                    <a:pt x="0" y="5"/>
                  </a:lnTo>
                  <a:lnTo>
                    <a:pt x="0" y="3"/>
                  </a:lnTo>
                  <a:lnTo>
                    <a:pt x="0" y="3"/>
                  </a:lnTo>
                  <a:lnTo>
                    <a:pt x="2" y="3"/>
                  </a:lnTo>
                  <a:lnTo>
                    <a:pt x="2" y="3"/>
                  </a:lnTo>
                  <a:lnTo>
                    <a:pt x="2" y="3"/>
                  </a:lnTo>
                  <a:lnTo>
                    <a:pt x="2" y="3"/>
                  </a:lnTo>
                  <a:lnTo>
                    <a:pt x="2" y="3"/>
                  </a:lnTo>
                  <a:lnTo>
                    <a:pt x="2" y="3"/>
                  </a:lnTo>
                  <a:lnTo>
                    <a:pt x="2" y="3"/>
                  </a:lnTo>
                  <a:lnTo>
                    <a:pt x="2" y="3"/>
                  </a:lnTo>
                  <a:lnTo>
                    <a:pt x="2" y="1"/>
                  </a:lnTo>
                  <a:lnTo>
                    <a:pt x="3" y="1"/>
                  </a:lnTo>
                  <a:lnTo>
                    <a:pt x="3" y="1"/>
                  </a:lnTo>
                  <a:lnTo>
                    <a:pt x="3" y="1"/>
                  </a:lnTo>
                  <a:lnTo>
                    <a:pt x="3" y="1"/>
                  </a:lnTo>
                  <a:lnTo>
                    <a:pt x="3" y="1"/>
                  </a:lnTo>
                  <a:lnTo>
                    <a:pt x="3" y="0"/>
                  </a:lnTo>
                  <a:lnTo>
                    <a:pt x="3" y="0"/>
                  </a:lnTo>
                  <a:lnTo>
                    <a:pt x="3" y="0"/>
                  </a:lnTo>
                  <a:lnTo>
                    <a:pt x="5" y="0"/>
                  </a:lnTo>
                  <a:lnTo>
                    <a:pt x="5" y="0"/>
                  </a:lnTo>
                  <a:lnTo>
                    <a:pt x="5" y="0"/>
                  </a:lnTo>
                  <a:lnTo>
                    <a:pt x="5" y="1"/>
                  </a:lnTo>
                  <a:lnTo>
                    <a:pt x="5" y="1"/>
                  </a:lnTo>
                  <a:lnTo>
                    <a:pt x="5" y="1"/>
                  </a:lnTo>
                  <a:lnTo>
                    <a:pt x="5" y="1"/>
                  </a:lnTo>
                  <a:lnTo>
                    <a:pt x="5" y="1"/>
                  </a:lnTo>
                  <a:lnTo>
                    <a:pt x="5" y="1"/>
                  </a:lnTo>
                  <a:lnTo>
                    <a:pt x="5" y="1"/>
                  </a:lnTo>
                  <a:lnTo>
                    <a:pt x="5" y="1"/>
                  </a:lnTo>
                  <a:lnTo>
                    <a:pt x="5" y="1"/>
                  </a:lnTo>
                  <a:lnTo>
                    <a:pt x="3" y="3"/>
                  </a:lnTo>
                  <a:lnTo>
                    <a:pt x="3" y="3"/>
                  </a:lnTo>
                  <a:lnTo>
                    <a:pt x="3" y="3"/>
                  </a:lnTo>
                  <a:lnTo>
                    <a:pt x="3" y="3"/>
                  </a:lnTo>
                  <a:lnTo>
                    <a:pt x="3" y="3"/>
                  </a:lnTo>
                  <a:lnTo>
                    <a:pt x="3" y="3"/>
                  </a:lnTo>
                  <a:lnTo>
                    <a:pt x="3" y="3"/>
                  </a:lnTo>
                  <a:lnTo>
                    <a:pt x="3" y="3"/>
                  </a:lnTo>
                  <a:lnTo>
                    <a:pt x="3" y="3"/>
                  </a:lnTo>
                  <a:lnTo>
                    <a:pt x="3" y="5"/>
                  </a:lnTo>
                  <a:lnTo>
                    <a:pt x="3" y="5"/>
                  </a:lnTo>
                  <a:lnTo>
                    <a:pt x="3" y="5"/>
                  </a:lnTo>
                  <a:lnTo>
                    <a:pt x="3" y="5"/>
                  </a:lnTo>
                  <a:lnTo>
                    <a:pt x="3" y="5"/>
                  </a:lnTo>
                  <a:lnTo>
                    <a:pt x="3" y="5"/>
                  </a:lnTo>
                  <a:lnTo>
                    <a:pt x="3" y="5"/>
                  </a:lnTo>
                  <a:lnTo>
                    <a:pt x="3" y="5"/>
                  </a:lnTo>
                  <a:lnTo>
                    <a:pt x="3" y="5"/>
                  </a:lnTo>
                  <a:lnTo>
                    <a:pt x="3" y="5"/>
                  </a:lnTo>
                  <a:lnTo>
                    <a:pt x="3" y="5"/>
                  </a:lnTo>
                  <a:lnTo>
                    <a:pt x="3" y="5"/>
                  </a:lnTo>
                  <a:lnTo>
                    <a:pt x="3" y="7"/>
                  </a:lnTo>
                  <a:close/>
                </a:path>
              </a:pathLst>
            </a:custGeom>
            <a:grpFill/>
            <a:ln w="3175" cap="rnd" cmpd="sng">
              <a:solidFill>
                <a:schemeClr val="bg1"/>
              </a:solidFill>
              <a:prstDash val="solid"/>
              <a:round/>
              <a:headEnd type="none" w="med" len="med"/>
              <a:tailEnd type="none" w="med" len="med"/>
            </a:ln>
            <a:effectLst/>
          </p:spPr>
          <p:txBody>
            <a:bodyPr/>
            <a:lstStyle/>
            <a:p>
              <a:endParaRPr lang="en-US" dirty="0">
                <a:solidFill>
                  <a:srgbClr val="000000"/>
                </a:solidFill>
              </a:endParaRPr>
            </a:p>
          </p:txBody>
        </p:sp>
        <p:sp>
          <p:nvSpPr>
            <p:cNvPr id="172" name="Freeform 171"/>
            <p:cNvSpPr>
              <a:spLocks noEditPoints="1"/>
            </p:cNvSpPr>
            <p:nvPr/>
          </p:nvSpPr>
          <p:spPr bwMode="auto">
            <a:xfrm>
              <a:off x="830778" y="2403210"/>
              <a:ext cx="507829" cy="310841"/>
            </a:xfrm>
            <a:custGeom>
              <a:avLst/>
              <a:gdLst>
                <a:gd name="T0" fmla="*/ 137 w 281"/>
                <a:gd name="T1" fmla="*/ 172 h 172"/>
                <a:gd name="T2" fmla="*/ 139 w 281"/>
                <a:gd name="T3" fmla="*/ 170 h 172"/>
                <a:gd name="T4" fmla="*/ 279 w 281"/>
                <a:gd name="T5" fmla="*/ 170 h 172"/>
                <a:gd name="T6" fmla="*/ 122 w 281"/>
                <a:gd name="T7" fmla="*/ 168 h 172"/>
                <a:gd name="T8" fmla="*/ 106 w 281"/>
                <a:gd name="T9" fmla="*/ 154 h 172"/>
                <a:gd name="T10" fmla="*/ 106 w 281"/>
                <a:gd name="T11" fmla="*/ 152 h 172"/>
                <a:gd name="T12" fmla="*/ 75 w 281"/>
                <a:gd name="T13" fmla="*/ 152 h 172"/>
                <a:gd name="T14" fmla="*/ 108 w 281"/>
                <a:gd name="T15" fmla="*/ 152 h 172"/>
                <a:gd name="T16" fmla="*/ 106 w 281"/>
                <a:gd name="T17" fmla="*/ 152 h 172"/>
                <a:gd name="T18" fmla="*/ 75 w 281"/>
                <a:gd name="T19" fmla="*/ 150 h 172"/>
                <a:gd name="T20" fmla="*/ 75 w 281"/>
                <a:gd name="T21" fmla="*/ 150 h 172"/>
                <a:gd name="T22" fmla="*/ 108 w 281"/>
                <a:gd name="T23" fmla="*/ 150 h 172"/>
                <a:gd name="T24" fmla="*/ 89 w 281"/>
                <a:gd name="T25" fmla="*/ 150 h 172"/>
                <a:gd name="T26" fmla="*/ 58 w 281"/>
                <a:gd name="T27" fmla="*/ 141 h 172"/>
                <a:gd name="T28" fmla="*/ 55 w 281"/>
                <a:gd name="T29" fmla="*/ 141 h 172"/>
                <a:gd name="T30" fmla="*/ 53 w 281"/>
                <a:gd name="T31" fmla="*/ 141 h 172"/>
                <a:gd name="T32" fmla="*/ 55 w 281"/>
                <a:gd name="T33" fmla="*/ 135 h 172"/>
                <a:gd name="T34" fmla="*/ 44 w 281"/>
                <a:gd name="T35" fmla="*/ 119 h 172"/>
                <a:gd name="T36" fmla="*/ 44 w 281"/>
                <a:gd name="T37" fmla="*/ 121 h 172"/>
                <a:gd name="T38" fmla="*/ 16 w 281"/>
                <a:gd name="T39" fmla="*/ 90 h 172"/>
                <a:gd name="T40" fmla="*/ 13 w 281"/>
                <a:gd name="T41" fmla="*/ 90 h 172"/>
                <a:gd name="T42" fmla="*/ 15 w 281"/>
                <a:gd name="T43" fmla="*/ 90 h 172"/>
                <a:gd name="T44" fmla="*/ 27 w 281"/>
                <a:gd name="T45" fmla="*/ 88 h 172"/>
                <a:gd name="T46" fmla="*/ 27 w 281"/>
                <a:gd name="T47" fmla="*/ 86 h 172"/>
                <a:gd name="T48" fmla="*/ 31 w 281"/>
                <a:gd name="T49" fmla="*/ 71 h 172"/>
                <a:gd name="T50" fmla="*/ 29 w 281"/>
                <a:gd name="T51" fmla="*/ 70 h 172"/>
                <a:gd name="T52" fmla="*/ 24 w 281"/>
                <a:gd name="T53" fmla="*/ 59 h 172"/>
                <a:gd name="T54" fmla="*/ 20 w 281"/>
                <a:gd name="T55" fmla="*/ 57 h 172"/>
                <a:gd name="T56" fmla="*/ 26 w 281"/>
                <a:gd name="T57" fmla="*/ 57 h 172"/>
                <a:gd name="T58" fmla="*/ 27 w 281"/>
                <a:gd name="T59" fmla="*/ 57 h 172"/>
                <a:gd name="T60" fmla="*/ 26 w 281"/>
                <a:gd name="T61" fmla="*/ 55 h 172"/>
                <a:gd name="T62" fmla="*/ 26 w 281"/>
                <a:gd name="T63" fmla="*/ 57 h 172"/>
                <a:gd name="T64" fmla="*/ 27 w 281"/>
                <a:gd name="T65" fmla="*/ 57 h 172"/>
                <a:gd name="T66" fmla="*/ 24 w 281"/>
                <a:gd name="T67" fmla="*/ 55 h 172"/>
                <a:gd name="T68" fmla="*/ 24 w 281"/>
                <a:gd name="T69" fmla="*/ 55 h 172"/>
                <a:gd name="T70" fmla="*/ 4 w 281"/>
                <a:gd name="T71" fmla="*/ 38 h 172"/>
                <a:gd name="T72" fmla="*/ 4 w 281"/>
                <a:gd name="T73" fmla="*/ 40 h 172"/>
                <a:gd name="T74" fmla="*/ 0 w 281"/>
                <a:gd name="T75" fmla="*/ 38 h 172"/>
                <a:gd name="T76" fmla="*/ 4 w 281"/>
                <a:gd name="T77" fmla="*/ 35 h 172"/>
                <a:gd name="T78" fmla="*/ 4 w 281"/>
                <a:gd name="T79" fmla="*/ 37 h 172"/>
                <a:gd name="T80" fmla="*/ 62 w 281"/>
                <a:gd name="T81" fmla="*/ 18 h 172"/>
                <a:gd name="T82" fmla="*/ 62 w 281"/>
                <a:gd name="T83" fmla="*/ 17 h 172"/>
                <a:gd name="T84" fmla="*/ 60 w 281"/>
                <a:gd name="T85" fmla="*/ 15 h 172"/>
                <a:gd name="T86" fmla="*/ 60 w 281"/>
                <a:gd name="T87" fmla="*/ 17 h 172"/>
                <a:gd name="T88" fmla="*/ 58 w 281"/>
                <a:gd name="T89" fmla="*/ 15 h 172"/>
                <a:gd name="T90" fmla="*/ 57 w 281"/>
                <a:gd name="T91" fmla="*/ 15 h 172"/>
                <a:gd name="T92" fmla="*/ 57 w 281"/>
                <a:gd name="T93" fmla="*/ 17 h 172"/>
                <a:gd name="T94" fmla="*/ 57 w 281"/>
                <a:gd name="T95" fmla="*/ 15 h 172"/>
                <a:gd name="T96" fmla="*/ 55 w 281"/>
                <a:gd name="T97" fmla="*/ 13 h 172"/>
                <a:gd name="T98" fmla="*/ 57 w 281"/>
                <a:gd name="T99" fmla="*/ 13 h 172"/>
                <a:gd name="T100" fmla="*/ 91 w 281"/>
                <a:gd name="T101" fmla="*/ 15 h 172"/>
                <a:gd name="T102" fmla="*/ 91 w 281"/>
                <a:gd name="T103" fmla="*/ 13 h 172"/>
                <a:gd name="T104" fmla="*/ 62 w 281"/>
                <a:gd name="T105" fmla="*/ 9 h 172"/>
                <a:gd name="T106" fmla="*/ 62 w 281"/>
                <a:gd name="T107" fmla="*/ 11 h 172"/>
                <a:gd name="T108" fmla="*/ 64 w 281"/>
                <a:gd name="T109" fmla="*/ 11 h 172"/>
                <a:gd name="T110" fmla="*/ 60 w 281"/>
                <a:gd name="T111" fmla="*/ 13 h 172"/>
                <a:gd name="T112" fmla="*/ 57 w 281"/>
                <a:gd name="T113" fmla="*/ 11 h 172"/>
                <a:gd name="T114" fmla="*/ 58 w 281"/>
                <a:gd name="T115" fmla="*/ 11 h 172"/>
                <a:gd name="T116" fmla="*/ 58 w 281"/>
                <a:gd name="T117" fmla="*/ 9 h 172"/>
                <a:gd name="T118" fmla="*/ 113 w 281"/>
                <a:gd name="T119" fmla="*/ 2 h 172"/>
                <a:gd name="T120" fmla="*/ 113 w 281"/>
                <a:gd name="T121" fmla="*/ 4 h 172"/>
                <a:gd name="T122" fmla="*/ 113 w 281"/>
                <a:gd name="T123" fmla="*/ 2 h 172"/>
                <a:gd name="T124" fmla="*/ 111 w 281"/>
                <a:gd name="T125" fmla="*/ 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1" h="172">
                  <a:moveTo>
                    <a:pt x="137" y="172"/>
                  </a:moveTo>
                  <a:lnTo>
                    <a:pt x="135" y="172"/>
                  </a:lnTo>
                  <a:lnTo>
                    <a:pt x="137" y="172"/>
                  </a:lnTo>
                  <a:close/>
                  <a:moveTo>
                    <a:pt x="142" y="170"/>
                  </a:moveTo>
                  <a:lnTo>
                    <a:pt x="141" y="170"/>
                  </a:lnTo>
                  <a:lnTo>
                    <a:pt x="139" y="170"/>
                  </a:lnTo>
                  <a:lnTo>
                    <a:pt x="141" y="170"/>
                  </a:lnTo>
                  <a:lnTo>
                    <a:pt x="142" y="170"/>
                  </a:lnTo>
                  <a:close/>
                  <a:moveTo>
                    <a:pt x="279" y="170"/>
                  </a:moveTo>
                  <a:lnTo>
                    <a:pt x="281" y="170"/>
                  </a:lnTo>
                  <a:lnTo>
                    <a:pt x="279" y="170"/>
                  </a:lnTo>
                  <a:close/>
                  <a:moveTo>
                    <a:pt x="122" y="168"/>
                  </a:moveTo>
                  <a:lnTo>
                    <a:pt x="122" y="170"/>
                  </a:lnTo>
                  <a:lnTo>
                    <a:pt x="122" y="168"/>
                  </a:lnTo>
                  <a:close/>
                  <a:moveTo>
                    <a:pt x="106" y="154"/>
                  </a:moveTo>
                  <a:lnTo>
                    <a:pt x="106" y="152"/>
                  </a:lnTo>
                  <a:lnTo>
                    <a:pt x="106" y="154"/>
                  </a:lnTo>
                  <a:lnTo>
                    <a:pt x="106" y="152"/>
                  </a:lnTo>
                  <a:lnTo>
                    <a:pt x="106" y="154"/>
                  </a:lnTo>
                  <a:close/>
                  <a:moveTo>
                    <a:pt x="75" y="154"/>
                  </a:moveTo>
                  <a:lnTo>
                    <a:pt x="75" y="152"/>
                  </a:lnTo>
                  <a:lnTo>
                    <a:pt x="75" y="154"/>
                  </a:lnTo>
                  <a:close/>
                  <a:moveTo>
                    <a:pt x="106" y="152"/>
                  </a:moveTo>
                  <a:lnTo>
                    <a:pt x="108" y="152"/>
                  </a:lnTo>
                  <a:lnTo>
                    <a:pt x="108" y="154"/>
                  </a:lnTo>
                  <a:lnTo>
                    <a:pt x="108" y="152"/>
                  </a:lnTo>
                  <a:lnTo>
                    <a:pt x="106" y="152"/>
                  </a:lnTo>
                  <a:lnTo>
                    <a:pt x="106" y="154"/>
                  </a:lnTo>
                  <a:lnTo>
                    <a:pt x="106" y="152"/>
                  </a:lnTo>
                  <a:close/>
                  <a:moveTo>
                    <a:pt x="75" y="150"/>
                  </a:moveTo>
                  <a:lnTo>
                    <a:pt x="75" y="152"/>
                  </a:lnTo>
                  <a:lnTo>
                    <a:pt x="75" y="150"/>
                  </a:lnTo>
                  <a:close/>
                  <a:moveTo>
                    <a:pt x="75" y="150"/>
                  </a:moveTo>
                  <a:lnTo>
                    <a:pt x="77" y="150"/>
                  </a:lnTo>
                  <a:lnTo>
                    <a:pt x="75" y="150"/>
                  </a:lnTo>
                  <a:close/>
                  <a:moveTo>
                    <a:pt x="108" y="150"/>
                  </a:moveTo>
                  <a:lnTo>
                    <a:pt x="108" y="152"/>
                  </a:lnTo>
                  <a:lnTo>
                    <a:pt x="108" y="150"/>
                  </a:lnTo>
                  <a:close/>
                  <a:moveTo>
                    <a:pt x="89" y="150"/>
                  </a:moveTo>
                  <a:lnTo>
                    <a:pt x="89" y="148"/>
                  </a:lnTo>
                  <a:lnTo>
                    <a:pt x="89" y="150"/>
                  </a:lnTo>
                  <a:close/>
                  <a:moveTo>
                    <a:pt x="58" y="141"/>
                  </a:moveTo>
                  <a:lnTo>
                    <a:pt x="58" y="143"/>
                  </a:lnTo>
                  <a:lnTo>
                    <a:pt x="58" y="141"/>
                  </a:lnTo>
                  <a:close/>
                  <a:moveTo>
                    <a:pt x="55" y="141"/>
                  </a:moveTo>
                  <a:lnTo>
                    <a:pt x="55" y="143"/>
                  </a:lnTo>
                  <a:lnTo>
                    <a:pt x="53" y="143"/>
                  </a:lnTo>
                  <a:lnTo>
                    <a:pt x="53" y="141"/>
                  </a:lnTo>
                  <a:lnTo>
                    <a:pt x="55" y="141"/>
                  </a:lnTo>
                  <a:close/>
                  <a:moveTo>
                    <a:pt x="57" y="135"/>
                  </a:moveTo>
                  <a:lnTo>
                    <a:pt x="55" y="135"/>
                  </a:lnTo>
                  <a:lnTo>
                    <a:pt x="57" y="135"/>
                  </a:lnTo>
                  <a:close/>
                  <a:moveTo>
                    <a:pt x="44" y="121"/>
                  </a:moveTo>
                  <a:lnTo>
                    <a:pt x="44" y="119"/>
                  </a:lnTo>
                  <a:lnTo>
                    <a:pt x="42" y="119"/>
                  </a:lnTo>
                  <a:lnTo>
                    <a:pt x="44" y="119"/>
                  </a:lnTo>
                  <a:lnTo>
                    <a:pt x="44" y="121"/>
                  </a:lnTo>
                  <a:close/>
                  <a:moveTo>
                    <a:pt x="16" y="90"/>
                  </a:moveTo>
                  <a:lnTo>
                    <a:pt x="15" y="90"/>
                  </a:lnTo>
                  <a:lnTo>
                    <a:pt x="16" y="90"/>
                  </a:lnTo>
                  <a:close/>
                  <a:moveTo>
                    <a:pt x="15" y="88"/>
                  </a:moveTo>
                  <a:lnTo>
                    <a:pt x="15" y="90"/>
                  </a:lnTo>
                  <a:lnTo>
                    <a:pt x="13" y="90"/>
                  </a:lnTo>
                  <a:lnTo>
                    <a:pt x="15" y="90"/>
                  </a:lnTo>
                  <a:lnTo>
                    <a:pt x="13" y="90"/>
                  </a:lnTo>
                  <a:lnTo>
                    <a:pt x="15" y="90"/>
                  </a:lnTo>
                  <a:lnTo>
                    <a:pt x="15" y="88"/>
                  </a:lnTo>
                  <a:close/>
                  <a:moveTo>
                    <a:pt x="27" y="86"/>
                  </a:moveTo>
                  <a:lnTo>
                    <a:pt x="27" y="88"/>
                  </a:lnTo>
                  <a:lnTo>
                    <a:pt x="29" y="88"/>
                  </a:lnTo>
                  <a:lnTo>
                    <a:pt x="27" y="88"/>
                  </a:lnTo>
                  <a:lnTo>
                    <a:pt x="27" y="86"/>
                  </a:lnTo>
                  <a:close/>
                  <a:moveTo>
                    <a:pt x="31" y="71"/>
                  </a:moveTo>
                  <a:lnTo>
                    <a:pt x="31" y="73"/>
                  </a:lnTo>
                  <a:lnTo>
                    <a:pt x="31" y="71"/>
                  </a:lnTo>
                  <a:close/>
                  <a:moveTo>
                    <a:pt x="29" y="70"/>
                  </a:moveTo>
                  <a:lnTo>
                    <a:pt x="31" y="70"/>
                  </a:lnTo>
                  <a:lnTo>
                    <a:pt x="29" y="70"/>
                  </a:lnTo>
                  <a:close/>
                  <a:moveTo>
                    <a:pt x="24" y="59"/>
                  </a:moveTo>
                  <a:lnTo>
                    <a:pt x="22" y="59"/>
                  </a:lnTo>
                  <a:lnTo>
                    <a:pt x="24" y="59"/>
                  </a:lnTo>
                  <a:close/>
                  <a:moveTo>
                    <a:pt x="22" y="57"/>
                  </a:moveTo>
                  <a:lnTo>
                    <a:pt x="22" y="59"/>
                  </a:lnTo>
                  <a:lnTo>
                    <a:pt x="20" y="57"/>
                  </a:lnTo>
                  <a:lnTo>
                    <a:pt x="22" y="57"/>
                  </a:lnTo>
                  <a:close/>
                  <a:moveTo>
                    <a:pt x="27" y="57"/>
                  </a:moveTo>
                  <a:lnTo>
                    <a:pt x="26" y="57"/>
                  </a:lnTo>
                  <a:lnTo>
                    <a:pt x="27" y="57"/>
                  </a:lnTo>
                  <a:close/>
                  <a:moveTo>
                    <a:pt x="27" y="55"/>
                  </a:moveTo>
                  <a:lnTo>
                    <a:pt x="27" y="57"/>
                  </a:lnTo>
                  <a:lnTo>
                    <a:pt x="27" y="55"/>
                  </a:lnTo>
                  <a:close/>
                  <a:moveTo>
                    <a:pt x="24" y="55"/>
                  </a:moveTo>
                  <a:lnTo>
                    <a:pt x="26" y="55"/>
                  </a:lnTo>
                  <a:lnTo>
                    <a:pt x="24" y="55"/>
                  </a:lnTo>
                  <a:lnTo>
                    <a:pt x="24" y="57"/>
                  </a:lnTo>
                  <a:lnTo>
                    <a:pt x="26" y="57"/>
                  </a:lnTo>
                  <a:lnTo>
                    <a:pt x="27" y="57"/>
                  </a:lnTo>
                  <a:lnTo>
                    <a:pt x="26" y="57"/>
                  </a:lnTo>
                  <a:lnTo>
                    <a:pt x="27" y="57"/>
                  </a:lnTo>
                  <a:lnTo>
                    <a:pt x="26" y="57"/>
                  </a:lnTo>
                  <a:lnTo>
                    <a:pt x="24" y="57"/>
                  </a:lnTo>
                  <a:lnTo>
                    <a:pt x="24" y="55"/>
                  </a:lnTo>
                  <a:close/>
                  <a:moveTo>
                    <a:pt x="24" y="55"/>
                  </a:moveTo>
                  <a:lnTo>
                    <a:pt x="24" y="57"/>
                  </a:lnTo>
                  <a:lnTo>
                    <a:pt x="24" y="55"/>
                  </a:lnTo>
                  <a:lnTo>
                    <a:pt x="22" y="55"/>
                  </a:lnTo>
                  <a:lnTo>
                    <a:pt x="24" y="55"/>
                  </a:lnTo>
                  <a:close/>
                  <a:moveTo>
                    <a:pt x="4" y="38"/>
                  </a:moveTo>
                  <a:lnTo>
                    <a:pt x="5" y="38"/>
                  </a:lnTo>
                  <a:lnTo>
                    <a:pt x="5" y="40"/>
                  </a:lnTo>
                  <a:lnTo>
                    <a:pt x="4" y="40"/>
                  </a:lnTo>
                  <a:lnTo>
                    <a:pt x="2" y="40"/>
                  </a:lnTo>
                  <a:lnTo>
                    <a:pt x="0" y="40"/>
                  </a:lnTo>
                  <a:lnTo>
                    <a:pt x="0" y="38"/>
                  </a:lnTo>
                  <a:lnTo>
                    <a:pt x="2" y="38"/>
                  </a:lnTo>
                  <a:lnTo>
                    <a:pt x="4" y="38"/>
                  </a:lnTo>
                  <a:close/>
                  <a:moveTo>
                    <a:pt x="4" y="35"/>
                  </a:moveTo>
                  <a:lnTo>
                    <a:pt x="5" y="35"/>
                  </a:lnTo>
                  <a:lnTo>
                    <a:pt x="5" y="37"/>
                  </a:lnTo>
                  <a:lnTo>
                    <a:pt x="4" y="37"/>
                  </a:lnTo>
                  <a:lnTo>
                    <a:pt x="4" y="35"/>
                  </a:lnTo>
                  <a:close/>
                  <a:moveTo>
                    <a:pt x="62" y="17"/>
                  </a:moveTo>
                  <a:lnTo>
                    <a:pt x="62" y="18"/>
                  </a:lnTo>
                  <a:lnTo>
                    <a:pt x="62" y="17"/>
                  </a:lnTo>
                  <a:lnTo>
                    <a:pt x="60" y="17"/>
                  </a:lnTo>
                  <a:lnTo>
                    <a:pt x="62" y="17"/>
                  </a:lnTo>
                  <a:close/>
                  <a:moveTo>
                    <a:pt x="60" y="15"/>
                  </a:moveTo>
                  <a:lnTo>
                    <a:pt x="60" y="17"/>
                  </a:lnTo>
                  <a:lnTo>
                    <a:pt x="60" y="15"/>
                  </a:lnTo>
                  <a:lnTo>
                    <a:pt x="60" y="17"/>
                  </a:lnTo>
                  <a:lnTo>
                    <a:pt x="58" y="17"/>
                  </a:lnTo>
                  <a:lnTo>
                    <a:pt x="60" y="17"/>
                  </a:lnTo>
                  <a:lnTo>
                    <a:pt x="58" y="15"/>
                  </a:lnTo>
                  <a:lnTo>
                    <a:pt x="60" y="15"/>
                  </a:lnTo>
                  <a:close/>
                  <a:moveTo>
                    <a:pt x="58" y="15"/>
                  </a:moveTo>
                  <a:lnTo>
                    <a:pt x="58" y="17"/>
                  </a:lnTo>
                  <a:lnTo>
                    <a:pt x="58" y="15"/>
                  </a:lnTo>
                  <a:close/>
                  <a:moveTo>
                    <a:pt x="57" y="15"/>
                  </a:moveTo>
                  <a:lnTo>
                    <a:pt x="58" y="15"/>
                  </a:lnTo>
                  <a:lnTo>
                    <a:pt x="57" y="15"/>
                  </a:lnTo>
                  <a:lnTo>
                    <a:pt x="57" y="17"/>
                  </a:lnTo>
                  <a:lnTo>
                    <a:pt x="55" y="17"/>
                  </a:lnTo>
                  <a:lnTo>
                    <a:pt x="55" y="15"/>
                  </a:lnTo>
                  <a:lnTo>
                    <a:pt x="57" y="15"/>
                  </a:lnTo>
                  <a:close/>
                  <a:moveTo>
                    <a:pt x="57" y="13"/>
                  </a:moveTo>
                  <a:lnTo>
                    <a:pt x="57" y="15"/>
                  </a:lnTo>
                  <a:lnTo>
                    <a:pt x="55" y="13"/>
                  </a:lnTo>
                  <a:lnTo>
                    <a:pt x="55" y="15"/>
                  </a:lnTo>
                  <a:lnTo>
                    <a:pt x="55" y="13"/>
                  </a:lnTo>
                  <a:lnTo>
                    <a:pt x="57" y="13"/>
                  </a:lnTo>
                  <a:close/>
                  <a:moveTo>
                    <a:pt x="93" y="13"/>
                  </a:moveTo>
                  <a:lnTo>
                    <a:pt x="93" y="15"/>
                  </a:lnTo>
                  <a:lnTo>
                    <a:pt x="91" y="15"/>
                  </a:lnTo>
                  <a:lnTo>
                    <a:pt x="93" y="15"/>
                  </a:lnTo>
                  <a:lnTo>
                    <a:pt x="93" y="13"/>
                  </a:lnTo>
                  <a:lnTo>
                    <a:pt x="91" y="13"/>
                  </a:lnTo>
                  <a:lnTo>
                    <a:pt x="93" y="13"/>
                  </a:lnTo>
                  <a:close/>
                  <a:moveTo>
                    <a:pt x="60" y="9"/>
                  </a:moveTo>
                  <a:lnTo>
                    <a:pt x="62" y="9"/>
                  </a:lnTo>
                  <a:lnTo>
                    <a:pt x="62" y="11"/>
                  </a:lnTo>
                  <a:lnTo>
                    <a:pt x="62" y="9"/>
                  </a:lnTo>
                  <a:lnTo>
                    <a:pt x="62" y="11"/>
                  </a:lnTo>
                  <a:lnTo>
                    <a:pt x="62" y="9"/>
                  </a:lnTo>
                  <a:lnTo>
                    <a:pt x="64" y="9"/>
                  </a:lnTo>
                  <a:lnTo>
                    <a:pt x="64" y="11"/>
                  </a:lnTo>
                  <a:lnTo>
                    <a:pt x="62" y="11"/>
                  </a:lnTo>
                  <a:lnTo>
                    <a:pt x="62" y="13"/>
                  </a:lnTo>
                  <a:lnTo>
                    <a:pt x="60" y="13"/>
                  </a:lnTo>
                  <a:lnTo>
                    <a:pt x="58" y="13"/>
                  </a:lnTo>
                  <a:lnTo>
                    <a:pt x="57" y="13"/>
                  </a:lnTo>
                  <a:lnTo>
                    <a:pt x="57" y="11"/>
                  </a:lnTo>
                  <a:lnTo>
                    <a:pt x="57" y="9"/>
                  </a:lnTo>
                  <a:lnTo>
                    <a:pt x="58" y="9"/>
                  </a:lnTo>
                  <a:lnTo>
                    <a:pt x="58" y="11"/>
                  </a:lnTo>
                  <a:lnTo>
                    <a:pt x="57" y="11"/>
                  </a:lnTo>
                  <a:lnTo>
                    <a:pt x="58" y="11"/>
                  </a:lnTo>
                  <a:lnTo>
                    <a:pt x="58" y="9"/>
                  </a:lnTo>
                  <a:lnTo>
                    <a:pt x="60" y="9"/>
                  </a:lnTo>
                  <a:close/>
                  <a:moveTo>
                    <a:pt x="113" y="4"/>
                  </a:moveTo>
                  <a:lnTo>
                    <a:pt x="113" y="2"/>
                  </a:lnTo>
                  <a:lnTo>
                    <a:pt x="115" y="2"/>
                  </a:lnTo>
                  <a:lnTo>
                    <a:pt x="113" y="2"/>
                  </a:lnTo>
                  <a:lnTo>
                    <a:pt x="113" y="4"/>
                  </a:lnTo>
                  <a:close/>
                  <a:moveTo>
                    <a:pt x="113" y="2"/>
                  </a:moveTo>
                  <a:lnTo>
                    <a:pt x="111" y="2"/>
                  </a:lnTo>
                  <a:lnTo>
                    <a:pt x="113" y="2"/>
                  </a:lnTo>
                  <a:close/>
                  <a:moveTo>
                    <a:pt x="111" y="2"/>
                  </a:moveTo>
                  <a:lnTo>
                    <a:pt x="111" y="0"/>
                  </a:lnTo>
                  <a:lnTo>
                    <a:pt x="111" y="2"/>
                  </a:lnTo>
                  <a:close/>
                </a:path>
              </a:pathLst>
            </a:custGeom>
            <a:grpFill/>
            <a:ln w="3175" cap="rnd" cmpd="sng">
              <a:solidFill>
                <a:schemeClr val="bg1"/>
              </a:solidFill>
              <a:prstDash val="solid"/>
              <a:round/>
              <a:headEnd type="none" w="med" len="med"/>
              <a:tailEnd type="none" w="med" len="med"/>
            </a:ln>
            <a:effectLst/>
          </p:spPr>
          <p:txBody>
            <a:bodyPr/>
            <a:lstStyle/>
            <a:p>
              <a:endParaRPr lang="en-US" dirty="0">
                <a:solidFill>
                  <a:srgbClr val="000000"/>
                </a:solidFill>
              </a:endParaRPr>
            </a:p>
          </p:txBody>
        </p:sp>
        <p:sp>
          <p:nvSpPr>
            <p:cNvPr id="173" name="Freeform 172"/>
            <p:cNvSpPr>
              <a:spLocks noEditPoints="1"/>
            </p:cNvSpPr>
            <p:nvPr/>
          </p:nvSpPr>
          <p:spPr bwMode="auto">
            <a:xfrm>
              <a:off x="859693" y="2383330"/>
              <a:ext cx="571081" cy="330721"/>
            </a:xfrm>
            <a:custGeom>
              <a:avLst/>
              <a:gdLst>
                <a:gd name="T0" fmla="*/ 261 w 316"/>
                <a:gd name="T1" fmla="*/ 183 h 183"/>
                <a:gd name="T2" fmla="*/ 126 w 316"/>
                <a:gd name="T3" fmla="*/ 181 h 183"/>
                <a:gd name="T4" fmla="*/ 126 w 316"/>
                <a:gd name="T5" fmla="*/ 181 h 183"/>
                <a:gd name="T6" fmla="*/ 125 w 316"/>
                <a:gd name="T7" fmla="*/ 181 h 183"/>
                <a:gd name="T8" fmla="*/ 126 w 316"/>
                <a:gd name="T9" fmla="*/ 179 h 183"/>
                <a:gd name="T10" fmla="*/ 265 w 316"/>
                <a:gd name="T11" fmla="*/ 177 h 183"/>
                <a:gd name="T12" fmla="*/ 265 w 316"/>
                <a:gd name="T13" fmla="*/ 177 h 183"/>
                <a:gd name="T14" fmla="*/ 59 w 316"/>
                <a:gd name="T15" fmla="*/ 165 h 183"/>
                <a:gd name="T16" fmla="*/ 316 w 316"/>
                <a:gd name="T17" fmla="*/ 165 h 183"/>
                <a:gd name="T18" fmla="*/ 316 w 316"/>
                <a:gd name="T19" fmla="*/ 165 h 183"/>
                <a:gd name="T20" fmla="*/ 59 w 316"/>
                <a:gd name="T21" fmla="*/ 163 h 183"/>
                <a:gd name="T22" fmla="*/ 95 w 316"/>
                <a:gd name="T23" fmla="*/ 165 h 183"/>
                <a:gd name="T24" fmla="*/ 93 w 316"/>
                <a:gd name="T25" fmla="*/ 163 h 183"/>
                <a:gd name="T26" fmla="*/ 95 w 316"/>
                <a:gd name="T27" fmla="*/ 165 h 183"/>
                <a:gd name="T28" fmla="*/ 59 w 316"/>
                <a:gd name="T29" fmla="*/ 163 h 183"/>
                <a:gd name="T30" fmla="*/ 90 w 316"/>
                <a:gd name="T31" fmla="*/ 163 h 183"/>
                <a:gd name="T32" fmla="*/ 90 w 316"/>
                <a:gd name="T33" fmla="*/ 163 h 183"/>
                <a:gd name="T34" fmla="*/ 90 w 316"/>
                <a:gd name="T35" fmla="*/ 163 h 183"/>
                <a:gd name="T36" fmla="*/ 51 w 316"/>
                <a:gd name="T37" fmla="*/ 161 h 183"/>
                <a:gd name="T38" fmla="*/ 51 w 316"/>
                <a:gd name="T39" fmla="*/ 161 h 183"/>
                <a:gd name="T40" fmla="*/ 39 w 316"/>
                <a:gd name="T41" fmla="*/ 159 h 183"/>
                <a:gd name="T42" fmla="*/ 59 w 316"/>
                <a:gd name="T43" fmla="*/ 155 h 183"/>
                <a:gd name="T44" fmla="*/ 59 w 316"/>
                <a:gd name="T45" fmla="*/ 155 h 183"/>
                <a:gd name="T46" fmla="*/ 39 w 316"/>
                <a:gd name="T47" fmla="*/ 146 h 183"/>
                <a:gd name="T48" fmla="*/ 41 w 316"/>
                <a:gd name="T49" fmla="*/ 145 h 183"/>
                <a:gd name="T50" fmla="*/ 41 w 316"/>
                <a:gd name="T51" fmla="*/ 145 h 183"/>
                <a:gd name="T52" fmla="*/ 41 w 316"/>
                <a:gd name="T53" fmla="*/ 143 h 183"/>
                <a:gd name="T54" fmla="*/ 35 w 316"/>
                <a:gd name="T55" fmla="*/ 143 h 183"/>
                <a:gd name="T56" fmla="*/ 35 w 316"/>
                <a:gd name="T57" fmla="*/ 143 h 183"/>
                <a:gd name="T58" fmla="*/ 22 w 316"/>
                <a:gd name="T59" fmla="*/ 128 h 183"/>
                <a:gd name="T60" fmla="*/ 15 w 316"/>
                <a:gd name="T61" fmla="*/ 110 h 183"/>
                <a:gd name="T62" fmla="*/ 15 w 316"/>
                <a:gd name="T63" fmla="*/ 110 h 183"/>
                <a:gd name="T64" fmla="*/ 0 w 316"/>
                <a:gd name="T65" fmla="*/ 110 h 183"/>
                <a:gd name="T66" fmla="*/ 2 w 316"/>
                <a:gd name="T67" fmla="*/ 110 h 183"/>
                <a:gd name="T68" fmla="*/ 2 w 316"/>
                <a:gd name="T69" fmla="*/ 110 h 183"/>
                <a:gd name="T70" fmla="*/ 13 w 316"/>
                <a:gd name="T71" fmla="*/ 102 h 183"/>
                <a:gd name="T72" fmla="*/ 15 w 316"/>
                <a:gd name="T73" fmla="*/ 102 h 183"/>
                <a:gd name="T74" fmla="*/ 15 w 316"/>
                <a:gd name="T75" fmla="*/ 102 h 183"/>
                <a:gd name="T76" fmla="*/ 4 w 316"/>
                <a:gd name="T77" fmla="*/ 101 h 183"/>
                <a:gd name="T78" fmla="*/ 13 w 316"/>
                <a:gd name="T79" fmla="*/ 101 h 183"/>
                <a:gd name="T80" fmla="*/ 13 w 316"/>
                <a:gd name="T81" fmla="*/ 101 h 183"/>
                <a:gd name="T82" fmla="*/ 4 w 316"/>
                <a:gd name="T83" fmla="*/ 91 h 183"/>
                <a:gd name="T84" fmla="*/ 11 w 316"/>
                <a:gd name="T85" fmla="*/ 90 h 183"/>
                <a:gd name="T86" fmla="*/ 11 w 316"/>
                <a:gd name="T87" fmla="*/ 90 h 183"/>
                <a:gd name="T88" fmla="*/ 19 w 316"/>
                <a:gd name="T89" fmla="*/ 86 h 183"/>
                <a:gd name="T90" fmla="*/ 17 w 316"/>
                <a:gd name="T91" fmla="*/ 84 h 183"/>
                <a:gd name="T92" fmla="*/ 17 w 316"/>
                <a:gd name="T93" fmla="*/ 84 h 183"/>
                <a:gd name="T94" fmla="*/ 10 w 316"/>
                <a:gd name="T95" fmla="*/ 68 h 183"/>
                <a:gd name="T96" fmla="*/ 13 w 316"/>
                <a:gd name="T97" fmla="*/ 66 h 183"/>
                <a:gd name="T98" fmla="*/ 13 w 316"/>
                <a:gd name="T99" fmla="*/ 66 h 183"/>
                <a:gd name="T100" fmla="*/ 99 w 316"/>
                <a:gd name="T101" fmla="*/ 13 h 183"/>
                <a:gd name="T102" fmla="*/ 139 w 316"/>
                <a:gd name="T103" fmla="*/ 0 h 183"/>
                <a:gd name="T104" fmla="*/ 139 w 316"/>
                <a:gd name="T105"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6" h="183">
                  <a:moveTo>
                    <a:pt x="261" y="181"/>
                  </a:moveTo>
                  <a:lnTo>
                    <a:pt x="261" y="183"/>
                  </a:lnTo>
                  <a:lnTo>
                    <a:pt x="261" y="181"/>
                  </a:lnTo>
                  <a:close/>
                  <a:moveTo>
                    <a:pt x="126" y="181"/>
                  </a:moveTo>
                  <a:lnTo>
                    <a:pt x="125" y="181"/>
                  </a:lnTo>
                  <a:lnTo>
                    <a:pt x="126" y="181"/>
                  </a:lnTo>
                  <a:close/>
                  <a:moveTo>
                    <a:pt x="126" y="181"/>
                  </a:moveTo>
                  <a:lnTo>
                    <a:pt x="125" y="181"/>
                  </a:lnTo>
                  <a:lnTo>
                    <a:pt x="125" y="179"/>
                  </a:lnTo>
                  <a:lnTo>
                    <a:pt x="126" y="179"/>
                  </a:lnTo>
                  <a:lnTo>
                    <a:pt x="126" y="181"/>
                  </a:lnTo>
                  <a:close/>
                  <a:moveTo>
                    <a:pt x="265" y="177"/>
                  </a:moveTo>
                  <a:lnTo>
                    <a:pt x="267" y="177"/>
                  </a:lnTo>
                  <a:lnTo>
                    <a:pt x="265" y="177"/>
                  </a:lnTo>
                  <a:close/>
                  <a:moveTo>
                    <a:pt x="59" y="166"/>
                  </a:moveTo>
                  <a:lnTo>
                    <a:pt x="59" y="165"/>
                  </a:lnTo>
                  <a:lnTo>
                    <a:pt x="59" y="166"/>
                  </a:lnTo>
                  <a:close/>
                  <a:moveTo>
                    <a:pt x="316" y="165"/>
                  </a:moveTo>
                  <a:lnTo>
                    <a:pt x="314" y="165"/>
                  </a:lnTo>
                  <a:lnTo>
                    <a:pt x="316" y="165"/>
                  </a:lnTo>
                  <a:close/>
                  <a:moveTo>
                    <a:pt x="59" y="165"/>
                  </a:moveTo>
                  <a:lnTo>
                    <a:pt x="59" y="163"/>
                  </a:lnTo>
                  <a:lnTo>
                    <a:pt x="59" y="165"/>
                  </a:lnTo>
                  <a:close/>
                  <a:moveTo>
                    <a:pt x="95" y="165"/>
                  </a:moveTo>
                  <a:lnTo>
                    <a:pt x="93" y="165"/>
                  </a:lnTo>
                  <a:lnTo>
                    <a:pt x="93" y="163"/>
                  </a:lnTo>
                  <a:lnTo>
                    <a:pt x="95" y="163"/>
                  </a:lnTo>
                  <a:lnTo>
                    <a:pt x="95" y="165"/>
                  </a:lnTo>
                  <a:close/>
                  <a:moveTo>
                    <a:pt x="59" y="165"/>
                  </a:moveTo>
                  <a:lnTo>
                    <a:pt x="59" y="163"/>
                  </a:lnTo>
                  <a:lnTo>
                    <a:pt x="59" y="165"/>
                  </a:lnTo>
                  <a:close/>
                  <a:moveTo>
                    <a:pt x="90" y="163"/>
                  </a:moveTo>
                  <a:lnTo>
                    <a:pt x="92" y="163"/>
                  </a:lnTo>
                  <a:lnTo>
                    <a:pt x="90" y="163"/>
                  </a:lnTo>
                  <a:close/>
                  <a:moveTo>
                    <a:pt x="92" y="163"/>
                  </a:moveTo>
                  <a:lnTo>
                    <a:pt x="90" y="163"/>
                  </a:lnTo>
                  <a:lnTo>
                    <a:pt x="92" y="163"/>
                  </a:lnTo>
                  <a:close/>
                  <a:moveTo>
                    <a:pt x="51" y="161"/>
                  </a:moveTo>
                  <a:lnTo>
                    <a:pt x="50" y="161"/>
                  </a:lnTo>
                  <a:lnTo>
                    <a:pt x="51" y="161"/>
                  </a:lnTo>
                  <a:close/>
                  <a:moveTo>
                    <a:pt x="39" y="161"/>
                  </a:moveTo>
                  <a:lnTo>
                    <a:pt x="39" y="159"/>
                  </a:lnTo>
                  <a:lnTo>
                    <a:pt x="39" y="161"/>
                  </a:lnTo>
                  <a:close/>
                  <a:moveTo>
                    <a:pt x="59" y="155"/>
                  </a:moveTo>
                  <a:lnTo>
                    <a:pt x="59" y="157"/>
                  </a:lnTo>
                  <a:lnTo>
                    <a:pt x="59" y="155"/>
                  </a:lnTo>
                  <a:close/>
                  <a:moveTo>
                    <a:pt x="39" y="148"/>
                  </a:moveTo>
                  <a:lnTo>
                    <a:pt x="39" y="146"/>
                  </a:lnTo>
                  <a:lnTo>
                    <a:pt x="39" y="148"/>
                  </a:lnTo>
                  <a:close/>
                  <a:moveTo>
                    <a:pt x="41" y="145"/>
                  </a:moveTo>
                  <a:lnTo>
                    <a:pt x="42" y="145"/>
                  </a:lnTo>
                  <a:lnTo>
                    <a:pt x="41" y="145"/>
                  </a:lnTo>
                  <a:close/>
                  <a:moveTo>
                    <a:pt x="42" y="143"/>
                  </a:moveTo>
                  <a:lnTo>
                    <a:pt x="41" y="143"/>
                  </a:lnTo>
                  <a:lnTo>
                    <a:pt x="42" y="143"/>
                  </a:lnTo>
                  <a:close/>
                  <a:moveTo>
                    <a:pt x="35" y="143"/>
                  </a:moveTo>
                  <a:lnTo>
                    <a:pt x="35" y="141"/>
                  </a:lnTo>
                  <a:lnTo>
                    <a:pt x="35" y="143"/>
                  </a:lnTo>
                  <a:close/>
                  <a:moveTo>
                    <a:pt x="22" y="126"/>
                  </a:moveTo>
                  <a:lnTo>
                    <a:pt x="22" y="128"/>
                  </a:lnTo>
                  <a:lnTo>
                    <a:pt x="22" y="126"/>
                  </a:lnTo>
                  <a:close/>
                  <a:moveTo>
                    <a:pt x="15" y="110"/>
                  </a:moveTo>
                  <a:lnTo>
                    <a:pt x="15" y="112"/>
                  </a:lnTo>
                  <a:lnTo>
                    <a:pt x="15" y="110"/>
                  </a:lnTo>
                  <a:close/>
                  <a:moveTo>
                    <a:pt x="2" y="110"/>
                  </a:moveTo>
                  <a:lnTo>
                    <a:pt x="0" y="110"/>
                  </a:lnTo>
                  <a:lnTo>
                    <a:pt x="2" y="110"/>
                  </a:lnTo>
                  <a:close/>
                  <a:moveTo>
                    <a:pt x="2" y="110"/>
                  </a:moveTo>
                  <a:lnTo>
                    <a:pt x="2" y="108"/>
                  </a:lnTo>
                  <a:lnTo>
                    <a:pt x="2" y="110"/>
                  </a:lnTo>
                  <a:close/>
                  <a:moveTo>
                    <a:pt x="15" y="102"/>
                  </a:moveTo>
                  <a:lnTo>
                    <a:pt x="13" y="102"/>
                  </a:lnTo>
                  <a:lnTo>
                    <a:pt x="15" y="102"/>
                  </a:lnTo>
                  <a:close/>
                  <a:moveTo>
                    <a:pt x="15" y="102"/>
                  </a:moveTo>
                  <a:lnTo>
                    <a:pt x="13" y="102"/>
                  </a:lnTo>
                  <a:lnTo>
                    <a:pt x="15" y="102"/>
                  </a:lnTo>
                  <a:close/>
                  <a:moveTo>
                    <a:pt x="4" y="102"/>
                  </a:moveTo>
                  <a:lnTo>
                    <a:pt x="4" y="101"/>
                  </a:lnTo>
                  <a:lnTo>
                    <a:pt x="4" y="102"/>
                  </a:lnTo>
                  <a:close/>
                  <a:moveTo>
                    <a:pt x="13" y="101"/>
                  </a:moveTo>
                  <a:lnTo>
                    <a:pt x="13" y="102"/>
                  </a:lnTo>
                  <a:lnTo>
                    <a:pt x="13" y="101"/>
                  </a:lnTo>
                  <a:close/>
                  <a:moveTo>
                    <a:pt x="4" y="93"/>
                  </a:moveTo>
                  <a:lnTo>
                    <a:pt x="4" y="91"/>
                  </a:lnTo>
                  <a:lnTo>
                    <a:pt x="4" y="93"/>
                  </a:lnTo>
                  <a:close/>
                  <a:moveTo>
                    <a:pt x="11" y="90"/>
                  </a:moveTo>
                  <a:lnTo>
                    <a:pt x="11" y="91"/>
                  </a:lnTo>
                  <a:lnTo>
                    <a:pt x="11" y="90"/>
                  </a:lnTo>
                  <a:close/>
                  <a:moveTo>
                    <a:pt x="19" y="84"/>
                  </a:moveTo>
                  <a:lnTo>
                    <a:pt x="19" y="86"/>
                  </a:lnTo>
                  <a:lnTo>
                    <a:pt x="19" y="84"/>
                  </a:lnTo>
                  <a:close/>
                  <a:moveTo>
                    <a:pt x="17" y="84"/>
                  </a:moveTo>
                  <a:lnTo>
                    <a:pt x="15" y="84"/>
                  </a:lnTo>
                  <a:lnTo>
                    <a:pt x="17" y="84"/>
                  </a:lnTo>
                  <a:close/>
                  <a:moveTo>
                    <a:pt x="10" y="70"/>
                  </a:moveTo>
                  <a:lnTo>
                    <a:pt x="10" y="68"/>
                  </a:lnTo>
                  <a:lnTo>
                    <a:pt x="10" y="70"/>
                  </a:lnTo>
                  <a:close/>
                  <a:moveTo>
                    <a:pt x="13" y="66"/>
                  </a:moveTo>
                  <a:lnTo>
                    <a:pt x="13" y="68"/>
                  </a:lnTo>
                  <a:lnTo>
                    <a:pt x="13" y="66"/>
                  </a:lnTo>
                  <a:close/>
                  <a:moveTo>
                    <a:pt x="99" y="15"/>
                  </a:moveTo>
                  <a:lnTo>
                    <a:pt x="99" y="13"/>
                  </a:lnTo>
                  <a:lnTo>
                    <a:pt x="99" y="15"/>
                  </a:lnTo>
                  <a:close/>
                  <a:moveTo>
                    <a:pt x="139" y="0"/>
                  </a:moveTo>
                  <a:lnTo>
                    <a:pt x="137" y="0"/>
                  </a:lnTo>
                  <a:lnTo>
                    <a:pt x="139" y="0"/>
                  </a:lnTo>
                  <a:close/>
                </a:path>
              </a:pathLst>
            </a:custGeom>
            <a:grpFill/>
            <a:ln w="3175" cap="rnd" cmpd="sng">
              <a:solidFill>
                <a:schemeClr val="bg1"/>
              </a:solidFill>
              <a:prstDash val="solid"/>
              <a:round/>
              <a:headEnd type="none" w="med" len="med"/>
              <a:tailEnd type="none" w="med" len="med"/>
            </a:ln>
            <a:effectLst/>
          </p:spPr>
          <p:txBody>
            <a:bodyPr/>
            <a:lstStyle/>
            <a:p>
              <a:endParaRPr lang="en-US" dirty="0">
                <a:solidFill>
                  <a:srgbClr val="000000"/>
                </a:solidFill>
              </a:endParaRPr>
            </a:p>
          </p:txBody>
        </p:sp>
        <p:sp>
          <p:nvSpPr>
            <p:cNvPr id="174" name="Freeform 173"/>
            <p:cNvSpPr>
              <a:spLocks/>
            </p:cNvSpPr>
            <p:nvPr/>
          </p:nvSpPr>
          <p:spPr bwMode="auto">
            <a:xfrm>
              <a:off x="814512" y="2450197"/>
              <a:ext cx="19880" cy="5422"/>
            </a:xfrm>
            <a:custGeom>
              <a:avLst/>
              <a:gdLst>
                <a:gd name="T0" fmla="*/ 9 w 11"/>
                <a:gd name="T1" fmla="*/ 0 h 3"/>
                <a:gd name="T2" fmla="*/ 9 w 11"/>
                <a:gd name="T3" fmla="*/ 0 h 3"/>
                <a:gd name="T4" fmla="*/ 9 w 11"/>
                <a:gd name="T5" fmla="*/ 0 h 3"/>
                <a:gd name="T6" fmla="*/ 11 w 11"/>
                <a:gd name="T7" fmla="*/ 0 h 3"/>
                <a:gd name="T8" fmla="*/ 11 w 11"/>
                <a:gd name="T9" fmla="*/ 0 h 3"/>
                <a:gd name="T10" fmla="*/ 11 w 11"/>
                <a:gd name="T11" fmla="*/ 1 h 3"/>
                <a:gd name="T12" fmla="*/ 11 w 11"/>
                <a:gd name="T13" fmla="*/ 1 h 3"/>
                <a:gd name="T14" fmla="*/ 9 w 11"/>
                <a:gd name="T15" fmla="*/ 1 h 3"/>
                <a:gd name="T16" fmla="*/ 9 w 11"/>
                <a:gd name="T17" fmla="*/ 1 h 3"/>
                <a:gd name="T18" fmla="*/ 9 w 11"/>
                <a:gd name="T19" fmla="*/ 1 h 3"/>
                <a:gd name="T20" fmla="*/ 11 w 11"/>
                <a:gd name="T21" fmla="*/ 1 h 3"/>
                <a:gd name="T22" fmla="*/ 11 w 11"/>
                <a:gd name="T23" fmla="*/ 1 h 3"/>
                <a:gd name="T24" fmla="*/ 11 w 11"/>
                <a:gd name="T25" fmla="*/ 1 h 3"/>
                <a:gd name="T26" fmla="*/ 11 w 11"/>
                <a:gd name="T27" fmla="*/ 1 h 3"/>
                <a:gd name="T28" fmla="*/ 11 w 11"/>
                <a:gd name="T29" fmla="*/ 1 h 3"/>
                <a:gd name="T30" fmla="*/ 11 w 11"/>
                <a:gd name="T31" fmla="*/ 3 h 3"/>
                <a:gd name="T32" fmla="*/ 11 w 11"/>
                <a:gd name="T33" fmla="*/ 3 h 3"/>
                <a:gd name="T34" fmla="*/ 11 w 11"/>
                <a:gd name="T35" fmla="*/ 3 h 3"/>
                <a:gd name="T36" fmla="*/ 11 w 11"/>
                <a:gd name="T37" fmla="*/ 3 h 3"/>
                <a:gd name="T38" fmla="*/ 9 w 11"/>
                <a:gd name="T39" fmla="*/ 3 h 3"/>
                <a:gd name="T40" fmla="*/ 9 w 11"/>
                <a:gd name="T41" fmla="*/ 3 h 3"/>
                <a:gd name="T42" fmla="*/ 9 w 11"/>
                <a:gd name="T43" fmla="*/ 3 h 3"/>
                <a:gd name="T44" fmla="*/ 7 w 11"/>
                <a:gd name="T45" fmla="*/ 3 h 3"/>
                <a:gd name="T46" fmla="*/ 7 w 11"/>
                <a:gd name="T47" fmla="*/ 3 h 3"/>
                <a:gd name="T48" fmla="*/ 7 w 11"/>
                <a:gd name="T49" fmla="*/ 3 h 3"/>
                <a:gd name="T50" fmla="*/ 5 w 11"/>
                <a:gd name="T51" fmla="*/ 3 h 3"/>
                <a:gd name="T52" fmla="*/ 5 w 11"/>
                <a:gd name="T53" fmla="*/ 3 h 3"/>
                <a:gd name="T54" fmla="*/ 5 w 11"/>
                <a:gd name="T55" fmla="*/ 3 h 3"/>
                <a:gd name="T56" fmla="*/ 3 w 11"/>
                <a:gd name="T57" fmla="*/ 3 h 3"/>
                <a:gd name="T58" fmla="*/ 3 w 11"/>
                <a:gd name="T59" fmla="*/ 3 h 3"/>
                <a:gd name="T60" fmla="*/ 3 w 11"/>
                <a:gd name="T61" fmla="*/ 3 h 3"/>
                <a:gd name="T62" fmla="*/ 3 w 11"/>
                <a:gd name="T63" fmla="*/ 3 h 3"/>
                <a:gd name="T64" fmla="*/ 2 w 11"/>
                <a:gd name="T65" fmla="*/ 3 h 3"/>
                <a:gd name="T66" fmla="*/ 2 w 11"/>
                <a:gd name="T67" fmla="*/ 3 h 3"/>
                <a:gd name="T68" fmla="*/ 2 w 11"/>
                <a:gd name="T69" fmla="*/ 3 h 3"/>
                <a:gd name="T70" fmla="*/ 2 w 11"/>
                <a:gd name="T71" fmla="*/ 3 h 3"/>
                <a:gd name="T72" fmla="*/ 2 w 11"/>
                <a:gd name="T73" fmla="*/ 3 h 3"/>
                <a:gd name="T74" fmla="*/ 0 w 11"/>
                <a:gd name="T75" fmla="*/ 3 h 3"/>
                <a:gd name="T76" fmla="*/ 0 w 11"/>
                <a:gd name="T77" fmla="*/ 3 h 3"/>
                <a:gd name="T78" fmla="*/ 0 w 11"/>
                <a:gd name="T79" fmla="*/ 3 h 3"/>
                <a:gd name="T80" fmla="*/ 0 w 11"/>
                <a:gd name="T81" fmla="*/ 1 h 3"/>
                <a:gd name="T82" fmla="*/ 0 w 11"/>
                <a:gd name="T83" fmla="*/ 1 h 3"/>
                <a:gd name="T84" fmla="*/ 0 w 11"/>
                <a:gd name="T85" fmla="*/ 1 h 3"/>
                <a:gd name="T86" fmla="*/ 0 w 11"/>
                <a:gd name="T87" fmla="*/ 1 h 3"/>
                <a:gd name="T88" fmla="*/ 2 w 11"/>
                <a:gd name="T89" fmla="*/ 1 h 3"/>
                <a:gd name="T90" fmla="*/ 2 w 11"/>
                <a:gd name="T91" fmla="*/ 1 h 3"/>
                <a:gd name="T92" fmla="*/ 2 w 11"/>
                <a:gd name="T93" fmla="*/ 0 h 3"/>
                <a:gd name="T94" fmla="*/ 3 w 11"/>
                <a:gd name="T95" fmla="*/ 0 h 3"/>
                <a:gd name="T96" fmla="*/ 3 w 11"/>
                <a:gd name="T97" fmla="*/ 0 h 3"/>
                <a:gd name="T98" fmla="*/ 3 w 11"/>
                <a:gd name="T99" fmla="*/ 0 h 3"/>
                <a:gd name="T100" fmla="*/ 3 w 11"/>
                <a:gd name="T101" fmla="*/ 0 h 3"/>
                <a:gd name="T102" fmla="*/ 5 w 11"/>
                <a:gd name="T103" fmla="*/ 0 h 3"/>
                <a:gd name="T104" fmla="*/ 5 w 11"/>
                <a:gd name="T105" fmla="*/ 0 h 3"/>
                <a:gd name="T106" fmla="*/ 7 w 11"/>
                <a:gd name="T107" fmla="*/ 0 h 3"/>
                <a:gd name="T108" fmla="*/ 7 w 11"/>
                <a:gd name="T109" fmla="*/ 0 h 3"/>
                <a:gd name="T110" fmla="*/ 7 w 11"/>
                <a:gd name="T111" fmla="*/ 0 h 3"/>
                <a:gd name="T112" fmla="*/ 7 w 11"/>
                <a:gd name="T113" fmla="*/ 0 h 3"/>
                <a:gd name="T114" fmla="*/ 9 w 11"/>
                <a:gd name="T115" fmla="*/ 0 h 3"/>
                <a:gd name="T116" fmla="*/ 9 w 11"/>
                <a:gd name="T1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 h="3">
                  <a:moveTo>
                    <a:pt x="9" y="0"/>
                  </a:moveTo>
                  <a:lnTo>
                    <a:pt x="9" y="0"/>
                  </a:lnTo>
                  <a:lnTo>
                    <a:pt x="9" y="0"/>
                  </a:lnTo>
                  <a:lnTo>
                    <a:pt x="9" y="0"/>
                  </a:lnTo>
                  <a:lnTo>
                    <a:pt x="9" y="0"/>
                  </a:lnTo>
                  <a:lnTo>
                    <a:pt x="9" y="0"/>
                  </a:lnTo>
                  <a:lnTo>
                    <a:pt x="9" y="0"/>
                  </a:lnTo>
                  <a:lnTo>
                    <a:pt x="9" y="0"/>
                  </a:lnTo>
                  <a:lnTo>
                    <a:pt x="9" y="0"/>
                  </a:lnTo>
                  <a:lnTo>
                    <a:pt x="11" y="0"/>
                  </a:lnTo>
                  <a:lnTo>
                    <a:pt x="11" y="0"/>
                  </a:lnTo>
                  <a:lnTo>
                    <a:pt x="11" y="0"/>
                  </a:lnTo>
                  <a:lnTo>
                    <a:pt x="11" y="0"/>
                  </a:lnTo>
                  <a:lnTo>
                    <a:pt x="11" y="0"/>
                  </a:lnTo>
                  <a:lnTo>
                    <a:pt x="11" y="0"/>
                  </a:lnTo>
                  <a:lnTo>
                    <a:pt x="11" y="1"/>
                  </a:lnTo>
                  <a:lnTo>
                    <a:pt x="11" y="1"/>
                  </a:lnTo>
                  <a:lnTo>
                    <a:pt x="11" y="1"/>
                  </a:lnTo>
                  <a:lnTo>
                    <a:pt x="9" y="1"/>
                  </a:lnTo>
                  <a:lnTo>
                    <a:pt x="11" y="1"/>
                  </a:lnTo>
                  <a:lnTo>
                    <a:pt x="11" y="1"/>
                  </a:lnTo>
                  <a:lnTo>
                    <a:pt x="11" y="1"/>
                  </a:lnTo>
                  <a:lnTo>
                    <a:pt x="11" y="1"/>
                  </a:lnTo>
                  <a:lnTo>
                    <a:pt x="9" y="1"/>
                  </a:lnTo>
                  <a:lnTo>
                    <a:pt x="9" y="1"/>
                  </a:lnTo>
                  <a:lnTo>
                    <a:pt x="9" y="1"/>
                  </a:lnTo>
                  <a:lnTo>
                    <a:pt x="9" y="1"/>
                  </a:lnTo>
                  <a:lnTo>
                    <a:pt x="11" y="1"/>
                  </a:lnTo>
                  <a:lnTo>
                    <a:pt x="9" y="1"/>
                  </a:lnTo>
                  <a:lnTo>
                    <a:pt x="9" y="1"/>
                  </a:lnTo>
                  <a:lnTo>
                    <a:pt x="9" y="1"/>
                  </a:lnTo>
                  <a:lnTo>
                    <a:pt x="11" y="1"/>
                  </a:lnTo>
                  <a:lnTo>
                    <a:pt x="11" y="1"/>
                  </a:lnTo>
                  <a:lnTo>
                    <a:pt x="11" y="1"/>
                  </a:lnTo>
                  <a:lnTo>
                    <a:pt x="11" y="1"/>
                  </a:lnTo>
                  <a:lnTo>
                    <a:pt x="11" y="1"/>
                  </a:lnTo>
                  <a:lnTo>
                    <a:pt x="11" y="1"/>
                  </a:lnTo>
                  <a:lnTo>
                    <a:pt x="11" y="1"/>
                  </a:lnTo>
                  <a:lnTo>
                    <a:pt x="11" y="1"/>
                  </a:lnTo>
                  <a:lnTo>
                    <a:pt x="11" y="1"/>
                  </a:lnTo>
                  <a:lnTo>
                    <a:pt x="11" y="1"/>
                  </a:lnTo>
                  <a:lnTo>
                    <a:pt x="11" y="1"/>
                  </a:lnTo>
                  <a:lnTo>
                    <a:pt x="11" y="1"/>
                  </a:lnTo>
                  <a:lnTo>
                    <a:pt x="11" y="1"/>
                  </a:lnTo>
                  <a:lnTo>
                    <a:pt x="11" y="1"/>
                  </a:lnTo>
                  <a:lnTo>
                    <a:pt x="11" y="1"/>
                  </a:lnTo>
                  <a:lnTo>
                    <a:pt x="11" y="1"/>
                  </a:lnTo>
                  <a:lnTo>
                    <a:pt x="11" y="3"/>
                  </a:lnTo>
                  <a:lnTo>
                    <a:pt x="11" y="3"/>
                  </a:lnTo>
                  <a:lnTo>
                    <a:pt x="11" y="3"/>
                  </a:lnTo>
                  <a:lnTo>
                    <a:pt x="11" y="3"/>
                  </a:lnTo>
                  <a:lnTo>
                    <a:pt x="11" y="3"/>
                  </a:lnTo>
                  <a:lnTo>
                    <a:pt x="11" y="3"/>
                  </a:lnTo>
                  <a:lnTo>
                    <a:pt x="11" y="3"/>
                  </a:lnTo>
                  <a:lnTo>
                    <a:pt x="11" y="3"/>
                  </a:lnTo>
                  <a:lnTo>
                    <a:pt x="11" y="3"/>
                  </a:lnTo>
                  <a:lnTo>
                    <a:pt x="11" y="3"/>
                  </a:lnTo>
                  <a:lnTo>
                    <a:pt x="9" y="3"/>
                  </a:lnTo>
                  <a:lnTo>
                    <a:pt x="9" y="3"/>
                  </a:lnTo>
                  <a:lnTo>
                    <a:pt x="9" y="3"/>
                  </a:lnTo>
                  <a:lnTo>
                    <a:pt x="9" y="3"/>
                  </a:lnTo>
                  <a:lnTo>
                    <a:pt x="9" y="3"/>
                  </a:lnTo>
                  <a:lnTo>
                    <a:pt x="9" y="3"/>
                  </a:lnTo>
                  <a:lnTo>
                    <a:pt x="9" y="3"/>
                  </a:lnTo>
                  <a:lnTo>
                    <a:pt x="9" y="3"/>
                  </a:lnTo>
                  <a:lnTo>
                    <a:pt x="9" y="3"/>
                  </a:lnTo>
                  <a:lnTo>
                    <a:pt x="9" y="3"/>
                  </a:lnTo>
                  <a:lnTo>
                    <a:pt x="7" y="3"/>
                  </a:lnTo>
                  <a:lnTo>
                    <a:pt x="7" y="3"/>
                  </a:lnTo>
                  <a:lnTo>
                    <a:pt x="7" y="3"/>
                  </a:lnTo>
                  <a:lnTo>
                    <a:pt x="7" y="3"/>
                  </a:lnTo>
                  <a:lnTo>
                    <a:pt x="7" y="3"/>
                  </a:lnTo>
                  <a:lnTo>
                    <a:pt x="7" y="3"/>
                  </a:lnTo>
                  <a:lnTo>
                    <a:pt x="7" y="3"/>
                  </a:lnTo>
                  <a:lnTo>
                    <a:pt x="7" y="3"/>
                  </a:lnTo>
                  <a:lnTo>
                    <a:pt x="5" y="3"/>
                  </a:lnTo>
                  <a:lnTo>
                    <a:pt x="5" y="3"/>
                  </a:lnTo>
                  <a:lnTo>
                    <a:pt x="5" y="3"/>
                  </a:lnTo>
                  <a:lnTo>
                    <a:pt x="5" y="3"/>
                  </a:lnTo>
                  <a:lnTo>
                    <a:pt x="5" y="3"/>
                  </a:lnTo>
                  <a:lnTo>
                    <a:pt x="5" y="3"/>
                  </a:lnTo>
                  <a:lnTo>
                    <a:pt x="5" y="3"/>
                  </a:lnTo>
                  <a:lnTo>
                    <a:pt x="5" y="3"/>
                  </a:lnTo>
                  <a:lnTo>
                    <a:pt x="5" y="3"/>
                  </a:lnTo>
                  <a:lnTo>
                    <a:pt x="5" y="3"/>
                  </a:lnTo>
                  <a:lnTo>
                    <a:pt x="3" y="3"/>
                  </a:lnTo>
                  <a:lnTo>
                    <a:pt x="3" y="3"/>
                  </a:lnTo>
                  <a:lnTo>
                    <a:pt x="3" y="3"/>
                  </a:lnTo>
                  <a:lnTo>
                    <a:pt x="3" y="3"/>
                  </a:lnTo>
                  <a:lnTo>
                    <a:pt x="3" y="3"/>
                  </a:lnTo>
                  <a:lnTo>
                    <a:pt x="3" y="3"/>
                  </a:lnTo>
                  <a:lnTo>
                    <a:pt x="3" y="3"/>
                  </a:lnTo>
                  <a:lnTo>
                    <a:pt x="3" y="3"/>
                  </a:lnTo>
                  <a:lnTo>
                    <a:pt x="3" y="3"/>
                  </a:lnTo>
                  <a:lnTo>
                    <a:pt x="3" y="3"/>
                  </a:lnTo>
                  <a:lnTo>
                    <a:pt x="3" y="3"/>
                  </a:lnTo>
                  <a:lnTo>
                    <a:pt x="3" y="3"/>
                  </a:lnTo>
                  <a:lnTo>
                    <a:pt x="3" y="3"/>
                  </a:lnTo>
                  <a:lnTo>
                    <a:pt x="2" y="3"/>
                  </a:lnTo>
                  <a:lnTo>
                    <a:pt x="2" y="3"/>
                  </a:lnTo>
                  <a:lnTo>
                    <a:pt x="2" y="3"/>
                  </a:lnTo>
                  <a:lnTo>
                    <a:pt x="2" y="3"/>
                  </a:lnTo>
                  <a:lnTo>
                    <a:pt x="2" y="3"/>
                  </a:lnTo>
                  <a:lnTo>
                    <a:pt x="2" y="3"/>
                  </a:lnTo>
                  <a:lnTo>
                    <a:pt x="2" y="3"/>
                  </a:lnTo>
                  <a:lnTo>
                    <a:pt x="2" y="3"/>
                  </a:lnTo>
                  <a:lnTo>
                    <a:pt x="2" y="3"/>
                  </a:lnTo>
                  <a:lnTo>
                    <a:pt x="2" y="3"/>
                  </a:lnTo>
                  <a:lnTo>
                    <a:pt x="2" y="3"/>
                  </a:lnTo>
                  <a:lnTo>
                    <a:pt x="2" y="3"/>
                  </a:lnTo>
                  <a:lnTo>
                    <a:pt x="2" y="3"/>
                  </a:lnTo>
                  <a:lnTo>
                    <a:pt x="2" y="3"/>
                  </a:lnTo>
                  <a:lnTo>
                    <a:pt x="2" y="3"/>
                  </a:lnTo>
                  <a:lnTo>
                    <a:pt x="0" y="3"/>
                  </a:lnTo>
                  <a:lnTo>
                    <a:pt x="0" y="3"/>
                  </a:lnTo>
                  <a:lnTo>
                    <a:pt x="0" y="3"/>
                  </a:lnTo>
                  <a:lnTo>
                    <a:pt x="0" y="3"/>
                  </a:lnTo>
                  <a:lnTo>
                    <a:pt x="0" y="3"/>
                  </a:lnTo>
                  <a:lnTo>
                    <a:pt x="0" y="3"/>
                  </a:lnTo>
                  <a:lnTo>
                    <a:pt x="0" y="3"/>
                  </a:lnTo>
                  <a:lnTo>
                    <a:pt x="0" y="3"/>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2" y="1"/>
                  </a:lnTo>
                  <a:lnTo>
                    <a:pt x="2" y="1"/>
                  </a:lnTo>
                  <a:lnTo>
                    <a:pt x="2" y="1"/>
                  </a:lnTo>
                  <a:lnTo>
                    <a:pt x="2" y="1"/>
                  </a:lnTo>
                  <a:lnTo>
                    <a:pt x="2" y="1"/>
                  </a:lnTo>
                  <a:lnTo>
                    <a:pt x="2" y="0"/>
                  </a:lnTo>
                  <a:lnTo>
                    <a:pt x="2" y="0"/>
                  </a:lnTo>
                  <a:lnTo>
                    <a:pt x="2" y="0"/>
                  </a:lnTo>
                  <a:lnTo>
                    <a:pt x="2" y="0"/>
                  </a:lnTo>
                  <a:lnTo>
                    <a:pt x="2"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5" y="0"/>
                  </a:lnTo>
                  <a:lnTo>
                    <a:pt x="5" y="0"/>
                  </a:lnTo>
                  <a:lnTo>
                    <a:pt x="5" y="0"/>
                  </a:lnTo>
                  <a:lnTo>
                    <a:pt x="5" y="0"/>
                  </a:lnTo>
                  <a:lnTo>
                    <a:pt x="5" y="0"/>
                  </a:lnTo>
                  <a:lnTo>
                    <a:pt x="5" y="0"/>
                  </a:lnTo>
                  <a:lnTo>
                    <a:pt x="7" y="0"/>
                  </a:lnTo>
                  <a:lnTo>
                    <a:pt x="7" y="0"/>
                  </a:lnTo>
                  <a:lnTo>
                    <a:pt x="7" y="0"/>
                  </a:lnTo>
                  <a:lnTo>
                    <a:pt x="7" y="0"/>
                  </a:lnTo>
                  <a:lnTo>
                    <a:pt x="7" y="0"/>
                  </a:lnTo>
                  <a:lnTo>
                    <a:pt x="7" y="0"/>
                  </a:lnTo>
                  <a:lnTo>
                    <a:pt x="7" y="0"/>
                  </a:lnTo>
                  <a:lnTo>
                    <a:pt x="7" y="0"/>
                  </a:lnTo>
                  <a:lnTo>
                    <a:pt x="7" y="0"/>
                  </a:lnTo>
                  <a:lnTo>
                    <a:pt x="7" y="0"/>
                  </a:lnTo>
                  <a:lnTo>
                    <a:pt x="9" y="0"/>
                  </a:lnTo>
                  <a:lnTo>
                    <a:pt x="9" y="0"/>
                  </a:lnTo>
                  <a:lnTo>
                    <a:pt x="9" y="0"/>
                  </a:lnTo>
                  <a:lnTo>
                    <a:pt x="9" y="0"/>
                  </a:lnTo>
                  <a:lnTo>
                    <a:pt x="9" y="0"/>
                  </a:lnTo>
                  <a:lnTo>
                    <a:pt x="9" y="0"/>
                  </a:lnTo>
                  <a:close/>
                </a:path>
              </a:pathLst>
            </a:custGeom>
            <a:grpFill/>
            <a:ln w="3175" cap="rnd" cmpd="sng">
              <a:solidFill>
                <a:schemeClr val="bg1"/>
              </a:solidFill>
              <a:prstDash val="solid"/>
              <a:round/>
              <a:headEnd type="none" w="med" len="med"/>
              <a:tailEnd type="none" w="med" len="med"/>
            </a:ln>
            <a:effectLst/>
          </p:spPr>
          <p:txBody>
            <a:bodyPr/>
            <a:lstStyle/>
            <a:p>
              <a:endParaRPr lang="en-US" dirty="0">
                <a:solidFill>
                  <a:srgbClr val="000000"/>
                </a:solidFill>
              </a:endParaRPr>
            </a:p>
          </p:txBody>
        </p:sp>
        <p:sp>
          <p:nvSpPr>
            <p:cNvPr id="175" name="Freeform 174"/>
            <p:cNvSpPr>
              <a:spLocks noEditPoints="1"/>
            </p:cNvSpPr>
            <p:nvPr/>
          </p:nvSpPr>
          <p:spPr bwMode="auto">
            <a:xfrm>
              <a:off x="879572" y="2423089"/>
              <a:ext cx="3614" cy="0"/>
            </a:xfrm>
            <a:custGeom>
              <a:avLst/>
              <a:gdLst>
                <a:gd name="T0" fmla="*/ 2 w 2"/>
                <a:gd name="T1" fmla="*/ 2 w 2"/>
                <a:gd name="T2" fmla="*/ 2 w 2"/>
                <a:gd name="T3" fmla="*/ 2 w 2"/>
                <a:gd name="T4" fmla="*/ 0 w 2"/>
                <a:gd name="T5" fmla="*/ 0 w 2"/>
                <a:gd name="T6" fmla="*/ 0 w 2"/>
                <a:gd name="T7" fmla="*/ 0 w 2"/>
                <a:gd name="T8" fmla="*/ 2 w 2"/>
                <a:gd name="T9" fmla="*/ 2 w 2"/>
                <a:gd name="T10" fmla="*/ 2 w 2"/>
                <a:gd name="T11" fmla="*/ 2 w 2"/>
                <a:gd name="T12" fmla="*/ 2 w 2"/>
                <a:gd name="T13" fmla="*/ 2 w 2"/>
                <a:gd name="T14" fmla="*/ 2 w 2"/>
                <a:gd name="T15" fmla="*/ 2 w 2"/>
                <a:gd name="T16" fmla="*/ 2 w 2"/>
                <a:gd name="T17" fmla="*/ 2 w 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2">
                  <a:moveTo>
                    <a:pt x="2" y="0"/>
                  </a:moveTo>
                  <a:lnTo>
                    <a:pt x="2" y="0"/>
                  </a:lnTo>
                  <a:lnTo>
                    <a:pt x="2" y="0"/>
                  </a:lnTo>
                  <a:lnTo>
                    <a:pt x="2" y="0"/>
                  </a:lnTo>
                  <a:lnTo>
                    <a:pt x="0" y="0"/>
                  </a:lnTo>
                  <a:lnTo>
                    <a:pt x="0" y="0"/>
                  </a:lnTo>
                  <a:lnTo>
                    <a:pt x="0" y="0"/>
                  </a:lnTo>
                  <a:lnTo>
                    <a:pt x="0" y="0"/>
                  </a:lnTo>
                  <a:lnTo>
                    <a:pt x="2" y="0"/>
                  </a:lnTo>
                  <a:lnTo>
                    <a:pt x="2" y="0"/>
                  </a:lnTo>
                  <a:lnTo>
                    <a:pt x="2" y="0"/>
                  </a:lnTo>
                  <a:lnTo>
                    <a:pt x="2" y="0"/>
                  </a:lnTo>
                  <a:close/>
                  <a:moveTo>
                    <a:pt x="2" y="0"/>
                  </a:moveTo>
                  <a:lnTo>
                    <a:pt x="2" y="0"/>
                  </a:lnTo>
                  <a:lnTo>
                    <a:pt x="2" y="0"/>
                  </a:lnTo>
                  <a:lnTo>
                    <a:pt x="2" y="0"/>
                  </a:lnTo>
                  <a:lnTo>
                    <a:pt x="2" y="0"/>
                  </a:lnTo>
                  <a:lnTo>
                    <a:pt x="2" y="0"/>
                  </a:lnTo>
                  <a:close/>
                </a:path>
              </a:pathLst>
            </a:custGeom>
            <a:grpFill/>
            <a:ln w="3175" cap="rnd" cmpd="sng">
              <a:solidFill>
                <a:schemeClr val="bg1"/>
              </a:solidFill>
              <a:prstDash val="solid"/>
              <a:round/>
              <a:headEnd type="none" w="med" len="med"/>
              <a:tailEnd type="none" w="med" len="med"/>
            </a:ln>
            <a:effectLst/>
          </p:spPr>
          <p:txBody>
            <a:bodyPr/>
            <a:lstStyle/>
            <a:p>
              <a:endParaRPr lang="en-US" dirty="0">
                <a:solidFill>
                  <a:srgbClr val="000000"/>
                </a:solidFill>
              </a:endParaRPr>
            </a:p>
          </p:txBody>
        </p:sp>
        <p:sp>
          <p:nvSpPr>
            <p:cNvPr id="176" name="Freeform 175"/>
            <p:cNvSpPr>
              <a:spLocks/>
            </p:cNvSpPr>
            <p:nvPr/>
          </p:nvSpPr>
          <p:spPr bwMode="auto">
            <a:xfrm>
              <a:off x="2542211" y="2280319"/>
              <a:ext cx="919874" cy="498792"/>
            </a:xfrm>
            <a:custGeom>
              <a:avLst/>
              <a:gdLst>
                <a:gd name="T0" fmla="*/ 258 w 509"/>
                <a:gd name="T1" fmla="*/ 19 h 276"/>
                <a:gd name="T2" fmla="*/ 270 w 509"/>
                <a:gd name="T3" fmla="*/ 30 h 276"/>
                <a:gd name="T4" fmla="*/ 274 w 509"/>
                <a:gd name="T5" fmla="*/ 41 h 276"/>
                <a:gd name="T6" fmla="*/ 309 w 509"/>
                <a:gd name="T7" fmla="*/ 57 h 276"/>
                <a:gd name="T8" fmla="*/ 331 w 509"/>
                <a:gd name="T9" fmla="*/ 57 h 276"/>
                <a:gd name="T10" fmla="*/ 347 w 509"/>
                <a:gd name="T11" fmla="*/ 79 h 276"/>
                <a:gd name="T12" fmla="*/ 356 w 509"/>
                <a:gd name="T13" fmla="*/ 95 h 276"/>
                <a:gd name="T14" fmla="*/ 420 w 509"/>
                <a:gd name="T15" fmla="*/ 138 h 276"/>
                <a:gd name="T16" fmla="*/ 464 w 509"/>
                <a:gd name="T17" fmla="*/ 159 h 276"/>
                <a:gd name="T18" fmla="*/ 497 w 509"/>
                <a:gd name="T19" fmla="*/ 169 h 276"/>
                <a:gd name="T20" fmla="*/ 506 w 509"/>
                <a:gd name="T21" fmla="*/ 192 h 276"/>
                <a:gd name="T22" fmla="*/ 478 w 509"/>
                <a:gd name="T23" fmla="*/ 191 h 276"/>
                <a:gd name="T24" fmla="*/ 440 w 509"/>
                <a:gd name="T25" fmla="*/ 214 h 276"/>
                <a:gd name="T26" fmla="*/ 420 w 509"/>
                <a:gd name="T27" fmla="*/ 238 h 276"/>
                <a:gd name="T28" fmla="*/ 384 w 509"/>
                <a:gd name="T29" fmla="*/ 251 h 276"/>
                <a:gd name="T30" fmla="*/ 378 w 509"/>
                <a:gd name="T31" fmla="*/ 265 h 276"/>
                <a:gd name="T32" fmla="*/ 352 w 509"/>
                <a:gd name="T33" fmla="*/ 273 h 276"/>
                <a:gd name="T34" fmla="*/ 316 w 509"/>
                <a:gd name="T35" fmla="*/ 255 h 276"/>
                <a:gd name="T36" fmla="*/ 312 w 509"/>
                <a:gd name="T37" fmla="*/ 236 h 276"/>
                <a:gd name="T38" fmla="*/ 283 w 509"/>
                <a:gd name="T39" fmla="*/ 222 h 276"/>
                <a:gd name="T40" fmla="*/ 258 w 509"/>
                <a:gd name="T41" fmla="*/ 205 h 276"/>
                <a:gd name="T42" fmla="*/ 241 w 509"/>
                <a:gd name="T43" fmla="*/ 189 h 276"/>
                <a:gd name="T44" fmla="*/ 212 w 509"/>
                <a:gd name="T45" fmla="*/ 187 h 276"/>
                <a:gd name="T46" fmla="*/ 190 w 509"/>
                <a:gd name="T47" fmla="*/ 178 h 276"/>
                <a:gd name="T48" fmla="*/ 168 w 509"/>
                <a:gd name="T49" fmla="*/ 163 h 276"/>
                <a:gd name="T50" fmla="*/ 141 w 509"/>
                <a:gd name="T51" fmla="*/ 165 h 276"/>
                <a:gd name="T52" fmla="*/ 115 w 509"/>
                <a:gd name="T53" fmla="*/ 169 h 276"/>
                <a:gd name="T54" fmla="*/ 88 w 509"/>
                <a:gd name="T55" fmla="*/ 181 h 276"/>
                <a:gd name="T56" fmla="*/ 75 w 509"/>
                <a:gd name="T57" fmla="*/ 194 h 276"/>
                <a:gd name="T58" fmla="*/ 50 w 509"/>
                <a:gd name="T59" fmla="*/ 180 h 276"/>
                <a:gd name="T60" fmla="*/ 55 w 509"/>
                <a:gd name="T61" fmla="*/ 143 h 276"/>
                <a:gd name="T62" fmla="*/ 48 w 509"/>
                <a:gd name="T63" fmla="*/ 136 h 276"/>
                <a:gd name="T64" fmla="*/ 44 w 509"/>
                <a:gd name="T65" fmla="*/ 130 h 276"/>
                <a:gd name="T66" fmla="*/ 39 w 509"/>
                <a:gd name="T67" fmla="*/ 125 h 276"/>
                <a:gd name="T68" fmla="*/ 28 w 509"/>
                <a:gd name="T69" fmla="*/ 127 h 276"/>
                <a:gd name="T70" fmla="*/ 29 w 509"/>
                <a:gd name="T71" fmla="*/ 114 h 276"/>
                <a:gd name="T72" fmla="*/ 48 w 509"/>
                <a:gd name="T73" fmla="*/ 117 h 276"/>
                <a:gd name="T74" fmla="*/ 44 w 509"/>
                <a:gd name="T75" fmla="*/ 114 h 276"/>
                <a:gd name="T76" fmla="*/ 37 w 509"/>
                <a:gd name="T77" fmla="*/ 110 h 276"/>
                <a:gd name="T78" fmla="*/ 40 w 509"/>
                <a:gd name="T79" fmla="*/ 101 h 276"/>
                <a:gd name="T80" fmla="*/ 17 w 509"/>
                <a:gd name="T81" fmla="*/ 103 h 276"/>
                <a:gd name="T82" fmla="*/ 9 w 509"/>
                <a:gd name="T83" fmla="*/ 92 h 276"/>
                <a:gd name="T84" fmla="*/ 17 w 509"/>
                <a:gd name="T85" fmla="*/ 64 h 276"/>
                <a:gd name="T86" fmla="*/ 20 w 509"/>
                <a:gd name="T87" fmla="*/ 75 h 276"/>
                <a:gd name="T88" fmla="*/ 40 w 509"/>
                <a:gd name="T89" fmla="*/ 72 h 276"/>
                <a:gd name="T90" fmla="*/ 57 w 509"/>
                <a:gd name="T91" fmla="*/ 77 h 276"/>
                <a:gd name="T92" fmla="*/ 73 w 509"/>
                <a:gd name="T93" fmla="*/ 74 h 276"/>
                <a:gd name="T94" fmla="*/ 77 w 509"/>
                <a:gd name="T95" fmla="*/ 72 h 276"/>
                <a:gd name="T96" fmla="*/ 81 w 509"/>
                <a:gd name="T97" fmla="*/ 61 h 276"/>
                <a:gd name="T98" fmla="*/ 60 w 509"/>
                <a:gd name="T99" fmla="*/ 48 h 276"/>
                <a:gd name="T100" fmla="*/ 46 w 509"/>
                <a:gd name="T101" fmla="*/ 24 h 276"/>
                <a:gd name="T102" fmla="*/ 17 w 509"/>
                <a:gd name="T103" fmla="*/ 32 h 276"/>
                <a:gd name="T104" fmla="*/ 15 w 509"/>
                <a:gd name="T105" fmla="*/ 44 h 276"/>
                <a:gd name="T106" fmla="*/ 17 w 509"/>
                <a:gd name="T107" fmla="*/ 63 h 276"/>
                <a:gd name="T108" fmla="*/ 4 w 509"/>
                <a:gd name="T109" fmla="*/ 41 h 276"/>
                <a:gd name="T110" fmla="*/ 81 w 509"/>
                <a:gd name="T111" fmla="*/ 26 h 276"/>
                <a:gd name="T112" fmla="*/ 104 w 509"/>
                <a:gd name="T113" fmla="*/ 52 h 276"/>
                <a:gd name="T114" fmla="*/ 128 w 509"/>
                <a:gd name="T115" fmla="*/ 53 h 276"/>
                <a:gd name="T116" fmla="*/ 166 w 509"/>
                <a:gd name="T117" fmla="*/ 48 h 276"/>
                <a:gd name="T118" fmla="*/ 185 w 509"/>
                <a:gd name="T119" fmla="*/ 24 h 276"/>
                <a:gd name="T120" fmla="*/ 201 w 509"/>
                <a:gd name="T121" fmla="*/ 11 h 276"/>
                <a:gd name="T122" fmla="*/ 214 w 509"/>
                <a:gd name="T123" fmla="*/ 15 h 276"/>
                <a:gd name="T124" fmla="*/ 221 w 509"/>
                <a:gd name="T125" fmla="*/ 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09" h="276">
                  <a:moveTo>
                    <a:pt x="223" y="0"/>
                  </a:moveTo>
                  <a:lnTo>
                    <a:pt x="227" y="4"/>
                  </a:lnTo>
                  <a:lnTo>
                    <a:pt x="228" y="6"/>
                  </a:lnTo>
                  <a:lnTo>
                    <a:pt x="232" y="8"/>
                  </a:lnTo>
                  <a:lnTo>
                    <a:pt x="232" y="10"/>
                  </a:lnTo>
                  <a:lnTo>
                    <a:pt x="236" y="10"/>
                  </a:lnTo>
                  <a:lnTo>
                    <a:pt x="236" y="11"/>
                  </a:lnTo>
                  <a:lnTo>
                    <a:pt x="237" y="11"/>
                  </a:lnTo>
                  <a:lnTo>
                    <a:pt x="241" y="11"/>
                  </a:lnTo>
                  <a:lnTo>
                    <a:pt x="243" y="13"/>
                  </a:lnTo>
                  <a:lnTo>
                    <a:pt x="245" y="13"/>
                  </a:lnTo>
                  <a:lnTo>
                    <a:pt x="245" y="15"/>
                  </a:lnTo>
                  <a:lnTo>
                    <a:pt x="245" y="17"/>
                  </a:lnTo>
                  <a:lnTo>
                    <a:pt x="247" y="17"/>
                  </a:lnTo>
                  <a:lnTo>
                    <a:pt x="248" y="19"/>
                  </a:lnTo>
                  <a:lnTo>
                    <a:pt x="250" y="19"/>
                  </a:lnTo>
                  <a:lnTo>
                    <a:pt x="252" y="19"/>
                  </a:lnTo>
                  <a:lnTo>
                    <a:pt x="254" y="19"/>
                  </a:lnTo>
                  <a:lnTo>
                    <a:pt x="256" y="19"/>
                  </a:lnTo>
                  <a:lnTo>
                    <a:pt x="258" y="19"/>
                  </a:lnTo>
                  <a:lnTo>
                    <a:pt x="259" y="19"/>
                  </a:lnTo>
                  <a:lnTo>
                    <a:pt x="261" y="19"/>
                  </a:lnTo>
                  <a:lnTo>
                    <a:pt x="263" y="19"/>
                  </a:lnTo>
                  <a:lnTo>
                    <a:pt x="263" y="21"/>
                  </a:lnTo>
                  <a:lnTo>
                    <a:pt x="265" y="19"/>
                  </a:lnTo>
                  <a:lnTo>
                    <a:pt x="267" y="19"/>
                  </a:lnTo>
                  <a:lnTo>
                    <a:pt x="269" y="19"/>
                  </a:lnTo>
                  <a:lnTo>
                    <a:pt x="269" y="21"/>
                  </a:lnTo>
                  <a:lnTo>
                    <a:pt x="270" y="21"/>
                  </a:lnTo>
                  <a:lnTo>
                    <a:pt x="269" y="21"/>
                  </a:lnTo>
                  <a:lnTo>
                    <a:pt x="270" y="21"/>
                  </a:lnTo>
                  <a:lnTo>
                    <a:pt x="270" y="22"/>
                  </a:lnTo>
                  <a:lnTo>
                    <a:pt x="272" y="22"/>
                  </a:lnTo>
                  <a:lnTo>
                    <a:pt x="272" y="24"/>
                  </a:lnTo>
                  <a:lnTo>
                    <a:pt x="270" y="24"/>
                  </a:lnTo>
                  <a:lnTo>
                    <a:pt x="270" y="26"/>
                  </a:lnTo>
                  <a:lnTo>
                    <a:pt x="272" y="26"/>
                  </a:lnTo>
                  <a:lnTo>
                    <a:pt x="272" y="28"/>
                  </a:lnTo>
                  <a:lnTo>
                    <a:pt x="272" y="30"/>
                  </a:lnTo>
                  <a:lnTo>
                    <a:pt x="270" y="30"/>
                  </a:lnTo>
                  <a:lnTo>
                    <a:pt x="269" y="30"/>
                  </a:lnTo>
                  <a:lnTo>
                    <a:pt x="270" y="32"/>
                  </a:lnTo>
                  <a:lnTo>
                    <a:pt x="272" y="32"/>
                  </a:lnTo>
                  <a:lnTo>
                    <a:pt x="272" y="33"/>
                  </a:lnTo>
                  <a:lnTo>
                    <a:pt x="274" y="33"/>
                  </a:lnTo>
                  <a:lnTo>
                    <a:pt x="276" y="33"/>
                  </a:lnTo>
                  <a:lnTo>
                    <a:pt x="276" y="35"/>
                  </a:lnTo>
                  <a:lnTo>
                    <a:pt x="278" y="35"/>
                  </a:lnTo>
                  <a:lnTo>
                    <a:pt x="279" y="37"/>
                  </a:lnTo>
                  <a:lnTo>
                    <a:pt x="281" y="37"/>
                  </a:lnTo>
                  <a:lnTo>
                    <a:pt x="283" y="39"/>
                  </a:lnTo>
                  <a:lnTo>
                    <a:pt x="281" y="39"/>
                  </a:lnTo>
                  <a:lnTo>
                    <a:pt x="279" y="39"/>
                  </a:lnTo>
                  <a:lnTo>
                    <a:pt x="279" y="37"/>
                  </a:lnTo>
                  <a:lnTo>
                    <a:pt x="278" y="37"/>
                  </a:lnTo>
                  <a:lnTo>
                    <a:pt x="276" y="37"/>
                  </a:lnTo>
                  <a:lnTo>
                    <a:pt x="274" y="37"/>
                  </a:lnTo>
                  <a:lnTo>
                    <a:pt x="274" y="39"/>
                  </a:lnTo>
                  <a:lnTo>
                    <a:pt x="272" y="39"/>
                  </a:lnTo>
                  <a:lnTo>
                    <a:pt x="274" y="41"/>
                  </a:lnTo>
                  <a:lnTo>
                    <a:pt x="276" y="42"/>
                  </a:lnTo>
                  <a:lnTo>
                    <a:pt x="278" y="42"/>
                  </a:lnTo>
                  <a:lnTo>
                    <a:pt x="278" y="44"/>
                  </a:lnTo>
                  <a:lnTo>
                    <a:pt x="276" y="44"/>
                  </a:lnTo>
                  <a:lnTo>
                    <a:pt x="276" y="46"/>
                  </a:lnTo>
                  <a:lnTo>
                    <a:pt x="274" y="46"/>
                  </a:lnTo>
                  <a:lnTo>
                    <a:pt x="274" y="50"/>
                  </a:lnTo>
                  <a:lnTo>
                    <a:pt x="274" y="52"/>
                  </a:lnTo>
                  <a:lnTo>
                    <a:pt x="279" y="53"/>
                  </a:lnTo>
                  <a:lnTo>
                    <a:pt x="283" y="55"/>
                  </a:lnTo>
                  <a:lnTo>
                    <a:pt x="285" y="55"/>
                  </a:lnTo>
                  <a:lnTo>
                    <a:pt x="287" y="57"/>
                  </a:lnTo>
                  <a:lnTo>
                    <a:pt x="289" y="57"/>
                  </a:lnTo>
                  <a:lnTo>
                    <a:pt x="290" y="57"/>
                  </a:lnTo>
                  <a:lnTo>
                    <a:pt x="292" y="57"/>
                  </a:lnTo>
                  <a:lnTo>
                    <a:pt x="294" y="57"/>
                  </a:lnTo>
                  <a:lnTo>
                    <a:pt x="296" y="57"/>
                  </a:lnTo>
                  <a:lnTo>
                    <a:pt x="301" y="57"/>
                  </a:lnTo>
                  <a:lnTo>
                    <a:pt x="307" y="57"/>
                  </a:lnTo>
                  <a:lnTo>
                    <a:pt x="309" y="57"/>
                  </a:lnTo>
                  <a:lnTo>
                    <a:pt x="309" y="55"/>
                  </a:lnTo>
                  <a:lnTo>
                    <a:pt x="309" y="57"/>
                  </a:lnTo>
                  <a:lnTo>
                    <a:pt x="310" y="57"/>
                  </a:lnTo>
                  <a:lnTo>
                    <a:pt x="310" y="59"/>
                  </a:lnTo>
                  <a:lnTo>
                    <a:pt x="312" y="59"/>
                  </a:lnTo>
                  <a:lnTo>
                    <a:pt x="314" y="61"/>
                  </a:lnTo>
                  <a:lnTo>
                    <a:pt x="316" y="61"/>
                  </a:lnTo>
                  <a:lnTo>
                    <a:pt x="318" y="61"/>
                  </a:lnTo>
                  <a:lnTo>
                    <a:pt x="320" y="59"/>
                  </a:lnTo>
                  <a:lnTo>
                    <a:pt x="321" y="59"/>
                  </a:lnTo>
                  <a:lnTo>
                    <a:pt x="321" y="57"/>
                  </a:lnTo>
                  <a:lnTo>
                    <a:pt x="321" y="55"/>
                  </a:lnTo>
                  <a:lnTo>
                    <a:pt x="323" y="55"/>
                  </a:lnTo>
                  <a:lnTo>
                    <a:pt x="325" y="55"/>
                  </a:lnTo>
                  <a:lnTo>
                    <a:pt x="327" y="57"/>
                  </a:lnTo>
                  <a:lnTo>
                    <a:pt x="327" y="55"/>
                  </a:lnTo>
                  <a:lnTo>
                    <a:pt x="329" y="57"/>
                  </a:lnTo>
                  <a:lnTo>
                    <a:pt x="329" y="55"/>
                  </a:lnTo>
                  <a:lnTo>
                    <a:pt x="331" y="55"/>
                  </a:lnTo>
                  <a:lnTo>
                    <a:pt x="331" y="57"/>
                  </a:lnTo>
                  <a:lnTo>
                    <a:pt x="332" y="57"/>
                  </a:lnTo>
                  <a:lnTo>
                    <a:pt x="332" y="59"/>
                  </a:lnTo>
                  <a:lnTo>
                    <a:pt x="334" y="59"/>
                  </a:lnTo>
                  <a:lnTo>
                    <a:pt x="336" y="61"/>
                  </a:lnTo>
                  <a:lnTo>
                    <a:pt x="338" y="61"/>
                  </a:lnTo>
                  <a:lnTo>
                    <a:pt x="338" y="63"/>
                  </a:lnTo>
                  <a:lnTo>
                    <a:pt x="340" y="63"/>
                  </a:lnTo>
                  <a:lnTo>
                    <a:pt x="340" y="64"/>
                  </a:lnTo>
                  <a:lnTo>
                    <a:pt x="342" y="64"/>
                  </a:lnTo>
                  <a:lnTo>
                    <a:pt x="342" y="66"/>
                  </a:lnTo>
                  <a:lnTo>
                    <a:pt x="342" y="68"/>
                  </a:lnTo>
                  <a:lnTo>
                    <a:pt x="342" y="70"/>
                  </a:lnTo>
                  <a:lnTo>
                    <a:pt x="343" y="70"/>
                  </a:lnTo>
                  <a:lnTo>
                    <a:pt x="342" y="70"/>
                  </a:lnTo>
                  <a:lnTo>
                    <a:pt x="342" y="72"/>
                  </a:lnTo>
                  <a:lnTo>
                    <a:pt x="343" y="72"/>
                  </a:lnTo>
                  <a:lnTo>
                    <a:pt x="343" y="74"/>
                  </a:lnTo>
                  <a:lnTo>
                    <a:pt x="343" y="75"/>
                  </a:lnTo>
                  <a:lnTo>
                    <a:pt x="345" y="77"/>
                  </a:lnTo>
                  <a:lnTo>
                    <a:pt x="347" y="79"/>
                  </a:lnTo>
                  <a:lnTo>
                    <a:pt x="345" y="79"/>
                  </a:lnTo>
                  <a:lnTo>
                    <a:pt x="347" y="79"/>
                  </a:lnTo>
                  <a:lnTo>
                    <a:pt x="345" y="79"/>
                  </a:lnTo>
                  <a:lnTo>
                    <a:pt x="347" y="79"/>
                  </a:lnTo>
                  <a:lnTo>
                    <a:pt x="347" y="81"/>
                  </a:lnTo>
                  <a:lnTo>
                    <a:pt x="349" y="81"/>
                  </a:lnTo>
                  <a:lnTo>
                    <a:pt x="349" y="83"/>
                  </a:lnTo>
                  <a:lnTo>
                    <a:pt x="349" y="85"/>
                  </a:lnTo>
                  <a:lnTo>
                    <a:pt x="351" y="85"/>
                  </a:lnTo>
                  <a:lnTo>
                    <a:pt x="352" y="85"/>
                  </a:lnTo>
                  <a:lnTo>
                    <a:pt x="352" y="86"/>
                  </a:lnTo>
                  <a:lnTo>
                    <a:pt x="354" y="86"/>
                  </a:lnTo>
                  <a:lnTo>
                    <a:pt x="356" y="86"/>
                  </a:lnTo>
                  <a:lnTo>
                    <a:pt x="356" y="88"/>
                  </a:lnTo>
                  <a:lnTo>
                    <a:pt x="354" y="88"/>
                  </a:lnTo>
                  <a:lnTo>
                    <a:pt x="356" y="88"/>
                  </a:lnTo>
                  <a:lnTo>
                    <a:pt x="356" y="90"/>
                  </a:lnTo>
                  <a:lnTo>
                    <a:pt x="356" y="92"/>
                  </a:lnTo>
                  <a:lnTo>
                    <a:pt x="356" y="94"/>
                  </a:lnTo>
                  <a:lnTo>
                    <a:pt x="356" y="95"/>
                  </a:lnTo>
                  <a:lnTo>
                    <a:pt x="358" y="95"/>
                  </a:lnTo>
                  <a:lnTo>
                    <a:pt x="358" y="97"/>
                  </a:lnTo>
                  <a:lnTo>
                    <a:pt x="356" y="97"/>
                  </a:lnTo>
                  <a:lnTo>
                    <a:pt x="358" y="97"/>
                  </a:lnTo>
                  <a:lnTo>
                    <a:pt x="358" y="99"/>
                  </a:lnTo>
                  <a:lnTo>
                    <a:pt x="356" y="99"/>
                  </a:lnTo>
                  <a:lnTo>
                    <a:pt x="356" y="101"/>
                  </a:lnTo>
                  <a:lnTo>
                    <a:pt x="358" y="101"/>
                  </a:lnTo>
                  <a:lnTo>
                    <a:pt x="358" y="103"/>
                  </a:lnTo>
                  <a:lnTo>
                    <a:pt x="360" y="103"/>
                  </a:lnTo>
                  <a:lnTo>
                    <a:pt x="362" y="105"/>
                  </a:lnTo>
                  <a:lnTo>
                    <a:pt x="367" y="106"/>
                  </a:lnTo>
                  <a:lnTo>
                    <a:pt x="374" y="112"/>
                  </a:lnTo>
                  <a:lnTo>
                    <a:pt x="393" y="121"/>
                  </a:lnTo>
                  <a:lnTo>
                    <a:pt x="396" y="125"/>
                  </a:lnTo>
                  <a:lnTo>
                    <a:pt x="400" y="127"/>
                  </a:lnTo>
                  <a:lnTo>
                    <a:pt x="404" y="127"/>
                  </a:lnTo>
                  <a:lnTo>
                    <a:pt x="404" y="128"/>
                  </a:lnTo>
                  <a:lnTo>
                    <a:pt x="416" y="136"/>
                  </a:lnTo>
                  <a:lnTo>
                    <a:pt x="420" y="138"/>
                  </a:lnTo>
                  <a:lnTo>
                    <a:pt x="420" y="139"/>
                  </a:lnTo>
                  <a:lnTo>
                    <a:pt x="425" y="138"/>
                  </a:lnTo>
                  <a:lnTo>
                    <a:pt x="427" y="139"/>
                  </a:lnTo>
                  <a:lnTo>
                    <a:pt x="429" y="139"/>
                  </a:lnTo>
                  <a:lnTo>
                    <a:pt x="433" y="143"/>
                  </a:lnTo>
                  <a:lnTo>
                    <a:pt x="436" y="145"/>
                  </a:lnTo>
                  <a:lnTo>
                    <a:pt x="438" y="145"/>
                  </a:lnTo>
                  <a:lnTo>
                    <a:pt x="438" y="147"/>
                  </a:lnTo>
                  <a:lnTo>
                    <a:pt x="440" y="147"/>
                  </a:lnTo>
                  <a:lnTo>
                    <a:pt x="442" y="147"/>
                  </a:lnTo>
                  <a:lnTo>
                    <a:pt x="442" y="148"/>
                  </a:lnTo>
                  <a:lnTo>
                    <a:pt x="444" y="148"/>
                  </a:lnTo>
                  <a:lnTo>
                    <a:pt x="446" y="148"/>
                  </a:lnTo>
                  <a:lnTo>
                    <a:pt x="447" y="150"/>
                  </a:lnTo>
                  <a:lnTo>
                    <a:pt x="449" y="150"/>
                  </a:lnTo>
                  <a:lnTo>
                    <a:pt x="451" y="152"/>
                  </a:lnTo>
                  <a:lnTo>
                    <a:pt x="455" y="154"/>
                  </a:lnTo>
                  <a:lnTo>
                    <a:pt x="457" y="156"/>
                  </a:lnTo>
                  <a:lnTo>
                    <a:pt x="462" y="158"/>
                  </a:lnTo>
                  <a:lnTo>
                    <a:pt x="464" y="159"/>
                  </a:lnTo>
                  <a:lnTo>
                    <a:pt x="469" y="163"/>
                  </a:lnTo>
                  <a:lnTo>
                    <a:pt x="471" y="163"/>
                  </a:lnTo>
                  <a:lnTo>
                    <a:pt x="473" y="163"/>
                  </a:lnTo>
                  <a:lnTo>
                    <a:pt x="478" y="163"/>
                  </a:lnTo>
                  <a:lnTo>
                    <a:pt x="480" y="163"/>
                  </a:lnTo>
                  <a:lnTo>
                    <a:pt x="482" y="163"/>
                  </a:lnTo>
                  <a:lnTo>
                    <a:pt x="484" y="163"/>
                  </a:lnTo>
                  <a:lnTo>
                    <a:pt x="484" y="165"/>
                  </a:lnTo>
                  <a:lnTo>
                    <a:pt x="486" y="165"/>
                  </a:lnTo>
                  <a:lnTo>
                    <a:pt x="488" y="165"/>
                  </a:lnTo>
                  <a:lnTo>
                    <a:pt x="489" y="165"/>
                  </a:lnTo>
                  <a:lnTo>
                    <a:pt x="488" y="167"/>
                  </a:lnTo>
                  <a:lnTo>
                    <a:pt x="489" y="167"/>
                  </a:lnTo>
                  <a:lnTo>
                    <a:pt x="489" y="165"/>
                  </a:lnTo>
                  <a:lnTo>
                    <a:pt x="489" y="167"/>
                  </a:lnTo>
                  <a:lnTo>
                    <a:pt x="491" y="167"/>
                  </a:lnTo>
                  <a:lnTo>
                    <a:pt x="493" y="167"/>
                  </a:lnTo>
                  <a:lnTo>
                    <a:pt x="495" y="167"/>
                  </a:lnTo>
                  <a:lnTo>
                    <a:pt x="495" y="169"/>
                  </a:lnTo>
                  <a:lnTo>
                    <a:pt x="497" y="169"/>
                  </a:lnTo>
                  <a:lnTo>
                    <a:pt x="497" y="170"/>
                  </a:lnTo>
                  <a:lnTo>
                    <a:pt x="498" y="170"/>
                  </a:lnTo>
                  <a:lnTo>
                    <a:pt x="498" y="172"/>
                  </a:lnTo>
                  <a:lnTo>
                    <a:pt x="500" y="172"/>
                  </a:lnTo>
                  <a:lnTo>
                    <a:pt x="502" y="172"/>
                  </a:lnTo>
                  <a:lnTo>
                    <a:pt x="504" y="172"/>
                  </a:lnTo>
                  <a:lnTo>
                    <a:pt x="506" y="172"/>
                  </a:lnTo>
                  <a:lnTo>
                    <a:pt x="508" y="172"/>
                  </a:lnTo>
                  <a:lnTo>
                    <a:pt x="509" y="174"/>
                  </a:lnTo>
                  <a:lnTo>
                    <a:pt x="509" y="176"/>
                  </a:lnTo>
                  <a:lnTo>
                    <a:pt x="508" y="178"/>
                  </a:lnTo>
                  <a:lnTo>
                    <a:pt x="506" y="178"/>
                  </a:lnTo>
                  <a:lnTo>
                    <a:pt x="506" y="180"/>
                  </a:lnTo>
                  <a:lnTo>
                    <a:pt x="506" y="181"/>
                  </a:lnTo>
                  <a:lnTo>
                    <a:pt x="506" y="183"/>
                  </a:lnTo>
                  <a:lnTo>
                    <a:pt x="506" y="185"/>
                  </a:lnTo>
                  <a:lnTo>
                    <a:pt x="504" y="187"/>
                  </a:lnTo>
                  <a:lnTo>
                    <a:pt x="504" y="189"/>
                  </a:lnTo>
                  <a:lnTo>
                    <a:pt x="506" y="191"/>
                  </a:lnTo>
                  <a:lnTo>
                    <a:pt x="506" y="192"/>
                  </a:lnTo>
                  <a:lnTo>
                    <a:pt x="506" y="194"/>
                  </a:lnTo>
                  <a:lnTo>
                    <a:pt x="504" y="194"/>
                  </a:lnTo>
                  <a:lnTo>
                    <a:pt x="504" y="196"/>
                  </a:lnTo>
                  <a:lnTo>
                    <a:pt x="506" y="196"/>
                  </a:lnTo>
                  <a:lnTo>
                    <a:pt x="504" y="196"/>
                  </a:lnTo>
                  <a:lnTo>
                    <a:pt x="504" y="198"/>
                  </a:lnTo>
                  <a:lnTo>
                    <a:pt x="502" y="198"/>
                  </a:lnTo>
                  <a:lnTo>
                    <a:pt x="500" y="198"/>
                  </a:lnTo>
                  <a:lnTo>
                    <a:pt x="498" y="198"/>
                  </a:lnTo>
                  <a:lnTo>
                    <a:pt x="497" y="198"/>
                  </a:lnTo>
                  <a:lnTo>
                    <a:pt x="495" y="196"/>
                  </a:lnTo>
                  <a:lnTo>
                    <a:pt x="493" y="196"/>
                  </a:lnTo>
                  <a:lnTo>
                    <a:pt x="491" y="196"/>
                  </a:lnTo>
                  <a:lnTo>
                    <a:pt x="489" y="194"/>
                  </a:lnTo>
                  <a:lnTo>
                    <a:pt x="488" y="194"/>
                  </a:lnTo>
                  <a:lnTo>
                    <a:pt x="486" y="194"/>
                  </a:lnTo>
                  <a:lnTo>
                    <a:pt x="484" y="192"/>
                  </a:lnTo>
                  <a:lnTo>
                    <a:pt x="482" y="192"/>
                  </a:lnTo>
                  <a:lnTo>
                    <a:pt x="480" y="191"/>
                  </a:lnTo>
                  <a:lnTo>
                    <a:pt x="478" y="191"/>
                  </a:lnTo>
                  <a:lnTo>
                    <a:pt x="477" y="191"/>
                  </a:lnTo>
                  <a:lnTo>
                    <a:pt x="477" y="189"/>
                  </a:lnTo>
                  <a:lnTo>
                    <a:pt x="477" y="191"/>
                  </a:lnTo>
                  <a:lnTo>
                    <a:pt x="477" y="189"/>
                  </a:lnTo>
                  <a:lnTo>
                    <a:pt x="475" y="189"/>
                  </a:lnTo>
                  <a:lnTo>
                    <a:pt x="475" y="191"/>
                  </a:lnTo>
                  <a:lnTo>
                    <a:pt x="473" y="192"/>
                  </a:lnTo>
                  <a:lnTo>
                    <a:pt x="473" y="196"/>
                  </a:lnTo>
                  <a:lnTo>
                    <a:pt x="471" y="198"/>
                  </a:lnTo>
                  <a:lnTo>
                    <a:pt x="469" y="200"/>
                  </a:lnTo>
                  <a:lnTo>
                    <a:pt x="467" y="200"/>
                  </a:lnTo>
                  <a:lnTo>
                    <a:pt x="460" y="200"/>
                  </a:lnTo>
                  <a:lnTo>
                    <a:pt x="458" y="200"/>
                  </a:lnTo>
                  <a:lnTo>
                    <a:pt x="457" y="200"/>
                  </a:lnTo>
                  <a:lnTo>
                    <a:pt x="455" y="200"/>
                  </a:lnTo>
                  <a:lnTo>
                    <a:pt x="449" y="202"/>
                  </a:lnTo>
                  <a:lnTo>
                    <a:pt x="442" y="205"/>
                  </a:lnTo>
                  <a:lnTo>
                    <a:pt x="442" y="207"/>
                  </a:lnTo>
                  <a:lnTo>
                    <a:pt x="442" y="212"/>
                  </a:lnTo>
                  <a:lnTo>
                    <a:pt x="440" y="214"/>
                  </a:lnTo>
                  <a:lnTo>
                    <a:pt x="440" y="216"/>
                  </a:lnTo>
                  <a:lnTo>
                    <a:pt x="436" y="222"/>
                  </a:lnTo>
                  <a:lnTo>
                    <a:pt x="436" y="223"/>
                  </a:lnTo>
                  <a:lnTo>
                    <a:pt x="436" y="227"/>
                  </a:lnTo>
                  <a:lnTo>
                    <a:pt x="436" y="229"/>
                  </a:lnTo>
                  <a:lnTo>
                    <a:pt x="435" y="231"/>
                  </a:lnTo>
                  <a:lnTo>
                    <a:pt x="435" y="233"/>
                  </a:lnTo>
                  <a:lnTo>
                    <a:pt x="433" y="233"/>
                  </a:lnTo>
                  <a:lnTo>
                    <a:pt x="429" y="236"/>
                  </a:lnTo>
                  <a:lnTo>
                    <a:pt x="427" y="236"/>
                  </a:lnTo>
                  <a:lnTo>
                    <a:pt x="425" y="236"/>
                  </a:lnTo>
                  <a:lnTo>
                    <a:pt x="425" y="238"/>
                  </a:lnTo>
                  <a:lnTo>
                    <a:pt x="424" y="240"/>
                  </a:lnTo>
                  <a:lnTo>
                    <a:pt x="424" y="238"/>
                  </a:lnTo>
                  <a:lnTo>
                    <a:pt x="424" y="240"/>
                  </a:lnTo>
                  <a:lnTo>
                    <a:pt x="422" y="240"/>
                  </a:lnTo>
                  <a:lnTo>
                    <a:pt x="422" y="238"/>
                  </a:lnTo>
                  <a:lnTo>
                    <a:pt x="420" y="238"/>
                  </a:lnTo>
                  <a:lnTo>
                    <a:pt x="420" y="240"/>
                  </a:lnTo>
                  <a:lnTo>
                    <a:pt x="420" y="238"/>
                  </a:lnTo>
                  <a:lnTo>
                    <a:pt x="420" y="240"/>
                  </a:lnTo>
                  <a:lnTo>
                    <a:pt x="418" y="240"/>
                  </a:lnTo>
                  <a:lnTo>
                    <a:pt x="416" y="240"/>
                  </a:lnTo>
                  <a:lnTo>
                    <a:pt x="416" y="242"/>
                  </a:lnTo>
                  <a:lnTo>
                    <a:pt x="416" y="244"/>
                  </a:lnTo>
                  <a:lnTo>
                    <a:pt x="416" y="245"/>
                  </a:lnTo>
                  <a:lnTo>
                    <a:pt x="413" y="244"/>
                  </a:lnTo>
                  <a:lnTo>
                    <a:pt x="409" y="244"/>
                  </a:lnTo>
                  <a:lnTo>
                    <a:pt x="409" y="245"/>
                  </a:lnTo>
                  <a:lnTo>
                    <a:pt x="407" y="245"/>
                  </a:lnTo>
                  <a:lnTo>
                    <a:pt x="404" y="245"/>
                  </a:lnTo>
                  <a:lnTo>
                    <a:pt x="398" y="247"/>
                  </a:lnTo>
                  <a:lnTo>
                    <a:pt x="398" y="249"/>
                  </a:lnTo>
                  <a:lnTo>
                    <a:pt x="396" y="249"/>
                  </a:lnTo>
                  <a:lnTo>
                    <a:pt x="393" y="249"/>
                  </a:lnTo>
                  <a:lnTo>
                    <a:pt x="389" y="249"/>
                  </a:lnTo>
                  <a:lnTo>
                    <a:pt x="385" y="249"/>
                  </a:lnTo>
                  <a:lnTo>
                    <a:pt x="384" y="249"/>
                  </a:lnTo>
                  <a:lnTo>
                    <a:pt x="382" y="249"/>
                  </a:lnTo>
                  <a:lnTo>
                    <a:pt x="384" y="251"/>
                  </a:lnTo>
                  <a:lnTo>
                    <a:pt x="382" y="251"/>
                  </a:lnTo>
                  <a:lnTo>
                    <a:pt x="384" y="251"/>
                  </a:lnTo>
                  <a:lnTo>
                    <a:pt x="382" y="251"/>
                  </a:lnTo>
                  <a:lnTo>
                    <a:pt x="384" y="251"/>
                  </a:lnTo>
                  <a:lnTo>
                    <a:pt x="384" y="253"/>
                  </a:lnTo>
                  <a:lnTo>
                    <a:pt x="384" y="255"/>
                  </a:lnTo>
                  <a:lnTo>
                    <a:pt x="385" y="255"/>
                  </a:lnTo>
                  <a:lnTo>
                    <a:pt x="384" y="255"/>
                  </a:lnTo>
                  <a:lnTo>
                    <a:pt x="385" y="255"/>
                  </a:lnTo>
                  <a:lnTo>
                    <a:pt x="387" y="255"/>
                  </a:lnTo>
                  <a:lnTo>
                    <a:pt x="387" y="256"/>
                  </a:lnTo>
                  <a:lnTo>
                    <a:pt x="382" y="258"/>
                  </a:lnTo>
                  <a:lnTo>
                    <a:pt x="382" y="260"/>
                  </a:lnTo>
                  <a:lnTo>
                    <a:pt x="382" y="262"/>
                  </a:lnTo>
                  <a:lnTo>
                    <a:pt x="384" y="262"/>
                  </a:lnTo>
                  <a:lnTo>
                    <a:pt x="382" y="262"/>
                  </a:lnTo>
                  <a:lnTo>
                    <a:pt x="382" y="264"/>
                  </a:lnTo>
                  <a:lnTo>
                    <a:pt x="382" y="265"/>
                  </a:lnTo>
                  <a:lnTo>
                    <a:pt x="380" y="265"/>
                  </a:lnTo>
                  <a:lnTo>
                    <a:pt x="378" y="265"/>
                  </a:lnTo>
                  <a:lnTo>
                    <a:pt x="380" y="265"/>
                  </a:lnTo>
                  <a:lnTo>
                    <a:pt x="378" y="265"/>
                  </a:lnTo>
                  <a:lnTo>
                    <a:pt x="376" y="267"/>
                  </a:lnTo>
                  <a:lnTo>
                    <a:pt x="374" y="267"/>
                  </a:lnTo>
                  <a:lnTo>
                    <a:pt x="374" y="269"/>
                  </a:lnTo>
                  <a:lnTo>
                    <a:pt x="374" y="267"/>
                  </a:lnTo>
                  <a:lnTo>
                    <a:pt x="374" y="269"/>
                  </a:lnTo>
                  <a:lnTo>
                    <a:pt x="373" y="269"/>
                  </a:lnTo>
                  <a:lnTo>
                    <a:pt x="371" y="269"/>
                  </a:lnTo>
                  <a:lnTo>
                    <a:pt x="371" y="271"/>
                  </a:lnTo>
                  <a:lnTo>
                    <a:pt x="369" y="271"/>
                  </a:lnTo>
                  <a:lnTo>
                    <a:pt x="367" y="273"/>
                  </a:lnTo>
                  <a:lnTo>
                    <a:pt x="365" y="273"/>
                  </a:lnTo>
                  <a:lnTo>
                    <a:pt x="363" y="273"/>
                  </a:lnTo>
                  <a:lnTo>
                    <a:pt x="362" y="273"/>
                  </a:lnTo>
                  <a:lnTo>
                    <a:pt x="362" y="271"/>
                  </a:lnTo>
                  <a:lnTo>
                    <a:pt x="360" y="271"/>
                  </a:lnTo>
                  <a:lnTo>
                    <a:pt x="354" y="276"/>
                  </a:lnTo>
                  <a:lnTo>
                    <a:pt x="352" y="275"/>
                  </a:lnTo>
                  <a:lnTo>
                    <a:pt x="352" y="273"/>
                  </a:lnTo>
                  <a:lnTo>
                    <a:pt x="352" y="271"/>
                  </a:lnTo>
                  <a:lnTo>
                    <a:pt x="352" y="269"/>
                  </a:lnTo>
                  <a:lnTo>
                    <a:pt x="349" y="269"/>
                  </a:lnTo>
                  <a:lnTo>
                    <a:pt x="347" y="267"/>
                  </a:lnTo>
                  <a:lnTo>
                    <a:pt x="345" y="265"/>
                  </a:lnTo>
                  <a:lnTo>
                    <a:pt x="342" y="264"/>
                  </a:lnTo>
                  <a:lnTo>
                    <a:pt x="334" y="265"/>
                  </a:lnTo>
                  <a:lnTo>
                    <a:pt x="329" y="265"/>
                  </a:lnTo>
                  <a:lnTo>
                    <a:pt x="327" y="265"/>
                  </a:lnTo>
                  <a:lnTo>
                    <a:pt x="323" y="262"/>
                  </a:lnTo>
                  <a:lnTo>
                    <a:pt x="321" y="262"/>
                  </a:lnTo>
                  <a:lnTo>
                    <a:pt x="321" y="260"/>
                  </a:lnTo>
                  <a:lnTo>
                    <a:pt x="320" y="260"/>
                  </a:lnTo>
                  <a:lnTo>
                    <a:pt x="320" y="258"/>
                  </a:lnTo>
                  <a:lnTo>
                    <a:pt x="318" y="258"/>
                  </a:lnTo>
                  <a:lnTo>
                    <a:pt x="316" y="258"/>
                  </a:lnTo>
                  <a:lnTo>
                    <a:pt x="314" y="258"/>
                  </a:lnTo>
                  <a:lnTo>
                    <a:pt x="314" y="256"/>
                  </a:lnTo>
                  <a:lnTo>
                    <a:pt x="316" y="256"/>
                  </a:lnTo>
                  <a:lnTo>
                    <a:pt x="316" y="255"/>
                  </a:lnTo>
                  <a:lnTo>
                    <a:pt x="316" y="253"/>
                  </a:lnTo>
                  <a:lnTo>
                    <a:pt x="316" y="251"/>
                  </a:lnTo>
                  <a:lnTo>
                    <a:pt x="316" y="249"/>
                  </a:lnTo>
                  <a:lnTo>
                    <a:pt x="314" y="249"/>
                  </a:lnTo>
                  <a:lnTo>
                    <a:pt x="316" y="249"/>
                  </a:lnTo>
                  <a:lnTo>
                    <a:pt x="314" y="247"/>
                  </a:lnTo>
                  <a:lnTo>
                    <a:pt x="316" y="247"/>
                  </a:lnTo>
                  <a:lnTo>
                    <a:pt x="314" y="247"/>
                  </a:lnTo>
                  <a:lnTo>
                    <a:pt x="312" y="247"/>
                  </a:lnTo>
                  <a:lnTo>
                    <a:pt x="310" y="245"/>
                  </a:lnTo>
                  <a:lnTo>
                    <a:pt x="310" y="247"/>
                  </a:lnTo>
                  <a:lnTo>
                    <a:pt x="310" y="245"/>
                  </a:lnTo>
                  <a:lnTo>
                    <a:pt x="312" y="245"/>
                  </a:lnTo>
                  <a:lnTo>
                    <a:pt x="312" y="244"/>
                  </a:lnTo>
                  <a:lnTo>
                    <a:pt x="314" y="244"/>
                  </a:lnTo>
                  <a:lnTo>
                    <a:pt x="314" y="242"/>
                  </a:lnTo>
                  <a:lnTo>
                    <a:pt x="314" y="240"/>
                  </a:lnTo>
                  <a:lnTo>
                    <a:pt x="314" y="238"/>
                  </a:lnTo>
                  <a:lnTo>
                    <a:pt x="314" y="236"/>
                  </a:lnTo>
                  <a:lnTo>
                    <a:pt x="312" y="236"/>
                  </a:lnTo>
                  <a:lnTo>
                    <a:pt x="312" y="234"/>
                  </a:lnTo>
                  <a:lnTo>
                    <a:pt x="312" y="233"/>
                  </a:lnTo>
                  <a:lnTo>
                    <a:pt x="312" y="231"/>
                  </a:lnTo>
                  <a:lnTo>
                    <a:pt x="312" y="229"/>
                  </a:lnTo>
                  <a:lnTo>
                    <a:pt x="312" y="227"/>
                  </a:lnTo>
                  <a:lnTo>
                    <a:pt x="312" y="225"/>
                  </a:lnTo>
                  <a:lnTo>
                    <a:pt x="314" y="225"/>
                  </a:lnTo>
                  <a:lnTo>
                    <a:pt x="312" y="225"/>
                  </a:lnTo>
                  <a:lnTo>
                    <a:pt x="314" y="225"/>
                  </a:lnTo>
                  <a:lnTo>
                    <a:pt x="312" y="223"/>
                  </a:lnTo>
                  <a:lnTo>
                    <a:pt x="312" y="222"/>
                  </a:lnTo>
                  <a:lnTo>
                    <a:pt x="310" y="222"/>
                  </a:lnTo>
                  <a:lnTo>
                    <a:pt x="307" y="222"/>
                  </a:lnTo>
                  <a:lnTo>
                    <a:pt x="300" y="222"/>
                  </a:lnTo>
                  <a:lnTo>
                    <a:pt x="296" y="222"/>
                  </a:lnTo>
                  <a:lnTo>
                    <a:pt x="294" y="222"/>
                  </a:lnTo>
                  <a:lnTo>
                    <a:pt x="292" y="222"/>
                  </a:lnTo>
                  <a:lnTo>
                    <a:pt x="289" y="222"/>
                  </a:lnTo>
                  <a:lnTo>
                    <a:pt x="285" y="222"/>
                  </a:lnTo>
                  <a:lnTo>
                    <a:pt x="283" y="222"/>
                  </a:lnTo>
                  <a:lnTo>
                    <a:pt x="281" y="218"/>
                  </a:lnTo>
                  <a:lnTo>
                    <a:pt x="279" y="218"/>
                  </a:lnTo>
                  <a:lnTo>
                    <a:pt x="279" y="216"/>
                  </a:lnTo>
                  <a:lnTo>
                    <a:pt x="278" y="216"/>
                  </a:lnTo>
                  <a:lnTo>
                    <a:pt x="278" y="214"/>
                  </a:lnTo>
                  <a:lnTo>
                    <a:pt x="276" y="214"/>
                  </a:lnTo>
                  <a:lnTo>
                    <a:pt x="276" y="212"/>
                  </a:lnTo>
                  <a:lnTo>
                    <a:pt x="274" y="212"/>
                  </a:lnTo>
                  <a:lnTo>
                    <a:pt x="274" y="211"/>
                  </a:lnTo>
                  <a:lnTo>
                    <a:pt x="274" y="209"/>
                  </a:lnTo>
                  <a:lnTo>
                    <a:pt x="272" y="209"/>
                  </a:lnTo>
                  <a:lnTo>
                    <a:pt x="272" y="207"/>
                  </a:lnTo>
                  <a:lnTo>
                    <a:pt x="270" y="207"/>
                  </a:lnTo>
                  <a:lnTo>
                    <a:pt x="269" y="207"/>
                  </a:lnTo>
                  <a:lnTo>
                    <a:pt x="267" y="207"/>
                  </a:lnTo>
                  <a:lnTo>
                    <a:pt x="265" y="205"/>
                  </a:lnTo>
                  <a:lnTo>
                    <a:pt x="263" y="205"/>
                  </a:lnTo>
                  <a:lnTo>
                    <a:pt x="261" y="205"/>
                  </a:lnTo>
                  <a:lnTo>
                    <a:pt x="259" y="203"/>
                  </a:lnTo>
                  <a:lnTo>
                    <a:pt x="258" y="205"/>
                  </a:lnTo>
                  <a:lnTo>
                    <a:pt x="258" y="203"/>
                  </a:lnTo>
                  <a:lnTo>
                    <a:pt x="256" y="203"/>
                  </a:lnTo>
                  <a:lnTo>
                    <a:pt x="254" y="203"/>
                  </a:lnTo>
                  <a:lnTo>
                    <a:pt x="256" y="203"/>
                  </a:lnTo>
                  <a:lnTo>
                    <a:pt x="254" y="202"/>
                  </a:lnTo>
                  <a:lnTo>
                    <a:pt x="252" y="202"/>
                  </a:lnTo>
                  <a:lnTo>
                    <a:pt x="252" y="200"/>
                  </a:lnTo>
                  <a:lnTo>
                    <a:pt x="250" y="200"/>
                  </a:lnTo>
                  <a:lnTo>
                    <a:pt x="250" y="198"/>
                  </a:lnTo>
                  <a:lnTo>
                    <a:pt x="248" y="198"/>
                  </a:lnTo>
                  <a:lnTo>
                    <a:pt x="248" y="196"/>
                  </a:lnTo>
                  <a:lnTo>
                    <a:pt x="248" y="194"/>
                  </a:lnTo>
                  <a:lnTo>
                    <a:pt x="250" y="194"/>
                  </a:lnTo>
                  <a:lnTo>
                    <a:pt x="248" y="192"/>
                  </a:lnTo>
                  <a:lnTo>
                    <a:pt x="248" y="191"/>
                  </a:lnTo>
                  <a:lnTo>
                    <a:pt x="247" y="191"/>
                  </a:lnTo>
                  <a:lnTo>
                    <a:pt x="245" y="191"/>
                  </a:lnTo>
                  <a:lnTo>
                    <a:pt x="243" y="191"/>
                  </a:lnTo>
                  <a:lnTo>
                    <a:pt x="241" y="191"/>
                  </a:lnTo>
                  <a:lnTo>
                    <a:pt x="241" y="189"/>
                  </a:lnTo>
                  <a:lnTo>
                    <a:pt x="239" y="189"/>
                  </a:lnTo>
                  <a:lnTo>
                    <a:pt x="239" y="187"/>
                  </a:lnTo>
                  <a:lnTo>
                    <a:pt x="237" y="187"/>
                  </a:lnTo>
                  <a:lnTo>
                    <a:pt x="236" y="187"/>
                  </a:lnTo>
                  <a:lnTo>
                    <a:pt x="234" y="185"/>
                  </a:lnTo>
                  <a:lnTo>
                    <a:pt x="232" y="185"/>
                  </a:lnTo>
                  <a:lnTo>
                    <a:pt x="230" y="185"/>
                  </a:lnTo>
                  <a:lnTo>
                    <a:pt x="228" y="183"/>
                  </a:lnTo>
                  <a:lnTo>
                    <a:pt x="228" y="185"/>
                  </a:lnTo>
                  <a:lnTo>
                    <a:pt x="227" y="185"/>
                  </a:lnTo>
                  <a:lnTo>
                    <a:pt x="227" y="187"/>
                  </a:lnTo>
                  <a:lnTo>
                    <a:pt x="225" y="187"/>
                  </a:lnTo>
                  <a:lnTo>
                    <a:pt x="221" y="185"/>
                  </a:lnTo>
                  <a:lnTo>
                    <a:pt x="221" y="183"/>
                  </a:lnTo>
                  <a:lnTo>
                    <a:pt x="219" y="183"/>
                  </a:lnTo>
                  <a:lnTo>
                    <a:pt x="217" y="185"/>
                  </a:lnTo>
                  <a:lnTo>
                    <a:pt x="217" y="187"/>
                  </a:lnTo>
                  <a:lnTo>
                    <a:pt x="216" y="187"/>
                  </a:lnTo>
                  <a:lnTo>
                    <a:pt x="214" y="187"/>
                  </a:lnTo>
                  <a:lnTo>
                    <a:pt x="212" y="187"/>
                  </a:lnTo>
                  <a:lnTo>
                    <a:pt x="212" y="185"/>
                  </a:lnTo>
                  <a:lnTo>
                    <a:pt x="210" y="185"/>
                  </a:lnTo>
                  <a:lnTo>
                    <a:pt x="208" y="185"/>
                  </a:lnTo>
                  <a:lnTo>
                    <a:pt x="208" y="183"/>
                  </a:lnTo>
                  <a:lnTo>
                    <a:pt x="206" y="181"/>
                  </a:lnTo>
                  <a:lnTo>
                    <a:pt x="205" y="181"/>
                  </a:lnTo>
                  <a:lnTo>
                    <a:pt x="205" y="180"/>
                  </a:lnTo>
                  <a:lnTo>
                    <a:pt x="205" y="181"/>
                  </a:lnTo>
                  <a:lnTo>
                    <a:pt x="203" y="180"/>
                  </a:lnTo>
                  <a:lnTo>
                    <a:pt x="203" y="181"/>
                  </a:lnTo>
                  <a:lnTo>
                    <a:pt x="203" y="180"/>
                  </a:lnTo>
                  <a:lnTo>
                    <a:pt x="201" y="180"/>
                  </a:lnTo>
                  <a:lnTo>
                    <a:pt x="199" y="180"/>
                  </a:lnTo>
                  <a:lnTo>
                    <a:pt x="197" y="180"/>
                  </a:lnTo>
                  <a:lnTo>
                    <a:pt x="197" y="178"/>
                  </a:lnTo>
                  <a:lnTo>
                    <a:pt x="196" y="178"/>
                  </a:lnTo>
                  <a:lnTo>
                    <a:pt x="194" y="178"/>
                  </a:lnTo>
                  <a:lnTo>
                    <a:pt x="192" y="178"/>
                  </a:lnTo>
                  <a:lnTo>
                    <a:pt x="192" y="176"/>
                  </a:lnTo>
                  <a:lnTo>
                    <a:pt x="190" y="178"/>
                  </a:lnTo>
                  <a:lnTo>
                    <a:pt x="190" y="176"/>
                  </a:lnTo>
                  <a:lnTo>
                    <a:pt x="188" y="176"/>
                  </a:lnTo>
                  <a:lnTo>
                    <a:pt x="186" y="176"/>
                  </a:lnTo>
                  <a:lnTo>
                    <a:pt x="185" y="176"/>
                  </a:lnTo>
                  <a:lnTo>
                    <a:pt x="183" y="176"/>
                  </a:lnTo>
                  <a:lnTo>
                    <a:pt x="181" y="176"/>
                  </a:lnTo>
                  <a:lnTo>
                    <a:pt x="179" y="176"/>
                  </a:lnTo>
                  <a:lnTo>
                    <a:pt x="179" y="174"/>
                  </a:lnTo>
                  <a:lnTo>
                    <a:pt x="177" y="174"/>
                  </a:lnTo>
                  <a:lnTo>
                    <a:pt x="175" y="174"/>
                  </a:lnTo>
                  <a:lnTo>
                    <a:pt x="177" y="172"/>
                  </a:lnTo>
                  <a:lnTo>
                    <a:pt x="177" y="170"/>
                  </a:lnTo>
                  <a:lnTo>
                    <a:pt x="177" y="169"/>
                  </a:lnTo>
                  <a:lnTo>
                    <a:pt x="175" y="169"/>
                  </a:lnTo>
                  <a:lnTo>
                    <a:pt x="174" y="167"/>
                  </a:lnTo>
                  <a:lnTo>
                    <a:pt x="174" y="165"/>
                  </a:lnTo>
                  <a:lnTo>
                    <a:pt x="172" y="165"/>
                  </a:lnTo>
                  <a:lnTo>
                    <a:pt x="172" y="163"/>
                  </a:lnTo>
                  <a:lnTo>
                    <a:pt x="170" y="163"/>
                  </a:lnTo>
                  <a:lnTo>
                    <a:pt x="168" y="163"/>
                  </a:lnTo>
                  <a:lnTo>
                    <a:pt x="168" y="165"/>
                  </a:lnTo>
                  <a:lnTo>
                    <a:pt x="166" y="165"/>
                  </a:lnTo>
                  <a:lnTo>
                    <a:pt x="166" y="167"/>
                  </a:lnTo>
                  <a:lnTo>
                    <a:pt x="164" y="167"/>
                  </a:lnTo>
                  <a:lnTo>
                    <a:pt x="163" y="165"/>
                  </a:lnTo>
                  <a:lnTo>
                    <a:pt x="161" y="165"/>
                  </a:lnTo>
                  <a:lnTo>
                    <a:pt x="159" y="165"/>
                  </a:lnTo>
                  <a:lnTo>
                    <a:pt x="157" y="165"/>
                  </a:lnTo>
                  <a:lnTo>
                    <a:pt x="155" y="165"/>
                  </a:lnTo>
                  <a:lnTo>
                    <a:pt x="155" y="163"/>
                  </a:lnTo>
                  <a:lnTo>
                    <a:pt x="154" y="163"/>
                  </a:lnTo>
                  <a:lnTo>
                    <a:pt x="152" y="163"/>
                  </a:lnTo>
                  <a:lnTo>
                    <a:pt x="152" y="165"/>
                  </a:lnTo>
                  <a:lnTo>
                    <a:pt x="150" y="165"/>
                  </a:lnTo>
                  <a:lnTo>
                    <a:pt x="148" y="163"/>
                  </a:lnTo>
                  <a:lnTo>
                    <a:pt x="146" y="163"/>
                  </a:lnTo>
                  <a:lnTo>
                    <a:pt x="144" y="163"/>
                  </a:lnTo>
                  <a:lnTo>
                    <a:pt x="143" y="163"/>
                  </a:lnTo>
                  <a:lnTo>
                    <a:pt x="143" y="165"/>
                  </a:lnTo>
                  <a:lnTo>
                    <a:pt x="141" y="165"/>
                  </a:lnTo>
                  <a:lnTo>
                    <a:pt x="141" y="167"/>
                  </a:lnTo>
                  <a:lnTo>
                    <a:pt x="139" y="167"/>
                  </a:lnTo>
                  <a:lnTo>
                    <a:pt x="139" y="169"/>
                  </a:lnTo>
                  <a:lnTo>
                    <a:pt x="141" y="169"/>
                  </a:lnTo>
                  <a:lnTo>
                    <a:pt x="141" y="170"/>
                  </a:lnTo>
                  <a:lnTo>
                    <a:pt x="139" y="170"/>
                  </a:lnTo>
                  <a:lnTo>
                    <a:pt x="137" y="170"/>
                  </a:lnTo>
                  <a:lnTo>
                    <a:pt x="135" y="170"/>
                  </a:lnTo>
                  <a:lnTo>
                    <a:pt x="133" y="170"/>
                  </a:lnTo>
                  <a:lnTo>
                    <a:pt x="132" y="170"/>
                  </a:lnTo>
                  <a:lnTo>
                    <a:pt x="130" y="170"/>
                  </a:lnTo>
                  <a:lnTo>
                    <a:pt x="128" y="170"/>
                  </a:lnTo>
                  <a:lnTo>
                    <a:pt x="126" y="170"/>
                  </a:lnTo>
                  <a:lnTo>
                    <a:pt x="124" y="170"/>
                  </a:lnTo>
                  <a:lnTo>
                    <a:pt x="123" y="170"/>
                  </a:lnTo>
                  <a:lnTo>
                    <a:pt x="123" y="169"/>
                  </a:lnTo>
                  <a:lnTo>
                    <a:pt x="121" y="169"/>
                  </a:lnTo>
                  <a:lnTo>
                    <a:pt x="119" y="169"/>
                  </a:lnTo>
                  <a:lnTo>
                    <a:pt x="117" y="169"/>
                  </a:lnTo>
                  <a:lnTo>
                    <a:pt x="115" y="169"/>
                  </a:lnTo>
                  <a:lnTo>
                    <a:pt x="113" y="169"/>
                  </a:lnTo>
                  <a:lnTo>
                    <a:pt x="112" y="169"/>
                  </a:lnTo>
                  <a:lnTo>
                    <a:pt x="112" y="170"/>
                  </a:lnTo>
                  <a:lnTo>
                    <a:pt x="110" y="170"/>
                  </a:lnTo>
                  <a:lnTo>
                    <a:pt x="108" y="170"/>
                  </a:lnTo>
                  <a:lnTo>
                    <a:pt x="106" y="172"/>
                  </a:lnTo>
                  <a:lnTo>
                    <a:pt x="104" y="172"/>
                  </a:lnTo>
                  <a:lnTo>
                    <a:pt x="102" y="172"/>
                  </a:lnTo>
                  <a:lnTo>
                    <a:pt x="102" y="174"/>
                  </a:lnTo>
                  <a:lnTo>
                    <a:pt x="101" y="174"/>
                  </a:lnTo>
                  <a:lnTo>
                    <a:pt x="99" y="174"/>
                  </a:lnTo>
                  <a:lnTo>
                    <a:pt x="97" y="174"/>
                  </a:lnTo>
                  <a:lnTo>
                    <a:pt x="97" y="176"/>
                  </a:lnTo>
                  <a:lnTo>
                    <a:pt x="95" y="176"/>
                  </a:lnTo>
                  <a:lnTo>
                    <a:pt x="95" y="178"/>
                  </a:lnTo>
                  <a:lnTo>
                    <a:pt x="93" y="178"/>
                  </a:lnTo>
                  <a:lnTo>
                    <a:pt x="91" y="180"/>
                  </a:lnTo>
                  <a:lnTo>
                    <a:pt x="90" y="180"/>
                  </a:lnTo>
                  <a:lnTo>
                    <a:pt x="90" y="181"/>
                  </a:lnTo>
                  <a:lnTo>
                    <a:pt x="88" y="181"/>
                  </a:lnTo>
                  <a:lnTo>
                    <a:pt x="86" y="181"/>
                  </a:lnTo>
                  <a:lnTo>
                    <a:pt x="86" y="183"/>
                  </a:lnTo>
                  <a:lnTo>
                    <a:pt x="86" y="185"/>
                  </a:lnTo>
                  <a:lnTo>
                    <a:pt x="84" y="185"/>
                  </a:lnTo>
                  <a:lnTo>
                    <a:pt x="86" y="185"/>
                  </a:lnTo>
                  <a:lnTo>
                    <a:pt x="84" y="185"/>
                  </a:lnTo>
                  <a:lnTo>
                    <a:pt x="84" y="187"/>
                  </a:lnTo>
                  <a:lnTo>
                    <a:pt x="86" y="187"/>
                  </a:lnTo>
                  <a:lnTo>
                    <a:pt x="86" y="189"/>
                  </a:lnTo>
                  <a:lnTo>
                    <a:pt x="84" y="189"/>
                  </a:lnTo>
                  <a:lnTo>
                    <a:pt x="84" y="191"/>
                  </a:lnTo>
                  <a:lnTo>
                    <a:pt x="82" y="191"/>
                  </a:lnTo>
                  <a:lnTo>
                    <a:pt x="82" y="192"/>
                  </a:lnTo>
                  <a:lnTo>
                    <a:pt x="81" y="192"/>
                  </a:lnTo>
                  <a:lnTo>
                    <a:pt x="81" y="194"/>
                  </a:lnTo>
                  <a:lnTo>
                    <a:pt x="81" y="192"/>
                  </a:lnTo>
                  <a:lnTo>
                    <a:pt x="79" y="192"/>
                  </a:lnTo>
                  <a:lnTo>
                    <a:pt x="77" y="192"/>
                  </a:lnTo>
                  <a:lnTo>
                    <a:pt x="75" y="192"/>
                  </a:lnTo>
                  <a:lnTo>
                    <a:pt x="75" y="194"/>
                  </a:lnTo>
                  <a:lnTo>
                    <a:pt x="73" y="194"/>
                  </a:lnTo>
                  <a:lnTo>
                    <a:pt x="71" y="196"/>
                  </a:lnTo>
                  <a:lnTo>
                    <a:pt x="70" y="196"/>
                  </a:lnTo>
                  <a:lnTo>
                    <a:pt x="66" y="196"/>
                  </a:lnTo>
                  <a:lnTo>
                    <a:pt x="66" y="198"/>
                  </a:lnTo>
                  <a:lnTo>
                    <a:pt x="62" y="198"/>
                  </a:lnTo>
                  <a:lnTo>
                    <a:pt x="59" y="196"/>
                  </a:lnTo>
                  <a:lnTo>
                    <a:pt x="55" y="196"/>
                  </a:lnTo>
                  <a:lnTo>
                    <a:pt x="55" y="194"/>
                  </a:lnTo>
                  <a:lnTo>
                    <a:pt x="53" y="194"/>
                  </a:lnTo>
                  <a:lnTo>
                    <a:pt x="55" y="194"/>
                  </a:lnTo>
                  <a:lnTo>
                    <a:pt x="55" y="192"/>
                  </a:lnTo>
                  <a:lnTo>
                    <a:pt x="53" y="192"/>
                  </a:lnTo>
                  <a:lnTo>
                    <a:pt x="53" y="191"/>
                  </a:lnTo>
                  <a:lnTo>
                    <a:pt x="53" y="189"/>
                  </a:lnTo>
                  <a:lnTo>
                    <a:pt x="51" y="189"/>
                  </a:lnTo>
                  <a:lnTo>
                    <a:pt x="51" y="187"/>
                  </a:lnTo>
                  <a:lnTo>
                    <a:pt x="51" y="185"/>
                  </a:lnTo>
                  <a:lnTo>
                    <a:pt x="51" y="183"/>
                  </a:lnTo>
                  <a:lnTo>
                    <a:pt x="50" y="180"/>
                  </a:lnTo>
                  <a:lnTo>
                    <a:pt x="50" y="176"/>
                  </a:lnTo>
                  <a:lnTo>
                    <a:pt x="50" y="174"/>
                  </a:lnTo>
                  <a:lnTo>
                    <a:pt x="50" y="172"/>
                  </a:lnTo>
                  <a:lnTo>
                    <a:pt x="50" y="170"/>
                  </a:lnTo>
                  <a:lnTo>
                    <a:pt x="51" y="169"/>
                  </a:lnTo>
                  <a:lnTo>
                    <a:pt x="51" y="167"/>
                  </a:lnTo>
                  <a:lnTo>
                    <a:pt x="51" y="165"/>
                  </a:lnTo>
                  <a:lnTo>
                    <a:pt x="51" y="163"/>
                  </a:lnTo>
                  <a:lnTo>
                    <a:pt x="51" y="161"/>
                  </a:lnTo>
                  <a:lnTo>
                    <a:pt x="51" y="159"/>
                  </a:lnTo>
                  <a:lnTo>
                    <a:pt x="51" y="158"/>
                  </a:lnTo>
                  <a:lnTo>
                    <a:pt x="51" y="156"/>
                  </a:lnTo>
                  <a:lnTo>
                    <a:pt x="50" y="154"/>
                  </a:lnTo>
                  <a:lnTo>
                    <a:pt x="51" y="152"/>
                  </a:lnTo>
                  <a:lnTo>
                    <a:pt x="51" y="150"/>
                  </a:lnTo>
                  <a:lnTo>
                    <a:pt x="51" y="148"/>
                  </a:lnTo>
                  <a:lnTo>
                    <a:pt x="53" y="148"/>
                  </a:lnTo>
                  <a:lnTo>
                    <a:pt x="53" y="147"/>
                  </a:lnTo>
                  <a:lnTo>
                    <a:pt x="53" y="145"/>
                  </a:lnTo>
                  <a:lnTo>
                    <a:pt x="55" y="143"/>
                  </a:lnTo>
                  <a:lnTo>
                    <a:pt x="55" y="141"/>
                  </a:lnTo>
                  <a:lnTo>
                    <a:pt x="57" y="141"/>
                  </a:lnTo>
                  <a:lnTo>
                    <a:pt x="57" y="139"/>
                  </a:lnTo>
                  <a:lnTo>
                    <a:pt x="55" y="139"/>
                  </a:lnTo>
                  <a:lnTo>
                    <a:pt x="55" y="138"/>
                  </a:lnTo>
                  <a:lnTo>
                    <a:pt x="53" y="138"/>
                  </a:lnTo>
                  <a:lnTo>
                    <a:pt x="55" y="138"/>
                  </a:lnTo>
                  <a:lnTo>
                    <a:pt x="53" y="138"/>
                  </a:lnTo>
                  <a:lnTo>
                    <a:pt x="53" y="139"/>
                  </a:lnTo>
                  <a:lnTo>
                    <a:pt x="53" y="138"/>
                  </a:lnTo>
                  <a:lnTo>
                    <a:pt x="53" y="136"/>
                  </a:lnTo>
                  <a:lnTo>
                    <a:pt x="51" y="136"/>
                  </a:lnTo>
                  <a:lnTo>
                    <a:pt x="50" y="136"/>
                  </a:lnTo>
                  <a:lnTo>
                    <a:pt x="50" y="134"/>
                  </a:lnTo>
                  <a:lnTo>
                    <a:pt x="50" y="136"/>
                  </a:lnTo>
                  <a:lnTo>
                    <a:pt x="48" y="136"/>
                  </a:lnTo>
                  <a:lnTo>
                    <a:pt x="50" y="136"/>
                  </a:lnTo>
                  <a:lnTo>
                    <a:pt x="50" y="134"/>
                  </a:lnTo>
                  <a:lnTo>
                    <a:pt x="48" y="134"/>
                  </a:lnTo>
                  <a:lnTo>
                    <a:pt x="48" y="136"/>
                  </a:lnTo>
                  <a:lnTo>
                    <a:pt x="48" y="134"/>
                  </a:lnTo>
                  <a:lnTo>
                    <a:pt x="46" y="134"/>
                  </a:lnTo>
                  <a:lnTo>
                    <a:pt x="48" y="134"/>
                  </a:lnTo>
                  <a:lnTo>
                    <a:pt x="46" y="134"/>
                  </a:lnTo>
                  <a:lnTo>
                    <a:pt x="46" y="132"/>
                  </a:lnTo>
                  <a:lnTo>
                    <a:pt x="48" y="132"/>
                  </a:lnTo>
                  <a:lnTo>
                    <a:pt x="46" y="132"/>
                  </a:lnTo>
                  <a:lnTo>
                    <a:pt x="48" y="130"/>
                  </a:lnTo>
                  <a:lnTo>
                    <a:pt x="46" y="130"/>
                  </a:lnTo>
                  <a:lnTo>
                    <a:pt x="46" y="132"/>
                  </a:lnTo>
                  <a:lnTo>
                    <a:pt x="46" y="130"/>
                  </a:lnTo>
                  <a:lnTo>
                    <a:pt x="46" y="128"/>
                  </a:lnTo>
                  <a:lnTo>
                    <a:pt x="46" y="130"/>
                  </a:lnTo>
                  <a:lnTo>
                    <a:pt x="44" y="130"/>
                  </a:lnTo>
                  <a:lnTo>
                    <a:pt x="44" y="132"/>
                  </a:lnTo>
                  <a:lnTo>
                    <a:pt x="44" y="134"/>
                  </a:lnTo>
                  <a:lnTo>
                    <a:pt x="44" y="132"/>
                  </a:lnTo>
                  <a:lnTo>
                    <a:pt x="44" y="130"/>
                  </a:lnTo>
                  <a:lnTo>
                    <a:pt x="42" y="130"/>
                  </a:lnTo>
                  <a:lnTo>
                    <a:pt x="44" y="130"/>
                  </a:lnTo>
                  <a:lnTo>
                    <a:pt x="42" y="130"/>
                  </a:lnTo>
                  <a:lnTo>
                    <a:pt x="42" y="128"/>
                  </a:lnTo>
                  <a:lnTo>
                    <a:pt x="44" y="128"/>
                  </a:lnTo>
                  <a:lnTo>
                    <a:pt x="42" y="128"/>
                  </a:lnTo>
                  <a:lnTo>
                    <a:pt x="40" y="128"/>
                  </a:lnTo>
                  <a:lnTo>
                    <a:pt x="40" y="127"/>
                  </a:lnTo>
                  <a:lnTo>
                    <a:pt x="42" y="127"/>
                  </a:lnTo>
                  <a:lnTo>
                    <a:pt x="40" y="127"/>
                  </a:lnTo>
                  <a:lnTo>
                    <a:pt x="40" y="128"/>
                  </a:lnTo>
                  <a:lnTo>
                    <a:pt x="40" y="127"/>
                  </a:lnTo>
                  <a:lnTo>
                    <a:pt x="40" y="125"/>
                  </a:lnTo>
                  <a:lnTo>
                    <a:pt x="40" y="127"/>
                  </a:lnTo>
                  <a:lnTo>
                    <a:pt x="39" y="127"/>
                  </a:lnTo>
                  <a:lnTo>
                    <a:pt x="40" y="127"/>
                  </a:lnTo>
                  <a:lnTo>
                    <a:pt x="39" y="127"/>
                  </a:lnTo>
                  <a:lnTo>
                    <a:pt x="40" y="127"/>
                  </a:lnTo>
                  <a:lnTo>
                    <a:pt x="40" y="125"/>
                  </a:lnTo>
                  <a:lnTo>
                    <a:pt x="39" y="125"/>
                  </a:lnTo>
                  <a:lnTo>
                    <a:pt x="39" y="127"/>
                  </a:lnTo>
                  <a:lnTo>
                    <a:pt x="39" y="125"/>
                  </a:lnTo>
                  <a:lnTo>
                    <a:pt x="37" y="125"/>
                  </a:lnTo>
                  <a:lnTo>
                    <a:pt x="39" y="125"/>
                  </a:lnTo>
                  <a:lnTo>
                    <a:pt x="37" y="125"/>
                  </a:lnTo>
                  <a:lnTo>
                    <a:pt x="35" y="125"/>
                  </a:lnTo>
                  <a:lnTo>
                    <a:pt x="37" y="125"/>
                  </a:lnTo>
                  <a:lnTo>
                    <a:pt x="35" y="125"/>
                  </a:lnTo>
                  <a:lnTo>
                    <a:pt x="35" y="123"/>
                  </a:lnTo>
                  <a:lnTo>
                    <a:pt x="35" y="125"/>
                  </a:lnTo>
                  <a:lnTo>
                    <a:pt x="35" y="123"/>
                  </a:lnTo>
                  <a:lnTo>
                    <a:pt x="33" y="125"/>
                  </a:lnTo>
                  <a:lnTo>
                    <a:pt x="31" y="125"/>
                  </a:lnTo>
                  <a:lnTo>
                    <a:pt x="31" y="123"/>
                  </a:lnTo>
                  <a:lnTo>
                    <a:pt x="29" y="123"/>
                  </a:lnTo>
                  <a:lnTo>
                    <a:pt x="28" y="123"/>
                  </a:lnTo>
                  <a:lnTo>
                    <a:pt x="26" y="123"/>
                  </a:lnTo>
                  <a:lnTo>
                    <a:pt x="26" y="125"/>
                  </a:lnTo>
                  <a:lnTo>
                    <a:pt x="28" y="125"/>
                  </a:lnTo>
                  <a:lnTo>
                    <a:pt x="29" y="125"/>
                  </a:lnTo>
                  <a:lnTo>
                    <a:pt x="28" y="125"/>
                  </a:lnTo>
                  <a:lnTo>
                    <a:pt x="28" y="127"/>
                  </a:lnTo>
                  <a:lnTo>
                    <a:pt x="28" y="128"/>
                  </a:lnTo>
                  <a:lnTo>
                    <a:pt x="28" y="130"/>
                  </a:lnTo>
                  <a:lnTo>
                    <a:pt x="28" y="128"/>
                  </a:lnTo>
                  <a:lnTo>
                    <a:pt x="26" y="128"/>
                  </a:lnTo>
                  <a:lnTo>
                    <a:pt x="26" y="127"/>
                  </a:lnTo>
                  <a:lnTo>
                    <a:pt x="26" y="125"/>
                  </a:lnTo>
                  <a:lnTo>
                    <a:pt x="26" y="123"/>
                  </a:lnTo>
                  <a:lnTo>
                    <a:pt x="24" y="123"/>
                  </a:lnTo>
                  <a:lnTo>
                    <a:pt x="24" y="121"/>
                  </a:lnTo>
                  <a:lnTo>
                    <a:pt x="26" y="121"/>
                  </a:lnTo>
                  <a:lnTo>
                    <a:pt x="26" y="119"/>
                  </a:lnTo>
                  <a:lnTo>
                    <a:pt x="28" y="117"/>
                  </a:lnTo>
                  <a:lnTo>
                    <a:pt x="28" y="116"/>
                  </a:lnTo>
                  <a:lnTo>
                    <a:pt x="29" y="116"/>
                  </a:lnTo>
                  <a:lnTo>
                    <a:pt x="29" y="114"/>
                  </a:lnTo>
                  <a:lnTo>
                    <a:pt x="31" y="112"/>
                  </a:lnTo>
                  <a:lnTo>
                    <a:pt x="33" y="112"/>
                  </a:lnTo>
                  <a:lnTo>
                    <a:pt x="31" y="112"/>
                  </a:lnTo>
                  <a:lnTo>
                    <a:pt x="31" y="114"/>
                  </a:lnTo>
                  <a:lnTo>
                    <a:pt x="29" y="114"/>
                  </a:lnTo>
                  <a:lnTo>
                    <a:pt x="29" y="116"/>
                  </a:lnTo>
                  <a:lnTo>
                    <a:pt x="29" y="117"/>
                  </a:lnTo>
                  <a:lnTo>
                    <a:pt x="31" y="117"/>
                  </a:lnTo>
                  <a:lnTo>
                    <a:pt x="33" y="117"/>
                  </a:lnTo>
                  <a:lnTo>
                    <a:pt x="35" y="117"/>
                  </a:lnTo>
                  <a:lnTo>
                    <a:pt x="37" y="117"/>
                  </a:lnTo>
                  <a:lnTo>
                    <a:pt x="39" y="117"/>
                  </a:lnTo>
                  <a:lnTo>
                    <a:pt x="39" y="119"/>
                  </a:lnTo>
                  <a:lnTo>
                    <a:pt x="40" y="119"/>
                  </a:lnTo>
                  <a:lnTo>
                    <a:pt x="42" y="119"/>
                  </a:lnTo>
                  <a:lnTo>
                    <a:pt x="40" y="119"/>
                  </a:lnTo>
                  <a:lnTo>
                    <a:pt x="42" y="119"/>
                  </a:lnTo>
                  <a:lnTo>
                    <a:pt x="42" y="117"/>
                  </a:lnTo>
                  <a:lnTo>
                    <a:pt x="42" y="119"/>
                  </a:lnTo>
                  <a:lnTo>
                    <a:pt x="44" y="119"/>
                  </a:lnTo>
                  <a:lnTo>
                    <a:pt x="44" y="117"/>
                  </a:lnTo>
                  <a:lnTo>
                    <a:pt x="44" y="119"/>
                  </a:lnTo>
                  <a:lnTo>
                    <a:pt x="44" y="117"/>
                  </a:lnTo>
                  <a:lnTo>
                    <a:pt x="46" y="117"/>
                  </a:lnTo>
                  <a:lnTo>
                    <a:pt x="48" y="117"/>
                  </a:lnTo>
                  <a:lnTo>
                    <a:pt x="46" y="117"/>
                  </a:lnTo>
                  <a:lnTo>
                    <a:pt x="48" y="117"/>
                  </a:lnTo>
                  <a:lnTo>
                    <a:pt x="48" y="116"/>
                  </a:lnTo>
                  <a:lnTo>
                    <a:pt x="46" y="117"/>
                  </a:lnTo>
                  <a:lnTo>
                    <a:pt x="46" y="116"/>
                  </a:lnTo>
                  <a:lnTo>
                    <a:pt x="46" y="117"/>
                  </a:lnTo>
                  <a:lnTo>
                    <a:pt x="46" y="116"/>
                  </a:lnTo>
                  <a:lnTo>
                    <a:pt x="44" y="117"/>
                  </a:lnTo>
                  <a:lnTo>
                    <a:pt x="44" y="116"/>
                  </a:lnTo>
                  <a:lnTo>
                    <a:pt x="46" y="116"/>
                  </a:lnTo>
                  <a:lnTo>
                    <a:pt x="44" y="116"/>
                  </a:lnTo>
                  <a:lnTo>
                    <a:pt x="46" y="116"/>
                  </a:lnTo>
                  <a:lnTo>
                    <a:pt x="48" y="116"/>
                  </a:lnTo>
                  <a:lnTo>
                    <a:pt x="48" y="114"/>
                  </a:lnTo>
                  <a:lnTo>
                    <a:pt x="46" y="114"/>
                  </a:lnTo>
                  <a:lnTo>
                    <a:pt x="46" y="116"/>
                  </a:lnTo>
                  <a:lnTo>
                    <a:pt x="46" y="114"/>
                  </a:lnTo>
                  <a:lnTo>
                    <a:pt x="46" y="116"/>
                  </a:lnTo>
                  <a:lnTo>
                    <a:pt x="44" y="116"/>
                  </a:lnTo>
                  <a:lnTo>
                    <a:pt x="44" y="114"/>
                  </a:lnTo>
                  <a:lnTo>
                    <a:pt x="42" y="114"/>
                  </a:lnTo>
                  <a:lnTo>
                    <a:pt x="42" y="116"/>
                  </a:lnTo>
                  <a:lnTo>
                    <a:pt x="42" y="114"/>
                  </a:lnTo>
                  <a:lnTo>
                    <a:pt x="40" y="114"/>
                  </a:lnTo>
                  <a:lnTo>
                    <a:pt x="40" y="116"/>
                  </a:lnTo>
                  <a:lnTo>
                    <a:pt x="40" y="114"/>
                  </a:lnTo>
                  <a:lnTo>
                    <a:pt x="42" y="114"/>
                  </a:lnTo>
                  <a:lnTo>
                    <a:pt x="40" y="114"/>
                  </a:lnTo>
                  <a:lnTo>
                    <a:pt x="40" y="112"/>
                  </a:lnTo>
                  <a:lnTo>
                    <a:pt x="40" y="114"/>
                  </a:lnTo>
                  <a:lnTo>
                    <a:pt x="39" y="114"/>
                  </a:lnTo>
                  <a:lnTo>
                    <a:pt x="39" y="112"/>
                  </a:lnTo>
                  <a:lnTo>
                    <a:pt x="39" y="110"/>
                  </a:lnTo>
                  <a:lnTo>
                    <a:pt x="37" y="110"/>
                  </a:lnTo>
                  <a:lnTo>
                    <a:pt x="37" y="112"/>
                  </a:lnTo>
                  <a:lnTo>
                    <a:pt x="39" y="112"/>
                  </a:lnTo>
                  <a:lnTo>
                    <a:pt x="37" y="112"/>
                  </a:lnTo>
                  <a:lnTo>
                    <a:pt x="37" y="110"/>
                  </a:lnTo>
                  <a:lnTo>
                    <a:pt x="37" y="112"/>
                  </a:lnTo>
                  <a:lnTo>
                    <a:pt x="37" y="110"/>
                  </a:lnTo>
                  <a:lnTo>
                    <a:pt x="37" y="112"/>
                  </a:lnTo>
                  <a:lnTo>
                    <a:pt x="39" y="112"/>
                  </a:lnTo>
                  <a:lnTo>
                    <a:pt x="37" y="112"/>
                  </a:lnTo>
                  <a:lnTo>
                    <a:pt x="37" y="114"/>
                  </a:lnTo>
                  <a:lnTo>
                    <a:pt x="37" y="112"/>
                  </a:lnTo>
                  <a:lnTo>
                    <a:pt x="37" y="110"/>
                  </a:lnTo>
                  <a:lnTo>
                    <a:pt x="37" y="108"/>
                  </a:lnTo>
                  <a:lnTo>
                    <a:pt x="37" y="110"/>
                  </a:lnTo>
                  <a:lnTo>
                    <a:pt x="35" y="110"/>
                  </a:lnTo>
                  <a:lnTo>
                    <a:pt x="35" y="108"/>
                  </a:lnTo>
                  <a:lnTo>
                    <a:pt x="37" y="108"/>
                  </a:lnTo>
                  <a:lnTo>
                    <a:pt x="37" y="106"/>
                  </a:lnTo>
                  <a:lnTo>
                    <a:pt x="39" y="106"/>
                  </a:lnTo>
                  <a:lnTo>
                    <a:pt x="39" y="105"/>
                  </a:lnTo>
                  <a:lnTo>
                    <a:pt x="40" y="105"/>
                  </a:lnTo>
                  <a:lnTo>
                    <a:pt x="42" y="103"/>
                  </a:lnTo>
                  <a:lnTo>
                    <a:pt x="44" y="103"/>
                  </a:lnTo>
                  <a:lnTo>
                    <a:pt x="42" y="103"/>
                  </a:lnTo>
                  <a:lnTo>
                    <a:pt x="42" y="101"/>
                  </a:lnTo>
                  <a:lnTo>
                    <a:pt x="40" y="101"/>
                  </a:lnTo>
                  <a:lnTo>
                    <a:pt x="39" y="101"/>
                  </a:lnTo>
                  <a:lnTo>
                    <a:pt x="37" y="101"/>
                  </a:lnTo>
                  <a:lnTo>
                    <a:pt x="35" y="101"/>
                  </a:lnTo>
                  <a:lnTo>
                    <a:pt x="33" y="101"/>
                  </a:lnTo>
                  <a:lnTo>
                    <a:pt x="33" y="103"/>
                  </a:lnTo>
                  <a:lnTo>
                    <a:pt x="31" y="103"/>
                  </a:lnTo>
                  <a:lnTo>
                    <a:pt x="29" y="103"/>
                  </a:lnTo>
                  <a:lnTo>
                    <a:pt x="29" y="101"/>
                  </a:lnTo>
                  <a:lnTo>
                    <a:pt x="28" y="101"/>
                  </a:lnTo>
                  <a:lnTo>
                    <a:pt x="26" y="101"/>
                  </a:lnTo>
                  <a:lnTo>
                    <a:pt x="26" y="103"/>
                  </a:lnTo>
                  <a:lnTo>
                    <a:pt x="24" y="103"/>
                  </a:lnTo>
                  <a:lnTo>
                    <a:pt x="22" y="103"/>
                  </a:lnTo>
                  <a:lnTo>
                    <a:pt x="22" y="101"/>
                  </a:lnTo>
                  <a:lnTo>
                    <a:pt x="24" y="101"/>
                  </a:lnTo>
                  <a:lnTo>
                    <a:pt x="22" y="101"/>
                  </a:lnTo>
                  <a:lnTo>
                    <a:pt x="20" y="101"/>
                  </a:lnTo>
                  <a:lnTo>
                    <a:pt x="18" y="101"/>
                  </a:lnTo>
                  <a:lnTo>
                    <a:pt x="17" y="101"/>
                  </a:lnTo>
                  <a:lnTo>
                    <a:pt x="17" y="103"/>
                  </a:lnTo>
                  <a:lnTo>
                    <a:pt x="18" y="103"/>
                  </a:lnTo>
                  <a:lnTo>
                    <a:pt x="18" y="105"/>
                  </a:lnTo>
                  <a:lnTo>
                    <a:pt x="18" y="106"/>
                  </a:lnTo>
                  <a:lnTo>
                    <a:pt x="17" y="106"/>
                  </a:lnTo>
                  <a:lnTo>
                    <a:pt x="17" y="105"/>
                  </a:lnTo>
                  <a:lnTo>
                    <a:pt x="17" y="103"/>
                  </a:lnTo>
                  <a:lnTo>
                    <a:pt x="15" y="103"/>
                  </a:lnTo>
                  <a:lnTo>
                    <a:pt x="13" y="101"/>
                  </a:lnTo>
                  <a:lnTo>
                    <a:pt x="11" y="101"/>
                  </a:lnTo>
                  <a:lnTo>
                    <a:pt x="13" y="101"/>
                  </a:lnTo>
                  <a:lnTo>
                    <a:pt x="13" y="99"/>
                  </a:lnTo>
                  <a:lnTo>
                    <a:pt x="11" y="99"/>
                  </a:lnTo>
                  <a:lnTo>
                    <a:pt x="11" y="97"/>
                  </a:lnTo>
                  <a:lnTo>
                    <a:pt x="13" y="95"/>
                  </a:lnTo>
                  <a:lnTo>
                    <a:pt x="11" y="95"/>
                  </a:lnTo>
                  <a:lnTo>
                    <a:pt x="11" y="94"/>
                  </a:lnTo>
                  <a:lnTo>
                    <a:pt x="11" y="92"/>
                  </a:lnTo>
                  <a:lnTo>
                    <a:pt x="11" y="94"/>
                  </a:lnTo>
                  <a:lnTo>
                    <a:pt x="11" y="92"/>
                  </a:lnTo>
                  <a:lnTo>
                    <a:pt x="9" y="92"/>
                  </a:lnTo>
                  <a:lnTo>
                    <a:pt x="9" y="90"/>
                  </a:lnTo>
                  <a:lnTo>
                    <a:pt x="11" y="90"/>
                  </a:lnTo>
                  <a:lnTo>
                    <a:pt x="11" y="88"/>
                  </a:lnTo>
                  <a:lnTo>
                    <a:pt x="11" y="86"/>
                  </a:lnTo>
                  <a:lnTo>
                    <a:pt x="11" y="85"/>
                  </a:lnTo>
                  <a:lnTo>
                    <a:pt x="11" y="83"/>
                  </a:lnTo>
                  <a:lnTo>
                    <a:pt x="13" y="81"/>
                  </a:lnTo>
                  <a:lnTo>
                    <a:pt x="15" y="79"/>
                  </a:lnTo>
                  <a:lnTo>
                    <a:pt x="15" y="77"/>
                  </a:lnTo>
                  <a:lnTo>
                    <a:pt x="17" y="77"/>
                  </a:lnTo>
                  <a:lnTo>
                    <a:pt x="17" y="75"/>
                  </a:lnTo>
                  <a:lnTo>
                    <a:pt x="15" y="75"/>
                  </a:lnTo>
                  <a:lnTo>
                    <a:pt x="15" y="74"/>
                  </a:lnTo>
                  <a:lnTo>
                    <a:pt x="17" y="74"/>
                  </a:lnTo>
                  <a:lnTo>
                    <a:pt x="17" y="72"/>
                  </a:lnTo>
                  <a:lnTo>
                    <a:pt x="17" y="70"/>
                  </a:lnTo>
                  <a:lnTo>
                    <a:pt x="18" y="68"/>
                  </a:lnTo>
                  <a:lnTo>
                    <a:pt x="18" y="66"/>
                  </a:lnTo>
                  <a:lnTo>
                    <a:pt x="18" y="64"/>
                  </a:lnTo>
                  <a:lnTo>
                    <a:pt x="17" y="64"/>
                  </a:lnTo>
                  <a:lnTo>
                    <a:pt x="17" y="63"/>
                  </a:lnTo>
                  <a:lnTo>
                    <a:pt x="18" y="63"/>
                  </a:lnTo>
                  <a:lnTo>
                    <a:pt x="18" y="64"/>
                  </a:lnTo>
                  <a:lnTo>
                    <a:pt x="20" y="64"/>
                  </a:lnTo>
                  <a:lnTo>
                    <a:pt x="20" y="66"/>
                  </a:lnTo>
                  <a:lnTo>
                    <a:pt x="20" y="68"/>
                  </a:lnTo>
                  <a:lnTo>
                    <a:pt x="20" y="70"/>
                  </a:lnTo>
                  <a:lnTo>
                    <a:pt x="22" y="70"/>
                  </a:lnTo>
                  <a:lnTo>
                    <a:pt x="22" y="72"/>
                  </a:lnTo>
                  <a:lnTo>
                    <a:pt x="22" y="74"/>
                  </a:lnTo>
                  <a:lnTo>
                    <a:pt x="20" y="74"/>
                  </a:lnTo>
                  <a:lnTo>
                    <a:pt x="22" y="74"/>
                  </a:lnTo>
                  <a:lnTo>
                    <a:pt x="20" y="72"/>
                  </a:lnTo>
                  <a:lnTo>
                    <a:pt x="22" y="72"/>
                  </a:lnTo>
                  <a:lnTo>
                    <a:pt x="20" y="72"/>
                  </a:lnTo>
                  <a:lnTo>
                    <a:pt x="20" y="70"/>
                  </a:lnTo>
                  <a:lnTo>
                    <a:pt x="20" y="72"/>
                  </a:lnTo>
                  <a:lnTo>
                    <a:pt x="20" y="74"/>
                  </a:lnTo>
                  <a:lnTo>
                    <a:pt x="18" y="74"/>
                  </a:lnTo>
                  <a:lnTo>
                    <a:pt x="20" y="75"/>
                  </a:lnTo>
                  <a:lnTo>
                    <a:pt x="22" y="75"/>
                  </a:lnTo>
                  <a:lnTo>
                    <a:pt x="24" y="75"/>
                  </a:lnTo>
                  <a:lnTo>
                    <a:pt x="26" y="75"/>
                  </a:lnTo>
                  <a:lnTo>
                    <a:pt x="28" y="75"/>
                  </a:lnTo>
                  <a:lnTo>
                    <a:pt x="29" y="75"/>
                  </a:lnTo>
                  <a:lnTo>
                    <a:pt x="31" y="75"/>
                  </a:lnTo>
                  <a:lnTo>
                    <a:pt x="31" y="74"/>
                  </a:lnTo>
                  <a:lnTo>
                    <a:pt x="33" y="74"/>
                  </a:lnTo>
                  <a:lnTo>
                    <a:pt x="35" y="74"/>
                  </a:lnTo>
                  <a:lnTo>
                    <a:pt x="35" y="75"/>
                  </a:lnTo>
                  <a:lnTo>
                    <a:pt x="35" y="74"/>
                  </a:lnTo>
                  <a:lnTo>
                    <a:pt x="35" y="75"/>
                  </a:lnTo>
                  <a:lnTo>
                    <a:pt x="37" y="75"/>
                  </a:lnTo>
                  <a:lnTo>
                    <a:pt x="39" y="75"/>
                  </a:lnTo>
                  <a:lnTo>
                    <a:pt x="40" y="75"/>
                  </a:lnTo>
                  <a:lnTo>
                    <a:pt x="40" y="74"/>
                  </a:lnTo>
                  <a:lnTo>
                    <a:pt x="42" y="74"/>
                  </a:lnTo>
                  <a:lnTo>
                    <a:pt x="42" y="72"/>
                  </a:lnTo>
                  <a:lnTo>
                    <a:pt x="42" y="74"/>
                  </a:lnTo>
                  <a:lnTo>
                    <a:pt x="40" y="72"/>
                  </a:lnTo>
                  <a:lnTo>
                    <a:pt x="42" y="72"/>
                  </a:lnTo>
                  <a:lnTo>
                    <a:pt x="42" y="70"/>
                  </a:lnTo>
                  <a:lnTo>
                    <a:pt x="44" y="70"/>
                  </a:lnTo>
                  <a:lnTo>
                    <a:pt x="42" y="70"/>
                  </a:lnTo>
                  <a:lnTo>
                    <a:pt x="44" y="70"/>
                  </a:lnTo>
                  <a:lnTo>
                    <a:pt x="42" y="70"/>
                  </a:lnTo>
                  <a:lnTo>
                    <a:pt x="44" y="70"/>
                  </a:lnTo>
                  <a:lnTo>
                    <a:pt x="42" y="70"/>
                  </a:lnTo>
                  <a:lnTo>
                    <a:pt x="42" y="72"/>
                  </a:lnTo>
                  <a:lnTo>
                    <a:pt x="44" y="72"/>
                  </a:lnTo>
                  <a:lnTo>
                    <a:pt x="44" y="74"/>
                  </a:lnTo>
                  <a:lnTo>
                    <a:pt x="44" y="75"/>
                  </a:lnTo>
                  <a:lnTo>
                    <a:pt x="46" y="77"/>
                  </a:lnTo>
                  <a:lnTo>
                    <a:pt x="46" y="79"/>
                  </a:lnTo>
                  <a:lnTo>
                    <a:pt x="48" y="79"/>
                  </a:lnTo>
                  <a:lnTo>
                    <a:pt x="50" y="79"/>
                  </a:lnTo>
                  <a:lnTo>
                    <a:pt x="51" y="79"/>
                  </a:lnTo>
                  <a:lnTo>
                    <a:pt x="53" y="79"/>
                  </a:lnTo>
                  <a:lnTo>
                    <a:pt x="55" y="77"/>
                  </a:lnTo>
                  <a:lnTo>
                    <a:pt x="57" y="77"/>
                  </a:lnTo>
                  <a:lnTo>
                    <a:pt x="59" y="77"/>
                  </a:lnTo>
                  <a:lnTo>
                    <a:pt x="59" y="75"/>
                  </a:lnTo>
                  <a:lnTo>
                    <a:pt x="60" y="75"/>
                  </a:lnTo>
                  <a:lnTo>
                    <a:pt x="60" y="77"/>
                  </a:lnTo>
                  <a:lnTo>
                    <a:pt x="62" y="77"/>
                  </a:lnTo>
                  <a:lnTo>
                    <a:pt x="64" y="77"/>
                  </a:lnTo>
                  <a:lnTo>
                    <a:pt x="66" y="77"/>
                  </a:lnTo>
                  <a:lnTo>
                    <a:pt x="68" y="77"/>
                  </a:lnTo>
                  <a:lnTo>
                    <a:pt x="70" y="77"/>
                  </a:lnTo>
                  <a:lnTo>
                    <a:pt x="71" y="77"/>
                  </a:lnTo>
                  <a:lnTo>
                    <a:pt x="73" y="77"/>
                  </a:lnTo>
                  <a:lnTo>
                    <a:pt x="75" y="77"/>
                  </a:lnTo>
                  <a:lnTo>
                    <a:pt x="75" y="75"/>
                  </a:lnTo>
                  <a:lnTo>
                    <a:pt x="77" y="75"/>
                  </a:lnTo>
                  <a:lnTo>
                    <a:pt x="79" y="75"/>
                  </a:lnTo>
                  <a:lnTo>
                    <a:pt x="77" y="75"/>
                  </a:lnTo>
                  <a:lnTo>
                    <a:pt x="79" y="74"/>
                  </a:lnTo>
                  <a:lnTo>
                    <a:pt x="77" y="74"/>
                  </a:lnTo>
                  <a:lnTo>
                    <a:pt x="75" y="74"/>
                  </a:lnTo>
                  <a:lnTo>
                    <a:pt x="73" y="74"/>
                  </a:lnTo>
                  <a:lnTo>
                    <a:pt x="71" y="74"/>
                  </a:lnTo>
                  <a:lnTo>
                    <a:pt x="70" y="74"/>
                  </a:lnTo>
                  <a:lnTo>
                    <a:pt x="70" y="75"/>
                  </a:lnTo>
                  <a:lnTo>
                    <a:pt x="68" y="75"/>
                  </a:lnTo>
                  <a:lnTo>
                    <a:pt x="70" y="75"/>
                  </a:lnTo>
                  <a:lnTo>
                    <a:pt x="70" y="74"/>
                  </a:lnTo>
                  <a:lnTo>
                    <a:pt x="70" y="72"/>
                  </a:lnTo>
                  <a:lnTo>
                    <a:pt x="68" y="72"/>
                  </a:lnTo>
                  <a:lnTo>
                    <a:pt x="68" y="70"/>
                  </a:lnTo>
                  <a:lnTo>
                    <a:pt x="70" y="70"/>
                  </a:lnTo>
                  <a:lnTo>
                    <a:pt x="68" y="70"/>
                  </a:lnTo>
                  <a:lnTo>
                    <a:pt x="70" y="70"/>
                  </a:lnTo>
                  <a:lnTo>
                    <a:pt x="71" y="72"/>
                  </a:lnTo>
                  <a:lnTo>
                    <a:pt x="71" y="74"/>
                  </a:lnTo>
                  <a:lnTo>
                    <a:pt x="73" y="74"/>
                  </a:lnTo>
                  <a:lnTo>
                    <a:pt x="75" y="74"/>
                  </a:lnTo>
                  <a:lnTo>
                    <a:pt x="77" y="74"/>
                  </a:lnTo>
                  <a:lnTo>
                    <a:pt x="77" y="72"/>
                  </a:lnTo>
                  <a:lnTo>
                    <a:pt x="77" y="74"/>
                  </a:lnTo>
                  <a:lnTo>
                    <a:pt x="77" y="72"/>
                  </a:lnTo>
                  <a:lnTo>
                    <a:pt x="77" y="74"/>
                  </a:lnTo>
                  <a:lnTo>
                    <a:pt x="77" y="72"/>
                  </a:lnTo>
                  <a:lnTo>
                    <a:pt x="79" y="72"/>
                  </a:lnTo>
                  <a:lnTo>
                    <a:pt x="81" y="72"/>
                  </a:lnTo>
                  <a:lnTo>
                    <a:pt x="81" y="70"/>
                  </a:lnTo>
                  <a:lnTo>
                    <a:pt x="82" y="70"/>
                  </a:lnTo>
                  <a:lnTo>
                    <a:pt x="84" y="70"/>
                  </a:lnTo>
                  <a:lnTo>
                    <a:pt x="84" y="68"/>
                  </a:lnTo>
                  <a:lnTo>
                    <a:pt x="84" y="66"/>
                  </a:lnTo>
                  <a:lnTo>
                    <a:pt x="84" y="64"/>
                  </a:lnTo>
                  <a:lnTo>
                    <a:pt x="82" y="64"/>
                  </a:lnTo>
                  <a:lnTo>
                    <a:pt x="82" y="63"/>
                  </a:lnTo>
                  <a:lnTo>
                    <a:pt x="82" y="64"/>
                  </a:lnTo>
                  <a:lnTo>
                    <a:pt x="84" y="64"/>
                  </a:lnTo>
                  <a:lnTo>
                    <a:pt x="86" y="64"/>
                  </a:lnTo>
                  <a:lnTo>
                    <a:pt x="84" y="64"/>
                  </a:lnTo>
                  <a:lnTo>
                    <a:pt x="84" y="63"/>
                  </a:lnTo>
                  <a:lnTo>
                    <a:pt x="84" y="61"/>
                  </a:lnTo>
                  <a:lnTo>
                    <a:pt x="82" y="61"/>
                  </a:lnTo>
                  <a:lnTo>
                    <a:pt x="81" y="61"/>
                  </a:lnTo>
                  <a:lnTo>
                    <a:pt x="81" y="59"/>
                  </a:lnTo>
                  <a:lnTo>
                    <a:pt x="79" y="59"/>
                  </a:lnTo>
                  <a:lnTo>
                    <a:pt x="79" y="57"/>
                  </a:lnTo>
                  <a:lnTo>
                    <a:pt x="77" y="57"/>
                  </a:lnTo>
                  <a:lnTo>
                    <a:pt x="75" y="57"/>
                  </a:lnTo>
                  <a:lnTo>
                    <a:pt x="77" y="57"/>
                  </a:lnTo>
                  <a:lnTo>
                    <a:pt x="77" y="55"/>
                  </a:lnTo>
                  <a:lnTo>
                    <a:pt x="75" y="55"/>
                  </a:lnTo>
                  <a:lnTo>
                    <a:pt x="73" y="55"/>
                  </a:lnTo>
                  <a:lnTo>
                    <a:pt x="73" y="53"/>
                  </a:lnTo>
                  <a:lnTo>
                    <a:pt x="71" y="53"/>
                  </a:lnTo>
                  <a:lnTo>
                    <a:pt x="70" y="53"/>
                  </a:lnTo>
                  <a:lnTo>
                    <a:pt x="68" y="53"/>
                  </a:lnTo>
                  <a:lnTo>
                    <a:pt x="68" y="52"/>
                  </a:lnTo>
                  <a:lnTo>
                    <a:pt x="66" y="52"/>
                  </a:lnTo>
                  <a:lnTo>
                    <a:pt x="64" y="52"/>
                  </a:lnTo>
                  <a:lnTo>
                    <a:pt x="64" y="50"/>
                  </a:lnTo>
                  <a:lnTo>
                    <a:pt x="62" y="50"/>
                  </a:lnTo>
                  <a:lnTo>
                    <a:pt x="62" y="48"/>
                  </a:lnTo>
                  <a:lnTo>
                    <a:pt x="60" y="48"/>
                  </a:lnTo>
                  <a:lnTo>
                    <a:pt x="60" y="46"/>
                  </a:lnTo>
                  <a:lnTo>
                    <a:pt x="59" y="46"/>
                  </a:lnTo>
                  <a:lnTo>
                    <a:pt x="59" y="44"/>
                  </a:lnTo>
                  <a:lnTo>
                    <a:pt x="57" y="44"/>
                  </a:lnTo>
                  <a:lnTo>
                    <a:pt x="57" y="42"/>
                  </a:lnTo>
                  <a:lnTo>
                    <a:pt x="57" y="41"/>
                  </a:lnTo>
                  <a:lnTo>
                    <a:pt x="57" y="39"/>
                  </a:lnTo>
                  <a:lnTo>
                    <a:pt x="57" y="37"/>
                  </a:lnTo>
                  <a:lnTo>
                    <a:pt x="57" y="35"/>
                  </a:lnTo>
                  <a:lnTo>
                    <a:pt x="55" y="35"/>
                  </a:lnTo>
                  <a:lnTo>
                    <a:pt x="55" y="33"/>
                  </a:lnTo>
                  <a:lnTo>
                    <a:pt x="53" y="33"/>
                  </a:lnTo>
                  <a:lnTo>
                    <a:pt x="53" y="32"/>
                  </a:lnTo>
                  <a:lnTo>
                    <a:pt x="53" y="30"/>
                  </a:lnTo>
                  <a:lnTo>
                    <a:pt x="53" y="28"/>
                  </a:lnTo>
                  <a:lnTo>
                    <a:pt x="53" y="26"/>
                  </a:lnTo>
                  <a:lnTo>
                    <a:pt x="51" y="26"/>
                  </a:lnTo>
                  <a:lnTo>
                    <a:pt x="50" y="24"/>
                  </a:lnTo>
                  <a:lnTo>
                    <a:pt x="48" y="24"/>
                  </a:lnTo>
                  <a:lnTo>
                    <a:pt x="46" y="24"/>
                  </a:lnTo>
                  <a:lnTo>
                    <a:pt x="44" y="24"/>
                  </a:lnTo>
                  <a:lnTo>
                    <a:pt x="42" y="24"/>
                  </a:lnTo>
                  <a:lnTo>
                    <a:pt x="40" y="24"/>
                  </a:lnTo>
                  <a:lnTo>
                    <a:pt x="39" y="24"/>
                  </a:lnTo>
                  <a:lnTo>
                    <a:pt x="37" y="24"/>
                  </a:lnTo>
                  <a:lnTo>
                    <a:pt x="35" y="24"/>
                  </a:lnTo>
                  <a:lnTo>
                    <a:pt x="35" y="26"/>
                  </a:lnTo>
                  <a:lnTo>
                    <a:pt x="33" y="26"/>
                  </a:lnTo>
                  <a:lnTo>
                    <a:pt x="31" y="26"/>
                  </a:lnTo>
                  <a:lnTo>
                    <a:pt x="29" y="26"/>
                  </a:lnTo>
                  <a:lnTo>
                    <a:pt x="28" y="26"/>
                  </a:lnTo>
                  <a:lnTo>
                    <a:pt x="26" y="26"/>
                  </a:lnTo>
                  <a:lnTo>
                    <a:pt x="24" y="26"/>
                  </a:lnTo>
                  <a:lnTo>
                    <a:pt x="24" y="28"/>
                  </a:lnTo>
                  <a:lnTo>
                    <a:pt x="22" y="28"/>
                  </a:lnTo>
                  <a:lnTo>
                    <a:pt x="20" y="28"/>
                  </a:lnTo>
                  <a:lnTo>
                    <a:pt x="20" y="30"/>
                  </a:lnTo>
                  <a:lnTo>
                    <a:pt x="18" y="30"/>
                  </a:lnTo>
                  <a:lnTo>
                    <a:pt x="18" y="32"/>
                  </a:lnTo>
                  <a:lnTo>
                    <a:pt x="17" y="32"/>
                  </a:lnTo>
                  <a:lnTo>
                    <a:pt x="17" y="33"/>
                  </a:lnTo>
                  <a:lnTo>
                    <a:pt x="15" y="35"/>
                  </a:lnTo>
                  <a:lnTo>
                    <a:pt x="15" y="37"/>
                  </a:lnTo>
                  <a:lnTo>
                    <a:pt x="13" y="37"/>
                  </a:lnTo>
                  <a:lnTo>
                    <a:pt x="13" y="39"/>
                  </a:lnTo>
                  <a:lnTo>
                    <a:pt x="11" y="39"/>
                  </a:lnTo>
                  <a:lnTo>
                    <a:pt x="11" y="41"/>
                  </a:lnTo>
                  <a:lnTo>
                    <a:pt x="13" y="41"/>
                  </a:lnTo>
                  <a:lnTo>
                    <a:pt x="13" y="42"/>
                  </a:lnTo>
                  <a:lnTo>
                    <a:pt x="11" y="42"/>
                  </a:lnTo>
                  <a:lnTo>
                    <a:pt x="11" y="44"/>
                  </a:lnTo>
                  <a:lnTo>
                    <a:pt x="13" y="44"/>
                  </a:lnTo>
                  <a:lnTo>
                    <a:pt x="15" y="44"/>
                  </a:lnTo>
                  <a:lnTo>
                    <a:pt x="15" y="42"/>
                  </a:lnTo>
                  <a:lnTo>
                    <a:pt x="15" y="41"/>
                  </a:lnTo>
                  <a:lnTo>
                    <a:pt x="17" y="41"/>
                  </a:lnTo>
                  <a:lnTo>
                    <a:pt x="17" y="42"/>
                  </a:lnTo>
                  <a:lnTo>
                    <a:pt x="15" y="42"/>
                  </a:lnTo>
                  <a:lnTo>
                    <a:pt x="17" y="44"/>
                  </a:lnTo>
                  <a:lnTo>
                    <a:pt x="15" y="44"/>
                  </a:lnTo>
                  <a:lnTo>
                    <a:pt x="15" y="46"/>
                  </a:lnTo>
                  <a:lnTo>
                    <a:pt x="15" y="48"/>
                  </a:lnTo>
                  <a:lnTo>
                    <a:pt x="15" y="50"/>
                  </a:lnTo>
                  <a:lnTo>
                    <a:pt x="13" y="52"/>
                  </a:lnTo>
                  <a:lnTo>
                    <a:pt x="13" y="53"/>
                  </a:lnTo>
                  <a:lnTo>
                    <a:pt x="15" y="53"/>
                  </a:lnTo>
                  <a:lnTo>
                    <a:pt x="15" y="55"/>
                  </a:lnTo>
                  <a:lnTo>
                    <a:pt x="15" y="57"/>
                  </a:lnTo>
                  <a:lnTo>
                    <a:pt x="15" y="59"/>
                  </a:lnTo>
                  <a:lnTo>
                    <a:pt x="17" y="59"/>
                  </a:lnTo>
                  <a:lnTo>
                    <a:pt x="17" y="61"/>
                  </a:lnTo>
                  <a:lnTo>
                    <a:pt x="17" y="63"/>
                  </a:lnTo>
                  <a:lnTo>
                    <a:pt x="17" y="61"/>
                  </a:lnTo>
                  <a:lnTo>
                    <a:pt x="17" y="63"/>
                  </a:lnTo>
                  <a:lnTo>
                    <a:pt x="17" y="64"/>
                  </a:lnTo>
                  <a:lnTo>
                    <a:pt x="18" y="64"/>
                  </a:lnTo>
                  <a:lnTo>
                    <a:pt x="17" y="64"/>
                  </a:lnTo>
                  <a:lnTo>
                    <a:pt x="18" y="64"/>
                  </a:lnTo>
                  <a:lnTo>
                    <a:pt x="17" y="64"/>
                  </a:lnTo>
                  <a:lnTo>
                    <a:pt x="17" y="63"/>
                  </a:lnTo>
                  <a:lnTo>
                    <a:pt x="15" y="63"/>
                  </a:lnTo>
                  <a:lnTo>
                    <a:pt x="15" y="61"/>
                  </a:lnTo>
                  <a:lnTo>
                    <a:pt x="15" y="59"/>
                  </a:lnTo>
                  <a:lnTo>
                    <a:pt x="15" y="57"/>
                  </a:lnTo>
                  <a:lnTo>
                    <a:pt x="15" y="55"/>
                  </a:lnTo>
                  <a:lnTo>
                    <a:pt x="13" y="53"/>
                  </a:lnTo>
                  <a:lnTo>
                    <a:pt x="13" y="52"/>
                  </a:lnTo>
                  <a:lnTo>
                    <a:pt x="11" y="52"/>
                  </a:lnTo>
                  <a:lnTo>
                    <a:pt x="11" y="50"/>
                  </a:lnTo>
                  <a:lnTo>
                    <a:pt x="9" y="50"/>
                  </a:lnTo>
                  <a:lnTo>
                    <a:pt x="9" y="48"/>
                  </a:lnTo>
                  <a:lnTo>
                    <a:pt x="8" y="48"/>
                  </a:lnTo>
                  <a:lnTo>
                    <a:pt x="6" y="48"/>
                  </a:lnTo>
                  <a:lnTo>
                    <a:pt x="6" y="46"/>
                  </a:lnTo>
                  <a:lnTo>
                    <a:pt x="4" y="46"/>
                  </a:lnTo>
                  <a:lnTo>
                    <a:pt x="6" y="46"/>
                  </a:lnTo>
                  <a:lnTo>
                    <a:pt x="6" y="44"/>
                  </a:lnTo>
                  <a:lnTo>
                    <a:pt x="6" y="42"/>
                  </a:lnTo>
                  <a:lnTo>
                    <a:pt x="6" y="41"/>
                  </a:lnTo>
                  <a:lnTo>
                    <a:pt x="4" y="41"/>
                  </a:lnTo>
                  <a:lnTo>
                    <a:pt x="4" y="39"/>
                  </a:lnTo>
                  <a:lnTo>
                    <a:pt x="2" y="39"/>
                  </a:lnTo>
                  <a:lnTo>
                    <a:pt x="0" y="39"/>
                  </a:lnTo>
                  <a:lnTo>
                    <a:pt x="9" y="32"/>
                  </a:lnTo>
                  <a:lnTo>
                    <a:pt x="18" y="26"/>
                  </a:lnTo>
                  <a:lnTo>
                    <a:pt x="20" y="26"/>
                  </a:lnTo>
                  <a:lnTo>
                    <a:pt x="28" y="22"/>
                  </a:lnTo>
                  <a:lnTo>
                    <a:pt x="31" y="22"/>
                  </a:lnTo>
                  <a:lnTo>
                    <a:pt x="35" y="21"/>
                  </a:lnTo>
                  <a:lnTo>
                    <a:pt x="39" y="21"/>
                  </a:lnTo>
                  <a:lnTo>
                    <a:pt x="40" y="19"/>
                  </a:lnTo>
                  <a:lnTo>
                    <a:pt x="50" y="19"/>
                  </a:lnTo>
                  <a:lnTo>
                    <a:pt x="55" y="17"/>
                  </a:lnTo>
                  <a:lnTo>
                    <a:pt x="57" y="17"/>
                  </a:lnTo>
                  <a:lnTo>
                    <a:pt x="60" y="17"/>
                  </a:lnTo>
                  <a:lnTo>
                    <a:pt x="64" y="17"/>
                  </a:lnTo>
                  <a:lnTo>
                    <a:pt x="68" y="17"/>
                  </a:lnTo>
                  <a:lnTo>
                    <a:pt x="70" y="19"/>
                  </a:lnTo>
                  <a:lnTo>
                    <a:pt x="77" y="24"/>
                  </a:lnTo>
                  <a:lnTo>
                    <a:pt x="81" y="26"/>
                  </a:lnTo>
                  <a:lnTo>
                    <a:pt x="82" y="26"/>
                  </a:lnTo>
                  <a:lnTo>
                    <a:pt x="84" y="28"/>
                  </a:lnTo>
                  <a:lnTo>
                    <a:pt x="86" y="30"/>
                  </a:lnTo>
                  <a:lnTo>
                    <a:pt x="88" y="30"/>
                  </a:lnTo>
                  <a:lnTo>
                    <a:pt x="88" y="32"/>
                  </a:lnTo>
                  <a:lnTo>
                    <a:pt x="90" y="32"/>
                  </a:lnTo>
                  <a:lnTo>
                    <a:pt x="90" y="33"/>
                  </a:lnTo>
                  <a:lnTo>
                    <a:pt x="90" y="35"/>
                  </a:lnTo>
                  <a:lnTo>
                    <a:pt x="91" y="37"/>
                  </a:lnTo>
                  <a:lnTo>
                    <a:pt x="93" y="39"/>
                  </a:lnTo>
                  <a:lnTo>
                    <a:pt x="93" y="41"/>
                  </a:lnTo>
                  <a:lnTo>
                    <a:pt x="95" y="41"/>
                  </a:lnTo>
                  <a:lnTo>
                    <a:pt x="95" y="42"/>
                  </a:lnTo>
                  <a:lnTo>
                    <a:pt x="97" y="44"/>
                  </a:lnTo>
                  <a:lnTo>
                    <a:pt x="99" y="46"/>
                  </a:lnTo>
                  <a:lnTo>
                    <a:pt x="101" y="48"/>
                  </a:lnTo>
                  <a:lnTo>
                    <a:pt x="101" y="50"/>
                  </a:lnTo>
                  <a:lnTo>
                    <a:pt x="102" y="50"/>
                  </a:lnTo>
                  <a:lnTo>
                    <a:pt x="102" y="52"/>
                  </a:lnTo>
                  <a:lnTo>
                    <a:pt x="104" y="52"/>
                  </a:lnTo>
                  <a:lnTo>
                    <a:pt x="104" y="53"/>
                  </a:lnTo>
                  <a:lnTo>
                    <a:pt x="106" y="53"/>
                  </a:lnTo>
                  <a:lnTo>
                    <a:pt x="106" y="55"/>
                  </a:lnTo>
                  <a:lnTo>
                    <a:pt x="108" y="55"/>
                  </a:lnTo>
                  <a:lnTo>
                    <a:pt x="110" y="55"/>
                  </a:lnTo>
                  <a:lnTo>
                    <a:pt x="110" y="57"/>
                  </a:lnTo>
                  <a:lnTo>
                    <a:pt x="112" y="57"/>
                  </a:lnTo>
                  <a:lnTo>
                    <a:pt x="112" y="55"/>
                  </a:lnTo>
                  <a:lnTo>
                    <a:pt x="113" y="55"/>
                  </a:lnTo>
                  <a:lnTo>
                    <a:pt x="113" y="57"/>
                  </a:lnTo>
                  <a:lnTo>
                    <a:pt x="113" y="55"/>
                  </a:lnTo>
                  <a:lnTo>
                    <a:pt x="115" y="55"/>
                  </a:lnTo>
                  <a:lnTo>
                    <a:pt x="117" y="55"/>
                  </a:lnTo>
                  <a:lnTo>
                    <a:pt x="119" y="55"/>
                  </a:lnTo>
                  <a:lnTo>
                    <a:pt x="117" y="55"/>
                  </a:lnTo>
                  <a:lnTo>
                    <a:pt x="119" y="55"/>
                  </a:lnTo>
                  <a:lnTo>
                    <a:pt x="121" y="55"/>
                  </a:lnTo>
                  <a:lnTo>
                    <a:pt x="123" y="53"/>
                  </a:lnTo>
                  <a:lnTo>
                    <a:pt x="124" y="53"/>
                  </a:lnTo>
                  <a:lnTo>
                    <a:pt x="128" y="53"/>
                  </a:lnTo>
                  <a:lnTo>
                    <a:pt x="133" y="53"/>
                  </a:lnTo>
                  <a:lnTo>
                    <a:pt x="144" y="55"/>
                  </a:lnTo>
                  <a:lnTo>
                    <a:pt x="146" y="55"/>
                  </a:lnTo>
                  <a:lnTo>
                    <a:pt x="150" y="55"/>
                  </a:lnTo>
                  <a:lnTo>
                    <a:pt x="157" y="55"/>
                  </a:lnTo>
                  <a:lnTo>
                    <a:pt x="163" y="57"/>
                  </a:lnTo>
                  <a:lnTo>
                    <a:pt x="164" y="57"/>
                  </a:lnTo>
                  <a:lnTo>
                    <a:pt x="166" y="57"/>
                  </a:lnTo>
                  <a:lnTo>
                    <a:pt x="166" y="55"/>
                  </a:lnTo>
                  <a:lnTo>
                    <a:pt x="166" y="53"/>
                  </a:lnTo>
                  <a:lnTo>
                    <a:pt x="168" y="53"/>
                  </a:lnTo>
                  <a:lnTo>
                    <a:pt x="170" y="53"/>
                  </a:lnTo>
                  <a:lnTo>
                    <a:pt x="170" y="52"/>
                  </a:lnTo>
                  <a:lnTo>
                    <a:pt x="168" y="52"/>
                  </a:lnTo>
                  <a:lnTo>
                    <a:pt x="168" y="53"/>
                  </a:lnTo>
                  <a:lnTo>
                    <a:pt x="166" y="52"/>
                  </a:lnTo>
                  <a:lnTo>
                    <a:pt x="166" y="50"/>
                  </a:lnTo>
                  <a:lnTo>
                    <a:pt x="164" y="50"/>
                  </a:lnTo>
                  <a:lnTo>
                    <a:pt x="164" y="48"/>
                  </a:lnTo>
                  <a:lnTo>
                    <a:pt x="166" y="48"/>
                  </a:lnTo>
                  <a:lnTo>
                    <a:pt x="164" y="48"/>
                  </a:lnTo>
                  <a:lnTo>
                    <a:pt x="164" y="46"/>
                  </a:lnTo>
                  <a:lnTo>
                    <a:pt x="163" y="42"/>
                  </a:lnTo>
                  <a:lnTo>
                    <a:pt x="163" y="41"/>
                  </a:lnTo>
                  <a:lnTo>
                    <a:pt x="163" y="39"/>
                  </a:lnTo>
                  <a:lnTo>
                    <a:pt x="163" y="37"/>
                  </a:lnTo>
                  <a:lnTo>
                    <a:pt x="163" y="35"/>
                  </a:lnTo>
                  <a:lnTo>
                    <a:pt x="163" y="33"/>
                  </a:lnTo>
                  <a:lnTo>
                    <a:pt x="164" y="33"/>
                  </a:lnTo>
                  <a:lnTo>
                    <a:pt x="166" y="33"/>
                  </a:lnTo>
                  <a:lnTo>
                    <a:pt x="168" y="33"/>
                  </a:lnTo>
                  <a:lnTo>
                    <a:pt x="168" y="32"/>
                  </a:lnTo>
                  <a:lnTo>
                    <a:pt x="170" y="30"/>
                  </a:lnTo>
                  <a:lnTo>
                    <a:pt x="174" y="26"/>
                  </a:lnTo>
                  <a:lnTo>
                    <a:pt x="174" y="24"/>
                  </a:lnTo>
                  <a:lnTo>
                    <a:pt x="175" y="24"/>
                  </a:lnTo>
                  <a:lnTo>
                    <a:pt x="177" y="24"/>
                  </a:lnTo>
                  <a:lnTo>
                    <a:pt x="179" y="24"/>
                  </a:lnTo>
                  <a:lnTo>
                    <a:pt x="181" y="24"/>
                  </a:lnTo>
                  <a:lnTo>
                    <a:pt x="185" y="24"/>
                  </a:lnTo>
                  <a:lnTo>
                    <a:pt x="186" y="24"/>
                  </a:lnTo>
                  <a:lnTo>
                    <a:pt x="188" y="24"/>
                  </a:lnTo>
                  <a:lnTo>
                    <a:pt x="190" y="24"/>
                  </a:lnTo>
                  <a:lnTo>
                    <a:pt x="192" y="24"/>
                  </a:lnTo>
                  <a:lnTo>
                    <a:pt x="194" y="24"/>
                  </a:lnTo>
                  <a:lnTo>
                    <a:pt x="194" y="22"/>
                  </a:lnTo>
                  <a:lnTo>
                    <a:pt x="194" y="24"/>
                  </a:lnTo>
                  <a:lnTo>
                    <a:pt x="194" y="22"/>
                  </a:lnTo>
                  <a:lnTo>
                    <a:pt x="194" y="21"/>
                  </a:lnTo>
                  <a:lnTo>
                    <a:pt x="196" y="22"/>
                  </a:lnTo>
                  <a:lnTo>
                    <a:pt x="196" y="21"/>
                  </a:lnTo>
                  <a:lnTo>
                    <a:pt x="197" y="17"/>
                  </a:lnTo>
                  <a:lnTo>
                    <a:pt x="197" y="15"/>
                  </a:lnTo>
                  <a:lnTo>
                    <a:pt x="196" y="15"/>
                  </a:lnTo>
                  <a:lnTo>
                    <a:pt x="197" y="15"/>
                  </a:lnTo>
                  <a:lnTo>
                    <a:pt x="197" y="13"/>
                  </a:lnTo>
                  <a:lnTo>
                    <a:pt x="197" y="15"/>
                  </a:lnTo>
                  <a:lnTo>
                    <a:pt x="199" y="13"/>
                  </a:lnTo>
                  <a:lnTo>
                    <a:pt x="199" y="11"/>
                  </a:lnTo>
                  <a:lnTo>
                    <a:pt x="201" y="11"/>
                  </a:lnTo>
                  <a:lnTo>
                    <a:pt x="201" y="10"/>
                  </a:lnTo>
                  <a:lnTo>
                    <a:pt x="201" y="11"/>
                  </a:lnTo>
                  <a:lnTo>
                    <a:pt x="203" y="11"/>
                  </a:lnTo>
                  <a:lnTo>
                    <a:pt x="205" y="11"/>
                  </a:lnTo>
                  <a:lnTo>
                    <a:pt x="205" y="13"/>
                  </a:lnTo>
                  <a:lnTo>
                    <a:pt x="206" y="13"/>
                  </a:lnTo>
                  <a:lnTo>
                    <a:pt x="208" y="13"/>
                  </a:lnTo>
                  <a:lnTo>
                    <a:pt x="210" y="13"/>
                  </a:lnTo>
                  <a:lnTo>
                    <a:pt x="212" y="13"/>
                  </a:lnTo>
                  <a:lnTo>
                    <a:pt x="212" y="15"/>
                  </a:lnTo>
                  <a:lnTo>
                    <a:pt x="214" y="15"/>
                  </a:lnTo>
                  <a:lnTo>
                    <a:pt x="214" y="17"/>
                  </a:lnTo>
                  <a:lnTo>
                    <a:pt x="214" y="19"/>
                  </a:lnTo>
                  <a:lnTo>
                    <a:pt x="216" y="19"/>
                  </a:lnTo>
                  <a:lnTo>
                    <a:pt x="217" y="19"/>
                  </a:lnTo>
                  <a:lnTo>
                    <a:pt x="217" y="21"/>
                  </a:lnTo>
                  <a:lnTo>
                    <a:pt x="217" y="19"/>
                  </a:lnTo>
                  <a:lnTo>
                    <a:pt x="216" y="17"/>
                  </a:lnTo>
                  <a:lnTo>
                    <a:pt x="214" y="17"/>
                  </a:lnTo>
                  <a:lnTo>
                    <a:pt x="214" y="15"/>
                  </a:lnTo>
                  <a:lnTo>
                    <a:pt x="212" y="13"/>
                  </a:lnTo>
                  <a:lnTo>
                    <a:pt x="210" y="11"/>
                  </a:lnTo>
                  <a:lnTo>
                    <a:pt x="210" y="10"/>
                  </a:lnTo>
                  <a:lnTo>
                    <a:pt x="208" y="10"/>
                  </a:lnTo>
                  <a:lnTo>
                    <a:pt x="206" y="10"/>
                  </a:lnTo>
                  <a:lnTo>
                    <a:pt x="206" y="8"/>
                  </a:lnTo>
                  <a:lnTo>
                    <a:pt x="205" y="8"/>
                  </a:lnTo>
                  <a:lnTo>
                    <a:pt x="206" y="8"/>
                  </a:lnTo>
                  <a:lnTo>
                    <a:pt x="206" y="6"/>
                  </a:lnTo>
                  <a:lnTo>
                    <a:pt x="208" y="6"/>
                  </a:lnTo>
                  <a:lnTo>
                    <a:pt x="210" y="6"/>
                  </a:lnTo>
                  <a:lnTo>
                    <a:pt x="212" y="6"/>
                  </a:lnTo>
                  <a:lnTo>
                    <a:pt x="214" y="6"/>
                  </a:lnTo>
                  <a:lnTo>
                    <a:pt x="216" y="6"/>
                  </a:lnTo>
                  <a:lnTo>
                    <a:pt x="217" y="6"/>
                  </a:lnTo>
                  <a:lnTo>
                    <a:pt x="219" y="6"/>
                  </a:lnTo>
                  <a:lnTo>
                    <a:pt x="221" y="6"/>
                  </a:lnTo>
                  <a:lnTo>
                    <a:pt x="221" y="4"/>
                  </a:lnTo>
                  <a:lnTo>
                    <a:pt x="223" y="4"/>
                  </a:lnTo>
                  <a:lnTo>
                    <a:pt x="221" y="2"/>
                  </a:lnTo>
                  <a:lnTo>
                    <a:pt x="221" y="0"/>
                  </a:lnTo>
                  <a:lnTo>
                    <a:pt x="223" y="0"/>
                  </a:lnTo>
                  <a:close/>
                </a:path>
              </a:pathLst>
            </a:custGeom>
            <a:grpFill/>
            <a:ln w="3175" cap="rnd" cmpd="sng">
              <a:solidFill>
                <a:schemeClr val="bg1"/>
              </a:solidFill>
              <a:prstDash val="solid"/>
              <a:round/>
              <a:headEnd type="none" w="med" len="med"/>
              <a:tailEnd type="none" w="med" len="med"/>
            </a:ln>
            <a:effectLst/>
          </p:spPr>
          <p:txBody>
            <a:bodyPr/>
            <a:lstStyle/>
            <a:p>
              <a:endParaRPr lang="en-US" dirty="0">
                <a:solidFill>
                  <a:srgbClr val="000000"/>
                </a:solidFill>
              </a:endParaRPr>
            </a:p>
          </p:txBody>
        </p:sp>
        <p:sp>
          <p:nvSpPr>
            <p:cNvPr id="177" name="Freeform 176"/>
            <p:cNvSpPr>
              <a:spLocks noEditPoints="1"/>
            </p:cNvSpPr>
            <p:nvPr/>
          </p:nvSpPr>
          <p:spPr bwMode="auto">
            <a:xfrm>
              <a:off x="2574741" y="2414053"/>
              <a:ext cx="83132" cy="128313"/>
            </a:xfrm>
            <a:custGeom>
              <a:avLst/>
              <a:gdLst>
                <a:gd name="T0" fmla="*/ 39 w 46"/>
                <a:gd name="T1" fmla="*/ 67 h 71"/>
                <a:gd name="T2" fmla="*/ 37 w 46"/>
                <a:gd name="T3" fmla="*/ 65 h 71"/>
                <a:gd name="T4" fmla="*/ 37 w 46"/>
                <a:gd name="T5" fmla="*/ 65 h 71"/>
                <a:gd name="T6" fmla="*/ 35 w 46"/>
                <a:gd name="T7" fmla="*/ 65 h 71"/>
                <a:gd name="T8" fmla="*/ 6 w 46"/>
                <a:gd name="T9" fmla="*/ 60 h 71"/>
                <a:gd name="T10" fmla="*/ 4 w 46"/>
                <a:gd name="T11" fmla="*/ 62 h 71"/>
                <a:gd name="T12" fmla="*/ 4 w 46"/>
                <a:gd name="T13" fmla="*/ 69 h 71"/>
                <a:gd name="T14" fmla="*/ 6 w 46"/>
                <a:gd name="T15" fmla="*/ 71 h 71"/>
                <a:gd name="T16" fmla="*/ 4 w 46"/>
                <a:gd name="T17" fmla="*/ 69 h 71"/>
                <a:gd name="T18" fmla="*/ 4 w 46"/>
                <a:gd name="T19" fmla="*/ 65 h 71"/>
                <a:gd name="T20" fmla="*/ 4 w 46"/>
                <a:gd name="T21" fmla="*/ 62 h 71"/>
                <a:gd name="T22" fmla="*/ 6 w 46"/>
                <a:gd name="T23" fmla="*/ 60 h 71"/>
                <a:gd name="T24" fmla="*/ 22 w 46"/>
                <a:gd name="T25" fmla="*/ 56 h 71"/>
                <a:gd name="T26" fmla="*/ 24 w 46"/>
                <a:gd name="T27" fmla="*/ 54 h 71"/>
                <a:gd name="T28" fmla="*/ 24 w 46"/>
                <a:gd name="T29" fmla="*/ 43 h 71"/>
                <a:gd name="T30" fmla="*/ 22 w 46"/>
                <a:gd name="T31" fmla="*/ 45 h 71"/>
                <a:gd name="T32" fmla="*/ 24 w 46"/>
                <a:gd name="T33" fmla="*/ 43 h 71"/>
                <a:gd name="T34" fmla="*/ 24 w 46"/>
                <a:gd name="T35" fmla="*/ 42 h 71"/>
                <a:gd name="T36" fmla="*/ 24 w 46"/>
                <a:gd name="T37" fmla="*/ 42 h 71"/>
                <a:gd name="T38" fmla="*/ 22 w 46"/>
                <a:gd name="T39" fmla="*/ 43 h 71"/>
                <a:gd name="T40" fmla="*/ 21 w 46"/>
                <a:gd name="T41" fmla="*/ 42 h 71"/>
                <a:gd name="T42" fmla="*/ 21 w 46"/>
                <a:gd name="T43" fmla="*/ 42 h 71"/>
                <a:gd name="T44" fmla="*/ 22 w 46"/>
                <a:gd name="T45" fmla="*/ 43 h 71"/>
                <a:gd name="T46" fmla="*/ 22 w 46"/>
                <a:gd name="T47" fmla="*/ 43 h 71"/>
                <a:gd name="T48" fmla="*/ 21 w 46"/>
                <a:gd name="T49" fmla="*/ 42 h 71"/>
                <a:gd name="T50" fmla="*/ 24 w 46"/>
                <a:gd name="T51" fmla="*/ 42 h 71"/>
                <a:gd name="T52" fmla="*/ 24 w 46"/>
                <a:gd name="T53" fmla="*/ 42 h 71"/>
                <a:gd name="T54" fmla="*/ 26 w 46"/>
                <a:gd name="T55" fmla="*/ 42 h 71"/>
                <a:gd name="T56" fmla="*/ 21 w 46"/>
                <a:gd name="T57" fmla="*/ 40 h 71"/>
                <a:gd name="T58" fmla="*/ 0 w 46"/>
                <a:gd name="T59" fmla="*/ 32 h 71"/>
                <a:gd name="T60" fmla="*/ 2 w 46"/>
                <a:gd name="T61" fmla="*/ 34 h 71"/>
                <a:gd name="T62" fmla="*/ 4 w 46"/>
                <a:gd name="T63" fmla="*/ 36 h 71"/>
                <a:gd name="T64" fmla="*/ 4 w 46"/>
                <a:gd name="T65" fmla="*/ 36 h 71"/>
                <a:gd name="T66" fmla="*/ 2 w 46"/>
                <a:gd name="T67" fmla="*/ 34 h 71"/>
                <a:gd name="T68" fmla="*/ 2 w 46"/>
                <a:gd name="T69" fmla="*/ 36 h 71"/>
                <a:gd name="T70" fmla="*/ 2 w 46"/>
                <a:gd name="T71" fmla="*/ 32 h 71"/>
                <a:gd name="T72" fmla="*/ 24 w 46"/>
                <a:gd name="T73" fmla="*/ 29 h 71"/>
                <a:gd name="T74" fmla="*/ 24 w 46"/>
                <a:gd name="T75" fmla="*/ 29 h 71"/>
                <a:gd name="T76" fmla="*/ 24 w 46"/>
                <a:gd name="T77" fmla="*/ 29 h 71"/>
                <a:gd name="T78" fmla="*/ 19 w 46"/>
                <a:gd name="T79" fmla="*/ 29 h 71"/>
                <a:gd name="T80" fmla="*/ 19 w 46"/>
                <a:gd name="T81" fmla="*/ 29 h 71"/>
                <a:gd name="T82" fmla="*/ 15 w 46"/>
                <a:gd name="T83" fmla="*/ 27 h 71"/>
                <a:gd name="T84" fmla="*/ 46 w 46"/>
                <a:gd name="T85" fmla="*/ 1 h 71"/>
                <a:gd name="T86" fmla="*/ 44 w 46"/>
                <a:gd name="T87" fmla="*/ 3 h 71"/>
                <a:gd name="T88" fmla="*/ 42 w 46"/>
                <a:gd name="T89" fmla="*/ 1 h 71"/>
                <a:gd name="T90" fmla="*/ 46 w 46"/>
                <a:gd name="T91" fmla="*/ 1 h 71"/>
                <a:gd name="T92" fmla="*/ 10 w 46"/>
                <a:gd name="T93"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 h="71">
                  <a:moveTo>
                    <a:pt x="37" y="67"/>
                  </a:moveTo>
                  <a:lnTo>
                    <a:pt x="39" y="67"/>
                  </a:lnTo>
                  <a:lnTo>
                    <a:pt x="37" y="67"/>
                  </a:lnTo>
                  <a:close/>
                  <a:moveTo>
                    <a:pt x="37" y="65"/>
                  </a:moveTo>
                  <a:lnTo>
                    <a:pt x="39" y="65"/>
                  </a:lnTo>
                  <a:lnTo>
                    <a:pt x="37" y="65"/>
                  </a:lnTo>
                  <a:close/>
                  <a:moveTo>
                    <a:pt x="37" y="65"/>
                  </a:moveTo>
                  <a:lnTo>
                    <a:pt x="35" y="65"/>
                  </a:lnTo>
                  <a:lnTo>
                    <a:pt x="37" y="65"/>
                  </a:lnTo>
                  <a:close/>
                  <a:moveTo>
                    <a:pt x="6" y="60"/>
                  </a:moveTo>
                  <a:lnTo>
                    <a:pt x="4" y="60"/>
                  </a:lnTo>
                  <a:lnTo>
                    <a:pt x="4" y="62"/>
                  </a:lnTo>
                  <a:lnTo>
                    <a:pt x="4" y="67"/>
                  </a:lnTo>
                  <a:lnTo>
                    <a:pt x="4" y="69"/>
                  </a:lnTo>
                  <a:lnTo>
                    <a:pt x="6" y="69"/>
                  </a:lnTo>
                  <a:lnTo>
                    <a:pt x="6" y="71"/>
                  </a:lnTo>
                  <a:lnTo>
                    <a:pt x="4" y="71"/>
                  </a:lnTo>
                  <a:lnTo>
                    <a:pt x="4" y="69"/>
                  </a:lnTo>
                  <a:lnTo>
                    <a:pt x="4" y="67"/>
                  </a:lnTo>
                  <a:lnTo>
                    <a:pt x="4" y="65"/>
                  </a:lnTo>
                  <a:lnTo>
                    <a:pt x="4" y="64"/>
                  </a:lnTo>
                  <a:lnTo>
                    <a:pt x="4" y="62"/>
                  </a:lnTo>
                  <a:lnTo>
                    <a:pt x="4" y="60"/>
                  </a:lnTo>
                  <a:lnTo>
                    <a:pt x="6" y="60"/>
                  </a:lnTo>
                  <a:close/>
                  <a:moveTo>
                    <a:pt x="24" y="56"/>
                  </a:moveTo>
                  <a:lnTo>
                    <a:pt x="22" y="56"/>
                  </a:lnTo>
                  <a:lnTo>
                    <a:pt x="22" y="54"/>
                  </a:lnTo>
                  <a:lnTo>
                    <a:pt x="24" y="54"/>
                  </a:lnTo>
                  <a:lnTo>
                    <a:pt x="24" y="56"/>
                  </a:lnTo>
                  <a:close/>
                  <a:moveTo>
                    <a:pt x="24" y="43"/>
                  </a:moveTo>
                  <a:lnTo>
                    <a:pt x="24" y="45"/>
                  </a:lnTo>
                  <a:lnTo>
                    <a:pt x="22" y="45"/>
                  </a:lnTo>
                  <a:lnTo>
                    <a:pt x="22" y="43"/>
                  </a:lnTo>
                  <a:lnTo>
                    <a:pt x="24" y="43"/>
                  </a:lnTo>
                  <a:close/>
                  <a:moveTo>
                    <a:pt x="22" y="42"/>
                  </a:moveTo>
                  <a:lnTo>
                    <a:pt x="24" y="42"/>
                  </a:lnTo>
                  <a:lnTo>
                    <a:pt x="22" y="42"/>
                  </a:lnTo>
                  <a:lnTo>
                    <a:pt x="24" y="42"/>
                  </a:lnTo>
                  <a:lnTo>
                    <a:pt x="24" y="43"/>
                  </a:lnTo>
                  <a:lnTo>
                    <a:pt x="22" y="43"/>
                  </a:lnTo>
                  <a:lnTo>
                    <a:pt x="22" y="42"/>
                  </a:lnTo>
                  <a:close/>
                  <a:moveTo>
                    <a:pt x="21" y="42"/>
                  </a:moveTo>
                  <a:lnTo>
                    <a:pt x="22" y="42"/>
                  </a:lnTo>
                  <a:lnTo>
                    <a:pt x="21" y="42"/>
                  </a:lnTo>
                  <a:lnTo>
                    <a:pt x="22" y="42"/>
                  </a:lnTo>
                  <a:lnTo>
                    <a:pt x="22" y="43"/>
                  </a:lnTo>
                  <a:lnTo>
                    <a:pt x="21" y="43"/>
                  </a:lnTo>
                  <a:lnTo>
                    <a:pt x="22" y="43"/>
                  </a:lnTo>
                  <a:lnTo>
                    <a:pt x="21" y="43"/>
                  </a:lnTo>
                  <a:lnTo>
                    <a:pt x="21" y="42"/>
                  </a:lnTo>
                  <a:close/>
                  <a:moveTo>
                    <a:pt x="26" y="42"/>
                  </a:moveTo>
                  <a:lnTo>
                    <a:pt x="24" y="42"/>
                  </a:lnTo>
                  <a:lnTo>
                    <a:pt x="24" y="43"/>
                  </a:lnTo>
                  <a:lnTo>
                    <a:pt x="24" y="42"/>
                  </a:lnTo>
                  <a:lnTo>
                    <a:pt x="26" y="40"/>
                  </a:lnTo>
                  <a:lnTo>
                    <a:pt x="26" y="42"/>
                  </a:lnTo>
                  <a:close/>
                  <a:moveTo>
                    <a:pt x="21" y="38"/>
                  </a:moveTo>
                  <a:lnTo>
                    <a:pt x="21" y="40"/>
                  </a:lnTo>
                  <a:lnTo>
                    <a:pt x="21" y="38"/>
                  </a:lnTo>
                  <a:close/>
                  <a:moveTo>
                    <a:pt x="0" y="32"/>
                  </a:moveTo>
                  <a:lnTo>
                    <a:pt x="2" y="32"/>
                  </a:lnTo>
                  <a:lnTo>
                    <a:pt x="2" y="34"/>
                  </a:lnTo>
                  <a:lnTo>
                    <a:pt x="4" y="34"/>
                  </a:lnTo>
                  <a:lnTo>
                    <a:pt x="4" y="36"/>
                  </a:lnTo>
                  <a:lnTo>
                    <a:pt x="6" y="36"/>
                  </a:lnTo>
                  <a:lnTo>
                    <a:pt x="4" y="36"/>
                  </a:lnTo>
                  <a:lnTo>
                    <a:pt x="4" y="34"/>
                  </a:lnTo>
                  <a:lnTo>
                    <a:pt x="2" y="34"/>
                  </a:lnTo>
                  <a:lnTo>
                    <a:pt x="4" y="36"/>
                  </a:lnTo>
                  <a:lnTo>
                    <a:pt x="2" y="36"/>
                  </a:lnTo>
                  <a:lnTo>
                    <a:pt x="2" y="34"/>
                  </a:lnTo>
                  <a:lnTo>
                    <a:pt x="2" y="32"/>
                  </a:lnTo>
                  <a:lnTo>
                    <a:pt x="0" y="32"/>
                  </a:lnTo>
                  <a:close/>
                  <a:moveTo>
                    <a:pt x="24" y="29"/>
                  </a:moveTo>
                  <a:lnTo>
                    <a:pt x="26" y="29"/>
                  </a:lnTo>
                  <a:lnTo>
                    <a:pt x="24" y="29"/>
                  </a:lnTo>
                  <a:close/>
                  <a:moveTo>
                    <a:pt x="22" y="29"/>
                  </a:moveTo>
                  <a:lnTo>
                    <a:pt x="24" y="29"/>
                  </a:lnTo>
                  <a:lnTo>
                    <a:pt x="22" y="29"/>
                  </a:lnTo>
                  <a:close/>
                  <a:moveTo>
                    <a:pt x="19" y="29"/>
                  </a:moveTo>
                  <a:lnTo>
                    <a:pt x="21" y="29"/>
                  </a:lnTo>
                  <a:lnTo>
                    <a:pt x="19" y="29"/>
                  </a:lnTo>
                  <a:close/>
                  <a:moveTo>
                    <a:pt x="17" y="27"/>
                  </a:moveTo>
                  <a:lnTo>
                    <a:pt x="15" y="27"/>
                  </a:lnTo>
                  <a:lnTo>
                    <a:pt x="17" y="27"/>
                  </a:lnTo>
                  <a:close/>
                  <a:moveTo>
                    <a:pt x="46" y="1"/>
                  </a:moveTo>
                  <a:lnTo>
                    <a:pt x="44" y="1"/>
                  </a:lnTo>
                  <a:lnTo>
                    <a:pt x="44" y="3"/>
                  </a:lnTo>
                  <a:lnTo>
                    <a:pt x="44" y="1"/>
                  </a:lnTo>
                  <a:lnTo>
                    <a:pt x="42" y="1"/>
                  </a:lnTo>
                  <a:lnTo>
                    <a:pt x="44" y="1"/>
                  </a:lnTo>
                  <a:lnTo>
                    <a:pt x="46" y="1"/>
                  </a:lnTo>
                  <a:close/>
                  <a:moveTo>
                    <a:pt x="10" y="1"/>
                  </a:moveTo>
                  <a:lnTo>
                    <a:pt x="10" y="0"/>
                  </a:lnTo>
                  <a:lnTo>
                    <a:pt x="10" y="1"/>
                  </a:lnTo>
                  <a:close/>
                </a:path>
              </a:pathLst>
            </a:custGeom>
            <a:grpFill/>
            <a:ln w="3175" cap="rnd" cmpd="sng">
              <a:solidFill>
                <a:schemeClr val="bg1"/>
              </a:solidFill>
              <a:prstDash val="solid"/>
              <a:round/>
              <a:headEnd type="none" w="med" len="med"/>
              <a:tailEnd type="none" w="med" len="med"/>
            </a:ln>
            <a:effectLst/>
          </p:spPr>
          <p:txBody>
            <a:bodyPr/>
            <a:lstStyle/>
            <a:p>
              <a:endParaRPr lang="en-US" dirty="0">
                <a:solidFill>
                  <a:srgbClr val="000000"/>
                </a:solidFill>
              </a:endParaRPr>
            </a:p>
          </p:txBody>
        </p:sp>
        <p:sp>
          <p:nvSpPr>
            <p:cNvPr id="178" name="Freeform 177"/>
            <p:cNvSpPr>
              <a:spLocks noEditPoints="1"/>
            </p:cNvSpPr>
            <p:nvPr/>
          </p:nvSpPr>
          <p:spPr bwMode="auto">
            <a:xfrm>
              <a:off x="2549440" y="2363451"/>
              <a:ext cx="108433" cy="271082"/>
            </a:xfrm>
            <a:custGeom>
              <a:avLst/>
              <a:gdLst>
                <a:gd name="T0" fmla="*/ 49 w 60"/>
                <a:gd name="T1" fmla="*/ 150 h 150"/>
                <a:gd name="T2" fmla="*/ 49 w 60"/>
                <a:gd name="T3" fmla="*/ 150 h 150"/>
                <a:gd name="T4" fmla="*/ 44 w 60"/>
                <a:gd name="T5" fmla="*/ 90 h 150"/>
                <a:gd name="T6" fmla="*/ 44 w 60"/>
                <a:gd name="T7" fmla="*/ 90 h 150"/>
                <a:gd name="T8" fmla="*/ 42 w 60"/>
                <a:gd name="T9" fmla="*/ 86 h 150"/>
                <a:gd name="T10" fmla="*/ 40 w 60"/>
                <a:gd name="T11" fmla="*/ 86 h 150"/>
                <a:gd name="T12" fmla="*/ 40 w 60"/>
                <a:gd name="T13" fmla="*/ 86 h 150"/>
                <a:gd name="T14" fmla="*/ 42 w 60"/>
                <a:gd name="T15" fmla="*/ 84 h 150"/>
                <a:gd name="T16" fmla="*/ 40 w 60"/>
                <a:gd name="T17" fmla="*/ 86 h 150"/>
                <a:gd name="T18" fmla="*/ 40 w 60"/>
                <a:gd name="T19" fmla="*/ 84 h 150"/>
                <a:gd name="T20" fmla="*/ 38 w 60"/>
                <a:gd name="T21" fmla="*/ 84 h 150"/>
                <a:gd name="T22" fmla="*/ 36 w 60"/>
                <a:gd name="T23" fmla="*/ 82 h 150"/>
                <a:gd name="T24" fmla="*/ 36 w 60"/>
                <a:gd name="T25" fmla="*/ 82 h 150"/>
                <a:gd name="T26" fmla="*/ 36 w 60"/>
                <a:gd name="T27" fmla="*/ 82 h 150"/>
                <a:gd name="T28" fmla="*/ 29 w 60"/>
                <a:gd name="T29" fmla="*/ 79 h 150"/>
                <a:gd name="T30" fmla="*/ 27 w 60"/>
                <a:gd name="T31" fmla="*/ 79 h 150"/>
                <a:gd name="T32" fmla="*/ 35 w 60"/>
                <a:gd name="T33" fmla="*/ 73 h 150"/>
                <a:gd name="T34" fmla="*/ 35 w 60"/>
                <a:gd name="T35" fmla="*/ 73 h 150"/>
                <a:gd name="T36" fmla="*/ 36 w 60"/>
                <a:gd name="T37" fmla="*/ 70 h 150"/>
                <a:gd name="T38" fmla="*/ 36 w 60"/>
                <a:gd name="T39" fmla="*/ 70 h 150"/>
                <a:gd name="T40" fmla="*/ 35 w 60"/>
                <a:gd name="T41" fmla="*/ 70 h 150"/>
                <a:gd name="T42" fmla="*/ 35 w 60"/>
                <a:gd name="T43" fmla="*/ 70 h 150"/>
                <a:gd name="T44" fmla="*/ 36 w 60"/>
                <a:gd name="T45" fmla="*/ 70 h 150"/>
                <a:gd name="T46" fmla="*/ 20 w 60"/>
                <a:gd name="T47" fmla="*/ 66 h 150"/>
                <a:gd name="T48" fmla="*/ 20 w 60"/>
                <a:gd name="T49" fmla="*/ 66 h 150"/>
                <a:gd name="T50" fmla="*/ 20 w 60"/>
                <a:gd name="T51" fmla="*/ 66 h 150"/>
                <a:gd name="T52" fmla="*/ 20 w 60"/>
                <a:gd name="T53" fmla="*/ 66 h 150"/>
                <a:gd name="T54" fmla="*/ 20 w 60"/>
                <a:gd name="T55" fmla="*/ 64 h 150"/>
                <a:gd name="T56" fmla="*/ 20 w 60"/>
                <a:gd name="T57" fmla="*/ 64 h 150"/>
                <a:gd name="T58" fmla="*/ 20 w 60"/>
                <a:gd name="T59" fmla="*/ 64 h 150"/>
                <a:gd name="T60" fmla="*/ 16 w 60"/>
                <a:gd name="T61" fmla="*/ 60 h 150"/>
                <a:gd name="T62" fmla="*/ 31 w 60"/>
                <a:gd name="T63" fmla="*/ 57 h 150"/>
                <a:gd name="T64" fmla="*/ 29 w 60"/>
                <a:gd name="T65" fmla="*/ 57 h 150"/>
                <a:gd name="T66" fmla="*/ 29 w 60"/>
                <a:gd name="T67" fmla="*/ 57 h 150"/>
                <a:gd name="T68" fmla="*/ 31 w 60"/>
                <a:gd name="T69" fmla="*/ 55 h 150"/>
                <a:gd name="T70" fmla="*/ 29 w 60"/>
                <a:gd name="T71" fmla="*/ 55 h 150"/>
                <a:gd name="T72" fmla="*/ 36 w 60"/>
                <a:gd name="T73" fmla="*/ 55 h 150"/>
                <a:gd name="T74" fmla="*/ 29 w 60"/>
                <a:gd name="T75" fmla="*/ 55 h 150"/>
                <a:gd name="T76" fmla="*/ 38 w 60"/>
                <a:gd name="T77" fmla="*/ 55 h 150"/>
                <a:gd name="T78" fmla="*/ 29 w 60"/>
                <a:gd name="T79" fmla="*/ 55 h 150"/>
                <a:gd name="T80" fmla="*/ 9 w 60"/>
                <a:gd name="T81" fmla="*/ 55 h 150"/>
                <a:gd name="T82" fmla="*/ 36 w 60"/>
                <a:gd name="T83" fmla="*/ 55 h 150"/>
                <a:gd name="T84" fmla="*/ 31 w 60"/>
                <a:gd name="T85" fmla="*/ 55 h 150"/>
                <a:gd name="T86" fmla="*/ 7 w 60"/>
                <a:gd name="T87" fmla="*/ 49 h 150"/>
                <a:gd name="T88" fmla="*/ 22 w 60"/>
                <a:gd name="T89" fmla="*/ 29 h 150"/>
                <a:gd name="T90" fmla="*/ 60 w 60"/>
                <a:gd name="T91" fmla="*/ 29 h 150"/>
                <a:gd name="T92" fmla="*/ 60 w 60"/>
                <a:gd name="T93" fmla="*/ 29 h 150"/>
                <a:gd name="T94" fmla="*/ 33 w 60"/>
                <a:gd name="T95" fmla="*/ 29 h 150"/>
                <a:gd name="T96" fmla="*/ 11 w 60"/>
                <a:gd name="T97" fmla="*/ 29 h 150"/>
                <a:gd name="T98" fmla="*/ 27 w 60"/>
                <a:gd name="T99" fmla="*/ 28 h 150"/>
                <a:gd name="T100" fmla="*/ 27 w 60"/>
                <a:gd name="T101" fmla="*/ 28 h 150"/>
                <a:gd name="T102" fmla="*/ 31 w 60"/>
                <a:gd name="T103" fmla="*/ 28 h 150"/>
                <a:gd name="T104" fmla="*/ 16 w 60"/>
                <a:gd name="T105" fmla="*/ 28 h 150"/>
                <a:gd name="T106" fmla="*/ 31 w 60"/>
                <a:gd name="T107" fmla="*/ 28 h 150"/>
                <a:gd name="T108" fmla="*/ 31 w 60"/>
                <a:gd name="T109" fmla="*/ 28 h 150"/>
                <a:gd name="T110" fmla="*/ 13 w 60"/>
                <a:gd name="T111" fmla="*/ 28 h 150"/>
                <a:gd name="T112" fmla="*/ 40 w 60"/>
                <a:gd name="T113" fmla="*/ 26 h 150"/>
                <a:gd name="T114" fmla="*/ 40 w 60"/>
                <a:gd name="T115" fmla="*/ 26 h 150"/>
                <a:gd name="T116" fmla="*/ 40 w 60"/>
                <a:gd name="T117" fmla="*/ 26 h 150"/>
                <a:gd name="T118" fmla="*/ 38 w 60"/>
                <a:gd name="T119" fmla="*/ 26 h 150"/>
                <a:gd name="T120" fmla="*/ 38 w 60"/>
                <a:gd name="T121" fmla="*/ 26 h 150"/>
                <a:gd name="T122" fmla="*/ 0 w 60"/>
                <a:gd name="T123" fmla="*/ 0 h 150"/>
                <a:gd name="T124" fmla="*/ 0 w 60"/>
                <a:gd name="T125"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 h="150">
                  <a:moveTo>
                    <a:pt x="49" y="150"/>
                  </a:moveTo>
                  <a:lnTo>
                    <a:pt x="49" y="150"/>
                  </a:lnTo>
                  <a:lnTo>
                    <a:pt x="49" y="150"/>
                  </a:lnTo>
                  <a:lnTo>
                    <a:pt x="49" y="150"/>
                  </a:lnTo>
                  <a:lnTo>
                    <a:pt x="49" y="150"/>
                  </a:lnTo>
                  <a:lnTo>
                    <a:pt x="49" y="150"/>
                  </a:lnTo>
                  <a:lnTo>
                    <a:pt x="49" y="150"/>
                  </a:lnTo>
                  <a:lnTo>
                    <a:pt x="49" y="150"/>
                  </a:lnTo>
                  <a:lnTo>
                    <a:pt x="49" y="150"/>
                  </a:lnTo>
                  <a:lnTo>
                    <a:pt x="49" y="150"/>
                  </a:lnTo>
                  <a:lnTo>
                    <a:pt x="49" y="150"/>
                  </a:lnTo>
                  <a:close/>
                  <a:moveTo>
                    <a:pt x="44" y="90"/>
                  </a:moveTo>
                  <a:lnTo>
                    <a:pt x="44" y="90"/>
                  </a:lnTo>
                  <a:lnTo>
                    <a:pt x="44" y="90"/>
                  </a:lnTo>
                  <a:lnTo>
                    <a:pt x="44" y="90"/>
                  </a:lnTo>
                  <a:lnTo>
                    <a:pt x="44" y="90"/>
                  </a:lnTo>
                  <a:close/>
                  <a:moveTo>
                    <a:pt x="44" y="90"/>
                  </a:moveTo>
                  <a:lnTo>
                    <a:pt x="44" y="90"/>
                  </a:lnTo>
                  <a:lnTo>
                    <a:pt x="44" y="90"/>
                  </a:lnTo>
                  <a:lnTo>
                    <a:pt x="44" y="90"/>
                  </a:lnTo>
                  <a:lnTo>
                    <a:pt x="44" y="90"/>
                  </a:lnTo>
                  <a:close/>
                  <a:moveTo>
                    <a:pt x="42" y="86"/>
                  </a:moveTo>
                  <a:lnTo>
                    <a:pt x="42" y="86"/>
                  </a:lnTo>
                  <a:lnTo>
                    <a:pt x="42" y="86"/>
                  </a:lnTo>
                  <a:lnTo>
                    <a:pt x="42" y="86"/>
                  </a:lnTo>
                  <a:close/>
                  <a:moveTo>
                    <a:pt x="40" y="86"/>
                  </a:moveTo>
                  <a:lnTo>
                    <a:pt x="40" y="86"/>
                  </a:lnTo>
                  <a:lnTo>
                    <a:pt x="40" y="86"/>
                  </a:lnTo>
                  <a:lnTo>
                    <a:pt x="40" y="86"/>
                  </a:lnTo>
                  <a:lnTo>
                    <a:pt x="40" y="86"/>
                  </a:lnTo>
                  <a:lnTo>
                    <a:pt x="40" y="86"/>
                  </a:lnTo>
                  <a:lnTo>
                    <a:pt x="40" y="86"/>
                  </a:lnTo>
                  <a:lnTo>
                    <a:pt x="40" y="86"/>
                  </a:lnTo>
                  <a:lnTo>
                    <a:pt x="40" y="86"/>
                  </a:lnTo>
                  <a:lnTo>
                    <a:pt x="40" y="86"/>
                  </a:lnTo>
                  <a:close/>
                  <a:moveTo>
                    <a:pt x="42" y="86"/>
                  </a:moveTo>
                  <a:lnTo>
                    <a:pt x="42" y="86"/>
                  </a:lnTo>
                  <a:lnTo>
                    <a:pt x="42" y="86"/>
                  </a:lnTo>
                  <a:lnTo>
                    <a:pt x="42" y="86"/>
                  </a:lnTo>
                  <a:lnTo>
                    <a:pt x="42" y="84"/>
                  </a:lnTo>
                  <a:lnTo>
                    <a:pt x="42" y="84"/>
                  </a:lnTo>
                  <a:lnTo>
                    <a:pt x="42" y="86"/>
                  </a:lnTo>
                  <a:close/>
                  <a:moveTo>
                    <a:pt x="40" y="86"/>
                  </a:moveTo>
                  <a:lnTo>
                    <a:pt x="40" y="86"/>
                  </a:lnTo>
                  <a:lnTo>
                    <a:pt x="40" y="86"/>
                  </a:lnTo>
                  <a:lnTo>
                    <a:pt x="40" y="86"/>
                  </a:lnTo>
                  <a:lnTo>
                    <a:pt x="40" y="84"/>
                  </a:lnTo>
                  <a:lnTo>
                    <a:pt x="40" y="84"/>
                  </a:lnTo>
                  <a:lnTo>
                    <a:pt x="40" y="84"/>
                  </a:lnTo>
                  <a:lnTo>
                    <a:pt x="40" y="84"/>
                  </a:lnTo>
                  <a:lnTo>
                    <a:pt x="40" y="86"/>
                  </a:lnTo>
                  <a:close/>
                  <a:moveTo>
                    <a:pt x="38" y="84"/>
                  </a:moveTo>
                  <a:lnTo>
                    <a:pt x="38" y="84"/>
                  </a:lnTo>
                  <a:lnTo>
                    <a:pt x="38" y="84"/>
                  </a:lnTo>
                  <a:lnTo>
                    <a:pt x="38" y="84"/>
                  </a:lnTo>
                  <a:lnTo>
                    <a:pt x="38" y="84"/>
                  </a:lnTo>
                  <a:lnTo>
                    <a:pt x="38" y="84"/>
                  </a:lnTo>
                  <a:lnTo>
                    <a:pt x="38" y="84"/>
                  </a:lnTo>
                  <a:lnTo>
                    <a:pt x="38" y="84"/>
                  </a:lnTo>
                  <a:close/>
                  <a:moveTo>
                    <a:pt x="36" y="82"/>
                  </a:moveTo>
                  <a:lnTo>
                    <a:pt x="36" y="82"/>
                  </a:lnTo>
                  <a:lnTo>
                    <a:pt x="36" y="82"/>
                  </a:lnTo>
                  <a:lnTo>
                    <a:pt x="36" y="82"/>
                  </a:lnTo>
                  <a:lnTo>
                    <a:pt x="36" y="82"/>
                  </a:lnTo>
                  <a:lnTo>
                    <a:pt x="36" y="82"/>
                  </a:lnTo>
                  <a:lnTo>
                    <a:pt x="36" y="82"/>
                  </a:lnTo>
                  <a:close/>
                  <a:moveTo>
                    <a:pt x="36" y="82"/>
                  </a:moveTo>
                  <a:lnTo>
                    <a:pt x="36" y="82"/>
                  </a:lnTo>
                  <a:lnTo>
                    <a:pt x="36" y="82"/>
                  </a:lnTo>
                  <a:lnTo>
                    <a:pt x="36" y="82"/>
                  </a:lnTo>
                  <a:lnTo>
                    <a:pt x="36" y="82"/>
                  </a:lnTo>
                  <a:lnTo>
                    <a:pt x="36" y="82"/>
                  </a:lnTo>
                  <a:lnTo>
                    <a:pt x="36" y="82"/>
                  </a:lnTo>
                  <a:close/>
                  <a:moveTo>
                    <a:pt x="29" y="79"/>
                  </a:moveTo>
                  <a:lnTo>
                    <a:pt x="29" y="79"/>
                  </a:lnTo>
                  <a:lnTo>
                    <a:pt x="29" y="79"/>
                  </a:lnTo>
                  <a:lnTo>
                    <a:pt x="29" y="79"/>
                  </a:lnTo>
                  <a:lnTo>
                    <a:pt x="29" y="79"/>
                  </a:lnTo>
                  <a:lnTo>
                    <a:pt x="29" y="79"/>
                  </a:lnTo>
                  <a:lnTo>
                    <a:pt x="27" y="79"/>
                  </a:lnTo>
                  <a:lnTo>
                    <a:pt x="27" y="79"/>
                  </a:lnTo>
                  <a:lnTo>
                    <a:pt x="29" y="79"/>
                  </a:lnTo>
                  <a:close/>
                  <a:moveTo>
                    <a:pt x="35" y="73"/>
                  </a:moveTo>
                  <a:lnTo>
                    <a:pt x="35" y="73"/>
                  </a:lnTo>
                  <a:lnTo>
                    <a:pt x="35" y="73"/>
                  </a:lnTo>
                  <a:lnTo>
                    <a:pt x="35" y="73"/>
                  </a:lnTo>
                  <a:lnTo>
                    <a:pt x="35" y="73"/>
                  </a:lnTo>
                  <a:lnTo>
                    <a:pt x="35" y="73"/>
                  </a:lnTo>
                  <a:lnTo>
                    <a:pt x="35" y="73"/>
                  </a:lnTo>
                  <a:lnTo>
                    <a:pt x="35" y="73"/>
                  </a:lnTo>
                  <a:lnTo>
                    <a:pt x="35" y="73"/>
                  </a:lnTo>
                  <a:close/>
                  <a:moveTo>
                    <a:pt x="36" y="70"/>
                  </a:moveTo>
                  <a:lnTo>
                    <a:pt x="36" y="70"/>
                  </a:lnTo>
                  <a:lnTo>
                    <a:pt x="36" y="70"/>
                  </a:lnTo>
                  <a:lnTo>
                    <a:pt x="36" y="70"/>
                  </a:lnTo>
                  <a:lnTo>
                    <a:pt x="36" y="70"/>
                  </a:lnTo>
                  <a:lnTo>
                    <a:pt x="36" y="70"/>
                  </a:lnTo>
                  <a:lnTo>
                    <a:pt x="36" y="70"/>
                  </a:lnTo>
                  <a:lnTo>
                    <a:pt x="36" y="70"/>
                  </a:lnTo>
                  <a:lnTo>
                    <a:pt x="36" y="70"/>
                  </a:lnTo>
                  <a:close/>
                  <a:moveTo>
                    <a:pt x="35" y="70"/>
                  </a:moveTo>
                  <a:lnTo>
                    <a:pt x="35" y="70"/>
                  </a:lnTo>
                  <a:lnTo>
                    <a:pt x="35" y="70"/>
                  </a:lnTo>
                  <a:lnTo>
                    <a:pt x="35" y="70"/>
                  </a:lnTo>
                  <a:lnTo>
                    <a:pt x="35" y="70"/>
                  </a:lnTo>
                  <a:lnTo>
                    <a:pt x="35" y="70"/>
                  </a:lnTo>
                  <a:close/>
                  <a:moveTo>
                    <a:pt x="35" y="70"/>
                  </a:moveTo>
                  <a:lnTo>
                    <a:pt x="35" y="70"/>
                  </a:lnTo>
                  <a:lnTo>
                    <a:pt x="35" y="70"/>
                  </a:lnTo>
                  <a:lnTo>
                    <a:pt x="35" y="70"/>
                  </a:lnTo>
                  <a:lnTo>
                    <a:pt x="35" y="70"/>
                  </a:lnTo>
                  <a:lnTo>
                    <a:pt x="35" y="70"/>
                  </a:lnTo>
                  <a:close/>
                  <a:moveTo>
                    <a:pt x="36" y="70"/>
                  </a:moveTo>
                  <a:lnTo>
                    <a:pt x="36" y="70"/>
                  </a:lnTo>
                  <a:lnTo>
                    <a:pt x="36" y="70"/>
                  </a:lnTo>
                  <a:lnTo>
                    <a:pt x="36" y="70"/>
                  </a:lnTo>
                  <a:lnTo>
                    <a:pt x="36" y="70"/>
                  </a:lnTo>
                  <a:lnTo>
                    <a:pt x="36" y="70"/>
                  </a:lnTo>
                  <a:close/>
                  <a:moveTo>
                    <a:pt x="20" y="66"/>
                  </a:moveTo>
                  <a:lnTo>
                    <a:pt x="20" y="66"/>
                  </a:lnTo>
                  <a:lnTo>
                    <a:pt x="20" y="66"/>
                  </a:lnTo>
                  <a:lnTo>
                    <a:pt x="20" y="66"/>
                  </a:lnTo>
                  <a:lnTo>
                    <a:pt x="20" y="66"/>
                  </a:lnTo>
                  <a:lnTo>
                    <a:pt x="20" y="66"/>
                  </a:lnTo>
                  <a:lnTo>
                    <a:pt x="20" y="66"/>
                  </a:lnTo>
                  <a:lnTo>
                    <a:pt x="20" y="66"/>
                  </a:lnTo>
                  <a:close/>
                  <a:moveTo>
                    <a:pt x="20" y="66"/>
                  </a:moveTo>
                  <a:lnTo>
                    <a:pt x="20" y="66"/>
                  </a:lnTo>
                  <a:lnTo>
                    <a:pt x="20" y="66"/>
                  </a:lnTo>
                  <a:lnTo>
                    <a:pt x="20" y="66"/>
                  </a:lnTo>
                  <a:lnTo>
                    <a:pt x="20" y="66"/>
                  </a:lnTo>
                  <a:lnTo>
                    <a:pt x="20" y="66"/>
                  </a:lnTo>
                  <a:close/>
                  <a:moveTo>
                    <a:pt x="20" y="64"/>
                  </a:moveTo>
                  <a:lnTo>
                    <a:pt x="20" y="66"/>
                  </a:lnTo>
                  <a:lnTo>
                    <a:pt x="20" y="66"/>
                  </a:lnTo>
                  <a:lnTo>
                    <a:pt x="20" y="64"/>
                  </a:lnTo>
                  <a:lnTo>
                    <a:pt x="20" y="64"/>
                  </a:lnTo>
                  <a:lnTo>
                    <a:pt x="20" y="64"/>
                  </a:lnTo>
                  <a:lnTo>
                    <a:pt x="20" y="64"/>
                  </a:lnTo>
                  <a:lnTo>
                    <a:pt x="20" y="64"/>
                  </a:lnTo>
                  <a:lnTo>
                    <a:pt x="20" y="64"/>
                  </a:lnTo>
                  <a:lnTo>
                    <a:pt x="20" y="64"/>
                  </a:lnTo>
                  <a:lnTo>
                    <a:pt x="20" y="64"/>
                  </a:lnTo>
                  <a:lnTo>
                    <a:pt x="20" y="64"/>
                  </a:lnTo>
                  <a:lnTo>
                    <a:pt x="20" y="64"/>
                  </a:lnTo>
                  <a:lnTo>
                    <a:pt x="20" y="64"/>
                  </a:lnTo>
                  <a:lnTo>
                    <a:pt x="20" y="64"/>
                  </a:lnTo>
                  <a:lnTo>
                    <a:pt x="20" y="64"/>
                  </a:lnTo>
                  <a:close/>
                  <a:moveTo>
                    <a:pt x="20" y="64"/>
                  </a:moveTo>
                  <a:lnTo>
                    <a:pt x="20" y="64"/>
                  </a:lnTo>
                  <a:lnTo>
                    <a:pt x="20" y="64"/>
                  </a:lnTo>
                  <a:lnTo>
                    <a:pt x="20" y="64"/>
                  </a:lnTo>
                  <a:lnTo>
                    <a:pt x="20" y="64"/>
                  </a:lnTo>
                  <a:close/>
                  <a:moveTo>
                    <a:pt x="16" y="60"/>
                  </a:moveTo>
                  <a:lnTo>
                    <a:pt x="16" y="60"/>
                  </a:lnTo>
                  <a:lnTo>
                    <a:pt x="16" y="60"/>
                  </a:lnTo>
                  <a:lnTo>
                    <a:pt x="16" y="60"/>
                  </a:lnTo>
                  <a:lnTo>
                    <a:pt x="16" y="60"/>
                  </a:lnTo>
                  <a:close/>
                  <a:moveTo>
                    <a:pt x="31" y="57"/>
                  </a:moveTo>
                  <a:lnTo>
                    <a:pt x="31" y="57"/>
                  </a:lnTo>
                  <a:lnTo>
                    <a:pt x="31" y="57"/>
                  </a:lnTo>
                  <a:lnTo>
                    <a:pt x="31" y="57"/>
                  </a:lnTo>
                  <a:close/>
                  <a:moveTo>
                    <a:pt x="29" y="57"/>
                  </a:moveTo>
                  <a:lnTo>
                    <a:pt x="29" y="57"/>
                  </a:lnTo>
                  <a:lnTo>
                    <a:pt x="29" y="57"/>
                  </a:lnTo>
                  <a:lnTo>
                    <a:pt x="29" y="57"/>
                  </a:lnTo>
                  <a:lnTo>
                    <a:pt x="29" y="57"/>
                  </a:lnTo>
                  <a:lnTo>
                    <a:pt x="29" y="57"/>
                  </a:lnTo>
                  <a:lnTo>
                    <a:pt x="29" y="55"/>
                  </a:lnTo>
                  <a:lnTo>
                    <a:pt x="29" y="57"/>
                  </a:lnTo>
                  <a:close/>
                  <a:moveTo>
                    <a:pt x="31" y="55"/>
                  </a:moveTo>
                  <a:lnTo>
                    <a:pt x="31" y="55"/>
                  </a:lnTo>
                  <a:lnTo>
                    <a:pt x="31" y="55"/>
                  </a:lnTo>
                  <a:lnTo>
                    <a:pt x="31" y="55"/>
                  </a:lnTo>
                  <a:lnTo>
                    <a:pt x="31" y="55"/>
                  </a:lnTo>
                  <a:close/>
                  <a:moveTo>
                    <a:pt x="29" y="55"/>
                  </a:moveTo>
                  <a:lnTo>
                    <a:pt x="29" y="55"/>
                  </a:lnTo>
                  <a:lnTo>
                    <a:pt x="29" y="55"/>
                  </a:lnTo>
                  <a:lnTo>
                    <a:pt x="29" y="55"/>
                  </a:lnTo>
                  <a:lnTo>
                    <a:pt x="29" y="55"/>
                  </a:lnTo>
                  <a:close/>
                  <a:moveTo>
                    <a:pt x="36" y="55"/>
                  </a:moveTo>
                  <a:lnTo>
                    <a:pt x="36" y="55"/>
                  </a:lnTo>
                  <a:lnTo>
                    <a:pt x="36" y="55"/>
                  </a:lnTo>
                  <a:lnTo>
                    <a:pt x="36" y="55"/>
                  </a:lnTo>
                  <a:lnTo>
                    <a:pt x="36" y="55"/>
                  </a:lnTo>
                  <a:lnTo>
                    <a:pt x="36" y="55"/>
                  </a:lnTo>
                  <a:close/>
                  <a:moveTo>
                    <a:pt x="29" y="55"/>
                  </a:moveTo>
                  <a:lnTo>
                    <a:pt x="29" y="55"/>
                  </a:lnTo>
                  <a:lnTo>
                    <a:pt x="29" y="55"/>
                  </a:lnTo>
                  <a:lnTo>
                    <a:pt x="29" y="55"/>
                  </a:lnTo>
                  <a:lnTo>
                    <a:pt x="29" y="55"/>
                  </a:lnTo>
                  <a:close/>
                  <a:moveTo>
                    <a:pt x="38" y="55"/>
                  </a:moveTo>
                  <a:lnTo>
                    <a:pt x="38" y="55"/>
                  </a:lnTo>
                  <a:lnTo>
                    <a:pt x="38" y="55"/>
                  </a:lnTo>
                  <a:lnTo>
                    <a:pt x="38" y="55"/>
                  </a:lnTo>
                  <a:lnTo>
                    <a:pt x="38" y="55"/>
                  </a:lnTo>
                  <a:close/>
                  <a:moveTo>
                    <a:pt x="29" y="55"/>
                  </a:moveTo>
                  <a:lnTo>
                    <a:pt x="29" y="55"/>
                  </a:lnTo>
                  <a:lnTo>
                    <a:pt x="29" y="55"/>
                  </a:lnTo>
                  <a:lnTo>
                    <a:pt x="29" y="55"/>
                  </a:lnTo>
                  <a:lnTo>
                    <a:pt x="29" y="55"/>
                  </a:lnTo>
                  <a:lnTo>
                    <a:pt x="29" y="55"/>
                  </a:lnTo>
                  <a:close/>
                  <a:moveTo>
                    <a:pt x="9" y="55"/>
                  </a:moveTo>
                  <a:lnTo>
                    <a:pt x="9" y="55"/>
                  </a:lnTo>
                  <a:lnTo>
                    <a:pt x="9" y="55"/>
                  </a:lnTo>
                  <a:lnTo>
                    <a:pt x="9" y="55"/>
                  </a:lnTo>
                  <a:lnTo>
                    <a:pt x="9" y="55"/>
                  </a:lnTo>
                  <a:close/>
                  <a:moveTo>
                    <a:pt x="36" y="55"/>
                  </a:moveTo>
                  <a:lnTo>
                    <a:pt x="36" y="55"/>
                  </a:lnTo>
                  <a:lnTo>
                    <a:pt x="36" y="55"/>
                  </a:lnTo>
                  <a:lnTo>
                    <a:pt x="36" y="55"/>
                  </a:lnTo>
                  <a:close/>
                  <a:moveTo>
                    <a:pt x="31" y="55"/>
                  </a:moveTo>
                  <a:lnTo>
                    <a:pt x="31" y="55"/>
                  </a:lnTo>
                  <a:lnTo>
                    <a:pt x="31" y="55"/>
                  </a:lnTo>
                  <a:lnTo>
                    <a:pt x="31" y="55"/>
                  </a:lnTo>
                  <a:lnTo>
                    <a:pt x="31" y="55"/>
                  </a:lnTo>
                  <a:lnTo>
                    <a:pt x="31" y="55"/>
                  </a:lnTo>
                  <a:lnTo>
                    <a:pt x="31" y="55"/>
                  </a:lnTo>
                  <a:close/>
                  <a:moveTo>
                    <a:pt x="7" y="49"/>
                  </a:moveTo>
                  <a:lnTo>
                    <a:pt x="7" y="49"/>
                  </a:lnTo>
                  <a:lnTo>
                    <a:pt x="7" y="49"/>
                  </a:lnTo>
                  <a:lnTo>
                    <a:pt x="7" y="49"/>
                  </a:lnTo>
                  <a:lnTo>
                    <a:pt x="7" y="49"/>
                  </a:lnTo>
                  <a:close/>
                  <a:moveTo>
                    <a:pt x="22" y="29"/>
                  </a:moveTo>
                  <a:lnTo>
                    <a:pt x="22" y="29"/>
                  </a:lnTo>
                  <a:lnTo>
                    <a:pt x="22" y="29"/>
                  </a:lnTo>
                  <a:lnTo>
                    <a:pt x="22" y="29"/>
                  </a:lnTo>
                  <a:lnTo>
                    <a:pt x="22" y="29"/>
                  </a:lnTo>
                  <a:lnTo>
                    <a:pt x="22" y="29"/>
                  </a:lnTo>
                  <a:close/>
                  <a:moveTo>
                    <a:pt x="60" y="29"/>
                  </a:moveTo>
                  <a:lnTo>
                    <a:pt x="60" y="29"/>
                  </a:lnTo>
                  <a:lnTo>
                    <a:pt x="60" y="29"/>
                  </a:lnTo>
                  <a:lnTo>
                    <a:pt x="60" y="29"/>
                  </a:lnTo>
                  <a:lnTo>
                    <a:pt x="60" y="29"/>
                  </a:lnTo>
                  <a:lnTo>
                    <a:pt x="60" y="29"/>
                  </a:lnTo>
                  <a:close/>
                  <a:moveTo>
                    <a:pt x="33" y="29"/>
                  </a:moveTo>
                  <a:lnTo>
                    <a:pt x="33" y="29"/>
                  </a:lnTo>
                  <a:lnTo>
                    <a:pt x="33" y="29"/>
                  </a:lnTo>
                  <a:lnTo>
                    <a:pt x="33" y="29"/>
                  </a:lnTo>
                  <a:close/>
                  <a:moveTo>
                    <a:pt x="33" y="29"/>
                  </a:moveTo>
                  <a:lnTo>
                    <a:pt x="33" y="29"/>
                  </a:lnTo>
                  <a:lnTo>
                    <a:pt x="33" y="29"/>
                  </a:lnTo>
                  <a:lnTo>
                    <a:pt x="33" y="29"/>
                  </a:lnTo>
                  <a:close/>
                  <a:moveTo>
                    <a:pt x="11" y="29"/>
                  </a:moveTo>
                  <a:lnTo>
                    <a:pt x="11" y="29"/>
                  </a:lnTo>
                  <a:lnTo>
                    <a:pt x="11" y="29"/>
                  </a:lnTo>
                  <a:lnTo>
                    <a:pt x="11" y="29"/>
                  </a:lnTo>
                  <a:lnTo>
                    <a:pt x="11" y="29"/>
                  </a:lnTo>
                  <a:lnTo>
                    <a:pt x="11" y="29"/>
                  </a:lnTo>
                  <a:close/>
                  <a:moveTo>
                    <a:pt x="27" y="28"/>
                  </a:moveTo>
                  <a:lnTo>
                    <a:pt x="27" y="28"/>
                  </a:lnTo>
                  <a:lnTo>
                    <a:pt x="27" y="28"/>
                  </a:lnTo>
                  <a:lnTo>
                    <a:pt x="27" y="28"/>
                  </a:lnTo>
                  <a:lnTo>
                    <a:pt x="27" y="28"/>
                  </a:lnTo>
                  <a:lnTo>
                    <a:pt x="27" y="28"/>
                  </a:lnTo>
                  <a:lnTo>
                    <a:pt x="27" y="28"/>
                  </a:lnTo>
                  <a:lnTo>
                    <a:pt x="27" y="28"/>
                  </a:lnTo>
                  <a:close/>
                  <a:moveTo>
                    <a:pt x="31" y="28"/>
                  </a:moveTo>
                  <a:lnTo>
                    <a:pt x="31" y="28"/>
                  </a:lnTo>
                  <a:lnTo>
                    <a:pt x="31" y="28"/>
                  </a:lnTo>
                  <a:lnTo>
                    <a:pt x="31" y="28"/>
                  </a:lnTo>
                  <a:lnTo>
                    <a:pt x="31" y="28"/>
                  </a:lnTo>
                  <a:lnTo>
                    <a:pt x="31" y="28"/>
                  </a:lnTo>
                  <a:lnTo>
                    <a:pt x="31" y="28"/>
                  </a:lnTo>
                  <a:close/>
                  <a:moveTo>
                    <a:pt x="16" y="28"/>
                  </a:moveTo>
                  <a:lnTo>
                    <a:pt x="16" y="28"/>
                  </a:lnTo>
                  <a:lnTo>
                    <a:pt x="16" y="28"/>
                  </a:lnTo>
                  <a:lnTo>
                    <a:pt x="16" y="28"/>
                  </a:lnTo>
                  <a:close/>
                  <a:moveTo>
                    <a:pt x="31" y="28"/>
                  </a:moveTo>
                  <a:lnTo>
                    <a:pt x="31" y="28"/>
                  </a:lnTo>
                  <a:lnTo>
                    <a:pt x="31" y="28"/>
                  </a:lnTo>
                  <a:lnTo>
                    <a:pt x="31" y="28"/>
                  </a:lnTo>
                  <a:lnTo>
                    <a:pt x="31" y="28"/>
                  </a:lnTo>
                  <a:lnTo>
                    <a:pt x="31" y="28"/>
                  </a:lnTo>
                  <a:lnTo>
                    <a:pt x="31" y="28"/>
                  </a:lnTo>
                  <a:lnTo>
                    <a:pt x="31" y="28"/>
                  </a:lnTo>
                  <a:lnTo>
                    <a:pt x="31" y="28"/>
                  </a:lnTo>
                  <a:close/>
                  <a:moveTo>
                    <a:pt x="13" y="28"/>
                  </a:moveTo>
                  <a:lnTo>
                    <a:pt x="13" y="28"/>
                  </a:lnTo>
                  <a:lnTo>
                    <a:pt x="13" y="28"/>
                  </a:lnTo>
                  <a:lnTo>
                    <a:pt x="13" y="28"/>
                  </a:lnTo>
                  <a:close/>
                  <a:moveTo>
                    <a:pt x="40" y="28"/>
                  </a:moveTo>
                  <a:lnTo>
                    <a:pt x="40" y="28"/>
                  </a:lnTo>
                  <a:lnTo>
                    <a:pt x="40" y="28"/>
                  </a:lnTo>
                  <a:lnTo>
                    <a:pt x="40" y="26"/>
                  </a:lnTo>
                  <a:lnTo>
                    <a:pt x="40" y="26"/>
                  </a:lnTo>
                  <a:lnTo>
                    <a:pt x="40" y="26"/>
                  </a:lnTo>
                  <a:lnTo>
                    <a:pt x="40" y="26"/>
                  </a:lnTo>
                  <a:lnTo>
                    <a:pt x="40" y="26"/>
                  </a:lnTo>
                  <a:lnTo>
                    <a:pt x="40" y="26"/>
                  </a:lnTo>
                  <a:lnTo>
                    <a:pt x="40" y="28"/>
                  </a:lnTo>
                  <a:close/>
                  <a:moveTo>
                    <a:pt x="40" y="26"/>
                  </a:moveTo>
                  <a:lnTo>
                    <a:pt x="40" y="26"/>
                  </a:lnTo>
                  <a:lnTo>
                    <a:pt x="40" y="26"/>
                  </a:lnTo>
                  <a:lnTo>
                    <a:pt x="40" y="26"/>
                  </a:lnTo>
                  <a:lnTo>
                    <a:pt x="40" y="26"/>
                  </a:lnTo>
                  <a:lnTo>
                    <a:pt x="40" y="26"/>
                  </a:lnTo>
                  <a:close/>
                  <a:moveTo>
                    <a:pt x="38" y="26"/>
                  </a:moveTo>
                  <a:lnTo>
                    <a:pt x="38" y="26"/>
                  </a:lnTo>
                  <a:lnTo>
                    <a:pt x="38" y="26"/>
                  </a:lnTo>
                  <a:lnTo>
                    <a:pt x="38" y="26"/>
                  </a:lnTo>
                  <a:lnTo>
                    <a:pt x="38" y="26"/>
                  </a:lnTo>
                  <a:lnTo>
                    <a:pt x="38" y="26"/>
                  </a:lnTo>
                  <a:lnTo>
                    <a:pt x="38" y="26"/>
                  </a:lnTo>
                  <a:lnTo>
                    <a:pt x="38" y="26"/>
                  </a:lnTo>
                  <a:lnTo>
                    <a:pt x="38" y="26"/>
                  </a:lnTo>
                  <a:lnTo>
                    <a:pt x="38" y="26"/>
                  </a:lnTo>
                  <a:close/>
                  <a:moveTo>
                    <a:pt x="0" y="2"/>
                  </a:moveTo>
                  <a:lnTo>
                    <a:pt x="0" y="2"/>
                  </a:lnTo>
                  <a:lnTo>
                    <a:pt x="0" y="0"/>
                  </a:lnTo>
                  <a:lnTo>
                    <a:pt x="0" y="0"/>
                  </a:lnTo>
                  <a:lnTo>
                    <a:pt x="0" y="0"/>
                  </a:lnTo>
                  <a:lnTo>
                    <a:pt x="0" y="2"/>
                  </a:lnTo>
                  <a:close/>
                  <a:moveTo>
                    <a:pt x="0" y="0"/>
                  </a:moveTo>
                  <a:lnTo>
                    <a:pt x="0" y="0"/>
                  </a:lnTo>
                  <a:lnTo>
                    <a:pt x="0" y="0"/>
                  </a:lnTo>
                  <a:lnTo>
                    <a:pt x="0" y="0"/>
                  </a:lnTo>
                  <a:lnTo>
                    <a:pt x="0" y="0"/>
                  </a:lnTo>
                  <a:close/>
                </a:path>
              </a:pathLst>
            </a:custGeom>
            <a:grpFill/>
            <a:ln w="3175" cap="rnd" cmpd="sng">
              <a:solidFill>
                <a:schemeClr val="bg1"/>
              </a:solidFill>
              <a:prstDash val="solid"/>
              <a:round/>
              <a:headEnd type="none" w="med" len="med"/>
              <a:tailEnd type="none" w="med" len="med"/>
            </a:ln>
            <a:effectLst/>
          </p:spPr>
          <p:txBody>
            <a:bodyPr/>
            <a:lstStyle/>
            <a:p>
              <a:endParaRPr lang="en-US" dirty="0">
                <a:solidFill>
                  <a:srgbClr val="000000"/>
                </a:solidFill>
              </a:endParaRPr>
            </a:p>
          </p:txBody>
        </p:sp>
        <p:sp>
          <p:nvSpPr>
            <p:cNvPr id="179" name="Freeform 178"/>
            <p:cNvSpPr>
              <a:spLocks noEditPoints="1"/>
            </p:cNvSpPr>
            <p:nvPr/>
          </p:nvSpPr>
          <p:spPr bwMode="auto">
            <a:xfrm>
              <a:off x="2773535" y="2103212"/>
              <a:ext cx="1107825" cy="543973"/>
            </a:xfrm>
            <a:custGeom>
              <a:avLst/>
              <a:gdLst>
                <a:gd name="T0" fmla="*/ 542 w 613"/>
                <a:gd name="T1" fmla="*/ 199 h 301"/>
                <a:gd name="T2" fmla="*/ 93 w 613"/>
                <a:gd name="T3" fmla="*/ 0 h 301"/>
                <a:gd name="T4" fmla="*/ 281 w 613"/>
                <a:gd name="T5" fmla="*/ 71 h 301"/>
                <a:gd name="T6" fmla="*/ 358 w 613"/>
                <a:gd name="T7" fmla="*/ 124 h 301"/>
                <a:gd name="T8" fmla="*/ 416 w 613"/>
                <a:gd name="T9" fmla="*/ 157 h 301"/>
                <a:gd name="T10" fmla="*/ 431 w 613"/>
                <a:gd name="T11" fmla="*/ 170 h 301"/>
                <a:gd name="T12" fmla="*/ 451 w 613"/>
                <a:gd name="T13" fmla="*/ 177 h 301"/>
                <a:gd name="T14" fmla="*/ 447 w 613"/>
                <a:gd name="T15" fmla="*/ 164 h 301"/>
                <a:gd name="T16" fmla="*/ 465 w 613"/>
                <a:gd name="T17" fmla="*/ 155 h 301"/>
                <a:gd name="T18" fmla="*/ 478 w 613"/>
                <a:gd name="T19" fmla="*/ 146 h 301"/>
                <a:gd name="T20" fmla="*/ 495 w 613"/>
                <a:gd name="T21" fmla="*/ 139 h 301"/>
                <a:gd name="T22" fmla="*/ 518 w 613"/>
                <a:gd name="T23" fmla="*/ 124 h 301"/>
                <a:gd name="T24" fmla="*/ 540 w 613"/>
                <a:gd name="T25" fmla="*/ 117 h 301"/>
                <a:gd name="T26" fmla="*/ 531 w 613"/>
                <a:gd name="T27" fmla="*/ 128 h 301"/>
                <a:gd name="T28" fmla="*/ 513 w 613"/>
                <a:gd name="T29" fmla="*/ 140 h 301"/>
                <a:gd name="T30" fmla="*/ 524 w 613"/>
                <a:gd name="T31" fmla="*/ 146 h 301"/>
                <a:gd name="T32" fmla="*/ 538 w 613"/>
                <a:gd name="T33" fmla="*/ 157 h 301"/>
                <a:gd name="T34" fmla="*/ 553 w 613"/>
                <a:gd name="T35" fmla="*/ 155 h 301"/>
                <a:gd name="T36" fmla="*/ 562 w 613"/>
                <a:gd name="T37" fmla="*/ 150 h 301"/>
                <a:gd name="T38" fmla="*/ 579 w 613"/>
                <a:gd name="T39" fmla="*/ 157 h 301"/>
                <a:gd name="T40" fmla="*/ 593 w 613"/>
                <a:gd name="T41" fmla="*/ 166 h 301"/>
                <a:gd name="T42" fmla="*/ 611 w 613"/>
                <a:gd name="T43" fmla="*/ 170 h 301"/>
                <a:gd name="T44" fmla="*/ 597 w 613"/>
                <a:gd name="T45" fmla="*/ 181 h 301"/>
                <a:gd name="T46" fmla="*/ 584 w 613"/>
                <a:gd name="T47" fmla="*/ 184 h 301"/>
                <a:gd name="T48" fmla="*/ 568 w 613"/>
                <a:gd name="T49" fmla="*/ 190 h 301"/>
                <a:gd name="T50" fmla="*/ 555 w 613"/>
                <a:gd name="T51" fmla="*/ 190 h 301"/>
                <a:gd name="T52" fmla="*/ 529 w 613"/>
                <a:gd name="T53" fmla="*/ 192 h 301"/>
                <a:gd name="T54" fmla="*/ 520 w 613"/>
                <a:gd name="T55" fmla="*/ 179 h 301"/>
                <a:gd name="T56" fmla="*/ 522 w 613"/>
                <a:gd name="T57" fmla="*/ 166 h 301"/>
                <a:gd name="T58" fmla="*/ 498 w 613"/>
                <a:gd name="T59" fmla="*/ 173 h 301"/>
                <a:gd name="T60" fmla="*/ 476 w 613"/>
                <a:gd name="T61" fmla="*/ 173 h 301"/>
                <a:gd name="T62" fmla="*/ 475 w 613"/>
                <a:gd name="T63" fmla="*/ 190 h 301"/>
                <a:gd name="T64" fmla="*/ 453 w 613"/>
                <a:gd name="T65" fmla="*/ 197 h 301"/>
                <a:gd name="T66" fmla="*/ 462 w 613"/>
                <a:gd name="T67" fmla="*/ 203 h 301"/>
                <a:gd name="T68" fmla="*/ 449 w 613"/>
                <a:gd name="T69" fmla="*/ 214 h 301"/>
                <a:gd name="T70" fmla="*/ 418 w 613"/>
                <a:gd name="T71" fmla="*/ 212 h 301"/>
                <a:gd name="T72" fmla="*/ 409 w 613"/>
                <a:gd name="T73" fmla="*/ 225 h 301"/>
                <a:gd name="T74" fmla="*/ 422 w 613"/>
                <a:gd name="T75" fmla="*/ 236 h 301"/>
                <a:gd name="T76" fmla="*/ 433 w 613"/>
                <a:gd name="T77" fmla="*/ 243 h 301"/>
                <a:gd name="T78" fmla="*/ 434 w 613"/>
                <a:gd name="T79" fmla="*/ 257 h 301"/>
                <a:gd name="T80" fmla="*/ 438 w 613"/>
                <a:gd name="T81" fmla="*/ 274 h 301"/>
                <a:gd name="T82" fmla="*/ 422 w 613"/>
                <a:gd name="T83" fmla="*/ 301 h 301"/>
                <a:gd name="T84" fmla="*/ 398 w 613"/>
                <a:gd name="T85" fmla="*/ 298 h 301"/>
                <a:gd name="T86" fmla="*/ 378 w 613"/>
                <a:gd name="T87" fmla="*/ 289 h 301"/>
                <a:gd name="T88" fmla="*/ 369 w 613"/>
                <a:gd name="T89" fmla="*/ 267 h 301"/>
                <a:gd name="T90" fmla="*/ 341 w 613"/>
                <a:gd name="T91" fmla="*/ 261 h 301"/>
                <a:gd name="T92" fmla="*/ 297 w 613"/>
                <a:gd name="T93" fmla="*/ 236 h 301"/>
                <a:gd name="T94" fmla="*/ 228 w 613"/>
                <a:gd name="T95" fmla="*/ 195 h 301"/>
                <a:gd name="T96" fmla="*/ 219 w 613"/>
                <a:gd name="T97" fmla="*/ 177 h 301"/>
                <a:gd name="T98" fmla="*/ 210 w 613"/>
                <a:gd name="T99" fmla="*/ 159 h 301"/>
                <a:gd name="T100" fmla="*/ 186 w 613"/>
                <a:gd name="T101" fmla="*/ 159 h 301"/>
                <a:gd name="T102" fmla="*/ 146 w 613"/>
                <a:gd name="T103" fmla="*/ 148 h 301"/>
                <a:gd name="T104" fmla="*/ 150 w 613"/>
                <a:gd name="T105" fmla="*/ 133 h 301"/>
                <a:gd name="T106" fmla="*/ 142 w 613"/>
                <a:gd name="T107" fmla="*/ 119 h 301"/>
                <a:gd name="T108" fmla="*/ 115 w 613"/>
                <a:gd name="T109" fmla="*/ 111 h 301"/>
                <a:gd name="T110" fmla="*/ 84 w 613"/>
                <a:gd name="T111" fmla="*/ 104 h 301"/>
                <a:gd name="T112" fmla="*/ 86 w 613"/>
                <a:gd name="T113" fmla="*/ 117 h 301"/>
                <a:gd name="T114" fmla="*/ 68 w 613"/>
                <a:gd name="T115" fmla="*/ 113 h 301"/>
                <a:gd name="T116" fmla="*/ 46 w 613"/>
                <a:gd name="T117" fmla="*/ 122 h 301"/>
                <a:gd name="T118" fmla="*/ 38 w 613"/>
                <a:gd name="T119" fmla="*/ 150 h 301"/>
                <a:gd name="T120" fmla="*/ 4 w 613"/>
                <a:gd name="T121" fmla="*/ 2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13" h="301">
                  <a:moveTo>
                    <a:pt x="566" y="201"/>
                  </a:moveTo>
                  <a:lnTo>
                    <a:pt x="568" y="201"/>
                  </a:lnTo>
                  <a:lnTo>
                    <a:pt x="566" y="201"/>
                  </a:lnTo>
                  <a:lnTo>
                    <a:pt x="564" y="201"/>
                  </a:lnTo>
                  <a:lnTo>
                    <a:pt x="562" y="201"/>
                  </a:lnTo>
                  <a:lnTo>
                    <a:pt x="564" y="201"/>
                  </a:lnTo>
                  <a:lnTo>
                    <a:pt x="564" y="199"/>
                  </a:lnTo>
                  <a:lnTo>
                    <a:pt x="566" y="199"/>
                  </a:lnTo>
                  <a:lnTo>
                    <a:pt x="566" y="201"/>
                  </a:lnTo>
                  <a:close/>
                  <a:moveTo>
                    <a:pt x="537" y="193"/>
                  </a:moveTo>
                  <a:lnTo>
                    <a:pt x="538" y="193"/>
                  </a:lnTo>
                  <a:lnTo>
                    <a:pt x="540" y="195"/>
                  </a:lnTo>
                  <a:lnTo>
                    <a:pt x="540" y="197"/>
                  </a:lnTo>
                  <a:lnTo>
                    <a:pt x="540" y="199"/>
                  </a:lnTo>
                  <a:lnTo>
                    <a:pt x="542" y="199"/>
                  </a:lnTo>
                  <a:lnTo>
                    <a:pt x="544" y="199"/>
                  </a:lnTo>
                  <a:lnTo>
                    <a:pt x="544" y="197"/>
                  </a:lnTo>
                  <a:lnTo>
                    <a:pt x="544" y="199"/>
                  </a:lnTo>
                  <a:lnTo>
                    <a:pt x="542" y="199"/>
                  </a:lnTo>
                  <a:lnTo>
                    <a:pt x="542" y="201"/>
                  </a:lnTo>
                  <a:lnTo>
                    <a:pt x="544" y="201"/>
                  </a:lnTo>
                  <a:lnTo>
                    <a:pt x="544" y="203"/>
                  </a:lnTo>
                  <a:lnTo>
                    <a:pt x="542" y="203"/>
                  </a:lnTo>
                  <a:lnTo>
                    <a:pt x="540" y="203"/>
                  </a:lnTo>
                  <a:lnTo>
                    <a:pt x="540" y="204"/>
                  </a:lnTo>
                  <a:lnTo>
                    <a:pt x="540" y="203"/>
                  </a:lnTo>
                  <a:lnTo>
                    <a:pt x="538" y="203"/>
                  </a:lnTo>
                  <a:lnTo>
                    <a:pt x="540" y="201"/>
                  </a:lnTo>
                  <a:lnTo>
                    <a:pt x="540" y="199"/>
                  </a:lnTo>
                  <a:lnTo>
                    <a:pt x="538" y="199"/>
                  </a:lnTo>
                  <a:lnTo>
                    <a:pt x="537" y="197"/>
                  </a:lnTo>
                  <a:lnTo>
                    <a:pt x="537" y="195"/>
                  </a:lnTo>
                  <a:lnTo>
                    <a:pt x="537" y="193"/>
                  </a:lnTo>
                  <a:close/>
                  <a:moveTo>
                    <a:pt x="538" y="192"/>
                  </a:moveTo>
                  <a:lnTo>
                    <a:pt x="537" y="192"/>
                  </a:lnTo>
                  <a:lnTo>
                    <a:pt x="538" y="190"/>
                  </a:lnTo>
                  <a:lnTo>
                    <a:pt x="538" y="192"/>
                  </a:lnTo>
                  <a:close/>
                  <a:moveTo>
                    <a:pt x="93" y="0"/>
                  </a:moveTo>
                  <a:lnTo>
                    <a:pt x="146" y="25"/>
                  </a:lnTo>
                  <a:lnTo>
                    <a:pt x="175" y="40"/>
                  </a:lnTo>
                  <a:lnTo>
                    <a:pt x="181" y="42"/>
                  </a:lnTo>
                  <a:lnTo>
                    <a:pt x="181" y="44"/>
                  </a:lnTo>
                  <a:lnTo>
                    <a:pt x="182" y="44"/>
                  </a:lnTo>
                  <a:lnTo>
                    <a:pt x="184" y="47"/>
                  </a:lnTo>
                  <a:lnTo>
                    <a:pt x="193" y="56"/>
                  </a:lnTo>
                  <a:lnTo>
                    <a:pt x="204" y="66"/>
                  </a:lnTo>
                  <a:lnTo>
                    <a:pt x="212" y="71"/>
                  </a:lnTo>
                  <a:lnTo>
                    <a:pt x="215" y="75"/>
                  </a:lnTo>
                  <a:lnTo>
                    <a:pt x="223" y="73"/>
                  </a:lnTo>
                  <a:lnTo>
                    <a:pt x="230" y="73"/>
                  </a:lnTo>
                  <a:lnTo>
                    <a:pt x="237" y="73"/>
                  </a:lnTo>
                  <a:lnTo>
                    <a:pt x="246" y="71"/>
                  </a:lnTo>
                  <a:lnTo>
                    <a:pt x="250" y="69"/>
                  </a:lnTo>
                  <a:lnTo>
                    <a:pt x="261" y="69"/>
                  </a:lnTo>
                  <a:lnTo>
                    <a:pt x="268" y="69"/>
                  </a:lnTo>
                  <a:lnTo>
                    <a:pt x="277" y="69"/>
                  </a:lnTo>
                  <a:lnTo>
                    <a:pt x="281" y="71"/>
                  </a:lnTo>
                  <a:lnTo>
                    <a:pt x="294" y="71"/>
                  </a:lnTo>
                  <a:lnTo>
                    <a:pt x="303" y="71"/>
                  </a:lnTo>
                  <a:lnTo>
                    <a:pt x="305" y="71"/>
                  </a:lnTo>
                  <a:lnTo>
                    <a:pt x="319" y="66"/>
                  </a:lnTo>
                  <a:lnTo>
                    <a:pt x="321" y="66"/>
                  </a:lnTo>
                  <a:lnTo>
                    <a:pt x="323" y="69"/>
                  </a:lnTo>
                  <a:lnTo>
                    <a:pt x="329" y="75"/>
                  </a:lnTo>
                  <a:lnTo>
                    <a:pt x="332" y="77"/>
                  </a:lnTo>
                  <a:lnTo>
                    <a:pt x="341" y="80"/>
                  </a:lnTo>
                  <a:lnTo>
                    <a:pt x="341" y="82"/>
                  </a:lnTo>
                  <a:lnTo>
                    <a:pt x="349" y="91"/>
                  </a:lnTo>
                  <a:lnTo>
                    <a:pt x="352" y="97"/>
                  </a:lnTo>
                  <a:lnTo>
                    <a:pt x="354" y="97"/>
                  </a:lnTo>
                  <a:lnTo>
                    <a:pt x="361" y="95"/>
                  </a:lnTo>
                  <a:lnTo>
                    <a:pt x="361" y="104"/>
                  </a:lnTo>
                  <a:lnTo>
                    <a:pt x="361" y="108"/>
                  </a:lnTo>
                  <a:lnTo>
                    <a:pt x="361" y="115"/>
                  </a:lnTo>
                  <a:lnTo>
                    <a:pt x="358" y="115"/>
                  </a:lnTo>
                  <a:lnTo>
                    <a:pt x="358" y="124"/>
                  </a:lnTo>
                  <a:lnTo>
                    <a:pt x="358" y="130"/>
                  </a:lnTo>
                  <a:lnTo>
                    <a:pt x="360" y="130"/>
                  </a:lnTo>
                  <a:lnTo>
                    <a:pt x="363" y="131"/>
                  </a:lnTo>
                  <a:lnTo>
                    <a:pt x="372" y="131"/>
                  </a:lnTo>
                  <a:lnTo>
                    <a:pt x="376" y="131"/>
                  </a:lnTo>
                  <a:lnTo>
                    <a:pt x="378" y="139"/>
                  </a:lnTo>
                  <a:lnTo>
                    <a:pt x="380" y="146"/>
                  </a:lnTo>
                  <a:lnTo>
                    <a:pt x="381" y="153"/>
                  </a:lnTo>
                  <a:lnTo>
                    <a:pt x="383" y="157"/>
                  </a:lnTo>
                  <a:lnTo>
                    <a:pt x="383" y="159"/>
                  </a:lnTo>
                  <a:lnTo>
                    <a:pt x="391" y="159"/>
                  </a:lnTo>
                  <a:lnTo>
                    <a:pt x="396" y="159"/>
                  </a:lnTo>
                  <a:lnTo>
                    <a:pt x="398" y="159"/>
                  </a:lnTo>
                  <a:lnTo>
                    <a:pt x="403" y="159"/>
                  </a:lnTo>
                  <a:lnTo>
                    <a:pt x="405" y="159"/>
                  </a:lnTo>
                  <a:lnTo>
                    <a:pt x="407" y="159"/>
                  </a:lnTo>
                  <a:lnTo>
                    <a:pt x="411" y="159"/>
                  </a:lnTo>
                  <a:lnTo>
                    <a:pt x="414" y="157"/>
                  </a:lnTo>
                  <a:lnTo>
                    <a:pt x="416" y="157"/>
                  </a:lnTo>
                  <a:lnTo>
                    <a:pt x="418" y="157"/>
                  </a:lnTo>
                  <a:lnTo>
                    <a:pt x="420" y="157"/>
                  </a:lnTo>
                  <a:lnTo>
                    <a:pt x="425" y="159"/>
                  </a:lnTo>
                  <a:lnTo>
                    <a:pt x="427" y="159"/>
                  </a:lnTo>
                  <a:lnTo>
                    <a:pt x="429" y="161"/>
                  </a:lnTo>
                  <a:lnTo>
                    <a:pt x="429" y="162"/>
                  </a:lnTo>
                  <a:lnTo>
                    <a:pt x="431" y="162"/>
                  </a:lnTo>
                  <a:lnTo>
                    <a:pt x="431" y="161"/>
                  </a:lnTo>
                  <a:lnTo>
                    <a:pt x="433" y="161"/>
                  </a:lnTo>
                  <a:lnTo>
                    <a:pt x="433" y="162"/>
                  </a:lnTo>
                  <a:lnTo>
                    <a:pt x="434" y="162"/>
                  </a:lnTo>
                  <a:lnTo>
                    <a:pt x="433" y="162"/>
                  </a:lnTo>
                  <a:lnTo>
                    <a:pt x="431" y="162"/>
                  </a:lnTo>
                  <a:lnTo>
                    <a:pt x="431" y="164"/>
                  </a:lnTo>
                  <a:lnTo>
                    <a:pt x="431" y="162"/>
                  </a:lnTo>
                  <a:lnTo>
                    <a:pt x="433" y="164"/>
                  </a:lnTo>
                  <a:lnTo>
                    <a:pt x="433" y="166"/>
                  </a:lnTo>
                  <a:lnTo>
                    <a:pt x="431" y="168"/>
                  </a:lnTo>
                  <a:lnTo>
                    <a:pt x="431" y="170"/>
                  </a:lnTo>
                  <a:lnTo>
                    <a:pt x="429" y="168"/>
                  </a:lnTo>
                  <a:lnTo>
                    <a:pt x="427" y="170"/>
                  </a:lnTo>
                  <a:lnTo>
                    <a:pt x="429" y="170"/>
                  </a:lnTo>
                  <a:lnTo>
                    <a:pt x="431" y="172"/>
                  </a:lnTo>
                  <a:lnTo>
                    <a:pt x="433" y="172"/>
                  </a:lnTo>
                  <a:lnTo>
                    <a:pt x="434" y="173"/>
                  </a:lnTo>
                  <a:lnTo>
                    <a:pt x="436" y="175"/>
                  </a:lnTo>
                  <a:lnTo>
                    <a:pt x="438" y="175"/>
                  </a:lnTo>
                  <a:lnTo>
                    <a:pt x="440" y="175"/>
                  </a:lnTo>
                  <a:lnTo>
                    <a:pt x="442" y="177"/>
                  </a:lnTo>
                  <a:lnTo>
                    <a:pt x="443" y="177"/>
                  </a:lnTo>
                  <a:lnTo>
                    <a:pt x="445" y="179"/>
                  </a:lnTo>
                  <a:lnTo>
                    <a:pt x="447" y="179"/>
                  </a:lnTo>
                  <a:lnTo>
                    <a:pt x="449" y="179"/>
                  </a:lnTo>
                  <a:lnTo>
                    <a:pt x="451" y="179"/>
                  </a:lnTo>
                  <a:lnTo>
                    <a:pt x="453" y="177"/>
                  </a:lnTo>
                  <a:lnTo>
                    <a:pt x="453" y="179"/>
                  </a:lnTo>
                  <a:lnTo>
                    <a:pt x="453" y="177"/>
                  </a:lnTo>
                  <a:lnTo>
                    <a:pt x="451" y="177"/>
                  </a:lnTo>
                  <a:lnTo>
                    <a:pt x="453" y="177"/>
                  </a:lnTo>
                  <a:lnTo>
                    <a:pt x="453" y="175"/>
                  </a:lnTo>
                  <a:lnTo>
                    <a:pt x="451" y="175"/>
                  </a:lnTo>
                  <a:lnTo>
                    <a:pt x="451" y="173"/>
                  </a:lnTo>
                  <a:lnTo>
                    <a:pt x="451" y="172"/>
                  </a:lnTo>
                  <a:lnTo>
                    <a:pt x="449" y="172"/>
                  </a:lnTo>
                  <a:lnTo>
                    <a:pt x="449" y="170"/>
                  </a:lnTo>
                  <a:lnTo>
                    <a:pt x="451" y="168"/>
                  </a:lnTo>
                  <a:lnTo>
                    <a:pt x="449" y="168"/>
                  </a:lnTo>
                  <a:lnTo>
                    <a:pt x="449" y="166"/>
                  </a:lnTo>
                  <a:lnTo>
                    <a:pt x="451" y="166"/>
                  </a:lnTo>
                  <a:lnTo>
                    <a:pt x="449" y="166"/>
                  </a:lnTo>
                  <a:lnTo>
                    <a:pt x="451" y="166"/>
                  </a:lnTo>
                  <a:lnTo>
                    <a:pt x="449" y="166"/>
                  </a:lnTo>
                  <a:lnTo>
                    <a:pt x="447" y="166"/>
                  </a:lnTo>
                  <a:lnTo>
                    <a:pt x="447" y="164"/>
                  </a:lnTo>
                  <a:lnTo>
                    <a:pt x="445" y="166"/>
                  </a:lnTo>
                  <a:lnTo>
                    <a:pt x="445" y="164"/>
                  </a:lnTo>
                  <a:lnTo>
                    <a:pt x="447" y="164"/>
                  </a:lnTo>
                  <a:lnTo>
                    <a:pt x="447" y="162"/>
                  </a:lnTo>
                  <a:lnTo>
                    <a:pt x="449" y="162"/>
                  </a:lnTo>
                  <a:lnTo>
                    <a:pt x="451" y="162"/>
                  </a:lnTo>
                  <a:lnTo>
                    <a:pt x="451" y="164"/>
                  </a:lnTo>
                  <a:lnTo>
                    <a:pt x="453" y="164"/>
                  </a:lnTo>
                  <a:lnTo>
                    <a:pt x="451" y="164"/>
                  </a:lnTo>
                  <a:lnTo>
                    <a:pt x="453" y="166"/>
                  </a:lnTo>
                  <a:lnTo>
                    <a:pt x="453" y="164"/>
                  </a:lnTo>
                  <a:lnTo>
                    <a:pt x="454" y="164"/>
                  </a:lnTo>
                  <a:lnTo>
                    <a:pt x="456" y="164"/>
                  </a:lnTo>
                  <a:lnTo>
                    <a:pt x="454" y="162"/>
                  </a:lnTo>
                  <a:lnTo>
                    <a:pt x="456" y="161"/>
                  </a:lnTo>
                  <a:lnTo>
                    <a:pt x="458" y="161"/>
                  </a:lnTo>
                  <a:lnTo>
                    <a:pt x="460" y="159"/>
                  </a:lnTo>
                  <a:lnTo>
                    <a:pt x="462" y="159"/>
                  </a:lnTo>
                  <a:lnTo>
                    <a:pt x="462" y="157"/>
                  </a:lnTo>
                  <a:lnTo>
                    <a:pt x="464" y="157"/>
                  </a:lnTo>
                  <a:lnTo>
                    <a:pt x="465" y="157"/>
                  </a:lnTo>
                  <a:lnTo>
                    <a:pt x="465" y="155"/>
                  </a:lnTo>
                  <a:lnTo>
                    <a:pt x="467" y="155"/>
                  </a:lnTo>
                  <a:lnTo>
                    <a:pt x="465" y="153"/>
                  </a:lnTo>
                  <a:lnTo>
                    <a:pt x="467" y="153"/>
                  </a:lnTo>
                  <a:lnTo>
                    <a:pt x="467" y="151"/>
                  </a:lnTo>
                  <a:lnTo>
                    <a:pt x="465" y="151"/>
                  </a:lnTo>
                  <a:lnTo>
                    <a:pt x="467" y="151"/>
                  </a:lnTo>
                  <a:lnTo>
                    <a:pt x="465" y="151"/>
                  </a:lnTo>
                  <a:lnTo>
                    <a:pt x="467" y="151"/>
                  </a:lnTo>
                  <a:lnTo>
                    <a:pt x="467" y="150"/>
                  </a:lnTo>
                  <a:lnTo>
                    <a:pt x="467" y="151"/>
                  </a:lnTo>
                  <a:lnTo>
                    <a:pt x="469" y="151"/>
                  </a:lnTo>
                  <a:lnTo>
                    <a:pt x="469" y="150"/>
                  </a:lnTo>
                  <a:lnTo>
                    <a:pt x="471" y="150"/>
                  </a:lnTo>
                  <a:lnTo>
                    <a:pt x="471" y="148"/>
                  </a:lnTo>
                  <a:lnTo>
                    <a:pt x="473" y="148"/>
                  </a:lnTo>
                  <a:lnTo>
                    <a:pt x="475" y="148"/>
                  </a:lnTo>
                  <a:lnTo>
                    <a:pt x="476" y="148"/>
                  </a:lnTo>
                  <a:lnTo>
                    <a:pt x="478" y="148"/>
                  </a:lnTo>
                  <a:lnTo>
                    <a:pt x="478" y="146"/>
                  </a:lnTo>
                  <a:lnTo>
                    <a:pt x="478" y="148"/>
                  </a:lnTo>
                  <a:lnTo>
                    <a:pt x="478" y="146"/>
                  </a:lnTo>
                  <a:lnTo>
                    <a:pt x="480" y="146"/>
                  </a:lnTo>
                  <a:lnTo>
                    <a:pt x="480" y="148"/>
                  </a:lnTo>
                  <a:lnTo>
                    <a:pt x="482" y="148"/>
                  </a:lnTo>
                  <a:lnTo>
                    <a:pt x="482" y="146"/>
                  </a:lnTo>
                  <a:lnTo>
                    <a:pt x="480" y="146"/>
                  </a:lnTo>
                  <a:lnTo>
                    <a:pt x="478" y="146"/>
                  </a:lnTo>
                  <a:lnTo>
                    <a:pt x="480" y="144"/>
                  </a:lnTo>
                  <a:lnTo>
                    <a:pt x="482" y="142"/>
                  </a:lnTo>
                  <a:lnTo>
                    <a:pt x="482" y="144"/>
                  </a:lnTo>
                  <a:lnTo>
                    <a:pt x="484" y="144"/>
                  </a:lnTo>
                  <a:lnTo>
                    <a:pt x="484" y="142"/>
                  </a:lnTo>
                  <a:lnTo>
                    <a:pt x="485" y="142"/>
                  </a:lnTo>
                  <a:lnTo>
                    <a:pt x="485" y="140"/>
                  </a:lnTo>
                  <a:lnTo>
                    <a:pt x="487" y="140"/>
                  </a:lnTo>
                  <a:lnTo>
                    <a:pt x="491" y="139"/>
                  </a:lnTo>
                  <a:lnTo>
                    <a:pt x="493" y="139"/>
                  </a:lnTo>
                  <a:lnTo>
                    <a:pt x="495" y="139"/>
                  </a:lnTo>
                  <a:lnTo>
                    <a:pt x="496" y="139"/>
                  </a:lnTo>
                  <a:lnTo>
                    <a:pt x="498" y="139"/>
                  </a:lnTo>
                  <a:lnTo>
                    <a:pt x="498" y="137"/>
                  </a:lnTo>
                  <a:lnTo>
                    <a:pt x="500" y="137"/>
                  </a:lnTo>
                  <a:lnTo>
                    <a:pt x="500" y="135"/>
                  </a:lnTo>
                  <a:lnTo>
                    <a:pt x="502" y="135"/>
                  </a:lnTo>
                  <a:lnTo>
                    <a:pt x="504" y="135"/>
                  </a:lnTo>
                  <a:lnTo>
                    <a:pt x="506" y="133"/>
                  </a:lnTo>
                  <a:lnTo>
                    <a:pt x="507" y="133"/>
                  </a:lnTo>
                  <a:lnTo>
                    <a:pt x="507" y="131"/>
                  </a:lnTo>
                  <a:lnTo>
                    <a:pt x="509" y="131"/>
                  </a:lnTo>
                  <a:lnTo>
                    <a:pt x="509" y="130"/>
                  </a:lnTo>
                  <a:lnTo>
                    <a:pt x="511" y="130"/>
                  </a:lnTo>
                  <a:lnTo>
                    <a:pt x="513" y="130"/>
                  </a:lnTo>
                  <a:lnTo>
                    <a:pt x="513" y="128"/>
                  </a:lnTo>
                  <a:lnTo>
                    <a:pt x="513" y="126"/>
                  </a:lnTo>
                  <a:lnTo>
                    <a:pt x="515" y="126"/>
                  </a:lnTo>
                  <a:lnTo>
                    <a:pt x="516" y="124"/>
                  </a:lnTo>
                  <a:lnTo>
                    <a:pt x="518" y="124"/>
                  </a:lnTo>
                  <a:lnTo>
                    <a:pt x="520" y="124"/>
                  </a:lnTo>
                  <a:lnTo>
                    <a:pt x="520" y="126"/>
                  </a:lnTo>
                  <a:lnTo>
                    <a:pt x="520" y="128"/>
                  </a:lnTo>
                  <a:lnTo>
                    <a:pt x="522" y="128"/>
                  </a:lnTo>
                  <a:lnTo>
                    <a:pt x="524" y="128"/>
                  </a:lnTo>
                  <a:lnTo>
                    <a:pt x="524" y="126"/>
                  </a:lnTo>
                  <a:lnTo>
                    <a:pt x="526" y="124"/>
                  </a:lnTo>
                  <a:lnTo>
                    <a:pt x="526" y="122"/>
                  </a:lnTo>
                  <a:lnTo>
                    <a:pt x="527" y="122"/>
                  </a:lnTo>
                  <a:lnTo>
                    <a:pt x="527" y="120"/>
                  </a:lnTo>
                  <a:lnTo>
                    <a:pt x="529" y="120"/>
                  </a:lnTo>
                  <a:lnTo>
                    <a:pt x="531" y="120"/>
                  </a:lnTo>
                  <a:lnTo>
                    <a:pt x="533" y="120"/>
                  </a:lnTo>
                  <a:lnTo>
                    <a:pt x="533" y="119"/>
                  </a:lnTo>
                  <a:lnTo>
                    <a:pt x="535" y="119"/>
                  </a:lnTo>
                  <a:lnTo>
                    <a:pt x="537" y="119"/>
                  </a:lnTo>
                  <a:lnTo>
                    <a:pt x="537" y="117"/>
                  </a:lnTo>
                  <a:lnTo>
                    <a:pt x="538" y="117"/>
                  </a:lnTo>
                  <a:lnTo>
                    <a:pt x="540" y="117"/>
                  </a:lnTo>
                  <a:lnTo>
                    <a:pt x="540" y="119"/>
                  </a:lnTo>
                  <a:lnTo>
                    <a:pt x="542" y="119"/>
                  </a:lnTo>
                  <a:lnTo>
                    <a:pt x="544" y="119"/>
                  </a:lnTo>
                  <a:lnTo>
                    <a:pt x="544" y="120"/>
                  </a:lnTo>
                  <a:lnTo>
                    <a:pt x="546" y="120"/>
                  </a:lnTo>
                  <a:lnTo>
                    <a:pt x="546" y="122"/>
                  </a:lnTo>
                  <a:lnTo>
                    <a:pt x="544" y="122"/>
                  </a:lnTo>
                  <a:lnTo>
                    <a:pt x="542" y="122"/>
                  </a:lnTo>
                  <a:lnTo>
                    <a:pt x="542" y="124"/>
                  </a:lnTo>
                  <a:lnTo>
                    <a:pt x="542" y="122"/>
                  </a:lnTo>
                  <a:lnTo>
                    <a:pt x="542" y="124"/>
                  </a:lnTo>
                  <a:lnTo>
                    <a:pt x="540" y="124"/>
                  </a:lnTo>
                  <a:lnTo>
                    <a:pt x="538" y="124"/>
                  </a:lnTo>
                  <a:lnTo>
                    <a:pt x="538" y="126"/>
                  </a:lnTo>
                  <a:lnTo>
                    <a:pt x="537" y="126"/>
                  </a:lnTo>
                  <a:lnTo>
                    <a:pt x="535" y="126"/>
                  </a:lnTo>
                  <a:lnTo>
                    <a:pt x="533" y="126"/>
                  </a:lnTo>
                  <a:lnTo>
                    <a:pt x="531" y="126"/>
                  </a:lnTo>
                  <a:lnTo>
                    <a:pt x="531" y="128"/>
                  </a:lnTo>
                  <a:lnTo>
                    <a:pt x="531" y="130"/>
                  </a:lnTo>
                  <a:lnTo>
                    <a:pt x="529" y="131"/>
                  </a:lnTo>
                  <a:lnTo>
                    <a:pt x="529" y="130"/>
                  </a:lnTo>
                  <a:lnTo>
                    <a:pt x="527" y="130"/>
                  </a:lnTo>
                  <a:lnTo>
                    <a:pt x="527" y="131"/>
                  </a:lnTo>
                  <a:lnTo>
                    <a:pt x="526" y="131"/>
                  </a:lnTo>
                  <a:lnTo>
                    <a:pt x="524" y="131"/>
                  </a:lnTo>
                  <a:lnTo>
                    <a:pt x="524" y="133"/>
                  </a:lnTo>
                  <a:lnTo>
                    <a:pt x="522" y="133"/>
                  </a:lnTo>
                  <a:lnTo>
                    <a:pt x="522" y="135"/>
                  </a:lnTo>
                  <a:lnTo>
                    <a:pt x="520" y="135"/>
                  </a:lnTo>
                  <a:lnTo>
                    <a:pt x="518" y="137"/>
                  </a:lnTo>
                  <a:lnTo>
                    <a:pt x="518" y="139"/>
                  </a:lnTo>
                  <a:lnTo>
                    <a:pt x="518" y="137"/>
                  </a:lnTo>
                  <a:lnTo>
                    <a:pt x="518" y="139"/>
                  </a:lnTo>
                  <a:lnTo>
                    <a:pt x="516" y="139"/>
                  </a:lnTo>
                  <a:lnTo>
                    <a:pt x="515" y="139"/>
                  </a:lnTo>
                  <a:lnTo>
                    <a:pt x="515" y="140"/>
                  </a:lnTo>
                  <a:lnTo>
                    <a:pt x="513" y="140"/>
                  </a:lnTo>
                  <a:lnTo>
                    <a:pt x="511" y="140"/>
                  </a:lnTo>
                  <a:lnTo>
                    <a:pt x="511" y="142"/>
                  </a:lnTo>
                  <a:lnTo>
                    <a:pt x="509" y="142"/>
                  </a:lnTo>
                  <a:lnTo>
                    <a:pt x="507" y="142"/>
                  </a:lnTo>
                  <a:lnTo>
                    <a:pt x="507" y="144"/>
                  </a:lnTo>
                  <a:lnTo>
                    <a:pt x="507" y="146"/>
                  </a:lnTo>
                  <a:lnTo>
                    <a:pt x="509" y="146"/>
                  </a:lnTo>
                  <a:lnTo>
                    <a:pt x="511" y="146"/>
                  </a:lnTo>
                  <a:lnTo>
                    <a:pt x="511" y="144"/>
                  </a:lnTo>
                  <a:lnTo>
                    <a:pt x="513" y="146"/>
                  </a:lnTo>
                  <a:lnTo>
                    <a:pt x="515" y="146"/>
                  </a:lnTo>
                  <a:lnTo>
                    <a:pt x="515" y="148"/>
                  </a:lnTo>
                  <a:lnTo>
                    <a:pt x="516" y="148"/>
                  </a:lnTo>
                  <a:lnTo>
                    <a:pt x="518" y="150"/>
                  </a:lnTo>
                  <a:lnTo>
                    <a:pt x="520" y="150"/>
                  </a:lnTo>
                  <a:lnTo>
                    <a:pt x="520" y="148"/>
                  </a:lnTo>
                  <a:lnTo>
                    <a:pt x="522" y="148"/>
                  </a:lnTo>
                  <a:lnTo>
                    <a:pt x="524" y="148"/>
                  </a:lnTo>
                  <a:lnTo>
                    <a:pt x="524" y="146"/>
                  </a:lnTo>
                  <a:lnTo>
                    <a:pt x="526" y="146"/>
                  </a:lnTo>
                  <a:lnTo>
                    <a:pt x="526" y="148"/>
                  </a:lnTo>
                  <a:lnTo>
                    <a:pt x="527" y="148"/>
                  </a:lnTo>
                  <a:lnTo>
                    <a:pt x="527" y="150"/>
                  </a:lnTo>
                  <a:lnTo>
                    <a:pt x="529" y="150"/>
                  </a:lnTo>
                  <a:lnTo>
                    <a:pt x="529" y="151"/>
                  </a:lnTo>
                  <a:lnTo>
                    <a:pt x="527" y="151"/>
                  </a:lnTo>
                  <a:lnTo>
                    <a:pt x="527" y="153"/>
                  </a:lnTo>
                  <a:lnTo>
                    <a:pt x="529" y="153"/>
                  </a:lnTo>
                  <a:lnTo>
                    <a:pt x="527" y="153"/>
                  </a:lnTo>
                  <a:lnTo>
                    <a:pt x="529" y="155"/>
                  </a:lnTo>
                  <a:lnTo>
                    <a:pt x="529" y="157"/>
                  </a:lnTo>
                  <a:lnTo>
                    <a:pt x="529" y="155"/>
                  </a:lnTo>
                  <a:lnTo>
                    <a:pt x="531" y="155"/>
                  </a:lnTo>
                  <a:lnTo>
                    <a:pt x="533" y="155"/>
                  </a:lnTo>
                  <a:lnTo>
                    <a:pt x="533" y="157"/>
                  </a:lnTo>
                  <a:lnTo>
                    <a:pt x="535" y="157"/>
                  </a:lnTo>
                  <a:lnTo>
                    <a:pt x="537" y="157"/>
                  </a:lnTo>
                  <a:lnTo>
                    <a:pt x="538" y="157"/>
                  </a:lnTo>
                  <a:lnTo>
                    <a:pt x="540" y="157"/>
                  </a:lnTo>
                  <a:lnTo>
                    <a:pt x="540" y="159"/>
                  </a:lnTo>
                  <a:lnTo>
                    <a:pt x="542" y="159"/>
                  </a:lnTo>
                  <a:lnTo>
                    <a:pt x="542" y="157"/>
                  </a:lnTo>
                  <a:lnTo>
                    <a:pt x="544" y="157"/>
                  </a:lnTo>
                  <a:lnTo>
                    <a:pt x="546" y="157"/>
                  </a:lnTo>
                  <a:lnTo>
                    <a:pt x="546" y="159"/>
                  </a:lnTo>
                  <a:lnTo>
                    <a:pt x="548" y="159"/>
                  </a:lnTo>
                  <a:lnTo>
                    <a:pt x="548" y="157"/>
                  </a:lnTo>
                  <a:lnTo>
                    <a:pt x="549" y="157"/>
                  </a:lnTo>
                  <a:lnTo>
                    <a:pt x="549" y="159"/>
                  </a:lnTo>
                  <a:lnTo>
                    <a:pt x="551" y="159"/>
                  </a:lnTo>
                  <a:lnTo>
                    <a:pt x="553" y="159"/>
                  </a:lnTo>
                  <a:lnTo>
                    <a:pt x="553" y="157"/>
                  </a:lnTo>
                  <a:lnTo>
                    <a:pt x="551" y="157"/>
                  </a:lnTo>
                  <a:lnTo>
                    <a:pt x="553" y="157"/>
                  </a:lnTo>
                  <a:lnTo>
                    <a:pt x="553" y="155"/>
                  </a:lnTo>
                  <a:lnTo>
                    <a:pt x="551" y="155"/>
                  </a:lnTo>
                  <a:lnTo>
                    <a:pt x="553" y="155"/>
                  </a:lnTo>
                  <a:lnTo>
                    <a:pt x="553" y="153"/>
                  </a:lnTo>
                  <a:lnTo>
                    <a:pt x="551" y="153"/>
                  </a:lnTo>
                  <a:lnTo>
                    <a:pt x="553" y="153"/>
                  </a:lnTo>
                  <a:lnTo>
                    <a:pt x="555" y="153"/>
                  </a:lnTo>
                  <a:lnTo>
                    <a:pt x="557" y="153"/>
                  </a:lnTo>
                  <a:lnTo>
                    <a:pt x="558" y="151"/>
                  </a:lnTo>
                  <a:lnTo>
                    <a:pt x="560" y="150"/>
                  </a:lnTo>
                  <a:lnTo>
                    <a:pt x="560" y="148"/>
                  </a:lnTo>
                  <a:lnTo>
                    <a:pt x="560" y="146"/>
                  </a:lnTo>
                  <a:lnTo>
                    <a:pt x="558" y="146"/>
                  </a:lnTo>
                  <a:lnTo>
                    <a:pt x="560" y="146"/>
                  </a:lnTo>
                  <a:lnTo>
                    <a:pt x="560" y="144"/>
                  </a:lnTo>
                  <a:lnTo>
                    <a:pt x="562" y="144"/>
                  </a:lnTo>
                  <a:lnTo>
                    <a:pt x="562" y="146"/>
                  </a:lnTo>
                  <a:lnTo>
                    <a:pt x="562" y="144"/>
                  </a:lnTo>
                  <a:lnTo>
                    <a:pt x="562" y="146"/>
                  </a:lnTo>
                  <a:lnTo>
                    <a:pt x="562" y="148"/>
                  </a:lnTo>
                  <a:lnTo>
                    <a:pt x="560" y="148"/>
                  </a:lnTo>
                  <a:lnTo>
                    <a:pt x="562" y="150"/>
                  </a:lnTo>
                  <a:lnTo>
                    <a:pt x="562" y="148"/>
                  </a:lnTo>
                  <a:lnTo>
                    <a:pt x="564" y="148"/>
                  </a:lnTo>
                  <a:lnTo>
                    <a:pt x="564" y="150"/>
                  </a:lnTo>
                  <a:lnTo>
                    <a:pt x="564" y="148"/>
                  </a:lnTo>
                  <a:lnTo>
                    <a:pt x="566" y="150"/>
                  </a:lnTo>
                  <a:lnTo>
                    <a:pt x="566" y="151"/>
                  </a:lnTo>
                  <a:lnTo>
                    <a:pt x="568" y="151"/>
                  </a:lnTo>
                  <a:lnTo>
                    <a:pt x="569" y="153"/>
                  </a:lnTo>
                  <a:lnTo>
                    <a:pt x="569" y="155"/>
                  </a:lnTo>
                  <a:lnTo>
                    <a:pt x="568" y="155"/>
                  </a:lnTo>
                  <a:lnTo>
                    <a:pt x="568" y="157"/>
                  </a:lnTo>
                  <a:lnTo>
                    <a:pt x="569" y="159"/>
                  </a:lnTo>
                  <a:lnTo>
                    <a:pt x="571" y="159"/>
                  </a:lnTo>
                  <a:lnTo>
                    <a:pt x="573" y="159"/>
                  </a:lnTo>
                  <a:lnTo>
                    <a:pt x="575" y="159"/>
                  </a:lnTo>
                  <a:lnTo>
                    <a:pt x="577" y="159"/>
                  </a:lnTo>
                  <a:lnTo>
                    <a:pt x="577" y="157"/>
                  </a:lnTo>
                  <a:lnTo>
                    <a:pt x="577" y="159"/>
                  </a:lnTo>
                  <a:lnTo>
                    <a:pt x="579" y="157"/>
                  </a:lnTo>
                  <a:lnTo>
                    <a:pt x="579" y="159"/>
                  </a:lnTo>
                  <a:lnTo>
                    <a:pt x="579" y="161"/>
                  </a:lnTo>
                  <a:lnTo>
                    <a:pt x="580" y="161"/>
                  </a:lnTo>
                  <a:lnTo>
                    <a:pt x="580" y="162"/>
                  </a:lnTo>
                  <a:lnTo>
                    <a:pt x="579" y="162"/>
                  </a:lnTo>
                  <a:lnTo>
                    <a:pt x="579" y="164"/>
                  </a:lnTo>
                  <a:lnTo>
                    <a:pt x="580" y="164"/>
                  </a:lnTo>
                  <a:lnTo>
                    <a:pt x="582" y="164"/>
                  </a:lnTo>
                  <a:lnTo>
                    <a:pt x="582" y="162"/>
                  </a:lnTo>
                  <a:lnTo>
                    <a:pt x="584" y="162"/>
                  </a:lnTo>
                  <a:lnTo>
                    <a:pt x="584" y="161"/>
                  </a:lnTo>
                  <a:lnTo>
                    <a:pt x="584" y="162"/>
                  </a:lnTo>
                  <a:lnTo>
                    <a:pt x="586" y="162"/>
                  </a:lnTo>
                  <a:lnTo>
                    <a:pt x="588" y="162"/>
                  </a:lnTo>
                  <a:lnTo>
                    <a:pt x="590" y="162"/>
                  </a:lnTo>
                  <a:lnTo>
                    <a:pt x="590" y="164"/>
                  </a:lnTo>
                  <a:lnTo>
                    <a:pt x="591" y="164"/>
                  </a:lnTo>
                  <a:lnTo>
                    <a:pt x="591" y="166"/>
                  </a:lnTo>
                  <a:lnTo>
                    <a:pt x="593" y="166"/>
                  </a:lnTo>
                  <a:lnTo>
                    <a:pt x="591" y="166"/>
                  </a:lnTo>
                  <a:lnTo>
                    <a:pt x="593" y="166"/>
                  </a:lnTo>
                  <a:lnTo>
                    <a:pt x="593" y="168"/>
                  </a:lnTo>
                  <a:lnTo>
                    <a:pt x="595" y="168"/>
                  </a:lnTo>
                  <a:lnTo>
                    <a:pt x="597" y="170"/>
                  </a:lnTo>
                  <a:lnTo>
                    <a:pt x="599" y="170"/>
                  </a:lnTo>
                  <a:lnTo>
                    <a:pt x="600" y="170"/>
                  </a:lnTo>
                  <a:lnTo>
                    <a:pt x="600" y="168"/>
                  </a:lnTo>
                  <a:lnTo>
                    <a:pt x="600" y="170"/>
                  </a:lnTo>
                  <a:lnTo>
                    <a:pt x="602" y="170"/>
                  </a:lnTo>
                  <a:lnTo>
                    <a:pt x="602" y="168"/>
                  </a:lnTo>
                  <a:lnTo>
                    <a:pt x="602" y="170"/>
                  </a:lnTo>
                  <a:lnTo>
                    <a:pt x="604" y="170"/>
                  </a:lnTo>
                  <a:lnTo>
                    <a:pt x="606" y="170"/>
                  </a:lnTo>
                  <a:lnTo>
                    <a:pt x="608" y="170"/>
                  </a:lnTo>
                  <a:lnTo>
                    <a:pt x="608" y="168"/>
                  </a:lnTo>
                  <a:lnTo>
                    <a:pt x="608" y="170"/>
                  </a:lnTo>
                  <a:lnTo>
                    <a:pt x="610" y="170"/>
                  </a:lnTo>
                  <a:lnTo>
                    <a:pt x="611" y="170"/>
                  </a:lnTo>
                  <a:lnTo>
                    <a:pt x="613" y="170"/>
                  </a:lnTo>
                  <a:lnTo>
                    <a:pt x="613" y="172"/>
                  </a:lnTo>
                  <a:lnTo>
                    <a:pt x="611" y="172"/>
                  </a:lnTo>
                  <a:lnTo>
                    <a:pt x="610" y="172"/>
                  </a:lnTo>
                  <a:lnTo>
                    <a:pt x="608" y="172"/>
                  </a:lnTo>
                  <a:lnTo>
                    <a:pt x="606" y="173"/>
                  </a:lnTo>
                  <a:lnTo>
                    <a:pt x="604" y="173"/>
                  </a:lnTo>
                  <a:lnTo>
                    <a:pt x="602" y="173"/>
                  </a:lnTo>
                  <a:lnTo>
                    <a:pt x="602" y="175"/>
                  </a:lnTo>
                  <a:lnTo>
                    <a:pt x="600" y="175"/>
                  </a:lnTo>
                  <a:lnTo>
                    <a:pt x="599" y="175"/>
                  </a:lnTo>
                  <a:lnTo>
                    <a:pt x="600" y="175"/>
                  </a:lnTo>
                  <a:lnTo>
                    <a:pt x="600" y="177"/>
                  </a:lnTo>
                  <a:lnTo>
                    <a:pt x="599" y="177"/>
                  </a:lnTo>
                  <a:lnTo>
                    <a:pt x="599" y="179"/>
                  </a:lnTo>
                  <a:lnTo>
                    <a:pt x="597" y="179"/>
                  </a:lnTo>
                  <a:lnTo>
                    <a:pt x="595" y="179"/>
                  </a:lnTo>
                  <a:lnTo>
                    <a:pt x="597" y="179"/>
                  </a:lnTo>
                  <a:lnTo>
                    <a:pt x="597" y="181"/>
                  </a:lnTo>
                  <a:lnTo>
                    <a:pt x="595" y="181"/>
                  </a:lnTo>
                  <a:lnTo>
                    <a:pt x="593" y="181"/>
                  </a:lnTo>
                  <a:lnTo>
                    <a:pt x="591" y="181"/>
                  </a:lnTo>
                  <a:lnTo>
                    <a:pt x="590" y="179"/>
                  </a:lnTo>
                  <a:lnTo>
                    <a:pt x="588" y="179"/>
                  </a:lnTo>
                  <a:lnTo>
                    <a:pt x="588" y="177"/>
                  </a:lnTo>
                  <a:lnTo>
                    <a:pt x="586" y="177"/>
                  </a:lnTo>
                  <a:lnTo>
                    <a:pt x="584" y="177"/>
                  </a:lnTo>
                  <a:lnTo>
                    <a:pt x="586" y="179"/>
                  </a:lnTo>
                  <a:lnTo>
                    <a:pt x="588" y="179"/>
                  </a:lnTo>
                  <a:lnTo>
                    <a:pt x="588" y="181"/>
                  </a:lnTo>
                  <a:lnTo>
                    <a:pt x="586" y="181"/>
                  </a:lnTo>
                  <a:lnTo>
                    <a:pt x="588" y="181"/>
                  </a:lnTo>
                  <a:lnTo>
                    <a:pt x="588" y="183"/>
                  </a:lnTo>
                  <a:lnTo>
                    <a:pt x="588" y="184"/>
                  </a:lnTo>
                  <a:lnTo>
                    <a:pt x="586" y="184"/>
                  </a:lnTo>
                  <a:lnTo>
                    <a:pt x="588" y="184"/>
                  </a:lnTo>
                  <a:lnTo>
                    <a:pt x="586" y="184"/>
                  </a:lnTo>
                  <a:lnTo>
                    <a:pt x="584" y="184"/>
                  </a:lnTo>
                  <a:lnTo>
                    <a:pt x="582" y="184"/>
                  </a:lnTo>
                  <a:lnTo>
                    <a:pt x="580" y="183"/>
                  </a:lnTo>
                  <a:lnTo>
                    <a:pt x="579" y="183"/>
                  </a:lnTo>
                  <a:lnTo>
                    <a:pt x="579" y="181"/>
                  </a:lnTo>
                  <a:lnTo>
                    <a:pt x="579" y="183"/>
                  </a:lnTo>
                  <a:lnTo>
                    <a:pt x="577" y="183"/>
                  </a:lnTo>
                  <a:lnTo>
                    <a:pt x="575" y="183"/>
                  </a:lnTo>
                  <a:lnTo>
                    <a:pt x="575" y="184"/>
                  </a:lnTo>
                  <a:lnTo>
                    <a:pt x="575" y="186"/>
                  </a:lnTo>
                  <a:lnTo>
                    <a:pt x="573" y="186"/>
                  </a:lnTo>
                  <a:lnTo>
                    <a:pt x="573" y="188"/>
                  </a:lnTo>
                  <a:lnTo>
                    <a:pt x="571" y="188"/>
                  </a:lnTo>
                  <a:lnTo>
                    <a:pt x="573" y="188"/>
                  </a:lnTo>
                  <a:lnTo>
                    <a:pt x="573" y="190"/>
                  </a:lnTo>
                  <a:lnTo>
                    <a:pt x="575" y="190"/>
                  </a:lnTo>
                  <a:lnTo>
                    <a:pt x="573" y="190"/>
                  </a:lnTo>
                  <a:lnTo>
                    <a:pt x="571" y="190"/>
                  </a:lnTo>
                  <a:lnTo>
                    <a:pt x="569" y="190"/>
                  </a:lnTo>
                  <a:lnTo>
                    <a:pt x="568" y="190"/>
                  </a:lnTo>
                  <a:lnTo>
                    <a:pt x="566" y="190"/>
                  </a:lnTo>
                  <a:lnTo>
                    <a:pt x="566" y="192"/>
                  </a:lnTo>
                  <a:lnTo>
                    <a:pt x="568" y="192"/>
                  </a:lnTo>
                  <a:lnTo>
                    <a:pt x="566" y="192"/>
                  </a:lnTo>
                  <a:lnTo>
                    <a:pt x="566" y="193"/>
                  </a:lnTo>
                  <a:lnTo>
                    <a:pt x="564" y="193"/>
                  </a:lnTo>
                  <a:lnTo>
                    <a:pt x="562" y="193"/>
                  </a:lnTo>
                  <a:lnTo>
                    <a:pt x="560" y="193"/>
                  </a:lnTo>
                  <a:lnTo>
                    <a:pt x="560" y="192"/>
                  </a:lnTo>
                  <a:lnTo>
                    <a:pt x="562" y="192"/>
                  </a:lnTo>
                  <a:lnTo>
                    <a:pt x="560" y="192"/>
                  </a:lnTo>
                  <a:lnTo>
                    <a:pt x="562" y="192"/>
                  </a:lnTo>
                  <a:lnTo>
                    <a:pt x="562" y="190"/>
                  </a:lnTo>
                  <a:lnTo>
                    <a:pt x="560" y="190"/>
                  </a:lnTo>
                  <a:lnTo>
                    <a:pt x="558" y="190"/>
                  </a:lnTo>
                  <a:lnTo>
                    <a:pt x="558" y="192"/>
                  </a:lnTo>
                  <a:lnTo>
                    <a:pt x="557" y="192"/>
                  </a:lnTo>
                  <a:lnTo>
                    <a:pt x="555" y="192"/>
                  </a:lnTo>
                  <a:lnTo>
                    <a:pt x="555" y="190"/>
                  </a:lnTo>
                  <a:lnTo>
                    <a:pt x="553" y="190"/>
                  </a:lnTo>
                  <a:lnTo>
                    <a:pt x="551" y="190"/>
                  </a:lnTo>
                  <a:lnTo>
                    <a:pt x="551" y="188"/>
                  </a:lnTo>
                  <a:lnTo>
                    <a:pt x="549" y="188"/>
                  </a:lnTo>
                  <a:lnTo>
                    <a:pt x="548" y="188"/>
                  </a:lnTo>
                  <a:lnTo>
                    <a:pt x="546" y="188"/>
                  </a:lnTo>
                  <a:lnTo>
                    <a:pt x="544" y="188"/>
                  </a:lnTo>
                  <a:lnTo>
                    <a:pt x="544" y="186"/>
                  </a:lnTo>
                  <a:lnTo>
                    <a:pt x="542" y="188"/>
                  </a:lnTo>
                  <a:lnTo>
                    <a:pt x="540" y="188"/>
                  </a:lnTo>
                  <a:lnTo>
                    <a:pt x="538" y="188"/>
                  </a:lnTo>
                  <a:lnTo>
                    <a:pt x="538" y="190"/>
                  </a:lnTo>
                  <a:lnTo>
                    <a:pt x="537" y="190"/>
                  </a:lnTo>
                  <a:lnTo>
                    <a:pt x="535" y="190"/>
                  </a:lnTo>
                  <a:lnTo>
                    <a:pt x="537" y="192"/>
                  </a:lnTo>
                  <a:lnTo>
                    <a:pt x="535" y="192"/>
                  </a:lnTo>
                  <a:lnTo>
                    <a:pt x="533" y="192"/>
                  </a:lnTo>
                  <a:lnTo>
                    <a:pt x="531" y="192"/>
                  </a:lnTo>
                  <a:lnTo>
                    <a:pt x="529" y="192"/>
                  </a:lnTo>
                  <a:lnTo>
                    <a:pt x="527" y="193"/>
                  </a:lnTo>
                  <a:lnTo>
                    <a:pt x="526" y="193"/>
                  </a:lnTo>
                  <a:lnTo>
                    <a:pt x="524" y="193"/>
                  </a:lnTo>
                  <a:lnTo>
                    <a:pt x="522" y="192"/>
                  </a:lnTo>
                  <a:lnTo>
                    <a:pt x="522" y="190"/>
                  </a:lnTo>
                  <a:lnTo>
                    <a:pt x="520" y="188"/>
                  </a:lnTo>
                  <a:lnTo>
                    <a:pt x="522" y="188"/>
                  </a:lnTo>
                  <a:lnTo>
                    <a:pt x="520" y="186"/>
                  </a:lnTo>
                  <a:lnTo>
                    <a:pt x="518" y="186"/>
                  </a:lnTo>
                  <a:lnTo>
                    <a:pt x="516" y="186"/>
                  </a:lnTo>
                  <a:lnTo>
                    <a:pt x="515" y="186"/>
                  </a:lnTo>
                  <a:lnTo>
                    <a:pt x="513" y="184"/>
                  </a:lnTo>
                  <a:lnTo>
                    <a:pt x="513" y="183"/>
                  </a:lnTo>
                  <a:lnTo>
                    <a:pt x="515" y="183"/>
                  </a:lnTo>
                  <a:lnTo>
                    <a:pt x="516" y="183"/>
                  </a:lnTo>
                  <a:lnTo>
                    <a:pt x="516" y="181"/>
                  </a:lnTo>
                  <a:lnTo>
                    <a:pt x="518" y="181"/>
                  </a:lnTo>
                  <a:lnTo>
                    <a:pt x="518" y="179"/>
                  </a:lnTo>
                  <a:lnTo>
                    <a:pt x="520" y="179"/>
                  </a:lnTo>
                  <a:lnTo>
                    <a:pt x="522" y="179"/>
                  </a:lnTo>
                  <a:lnTo>
                    <a:pt x="524" y="177"/>
                  </a:lnTo>
                  <a:lnTo>
                    <a:pt x="526" y="177"/>
                  </a:lnTo>
                  <a:lnTo>
                    <a:pt x="526" y="175"/>
                  </a:lnTo>
                  <a:lnTo>
                    <a:pt x="527" y="175"/>
                  </a:lnTo>
                  <a:lnTo>
                    <a:pt x="527" y="173"/>
                  </a:lnTo>
                  <a:lnTo>
                    <a:pt x="529" y="173"/>
                  </a:lnTo>
                  <a:lnTo>
                    <a:pt x="527" y="173"/>
                  </a:lnTo>
                  <a:lnTo>
                    <a:pt x="527" y="172"/>
                  </a:lnTo>
                  <a:lnTo>
                    <a:pt x="526" y="172"/>
                  </a:lnTo>
                  <a:lnTo>
                    <a:pt x="524" y="172"/>
                  </a:lnTo>
                  <a:lnTo>
                    <a:pt x="526" y="170"/>
                  </a:lnTo>
                  <a:lnTo>
                    <a:pt x="526" y="172"/>
                  </a:lnTo>
                  <a:lnTo>
                    <a:pt x="527" y="170"/>
                  </a:lnTo>
                  <a:lnTo>
                    <a:pt x="526" y="170"/>
                  </a:lnTo>
                  <a:lnTo>
                    <a:pt x="524" y="170"/>
                  </a:lnTo>
                  <a:lnTo>
                    <a:pt x="524" y="168"/>
                  </a:lnTo>
                  <a:lnTo>
                    <a:pt x="522" y="168"/>
                  </a:lnTo>
                  <a:lnTo>
                    <a:pt x="522" y="166"/>
                  </a:lnTo>
                  <a:lnTo>
                    <a:pt x="522" y="164"/>
                  </a:lnTo>
                  <a:lnTo>
                    <a:pt x="520" y="164"/>
                  </a:lnTo>
                  <a:lnTo>
                    <a:pt x="518" y="162"/>
                  </a:lnTo>
                  <a:lnTo>
                    <a:pt x="516" y="162"/>
                  </a:lnTo>
                  <a:lnTo>
                    <a:pt x="515" y="162"/>
                  </a:lnTo>
                  <a:lnTo>
                    <a:pt x="515" y="164"/>
                  </a:lnTo>
                  <a:lnTo>
                    <a:pt x="515" y="166"/>
                  </a:lnTo>
                  <a:lnTo>
                    <a:pt x="515" y="168"/>
                  </a:lnTo>
                  <a:lnTo>
                    <a:pt x="513" y="168"/>
                  </a:lnTo>
                  <a:lnTo>
                    <a:pt x="511" y="168"/>
                  </a:lnTo>
                  <a:lnTo>
                    <a:pt x="511" y="170"/>
                  </a:lnTo>
                  <a:lnTo>
                    <a:pt x="509" y="170"/>
                  </a:lnTo>
                  <a:lnTo>
                    <a:pt x="507" y="170"/>
                  </a:lnTo>
                  <a:lnTo>
                    <a:pt x="506" y="170"/>
                  </a:lnTo>
                  <a:lnTo>
                    <a:pt x="506" y="172"/>
                  </a:lnTo>
                  <a:lnTo>
                    <a:pt x="504" y="172"/>
                  </a:lnTo>
                  <a:lnTo>
                    <a:pt x="502" y="173"/>
                  </a:lnTo>
                  <a:lnTo>
                    <a:pt x="500" y="173"/>
                  </a:lnTo>
                  <a:lnTo>
                    <a:pt x="498" y="173"/>
                  </a:lnTo>
                  <a:lnTo>
                    <a:pt x="496" y="173"/>
                  </a:lnTo>
                  <a:lnTo>
                    <a:pt x="495" y="173"/>
                  </a:lnTo>
                  <a:lnTo>
                    <a:pt x="495" y="175"/>
                  </a:lnTo>
                  <a:lnTo>
                    <a:pt x="495" y="173"/>
                  </a:lnTo>
                  <a:lnTo>
                    <a:pt x="493" y="173"/>
                  </a:lnTo>
                  <a:lnTo>
                    <a:pt x="493" y="175"/>
                  </a:lnTo>
                  <a:lnTo>
                    <a:pt x="493" y="177"/>
                  </a:lnTo>
                  <a:lnTo>
                    <a:pt x="491" y="177"/>
                  </a:lnTo>
                  <a:lnTo>
                    <a:pt x="489" y="177"/>
                  </a:lnTo>
                  <a:lnTo>
                    <a:pt x="489" y="175"/>
                  </a:lnTo>
                  <a:lnTo>
                    <a:pt x="487" y="175"/>
                  </a:lnTo>
                  <a:lnTo>
                    <a:pt x="485" y="175"/>
                  </a:lnTo>
                  <a:lnTo>
                    <a:pt x="485" y="173"/>
                  </a:lnTo>
                  <a:lnTo>
                    <a:pt x="484" y="172"/>
                  </a:lnTo>
                  <a:lnTo>
                    <a:pt x="482" y="172"/>
                  </a:lnTo>
                  <a:lnTo>
                    <a:pt x="480" y="172"/>
                  </a:lnTo>
                  <a:lnTo>
                    <a:pt x="478" y="172"/>
                  </a:lnTo>
                  <a:lnTo>
                    <a:pt x="478" y="173"/>
                  </a:lnTo>
                  <a:lnTo>
                    <a:pt x="476" y="173"/>
                  </a:lnTo>
                  <a:lnTo>
                    <a:pt x="478" y="175"/>
                  </a:lnTo>
                  <a:lnTo>
                    <a:pt x="476" y="175"/>
                  </a:lnTo>
                  <a:lnTo>
                    <a:pt x="476" y="177"/>
                  </a:lnTo>
                  <a:lnTo>
                    <a:pt x="478" y="177"/>
                  </a:lnTo>
                  <a:lnTo>
                    <a:pt x="476" y="179"/>
                  </a:lnTo>
                  <a:lnTo>
                    <a:pt x="475" y="179"/>
                  </a:lnTo>
                  <a:lnTo>
                    <a:pt x="473" y="179"/>
                  </a:lnTo>
                  <a:lnTo>
                    <a:pt x="473" y="181"/>
                  </a:lnTo>
                  <a:lnTo>
                    <a:pt x="475" y="181"/>
                  </a:lnTo>
                  <a:lnTo>
                    <a:pt x="475" y="183"/>
                  </a:lnTo>
                  <a:lnTo>
                    <a:pt x="475" y="184"/>
                  </a:lnTo>
                  <a:lnTo>
                    <a:pt x="476" y="184"/>
                  </a:lnTo>
                  <a:lnTo>
                    <a:pt x="475" y="184"/>
                  </a:lnTo>
                  <a:lnTo>
                    <a:pt x="475" y="186"/>
                  </a:lnTo>
                  <a:lnTo>
                    <a:pt x="476" y="186"/>
                  </a:lnTo>
                  <a:lnTo>
                    <a:pt x="476" y="188"/>
                  </a:lnTo>
                  <a:lnTo>
                    <a:pt x="476" y="190"/>
                  </a:lnTo>
                  <a:lnTo>
                    <a:pt x="475" y="188"/>
                  </a:lnTo>
                  <a:lnTo>
                    <a:pt x="475" y="190"/>
                  </a:lnTo>
                  <a:lnTo>
                    <a:pt x="476" y="190"/>
                  </a:lnTo>
                  <a:lnTo>
                    <a:pt x="475" y="192"/>
                  </a:lnTo>
                  <a:lnTo>
                    <a:pt x="476" y="192"/>
                  </a:lnTo>
                  <a:lnTo>
                    <a:pt x="476" y="193"/>
                  </a:lnTo>
                  <a:lnTo>
                    <a:pt x="475" y="192"/>
                  </a:lnTo>
                  <a:lnTo>
                    <a:pt x="473" y="192"/>
                  </a:lnTo>
                  <a:lnTo>
                    <a:pt x="471" y="192"/>
                  </a:lnTo>
                  <a:lnTo>
                    <a:pt x="469" y="192"/>
                  </a:lnTo>
                  <a:lnTo>
                    <a:pt x="465" y="192"/>
                  </a:lnTo>
                  <a:lnTo>
                    <a:pt x="462" y="192"/>
                  </a:lnTo>
                  <a:lnTo>
                    <a:pt x="460" y="192"/>
                  </a:lnTo>
                  <a:lnTo>
                    <a:pt x="460" y="193"/>
                  </a:lnTo>
                  <a:lnTo>
                    <a:pt x="458" y="193"/>
                  </a:lnTo>
                  <a:lnTo>
                    <a:pt x="456" y="192"/>
                  </a:lnTo>
                  <a:lnTo>
                    <a:pt x="453" y="193"/>
                  </a:lnTo>
                  <a:lnTo>
                    <a:pt x="451" y="193"/>
                  </a:lnTo>
                  <a:lnTo>
                    <a:pt x="449" y="193"/>
                  </a:lnTo>
                  <a:lnTo>
                    <a:pt x="449" y="195"/>
                  </a:lnTo>
                  <a:lnTo>
                    <a:pt x="453" y="197"/>
                  </a:lnTo>
                  <a:lnTo>
                    <a:pt x="453" y="195"/>
                  </a:lnTo>
                  <a:lnTo>
                    <a:pt x="454" y="195"/>
                  </a:lnTo>
                  <a:lnTo>
                    <a:pt x="456" y="195"/>
                  </a:lnTo>
                  <a:lnTo>
                    <a:pt x="458" y="195"/>
                  </a:lnTo>
                  <a:lnTo>
                    <a:pt x="460" y="195"/>
                  </a:lnTo>
                  <a:lnTo>
                    <a:pt x="462" y="193"/>
                  </a:lnTo>
                  <a:lnTo>
                    <a:pt x="464" y="193"/>
                  </a:lnTo>
                  <a:lnTo>
                    <a:pt x="465" y="193"/>
                  </a:lnTo>
                  <a:lnTo>
                    <a:pt x="465" y="195"/>
                  </a:lnTo>
                  <a:lnTo>
                    <a:pt x="465" y="197"/>
                  </a:lnTo>
                  <a:lnTo>
                    <a:pt x="464" y="197"/>
                  </a:lnTo>
                  <a:lnTo>
                    <a:pt x="462" y="197"/>
                  </a:lnTo>
                  <a:lnTo>
                    <a:pt x="460" y="197"/>
                  </a:lnTo>
                  <a:lnTo>
                    <a:pt x="460" y="199"/>
                  </a:lnTo>
                  <a:lnTo>
                    <a:pt x="462" y="199"/>
                  </a:lnTo>
                  <a:lnTo>
                    <a:pt x="462" y="201"/>
                  </a:lnTo>
                  <a:lnTo>
                    <a:pt x="462" y="203"/>
                  </a:lnTo>
                  <a:lnTo>
                    <a:pt x="464" y="203"/>
                  </a:lnTo>
                  <a:lnTo>
                    <a:pt x="462" y="203"/>
                  </a:lnTo>
                  <a:lnTo>
                    <a:pt x="462" y="204"/>
                  </a:lnTo>
                  <a:lnTo>
                    <a:pt x="460" y="204"/>
                  </a:lnTo>
                  <a:lnTo>
                    <a:pt x="460" y="203"/>
                  </a:lnTo>
                  <a:lnTo>
                    <a:pt x="460" y="201"/>
                  </a:lnTo>
                  <a:lnTo>
                    <a:pt x="458" y="201"/>
                  </a:lnTo>
                  <a:lnTo>
                    <a:pt x="460" y="203"/>
                  </a:lnTo>
                  <a:lnTo>
                    <a:pt x="460" y="204"/>
                  </a:lnTo>
                  <a:lnTo>
                    <a:pt x="458" y="204"/>
                  </a:lnTo>
                  <a:lnTo>
                    <a:pt x="456" y="204"/>
                  </a:lnTo>
                  <a:lnTo>
                    <a:pt x="454" y="204"/>
                  </a:lnTo>
                  <a:lnTo>
                    <a:pt x="454" y="206"/>
                  </a:lnTo>
                  <a:lnTo>
                    <a:pt x="453" y="204"/>
                  </a:lnTo>
                  <a:lnTo>
                    <a:pt x="453" y="206"/>
                  </a:lnTo>
                  <a:lnTo>
                    <a:pt x="453" y="208"/>
                  </a:lnTo>
                  <a:lnTo>
                    <a:pt x="451" y="208"/>
                  </a:lnTo>
                  <a:lnTo>
                    <a:pt x="451" y="210"/>
                  </a:lnTo>
                  <a:lnTo>
                    <a:pt x="451" y="212"/>
                  </a:lnTo>
                  <a:lnTo>
                    <a:pt x="451" y="214"/>
                  </a:lnTo>
                  <a:lnTo>
                    <a:pt x="449" y="214"/>
                  </a:lnTo>
                  <a:lnTo>
                    <a:pt x="449" y="215"/>
                  </a:lnTo>
                  <a:lnTo>
                    <a:pt x="447" y="215"/>
                  </a:lnTo>
                  <a:lnTo>
                    <a:pt x="445" y="215"/>
                  </a:lnTo>
                  <a:lnTo>
                    <a:pt x="443" y="215"/>
                  </a:lnTo>
                  <a:lnTo>
                    <a:pt x="442" y="215"/>
                  </a:lnTo>
                  <a:lnTo>
                    <a:pt x="440" y="215"/>
                  </a:lnTo>
                  <a:lnTo>
                    <a:pt x="438" y="215"/>
                  </a:lnTo>
                  <a:lnTo>
                    <a:pt x="436" y="215"/>
                  </a:lnTo>
                  <a:lnTo>
                    <a:pt x="434" y="215"/>
                  </a:lnTo>
                  <a:lnTo>
                    <a:pt x="433" y="215"/>
                  </a:lnTo>
                  <a:lnTo>
                    <a:pt x="431" y="215"/>
                  </a:lnTo>
                  <a:lnTo>
                    <a:pt x="429" y="214"/>
                  </a:lnTo>
                  <a:lnTo>
                    <a:pt x="427" y="214"/>
                  </a:lnTo>
                  <a:lnTo>
                    <a:pt x="425" y="214"/>
                  </a:lnTo>
                  <a:lnTo>
                    <a:pt x="423" y="214"/>
                  </a:lnTo>
                  <a:lnTo>
                    <a:pt x="423" y="212"/>
                  </a:lnTo>
                  <a:lnTo>
                    <a:pt x="422" y="212"/>
                  </a:lnTo>
                  <a:lnTo>
                    <a:pt x="420" y="212"/>
                  </a:lnTo>
                  <a:lnTo>
                    <a:pt x="418" y="212"/>
                  </a:lnTo>
                  <a:lnTo>
                    <a:pt x="416" y="212"/>
                  </a:lnTo>
                  <a:lnTo>
                    <a:pt x="416" y="214"/>
                  </a:lnTo>
                  <a:lnTo>
                    <a:pt x="414" y="214"/>
                  </a:lnTo>
                  <a:lnTo>
                    <a:pt x="412" y="214"/>
                  </a:lnTo>
                  <a:lnTo>
                    <a:pt x="411" y="214"/>
                  </a:lnTo>
                  <a:lnTo>
                    <a:pt x="411" y="215"/>
                  </a:lnTo>
                  <a:lnTo>
                    <a:pt x="409" y="214"/>
                  </a:lnTo>
                  <a:lnTo>
                    <a:pt x="409" y="215"/>
                  </a:lnTo>
                  <a:lnTo>
                    <a:pt x="411" y="215"/>
                  </a:lnTo>
                  <a:lnTo>
                    <a:pt x="409" y="215"/>
                  </a:lnTo>
                  <a:lnTo>
                    <a:pt x="407" y="215"/>
                  </a:lnTo>
                  <a:lnTo>
                    <a:pt x="407" y="217"/>
                  </a:lnTo>
                  <a:lnTo>
                    <a:pt x="409" y="217"/>
                  </a:lnTo>
                  <a:lnTo>
                    <a:pt x="411" y="219"/>
                  </a:lnTo>
                  <a:lnTo>
                    <a:pt x="409" y="219"/>
                  </a:lnTo>
                  <a:lnTo>
                    <a:pt x="411" y="221"/>
                  </a:lnTo>
                  <a:lnTo>
                    <a:pt x="411" y="223"/>
                  </a:lnTo>
                  <a:lnTo>
                    <a:pt x="411" y="225"/>
                  </a:lnTo>
                  <a:lnTo>
                    <a:pt x="409" y="225"/>
                  </a:lnTo>
                  <a:lnTo>
                    <a:pt x="407" y="225"/>
                  </a:lnTo>
                  <a:lnTo>
                    <a:pt x="405" y="225"/>
                  </a:lnTo>
                  <a:lnTo>
                    <a:pt x="407" y="225"/>
                  </a:lnTo>
                  <a:lnTo>
                    <a:pt x="405" y="225"/>
                  </a:lnTo>
                  <a:lnTo>
                    <a:pt x="407" y="226"/>
                  </a:lnTo>
                  <a:lnTo>
                    <a:pt x="405" y="226"/>
                  </a:lnTo>
                  <a:lnTo>
                    <a:pt x="409" y="226"/>
                  </a:lnTo>
                  <a:lnTo>
                    <a:pt x="409" y="228"/>
                  </a:lnTo>
                  <a:lnTo>
                    <a:pt x="411" y="228"/>
                  </a:lnTo>
                  <a:lnTo>
                    <a:pt x="412" y="228"/>
                  </a:lnTo>
                  <a:lnTo>
                    <a:pt x="414" y="228"/>
                  </a:lnTo>
                  <a:lnTo>
                    <a:pt x="416" y="228"/>
                  </a:lnTo>
                  <a:lnTo>
                    <a:pt x="416" y="230"/>
                  </a:lnTo>
                  <a:lnTo>
                    <a:pt x="418" y="230"/>
                  </a:lnTo>
                  <a:lnTo>
                    <a:pt x="418" y="232"/>
                  </a:lnTo>
                  <a:lnTo>
                    <a:pt x="418" y="234"/>
                  </a:lnTo>
                  <a:lnTo>
                    <a:pt x="418" y="236"/>
                  </a:lnTo>
                  <a:lnTo>
                    <a:pt x="420" y="236"/>
                  </a:lnTo>
                  <a:lnTo>
                    <a:pt x="422" y="236"/>
                  </a:lnTo>
                  <a:lnTo>
                    <a:pt x="423" y="236"/>
                  </a:lnTo>
                  <a:lnTo>
                    <a:pt x="425" y="236"/>
                  </a:lnTo>
                  <a:lnTo>
                    <a:pt x="425" y="234"/>
                  </a:lnTo>
                  <a:lnTo>
                    <a:pt x="427" y="234"/>
                  </a:lnTo>
                  <a:lnTo>
                    <a:pt x="429" y="234"/>
                  </a:lnTo>
                  <a:lnTo>
                    <a:pt x="429" y="236"/>
                  </a:lnTo>
                  <a:lnTo>
                    <a:pt x="431" y="236"/>
                  </a:lnTo>
                  <a:lnTo>
                    <a:pt x="431" y="234"/>
                  </a:lnTo>
                  <a:lnTo>
                    <a:pt x="433" y="234"/>
                  </a:lnTo>
                  <a:lnTo>
                    <a:pt x="433" y="236"/>
                  </a:lnTo>
                  <a:lnTo>
                    <a:pt x="434" y="236"/>
                  </a:lnTo>
                  <a:lnTo>
                    <a:pt x="434" y="237"/>
                  </a:lnTo>
                  <a:lnTo>
                    <a:pt x="436" y="237"/>
                  </a:lnTo>
                  <a:lnTo>
                    <a:pt x="436" y="239"/>
                  </a:lnTo>
                  <a:lnTo>
                    <a:pt x="436" y="241"/>
                  </a:lnTo>
                  <a:lnTo>
                    <a:pt x="434" y="241"/>
                  </a:lnTo>
                  <a:lnTo>
                    <a:pt x="433" y="241"/>
                  </a:lnTo>
                  <a:lnTo>
                    <a:pt x="431" y="243"/>
                  </a:lnTo>
                  <a:lnTo>
                    <a:pt x="433" y="243"/>
                  </a:lnTo>
                  <a:lnTo>
                    <a:pt x="434" y="245"/>
                  </a:lnTo>
                  <a:lnTo>
                    <a:pt x="433" y="245"/>
                  </a:lnTo>
                  <a:lnTo>
                    <a:pt x="431" y="245"/>
                  </a:lnTo>
                  <a:lnTo>
                    <a:pt x="431" y="246"/>
                  </a:lnTo>
                  <a:lnTo>
                    <a:pt x="433" y="246"/>
                  </a:lnTo>
                  <a:lnTo>
                    <a:pt x="433" y="248"/>
                  </a:lnTo>
                  <a:lnTo>
                    <a:pt x="433" y="250"/>
                  </a:lnTo>
                  <a:lnTo>
                    <a:pt x="431" y="250"/>
                  </a:lnTo>
                  <a:lnTo>
                    <a:pt x="431" y="252"/>
                  </a:lnTo>
                  <a:lnTo>
                    <a:pt x="433" y="252"/>
                  </a:lnTo>
                  <a:lnTo>
                    <a:pt x="433" y="254"/>
                  </a:lnTo>
                  <a:lnTo>
                    <a:pt x="434" y="254"/>
                  </a:lnTo>
                  <a:lnTo>
                    <a:pt x="433" y="254"/>
                  </a:lnTo>
                  <a:lnTo>
                    <a:pt x="433" y="256"/>
                  </a:lnTo>
                  <a:lnTo>
                    <a:pt x="431" y="257"/>
                  </a:lnTo>
                  <a:lnTo>
                    <a:pt x="433" y="257"/>
                  </a:lnTo>
                  <a:lnTo>
                    <a:pt x="433" y="256"/>
                  </a:lnTo>
                  <a:lnTo>
                    <a:pt x="434" y="256"/>
                  </a:lnTo>
                  <a:lnTo>
                    <a:pt x="434" y="257"/>
                  </a:lnTo>
                  <a:lnTo>
                    <a:pt x="436" y="257"/>
                  </a:lnTo>
                  <a:lnTo>
                    <a:pt x="436" y="259"/>
                  </a:lnTo>
                  <a:lnTo>
                    <a:pt x="438" y="259"/>
                  </a:lnTo>
                  <a:lnTo>
                    <a:pt x="440" y="259"/>
                  </a:lnTo>
                  <a:lnTo>
                    <a:pt x="440" y="261"/>
                  </a:lnTo>
                  <a:lnTo>
                    <a:pt x="440" y="263"/>
                  </a:lnTo>
                  <a:lnTo>
                    <a:pt x="442" y="263"/>
                  </a:lnTo>
                  <a:lnTo>
                    <a:pt x="443" y="263"/>
                  </a:lnTo>
                  <a:lnTo>
                    <a:pt x="443" y="265"/>
                  </a:lnTo>
                  <a:lnTo>
                    <a:pt x="443" y="267"/>
                  </a:lnTo>
                  <a:lnTo>
                    <a:pt x="442" y="267"/>
                  </a:lnTo>
                  <a:lnTo>
                    <a:pt x="443" y="267"/>
                  </a:lnTo>
                  <a:lnTo>
                    <a:pt x="442" y="268"/>
                  </a:lnTo>
                  <a:lnTo>
                    <a:pt x="443" y="268"/>
                  </a:lnTo>
                  <a:lnTo>
                    <a:pt x="442" y="268"/>
                  </a:lnTo>
                  <a:lnTo>
                    <a:pt x="442" y="270"/>
                  </a:lnTo>
                  <a:lnTo>
                    <a:pt x="440" y="270"/>
                  </a:lnTo>
                  <a:lnTo>
                    <a:pt x="440" y="272"/>
                  </a:lnTo>
                  <a:lnTo>
                    <a:pt x="438" y="274"/>
                  </a:lnTo>
                  <a:lnTo>
                    <a:pt x="440" y="274"/>
                  </a:lnTo>
                  <a:lnTo>
                    <a:pt x="438" y="274"/>
                  </a:lnTo>
                  <a:lnTo>
                    <a:pt x="436" y="274"/>
                  </a:lnTo>
                  <a:lnTo>
                    <a:pt x="434" y="274"/>
                  </a:lnTo>
                  <a:lnTo>
                    <a:pt x="433" y="276"/>
                  </a:lnTo>
                  <a:lnTo>
                    <a:pt x="433" y="278"/>
                  </a:lnTo>
                  <a:lnTo>
                    <a:pt x="431" y="279"/>
                  </a:lnTo>
                  <a:lnTo>
                    <a:pt x="431" y="281"/>
                  </a:lnTo>
                  <a:lnTo>
                    <a:pt x="429" y="281"/>
                  </a:lnTo>
                  <a:lnTo>
                    <a:pt x="429" y="283"/>
                  </a:lnTo>
                  <a:lnTo>
                    <a:pt x="427" y="283"/>
                  </a:lnTo>
                  <a:lnTo>
                    <a:pt x="425" y="287"/>
                  </a:lnTo>
                  <a:lnTo>
                    <a:pt x="423" y="287"/>
                  </a:lnTo>
                  <a:lnTo>
                    <a:pt x="423" y="289"/>
                  </a:lnTo>
                  <a:lnTo>
                    <a:pt x="423" y="292"/>
                  </a:lnTo>
                  <a:lnTo>
                    <a:pt x="423" y="294"/>
                  </a:lnTo>
                  <a:lnTo>
                    <a:pt x="423" y="296"/>
                  </a:lnTo>
                  <a:lnTo>
                    <a:pt x="422" y="300"/>
                  </a:lnTo>
                  <a:lnTo>
                    <a:pt x="422" y="301"/>
                  </a:lnTo>
                  <a:lnTo>
                    <a:pt x="422" y="300"/>
                  </a:lnTo>
                  <a:lnTo>
                    <a:pt x="420" y="300"/>
                  </a:lnTo>
                  <a:lnTo>
                    <a:pt x="418" y="300"/>
                  </a:lnTo>
                  <a:lnTo>
                    <a:pt x="416" y="300"/>
                  </a:lnTo>
                  <a:lnTo>
                    <a:pt x="416" y="298"/>
                  </a:lnTo>
                  <a:lnTo>
                    <a:pt x="414" y="298"/>
                  </a:lnTo>
                  <a:lnTo>
                    <a:pt x="414" y="300"/>
                  </a:lnTo>
                  <a:lnTo>
                    <a:pt x="412" y="300"/>
                  </a:lnTo>
                  <a:lnTo>
                    <a:pt x="412" y="298"/>
                  </a:lnTo>
                  <a:lnTo>
                    <a:pt x="411" y="298"/>
                  </a:lnTo>
                  <a:lnTo>
                    <a:pt x="409" y="298"/>
                  </a:lnTo>
                  <a:lnTo>
                    <a:pt x="409" y="300"/>
                  </a:lnTo>
                  <a:lnTo>
                    <a:pt x="407" y="300"/>
                  </a:lnTo>
                  <a:lnTo>
                    <a:pt x="405" y="300"/>
                  </a:lnTo>
                  <a:lnTo>
                    <a:pt x="403" y="300"/>
                  </a:lnTo>
                  <a:lnTo>
                    <a:pt x="402" y="300"/>
                  </a:lnTo>
                  <a:lnTo>
                    <a:pt x="402" y="298"/>
                  </a:lnTo>
                  <a:lnTo>
                    <a:pt x="400" y="298"/>
                  </a:lnTo>
                  <a:lnTo>
                    <a:pt x="398" y="298"/>
                  </a:lnTo>
                  <a:lnTo>
                    <a:pt x="398" y="296"/>
                  </a:lnTo>
                  <a:lnTo>
                    <a:pt x="398" y="294"/>
                  </a:lnTo>
                  <a:lnTo>
                    <a:pt x="396" y="294"/>
                  </a:lnTo>
                  <a:lnTo>
                    <a:pt x="394" y="294"/>
                  </a:lnTo>
                  <a:lnTo>
                    <a:pt x="392" y="294"/>
                  </a:lnTo>
                  <a:lnTo>
                    <a:pt x="391" y="294"/>
                  </a:lnTo>
                  <a:lnTo>
                    <a:pt x="389" y="294"/>
                  </a:lnTo>
                  <a:lnTo>
                    <a:pt x="387" y="294"/>
                  </a:lnTo>
                  <a:lnTo>
                    <a:pt x="385" y="294"/>
                  </a:lnTo>
                  <a:lnTo>
                    <a:pt x="383" y="294"/>
                  </a:lnTo>
                  <a:lnTo>
                    <a:pt x="381" y="294"/>
                  </a:lnTo>
                  <a:lnTo>
                    <a:pt x="380" y="296"/>
                  </a:lnTo>
                  <a:lnTo>
                    <a:pt x="380" y="294"/>
                  </a:lnTo>
                  <a:lnTo>
                    <a:pt x="378" y="294"/>
                  </a:lnTo>
                  <a:lnTo>
                    <a:pt x="376" y="294"/>
                  </a:lnTo>
                  <a:lnTo>
                    <a:pt x="376" y="292"/>
                  </a:lnTo>
                  <a:lnTo>
                    <a:pt x="378" y="292"/>
                  </a:lnTo>
                  <a:lnTo>
                    <a:pt x="378" y="290"/>
                  </a:lnTo>
                  <a:lnTo>
                    <a:pt x="378" y="289"/>
                  </a:lnTo>
                  <a:lnTo>
                    <a:pt x="376" y="287"/>
                  </a:lnTo>
                  <a:lnTo>
                    <a:pt x="376" y="285"/>
                  </a:lnTo>
                  <a:lnTo>
                    <a:pt x="378" y="283"/>
                  </a:lnTo>
                  <a:lnTo>
                    <a:pt x="378" y="281"/>
                  </a:lnTo>
                  <a:lnTo>
                    <a:pt x="378" y="279"/>
                  </a:lnTo>
                  <a:lnTo>
                    <a:pt x="378" y="278"/>
                  </a:lnTo>
                  <a:lnTo>
                    <a:pt x="378" y="276"/>
                  </a:lnTo>
                  <a:lnTo>
                    <a:pt x="380" y="276"/>
                  </a:lnTo>
                  <a:lnTo>
                    <a:pt x="381" y="274"/>
                  </a:lnTo>
                  <a:lnTo>
                    <a:pt x="381" y="272"/>
                  </a:lnTo>
                  <a:lnTo>
                    <a:pt x="380" y="270"/>
                  </a:lnTo>
                  <a:lnTo>
                    <a:pt x="378" y="270"/>
                  </a:lnTo>
                  <a:lnTo>
                    <a:pt x="376" y="270"/>
                  </a:lnTo>
                  <a:lnTo>
                    <a:pt x="374" y="270"/>
                  </a:lnTo>
                  <a:lnTo>
                    <a:pt x="372" y="270"/>
                  </a:lnTo>
                  <a:lnTo>
                    <a:pt x="370" y="270"/>
                  </a:lnTo>
                  <a:lnTo>
                    <a:pt x="370" y="268"/>
                  </a:lnTo>
                  <a:lnTo>
                    <a:pt x="369" y="268"/>
                  </a:lnTo>
                  <a:lnTo>
                    <a:pt x="369" y="267"/>
                  </a:lnTo>
                  <a:lnTo>
                    <a:pt x="367" y="267"/>
                  </a:lnTo>
                  <a:lnTo>
                    <a:pt x="367" y="265"/>
                  </a:lnTo>
                  <a:lnTo>
                    <a:pt x="365" y="265"/>
                  </a:lnTo>
                  <a:lnTo>
                    <a:pt x="363" y="265"/>
                  </a:lnTo>
                  <a:lnTo>
                    <a:pt x="361" y="265"/>
                  </a:lnTo>
                  <a:lnTo>
                    <a:pt x="361" y="263"/>
                  </a:lnTo>
                  <a:lnTo>
                    <a:pt x="361" y="265"/>
                  </a:lnTo>
                  <a:lnTo>
                    <a:pt x="360" y="265"/>
                  </a:lnTo>
                  <a:lnTo>
                    <a:pt x="361" y="263"/>
                  </a:lnTo>
                  <a:lnTo>
                    <a:pt x="360" y="263"/>
                  </a:lnTo>
                  <a:lnTo>
                    <a:pt x="358" y="263"/>
                  </a:lnTo>
                  <a:lnTo>
                    <a:pt x="356" y="263"/>
                  </a:lnTo>
                  <a:lnTo>
                    <a:pt x="356" y="261"/>
                  </a:lnTo>
                  <a:lnTo>
                    <a:pt x="354" y="261"/>
                  </a:lnTo>
                  <a:lnTo>
                    <a:pt x="352" y="261"/>
                  </a:lnTo>
                  <a:lnTo>
                    <a:pt x="350" y="261"/>
                  </a:lnTo>
                  <a:lnTo>
                    <a:pt x="345" y="261"/>
                  </a:lnTo>
                  <a:lnTo>
                    <a:pt x="343" y="261"/>
                  </a:lnTo>
                  <a:lnTo>
                    <a:pt x="341" y="261"/>
                  </a:lnTo>
                  <a:lnTo>
                    <a:pt x="336" y="257"/>
                  </a:lnTo>
                  <a:lnTo>
                    <a:pt x="334" y="256"/>
                  </a:lnTo>
                  <a:lnTo>
                    <a:pt x="329" y="254"/>
                  </a:lnTo>
                  <a:lnTo>
                    <a:pt x="327" y="252"/>
                  </a:lnTo>
                  <a:lnTo>
                    <a:pt x="323" y="250"/>
                  </a:lnTo>
                  <a:lnTo>
                    <a:pt x="321" y="248"/>
                  </a:lnTo>
                  <a:lnTo>
                    <a:pt x="319" y="248"/>
                  </a:lnTo>
                  <a:lnTo>
                    <a:pt x="318" y="246"/>
                  </a:lnTo>
                  <a:lnTo>
                    <a:pt x="316" y="246"/>
                  </a:lnTo>
                  <a:lnTo>
                    <a:pt x="314" y="246"/>
                  </a:lnTo>
                  <a:lnTo>
                    <a:pt x="314" y="245"/>
                  </a:lnTo>
                  <a:lnTo>
                    <a:pt x="312" y="245"/>
                  </a:lnTo>
                  <a:lnTo>
                    <a:pt x="310" y="245"/>
                  </a:lnTo>
                  <a:lnTo>
                    <a:pt x="310" y="243"/>
                  </a:lnTo>
                  <a:lnTo>
                    <a:pt x="308" y="243"/>
                  </a:lnTo>
                  <a:lnTo>
                    <a:pt x="305" y="241"/>
                  </a:lnTo>
                  <a:lnTo>
                    <a:pt x="301" y="237"/>
                  </a:lnTo>
                  <a:lnTo>
                    <a:pt x="299" y="237"/>
                  </a:lnTo>
                  <a:lnTo>
                    <a:pt x="297" y="236"/>
                  </a:lnTo>
                  <a:lnTo>
                    <a:pt x="292" y="237"/>
                  </a:lnTo>
                  <a:lnTo>
                    <a:pt x="292" y="236"/>
                  </a:lnTo>
                  <a:lnTo>
                    <a:pt x="288" y="234"/>
                  </a:lnTo>
                  <a:lnTo>
                    <a:pt x="276" y="226"/>
                  </a:lnTo>
                  <a:lnTo>
                    <a:pt x="276" y="225"/>
                  </a:lnTo>
                  <a:lnTo>
                    <a:pt x="272" y="225"/>
                  </a:lnTo>
                  <a:lnTo>
                    <a:pt x="268" y="223"/>
                  </a:lnTo>
                  <a:lnTo>
                    <a:pt x="265" y="219"/>
                  </a:lnTo>
                  <a:lnTo>
                    <a:pt x="246" y="210"/>
                  </a:lnTo>
                  <a:lnTo>
                    <a:pt x="239" y="204"/>
                  </a:lnTo>
                  <a:lnTo>
                    <a:pt x="234" y="203"/>
                  </a:lnTo>
                  <a:lnTo>
                    <a:pt x="232" y="201"/>
                  </a:lnTo>
                  <a:lnTo>
                    <a:pt x="230" y="201"/>
                  </a:lnTo>
                  <a:lnTo>
                    <a:pt x="230" y="199"/>
                  </a:lnTo>
                  <a:lnTo>
                    <a:pt x="228" y="199"/>
                  </a:lnTo>
                  <a:lnTo>
                    <a:pt x="228" y="197"/>
                  </a:lnTo>
                  <a:lnTo>
                    <a:pt x="230" y="197"/>
                  </a:lnTo>
                  <a:lnTo>
                    <a:pt x="230" y="195"/>
                  </a:lnTo>
                  <a:lnTo>
                    <a:pt x="228" y="195"/>
                  </a:lnTo>
                  <a:lnTo>
                    <a:pt x="230" y="195"/>
                  </a:lnTo>
                  <a:lnTo>
                    <a:pt x="230" y="193"/>
                  </a:lnTo>
                  <a:lnTo>
                    <a:pt x="228" y="193"/>
                  </a:lnTo>
                  <a:lnTo>
                    <a:pt x="228" y="192"/>
                  </a:lnTo>
                  <a:lnTo>
                    <a:pt x="228" y="190"/>
                  </a:lnTo>
                  <a:lnTo>
                    <a:pt x="228" y="188"/>
                  </a:lnTo>
                  <a:lnTo>
                    <a:pt x="228" y="186"/>
                  </a:lnTo>
                  <a:lnTo>
                    <a:pt x="226" y="186"/>
                  </a:lnTo>
                  <a:lnTo>
                    <a:pt x="228" y="186"/>
                  </a:lnTo>
                  <a:lnTo>
                    <a:pt x="228" y="184"/>
                  </a:lnTo>
                  <a:lnTo>
                    <a:pt x="226" y="184"/>
                  </a:lnTo>
                  <a:lnTo>
                    <a:pt x="224" y="184"/>
                  </a:lnTo>
                  <a:lnTo>
                    <a:pt x="224" y="183"/>
                  </a:lnTo>
                  <a:lnTo>
                    <a:pt x="223" y="183"/>
                  </a:lnTo>
                  <a:lnTo>
                    <a:pt x="221" y="183"/>
                  </a:lnTo>
                  <a:lnTo>
                    <a:pt x="221" y="181"/>
                  </a:lnTo>
                  <a:lnTo>
                    <a:pt x="221" y="179"/>
                  </a:lnTo>
                  <a:lnTo>
                    <a:pt x="219" y="179"/>
                  </a:lnTo>
                  <a:lnTo>
                    <a:pt x="219" y="177"/>
                  </a:lnTo>
                  <a:lnTo>
                    <a:pt x="217" y="177"/>
                  </a:lnTo>
                  <a:lnTo>
                    <a:pt x="219" y="177"/>
                  </a:lnTo>
                  <a:lnTo>
                    <a:pt x="217" y="177"/>
                  </a:lnTo>
                  <a:lnTo>
                    <a:pt x="219" y="177"/>
                  </a:lnTo>
                  <a:lnTo>
                    <a:pt x="217" y="175"/>
                  </a:lnTo>
                  <a:lnTo>
                    <a:pt x="215" y="173"/>
                  </a:lnTo>
                  <a:lnTo>
                    <a:pt x="215" y="172"/>
                  </a:lnTo>
                  <a:lnTo>
                    <a:pt x="215" y="170"/>
                  </a:lnTo>
                  <a:lnTo>
                    <a:pt x="214" y="170"/>
                  </a:lnTo>
                  <a:lnTo>
                    <a:pt x="214" y="168"/>
                  </a:lnTo>
                  <a:lnTo>
                    <a:pt x="215" y="168"/>
                  </a:lnTo>
                  <a:lnTo>
                    <a:pt x="214" y="168"/>
                  </a:lnTo>
                  <a:lnTo>
                    <a:pt x="214" y="166"/>
                  </a:lnTo>
                  <a:lnTo>
                    <a:pt x="214" y="164"/>
                  </a:lnTo>
                  <a:lnTo>
                    <a:pt x="214" y="162"/>
                  </a:lnTo>
                  <a:lnTo>
                    <a:pt x="212" y="162"/>
                  </a:lnTo>
                  <a:lnTo>
                    <a:pt x="212" y="161"/>
                  </a:lnTo>
                  <a:lnTo>
                    <a:pt x="210" y="161"/>
                  </a:lnTo>
                  <a:lnTo>
                    <a:pt x="210" y="159"/>
                  </a:lnTo>
                  <a:lnTo>
                    <a:pt x="208" y="159"/>
                  </a:lnTo>
                  <a:lnTo>
                    <a:pt x="206" y="157"/>
                  </a:lnTo>
                  <a:lnTo>
                    <a:pt x="204" y="157"/>
                  </a:lnTo>
                  <a:lnTo>
                    <a:pt x="204" y="155"/>
                  </a:lnTo>
                  <a:lnTo>
                    <a:pt x="203" y="155"/>
                  </a:lnTo>
                  <a:lnTo>
                    <a:pt x="203" y="153"/>
                  </a:lnTo>
                  <a:lnTo>
                    <a:pt x="201" y="153"/>
                  </a:lnTo>
                  <a:lnTo>
                    <a:pt x="201" y="155"/>
                  </a:lnTo>
                  <a:lnTo>
                    <a:pt x="199" y="153"/>
                  </a:lnTo>
                  <a:lnTo>
                    <a:pt x="199" y="155"/>
                  </a:lnTo>
                  <a:lnTo>
                    <a:pt x="197" y="153"/>
                  </a:lnTo>
                  <a:lnTo>
                    <a:pt x="195" y="153"/>
                  </a:lnTo>
                  <a:lnTo>
                    <a:pt x="193" y="153"/>
                  </a:lnTo>
                  <a:lnTo>
                    <a:pt x="193" y="155"/>
                  </a:lnTo>
                  <a:lnTo>
                    <a:pt x="193" y="157"/>
                  </a:lnTo>
                  <a:lnTo>
                    <a:pt x="192" y="157"/>
                  </a:lnTo>
                  <a:lnTo>
                    <a:pt x="190" y="159"/>
                  </a:lnTo>
                  <a:lnTo>
                    <a:pt x="188" y="159"/>
                  </a:lnTo>
                  <a:lnTo>
                    <a:pt x="186" y="159"/>
                  </a:lnTo>
                  <a:lnTo>
                    <a:pt x="184" y="157"/>
                  </a:lnTo>
                  <a:lnTo>
                    <a:pt x="182" y="157"/>
                  </a:lnTo>
                  <a:lnTo>
                    <a:pt x="182" y="155"/>
                  </a:lnTo>
                  <a:lnTo>
                    <a:pt x="181" y="155"/>
                  </a:lnTo>
                  <a:lnTo>
                    <a:pt x="181" y="153"/>
                  </a:lnTo>
                  <a:lnTo>
                    <a:pt x="181" y="155"/>
                  </a:lnTo>
                  <a:lnTo>
                    <a:pt x="179" y="155"/>
                  </a:lnTo>
                  <a:lnTo>
                    <a:pt x="173" y="155"/>
                  </a:lnTo>
                  <a:lnTo>
                    <a:pt x="168" y="155"/>
                  </a:lnTo>
                  <a:lnTo>
                    <a:pt x="166" y="155"/>
                  </a:lnTo>
                  <a:lnTo>
                    <a:pt x="164" y="155"/>
                  </a:lnTo>
                  <a:lnTo>
                    <a:pt x="162" y="155"/>
                  </a:lnTo>
                  <a:lnTo>
                    <a:pt x="161" y="155"/>
                  </a:lnTo>
                  <a:lnTo>
                    <a:pt x="159" y="155"/>
                  </a:lnTo>
                  <a:lnTo>
                    <a:pt x="157" y="153"/>
                  </a:lnTo>
                  <a:lnTo>
                    <a:pt x="155" y="153"/>
                  </a:lnTo>
                  <a:lnTo>
                    <a:pt x="151" y="151"/>
                  </a:lnTo>
                  <a:lnTo>
                    <a:pt x="146" y="150"/>
                  </a:lnTo>
                  <a:lnTo>
                    <a:pt x="146" y="148"/>
                  </a:lnTo>
                  <a:lnTo>
                    <a:pt x="146" y="144"/>
                  </a:lnTo>
                  <a:lnTo>
                    <a:pt x="148" y="144"/>
                  </a:lnTo>
                  <a:lnTo>
                    <a:pt x="148" y="142"/>
                  </a:lnTo>
                  <a:lnTo>
                    <a:pt x="150" y="142"/>
                  </a:lnTo>
                  <a:lnTo>
                    <a:pt x="150" y="140"/>
                  </a:lnTo>
                  <a:lnTo>
                    <a:pt x="148" y="140"/>
                  </a:lnTo>
                  <a:lnTo>
                    <a:pt x="146" y="139"/>
                  </a:lnTo>
                  <a:lnTo>
                    <a:pt x="144" y="137"/>
                  </a:lnTo>
                  <a:lnTo>
                    <a:pt x="146" y="137"/>
                  </a:lnTo>
                  <a:lnTo>
                    <a:pt x="146" y="135"/>
                  </a:lnTo>
                  <a:lnTo>
                    <a:pt x="148" y="135"/>
                  </a:lnTo>
                  <a:lnTo>
                    <a:pt x="150" y="135"/>
                  </a:lnTo>
                  <a:lnTo>
                    <a:pt x="151" y="135"/>
                  </a:lnTo>
                  <a:lnTo>
                    <a:pt x="151" y="137"/>
                  </a:lnTo>
                  <a:lnTo>
                    <a:pt x="153" y="137"/>
                  </a:lnTo>
                  <a:lnTo>
                    <a:pt x="155" y="137"/>
                  </a:lnTo>
                  <a:lnTo>
                    <a:pt x="153" y="135"/>
                  </a:lnTo>
                  <a:lnTo>
                    <a:pt x="151" y="135"/>
                  </a:lnTo>
                  <a:lnTo>
                    <a:pt x="150" y="133"/>
                  </a:lnTo>
                  <a:lnTo>
                    <a:pt x="148" y="133"/>
                  </a:lnTo>
                  <a:lnTo>
                    <a:pt x="148" y="131"/>
                  </a:lnTo>
                  <a:lnTo>
                    <a:pt x="146" y="131"/>
                  </a:lnTo>
                  <a:lnTo>
                    <a:pt x="144" y="131"/>
                  </a:lnTo>
                  <a:lnTo>
                    <a:pt x="144" y="130"/>
                  </a:lnTo>
                  <a:lnTo>
                    <a:pt x="142" y="130"/>
                  </a:lnTo>
                  <a:lnTo>
                    <a:pt x="141" y="128"/>
                  </a:lnTo>
                  <a:lnTo>
                    <a:pt x="142" y="128"/>
                  </a:lnTo>
                  <a:lnTo>
                    <a:pt x="144" y="128"/>
                  </a:lnTo>
                  <a:lnTo>
                    <a:pt x="144" y="126"/>
                  </a:lnTo>
                  <a:lnTo>
                    <a:pt x="144" y="124"/>
                  </a:lnTo>
                  <a:lnTo>
                    <a:pt x="142" y="124"/>
                  </a:lnTo>
                  <a:lnTo>
                    <a:pt x="142" y="122"/>
                  </a:lnTo>
                  <a:lnTo>
                    <a:pt x="144" y="122"/>
                  </a:lnTo>
                  <a:lnTo>
                    <a:pt x="144" y="120"/>
                  </a:lnTo>
                  <a:lnTo>
                    <a:pt x="142" y="120"/>
                  </a:lnTo>
                  <a:lnTo>
                    <a:pt x="142" y="119"/>
                  </a:lnTo>
                  <a:lnTo>
                    <a:pt x="141" y="119"/>
                  </a:lnTo>
                  <a:lnTo>
                    <a:pt x="142" y="119"/>
                  </a:lnTo>
                  <a:lnTo>
                    <a:pt x="141" y="119"/>
                  </a:lnTo>
                  <a:lnTo>
                    <a:pt x="141" y="117"/>
                  </a:lnTo>
                  <a:lnTo>
                    <a:pt x="139" y="117"/>
                  </a:lnTo>
                  <a:lnTo>
                    <a:pt x="137" y="117"/>
                  </a:lnTo>
                  <a:lnTo>
                    <a:pt x="135" y="119"/>
                  </a:lnTo>
                  <a:lnTo>
                    <a:pt x="135" y="117"/>
                  </a:lnTo>
                  <a:lnTo>
                    <a:pt x="133" y="117"/>
                  </a:lnTo>
                  <a:lnTo>
                    <a:pt x="131" y="117"/>
                  </a:lnTo>
                  <a:lnTo>
                    <a:pt x="130" y="117"/>
                  </a:lnTo>
                  <a:lnTo>
                    <a:pt x="128" y="117"/>
                  </a:lnTo>
                  <a:lnTo>
                    <a:pt x="126" y="117"/>
                  </a:lnTo>
                  <a:lnTo>
                    <a:pt x="124" y="117"/>
                  </a:lnTo>
                  <a:lnTo>
                    <a:pt x="122" y="117"/>
                  </a:lnTo>
                  <a:lnTo>
                    <a:pt x="120" y="117"/>
                  </a:lnTo>
                  <a:lnTo>
                    <a:pt x="119" y="115"/>
                  </a:lnTo>
                  <a:lnTo>
                    <a:pt x="117" y="115"/>
                  </a:lnTo>
                  <a:lnTo>
                    <a:pt x="117" y="113"/>
                  </a:lnTo>
                  <a:lnTo>
                    <a:pt x="117" y="111"/>
                  </a:lnTo>
                  <a:lnTo>
                    <a:pt x="115" y="111"/>
                  </a:lnTo>
                  <a:lnTo>
                    <a:pt x="113" y="109"/>
                  </a:lnTo>
                  <a:lnTo>
                    <a:pt x="109" y="109"/>
                  </a:lnTo>
                  <a:lnTo>
                    <a:pt x="108" y="109"/>
                  </a:lnTo>
                  <a:lnTo>
                    <a:pt x="108" y="108"/>
                  </a:lnTo>
                  <a:lnTo>
                    <a:pt x="104" y="108"/>
                  </a:lnTo>
                  <a:lnTo>
                    <a:pt x="104" y="106"/>
                  </a:lnTo>
                  <a:lnTo>
                    <a:pt x="100" y="104"/>
                  </a:lnTo>
                  <a:lnTo>
                    <a:pt x="99" y="102"/>
                  </a:lnTo>
                  <a:lnTo>
                    <a:pt x="95" y="98"/>
                  </a:lnTo>
                  <a:lnTo>
                    <a:pt x="93" y="98"/>
                  </a:lnTo>
                  <a:lnTo>
                    <a:pt x="93" y="100"/>
                  </a:lnTo>
                  <a:lnTo>
                    <a:pt x="95" y="102"/>
                  </a:lnTo>
                  <a:lnTo>
                    <a:pt x="93" y="102"/>
                  </a:lnTo>
                  <a:lnTo>
                    <a:pt x="93" y="104"/>
                  </a:lnTo>
                  <a:lnTo>
                    <a:pt x="91" y="104"/>
                  </a:lnTo>
                  <a:lnTo>
                    <a:pt x="89" y="104"/>
                  </a:lnTo>
                  <a:lnTo>
                    <a:pt x="88" y="104"/>
                  </a:lnTo>
                  <a:lnTo>
                    <a:pt x="86" y="104"/>
                  </a:lnTo>
                  <a:lnTo>
                    <a:pt x="84" y="104"/>
                  </a:lnTo>
                  <a:lnTo>
                    <a:pt x="82" y="104"/>
                  </a:lnTo>
                  <a:lnTo>
                    <a:pt x="80" y="104"/>
                  </a:lnTo>
                  <a:lnTo>
                    <a:pt x="78" y="104"/>
                  </a:lnTo>
                  <a:lnTo>
                    <a:pt x="78" y="106"/>
                  </a:lnTo>
                  <a:lnTo>
                    <a:pt x="77" y="106"/>
                  </a:lnTo>
                  <a:lnTo>
                    <a:pt x="78" y="106"/>
                  </a:lnTo>
                  <a:lnTo>
                    <a:pt x="78" y="108"/>
                  </a:lnTo>
                  <a:lnTo>
                    <a:pt x="80" y="108"/>
                  </a:lnTo>
                  <a:lnTo>
                    <a:pt x="82" y="108"/>
                  </a:lnTo>
                  <a:lnTo>
                    <a:pt x="82" y="109"/>
                  </a:lnTo>
                  <a:lnTo>
                    <a:pt x="84" y="111"/>
                  </a:lnTo>
                  <a:lnTo>
                    <a:pt x="86" y="113"/>
                  </a:lnTo>
                  <a:lnTo>
                    <a:pt x="86" y="115"/>
                  </a:lnTo>
                  <a:lnTo>
                    <a:pt x="88" y="115"/>
                  </a:lnTo>
                  <a:lnTo>
                    <a:pt x="89" y="117"/>
                  </a:lnTo>
                  <a:lnTo>
                    <a:pt x="89" y="119"/>
                  </a:lnTo>
                  <a:lnTo>
                    <a:pt x="89" y="117"/>
                  </a:lnTo>
                  <a:lnTo>
                    <a:pt x="88" y="117"/>
                  </a:lnTo>
                  <a:lnTo>
                    <a:pt x="86" y="117"/>
                  </a:lnTo>
                  <a:lnTo>
                    <a:pt x="86" y="115"/>
                  </a:lnTo>
                  <a:lnTo>
                    <a:pt x="86" y="113"/>
                  </a:lnTo>
                  <a:lnTo>
                    <a:pt x="84" y="113"/>
                  </a:lnTo>
                  <a:lnTo>
                    <a:pt x="84" y="111"/>
                  </a:lnTo>
                  <a:lnTo>
                    <a:pt x="82" y="111"/>
                  </a:lnTo>
                  <a:lnTo>
                    <a:pt x="80" y="111"/>
                  </a:lnTo>
                  <a:lnTo>
                    <a:pt x="78" y="111"/>
                  </a:lnTo>
                  <a:lnTo>
                    <a:pt x="77" y="111"/>
                  </a:lnTo>
                  <a:lnTo>
                    <a:pt x="77" y="109"/>
                  </a:lnTo>
                  <a:lnTo>
                    <a:pt x="75" y="109"/>
                  </a:lnTo>
                  <a:lnTo>
                    <a:pt x="73" y="109"/>
                  </a:lnTo>
                  <a:lnTo>
                    <a:pt x="73" y="108"/>
                  </a:lnTo>
                  <a:lnTo>
                    <a:pt x="73" y="109"/>
                  </a:lnTo>
                  <a:lnTo>
                    <a:pt x="71" y="109"/>
                  </a:lnTo>
                  <a:lnTo>
                    <a:pt x="71" y="111"/>
                  </a:lnTo>
                  <a:lnTo>
                    <a:pt x="69" y="113"/>
                  </a:lnTo>
                  <a:lnTo>
                    <a:pt x="69" y="111"/>
                  </a:lnTo>
                  <a:lnTo>
                    <a:pt x="69" y="113"/>
                  </a:lnTo>
                  <a:lnTo>
                    <a:pt x="68" y="113"/>
                  </a:lnTo>
                  <a:lnTo>
                    <a:pt x="69" y="113"/>
                  </a:lnTo>
                  <a:lnTo>
                    <a:pt x="69" y="115"/>
                  </a:lnTo>
                  <a:lnTo>
                    <a:pt x="68" y="119"/>
                  </a:lnTo>
                  <a:lnTo>
                    <a:pt x="68" y="120"/>
                  </a:lnTo>
                  <a:lnTo>
                    <a:pt x="66" y="119"/>
                  </a:lnTo>
                  <a:lnTo>
                    <a:pt x="66" y="120"/>
                  </a:lnTo>
                  <a:lnTo>
                    <a:pt x="66" y="122"/>
                  </a:lnTo>
                  <a:lnTo>
                    <a:pt x="66" y="120"/>
                  </a:lnTo>
                  <a:lnTo>
                    <a:pt x="66" y="122"/>
                  </a:lnTo>
                  <a:lnTo>
                    <a:pt x="64" y="122"/>
                  </a:lnTo>
                  <a:lnTo>
                    <a:pt x="62" y="122"/>
                  </a:lnTo>
                  <a:lnTo>
                    <a:pt x="60" y="122"/>
                  </a:lnTo>
                  <a:lnTo>
                    <a:pt x="58" y="122"/>
                  </a:lnTo>
                  <a:lnTo>
                    <a:pt x="57" y="122"/>
                  </a:lnTo>
                  <a:lnTo>
                    <a:pt x="53" y="122"/>
                  </a:lnTo>
                  <a:lnTo>
                    <a:pt x="51" y="122"/>
                  </a:lnTo>
                  <a:lnTo>
                    <a:pt x="49" y="122"/>
                  </a:lnTo>
                  <a:lnTo>
                    <a:pt x="47" y="122"/>
                  </a:lnTo>
                  <a:lnTo>
                    <a:pt x="46" y="122"/>
                  </a:lnTo>
                  <a:lnTo>
                    <a:pt x="46" y="124"/>
                  </a:lnTo>
                  <a:lnTo>
                    <a:pt x="42" y="128"/>
                  </a:lnTo>
                  <a:lnTo>
                    <a:pt x="40" y="130"/>
                  </a:lnTo>
                  <a:lnTo>
                    <a:pt x="40" y="131"/>
                  </a:lnTo>
                  <a:lnTo>
                    <a:pt x="38" y="131"/>
                  </a:lnTo>
                  <a:lnTo>
                    <a:pt x="36" y="131"/>
                  </a:lnTo>
                  <a:lnTo>
                    <a:pt x="35" y="131"/>
                  </a:lnTo>
                  <a:lnTo>
                    <a:pt x="35" y="133"/>
                  </a:lnTo>
                  <a:lnTo>
                    <a:pt x="35" y="135"/>
                  </a:lnTo>
                  <a:lnTo>
                    <a:pt x="35" y="137"/>
                  </a:lnTo>
                  <a:lnTo>
                    <a:pt x="35" y="139"/>
                  </a:lnTo>
                  <a:lnTo>
                    <a:pt x="35" y="140"/>
                  </a:lnTo>
                  <a:lnTo>
                    <a:pt x="36" y="144"/>
                  </a:lnTo>
                  <a:lnTo>
                    <a:pt x="36" y="146"/>
                  </a:lnTo>
                  <a:lnTo>
                    <a:pt x="38" y="146"/>
                  </a:lnTo>
                  <a:lnTo>
                    <a:pt x="36" y="146"/>
                  </a:lnTo>
                  <a:lnTo>
                    <a:pt x="36" y="148"/>
                  </a:lnTo>
                  <a:lnTo>
                    <a:pt x="38" y="148"/>
                  </a:lnTo>
                  <a:lnTo>
                    <a:pt x="38" y="150"/>
                  </a:lnTo>
                  <a:lnTo>
                    <a:pt x="40" y="151"/>
                  </a:lnTo>
                  <a:lnTo>
                    <a:pt x="40" y="150"/>
                  </a:lnTo>
                  <a:lnTo>
                    <a:pt x="42" y="150"/>
                  </a:lnTo>
                  <a:lnTo>
                    <a:pt x="42" y="151"/>
                  </a:lnTo>
                  <a:lnTo>
                    <a:pt x="40" y="151"/>
                  </a:lnTo>
                  <a:lnTo>
                    <a:pt x="38" y="151"/>
                  </a:lnTo>
                  <a:lnTo>
                    <a:pt x="38" y="153"/>
                  </a:lnTo>
                  <a:lnTo>
                    <a:pt x="38" y="155"/>
                  </a:lnTo>
                  <a:lnTo>
                    <a:pt x="36" y="155"/>
                  </a:lnTo>
                  <a:lnTo>
                    <a:pt x="35" y="155"/>
                  </a:lnTo>
                  <a:lnTo>
                    <a:pt x="29" y="153"/>
                  </a:lnTo>
                  <a:lnTo>
                    <a:pt x="22" y="153"/>
                  </a:lnTo>
                  <a:lnTo>
                    <a:pt x="18" y="153"/>
                  </a:lnTo>
                  <a:lnTo>
                    <a:pt x="16" y="153"/>
                  </a:lnTo>
                  <a:lnTo>
                    <a:pt x="5" y="151"/>
                  </a:lnTo>
                  <a:lnTo>
                    <a:pt x="0" y="151"/>
                  </a:lnTo>
                  <a:lnTo>
                    <a:pt x="0" y="20"/>
                  </a:lnTo>
                  <a:lnTo>
                    <a:pt x="2" y="20"/>
                  </a:lnTo>
                  <a:lnTo>
                    <a:pt x="4" y="20"/>
                  </a:lnTo>
                  <a:lnTo>
                    <a:pt x="27" y="14"/>
                  </a:lnTo>
                  <a:lnTo>
                    <a:pt x="91" y="0"/>
                  </a:lnTo>
                  <a:lnTo>
                    <a:pt x="93" y="0"/>
                  </a:lnTo>
                  <a:close/>
                  <a:moveTo>
                    <a:pt x="524" y="166"/>
                  </a:moveTo>
                  <a:lnTo>
                    <a:pt x="526" y="166"/>
                  </a:lnTo>
                  <a:lnTo>
                    <a:pt x="524" y="166"/>
                  </a:lnTo>
                  <a:lnTo>
                    <a:pt x="524" y="164"/>
                  </a:lnTo>
                  <a:lnTo>
                    <a:pt x="522" y="164"/>
                  </a:lnTo>
                  <a:lnTo>
                    <a:pt x="520" y="164"/>
                  </a:lnTo>
                  <a:lnTo>
                    <a:pt x="522" y="164"/>
                  </a:lnTo>
                  <a:lnTo>
                    <a:pt x="524" y="166"/>
                  </a:lnTo>
                  <a:close/>
                </a:path>
              </a:pathLst>
            </a:custGeom>
            <a:grpFill/>
            <a:ln w="3175" cap="rnd" cmpd="sng">
              <a:solidFill>
                <a:schemeClr val="bg1"/>
              </a:solidFill>
              <a:prstDash val="solid"/>
              <a:round/>
              <a:headEnd type="none" w="med" len="med"/>
              <a:tailEnd type="none" w="med" len="med"/>
            </a:ln>
            <a:effectLst/>
          </p:spPr>
          <p:txBody>
            <a:bodyPr/>
            <a:lstStyle/>
            <a:p>
              <a:endParaRPr lang="en-US" dirty="0">
                <a:solidFill>
                  <a:srgbClr val="000000"/>
                </a:solidFill>
              </a:endParaRPr>
            </a:p>
          </p:txBody>
        </p:sp>
        <p:sp>
          <p:nvSpPr>
            <p:cNvPr id="180" name="Freeform 179"/>
            <p:cNvSpPr>
              <a:spLocks/>
            </p:cNvSpPr>
            <p:nvPr/>
          </p:nvSpPr>
          <p:spPr bwMode="auto">
            <a:xfrm>
              <a:off x="2598236" y="4230305"/>
              <a:ext cx="79518" cy="25301"/>
            </a:xfrm>
            <a:custGeom>
              <a:avLst/>
              <a:gdLst>
                <a:gd name="T0" fmla="*/ 11 w 44"/>
                <a:gd name="T1" fmla="*/ 0 h 14"/>
                <a:gd name="T2" fmla="*/ 13 w 44"/>
                <a:gd name="T3" fmla="*/ 2 h 14"/>
                <a:gd name="T4" fmla="*/ 17 w 44"/>
                <a:gd name="T5" fmla="*/ 2 h 14"/>
                <a:gd name="T6" fmla="*/ 19 w 44"/>
                <a:gd name="T7" fmla="*/ 3 h 14"/>
                <a:gd name="T8" fmla="*/ 20 w 44"/>
                <a:gd name="T9" fmla="*/ 3 h 14"/>
                <a:gd name="T10" fmla="*/ 22 w 44"/>
                <a:gd name="T11" fmla="*/ 2 h 14"/>
                <a:gd name="T12" fmla="*/ 24 w 44"/>
                <a:gd name="T13" fmla="*/ 2 h 14"/>
                <a:gd name="T14" fmla="*/ 26 w 44"/>
                <a:gd name="T15" fmla="*/ 2 h 14"/>
                <a:gd name="T16" fmla="*/ 28 w 44"/>
                <a:gd name="T17" fmla="*/ 2 h 14"/>
                <a:gd name="T18" fmla="*/ 28 w 44"/>
                <a:gd name="T19" fmla="*/ 0 h 14"/>
                <a:gd name="T20" fmla="*/ 29 w 44"/>
                <a:gd name="T21" fmla="*/ 0 h 14"/>
                <a:gd name="T22" fmla="*/ 31 w 44"/>
                <a:gd name="T23" fmla="*/ 2 h 14"/>
                <a:gd name="T24" fmla="*/ 33 w 44"/>
                <a:gd name="T25" fmla="*/ 2 h 14"/>
                <a:gd name="T26" fmla="*/ 33 w 44"/>
                <a:gd name="T27" fmla="*/ 2 h 14"/>
                <a:gd name="T28" fmla="*/ 33 w 44"/>
                <a:gd name="T29" fmla="*/ 2 h 14"/>
                <a:gd name="T30" fmla="*/ 35 w 44"/>
                <a:gd name="T31" fmla="*/ 2 h 14"/>
                <a:gd name="T32" fmla="*/ 35 w 44"/>
                <a:gd name="T33" fmla="*/ 3 h 14"/>
                <a:gd name="T34" fmla="*/ 37 w 44"/>
                <a:gd name="T35" fmla="*/ 3 h 14"/>
                <a:gd name="T36" fmla="*/ 39 w 44"/>
                <a:gd name="T37" fmla="*/ 3 h 14"/>
                <a:gd name="T38" fmla="*/ 39 w 44"/>
                <a:gd name="T39" fmla="*/ 3 h 14"/>
                <a:gd name="T40" fmla="*/ 40 w 44"/>
                <a:gd name="T41" fmla="*/ 5 h 14"/>
                <a:gd name="T42" fmla="*/ 42 w 44"/>
                <a:gd name="T43" fmla="*/ 5 h 14"/>
                <a:gd name="T44" fmla="*/ 44 w 44"/>
                <a:gd name="T45" fmla="*/ 5 h 14"/>
                <a:gd name="T46" fmla="*/ 44 w 44"/>
                <a:gd name="T47" fmla="*/ 5 h 14"/>
                <a:gd name="T48" fmla="*/ 44 w 44"/>
                <a:gd name="T49" fmla="*/ 5 h 14"/>
                <a:gd name="T50" fmla="*/ 42 w 44"/>
                <a:gd name="T51" fmla="*/ 7 h 14"/>
                <a:gd name="T52" fmla="*/ 40 w 44"/>
                <a:gd name="T53" fmla="*/ 7 h 14"/>
                <a:gd name="T54" fmla="*/ 40 w 44"/>
                <a:gd name="T55" fmla="*/ 9 h 14"/>
                <a:gd name="T56" fmla="*/ 39 w 44"/>
                <a:gd name="T57" fmla="*/ 9 h 14"/>
                <a:gd name="T58" fmla="*/ 39 w 44"/>
                <a:gd name="T59" fmla="*/ 9 h 14"/>
                <a:gd name="T60" fmla="*/ 37 w 44"/>
                <a:gd name="T61" fmla="*/ 9 h 14"/>
                <a:gd name="T62" fmla="*/ 37 w 44"/>
                <a:gd name="T63" fmla="*/ 9 h 14"/>
                <a:gd name="T64" fmla="*/ 35 w 44"/>
                <a:gd name="T65" fmla="*/ 9 h 14"/>
                <a:gd name="T66" fmla="*/ 33 w 44"/>
                <a:gd name="T67" fmla="*/ 11 h 14"/>
                <a:gd name="T68" fmla="*/ 31 w 44"/>
                <a:gd name="T69" fmla="*/ 13 h 14"/>
                <a:gd name="T70" fmla="*/ 28 w 44"/>
                <a:gd name="T71" fmla="*/ 13 h 14"/>
                <a:gd name="T72" fmla="*/ 26 w 44"/>
                <a:gd name="T73" fmla="*/ 13 h 14"/>
                <a:gd name="T74" fmla="*/ 24 w 44"/>
                <a:gd name="T75" fmla="*/ 13 h 14"/>
                <a:gd name="T76" fmla="*/ 19 w 44"/>
                <a:gd name="T77" fmla="*/ 14 h 14"/>
                <a:gd name="T78" fmla="*/ 17 w 44"/>
                <a:gd name="T79" fmla="*/ 14 h 14"/>
                <a:gd name="T80" fmla="*/ 13 w 44"/>
                <a:gd name="T81" fmla="*/ 14 h 14"/>
                <a:gd name="T82" fmla="*/ 11 w 44"/>
                <a:gd name="T83" fmla="*/ 13 h 14"/>
                <a:gd name="T84" fmla="*/ 9 w 44"/>
                <a:gd name="T85" fmla="*/ 13 h 14"/>
                <a:gd name="T86" fmla="*/ 9 w 44"/>
                <a:gd name="T87" fmla="*/ 13 h 14"/>
                <a:gd name="T88" fmla="*/ 9 w 44"/>
                <a:gd name="T89" fmla="*/ 13 h 14"/>
                <a:gd name="T90" fmla="*/ 9 w 44"/>
                <a:gd name="T91" fmla="*/ 13 h 14"/>
                <a:gd name="T92" fmla="*/ 8 w 44"/>
                <a:gd name="T93" fmla="*/ 11 h 14"/>
                <a:gd name="T94" fmla="*/ 8 w 44"/>
                <a:gd name="T95" fmla="*/ 11 h 14"/>
                <a:gd name="T96" fmla="*/ 6 w 44"/>
                <a:gd name="T97" fmla="*/ 11 h 14"/>
                <a:gd name="T98" fmla="*/ 6 w 44"/>
                <a:gd name="T99" fmla="*/ 9 h 14"/>
                <a:gd name="T100" fmla="*/ 4 w 44"/>
                <a:gd name="T101" fmla="*/ 9 h 14"/>
                <a:gd name="T102" fmla="*/ 0 w 44"/>
                <a:gd name="T103" fmla="*/ 7 h 14"/>
                <a:gd name="T104" fmla="*/ 2 w 44"/>
                <a:gd name="T105" fmla="*/ 5 h 14"/>
                <a:gd name="T106" fmla="*/ 2 w 44"/>
                <a:gd name="T107" fmla="*/ 5 h 14"/>
                <a:gd name="T108" fmla="*/ 4 w 44"/>
                <a:gd name="T109" fmla="*/ 5 h 14"/>
                <a:gd name="T110" fmla="*/ 4 w 44"/>
                <a:gd name="T111" fmla="*/ 5 h 14"/>
                <a:gd name="T112" fmla="*/ 4 w 44"/>
                <a:gd name="T113" fmla="*/ 3 h 14"/>
                <a:gd name="T114" fmla="*/ 4 w 44"/>
                <a:gd name="T115" fmla="*/ 2 h 14"/>
                <a:gd name="T116" fmla="*/ 4 w 44"/>
                <a:gd name="T117" fmla="*/ 2 h 14"/>
                <a:gd name="T118" fmla="*/ 6 w 44"/>
                <a:gd name="T119" fmla="*/ 2 h 14"/>
                <a:gd name="T120" fmla="*/ 8 w 44"/>
                <a:gd name="T121" fmla="*/ 0 h 14"/>
                <a:gd name="T122" fmla="*/ 9 w 44"/>
                <a:gd name="T12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 h="14">
                  <a:moveTo>
                    <a:pt x="9" y="0"/>
                  </a:moveTo>
                  <a:lnTo>
                    <a:pt x="9" y="0"/>
                  </a:lnTo>
                  <a:lnTo>
                    <a:pt x="9" y="0"/>
                  </a:lnTo>
                  <a:lnTo>
                    <a:pt x="9" y="0"/>
                  </a:lnTo>
                  <a:lnTo>
                    <a:pt x="9" y="0"/>
                  </a:lnTo>
                  <a:lnTo>
                    <a:pt x="11" y="0"/>
                  </a:lnTo>
                  <a:lnTo>
                    <a:pt x="11" y="0"/>
                  </a:lnTo>
                  <a:lnTo>
                    <a:pt x="11" y="0"/>
                  </a:lnTo>
                  <a:lnTo>
                    <a:pt x="11" y="0"/>
                  </a:lnTo>
                  <a:lnTo>
                    <a:pt x="11" y="0"/>
                  </a:lnTo>
                  <a:lnTo>
                    <a:pt x="13" y="0"/>
                  </a:lnTo>
                  <a:lnTo>
                    <a:pt x="13" y="0"/>
                  </a:lnTo>
                  <a:lnTo>
                    <a:pt x="13" y="0"/>
                  </a:lnTo>
                  <a:lnTo>
                    <a:pt x="13" y="0"/>
                  </a:lnTo>
                  <a:lnTo>
                    <a:pt x="13" y="0"/>
                  </a:lnTo>
                  <a:lnTo>
                    <a:pt x="13" y="2"/>
                  </a:lnTo>
                  <a:lnTo>
                    <a:pt x="15" y="2"/>
                  </a:lnTo>
                  <a:lnTo>
                    <a:pt x="15" y="2"/>
                  </a:lnTo>
                  <a:lnTo>
                    <a:pt x="15" y="2"/>
                  </a:lnTo>
                  <a:lnTo>
                    <a:pt x="15" y="2"/>
                  </a:lnTo>
                  <a:lnTo>
                    <a:pt x="15" y="2"/>
                  </a:lnTo>
                  <a:lnTo>
                    <a:pt x="15" y="2"/>
                  </a:lnTo>
                  <a:lnTo>
                    <a:pt x="17" y="2"/>
                  </a:lnTo>
                  <a:lnTo>
                    <a:pt x="17" y="2"/>
                  </a:lnTo>
                  <a:lnTo>
                    <a:pt x="17" y="3"/>
                  </a:lnTo>
                  <a:lnTo>
                    <a:pt x="17" y="3"/>
                  </a:lnTo>
                  <a:lnTo>
                    <a:pt x="17" y="3"/>
                  </a:lnTo>
                  <a:lnTo>
                    <a:pt x="17" y="3"/>
                  </a:lnTo>
                  <a:lnTo>
                    <a:pt x="19" y="3"/>
                  </a:lnTo>
                  <a:lnTo>
                    <a:pt x="19" y="3"/>
                  </a:lnTo>
                  <a:lnTo>
                    <a:pt x="19" y="3"/>
                  </a:lnTo>
                  <a:lnTo>
                    <a:pt x="19" y="3"/>
                  </a:lnTo>
                  <a:lnTo>
                    <a:pt x="19" y="3"/>
                  </a:lnTo>
                  <a:lnTo>
                    <a:pt x="20" y="3"/>
                  </a:lnTo>
                  <a:lnTo>
                    <a:pt x="20" y="3"/>
                  </a:lnTo>
                  <a:lnTo>
                    <a:pt x="20" y="3"/>
                  </a:lnTo>
                  <a:lnTo>
                    <a:pt x="20" y="3"/>
                  </a:lnTo>
                  <a:lnTo>
                    <a:pt x="20" y="3"/>
                  </a:lnTo>
                  <a:lnTo>
                    <a:pt x="20" y="3"/>
                  </a:lnTo>
                  <a:lnTo>
                    <a:pt x="20" y="3"/>
                  </a:lnTo>
                  <a:lnTo>
                    <a:pt x="20" y="3"/>
                  </a:lnTo>
                  <a:lnTo>
                    <a:pt x="20" y="3"/>
                  </a:lnTo>
                  <a:lnTo>
                    <a:pt x="20" y="3"/>
                  </a:lnTo>
                  <a:lnTo>
                    <a:pt x="20" y="3"/>
                  </a:lnTo>
                  <a:lnTo>
                    <a:pt x="20" y="3"/>
                  </a:lnTo>
                  <a:lnTo>
                    <a:pt x="20" y="2"/>
                  </a:lnTo>
                  <a:lnTo>
                    <a:pt x="20" y="2"/>
                  </a:lnTo>
                  <a:lnTo>
                    <a:pt x="22" y="2"/>
                  </a:lnTo>
                  <a:lnTo>
                    <a:pt x="22" y="2"/>
                  </a:lnTo>
                  <a:lnTo>
                    <a:pt x="22" y="2"/>
                  </a:lnTo>
                  <a:lnTo>
                    <a:pt x="22" y="2"/>
                  </a:lnTo>
                  <a:lnTo>
                    <a:pt x="22" y="2"/>
                  </a:lnTo>
                  <a:lnTo>
                    <a:pt x="24" y="2"/>
                  </a:lnTo>
                  <a:lnTo>
                    <a:pt x="24" y="2"/>
                  </a:lnTo>
                  <a:lnTo>
                    <a:pt x="24" y="2"/>
                  </a:lnTo>
                  <a:lnTo>
                    <a:pt x="24" y="2"/>
                  </a:lnTo>
                  <a:lnTo>
                    <a:pt x="24" y="2"/>
                  </a:lnTo>
                  <a:lnTo>
                    <a:pt x="24" y="2"/>
                  </a:lnTo>
                  <a:lnTo>
                    <a:pt x="24" y="2"/>
                  </a:lnTo>
                  <a:lnTo>
                    <a:pt x="24" y="2"/>
                  </a:lnTo>
                  <a:lnTo>
                    <a:pt x="24" y="2"/>
                  </a:lnTo>
                  <a:lnTo>
                    <a:pt x="24" y="2"/>
                  </a:lnTo>
                  <a:lnTo>
                    <a:pt x="26" y="2"/>
                  </a:lnTo>
                  <a:lnTo>
                    <a:pt x="26" y="2"/>
                  </a:lnTo>
                  <a:lnTo>
                    <a:pt x="26" y="2"/>
                  </a:lnTo>
                  <a:lnTo>
                    <a:pt x="26" y="2"/>
                  </a:lnTo>
                  <a:lnTo>
                    <a:pt x="26" y="2"/>
                  </a:lnTo>
                  <a:lnTo>
                    <a:pt x="26" y="2"/>
                  </a:lnTo>
                  <a:lnTo>
                    <a:pt x="26" y="2"/>
                  </a:lnTo>
                  <a:lnTo>
                    <a:pt x="26" y="2"/>
                  </a:lnTo>
                  <a:lnTo>
                    <a:pt x="28" y="2"/>
                  </a:lnTo>
                  <a:lnTo>
                    <a:pt x="28" y="2"/>
                  </a:lnTo>
                  <a:lnTo>
                    <a:pt x="28" y="2"/>
                  </a:lnTo>
                  <a:lnTo>
                    <a:pt x="28" y="2"/>
                  </a:lnTo>
                  <a:lnTo>
                    <a:pt x="28" y="2"/>
                  </a:lnTo>
                  <a:lnTo>
                    <a:pt x="28" y="2"/>
                  </a:lnTo>
                  <a:lnTo>
                    <a:pt x="28" y="2"/>
                  </a:lnTo>
                  <a:lnTo>
                    <a:pt x="28" y="2"/>
                  </a:lnTo>
                  <a:lnTo>
                    <a:pt x="28" y="2"/>
                  </a:lnTo>
                  <a:lnTo>
                    <a:pt x="28" y="0"/>
                  </a:lnTo>
                  <a:lnTo>
                    <a:pt x="28" y="0"/>
                  </a:lnTo>
                  <a:lnTo>
                    <a:pt x="29" y="0"/>
                  </a:lnTo>
                  <a:lnTo>
                    <a:pt x="29" y="0"/>
                  </a:lnTo>
                  <a:lnTo>
                    <a:pt x="29" y="0"/>
                  </a:lnTo>
                  <a:lnTo>
                    <a:pt x="29" y="0"/>
                  </a:lnTo>
                  <a:lnTo>
                    <a:pt x="29" y="0"/>
                  </a:lnTo>
                  <a:lnTo>
                    <a:pt x="29" y="0"/>
                  </a:lnTo>
                  <a:lnTo>
                    <a:pt x="29" y="0"/>
                  </a:lnTo>
                  <a:lnTo>
                    <a:pt x="29" y="0"/>
                  </a:lnTo>
                  <a:lnTo>
                    <a:pt x="29" y="0"/>
                  </a:lnTo>
                  <a:lnTo>
                    <a:pt x="29" y="0"/>
                  </a:lnTo>
                  <a:lnTo>
                    <a:pt x="31" y="2"/>
                  </a:lnTo>
                  <a:lnTo>
                    <a:pt x="31" y="2"/>
                  </a:lnTo>
                  <a:lnTo>
                    <a:pt x="31" y="2"/>
                  </a:lnTo>
                  <a:lnTo>
                    <a:pt x="31" y="2"/>
                  </a:lnTo>
                  <a:lnTo>
                    <a:pt x="31" y="2"/>
                  </a:lnTo>
                  <a:lnTo>
                    <a:pt x="31" y="2"/>
                  </a:lnTo>
                  <a:lnTo>
                    <a:pt x="31" y="2"/>
                  </a:lnTo>
                  <a:lnTo>
                    <a:pt x="31" y="2"/>
                  </a:lnTo>
                  <a:lnTo>
                    <a:pt x="31" y="2"/>
                  </a:lnTo>
                  <a:lnTo>
                    <a:pt x="33" y="2"/>
                  </a:lnTo>
                  <a:lnTo>
                    <a:pt x="33" y="2"/>
                  </a:lnTo>
                  <a:lnTo>
                    <a:pt x="33" y="2"/>
                  </a:lnTo>
                  <a:lnTo>
                    <a:pt x="33" y="2"/>
                  </a:lnTo>
                  <a:lnTo>
                    <a:pt x="33" y="2"/>
                  </a:lnTo>
                  <a:lnTo>
                    <a:pt x="33" y="2"/>
                  </a:lnTo>
                  <a:lnTo>
                    <a:pt x="33" y="2"/>
                  </a:lnTo>
                  <a:lnTo>
                    <a:pt x="33" y="2"/>
                  </a:lnTo>
                  <a:lnTo>
                    <a:pt x="33" y="2"/>
                  </a:lnTo>
                  <a:lnTo>
                    <a:pt x="33" y="2"/>
                  </a:lnTo>
                  <a:lnTo>
                    <a:pt x="33" y="2"/>
                  </a:lnTo>
                  <a:lnTo>
                    <a:pt x="33" y="2"/>
                  </a:lnTo>
                  <a:lnTo>
                    <a:pt x="33" y="2"/>
                  </a:lnTo>
                  <a:lnTo>
                    <a:pt x="33" y="2"/>
                  </a:lnTo>
                  <a:lnTo>
                    <a:pt x="33" y="2"/>
                  </a:lnTo>
                  <a:lnTo>
                    <a:pt x="33" y="2"/>
                  </a:lnTo>
                  <a:lnTo>
                    <a:pt x="33" y="2"/>
                  </a:lnTo>
                  <a:lnTo>
                    <a:pt x="33" y="2"/>
                  </a:lnTo>
                  <a:lnTo>
                    <a:pt x="33" y="2"/>
                  </a:lnTo>
                  <a:lnTo>
                    <a:pt x="33" y="2"/>
                  </a:lnTo>
                  <a:lnTo>
                    <a:pt x="33" y="2"/>
                  </a:lnTo>
                  <a:lnTo>
                    <a:pt x="33" y="2"/>
                  </a:lnTo>
                  <a:lnTo>
                    <a:pt x="35" y="2"/>
                  </a:lnTo>
                  <a:lnTo>
                    <a:pt x="35" y="2"/>
                  </a:lnTo>
                  <a:lnTo>
                    <a:pt x="35" y="2"/>
                  </a:lnTo>
                  <a:lnTo>
                    <a:pt x="35" y="2"/>
                  </a:lnTo>
                  <a:lnTo>
                    <a:pt x="35" y="2"/>
                  </a:lnTo>
                  <a:lnTo>
                    <a:pt x="35" y="2"/>
                  </a:lnTo>
                  <a:lnTo>
                    <a:pt x="35" y="2"/>
                  </a:lnTo>
                  <a:lnTo>
                    <a:pt x="35" y="3"/>
                  </a:lnTo>
                  <a:lnTo>
                    <a:pt x="35" y="3"/>
                  </a:lnTo>
                  <a:lnTo>
                    <a:pt x="35" y="3"/>
                  </a:lnTo>
                  <a:lnTo>
                    <a:pt x="35" y="3"/>
                  </a:lnTo>
                  <a:lnTo>
                    <a:pt x="35" y="3"/>
                  </a:lnTo>
                  <a:lnTo>
                    <a:pt x="35" y="3"/>
                  </a:lnTo>
                  <a:lnTo>
                    <a:pt x="35" y="3"/>
                  </a:lnTo>
                  <a:lnTo>
                    <a:pt x="35" y="3"/>
                  </a:lnTo>
                  <a:lnTo>
                    <a:pt x="37" y="3"/>
                  </a:lnTo>
                  <a:lnTo>
                    <a:pt x="37" y="3"/>
                  </a:lnTo>
                  <a:lnTo>
                    <a:pt x="37" y="3"/>
                  </a:lnTo>
                  <a:lnTo>
                    <a:pt x="37" y="3"/>
                  </a:lnTo>
                  <a:lnTo>
                    <a:pt x="37" y="3"/>
                  </a:lnTo>
                  <a:lnTo>
                    <a:pt x="37" y="3"/>
                  </a:lnTo>
                  <a:lnTo>
                    <a:pt x="37" y="3"/>
                  </a:lnTo>
                  <a:lnTo>
                    <a:pt x="37" y="3"/>
                  </a:lnTo>
                  <a:lnTo>
                    <a:pt x="37" y="3"/>
                  </a:lnTo>
                  <a:lnTo>
                    <a:pt x="37" y="3"/>
                  </a:lnTo>
                  <a:lnTo>
                    <a:pt x="37" y="3"/>
                  </a:lnTo>
                  <a:lnTo>
                    <a:pt x="37" y="3"/>
                  </a:lnTo>
                  <a:lnTo>
                    <a:pt x="37" y="3"/>
                  </a:lnTo>
                  <a:lnTo>
                    <a:pt x="37" y="3"/>
                  </a:lnTo>
                  <a:lnTo>
                    <a:pt x="39" y="3"/>
                  </a:lnTo>
                  <a:lnTo>
                    <a:pt x="39" y="3"/>
                  </a:lnTo>
                  <a:lnTo>
                    <a:pt x="39" y="3"/>
                  </a:lnTo>
                  <a:lnTo>
                    <a:pt x="39" y="3"/>
                  </a:lnTo>
                  <a:lnTo>
                    <a:pt x="39" y="3"/>
                  </a:lnTo>
                  <a:lnTo>
                    <a:pt x="39" y="3"/>
                  </a:lnTo>
                  <a:lnTo>
                    <a:pt x="39" y="3"/>
                  </a:lnTo>
                  <a:lnTo>
                    <a:pt x="39" y="3"/>
                  </a:lnTo>
                  <a:lnTo>
                    <a:pt x="39" y="3"/>
                  </a:lnTo>
                  <a:lnTo>
                    <a:pt x="39" y="3"/>
                  </a:lnTo>
                  <a:lnTo>
                    <a:pt x="39" y="3"/>
                  </a:lnTo>
                  <a:lnTo>
                    <a:pt x="39" y="3"/>
                  </a:lnTo>
                  <a:lnTo>
                    <a:pt x="39" y="3"/>
                  </a:lnTo>
                  <a:lnTo>
                    <a:pt x="40" y="5"/>
                  </a:lnTo>
                  <a:lnTo>
                    <a:pt x="40" y="5"/>
                  </a:lnTo>
                  <a:lnTo>
                    <a:pt x="40" y="5"/>
                  </a:lnTo>
                  <a:lnTo>
                    <a:pt x="40" y="5"/>
                  </a:lnTo>
                  <a:lnTo>
                    <a:pt x="40" y="5"/>
                  </a:lnTo>
                  <a:lnTo>
                    <a:pt x="40" y="5"/>
                  </a:lnTo>
                  <a:lnTo>
                    <a:pt x="40" y="5"/>
                  </a:lnTo>
                  <a:lnTo>
                    <a:pt x="40" y="5"/>
                  </a:lnTo>
                  <a:lnTo>
                    <a:pt x="40" y="5"/>
                  </a:lnTo>
                  <a:lnTo>
                    <a:pt x="42" y="5"/>
                  </a:lnTo>
                  <a:lnTo>
                    <a:pt x="42" y="5"/>
                  </a:lnTo>
                  <a:lnTo>
                    <a:pt x="42" y="5"/>
                  </a:lnTo>
                  <a:lnTo>
                    <a:pt x="42" y="5"/>
                  </a:lnTo>
                  <a:lnTo>
                    <a:pt x="42" y="5"/>
                  </a:lnTo>
                  <a:lnTo>
                    <a:pt x="42" y="5"/>
                  </a:lnTo>
                  <a:lnTo>
                    <a:pt x="42" y="5"/>
                  </a:lnTo>
                  <a:lnTo>
                    <a:pt x="42" y="5"/>
                  </a:lnTo>
                  <a:lnTo>
                    <a:pt x="42" y="5"/>
                  </a:lnTo>
                  <a:lnTo>
                    <a:pt x="44" y="5"/>
                  </a:lnTo>
                  <a:lnTo>
                    <a:pt x="44" y="5"/>
                  </a:lnTo>
                  <a:lnTo>
                    <a:pt x="44" y="5"/>
                  </a:lnTo>
                  <a:lnTo>
                    <a:pt x="44" y="5"/>
                  </a:lnTo>
                  <a:lnTo>
                    <a:pt x="44" y="5"/>
                  </a:lnTo>
                  <a:lnTo>
                    <a:pt x="44" y="5"/>
                  </a:lnTo>
                  <a:lnTo>
                    <a:pt x="44" y="5"/>
                  </a:lnTo>
                  <a:lnTo>
                    <a:pt x="44" y="5"/>
                  </a:lnTo>
                  <a:lnTo>
                    <a:pt x="44" y="5"/>
                  </a:lnTo>
                  <a:lnTo>
                    <a:pt x="44" y="5"/>
                  </a:lnTo>
                  <a:lnTo>
                    <a:pt x="44" y="5"/>
                  </a:lnTo>
                  <a:lnTo>
                    <a:pt x="44" y="5"/>
                  </a:lnTo>
                  <a:lnTo>
                    <a:pt x="44" y="5"/>
                  </a:lnTo>
                  <a:lnTo>
                    <a:pt x="44" y="5"/>
                  </a:lnTo>
                  <a:lnTo>
                    <a:pt x="44" y="5"/>
                  </a:lnTo>
                  <a:lnTo>
                    <a:pt x="44" y="5"/>
                  </a:lnTo>
                  <a:lnTo>
                    <a:pt x="44" y="5"/>
                  </a:lnTo>
                  <a:lnTo>
                    <a:pt x="44" y="5"/>
                  </a:lnTo>
                  <a:lnTo>
                    <a:pt x="44" y="5"/>
                  </a:lnTo>
                  <a:lnTo>
                    <a:pt x="44" y="5"/>
                  </a:lnTo>
                  <a:lnTo>
                    <a:pt x="44" y="5"/>
                  </a:lnTo>
                  <a:lnTo>
                    <a:pt x="44" y="5"/>
                  </a:lnTo>
                  <a:lnTo>
                    <a:pt x="42" y="7"/>
                  </a:lnTo>
                  <a:lnTo>
                    <a:pt x="42" y="7"/>
                  </a:lnTo>
                  <a:lnTo>
                    <a:pt x="42" y="7"/>
                  </a:lnTo>
                  <a:lnTo>
                    <a:pt x="42" y="7"/>
                  </a:lnTo>
                  <a:lnTo>
                    <a:pt x="42" y="7"/>
                  </a:lnTo>
                  <a:lnTo>
                    <a:pt x="42" y="7"/>
                  </a:lnTo>
                  <a:lnTo>
                    <a:pt x="40" y="7"/>
                  </a:lnTo>
                  <a:lnTo>
                    <a:pt x="40" y="7"/>
                  </a:lnTo>
                  <a:lnTo>
                    <a:pt x="40" y="7"/>
                  </a:lnTo>
                  <a:lnTo>
                    <a:pt x="40" y="7"/>
                  </a:lnTo>
                  <a:lnTo>
                    <a:pt x="40" y="7"/>
                  </a:lnTo>
                  <a:lnTo>
                    <a:pt x="40" y="7"/>
                  </a:lnTo>
                  <a:lnTo>
                    <a:pt x="40" y="7"/>
                  </a:lnTo>
                  <a:lnTo>
                    <a:pt x="40" y="7"/>
                  </a:lnTo>
                  <a:lnTo>
                    <a:pt x="40" y="7"/>
                  </a:lnTo>
                  <a:lnTo>
                    <a:pt x="40" y="7"/>
                  </a:lnTo>
                  <a:lnTo>
                    <a:pt x="40" y="9"/>
                  </a:lnTo>
                  <a:lnTo>
                    <a:pt x="40" y="9"/>
                  </a:lnTo>
                  <a:lnTo>
                    <a:pt x="40" y="9"/>
                  </a:lnTo>
                  <a:lnTo>
                    <a:pt x="40" y="9"/>
                  </a:lnTo>
                  <a:lnTo>
                    <a:pt x="40" y="9"/>
                  </a:lnTo>
                  <a:lnTo>
                    <a:pt x="40" y="9"/>
                  </a:lnTo>
                  <a:lnTo>
                    <a:pt x="40" y="9"/>
                  </a:lnTo>
                  <a:lnTo>
                    <a:pt x="40" y="9"/>
                  </a:lnTo>
                  <a:lnTo>
                    <a:pt x="40" y="9"/>
                  </a:lnTo>
                  <a:lnTo>
                    <a:pt x="40" y="9"/>
                  </a:lnTo>
                  <a:lnTo>
                    <a:pt x="40" y="9"/>
                  </a:lnTo>
                  <a:lnTo>
                    <a:pt x="39" y="9"/>
                  </a:lnTo>
                  <a:lnTo>
                    <a:pt x="39" y="9"/>
                  </a:lnTo>
                  <a:lnTo>
                    <a:pt x="39" y="9"/>
                  </a:lnTo>
                  <a:lnTo>
                    <a:pt x="39" y="9"/>
                  </a:lnTo>
                  <a:lnTo>
                    <a:pt x="39" y="9"/>
                  </a:lnTo>
                  <a:lnTo>
                    <a:pt x="39" y="9"/>
                  </a:lnTo>
                  <a:lnTo>
                    <a:pt x="39" y="9"/>
                  </a:lnTo>
                  <a:lnTo>
                    <a:pt x="39" y="9"/>
                  </a:lnTo>
                  <a:lnTo>
                    <a:pt x="39" y="9"/>
                  </a:lnTo>
                  <a:lnTo>
                    <a:pt x="39" y="9"/>
                  </a:lnTo>
                  <a:lnTo>
                    <a:pt x="37" y="9"/>
                  </a:lnTo>
                  <a:lnTo>
                    <a:pt x="37" y="9"/>
                  </a:lnTo>
                  <a:lnTo>
                    <a:pt x="37" y="9"/>
                  </a:lnTo>
                  <a:lnTo>
                    <a:pt x="37" y="9"/>
                  </a:lnTo>
                  <a:lnTo>
                    <a:pt x="37" y="9"/>
                  </a:lnTo>
                  <a:lnTo>
                    <a:pt x="37" y="9"/>
                  </a:lnTo>
                  <a:lnTo>
                    <a:pt x="37" y="9"/>
                  </a:lnTo>
                  <a:lnTo>
                    <a:pt x="37" y="9"/>
                  </a:lnTo>
                  <a:lnTo>
                    <a:pt x="37" y="9"/>
                  </a:lnTo>
                  <a:lnTo>
                    <a:pt x="37" y="9"/>
                  </a:lnTo>
                  <a:lnTo>
                    <a:pt x="37" y="9"/>
                  </a:lnTo>
                  <a:lnTo>
                    <a:pt x="37" y="9"/>
                  </a:lnTo>
                  <a:lnTo>
                    <a:pt x="37" y="9"/>
                  </a:lnTo>
                  <a:lnTo>
                    <a:pt x="37" y="9"/>
                  </a:lnTo>
                  <a:lnTo>
                    <a:pt x="37" y="9"/>
                  </a:lnTo>
                  <a:lnTo>
                    <a:pt x="37" y="9"/>
                  </a:lnTo>
                  <a:lnTo>
                    <a:pt x="35" y="9"/>
                  </a:lnTo>
                  <a:lnTo>
                    <a:pt x="35" y="9"/>
                  </a:lnTo>
                  <a:lnTo>
                    <a:pt x="35" y="9"/>
                  </a:lnTo>
                  <a:lnTo>
                    <a:pt x="35" y="9"/>
                  </a:lnTo>
                  <a:lnTo>
                    <a:pt x="35" y="9"/>
                  </a:lnTo>
                  <a:lnTo>
                    <a:pt x="35" y="9"/>
                  </a:lnTo>
                  <a:lnTo>
                    <a:pt x="35" y="9"/>
                  </a:lnTo>
                  <a:lnTo>
                    <a:pt x="35" y="11"/>
                  </a:lnTo>
                  <a:lnTo>
                    <a:pt x="33" y="11"/>
                  </a:lnTo>
                  <a:lnTo>
                    <a:pt x="33" y="11"/>
                  </a:lnTo>
                  <a:lnTo>
                    <a:pt x="33" y="11"/>
                  </a:lnTo>
                  <a:lnTo>
                    <a:pt x="33" y="11"/>
                  </a:lnTo>
                  <a:lnTo>
                    <a:pt x="33" y="11"/>
                  </a:lnTo>
                  <a:lnTo>
                    <a:pt x="33" y="11"/>
                  </a:lnTo>
                  <a:lnTo>
                    <a:pt x="33" y="11"/>
                  </a:lnTo>
                  <a:lnTo>
                    <a:pt x="33" y="11"/>
                  </a:lnTo>
                  <a:lnTo>
                    <a:pt x="33" y="11"/>
                  </a:lnTo>
                  <a:lnTo>
                    <a:pt x="33" y="11"/>
                  </a:lnTo>
                  <a:lnTo>
                    <a:pt x="33" y="11"/>
                  </a:lnTo>
                  <a:lnTo>
                    <a:pt x="33" y="11"/>
                  </a:lnTo>
                  <a:lnTo>
                    <a:pt x="33" y="11"/>
                  </a:lnTo>
                  <a:lnTo>
                    <a:pt x="31" y="13"/>
                  </a:lnTo>
                  <a:lnTo>
                    <a:pt x="31" y="13"/>
                  </a:lnTo>
                  <a:lnTo>
                    <a:pt x="31" y="13"/>
                  </a:lnTo>
                  <a:lnTo>
                    <a:pt x="31" y="13"/>
                  </a:lnTo>
                  <a:lnTo>
                    <a:pt x="31" y="13"/>
                  </a:lnTo>
                  <a:lnTo>
                    <a:pt x="31" y="13"/>
                  </a:lnTo>
                  <a:lnTo>
                    <a:pt x="29" y="13"/>
                  </a:lnTo>
                  <a:lnTo>
                    <a:pt x="29" y="13"/>
                  </a:lnTo>
                  <a:lnTo>
                    <a:pt x="29" y="13"/>
                  </a:lnTo>
                  <a:lnTo>
                    <a:pt x="28" y="13"/>
                  </a:lnTo>
                  <a:lnTo>
                    <a:pt x="28" y="13"/>
                  </a:lnTo>
                  <a:lnTo>
                    <a:pt x="28" y="13"/>
                  </a:lnTo>
                  <a:lnTo>
                    <a:pt x="26" y="13"/>
                  </a:lnTo>
                  <a:lnTo>
                    <a:pt x="26" y="13"/>
                  </a:lnTo>
                  <a:lnTo>
                    <a:pt x="26" y="13"/>
                  </a:lnTo>
                  <a:lnTo>
                    <a:pt x="26" y="13"/>
                  </a:lnTo>
                  <a:lnTo>
                    <a:pt x="26" y="13"/>
                  </a:lnTo>
                  <a:lnTo>
                    <a:pt x="26" y="13"/>
                  </a:lnTo>
                  <a:lnTo>
                    <a:pt x="26" y="13"/>
                  </a:lnTo>
                  <a:lnTo>
                    <a:pt x="26" y="13"/>
                  </a:lnTo>
                  <a:lnTo>
                    <a:pt x="26" y="13"/>
                  </a:lnTo>
                  <a:lnTo>
                    <a:pt x="26" y="13"/>
                  </a:lnTo>
                  <a:lnTo>
                    <a:pt x="24" y="13"/>
                  </a:lnTo>
                  <a:lnTo>
                    <a:pt x="24" y="13"/>
                  </a:lnTo>
                  <a:lnTo>
                    <a:pt x="24" y="13"/>
                  </a:lnTo>
                  <a:lnTo>
                    <a:pt x="24" y="13"/>
                  </a:lnTo>
                  <a:lnTo>
                    <a:pt x="22" y="13"/>
                  </a:lnTo>
                  <a:lnTo>
                    <a:pt x="22" y="13"/>
                  </a:lnTo>
                  <a:lnTo>
                    <a:pt x="22" y="13"/>
                  </a:lnTo>
                  <a:lnTo>
                    <a:pt x="20" y="14"/>
                  </a:lnTo>
                  <a:lnTo>
                    <a:pt x="20" y="14"/>
                  </a:lnTo>
                  <a:lnTo>
                    <a:pt x="20" y="14"/>
                  </a:lnTo>
                  <a:lnTo>
                    <a:pt x="19" y="14"/>
                  </a:lnTo>
                  <a:lnTo>
                    <a:pt x="19" y="14"/>
                  </a:lnTo>
                  <a:lnTo>
                    <a:pt x="19" y="14"/>
                  </a:lnTo>
                  <a:lnTo>
                    <a:pt x="19" y="14"/>
                  </a:lnTo>
                  <a:lnTo>
                    <a:pt x="19" y="14"/>
                  </a:lnTo>
                  <a:lnTo>
                    <a:pt x="19" y="14"/>
                  </a:lnTo>
                  <a:lnTo>
                    <a:pt x="19" y="14"/>
                  </a:lnTo>
                  <a:lnTo>
                    <a:pt x="19" y="14"/>
                  </a:lnTo>
                  <a:lnTo>
                    <a:pt x="19" y="14"/>
                  </a:lnTo>
                  <a:lnTo>
                    <a:pt x="17" y="14"/>
                  </a:lnTo>
                  <a:lnTo>
                    <a:pt x="17" y="14"/>
                  </a:lnTo>
                  <a:lnTo>
                    <a:pt x="17" y="14"/>
                  </a:lnTo>
                  <a:lnTo>
                    <a:pt x="17" y="14"/>
                  </a:lnTo>
                  <a:lnTo>
                    <a:pt x="17" y="14"/>
                  </a:lnTo>
                  <a:lnTo>
                    <a:pt x="15" y="14"/>
                  </a:lnTo>
                  <a:lnTo>
                    <a:pt x="13" y="14"/>
                  </a:lnTo>
                  <a:lnTo>
                    <a:pt x="13" y="14"/>
                  </a:lnTo>
                  <a:lnTo>
                    <a:pt x="13" y="14"/>
                  </a:lnTo>
                  <a:lnTo>
                    <a:pt x="13" y="14"/>
                  </a:lnTo>
                  <a:lnTo>
                    <a:pt x="13" y="14"/>
                  </a:lnTo>
                  <a:lnTo>
                    <a:pt x="13" y="14"/>
                  </a:lnTo>
                  <a:lnTo>
                    <a:pt x="11" y="13"/>
                  </a:lnTo>
                  <a:lnTo>
                    <a:pt x="11" y="13"/>
                  </a:lnTo>
                  <a:lnTo>
                    <a:pt x="11" y="13"/>
                  </a:lnTo>
                  <a:lnTo>
                    <a:pt x="11" y="13"/>
                  </a:lnTo>
                  <a:lnTo>
                    <a:pt x="11" y="13"/>
                  </a:lnTo>
                  <a:lnTo>
                    <a:pt x="9" y="13"/>
                  </a:lnTo>
                  <a:lnTo>
                    <a:pt x="9" y="13"/>
                  </a:lnTo>
                  <a:lnTo>
                    <a:pt x="9" y="13"/>
                  </a:lnTo>
                  <a:lnTo>
                    <a:pt x="9" y="13"/>
                  </a:lnTo>
                  <a:lnTo>
                    <a:pt x="9" y="13"/>
                  </a:lnTo>
                  <a:lnTo>
                    <a:pt x="9" y="13"/>
                  </a:lnTo>
                  <a:lnTo>
                    <a:pt x="9" y="13"/>
                  </a:lnTo>
                  <a:lnTo>
                    <a:pt x="9" y="13"/>
                  </a:lnTo>
                  <a:lnTo>
                    <a:pt x="9" y="13"/>
                  </a:lnTo>
                  <a:lnTo>
                    <a:pt x="9" y="13"/>
                  </a:lnTo>
                  <a:lnTo>
                    <a:pt x="9" y="13"/>
                  </a:lnTo>
                  <a:lnTo>
                    <a:pt x="9" y="13"/>
                  </a:lnTo>
                  <a:lnTo>
                    <a:pt x="9" y="13"/>
                  </a:lnTo>
                  <a:lnTo>
                    <a:pt x="9" y="13"/>
                  </a:lnTo>
                  <a:lnTo>
                    <a:pt x="9" y="13"/>
                  </a:lnTo>
                  <a:lnTo>
                    <a:pt x="9" y="13"/>
                  </a:lnTo>
                  <a:lnTo>
                    <a:pt x="9" y="13"/>
                  </a:lnTo>
                  <a:lnTo>
                    <a:pt x="9" y="13"/>
                  </a:lnTo>
                  <a:lnTo>
                    <a:pt x="9" y="13"/>
                  </a:lnTo>
                  <a:lnTo>
                    <a:pt x="9" y="13"/>
                  </a:lnTo>
                  <a:lnTo>
                    <a:pt x="9" y="13"/>
                  </a:lnTo>
                  <a:lnTo>
                    <a:pt x="9" y="13"/>
                  </a:lnTo>
                  <a:lnTo>
                    <a:pt x="9" y="13"/>
                  </a:lnTo>
                  <a:lnTo>
                    <a:pt x="9" y="13"/>
                  </a:lnTo>
                  <a:lnTo>
                    <a:pt x="9" y="13"/>
                  </a:lnTo>
                  <a:lnTo>
                    <a:pt x="9" y="13"/>
                  </a:lnTo>
                  <a:lnTo>
                    <a:pt x="9" y="13"/>
                  </a:lnTo>
                  <a:lnTo>
                    <a:pt x="9" y="13"/>
                  </a:lnTo>
                  <a:lnTo>
                    <a:pt x="9" y="13"/>
                  </a:lnTo>
                  <a:lnTo>
                    <a:pt x="9" y="13"/>
                  </a:lnTo>
                  <a:lnTo>
                    <a:pt x="9" y="13"/>
                  </a:lnTo>
                  <a:lnTo>
                    <a:pt x="9" y="13"/>
                  </a:lnTo>
                  <a:lnTo>
                    <a:pt x="9" y="13"/>
                  </a:lnTo>
                  <a:lnTo>
                    <a:pt x="8" y="13"/>
                  </a:lnTo>
                  <a:lnTo>
                    <a:pt x="8" y="11"/>
                  </a:lnTo>
                  <a:lnTo>
                    <a:pt x="8" y="11"/>
                  </a:lnTo>
                  <a:lnTo>
                    <a:pt x="8" y="11"/>
                  </a:lnTo>
                  <a:lnTo>
                    <a:pt x="8" y="11"/>
                  </a:lnTo>
                  <a:lnTo>
                    <a:pt x="8" y="11"/>
                  </a:lnTo>
                  <a:lnTo>
                    <a:pt x="8" y="11"/>
                  </a:lnTo>
                  <a:lnTo>
                    <a:pt x="8" y="11"/>
                  </a:lnTo>
                  <a:lnTo>
                    <a:pt x="8" y="11"/>
                  </a:lnTo>
                  <a:lnTo>
                    <a:pt x="8" y="11"/>
                  </a:lnTo>
                  <a:lnTo>
                    <a:pt x="8" y="11"/>
                  </a:lnTo>
                  <a:lnTo>
                    <a:pt x="8" y="11"/>
                  </a:lnTo>
                  <a:lnTo>
                    <a:pt x="8" y="11"/>
                  </a:lnTo>
                  <a:lnTo>
                    <a:pt x="8" y="11"/>
                  </a:lnTo>
                  <a:lnTo>
                    <a:pt x="8" y="11"/>
                  </a:lnTo>
                  <a:lnTo>
                    <a:pt x="8" y="11"/>
                  </a:lnTo>
                  <a:lnTo>
                    <a:pt x="8" y="11"/>
                  </a:lnTo>
                  <a:lnTo>
                    <a:pt x="8" y="11"/>
                  </a:lnTo>
                  <a:lnTo>
                    <a:pt x="8" y="11"/>
                  </a:lnTo>
                  <a:lnTo>
                    <a:pt x="8" y="11"/>
                  </a:lnTo>
                  <a:lnTo>
                    <a:pt x="8" y="11"/>
                  </a:lnTo>
                  <a:lnTo>
                    <a:pt x="8" y="11"/>
                  </a:lnTo>
                  <a:lnTo>
                    <a:pt x="6" y="11"/>
                  </a:lnTo>
                  <a:lnTo>
                    <a:pt x="6" y="11"/>
                  </a:lnTo>
                  <a:lnTo>
                    <a:pt x="6" y="9"/>
                  </a:lnTo>
                  <a:lnTo>
                    <a:pt x="6" y="9"/>
                  </a:lnTo>
                  <a:lnTo>
                    <a:pt x="6" y="9"/>
                  </a:lnTo>
                  <a:lnTo>
                    <a:pt x="6" y="9"/>
                  </a:lnTo>
                  <a:lnTo>
                    <a:pt x="6" y="9"/>
                  </a:lnTo>
                  <a:lnTo>
                    <a:pt x="6" y="9"/>
                  </a:lnTo>
                  <a:lnTo>
                    <a:pt x="6" y="9"/>
                  </a:lnTo>
                  <a:lnTo>
                    <a:pt x="6" y="9"/>
                  </a:lnTo>
                  <a:lnTo>
                    <a:pt x="6" y="9"/>
                  </a:lnTo>
                  <a:lnTo>
                    <a:pt x="4" y="9"/>
                  </a:lnTo>
                  <a:lnTo>
                    <a:pt x="4" y="9"/>
                  </a:lnTo>
                  <a:lnTo>
                    <a:pt x="4" y="9"/>
                  </a:lnTo>
                  <a:lnTo>
                    <a:pt x="4" y="9"/>
                  </a:lnTo>
                  <a:lnTo>
                    <a:pt x="4" y="9"/>
                  </a:lnTo>
                  <a:lnTo>
                    <a:pt x="4" y="9"/>
                  </a:lnTo>
                  <a:lnTo>
                    <a:pt x="2" y="7"/>
                  </a:lnTo>
                  <a:lnTo>
                    <a:pt x="2" y="7"/>
                  </a:lnTo>
                  <a:lnTo>
                    <a:pt x="2" y="7"/>
                  </a:lnTo>
                  <a:lnTo>
                    <a:pt x="2" y="7"/>
                  </a:lnTo>
                  <a:lnTo>
                    <a:pt x="0" y="7"/>
                  </a:lnTo>
                  <a:lnTo>
                    <a:pt x="0" y="7"/>
                  </a:lnTo>
                  <a:lnTo>
                    <a:pt x="0" y="7"/>
                  </a:lnTo>
                  <a:lnTo>
                    <a:pt x="0" y="7"/>
                  </a:lnTo>
                  <a:lnTo>
                    <a:pt x="0" y="7"/>
                  </a:lnTo>
                  <a:lnTo>
                    <a:pt x="0" y="7"/>
                  </a:lnTo>
                  <a:lnTo>
                    <a:pt x="0" y="5"/>
                  </a:lnTo>
                  <a:lnTo>
                    <a:pt x="0" y="5"/>
                  </a:lnTo>
                  <a:lnTo>
                    <a:pt x="0" y="5"/>
                  </a:lnTo>
                  <a:lnTo>
                    <a:pt x="0" y="5"/>
                  </a:lnTo>
                  <a:lnTo>
                    <a:pt x="0" y="5"/>
                  </a:lnTo>
                  <a:lnTo>
                    <a:pt x="2" y="5"/>
                  </a:lnTo>
                  <a:lnTo>
                    <a:pt x="2" y="5"/>
                  </a:lnTo>
                  <a:lnTo>
                    <a:pt x="2" y="5"/>
                  </a:lnTo>
                  <a:lnTo>
                    <a:pt x="2" y="5"/>
                  </a:lnTo>
                  <a:lnTo>
                    <a:pt x="2" y="5"/>
                  </a:lnTo>
                  <a:lnTo>
                    <a:pt x="2" y="5"/>
                  </a:lnTo>
                  <a:lnTo>
                    <a:pt x="2" y="5"/>
                  </a:lnTo>
                  <a:lnTo>
                    <a:pt x="2" y="5"/>
                  </a:lnTo>
                  <a:lnTo>
                    <a:pt x="2" y="5"/>
                  </a:lnTo>
                  <a:lnTo>
                    <a:pt x="2" y="5"/>
                  </a:lnTo>
                  <a:lnTo>
                    <a:pt x="2" y="5"/>
                  </a:lnTo>
                  <a:lnTo>
                    <a:pt x="2" y="5"/>
                  </a:lnTo>
                  <a:lnTo>
                    <a:pt x="2" y="5"/>
                  </a:lnTo>
                  <a:lnTo>
                    <a:pt x="2" y="5"/>
                  </a:lnTo>
                  <a:lnTo>
                    <a:pt x="2" y="5"/>
                  </a:lnTo>
                  <a:lnTo>
                    <a:pt x="4" y="5"/>
                  </a:lnTo>
                  <a:lnTo>
                    <a:pt x="4" y="5"/>
                  </a:lnTo>
                  <a:lnTo>
                    <a:pt x="4" y="5"/>
                  </a:lnTo>
                  <a:lnTo>
                    <a:pt x="4" y="5"/>
                  </a:lnTo>
                  <a:lnTo>
                    <a:pt x="4" y="5"/>
                  </a:lnTo>
                  <a:lnTo>
                    <a:pt x="4" y="5"/>
                  </a:lnTo>
                  <a:lnTo>
                    <a:pt x="4" y="5"/>
                  </a:lnTo>
                  <a:lnTo>
                    <a:pt x="4" y="5"/>
                  </a:lnTo>
                  <a:lnTo>
                    <a:pt x="4" y="5"/>
                  </a:lnTo>
                  <a:lnTo>
                    <a:pt x="4" y="5"/>
                  </a:lnTo>
                  <a:lnTo>
                    <a:pt x="4" y="5"/>
                  </a:lnTo>
                  <a:lnTo>
                    <a:pt x="4" y="3"/>
                  </a:lnTo>
                  <a:lnTo>
                    <a:pt x="4" y="3"/>
                  </a:lnTo>
                  <a:lnTo>
                    <a:pt x="4" y="3"/>
                  </a:lnTo>
                  <a:lnTo>
                    <a:pt x="4" y="3"/>
                  </a:lnTo>
                  <a:lnTo>
                    <a:pt x="4" y="3"/>
                  </a:lnTo>
                  <a:lnTo>
                    <a:pt x="4" y="3"/>
                  </a:lnTo>
                  <a:lnTo>
                    <a:pt x="4" y="3"/>
                  </a:lnTo>
                  <a:lnTo>
                    <a:pt x="4" y="3"/>
                  </a:lnTo>
                  <a:lnTo>
                    <a:pt x="4" y="3"/>
                  </a:lnTo>
                  <a:lnTo>
                    <a:pt x="4" y="3"/>
                  </a:lnTo>
                  <a:lnTo>
                    <a:pt x="4" y="3"/>
                  </a:lnTo>
                  <a:lnTo>
                    <a:pt x="4" y="3"/>
                  </a:lnTo>
                  <a:lnTo>
                    <a:pt x="4" y="3"/>
                  </a:lnTo>
                  <a:lnTo>
                    <a:pt x="4" y="2"/>
                  </a:lnTo>
                  <a:lnTo>
                    <a:pt x="4" y="2"/>
                  </a:lnTo>
                  <a:lnTo>
                    <a:pt x="4" y="2"/>
                  </a:lnTo>
                  <a:lnTo>
                    <a:pt x="4" y="2"/>
                  </a:lnTo>
                  <a:lnTo>
                    <a:pt x="4" y="2"/>
                  </a:lnTo>
                  <a:lnTo>
                    <a:pt x="4" y="2"/>
                  </a:lnTo>
                  <a:lnTo>
                    <a:pt x="4" y="2"/>
                  </a:lnTo>
                  <a:lnTo>
                    <a:pt x="4" y="2"/>
                  </a:lnTo>
                  <a:lnTo>
                    <a:pt x="4" y="2"/>
                  </a:lnTo>
                  <a:lnTo>
                    <a:pt x="4" y="2"/>
                  </a:lnTo>
                  <a:lnTo>
                    <a:pt x="6" y="2"/>
                  </a:lnTo>
                  <a:lnTo>
                    <a:pt x="6" y="2"/>
                  </a:lnTo>
                  <a:lnTo>
                    <a:pt x="6" y="2"/>
                  </a:lnTo>
                  <a:lnTo>
                    <a:pt x="6" y="2"/>
                  </a:lnTo>
                  <a:lnTo>
                    <a:pt x="6" y="2"/>
                  </a:lnTo>
                  <a:lnTo>
                    <a:pt x="6" y="2"/>
                  </a:lnTo>
                  <a:lnTo>
                    <a:pt x="6" y="2"/>
                  </a:lnTo>
                  <a:lnTo>
                    <a:pt x="6" y="2"/>
                  </a:lnTo>
                  <a:lnTo>
                    <a:pt x="8" y="0"/>
                  </a:lnTo>
                  <a:lnTo>
                    <a:pt x="8" y="0"/>
                  </a:lnTo>
                  <a:lnTo>
                    <a:pt x="8" y="0"/>
                  </a:lnTo>
                  <a:lnTo>
                    <a:pt x="8" y="0"/>
                  </a:lnTo>
                  <a:lnTo>
                    <a:pt x="8" y="0"/>
                  </a:lnTo>
                  <a:lnTo>
                    <a:pt x="8" y="0"/>
                  </a:lnTo>
                  <a:lnTo>
                    <a:pt x="8" y="0"/>
                  </a:lnTo>
                  <a:lnTo>
                    <a:pt x="8" y="0"/>
                  </a:lnTo>
                  <a:lnTo>
                    <a:pt x="8" y="0"/>
                  </a:lnTo>
                  <a:lnTo>
                    <a:pt x="8" y="0"/>
                  </a:lnTo>
                  <a:lnTo>
                    <a:pt x="8" y="0"/>
                  </a:lnTo>
                  <a:lnTo>
                    <a:pt x="8" y="0"/>
                  </a:lnTo>
                  <a:lnTo>
                    <a:pt x="8" y="0"/>
                  </a:lnTo>
                  <a:lnTo>
                    <a:pt x="8" y="0"/>
                  </a:lnTo>
                  <a:lnTo>
                    <a:pt x="8" y="0"/>
                  </a:lnTo>
                  <a:lnTo>
                    <a:pt x="9" y="0"/>
                  </a:lnTo>
                  <a:lnTo>
                    <a:pt x="9" y="0"/>
                  </a:lnTo>
                  <a:close/>
                </a:path>
              </a:pathLst>
            </a:custGeom>
            <a:grpFill/>
            <a:ln w="3175" cap="rnd" cmpd="sng">
              <a:solidFill>
                <a:schemeClr val="bg1"/>
              </a:solidFill>
              <a:prstDash val="solid"/>
              <a:round/>
              <a:headEnd type="none" w="med" len="med"/>
              <a:tailEnd type="none" w="med" len="med"/>
            </a:ln>
            <a:effectLst/>
          </p:spPr>
          <p:txBody>
            <a:bodyPr/>
            <a:lstStyle/>
            <a:p>
              <a:endParaRPr lang="en-US" dirty="0">
                <a:solidFill>
                  <a:srgbClr val="000000"/>
                </a:solidFill>
              </a:endParaRPr>
            </a:p>
          </p:txBody>
        </p:sp>
        <p:sp>
          <p:nvSpPr>
            <p:cNvPr id="181" name="Freeform 180"/>
            <p:cNvSpPr>
              <a:spLocks noEditPoints="1"/>
            </p:cNvSpPr>
            <p:nvPr/>
          </p:nvSpPr>
          <p:spPr bwMode="auto">
            <a:xfrm>
              <a:off x="2518718" y="4259220"/>
              <a:ext cx="79518" cy="10843"/>
            </a:xfrm>
            <a:custGeom>
              <a:avLst/>
              <a:gdLst>
                <a:gd name="T0" fmla="*/ 44 w 44"/>
                <a:gd name="T1" fmla="*/ 4 h 6"/>
                <a:gd name="T2" fmla="*/ 44 w 44"/>
                <a:gd name="T3" fmla="*/ 6 h 6"/>
                <a:gd name="T4" fmla="*/ 44 w 44"/>
                <a:gd name="T5" fmla="*/ 6 h 6"/>
                <a:gd name="T6" fmla="*/ 44 w 44"/>
                <a:gd name="T7" fmla="*/ 6 h 6"/>
                <a:gd name="T8" fmla="*/ 42 w 44"/>
                <a:gd name="T9" fmla="*/ 6 h 6"/>
                <a:gd name="T10" fmla="*/ 42 w 44"/>
                <a:gd name="T11" fmla="*/ 6 h 6"/>
                <a:gd name="T12" fmla="*/ 42 w 44"/>
                <a:gd name="T13" fmla="*/ 4 h 6"/>
                <a:gd name="T14" fmla="*/ 35 w 44"/>
                <a:gd name="T15" fmla="*/ 2 h 6"/>
                <a:gd name="T16" fmla="*/ 37 w 44"/>
                <a:gd name="T17" fmla="*/ 4 h 6"/>
                <a:gd name="T18" fmla="*/ 37 w 44"/>
                <a:gd name="T19" fmla="*/ 4 h 6"/>
                <a:gd name="T20" fmla="*/ 37 w 44"/>
                <a:gd name="T21" fmla="*/ 4 h 6"/>
                <a:gd name="T22" fmla="*/ 37 w 44"/>
                <a:gd name="T23" fmla="*/ 4 h 6"/>
                <a:gd name="T24" fmla="*/ 35 w 44"/>
                <a:gd name="T25" fmla="*/ 4 h 6"/>
                <a:gd name="T26" fmla="*/ 35 w 44"/>
                <a:gd name="T27" fmla="*/ 4 h 6"/>
                <a:gd name="T28" fmla="*/ 33 w 44"/>
                <a:gd name="T29" fmla="*/ 4 h 6"/>
                <a:gd name="T30" fmla="*/ 33 w 44"/>
                <a:gd name="T31" fmla="*/ 4 h 6"/>
                <a:gd name="T32" fmla="*/ 33 w 44"/>
                <a:gd name="T33" fmla="*/ 4 h 6"/>
                <a:gd name="T34" fmla="*/ 33 w 44"/>
                <a:gd name="T35" fmla="*/ 2 h 6"/>
                <a:gd name="T36" fmla="*/ 0 w 44"/>
                <a:gd name="T37" fmla="*/ 0 h 6"/>
                <a:gd name="T38" fmla="*/ 2 w 44"/>
                <a:gd name="T39" fmla="*/ 0 h 6"/>
                <a:gd name="T40" fmla="*/ 2 w 44"/>
                <a:gd name="T41" fmla="*/ 0 h 6"/>
                <a:gd name="T42" fmla="*/ 4 w 44"/>
                <a:gd name="T43" fmla="*/ 2 h 6"/>
                <a:gd name="T44" fmla="*/ 6 w 44"/>
                <a:gd name="T45" fmla="*/ 2 h 6"/>
                <a:gd name="T46" fmla="*/ 6 w 44"/>
                <a:gd name="T47" fmla="*/ 2 h 6"/>
                <a:gd name="T48" fmla="*/ 6 w 44"/>
                <a:gd name="T49" fmla="*/ 2 h 6"/>
                <a:gd name="T50" fmla="*/ 8 w 44"/>
                <a:gd name="T51" fmla="*/ 2 h 6"/>
                <a:gd name="T52" fmla="*/ 8 w 44"/>
                <a:gd name="T53" fmla="*/ 2 h 6"/>
                <a:gd name="T54" fmla="*/ 8 w 44"/>
                <a:gd name="T55" fmla="*/ 2 h 6"/>
                <a:gd name="T56" fmla="*/ 10 w 44"/>
                <a:gd name="T57" fmla="*/ 2 h 6"/>
                <a:gd name="T58" fmla="*/ 11 w 44"/>
                <a:gd name="T59" fmla="*/ 2 h 6"/>
                <a:gd name="T60" fmla="*/ 11 w 44"/>
                <a:gd name="T61" fmla="*/ 2 h 6"/>
                <a:gd name="T62" fmla="*/ 11 w 44"/>
                <a:gd name="T63" fmla="*/ 2 h 6"/>
                <a:gd name="T64" fmla="*/ 11 w 44"/>
                <a:gd name="T65" fmla="*/ 4 h 6"/>
                <a:gd name="T66" fmla="*/ 11 w 44"/>
                <a:gd name="T67" fmla="*/ 4 h 6"/>
                <a:gd name="T68" fmla="*/ 10 w 44"/>
                <a:gd name="T69" fmla="*/ 4 h 6"/>
                <a:gd name="T70" fmla="*/ 10 w 44"/>
                <a:gd name="T71" fmla="*/ 4 h 6"/>
                <a:gd name="T72" fmla="*/ 8 w 44"/>
                <a:gd name="T73" fmla="*/ 4 h 6"/>
                <a:gd name="T74" fmla="*/ 8 w 44"/>
                <a:gd name="T75" fmla="*/ 4 h 6"/>
                <a:gd name="T76" fmla="*/ 8 w 44"/>
                <a:gd name="T77" fmla="*/ 4 h 6"/>
                <a:gd name="T78" fmla="*/ 6 w 44"/>
                <a:gd name="T79" fmla="*/ 4 h 6"/>
                <a:gd name="T80" fmla="*/ 6 w 44"/>
                <a:gd name="T81" fmla="*/ 2 h 6"/>
                <a:gd name="T82" fmla="*/ 4 w 44"/>
                <a:gd name="T83" fmla="*/ 2 h 6"/>
                <a:gd name="T84" fmla="*/ 4 w 44"/>
                <a:gd name="T85" fmla="*/ 2 h 6"/>
                <a:gd name="T86" fmla="*/ 4 w 44"/>
                <a:gd name="T87" fmla="*/ 2 h 6"/>
                <a:gd name="T88" fmla="*/ 2 w 44"/>
                <a:gd name="T89" fmla="*/ 2 h 6"/>
                <a:gd name="T90" fmla="*/ 2 w 44"/>
                <a:gd name="T91" fmla="*/ 2 h 6"/>
                <a:gd name="T92" fmla="*/ 2 w 44"/>
                <a:gd name="T93" fmla="*/ 2 h 6"/>
                <a:gd name="T94" fmla="*/ 2 w 44"/>
                <a:gd name="T95" fmla="*/ 2 h 6"/>
                <a:gd name="T96" fmla="*/ 0 w 44"/>
                <a:gd name="T97" fmla="*/ 2 h 6"/>
                <a:gd name="T98" fmla="*/ 0 w 44"/>
                <a:gd name="T99" fmla="*/ 2 h 6"/>
                <a:gd name="T100" fmla="*/ 0 w 44"/>
                <a:gd name="T101" fmla="*/ 2 h 6"/>
                <a:gd name="T102" fmla="*/ 0 w 44"/>
                <a:gd name="T103" fmla="*/ 0 h 6"/>
                <a:gd name="T104" fmla="*/ 0 w 44"/>
                <a:gd name="T105" fmla="*/ 0 h 6"/>
                <a:gd name="T106" fmla="*/ 0 w 44"/>
                <a:gd name="T10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 h="6">
                  <a:moveTo>
                    <a:pt x="42" y="4"/>
                  </a:moveTo>
                  <a:lnTo>
                    <a:pt x="44" y="4"/>
                  </a:lnTo>
                  <a:lnTo>
                    <a:pt x="44" y="4"/>
                  </a:lnTo>
                  <a:lnTo>
                    <a:pt x="44" y="4"/>
                  </a:lnTo>
                  <a:lnTo>
                    <a:pt x="44" y="4"/>
                  </a:lnTo>
                  <a:lnTo>
                    <a:pt x="44" y="4"/>
                  </a:lnTo>
                  <a:lnTo>
                    <a:pt x="44" y="6"/>
                  </a:lnTo>
                  <a:lnTo>
                    <a:pt x="44" y="6"/>
                  </a:lnTo>
                  <a:lnTo>
                    <a:pt x="44" y="6"/>
                  </a:lnTo>
                  <a:lnTo>
                    <a:pt x="44" y="6"/>
                  </a:lnTo>
                  <a:lnTo>
                    <a:pt x="44" y="6"/>
                  </a:lnTo>
                  <a:lnTo>
                    <a:pt x="44" y="6"/>
                  </a:lnTo>
                  <a:lnTo>
                    <a:pt x="44" y="6"/>
                  </a:lnTo>
                  <a:lnTo>
                    <a:pt x="44" y="6"/>
                  </a:lnTo>
                  <a:lnTo>
                    <a:pt x="44" y="6"/>
                  </a:lnTo>
                  <a:lnTo>
                    <a:pt x="44" y="6"/>
                  </a:lnTo>
                  <a:lnTo>
                    <a:pt x="44" y="6"/>
                  </a:lnTo>
                  <a:lnTo>
                    <a:pt x="44" y="6"/>
                  </a:lnTo>
                  <a:lnTo>
                    <a:pt x="44" y="6"/>
                  </a:lnTo>
                  <a:lnTo>
                    <a:pt x="44" y="6"/>
                  </a:lnTo>
                  <a:lnTo>
                    <a:pt x="44" y="6"/>
                  </a:lnTo>
                  <a:lnTo>
                    <a:pt x="44" y="6"/>
                  </a:lnTo>
                  <a:lnTo>
                    <a:pt x="44" y="6"/>
                  </a:lnTo>
                  <a:lnTo>
                    <a:pt x="44" y="6"/>
                  </a:lnTo>
                  <a:lnTo>
                    <a:pt x="42" y="6"/>
                  </a:lnTo>
                  <a:lnTo>
                    <a:pt x="42" y="6"/>
                  </a:lnTo>
                  <a:lnTo>
                    <a:pt x="42" y="6"/>
                  </a:lnTo>
                  <a:lnTo>
                    <a:pt x="42" y="6"/>
                  </a:lnTo>
                  <a:lnTo>
                    <a:pt x="42" y="6"/>
                  </a:lnTo>
                  <a:lnTo>
                    <a:pt x="42" y="6"/>
                  </a:lnTo>
                  <a:lnTo>
                    <a:pt x="42" y="6"/>
                  </a:lnTo>
                  <a:lnTo>
                    <a:pt x="42" y="6"/>
                  </a:lnTo>
                  <a:lnTo>
                    <a:pt x="42" y="6"/>
                  </a:lnTo>
                  <a:lnTo>
                    <a:pt x="42" y="6"/>
                  </a:lnTo>
                  <a:lnTo>
                    <a:pt x="42" y="6"/>
                  </a:lnTo>
                  <a:lnTo>
                    <a:pt x="42" y="6"/>
                  </a:lnTo>
                  <a:lnTo>
                    <a:pt x="42" y="6"/>
                  </a:lnTo>
                  <a:lnTo>
                    <a:pt x="42" y="6"/>
                  </a:lnTo>
                  <a:lnTo>
                    <a:pt x="42" y="6"/>
                  </a:lnTo>
                  <a:lnTo>
                    <a:pt x="42" y="6"/>
                  </a:lnTo>
                  <a:lnTo>
                    <a:pt x="42" y="4"/>
                  </a:lnTo>
                  <a:lnTo>
                    <a:pt x="42" y="4"/>
                  </a:lnTo>
                  <a:close/>
                  <a:moveTo>
                    <a:pt x="35" y="2"/>
                  </a:moveTo>
                  <a:lnTo>
                    <a:pt x="35" y="2"/>
                  </a:lnTo>
                  <a:lnTo>
                    <a:pt x="35" y="2"/>
                  </a:lnTo>
                  <a:lnTo>
                    <a:pt x="35" y="2"/>
                  </a:lnTo>
                  <a:lnTo>
                    <a:pt x="35" y="4"/>
                  </a:lnTo>
                  <a:lnTo>
                    <a:pt x="35" y="2"/>
                  </a:lnTo>
                  <a:lnTo>
                    <a:pt x="35" y="4"/>
                  </a:lnTo>
                  <a:lnTo>
                    <a:pt x="37" y="4"/>
                  </a:lnTo>
                  <a:lnTo>
                    <a:pt x="37" y="4"/>
                  </a:lnTo>
                  <a:lnTo>
                    <a:pt x="37" y="4"/>
                  </a:lnTo>
                  <a:lnTo>
                    <a:pt x="37" y="4"/>
                  </a:lnTo>
                  <a:lnTo>
                    <a:pt x="37" y="4"/>
                  </a:lnTo>
                  <a:lnTo>
                    <a:pt x="37" y="4"/>
                  </a:lnTo>
                  <a:lnTo>
                    <a:pt x="37" y="4"/>
                  </a:lnTo>
                  <a:lnTo>
                    <a:pt x="37" y="4"/>
                  </a:lnTo>
                  <a:lnTo>
                    <a:pt x="37" y="4"/>
                  </a:lnTo>
                  <a:lnTo>
                    <a:pt x="37" y="4"/>
                  </a:lnTo>
                  <a:lnTo>
                    <a:pt x="37" y="4"/>
                  </a:lnTo>
                  <a:lnTo>
                    <a:pt x="37" y="4"/>
                  </a:lnTo>
                  <a:lnTo>
                    <a:pt x="37" y="4"/>
                  </a:lnTo>
                  <a:lnTo>
                    <a:pt x="37" y="4"/>
                  </a:lnTo>
                  <a:lnTo>
                    <a:pt x="37" y="4"/>
                  </a:lnTo>
                  <a:lnTo>
                    <a:pt x="37" y="4"/>
                  </a:lnTo>
                  <a:lnTo>
                    <a:pt x="37" y="4"/>
                  </a:lnTo>
                  <a:lnTo>
                    <a:pt x="37" y="4"/>
                  </a:lnTo>
                  <a:lnTo>
                    <a:pt x="37" y="4"/>
                  </a:lnTo>
                  <a:lnTo>
                    <a:pt x="37" y="4"/>
                  </a:lnTo>
                  <a:lnTo>
                    <a:pt x="37" y="4"/>
                  </a:lnTo>
                  <a:lnTo>
                    <a:pt x="37" y="4"/>
                  </a:lnTo>
                  <a:lnTo>
                    <a:pt x="37" y="4"/>
                  </a:lnTo>
                  <a:lnTo>
                    <a:pt x="35" y="4"/>
                  </a:lnTo>
                  <a:lnTo>
                    <a:pt x="35" y="4"/>
                  </a:lnTo>
                  <a:lnTo>
                    <a:pt x="35" y="4"/>
                  </a:lnTo>
                  <a:lnTo>
                    <a:pt x="35" y="4"/>
                  </a:lnTo>
                  <a:lnTo>
                    <a:pt x="35" y="4"/>
                  </a:lnTo>
                  <a:lnTo>
                    <a:pt x="35" y="4"/>
                  </a:lnTo>
                  <a:lnTo>
                    <a:pt x="35" y="4"/>
                  </a:lnTo>
                  <a:lnTo>
                    <a:pt x="35" y="4"/>
                  </a:lnTo>
                  <a:lnTo>
                    <a:pt x="35" y="4"/>
                  </a:lnTo>
                  <a:lnTo>
                    <a:pt x="35" y="4"/>
                  </a:lnTo>
                  <a:lnTo>
                    <a:pt x="35" y="4"/>
                  </a:lnTo>
                  <a:lnTo>
                    <a:pt x="35" y="4"/>
                  </a:lnTo>
                  <a:lnTo>
                    <a:pt x="35" y="4"/>
                  </a:lnTo>
                  <a:lnTo>
                    <a:pt x="35" y="4"/>
                  </a:lnTo>
                  <a:lnTo>
                    <a:pt x="35" y="4"/>
                  </a:lnTo>
                  <a:lnTo>
                    <a:pt x="33" y="4"/>
                  </a:lnTo>
                  <a:lnTo>
                    <a:pt x="33" y="4"/>
                  </a:lnTo>
                  <a:lnTo>
                    <a:pt x="33" y="4"/>
                  </a:lnTo>
                  <a:lnTo>
                    <a:pt x="33" y="4"/>
                  </a:lnTo>
                  <a:lnTo>
                    <a:pt x="33" y="4"/>
                  </a:lnTo>
                  <a:lnTo>
                    <a:pt x="33" y="4"/>
                  </a:lnTo>
                  <a:lnTo>
                    <a:pt x="33" y="4"/>
                  </a:lnTo>
                  <a:lnTo>
                    <a:pt x="33" y="4"/>
                  </a:lnTo>
                  <a:lnTo>
                    <a:pt x="33" y="4"/>
                  </a:lnTo>
                  <a:lnTo>
                    <a:pt x="33" y="4"/>
                  </a:lnTo>
                  <a:lnTo>
                    <a:pt x="33" y="4"/>
                  </a:lnTo>
                  <a:lnTo>
                    <a:pt x="33" y="4"/>
                  </a:lnTo>
                  <a:lnTo>
                    <a:pt x="33" y="4"/>
                  </a:lnTo>
                  <a:lnTo>
                    <a:pt x="33" y="4"/>
                  </a:lnTo>
                  <a:lnTo>
                    <a:pt x="33" y="4"/>
                  </a:lnTo>
                  <a:lnTo>
                    <a:pt x="33" y="4"/>
                  </a:lnTo>
                  <a:lnTo>
                    <a:pt x="33" y="4"/>
                  </a:lnTo>
                  <a:lnTo>
                    <a:pt x="33" y="4"/>
                  </a:lnTo>
                  <a:lnTo>
                    <a:pt x="33" y="4"/>
                  </a:lnTo>
                  <a:lnTo>
                    <a:pt x="33" y="2"/>
                  </a:lnTo>
                  <a:lnTo>
                    <a:pt x="33" y="2"/>
                  </a:lnTo>
                  <a:lnTo>
                    <a:pt x="35" y="2"/>
                  </a:lnTo>
                  <a:lnTo>
                    <a:pt x="35" y="2"/>
                  </a:lnTo>
                  <a:lnTo>
                    <a:pt x="35" y="2"/>
                  </a:lnTo>
                  <a:lnTo>
                    <a:pt x="35" y="2"/>
                  </a:lnTo>
                  <a:lnTo>
                    <a:pt x="35" y="2"/>
                  </a:lnTo>
                  <a:close/>
                  <a:moveTo>
                    <a:pt x="0" y="0"/>
                  </a:moveTo>
                  <a:lnTo>
                    <a:pt x="0"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4" y="0"/>
                  </a:lnTo>
                  <a:lnTo>
                    <a:pt x="4" y="0"/>
                  </a:lnTo>
                  <a:lnTo>
                    <a:pt x="4" y="2"/>
                  </a:lnTo>
                  <a:lnTo>
                    <a:pt x="4" y="2"/>
                  </a:lnTo>
                  <a:lnTo>
                    <a:pt x="4" y="2"/>
                  </a:lnTo>
                  <a:lnTo>
                    <a:pt x="4" y="2"/>
                  </a:lnTo>
                  <a:lnTo>
                    <a:pt x="4" y="2"/>
                  </a:lnTo>
                  <a:lnTo>
                    <a:pt x="4" y="2"/>
                  </a:lnTo>
                  <a:lnTo>
                    <a:pt x="4" y="2"/>
                  </a:lnTo>
                  <a:lnTo>
                    <a:pt x="6" y="2"/>
                  </a:lnTo>
                  <a:lnTo>
                    <a:pt x="6" y="2"/>
                  </a:lnTo>
                  <a:lnTo>
                    <a:pt x="6" y="2"/>
                  </a:lnTo>
                  <a:lnTo>
                    <a:pt x="6" y="2"/>
                  </a:lnTo>
                  <a:lnTo>
                    <a:pt x="6" y="2"/>
                  </a:lnTo>
                  <a:lnTo>
                    <a:pt x="6" y="2"/>
                  </a:lnTo>
                  <a:lnTo>
                    <a:pt x="6" y="2"/>
                  </a:lnTo>
                  <a:lnTo>
                    <a:pt x="6" y="2"/>
                  </a:lnTo>
                  <a:lnTo>
                    <a:pt x="6" y="2"/>
                  </a:lnTo>
                  <a:lnTo>
                    <a:pt x="6" y="2"/>
                  </a:lnTo>
                  <a:lnTo>
                    <a:pt x="6" y="2"/>
                  </a:lnTo>
                  <a:lnTo>
                    <a:pt x="6" y="2"/>
                  </a:lnTo>
                  <a:lnTo>
                    <a:pt x="6" y="2"/>
                  </a:lnTo>
                  <a:lnTo>
                    <a:pt x="6" y="2"/>
                  </a:lnTo>
                  <a:lnTo>
                    <a:pt x="6" y="2"/>
                  </a:lnTo>
                  <a:lnTo>
                    <a:pt x="6" y="2"/>
                  </a:lnTo>
                  <a:lnTo>
                    <a:pt x="8" y="2"/>
                  </a:lnTo>
                  <a:lnTo>
                    <a:pt x="8" y="2"/>
                  </a:lnTo>
                  <a:lnTo>
                    <a:pt x="8" y="2"/>
                  </a:lnTo>
                  <a:lnTo>
                    <a:pt x="8" y="2"/>
                  </a:lnTo>
                  <a:lnTo>
                    <a:pt x="8" y="2"/>
                  </a:lnTo>
                  <a:lnTo>
                    <a:pt x="8" y="2"/>
                  </a:lnTo>
                  <a:lnTo>
                    <a:pt x="8" y="2"/>
                  </a:lnTo>
                  <a:lnTo>
                    <a:pt x="8" y="2"/>
                  </a:lnTo>
                  <a:lnTo>
                    <a:pt x="8" y="2"/>
                  </a:lnTo>
                  <a:lnTo>
                    <a:pt x="8" y="2"/>
                  </a:lnTo>
                  <a:lnTo>
                    <a:pt x="8" y="2"/>
                  </a:lnTo>
                  <a:lnTo>
                    <a:pt x="8" y="2"/>
                  </a:lnTo>
                  <a:lnTo>
                    <a:pt x="8" y="2"/>
                  </a:lnTo>
                  <a:lnTo>
                    <a:pt x="8" y="2"/>
                  </a:lnTo>
                  <a:lnTo>
                    <a:pt x="8" y="2"/>
                  </a:lnTo>
                  <a:lnTo>
                    <a:pt x="8" y="2"/>
                  </a:lnTo>
                  <a:lnTo>
                    <a:pt x="10" y="2"/>
                  </a:lnTo>
                  <a:lnTo>
                    <a:pt x="10" y="2"/>
                  </a:lnTo>
                  <a:lnTo>
                    <a:pt x="10" y="2"/>
                  </a:lnTo>
                  <a:lnTo>
                    <a:pt x="10" y="2"/>
                  </a:lnTo>
                  <a:lnTo>
                    <a:pt x="10" y="2"/>
                  </a:lnTo>
                  <a:lnTo>
                    <a:pt x="10" y="2"/>
                  </a:lnTo>
                  <a:lnTo>
                    <a:pt x="10" y="2"/>
                  </a:lnTo>
                  <a:lnTo>
                    <a:pt x="10" y="2"/>
                  </a:lnTo>
                  <a:lnTo>
                    <a:pt x="11" y="2"/>
                  </a:lnTo>
                  <a:lnTo>
                    <a:pt x="11" y="2"/>
                  </a:lnTo>
                  <a:lnTo>
                    <a:pt x="11" y="2"/>
                  </a:lnTo>
                  <a:lnTo>
                    <a:pt x="11" y="2"/>
                  </a:lnTo>
                  <a:lnTo>
                    <a:pt x="11" y="2"/>
                  </a:lnTo>
                  <a:lnTo>
                    <a:pt x="11" y="2"/>
                  </a:lnTo>
                  <a:lnTo>
                    <a:pt x="11" y="2"/>
                  </a:lnTo>
                  <a:lnTo>
                    <a:pt x="11" y="2"/>
                  </a:lnTo>
                  <a:lnTo>
                    <a:pt x="11" y="2"/>
                  </a:lnTo>
                  <a:lnTo>
                    <a:pt x="11" y="2"/>
                  </a:lnTo>
                  <a:lnTo>
                    <a:pt x="11" y="2"/>
                  </a:lnTo>
                  <a:lnTo>
                    <a:pt x="11" y="2"/>
                  </a:lnTo>
                  <a:lnTo>
                    <a:pt x="11" y="2"/>
                  </a:lnTo>
                  <a:lnTo>
                    <a:pt x="11" y="2"/>
                  </a:lnTo>
                  <a:lnTo>
                    <a:pt x="11" y="2"/>
                  </a:lnTo>
                  <a:lnTo>
                    <a:pt x="11" y="2"/>
                  </a:lnTo>
                  <a:lnTo>
                    <a:pt x="11" y="2"/>
                  </a:lnTo>
                  <a:lnTo>
                    <a:pt x="11" y="2"/>
                  </a:lnTo>
                  <a:lnTo>
                    <a:pt x="11" y="2"/>
                  </a:lnTo>
                  <a:lnTo>
                    <a:pt x="11" y="2"/>
                  </a:lnTo>
                  <a:lnTo>
                    <a:pt x="11" y="4"/>
                  </a:lnTo>
                  <a:lnTo>
                    <a:pt x="11" y="4"/>
                  </a:lnTo>
                  <a:lnTo>
                    <a:pt x="11" y="4"/>
                  </a:lnTo>
                  <a:lnTo>
                    <a:pt x="11" y="4"/>
                  </a:lnTo>
                  <a:lnTo>
                    <a:pt x="11" y="4"/>
                  </a:lnTo>
                  <a:lnTo>
                    <a:pt x="11" y="4"/>
                  </a:lnTo>
                  <a:lnTo>
                    <a:pt x="11" y="4"/>
                  </a:lnTo>
                  <a:lnTo>
                    <a:pt x="11" y="4"/>
                  </a:lnTo>
                  <a:lnTo>
                    <a:pt x="11" y="4"/>
                  </a:lnTo>
                  <a:lnTo>
                    <a:pt x="10" y="4"/>
                  </a:lnTo>
                  <a:lnTo>
                    <a:pt x="10" y="4"/>
                  </a:lnTo>
                  <a:lnTo>
                    <a:pt x="10" y="4"/>
                  </a:lnTo>
                  <a:lnTo>
                    <a:pt x="10" y="4"/>
                  </a:lnTo>
                  <a:lnTo>
                    <a:pt x="10" y="4"/>
                  </a:lnTo>
                  <a:lnTo>
                    <a:pt x="10" y="4"/>
                  </a:lnTo>
                  <a:lnTo>
                    <a:pt x="10" y="4"/>
                  </a:lnTo>
                  <a:lnTo>
                    <a:pt x="10" y="4"/>
                  </a:lnTo>
                  <a:lnTo>
                    <a:pt x="10" y="4"/>
                  </a:lnTo>
                  <a:lnTo>
                    <a:pt x="10" y="4"/>
                  </a:lnTo>
                  <a:lnTo>
                    <a:pt x="10" y="4"/>
                  </a:lnTo>
                  <a:lnTo>
                    <a:pt x="8" y="4"/>
                  </a:lnTo>
                  <a:lnTo>
                    <a:pt x="8" y="4"/>
                  </a:lnTo>
                  <a:lnTo>
                    <a:pt x="8" y="4"/>
                  </a:lnTo>
                  <a:lnTo>
                    <a:pt x="8" y="4"/>
                  </a:lnTo>
                  <a:lnTo>
                    <a:pt x="8" y="4"/>
                  </a:lnTo>
                  <a:lnTo>
                    <a:pt x="8" y="4"/>
                  </a:lnTo>
                  <a:lnTo>
                    <a:pt x="8" y="4"/>
                  </a:lnTo>
                  <a:lnTo>
                    <a:pt x="8" y="4"/>
                  </a:lnTo>
                  <a:lnTo>
                    <a:pt x="8" y="4"/>
                  </a:lnTo>
                  <a:lnTo>
                    <a:pt x="8" y="4"/>
                  </a:lnTo>
                  <a:lnTo>
                    <a:pt x="8" y="4"/>
                  </a:lnTo>
                  <a:lnTo>
                    <a:pt x="8" y="4"/>
                  </a:lnTo>
                  <a:lnTo>
                    <a:pt x="8" y="4"/>
                  </a:lnTo>
                  <a:lnTo>
                    <a:pt x="8" y="4"/>
                  </a:lnTo>
                  <a:lnTo>
                    <a:pt x="8" y="4"/>
                  </a:lnTo>
                  <a:lnTo>
                    <a:pt x="8" y="4"/>
                  </a:lnTo>
                  <a:lnTo>
                    <a:pt x="8" y="4"/>
                  </a:lnTo>
                  <a:lnTo>
                    <a:pt x="8" y="4"/>
                  </a:lnTo>
                  <a:lnTo>
                    <a:pt x="8" y="4"/>
                  </a:lnTo>
                  <a:lnTo>
                    <a:pt x="6" y="4"/>
                  </a:lnTo>
                  <a:lnTo>
                    <a:pt x="6" y="4"/>
                  </a:lnTo>
                  <a:lnTo>
                    <a:pt x="6" y="4"/>
                  </a:lnTo>
                  <a:lnTo>
                    <a:pt x="6" y="4"/>
                  </a:lnTo>
                  <a:lnTo>
                    <a:pt x="6" y="4"/>
                  </a:lnTo>
                  <a:lnTo>
                    <a:pt x="6" y="4"/>
                  </a:lnTo>
                  <a:lnTo>
                    <a:pt x="6" y="4"/>
                  </a:lnTo>
                  <a:lnTo>
                    <a:pt x="6" y="2"/>
                  </a:lnTo>
                  <a:lnTo>
                    <a:pt x="6" y="2"/>
                  </a:lnTo>
                  <a:lnTo>
                    <a:pt x="6" y="2"/>
                  </a:lnTo>
                  <a:lnTo>
                    <a:pt x="6" y="2"/>
                  </a:lnTo>
                  <a:lnTo>
                    <a:pt x="6" y="2"/>
                  </a:lnTo>
                  <a:lnTo>
                    <a:pt x="6" y="2"/>
                  </a:lnTo>
                  <a:lnTo>
                    <a:pt x="6" y="2"/>
                  </a:lnTo>
                  <a:lnTo>
                    <a:pt x="6" y="2"/>
                  </a:lnTo>
                  <a:lnTo>
                    <a:pt x="4" y="2"/>
                  </a:lnTo>
                  <a:lnTo>
                    <a:pt x="4" y="2"/>
                  </a:lnTo>
                  <a:lnTo>
                    <a:pt x="4" y="2"/>
                  </a:lnTo>
                  <a:lnTo>
                    <a:pt x="4" y="2"/>
                  </a:lnTo>
                  <a:lnTo>
                    <a:pt x="4" y="2"/>
                  </a:lnTo>
                  <a:lnTo>
                    <a:pt x="4" y="2"/>
                  </a:lnTo>
                  <a:lnTo>
                    <a:pt x="4" y="2"/>
                  </a:lnTo>
                  <a:lnTo>
                    <a:pt x="4" y="2"/>
                  </a:lnTo>
                  <a:lnTo>
                    <a:pt x="4" y="2"/>
                  </a:lnTo>
                  <a:lnTo>
                    <a:pt x="4" y="2"/>
                  </a:lnTo>
                  <a:lnTo>
                    <a:pt x="4" y="2"/>
                  </a:lnTo>
                  <a:lnTo>
                    <a:pt x="4" y="2"/>
                  </a:lnTo>
                  <a:lnTo>
                    <a:pt x="4" y="2"/>
                  </a:lnTo>
                  <a:lnTo>
                    <a:pt x="4"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0" y="2"/>
                  </a:lnTo>
                  <a:lnTo>
                    <a:pt x="2"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close/>
                </a:path>
              </a:pathLst>
            </a:custGeom>
            <a:grpFill/>
            <a:ln w="3175" cap="rnd" cmpd="sng">
              <a:solidFill>
                <a:schemeClr val="bg1"/>
              </a:solidFill>
              <a:prstDash val="solid"/>
              <a:round/>
              <a:headEnd type="none" w="med" len="med"/>
              <a:tailEnd type="none" w="med" len="med"/>
            </a:ln>
            <a:effectLst/>
          </p:spPr>
          <p:txBody>
            <a:bodyPr/>
            <a:lstStyle/>
            <a:p>
              <a:endParaRPr lang="en-US" dirty="0">
                <a:solidFill>
                  <a:srgbClr val="000000"/>
                </a:solidFill>
              </a:endParaRPr>
            </a:p>
          </p:txBody>
        </p:sp>
        <p:sp>
          <p:nvSpPr>
            <p:cNvPr id="182" name="Freeform 181"/>
            <p:cNvSpPr>
              <a:spLocks noEditPoints="1"/>
            </p:cNvSpPr>
            <p:nvPr/>
          </p:nvSpPr>
          <p:spPr bwMode="auto">
            <a:xfrm>
              <a:off x="2522333" y="4230305"/>
              <a:ext cx="90361" cy="16266"/>
            </a:xfrm>
            <a:custGeom>
              <a:avLst/>
              <a:gdLst>
                <a:gd name="T0" fmla="*/ 0 w 50"/>
                <a:gd name="T1" fmla="*/ 9 h 9"/>
                <a:gd name="T2" fmla="*/ 0 w 50"/>
                <a:gd name="T3" fmla="*/ 9 h 9"/>
                <a:gd name="T4" fmla="*/ 0 w 50"/>
                <a:gd name="T5" fmla="*/ 9 h 9"/>
                <a:gd name="T6" fmla="*/ 0 w 50"/>
                <a:gd name="T7" fmla="*/ 9 h 9"/>
                <a:gd name="T8" fmla="*/ 0 w 50"/>
                <a:gd name="T9" fmla="*/ 9 h 9"/>
                <a:gd name="T10" fmla="*/ 0 w 50"/>
                <a:gd name="T11" fmla="*/ 9 h 9"/>
                <a:gd name="T12" fmla="*/ 0 w 50"/>
                <a:gd name="T13" fmla="*/ 9 h 9"/>
                <a:gd name="T14" fmla="*/ 0 w 50"/>
                <a:gd name="T15" fmla="*/ 9 h 9"/>
                <a:gd name="T16" fmla="*/ 0 w 50"/>
                <a:gd name="T17" fmla="*/ 9 h 9"/>
                <a:gd name="T18" fmla="*/ 0 w 50"/>
                <a:gd name="T19" fmla="*/ 9 h 9"/>
                <a:gd name="T20" fmla="*/ 0 w 50"/>
                <a:gd name="T21" fmla="*/ 9 h 9"/>
                <a:gd name="T22" fmla="*/ 0 w 50"/>
                <a:gd name="T23" fmla="*/ 9 h 9"/>
                <a:gd name="T24" fmla="*/ 0 w 50"/>
                <a:gd name="T25" fmla="*/ 9 h 9"/>
                <a:gd name="T26" fmla="*/ 37 w 50"/>
                <a:gd name="T27" fmla="*/ 2 h 9"/>
                <a:gd name="T28" fmla="*/ 37 w 50"/>
                <a:gd name="T29" fmla="*/ 2 h 9"/>
                <a:gd name="T30" fmla="*/ 37 w 50"/>
                <a:gd name="T31" fmla="*/ 2 h 9"/>
                <a:gd name="T32" fmla="*/ 37 w 50"/>
                <a:gd name="T33" fmla="*/ 2 h 9"/>
                <a:gd name="T34" fmla="*/ 37 w 50"/>
                <a:gd name="T35" fmla="*/ 2 h 9"/>
                <a:gd name="T36" fmla="*/ 37 w 50"/>
                <a:gd name="T37" fmla="*/ 2 h 9"/>
                <a:gd name="T38" fmla="*/ 37 w 50"/>
                <a:gd name="T39" fmla="*/ 2 h 9"/>
                <a:gd name="T40" fmla="*/ 37 w 50"/>
                <a:gd name="T41" fmla="*/ 2 h 9"/>
                <a:gd name="T42" fmla="*/ 50 w 50"/>
                <a:gd name="T43" fmla="*/ 0 h 9"/>
                <a:gd name="T44" fmla="*/ 50 w 50"/>
                <a:gd name="T45" fmla="*/ 0 h 9"/>
                <a:gd name="T46" fmla="*/ 50 w 50"/>
                <a:gd name="T47" fmla="*/ 0 h 9"/>
                <a:gd name="T48" fmla="*/ 50 w 50"/>
                <a:gd name="T49" fmla="*/ 0 h 9"/>
                <a:gd name="T50" fmla="*/ 50 w 50"/>
                <a:gd name="T5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9">
                  <a:moveTo>
                    <a:pt x="0" y="9"/>
                  </a:moveTo>
                  <a:lnTo>
                    <a:pt x="0" y="9"/>
                  </a:lnTo>
                  <a:lnTo>
                    <a:pt x="0" y="9"/>
                  </a:lnTo>
                  <a:lnTo>
                    <a:pt x="0" y="9"/>
                  </a:lnTo>
                  <a:lnTo>
                    <a:pt x="0" y="9"/>
                  </a:lnTo>
                  <a:lnTo>
                    <a:pt x="0" y="9"/>
                  </a:lnTo>
                  <a:lnTo>
                    <a:pt x="0" y="9"/>
                  </a:lnTo>
                  <a:lnTo>
                    <a:pt x="0" y="9"/>
                  </a:lnTo>
                  <a:lnTo>
                    <a:pt x="0" y="9"/>
                  </a:lnTo>
                  <a:lnTo>
                    <a:pt x="0" y="9"/>
                  </a:lnTo>
                  <a:lnTo>
                    <a:pt x="0" y="9"/>
                  </a:lnTo>
                  <a:lnTo>
                    <a:pt x="0" y="9"/>
                  </a:lnTo>
                  <a:lnTo>
                    <a:pt x="0" y="9"/>
                  </a:lnTo>
                  <a:close/>
                  <a:moveTo>
                    <a:pt x="37" y="2"/>
                  </a:moveTo>
                  <a:lnTo>
                    <a:pt x="37" y="2"/>
                  </a:lnTo>
                  <a:lnTo>
                    <a:pt x="37" y="2"/>
                  </a:lnTo>
                  <a:lnTo>
                    <a:pt x="37" y="2"/>
                  </a:lnTo>
                  <a:lnTo>
                    <a:pt x="37" y="2"/>
                  </a:lnTo>
                  <a:lnTo>
                    <a:pt x="37" y="2"/>
                  </a:lnTo>
                  <a:lnTo>
                    <a:pt x="37" y="2"/>
                  </a:lnTo>
                  <a:lnTo>
                    <a:pt x="37" y="2"/>
                  </a:lnTo>
                  <a:close/>
                  <a:moveTo>
                    <a:pt x="50" y="0"/>
                  </a:moveTo>
                  <a:lnTo>
                    <a:pt x="50" y="0"/>
                  </a:lnTo>
                  <a:lnTo>
                    <a:pt x="50" y="0"/>
                  </a:lnTo>
                  <a:lnTo>
                    <a:pt x="50" y="0"/>
                  </a:lnTo>
                  <a:lnTo>
                    <a:pt x="50" y="0"/>
                  </a:lnTo>
                  <a:close/>
                </a:path>
              </a:pathLst>
            </a:custGeom>
            <a:grpFill/>
            <a:ln w="3175" cap="rnd" cmpd="sng">
              <a:solidFill>
                <a:schemeClr val="bg1"/>
              </a:solidFill>
              <a:prstDash val="solid"/>
              <a:round/>
              <a:headEnd type="none" w="med" len="med"/>
              <a:tailEnd type="none" w="med" len="med"/>
            </a:ln>
            <a:effectLst/>
          </p:spPr>
          <p:txBody>
            <a:bodyPr/>
            <a:lstStyle/>
            <a:p>
              <a:endParaRPr lang="en-US" dirty="0">
                <a:solidFill>
                  <a:srgbClr val="000000"/>
                </a:solidFill>
              </a:endParaRPr>
            </a:p>
          </p:txBody>
        </p:sp>
        <p:sp>
          <p:nvSpPr>
            <p:cNvPr id="183" name="Freeform 182"/>
            <p:cNvSpPr>
              <a:spLocks noEditPoints="1"/>
            </p:cNvSpPr>
            <p:nvPr/>
          </p:nvSpPr>
          <p:spPr bwMode="auto">
            <a:xfrm>
              <a:off x="1873541" y="3998981"/>
              <a:ext cx="48795" cy="159035"/>
            </a:xfrm>
            <a:custGeom>
              <a:avLst/>
              <a:gdLst>
                <a:gd name="T0" fmla="*/ 27 w 27"/>
                <a:gd name="T1" fmla="*/ 88 h 88"/>
                <a:gd name="T2" fmla="*/ 27 w 27"/>
                <a:gd name="T3" fmla="*/ 86 h 88"/>
                <a:gd name="T4" fmla="*/ 27 w 27"/>
                <a:gd name="T5" fmla="*/ 88 h 88"/>
                <a:gd name="T6" fmla="*/ 27 w 27"/>
                <a:gd name="T7" fmla="*/ 86 h 88"/>
                <a:gd name="T8" fmla="*/ 25 w 27"/>
                <a:gd name="T9" fmla="*/ 86 h 88"/>
                <a:gd name="T10" fmla="*/ 27 w 27"/>
                <a:gd name="T11" fmla="*/ 86 h 88"/>
                <a:gd name="T12" fmla="*/ 25 w 27"/>
                <a:gd name="T13" fmla="*/ 78 h 88"/>
                <a:gd name="T14" fmla="*/ 23 w 27"/>
                <a:gd name="T15" fmla="*/ 78 h 88"/>
                <a:gd name="T16" fmla="*/ 25 w 27"/>
                <a:gd name="T17" fmla="*/ 78 h 88"/>
                <a:gd name="T18" fmla="*/ 2 w 27"/>
                <a:gd name="T19" fmla="*/ 42 h 88"/>
                <a:gd name="T20" fmla="*/ 0 w 27"/>
                <a:gd name="T21" fmla="*/ 42 h 88"/>
                <a:gd name="T22" fmla="*/ 2 w 27"/>
                <a:gd name="T23" fmla="*/ 42 h 88"/>
                <a:gd name="T24" fmla="*/ 27 w 27"/>
                <a:gd name="T25" fmla="*/ 14 h 88"/>
                <a:gd name="T26" fmla="*/ 25 w 27"/>
                <a:gd name="T27" fmla="*/ 14 h 88"/>
                <a:gd name="T28" fmla="*/ 27 w 27"/>
                <a:gd name="T29" fmla="*/ 14 h 88"/>
                <a:gd name="T30" fmla="*/ 18 w 27"/>
                <a:gd name="T31" fmla="*/ 11 h 88"/>
                <a:gd name="T32" fmla="*/ 18 w 27"/>
                <a:gd name="T33" fmla="*/ 9 h 88"/>
                <a:gd name="T34" fmla="*/ 18 w 27"/>
                <a:gd name="T35" fmla="*/ 11 h 88"/>
                <a:gd name="T36" fmla="*/ 23 w 27"/>
                <a:gd name="T37" fmla="*/ 9 h 88"/>
                <a:gd name="T38" fmla="*/ 22 w 27"/>
                <a:gd name="T39" fmla="*/ 9 h 88"/>
                <a:gd name="T40" fmla="*/ 23 w 27"/>
                <a:gd name="T41" fmla="*/ 9 h 88"/>
                <a:gd name="T42" fmla="*/ 16 w 27"/>
                <a:gd name="T43" fmla="*/ 2 h 88"/>
                <a:gd name="T44" fmla="*/ 16 w 27"/>
                <a:gd name="T45" fmla="*/ 0 h 88"/>
                <a:gd name="T46" fmla="*/ 16 w 27"/>
                <a:gd name="T47" fmla="*/ 2 h 88"/>
                <a:gd name="T48" fmla="*/ 18 w 27"/>
                <a:gd name="T49" fmla="*/ 0 h 88"/>
                <a:gd name="T50" fmla="*/ 16 w 27"/>
                <a:gd name="T51" fmla="*/ 0 h 88"/>
                <a:gd name="T52" fmla="*/ 18 w 27"/>
                <a:gd name="T53"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 h="88">
                  <a:moveTo>
                    <a:pt x="27" y="88"/>
                  </a:moveTo>
                  <a:lnTo>
                    <a:pt x="27" y="86"/>
                  </a:lnTo>
                  <a:lnTo>
                    <a:pt x="27" y="88"/>
                  </a:lnTo>
                  <a:close/>
                  <a:moveTo>
                    <a:pt x="27" y="86"/>
                  </a:moveTo>
                  <a:lnTo>
                    <a:pt x="25" y="86"/>
                  </a:lnTo>
                  <a:lnTo>
                    <a:pt x="27" y="86"/>
                  </a:lnTo>
                  <a:close/>
                  <a:moveTo>
                    <a:pt x="25" y="78"/>
                  </a:moveTo>
                  <a:lnTo>
                    <a:pt x="23" y="78"/>
                  </a:lnTo>
                  <a:lnTo>
                    <a:pt x="25" y="78"/>
                  </a:lnTo>
                  <a:close/>
                  <a:moveTo>
                    <a:pt x="2" y="42"/>
                  </a:moveTo>
                  <a:lnTo>
                    <a:pt x="0" y="42"/>
                  </a:lnTo>
                  <a:lnTo>
                    <a:pt x="2" y="42"/>
                  </a:lnTo>
                  <a:close/>
                  <a:moveTo>
                    <a:pt x="27" y="14"/>
                  </a:moveTo>
                  <a:lnTo>
                    <a:pt x="25" y="14"/>
                  </a:lnTo>
                  <a:lnTo>
                    <a:pt x="27" y="14"/>
                  </a:lnTo>
                  <a:close/>
                  <a:moveTo>
                    <a:pt x="18" y="11"/>
                  </a:moveTo>
                  <a:lnTo>
                    <a:pt x="18" y="9"/>
                  </a:lnTo>
                  <a:lnTo>
                    <a:pt x="18" y="11"/>
                  </a:lnTo>
                  <a:close/>
                  <a:moveTo>
                    <a:pt x="23" y="9"/>
                  </a:moveTo>
                  <a:lnTo>
                    <a:pt x="22" y="9"/>
                  </a:lnTo>
                  <a:lnTo>
                    <a:pt x="23" y="9"/>
                  </a:lnTo>
                  <a:close/>
                  <a:moveTo>
                    <a:pt x="16" y="2"/>
                  </a:moveTo>
                  <a:lnTo>
                    <a:pt x="16" y="0"/>
                  </a:lnTo>
                  <a:lnTo>
                    <a:pt x="16" y="2"/>
                  </a:lnTo>
                  <a:close/>
                  <a:moveTo>
                    <a:pt x="18" y="0"/>
                  </a:moveTo>
                  <a:lnTo>
                    <a:pt x="16" y="0"/>
                  </a:lnTo>
                  <a:lnTo>
                    <a:pt x="18" y="0"/>
                  </a:lnTo>
                  <a:close/>
                </a:path>
              </a:pathLst>
            </a:custGeom>
            <a:grpFill/>
            <a:ln w="3175" cap="rnd" cmpd="sng">
              <a:solidFill>
                <a:schemeClr val="bg1"/>
              </a:solidFill>
              <a:prstDash val="solid"/>
              <a:round/>
              <a:headEnd type="none" w="med" len="med"/>
              <a:tailEnd type="none" w="med" len="med"/>
            </a:ln>
            <a:effectLst/>
          </p:spPr>
          <p:txBody>
            <a:bodyPr/>
            <a:lstStyle/>
            <a:p>
              <a:endParaRPr lang="en-US" dirty="0">
                <a:solidFill>
                  <a:srgbClr val="000000"/>
                </a:solidFill>
              </a:endParaRPr>
            </a:p>
          </p:txBody>
        </p:sp>
        <p:sp>
          <p:nvSpPr>
            <p:cNvPr id="184" name="Freeform 183"/>
            <p:cNvSpPr>
              <a:spLocks/>
            </p:cNvSpPr>
            <p:nvPr/>
          </p:nvSpPr>
          <p:spPr bwMode="auto">
            <a:xfrm>
              <a:off x="4320513" y="3053808"/>
              <a:ext cx="19880" cy="19880"/>
            </a:xfrm>
            <a:custGeom>
              <a:avLst/>
              <a:gdLst>
                <a:gd name="T0" fmla="*/ 2 w 11"/>
                <a:gd name="T1" fmla="*/ 0 h 11"/>
                <a:gd name="T2" fmla="*/ 2 w 11"/>
                <a:gd name="T3" fmla="*/ 0 h 11"/>
                <a:gd name="T4" fmla="*/ 4 w 11"/>
                <a:gd name="T5" fmla="*/ 0 h 11"/>
                <a:gd name="T6" fmla="*/ 4 w 11"/>
                <a:gd name="T7" fmla="*/ 2 h 11"/>
                <a:gd name="T8" fmla="*/ 4 w 11"/>
                <a:gd name="T9" fmla="*/ 2 h 11"/>
                <a:gd name="T10" fmla="*/ 4 w 11"/>
                <a:gd name="T11" fmla="*/ 2 h 11"/>
                <a:gd name="T12" fmla="*/ 5 w 11"/>
                <a:gd name="T13" fmla="*/ 2 h 11"/>
                <a:gd name="T14" fmla="*/ 5 w 11"/>
                <a:gd name="T15" fmla="*/ 4 h 11"/>
                <a:gd name="T16" fmla="*/ 7 w 11"/>
                <a:gd name="T17" fmla="*/ 4 h 11"/>
                <a:gd name="T18" fmla="*/ 7 w 11"/>
                <a:gd name="T19" fmla="*/ 2 h 11"/>
                <a:gd name="T20" fmla="*/ 9 w 11"/>
                <a:gd name="T21" fmla="*/ 4 h 11"/>
                <a:gd name="T22" fmla="*/ 9 w 11"/>
                <a:gd name="T23" fmla="*/ 4 h 11"/>
                <a:gd name="T24" fmla="*/ 9 w 11"/>
                <a:gd name="T25" fmla="*/ 4 h 11"/>
                <a:gd name="T26" fmla="*/ 9 w 11"/>
                <a:gd name="T27" fmla="*/ 4 h 11"/>
                <a:gd name="T28" fmla="*/ 11 w 11"/>
                <a:gd name="T29" fmla="*/ 4 h 11"/>
                <a:gd name="T30" fmla="*/ 11 w 11"/>
                <a:gd name="T31" fmla="*/ 6 h 11"/>
                <a:gd name="T32" fmla="*/ 11 w 11"/>
                <a:gd name="T33" fmla="*/ 6 h 11"/>
                <a:gd name="T34" fmla="*/ 11 w 11"/>
                <a:gd name="T35" fmla="*/ 6 h 11"/>
                <a:gd name="T36" fmla="*/ 11 w 11"/>
                <a:gd name="T37" fmla="*/ 7 h 11"/>
                <a:gd name="T38" fmla="*/ 9 w 11"/>
                <a:gd name="T39" fmla="*/ 7 h 11"/>
                <a:gd name="T40" fmla="*/ 9 w 11"/>
                <a:gd name="T41" fmla="*/ 7 h 11"/>
                <a:gd name="T42" fmla="*/ 9 w 11"/>
                <a:gd name="T43" fmla="*/ 7 h 11"/>
                <a:gd name="T44" fmla="*/ 11 w 11"/>
                <a:gd name="T45" fmla="*/ 9 h 11"/>
                <a:gd name="T46" fmla="*/ 11 w 11"/>
                <a:gd name="T47" fmla="*/ 9 h 11"/>
                <a:gd name="T48" fmla="*/ 9 w 11"/>
                <a:gd name="T49" fmla="*/ 9 h 11"/>
                <a:gd name="T50" fmla="*/ 9 w 11"/>
                <a:gd name="T51" fmla="*/ 11 h 11"/>
                <a:gd name="T52" fmla="*/ 9 w 11"/>
                <a:gd name="T53" fmla="*/ 11 h 11"/>
                <a:gd name="T54" fmla="*/ 9 w 11"/>
                <a:gd name="T55" fmla="*/ 9 h 11"/>
                <a:gd name="T56" fmla="*/ 7 w 11"/>
                <a:gd name="T57" fmla="*/ 9 h 11"/>
                <a:gd name="T58" fmla="*/ 7 w 11"/>
                <a:gd name="T59" fmla="*/ 7 h 11"/>
                <a:gd name="T60" fmla="*/ 7 w 11"/>
                <a:gd name="T61" fmla="*/ 7 h 11"/>
                <a:gd name="T62" fmla="*/ 7 w 11"/>
                <a:gd name="T63" fmla="*/ 7 h 11"/>
                <a:gd name="T64" fmla="*/ 5 w 11"/>
                <a:gd name="T65" fmla="*/ 7 h 11"/>
                <a:gd name="T66" fmla="*/ 5 w 11"/>
                <a:gd name="T67" fmla="*/ 7 h 11"/>
                <a:gd name="T68" fmla="*/ 4 w 11"/>
                <a:gd name="T69" fmla="*/ 6 h 11"/>
                <a:gd name="T70" fmla="*/ 5 w 11"/>
                <a:gd name="T71" fmla="*/ 4 h 11"/>
                <a:gd name="T72" fmla="*/ 4 w 11"/>
                <a:gd name="T73" fmla="*/ 4 h 11"/>
                <a:gd name="T74" fmla="*/ 4 w 11"/>
                <a:gd name="T75" fmla="*/ 2 h 11"/>
                <a:gd name="T76" fmla="*/ 2 w 11"/>
                <a:gd name="T77" fmla="*/ 2 h 11"/>
                <a:gd name="T78" fmla="*/ 0 w 11"/>
                <a:gd name="T79" fmla="*/ 0 h 11"/>
                <a:gd name="T80" fmla="*/ 0 w 11"/>
                <a:gd name="T81" fmla="*/ 0 h 11"/>
                <a:gd name="T82" fmla="*/ 2 w 11"/>
                <a:gd name="T8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 h="11">
                  <a:moveTo>
                    <a:pt x="2" y="0"/>
                  </a:moveTo>
                  <a:lnTo>
                    <a:pt x="2" y="0"/>
                  </a:lnTo>
                  <a:lnTo>
                    <a:pt x="2" y="0"/>
                  </a:lnTo>
                  <a:lnTo>
                    <a:pt x="2" y="0"/>
                  </a:lnTo>
                  <a:lnTo>
                    <a:pt x="2" y="0"/>
                  </a:lnTo>
                  <a:lnTo>
                    <a:pt x="4" y="0"/>
                  </a:lnTo>
                  <a:lnTo>
                    <a:pt x="4" y="0"/>
                  </a:lnTo>
                  <a:lnTo>
                    <a:pt x="4" y="2"/>
                  </a:lnTo>
                  <a:lnTo>
                    <a:pt x="4" y="2"/>
                  </a:lnTo>
                  <a:lnTo>
                    <a:pt x="4" y="2"/>
                  </a:lnTo>
                  <a:lnTo>
                    <a:pt x="4" y="2"/>
                  </a:lnTo>
                  <a:lnTo>
                    <a:pt x="4" y="2"/>
                  </a:lnTo>
                  <a:lnTo>
                    <a:pt x="5" y="2"/>
                  </a:lnTo>
                  <a:lnTo>
                    <a:pt x="5" y="2"/>
                  </a:lnTo>
                  <a:lnTo>
                    <a:pt x="5" y="2"/>
                  </a:lnTo>
                  <a:lnTo>
                    <a:pt x="5" y="4"/>
                  </a:lnTo>
                  <a:lnTo>
                    <a:pt x="7" y="4"/>
                  </a:lnTo>
                  <a:lnTo>
                    <a:pt x="7" y="4"/>
                  </a:lnTo>
                  <a:lnTo>
                    <a:pt x="7" y="4"/>
                  </a:lnTo>
                  <a:lnTo>
                    <a:pt x="7" y="2"/>
                  </a:lnTo>
                  <a:lnTo>
                    <a:pt x="9" y="2"/>
                  </a:lnTo>
                  <a:lnTo>
                    <a:pt x="9" y="4"/>
                  </a:lnTo>
                  <a:lnTo>
                    <a:pt x="9" y="4"/>
                  </a:lnTo>
                  <a:lnTo>
                    <a:pt x="9" y="4"/>
                  </a:lnTo>
                  <a:lnTo>
                    <a:pt x="9" y="4"/>
                  </a:lnTo>
                  <a:lnTo>
                    <a:pt x="9" y="4"/>
                  </a:lnTo>
                  <a:lnTo>
                    <a:pt x="9" y="4"/>
                  </a:lnTo>
                  <a:lnTo>
                    <a:pt x="9" y="4"/>
                  </a:lnTo>
                  <a:lnTo>
                    <a:pt x="9" y="4"/>
                  </a:lnTo>
                  <a:lnTo>
                    <a:pt x="11" y="4"/>
                  </a:lnTo>
                  <a:lnTo>
                    <a:pt x="11" y="4"/>
                  </a:lnTo>
                  <a:lnTo>
                    <a:pt x="11" y="6"/>
                  </a:lnTo>
                  <a:lnTo>
                    <a:pt x="11" y="6"/>
                  </a:lnTo>
                  <a:lnTo>
                    <a:pt x="11" y="6"/>
                  </a:lnTo>
                  <a:lnTo>
                    <a:pt x="11" y="6"/>
                  </a:lnTo>
                  <a:lnTo>
                    <a:pt x="11" y="6"/>
                  </a:lnTo>
                  <a:lnTo>
                    <a:pt x="11" y="6"/>
                  </a:lnTo>
                  <a:lnTo>
                    <a:pt x="11" y="7"/>
                  </a:lnTo>
                  <a:lnTo>
                    <a:pt x="9" y="7"/>
                  </a:lnTo>
                  <a:lnTo>
                    <a:pt x="9" y="7"/>
                  </a:lnTo>
                  <a:lnTo>
                    <a:pt x="9" y="7"/>
                  </a:lnTo>
                  <a:lnTo>
                    <a:pt x="9" y="7"/>
                  </a:lnTo>
                  <a:lnTo>
                    <a:pt x="9" y="7"/>
                  </a:lnTo>
                  <a:lnTo>
                    <a:pt x="9" y="7"/>
                  </a:lnTo>
                  <a:lnTo>
                    <a:pt x="9" y="7"/>
                  </a:lnTo>
                  <a:lnTo>
                    <a:pt x="11" y="9"/>
                  </a:lnTo>
                  <a:lnTo>
                    <a:pt x="11" y="9"/>
                  </a:lnTo>
                  <a:lnTo>
                    <a:pt x="11" y="9"/>
                  </a:lnTo>
                  <a:lnTo>
                    <a:pt x="11" y="9"/>
                  </a:lnTo>
                  <a:lnTo>
                    <a:pt x="9" y="9"/>
                  </a:lnTo>
                  <a:lnTo>
                    <a:pt x="9" y="11"/>
                  </a:lnTo>
                  <a:lnTo>
                    <a:pt x="9" y="11"/>
                  </a:lnTo>
                  <a:lnTo>
                    <a:pt x="11" y="11"/>
                  </a:lnTo>
                  <a:lnTo>
                    <a:pt x="9" y="11"/>
                  </a:lnTo>
                  <a:lnTo>
                    <a:pt x="9" y="11"/>
                  </a:lnTo>
                  <a:lnTo>
                    <a:pt x="9" y="9"/>
                  </a:lnTo>
                  <a:lnTo>
                    <a:pt x="9" y="9"/>
                  </a:lnTo>
                  <a:lnTo>
                    <a:pt x="7" y="9"/>
                  </a:lnTo>
                  <a:lnTo>
                    <a:pt x="7" y="9"/>
                  </a:lnTo>
                  <a:lnTo>
                    <a:pt x="7" y="7"/>
                  </a:lnTo>
                  <a:lnTo>
                    <a:pt x="7" y="7"/>
                  </a:lnTo>
                  <a:lnTo>
                    <a:pt x="7" y="7"/>
                  </a:lnTo>
                  <a:lnTo>
                    <a:pt x="7" y="7"/>
                  </a:lnTo>
                  <a:lnTo>
                    <a:pt x="7" y="7"/>
                  </a:lnTo>
                  <a:lnTo>
                    <a:pt x="5" y="7"/>
                  </a:lnTo>
                  <a:lnTo>
                    <a:pt x="5" y="7"/>
                  </a:lnTo>
                  <a:lnTo>
                    <a:pt x="5" y="7"/>
                  </a:lnTo>
                  <a:lnTo>
                    <a:pt x="5" y="7"/>
                  </a:lnTo>
                  <a:lnTo>
                    <a:pt x="4" y="7"/>
                  </a:lnTo>
                  <a:lnTo>
                    <a:pt x="4" y="6"/>
                  </a:lnTo>
                  <a:lnTo>
                    <a:pt x="5" y="4"/>
                  </a:lnTo>
                  <a:lnTo>
                    <a:pt x="5" y="4"/>
                  </a:lnTo>
                  <a:lnTo>
                    <a:pt x="5" y="4"/>
                  </a:lnTo>
                  <a:lnTo>
                    <a:pt x="4" y="4"/>
                  </a:lnTo>
                  <a:lnTo>
                    <a:pt x="4" y="2"/>
                  </a:lnTo>
                  <a:lnTo>
                    <a:pt x="4" y="2"/>
                  </a:lnTo>
                  <a:lnTo>
                    <a:pt x="2" y="2"/>
                  </a:lnTo>
                  <a:lnTo>
                    <a:pt x="2" y="2"/>
                  </a:lnTo>
                  <a:lnTo>
                    <a:pt x="2" y="0"/>
                  </a:lnTo>
                  <a:lnTo>
                    <a:pt x="0" y="0"/>
                  </a:lnTo>
                  <a:lnTo>
                    <a:pt x="0" y="0"/>
                  </a:lnTo>
                  <a:lnTo>
                    <a:pt x="0" y="0"/>
                  </a:lnTo>
                  <a:lnTo>
                    <a:pt x="2" y="0"/>
                  </a:lnTo>
                  <a:lnTo>
                    <a:pt x="2" y="0"/>
                  </a:lnTo>
                  <a:close/>
                </a:path>
              </a:pathLst>
            </a:custGeom>
            <a:grpFill/>
            <a:ln w="3175" cap="rnd" cmpd="sng">
              <a:solidFill>
                <a:schemeClr val="bg1"/>
              </a:solidFill>
              <a:prstDash val="solid"/>
              <a:round/>
              <a:headEnd type="none" w="med" len="med"/>
              <a:tailEnd type="none" w="med" len="med"/>
            </a:ln>
            <a:effectLst/>
          </p:spPr>
          <p:txBody>
            <a:bodyPr/>
            <a:lstStyle/>
            <a:p>
              <a:endParaRPr lang="en-US" dirty="0">
                <a:solidFill>
                  <a:srgbClr val="000000"/>
                </a:solidFill>
              </a:endParaRPr>
            </a:p>
          </p:txBody>
        </p:sp>
        <p:sp>
          <p:nvSpPr>
            <p:cNvPr id="185" name="Freeform 184"/>
            <p:cNvSpPr>
              <a:spLocks/>
            </p:cNvSpPr>
            <p:nvPr/>
          </p:nvSpPr>
          <p:spPr bwMode="auto">
            <a:xfrm>
              <a:off x="4271719" y="2905616"/>
              <a:ext cx="25301" cy="43373"/>
            </a:xfrm>
            <a:custGeom>
              <a:avLst/>
              <a:gdLst>
                <a:gd name="T0" fmla="*/ 7 w 14"/>
                <a:gd name="T1" fmla="*/ 0 h 24"/>
                <a:gd name="T2" fmla="*/ 9 w 14"/>
                <a:gd name="T3" fmla="*/ 0 h 24"/>
                <a:gd name="T4" fmla="*/ 9 w 14"/>
                <a:gd name="T5" fmla="*/ 2 h 24"/>
                <a:gd name="T6" fmla="*/ 7 w 14"/>
                <a:gd name="T7" fmla="*/ 2 h 24"/>
                <a:gd name="T8" fmla="*/ 7 w 14"/>
                <a:gd name="T9" fmla="*/ 4 h 24"/>
                <a:gd name="T10" fmla="*/ 7 w 14"/>
                <a:gd name="T11" fmla="*/ 5 h 24"/>
                <a:gd name="T12" fmla="*/ 7 w 14"/>
                <a:gd name="T13" fmla="*/ 7 h 24"/>
                <a:gd name="T14" fmla="*/ 9 w 14"/>
                <a:gd name="T15" fmla="*/ 9 h 24"/>
                <a:gd name="T16" fmla="*/ 11 w 14"/>
                <a:gd name="T17" fmla="*/ 11 h 24"/>
                <a:gd name="T18" fmla="*/ 11 w 14"/>
                <a:gd name="T19" fmla="*/ 13 h 24"/>
                <a:gd name="T20" fmla="*/ 12 w 14"/>
                <a:gd name="T21" fmla="*/ 15 h 24"/>
                <a:gd name="T22" fmla="*/ 14 w 14"/>
                <a:gd name="T23" fmla="*/ 16 h 24"/>
                <a:gd name="T24" fmla="*/ 14 w 14"/>
                <a:gd name="T25" fmla="*/ 20 h 24"/>
                <a:gd name="T26" fmla="*/ 12 w 14"/>
                <a:gd name="T27" fmla="*/ 20 h 24"/>
                <a:gd name="T28" fmla="*/ 9 w 14"/>
                <a:gd name="T29" fmla="*/ 22 h 24"/>
                <a:gd name="T30" fmla="*/ 7 w 14"/>
                <a:gd name="T31" fmla="*/ 22 h 24"/>
                <a:gd name="T32" fmla="*/ 5 w 14"/>
                <a:gd name="T33" fmla="*/ 24 h 24"/>
                <a:gd name="T34" fmla="*/ 3 w 14"/>
                <a:gd name="T35" fmla="*/ 24 h 24"/>
                <a:gd name="T36" fmla="*/ 3 w 14"/>
                <a:gd name="T37" fmla="*/ 22 h 24"/>
                <a:gd name="T38" fmla="*/ 3 w 14"/>
                <a:gd name="T39" fmla="*/ 22 h 24"/>
                <a:gd name="T40" fmla="*/ 5 w 14"/>
                <a:gd name="T41" fmla="*/ 20 h 24"/>
                <a:gd name="T42" fmla="*/ 3 w 14"/>
                <a:gd name="T43" fmla="*/ 18 h 24"/>
                <a:gd name="T44" fmla="*/ 3 w 14"/>
                <a:gd name="T45" fmla="*/ 16 h 24"/>
                <a:gd name="T46" fmla="*/ 3 w 14"/>
                <a:gd name="T47" fmla="*/ 16 h 24"/>
                <a:gd name="T48" fmla="*/ 3 w 14"/>
                <a:gd name="T49" fmla="*/ 15 h 24"/>
                <a:gd name="T50" fmla="*/ 1 w 14"/>
                <a:gd name="T51" fmla="*/ 13 h 24"/>
                <a:gd name="T52" fmla="*/ 1 w 14"/>
                <a:gd name="T53" fmla="*/ 13 h 24"/>
                <a:gd name="T54" fmla="*/ 3 w 14"/>
                <a:gd name="T55" fmla="*/ 11 h 24"/>
                <a:gd name="T56" fmla="*/ 5 w 14"/>
                <a:gd name="T57" fmla="*/ 9 h 24"/>
                <a:gd name="T58" fmla="*/ 5 w 14"/>
                <a:gd name="T59" fmla="*/ 9 h 24"/>
                <a:gd name="T60" fmla="*/ 5 w 14"/>
                <a:gd name="T61" fmla="*/ 9 h 24"/>
                <a:gd name="T62" fmla="*/ 3 w 14"/>
                <a:gd name="T63" fmla="*/ 9 h 24"/>
                <a:gd name="T64" fmla="*/ 3 w 14"/>
                <a:gd name="T65" fmla="*/ 9 h 24"/>
                <a:gd name="T66" fmla="*/ 3 w 14"/>
                <a:gd name="T67" fmla="*/ 7 h 24"/>
                <a:gd name="T68" fmla="*/ 3 w 14"/>
                <a:gd name="T69" fmla="*/ 7 h 24"/>
                <a:gd name="T70" fmla="*/ 3 w 14"/>
                <a:gd name="T71" fmla="*/ 7 h 24"/>
                <a:gd name="T72" fmla="*/ 1 w 14"/>
                <a:gd name="T73" fmla="*/ 7 h 24"/>
                <a:gd name="T74" fmla="*/ 1 w 14"/>
                <a:gd name="T75" fmla="*/ 7 h 24"/>
                <a:gd name="T76" fmla="*/ 1 w 14"/>
                <a:gd name="T77" fmla="*/ 7 h 24"/>
                <a:gd name="T78" fmla="*/ 1 w 14"/>
                <a:gd name="T79" fmla="*/ 7 h 24"/>
                <a:gd name="T80" fmla="*/ 0 w 14"/>
                <a:gd name="T81" fmla="*/ 7 h 24"/>
                <a:gd name="T82" fmla="*/ 0 w 14"/>
                <a:gd name="T83" fmla="*/ 7 h 24"/>
                <a:gd name="T84" fmla="*/ 0 w 14"/>
                <a:gd name="T85" fmla="*/ 7 h 24"/>
                <a:gd name="T86" fmla="*/ 0 w 14"/>
                <a:gd name="T87" fmla="*/ 5 h 24"/>
                <a:gd name="T88" fmla="*/ 0 w 14"/>
                <a:gd name="T89" fmla="*/ 4 h 24"/>
                <a:gd name="T90" fmla="*/ 0 w 14"/>
                <a:gd name="T91" fmla="*/ 2 h 24"/>
                <a:gd name="T92" fmla="*/ 0 w 14"/>
                <a:gd name="T9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 h="24">
                  <a:moveTo>
                    <a:pt x="1" y="0"/>
                  </a:moveTo>
                  <a:lnTo>
                    <a:pt x="5" y="0"/>
                  </a:lnTo>
                  <a:lnTo>
                    <a:pt x="7" y="0"/>
                  </a:lnTo>
                  <a:lnTo>
                    <a:pt x="7" y="0"/>
                  </a:lnTo>
                  <a:lnTo>
                    <a:pt x="7" y="0"/>
                  </a:lnTo>
                  <a:lnTo>
                    <a:pt x="9" y="0"/>
                  </a:lnTo>
                  <a:lnTo>
                    <a:pt x="9" y="0"/>
                  </a:lnTo>
                  <a:lnTo>
                    <a:pt x="9" y="0"/>
                  </a:lnTo>
                  <a:lnTo>
                    <a:pt x="9" y="2"/>
                  </a:lnTo>
                  <a:lnTo>
                    <a:pt x="9" y="2"/>
                  </a:lnTo>
                  <a:lnTo>
                    <a:pt x="7" y="2"/>
                  </a:lnTo>
                  <a:lnTo>
                    <a:pt x="7" y="2"/>
                  </a:lnTo>
                  <a:lnTo>
                    <a:pt x="7" y="2"/>
                  </a:lnTo>
                  <a:lnTo>
                    <a:pt x="7" y="4"/>
                  </a:lnTo>
                  <a:lnTo>
                    <a:pt x="7" y="4"/>
                  </a:lnTo>
                  <a:lnTo>
                    <a:pt x="7" y="4"/>
                  </a:lnTo>
                  <a:lnTo>
                    <a:pt x="7" y="5"/>
                  </a:lnTo>
                  <a:lnTo>
                    <a:pt x="7" y="5"/>
                  </a:lnTo>
                  <a:lnTo>
                    <a:pt x="7" y="5"/>
                  </a:lnTo>
                  <a:lnTo>
                    <a:pt x="7" y="7"/>
                  </a:lnTo>
                  <a:lnTo>
                    <a:pt x="7" y="7"/>
                  </a:lnTo>
                  <a:lnTo>
                    <a:pt x="7" y="9"/>
                  </a:lnTo>
                  <a:lnTo>
                    <a:pt x="9" y="9"/>
                  </a:lnTo>
                  <a:lnTo>
                    <a:pt x="9" y="9"/>
                  </a:lnTo>
                  <a:lnTo>
                    <a:pt x="9" y="9"/>
                  </a:lnTo>
                  <a:lnTo>
                    <a:pt x="9" y="11"/>
                  </a:lnTo>
                  <a:lnTo>
                    <a:pt x="11" y="11"/>
                  </a:lnTo>
                  <a:lnTo>
                    <a:pt x="11" y="11"/>
                  </a:lnTo>
                  <a:lnTo>
                    <a:pt x="11" y="13"/>
                  </a:lnTo>
                  <a:lnTo>
                    <a:pt x="11" y="13"/>
                  </a:lnTo>
                  <a:lnTo>
                    <a:pt x="11" y="15"/>
                  </a:lnTo>
                  <a:lnTo>
                    <a:pt x="12" y="15"/>
                  </a:lnTo>
                  <a:lnTo>
                    <a:pt x="12" y="15"/>
                  </a:lnTo>
                  <a:lnTo>
                    <a:pt x="12" y="15"/>
                  </a:lnTo>
                  <a:lnTo>
                    <a:pt x="12" y="15"/>
                  </a:lnTo>
                  <a:lnTo>
                    <a:pt x="14" y="16"/>
                  </a:lnTo>
                  <a:lnTo>
                    <a:pt x="14" y="18"/>
                  </a:lnTo>
                  <a:lnTo>
                    <a:pt x="14" y="20"/>
                  </a:lnTo>
                  <a:lnTo>
                    <a:pt x="14" y="20"/>
                  </a:lnTo>
                  <a:lnTo>
                    <a:pt x="12" y="20"/>
                  </a:lnTo>
                  <a:lnTo>
                    <a:pt x="12" y="20"/>
                  </a:lnTo>
                  <a:lnTo>
                    <a:pt x="12" y="20"/>
                  </a:lnTo>
                  <a:lnTo>
                    <a:pt x="11" y="20"/>
                  </a:lnTo>
                  <a:lnTo>
                    <a:pt x="11" y="20"/>
                  </a:lnTo>
                  <a:lnTo>
                    <a:pt x="9" y="22"/>
                  </a:lnTo>
                  <a:lnTo>
                    <a:pt x="9" y="22"/>
                  </a:lnTo>
                  <a:lnTo>
                    <a:pt x="9" y="22"/>
                  </a:lnTo>
                  <a:lnTo>
                    <a:pt x="7" y="22"/>
                  </a:lnTo>
                  <a:lnTo>
                    <a:pt x="5" y="24"/>
                  </a:lnTo>
                  <a:lnTo>
                    <a:pt x="5" y="24"/>
                  </a:lnTo>
                  <a:lnTo>
                    <a:pt x="5" y="24"/>
                  </a:lnTo>
                  <a:lnTo>
                    <a:pt x="5" y="24"/>
                  </a:lnTo>
                  <a:lnTo>
                    <a:pt x="3" y="24"/>
                  </a:lnTo>
                  <a:lnTo>
                    <a:pt x="3" y="24"/>
                  </a:lnTo>
                  <a:lnTo>
                    <a:pt x="3" y="24"/>
                  </a:lnTo>
                  <a:lnTo>
                    <a:pt x="3" y="22"/>
                  </a:lnTo>
                  <a:lnTo>
                    <a:pt x="3" y="22"/>
                  </a:lnTo>
                  <a:lnTo>
                    <a:pt x="3" y="22"/>
                  </a:lnTo>
                  <a:lnTo>
                    <a:pt x="3" y="22"/>
                  </a:lnTo>
                  <a:lnTo>
                    <a:pt x="3" y="22"/>
                  </a:lnTo>
                  <a:lnTo>
                    <a:pt x="3" y="20"/>
                  </a:lnTo>
                  <a:lnTo>
                    <a:pt x="5" y="20"/>
                  </a:lnTo>
                  <a:lnTo>
                    <a:pt x="5" y="20"/>
                  </a:lnTo>
                  <a:lnTo>
                    <a:pt x="3" y="20"/>
                  </a:lnTo>
                  <a:lnTo>
                    <a:pt x="3" y="18"/>
                  </a:lnTo>
                  <a:lnTo>
                    <a:pt x="3" y="18"/>
                  </a:lnTo>
                  <a:lnTo>
                    <a:pt x="3" y="18"/>
                  </a:lnTo>
                  <a:lnTo>
                    <a:pt x="3" y="18"/>
                  </a:lnTo>
                  <a:lnTo>
                    <a:pt x="3" y="16"/>
                  </a:lnTo>
                  <a:lnTo>
                    <a:pt x="3" y="16"/>
                  </a:lnTo>
                  <a:lnTo>
                    <a:pt x="3" y="16"/>
                  </a:lnTo>
                  <a:lnTo>
                    <a:pt x="3" y="16"/>
                  </a:lnTo>
                  <a:lnTo>
                    <a:pt x="3" y="15"/>
                  </a:lnTo>
                  <a:lnTo>
                    <a:pt x="3" y="15"/>
                  </a:lnTo>
                  <a:lnTo>
                    <a:pt x="3" y="15"/>
                  </a:lnTo>
                  <a:lnTo>
                    <a:pt x="1" y="15"/>
                  </a:lnTo>
                  <a:lnTo>
                    <a:pt x="1" y="15"/>
                  </a:lnTo>
                  <a:lnTo>
                    <a:pt x="1" y="13"/>
                  </a:lnTo>
                  <a:lnTo>
                    <a:pt x="1" y="13"/>
                  </a:lnTo>
                  <a:lnTo>
                    <a:pt x="1" y="13"/>
                  </a:lnTo>
                  <a:lnTo>
                    <a:pt x="1" y="13"/>
                  </a:lnTo>
                  <a:lnTo>
                    <a:pt x="1" y="11"/>
                  </a:lnTo>
                  <a:lnTo>
                    <a:pt x="3" y="11"/>
                  </a:lnTo>
                  <a:lnTo>
                    <a:pt x="3" y="11"/>
                  </a:lnTo>
                  <a:lnTo>
                    <a:pt x="5" y="11"/>
                  </a:lnTo>
                  <a:lnTo>
                    <a:pt x="5" y="9"/>
                  </a:lnTo>
                  <a:lnTo>
                    <a:pt x="5" y="9"/>
                  </a:lnTo>
                  <a:lnTo>
                    <a:pt x="5" y="9"/>
                  </a:lnTo>
                  <a:lnTo>
                    <a:pt x="5" y="9"/>
                  </a:lnTo>
                  <a:lnTo>
                    <a:pt x="5" y="9"/>
                  </a:lnTo>
                  <a:lnTo>
                    <a:pt x="5" y="9"/>
                  </a:lnTo>
                  <a:lnTo>
                    <a:pt x="5" y="9"/>
                  </a:lnTo>
                  <a:lnTo>
                    <a:pt x="5" y="9"/>
                  </a:lnTo>
                  <a:lnTo>
                    <a:pt x="5" y="9"/>
                  </a:lnTo>
                  <a:lnTo>
                    <a:pt x="5" y="9"/>
                  </a:lnTo>
                  <a:lnTo>
                    <a:pt x="3" y="9"/>
                  </a:lnTo>
                  <a:lnTo>
                    <a:pt x="3" y="9"/>
                  </a:lnTo>
                  <a:lnTo>
                    <a:pt x="3" y="9"/>
                  </a:lnTo>
                  <a:lnTo>
                    <a:pt x="3" y="9"/>
                  </a:lnTo>
                  <a:lnTo>
                    <a:pt x="3" y="9"/>
                  </a:lnTo>
                  <a:lnTo>
                    <a:pt x="3" y="7"/>
                  </a:lnTo>
                  <a:lnTo>
                    <a:pt x="3" y="7"/>
                  </a:lnTo>
                  <a:lnTo>
                    <a:pt x="3" y="7"/>
                  </a:lnTo>
                  <a:lnTo>
                    <a:pt x="3" y="7"/>
                  </a:lnTo>
                  <a:lnTo>
                    <a:pt x="3" y="7"/>
                  </a:lnTo>
                  <a:lnTo>
                    <a:pt x="3" y="7"/>
                  </a:lnTo>
                  <a:lnTo>
                    <a:pt x="3" y="7"/>
                  </a:lnTo>
                  <a:lnTo>
                    <a:pt x="3" y="7"/>
                  </a:lnTo>
                  <a:lnTo>
                    <a:pt x="3" y="7"/>
                  </a:lnTo>
                  <a:lnTo>
                    <a:pt x="1" y="7"/>
                  </a:lnTo>
                  <a:lnTo>
                    <a:pt x="1" y="7"/>
                  </a:lnTo>
                  <a:lnTo>
                    <a:pt x="1" y="7"/>
                  </a:lnTo>
                  <a:lnTo>
                    <a:pt x="1" y="7"/>
                  </a:lnTo>
                  <a:lnTo>
                    <a:pt x="1" y="7"/>
                  </a:lnTo>
                  <a:lnTo>
                    <a:pt x="1" y="7"/>
                  </a:lnTo>
                  <a:lnTo>
                    <a:pt x="1" y="7"/>
                  </a:lnTo>
                  <a:lnTo>
                    <a:pt x="1" y="7"/>
                  </a:lnTo>
                  <a:lnTo>
                    <a:pt x="1" y="7"/>
                  </a:lnTo>
                  <a:lnTo>
                    <a:pt x="1" y="7"/>
                  </a:lnTo>
                  <a:lnTo>
                    <a:pt x="1" y="7"/>
                  </a:lnTo>
                  <a:lnTo>
                    <a:pt x="1" y="7"/>
                  </a:lnTo>
                  <a:lnTo>
                    <a:pt x="1" y="7"/>
                  </a:lnTo>
                  <a:lnTo>
                    <a:pt x="0" y="7"/>
                  </a:lnTo>
                  <a:lnTo>
                    <a:pt x="0" y="7"/>
                  </a:lnTo>
                  <a:lnTo>
                    <a:pt x="0" y="7"/>
                  </a:lnTo>
                  <a:lnTo>
                    <a:pt x="0" y="7"/>
                  </a:lnTo>
                  <a:lnTo>
                    <a:pt x="0" y="7"/>
                  </a:lnTo>
                  <a:lnTo>
                    <a:pt x="0" y="7"/>
                  </a:lnTo>
                  <a:lnTo>
                    <a:pt x="0" y="7"/>
                  </a:lnTo>
                  <a:lnTo>
                    <a:pt x="0" y="7"/>
                  </a:lnTo>
                  <a:lnTo>
                    <a:pt x="0" y="5"/>
                  </a:lnTo>
                  <a:lnTo>
                    <a:pt x="0" y="5"/>
                  </a:lnTo>
                  <a:lnTo>
                    <a:pt x="0" y="5"/>
                  </a:lnTo>
                  <a:lnTo>
                    <a:pt x="0" y="5"/>
                  </a:lnTo>
                  <a:lnTo>
                    <a:pt x="0" y="4"/>
                  </a:lnTo>
                  <a:lnTo>
                    <a:pt x="0" y="2"/>
                  </a:lnTo>
                  <a:lnTo>
                    <a:pt x="0" y="2"/>
                  </a:lnTo>
                  <a:lnTo>
                    <a:pt x="0" y="2"/>
                  </a:lnTo>
                  <a:lnTo>
                    <a:pt x="0" y="0"/>
                  </a:lnTo>
                  <a:lnTo>
                    <a:pt x="0" y="0"/>
                  </a:lnTo>
                  <a:lnTo>
                    <a:pt x="0" y="0"/>
                  </a:lnTo>
                  <a:lnTo>
                    <a:pt x="0" y="0"/>
                  </a:lnTo>
                  <a:lnTo>
                    <a:pt x="1" y="0"/>
                  </a:lnTo>
                  <a:close/>
                </a:path>
              </a:pathLst>
            </a:custGeom>
            <a:grpFill/>
            <a:ln w="3175" cap="rnd" cmpd="sng">
              <a:solidFill>
                <a:schemeClr val="bg1"/>
              </a:solidFill>
              <a:prstDash val="solid"/>
              <a:round/>
              <a:headEnd type="none" w="med" len="med"/>
              <a:tailEnd type="none" w="med" len="med"/>
            </a:ln>
            <a:effectLst/>
          </p:spPr>
          <p:txBody>
            <a:bodyPr/>
            <a:lstStyle/>
            <a:p>
              <a:endParaRPr lang="en-US" dirty="0">
                <a:solidFill>
                  <a:srgbClr val="000000"/>
                </a:solidFill>
              </a:endParaRPr>
            </a:p>
          </p:txBody>
        </p:sp>
        <p:sp>
          <p:nvSpPr>
            <p:cNvPr id="186" name="Freeform 185"/>
            <p:cNvSpPr>
              <a:spLocks/>
            </p:cNvSpPr>
            <p:nvPr/>
          </p:nvSpPr>
          <p:spPr bwMode="auto">
            <a:xfrm>
              <a:off x="4184972" y="2723087"/>
              <a:ext cx="162650" cy="169878"/>
            </a:xfrm>
            <a:custGeom>
              <a:avLst/>
              <a:gdLst>
                <a:gd name="T0" fmla="*/ 57 w 90"/>
                <a:gd name="T1" fmla="*/ 4 h 94"/>
                <a:gd name="T2" fmla="*/ 59 w 90"/>
                <a:gd name="T3" fmla="*/ 4 h 94"/>
                <a:gd name="T4" fmla="*/ 64 w 90"/>
                <a:gd name="T5" fmla="*/ 8 h 94"/>
                <a:gd name="T6" fmla="*/ 68 w 90"/>
                <a:gd name="T7" fmla="*/ 11 h 94"/>
                <a:gd name="T8" fmla="*/ 71 w 90"/>
                <a:gd name="T9" fmla="*/ 15 h 94"/>
                <a:gd name="T10" fmla="*/ 75 w 90"/>
                <a:gd name="T11" fmla="*/ 15 h 94"/>
                <a:gd name="T12" fmla="*/ 79 w 90"/>
                <a:gd name="T13" fmla="*/ 20 h 94"/>
                <a:gd name="T14" fmla="*/ 82 w 90"/>
                <a:gd name="T15" fmla="*/ 19 h 94"/>
                <a:gd name="T16" fmla="*/ 84 w 90"/>
                <a:gd name="T17" fmla="*/ 17 h 94"/>
                <a:gd name="T18" fmla="*/ 88 w 90"/>
                <a:gd name="T19" fmla="*/ 19 h 94"/>
                <a:gd name="T20" fmla="*/ 88 w 90"/>
                <a:gd name="T21" fmla="*/ 22 h 94"/>
                <a:gd name="T22" fmla="*/ 86 w 90"/>
                <a:gd name="T23" fmla="*/ 28 h 94"/>
                <a:gd name="T24" fmla="*/ 84 w 90"/>
                <a:gd name="T25" fmla="*/ 37 h 94"/>
                <a:gd name="T26" fmla="*/ 82 w 90"/>
                <a:gd name="T27" fmla="*/ 42 h 94"/>
                <a:gd name="T28" fmla="*/ 79 w 90"/>
                <a:gd name="T29" fmla="*/ 48 h 94"/>
                <a:gd name="T30" fmla="*/ 73 w 90"/>
                <a:gd name="T31" fmla="*/ 48 h 94"/>
                <a:gd name="T32" fmla="*/ 71 w 90"/>
                <a:gd name="T33" fmla="*/ 50 h 94"/>
                <a:gd name="T34" fmla="*/ 68 w 90"/>
                <a:gd name="T35" fmla="*/ 53 h 94"/>
                <a:gd name="T36" fmla="*/ 68 w 90"/>
                <a:gd name="T37" fmla="*/ 55 h 94"/>
                <a:gd name="T38" fmla="*/ 62 w 90"/>
                <a:gd name="T39" fmla="*/ 55 h 94"/>
                <a:gd name="T40" fmla="*/ 60 w 90"/>
                <a:gd name="T41" fmla="*/ 55 h 94"/>
                <a:gd name="T42" fmla="*/ 62 w 90"/>
                <a:gd name="T43" fmla="*/ 63 h 94"/>
                <a:gd name="T44" fmla="*/ 57 w 90"/>
                <a:gd name="T45" fmla="*/ 68 h 94"/>
                <a:gd name="T46" fmla="*/ 51 w 90"/>
                <a:gd name="T47" fmla="*/ 70 h 94"/>
                <a:gd name="T48" fmla="*/ 44 w 90"/>
                <a:gd name="T49" fmla="*/ 72 h 94"/>
                <a:gd name="T50" fmla="*/ 38 w 90"/>
                <a:gd name="T51" fmla="*/ 72 h 94"/>
                <a:gd name="T52" fmla="*/ 40 w 90"/>
                <a:gd name="T53" fmla="*/ 77 h 94"/>
                <a:gd name="T54" fmla="*/ 42 w 90"/>
                <a:gd name="T55" fmla="*/ 81 h 94"/>
                <a:gd name="T56" fmla="*/ 44 w 90"/>
                <a:gd name="T57" fmla="*/ 84 h 94"/>
                <a:gd name="T58" fmla="*/ 38 w 90"/>
                <a:gd name="T59" fmla="*/ 86 h 94"/>
                <a:gd name="T60" fmla="*/ 38 w 90"/>
                <a:gd name="T61" fmla="*/ 90 h 94"/>
                <a:gd name="T62" fmla="*/ 35 w 90"/>
                <a:gd name="T63" fmla="*/ 90 h 94"/>
                <a:gd name="T64" fmla="*/ 31 w 90"/>
                <a:gd name="T65" fmla="*/ 83 h 94"/>
                <a:gd name="T66" fmla="*/ 33 w 90"/>
                <a:gd name="T67" fmla="*/ 77 h 94"/>
                <a:gd name="T68" fmla="*/ 31 w 90"/>
                <a:gd name="T69" fmla="*/ 73 h 94"/>
                <a:gd name="T70" fmla="*/ 31 w 90"/>
                <a:gd name="T71" fmla="*/ 70 h 94"/>
                <a:gd name="T72" fmla="*/ 37 w 90"/>
                <a:gd name="T73" fmla="*/ 66 h 94"/>
                <a:gd name="T74" fmla="*/ 40 w 90"/>
                <a:gd name="T75" fmla="*/ 61 h 94"/>
                <a:gd name="T76" fmla="*/ 35 w 90"/>
                <a:gd name="T77" fmla="*/ 57 h 94"/>
                <a:gd name="T78" fmla="*/ 29 w 90"/>
                <a:gd name="T79" fmla="*/ 53 h 94"/>
                <a:gd name="T80" fmla="*/ 26 w 90"/>
                <a:gd name="T81" fmla="*/ 50 h 94"/>
                <a:gd name="T82" fmla="*/ 20 w 90"/>
                <a:gd name="T83" fmla="*/ 50 h 94"/>
                <a:gd name="T84" fmla="*/ 17 w 90"/>
                <a:gd name="T85" fmla="*/ 48 h 94"/>
                <a:gd name="T86" fmla="*/ 11 w 90"/>
                <a:gd name="T87" fmla="*/ 39 h 94"/>
                <a:gd name="T88" fmla="*/ 9 w 90"/>
                <a:gd name="T89" fmla="*/ 31 h 94"/>
                <a:gd name="T90" fmla="*/ 7 w 90"/>
                <a:gd name="T91" fmla="*/ 30 h 94"/>
                <a:gd name="T92" fmla="*/ 6 w 90"/>
                <a:gd name="T93" fmla="*/ 22 h 94"/>
                <a:gd name="T94" fmla="*/ 7 w 90"/>
                <a:gd name="T95" fmla="*/ 20 h 94"/>
                <a:gd name="T96" fmla="*/ 9 w 90"/>
                <a:gd name="T97" fmla="*/ 19 h 94"/>
                <a:gd name="T98" fmla="*/ 4 w 90"/>
                <a:gd name="T99" fmla="*/ 19 h 94"/>
                <a:gd name="T100" fmla="*/ 0 w 90"/>
                <a:gd name="T101" fmla="*/ 19 h 94"/>
                <a:gd name="T102" fmla="*/ 4 w 90"/>
                <a:gd name="T103" fmla="*/ 17 h 94"/>
                <a:gd name="T104" fmla="*/ 6 w 90"/>
                <a:gd name="T105" fmla="*/ 15 h 94"/>
                <a:gd name="T106" fmla="*/ 11 w 90"/>
                <a:gd name="T107" fmla="*/ 15 h 94"/>
                <a:gd name="T108" fmla="*/ 13 w 90"/>
                <a:gd name="T109" fmla="*/ 11 h 94"/>
                <a:gd name="T110" fmla="*/ 20 w 90"/>
                <a:gd name="T111" fmla="*/ 10 h 94"/>
                <a:gd name="T112" fmla="*/ 24 w 90"/>
                <a:gd name="T113" fmla="*/ 8 h 94"/>
                <a:gd name="T114" fmla="*/ 31 w 90"/>
                <a:gd name="T115" fmla="*/ 2 h 94"/>
                <a:gd name="T116" fmla="*/ 37 w 90"/>
                <a:gd name="T117" fmla="*/ 2 h 94"/>
                <a:gd name="T118" fmla="*/ 48 w 90"/>
                <a:gd name="T119"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0" h="94">
                  <a:moveTo>
                    <a:pt x="55" y="0"/>
                  </a:moveTo>
                  <a:lnTo>
                    <a:pt x="55" y="0"/>
                  </a:lnTo>
                  <a:lnTo>
                    <a:pt x="57" y="0"/>
                  </a:lnTo>
                  <a:lnTo>
                    <a:pt x="57" y="0"/>
                  </a:lnTo>
                  <a:lnTo>
                    <a:pt x="57" y="0"/>
                  </a:lnTo>
                  <a:lnTo>
                    <a:pt x="57" y="2"/>
                  </a:lnTo>
                  <a:lnTo>
                    <a:pt x="57" y="4"/>
                  </a:lnTo>
                  <a:lnTo>
                    <a:pt x="57" y="4"/>
                  </a:lnTo>
                  <a:lnTo>
                    <a:pt x="57" y="4"/>
                  </a:lnTo>
                  <a:lnTo>
                    <a:pt x="59" y="4"/>
                  </a:lnTo>
                  <a:lnTo>
                    <a:pt x="59" y="4"/>
                  </a:lnTo>
                  <a:lnTo>
                    <a:pt x="59" y="4"/>
                  </a:lnTo>
                  <a:lnTo>
                    <a:pt x="59" y="4"/>
                  </a:lnTo>
                  <a:lnTo>
                    <a:pt x="59" y="4"/>
                  </a:lnTo>
                  <a:lnTo>
                    <a:pt x="60" y="4"/>
                  </a:lnTo>
                  <a:lnTo>
                    <a:pt x="60" y="4"/>
                  </a:lnTo>
                  <a:lnTo>
                    <a:pt x="60" y="4"/>
                  </a:lnTo>
                  <a:lnTo>
                    <a:pt x="62" y="4"/>
                  </a:lnTo>
                  <a:lnTo>
                    <a:pt x="62" y="6"/>
                  </a:lnTo>
                  <a:lnTo>
                    <a:pt x="64" y="6"/>
                  </a:lnTo>
                  <a:lnTo>
                    <a:pt x="64" y="8"/>
                  </a:lnTo>
                  <a:lnTo>
                    <a:pt x="64" y="8"/>
                  </a:lnTo>
                  <a:lnTo>
                    <a:pt x="64" y="10"/>
                  </a:lnTo>
                  <a:lnTo>
                    <a:pt x="66" y="10"/>
                  </a:lnTo>
                  <a:lnTo>
                    <a:pt x="66" y="11"/>
                  </a:lnTo>
                  <a:lnTo>
                    <a:pt x="66" y="11"/>
                  </a:lnTo>
                  <a:lnTo>
                    <a:pt x="66" y="11"/>
                  </a:lnTo>
                  <a:lnTo>
                    <a:pt x="68" y="11"/>
                  </a:lnTo>
                  <a:lnTo>
                    <a:pt x="68" y="11"/>
                  </a:lnTo>
                  <a:lnTo>
                    <a:pt x="70" y="11"/>
                  </a:lnTo>
                  <a:lnTo>
                    <a:pt x="70" y="13"/>
                  </a:lnTo>
                  <a:lnTo>
                    <a:pt x="70" y="13"/>
                  </a:lnTo>
                  <a:lnTo>
                    <a:pt x="71" y="13"/>
                  </a:lnTo>
                  <a:lnTo>
                    <a:pt x="71" y="13"/>
                  </a:lnTo>
                  <a:lnTo>
                    <a:pt x="71" y="15"/>
                  </a:lnTo>
                  <a:lnTo>
                    <a:pt x="71" y="15"/>
                  </a:lnTo>
                  <a:lnTo>
                    <a:pt x="71" y="15"/>
                  </a:lnTo>
                  <a:lnTo>
                    <a:pt x="73" y="15"/>
                  </a:lnTo>
                  <a:lnTo>
                    <a:pt x="75" y="15"/>
                  </a:lnTo>
                  <a:lnTo>
                    <a:pt x="75" y="15"/>
                  </a:lnTo>
                  <a:lnTo>
                    <a:pt x="75" y="15"/>
                  </a:lnTo>
                  <a:lnTo>
                    <a:pt x="75" y="15"/>
                  </a:lnTo>
                  <a:lnTo>
                    <a:pt x="75" y="15"/>
                  </a:lnTo>
                  <a:lnTo>
                    <a:pt x="75" y="15"/>
                  </a:lnTo>
                  <a:lnTo>
                    <a:pt x="77" y="17"/>
                  </a:lnTo>
                  <a:lnTo>
                    <a:pt x="77" y="17"/>
                  </a:lnTo>
                  <a:lnTo>
                    <a:pt x="77" y="17"/>
                  </a:lnTo>
                  <a:lnTo>
                    <a:pt x="77" y="19"/>
                  </a:lnTo>
                  <a:lnTo>
                    <a:pt x="79" y="20"/>
                  </a:lnTo>
                  <a:lnTo>
                    <a:pt x="79" y="20"/>
                  </a:lnTo>
                  <a:lnTo>
                    <a:pt x="79" y="20"/>
                  </a:lnTo>
                  <a:lnTo>
                    <a:pt x="79" y="20"/>
                  </a:lnTo>
                  <a:lnTo>
                    <a:pt x="80" y="20"/>
                  </a:lnTo>
                  <a:lnTo>
                    <a:pt x="82" y="20"/>
                  </a:lnTo>
                  <a:lnTo>
                    <a:pt x="82" y="20"/>
                  </a:lnTo>
                  <a:lnTo>
                    <a:pt x="82" y="19"/>
                  </a:lnTo>
                  <a:lnTo>
                    <a:pt x="82" y="19"/>
                  </a:lnTo>
                  <a:lnTo>
                    <a:pt x="84" y="19"/>
                  </a:lnTo>
                  <a:lnTo>
                    <a:pt x="84" y="17"/>
                  </a:lnTo>
                  <a:lnTo>
                    <a:pt x="84" y="17"/>
                  </a:lnTo>
                  <a:lnTo>
                    <a:pt x="84" y="17"/>
                  </a:lnTo>
                  <a:lnTo>
                    <a:pt x="84" y="17"/>
                  </a:lnTo>
                  <a:lnTo>
                    <a:pt x="84" y="17"/>
                  </a:lnTo>
                  <a:lnTo>
                    <a:pt x="84" y="17"/>
                  </a:lnTo>
                  <a:lnTo>
                    <a:pt x="84" y="15"/>
                  </a:lnTo>
                  <a:lnTo>
                    <a:pt x="86" y="17"/>
                  </a:lnTo>
                  <a:lnTo>
                    <a:pt x="86" y="17"/>
                  </a:lnTo>
                  <a:lnTo>
                    <a:pt x="88" y="17"/>
                  </a:lnTo>
                  <a:lnTo>
                    <a:pt x="88" y="17"/>
                  </a:lnTo>
                  <a:lnTo>
                    <a:pt x="88" y="19"/>
                  </a:lnTo>
                  <a:lnTo>
                    <a:pt x="90" y="19"/>
                  </a:lnTo>
                  <a:lnTo>
                    <a:pt x="90" y="19"/>
                  </a:lnTo>
                  <a:lnTo>
                    <a:pt x="90" y="19"/>
                  </a:lnTo>
                  <a:lnTo>
                    <a:pt x="90" y="20"/>
                  </a:lnTo>
                  <a:lnTo>
                    <a:pt x="90" y="20"/>
                  </a:lnTo>
                  <a:lnTo>
                    <a:pt x="90" y="20"/>
                  </a:lnTo>
                  <a:lnTo>
                    <a:pt x="88" y="22"/>
                  </a:lnTo>
                  <a:lnTo>
                    <a:pt x="88" y="24"/>
                  </a:lnTo>
                  <a:lnTo>
                    <a:pt x="88" y="24"/>
                  </a:lnTo>
                  <a:lnTo>
                    <a:pt x="88" y="26"/>
                  </a:lnTo>
                  <a:lnTo>
                    <a:pt x="88" y="26"/>
                  </a:lnTo>
                  <a:lnTo>
                    <a:pt x="88" y="28"/>
                  </a:lnTo>
                  <a:lnTo>
                    <a:pt x="88" y="28"/>
                  </a:lnTo>
                  <a:lnTo>
                    <a:pt x="86" y="28"/>
                  </a:lnTo>
                  <a:lnTo>
                    <a:pt x="84" y="31"/>
                  </a:lnTo>
                  <a:lnTo>
                    <a:pt x="84" y="33"/>
                  </a:lnTo>
                  <a:lnTo>
                    <a:pt x="84" y="33"/>
                  </a:lnTo>
                  <a:lnTo>
                    <a:pt x="84" y="33"/>
                  </a:lnTo>
                  <a:lnTo>
                    <a:pt x="84" y="33"/>
                  </a:lnTo>
                  <a:lnTo>
                    <a:pt x="84" y="35"/>
                  </a:lnTo>
                  <a:lnTo>
                    <a:pt x="84" y="37"/>
                  </a:lnTo>
                  <a:lnTo>
                    <a:pt x="84" y="39"/>
                  </a:lnTo>
                  <a:lnTo>
                    <a:pt x="84" y="41"/>
                  </a:lnTo>
                  <a:lnTo>
                    <a:pt x="84" y="41"/>
                  </a:lnTo>
                  <a:lnTo>
                    <a:pt x="82" y="42"/>
                  </a:lnTo>
                  <a:lnTo>
                    <a:pt x="82" y="42"/>
                  </a:lnTo>
                  <a:lnTo>
                    <a:pt x="82" y="42"/>
                  </a:lnTo>
                  <a:lnTo>
                    <a:pt x="82" y="42"/>
                  </a:lnTo>
                  <a:lnTo>
                    <a:pt x="80" y="44"/>
                  </a:lnTo>
                  <a:lnTo>
                    <a:pt x="80" y="44"/>
                  </a:lnTo>
                  <a:lnTo>
                    <a:pt x="80" y="44"/>
                  </a:lnTo>
                  <a:lnTo>
                    <a:pt x="79" y="46"/>
                  </a:lnTo>
                  <a:lnTo>
                    <a:pt x="79" y="46"/>
                  </a:lnTo>
                  <a:lnTo>
                    <a:pt x="79" y="46"/>
                  </a:lnTo>
                  <a:lnTo>
                    <a:pt x="79" y="48"/>
                  </a:lnTo>
                  <a:lnTo>
                    <a:pt x="79" y="48"/>
                  </a:lnTo>
                  <a:lnTo>
                    <a:pt x="79" y="48"/>
                  </a:lnTo>
                  <a:lnTo>
                    <a:pt x="79" y="48"/>
                  </a:lnTo>
                  <a:lnTo>
                    <a:pt x="79" y="48"/>
                  </a:lnTo>
                  <a:lnTo>
                    <a:pt x="77" y="48"/>
                  </a:lnTo>
                  <a:lnTo>
                    <a:pt x="77" y="48"/>
                  </a:lnTo>
                  <a:lnTo>
                    <a:pt x="73" y="48"/>
                  </a:lnTo>
                  <a:lnTo>
                    <a:pt x="73" y="48"/>
                  </a:lnTo>
                  <a:lnTo>
                    <a:pt x="73" y="48"/>
                  </a:lnTo>
                  <a:lnTo>
                    <a:pt x="73" y="48"/>
                  </a:lnTo>
                  <a:lnTo>
                    <a:pt x="73" y="50"/>
                  </a:lnTo>
                  <a:lnTo>
                    <a:pt x="73" y="50"/>
                  </a:lnTo>
                  <a:lnTo>
                    <a:pt x="71" y="50"/>
                  </a:lnTo>
                  <a:lnTo>
                    <a:pt x="71" y="50"/>
                  </a:lnTo>
                  <a:lnTo>
                    <a:pt x="71" y="52"/>
                  </a:lnTo>
                  <a:lnTo>
                    <a:pt x="71" y="52"/>
                  </a:lnTo>
                  <a:lnTo>
                    <a:pt x="70" y="52"/>
                  </a:lnTo>
                  <a:lnTo>
                    <a:pt x="68" y="52"/>
                  </a:lnTo>
                  <a:lnTo>
                    <a:pt x="68" y="52"/>
                  </a:lnTo>
                  <a:lnTo>
                    <a:pt x="68" y="52"/>
                  </a:lnTo>
                  <a:lnTo>
                    <a:pt x="68" y="53"/>
                  </a:lnTo>
                  <a:lnTo>
                    <a:pt x="68" y="53"/>
                  </a:lnTo>
                  <a:lnTo>
                    <a:pt x="68" y="53"/>
                  </a:lnTo>
                  <a:lnTo>
                    <a:pt x="68" y="53"/>
                  </a:lnTo>
                  <a:lnTo>
                    <a:pt x="68" y="53"/>
                  </a:lnTo>
                  <a:lnTo>
                    <a:pt x="68" y="53"/>
                  </a:lnTo>
                  <a:lnTo>
                    <a:pt x="68" y="55"/>
                  </a:lnTo>
                  <a:lnTo>
                    <a:pt x="68" y="55"/>
                  </a:lnTo>
                  <a:lnTo>
                    <a:pt x="68" y="55"/>
                  </a:lnTo>
                  <a:lnTo>
                    <a:pt x="68" y="55"/>
                  </a:lnTo>
                  <a:lnTo>
                    <a:pt x="68" y="55"/>
                  </a:lnTo>
                  <a:lnTo>
                    <a:pt x="66" y="57"/>
                  </a:lnTo>
                  <a:lnTo>
                    <a:pt x="66" y="57"/>
                  </a:lnTo>
                  <a:lnTo>
                    <a:pt x="64" y="55"/>
                  </a:lnTo>
                  <a:lnTo>
                    <a:pt x="62" y="55"/>
                  </a:lnTo>
                  <a:lnTo>
                    <a:pt x="62" y="55"/>
                  </a:lnTo>
                  <a:lnTo>
                    <a:pt x="60" y="55"/>
                  </a:lnTo>
                  <a:lnTo>
                    <a:pt x="60" y="55"/>
                  </a:lnTo>
                  <a:lnTo>
                    <a:pt x="60" y="55"/>
                  </a:lnTo>
                  <a:lnTo>
                    <a:pt x="60" y="55"/>
                  </a:lnTo>
                  <a:lnTo>
                    <a:pt x="60" y="55"/>
                  </a:lnTo>
                  <a:lnTo>
                    <a:pt x="60" y="55"/>
                  </a:lnTo>
                  <a:lnTo>
                    <a:pt x="60" y="57"/>
                  </a:lnTo>
                  <a:lnTo>
                    <a:pt x="60" y="57"/>
                  </a:lnTo>
                  <a:lnTo>
                    <a:pt x="62" y="59"/>
                  </a:lnTo>
                  <a:lnTo>
                    <a:pt x="62" y="59"/>
                  </a:lnTo>
                  <a:lnTo>
                    <a:pt x="62" y="61"/>
                  </a:lnTo>
                  <a:lnTo>
                    <a:pt x="62" y="61"/>
                  </a:lnTo>
                  <a:lnTo>
                    <a:pt x="62" y="63"/>
                  </a:lnTo>
                  <a:lnTo>
                    <a:pt x="62" y="63"/>
                  </a:lnTo>
                  <a:lnTo>
                    <a:pt x="60" y="63"/>
                  </a:lnTo>
                  <a:lnTo>
                    <a:pt x="60" y="66"/>
                  </a:lnTo>
                  <a:lnTo>
                    <a:pt x="60" y="66"/>
                  </a:lnTo>
                  <a:lnTo>
                    <a:pt x="60" y="66"/>
                  </a:lnTo>
                  <a:lnTo>
                    <a:pt x="59" y="68"/>
                  </a:lnTo>
                  <a:lnTo>
                    <a:pt x="57" y="68"/>
                  </a:lnTo>
                  <a:lnTo>
                    <a:pt x="57" y="70"/>
                  </a:lnTo>
                  <a:lnTo>
                    <a:pt x="57" y="70"/>
                  </a:lnTo>
                  <a:lnTo>
                    <a:pt x="57" y="70"/>
                  </a:lnTo>
                  <a:lnTo>
                    <a:pt x="57" y="72"/>
                  </a:lnTo>
                  <a:lnTo>
                    <a:pt x="55" y="72"/>
                  </a:lnTo>
                  <a:lnTo>
                    <a:pt x="55" y="72"/>
                  </a:lnTo>
                  <a:lnTo>
                    <a:pt x="51" y="70"/>
                  </a:lnTo>
                  <a:lnTo>
                    <a:pt x="49" y="72"/>
                  </a:lnTo>
                  <a:lnTo>
                    <a:pt x="49" y="72"/>
                  </a:lnTo>
                  <a:lnTo>
                    <a:pt x="48" y="72"/>
                  </a:lnTo>
                  <a:lnTo>
                    <a:pt x="48" y="72"/>
                  </a:lnTo>
                  <a:lnTo>
                    <a:pt x="46" y="72"/>
                  </a:lnTo>
                  <a:lnTo>
                    <a:pt x="46" y="72"/>
                  </a:lnTo>
                  <a:lnTo>
                    <a:pt x="44" y="72"/>
                  </a:lnTo>
                  <a:lnTo>
                    <a:pt x="44" y="72"/>
                  </a:lnTo>
                  <a:lnTo>
                    <a:pt x="42" y="70"/>
                  </a:lnTo>
                  <a:lnTo>
                    <a:pt x="40" y="70"/>
                  </a:lnTo>
                  <a:lnTo>
                    <a:pt x="40" y="70"/>
                  </a:lnTo>
                  <a:lnTo>
                    <a:pt x="40" y="70"/>
                  </a:lnTo>
                  <a:lnTo>
                    <a:pt x="38" y="72"/>
                  </a:lnTo>
                  <a:lnTo>
                    <a:pt x="38" y="72"/>
                  </a:lnTo>
                  <a:lnTo>
                    <a:pt x="38" y="72"/>
                  </a:lnTo>
                  <a:lnTo>
                    <a:pt x="38" y="72"/>
                  </a:lnTo>
                  <a:lnTo>
                    <a:pt x="38" y="73"/>
                  </a:lnTo>
                  <a:lnTo>
                    <a:pt x="38" y="73"/>
                  </a:lnTo>
                  <a:lnTo>
                    <a:pt x="40" y="77"/>
                  </a:lnTo>
                  <a:lnTo>
                    <a:pt x="40" y="77"/>
                  </a:lnTo>
                  <a:lnTo>
                    <a:pt x="40" y="77"/>
                  </a:lnTo>
                  <a:lnTo>
                    <a:pt x="40" y="77"/>
                  </a:lnTo>
                  <a:lnTo>
                    <a:pt x="40" y="79"/>
                  </a:lnTo>
                  <a:lnTo>
                    <a:pt x="42" y="79"/>
                  </a:lnTo>
                  <a:lnTo>
                    <a:pt x="42" y="79"/>
                  </a:lnTo>
                  <a:lnTo>
                    <a:pt x="42" y="79"/>
                  </a:lnTo>
                  <a:lnTo>
                    <a:pt x="42" y="81"/>
                  </a:lnTo>
                  <a:lnTo>
                    <a:pt x="42" y="81"/>
                  </a:lnTo>
                  <a:lnTo>
                    <a:pt x="44" y="83"/>
                  </a:lnTo>
                  <a:lnTo>
                    <a:pt x="44" y="83"/>
                  </a:lnTo>
                  <a:lnTo>
                    <a:pt x="44" y="84"/>
                  </a:lnTo>
                  <a:lnTo>
                    <a:pt x="44" y="84"/>
                  </a:lnTo>
                  <a:lnTo>
                    <a:pt x="44" y="84"/>
                  </a:lnTo>
                  <a:lnTo>
                    <a:pt x="44" y="84"/>
                  </a:lnTo>
                  <a:lnTo>
                    <a:pt x="44" y="84"/>
                  </a:lnTo>
                  <a:lnTo>
                    <a:pt x="42" y="84"/>
                  </a:lnTo>
                  <a:lnTo>
                    <a:pt x="40" y="86"/>
                  </a:lnTo>
                  <a:lnTo>
                    <a:pt x="38" y="86"/>
                  </a:lnTo>
                  <a:lnTo>
                    <a:pt x="38" y="86"/>
                  </a:lnTo>
                  <a:lnTo>
                    <a:pt x="38" y="86"/>
                  </a:lnTo>
                  <a:lnTo>
                    <a:pt x="38" y="86"/>
                  </a:lnTo>
                  <a:lnTo>
                    <a:pt x="38" y="86"/>
                  </a:lnTo>
                  <a:lnTo>
                    <a:pt x="38" y="86"/>
                  </a:lnTo>
                  <a:lnTo>
                    <a:pt x="38" y="88"/>
                  </a:lnTo>
                  <a:lnTo>
                    <a:pt x="38" y="88"/>
                  </a:lnTo>
                  <a:lnTo>
                    <a:pt x="40" y="88"/>
                  </a:lnTo>
                  <a:lnTo>
                    <a:pt x="40" y="90"/>
                  </a:lnTo>
                  <a:lnTo>
                    <a:pt x="38" y="90"/>
                  </a:lnTo>
                  <a:lnTo>
                    <a:pt x="38" y="90"/>
                  </a:lnTo>
                  <a:lnTo>
                    <a:pt x="38" y="92"/>
                  </a:lnTo>
                  <a:lnTo>
                    <a:pt x="40" y="94"/>
                  </a:lnTo>
                  <a:lnTo>
                    <a:pt x="38" y="94"/>
                  </a:lnTo>
                  <a:lnTo>
                    <a:pt x="38" y="94"/>
                  </a:lnTo>
                  <a:lnTo>
                    <a:pt x="37" y="92"/>
                  </a:lnTo>
                  <a:lnTo>
                    <a:pt x="35" y="90"/>
                  </a:lnTo>
                  <a:lnTo>
                    <a:pt x="35" y="90"/>
                  </a:lnTo>
                  <a:lnTo>
                    <a:pt x="35" y="88"/>
                  </a:lnTo>
                  <a:lnTo>
                    <a:pt x="33" y="88"/>
                  </a:lnTo>
                  <a:lnTo>
                    <a:pt x="33" y="86"/>
                  </a:lnTo>
                  <a:lnTo>
                    <a:pt x="31" y="84"/>
                  </a:lnTo>
                  <a:lnTo>
                    <a:pt x="31" y="84"/>
                  </a:lnTo>
                  <a:lnTo>
                    <a:pt x="31" y="83"/>
                  </a:lnTo>
                  <a:lnTo>
                    <a:pt x="31" y="83"/>
                  </a:lnTo>
                  <a:lnTo>
                    <a:pt x="31" y="83"/>
                  </a:lnTo>
                  <a:lnTo>
                    <a:pt x="33" y="81"/>
                  </a:lnTo>
                  <a:lnTo>
                    <a:pt x="33" y="81"/>
                  </a:lnTo>
                  <a:lnTo>
                    <a:pt x="33" y="79"/>
                  </a:lnTo>
                  <a:lnTo>
                    <a:pt x="33" y="79"/>
                  </a:lnTo>
                  <a:lnTo>
                    <a:pt x="33" y="79"/>
                  </a:lnTo>
                  <a:lnTo>
                    <a:pt x="33" y="77"/>
                  </a:lnTo>
                  <a:lnTo>
                    <a:pt x="31" y="75"/>
                  </a:lnTo>
                  <a:lnTo>
                    <a:pt x="31" y="75"/>
                  </a:lnTo>
                  <a:lnTo>
                    <a:pt x="31" y="73"/>
                  </a:lnTo>
                  <a:lnTo>
                    <a:pt x="31" y="73"/>
                  </a:lnTo>
                  <a:lnTo>
                    <a:pt x="31" y="73"/>
                  </a:lnTo>
                  <a:lnTo>
                    <a:pt x="31" y="73"/>
                  </a:lnTo>
                  <a:lnTo>
                    <a:pt x="31" y="73"/>
                  </a:lnTo>
                  <a:lnTo>
                    <a:pt x="31" y="72"/>
                  </a:lnTo>
                  <a:lnTo>
                    <a:pt x="33" y="72"/>
                  </a:lnTo>
                  <a:lnTo>
                    <a:pt x="33" y="70"/>
                  </a:lnTo>
                  <a:lnTo>
                    <a:pt x="33" y="70"/>
                  </a:lnTo>
                  <a:lnTo>
                    <a:pt x="33" y="70"/>
                  </a:lnTo>
                  <a:lnTo>
                    <a:pt x="31" y="70"/>
                  </a:lnTo>
                  <a:lnTo>
                    <a:pt x="31" y="70"/>
                  </a:lnTo>
                  <a:lnTo>
                    <a:pt x="31" y="70"/>
                  </a:lnTo>
                  <a:lnTo>
                    <a:pt x="31" y="68"/>
                  </a:lnTo>
                  <a:lnTo>
                    <a:pt x="31" y="68"/>
                  </a:lnTo>
                  <a:lnTo>
                    <a:pt x="31" y="68"/>
                  </a:lnTo>
                  <a:lnTo>
                    <a:pt x="33" y="68"/>
                  </a:lnTo>
                  <a:lnTo>
                    <a:pt x="33" y="68"/>
                  </a:lnTo>
                  <a:lnTo>
                    <a:pt x="37" y="66"/>
                  </a:lnTo>
                  <a:lnTo>
                    <a:pt x="38" y="64"/>
                  </a:lnTo>
                  <a:lnTo>
                    <a:pt x="40" y="64"/>
                  </a:lnTo>
                  <a:lnTo>
                    <a:pt x="40" y="64"/>
                  </a:lnTo>
                  <a:lnTo>
                    <a:pt x="40" y="63"/>
                  </a:lnTo>
                  <a:lnTo>
                    <a:pt x="42" y="61"/>
                  </a:lnTo>
                  <a:lnTo>
                    <a:pt x="42" y="61"/>
                  </a:lnTo>
                  <a:lnTo>
                    <a:pt x="40" y="61"/>
                  </a:lnTo>
                  <a:lnTo>
                    <a:pt x="40" y="59"/>
                  </a:lnTo>
                  <a:lnTo>
                    <a:pt x="40" y="59"/>
                  </a:lnTo>
                  <a:lnTo>
                    <a:pt x="40" y="59"/>
                  </a:lnTo>
                  <a:lnTo>
                    <a:pt x="40" y="59"/>
                  </a:lnTo>
                  <a:lnTo>
                    <a:pt x="38" y="57"/>
                  </a:lnTo>
                  <a:lnTo>
                    <a:pt x="38" y="57"/>
                  </a:lnTo>
                  <a:lnTo>
                    <a:pt x="35" y="57"/>
                  </a:lnTo>
                  <a:lnTo>
                    <a:pt x="35" y="57"/>
                  </a:lnTo>
                  <a:lnTo>
                    <a:pt x="33" y="55"/>
                  </a:lnTo>
                  <a:lnTo>
                    <a:pt x="33" y="55"/>
                  </a:lnTo>
                  <a:lnTo>
                    <a:pt x="33" y="53"/>
                  </a:lnTo>
                  <a:lnTo>
                    <a:pt x="31" y="53"/>
                  </a:lnTo>
                  <a:lnTo>
                    <a:pt x="31" y="53"/>
                  </a:lnTo>
                  <a:lnTo>
                    <a:pt x="29" y="53"/>
                  </a:lnTo>
                  <a:lnTo>
                    <a:pt x="29" y="52"/>
                  </a:lnTo>
                  <a:lnTo>
                    <a:pt x="29" y="52"/>
                  </a:lnTo>
                  <a:lnTo>
                    <a:pt x="29" y="52"/>
                  </a:lnTo>
                  <a:lnTo>
                    <a:pt x="28" y="52"/>
                  </a:lnTo>
                  <a:lnTo>
                    <a:pt x="28" y="50"/>
                  </a:lnTo>
                  <a:lnTo>
                    <a:pt x="26" y="50"/>
                  </a:lnTo>
                  <a:lnTo>
                    <a:pt x="26" y="50"/>
                  </a:lnTo>
                  <a:lnTo>
                    <a:pt x="26" y="50"/>
                  </a:lnTo>
                  <a:lnTo>
                    <a:pt x="22" y="50"/>
                  </a:lnTo>
                  <a:lnTo>
                    <a:pt x="22" y="50"/>
                  </a:lnTo>
                  <a:lnTo>
                    <a:pt x="20" y="50"/>
                  </a:lnTo>
                  <a:lnTo>
                    <a:pt x="20" y="50"/>
                  </a:lnTo>
                  <a:lnTo>
                    <a:pt x="20" y="50"/>
                  </a:lnTo>
                  <a:lnTo>
                    <a:pt x="20" y="50"/>
                  </a:lnTo>
                  <a:lnTo>
                    <a:pt x="20" y="48"/>
                  </a:lnTo>
                  <a:lnTo>
                    <a:pt x="20" y="48"/>
                  </a:lnTo>
                  <a:lnTo>
                    <a:pt x="20" y="48"/>
                  </a:lnTo>
                  <a:lnTo>
                    <a:pt x="20" y="48"/>
                  </a:lnTo>
                  <a:lnTo>
                    <a:pt x="17" y="48"/>
                  </a:lnTo>
                  <a:lnTo>
                    <a:pt x="17" y="48"/>
                  </a:lnTo>
                  <a:lnTo>
                    <a:pt x="17" y="48"/>
                  </a:lnTo>
                  <a:lnTo>
                    <a:pt x="17" y="48"/>
                  </a:lnTo>
                  <a:lnTo>
                    <a:pt x="15" y="46"/>
                  </a:lnTo>
                  <a:lnTo>
                    <a:pt x="15" y="46"/>
                  </a:lnTo>
                  <a:lnTo>
                    <a:pt x="13" y="44"/>
                  </a:lnTo>
                  <a:lnTo>
                    <a:pt x="13" y="44"/>
                  </a:lnTo>
                  <a:lnTo>
                    <a:pt x="13" y="41"/>
                  </a:lnTo>
                  <a:lnTo>
                    <a:pt x="11" y="39"/>
                  </a:lnTo>
                  <a:lnTo>
                    <a:pt x="11" y="39"/>
                  </a:lnTo>
                  <a:lnTo>
                    <a:pt x="11" y="37"/>
                  </a:lnTo>
                  <a:lnTo>
                    <a:pt x="9" y="35"/>
                  </a:lnTo>
                  <a:lnTo>
                    <a:pt x="9" y="33"/>
                  </a:lnTo>
                  <a:lnTo>
                    <a:pt x="9" y="31"/>
                  </a:lnTo>
                  <a:lnTo>
                    <a:pt x="9" y="31"/>
                  </a:lnTo>
                  <a:lnTo>
                    <a:pt x="9" y="31"/>
                  </a:lnTo>
                  <a:lnTo>
                    <a:pt x="9" y="31"/>
                  </a:lnTo>
                  <a:lnTo>
                    <a:pt x="9" y="31"/>
                  </a:lnTo>
                  <a:lnTo>
                    <a:pt x="11" y="31"/>
                  </a:lnTo>
                  <a:lnTo>
                    <a:pt x="9" y="31"/>
                  </a:lnTo>
                  <a:lnTo>
                    <a:pt x="9" y="30"/>
                  </a:lnTo>
                  <a:lnTo>
                    <a:pt x="9" y="30"/>
                  </a:lnTo>
                  <a:lnTo>
                    <a:pt x="7" y="30"/>
                  </a:lnTo>
                  <a:lnTo>
                    <a:pt x="7" y="30"/>
                  </a:lnTo>
                  <a:lnTo>
                    <a:pt x="7" y="28"/>
                  </a:lnTo>
                  <a:lnTo>
                    <a:pt x="7" y="28"/>
                  </a:lnTo>
                  <a:lnTo>
                    <a:pt x="6" y="26"/>
                  </a:lnTo>
                  <a:lnTo>
                    <a:pt x="6" y="26"/>
                  </a:lnTo>
                  <a:lnTo>
                    <a:pt x="6" y="24"/>
                  </a:lnTo>
                  <a:lnTo>
                    <a:pt x="6" y="22"/>
                  </a:lnTo>
                  <a:lnTo>
                    <a:pt x="6" y="22"/>
                  </a:lnTo>
                  <a:lnTo>
                    <a:pt x="6" y="22"/>
                  </a:lnTo>
                  <a:lnTo>
                    <a:pt x="6" y="22"/>
                  </a:lnTo>
                  <a:lnTo>
                    <a:pt x="6" y="20"/>
                  </a:lnTo>
                  <a:lnTo>
                    <a:pt x="6" y="20"/>
                  </a:lnTo>
                  <a:lnTo>
                    <a:pt x="7" y="20"/>
                  </a:lnTo>
                  <a:lnTo>
                    <a:pt x="7" y="20"/>
                  </a:lnTo>
                  <a:lnTo>
                    <a:pt x="7" y="20"/>
                  </a:lnTo>
                  <a:lnTo>
                    <a:pt x="7" y="19"/>
                  </a:lnTo>
                  <a:lnTo>
                    <a:pt x="9" y="19"/>
                  </a:lnTo>
                  <a:lnTo>
                    <a:pt x="9" y="19"/>
                  </a:lnTo>
                  <a:lnTo>
                    <a:pt x="9" y="19"/>
                  </a:lnTo>
                  <a:lnTo>
                    <a:pt x="9" y="19"/>
                  </a:lnTo>
                  <a:lnTo>
                    <a:pt x="9" y="19"/>
                  </a:lnTo>
                  <a:lnTo>
                    <a:pt x="9" y="19"/>
                  </a:lnTo>
                  <a:lnTo>
                    <a:pt x="9" y="19"/>
                  </a:lnTo>
                  <a:lnTo>
                    <a:pt x="9" y="19"/>
                  </a:lnTo>
                  <a:lnTo>
                    <a:pt x="6" y="19"/>
                  </a:lnTo>
                  <a:lnTo>
                    <a:pt x="6" y="19"/>
                  </a:lnTo>
                  <a:lnTo>
                    <a:pt x="4" y="19"/>
                  </a:lnTo>
                  <a:lnTo>
                    <a:pt x="4" y="19"/>
                  </a:lnTo>
                  <a:lnTo>
                    <a:pt x="4" y="20"/>
                  </a:lnTo>
                  <a:lnTo>
                    <a:pt x="4" y="20"/>
                  </a:lnTo>
                  <a:lnTo>
                    <a:pt x="2" y="20"/>
                  </a:lnTo>
                  <a:lnTo>
                    <a:pt x="2" y="20"/>
                  </a:lnTo>
                  <a:lnTo>
                    <a:pt x="2" y="20"/>
                  </a:lnTo>
                  <a:lnTo>
                    <a:pt x="2" y="20"/>
                  </a:lnTo>
                  <a:lnTo>
                    <a:pt x="0" y="19"/>
                  </a:lnTo>
                  <a:lnTo>
                    <a:pt x="0" y="19"/>
                  </a:lnTo>
                  <a:lnTo>
                    <a:pt x="0" y="19"/>
                  </a:lnTo>
                  <a:lnTo>
                    <a:pt x="2" y="19"/>
                  </a:lnTo>
                  <a:lnTo>
                    <a:pt x="2" y="19"/>
                  </a:lnTo>
                  <a:lnTo>
                    <a:pt x="2" y="19"/>
                  </a:lnTo>
                  <a:lnTo>
                    <a:pt x="4" y="19"/>
                  </a:lnTo>
                  <a:lnTo>
                    <a:pt x="4" y="17"/>
                  </a:lnTo>
                  <a:lnTo>
                    <a:pt x="4" y="17"/>
                  </a:lnTo>
                  <a:lnTo>
                    <a:pt x="4" y="17"/>
                  </a:lnTo>
                  <a:lnTo>
                    <a:pt x="4" y="15"/>
                  </a:lnTo>
                  <a:lnTo>
                    <a:pt x="4" y="15"/>
                  </a:lnTo>
                  <a:lnTo>
                    <a:pt x="4" y="15"/>
                  </a:lnTo>
                  <a:lnTo>
                    <a:pt x="4" y="15"/>
                  </a:lnTo>
                  <a:lnTo>
                    <a:pt x="6" y="15"/>
                  </a:lnTo>
                  <a:lnTo>
                    <a:pt x="6" y="15"/>
                  </a:lnTo>
                  <a:lnTo>
                    <a:pt x="7" y="15"/>
                  </a:lnTo>
                  <a:lnTo>
                    <a:pt x="7" y="15"/>
                  </a:lnTo>
                  <a:lnTo>
                    <a:pt x="7" y="15"/>
                  </a:lnTo>
                  <a:lnTo>
                    <a:pt x="9" y="15"/>
                  </a:lnTo>
                  <a:lnTo>
                    <a:pt x="9" y="15"/>
                  </a:lnTo>
                  <a:lnTo>
                    <a:pt x="11" y="15"/>
                  </a:lnTo>
                  <a:lnTo>
                    <a:pt x="11" y="15"/>
                  </a:lnTo>
                  <a:lnTo>
                    <a:pt x="11" y="15"/>
                  </a:lnTo>
                  <a:lnTo>
                    <a:pt x="11" y="15"/>
                  </a:lnTo>
                  <a:lnTo>
                    <a:pt x="11" y="15"/>
                  </a:lnTo>
                  <a:lnTo>
                    <a:pt x="11" y="13"/>
                  </a:lnTo>
                  <a:lnTo>
                    <a:pt x="13" y="11"/>
                  </a:lnTo>
                  <a:lnTo>
                    <a:pt x="13" y="11"/>
                  </a:lnTo>
                  <a:lnTo>
                    <a:pt x="13" y="11"/>
                  </a:lnTo>
                  <a:lnTo>
                    <a:pt x="13" y="11"/>
                  </a:lnTo>
                  <a:lnTo>
                    <a:pt x="15" y="11"/>
                  </a:lnTo>
                  <a:lnTo>
                    <a:pt x="17" y="10"/>
                  </a:lnTo>
                  <a:lnTo>
                    <a:pt x="18" y="10"/>
                  </a:lnTo>
                  <a:lnTo>
                    <a:pt x="18" y="10"/>
                  </a:lnTo>
                  <a:lnTo>
                    <a:pt x="20" y="10"/>
                  </a:lnTo>
                  <a:lnTo>
                    <a:pt x="20" y="8"/>
                  </a:lnTo>
                  <a:lnTo>
                    <a:pt x="20" y="8"/>
                  </a:lnTo>
                  <a:lnTo>
                    <a:pt x="22" y="8"/>
                  </a:lnTo>
                  <a:lnTo>
                    <a:pt x="22" y="8"/>
                  </a:lnTo>
                  <a:lnTo>
                    <a:pt x="22" y="8"/>
                  </a:lnTo>
                  <a:lnTo>
                    <a:pt x="22" y="8"/>
                  </a:lnTo>
                  <a:lnTo>
                    <a:pt x="24" y="8"/>
                  </a:lnTo>
                  <a:lnTo>
                    <a:pt x="26" y="6"/>
                  </a:lnTo>
                  <a:lnTo>
                    <a:pt x="28" y="6"/>
                  </a:lnTo>
                  <a:lnTo>
                    <a:pt x="29" y="4"/>
                  </a:lnTo>
                  <a:lnTo>
                    <a:pt x="29" y="4"/>
                  </a:lnTo>
                  <a:lnTo>
                    <a:pt x="29" y="4"/>
                  </a:lnTo>
                  <a:lnTo>
                    <a:pt x="31" y="2"/>
                  </a:lnTo>
                  <a:lnTo>
                    <a:pt x="31" y="2"/>
                  </a:lnTo>
                  <a:lnTo>
                    <a:pt x="33" y="2"/>
                  </a:lnTo>
                  <a:lnTo>
                    <a:pt x="35" y="2"/>
                  </a:lnTo>
                  <a:lnTo>
                    <a:pt x="35" y="2"/>
                  </a:lnTo>
                  <a:lnTo>
                    <a:pt x="37" y="2"/>
                  </a:lnTo>
                  <a:lnTo>
                    <a:pt x="37" y="2"/>
                  </a:lnTo>
                  <a:lnTo>
                    <a:pt x="37" y="2"/>
                  </a:lnTo>
                  <a:lnTo>
                    <a:pt x="37" y="2"/>
                  </a:lnTo>
                  <a:lnTo>
                    <a:pt x="40" y="2"/>
                  </a:lnTo>
                  <a:lnTo>
                    <a:pt x="40" y="2"/>
                  </a:lnTo>
                  <a:lnTo>
                    <a:pt x="42" y="2"/>
                  </a:lnTo>
                  <a:lnTo>
                    <a:pt x="44" y="2"/>
                  </a:lnTo>
                  <a:lnTo>
                    <a:pt x="44" y="2"/>
                  </a:lnTo>
                  <a:lnTo>
                    <a:pt x="46" y="0"/>
                  </a:lnTo>
                  <a:lnTo>
                    <a:pt x="48" y="0"/>
                  </a:lnTo>
                  <a:lnTo>
                    <a:pt x="49" y="0"/>
                  </a:lnTo>
                  <a:lnTo>
                    <a:pt x="51" y="0"/>
                  </a:lnTo>
                  <a:lnTo>
                    <a:pt x="53" y="0"/>
                  </a:lnTo>
                  <a:lnTo>
                    <a:pt x="53" y="0"/>
                  </a:lnTo>
                  <a:lnTo>
                    <a:pt x="53" y="0"/>
                  </a:lnTo>
                  <a:lnTo>
                    <a:pt x="55" y="0"/>
                  </a:lnTo>
                  <a:close/>
                </a:path>
              </a:pathLst>
            </a:custGeom>
            <a:grpFill/>
            <a:ln w="3175" cap="rnd" cmpd="sng">
              <a:solidFill>
                <a:schemeClr val="bg1"/>
              </a:solidFill>
              <a:prstDash val="solid"/>
              <a:round/>
              <a:headEnd type="none" w="med" len="med"/>
              <a:tailEnd type="none" w="med" len="med"/>
            </a:ln>
            <a:effectLst/>
          </p:spPr>
          <p:txBody>
            <a:bodyPr/>
            <a:lstStyle/>
            <a:p>
              <a:endParaRPr lang="en-US" dirty="0">
                <a:solidFill>
                  <a:srgbClr val="000000"/>
                </a:solidFill>
              </a:endParaRPr>
            </a:p>
          </p:txBody>
        </p:sp>
        <p:sp>
          <p:nvSpPr>
            <p:cNvPr id="187" name="Freeform 186"/>
            <p:cNvSpPr>
              <a:spLocks noEditPoints="1"/>
            </p:cNvSpPr>
            <p:nvPr/>
          </p:nvSpPr>
          <p:spPr bwMode="auto">
            <a:xfrm>
              <a:off x="7137965" y="3373684"/>
              <a:ext cx="65060" cy="14458"/>
            </a:xfrm>
            <a:custGeom>
              <a:avLst/>
              <a:gdLst>
                <a:gd name="T0" fmla="*/ 1 w 36"/>
                <a:gd name="T1" fmla="*/ 8 h 8"/>
                <a:gd name="T2" fmla="*/ 1 w 36"/>
                <a:gd name="T3" fmla="*/ 8 h 8"/>
                <a:gd name="T4" fmla="*/ 1 w 36"/>
                <a:gd name="T5" fmla="*/ 8 h 8"/>
                <a:gd name="T6" fmla="*/ 1 w 36"/>
                <a:gd name="T7" fmla="*/ 8 h 8"/>
                <a:gd name="T8" fmla="*/ 1 w 36"/>
                <a:gd name="T9" fmla="*/ 8 h 8"/>
                <a:gd name="T10" fmla="*/ 1 w 36"/>
                <a:gd name="T11" fmla="*/ 8 h 8"/>
                <a:gd name="T12" fmla="*/ 1 w 36"/>
                <a:gd name="T13" fmla="*/ 8 h 8"/>
                <a:gd name="T14" fmla="*/ 1 w 36"/>
                <a:gd name="T15" fmla="*/ 8 h 8"/>
                <a:gd name="T16" fmla="*/ 1 w 36"/>
                <a:gd name="T17" fmla="*/ 8 h 8"/>
                <a:gd name="T18" fmla="*/ 1 w 36"/>
                <a:gd name="T19" fmla="*/ 8 h 8"/>
                <a:gd name="T20" fmla="*/ 0 w 36"/>
                <a:gd name="T21" fmla="*/ 8 h 8"/>
                <a:gd name="T22" fmla="*/ 0 w 36"/>
                <a:gd name="T23" fmla="*/ 8 h 8"/>
                <a:gd name="T24" fmla="*/ 0 w 36"/>
                <a:gd name="T25" fmla="*/ 8 h 8"/>
                <a:gd name="T26" fmla="*/ 0 w 36"/>
                <a:gd name="T27" fmla="*/ 8 h 8"/>
                <a:gd name="T28" fmla="*/ 0 w 36"/>
                <a:gd name="T29" fmla="*/ 8 h 8"/>
                <a:gd name="T30" fmla="*/ 1 w 36"/>
                <a:gd name="T31" fmla="*/ 8 h 8"/>
                <a:gd name="T32" fmla="*/ 1 w 36"/>
                <a:gd name="T33" fmla="*/ 8 h 8"/>
                <a:gd name="T34" fmla="*/ 0 w 36"/>
                <a:gd name="T35" fmla="*/ 6 h 8"/>
                <a:gd name="T36" fmla="*/ 0 w 36"/>
                <a:gd name="T37" fmla="*/ 6 h 8"/>
                <a:gd name="T38" fmla="*/ 0 w 36"/>
                <a:gd name="T39" fmla="*/ 6 h 8"/>
                <a:gd name="T40" fmla="*/ 0 w 36"/>
                <a:gd name="T41" fmla="*/ 6 h 8"/>
                <a:gd name="T42" fmla="*/ 0 w 36"/>
                <a:gd name="T43" fmla="*/ 6 h 8"/>
                <a:gd name="T44" fmla="*/ 1 w 36"/>
                <a:gd name="T45" fmla="*/ 6 h 8"/>
                <a:gd name="T46" fmla="*/ 1 w 36"/>
                <a:gd name="T47" fmla="*/ 6 h 8"/>
                <a:gd name="T48" fmla="*/ 1 w 36"/>
                <a:gd name="T49" fmla="*/ 6 h 8"/>
                <a:gd name="T50" fmla="*/ 1 w 36"/>
                <a:gd name="T51" fmla="*/ 6 h 8"/>
                <a:gd name="T52" fmla="*/ 1 w 36"/>
                <a:gd name="T53" fmla="*/ 6 h 8"/>
                <a:gd name="T54" fmla="*/ 36 w 36"/>
                <a:gd name="T55" fmla="*/ 0 h 8"/>
                <a:gd name="T56" fmla="*/ 36 w 36"/>
                <a:gd name="T57" fmla="*/ 0 h 8"/>
                <a:gd name="T58" fmla="*/ 36 w 36"/>
                <a:gd name="T59" fmla="*/ 0 h 8"/>
                <a:gd name="T60" fmla="*/ 36 w 36"/>
                <a:gd name="T6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6" h="8">
                  <a:moveTo>
                    <a:pt x="1" y="8"/>
                  </a:moveTo>
                  <a:lnTo>
                    <a:pt x="1" y="8"/>
                  </a:lnTo>
                  <a:lnTo>
                    <a:pt x="1" y="8"/>
                  </a:lnTo>
                  <a:lnTo>
                    <a:pt x="1" y="8"/>
                  </a:lnTo>
                  <a:lnTo>
                    <a:pt x="1" y="8"/>
                  </a:lnTo>
                  <a:lnTo>
                    <a:pt x="1" y="8"/>
                  </a:lnTo>
                  <a:lnTo>
                    <a:pt x="1" y="8"/>
                  </a:lnTo>
                  <a:lnTo>
                    <a:pt x="1" y="8"/>
                  </a:lnTo>
                  <a:lnTo>
                    <a:pt x="1" y="8"/>
                  </a:lnTo>
                  <a:close/>
                  <a:moveTo>
                    <a:pt x="1" y="8"/>
                  </a:moveTo>
                  <a:lnTo>
                    <a:pt x="0" y="8"/>
                  </a:lnTo>
                  <a:lnTo>
                    <a:pt x="0" y="8"/>
                  </a:lnTo>
                  <a:lnTo>
                    <a:pt x="0" y="8"/>
                  </a:lnTo>
                  <a:lnTo>
                    <a:pt x="0" y="8"/>
                  </a:lnTo>
                  <a:lnTo>
                    <a:pt x="0" y="8"/>
                  </a:lnTo>
                  <a:lnTo>
                    <a:pt x="1" y="8"/>
                  </a:lnTo>
                  <a:lnTo>
                    <a:pt x="1" y="8"/>
                  </a:lnTo>
                  <a:close/>
                  <a:moveTo>
                    <a:pt x="0" y="6"/>
                  </a:moveTo>
                  <a:lnTo>
                    <a:pt x="0" y="6"/>
                  </a:lnTo>
                  <a:lnTo>
                    <a:pt x="0" y="6"/>
                  </a:lnTo>
                  <a:lnTo>
                    <a:pt x="0" y="6"/>
                  </a:lnTo>
                  <a:lnTo>
                    <a:pt x="0" y="6"/>
                  </a:lnTo>
                  <a:close/>
                  <a:moveTo>
                    <a:pt x="1" y="6"/>
                  </a:moveTo>
                  <a:lnTo>
                    <a:pt x="1" y="6"/>
                  </a:lnTo>
                  <a:lnTo>
                    <a:pt x="1" y="6"/>
                  </a:lnTo>
                  <a:lnTo>
                    <a:pt x="1" y="6"/>
                  </a:lnTo>
                  <a:lnTo>
                    <a:pt x="1" y="6"/>
                  </a:lnTo>
                  <a:close/>
                  <a:moveTo>
                    <a:pt x="36" y="0"/>
                  </a:moveTo>
                  <a:lnTo>
                    <a:pt x="36" y="0"/>
                  </a:lnTo>
                  <a:lnTo>
                    <a:pt x="36" y="0"/>
                  </a:lnTo>
                  <a:lnTo>
                    <a:pt x="36" y="0"/>
                  </a:lnTo>
                  <a:close/>
                </a:path>
              </a:pathLst>
            </a:custGeom>
            <a:grpFill/>
            <a:ln w="3175" cap="rnd" cmpd="sng">
              <a:solidFill>
                <a:schemeClr val="bg1"/>
              </a:solidFill>
              <a:prstDash val="solid"/>
              <a:round/>
              <a:headEnd type="none" w="med" len="med"/>
              <a:tailEnd type="none" w="med" len="med"/>
            </a:ln>
            <a:effectLst/>
          </p:spPr>
          <p:txBody>
            <a:bodyPr/>
            <a:lstStyle/>
            <a:p>
              <a:endParaRPr lang="en-US" dirty="0">
                <a:solidFill>
                  <a:srgbClr val="000000"/>
                </a:solidFill>
              </a:endParaRPr>
            </a:p>
          </p:txBody>
        </p:sp>
        <p:sp>
          <p:nvSpPr>
            <p:cNvPr id="188" name="Freeform 187"/>
            <p:cNvSpPr>
              <a:spLocks noEditPoints="1"/>
            </p:cNvSpPr>
            <p:nvPr/>
          </p:nvSpPr>
          <p:spPr bwMode="auto">
            <a:xfrm>
              <a:off x="7134350" y="3373684"/>
              <a:ext cx="12651" cy="14458"/>
            </a:xfrm>
            <a:custGeom>
              <a:avLst/>
              <a:gdLst>
                <a:gd name="T0" fmla="*/ 2 w 7"/>
                <a:gd name="T1" fmla="*/ 8 h 8"/>
                <a:gd name="T2" fmla="*/ 0 w 7"/>
                <a:gd name="T3" fmla="*/ 8 h 8"/>
                <a:gd name="T4" fmla="*/ 0 w 7"/>
                <a:gd name="T5" fmla="*/ 8 h 8"/>
                <a:gd name="T6" fmla="*/ 0 w 7"/>
                <a:gd name="T7" fmla="*/ 8 h 8"/>
                <a:gd name="T8" fmla="*/ 0 w 7"/>
                <a:gd name="T9" fmla="*/ 8 h 8"/>
                <a:gd name="T10" fmla="*/ 0 w 7"/>
                <a:gd name="T11" fmla="*/ 8 h 8"/>
                <a:gd name="T12" fmla="*/ 0 w 7"/>
                <a:gd name="T13" fmla="*/ 8 h 8"/>
                <a:gd name="T14" fmla="*/ 0 w 7"/>
                <a:gd name="T15" fmla="*/ 8 h 8"/>
                <a:gd name="T16" fmla="*/ 0 w 7"/>
                <a:gd name="T17" fmla="*/ 8 h 8"/>
                <a:gd name="T18" fmla="*/ 0 w 7"/>
                <a:gd name="T19" fmla="*/ 8 h 8"/>
                <a:gd name="T20" fmla="*/ 0 w 7"/>
                <a:gd name="T21" fmla="*/ 8 h 8"/>
                <a:gd name="T22" fmla="*/ 0 w 7"/>
                <a:gd name="T23" fmla="*/ 6 h 8"/>
                <a:gd name="T24" fmla="*/ 0 w 7"/>
                <a:gd name="T25" fmla="*/ 6 h 8"/>
                <a:gd name="T26" fmla="*/ 0 w 7"/>
                <a:gd name="T27" fmla="*/ 6 h 8"/>
                <a:gd name="T28" fmla="*/ 0 w 7"/>
                <a:gd name="T29" fmla="*/ 8 h 8"/>
                <a:gd name="T30" fmla="*/ 2 w 7"/>
                <a:gd name="T31" fmla="*/ 8 h 8"/>
                <a:gd name="T32" fmla="*/ 2 w 7"/>
                <a:gd name="T33" fmla="*/ 8 h 8"/>
                <a:gd name="T34" fmla="*/ 7 w 7"/>
                <a:gd name="T35" fmla="*/ 0 h 8"/>
                <a:gd name="T36" fmla="*/ 7 w 7"/>
                <a:gd name="T37" fmla="*/ 0 h 8"/>
                <a:gd name="T38" fmla="*/ 7 w 7"/>
                <a:gd name="T39" fmla="*/ 0 h 8"/>
                <a:gd name="T40" fmla="*/ 7 w 7"/>
                <a:gd name="T41" fmla="*/ 0 h 8"/>
                <a:gd name="T42" fmla="*/ 7 w 7"/>
                <a:gd name="T43" fmla="*/ 0 h 8"/>
                <a:gd name="T44" fmla="*/ 7 w 7"/>
                <a:gd name="T45" fmla="*/ 0 h 8"/>
                <a:gd name="T46" fmla="*/ 7 w 7"/>
                <a:gd name="T47" fmla="*/ 0 h 8"/>
                <a:gd name="T48" fmla="*/ 7 w 7"/>
                <a:gd name="T49" fmla="*/ 0 h 8"/>
                <a:gd name="T50" fmla="*/ 7 w 7"/>
                <a:gd name="T51" fmla="*/ 0 h 8"/>
                <a:gd name="T52" fmla="*/ 7 w 7"/>
                <a:gd name="T5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 h="8">
                  <a:moveTo>
                    <a:pt x="2" y="8"/>
                  </a:moveTo>
                  <a:lnTo>
                    <a:pt x="0" y="8"/>
                  </a:lnTo>
                  <a:lnTo>
                    <a:pt x="0" y="8"/>
                  </a:lnTo>
                  <a:lnTo>
                    <a:pt x="0" y="8"/>
                  </a:lnTo>
                  <a:lnTo>
                    <a:pt x="0" y="8"/>
                  </a:lnTo>
                  <a:lnTo>
                    <a:pt x="0" y="8"/>
                  </a:lnTo>
                  <a:lnTo>
                    <a:pt x="0" y="8"/>
                  </a:lnTo>
                  <a:lnTo>
                    <a:pt x="0" y="8"/>
                  </a:lnTo>
                  <a:lnTo>
                    <a:pt x="0" y="8"/>
                  </a:lnTo>
                  <a:lnTo>
                    <a:pt x="0" y="8"/>
                  </a:lnTo>
                  <a:lnTo>
                    <a:pt x="0" y="8"/>
                  </a:lnTo>
                  <a:lnTo>
                    <a:pt x="0" y="6"/>
                  </a:lnTo>
                  <a:lnTo>
                    <a:pt x="0" y="6"/>
                  </a:lnTo>
                  <a:lnTo>
                    <a:pt x="0" y="6"/>
                  </a:lnTo>
                  <a:lnTo>
                    <a:pt x="0" y="8"/>
                  </a:lnTo>
                  <a:lnTo>
                    <a:pt x="2" y="8"/>
                  </a:lnTo>
                  <a:lnTo>
                    <a:pt x="2" y="8"/>
                  </a:lnTo>
                  <a:close/>
                  <a:moveTo>
                    <a:pt x="7" y="0"/>
                  </a:moveTo>
                  <a:lnTo>
                    <a:pt x="7" y="0"/>
                  </a:lnTo>
                  <a:lnTo>
                    <a:pt x="7" y="0"/>
                  </a:lnTo>
                  <a:lnTo>
                    <a:pt x="7" y="0"/>
                  </a:lnTo>
                  <a:lnTo>
                    <a:pt x="7" y="0"/>
                  </a:lnTo>
                  <a:lnTo>
                    <a:pt x="7" y="0"/>
                  </a:lnTo>
                  <a:lnTo>
                    <a:pt x="7" y="0"/>
                  </a:lnTo>
                  <a:lnTo>
                    <a:pt x="7" y="0"/>
                  </a:lnTo>
                  <a:lnTo>
                    <a:pt x="7" y="0"/>
                  </a:lnTo>
                  <a:lnTo>
                    <a:pt x="7" y="0"/>
                  </a:lnTo>
                  <a:close/>
                </a:path>
              </a:pathLst>
            </a:custGeom>
            <a:grpFill/>
            <a:ln w="3175" cap="rnd" cmpd="sng">
              <a:solidFill>
                <a:schemeClr val="bg1"/>
              </a:solidFill>
              <a:prstDash val="solid"/>
              <a:round/>
              <a:headEnd type="none" w="med" len="med"/>
              <a:tailEnd type="none" w="med" len="med"/>
            </a:ln>
            <a:effectLst/>
          </p:spPr>
          <p:txBody>
            <a:bodyPr/>
            <a:lstStyle/>
            <a:p>
              <a:endParaRPr lang="en-US" dirty="0">
                <a:solidFill>
                  <a:srgbClr val="000000"/>
                </a:solidFill>
              </a:endParaRPr>
            </a:p>
          </p:txBody>
        </p:sp>
        <p:sp>
          <p:nvSpPr>
            <p:cNvPr id="189" name="Freeform 188"/>
            <p:cNvSpPr>
              <a:spLocks/>
            </p:cNvSpPr>
            <p:nvPr/>
          </p:nvSpPr>
          <p:spPr bwMode="auto">
            <a:xfrm>
              <a:off x="6387969" y="4494159"/>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close/>
                </a:path>
              </a:pathLst>
            </a:custGeom>
            <a:grpFill/>
            <a:ln w="3175" cap="rnd" cmpd="sng">
              <a:solidFill>
                <a:schemeClr val="bg1"/>
              </a:solidFill>
              <a:prstDash val="solid"/>
              <a:round/>
              <a:headEnd type="none" w="med" len="med"/>
              <a:tailEnd type="none" w="med" len="med"/>
            </a:ln>
            <a:effectLst/>
          </p:spPr>
          <p:txBody>
            <a:bodyPr/>
            <a:lstStyle/>
            <a:p>
              <a:endParaRPr lang="en-US" dirty="0">
                <a:solidFill>
                  <a:srgbClr val="000000"/>
                </a:solidFill>
              </a:endParaRPr>
            </a:p>
          </p:txBody>
        </p:sp>
      </p:grpSp>
    </p:spTree>
    <p:extLst>
      <p:ext uri="{BB962C8B-B14F-4D97-AF65-F5344CB8AC3E}">
        <p14:creationId xmlns:p14="http://schemas.microsoft.com/office/powerpoint/2010/main" val="45995653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5760" y="295683"/>
            <a:ext cx="8412480" cy="469492"/>
          </a:xfrm>
        </p:spPr>
        <p:txBody>
          <a:bodyPr/>
          <a:lstStyle/>
          <a:p>
            <a:r>
              <a:rPr lang="en-US" dirty="0" smtClean="0"/>
              <a:t>To track the causes of childhood mortality, we are focused on three objectives</a:t>
            </a:r>
            <a:endParaRPr lang="en-US" dirty="0"/>
          </a:p>
        </p:txBody>
      </p:sp>
      <p:grpSp>
        <p:nvGrpSpPr>
          <p:cNvPr id="39" name="Group 38"/>
          <p:cNvGrpSpPr/>
          <p:nvPr/>
        </p:nvGrpSpPr>
        <p:grpSpPr>
          <a:xfrm>
            <a:off x="4836191" y="2210538"/>
            <a:ext cx="2746534" cy="2913036"/>
            <a:chOff x="3444634" y="1960610"/>
            <a:chExt cx="2167791" cy="2178916"/>
          </a:xfrm>
        </p:grpSpPr>
        <p:sp>
          <p:nvSpPr>
            <p:cNvPr id="40" name="Hexagon 39"/>
            <p:cNvSpPr/>
            <p:nvPr/>
          </p:nvSpPr>
          <p:spPr bwMode="gray">
            <a:xfrm>
              <a:off x="4120716" y="2698505"/>
              <a:ext cx="815627" cy="703126"/>
            </a:xfrm>
            <a:prstGeom prst="hexagon">
              <a:avLst/>
            </a:prstGeom>
            <a:solidFill>
              <a:srgbClr val="00A1DE"/>
            </a:solidFill>
            <a:ln w="9525" cap="flat" cmpd="sng" algn="ctr">
              <a:noFill/>
              <a:prstDash val="solid"/>
            </a:ln>
            <a:effectLst/>
          </p:spPr>
          <p:txBody>
            <a:bodyPr lIns="68580" tIns="68580" rIns="68580" bIns="68580"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sz="900" b="1" dirty="0">
                <a:solidFill>
                  <a:srgbClr val="BDD203"/>
                </a:solidFill>
                <a:cs typeface="Arial" pitchFamily="34" charset="0"/>
              </a:endParaRPr>
            </a:p>
          </p:txBody>
        </p:sp>
        <p:sp>
          <p:nvSpPr>
            <p:cNvPr id="41" name="Hexagon 40"/>
            <p:cNvSpPr/>
            <p:nvPr/>
          </p:nvSpPr>
          <p:spPr bwMode="gray">
            <a:xfrm>
              <a:off x="4120716" y="1960610"/>
              <a:ext cx="815627" cy="703126"/>
            </a:xfrm>
            <a:prstGeom prst="hexagon">
              <a:avLst/>
            </a:prstGeom>
            <a:solidFill>
              <a:srgbClr val="8C8C8C"/>
            </a:solidFill>
            <a:ln w="9525" cap="flat" cmpd="sng" algn="ctr">
              <a:noFill/>
              <a:prstDash val="solid"/>
            </a:ln>
            <a:effectLst/>
          </p:spPr>
          <p:txBody>
            <a:bodyPr lIns="68580" tIns="68580" rIns="68580" bIns="68580"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sz="900" b="1" dirty="0">
                <a:solidFill>
                  <a:srgbClr val="BDD203"/>
                </a:solidFill>
              </a:endParaRPr>
            </a:p>
          </p:txBody>
        </p:sp>
        <p:sp>
          <p:nvSpPr>
            <p:cNvPr id="42" name="Hexagon 41"/>
            <p:cNvSpPr/>
            <p:nvPr/>
          </p:nvSpPr>
          <p:spPr bwMode="gray">
            <a:xfrm>
              <a:off x="4120716" y="3436400"/>
              <a:ext cx="815627" cy="703126"/>
            </a:xfrm>
            <a:prstGeom prst="hexagon">
              <a:avLst/>
            </a:prstGeom>
            <a:solidFill>
              <a:srgbClr val="8C8C8C"/>
            </a:solidFill>
            <a:ln w="9525" cap="flat" cmpd="sng" algn="ctr">
              <a:noFill/>
              <a:prstDash val="solid"/>
            </a:ln>
            <a:effectLst/>
          </p:spPr>
          <p:txBody>
            <a:bodyPr lIns="68580" tIns="68580" rIns="68580" bIns="68580"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sz="900" b="1" dirty="0">
                <a:solidFill>
                  <a:srgbClr val="BDD203"/>
                </a:solidFill>
                <a:cs typeface="Arial" pitchFamily="34" charset="0"/>
              </a:endParaRPr>
            </a:p>
          </p:txBody>
        </p:sp>
        <p:sp>
          <p:nvSpPr>
            <p:cNvPr id="43" name="Hexagon 42"/>
            <p:cNvSpPr/>
            <p:nvPr/>
          </p:nvSpPr>
          <p:spPr bwMode="gray">
            <a:xfrm>
              <a:off x="4796798" y="3065521"/>
              <a:ext cx="815627" cy="703126"/>
            </a:xfrm>
            <a:prstGeom prst="hexagon">
              <a:avLst/>
            </a:prstGeom>
            <a:solidFill>
              <a:srgbClr val="8C8C8C"/>
            </a:solidFill>
            <a:ln w="9525" cap="flat" cmpd="sng" algn="ctr">
              <a:noFill/>
              <a:prstDash val="solid"/>
            </a:ln>
            <a:effectLst/>
          </p:spPr>
          <p:txBody>
            <a:bodyPr lIns="68580" tIns="68580" rIns="68580" bIns="68580"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sz="900" b="1" dirty="0">
                <a:solidFill>
                  <a:srgbClr val="BDD203"/>
                </a:solidFill>
                <a:cs typeface="Arial" pitchFamily="34" charset="0"/>
              </a:endParaRPr>
            </a:p>
          </p:txBody>
        </p:sp>
        <p:sp>
          <p:nvSpPr>
            <p:cNvPr id="44" name="Hexagon 43"/>
            <p:cNvSpPr/>
            <p:nvPr/>
          </p:nvSpPr>
          <p:spPr bwMode="gray">
            <a:xfrm>
              <a:off x="4796798" y="2331489"/>
              <a:ext cx="815627" cy="703126"/>
            </a:xfrm>
            <a:prstGeom prst="hexagon">
              <a:avLst/>
            </a:prstGeom>
            <a:solidFill>
              <a:srgbClr val="8C8C8C"/>
            </a:solidFill>
            <a:ln w="9525" cap="flat" cmpd="sng" algn="ctr">
              <a:noFill/>
              <a:prstDash val="solid"/>
            </a:ln>
            <a:effectLst/>
          </p:spPr>
          <p:txBody>
            <a:bodyPr lIns="68580" tIns="68580" rIns="68580" bIns="68580"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sz="900" b="1" dirty="0">
                <a:solidFill>
                  <a:srgbClr val="BDD203"/>
                </a:solidFill>
                <a:cs typeface="Arial" pitchFamily="34" charset="0"/>
              </a:endParaRPr>
            </a:p>
          </p:txBody>
        </p:sp>
        <p:sp>
          <p:nvSpPr>
            <p:cNvPr id="45" name="Hexagon 44"/>
            <p:cNvSpPr/>
            <p:nvPr/>
          </p:nvSpPr>
          <p:spPr bwMode="gray">
            <a:xfrm>
              <a:off x="3444634" y="3065521"/>
              <a:ext cx="815627" cy="703126"/>
            </a:xfrm>
            <a:prstGeom prst="hexagon">
              <a:avLst/>
            </a:prstGeom>
            <a:solidFill>
              <a:srgbClr val="8C8C8C"/>
            </a:solidFill>
            <a:ln w="9525" cap="flat" cmpd="sng" algn="ctr">
              <a:noFill/>
              <a:prstDash val="solid"/>
            </a:ln>
            <a:effectLst/>
          </p:spPr>
          <p:txBody>
            <a:bodyPr lIns="68580" tIns="68580" rIns="68580" bIns="68580"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sz="900" b="1" dirty="0">
                <a:solidFill>
                  <a:srgbClr val="BDD203"/>
                </a:solidFill>
                <a:cs typeface="Arial" pitchFamily="34" charset="0"/>
              </a:endParaRPr>
            </a:p>
          </p:txBody>
        </p:sp>
        <p:sp>
          <p:nvSpPr>
            <p:cNvPr id="46" name="Hexagon 45"/>
            <p:cNvSpPr/>
            <p:nvPr/>
          </p:nvSpPr>
          <p:spPr bwMode="gray">
            <a:xfrm>
              <a:off x="3444634" y="2331489"/>
              <a:ext cx="815627" cy="703126"/>
            </a:xfrm>
            <a:prstGeom prst="hexagon">
              <a:avLst/>
            </a:prstGeom>
            <a:solidFill>
              <a:srgbClr val="8C8C8C"/>
            </a:solidFill>
            <a:ln w="9525" cap="flat" cmpd="sng" algn="ctr">
              <a:noFill/>
              <a:prstDash val="solid"/>
            </a:ln>
            <a:effectLst/>
          </p:spPr>
          <p:txBody>
            <a:bodyPr lIns="68580" tIns="68580" rIns="68580" bIns="68580"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sz="900" b="1" dirty="0">
                <a:solidFill>
                  <a:srgbClr val="BDD203"/>
                </a:solidFill>
                <a:cs typeface="Arial" pitchFamily="34" charset="0"/>
              </a:endParaRPr>
            </a:p>
          </p:txBody>
        </p:sp>
        <p:sp>
          <p:nvSpPr>
            <p:cNvPr id="47" name="Freeform 46"/>
            <p:cNvSpPr>
              <a:spLocks noChangeAspect="1" noEditPoints="1"/>
            </p:cNvSpPr>
            <p:nvPr/>
          </p:nvSpPr>
          <p:spPr bwMode="auto">
            <a:xfrm>
              <a:off x="4994146" y="2468966"/>
              <a:ext cx="402528" cy="428172"/>
            </a:xfrm>
            <a:custGeom>
              <a:avLst/>
              <a:gdLst>
                <a:gd name="T0" fmla="*/ 2438 w 3891"/>
                <a:gd name="T1" fmla="*/ 2193 h 4142"/>
                <a:gd name="T2" fmla="*/ 2284 w 3891"/>
                <a:gd name="T3" fmla="*/ 2280 h 4142"/>
                <a:gd name="T4" fmla="*/ 1859 w 3891"/>
                <a:gd name="T5" fmla="*/ 2412 h 4142"/>
                <a:gd name="T6" fmla="*/ 1824 w 3891"/>
                <a:gd name="T7" fmla="*/ 2246 h 4142"/>
                <a:gd name="T8" fmla="*/ 1605 w 3891"/>
                <a:gd name="T9" fmla="*/ 2028 h 4142"/>
                <a:gd name="T10" fmla="*/ 1417 w 3891"/>
                <a:gd name="T11" fmla="*/ 1999 h 4142"/>
                <a:gd name="T12" fmla="*/ 1571 w 3891"/>
                <a:gd name="T13" fmla="*/ 1569 h 4142"/>
                <a:gd name="T14" fmla="*/ 1658 w 3891"/>
                <a:gd name="T15" fmla="*/ 1414 h 4142"/>
                <a:gd name="T16" fmla="*/ 3891 w 3891"/>
                <a:gd name="T17" fmla="*/ 437 h 4142"/>
                <a:gd name="T18" fmla="*/ 3571 w 3891"/>
                <a:gd name="T19" fmla="*/ 988 h 4142"/>
                <a:gd name="T20" fmla="*/ 3268 w 3891"/>
                <a:gd name="T21" fmla="*/ 1686 h 4142"/>
                <a:gd name="T22" fmla="*/ 3414 w 3891"/>
                <a:gd name="T23" fmla="*/ 1873 h 4142"/>
                <a:gd name="T24" fmla="*/ 3514 w 3891"/>
                <a:gd name="T25" fmla="*/ 2091 h 4142"/>
                <a:gd name="T26" fmla="*/ 3563 w 3891"/>
                <a:gd name="T27" fmla="*/ 2333 h 4142"/>
                <a:gd name="T28" fmla="*/ 3551 w 3891"/>
                <a:gd name="T29" fmla="*/ 2592 h 4142"/>
                <a:gd name="T30" fmla="*/ 3480 w 3891"/>
                <a:gd name="T31" fmla="*/ 2835 h 4142"/>
                <a:gd name="T32" fmla="*/ 3354 w 3891"/>
                <a:gd name="T33" fmla="*/ 3050 h 4142"/>
                <a:gd name="T34" fmla="*/ 3182 w 3891"/>
                <a:gd name="T35" fmla="*/ 3227 h 4142"/>
                <a:gd name="T36" fmla="*/ 2972 w 3891"/>
                <a:gd name="T37" fmla="*/ 3362 h 4142"/>
                <a:gd name="T38" fmla="*/ 2981 w 3891"/>
                <a:gd name="T39" fmla="*/ 3539 h 4142"/>
                <a:gd name="T40" fmla="*/ 2928 w 3891"/>
                <a:gd name="T41" fmla="*/ 3718 h 4142"/>
                <a:gd name="T42" fmla="*/ 2822 w 3891"/>
                <a:gd name="T43" fmla="*/ 3868 h 4142"/>
                <a:gd name="T44" fmla="*/ 2878 w 3891"/>
                <a:gd name="T45" fmla="*/ 3933 h 4142"/>
                <a:gd name="T46" fmla="*/ 2887 w 3891"/>
                <a:gd name="T47" fmla="*/ 4022 h 4142"/>
                <a:gd name="T48" fmla="*/ 2845 w 3891"/>
                <a:gd name="T49" fmla="*/ 4098 h 4142"/>
                <a:gd name="T50" fmla="*/ 2770 w 3891"/>
                <a:gd name="T51" fmla="*/ 4139 h 4142"/>
                <a:gd name="T52" fmla="*/ 120 w 3891"/>
                <a:gd name="T53" fmla="*/ 4139 h 4142"/>
                <a:gd name="T54" fmla="*/ 43 w 3891"/>
                <a:gd name="T55" fmla="*/ 4098 h 4142"/>
                <a:gd name="T56" fmla="*/ 3 w 3891"/>
                <a:gd name="T57" fmla="*/ 4022 h 4142"/>
                <a:gd name="T58" fmla="*/ 11 w 3891"/>
                <a:gd name="T59" fmla="*/ 3933 h 4142"/>
                <a:gd name="T60" fmla="*/ 65 w 3891"/>
                <a:gd name="T61" fmla="*/ 3868 h 4142"/>
                <a:gd name="T62" fmla="*/ 150 w 3891"/>
                <a:gd name="T63" fmla="*/ 3841 h 4142"/>
                <a:gd name="T64" fmla="*/ 534 w 3891"/>
                <a:gd name="T65" fmla="*/ 3323 h 4142"/>
                <a:gd name="T66" fmla="*/ 415 w 3891"/>
                <a:gd name="T67" fmla="*/ 3191 h 4142"/>
                <a:gd name="T68" fmla="*/ 346 w 3891"/>
                <a:gd name="T69" fmla="*/ 3032 h 4142"/>
                <a:gd name="T70" fmla="*/ 329 w 3891"/>
                <a:gd name="T71" fmla="*/ 2864 h 4142"/>
                <a:gd name="T72" fmla="*/ 363 w 3891"/>
                <a:gd name="T73" fmla="*/ 2696 h 4142"/>
                <a:gd name="T74" fmla="*/ 449 w 3891"/>
                <a:gd name="T75" fmla="*/ 2544 h 4142"/>
                <a:gd name="T76" fmla="*/ 1231 w 3891"/>
                <a:gd name="T77" fmla="*/ 3323 h 4142"/>
                <a:gd name="T78" fmla="*/ 1084 w 3891"/>
                <a:gd name="T79" fmla="*/ 3408 h 4142"/>
                <a:gd name="T80" fmla="*/ 921 w 3891"/>
                <a:gd name="T81" fmla="*/ 3445 h 4142"/>
                <a:gd name="T82" fmla="*/ 812 w 3891"/>
                <a:gd name="T83" fmla="*/ 3841 h 4142"/>
                <a:gd name="T84" fmla="*/ 1935 w 3891"/>
                <a:gd name="T85" fmla="*/ 3751 h 4142"/>
                <a:gd name="T86" fmla="*/ 1874 w 3891"/>
                <a:gd name="T87" fmla="*/ 3591 h 4142"/>
                <a:gd name="T88" fmla="*/ 1866 w 3891"/>
                <a:gd name="T89" fmla="*/ 3408 h 4142"/>
                <a:gd name="T90" fmla="*/ 1920 w 3891"/>
                <a:gd name="T91" fmla="*/ 3226 h 4142"/>
                <a:gd name="T92" fmla="*/ 846 w 3891"/>
                <a:gd name="T93" fmla="*/ 1743 h 4142"/>
                <a:gd name="T94" fmla="*/ 2207 w 3891"/>
                <a:gd name="T95" fmla="*/ 2957 h 4142"/>
                <a:gd name="T96" fmla="*/ 2367 w 3891"/>
                <a:gd name="T97" fmla="*/ 2917 h 4142"/>
                <a:gd name="T98" fmla="*/ 2542 w 3891"/>
                <a:gd name="T99" fmla="*/ 2927 h 4142"/>
                <a:gd name="T100" fmla="*/ 2703 w 3891"/>
                <a:gd name="T101" fmla="*/ 2988 h 4142"/>
                <a:gd name="T102" fmla="*/ 2835 w 3891"/>
                <a:gd name="T103" fmla="*/ 3094 h 4142"/>
                <a:gd name="T104" fmla="*/ 3009 w 3891"/>
                <a:gd name="T105" fmla="*/ 2979 h 4142"/>
                <a:gd name="T106" fmla="*/ 3146 w 3891"/>
                <a:gd name="T107" fmla="*/ 2823 h 4142"/>
                <a:gd name="T108" fmla="*/ 3234 w 3891"/>
                <a:gd name="T109" fmla="*/ 2632 h 4142"/>
                <a:gd name="T110" fmla="*/ 3266 w 3891"/>
                <a:gd name="T111" fmla="*/ 2417 h 4142"/>
                <a:gd name="T112" fmla="*/ 3233 w 3891"/>
                <a:gd name="T113" fmla="*/ 2197 h 4142"/>
                <a:gd name="T114" fmla="*/ 3140 w 3891"/>
                <a:gd name="T115" fmla="*/ 2002 h 4142"/>
                <a:gd name="T116" fmla="*/ 2996 w 3891"/>
                <a:gd name="T117" fmla="*/ 1843 h 4142"/>
                <a:gd name="T118" fmla="*/ 2758 w 3891"/>
                <a:gd name="T119" fmla="*/ 175 h 4142"/>
                <a:gd name="T120" fmla="*/ 3252 w 3891"/>
                <a:gd name="T121" fmla="*/ 203 h 4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91" h="4142">
                  <a:moveTo>
                    <a:pt x="1699" y="1368"/>
                  </a:moveTo>
                  <a:lnTo>
                    <a:pt x="2484" y="2153"/>
                  </a:lnTo>
                  <a:lnTo>
                    <a:pt x="2438" y="2193"/>
                  </a:lnTo>
                  <a:lnTo>
                    <a:pt x="2389" y="2228"/>
                  </a:lnTo>
                  <a:lnTo>
                    <a:pt x="2338" y="2257"/>
                  </a:lnTo>
                  <a:lnTo>
                    <a:pt x="2284" y="2280"/>
                  </a:lnTo>
                  <a:lnTo>
                    <a:pt x="2227" y="2298"/>
                  </a:lnTo>
                  <a:lnTo>
                    <a:pt x="2151" y="2514"/>
                  </a:lnTo>
                  <a:lnTo>
                    <a:pt x="1859" y="2412"/>
                  </a:lnTo>
                  <a:lnTo>
                    <a:pt x="1906" y="2282"/>
                  </a:lnTo>
                  <a:lnTo>
                    <a:pt x="1864" y="2266"/>
                  </a:lnTo>
                  <a:lnTo>
                    <a:pt x="1824" y="2246"/>
                  </a:lnTo>
                  <a:lnTo>
                    <a:pt x="1686" y="2384"/>
                  </a:lnTo>
                  <a:lnTo>
                    <a:pt x="1467" y="2167"/>
                  </a:lnTo>
                  <a:lnTo>
                    <a:pt x="1605" y="2028"/>
                  </a:lnTo>
                  <a:lnTo>
                    <a:pt x="1585" y="1987"/>
                  </a:lnTo>
                  <a:lnTo>
                    <a:pt x="1569" y="1945"/>
                  </a:lnTo>
                  <a:lnTo>
                    <a:pt x="1417" y="1999"/>
                  </a:lnTo>
                  <a:lnTo>
                    <a:pt x="1316" y="1707"/>
                  </a:lnTo>
                  <a:lnTo>
                    <a:pt x="1553" y="1624"/>
                  </a:lnTo>
                  <a:lnTo>
                    <a:pt x="1571" y="1569"/>
                  </a:lnTo>
                  <a:lnTo>
                    <a:pt x="1594" y="1515"/>
                  </a:lnTo>
                  <a:lnTo>
                    <a:pt x="1623" y="1463"/>
                  </a:lnTo>
                  <a:lnTo>
                    <a:pt x="1658" y="1414"/>
                  </a:lnTo>
                  <a:lnTo>
                    <a:pt x="1699" y="1368"/>
                  </a:lnTo>
                  <a:close/>
                  <a:moveTo>
                    <a:pt x="3456" y="0"/>
                  </a:moveTo>
                  <a:lnTo>
                    <a:pt x="3891" y="437"/>
                  </a:lnTo>
                  <a:lnTo>
                    <a:pt x="3687" y="639"/>
                  </a:lnTo>
                  <a:lnTo>
                    <a:pt x="3804" y="756"/>
                  </a:lnTo>
                  <a:lnTo>
                    <a:pt x="3571" y="988"/>
                  </a:lnTo>
                  <a:lnTo>
                    <a:pt x="3717" y="1134"/>
                  </a:lnTo>
                  <a:lnTo>
                    <a:pt x="3211" y="1632"/>
                  </a:lnTo>
                  <a:lnTo>
                    <a:pt x="3268" y="1686"/>
                  </a:lnTo>
                  <a:lnTo>
                    <a:pt x="3321" y="1745"/>
                  </a:lnTo>
                  <a:lnTo>
                    <a:pt x="3370" y="1808"/>
                  </a:lnTo>
                  <a:lnTo>
                    <a:pt x="3414" y="1873"/>
                  </a:lnTo>
                  <a:lnTo>
                    <a:pt x="3453" y="1944"/>
                  </a:lnTo>
                  <a:lnTo>
                    <a:pt x="3486" y="2016"/>
                  </a:lnTo>
                  <a:lnTo>
                    <a:pt x="3514" y="2091"/>
                  </a:lnTo>
                  <a:lnTo>
                    <a:pt x="3536" y="2170"/>
                  </a:lnTo>
                  <a:lnTo>
                    <a:pt x="3553" y="2251"/>
                  </a:lnTo>
                  <a:lnTo>
                    <a:pt x="3563" y="2333"/>
                  </a:lnTo>
                  <a:lnTo>
                    <a:pt x="3566" y="2417"/>
                  </a:lnTo>
                  <a:lnTo>
                    <a:pt x="3563" y="2505"/>
                  </a:lnTo>
                  <a:lnTo>
                    <a:pt x="3551" y="2592"/>
                  </a:lnTo>
                  <a:lnTo>
                    <a:pt x="3534" y="2675"/>
                  </a:lnTo>
                  <a:lnTo>
                    <a:pt x="3510" y="2757"/>
                  </a:lnTo>
                  <a:lnTo>
                    <a:pt x="3480" y="2835"/>
                  </a:lnTo>
                  <a:lnTo>
                    <a:pt x="3443" y="2910"/>
                  </a:lnTo>
                  <a:lnTo>
                    <a:pt x="3401" y="2982"/>
                  </a:lnTo>
                  <a:lnTo>
                    <a:pt x="3354" y="3050"/>
                  </a:lnTo>
                  <a:lnTo>
                    <a:pt x="3301" y="3113"/>
                  </a:lnTo>
                  <a:lnTo>
                    <a:pt x="3244" y="3173"/>
                  </a:lnTo>
                  <a:lnTo>
                    <a:pt x="3182" y="3227"/>
                  </a:lnTo>
                  <a:lnTo>
                    <a:pt x="3116" y="3278"/>
                  </a:lnTo>
                  <a:lnTo>
                    <a:pt x="3046" y="3323"/>
                  </a:lnTo>
                  <a:lnTo>
                    <a:pt x="2972" y="3362"/>
                  </a:lnTo>
                  <a:lnTo>
                    <a:pt x="2981" y="3417"/>
                  </a:lnTo>
                  <a:lnTo>
                    <a:pt x="2984" y="3474"/>
                  </a:lnTo>
                  <a:lnTo>
                    <a:pt x="2981" y="3539"/>
                  </a:lnTo>
                  <a:lnTo>
                    <a:pt x="2970" y="3601"/>
                  </a:lnTo>
                  <a:lnTo>
                    <a:pt x="2952" y="3661"/>
                  </a:lnTo>
                  <a:lnTo>
                    <a:pt x="2928" y="3718"/>
                  </a:lnTo>
                  <a:lnTo>
                    <a:pt x="2898" y="3772"/>
                  </a:lnTo>
                  <a:lnTo>
                    <a:pt x="2863" y="3821"/>
                  </a:lnTo>
                  <a:lnTo>
                    <a:pt x="2822" y="3868"/>
                  </a:lnTo>
                  <a:lnTo>
                    <a:pt x="2845" y="3885"/>
                  </a:lnTo>
                  <a:lnTo>
                    <a:pt x="2864" y="3908"/>
                  </a:lnTo>
                  <a:lnTo>
                    <a:pt x="2878" y="3933"/>
                  </a:lnTo>
                  <a:lnTo>
                    <a:pt x="2887" y="3962"/>
                  </a:lnTo>
                  <a:lnTo>
                    <a:pt x="2889" y="3992"/>
                  </a:lnTo>
                  <a:lnTo>
                    <a:pt x="2887" y="4022"/>
                  </a:lnTo>
                  <a:lnTo>
                    <a:pt x="2878" y="4050"/>
                  </a:lnTo>
                  <a:lnTo>
                    <a:pt x="2864" y="4075"/>
                  </a:lnTo>
                  <a:lnTo>
                    <a:pt x="2845" y="4098"/>
                  </a:lnTo>
                  <a:lnTo>
                    <a:pt x="2824" y="4117"/>
                  </a:lnTo>
                  <a:lnTo>
                    <a:pt x="2798" y="4131"/>
                  </a:lnTo>
                  <a:lnTo>
                    <a:pt x="2770" y="4139"/>
                  </a:lnTo>
                  <a:lnTo>
                    <a:pt x="2739" y="4142"/>
                  </a:lnTo>
                  <a:lnTo>
                    <a:pt x="150" y="4142"/>
                  </a:lnTo>
                  <a:lnTo>
                    <a:pt x="120" y="4139"/>
                  </a:lnTo>
                  <a:lnTo>
                    <a:pt x="91" y="4131"/>
                  </a:lnTo>
                  <a:lnTo>
                    <a:pt x="65" y="4117"/>
                  </a:lnTo>
                  <a:lnTo>
                    <a:pt x="43" y="4098"/>
                  </a:lnTo>
                  <a:lnTo>
                    <a:pt x="25" y="4075"/>
                  </a:lnTo>
                  <a:lnTo>
                    <a:pt x="11" y="4050"/>
                  </a:lnTo>
                  <a:lnTo>
                    <a:pt x="3" y="4022"/>
                  </a:lnTo>
                  <a:lnTo>
                    <a:pt x="0" y="3992"/>
                  </a:lnTo>
                  <a:lnTo>
                    <a:pt x="3" y="3962"/>
                  </a:lnTo>
                  <a:lnTo>
                    <a:pt x="11" y="3933"/>
                  </a:lnTo>
                  <a:lnTo>
                    <a:pt x="25" y="3908"/>
                  </a:lnTo>
                  <a:lnTo>
                    <a:pt x="43" y="3885"/>
                  </a:lnTo>
                  <a:lnTo>
                    <a:pt x="65" y="3868"/>
                  </a:lnTo>
                  <a:lnTo>
                    <a:pt x="91" y="3854"/>
                  </a:lnTo>
                  <a:lnTo>
                    <a:pt x="120" y="3845"/>
                  </a:lnTo>
                  <a:lnTo>
                    <a:pt x="150" y="3841"/>
                  </a:lnTo>
                  <a:lnTo>
                    <a:pt x="582" y="3841"/>
                  </a:lnTo>
                  <a:lnTo>
                    <a:pt x="582" y="3357"/>
                  </a:lnTo>
                  <a:lnTo>
                    <a:pt x="534" y="3323"/>
                  </a:lnTo>
                  <a:lnTo>
                    <a:pt x="490" y="3284"/>
                  </a:lnTo>
                  <a:lnTo>
                    <a:pt x="449" y="3239"/>
                  </a:lnTo>
                  <a:lnTo>
                    <a:pt x="415" y="3191"/>
                  </a:lnTo>
                  <a:lnTo>
                    <a:pt x="386" y="3139"/>
                  </a:lnTo>
                  <a:lnTo>
                    <a:pt x="363" y="3086"/>
                  </a:lnTo>
                  <a:lnTo>
                    <a:pt x="346" y="3032"/>
                  </a:lnTo>
                  <a:lnTo>
                    <a:pt x="334" y="2977"/>
                  </a:lnTo>
                  <a:lnTo>
                    <a:pt x="329" y="2920"/>
                  </a:lnTo>
                  <a:lnTo>
                    <a:pt x="329" y="2864"/>
                  </a:lnTo>
                  <a:lnTo>
                    <a:pt x="334" y="2807"/>
                  </a:lnTo>
                  <a:lnTo>
                    <a:pt x="346" y="2750"/>
                  </a:lnTo>
                  <a:lnTo>
                    <a:pt x="363" y="2696"/>
                  </a:lnTo>
                  <a:lnTo>
                    <a:pt x="386" y="2644"/>
                  </a:lnTo>
                  <a:lnTo>
                    <a:pt x="415" y="2592"/>
                  </a:lnTo>
                  <a:lnTo>
                    <a:pt x="449" y="2544"/>
                  </a:lnTo>
                  <a:lnTo>
                    <a:pt x="490" y="2499"/>
                  </a:lnTo>
                  <a:lnTo>
                    <a:pt x="1275" y="3284"/>
                  </a:lnTo>
                  <a:lnTo>
                    <a:pt x="1231" y="3323"/>
                  </a:lnTo>
                  <a:lnTo>
                    <a:pt x="1185" y="3357"/>
                  </a:lnTo>
                  <a:lnTo>
                    <a:pt x="1136" y="3386"/>
                  </a:lnTo>
                  <a:lnTo>
                    <a:pt x="1084" y="3408"/>
                  </a:lnTo>
                  <a:lnTo>
                    <a:pt x="1031" y="3426"/>
                  </a:lnTo>
                  <a:lnTo>
                    <a:pt x="977" y="3437"/>
                  </a:lnTo>
                  <a:lnTo>
                    <a:pt x="921" y="3445"/>
                  </a:lnTo>
                  <a:lnTo>
                    <a:pt x="866" y="3445"/>
                  </a:lnTo>
                  <a:lnTo>
                    <a:pt x="812" y="3441"/>
                  </a:lnTo>
                  <a:lnTo>
                    <a:pt x="812" y="3841"/>
                  </a:lnTo>
                  <a:lnTo>
                    <a:pt x="2000" y="3841"/>
                  </a:lnTo>
                  <a:lnTo>
                    <a:pt x="1965" y="3797"/>
                  </a:lnTo>
                  <a:lnTo>
                    <a:pt x="1935" y="3751"/>
                  </a:lnTo>
                  <a:lnTo>
                    <a:pt x="1910" y="3700"/>
                  </a:lnTo>
                  <a:lnTo>
                    <a:pt x="1890" y="3648"/>
                  </a:lnTo>
                  <a:lnTo>
                    <a:pt x="1874" y="3591"/>
                  </a:lnTo>
                  <a:lnTo>
                    <a:pt x="1864" y="3534"/>
                  </a:lnTo>
                  <a:lnTo>
                    <a:pt x="1862" y="3474"/>
                  </a:lnTo>
                  <a:lnTo>
                    <a:pt x="1866" y="3408"/>
                  </a:lnTo>
                  <a:lnTo>
                    <a:pt x="1877" y="3346"/>
                  </a:lnTo>
                  <a:lnTo>
                    <a:pt x="1895" y="3284"/>
                  </a:lnTo>
                  <a:lnTo>
                    <a:pt x="1920" y="3226"/>
                  </a:lnTo>
                  <a:lnTo>
                    <a:pt x="1951" y="3172"/>
                  </a:lnTo>
                  <a:lnTo>
                    <a:pt x="682" y="1905"/>
                  </a:lnTo>
                  <a:lnTo>
                    <a:pt x="846" y="1743"/>
                  </a:lnTo>
                  <a:lnTo>
                    <a:pt x="2111" y="3007"/>
                  </a:lnTo>
                  <a:lnTo>
                    <a:pt x="2158" y="2979"/>
                  </a:lnTo>
                  <a:lnTo>
                    <a:pt x="2207" y="2957"/>
                  </a:lnTo>
                  <a:lnTo>
                    <a:pt x="2257" y="2938"/>
                  </a:lnTo>
                  <a:lnTo>
                    <a:pt x="2311" y="2924"/>
                  </a:lnTo>
                  <a:lnTo>
                    <a:pt x="2367" y="2917"/>
                  </a:lnTo>
                  <a:lnTo>
                    <a:pt x="2423" y="2914"/>
                  </a:lnTo>
                  <a:lnTo>
                    <a:pt x="2484" y="2917"/>
                  </a:lnTo>
                  <a:lnTo>
                    <a:pt x="2542" y="2927"/>
                  </a:lnTo>
                  <a:lnTo>
                    <a:pt x="2598" y="2942"/>
                  </a:lnTo>
                  <a:lnTo>
                    <a:pt x="2651" y="2962"/>
                  </a:lnTo>
                  <a:lnTo>
                    <a:pt x="2703" y="2988"/>
                  </a:lnTo>
                  <a:lnTo>
                    <a:pt x="2749" y="3020"/>
                  </a:lnTo>
                  <a:lnTo>
                    <a:pt x="2795" y="3055"/>
                  </a:lnTo>
                  <a:lnTo>
                    <a:pt x="2835" y="3094"/>
                  </a:lnTo>
                  <a:lnTo>
                    <a:pt x="2897" y="3061"/>
                  </a:lnTo>
                  <a:lnTo>
                    <a:pt x="2955" y="3023"/>
                  </a:lnTo>
                  <a:lnTo>
                    <a:pt x="3009" y="2979"/>
                  </a:lnTo>
                  <a:lnTo>
                    <a:pt x="3059" y="2932"/>
                  </a:lnTo>
                  <a:lnTo>
                    <a:pt x="3104" y="2879"/>
                  </a:lnTo>
                  <a:lnTo>
                    <a:pt x="3146" y="2823"/>
                  </a:lnTo>
                  <a:lnTo>
                    <a:pt x="3181" y="2763"/>
                  </a:lnTo>
                  <a:lnTo>
                    <a:pt x="3210" y="2699"/>
                  </a:lnTo>
                  <a:lnTo>
                    <a:pt x="3234" y="2632"/>
                  </a:lnTo>
                  <a:lnTo>
                    <a:pt x="3252" y="2563"/>
                  </a:lnTo>
                  <a:lnTo>
                    <a:pt x="3262" y="2491"/>
                  </a:lnTo>
                  <a:lnTo>
                    <a:pt x="3266" y="2417"/>
                  </a:lnTo>
                  <a:lnTo>
                    <a:pt x="3262" y="2342"/>
                  </a:lnTo>
                  <a:lnTo>
                    <a:pt x="3250" y="2267"/>
                  </a:lnTo>
                  <a:lnTo>
                    <a:pt x="3233" y="2197"/>
                  </a:lnTo>
                  <a:lnTo>
                    <a:pt x="3208" y="2128"/>
                  </a:lnTo>
                  <a:lnTo>
                    <a:pt x="3176" y="2063"/>
                  </a:lnTo>
                  <a:lnTo>
                    <a:pt x="3140" y="2002"/>
                  </a:lnTo>
                  <a:lnTo>
                    <a:pt x="3097" y="1944"/>
                  </a:lnTo>
                  <a:lnTo>
                    <a:pt x="3049" y="1891"/>
                  </a:lnTo>
                  <a:lnTo>
                    <a:pt x="2996" y="1843"/>
                  </a:lnTo>
                  <a:lnTo>
                    <a:pt x="2725" y="2109"/>
                  </a:lnTo>
                  <a:lnTo>
                    <a:pt x="1766" y="1150"/>
                  </a:lnTo>
                  <a:lnTo>
                    <a:pt x="2758" y="175"/>
                  </a:lnTo>
                  <a:lnTo>
                    <a:pt x="2902" y="320"/>
                  </a:lnTo>
                  <a:lnTo>
                    <a:pt x="3136" y="88"/>
                  </a:lnTo>
                  <a:lnTo>
                    <a:pt x="3252" y="203"/>
                  </a:lnTo>
                  <a:lnTo>
                    <a:pt x="3456" y="0"/>
                  </a:lnTo>
                  <a:close/>
                </a:path>
              </a:pathLst>
            </a:custGeom>
            <a:solidFill>
              <a:sysClr val="window" lastClr="FFFFFF"/>
            </a:solidFill>
            <a:ln w="0">
              <a:no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a:lstStyle>
            <a:p>
              <a:pPr>
                <a:defRPr/>
              </a:pPr>
              <a:endParaRPr lang="en-US" sz="1600" dirty="0">
                <a:solidFill>
                  <a:srgbClr val="000000"/>
                </a:solidFill>
                <a:latin typeface="Arial"/>
              </a:endParaRPr>
            </a:p>
          </p:txBody>
        </p:sp>
        <p:sp>
          <p:nvSpPr>
            <p:cNvPr id="48" name="Freeform 47"/>
            <p:cNvSpPr>
              <a:spLocks noChangeAspect="1"/>
            </p:cNvSpPr>
            <p:nvPr/>
          </p:nvSpPr>
          <p:spPr bwMode="auto">
            <a:xfrm>
              <a:off x="4307789" y="2112293"/>
              <a:ext cx="475662" cy="409920"/>
            </a:xfrm>
            <a:custGeom>
              <a:avLst/>
              <a:gdLst>
                <a:gd name="T0" fmla="*/ 96 w 104"/>
                <a:gd name="T1" fmla="*/ 53 h 90"/>
                <a:gd name="T2" fmla="*/ 89 w 104"/>
                <a:gd name="T3" fmla="*/ 57 h 90"/>
                <a:gd name="T4" fmla="*/ 74 w 104"/>
                <a:gd name="T5" fmla="*/ 57 h 90"/>
                <a:gd name="T6" fmla="*/ 63 w 104"/>
                <a:gd name="T7" fmla="*/ 34 h 90"/>
                <a:gd name="T8" fmla="*/ 54 w 104"/>
                <a:gd name="T9" fmla="*/ 67 h 90"/>
                <a:gd name="T10" fmla="*/ 48 w 104"/>
                <a:gd name="T11" fmla="*/ 1 h 90"/>
                <a:gd name="T12" fmla="*/ 40 w 104"/>
                <a:gd name="T13" fmla="*/ 0 h 90"/>
                <a:gd name="T14" fmla="*/ 25 w 104"/>
                <a:gd name="T15" fmla="*/ 57 h 90"/>
                <a:gd name="T16" fmla="*/ 0 w 104"/>
                <a:gd name="T17" fmla="*/ 57 h 90"/>
                <a:gd name="T18" fmla="*/ 0 w 104"/>
                <a:gd name="T19" fmla="*/ 65 h 90"/>
                <a:gd name="T20" fmla="*/ 31 w 104"/>
                <a:gd name="T21" fmla="*/ 65 h 90"/>
                <a:gd name="T22" fmla="*/ 42 w 104"/>
                <a:gd name="T23" fmla="*/ 24 h 90"/>
                <a:gd name="T24" fmla="*/ 48 w 104"/>
                <a:gd name="T25" fmla="*/ 89 h 90"/>
                <a:gd name="T26" fmla="*/ 56 w 104"/>
                <a:gd name="T27" fmla="*/ 90 h 90"/>
                <a:gd name="T28" fmla="*/ 65 w 104"/>
                <a:gd name="T29" fmla="*/ 56 h 90"/>
                <a:gd name="T30" fmla="*/ 70 w 104"/>
                <a:gd name="T31" fmla="*/ 65 h 90"/>
                <a:gd name="T32" fmla="*/ 89 w 104"/>
                <a:gd name="T33" fmla="*/ 65 h 90"/>
                <a:gd name="T34" fmla="*/ 96 w 104"/>
                <a:gd name="T35" fmla="*/ 69 h 90"/>
                <a:gd name="T36" fmla="*/ 104 w 104"/>
                <a:gd name="T37" fmla="*/ 61 h 90"/>
                <a:gd name="T38" fmla="*/ 96 w 104"/>
                <a:gd name="T39" fmla="*/ 5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90">
                  <a:moveTo>
                    <a:pt x="96" y="53"/>
                  </a:moveTo>
                  <a:cubicBezTo>
                    <a:pt x="93" y="53"/>
                    <a:pt x="90" y="55"/>
                    <a:pt x="89" y="57"/>
                  </a:cubicBezTo>
                  <a:cubicBezTo>
                    <a:pt x="74" y="57"/>
                    <a:pt x="74" y="57"/>
                    <a:pt x="74" y="57"/>
                  </a:cubicBezTo>
                  <a:cubicBezTo>
                    <a:pt x="63" y="34"/>
                    <a:pt x="63" y="34"/>
                    <a:pt x="63" y="34"/>
                  </a:cubicBezTo>
                  <a:cubicBezTo>
                    <a:pt x="54" y="67"/>
                    <a:pt x="54" y="67"/>
                    <a:pt x="54" y="67"/>
                  </a:cubicBezTo>
                  <a:cubicBezTo>
                    <a:pt x="48" y="1"/>
                    <a:pt x="48" y="1"/>
                    <a:pt x="48" y="1"/>
                  </a:cubicBezTo>
                  <a:cubicBezTo>
                    <a:pt x="40" y="0"/>
                    <a:pt x="40" y="0"/>
                    <a:pt x="40" y="0"/>
                  </a:cubicBezTo>
                  <a:cubicBezTo>
                    <a:pt x="25" y="57"/>
                    <a:pt x="25" y="57"/>
                    <a:pt x="25" y="57"/>
                  </a:cubicBezTo>
                  <a:cubicBezTo>
                    <a:pt x="0" y="57"/>
                    <a:pt x="0" y="57"/>
                    <a:pt x="0" y="57"/>
                  </a:cubicBezTo>
                  <a:cubicBezTo>
                    <a:pt x="0" y="65"/>
                    <a:pt x="0" y="65"/>
                    <a:pt x="0" y="65"/>
                  </a:cubicBezTo>
                  <a:cubicBezTo>
                    <a:pt x="31" y="65"/>
                    <a:pt x="31" y="65"/>
                    <a:pt x="31" y="65"/>
                  </a:cubicBezTo>
                  <a:cubicBezTo>
                    <a:pt x="42" y="24"/>
                    <a:pt x="42" y="24"/>
                    <a:pt x="42" y="24"/>
                  </a:cubicBezTo>
                  <a:cubicBezTo>
                    <a:pt x="48" y="89"/>
                    <a:pt x="48" y="89"/>
                    <a:pt x="48" y="89"/>
                  </a:cubicBezTo>
                  <a:cubicBezTo>
                    <a:pt x="56" y="90"/>
                    <a:pt x="56" y="90"/>
                    <a:pt x="56" y="90"/>
                  </a:cubicBezTo>
                  <a:cubicBezTo>
                    <a:pt x="65" y="56"/>
                    <a:pt x="65" y="56"/>
                    <a:pt x="65" y="56"/>
                  </a:cubicBezTo>
                  <a:cubicBezTo>
                    <a:pt x="70" y="65"/>
                    <a:pt x="70" y="65"/>
                    <a:pt x="70" y="65"/>
                  </a:cubicBezTo>
                  <a:cubicBezTo>
                    <a:pt x="89" y="65"/>
                    <a:pt x="89" y="65"/>
                    <a:pt x="89" y="65"/>
                  </a:cubicBezTo>
                  <a:cubicBezTo>
                    <a:pt x="91" y="67"/>
                    <a:pt x="93" y="69"/>
                    <a:pt x="96" y="69"/>
                  </a:cubicBezTo>
                  <a:cubicBezTo>
                    <a:pt x="100" y="69"/>
                    <a:pt x="104" y="65"/>
                    <a:pt x="104" y="61"/>
                  </a:cubicBezTo>
                  <a:cubicBezTo>
                    <a:pt x="104" y="57"/>
                    <a:pt x="100" y="53"/>
                    <a:pt x="96" y="53"/>
                  </a:cubicBezTo>
                </a:path>
              </a:pathLst>
            </a:custGeom>
            <a:solidFill>
              <a:sysClr val="window" lastClr="FFFFFF"/>
            </a:solidFill>
            <a:ln>
              <a:noFill/>
            </a:ln>
            <a:extLst/>
          </p:spPr>
          <p:txBody>
            <a:bodyPr vert="horz" wrap="square" lIns="68580" tIns="34290" rIns="68580" bIns="3429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a:lstStyle>
            <a:p>
              <a:pPr>
                <a:defRPr/>
              </a:pPr>
              <a:endParaRPr lang="en-US" sz="1600" dirty="0">
                <a:solidFill>
                  <a:srgbClr val="000000"/>
                </a:solidFill>
                <a:latin typeface="Arial"/>
              </a:endParaRPr>
            </a:p>
          </p:txBody>
        </p:sp>
        <p:sp>
          <p:nvSpPr>
            <p:cNvPr id="49" name="Freeform 48"/>
            <p:cNvSpPr>
              <a:spLocks noChangeAspect="1" noEditPoints="1"/>
            </p:cNvSpPr>
            <p:nvPr/>
          </p:nvSpPr>
          <p:spPr bwMode="auto">
            <a:xfrm>
              <a:off x="3608238" y="2448633"/>
              <a:ext cx="475842" cy="438185"/>
            </a:xfrm>
            <a:custGeom>
              <a:avLst/>
              <a:gdLst>
                <a:gd name="T0" fmla="*/ 630 w 676"/>
                <a:gd name="T1" fmla="*/ 155 h 627"/>
                <a:gd name="T2" fmla="*/ 520 w 676"/>
                <a:gd name="T3" fmla="*/ 160 h 627"/>
                <a:gd name="T4" fmla="*/ 378 w 676"/>
                <a:gd name="T5" fmla="*/ 135 h 627"/>
                <a:gd name="T6" fmla="*/ 299 w 676"/>
                <a:gd name="T7" fmla="*/ 128 h 627"/>
                <a:gd name="T8" fmla="*/ 153 w 676"/>
                <a:gd name="T9" fmla="*/ 171 h 627"/>
                <a:gd name="T10" fmla="*/ 45 w 676"/>
                <a:gd name="T11" fmla="*/ 166 h 627"/>
                <a:gd name="T12" fmla="*/ 0 w 676"/>
                <a:gd name="T13" fmla="*/ 349 h 627"/>
                <a:gd name="T14" fmla="*/ 30 w 676"/>
                <a:gd name="T15" fmla="*/ 349 h 627"/>
                <a:gd name="T16" fmla="*/ 50 w 676"/>
                <a:gd name="T17" fmla="*/ 211 h 627"/>
                <a:gd name="T18" fmla="*/ 81 w 676"/>
                <a:gd name="T19" fmla="*/ 581 h 627"/>
                <a:gd name="T20" fmla="*/ 131 w 676"/>
                <a:gd name="T21" fmla="*/ 541 h 627"/>
                <a:gd name="T22" fmla="*/ 150 w 676"/>
                <a:gd name="T23" fmla="*/ 211 h 627"/>
                <a:gd name="T24" fmla="*/ 165 w 676"/>
                <a:gd name="T25" fmla="*/ 370 h 627"/>
                <a:gd name="T26" fmla="*/ 179 w 676"/>
                <a:gd name="T27" fmla="*/ 187 h 627"/>
                <a:gd name="T28" fmla="*/ 198 w 676"/>
                <a:gd name="T29" fmla="*/ 579 h 627"/>
                <a:gd name="T30" fmla="*/ 271 w 676"/>
                <a:gd name="T31" fmla="*/ 627 h 627"/>
                <a:gd name="T32" fmla="*/ 304 w 676"/>
                <a:gd name="T33" fmla="*/ 187 h 627"/>
                <a:gd name="T34" fmla="*/ 323 w 676"/>
                <a:gd name="T35" fmla="*/ 347 h 627"/>
                <a:gd name="T36" fmla="*/ 350 w 676"/>
                <a:gd name="T37" fmla="*/ 348 h 627"/>
                <a:gd name="T38" fmla="*/ 369 w 676"/>
                <a:gd name="T39" fmla="*/ 196 h 627"/>
                <a:gd name="T40" fmla="*/ 408 w 676"/>
                <a:gd name="T41" fmla="*/ 623 h 627"/>
                <a:gd name="T42" fmla="*/ 479 w 676"/>
                <a:gd name="T43" fmla="*/ 568 h 627"/>
                <a:gd name="T44" fmla="*/ 498 w 676"/>
                <a:gd name="T45" fmla="*/ 196 h 627"/>
                <a:gd name="T46" fmla="*/ 511 w 676"/>
                <a:gd name="T47" fmla="*/ 370 h 627"/>
                <a:gd name="T48" fmla="*/ 528 w 676"/>
                <a:gd name="T49" fmla="*/ 211 h 627"/>
                <a:gd name="T50" fmla="*/ 546 w 676"/>
                <a:gd name="T51" fmla="*/ 529 h 627"/>
                <a:gd name="T52" fmla="*/ 604 w 676"/>
                <a:gd name="T53" fmla="*/ 570 h 627"/>
                <a:gd name="T54" fmla="*/ 628 w 676"/>
                <a:gd name="T55" fmla="*/ 211 h 627"/>
                <a:gd name="T56" fmla="*/ 647 w 676"/>
                <a:gd name="T57" fmla="*/ 352 h 627"/>
                <a:gd name="T58" fmla="*/ 676 w 676"/>
                <a:gd name="T59" fmla="*/ 353 h 627"/>
                <a:gd name="T60" fmla="*/ 630 w 676"/>
                <a:gd name="T61" fmla="*/ 155 h 627"/>
                <a:gd name="T62" fmla="*/ 584 w 676"/>
                <a:gd name="T63" fmla="*/ 135 h 627"/>
                <a:gd name="T64" fmla="*/ 584 w 676"/>
                <a:gd name="T65" fmla="*/ 52 h 627"/>
                <a:gd name="T66" fmla="*/ 584 w 676"/>
                <a:gd name="T67" fmla="*/ 135 h 627"/>
                <a:gd name="T68" fmla="*/ 88 w 676"/>
                <a:gd name="T69" fmla="*/ 147 h 627"/>
                <a:gd name="T70" fmla="*/ 88 w 676"/>
                <a:gd name="T71" fmla="*/ 64 h 627"/>
                <a:gd name="T72" fmla="*/ 88 w 676"/>
                <a:gd name="T73" fmla="*/ 147 h 627"/>
                <a:gd name="T74" fmla="*/ 423 w 676"/>
                <a:gd name="T75" fmla="*/ 115 h 627"/>
                <a:gd name="T76" fmla="*/ 423 w 676"/>
                <a:gd name="T77" fmla="*/ 15 h 627"/>
                <a:gd name="T78" fmla="*/ 423 w 676"/>
                <a:gd name="T79" fmla="*/ 115 h 627"/>
                <a:gd name="T80" fmla="*/ 250 w 676"/>
                <a:gd name="T81" fmla="*/ 100 h 627"/>
                <a:gd name="T82" fmla="*/ 250 w 676"/>
                <a:gd name="T83" fmla="*/ 0 h 627"/>
                <a:gd name="T84" fmla="*/ 250 w 676"/>
                <a:gd name="T85" fmla="*/ 100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76" h="627">
                  <a:moveTo>
                    <a:pt x="630" y="155"/>
                  </a:moveTo>
                  <a:lnTo>
                    <a:pt x="630" y="155"/>
                  </a:lnTo>
                  <a:lnTo>
                    <a:pt x="538" y="155"/>
                  </a:lnTo>
                  <a:cubicBezTo>
                    <a:pt x="532" y="155"/>
                    <a:pt x="525" y="157"/>
                    <a:pt x="520" y="160"/>
                  </a:cubicBezTo>
                  <a:cubicBezTo>
                    <a:pt x="510" y="141"/>
                    <a:pt x="492" y="135"/>
                    <a:pt x="472" y="135"/>
                  </a:cubicBezTo>
                  <a:lnTo>
                    <a:pt x="378" y="135"/>
                  </a:lnTo>
                  <a:cubicBezTo>
                    <a:pt x="362" y="135"/>
                    <a:pt x="348" y="135"/>
                    <a:pt x="338" y="148"/>
                  </a:cubicBezTo>
                  <a:cubicBezTo>
                    <a:pt x="328" y="135"/>
                    <a:pt x="314" y="128"/>
                    <a:pt x="299" y="128"/>
                  </a:cubicBezTo>
                  <a:lnTo>
                    <a:pt x="204" y="128"/>
                  </a:lnTo>
                  <a:cubicBezTo>
                    <a:pt x="180" y="128"/>
                    <a:pt x="160" y="146"/>
                    <a:pt x="153" y="171"/>
                  </a:cubicBezTo>
                  <a:cubicBezTo>
                    <a:pt x="147" y="168"/>
                    <a:pt x="130" y="166"/>
                    <a:pt x="124" y="166"/>
                  </a:cubicBezTo>
                  <a:lnTo>
                    <a:pt x="45" y="166"/>
                  </a:lnTo>
                  <a:cubicBezTo>
                    <a:pt x="20" y="166"/>
                    <a:pt x="0" y="190"/>
                    <a:pt x="0" y="220"/>
                  </a:cubicBezTo>
                  <a:lnTo>
                    <a:pt x="0" y="349"/>
                  </a:lnTo>
                  <a:cubicBezTo>
                    <a:pt x="0" y="359"/>
                    <a:pt x="2" y="369"/>
                    <a:pt x="15" y="369"/>
                  </a:cubicBezTo>
                  <a:cubicBezTo>
                    <a:pt x="28" y="369"/>
                    <a:pt x="30" y="359"/>
                    <a:pt x="30" y="349"/>
                  </a:cubicBezTo>
                  <a:cubicBezTo>
                    <a:pt x="30" y="337"/>
                    <a:pt x="31" y="211"/>
                    <a:pt x="31" y="211"/>
                  </a:cubicBezTo>
                  <a:lnTo>
                    <a:pt x="50" y="211"/>
                  </a:lnTo>
                  <a:cubicBezTo>
                    <a:pt x="50" y="211"/>
                    <a:pt x="49" y="530"/>
                    <a:pt x="49" y="546"/>
                  </a:cubicBezTo>
                  <a:cubicBezTo>
                    <a:pt x="50" y="580"/>
                    <a:pt x="69" y="581"/>
                    <a:pt x="81" y="581"/>
                  </a:cubicBezTo>
                  <a:lnTo>
                    <a:pt x="101" y="581"/>
                  </a:lnTo>
                  <a:cubicBezTo>
                    <a:pt x="112" y="581"/>
                    <a:pt x="129" y="580"/>
                    <a:pt x="131" y="541"/>
                  </a:cubicBezTo>
                  <a:cubicBezTo>
                    <a:pt x="131" y="524"/>
                    <a:pt x="131" y="211"/>
                    <a:pt x="131" y="211"/>
                  </a:cubicBezTo>
                  <a:lnTo>
                    <a:pt x="150" y="211"/>
                  </a:lnTo>
                  <a:lnTo>
                    <a:pt x="150" y="353"/>
                  </a:lnTo>
                  <a:cubicBezTo>
                    <a:pt x="150" y="367"/>
                    <a:pt x="155" y="370"/>
                    <a:pt x="165" y="370"/>
                  </a:cubicBezTo>
                  <a:cubicBezTo>
                    <a:pt x="175" y="370"/>
                    <a:pt x="180" y="363"/>
                    <a:pt x="180" y="351"/>
                  </a:cubicBezTo>
                  <a:cubicBezTo>
                    <a:pt x="180" y="344"/>
                    <a:pt x="179" y="187"/>
                    <a:pt x="179" y="187"/>
                  </a:cubicBezTo>
                  <a:lnTo>
                    <a:pt x="198" y="187"/>
                  </a:lnTo>
                  <a:cubicBezTo>
                    <a:pt x="198" y="187"/>
                    <a:pt x="198" y="555"/>
                    <a:pt x="198" y="579"/>
                  </a:cubicBezTo>
                  <a:cubicBezTo>
                    <a:pt x="199" y="620"/>
                    <a:pt x="221" y="627"/>
                    <a:pt x="235" y="627"/>
                  </a:cubicBezTo>
                  <a:lnTo>
                    <a:pt x="271" y="627"/>
                  </a:lnTo>
                  <a:cubicBezTo>
                    <a:pt x="285" y="627"/>
                    <a:pt x="303" y="620"/>
                    <a:pt x="305" y="573"/>
                  </a:cubicBezTo>
                  <a:cubicBezTo>
                    <a:pt x="306" y="554"/>
                    <a:pt x="304" y="187"/>
                    <a:pt x="304" y="187"/>
                  </a:cubicBezTo>
                  <a:lnTo>
                    <a:pt x="323" y="187"/>
                  </a:lnTo>
                  <a:lnTo>
                    <a:pt x="323" y="347"/>
                  </a:lnTo>
                  <a:cubicBezTo>
                    <a:pt x="323" y="363"/>
                    <a:pt x="325" y="369"/>
                    <a:pt x="338" y="369"/>
                  </a:cubicBezTo>
                  <a:cubicBezTo>
                    <a:pt x="348" y="369"/>
                    <a:pt x="350" y="362"/>
                    <a:pt x="350" y="348"/>
                  </a:cubicBezTo>
                  <a:cubicBezTo>
                    <a:pt x="350" y="338"/>
                    <a:pt x="351" y="196"/>
                    <a:pt x="351" y="196"/>
                  </a:cubicBezTo>
                  <a:lnTo>
                    <a:pt x="369" y="196"/>
                  </a:lnTo>
                  <a:cubicBezTo>
                    <a:pt x="369" y="196"/>
                    <a:pt x="370" y="551"/>
                    <a:pt x="370" y="575"/>
                  </a:cubicBezTo>
                  <a:cubicBezTo>
                    <a:pt x="371" y="615"/>
                    <a:pt x="395" y="623"/>
                    <a:pt x="408" y="623"/>
                  </a:cubicBezTo>
                  <a:lnTo>
                    <a:pt x="445" y="623"/>
                  </a:lnTo>
                  <a:cubicBezTo>
                    <a:pt x="458" y="623"/>
                    <a:pt x="477" y="615"/>
                    <a:pt x="479" y="568"/>
                  </a:cubicBezTo>
                  <a:cubicBezTo>
                    <a:pt x="480" y="546"/>
                    <a:pt x="479" y="196"/>
                    <a:pt x="479" y="196"/>
                  </a:cubicBezTo>
                  <a:lnTo>
                    <a:pt x="498" y="196"/>
                  </a:lnTo>
                  <a:cubicBezTo>
                    <a:pt x="498" y="196"/>
                    <a:pt x="498" y="333"/>
                    <a:pt x="498" y="348"/>
                  </a:cubicBezTo>
                  <a:cubicBezTo>
                    <a:pt x="498" y="360"/>
                    <a:pt x="501" y="370"/>
                    <a:pt x="511" y="370"/>
                  </a:cubicBezTo>
                  <a:cubicBezTo>
                    <a:pt x="523" y="370"/>
                    <a:pt x="526" y="365"/>
                    <a:pt x="527" y="354"/>
                  </a:cubicBezTo>
                  <a:cubicBezTo>
                    <a:pt x="527" y="372"/>
                    <a:pt x="528" y="211"/>
                    <a:pt x="528" y="211"/>
                  </a:cubicBezTo>
                  <a:lnTo>
                    <a:pt x="546" y="211"/>
                  </a:lnTo>
                  <a:cubicBezTo>
                    <a:pt x="546" y="211"/>
                    <a:pt x="546" y="524"/>
                    <a:pt x="546" y="529"/>
                  </a:cubicBezTo>
                  <a:cubicBezTo>
                    <a:pt x="547" y="563"/>
                    <a:pt x="558" y="570"/>
                    <a:pt x="569" y="570"/>
                  </a:cubicBezTo>
                  <a:lnTo>
                    <a:pt x="604" y="570"/>
                  </a:lnTo>
                  <a:cubicBezTo>
                    <a:pt x="615" y="570"/>
                    <a:pt x="627" y="563"/>
                    <a:pt x="628" y="524"/>
                  </a:cubicBezTo>
                  <a:cubicBezTo>
                    <a:pt x="629" y="504"/>
                    <a:pt x="628" y="211"/>
                    <a:pt x="628" y="211"/>
                  </a:cubicBezTo>
                  <a:lnTo>
                    <a:pt x="647" y="211"/>
                  </a:lnTo>
                  <a:lnTo>
                    <a:pt x="647" y="352"/>
                  </a:lnTo>
                  <a:cubicBezTo>
                    <a:pt x="647" y="362"/>
                    <a:pt x="653" y="369"/>
                    <a:pt x="662" y="369"/>
                  </a:cubicBezTo>
                  <a:cubicBezTo>
                    <a:pt x="671" y="369"/>
                    <a:pt x="676" y="363"/>
                    <a:pt x="676" y="353"/>
                  </a:cubicBezTo>
                  <a:lnTo>
                    <a:pt x="676" y="215"/>
                  </a:lnTo>
                  <a:cubicBezTo>
                    <a:pt x="676" y="186"/>
                    <a:pt x="655" y="155"/>
                    <a:pt x="630" y="155"/>
                  </a:cubicBezTo>
                  <a:close/>
                  <a:moveTo>
                    <a:pt x="584" y="135"/>
                  </a:moveTo>
                  <a:lnTo>
                    <a:pt x="584" y="135"/>
                  </a:lnTo>
                  <a:cubicBezTo>
                    <a:pt x="607" y="135"/>
                    <a:pt x="626" y="116"/>
                    <a:pt x="626" y="93"/>
                  </a:cubicBezTo>
                  <a:cubicBezTo>
                    <a:pt x="626" y="70"/>
                    <a:pt x="607" y="52"/>
                    <a:pt x="584" y="52"/>
                  </a:cubicBezTo>
                  <a:cubicBezTo>
                    <a:pt x="562" y="52"/>
                    <a:pt x="543" y="70"/>
                    <a:pt x="543" y="93"/>
                  </a:cubicBezTo>
                  <a:cubicBezTo>
                    <a:pt x="543" y="116"/>
                    <a:pt x="562" y="135"/>
                    <a:pt x="584" y="135"/>
                  </a:cubicBezTo>
                  <a:close/>
                  <a:moveTo>
                    <a:pt x="88" y="147"/>
                  </a:moveTo>
                  <a:lnTo>
                    <a:pt x="88" y="147"/>
                  </a:lnTo>
                  <a:cubicBezTo>
                    <a:pt x="111" y="147"/>
                    <a:pt x="130" y="128"/>
                    <a:pt x="130" y="105"/>
                  </a:cubicBezTo>
                  <a:cubicBezTo>
                    <a:pt x="130" y="82"/>
                    <a:pt x="111" y="64"/>
                    <a:pt x="88" y="64"/>
                  </a:cubicBezTo>
                  <a:cubicBezTo>
                    <a:pt x="65" y="64"/>
                    <a:pt x="47" y="82"/>
                    <a:pt x="47" y="105"/>
                  </a:cubicBezTo>
                  <a:cubicBezTo>
                    <a:pt x="47" y="128"/>
                    <a:pt x="65" y="147"/>
                    <a:pt x="88" y="147"/>
                  </a:cubicBezTo>
                  <a:close/>
                  <a:moveTo>
                    <a:pt x="423" y="115"/>
                  </a:moveTo>
                  <a:lnTo>
                    <a:pt x="423" y="115"/>
                  </a:lnTo>
                  <a:cubicBezTo>
                    <a:pt x="451" y="115"/>
                    <a:pt x="473" y="93"/>
                    <a:pt x="473" y="65"/>
                  </a:cubicBezTo>
                  <a:cubicBezTo>
                    <a:pt x="473" y="37"/>
                    <a:pt x="451" y="15"/>
                    <a:pt x="423" y="15"/>
                  </a:cubicBezTo>
                  <a:cubicBezTo>
                    <a:pt x="396" y="15"/>
                    <a:pt x="373" y="37"/>
                    <a:pt x="373" y="65"/>
                  </a:cubicBezTo>
                  <a:cubicBezTo>
                    <a:pt x="373" y="93"/>
                    <a:pt x="396" y="115"/>
                    <a:pt x="423" y="115"/>
                  </a:cubicBezTo>
                  <a:close/>
                  <a:moveTo>
                    <a:pt x="250" y="100"/>
                  </a:moveTo>
                  <a:lnTo>
                    <a:pt x="250" y="100"/>
                  </a:lnTo>
                  <a:cubicBezTo>
                    <a:pt x="277" y="100"/>
                    <a:pt x="300" y="77"/>
                    <a:pt x="300" y="49"/>
                  </a:cubicBezTo>
                  <a:cubicBezTo>
                    <a:pt x="300" y="22"/>
                    <a:pt x="277" y="0"/>
                    <a:pt x="250" y="0"/>
                  </a:cubicBezTo>
                  <a:cubicBezTo>
                    <a:pt x="222" y="0"/>
                    <a:pt x="200" y="22"/>
                    <a:pt x="200" y="49"/>
                  </a:cubicBezTo>
                  <a:cubicBezTo>
                    <a:pt x="200" y="77"/>
                    <a:pt x="222" y="100"/>
                    <a:pt x="250" y="100"/>
                  </a:cubicBezTo>
                  <a:close/>
                </a:path>
              </a:pathLst>
            </a:custGeom>
            <a:solidFill>
              <a:sysClr val="window" lastClr="FFFFFF"/>
            </a:solidFill>
            <a:ln w="0">
              <a:no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a:lstStyle>
            <a:p>
              <a:pPr>
                <a:defRPr/>
              </a:pPr>
              <a:endParaRPr lang="en-US" sz="1600" dirty="0">
                <a:solidFill>
                  <a:sysClr val="windowText" lastClr="000000"/>
                </a:solidFill>
                <a:latin typeface="Arial"/>
              </a:endParaRPr>
            </a:p>
          </p:txBody>
        </p:sp>
        <p:sp>
          <p:nvSpPr>
            <p:cNvPr id="50" name="Freeform 49"/>
            <p:cNvSpPr>
              <a:spLocks noChangeAspect="1" noEditPoints="1"/>
            </p:cNvSpPr>
            <p:nvPr/>
          </p:nvSpPr>
          <p:spPr bwMode="auto">
            <a:xfrm>
              <a:off x="4278907" y="3558130"/>
              <a:ext cx="491833" cy="407750"/>
            </a:xfrm>
            <a:custGeom>
              <a:avLst/>
              <a:gdLst>
                <a:gd name="T0" fmla="*/ 334 w 347"/>
                <a:gd name="T1" fmla="*/ 245 h 272"/>
                <a:gd name="T2" fmla="*/ 334 w 347"/>
                <a:gd name="T3" fmla="*/ 40 h 272"/>
                <a:gd name="T4" fmla="*/ 341 w 347"/>
                <a:gd name="T5" fmla="*/ 40 h 272"/>
                <a:gd name="T6" fmla="*/ 341 w 347"/>
                <a:gd name="T7" fmla="*/ 28 h 272"/>
                <a:gd name="T8" fmla="*/ 276 w 347"/>
                <a:gd name="T9" fmla="*/ 28 h 272"/>
                <a:gd name="T10" fmla="*/ 276 w 347"/>
                <a:gd name="T11" fmla="*/ 0 h 272"/>
                <a:gd name="T12" fmla="*/ 74 w 347"/>
                <a:gd name="T13" fmla="*/ 0 h 272"/>
                <a:gd name="T14" fmla="*/ 74 w 347"/>
                <a:gd name="T15" fmla="*/ 28 h 272"/>
                <a:gd name="T16" fmla="*/ 7 w 347"/>
                <a:gd name="T17" fmla="*/ 28 h 272"/>
                <a:gd name="T18" fmla="*/ 7 w 347"/>
                <a:gd name="T19" fmla="*/ 40 h 272"/>
                <a:gd name="T20" fmla="*/ 13 w 347"/>
                <a:gd name="T21" fmla="*/ 40 h 272"/>
                <a:gd name="T22" fmla="*/ 13 w 347"/>
                <a:gd name="T23" fmla="*/ 245 h 272"/>
                <a:gd name="T24" fmla="*/ 0 w 347"/>
                <a:gd name="T25" fmla="*/ 245 h 272"/>
                <a:gd name="T26" fmla="*/ 0 w 347"/>
                <a:gd name="T27" fmla="*/ 272 h 272"/>
                <a:gd name="T28" fmla="*/ 347 w 347"/>
                <a:gd name="T29" fmla="*/ 272 h 272"/>
                <a:gd name="T30" fmla="*/ 347 w 347"/>
                <a:gd name="T31" fmla="*/ 245 h 272"/>
                <a:gd name="T32" fmla="*/ 334 w 347"/>
                <a:gd name="T33" fmla="*/ 245 h 272"/>
                <a:gd name="T34" fmla="*/ 129 w 347"/>
                <a:gd name="T35" fmla="*/ 232 h 272"/>
                <a:gd name="T36" fmla="*/ 36 w 347"/>
                <a:gd name="T37" fmla="*/ 232 h 272"/>
                <a:gd name="T38" fmla="*/ 36 w 347"/>
                <a:gd name="T39" fmla="*/ 190 h 272"/>
                <a:gd name="T40" fmla="*/ 129 w 347"/>
                <a:gd name="T41" fmla="*/ 190 h 272"/>
                <a:gd name="T42" fmla="*/ 129 w 347"/>
                <a:gd name="T43" fmla="*/ 232 h 272"/>
                <a:gd name="T44" fmla="*/ 129 w 347"/>
                <a:gd name="T45" fmla="*/ 165 h 272"/>
                <a:gd name="T46" fmla="*/ 36 w 347"/>
                <a:gd name="T47" fmla="*/ 165 h 272"/>
                <a:gd name="T48" fmla="*/ 36 w 347"/>
                <a:gd name="T49" fmla="*/ 123 h 272"/>
                <a:gd name="T50" fmla="*/ 129 w 347"/>
                <a:gd name="T51" fmla="*/ 123 h 272"/>
                <a:gd name="T52" fmla="*/ 129 w 347"/>
                <a:gd name="T53" fmla="*/ 165 h 272"/>
                <a:gd name="T54" fmla="*/ 129 w 347"/>
                <a:gd name="T55" fmla="*/ 99 h 272"/>
                <a:gd name="T56" fmla="*/ 36 w 347"/>
                <a:gd name="T57" fmla="*/ 99 h 272"/>
                <a:gd name="T58" fmla="*/ 36 w 347"/>
                <a:gd name="T59" fmla="*/ 55 h 272"/>
                <a:gd name="T60" fmla="*/ 129 w 347"/>
                <a:gd name="T61" fmla="*/ 55 h 272"/>
                <a:gd name="T62" fmla="*/ 129 w 347"/>
                <a:gd name="T63" fmla="*/ 99 h 272"/>
                <a:gd name="T64" fmla="*/ 196 w 347"/>
                <a:gd name="T65" fmla="*/ 245 h 272"/>
                <a:gd name="T66" fmla="*/ 154 w 347"/>
                <a:gd name="T67" fmla="*/ 245 h 272"/>
                <a:gd name="T68" fmla="*/ 154 w 347"/>
                <a:gd name="T69" fmla="*/ 190 h 272"/>
                <a:gd name="T70" fmla="*/ 196 w 347"/>
                <a:gd name="T71" fmla="*/ 190 h 272"/>
                <a:gd name="T72" fmla="*/ 196 w 347"/>
                <a:gd name="T73" fmla="*/ 245 h 272"/>
                <a:gd name="T74" fmla="*/ 196 w 347"/>
                <a:gd name="T75" fmla="*/ 165 h 272"/>
                <a:gd name="T76" fmla="*/ 154 w 347"/>
                <a:gd name="T77" fmla="*/ 165 h 272"/>
                <a:gd name="T78" fmla="*/ 154 w 347"/>
                <a:gd name="T79" fmla="*/ 123 h 272"/>
                <a:gd name="T80" fmla="*/ 196 w 347"/>
                <a:gd name="T81" fmla="*/ 123 h 272"/>
                <a:gd name="T82" fmla="*/ 196 w 347"/>
                <a:gd name="T83" fmla="*/ 165 h 272"/>
                <a:gd name="T84" fmla="*/ 196 w 347"/>
                <a:gd name="T85" fmla="*/ 99 h 272"/>
                <a:gd name="T86" fmla="*/ 154 w 347"/>
                <a:gd name="T87" fmla="*/ 99 h 272"/>
                <a:gd name="T88" fmla="*/ 154 w 347"/>
                <a:gd name="T89" fmla="*/ 55 h 272"/>
                <a:gd name="T90" fmla="*/ 196 w 347"/>
                <a:gd name="T91" fmla="*/ 55 h 272"/>
                <a:gd name="T92" fmla="*/ 196 w 347"/>
                <a:gd name="T93" fmla="*/ 99 h 272"/>
                <a:gd name="T94" fmla="*/ 313 w 347"/>
                <a:gd name="T95" fmla="*/ 232 h 272"/>
                <a:gd name="T96" fmla="*/ 219 w 347"/>
                <a:gd name="T97" fmla="*/ 232 h 272"/>
                <a:gd name="T98" fmla="*/ 219 w 347"/>
                <a:gd name="T99" fmla="*/ 190 h 272"/>
                <a:gd name="T100" fmla="*/ 313 w 347"/>
                <a:gd name="T101" fmla="*/ 190 h 272"/>
                <a:gd name="T102" fmla="*/ 313 w 347"/>
                <a:gd name="T103" fmla="*/ 232 h 272"/>
                <a:gd name="T104" fmla="*/ 313 w 347"/>
                <a:gd name="T105" fmla="*/ 165 h 272"/>
                <a:gd name="T106" fmla="*/ 219 w 347"/>
                <a:gd name="T107" fmla="*/ 165 h 272"/>
                <a:gd name="T108" fmla="*/ 219 w 347"/>
                <a:gd name="T109" fmla="*/ 123 h 272"/>
                <a:gd name="T110" fmla="*/ 313 w 347"/>
                <a:gd name="T111" fmla="*/ 123 h 272"/>
                <a:gd name="T112" fmla="*/ 313 w 347"/>
                <a:gd name="T113" fmla="*/ 165 h 272"/>
                <a:gd name="T114" fmla="*/ 313 w 347"/>
                <a:gd name="T115" fmla="*/ 99 h 272"/>
                <a:gd name="T116" fmla="*/ 219 w 347"/>
                <a:gd name="T117" fmla="*/ 99 h 272"/>
                <a:gd name="T118" fmla="*/ 219 w 347"/>
                <a:gd name="T119" fmla="*/ 55 h 272"/>
                <a:gd name="T120" fmla="*/ 313 w 347"/>
                <a:gd name="T121" fmla="*/ 55 h 272"/>
                <a:gd name="T122" fmla="*/ 313 w 347"/>
                <a:gd name="T123" fmla="*/ 99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7" h="272">
                  <a:moveTo>
                    <a:pt x="334" y="245"/>
                  </a:moveTo>
                  <a:lnTo>
                    <a:pt x="334" y="40"/>
                  </a:lnTo>
                  <a:lnTo>
                    <a:pt x="341" y="40"/>
                  </a:lnTo>
                  <a:lnTo>
                    <a:pt x="341" y="28"/>
                  </a:lnTo>
                  <a:lnTo>
                    <a:pt x="276" y="28"/>
                  </a:lnTo>
                  <a:lnTo>
                    <a:pt x="276" y="0"/>
                  </a:lnTo>
                  <a:lnTo>
                    <a:pt x="74" y="0"/>
                  </a:lnTo>
                  <a:lnTo>
                    <a:pt x="74" y="28"/>
                  </a:lnTo>
                  <a:lnTo>
                    <a:pt x="7" y="28"/>
                  </a:lnTo>
                  <a:lnTo>
                    <a:pt x="7" y="40"/>
                  </a:lnTo>
                  <a:lnTo>
                    <a:pt x="13" y="40"/>
                  </a:lnTo>
                  <a:lnTo>
                    <a:pt x="13" y="245"/>
                  </a:lnTo>
                  <a:lnTo>
                    <a:pt x="0" y="245"/>
                  </a:lnTo>
                  <a:lnTo>
                    <a:pt x="0" y="272"/>
                  </a:lnTo>
                  <a:lnTo>
                    <a:pt x="347" y="272"/>
                  </a:lnTo>
                  <a:lnTo>
                    <a:pt x="347" y="245"/>
                  </a:lnTo>
                  <a:lnTo>
                    <a:pt x="334" y="245"/>
                  </a:lnTo>
                  <a:close/>
                  <a:moveTo>
                    <a:pt x="129" y="232"/>
                  </a:moveTo>
                  <a:lnTo>
                    <a:pt x="36" y="232"/>
                  </a:lnTo>
                  <a:lnTo>
                    <a:pt x="36" y="190"/>
                  </a:lnTo>
                  <a:lnTo>
                    <a:pt x="129" y="190"/>
                  </a:lnTo>
                  <a:lnTo>
                    <a:pt x="129" y="232"/>
                  </a:lnTo>
                  <a:close/>
                  <a:moveTo>
                    <a:pt x="129" y="165"/>
                  </a:moveTo>
                  <a:lnTo>
                    <a:pt x="36" y="165"/>
                  </a:lnTo>
                  <a:lnTo>
                    <a:pt x="36" y="123"/>
                  </a:lnTo>
                  <a:lnTo>
                    <a:pt x="129" y="123"/>
                  </a:lnTo>
                  <a:lnTo>
                    <a:pt x="129" y="165"/>
                  </a:lnTo>
                  <a:close/>
                  <a:moveTo>
                    <a:pt x="129" y="99"/>
                  </a:moveTo>
                  <a:lnTo>
                    <a:pt x="36" y="99"/>
                  </a:lnTo>
                  <a:lnTo>
                    <a:pt x="36" y="55"/>
                  </a:lnTo>
                  <a:lnTo>
                    <a:pt x="129" y="55"/>
                  </a:lnTo>
                  <a:lnTo>
                    <a:pt x="129" y="99"/>
                  </a:lnTo>
                  <a:close/>
                  <a:moveTo>
                    <a:pt x="196" y="245"/>
                  </a:moveTo>
                  <a:lnTo>
                    <a:pt x="154" y="245"/>
                  </a:lnTo>
                  <a:lnTo>
                    <a:pt x="154" y="190"/>
                  </a:lnTo>
                  <a:lnTo>
                    <a:pt x="196" y="190"/>
                  </a:lnTo>
                  <a:lnTo>
                    <a:pt x="196" y="245"/>
                  </a:lnTo>
                  <a:close/>
                  <a:moveTo>
                    <a:pt x="196" y="165"/>
                  </a:moveTo>
                  <a:lnTo>
                    <a:pt x="154" y="165"/>
                  </a:lnTo>
                  <a:lnTo>
                    <a:pt x="154" y="123"/>
                  </a:lnTo>
                  <a:lnTo>
                    <a:pt x="196" y="123"/>
                  </a:lnTo>
                  <a:lnTo>
                    <a:pt x="196" y="165"/>
                  </a:lnTo>
                  <a:close/>
                  <a:moveTo>
                    <a:pt x="196" y="99"/>
                  </a:moveTo>
                  <a:lnTo>
                    <a:pt x="154" y="99"/>
                  </a:lnTo>
                  <a:lnTo>
                    <a:pt x="154" y="55"/>
                  </a:lnTo>
                  <a:lnTo>
                    <a:pt x="196" y="55"/>
                  </a:lnTo>
                  <a:lnTo>
                    <a:pt x="196" y="99"/>
                  </a:lnTo>
                  <a:close/>
                  <a:moveTo>
                    <a:pt x="313" y="232"/>
                  </a:moveTo>
                  <a:lnTo>
                    <a:pt x="219" y="232"/>
                  </a:lnTo>
                  <a:lnTo>
                    <a:pt x="219" y="190"/>
                  </a:lnTo>
                  <a:lnTo>
                    <a:pt x="313" y="190"/>
                  </a:lnTo>
                  <a:lnTo>
                    <a:pt x="313" y="232"/>
                  </a:lnTo>
                  <a:close/>
                  <a:moveTo>
                    <a:pt x="313" y="165"/>
                  </a:moveTo>
                  <a:lnTo>
                    <a:pt x="219" y="165"/>
                  </a:lnTo>
                  <a:lnTo>
                    <a:pt x="219" y="123"/>
                  </a:lnTo>
                  <a:lnTo>
                    <a:pt x="313" y="123"/>
                  </a:lnTo>
                  <a:lnTo>
                    <a:pt x="313" y="165"/>
                  </a:lnTo>
                  <a:close/>
                  <a:moveTo>
                    <a:pt x="313" y="99"/>
                  </a:moveTo>
                  <a:lnTo>
                    <a:pt x="219" y="99"/>
                  </a:lnTo>
                  <a:lnTo>
                    <a:pt x="219" y="55"/>
                  </a:lnTo>
                  <a:lnTo>
                    <a:pt x="313" y="55"/>
                  </a:lnTo>
                  <a:lnTo>
                    <a:pt x="313" y="99"/>
                  </a:lnTo>
                  <a:close/>
                </a:path>
              </a:pathLst>
            </a:custGeom>
            <a:solidFill>
              <a:sysClr val="window" lastClr="FFFFFF"/>
            </a:solidFill>
            <a:ln>
              <a:noFill/>
            </a:ln>
          </p:spPr>
          <p:txBody>
            <a:bodyPr vert="horz" wrap="square" lIns="68580" tIns="34290" rIns="68580" bIns="3429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a:lstStyle>
            <a:p>
              <a:pPr>
                <a:defRPr/>
              </a:pPr>
              <a:endParaRPr lang="en-US" sz="1600" dirty="0">
                <a:solidFill>
                  <a:sysClr val="windowText" lastClr="000000"/>
                </a:solidFill>
                <a:latin typeface="Arial"/>
              </a:endParaRPr>
            </a:p>
          </p:txBody>
        </p:sp>
        <p:sp>
          <p:nvSpPr>
            <p:cNvPr id="51" name="Freeform 50"/>
            <p:cNvSpPr>
              <a:spLocks noChangeAspect="1" noEditPoints="1"/>
            </p:cNvSpPr>
            <p:nvPr/>
          </p:nvSpPr>
          <p:spPr bwMode="auto">
            <a:xfrm>
              <a:off x="3613328" y="3204512"/>
              <a:ext cx="472042" cy="425143"/>
            </a:xfrm>
            <a:custGeom>
              <a:avLst/>
              <a:gdLst>
                <a:gd name="T0" fmla="*/ 43 w 148"/>
                <a:gd name="T1" fmla="*/ 83 h 133"/>
                <a:gd name="T2" fmla="*/ 43 w 148"/>
                <a:gd name="T3" fmla="*/ 37 h 133"/>
                <a:gd name="T4" fmla="*/ 15 w 148"/>
                <a:gd name="T5" fmla="*/ 37 h 133"/>
                <a:gd name="T6" fmla="*/ 0 w 148"/>
                <a:gd name="T7" fmla="*/ 52 h 133"/>
                <a:gd name="T8" fmla="*/ 0 w 148"/>
                <a:gd name="T9" fmla="*/ 96 h 133"/>
                <a:gd name="T10" fmla="*/ 15 w 148"/>
                <a:gd name="T11" fmla="*/ 111 h 133"/>
                <a:gd name="T12" fmla="*/ 22 w 148"/>
                <a:gd name="T13" fmla="*/ 111 h 133"/>
                <a:gd name="T14" fmla="*/ 22 w 148"/>
                <a:gd name="T15" fmla="*/ 133 h 133"/>
                <a:gd name="T16" fmla="*/ 45 w 148"/>
                <a:gd name="T17" fmla="*/ 111 h 133"/>
                <a:gd name="T18" fmla="*/ 81 w 148"/>
                <a:gd name="T19" fmla="*/ 111 h 133"/>
                <a:gd name="T20" fmla="*/ 96 w 148"/>
                <a:gd name="T21" fmla="*/ 96 h 133"/>
                <a:gd name="T22" fmla="*/ 96 w 148"/>
                <a:gd name="T23" fmla="*/ 82 h 133"/>
                <a:gd name="T24" fmla="*/ 95 w 148"/>
                <a:gd name="T25" fmla="*/ 83 h 133"/>
                <a:gd name="T26" fmla="*/ 43 w 148"/>
                <a:gd name="T27" fmla="*/ 83 h 133"/>
                <a:gd name="T28" fmla="*/ 133 w 148"/>
                <a:gd name="T29" fmla="*/ 0 h 133"/>
                <a:gd name="T30" fmla="*/ 67 w 148"/>
                <a:gd name="T31" fmla="*/ 0 h 133"/>
                <a:gd name="T32" fmla="*/ 52 w 148"/>
                <a:gd name="T33" fmla="*/ 15 h 133"/>
                <a:gd name="T34" fmla="*/ 52 w 148"/>
                <a:gd name="T35" fmla="*/ 74 h 133"/>
                <a:gd name="T36" fmla="*/ 104 w 148"/>
                <a:gd name="T37" fmla="*/ 74 h 133"/>
                <a:gd name="T38" fmla="*/ 126 w 148"/>
                <a:gd name="T39" fmla="*/ 96 h 133"/>
                <a:gd name="T40" fmla="*/ 126 w 148"/>
                <a:gd name="T41" fmla="*/ 74 h 133"/>
                <a:gd name="T42" fmla="*/ 133 w 148"/>
                <a:gd name="T43" fmla="*/ 74 h 133"/>
                <a:gd name="T44" fmla="*/ 148 w 148"/>
                <a:gd name="T45" fmla="*/ 59 h 133"/>
                <a:gd name="T46" fmla="*/ 148 w 148"/>
                <a:gd name="T47" fmla="*/ 15 h 133"/>
                <a:gd name="T48" fmla="*/ 133 w 148"/>
                <a:gd name="T4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8" h="133">
                  <a:moveTo>
                    <a:pt x="43" y="83"/>
                  </a:moveTo>
                  <a:cubicBezTo>
                    <a:pt x="43" y="37"/>
                    <a:pt x="43" y="37"/>
                    <a:pt x="43" y="37"/>
                  </a:cubicBezTo>
                  <a:cubicBezTo>
                    <a:pt x="15" y="37"/>
                    <a:pt x="15" y="37"/>
                    <a:pt x="15" y="37"/>
                  </a:cubicBezTo>
                  <a:cubicBezTo>
                    <a:pt x="7" y="37"/>
                    <a:pt x="0" y="44"/>
                    <a:pt x="0" y="52"/>
                  </a:cubicBezTo>
                  <a:cubicBezTo>
                    <a:pt x="0" y="96"/>
                    <a:pt x="0" y="96"/>
                    <a:pt x="0" y="96"/>
                  </a:cubicBezTo>
                  <a:cubicBezTo>
                    <a:pt x="0" y="104"/>
                    <a:pt x="7" y="111"/>
                    <a:pt x="15" y="111"/>
                  </a:cubicBezTo>
                  <a:cubicBezTo>
                    <a:pt x="22" y="111"/>
                    <a:pt x="22" y="111"/>
                    <a:pt x="22" y="111"/>
                  </a:cubicBezTo>
                  <a:cubicBezTo>
                    <a:pt x="22" y="133"/>
                    <a:pt x="22" y="133"/>
                    <a:pt x="22" y="133"/>
                  </a:cubicBezTo>
                  <a:cubicBezTo>
                    <a:pt x="45" y="111"/>
                    <a:pt x="45" y="111"/>
                    <a:pt x="45" y="111"/>
                  </a:cubicBezTo>
                  <a:cubicBezTo>
                    <a:pt x="81" y="111"/>
                    <a:pt x="81" y="111"/>
                    <a:pt x="81" y="111"/>
                  </a:cubicBezTo>
                  <a:cubicBezTo>
                    <a:pt x="90" y="111"/>
                    <a:pt x="96" y="104"/>
                    <a:pt x="96" y="96"/>
                  </a:cubicBezTo>
                  <a:cubicBezTo>
                    <a:pt x="96" y="82"/>
                    <a:pt x="96" y="82"/>
                    <a:pt x="96" y="82"/>
                  </a:cubicBezTo>
                  <a:cubicBezTo>
                    <a:pt x="96" y="83"/>
                    <a:pt x="95" y="83"/>
                    <a:pt x="95" y="83"/>
                  </a:cubicBezTo>
                  <a:lnTo>
                    <a:pt x="43" y="83"/>
                  </a:lnTo>
                  <a:close/>
                  <a:moveTo>
                    <a:pt x="133" y="0"/>
                  </a:moveTo>
                  <a:cubicBezTo>
                    <a:pt x="67" y="0"/>
                    <a:pt x="67" y="0"/>
                    <a:pt x="67" y="0"/>
                  </a:cubicBezTo>
                  <a:cubicBezTo>
                    <a:pt x="59" y="0"/>
                    <a:pt x="52" y="7"/>
                    <a:pt x="52" y="15"/>
                  </a:cubicBezTo>
                  <a:cubicBezTo>
                    <a:pt x="52" y="74"/>
                    <a:pt x="52" y="74"/>
                    <a:pt x="52" y="74"/>
                  </a:cubicBezTo>
                  <a:cubicBezTo>
                    <a:pt x="104" y="74"/>
                    <a:pt x="104" y="74"/>
                    <a:pt x="104" y="74"/>
                  </a:cubicBezTo>
                  <a:cubicBezTo>
                    <a:pt x="126" y="96"/>
                    <a:pt x="126" y="96"/>
                    <a:pt x="126" y="96"/>
                  </a:cubicBezTo>
                  <a:cubicBezTo>
                    <a:pt x="126" y="74"/>
                    <a:pt x="126" y="74"/>
                    <a:pt x="126" y="74"/>
                  </a:cubicBezTo>
                  <a:cubicBezTo>
                    <a:pt x="133" y="74"/>
                    <a:pt x="133" y="74"/>
                    <a:pt x="133" y="74"/>
                  </a:cubicBezTo>
                  <a:cubicBezTo>
                    <a:pt x="141" y="74"/>
                    <a:pt x="148" y="67"/>
                    <a:pt x="148" y="59"/>
                  </a:cubicBezTo>
                  <a:cubicBezTo>
                    <a:pt x="148" y="15"/>
                    <a:pt x="148" y="15"/>
                    <a:pt x="148" y="15"/>
                  </a:cubicBezTo>
                  <a:cubicBezTo>
                    <a:pt x="148" y="7"/>
                    <a:pt x="141" y="0"/>
                    <a:pt x="133" y="0"/>
                  </a:cubicBezTo>
                  <a:close/>
                </a:path>
              </a:pathLst>
            </a:custGeom>
            <a:solidFill>
              <a:sysClr val="window" lastClr="FFFFFF"/>
            </a:solidFill>
            <a:ln>
              <a:noFill/>
            </a:ln>
            <a:extLst/>
          </p:spPr>
          <p:txBody>
            <a:bodyPr vert="horz" wrap="square" lIns="68580" tIns="34290" rIns="68580" bIns="3429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a:lstStyle>
            <a:p>
              <a:pPr>
                <a:defRPr/>
              </a:pPr>
              <a:endParaRPr lang="en-US" sz="1600" dirty="0">
                <a:solidFill>
                  <a:sysClr val="windowText" lastClr="000000"/>
                </a:solidFill>
                <a:latin typeface="Arial"/>
              </a:endParaRPr>
            </a:p>
          </p:txBody>
        </p:sp>
        <p:sp>
          <p:nvSpPr>
            <p:cNvPr id="52" name="Freeform 51"/>
            <p:cNvSpPr>
              <a:spLocks noChangeAspect="1" noEditPoints="1"/>
            </p:cNvSpPr>
            <p:nvPr/>
          </p:nvSpPr>
          <p:spPr bwMode="auto">
            <a:xfrm>
              <a:off x="4302748" y="2809890"/>
              <a:ext cx="442769" cy="457453"/>
            </a:xfrm>
            <a:custGeom>
              <a:avLst/>
              <a:gdLst>
                <a:gd name="T0" fmla="*/ 396 w 636"/>
                <a:gd name="T1" fmla="*/ 246 h 661"/>
                <a:gd name="T2" fmla="*/ 342 w 636"/>
                <a:gd name="T3" fmla="*/ 299 h 661"/>
                <a:gd name="T4" fmla="*/ 376 w 636"/>
                <a:gd name="T5" fmla="*/ 370 h 661"/>
                <a:gd name="T6" fmla="*/ 186 w 636"/>
                <a:gd name="T7" fmla="*/ 559 h 661"/>
                <a:gd name="T8" fmla="*/ 143 w 636"/>
                <a:gd name="T9" fmla="*/ 585 h 661"/>
                <a:gd name="T10" fmla="*/ 110 w 636"/>
                <a:gd name="T11" fmla="*/ 566 h 661"/>
                <a:gd name="T12" fmla="*/ 89 w 636"/>
                <a:gd name="T13" fmla="*/ 544 h 661"/>
                <a:gd name="T14" fmla="*/ 80 w 636"/>
                <a:gd name="T15" fmla="*/ 497 h 661"/>
                <a:gd name="T16" fmla="*/ 193 w 636"/>
                <a:gd name="T17" fmla="*/ 341 h 661"/>
                <a:gd name="T18" fmla="*/ 24 w 636"/>
                <a:gd name="T19" fmla="*/ 446 h 661"/>
                <a:gd name="T20" fmla="*/ 0 w 636"/>
                <a:gd name="T21" fmla="*/ 512 h 661"/>
                <a:gd name="T22" fmla="*/ 59 w 636"/>
                <a:gd name="T23" fmla="*/ 622 h 661"/>
                <a:gd name="T24" fmla="*/ 143 w 636"/>
                <a:gd name="T25" fmla="*/ 661 h 661"/>
                <a:gd name="T26" fmla="*/ 234 w 636"/>
                <a:gd name="T27" fmla="*/ 617 h 661"/>
                <a:gd name="T28" fmla="*/ 409 w 636"/>
                <a:gd name="T29" fmla="*/ 466 h 661"/>
                <a:gd name="T30" fmla="*/ 451 w 636"/>
                <a:gd name="T31" fmla="*/ 370 h 661"/>
                <a:gd name="T32" fmla="*/ 396 w 636"/>
                <a:gd name="T33" fmla="*/ 246 h 661"/>
                <a:gd name="T34" fmla="*/ 604 w 636"/>
                <a:gd name="T35" fmla="*/ 60 h 661"/>
                <a:gd name="T36" fmla="*/ 499 w 636"/>
                <a:gd name="T37" fmla="*/ 0 h 661"/>
                <a:gd name="T38" fmla="*/ 412 w 636"/>
                <a:gd name="T39" fmla="*/ 43 h 661"/>
                <a:gd name="T40" fmla="*/ 255 w 636"/>
                <a:gd name="T41" fmla="*/ 188 h 661"/>
                <a:gd name="T42" fmla="*/ 213 w 636"/>
                <a:gd name="T43" fmla="*/ 282 h 661"/>
                <a:gd name="T44" fmla="*/ 270 w 636"/>
                <a:gd name="T45" fmla="*/ 389 h 661"/>
                <a:gd name="T46" fmla="*/ 323 w 636"/>
                <a:gd name="T47" fmla="*/ 381 h 661"/>
                <a:gd name="T48" fmla="*/ 315 w 636"/>
                <a:gd name="T49" fmla="*/ 328 h 661"/>
                <a:gd name="T50" fmla="*/ 300 w 636"/>
                <a:gd name="T51" fmla="*/ 312 h 661"/>
                <a:gd name="T52" fmla="*/ 309 w 636"/>
                <a:gd name="T53" fmla="*/ 241 h 661"/>
                <a:gd name="T54" fmla="*/ 482 w 636"/>
                <a:gd name="T55" fmla="*/ 82 h 661"/>
                <a:gd name="T56" fmla="*/ 526 w 636"/>
                <a:gd name="T57" fmla="*/ 89 h 661"/>
                <a:gd name="T58" fmla="*/ 530 w 636"/>
                <a:gd name="T59" fmla="*/ 92 h 661"/>
                <a:gd name="T60" fmla="*/ 561 w 636"/>
                <a:gd name="T61" fmla="*/ 138 h 661"/>
                <a:gd name="T62" fmla="*/ 458 w 636"/>
                <a:gd name="T63" fmla="*/ 248 h 661"/>
                <a:gd name="T64" fmla="*/ 511 w 636"/>
                <a:gd name="T65" fmla="*/ 301 h 661"/>
                <a:gd name="T66" fmla="*/ 616 w 636"/>
                <a:gd name="T67" fmla="*/ 196 h 661"/>
                <a:gd name="T68" fmla="*/ 604 w 636"/>
                <a:gd name="T69" fmla="*/ 6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6" h="661">
                  <a:moveTo>
                    <a:pt x="396" y="246"/>
                  </a:moveTo>
                  <a:lnTo>
                    <a:pt x="396" y="246"/>
                  </a:lnTo>
                  <a:cubicBezTo>
                    <a:pt x="381" y="231"/>
                    <a:pt x="357" y="231"/>
                    <a:pt x="342" y="246"/>
                  </a:cubicBezTo>
                  <a:cubicBezTo>
                    <a:pt x="328" y="261"/>
                    <a:pt x="328" y="285"/>
                    <a:pt x="342" y="299"/>
                  </a:cubicBezTo>
                  <a:cubicBezTo>
                    <a:pt x="343" y="301"/>
                    <a:pt x="353" y="311"/>
                    <a:pt x="361" y="324"/>
                  </a:cubicBezTo>
                  <a:cubicBezTo>
                    <a:pt x="369" y="338"/>
                    <a:pt x="376" y="356"/>
                    <a:pt x="376" y="370"/>
                  </a:cubicBezTo>
                  <a:cubicBezTo>
                    <a:pt x="375" y="383"/>
                    <a:pt x="372" y="395"/>
                    <a:pt x="357" y="411"/>
                  </a:cubicBezTo>
                  <a:lnTo>
                    <a:pt x="186" y="559"/>
                  </a:lnTo>
                  <a:cubicBezTo>
                    <a:pt x="178" y="566"/>
                    <a:pt x="172" y="572"/>
                    <a:pt x="164" y="577"/>
                  </a:cubicBezTo>
                  <a:cubicBezTo>
                    <a:pt x="156" y="582"/>
                    <a:pt x="149" y="585"/>
                    <a:pt x="143" y="585"/>
                  </a:cubicBezTo>
                  <a:cubicBezTo>
                    <a:pt x="137" y="585"/>
                    <a:pt x="128" y="584"/>
                    <a:pt x="111" y="567"/>
                  </a:cubicBezTo>
                  <a:lnTo>
                    <a:pt x="110" y="566"/>
                  </a:lnTo>
                  <a:lnTo>
                    <a:pt x="108" y="564"/>
                  </a:lnTo>
                  <a:cubicBezTo>
                    <a:pt x="107" y="563"/>
                    <a:pt x="97" y="555"/>
                    <a:pt x="89" y="544"/>
                  </a:cubicBezTo>
                  <a:cubicBezTo>
                    <a:pt x="80" y="533"/>
                    <a:pt x="75" y="520"/>
                    <a:pt x="75" y="512"/>
                  </a:cubicBezTo>
                  <a:cubicBezTo>
                    <a:pt x="75" y="507"/>
                    <a:pt x="76" y="504"/>
                    <a:pt x="80" y="497"/>
                  </a:cubicBezTo>
                  <a:lnTo>
                    <a:pt x="191" y="395"/>
                  </a:lnTo>
                  <a:cubicBezTo>
                    <a:pt x="206" y="380"/>
                    <a:pt x="207" y="356"/>
                    <a:pt x="193" y="341"/>
                  </a:cubicBezTo>
                  <a:cubicBezTo>
                    <a:pt x="178" y="326"/>
                    <a:pt x="155" y="325"/>
                    <a:pt x="139" y="339"/>
                  </a:cubicBezTo>
                  <a:lnTo>
                    <a:pt x="24" y="446"/>
                  </a:lnTo>
                  <a:lnTo>
                    <a:pt x="22" y="448"/>
                  </a:lnTo>
                  <a:cubicBezTo>
                    <a:pt x="7" y="468"/>
                    <a:pt x="0" y="491"/>
                    <a:pt x="0" y="512"/>
                  </a:cubicBezTo>
                  <a:cubicBezTo>
                    <a:pt x="0" y="548"/>
                    <a:pt x="17" y="575"/>
                    <a:pt x="31" y="593"/>
                  </a:cubicBezTo>
                  <a:cubicBezTo>
                    <a:pt x="43" y="608"/>
                    <a:pt x="54" y="618"/>
                    <a:pt x="59" y="622"/>
                  </a:cubicBezTo>
                  <a:cubicBezTo>
                    <a:pt x="84" y="647"/>
                    <a:pt x="114" y="661"/>
                    <a:pt x="142" y="661"/>
                  </a:cubicBezTo>
                  <a:lnTo>
                    <a:pt x="143" y="661"/>
                  </a:lnTo>
                  <a:cubicBezTo>
                    <a:pt x="169" y="660"/>
                    <a:pt x="191" y="650"/>
                    <a:pt x="206" y="640"/>
                  </a:cubicBezTo>
                  <a:cubicBezTo>
                    <a:pt x="221" y="630"/>
                    <a:pt x="232" y="619"/>
                    <a:pt x="234" y="617"/>
                  </a:cubicBezTo>
                  <a:lnTo>
                    <a:pt x="234" y="617"/>
                  </a:lnTo>
                  <a:lnTo>
                    <a:pt x="409" y="466"/>
                  </a:lnTo>
                  <a:lnTo>
                    <a:pt x="409" y="465"/>
                  </a:lnTo>
                  <a:cubicBezTo>
                    <a:pt x="439" y="437"/>
                    <a:pt x="452" y="401"/>
                    <a:pt x="451" y="370"/>
                  </a:cubicBezTo>
                  <a:cubicBezTo>
                    <a:pt x="451" y="333"/>
                    <a:pt x="436" y="303"/>
                    <a:pt x="423" y="282"/>
                  </a:cubicBezTo>
                  <a:cubicBezTo>
                    <a:pt x="410" y="260"/>
                    <a:pt x="397" y="247"/>
                    <a:pt x="396" y="246"/>
                  </a:cubicBezTo>
                  <a:close/>
                  <a:moveTo>
                    <a:pt x="604" y="60"/>
                  </a:moveTo>
                  <a:lnTo>
                    <a:pt x="604" y="60"/>
                  </a:lnTo>
                  <a:cubicBezTo>
                    <a:pt x="593" y="46"/>
                    <a:pt x="582" y="37"/>
                    <a:pt x="577" y="33"/>
                  </a:cubicBezTo>
                  <a:cubicBezTo>
                    <a:pt x="553" y="11"/>
                    <a:pt x="525" y="0"/>
                    <a:pt x="499" y="0"/>
                  </a:cubicBezTo>
                  <a:cubicBezTo>
                    <a:pt x="473" y="0"/>
                    <a:pt x="452" y="10"/>
                    <a:pt x="438" y="20"/>
                  </a:cubicBezTo>
                  <a:cubicBezTo>
                    <a:pt x="424" y="30"/>
                    <a:pt x="414" y="41"/>
                    <a:pt x="412" y="43"/>
                  </a:cubicBezTo>
                  <a:lnTo>
                    <a:pt x="411" y="43"/>
                  </a:lnTo>
                  <a:lnTo>
                    <a:pt x="255" y="188"/>
                  </a:lnTo>
                  <a:lnTo>
                    <a:pt x="254" y="189"/>
                  </a:lnTo>
                  <a:cubicBezTo>
                    <a:pt x="226" y="219"/>
                    <a:pt x="213" y="252"/>
                    <a:pt x="213" y="282"/>
                  </a:cubicBezTo>
                  <a:cubicBezTo>
                    <a:pt x="213" y="317"/>
                    <a:pt x="228" y="344"/>
                    <a:pt x="242" y="361"/>
                  </a:cubicBezTo>
                  <a:cubicBezTo>
                    <a:pt x="256" y="378"/>
                    <a:pt x="268" y="388"/>
                    <a:pt x="270" y="389"/>
                  </a:cubicBezTo>
                  <a:cubicBezTo>
                    <a:pt x="277" y="394"/>
                    <a:pt x="285" y="396"/>
                    <a:pt x="292" y="396"/>
                  </a:cubicBezTo>
                  <a:cubicBezTo>
                    <a:pt x="304" y="396"/>
                    <a:pt x="316" y="391"/>
                    <a:pt x="323" y="381"/>
                  </a:cubicBezTo>
                  <a:cubicBezTo>
                    <a:pt x="335" y="364"/>
                    <a:pt x="332" y="340"/>
                    <a:pt x="315" y="328"/>
                  </a:cubicBezTo>
                  <a:cubicBezTo>
                    <a:pt x="315" y="328"/>
                    <a:pt x="315" y="328"/>
                    <a:pt x="315" y="328"/>
                  </a:cubicBezTo>
                  <a:cubicBezTo>
                    <a:pt x="315" y="328"/>
                    <a:pt x="315" y="328"/>
                    <a:pt x="315" y="328"/>
                  </a:cubicBezTo>
                  <a:cubicBezTo>
                    <a:pt x="313" y="327"/>
                    <a:pt x="306" y="321"/>
                    <a:pt x="300" y="312"/>
                  </a:cubicBezTo>
                  <a:cubicBezTo>
                    <a:pt x="293" y="303"/>
                    <a:pt x="288" y="293"/>
                    <a:pt x="289" y="282"/>
                  </a:cubicBezTo>
                  <a:cubicBezTo>
                    <a:pt x="289" y="273"/>
                    <a:pt x="291" y="261"/>
                    <a:pt x="309" y="241"/>
                  </a:cubicBezTo>
                  <a:lnTo>
                    <a:pt x="462" y="99"/>
                  </a:lnTo>
                  <a:cubicBezTo>
                    <a:pt x="469" y="93"/>
                    <a:pt x="475" y="87"/>
                    <a:pt x="482" y="82"/>
                  </a:cubicBezTo>
                  <a:cubicBezTo>
                    <a:pt x="489" y="77"/>
                    <a:pt x="495" y="75"/>
                    <a:pt x="499" y="75"/>
                  </a:cubicBezTo>
                  <a:cubicBezTo>
                    <a:pt x="504" y="75"/>
                    <a:pt x="512" y="76"/>
                    <a:pt x="526" y="89"/>
                  </a:cubicBezTo>
                  <a:lnTo>
                    <a:pt x="528" y="91"/>
                  </a:lnTo>
                  <a:lnTo>
                    <a:pt x="530" y="92"/>
                  </a:lnTo>
                  <a:cubicBezTo>
                    <a:pt x="531" y="93"/>
                    <a:pt x="540" y="101"/>
                    <a:pt x="548" y="110"/>
                  </a:cubicBezTo>
                  <a:cubicBezTo>
                    <a:pt x="556" y="120"/>
                    <a:pt x="561" y="132"/>
                    <a:pt x="561" y="138"/>
                  </a:cubicBezTo>
                  <a:cubicBezTo>
                    <a:pt x="560" y="141"/>
                    <a:pt x="560" y="144"/>
                    <a:pt x="557" y="149"/>
                  </a:cubicBezTo>
                  <a:lnTo>
                    <a:pt x="458" y="248"/>
                  </a:lnTo>
                  <a:cubicBezTo>
                    <a:pt x="443" y="263"/>
                    <a:pt x="443" y="287"/>
                    <a:pt x="458" y="301"/>
                  </a:cubicBezTo>
                  <a:cubicBezTo>
                    <a:pt x="473" y="316"/>
                    <a:pt x="497" y="316"/>
                    <a:pt x="511" y="301"/>
                  </a:cubicBezTo>
                  <a:lnTo>
                    <a:pt x="615" y="198"/>
                  </a:lnTo>
                  <a:lnTo>
                    <a:pt x="616" y="196"/>
                  </a:lnTo>
                  <a:cubicBezTo>
                    <a:pt x="630" y="178"/>
                    <a:pt x="636" y="157"/>
                    <a:pt x="636" y="138"/>
                  </a:cubicBezTo>
                  <a:cubicBezTo>
                    <a:pt x="636" y="102"/>
                    <a:pt x="618" y="77"/>
                    <a:pt x="604" y="60"/>
                  </a:cubicBezTo>
                  <a:close/>
                </a:path>
              </a:pathLst>
            </a:custGeom>
            <a:solidFill>
              <a:sysClr val="window" lastClr="FFFFFF"/>
            </a:solidFill>
            <a:ln w="0">
              <a:no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a:lstStyle>
            <a:p>
              <a:pPr>
                <a:defRPr/>
              </a:pPr>
              <a:endParaRPr lang="en-US" sz="1600" dirty="0">
                <a:solidFill>
                  <a:sysClr val="windowText" lastClr="000000"/>
                </a:solidFill>
                <a:latin typeface="Arial"/>
              </a:endParaRPr>
            </a:p>
          </p:txBody>
        </p:sp>
        <p:sp>
          <p:nvSpPr>
            <p:cNvPr id="53" name="Freeform 52"/>
            <p:cNvSpPr>
              <a:spLocks noChangeAspect="1" noEditPoints="1"/>
            </p:cNvSpPr>
            <p:nvPr/>
          </p:nvSpPr>
          <p:spPr bwMode="auto">
            <a:xfrm>
              <a:off x="4973592" y="3153639"/>
              <a:ext cx="481680" cy="488834"/>
            </a:xfrm>
            <a:custGeom>
              <a:avLst/>
              <a:gdLst>
                <a:gd name="T0" fmla="*/ 71 w 142"/>
                <a:gd name="T1" fmla="*/ 141 h 141"/>
                <a:gd name="T2" fmla="*/ 105 w 142"/>
                <a:gd name="T3" fmla="*/ 114 h 141"/>
                <a:gd name="T4" fmla="*/ 103 w 142"/>
                <a:gd name="T5" fmla="*/ 121 h 141"/>
                <a:gd name="T6" fmla="*/ 97 w 142"/>
                <a:gd name="T7" fmla="*/ 122 h 141"/>
                <a:gd name="T8" fmla="*/ 104 w 142"/>
                <a:gd name="T9" fmla="*/ 113 h 141"/>
                <a:gd name="T10" fmla="*/ 105 w 142"/>
                <a:gd name="T11" fmla="*/ 112 h 141"/>
                <a:gd name="T12" fmla="*/ 131 w 142"/>
                <a:gd name="T13" fmla="*/ 66 h 141"/>
                <a:gd name="T14" fmla="*/ 118 w 142"/>
                <a:gd name="T15" fmla="*/ 52 h 141"/>
                <a:gd name="T16" fmla="*/ 110 w 142"/>
                <a:gd name="T17" fmla="*/ 52 h 141"/>
                <a:gd name="T18" fmla="*/ 103 w 142"/>
                <a:gd name="T19" fmla="*/ 54 h 141"/>
                <a:gd name="T20" fmla="*/ 115 w 142"/>
                <a:gd name="T21" fmla="*/ 64 h 141"/>
                <a:gd name="T22" fmla="*/ 105 w 142"/>
                <a:gd name="T23" fmla="*/ 74 h 141"/>
                <a:gd name="T24" fmla="*/ 93 w 142"/>
                <a:gd name="T25" fmla="*/ 66 h 141"/>
                <a:gd name="T26" fmla="*/ 81 w 142"/>
                <a:gd name="T27" fmla="*/ 56 h 141"/>
                <a:gd name="T28" fmla="*/ 89 w 142"/>
                <a:gd name="T29" fmla="*/ 70 h 141"/>
                <a:gd name="T30" fmla="*/ 107 w 142"/>
                <a:gd name="T31" fmla="*/ 81 h 141"/>
                <a:gd name="T32" fmla="*/ 93 w 142"/>
                <a:gd name="T33" fmla="*/ 105 h 141"/>
                <a:gd name="T34" fmla="*/ 89 w 142"/>
                <a:gd name="T35" fmla="*/ 120 h 141"/>
                <a:gd name="T36" fmla="*/ 82 w 142"/>
                <a:gd name="T37" fmla="*/ 129 h 141"/>
                <a:gd name="T38" fmla="*/ 62 w 142"/>
                <a:gd name="T39" fmla="*/ 132 h 141"/>
                <a:gd name="T40" fmla="*/ 53 w 142"/>
                <a:gd name="T41" fmla="*/ 107 h 141"/>
                <a:gd name="T42" fmla="*/ 45 w 142"/>
                <a:gd name="T43" fmla="*/ 93 h 141"/>
                <a:gd name="T44" fmla="*/ 22 w 142"/>
                <a:gd name="T45" fmla="*/ 82 h 141"/>
                <a:gd name="T46" fmla="*/ 23 w 142"/>
                <a:gd name="T47" fmla="*/ 58 h 141"/>
                <a:gd name="T48" fmla="*/ 35 w 142"/>
                <a:gd name="T49" fmla="*/ 47 h 141"/>
                <a:gd name="T50" fmla="*/ 51 w 142"/>
                <a:gd name="T51" fmla="*/ 48 h 141"/>
                <a:gd name="T52" fmla="*/ 74 w 142"/>
                <a:gd name="T53" fmla="*/ 54 h 141"/>
                <a:gd name="T54" fmla="*/ 83 w 142"/>
                <a:gd name="T55" fmla="*/ 50 h 141"/>
                <a:gd name="T56" fmla="*/ 73 w 142"/>
                <a:gd name="T57" fmla="*/ 37 h 141"/>
                <a:gd name="T58" fmla="*/ 90 w 142"/>
                <a:gd name="T59" fmla="*/ 34 h 141"/>
                <a:gd name="T60" fmla="*/ 78 w 142"/>
                <a:gd name="T61" fmla="*/ 27 h 141"/>
                <a:gd name="T62" fmla="*/ 67 w 142"/>
                <a:gd name="T63" fmla="*/ 36 h 141"/>
                <a:gd name="T64" fmla="*/ 54 w 142"/>
                <a:gd name="T65" fmla="*/ 32 h 141"/>
                <a:gd name="T66" fmla="*/ 58 w 142"/>
                <a:gd name="T67" fmla="*/ 36 h 141"/>
                <a:gd name="T68" fmla="*/ 52 w 142"/>
                <a:gd name="T69" fmla="*/ 33 h 141"/>
                <a:gd name="T70" fmla="*/ 43 w 142"/>
                <a:gd name="T71" fmla="*/ 36 h 141"/>
                <a:gd name="T72" fmla="*/ 32 w 142"/>
                <a:gd name="T73" fmla="*/ 39 h 141"/>
                <a:gd name="T74" fmla="*/ 44 w 142"/>
                <a:gd name="T75" fmla="*/ 25 h 141"/>
                <a:gd name="T76" fmla="*/ 60 w 142"/>
                <a:gd name="T77" fmla="*/ 21 h 141"/>
                <a:gd name="T78" fmla="*/ 67 w 142"/>
                <a:gd name="T79" fmla="*/ 14 h 141"/>
                <a:gd name="T80" fmla="*/ 60 w 142"/>
                <a:gd name="T81" fmla="*/ 17 h 141"/>
                <a:gd name="T82" fmla="*/ 60 w 142"/>
                <a:gd name="T83" fmla="*/ 10 h 141"/>
                <a:gd name="T84" fmla="*/ 74 w 142"/>
                <a:gd name="T85" fmla="*/ 11 h 141"/>
                <a:gd name="T86" fmla="*/ 110 w 142"/>
                <a:gd name="T87" fmla="*/ 21 h 141"/>
                <a:gd name="T88" fmla="*/ 131 w 142"/>
                <a:gd name="T89" fmla="*/ 6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2" h="141">
                  <a:moveTo>
                    <a:pt x="71" y="0"/>
                  </a:moveTo>
                  <a:cubicBezTo>
                    <a:pt x="31" y="0"/>
                    <a:pt x="0" y="31"/>
                    <a:pt x="0" y="71"/>
                  </a:cubicBezTo>
                  <a:cubicBezTo>
                    <a:pt x="0" y="111"/>
                    <a:pt x="31" y="141"/>
                    <a:pt x="71" y="141"/>
                  </a:cubicBezTo>
                  <a:cubicBezTo>
                    <a:pt x="111" y="141"/>
                    <a:pt x="142" y="111"/>
                    <a:pt x="142" y="71"/>
                  </a:cubicBezTo>
                  <a:cubicBezTo>
                    <a:pt x="142" y="31"/>
                    <a:pt x="111" y="0"/>
                    <a:pt x="71" y="0"/>
                  </a:cubicBezTo>
                  <a:close/>
                  <a:moveTo>
                    <a:pt x="105" y="114"/>
                  </a:moveTo>
                  <a:cubicBezTo>
                    <a:pt x="105" y="115"/>
                    <a:pt x="105" y="115"/>
                    <a:pt x="104" y="116"/>
                  </a:cubicBezTo>
                  <a:cubicBezTo>
                    <a:pt x="104" y="117"/>
                    <a:pt x="104" y="117"/>
                    <a:pt x="103" y="118"/>
                  </a:cubicBezTo>
                  <a:cubicBezTo>
                    <a:pt x="103" y="119"/>
                    <a:pt x="104" y="120"/>
                    <a:pt x="103" y="121"/>
                  </a:cubicBezTo>
                  <a:cubicBezTo>
                    <a:pt x="102" y="123"/>
                    <a:pt x="99" y="126"/>
                    <a:pt x="97" y="127"/>
                  </a:cubicBezTo>
                  <a:cubicBezTo>
                    <a:pt x="96" y="128"/>
                    <a:pt x="95" y="127"/>
                    <a:pt x="95" y="125"/>
                  </a:cubicBezTo>
                  <a:cubicBezTo>
                    <a:pt x="95" y="124"/>
                    <a:pt x="96" y="123"/>
                    <a:pt x="97" y="122"/>
                  </a:cubicBezTo>
                  <a:cubicBezTo>
                    <a:pt x="98" y="120"/>
                    <a:pt x="97" y="117"/>
                    <a:pt x="100" y="116"/>
                  </a:cubicBezTo>
                  <a:cubicBezTo>
                    <a:pt x="101" y="116"/>
                    <a:pt x="102" y="115"/>
                    <a:pt x="103" y="114"/>
                  </a:cubicBezTo>
                  <a:cubicBezTo>
                    <a:pt x="103" y="114"/>
                    <a:pt x="103" y="114"/>
                    <a:pt x="104" y="113"/>
                  </a:cubicBezTo>
                  <a:cubicBezTo>
                    <a:pt x="104" y="113"/>
                    <a:pt x="104" y="113"/>
                    <a:pt x="104" y="112"/>
                  </a:cubicBezTo>
                  <a:cubicBezTo>
                    <a:pt x="104" y="112"/>
                    <a:pt x="105" y="112"/>
                    <a:pt x="105" y="112"/>
                  </a:cubicBezTo>
                  <a:cubicBezTo>
                    <a:pt x="105" y="112"/>
                    <a:pt x="105" y="112"/>
                    <a:pt x="105" y="112"/>
                  </a:cubicBezTo>
                  <a:cubicBezTo>
                    <a:pt x="105" y="112"/>
                    <a:pt x="105" y="112"/>
                    <a:pt x="106" y="112"/>
                  </a:cubicBezTo>
                  <a:cubicBezTo>
                    <a:pt x="106" y="112"/>
                    <a:pt x="106" y="113"/>
                    <a:pt x="105" y="114"/>
                  </a:cubicBezTo>
                  <a:close/>
                  <a:moveTo>
                    <a:pt x="131" y="66"/>
                  </a:moveTo>
                  <a:cubicBezTo>
                    <a:pt x="131" y="68"/>
                    <a:pt x="130" y="69"/>
                    <a:pt x="129" y="68"/>
                  </a:cubicBezTo>
                  <a:cubicBezTo>
                    <a:pt x="127" y="63"/>
                    <a:pt x="128" y="62"/>
                    <a:pt x="126" y="59"/>
                  </a:cubicBezTo>
                  <a:cubicBezTo>
                    <a:pt x="125" y="56"/>
                    <a:pt x="122" y="51"/>
                    <a:pt x="118" y="52"/>
                  </a:cubicBezTo>
                  <a:cubicBezTo>
                    <a:pt x="118" y="53"/>
                    <a:pt x="118" y="53"/>
                    <a:pt x="117" y="54"/>
                  </a:cubicBezTo>
                  <a:cubicBezTo>
                    <a:pt x="115" y="53"/>
                    <a:pt x="115" y="51"/>
                    <a:pt x="113" y="51"/>
                  </a:cubicBezTo>
                  <a:cubicBezTo>
                    <a:pt x="112" y="52"/>
                    <a:pt x="112" y="53"/>
                    <a:pt x="110" y="52"/>
                  </a:cubicBezTo>
                  <a:cubicBezTo>
                    <a:pt x="108" y="52"/>
                    <a:pt x="107" y="51"/>
                    <a:pt x="106" y="50"/>
                  </a:cubicBezTo>
                  <a:cubicBezTo>
                    <a:pt x="104" y="49"/>
                    <a:pt x="102" y="48"/>
                    <a:pt x="101" y="49"/>
                  </a:cubicBezTo>
                  <a:cubicBezTo>
                    <a:pt x="100" y="51"/>
                    <a:pt x="102" y="52"/>
                    <a:pt x="103" y="54"/>
                  </a:cubicBezTo>
                  <a:cubicBezTo>
                    <a:pt x="105" y="56"/>
                    <a:pt x="105" y="58"/>
                    <a:pt x="108" y="58"/>
                  </a:cubicBezTo>
                  <a:cubicBezTo>
                    <a:pt x="109" y="58"/>
                    <a:pt x="112" y="57"/>
                    <a:pt x="113" y="58"/>
                  </a:cubicBezTo>
                  <a:cubicBezTo>
                    <a:pt x="115" y="60"/>
                    <a:pt x="115" y="61"/>
                    <a:pt x="115" y="64"/>
                  </a:cubicBezTo>
                  <a:cubicBezTo>
                    <a:pt x="114" y="65"/>
                    <a:pt x="113" y="66"/>
                    <a:pt x="112" y="67"/>
                  </a:cubicBezTo>
                  <a:cubicBezTo>
                    <a:pt x="111" y="68"/>
                    <a:pt x="110" y="70"/>
                    <a:pt x="108" y="71"/>
                  </a:cubicBezTo>
                  <a:cubicBezTo>
                    <a:pt x="107" y="72"/>
                    <a:pt x="106" y="72"/>
                    <a:pt x="105" y="74"/>
                  </a:cubicBezTo>
                  <a:cubicBezTo>
                    <a:pt x="103" y="75"/>
                    <a:pt x="98" y="76"/>
                    <a:pt x="97" y="74"/>
                  </a:cubicBezTo>
                  <a:cubicBezTo>
                    <a:pt x="97" y="72"/>
                    <a:pt x="96" y="71"/>
                    <a:pt x="96" y="70"/>
                  </a:cubicBezTo>
                  <a:cubicBezTo>
                    <a:pt x="95" y="69"/>
                    <a:pt x="94" y="67"/>
                    <a:pt x="93" y="66"/>
                  </a:cubicBezTo>
                  <a:cubicBezTo>
                    <a:pt x="92" y="63"/>
                    <a:pt x="91" y="61"/>
                    <a:pt x="88" y="58"/>
                  </a:cubicBezTo>
                  <a:cubicBezTo>
                    <a:pt x="86" y="56"/>
                    <a:pt x="86" y="53"/>
                    <a:pt x="82" y="54"/>
                  </a:cubicBezTo>
                  <a:cubicBezTo>
                    <a:pt x="81" y="56"/>
                    <a:pt x="81" y="56"/>
                    <a:pt x="81" y="56"/>
                  </a:cubicBezTo>
                  <a:cubicBezTo>
                    <a:pt x="82" y="58"/>
                    <a:pt x="81" y="56"/>
                    <a:pt x="82" y="58"/>
                  </a:cubicBezTo>
                  <a:cubicBezTo>
                    <a:pt x="83" y="60"/>
                    <a:pt x="85" y="61"/>
                    <a:pt x="86" y="63"/>
                  </a:cubicBezTo>
                  <a:cubicBezTo>
                    <a:pt x="87" y="65"/>
                    <a:pt x="87" y="68"/>
                    <a:pt x="89" y="70"/>
                  </a:cubicBezTo>
                  <a:cubicBezTo>
                    <a:pt x="90" y="73"/>
                    <a:pt x="92" y="75"/>
                    <a:pt x="94" y="77"/>
                  </a:cubicBezTo>
                  <a:cubicBezTo>
                    <a:pt x="95" y="80"/>
                    <a:pt x="97" y="83"/>
                    <a:pt x="100" y="83"/>
                  </a:cubicBezTo>
                  <a:cubicBezTo>
                    <a:pt x="103" y="83"/>
                    <a:pt x="104" y="81"/>
                    <a:pt x="107" y="81"/>
                  </a:cubicBezTo>
                  <a:cubicBezTo>
                    <a:pt x="107" y="85"/>
                    <a:pt x="106" y="88"/>
                    <a:pt x="104" y="91"/>
                  </a:cubicBezTo>
                  <a:cubicBezTo>
                    <a:pt x="102" y="93"/>
                    <a:pt x="99" y="97"/>
                    <a:pt x="96" y="99"/>
                  </a:cubicBezTo>
                  <a:cubicBezTo>
                    <a:pt x="95" y="100"/>
                    <a:pt x="94" y="104"/>
                    <a:pt x="93" y="105"/>
                  </a:cubicBezTo>
                  <a:cubicBezTo>
                    <a:pt x="93" y="108"/>
                    <a:pt x="93" y="111"/>
                    <a:pt x="92" y="113"/>
                  </a:cubicBezTo>
                  <a:cubicBezTo>
                    <a:pt x="92" y="115"/>
                    <a:pt x="93" y="117"/>
                    <a:pt x="92" y="118"/>
                  </a:cubicBezTo>
                  <a:cubicBezTo>
                    <a:pt x="92" y="118"/>
                    <a:pt x="90" y="119"/>
                    <a:pt x="89" y="120"/>
                  </a:cubicBezTo>
                  <a:cubicBezTo>
                    <a:pt x="88" y="120"/>
                    <a:pt x="87" y="120"/>
                    <a:pt x="86" y="122"/>
                  </a:cubicBezTo>
                  <a:cubicBezTo>
                    <a:pt x="86" y="123"/>
                    <a:pt x="86" y="125"/>
                    <a:pt x="85" y="125"/>
                  </a:cubicBezTo>
                  <a:cubicBezTo>
                    <a:pt x="84" y="127"/>
                    <a:pt x="84" y="128"/>
                    <a:pt x="82" y="129"/>
                  </a:cubicBezTo>
                  <a:cubicBezTo>
                    <a:pt x="80" y="130"/>
                    <a:pt x="78" y="132"/>
                    <a:pt x="76" y="133"/>
                  </a:cubicBezTo>
                  <a:cubicBezTo>
                    <a:pt x="73" y="134"/>
                    <a:pt x="65" y="137"/>
                    <a:pt x="63" y="132"/>
                  </a:cubicBezTo>
                  <a:cubicBezTo>
                    <a:pt x="62" y="132"/>
                    <a:pt x="62" y="132"/>
                    <a:pt x="62" y="132"/>
                  </a:cubicBezTo>
                  <a:cubicBezTo>
                    <a:pt x="61" y="128"/>
                    <a:pt x="56" y="126"/>
                    <a:pt x="56" y="121"/>
                  </a:cubicBezTo>
                  <a:cubicBezTo>
                    <a:pt x="56" y="117"/>
                    <a:pt x="56" y="113"/>
                    <a:pt x="54" y="109"/>
                  </a:cubicBezTo>
                  <a:cubicBezTo>
                    <a:pt x="54" y="109"/>
                    <a:pt x="54" y="108"/>
                    <a:pt x="53" y="107"/>
                  </a:cubicBezTo>
                  <a:cubicBezTo>
                    <a:pt x="52" y="105"/>
                    <a:pt x="49" y="102"/>
                    <a:pt x="49" y="100"/>
                  </a:cubicBezTo>
                  <a:cubicBezTo>
                    <a:pt x="49" y="98"/>
                    <a:pt x="49" y="97"/>
                    <a:pt x="49" y="95"/>
                  </a:cubicBezTo>
                  <a:cubicBezTo>
                    <a:pt x="48" y="94"/>
                    <a:pt x="47" y="93"/>
                    <a:pt x="45" y="93"/>
                  </a:cubicBezTo>
                  <a:cubicBezTo>
                    <a:pt x="42" y="91"/>
                    <a:pt x="39" y="92"/>
                    <a:pt x="36" y="91"/>
                  </a:cubicBezTo>
                  <a:cubicBezTo>
                    <a:pt x="33" y="91"/>
                    <a:pt x="29" y="91"/>
                    <a:pt x="26" y="89"/>
                  </a:cubicBezTo>
                  <a:cubicBezTo>
                    <a:pt x="24" y="88"/>
                    <a:pt x="23" y="85"/>
                    <a:pt x="22" y="82"/>
                  </a:cubicBezTo>
                  <a:cubicBezTo>
                    <a:pt x="20" y="80"/>
                    <a:pt x="18" y="76"/>
                    <a:pt x="19" y="74"/>
                  </a:cubicBezTo>
                  <a:cubicBezTo>
                    <a:pt x="19" y="71"/>
                    <a:pt x="19" y="68"/>
                    <a:pt x="20" y="65"/>
                  </a:cubicBezTo>
                  <a:cubicBezTo>
                    <a:pt x="20" y="63"/>
                    <a:pt x="22" y="60"/>
                    <a:pt x="23" y="58"/>
                  </a:cubicBezTo>
                  <a:cubicBezTo>
                    <a:pt x="24" y="55"/>
                    <a:pt x="26" y="54"/>
                    <a:pt x="28" y="51"/>
                  </a:cubicBezTo>
                  <a:cubicBezTo>
                    <a:pt x="29" y="51"/>
                    <a:pt x="29" y="49"/>
                    <a:pt x="30" y="48"/>
                  </a:cubicBezTo>
                  <a:cubicBezTo>
                    <a:pt x="32" y="47"/>
                    <a:pt x="34" y="47"/>
                    <a:pt x="35" y="47"/>
                  </a:cubicBezTo>
                  <a:cubicBezTo>
                    <a:pt x="40" y="46"/>
                    <a:pt x="48" y="44"/>
                    <a:pt x="52" y="47"/>
                  </a:cubicBezTo>
                  <a:cubicBezTo>
                    <a:pt x="52" y="47"/>
                    <a:pt x="52" y="48"/>
                    <a:pt x="52" y="48"/>
                  </a:cubicBezTo>
                  <a:cubicBezTo>
                    <a:pt x="52" y="48"/>
                    <a:pt x="51" y="48"/>
                    <a:pt x="51" y="48"/>
                  </a:cubicBezTo>
                  <a:cubicBezTo>
                    <a:pt x="50" y="51"/>
                    <a:pt x="56" y="53"/>
                    <a:pt x="58" y="54"/>
                  </a:cubicBezTo>
                  <a:cubicBezTo>
                    <a:pt x="60" y="55"/>
                    <a:pt x="66" y="56"/>
                    <a:pt x="67" y="52"/>
                  </a:cubicBezTo>
                  <a:cubicBezTo>
                    <a:pt x="69" y="52"/>
                    <a:pt x="71" y="54"/>
                    <a:pt x="74" y="54"/>
                  </a:cubicBezTo>
                  <a:cubicBezTo>
                    <a:pt x="76" y="54"/>
                    <a:pt x="76" y="53"/>
                    <a:pt x="77" y="53"/>
                  </a:cubicBezTo>
                  <a:cubicBezTo>
                    <a:pt x="80" y="51"/>
                    <a:pt x="80" y="51"/>
                    <a:pt x="80" y="51"/>
                  </a:cubicBezTo>
                  <a:cubicBezTo>
                    <a:pt x="81" y="51"/>
                    <a:pt x="82" y="51"/>
                    <a:pt x="83" y="50"/>
                  </a:cubicBezTo>
                  <a:cubicBezTo>
                    <a:pt x="85" y="48"/>
                    <a:pt x="86" y="47"/>
                    <a:pt x="86" y="45"/>
                  </a:cubicBezTo>
                  <a:cubicBezTo>
                    <a:pt x="86" y="43"/>
                    <a:pt x="86" y="39"/>
                    <a:pt x="84" y="40"/>
                  </a:cubicBezTo>
                  <a:cubicBezTo>
                    <a:pt x="81" y="42"/>
                    <a:pt x="72" y="42"/>
                    <a:pt x="73" y="37"/>
                  </a:cubicBezTo>
                  <a:cubicBezTo>
                    <a:pt x="74" y="37"/>
                    <a:pt x="77" y="35"/>
                    <a:pt x="78" y="35"/>
                  </a:cubicBezTo>
                  <a:cubicBezTo>
                    <a:pt x="80" y="35"/>
                    <a:pt x="81" y="35"/>
                    <a:pt x="83" y="35"/>
                  </a:cubicBezTo>
                  <a:cubicBezTo>
                    <a:pt x="85" y="34"/>
                    <a:pt x="88" y="36"/>
                    <a:pt x="90" y="34"/>
                  </a:cubicBezTo>
                  <a:cubicBezTo>
                    <a:pt x="91" y="31"/>
                    <a:pt x="90" y="34"/>
                    <a:pt x="85" y="29"/>
                  </a:cubicBezTo>
                  <a:cubicBezTo>
                    <a:pt x="84" y="28"/>
                    <a:pt x="82" y="28"/>
                    <a:pt x="81" y="28"/>
                  </a:cubicBezTo>
                  <a:cubicBezTo>
                    <a:pt x="80" y="28"/>
                    <a:pt x="79" y="27"/>
                    <a:pt x="78" y="27"/>
                  </a:cubicBezTo>
                  <a:cubicBezTo>
                    <a:pt x="76" y="28"/>
                    <a:pt x="75" y="29"/>
                    <a:pt x="75" y="31"/>
                  </a:cubicBezTo>
                  <a:cubicBezTo>
                    <a:pt x="74" y="33"/>
                    <a:pt x="74" y="32"/>
                    <a:pt x="73" y="34"/>
                  </a:cubicBezTo>
                  <a:cubicBezTo>
                    <a:pt x="70" y="35"/>
                    <a:pt x="70" y="35"/>
                    <a:pt x="67" y="36"/>
                  </a:cubicBezTo>
                  <a:cubicBezTo>
                    <a:pt x="65" y="35"/>
                    <a:pt x="65" y="34"/>
                    <a:pt x="64" y="33"/>
                  </a:cubicBezTo>
                  <a:cubicBezTo>
                    <a:pt x="63" y="31"/>
                    <a:pt x="61" y="30"/>
                    <a:pt x="60" y="29"/>
                  </a:cubicBezTo>
                  <a:cubicBezTo>
                    <a:pt x="57" y="29"/>
                    <a:pt x="53" y="30"/>
                    <a:pt x="54" y="32"/>
                  </a:cubicBezTo>
                  <a:cubicBezTo>
                    <a:pt x="55" y="33"/>
                    <a:pt x="57" y="34"/>
                    <a:pt x="58" y="34"/>
                  </a:cubicBezTo>
                  <a:cubicBezTo>
                    <a:pt x="59" y="36"/>
                    <a:pt x="60" y="36"/>
                    <a:pt x="60" y="38"/>
                  </a:cubicBezTo>
                  <a:cubicBezTo>
                    <a:pt x="59" y="38"/>
                    <a:pt x="58" y="37"/>
                    <a:pt x="58" y="36"/>
                  </a:cubicBezTo>
                  <a:cubicBezTo>
                    <a:pt x="58" y="38"/>
                    <a:pt x="57" y="40"/>
                    <a:pt x="56" y="40"/>
                  </a:cubicBezTo>
                  <a:cubicBezTo>
                    <a:pt x="56" y="38"/>
                    <a:pt x="56" y="36"/>
                    <a:pt x="54" y="35"/>
                  </a:cubicBezTo>
                  <a:cubicBezTo>
                    <a:pt x="53" y="34"/>
                    <a:pt x="53" y="34"/>
                    <a:pt x="52" y="33"/>
                  </a:cubicBezTo>
                  <a:cubicBezTo>
                    <a:pt x="51" y="33"/>
                    <a:pt x="50" y="32"/>
                    <a:pt x="49" y="32"/>
                  </a:cubicBezTo>
                  <a:cubicBezTo>
                    <a:pt x="48" y="31"/>
                    <a:pt x="49" y="31"/>
                    <a:pt x="48" y="32"/>
                  </a:cubicBezTo>
                  <a:cubicBezTo>
                    <a:pt x="46" y="32"/>
                    <a:pt x="44" y="34"/>
                    <a:pt x="43" y="36"/>
                  </a:cubicBezTo>
                  <a:cubicBezTo>
                    <a:pt x="42" y="37"/>
                    <a:pt x="41" y="38"/>
                    <a:pt x="40" y="39"/>
                  </a:cubicBezTo>
                  <a:cubicBezTo>
                    <a:pt x="39" y="40"/>
                    <a:pt x="38" y="41"/>
                    <a:pt x="36" y="41"/>
                  </a:cubicBezTo>
                  <a:cubicBezTo>
                    <a:pt x="35" y="41"/>
                    <a:pt x="33" y="40"/>
                    <a:pt x="32" y="39"/>
                  </a:cubicBezTo>
                  <a:cubicBezTo>
                    <a:pt x="31" y="38"/>
                    <a:pt x="34" y="36"/>
                    <a:pt x="34" y="32"/>
                  </a:cubicBezTo>
                  <a:cubicBezTo>
                    <a:pt x="35" y="29"/>
                    <a:pt x="43" y="33"/>
                    <a:pt x="44" y="30"/>
                  </a:cubicBezTo>
                  <a:cubicBezTo>
                    <a:pt x="44" y="29"/>
                    <a:pt x="43" y="26"/>
                    <a:pt x="44" y="25"/>
                  </a:cubicBezTo>
                  <a:cubicBezTo>
                    <a:pt x="44" y="25"/>
                    <a:pt x="47" y="25"/>
                    <a:pt x="48" y="24"/>
                  </a:cubicBezTo>
                  <a:cubicBezTo>
                    <a:pt x="50" y="24"/>
                    <a:pt x="51" y="22"/>
                    <a:pt x="53" y="21"/>
                  </a:cubicBezTo>
                  <a:cubicBezTo>
                    <a:pt x="55" y="21"/>
                    <a:pt x="58" y="21"/>
                    <a:pt x="60" y="21"/>
                  </a:cubicBezTo>
                  <a:cubicBezTo>
                    <a:pt x="64" y="20"/>
                    <a:pt x="66" y="20"/>
                    <a:pt x="69" y="17"/>
                  </a:cubicBezTo>
                  <a:cubicBezTo>
                    <a:pt x="69" y="16"/>
                    <a:pt x="69" y="16"/>
                    <a:pt x="68" y="16"/>
                  </a:cubicBezTo>
                  <a:cubicBezTo>
                    <a:pt x="67" y="14"/>
                    <a:pt x="67" y="15"/>
                    <a:pt x="67" y="14"/>
                  </a:cubicBezTo>
                  <a:cubicBezTo>
                    <a:pt x="65" y="12"/>
                    <a:pt x="65" y="12"/>
                    <a:pt x="65" y="12"/>
                  </a:cubicBezTo>
                  <a:cubicBezTo>
                    <a:pt x="65" y="13"/>
                    <a:pt x="64" y="13"/>
                    <a:pt x="63" y="13"/>
                  </a:cubicBezTo>
                  <a:cubicBezTo>
                    <a:pt x="63" y="14"/>
                    <a:pt x="63" y="18"/>
                    <a:pt x="60" y="17"/>
                  </a:cubicBezTo>
                  <a:cubicBezTo>
                    <a:pt x="59" y="17"/>
                    <a:pt x="59" y="15"/>
                    <a:pt x="58" y="15"/>
                  </a:cubicBezTo>
                  <a:cubicBezTo>
                    <a:pt x="57" y="14"/>
                    <a:pt x="56" y="15"/>
                    <a:pt x="55" y="15"/>
                  </a:cubicBezTo>
                  <a:cubicBezTo>
                    <a:pt x="55" y="12"/>
                    <a:pt x="58" y="12"/>
                    <a:pt x="60" y="10"/>
                  </a:cubicBezTo>
                  <a:cubicBezTo>
                    <a:pt x="62" y="9"/>
                    <a:pt x="64" y="8"/>
                    <a:pt x="67" y="8"/>
                  </a:cubicBezTo>
                  <a:cubicBezTo>
                    <a:pt x="68" y="8"/>
                    <a:pt x="70" y="8"/>
                    <a:pt x="71" y="8"/>
                  </a:cubicBezTo>
                  <a:cubicBezTo>
                    <a:pt x="72" y="9"/>
                    <a:pt x="72" y="10"/>
                    <a:pt x="74" y="11"/>
                  </a:cubicBezTo>
                  <a:cubicBezTo>
                    <a:pt x="77" y="13"/>
                    <a:pt x="79" y="10"/>
                    <a:pt x="81" y="10"/>
                  </a:cubicBezTo>
                  <a:cubicBezTo>
                    <a:pt x="84" y="9"/>
                    <a:pt x="86" y="9"/>
                    <a:pt x="91" y="11"/>
                  </a:cubicBezTo>
                  <a:cubicBezTo>
                    <a:pt x="96" y="12"/>
                    <a:pt x="101" y="14"/>
                    <a:pt x="110" y="21"/>
                  </a:cubicBezTo>
                  <a:cubicBezTo>
                    <a:pt x="118" y="28"/>
                    <a:pt x="121" y="30"/>
                    <a:pt x="125" y="37"/>
                  </a:cubicBezTo>
                  <a:cubicBezTo>
                    <a:pt x="127" y="41"/>
                    <a:pt x="131" y="47"/>
                    <a:pt x="132" y="52"/>
                  </a:cubicBezTo>
                  <a:cubicBezTo>
                    <a:pt x="132" y="57"/>
                    <a:pt x="131" y="60"/>
                    <a:pt x="131" y="62"/>
                  </a:cubicBezTo>
                  <a:cubicBezTo>
                    <a:pt x="131" y="63"/>
                    <a:pt x="131" y="65"/>
                    <a:pt x="131" y="66"/>
                  </a:cubicBezTo>
                  <a:close/>
                </a:path>
              </a:pathLst>
            </a:custGeom>
            <a:solidFill>
              <a:sysClr val="window" lastClr="FFFFFF"/>
            </a:solidFill>
            <a:ln>
              <a:noFill/>
            </a:ln>
            <a:extLst/>
          </p:spPr>
          <p:txBody>
            <a:bodyPr vert="horz" wrap="square" lIns="68580" tIns="34290" rIns="68580" bIns="3429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a:lstStyle>
            <a:p>
              <a:pPr>
                <a:defRPr/>
              </a:pPr>
              <a:endParaRPr lang="en-US" sz="1600" dirty="0">
                <a:solidFill>
                  <a:sysClr val="windowText" lastClr="000000"/>
                </a:solidFill>
                <a:latin typeface="Arial"/>
              </a:endParaRPr>
            </a:p>
          </p:txBody>
        </p:sp>
      </p:grpSp>
      <p:sp>
        <p:nvSpPr>
          <p:cNvPr id="25" name="Isosceles Triangle 24"/>
          <p:cNvSpPr/>
          <p:nvPr/>
        </p:nvSpPr>
        <p:spPr>
          <a:xfrm rot="5400000">
            <a:off x="2281170" y="3528875"/>
            <a:ext cx="3581397" cy="597530"/>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6" name="Group 25"/>
          <p:cNvGrpSpPr/>
          <p:nvPr/>
        </p:nvGrpSpPr>
        <p:grpSpPr>
          <a:xfrm>
            <a:off x="572703" y="2192367"/>
            <a:ext cx="2734843" cy="3355074"/>
            <a:chOff x="5347181" y="2313087"/>
            <a:chExt cx="2112506" cy="3355074"/>
          </a:xfrm>
        </p:grpSpPr>
        <p:grpSp>
          <p:nvGrpSpPr>
            <p:cNvPr id="27" name="Group 26"/>
            <p:cNvGrpSpPr/>
            <p:nvPr/>
          </p:nvGrpSpPr>
          <p:grpSpPr>
            <a:xfrm>
              <a:off x="5347181" y="2313087"/>
              <a:ext cx="2112506" cy="833846"/>
              <a:chOff x="5358198" y="2057400"/>
              <a:chExt cx="2112506" cy="833846"/>
            </a:xfrm>
          </p:grpSpPr>
          <p:sp>
            <p:nvSpPr>
              <p:cNvPr id="56" name="TextBox 55"/>
              <p:cNvSpPr txBox="1"/>
              <p:nvPr/>
            </p:nvSpPr>
            <p:spPr>
              <a:xfrm>
                <a:off x="5358198" y="2057400"/>
                <a:ext cx="557759" cy="738664"/>
              </a:xfrm>
              <a:prstGeom prst="rect">
                <a:avLst/>
              </a:prstGeom>
              <a:noFill/>
            </p:spPr>
            <p:txBody>
              <a:bodyPr wrap="square" lIns="0" tIns="0" rIns="0" bIns="0" rtlCol="0">
                <a:spAutoFit/>
              </a:bodyPr>
              <a:lstStyle/>
              <a:p>
                <a:pPr algn="ctr" eaLnBrk="1" fontAlgn="auto" hangingPunct="1">
                  <a:spcBef>
                    <a:spcPts val="0"/>
                  </a:spcBef>
                  <a:spcAft>
                    <a:spcPts val="0"/>
                  </a:spcAft>
                  <a:defRPr/>
                </a:pPr>
                <a:r>
                  <a:rPr lang="en-US" sz="4800" kern="0" dirty="0" smtClean="0">
                    <a:solidFill>
                      <a:schemeClr val="accent1"/>
                    </a:solidFill>
                  </a:rPr>
                  <a:t>1</a:t>
                </a:r>
              </a:p>
            </p:txBody>
          </p:sp>
          <p:sp>
            <p:nvSpPr>
              <p:cNvPr id="57" name="Rectangle 56"/>
              <p:cNvSpPr/>
              <p:nvPr/>
            </p:nvSpPr>
            <p:spPr>
              <a:xfrm>
                <a:off x="5926721" y="2152582"/>
                <a:ext cx="1543983" cy="738664"/>
              </a:xfrm>
              <a:prstGeom prst="rect">
                <a:avLst/>
              </a:prstGeom>
            </p:spPr>
            <p:txBody>
              <a:bodyPr wrap="square" lIns="0" tIns="0" rIns="0" bIns="0" anchor="ctr">
                <a:spAutoFit/>
              </a:bodyPr>
              <a:lstStyle/>
              <a:p>
                <a:pPr>
                  <a:defRPr/>
                </a:pPr>
                <a:r>
                  <a:rPr lang="en-US" sz="1600" kern="0" dirty="0"/>
                  <a:t>Track definitive causes of child </a:t>
                </a:r>
                <a:r>
                  <a:rPr lang="en-US" sz="1600" kern="0" dirty="0" smtClean="0"/>
                  <a:t>mortality</a:t>
                </a:r>
                <a:endParaRPr lang="en-US" sz="1600" kern="0" dirty="0"/>
              </a:p>
            </p:txBody>
          </p:sp>
        </p:grpSp>
        <p:grpSp>
          <p:nvGrpSpPr>
            <p:cNvPr id="28" name="Group 27"/>
            <p:cNvGrpSpPr/>
            <p:nvPr/>
          </p:nvGrpSpPr>
          <p:grpSpPr>
            <a:xfrm>
              <a:off x="5347181" y="3541374"/>
              <a:ext cx="2028656" cy="816999"/>
              <a:chOff x="5358198" y="3405416"/>
              <a:chExt cx="2028656" cy="816999"/>
            </a:xfrm>
          </p:grpSpPr>
          <p:sp>
            <p:nvSpPr>
              <p:cNvPr id="32" name="TextBox 31"/>
              <p:cNvSpPr txBox="1"/>
              <p:nvPr/>
            </p:nvSpPr>
            <p:spPr>
              <a:xfrm>
                <a:off x="5358198" y="3405416"/>
                <a:ext cx="526408" cy="738664"/>
              </a:xfrm>
              <a:prstGeom prst="rect">
                <a:avLst/>
              </a:prstGeom>
              <a:noFill/>
            </p:spPr>
            <p:txBody>
              <a:bodyPr wrap="square" lIns="0" tIns="0" rIns="0" bIns="0" rtlCol="0">
                <a:spAutoFit/>
              </a:bodyPr>
              <a:lstStyle>
                <a:defPPr>
                  <a:defRPr lang="en-US"/>
                </a:defPPr>
                <a:lvl1pPr algn="ctr" fontAlgn="auto">
                  <a:spcBef>
                    <a:spcPts val="0"/>
                  </a:spcBef>
                  <a:spcAft>
                    <a:spcPts val="0"/>
                  </a:spcAft>
                  <a:defRPr sz="4800" kern="0">
                    <a:solidFill>
                      <a:schemeClr val="accent1"/>
                    </a:solidFill>
                  </a:defRPr>
                </a:lvl1pPr>
              </a:lstStyle>
              <a:p>
                <a:r>
                  <a:rPr lang="en-US" dirty="0"/>
                  <a:t>2</a:t>
                </a:r>
              </a:p>
            </p:txBody>
          </p:sp>
          <p:sp>
            <p:nvSpPr>
              <p:cNvPr id="55" name="Rectangle 54"/>
              <p:cNvSpPr/>
              <p:nvPr/>
            </p:nvSpPr>
            <p:spPr>
              <a:xfrm>
                <a:off x="5926721" y="3483751"/>
                <a:ext cx="1460133" cy="738664"/>
              </a:xfrm>
              <a:prstGeom prst="rect">
                <a:avLst/>
              </a:prstGeom>
            </p:spPr>
            <p:txBody>
              <a:bodyPr wrap="square" lIns="0" tIns="0" rIns="0" bIns="0" anchor="ctr">
                <a:spAutoFit/>
              </a:bodyPr>
              <a:lstStyle/>
              <a:p>
                <a:pPr>
                  <a:defRPr/>
                </a:pPr>
                <a:r>
                  <a:rPr lang="en-US" sz="1600" kern="0" dirty="0"/>
                  <a:t>D</a:t>
                </a:r>
                <a:r>
                  <a:rPr lang="en-US" sz="1600" kern="0" dirty="0" smtClean="0"/>
                  <a:t>isseminate and use high-quality data to inform policy</a:t>
                </a:r>
                <a:endParaRPr lang="en-US" sz="1600" kern="0" dirty="0"/>
              </a:p>
            </p:txBody>
          </p:sp>
        </p:grpSp>
        <p:grpSp>
          <p:nvGrpSpPr>
            <p:cNvPr id="29" name="Group 28"/>
            <p:cNvGrpSpPr/>
            <p:nvPr/>
          </p:nvGrpSpPr>
          <p:grpSpPr>
            <a:xfrm>
              <a:off x="5347181" y="4847994"/>
              <a:ext cx="2028656" cy="820167"/>
              <a:chOff x="5358198" y="4831766"/>
              <a:chExt cx="2028656" cy="820167"/>
            </a:xfrm>
          </p:grpSpPr>
          <p:sp>
            <p:nvSpPr>
              <p:cNvPr id="30" name="TextBox 29"/>
              <p:cNvSpPr txBox="1"/>
              <p:nvPr/>
            </p:nvSpPr>
            <p:spPr>
              <a:xfrm>
                <a:off x="5358198" y="4831766"/>
                <a:ext cx="557215" cy="738664"/>
              </a:xfrm>
              <a:prstGeom prst="rect">
                <a:avLst/>
              </a:prstGeom>
              <a:noFill/>
            </p:spPr>
            <p:txBody>
              <a:bodyPr wrap="square" lIns="0" tIns="0" rIns="0" bIns="0" rtlCol="0">
                <a:spAutoFit/>
              </a:bodyPr>
              <a:lstStyle>
                <a:defPPr>
                  <a:defRPr lang="en-US"/>
                </a:defPPr>
                <a:lvl1pPr algn="ctr" fontAlgn="auto">
                  <a:spcBef>
                    <a:spcPts val="0"/>
                  </a:spcBef>
                  <a:spcAft>
                    <a:spcPts val="0"/>
                  </a:spcAft>
                  <a:defRPr sz="4800" kern="0">
                    <a:solidFill>
                      <a:schemeClr val="accent1"/>
                    </a:solidFill>
                  </a:defRPr>
                </a:lvl1pPr>
              </a:lstStyle>
              <a:p>
                <a:r>
                  <a:rPr lang="en-US" dirty="0"/>
                  <a:t>3</a:t>
                </a:r>
              </a:p>
            </p:txBody>
          </p:sp>
          <p:sp>
            <p:nvSpPr>
              <p:cNvPr id="31" name="Rectangle 30"/>
              <p:cNvSpPr/>
              <p:nvPr/>
            </p:nvSpPr>
            <p:spPr>
              <a:xfrm>
                <a:off x="5926721" y="4913269"/>
                <a:ext cx="1460133" cy="738664"/>
              </a:xfrm>
              <a:prstGeom prst="rect">
                <a:avLst/>
              </a:prstGeom>
            </p:spPr>
            <p:txBody>
              <a:bodyPr wrap="square" lIns="0" tIns="0" rIns="0" bIns="0">
                <a:spAutoFit/>
              </a:bodyPr>
              <a:lstStyle/>
              <a:p>
                <a:pPr>
                  <a:defRPr/>
                </a:pPr>
                <a:r>
                  <a:rPr lang="en-US" sz="1600" kern="0" dirty="0"/>
                  <a:t>Enable sites </a:t>
                </a:r>
                <a:r>
                  <a:rPr lang="en-US" sz="1600" kern="0" dirty="0" smtClean="0"/>
                  <a:t>to </a:t>
                </a:r>
                <a:r>
                  <a:rPr lang="en-US" sz="1600" kern="0" dirty="0"/>
                  <a:t>provide additional </a:t>
                </a:r>
                <a:r>
                  <a:rPr lang="en-US" sz="1600" kern="0" dirty="0" smtClean="0"/>
                  <a:t>services</a:t>
                </a:r>
                <a:endParaRPr lang="en-US" sz="1600" kern="0" dirty="0"/>
              </a:p>
            </p:txBody>
          </p:sp>
        </p:grpSp>
      </p:grpSp>
      <p:grpSp>
        <p:nvGrpSpPr>
          <p:cNvPr id="58" name="Group 57"/>
          <p:cNvGrpSpPr/>
          <p:nvPr/>
        </p:nvGrpSpPr>
        <p:grpSpPr>
          <a:xfrm>
            <a:off x="661603" y="1739249"/>
            <a:ext cx="2882900" cy="215444"/>
            <a:chOff x="393700" y="1301825"/>
            <a:chExt cx="8331200" cy="520551"/>
          </a:xfrm>
        </p:grpSpPr>
        <p:cxnSp>
          <p:nvCxnSpPr>
            <p:cNvPr id="59" name="iBar:31/138"/>
            <p:cNvCxnSpPr/>
            <p:nvPr/>
          </p:nvCxnSpPr>
          <p:spPr>
            <a:xfrm>
              <a:off x="393700" y="1562100"/>
              <a:ext cx="8331200" cy="0"/>
            </a:xfrm>
            <a:prstGeom prst="line">
              <a:avLst/>
            </a:prstGeom>
            <a:ln w="127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0" name="TxtBox:31/138"/>
            <p:cNvSpPr/>
            <p:nvPr/>
          </p:nvSpPr>
          <p:spPr>
            <a:xfrm>
              <a:off x="1987826" y="1301825"/>
              <a:ext cx="5142965" cy="520551"/>
            </a:xfrm>
            <a:prstGeom prst="rect">
              <a:avLst/>
            </a:prstGeom>
            <a:solidFill>
              <a:srgbClr val="FFFFFF"/>
            </a:solidFill>
            <a:ln w="25400" cap="flat" cmpd="sng" algn="ctr">
              <a:noFill/>
              <a:prstDash val="solid"/>
            </a:ln>
            <a:effectLst/>
            <a:extLs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tIns="0" bIns="0" rtlCol="0" anchor="ctr">
              <a:spAutoFit/>
            </a:bodyPr>
            <a:lstStyle/>
            <a:p>
              <a:pPr algn="ctr"/>
              <a:r>
                <a:rPr lang="en-US" sz="1400" b="1" dirty="0" smtClean="0">
                  <a:solidFill>
                    <a:prstClr val="black"/>
                  </a:solidFill>
                </a:rPr>
                <a:t>Primary Outcomes</a:t>
              </a:r>
              <a:endParaRPr lang="en-US" sz="1400" b="1" dirty="0">
                <a:solidFill>
                  <a:prstClr val="black"/>
                </a:solidFill>
              </a:endParaRPr>
            </a:p>
          </p:txBody>
        </p:sp>
      </p:grpSp>
    </p:spTree>
    <p:extLst>
      <p:ext uri="{BB962C8B-B14F-4D97-AF65-F5344CB8AC3E}">
        <p14:creationId xmlns:p14="http://schemas.microsoft.com/office/powerpoint/2010/main" val="335289125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Our guiding </a:t>
            </a:r>
            <a:r>
              <a:rPr lang="en-US" dirty="0"/>
              <a:t>principles </a:t>
            </a:r>
            <a:r>
              <a:rPr lang="en-US" dirty="0" smtClean="0"/>
              <a:t>showcase the uniqueness of the data produced by this surveillance network</a:t>
            </a:r>
            <a:endParaRPr lang="en-US" dirty="0"/>
          </a:p>
        </p:txBody>
      </p:sp>
      <p:grpSp>
        <p:nvGrpSpPr>
          <p:cNvPr id="4" name="Group 3"/>
          <p:cNvGrpSpPr/>
          <p:nvPr/>
        </p:nvGrpSpPr>
        <p:grpSpPr>
          <a:xfrm>
            <a:off x="4946283" y="2017591"/>
            <a:ext cx="3192592" cy="631261"/>
            <a:chOff x="5585648" y="5136969"/>
            <a:chExt cx="3192592" cy="631261"/>
          </a:xfrm>
        </p:grpSpPr>
        <p:sp>
          <p:nvSpPr>
            <p:cNvPr id="35" name="Rectangle 34"/>
            <p:cNvSpPr/>
            <p:nvPr/>
          </p:nvSpPr>
          <p:spPr bwMode="gray">
            <a:xfrm>
              <a:off x="6367608" y="5136969"/>
              <a:ext cx="2410632" cy="631261"/>
            </a:xfrm>
            <a:prstGeom prst="rect">
              <a:avLst/>
            </a:prstGeom>
            <a:no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en-US" dirty="0" smtClean="0">
                  <a:solidFill>
                    <a:srgbClr val="000000"/>
                  </a:solidFill>
                </a:rPr>
                <a:t>Shared (data and specimens)</a:t>
              </a:r>
            </a:p>
          </p:txBody>
        </p:sp>
        <p:grpSp>
          <p:nvGrpSpPr>
            <p:cNvPr id="133" name="Group 132"/>
            <p:cNvGrpSpPr/>
            <p:nvPr/>
          </p:nvGrpSpPr>
          <p:grpSpPr>
            <a:xfrm>
              <a:off x="5585648" y="5137294"/>
              <a:ext cx="630936" cy="630936"/>
              <a:chOff x="4164012" y="3722688"/>
              <a:chExt cx="887413" cy="981074"/>
            </a:xfrm>
          </p:grpSpPr>
          <p:sp>
            <p:nvSpPr>
              <p:cNvPr id="134" name="Freeform 90"/>
              <p:cNvSpPr>
                <a:spLocks noEditPoints="1"/>
              </p:cNvSpPr>
              <p:nvPr/>
            </p:nvSpPr>
            <p:spPr bwMode="auto">
              <a:xfrm>
                <a:off x="4164012" y="3722688"/>
                <a:ext cx="817563" cy="717550"/>
              </a:xfrm>
              <a:custGeom>
                <a:avLst/>
                <a:gdLst>
                  <a:gd name="T0" fmla="*/ 310 w 409"/>
                  <a:gd name="T1" fmla="*/ 103 h 359"/>
                  <a:gd name="T2" fmla="*/ 315 w 409"/>
                  <a:gd name="T3" fmla="*/ 184 h 359"/>
                  <a:gd name="T4" fmla="*/ 392 w 409"/>
                  <a:gd name="T5" fmla="*/ 114 h 359"/>
                  <a:gd name="T6" fmla="*/ 172 w 409"/>
                  <a:gd name="T7" fmla="*/ 118 h 359"/>
                  <a:gd name="T8" fmla="*/ 271 w 409"/>
                  <a:gd name="T9" fmla="*/ 77 h 359"/>
                  <a:gd name="T10" fmla="*/ 164 w 409"/>
                  <a:gd name="T11" fmla="*/ 107 h 359"/>
                  <a:gd name="T12" fmla="*/ 305 w 409"/>
                  <a:gd name="T13" fmla="*/ 187 h 359"/>
                  <a:gd name="T14" fmla="*/ 285 w 409"/>
                  <a:gd name="T15" fmla="*/ 124 h 359"/>
                  <a:gd name="T16" fmla="*/ 175 w 409"/>
                  <a:gd name="T17" fmla="*/ 127 h 359"/>
                  <a:gd name="T18" fmla="*/ 151 w 409"/>
                  <a:gd name="T19" fmla="*/ 157 h 359"/>
                  <a:gd name="T20" fmla="*/ 145 w 409"/>
                  <a:gd name="T21" fmla="*/ 254 h 359"/>
                  <a:gd name="T22" fmla="*/ 168 w 409"/>
                  <a:gd name="T23" fmla="*/ 283 h 359"/>
                  <a:gd name="T24" fmla="*/ 279 w 409"/>
                  <a:gd name="T25" fmla="*/ 300 h 359"/>
                  <a:gd name="T26" fmla="*/ 226 w 409"/>
                  <a:gd name="T27" fmla="*/ 208 h 359"/>
                  <a:gd name="T28" fmla="*/ 154 w 409"/>
                  <a:gd name="T29" fmla="*/ 301 h 359"/>
                  <a:gd name="T30" fmla="*/ 271 w 409"/>
                  <a:gd name="T31" fmla="*/ 309 h 359"/>
                  <a:gd name="T32" fmla="*/ 154 w 409"/>
                  <a:gd name="T33" fmla="*/ 301 h 359"/>
                  <a:gd name="T34" fmla="*/ 63 w 409"/>
                  <a:gd name="T35" fmla="*/ 201 h 359"/>
                  <a:gd name="T36" fmla="*/ 65 w 409"/>
                  <a:gd name="T37" fmla="*/ 229 h 359"/>
                  <a:gd name="T38" fmla="*/ 135 w 409"/>
                  <a:gd name="T39" fmla="*/ 255 h 359"/>
                  <a:gd name="T40" fmla="*/ 133 w 409"/>
                  <a:gd name="T41" fmla="*/ 149 h 359"/>
                  <a:gd name="T42" fmla="*/ 22 w 409"/>
                  <a:gd name="T43" fmla="*/ 204 h 359"/>
                  <a:gd name="T44" fmla="*/ 7 w 409"/>
                  <a:gd name="T45" fmla="*/ 255 h 359"/>
                  <a:gd name="T46" fmla="*/ 19 w 409"/>
                  <a:gd name="T47" fmla="*/ 216 h 359"/>
                  <a:gd name="T48" fmla="*/ 310 w 409"/>
                  <a:gd name="T49" fmla="*/ 93 h 359"/>
                  <a:gd name="T50" fmla="*/ 277 w 409"/>
                  <a:gd name="T51" fmla="*/ 13 h 359"/>
                  <a:gd name="T52" fmla="*/ 280 w 409"/>
                  <a:gd name="T53" fmla="*/ 73 h 359"/>
                  <a:gd name="T54" fmla="*/ 143 w 409"/>
                  <a:gd name="T55" fmla="*/ 303 h 359"/>
                  <a:gd name="T56" fmla="*/ 119 w 409"/>
                  <a:gd name="T57" fmla="*/ 274 h 359"/>
                  <a:gd name="T58" fmla="*/ 44 w 409"/>
                  <a:gd name="T59" fmla="*/ 241 h 359"/>
                  <a:gd name="T60" fmla="*/ 10 w 409"/>
                  <a:gd name="T61" fmla="*/ 268 h 359"/>
                  <a:gd name="T62" fmla="*/ 148 w 409"/>
                  <a:gd name="T63" fmla="*/ 359 h 359"/>
                  <a:gd name="T64" fmla="*/ 144 w 409"/>
                  <a:gd name="T65" fmla="*/ 303 h 359"/>
                  <a:gd name="T66" fmla="*/ 44 w 409"/>
                  <a:gd name="T67" fmla="*/ 191 h 359"/>
                  <a:gd name="T68" fmla="*/ 128 w 409"/>
                  <a:gd name="T69" fmla="*/ 140 h 359"/>
                  <a:gd name="T70" fmla="*/ 151 w 409"/>
                  <a:gd name="T71" fmla="*/ 108 h 359"/>
                  <a:gd name="T72" fmla="*/ 154 w 409"/>
                  <a:gd name="T73" fmla="*/ 104 h 359"/>
                  <a:gd name="T74" fmla="*/ 13 w 409"/>
                  <a:gd name="T75" fmla="*/ 139 h 359"/>
                  <a:gd name="T76" fmla="*/ 29 w 409"/>
                  <a:gd name="T77" fmla="*/ 197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9" h="359">
                    <a:moveTo>
                      <a:pt x="392" y="114"/>
                    </a:moveTo>
                    <a:cubicBezTo>
                      <a:pt x="365" y="107"/>
                      <a:pt x="338" y="103"/>
                      <a:pt x="310" y="103"/>
                    </a:cubicBezTo>
                    <a:cubicBezTo>
                      <a:pt x="309" y="110"/>
                      <a:pt x="305" y="115"/>
                      <a:pt x="300" y="119"/>
                    </a:cubicBezTo>
                    <a:cubicBezTo>
                      <a:pt x="307" y="140"/>
                      <a:pt x="312" y="162"/>
                      <a:pt x="315" y="184"/>
                    </a:cubicBezTo>
                    <a:cubicBezTo>
                      <a:pt x="409" y="158"/>
                      <a:pt x="409" y="158"/>
                      <a:pt x="409" y="158"/>
                    </a:cubicBezTo>
                    <a:cubicBezTo>
                      <a:pt x="405" y="143"/>
                      <a:pt x="399" y="128"/>
                      <a:pt x="392" y="114"/>
                    </a:cubicBezTo>
                    <a:close/>
                    <a:moveTo>
                      <a:pt x="163" y="110"/>
                    </a:moveTo>
                    <a:cubicBezTo>
                      <a:pt x="166" y="112"/>
                      <a:pt x="169" y="115"/>
                      <a:pt x="172" y="118"/>
                    </a:cubicBezTo>
                    <a:cubicBezTo>
                      <a:pt x="200" y="107"/>
                      <a:pt x="229" y="99"/>
                      <a:pt x="260" y="95"/>
                    </a:cubicBezTo>
                    <a:cubicBezTo>
                      <a:pt x="260" y="88"/>
                      <a:pt x="265" y="81"/>
                      <a:pt x="271" y="77"/>
                    </a:cubicBezTo>
                    <a:cubicBezTo>
                      <a:pt x="258" y="51"/>
                      <a:pt x="241" y="26"/>
                      <a:pt x="222" y="4"/>
                    </a:cubicBezTo>
                    <a:cubicBezTo>
                      <a:pt x="197" y="35"/>
                      <a:pt x="177" y="70"/>
                      <a:pt x="164" y="107"/>
                    </a:cubicBezTo>
                    <a:cubicBezTo>
                      <a:pt x="163" y="108"/>
                      <a:pt x="163" y="109"/>
                      <a:pt x="163" y="110"/>
                    </a:cubicBezTo>
                    <a:close/>
                    <a:moveTo>
                      <a:pt x="305" y="187"/>
                    </a:moveTo>
                    <a:cubicBezTo>
                      <a:pt x="302" y="165"/>
                      <a:pt x="297" y="144"/>
                      <a:pt x="290" y="123"/>
                    </a:cubicBezTo>
                    <a:cubicBezTo>
                      <a:pt x="289" y="124"/>
                      <a:pt x="287" y="124"/>
                      <a:pt x="285" y="124"/>
                    </a:cubicBezTo>
                    <a:cubicBezTo>
                      <a:pt x="273" y="124"/>
                      <a:pt x="263" y="116"/>
                      <a:pt x="260" y="105"/>
                    </a:cubicBezTo>
                    <a:cubicBezTo>
                      <a:pt x="231" y="109"/>
                      <a:pt x="203" y="116"/>
                      <a:pt x="175" y="127"/>
                    </a:cubicBezTo>
                    <a:cubicBezTo>
                      <a:pt x="176" y="129"/>
                      <a:pt x="176" y="131"/>
                      <a:pt x="176" y="132"/>
                    </a:cubicBezTo>
                    <a:cubicBezTo>
                      <a:pt x="176" y="146"/>
                      <a:pt x="165" y="157"/>
                      <a:pt x="151" y="157"/>
                    </a:cubicBezTo>
                    <a:cubicBezTo>
                      <a:pt x="151" y="157"/>
                      <a:pt x="150" y="157"/>
                      <a:pt x="150" y="157"/>
                    </a:cubicBezTo>
                    <a:cubicBezTo>
                      <a:pt x="144" y="189"/>
                      <a:pt x="142" y="222"/>
                      <a:pt x="145" y="254"/>
                    </a:cubicBezTo>
                    <a:cubicBezTo>
                      <a:pt x="158" y="255"/>
                      <a:pt x="168" y="266"/>
                      <a:pt x="168" y="279"/>
                    </a:cubicBezTo>
                    <a:cubicBezTo>
                      <a:pt x="168" y="280"/>
                      <a:pt x="168" y="281"/>
                      <a:pt x="168" y="283"/>
                    </a:cubicBezTo>
                    <a:cubicBezTo>
                      <a:pt x="202" y="294"/>
                      <a:pt x="238" y="300"/>
                      <a:pt x="274" y="300"/>
                    </a:cubicBezTo>
                    <a:cubicBezTo>
                      <a:pt x="275" y="300"/>
                      <a:pt x="277" y="300"/>
                      <a:pt x="279" y="300"/>
                    </a:cubicBezTo>
                    <a:cubicBezTo>
                      <a:pt x="294" y="281"/>
                      <a:pt x="302" y="262"/>
                      <a:pt x="307" y="249"/>
                    </a:cubicBezTo>
                    <a:cubicBezTo>
                      <a:pt x="226" y="208"/>
                      <a:pt x="226" y="208"/>
                      <a:pt x="226" y="208"/>
                    </a:cubicBezTo>
                    <a:lnTo>
                      <a:pt x="305" y="187"/>
                    </a:lnTo>
                    <a:close/>
                    <a:moveTo>
                      <a:pt x="154" y="301"/>
                    </a:moveTo>
                    <a:cubicBezTo>
                      <a:pt x="161" y="322"/>
                      <a:pt x="168" y="341"/>
                      <a:pt x="175" y="357"/>
                    </a:cubicBezTo>
                    <a:cubicBezTo>
                      <a:pt x="220" y="352"/>
                      <a:pt x="251" y="332"/>
                      <a:pt x="271" y="309"/>
                    </a:cubicBezTo>
                    <a:cubicBezTo>
                      <a:pt x="221" y="308"/>
                      <a:pt x="185" y="299"/>
                      <a:pt x="164" y="292"/>
                    </a:cubicBezTo>
                    <a:cubicBezTo>
                      <a:pt x="161" y="296"/>
                      <a:pt x="158" y="299"/>
                      <a:pt x="154" y="301"/>
                    </a:cubicBezTo>
                    <a:close/>
                    <a:moveTo>
                      <a:pt x="133" y="149"/>
                    </a:moveTo>
                    <a:cubicBezTo>
                      <a:pt x="107" y="163"/>
                      <a:pt x="84" y="181"/>
                      <a:pt x="63" y="201"/>
                    </a:cubicBezTo>
                    <a:cubicBezTo>
                      <a:pt x="66" y="205"/>
                      <a:pt x="68" y="210"/>
                      <a:pt x="68" y="216"/>
                    </a:cubicBezTo>
                    <a:cubicBezTo>
                      <a:pt x="68" y="221"/>
                      <a:pt x="67" y="225"/>
                      <a:pt x="65" y="229"/>
                    </a:cubicBezTo>
                    <a:cubicBezTo>
                      <a:pt x="83" y="242"/>
                      <a:pt x="102" y="254"/>
                      <a:pt x="123" y="265"/>
                    </a:cubicBezTo>
                    <a:cubicBezTo>
                      <a:pt x="126" y="260"/>
                      <a:pt x="130" y="257"/>
                      <a:pt x="135" y="255"/>
                    </a:cubicBezTo>
                    <a:cubicBezTo>
                      <a:pt x="132" y="221"/>
                      <a:pt x="134" y="188"/>
                      <a:pt x="140" y="154"/>
                    </a:cubicBezTo>
                    <a:cubicBezTo>
                      <a:pt x="137" y="153"/>
                      <a:pt x="135" y="151"/>
                      <a:pt x="133" y="149"/>
                    </a:cubicBezTo>
                    <a:close/>
                    <a:moveTo>
                      <a:pt x="19" y="216"/>
                    </a:moveTo>
                    <a:cubicBezTo>
                      <a:pt x="19" y="212"/>
                      <a:pt x="20" y="208"/>
                      <a:pt x="22" y="204"/>
                    </a:cubicBezTo>
                    <a:cubicBezTo>
                      <a:pt x="15" y="197"/>
                      <a:pt x="9" y="191"/>
                      <a:pt x="3" y="183"/>
                    </a:cubicBezTo>
                    <a:cubicBezTo>
                      <a:pt x="0" y="208"/>
                      <a:pt x="1" y="232"/>
                      <a:pt x="7" y="255"/>
                    </a:cubicBezTo>
                    <a:cubicBezTo>
                      <a:pt x="12" y="246"/>
                      <a:pt x="18" y="238"/>
                      <a:pt x="24" y="231"/>
                    </a:cubicBezTo>
                    <a:cubicBezTo>
                      <a:pt x="21" y="226"/>
                      <a:pt x="19" y="221"/>
                      <a:pt x="19" y="216"/>
                    </a:cubicBezTo>
                    <a:close/>
                    <a:moveTo>
                      <a:pt x="285" y="73"/>
                    </a:moveTo>
                    <a:cubicBezTo>
                      <a:pt x="297" y="73"/>
                      <a:pt x="307" y="81"/>
                      <a:pt x="310" y="93"/>
                    </a:cubicBezTo>
                    <a:cubicBezTo>
                      <a:pt x="335" y="93"/>
                      <a:pt x="361" y="96"/>
                      <a:pt x="386" y="102"/>
                    </a:cubicBezTo>
                    <a:cubicBezTo>
                      <a:pt x="362" y="62"/>
                      <a:pt x="325" y="30"/>
                      <a:pt x="277" y="13"/>
                    </a:cubicBezTo>
                    <a:cubicBezTo>
                      <a:pt x="263" y="8"/>
                      <a:pt x="248" y="5"/>
                      <a:pt x="234" y="3"/>
                    </a:cubicBezTo>
                    <a:cubicBezTo>
                      <a:pt x="252" y="25"/>
                      <a:pt x="268" y="48"/>
                      <a:pt x="280" y="73"/>
                    </a:cubicBezTo>
                    <a:cubicBezTo>
                      <a:pt x="282" y="73"/>
                      <a:pt x="283" y="73"/>
                      <a:pt x="285" y="73"/>
                    </a:cubicBezTo>
                    <a:close/>
                    <a:moveTo>
                      <a:pt x="143" y="303"/>
                    </a:moveTo>
                    <a:cubicBezTo>
                      <a:pt x="130" y="303"/>
                      <a:pt x="119" y="292"/>
                      <a:pt x="119" y="279"/>
                    </a:cubicBezTo>
                    <a:cubicBezTo>
                      <a:pt x="119" y="277"/>
                      <a:pt x="119" y="275"/>
                      <a:pt x="119" y="274"/>
                    </a:cubicBezTo>
                    <a:cubicBezTo>
                      <a:pt x="98" y="263"/>
                      <a:pt x="77" y="251"/>
                      <a:pt x="58" y="236"/>
                    </a:cubicBezTo>
                    <a:cubicBezTo>
                      <a:pt x="54" y="239"/>
                      <a:pt x="49" y="241"/>
                      <a:pt x="44" y="241"/>
                    </a:cubicBezTo>
                    <a:cubicBezTo>
                      <a:pt x="39" y="241"/>
                      <a:pt x="35" y="239"/>
                      <a:pt x="31" y="237"/>
                    </a:cubicBezTo>
                    <a:cubicBezTo>
                      <a:pt x="24" y="247"/>
                      <a:pt x="17" y="257"/>
                      <a:pt x="10" y="268"/>
                    </a:cubicBezTo>
                    <a:cubicBezTo>
                      <a:pt x="17" y="291"/>
                      <a:pt x="28" y="312"/>
                      <a:pt x="42" y="331"/>
                    </a:cubicBezTo>
                    <a:cubicBezTo>
                      <a:pt x="84" y="354"/>
                      <a:pt x="127" y="359"/>
                      <a:pt x="148" y="359"/>
                    </a:cubicBezTo>
                    <a:cubicBezTo>
                      <a:pt x="154" y="359"/>
                      <a:pt x="159" y="359"/>
                      <a:pt x="165" y="358"/>
                    </a:cubicBezTo>
                    <a:cubicBezTo>
                      <a:pt x="157" y="340"/>
                      <a:pt x="149" y="320"/>
                      <a:pt x="144" y="303"/>
                    </a:cubicBezTo>
                    <a:cubicBezTo>
                      <a:pt x="144" y="303"/>
                      <a:pt x="144" y="303"/>
                      <a:pt x="143" y="303"/>
                    </a:cubicBezTo>
                    <a:close/>
                    <a:moveTo>
                      <a:pt x="44" y="191"/>
                    </a:moveTo>
                    <a:cubicBezTo>
                      <a:pt x="48" y="191"/>
                      <a:pt x="52" y="193"/>
                      <a:pt x="55" y="194"/>
                    </a:cubicBezTo>
                    <a:cubicBezTo>
                      <a:pt x="77" y="173"/>
                      <a:pt x="101" y="155"/>
                      <a:pt x="128" y="140"/>
                    </a:cubicBezTo>
                    <a:cubicBezTo>
                      <a:pt x="127" y="137"/>
                      <a:pt x="127" y="135"/>
                      <a:pt x="127" y="132"/>
                    </a:cubicBezTo>
                    <a:cubicBezTo>
                      <a:pt x="127" y="119"/>
                      <a:pt x="138" y="108"/>
                      <a:pt x="151" y="108"/>
                    </a:cubicBezTo>
                    <a:cubicBezTo>
                      <a:pt x="152" y="108"/>
                      <a:pt x="152" y="108"/>
                      <a:pt x="153" y="108"/>
                    </a:cubicBezTo>
                    <a:cubicBezTo>
                      <a:pt x="153" y="107"/>
                      <a:pt x="154" y="105"/>
                      <a:pt x="154" y="104"/>
                    </a:cubicBezTo>
                    <a:cubicBezTo>
                      <a:pt x="167" y="67"/>
                      <a:pt x="187" y="32"/>
                      <a:pt x="211" y="1"/>
                    </a:cubicBezTo>
                    <a:cubicBezTo>
                      <a:pt x="125" y="0"/>
                      <a:pt x="43" y="53"/>
                      <a:pt x="13" y="139"/>
                    </a:cubicBezTo>
                    <a:cubicBezTo>
                      <a:pt x="9" y="149"/>
                      <a:pt x="7" y="160"/>
                      <a:pt x="5" y="170"/>
                    </a:cubicBezTo>
                    <a:cubicBezTo>
                      <a:pt x="12" y="179"/>
                      <a:pt x="20" y="188"/>
                      <a:pt x="29" y="197"/>
                    </a:cubicBezTo>
                    <a:cubicBezTo>
                      <a:pt x="33" y="193"/>
                      <a:pt x="38" y="191"/>
                      <a:pt x="44" y="191"/>
                    </a:cubicBezTo>
                    <a:close/>
                  </a:path>
                </a:pathLst>
              </a:custGeom>
              <a:solidFill>
                <a:srgbClr val="00AA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35" name="Freeform 91"/>
              <p:cNvSpPr>
                <a:spLocks/>
              </p:cNvSpPr>
              <p:nvPr/>
            </p:nvSpPr>
            <p:spPr bwMode="auto">
              <a:xfrm>
                <a:off x="4289425" y="4086225"/>
                <a:ext cx="762000" cy="617537"/>
              </a:xfrm>
              <a:custGeom>
                <a:avLst/>
                <a:gdLst>
                  <a:gd name="T0" fmla="*/ 0 w 381"/>
                  <a:gd name="T1" fmla="*/ 184 h 309"/>
                  <a:gd name="T2" fmla="*/ 335 w 381"/>
                  <a:gd name="T3" fmla="*/ 91 h 309"/>
                  <a:gd name="T4" fmla="*/ 381 w 381"/>
                  <a:gd name="T5" fmla="*/ 113 h 309"/>
                  <a:gd name="T6" fmla="*/ 335 w 381"/>
                  <a:gd name="T7" fmla="*/ 0 h 309"/>
                  <a:gd name="T8" fmla="*/ 219 w 381"/>
                  <a:gd name="T9" fmla="*/ 32 h 309"/>
                  <a:gd name="T10" fmla="*/ 268 w 381"/>
                  <a:gd name="T11" fmla="*/ 57 h 309"/>
                  <a:gd name="T12" fmla="*/ 0 w 381"/>
                  <a:gd name="T13" fmla="*/ 184 h 309"/>
                </a:gdLst>
                <a:ahLst/>
                <a:cxnLst>
                  <a:cxn ang="0">
                    <a:pos x="T0" y="T1"/>
                  </a:cxn>
                  <a:cxn ang="0">
                    <a:pos x="T2" y="T3"/>
                  </a:cxn>
                  <a:cxn ang="0">
                    <a:pos x="T4" y="T5"/>
                  </a:cxn>
                  <a:cxn ang="0">
                    <a:pos x="T6" y="T7"/>
                  </a:cxn>
                  <a:cxn ang="0">
                    <a:pos x="T8" y="T9"/>
                  </a:cxn>
                  <a:cxn ang="0">
                    <a:pos x="T10" y="T11"/>
                  </a:cxn>
                  <a:cxn ang="0">
                    <a:pos x="T12" y="T13"/>
                  </a:cxn>
                </a:cxnLst>
                <a:rect l="0" t="0" r="r" b="b"/>
                <a:pathLst>
                  <a:path w="381" h="309">
                    <a:moveTo>
                      <a:pt x="0" y="184"/>
                    </a:moveTo>
                    <a:cubicBezTo>
                      <a:pt x="169" y="309"/>
                      <a:pt x="313" y="181"/>
                      <a:pt x="335" y="91"/>
                    </a:cubicBezTo>
                    <a:cubicBezTo>
                      <a:pt x="348" y="97"/>
                      <a:pt x="381" y="113"/>
                      <a:pt x="381" y="113"/>
                    </a:cubicBezTo>
                    <a:cubicBezTo>
                      <a:pt x="335" y="0"/>
                      <a:pt x="335" y="0"/>
                      <a:pt x="335" y="0"/>
                    </a:cubicBezTo>
                    <a:cubicBezTo>
                      <a:pt x="219" y="32"/>
                      <a:pt x="219" y="32"/>
                      <a:pt x="219" y="32"/>
                    </a:cubicBezTo>
                    <a:cubicBezTo>
                      <a:pt x="268" y="57"/>
                      <a:pt x="268" y="57"/>
                      <a:pt x="268" y="57"/>
                    </a:cubicBezTo>
                    <a:cubicBezTo>
                      <a:pt x="268" y="57"/>
                      <a:pt x="230" y="248"/>
                      <a:pt x="0" y="184"/>
                    </a:cubicBezTo>
                    <a:close/>
                  </a:path>
                </a:pathLst>
              </a:custGeom>
              <a:solidFill>
                <a:srgbClr val="00AA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grpSp>
      <p:grpSp>
        <p:nvGrpSpPr>
          <p:cNvPr id="2" name="Group 1"/>
          <p:cNvGrpSpPr/>
          <p:nvPr/>
        </p:nvGrpSpPr>
        <p:grpSpPr>
          <a:xfrm>
            <a:off x="753106" y="2017591"/>
            <a:ext cx="8390894" cy="631261"/>
            <a:chOff x="470373" y="1744032"/>
            <a:chExt cx="8390894" cy="631261"/>
          </a:xfrm>
        </p:grpSpPr>
        <p:sp>
          <p:nvSpPr>
            <p:cNvPr id="80" name="Rectangle 79"/>
            <p:cNvSpPr/>
            <p:nvPr/>
          </p:nvSpPr>
          <p:spPr bwMode="gray">
            <a:xfrm>
              <a:off x="1241417" y="1744032"/>
              <a:ext cx="7619850" cy="631261"/>
            </a:xfrm>
            <a:prstGeom prst="rect">
              <a:avLst/>
            </a:prstGeom>
            <a:no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en-US" dirty="0" smtClean="0">
                  <a:solidFill>
                    <a:srgbClr val="000000"/>
                  </a:solidFill>
                </a:rPr>
                <a:t>Actionable</a:t>
              </a:r>
            </a:p>
          </p:txBody>
        </p:sp>
        <p:grpSp>
          <p:nvGrpSpPr>
            <p:cNvPr id="81" name="Group 80"/>
            <p:cNvGrpSpPr/>
            <p:nvPr/>
          </p:nvGrpSpPr>
          <p:grpSpPr>
            <a:xfrm>
              <a:off x="470373" y="1744032"/>
              <a:ext cx="630936" cy="630936"/>
              <a:chOff x="2238375" y="3660776"/>
              <a:chExt cx="1093788" cy="912812"/>
            </a:xfrm>
          </p:grpSpPr>
          <p:sp>
            <p:nvSpPr>
              <p:cNvPr id="82" name="Freeform 84"/>
              <p:cNvSpPr>
                <a:spLocks/>
              </p:cNvSpPr>
              <p:nvPr/>
            </p:nvSpPr>
            <p:spPr bwMode="auto">
              <a:xfrm>
                <a:off x="2238375" y="3795713"/>
                <a:ext cx="792163" cy="777875"/>
              </a:xfrm>
              <a:custGeom>
                <a:avLst/>
                <a:gdLst>
                  <a:gd name="T0" fmla="*/ 291 w 331"/>
                  <a:gd name="T1" fmla="*/ 101 h 325"/>
                  <a:gd name="T2" fmla="*/ 306 w 331"/>
                  <a:gd name="T3" fmla="*/ 163 h 325"/>
                  <a:gd name="T4" fmla="*/ 265 w 331"/>
                  <a:gd name="T5" fmla="*/ 260 h 325"/>
                  <a:gd name="T6" fmla="*/ 166 w 331"/>
                  <a:gd name="T7" fmla="*/ 301 h 325"/>
                  <a:gd name="T8" fmla="*/ 66 w 331"/>
                  <a:gd name="T9" fmla="*/ 260 h 325"/>
                  <a:gd name="T10" fmla="*/ 25 w 331"/>
                  <a:gd name="T11" fmla="*/ 163 h 325"/>
                  <a:gd name="T12" fmla="*/ 66 w 331"/>
                  <a:gd name="T13" fmla="*/ 66 h 325"/>
                  <a:gd name="T14" fmla="*/ 166 w 331"/>
                  <a:gd name="T15" fmla="*/ 25 h 325"/>
                  <a:gd name="T16" fmla="*/ 265 w 331"/>
                  <a:gd name="T17" fmla="*/ 66 h 325"/>
                  <a:gd name="T18" fmla="*/ 276 w 331"/>
                  <a:gd name="T19" fmla="*/ 78 h 325"/>
                  <a:gd name="T20" fmla="*/ 296 w 331"/>
                  <a:gd name="T21" fmla="*/ 63 h 325"/>
                  <a:gd name="T22" fmla="*/ 166 w 331"/>
                  <a:gd name="T23" fmla="*/ 0 h 325"/>
                  <a:gd name="T24" fmla="*/ 0 w 331"/>
                  <a:gd name="T25" fmla="*/ 163 h 325"/>
                  <a:gd name="T26" fmla="*/ 166 w 331"/>
                  <a:gd name="T27" fmla="*/ 325 h 325"/>
                  <a:gd name="T28" fmla="*/ 331 w 331"/>
                  <a:gd name="T29" fmla="*/ 163 h 325"/>
                  <a:gd name="T30" fmla="*/ 311 w 331"/>
                  <a:gd name="T31" fmla="*/ 86 h 325"/>
                  <a:gd name="T32" fmla="*/ 291 w 331"/>
                  <a:gd name="T33" fmla="*/ 101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1" h="325">
                    <a:moveTo>
                      <a:pt x="291" y="101"/>
                    </a:moveTo>
                    <a:cubicBezTo>
                      <a:pt x="301" y="120"/>
                      <a:pt x="306" y="141"/>
                      <a:pt x="306" y="163"/>
                    </a:cubicBezTo>
                    <a:cubicBezTo>
                      <a:pt x="306" y="200"/>
                      <a:pt x="292" y="234"/>
                      <a:pt x="265" y="260"/>
                    </a:cubicBezTo>
                    <a:cubicBezTo>
                      <a:pt x="239" y="286"/>
                      <a:pt x="203" y="301"/>
                      <a:pt x="166" y="301"/>
                    </a:cubicBezTo>
                    <a:cubicBezTo>
                      <a:pt x="128" y="301"/>
                      <a:pt x="93" y="286"/>
                      <a:pt x="66" y="260"/>
                    </a:cubicBezTo>
                    <a:cubicBezTo>
                      <a:pt x="40" y="234"/>
                      <a:pt x="25" y="200"/>
                      <a:pt x="25" y="163"/>
                    </a:cubicBezTo>
                    <a:cubicBezTo>
                      <a:pt x="25" y="126"/>
                      <a:pt x="40" y="92"/>
                      <a:pt x="66" y="66"/>
                    </a:cubicBezTo>
                    <a:cubicBezTo>
                      <a:pt x="93" y="40"/>
                      <a:pt x="128" y="25"/>
                      <a:pt x="166" y="25"/>
                    </a:cubicBezTo>
                    <a:cubicBezTo>
                      <a:pt x="203" y="25"/>
                      <a:pt x="239" y="40"/>
                      <a:pt x="265" y="66"/>
                    </a:cubicBezTo>
                    <a:cubicBezTo>
                      <a:pt x="269" y="69"/>
                      <a:pt x="273" y="74"/>
                      <a:pt x="276" y="78"/>
                    </a:cubicBezTo>
                    <a:cubicBezTo>
                      <a:pt x="296" y="63"/>
                      <a:pt x="296" y="63"/>
                      <a:pt x="296" y="63"/>
                    </a:cubicBezTo>
                    <a:cubicBezTo>
                      <a:pt x="266" y="25"/>
                      <a:pt x="219" y="0"/>
                      <a:pt x="166" y="0"/>
                    </a:cubicBezTo>
                    <a:cubicBezTo>
                      <a:pt x="74" y="0"/>
                      <a:pt x="0" y="73"/>
                      <a:pt x="0" y="163"/>
                    </a:cubicBezTo>
                    <a:cubicBezTo>
                      <a:pt x="0" y="253"/>
                      <a:pt x="74" y="325"/>
                      <a:pt x="166" y="325"/>
                    </a:cubicBezTo>
                    <a:cubicBezTo>
                      <a:pt x="257" y="325"/>
                      <a:pt x="331" y="253"/>
                      <a:pt x="331" y="163"/>
                    </a:cubicBezTo>
                    <a:cubicBezTo>
                      <a:pt x="331" y="135"/>
                      <a:pt x="324" y="109"/>
                      <a:pt x="311" y="86"/>
                    </a:cubicBezTo>
                    <a:lnTo>
                      <a:pt x="291" y="101"/>
                    </a:lnTo>
                    <a:close/>
                  </a:path>
                </a:pathLst>
              </a:custGeom>
              <a:solidFill>
                <a:srgbClr val="00AA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 name="Freeform 85"/>
              <p:cNvSpPr>
                <a:spLocks/>
              </p:cNvSpPr>
              <p:nvPr/>
            </p:nvSpPr>
            <p:spPr bwMode="auto">
              <a:xfrm>
                <a:off x="2359025" y="3916363"/>
                <a:ext cx="552450" cy="539750"/>
              </a:xfrm>
              <a:custGeom>
                <a:avLst/>
                <a:gdLst>
                  <a:gd name="T0" fmla="*/ 206 w 231"/>
                  <a:gd name="T1" fmla="*/ 113 h 226"/>
                  <a:gd name="T2" fmla="*/ 180 w 231"/>
                  <a:gd name="T3" fmla="*/ 175 h 226"/>
                  <a:gd name="T4" fmla="*/ 116 w 231"/>
                  <a:gd name="T5" fmla="*/ 201 h 226"/>
                  <a:gd name="T6" fmla="*/ 52 w 231"/>
                  <a:gd name="T7" fmla="*/ 175 h 226"/>
                  <a:gd name="T8" fmla="*/ 26 w 231"/>
                  <a:gd name="T9" fmla="*/ 113 h 226"/>
                  <a:gd name="T10" fmla="*/ 52 w 231"/>
                  <a:gd name="T11" fmla="*/ 51 h 226"/>
                  <a:gd name="T12" fmla="*/ 116 w 231"/>
                  <a:gd name="T13" fmla="*/ 25 h 226"/>
                  <a:gd name="T14" fmla="*/ 180 w 231"/>
                  <a:gd name="T15" fmla="*/ 51 h 226"/>
                  <a:gd name="T16" fmla="*/ 186 w 231"/>
                  <a:gd name="T17" fmla="*/ 57 h 226"/>
                  <a:gd name="T18" fmla="*/ 206 w 231"/>
                  <a:gd name="T19" fmla="*/ 43 h 226"/>
                  <a:gd name="T20" fmla="*/ 197 w 231"/>
                  <a:gd name="T21" fmla="*/ 33 h 226"/>
                  <a:gd name="T22" fmla="*/ 116 w 231"/>
                  <a:gd name="T23" fmla="*/ 0 h 226"/>
                  <a:gd name="T24" fmla="*/ 34 w 231"/>
                  <a:gd name="T25" fmla="*/ 33 h 226"/>
                  <a:gd name="T26" fmla="*/ 0 w 231"/>
                  <a:gd name="T27" fmla="*/ 113 h 226"/>
                  <a:gd name="T28" fmla="*/ 34 w 231"/>
                  <a:gd name="T29" fmla="*/ 193 h 226"/>
                  <a:gd name="T30" fmla="*/ 116 w 231"/>
                  <a:gd name="T31" fmla="*/ 226 h 226"/>
                  <a:gd name="T32" fmla="*/ 197 w 231"/>
                  <a:gd name="T33" fmla="*/ 193 h 226"/>
                  <a:gd name="T34" fmla="*/ 231 w 231"/>
                  <a:gd name="T35" fmla="*/ 113 h 226"/>
                  <a:gd name="T36" fmla="*/ 221 w 231"/>
                  <a:gd name="T37" fmla="*/ 66 h 226"/>
                  <a:gd name="T38" fmla="*/ 200 w 231"/>
                  <a:gd name="T39" fmla="*/ 81 h 226"/>
                  <a:gd name="T40" fmla="*/ 206 w 231"/>
                  <a:gd name="T41" fmla="*/ 113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1" h="226">
                    <a:moveTo>
                      <a:pt x="206" y="113"/>
                    </a:moveTo>
                    <a:cubicBezTo>
                      <a:pt x="206" y="137"/>
                      <a:pt x="197" y="159"/>
                      <a:pt x="180" y="175"/>
                    </a:cubicBezTo>
                    <a:cubicBezTo>
                      <a:pt x="163" y="192"/>
                      <a:pt x="140" y="201"/>
                      <a:pt x="116" y="201"/>
                    </a:cubicBezTo>
                    <a:cubicBezTo>
                      <a:pt x="92" y="201"/>
                      <a:pt x="69" y="192"/>
                      <a:pt x="52" y="175"/>
                    </a:cubicBezTo>
                    <a:cubicBezTo>
                      <a:pt x="35" y="159"/>
                      <a:pt x="26" y="137"/>
                      <a:pt x="26" y="113"/>
                    </a:cubicBezTo>
                    <a:cubicBezTo>
                      <a:pt x="26" y="89"/>
                      <a:pt x="35" y="67"/>
                      <a:pt x="52" y="51"/>
                    </a:cubicBezTo>
                    <a:cubicBezTo>
                      <a:pt x="69" y="34"/>
                      <a:pt x="92" y="25"/>
                      <a:pt x="116" y="25"/>
                    </a:cubicBezTo>
                    <a:cubicBezTo>
                      <a:pt x="140" y="25"/>
                      <a:pt x="163" y="34"/>
                      <a:pt x="180" y="51"/>
                    </a:cubicBezTo>
                    <a:cubicBezTo>
                      <a:pt x="182" y="53"/>
                      <a:pt x="184" y="55"/>
                      <a:pt x="186" y="57"/>
                    </a:cubicBezTo>
                    <a:cubicBezTo>
                      <a:pt x="206" y="43"/>
                      <a:pt x="206" y="43"/>
                      <a:pt x="206" y="43"/>
                    </a:cubicBezTo>
                    <a:cubicBezTo>
                      <a:pt x="203" y="39"/>
                      <a:pt x="200" y="36"/>
                      <a:pt x="197" y="33"/>
                    </a:cubicBezTo>
                    <a:cubicBezTo>
                      <a:pt x="176" y="12"/>
                      <a:pt x="147" y="0"/>
                      <a:pt x="116" y="0"/>
                    </a:cubicBezTo>
                    <a:cubicBezTo>
                      <a:pt x="85" y="0"/>
                      <a:pt x="56" y="12"/>
                      <a:pt x="34" y="33"/>
                    </a:cubicBezTo>
                    <a:cubicBezTo>
                      <a:pt x="12" y="54"/>
                      <a:pt x="0" y="83"/>
                      <a:pt x="0" y="113"/>
                    </a:cubicBezTo>
                    <a:cubicBezTo>
                      <a:pt x="0" y="143"/>
                      <a:pt x="12" y="172"/>
                      <a:pt x="34" y="193"/>
                    </a:cubicBezTo>
                    <a:cubicBezTo>
                      <a:pt x="56" y="214"/>
                      <a:pt x="85" y="226"/>
                      <a:pt x="116" y="226"/>
                    </a:cubicBezTo>
                    <a:cubicBezTo>
                      <a:pt x="147" y="226"/>
                      <a:pt x="176" y="214"/>
                      <a:pt x="197" y="193"/>
                    </a:cubicBezTo>
                    <a:cubicBezTo>
                      <a:pt x="219" y="172"/>
                      <a:pt x="231" y="143"/>
                      <a:pt x="231" y="113"/>
                    </a:cubicBezTo>
                    <a:cubicBezTo>
                      <a:pt x="231" y="96"/>
                      <a:pt x="227" y="80"/>
                      <a:pt x="221" y="66"/>
                    </a:cubicBezTo>
                    <a:cubicBezTo>
                      <a:pt x="200" y="81"/>
                      <a:pt x="200" y="81"/>
                      <a:pt x="200" y="81"/>
                    </a:cubicBezTo>
                    <a:cubicBezTo>
                      <a:pt x="204" y="91"/>
                      <a:pt x="206" y="102"/>
                      <a:pt x="206" y="113"/>
                    </a:cubicBezTo>
                    <a:close/>
                  </a:path>
                </a:pathLst>
              </a:custGeom>
              <a:solidFill>
                <a:srgbClr val="00AA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Freeform 86"/>
              <p:cNvSpPr>
                <a:spLocks/>
              </p:cNvSpPr>
              <p:nvPr/>
            </p:nvSpPr>
            <p:spPr bwMode="auto">
              <a:xfrm>
                <a:off x="2492375" y="4044951"/>
                <a:ext cx="287338" cy="282575"/>
              </a:xfrm>
              <a:custGeom>
                <a:avLst/>
                <a:gdLst>
                  <a:gd name="T0" fmla="*/ 92 w 120"/>
                  <a:gd name="T1" fmla="*/ 61 h 118"/>
                  <a:gd name="T2" fmla="*/ 81 w 120"/>
                  <a:gd name="T3" fmla="*/ 56 h 118"/>
                  <a:gd name="T4" fmla="*/ 79 w 120"/>
                  <a:gd name="T5" fmla="*/ 46 h 118"/>
                  <a:gd name="T6" fmla="*/ 84 w 120"/>
                  <a:gd name="T7" fmla="*/ 37 h 118"/>
                  <a:gd name="T8" fmla="*/ 106 w 120"/>
                  <a:gd name="T9" fmla="*/ 21 h 118"/>
                  <a:gd name="T10" fmla="*/ 102 w 120"/>
                  <a:gd name="T11" fmla="*/ 18 h 118"/>
                  <a:gd name="T12" fmla="*/ 60 w 120"/>
                  <a:gd name="T13" fmla="*/ 0 h 118"/>
                  <a:gd name="T14" fmla="*/ 17 w 120"/>
                  <a:gd name="T15" fmla="*/ 18 h 118"/>
                  <a:gd name="T16" fmla="*/ 0 w 120"/>
                  <a:gd name="T17" fmla="*/ 59 h 118"/>
                  <a:gd name="T18" fmla="*/ 17 w 120"/>
                  <a:gd name="T19" fmla="*/ 100 h 118"/>
                  <a:gd name="T20" fmla="*/ 60 w 120"/>
                  <a:gd name="T21" fmla="*/ 118 h 118"/>
                  <a:gd name="T22" fmla="*/ 102 w 120"/>
                  <a:gd name="T23" fmla="*/ 100 h 118"/>
                  <a:gd name="T24" fmla="*/ 120 w 120"/>
                  <a:gd name="T25" fmla="*/ 59 h 118"/>
                  <a:gd name="T26" fmla="*/ 118 w 120"/>
                  <a:gd name="T27" fmla="*/ 45 h 118"/>
                  <a:gd name="T28" fmla="*/ 100 w 120"/>
                  <a:gd name="T29" fmla="*/ 59 h 118"/>
                  <a:gd name="T30" fmla="*/ 92 w 120"/>
                  <a:gd name="T31" fmla="*/ 6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118">
                    <a:moveTo>
                      <a:pt x="92" y="61"/>
                    </a:moveTo>
                    <a:cubicBezTo>
                      <a:pt x="88" y="61"/>
                      <a:pt x="84" y="59"/>
                      <a:pt x="81" y="56"/>
                    </a:cubicBezTo>
                    <a:cubicBezTo>
                      <a:pt x="79" y="53"/>
                      <a:pt x="78" y="49"/>
                      <a:pt x="79" y="46"/>
                    </a:cubicBezTo>
                    <a:cubicBezTo>
                      <a:pt x="79" y="42"/>
                      <a:pt x="81" y="39"/>
                      <a:pt x="84" y="37"/>
                    </a:cubicBezTo>
                    <a:cubicBezTo>
                      <a:pt x="106" y="21"/>
                      <a:pt x="106" y="21"/>
                      <a:pt x="106" y="21"/>
                    </a:cubicBezTo>
                    <a:cubicBezTo>
                      <a:pt x="105" y="20"/>
                      <a:pt x="104" y="19"/>
                      <a:pt x="102" y="18"/>
                    </a:cubicBezTo>
                    <a:cubicBezTo>
                      <a:pt x="91" y="6"/>
                      <a:pt x="76" y="0"/>
                      <a:pt x="60" y="0"/>
                    </a:cubicBezTo>
                    <a:cubicBezTo>
                      <a:pt x="44" y="0"/>
                      <a:pt x="28" y="6"/>
                      <a:pt x="17" y="18"/>
                    </a:cubicBezTo>
                    <a:cubicBezTo>
                      <a:pt x="6" y="29"/>
                      <a:pt x="0" y="43"/>
                      <a:pt x="0" y="59"/>
                    </a:cubicBezTo>
                    <a:cubicBezTo>
                      <a:pt x="0" y="75"/>
                      <a:pt x="6" y="89"/>
                      <a:pt x="17" y="100"/>
                    </a:cubicBezTo>
                    <a:cubicBezTo>
                      <a:pt x="28" y="112"/>
                      <a:pt x="44" y="118"/>
                      <a:pt x="60" y="118"/>
                    </a:cubicBezTo>
                    <a:cubicBezTo>
                      <a:pt x="76" y="118"/>
                      <a:pt x="91" y="112"/>
                      <a:pt x="102" y="100"/>
                    </a:cubicBezTo>
                    <a:cubicBezTo>
                      <a:pt x="114" y="89"/>
                      <a:pt x="120" y="75"/>
                      <a:pt x="120" y="59"/>
                    </a:cubicBezTo>
                    <a:cubicBezTo>
                      <a:pt x="120" y="54"/>
                      <a:pt x="119" y="50"/>
                      <a:pt x="118" y="45"/>
                    </a:cubicBezTo>
                    <a:cubicBezTo>
                      <a:pt x="100" y="59"/>
                      <a:pt x="100" y="59"/>
                      <a:pt x="100" y="59"/>
                    </a:cubicBezTo>
                    <a:cubicBezTo>
                      <a:pt x="98" y="60"/>
                      <a:pt x="95" y="61"/>
                      <a:pt x="92" y="61"/>
                    </a:cubicBezTo>
                    <a:close/>
                  </a:path>
                </a:pathLst>
              </a:custGeom>
              <a:solidFill>
                <a:srgbClr val="00AA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6" name="Freeform 87"/>
              <p:cNvSpPr>
                <a:spLocks/>
              </p:cNvSpPr>
              <p:nvPr/>
            </p:nvSpPr>
            <p:spPr bwMode="auto">
              <a:xfrm>
                <a:off x="2855913" y="3987801"/>
                <a:ext cx="74613" cy="79375"/>
              </a:xfrm>
              <a:custGeom>
                <a:avLst/>
                <a:gdLst>
                  <a:gd name="T0" fmla="*/ 31 w 31"/>
                  <a:gd name="T1" fmla="*/ 18 h 33"/>
                  <a:gd name="T2" fmla="*/ 20 w 31"/>
                  <a:gd name="T3" fmla="*/ 0 h 33"/>
                  <a:gd name="T4" fmla="*/ 0 w 31"/>
                  <a:gd name="T5" fmla="*/ 15 h 33"/>
                  <a:gd name="T6" fmla="*/ 11 w 31"/>
                  <a:gd name="T7" fmla="*/ 33 h 33"/>
                  <a:gd name="T8" fmla="*/ 31 w 31"/>
                  <a:gd name="T9" fmla="*/ 18 h 33"/>
                </a:gdLst>
                <a:ahLst/>
                <a:cxnLst>
                  <a:cxn ang="0">
                    <a:pos x="T0" y="T1"/>
                  </a:cxn>
                  <a:cxn ang="0">
                    <a:pos x="T2" y="T3"/>
                  </a:cxn>
                  <a:cxn ang="0">
                    <a:pos x="T4" y="T5"/>
                  </a:cxn>
                  <a:cxn ang="0">
                    <a:pos x="T6" y="T7"/>
                  </a:cxn>
                  <a:cxn ang="0">
                    <a:pos x="T8" y="T9"/>
                  </a:cxn>
                </a:cxnLst>
                <a:rect l="0" t="0" r="r" b="b"/>
                <a:pathLst>
                  <a:path w="31" h="33">
                    <a:moveTo>
                      <a:pt x="31" y="18"/>
                    </a:moveTo>
                    <a:cubicBezTo>
                      <a:pt x="28" y="12"/>
                      <a:pt x="24" y="6"/>
                      <a:pt x="20" y="0"/>
                    </a:cubicBezTo>
                    <a:cubicBezTo>
                      <a:pt x="0" y="15"/>
                      <a:pt x="0" y="15"/>
                      <a:pt x="0" y="15"/>
                    </a:cubicBezTo>
                    <a:cubicBezTo>
                      <a:pt x="4" y="21"/>
                      <a:pt x="8" y="26"/>
                      <a:pt x="11" y="33"/>
                    </a:cubicBezTo>
                    <a:lnTo>
                      <a:pt x="31" y="18"/>
                    </a:lnTo>
                    <a:close/>
                  </a:path>
                </a:pathLst>
              </a:custGeom>
              <a:solidFill>
                <a:srgbClr val="00AA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88"/>
              <p:cNvSpPr>
                <a:spLocks/>
              </p:cNvSpPr>
              <p:nvPr/>
            </p:nvSpPr>
            <p:spPr bwMode="auto">
              <a:xfrm>
                <a:off x="2751138" y="4059238"/>
                <a:ext cx="80963" cy="85725"/>
              </a:xfrm>
              <a:custGeom>
                <a:avLst/>
                <a:gdLst>
                  <a:gd name="T0" fmla="*/ 0 w 34"/>
                  <a:gd name="T1" fmla="*/ 18 h 36"/>
                  <a:gd name="T2" fmla="*/ 9 w 34"/>
                  <a:gd name="T3" fmla="*/ 36 h 36"/>
                  <a:gd name="T4" fmla="*/ 34 w 34"/>
                  <a:gd name="T5" fmla="*/ 18 h 36"/>
                  <a:gd name="T6" fmla="*/ 24 w 34"/>
                  <a:gd name="T7" fmla="*/ 0 h 36"/>
                  <a:gd name="T8" fmla="*/ 0 w 34"/>
                  <a:gd name="T9" fmla="*/ 18 h 36"/>
                </a:gdLst>
                <a:ahLst/>
                <a:cxnLst>
                  <a:cxn ang="0">
                    <a:pos x="T0" y="T1"/>
                  </a:cxn>
                  <a:cxn ang="0">
                    <a:pos x="T2" y="T3"/>
                  </a:cxn>
                  <a:cxn ang="0">
                    <a:pos x="T4" y="T5"/>
                  </a:cxn>
                  <a:cxn ang="0">
                    <a:pos x="T6" y="T7"/>
                  </a:cxn>
                  <a:cxn ang="0">
                    <a:pos x="T8" y="T9"/>
                  </a:cxn>
                </a:cxnLst>
                <a:rect l="0" t="0" r="r" b="b"/>
                <a:pathLst>
                  <a:path w="34" h="36">
                    <a:moveTo>
                      <a:pt x="0" y="18"/>
                    </a:moveTo>
                    <a:cubicBezTo>
                      <a:pt x="4" y="23"/>
                      <a:pt x="7" y="29"/>
                      <a:pt x="9" y="36"/>
                    </a:cubicBezTo>
                    <a:cubicBezTo>
                      <a:pt x="34" y="18"/>
                      <a:pt x="34" y="18"/>
                      <a:pt x="34" y="18"/>
                    </a:cubicBezTo>
                    <a:cubicBezTo>
                      <a:pt x="32" y="11"/>
                      <a:pt x="28" y="5"/>
                      <a:pt x="24" y="0"/>
                    </a:cubicBezTo>
                    <a:lnTo>
                      <a:pt x="0" y="18"/>
                    </a:lnTo>
                    <a:close/>
                  </a:path>
                </a:pathLst>
              </a:custGeom>
              <a:solidFill>
                <a:srgbClr val="00AA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8" name="Freeform 89"/>
              <p:cNvSpPr>
                <a:spLocks/>
              </p:cNvSpPr>
              <p:nvPr/>
            </p:nvSpPr>
            <p:spPr bwMode="auto">
              <a:xfrm>
                <a:off x="2951163" y="3736976"/>
                <a:ext cx="333375" cy="257175"/>
              </a:xfrm>
              <a:custGeom>
                <a:avLst/>
                <a:gdLst>
                  <a:gd name="T0" fmla="*/ 134 w 139"/>
                  <a:gd name="T1" fmla="*/ 18 h 108"/>
                  <a:gd name="T2" fmla="*/ 138 w 139"/>
                  <a:gd name="T3" fmla="*/ 11 h 108"/>
                  <a:gd name="T4" fmla="*/ 137 w 139"/>
                  <a:gd name="T5" fmla="*/ 4 h 108"/>
                  <a:gd name="T6" fmla="*/ 128 w 139"/>
                  <a:gd name="T7" fmla="*/ 0 h 108"/>
                  <a:gd name="T8" fmla="*/ 122 w 139"/>
                  <a:gd name="T9" fmla="*/ 2 h 108"/>
                  <a:gd name="T10" fmla="*/ 0 w 139"/>
                  <a:gd name="T11" fmla="*/ 91 h 108"/>
                  <a:gd name="T12" fmla="*/ 12 w 139"/>
                  <a:gd name="T13" fmla="*/ 108 h 108"/>
                  <a:gd name="T14" fmla="*/ 134 w 139"/>
                  <a:gd name="T15" fmla="*/ 18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08">
                    <a:moveTo>
                      <a:pt x="134" y="18"/>
                    </a:moveTo>
                    <a:cubicBezTo>
                      <a:pt x="137" y="17"/>
                      <a:pt x="138" y="14"/>
                      <a:pt x="138" y="11"/>
                    </a:cubicBezTo>
                    <a:cubicBezTo>
                      <a:pt x="139" y="9"/>
                      <a:pt x="138" y="6"/>
                      <a:pt x="137" y="4"/>
                    </a:cubicBezTo>
                    <a:cubicBezTo>
                      <a:pt x="135" y="1"/>
                      <a:pt x="131" y="0"/>
                      <a:pt x="128" y="0"/>
                    </a:cubicBezTo>
                    <a:cubicBezTo>
                      <a:pt x="126" y="0"/>
                      <a:pt x="124" y="1"/>
                      <a:pt x="122" y="2"/>
                    </a:cubicBezTo>
                    <a:cubicBezTo>
                      <a:pt x="0" y="91"/>
                      <a:pt x="0" y="91"/>
                      <a:pt x="0" y="91"/>
                    </a:cubicBezTo>
                    <a:cubicBezTo>
                      <a:pt x="4" y="96"/>
                      <a:pt x="8" y="102"/>
                      <a:pt x="12" y="108"/>
                    </a:cubicBezTo>
                    <a:lnTo>
                      <a:pt x="134" y="18"/>
                    </a:lnTo>
                    <a:close/>
                  </a:path>
                </a:pathLst>
              </a:custGeom>
              <a:solidFill>
                <a:srgbClr val="00AA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Freeform 90"/>
              <p:cNvSpPr>
                <a:spLocks/>
              </p:cNvSpPr>
              <p:nvPr/>
            </p:nvSpPr>
            <p:spPr bwMode="auto">
              <a:xfrm>
                <a:off x="2903538" y="3954463"/>
                <a:ext cx="76200" cy="76200"/>
              </a:xfrm>
              <a:custGeom>
                <a:avLst/>
                <a:gdLst>
                  <a:gd name="T0" fmla="*/ 32 w 32"/>
                  <a:gd name="T1" fmla="*/ 17 h 32"/>
                  <a:gd name="T2" fmla="*/ 20 w 32"/>
                  <a:gd name="T3" fmla="*/ 0 h 32"/>
                  <a:gd name="T4" fmla="*/ 0 w 32"/>
                  <a:gd name="T5" fmla="*/ 14 h 32"/>
                  <a:gd name="T6" fmla="*/ 11 w 32"/>
                  <a:gd name="T7" fmla="*/ 32 h 32"/>
                  <a:gd name="T8" fmla="*/ 32 w 32"/>
                  <a:gd name="T9" fmla="*/ 17 h 32"/>
                </a:gdLst>
                <a:ahLst/>
                <a:cxnLst>
                  <a:cxn ang="0">
                    <a:pos x="T0" y="T1"/>
                  </a:cxn>
                  <a:cxn ang="0">
                    <a:pos x="T2" y="T3"/>
                  </a:cxn>
                  <a:cxn ang="0">
                    <a:pos x="T4" y="T5"/>
                  </a:cxn>
                  <a:cxn ang="0">
                    <a:pos x="T6" y="T7"/>
                  </a:cxn>
                  <a:cxn ang="0">
                    <a:pos x="T8" y="T9"/>
                  </a:cxn>
                </a:cxnLst>
                <a:rect l="0" t="0" r="r" b="b"/>
                <a:pathLst>
                  <a:path w="32" h="32">
                    <a:moveTo>
                      <a:pt x="32" y="17"/>
                    </a:moveTo>
                    <a:cubicBezTo>
                      <a:pt x="28" y="11"/>
                      <a:pt x="24" y="5"/>
                      <a:pt x="20" y="0"/>
                    </a:cubicBezTo>
                    <a:cubicBezTo>
                      <a:pt x="0" y="14"/>
                      <a:pt x="0" y="14"/>
                      <a:pt x="0" y="14"/>
                    </a:cubicBezTo>
                    <a:cubicBezTo>
                      <a:pt x="4" y="20"/>
                      <a:pt x="8" y="26"/>
                      <a:pt x="11" y="32"/>
                    </a:cubicBezTo>
                    <a:lnTo>
                      <a:pt x="32" y="17"/>
                    </a:lnTo>
                    <a:close/>
                  </a:path>
                </a:pathLst>
              </a:custGeom>
              <a:solidFill>
                <a:srgbClr val="00AA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0" name="Freeform 91"/>
              <p:cNvSpPr>
                <a:spLocks/>
              </p:cNvSpPr>
              <p:nvPr/>
            </p:nvSpPr>
            <p:spPr bwMode="auto">
              <a:xfrm>
                <a:off x="2808288" y="4022726"/>
                <a:ext cx="74613" cy="79375"/>
              </a:xfrm>
              <a:custGeom>
                <a:avLst/>
                <a:gdLst>
                  <a:gd name="T0" fmla="*/ 10 w 31"/>
                  <a:gd name="T1" fmla="*/ 33 h 33"/>
                  <a:gd name="T2" fmla="*/ 31 w 31"/>
                  <a:gd name="T3" fmla="*/ 18 h 33"/>
                  <a:gd name="T4" fmla="*/ 20 w 31"/>
                  <a:gd name="T5" fmla="*/ 0 h 33"/>
                  <a:gd name="T6" fmla="*/ 0 w 31"/>
                  <a:gd name="T7" fmla="*/ 15 h 33"/>
                  <a:gd name="T8" fmla="*/ 10 w 31"/>
                  <a:gd name="T9" fmla="*/ 33 h 33"/>
                </a:gdLst>
                <a:ahLst/>
                <a:cxnLst>
                  <a:cxn ang="0">
                    <a:pos x="T0" y="T1"/>
                  </a:cxn>
                  <a:cxn ang="0">
                    <a:pos x="T2" y="T3"/>
                  </a:cxn>
                  <a:cxn ang="0">
                    <a:pos x="T4" y="T5"/>
                  </a:cxn>
                  <a:cxn ang="0">
                    <a:pos x="T6" y="T7"/>
                  </a:cxn>
                  <a:cxn ang="0">
                    <a:pos x="T8" y="T9"/>
                  </a:cxn>
                </a:cxnLst>
                <a:rect l="0" t="0" r="r" b="b"/>
                <a:pathLst>
                  <a:path w="31" h="33">
                    <a:moveTo>
                      <a:pt x="10" y="33"/>
                    </a:moveTo>
                    <a:cubicBezTo>
                      <a:pt x="31" y="18"/>
                      <a:pt x="31" y="18"/>
                      <a:pt x="31" y="18"/>
                    </a:cubicBezTo>
                    <a:cubicBezTo>
                      <a:pt x="28" y="11"/>
                      <a:pt x="24" y="6"/>
                      <a:pt x="20" y="0"/>
                    </a:cubicBezTo>
                    <a:cubicBezTo>
                      <a:pt x="0" y="15"/>
                      <a:pt x="0" y="15"/>
                      <a:pt x="0" y="15"/>
                    </a:cubicBezTo>
                    <a:cubicBezTo>
                      <a:pt x="4" y="20"/>
                      <a:pt x="8" y="26"/>
                      <a:pt x="10" y="33"/>
                    </a:cubicBezTo>
                    <a:close/>
                  </a:path>
                </a:pathLst>
              </a:custGeom>
              <a:solidFill>
                <a:srgbClr val="00AA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1" name="Freeform 92"/>
              <p:cNvSpPr>
                <a:spLocks/>
              </p:cNvSpPr>
              <p:nvPr/>
            </p:nvSpPr>
            <p:spPr bwMode="auto">
              <a:xfrm>
                <a:off x="2686050" y="4102101"/>
                <a:ext cx="85725" cy="80963"/>
              </a:xfrm>
              <a:custGeom>
                <a:avLst/>
                <a:gdLst>
                  <a:gd name="T0" fmla="*/ 1 w 36"/>
                  <a:gd name="T1" fmla="*/ 22 h 34"/>
                  <a:gd name="T2" fmla="*/ 3 w 36"/>
                  <a:gd name="T3" fmla="*/ 30 h 34"/>
                  <a:gd name="T4" fmla="*/ 11 w 36"/>
                  <a:gd name="T5" fmla="*/ 34 h 34"/>
                  <a:gd name="T6" fmla="*/ 17 w 36"/>
                  <a:gd name="T7" fmla="*/ 32 h 34"/>
                  <a:gd name="T8" fmla="*/ 36 w 36"/>
                  <a:gd name="T9" fmla="*/ 18 h 34"/>
                  <a:gd name="T10" fmla="*/ 27 w 36"/>
                  <a:gd name="T11" fmla="*/ 0 h 34"/>
                  <a:gd name="T12" fmla="*/ 5 w 36"/>
                  <a:gd name="T13" fmla="*/ 16 h 34"/>
                  <a:gd name="T14" fmla="*/ 1 w 36"/>
                  <a:gd name="T15" fmla="*/ 22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4">
                    <a:moveTo>
                      <a:pt x="1" y="22"/>
                    </a:moveTo>
                    <a:cubicBezTo>
                      <a:pt x="0" y="25"/>
                      <a:pt x="1" y="28"/>
                      <a:pt x="3" y="30"/>
                    </a:cubicBezTo>
                    <a:cubicBezTo>
                      <a:pt x="5" y="32"/>
                      <a:pt x="8" y="34"/>
                      <a:pt x="11" y="34"/>
                    </a:cubicBezTo>
                    <a:cubicBezTo>
                      <a:pt x="13" y="34"/>
                      <a:pt x="15" y="33"/>
                      <a:pt x="17" y="32"/>
                    </a:cubicBezTo>
                    <a:cubicBezTo>
                      <a:pt x="36" y="18"/>
                      <a:pt x="36" y="18"/>
                      <a:pt x="36" y="18"/>
                    </a:cubicBezTo>
                    <a:cubicBezTo>
                      <a:pt x="34" y="11"/>
                      <a:pt x="31" y="5"/>
                      <a:pt x="27" y="0"/>
                    </a:cubicBezTo>
                    <a:cubicBezTo>
                      <a:pt x="5" y="16"/>
                      <a:pt x="5" y="16"/>
                      <a:pt x="5" y="16"/>
                    </a:cubicBezTo>
                    <a:cubicBezTo>
                      <a:pt x="3" y="17"/>
                      <a:pt x="1" y="20"/>
                      <a:pt x="1" y="22"/>
                    </a:cubicBezTo>
                    <a:close/>
                  </a:path>
                </a:pathLst>
              </a:custGeom>
              <a:solidFill>
                <a:srgbClr val="00AA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3" name="Freeform 93"/>
              <p:cNvSpPr>
                <a:spLocks/>
              </p:cNvSpPr>
              <p:nvPr/>
            </p:nvSpPr>
            <p:spPr bwMode="auto">
              <a:xfrm>
                <a:off x="2989263" y="3790951"/>
                <a:ext cx="342900" cy="215900"/>
              </a:xfrm>
              <a:custGeom>
                <a:avLst/>
                <a:gdLst>
                  <a:gd name="T0" fmla="*/ 181 w 216"/>
                  <a:gd name="T1" fmla="*/ 0 h 136"/>
                  <a:gd name="T2" fmla="*/ 0 w 216"/>
                  <a:gd name="T3" fmla="*/ 131 h 136"/>
                  <a:gd name="T4" fmla="*/ 94 w 216"/>
                  <a:gd name="T5" fmla="*/ 136 h 136"/>
                  <a:gd name="T6" fmla="*/ 216 w 216"/>
                  <a:gd name="T7" fmla="*/ 47 h 136"/>
                  <a:gd name="T8" fmla="*/ 181 w 216"/>
                  <a:gd name="T9" fmla="*/ 0 h 136"/>
                </a:gdLst>
                <a:ahLst/>
                <a:cxnLst>
                  <a:cxn ang="0">
                    <a:pos x="T0" y="T1"/>
                  </a:cxn>
                  <a:cxn ang="0">
                    <a:pos x="T2" y="T3"/>
                  </a:cxn>
                  <a:cxn ang="0">
                    <a:pos x="T4" y="T5"/>
                  </a:cxn>
                  <a:cxn ang="0">
                    <a:pos x="T6" y="T7"/>
                  </a:cxn>
                  <a:cxn ang="0">
                    <a:pos x="T8" y="T9"/>
                  </a:cxn>
                </a:cxnLst>
                <a:rect l="0" t="0" r="r" b="b"/>
                <a:pathLst>
                  <a:path w="216" h="136">
                    <a:moveTo>
                      <a:pt x="181" y="0"/>
                    </a:moveTo>
                    <a:lnTo>
                      <a:pt x="0" y="131"/>
                    </a:lnTo>
                    <a:lnTo>
                      <a:pt x="94" y="136"/>
                    </a:lnTo>
                    <a:lnTo>
                      <a:pt x="216" y="47"/>
                    </a:lnTo>
                    <a:lnTo>
                      <a:pt x="181" y="0"/>
                    </a:lnTo>
                    <a:close/>
                  </a:path>
                </a:pathLst>
              </a:custGeom>
              <a:solidFill>
                <a:srgbClr val="00AA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4" name="Freeform 94"/>
              <p:cNvSpPr>
                <a:spLocks/>
              </p:cNvSpPr>
              <p:nvPr/>
            </p:nvSpPr>
            <p:spPr bwMode="auto">
              <a:xfrm>
                <a:off x="2949575" y="3660776"/>
                <a:ext cx="287338" cy="284163"/>
              </a:xfrm>
              <a:custGeom>
                <a:avLst/>
                <a:gdLst>
                  <a:gd name="T0" fmla="*/ 145 w 181"/>
                  <a:gd name="T1" fmla="*/ 0 h 179"/>
                  <a:gd name="T2" fmla="*/ 22 w 181"/>
                  <a:gd name="T3" fmla="*/ 90 h 179"/>
                  <a:gd name="T4" fmla="*/ 0 w 181"/>
                  <a:gd name="T5" fmla="*/ 179 h 179"/>
                  <a:gd name="T6" fmla="*/ 181 w 181"/>
                  <a:gd name="T7" fmla="*/ 46 h 179"/>
                  <a:gd name="T8" fmla="*/ 145 w 181"/>
                  <a:gd name="T9" fmla="*/ 0 h 179"/>
                </a:gdLst>
                <a:ahLst/>
                <a:cxnLst>
                  <a:cxn ang="0">
                    <a:pos x="T0" y="T1"/>
                  </a:cxn>
                  <a:cxn ang="0">
                    <a:pos x="T2" y="T3"/>
                  </a:cxn>
                  <a:cxn ang="0">
                    <a:pos x="T4" y="T5"/>
                  </a:cxn>
                  <a:cxn ang="0">
                    <a:pos x="T6" y="T7"/>
                  </a:cxn>
                  <a:cxn ang="0">
                    <a:pos x="T8" y="T9"/>
                  </a:cxn>
                </a:cxnLst>
                <a:rect l="0" t="0" r="r" b="b"/>
                <a:pathLst>
                  <a:path w="181" h="179">
                    <a:moveTo>
                      <a:pt x="145" y="0"/>
                    </a:moveTo>
                    <a:lnTo>
                      <a:pt x="22" y="90"/>
                    </a:lnTo>
                    <a:lnTo>
                      <a:pt x="0" y="179"/>
                    </a:lnTo>
                    <a:lnTo>
                      <a:pt x="181" y="46"/>
                    </a:lnTo>
                    <a:lnTo>
                      <a:pt x="145" y="0"/>
                    </a:lnTo>
                    <a:close/>
                  </a:path>
                </a:pathLst>
              </a:custGeom>
              <a:solidFill>
                <a:srgbClr val="00AA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7" name="Group 6"/>
          <p:cNvGrpSpPr/>
          <p:nvPr/>
        </p:nvGrpSpPr>
        <p:grpSpPr>
          <a:xfrm>
            <a:off x="753106" y="3808185"/>
            <a:ext cx="7987986" cy="631261"/>
            <a:chOff x="3229464" y="3440500"/>
            <a:chExt cx="7987986" cy="631261"/>
          </a:xfrm>
        </p:grpSpPr>
        <p:sp>
          <p:nvSpPr>
            <p:cNvPr id="65" name="Rectangle 64"/>
            <p:cNvSpPr/>
            <p:nvPr/>
          </p:nvSpPr>
          <p:spPr bwMode="gray">
            <a:xfrm>
              <a:off x="4011424" y="3440500"/>
              <a:ext cx="7206026" cy="631261"/>
            </a:xfrm>
            <a:prstGeom prst="rect">
              <a:avLst/>
            </a:prstGeom>
            <a:no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en-US" dirty="0" smtClean="0">
                  <a:solidFill>
                    <a:srgbClr val="000000"/>
                  </a:solidFill>
                </a:rPr>
                <a:t>Comprehensive</a:t>
              </a:r>
            </a:p>
          </p:txBody>
        </p:sp>
        <p:sp>
          <p:nvSpPr>
            <p:cNvPr id="123" name="Freeform 17"/>
            <p:cNvSpPr>
              <a:spLocks noEditPoints="1"/>
            </p:cNvSpPr>
            <p:nvPr/>
          </p:nvSpPr>
          <p:spPr bwMode="auto">
            <a:xfrm>
              <a:off x="3229464" y="3440825"/>
              <a:ext cx="630936" cy="630936"/>
            </a:xfrm>
            <a:custGeom>
              <a:avLst/>
              <a:gdLst>
                <a:gd name="T0" fmla="*/ 351 w 351"/>
                <a:gd name="T1" fmla="*/ 0 h 327"/>
                <a:gd name="T2" fmla="*/ 304 w 351"/>
                <a:gd name="T3" fmla="*/ 28 h 327"/>
                <a:gd name="T4" fmla="*/ 271 w 351"/>
                <a:gd name="T5" fmla="*/ 55 h 327"/>
                <a:gd name="T6" fmla="*/ 266 w 351"/>
                <a:gd name="T7" fmla="*/ 53 h 327"/>
                <a:gd name="T8" fmla="*/ 8 w 351"/>
                <a:gd name="T9" fmla="*/ 53 h 327"/>
                <a:gd name="T10" fmla="*/ 0 w 351"/>
                <a:gd name="T11" fmla="*/ 61 h 327"/>
                <a:gd name="T12" fmla="*/ 0 w 351"/>
                <a:gd name="T13" fmla="*/ 319 h 327"/>
                <a:gd name="T14" fmla="*/ 8 w 351"/>
                <a:gd name="T15" fmla="*/ 327 h 327"/>
                <a:gd name="T16" fmla="*/ 266 w 351"/>
                <a:gd name="T17" fmla="*/ 327 h 327"/>
                <a:gd name="T18" fmla="*/ 274 w 351"/>
                <a:gd name="T19" fmla="*/ 319 h 327"/>
                <a:gd name="T20" fmla="*/ 274 w 351"/>
                <a:gd name="T21" fmla="*/ 76 h 327"/>
                <a:gd name="T22" fmla="*/ 351 w 351"/>
                <a:gd name="T23" fmla="*/ 0 h 327"/>
                <a:gd name="T24" fmla="*/ 252 w 351"/>
                <a:gd name="T25" fmla="*/ 297 h 327"/>
                <a:gd name="T26" fmla="*/ 244 w 351"/>
                <a:gd name="T27" fmla="*/ 305 h 327"/>
                <a:gd name="T28" fmla="*/ 30 w 351"/>
                <a:gd name="T29" fmla="*/ 305 h 327"/>
                <a:gd name="T30" fmla="*/ 21 w 351"/>
                <a:gd name="T31" fmla="*/ 297 h 327"/>
                <a:gd name="T32" fmla="*/ 21 w 351"/>
                <a:gd name="T33" fmla="*/ 83 h 327"/>
                <a:gd name="T34" fmla="*/ 30 w 351"/>
                <a:gd name="T35" fmla="*/ 75 h 327"/>
                <a:gd name="T36" fmla="*/ 244 w 351"/>
                <a:gd name="T37" fmla="*/ 75 h 327"/>
                <a:gd name="T38" fmla="*/ 249 w 351"/>
                <a:gd name="T39" fmla="*/ 77 h 327"/>
                <a:gd name="T40" fmla="*/ 160 w 351"/>
                <a:gd name="T41" fmla="*/ 218 h 327"/>
                <a:gd name="T42" fmla="*/ 91 w 351"/>
                <a:gd name="T43" fmla="*/ 149 h 327"/>
                <a:gd name="T44" fmla="*/ 40 w 351"/>
                <a:gd name="T45" fmla="*/ 176 h 327"/>
                <a:gd name="T46" fmla="*/ 137 w 351"/>
                <a:gd name="T47" fmla="*/ 288 h 327"/>
                <a:gd name="T48" fmla="*/ 188 w 351"/>
                <a:gd name="T49" fmla="*/ 260 h 327"/>
                <a:gd name="T50" fmla="*/ 252 w 351"/>
                <a:gd name="T51" fmla="*/ 107 h 327"/>
                <a:gd name="T52" fmla="*/ 252 w 351"/>
                <a:gd name="T53" fmla="*/ 297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1" h="327">
                  <a:moveTo>
                    <a:pt x="351" y="0"/>
                  </a:moveTo>
                  <a:cubicBezTo>
                    <a:pt x="337" y="9"/>
                    <a:pt x="318" y="14"/>
                    <a:pt x="304" y="28"/>
                  </a:cubicBezTo>
                  <a:cubicBezTo>
                    <a:pt x="293" y="36"/>
                    <a:pt x="282" y="45"/>
                    <a:pt x="271" y="55"/>
                  </a:cubicBezTo>
                  <a:cubicBezTo>
                    <a:pt x="270" y="54"/>
                    <a:pt x="268" y="53"/>
                    <a:pt x="266" y="53"/>
                  </a:cubicBezTo>
                  <a:cubicBezTo>
                    <a:pt x="8" y="53"/>
                    <a:pt x="8" y="53"/>
                    <a:pt x="8" y="53"/>
                  </a:cubicBezTo>
                  <a:cubicBezTo>
                    <a:pt x="3" y="53"/>
                    <a:pt x="0" y="57"/>
                    <a:pt x="0" y="61"/>
                  </a:cubicBezTo>
                  <a:cubicBezTo>
                    <a:pt x="0" y="319"/>
                    <a:pt x="0" y="319"/>
                    <a:pt x="0" y="319"/>
                  </a:cubicBezTo>
                  <a:cubicBezTo>
                    <a:pt x="0" y="324"/>
                    <a:pt x="3" y="327"/>
                    <a:pt x="8" y="327"/>
                  </a:cubicBezTo>
                  <a:cubicBezTo>
                    <a:pt x="266" y="327"/>
                    <a:pt x="266" y="327"/>
                    <a:pt x="266" y="327"/>
                  </a:cubicBezTo>
                  <a:cubicBezTo>
                    <a:pt x="270" y="327"/>
                    <a:pt x="274" y="324"/>
                    <a:pt x="274" y="319"/>
                  </a:cubicBezTo>
                  <a:cubicBezTo>
                    <a:pt x="274" y="76"/>
                    <a:pt x="274" y="76"/>
                    <a:pt x="274" y="76"/>
                  </a:cubicBezTo>
                  <a:cubicBezTo>
                    <a:pt x="296" y="47"/>
                    <a:pt x="322" y="21"/>
                    <a:pt x="351" y="0"/>
                  </a:cubicBezTo>
                  <a:close/>
                  <a:moveTo>
                    <a:pt x="252" y="297"/>
                  </a:moveTo>
                  <a:cubicBezTo>
                    <a:pt x="252" y="302"/>
                    <a:pt x="248" y="305"/>
                    <a:pt x="244" y="305"/>
                  </a:cubicBezTo>
                  <a:cubicBezTo>
                    <a:pt x="30" y="305"/>
                    <a:pt x="30" y="305"/>
                    <a:pt x="30" y="305"/>
                  </a:cubicBezTo>
                  <a:cubicBezTo>
                    <a:pt x="25" y="305"/>
                    <a:pt x="21" y="302"/>
                    <a:pt x="21" y="297"/>
                  </a:cubicBezTo>
                  <a:cubicBezTo>
                    <a:pt x="21" y="83"/>
                    <a:pt x="21" y="83"/>
                    <a:pt x="21" y="83"/>
                  </a:cubicBezTo>
                  <a:cubicBezTo>
                    <a:pt x="21" y="79"/>
                    <a:pt x="25" y="75"/>
                    <a:pt x="30" y="75"/>
                  </a:cubicBezTo>
                  <a:cubicBezTo>
                    <a:pt x="244" y="75"/>
                    <a:pt x="244" y="75"/>
                    <a:pt x="244" y="75"/>
                  </a:cubicBezTo>
                  <a:cubicBezTo>
                    <a:pt x="246" y="75"/>
                    <a:pt x="248" y="76"/>
                    <a:pt x="249" y="77"/>
                  </a:cubicBezTo>
                  <a:cubicBezTo>
                    <a:pt x="211" y="118"/>
                    <a:pt x="181" y="167"/>
                    <a:pt x="160" y="218"/>
                  </a:cubicBezTo>
                  <a:cubicBezTo>
                    <a:pt x="140" y="190"/>
                    <a:pt x="119" y="164"/>
                    <a:pt x="91" y="149"/>
                  </a:cubicBezTo>
                  <a:cubicBezTo>
                    <a:pt x="86" y="139"/>
                    <a:pt x="49" y="181"/>
                    <a:pt x="40" y="176"/>
                  </a:cubicBezTo>
                  <a:cubicBezTo>
                    <a:pt x="81" y="200"/>
                    <a:pt x="114" y="246"/>
                    <a:pt x="137" y="288"/>
                  </a:cubicBezTo>
                  <a:cubicBezTo>
                    <a:pt x="137" y="288"/>
                    <a:pt x="183" y="265"/>
                    <a:pt x="188" y="260"/>
                  </a:cubicBezTo>
                  <a:cubicBezTo>
                    <a:pt x="200" y="208"/>
                    <a:pt x="222" y="155"/>
                    <a:pt x="252" y="107"/>
                  </a:cubicBezTo>
                  <a:lnTo>
                    <a:pt x="252" y="297"/>
                  </a:lnTo>
                  <a:close/>
                </a:path>
              </a:pathLst>
            </a:custGeom>
            <a:solidFill>
              <a:srgbClr val="00AA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grpSp>
        <p:nvGrpSpPr>
          <p:cNvPr id="5" name="Group 4"/>
          <p:cNvGrpSpPr/>
          <p:nvPr/>
        </p:nvGrpSpPr>
        <p:grpSpPr>
          <a:xfrm>
            <a:off x="753106" y="2912888"/>
            <a:ext cx="6726868" cy="631261"/>
            <a:chOff x="2051372" y="2592266"/>
            <a:chExt cx="6726868" cy="631261"/>
          </a:xfrm>
        </p:grpSpPr>
        <p:sp>
          <p:nvSpPr>
            <p:cNvPr id="107" name="Rectangle 106"/>
            <p:cNvSpPr/>
            <p:nvPr/>
          </p:nvSpPr>
          <p:spPr bwMode="gray">
            <a:xfrm>
              <a:off x="2833332" y="2592266"/>
              <a:ext cx="5944908" cy="631261"/>
            </a:xfrm>
            <a:prstGeom prst="rect">
              <a:avLst/>
            </a:prstGeom>
            <a:no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en-US" dirty="0" smtClean="0">
                  <a:solidFill>
                    <a:srgbClr val="000000"/>
                  </a:solidFill>
                </a:rPr>
                <a:t>Provided in real </a:t>
              </a:r>
              <a:r>
                <a:rPr lang="en-US" dirty="0">
                  <a:solidFill>
                    <a:srgbClr val="000000"/>
                  </a:solidFill>
                </a:rPr>
                <a:t>t</a:t>
              </a:r>
              <a:r>
                <a:rPr lang="en-US" dirty="0" smtClean="0">
                  <a:solidFill>
                    <a:srgbClr val="000000"/>
                  </a:solidFill>
                </a:rPr>
                <a:t>ime</a:t>
              </a:r>
            </a:p>
          </p:txBody>
        </p:sp>
        <p:sp>
          <p:nvSpPr>
            <p:cNvPr id="124" name="Freeform 97"/>
            <p:cNvSpPr>
              <a:spLocks noEditPoints="1"/>
            </p:cNvSpPr>
            <p:nvPr/>
          </p:nvSpPr>
          <p:spPr bwMode="auto">
            <a:xfrm>
              <a:off x="2051372" y="2592591"/>
              <a:ext cx="630936" cy="630936"/>
            </a:xfrm>
            <a:custGeom>
              <a:avLst/>
              <a:gdLst>
                <a:gd name="T0" fmla="*/ 269 w 354"/>
                <a:gd name="T1" fmla="*/ 109 h 361"/>
                <a:gd name="T2" fmla="*/ 206 w 354"/>
                <a:gd name="T3" fmla="*/ 109 h 361"/>
                <a:gd name="T4" fmla="*/ 130 w 354"/>
                <a:gd name="T5" fmla="*/ 167 h 361"/>
                <a:gd name="T6" fmla="*/ 124 w 354"/>
                <a:gd name="T7" fmla="*/ 177 h 361"/>
                <a:gd name="T8" fmla="*/ 187 w 354"/>
                <a:gd name="T9" fmla="*/ 109 h 361"/>
                <a:gd name="T10" fmla="*/ 124 w 354"/>
                <a:gd name="T11" fmla="*/ 109 h 361"/>
                <a:gd name="T12" fmla="*/ 145 w 354"/>
                <a:gd name="T13" fmla="*/ 149 h 361"/>
                <a:gd name="T14" fmla="*/ 41 w 354"/>
                <a:gd name="T15" fmla="*/ 268 h 361"/>
                <a:gd name="T16" fmla="*/ 104 w 354"/>
                <a:gd name="T17" fmla="*/ 268 h 361"/>
                <a:gd name="T18" fmla="*/ 43 w 354"/>
                <a:gd name="T19" fmla="*/ 227 h 361"/>
                <a:gd name="T20" fmla="*/ 41 w 354"/>
                <a:gd name="T21" fmla="*/ 208 h 361"/>
                <a:gd name="T22" fmla="*/ 104 w 354"/>
                <a:gd name="T23" fmla="*/ 208 h 361"/>
                <a:gd name="T24" fmla="*/ 43 w 354"/>
                <a:gd name="T25" fmla="*/ 167 h 361"/>
                <a:gd name="T26" fmla="*/ 238 w 354"/>
                <a:gd name="T27" fmla="*/ 41 h 361"/>
                <a:gd name="T28" fmla="*/ 244 w 354"/>
                <a:gd name="T29" fmla="*/ 65 h 361"/>
                <a:gd name="T30" fmla="*/ 221 w 354"/>
                <a:gd name="T31" fmla="*/ 55 h 361"/>
                <a:gd name="T32" fmla="*/ 88 w 354"/>
                <a:gd name="T33" fmla="*/ 41 h 361"/>
                <a:gd name="T34" fmla="*/ 93 w 354"/>
                <a:gd name="T35" fmla="*/ 65 h 361"/>
                <a:gd name="T36" fmla="*/ 71 w 354"/>
                <a:gd name="T37" fmla="*/ 55 h 361"/>
                <a:gd name="T38" fmla="*/ 16 w 354"/>
                <a:gd name="T39" fmla="*/ 41 h 361"/>
                <a:gd name="T40" fmla="*/ 126 w 354"/>
                <a:gd name="T41" fmla="*/ 311 h 361"/>
                <a:gd name="T42" fmla="*/ 0 w 354"/>
                <a:gd name="T43" fmla="*/ 45 h 361"/>
                <a:gd name="T44" fmla="*/ 72 w 354"/>
                <a:gd name="T45" fmla="*/ 8 h 361"/>
                <a:gd name="T46" fmla="*/ 88 w 354"/>
                <a:gd name="T47" fmla="*/ 25 h 361"/>
                <a:gd name="T48" fmla="*/ 230 w 354"/>
                <a:gd name="T49" fmla="*/ 0 h 361"/>
                <a:gd name="T50" fmla="*/ 291 w 354"/>
                <a:gd name="T51" fmla="*/ 25 h 361"/>
                <a:gd name="T52" fmla="*/ 295 w 354"/>
                <a:gd name="T53" fmla="*/ 126 h 361"/>
                <a:gd name="T54" fmla="*/ 41 w 354"/>
                <a:gd name="T55" fmla="*/ 147 h 361"/>
                <a:gd name="T56" fmla="*/ 104 w 354"/>
                <a:gd name="T57" fmla="*/ 147 h 361"/>
                <a:gd name="T58" fmla="*/ 43 w 354"/>
                <a:gd name="T59" fmla="*/ 107 h 361"/>
                <a:gd name="T60" fmla="*/ 161 w 354"/>
                <a:gd name="T61" fmla="*/ 319 h 361"/>
                <a:gd name="T62" fmla="*/ 174 w 354"/>
                <a:gd name="T63" fmla="*/ 180 h 361"/>
                <a:gd name="T64" fmla="*/ 174 w 354"/>
                <a:gd name="T65" fmla="*/ 305 h 361"/>
                <a:gd name="T66" fmla="*/ 230 w 354"/>
                <a:gd name="T67" fmla="*/ 249 h 361"/>
                <a:gd name="T68" fmla="*/ 291 w 354"/>
                <a:gd name="T69" fmla="*/ 188 h 361"/>
                <a:gd name="T70" fmla="*/ 206 w 354"/>
                <a:gd name="T71" fmla="*/ 203 h 361"/>
                <a:gd name="T72" fmla="*/ 229 w 354"/>
                <a:gd name="T73" fmla="*/ 296 h 361"/>
                <a:gd name="T74" fmla="*/ 244 w 354"/>
                <a:gd name="T75" fmla="*/ 313 h 361"/>
                <a:gd name="T76" fmla="*/ 229 w 354"/>
                <a:gd name="T77" fmla="*/ 296 h 361"/>
                <a:gd name="T78" fmla="*/ 314 w 354"/>
                <a:gd name="T79" fmla="*/ 243 h 361"/>
                <a:gd name="T80" fmla="*/ 282 w 354"/>
                <a:gd name="T81" fmla="*/ 243 h 361"/>
                <a:gd name="T82" fmla="*/ 229 w 354"/>
                <a:gd name="T83" fmla="*/ 190 h 361"/>
                <a:gd name="T84" fmla="*/ 244 w 354"/>
                <a:gd name="T85" fmla="*/ 173 h 361"/>
                <a:gd name="T86" fmla="*/ 159 w 354"/>
                <a:gd name="T87" fmla="*/ 243 h 361"/>
                <a:gd name="T88" fmla="*/ 191 w 354"/>
                <a:gd name="T89" fmla="*/ 243 h 361"/>
                <a:gd name="T90" fmla="*/ 159 w 354"/>
                <a:gd name="T91" fmla="*/ 243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4" h="361">
                  <a:moveTo>
                    <a:pt x="206" y="116"/>
                  </a:moveTo>
                  <a:cubicBezTo>
                    <a:pt x="227" y="111"/>
                    <a:pt x="248" y="111"/>
                    <a:pt x="269" y="117"/>
                  </a:cubicBezTo>
                  <a:cubicBezTo>
                    <a:pt x="269" y="109"/>
                    <a:pt x="269" y="109"/>
                    <a:pt x="269" y="109"/>
                  </a:cubicBezTo>
                  <a:cubicBezTo>
                    <a:pt x="269" y="108"/>
                    <a:pt x="268" y="107"/>
                    <a:pt x="267" y="107"/>
                  </a:cubicBezTo>
                  <a:cubicBezTo>
                    <a:pt x="208" y="107"/>
                    <a:pt x="208" y="107"/>
                    <a:pt x="208" y="107"/>
                  </a:cubicBezTo>
                  <a:cubicBezTo>
                    <a:pt x="207" y="107"/>
                    <a:pt x="206" y="108"/>
                    <a:pt x="206" y="109"/>
                  </a:cubicBezTo>
                  <a:cubicBezTo>
                    <a:pt x="206" y="116"/>
                    <a:pt x="206" y="116"/>
                    <a:pt x="206" y="116"/>
                  </a:cubicBezTo>
                  <a:close/>
                  <a:moveTo>
                    <a:pt x="124" y="177"/>
                  </a:moveTo>
                  <a:cubicBezTo>
                    <a:pt x="126" y="174"/>
                    <a:pt x="128" y="170"/>
                    <a:pt x="130" y="167"/>
                  </a:cubicBezTo>
                  <a:cubicBezTo>
                    <a:pt x="126" y="167"/>
                    <a:pt x="126" y="167"/>
                    <a:pt x="126" y="167"/>
                  </a:cubicBezTo>
                  <a:cubicBezTo>
                    <a:pt x="125" y="167"/>
                    <a:pt x="124" y="168"/>
                    <a:pt x="124" y="169"/>
                  </a:cubicBezTo>
                  <a:cubicBezTo>
                    <a:pt x="124" y="177"/>
                    <a:pt x="124" y="177"/>
                    <a:pt x="124" y="177"/>
                  </a:cubicBezTo>
                  <a:close/>
                  <a:moveTo>
                    <a:pt x="145" y="149"/>
                  </a:moveTo>
                  <a:cubicBezTo>
                    <a:pt x="157" y="138"/>
                    <a:pt x="171" y="129"/>
                    <a:pt x="187" y="122"/>
                  </a:cubicBezTo>
                  <a:cubicBezTo>
                    <a:pt x="187" y="109"/>
                    <a:pt x="187" y="109"/>
                    <a:pt x="187" y="109"/>
                  </a:cubicBezTo>
                  <a:cubicBezTo>
                    <a:pt x="187" y="108"/>
                    <a:pt x="186" y="107"/>
                    <a:pt x="185" y="107"/>
                  </a:cubicBezTo>
                  <a:cubicBezTo>
                    <a:pt x="126" y="107"/>
                    <a:pt x="126" y="107"/>
                    <a:pt x="126" y="107"/>
                  </a:cubicBezTo>
                  <a:cubicBezTo>
                    <a:pt x="125" y="107"/>
                    <a:pt x="124" y="108"/>
                    <a:pt x="124" y="109"/>
                  </a:cubicBezTo>
                  <a:cubicBezTo>
                    <a:pt x="124" y="147"/>
                    <a:pt x="124" y="147"/>
                    <a:pt x="124" y="147"/>
                  </a:cubicBezTo>
                  <a:cubicBezTo>
                    <a:pt x="124" y="149"/>
                    <a:pt x="125" y="149"/>
                    <a:pt x="126" y="149"/>
                  </a:cubicBezTo>
                  <a:cubicBezTo>
                    <a:pt x="145" y="149"/>
                    <a:pt x="145" y="149"/>
                    <a:pt x="145" y="149"/>
                  </a:cubicBezTo>
                  <a:close/>
                  <a:moveTo>
                    <a:pt x="43" y="227"/>
                  </a:moveTo>
                  <a:cubicBezTo>
                    <a:pt x="42" y="227"/>
                    <a:pt x="41" y="228"/>
                    <a:pt x="41" y="229"/>
                  </a:cubicBezTo>
                  <a:cubicBezTo>
                    <a:pt x="41" y="268"/>
                    <a:pt x="41" y="268"/>
                    <a:pt x="41" y="268"/>
                  </a:cubicBezTo>
                  <a:cubicBezTo>
                    <a:pt x="41" y="269"/>
                    <a:pt x="42" y="270"/>
                    <a:pt x="43" y="270"/>
                  </a:cubicBezTo>
                  <a:cubicBezTo>
                    <a:pt x="102" y="270"/>
                    <a:pt x="102" y="270"/>
                    <a:pt x="102" y="270"/>
                  </a:cubicBezTo>
                  <a:cubicBezTo>
                    <a:pt x="103" y="270"/>
                    <a:pt x="104" y="269"/>
                    <a:pt x="104" y="268"/>
                  </a:cubicBezTo>
                  <a:cubicBezTo>
                    <a:pt x="104" y="229"/>
                    <a:pt x="104" y="229"/>
                    <a:pt x="104" y="229"/>
                  </a:cubicBezTo>
                  <a:cubicBezTo>
                    <a:pt x="104" y="228"/>
                    <a:pt x="103" y="227"/>
                    <a:pt x="102" y="227"/>
                  </a:cubicBezTo>
                  <a:cubicBezTo>
                    <a:pt x="43" y="227"/>
                    <a:pt x="43" y="227"/>
                    <a:pt x="43" y="227"/>
                  </a:cubicBezTo>
                  <a:close/>
                  <a:moveTo>
                    <a:pt x="43" y="167"/>
                  </a:moveTo>
                  <a:cubicBezTo>
                    <a:pt x="42" y="167"/>
                    <a:pt x="41" y="168"/>
                    <a:pt x="41" y="169"/>
                  </a:cubicBezTo>
                  <a:cubicBezTo>
                    <a:pt x="41" y="208"/>
                    <a:pt x="41" y="208"/>
                    <a:pt x="41" y="208"/>
                  </a:cubicBezTo>
                  <a:cubicBezTo>
                    <a:pt x="41" y="209"/>
                    <a:pt x="42" y="209"/>
                    <a:pt x="43" y="209"/>
                  </a:cubicBezTo>
                  <a:cubicBezTo>
                    <a:pt x="102" y="209"/>
                    <a:pt x="102" y="209"/>
                    <a:pt x="102" y="209"/>
                  </a:cubicBezTo>
                  <a:cubicBezTo>
                    <a:pt x="103" y="209"/>
                    <a:pt x="104" y="209"/>
                    <a:pt x="104" y="208"/>
                  </a:cubicBezTo>
                  <a:cubicBezTo>
                    <a:pt x="104" y="169"/>
                    <a:pt x="104" y="169"/>
                    <a:pt x="104" y="169"/>
                  </a:cubicBezTo>
                  <a:cubicBezTo>
                    <a:pt x="104" y="168"/>
                    <a:pt x="103" y="167"/>
                    <a:pt x="102" y="167"/>
                  </a:cubicBezTo>
                  <a:cubicBezTo>
                    <a:pt x="43" y="167"/>
                    <a:pt x="43" y="167"/>
                    <a:pt x="43" y="167"/>
                  </a:cubicBezTo>
                  <a:close/>
                  <a:moveTo>
                    <a:pt x="295" y="126"/>
                  </a:moveTo>
                  <a:cubicBezTo>
                    <a:pt x="295" y="41"/>
                    <a:pt x="295" y="41"/>
                    <a:pt x="295" y="41"/>
                  </a:cubicBezTo>
                  <a:cubicBezTo>
                    <a:pt x="238" y="41"/>
                    <a:pt x="238" y="41"/>
                    <a:pt x="238" y="41"/>
                  </a:cubicBezTo>
                  <a:cubicBezTo>
                    <a:pt x="238" y="54"/>
                    <a:pt x="238" y="54"/>
                    <a:pt x="238" y="54"/>
                  </a:cubicBezTo>
                  <a:cubicBezTo>
                    <a:pt x="239" y="55"/>
                    <a:pt x="239" y="55"/>
                    <a:pt x="239" y="55"/>
                  </a:cubicBezTo>
                  <a:cubicBezTo>
                    <a:pt x="242" y="58"/>
                    <a:pt x="244" y="62"/>
                    <a:pt x="244" y="65"/>
                  </a:cubicBezTo>
                  <a:cubicBezTo>
                    <a:pt x="244" y="73"/>
                    <a:pt x="238" y="79"/>
                    <a:pt x="230" y="79"/>
                  </a:cubicBezTo>
                  <a:cubicBezTo>
                    <a:pt x="223" y="79"/>
                    <a:pt x="217" y="73"/>
                    <a:pt x="217" y="65"/>
                  </a:cubicBezTo>
                  <a:cubicBezTo>
                    <a:pt x="217" y="62"/>
                    <a:pt x="218" y="58"/>
                    <a:pt x="221" y="55"/>
                  </a:cubicBezTo>
                  <a:cubicBezTo>
                    <a:pt x="222" y="54"/>
                    <a:pt x="222" y="54"/>
                    <a:pt x="222" y="54"/>
                  </a:cubicBezTo>
                  <a:cubicBezTo>
                    <a:pt x="222" y="41"/>
                    <a:pt x="222" y="41"/>
                    <a:pt x="222" y="41"/>
                  </a:cubicBezTo>
                  <a:cubicBezTo>
                    <a:pt x="88" y="41"/>
                    <a:pt x="88" y="41"/>
                    <a:pt x="88" y="41"/>
                  </a:cubicBezTo>
                  <a:cubicBezTo>
                    <a:pt x="88" y="54"/>
                    <a:pt x="88" y="54"/>
                    <a:pt x="88" y="54"/>
                  </a:cubicBezTo>
                  <a:cubicBezTo>
                    <a:pt x="89" y="55"/>
                    <a:pt x="89" y="55"/>
                    <a:pt x="89" y="55"/>
                  </a:cubicBezTo>
                  <a:cubicBezTo>
                    <a:pt x="92" y="58"/>
                    <a:pt x="93" y="62"/>
                    <a:pt x="93" y="65"/>
                  </a:cubicBezTo>
                  <a:cubicBezTo>
                    <a:pt x="93" y="73"/>
                    <a:pt x="87" y="79"/>
                    <a:pt x="80" y="79"/>
                  </a:cubicBezTo>
                  <a:cubicBezTo>
                    <a:pt x="73" y="79"/>
                    <a:pt x="67" y="73"/>
                    <a:pt x="67" y="65"/>
                  </a:cubicBezTo>
                  <a:cubicBezTo>
                    <a:pt x="67" y="62"/>
                    <a:pt x="68" y="58"/>
                    <a:pt x="71" y="55"/>
                  </a:cubicBezTo>
                  <a:cubicBezTo>
                    <a:pt x="72" y="54"/>
                    <a:pt x="72" y="54"/>
                    <a:pt x="72" y="54"/>
                  </a:cubicBezTo>
                  <a:cubicBezTo>
                    <a:pt x="72" y="41"/>
                    <a:pt x="72" y="41"/>
                    <a:pt x="72" y="41"/>
                  </a:cubicBezTo>
                  <a:cubicBezTo>
                    <a:pt x="16" y="41"/>
                    <a:pt x="16" y="41"/>
                    <a:pt x="16" y="41"/>
                  </a:cubicBezTo>
                  <a:cubicBezTo>
                    <a:pt x="16" y="296"/>
                    <a:pt x="16" y="296"/>
                    <a:pt x="16" y="296"/>
                  </a:cubicBezTo>
                  <a:cubicBezTo>
                    <a:pt x="117" y="296"/>
                    <a:pt x="117" y="296"/>
                    <a:pt x="117" y="296"/>
                  </a:cubicBezTo>
                  <a:cubicBezTo>
                    <a:pt x="120" y="301"/>
                    <a:pt x="122" y="306"/>
                    <a:pt x="126" y="311"/>
                  </a:cubicBezTo>
                  <a:cubicBezTo>
                    <a:pt x="20" y="311"/>
                    <a:pt x="20" y="311"/>
                    <a:pt x="20" y="311"/>
                  </a:cubicBezTo>
                  <a:cubicBezTo>
                    <a:pt x="9" y="312"/>
                    <a:pt x="0" y="304"/>
                    <a:pt x="0" y="292"/>
                  </a:cubicBezTo>
                  <a:cubicBezTo>
                    <a:pt x="0" y="45"/>
                    <a:pt x="0" y="45"/>
                    <a:pt x="0" y="45"/>
                  </a:cubicBezTo>
                  <a:cubicBezTo>
                    <a:pt x="0" y="33"/>
                    <a:pt x="8" y="25"/>
                    <a:pt x="20" y="25"/>
                  </a:cubicBezTo>
                  <a:cubicBezTo>
                    <a:pt x="72" y="25"/>
                    <a:pt x="72" y="25"/>
                    <a:pt x="72" y="25"/>
                  </a:cubicBezTo>
                  <a:cubicBezTo>
                    <a:pt x="72" y="8"/>
                    <a:pt x="72" y="8"/>
                    <a:pt x="72" y="8"/>
                  </a:cubicBezTo>
                  <a:cubicBezTo>
                    <a:pt x="72" y="4"/>
                    <a:pt x="76" y="0"/>
                    <a:pt x="80" y="0"/>
                  </a:cubicBezTo>
                  <a:cubicBezTo>
                    <a:pt x="84" y="0"/>
                    <a:pt x="88" y="4"/>
                    <a:pt x="88" y="8"/>
                  </a:cubicBezTo>
                  <a:cubicBezTo>
                    <a:pt x="88" y="25"/>
                    <a:pt x="88" y="25"/>
                    <a:pt x="88" y="25"/>
                  </a:cubicBezTo>
                  <a:cubicBezTo>
                    <a:pt x="222" y="25"/>
                    <a:pt x="222" y="25"/>
                    <a:pt x="222" y="25"/>
                  </a:cubicBezTo>
                  <a:cubicBezTo>
                    <a:pt x="222" y="8"/>
                    <a:pt x="222" y="8"/>
                    <a:pt x="222" y="8"/>
                  </a:cubicBezTo>
                  <a:cubicBezTo>
                    <a:pt x="222" y="4"/>
                    <a:pt x="226" y="0"/>
                    <a:pt x="230" y="0"/>
                  </a:cubicBezTo>
                  <a:cubicBezTo>
                    <a:pt x="234" y="0"/>
                    <a:pt x="238" y="4"/>
                    <a:pt x="238" y="8"/>
                  </a:cubicBezTo>
                  <a:cubicBezTo>
                    <a:pt x="238" y="25"/>
                    <a:pt x="238" y="25"/>
                    <a:pt x="238" y="25"/>
                  </a:cubicBezTo>
                  <a:cubicBezTo>
                    <a:pt x="291" y="25"/>
                    <a:pt x="291" y="25"/>
                    <a:pt x="291" y="25"/>
                  </a:cubicBezTo>
                  <a:cubicBezTo>
                    <a:pt x="302" y="25"/>
                    <a:pt x="310" y="34"/>
                    <a:pt x="310" y="44"/>
                  </a:cubicBezTo>
                  <a:cubicBezTo>
                    <a:pt x="310" y="135"/>
                    <a:pt x="310" y="135"/>
                    <a:pt x="310" y="135"/>
                  </a:cubicBezTo>
                  <a:cubicBezTo>
                    <a:pt x="305" y="132"/>
                    <a:pt x="300" y="129"/>
                    <a:pt x="295" y="126"/>
                  </a:cubicBezTo>
                  <a:close/>
                  <a:moveTo>
                    <a:pt x="43" y="107"/>
                  </a:moveTo>
                  <a:cubicBezTo>
                    <a:pt x="42" y="107"/>
                    <a:pt x="41" y="108"/>
                    <a:pt x="41" y="109"/>
                  </a:cubicBezTo>
                  <a:cubicBezTo>
                    <a:pt x="41" y="147"/>
                    <a:pt x="41" y="147"/>
                    <a:pt x="41" y="147"/>
                  </a:cubicBezTo>
                  <a:cubicBezTo>
                    <a:pt x="41" y="149"/>
                    <a:pt x="42" y="149"/>
                    <a:pt x="43" y="149"/>
                  </a:cubicBezTo>
                  <a:cubicBezTo>
                    <a:pt x="102" y="149"/>
                    <a:pt x="102" y="149"/>
                    <a:pt x="102" y="149"/>
                  </a:cubicBezTo>
                  <a:cubicBezTo>
                    <a:pt x="103" y="149"/>
                    <a:pt x="104" y="149"/>
                    <a:pt x="104" y="147"/>
                  </a:cubicBezTo>
                  <a:cubicBezTo>
                    <a:pt x="104" y="109"/>
                    <a:pt x="104" y="109"/>
                    <a:pt x="104" y="109"/>
                  </a:cubicBezTo>
                  <a:cubicBezTo>
                    <a:pt x="104" y="108"/>
                    <a:pt x="103" y="107"/>
                    <a:pt x="102" y="107"/>
                  </a:cubicBezTo>
                  <a:cubicBezTo>
                    <a:pt x="43" y="107"/>
                    <a:pt x="43" y="107"/>
                    <a:pt x="43" y="107"/>
                  </a:cubicBezTo>
                  <a:close/>
                  <a:moveTo>
                    <a:pt x="312" y="167"/>
                  </a:moveTo>
                  <a:cubicBezTo>
                    <a:pt x="354" y="209"/>
                    <a:pt x="354" y="277"/>
                    <a:pt x="312" y="319"/>
                  </a:cubicBezTo>
                  <a:cubicBezTo>
                    <a:pt x="270" y="361"/>
                    <a:pt x="202" y="361"/>
                    <a:pt x="161" y="319"/>
                  </a:cubicBezTo>
                  <a:cubicBezTo>
                    <a:pt x="119" y="277"/>
                    <a:pt x="119" y="209"/>
                    <a:pt x="161" y="167"/>
                  </a:cubicBezTo>
                  <a:cubicBezTo>
                    <a:pt x="202" y="125"/>
                    <a:pt x="270" y="125"/>
                    <a:pt x="312" y="167"/>
                  </a:cubicBezTo>
                  <a:close/>
                  <a:moveTo>
                    <a:pt x="174" y="180"/>
                  </a:moveTo>
                  <a:cubicBezTo>
                    <a:pt x="208" y="146"/>
                    <a:pt x="264" y="146"/>
                    <a:pt x="299" y="180"/>
                  </a:cubicBezTo>
                  <a:cubicBezTo>
                    <a:pt x="333" y="215"/>
                    <a:pt x="333" y="271"/>
                    <a:pt x="299" y="305"/>
                  </a:cubicBezTo>
                  <a:cubicBezTo>
                    <a:pt x="264" y="340"/>
                    <a:pt x="208" y="340"/>
                    <a:pt x="174" y="305"/>
                  </a:cubicBezTo>
                  <a:cubicBezTo>
                    <a:pt x="139" y="271"/>
                    <a:pt x="139" y="215"/>
                    <a:pt x="174" y="180"/>
                  </a:cubicBezTo>
                  <a:close/>
                  <a:moveTo>
                    <a:pt x="195" y="214"/>
                  </a:moveTo>
                  <a:cubicBezTo>
                    <a:pt x="230" y="249"/>
                    <a:pt x="230" y="249"/>
                    <a:pt x="230" y="249"/>
                  </a:cubicBezTo>
                  <a:cubicBezTo>
                    <a:pt x="233" y="252"/>
                    <a:pt x="239" y="252"/>
                    <a:pt x="242" y="249"/>
                  </a:cubicBezTo>
                  <a:cubicBezTo>
                    <a:pt x="291" y="199"/>
                    <a:pt x="291" y="199"/>
                    <a:pt x="291" y="199"/>
                  </a:cubicBezTo>
                  <a:cubicBezTo>
                    <a:pt x="294" y="196"/>
                    <a:pt x="294" y="191"/>
                    <a:pt x="291" y="188"/>
                  </a:cubicBezTo>
                  <a:cubicBezTo>
                    <a:pt x="288" y="185"/>
                    <a:pt x="283" y="185"/>
                    <a:pt x="280" y="188"/>
                  </a:cubicBezTo>
                  <a:cubicBezTo>
                    <a:pt x="236" y="232"/>
                    <a:pt x="236" y="232"/>
                    <a:pt x="236" y="232"/>
                  </a:cubicBezTo>
                  <a:cubicBezTo>
                    <a:pt x="206" y="203"/>
                    <a:pt x="206" y="203"/>
                    <a:pt x="206" y="203"/>
                  </a:cubicBezTo>
                  <a:cubicBezTo>
                    <a:pt x="203" y="200"/>
                    <a:pt x="198" y="200"/>
                    <a:pt x="195" y="203"/>
                  </a:cubicBezTo>
                  <a:cubicBezTo>
                    <a:pt x="192" y="206"/>
                    <a:pt x="192" y="211"/>
                    <a:pt x="195" y="214"/>
                  </a:cubicBezTo>
                  <a:close/>
                  <a:moveTo>
                    <a:pt x="229" y="296"/>
                  </a:moveTo>
                  <a:cubicBezTo>
                    <a:pt x="229" y="313"/>
                    <a:pt x="229" y="313"/>
                    <a:pt x="229" y="313"/>
                  </a:cubicBezTo>
                  <a:cubicBezTo>
                    <a:pt x="229" y="317"/>
                    <a:pt x="232" y="320"/>
                    <a:pt x="236" y="320"/>
                  </a:cubicBezTo>
                  <a:cubicBezTo>
                    <a:pt x="240" y="320"/>
                    <a:pt x="244" y="317"/>
                    <a:pt x="244" y="313"/>
                  </a:cubicBezTo>
                  <a:cubicBezTo>
                    <a:pt x="244" y="296"/>
                    <a:pt x="244" y="296"/>
                    <a:pt x="244" y="296"/>
                  </a:cubicBezTo>
                  <a:cubicBezTo>
                    <a:pt x="244" y="292"/>
                    <a:pt x="240" y="288"/>
                    <a:pt x="236" y="288"/>
                  </a:cubicBezTo>
                  <a:cubicBezTo>
                    <a:pt x="232" y="288"/>
                    <a:pt x="229" y="292"/>
                    <a:pt x="229" y="296"/>
                  </a:cubicBezTo>
                  <a:close/>
                  <a:moveTo>
                    <a:pt x="289" y="250"/>
                  </a:moveTo>
                  <a:cubicBezTo>
                    <a:pt x="307" y="250"/>
                    <a:pt x="307" y="250"/>
                    <a:pt x="307" y="250"/>
                  </a:cubicBezTo>
                  <a:cubicBezTo>
                    <a:pt x="311" y="250"/>
                    <a:pt x="314" y="247"/>
                    <a:pt x="314" y="243"/>
                  </a:cubicBezTo>
                  <a:cubicBezTo>
                    <a:pt x="314" y="239"/>
                    <a:pt x="311" y="236"/>
                    <a:pt x="307" y="236"/>
                  </a:cubicBezTo>
                  <a:cubicBezTo>
                    <a:pt x="289" y="236"/>
                    <a:pt x="289" y="236"/>
                    <a:pt x="289" y="236"/>
                  </a:cubicBezTo>
                  <a:cubicBezTo>
                    <a:pt x="285" y="236"/>
                    <a:pt x="282" y="239"/>
                    <a:pt x="282" y="243"/>
                  </a:cubicBezTo>
                  <a:cubicBezTo>
                    <a:pt x="282" y="247"/>
                    <a:pt x="285" y="250"/>
                    <a:pt x="289" y="250"/>
                  </a:cubicBezTo>
                  <a:close/>
                  <a:moveTo>
                    <a:pt x="229" y="173"/>
                  </a:moveTo>
                  <a:cubicBezTo>
                    <a:pt x="229" y="190"/>
                    <a:pt x="229" y="190"/>
                    <a:pt x="229" y="190"/>
                  </a:cubicBezTo>
                  <a:cubicBezTo>
                    <a:pt x="229" y="194"/>
                    <a:pt x="232" y="197"/>
                    <a:pt x="236" y="197"/>
                  </a:cubicBezTo>
                  <a:cubicBezTo>
                    <a:pt x="240" y="197"/>
                    <a:pt x="244" y="194"/>
                    <a:pt x="244" y="190"/>
                  </a:cubicBezTo>
                  <a:cubicBezTo>
                    <a:pt x="244" y="173"/>
                    <a:pt x="244" y="173"/>
                    <a:pt x="244" y="173"/>
                  </a:cubicBezTo>
                  <a:cubicBezTo>
                    <a:pt x="244" y="169"/>
                    <a:pt x="240" y="165"/>
                    <a:pt x="236" y="165"/>
                  </a:cubicBezTo>
                  <a:cubicBezTo>
                    <a:pt x="232" y="165"/>
                    <a:pt x="229" y="169"/>
                    <a:pt x="229" y="173"/>
                  </a:cubicBezTo>
                  <a:close/>
                  <a:moveTo>
                    <a:pt x="159" y="243"/>
                  </a:moveTo>
                  <a:cubicBezTo>
                    <a:pt x="159" y="247"/>
                    <a:pt x="162" y="250"/>
                    <a:pt x="166" y="250"/>
                  </a:cubicBezTo>
                  <a:cubicBezTo>
                    <a:pt x="184" y="250"/>
                    <a:pt x="184" y="250"/>
                    <a:pt x="184" y="250"/>
                  </a:cubicBezTo>
                  <a:cubicBezTo>
                    <a:pt x="188" y="250"/>
                    <a:pt x="191" y="247"/>
                    <a:pt x="191" y="243"/>
                  </a:cubicBezTo>
                  <a:cubicBezTo>
                    <a:pt x="191" y="239"/>
                    <a:pt x="188" y="236"/>
                    <a:pt x="184" y="236"/>
                  </a:cubicBezTo>
                  <a:cubicBezTo>
                    <a:pt x="166" y="236"/>
                    <a:pt x="166" y="236"/>
                    <a:pt x="166" y="236"/>
                  </a:cubicBezTo>
                  <a:cubicBezTo>
                    <a:pt x="162" y="236"/>
                    <a:pt x="159" y="239"/>
                    <a:pt x="159" y="243"/>
                  </a:cubicBezTo>
                  <a:close/>
                </a:path>
              </a:pathLst>
            </a:custGeom>
            <a:solidFill>
              <a:srgbClr val="00AA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 name="Group 7"/>
          <p:cNvGrpSpPr/>
          <p:nvPr/>
        </p:nvGrpSpPr>
        <p:grpSpPr>
          <a:xfrm>
            <a:off x="753106" y="4703482"/>
            <a:ext cx="8139010" cy="631261"/>
            <a:chOff x="4256532" y="4288734"/>
            <a:chExt cx="8139010" cy="631261"/>
          </a:xfrm>
        </p:grpSpPr>
        <p:sp>
          <p:nvSpPr>
            <p:cNvPr id="79" name="Rectangle 78"/>
            <p:cNvSpPr/>
            <p:nvPr/>
          </p:nvSpPr>
          <p:spPr bwMode="gray">
            <a:xfrm>
              <a:off x="5038492" y="4288734"/>
              <a:ext cx="7357050" cy="631261"/>
            </a:xfrm>
            <a:prstGeom prst="rect">
              <a:avLst/>
            </a:prstGeom>
            <a:no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en-US" dirty="0" smtClean="0">
                  <a:solidFill>
                    <a:srgbClr val="000000"/>
                  </a:solidFill>
                </a:rPr>
                <a:t>Standardized</a:t>
              </a:r>
            </a:p>
          </p:txBody>
        </p:sp>
        <p:grpSp>
          <p:nvGrpSpPr>
            <p:cNvPr id="125" name="Group 124"/>
            <p:cNvGrpSpPr/>
            <p:nvPr/>
          </p:nvGrpSpPr>
          <p:grpSpPr>
            <a:xfrm>
              <a:off x="4256532" y="4289059"/>
              <a:ext cx="630936" cy="630936"/>
              <a:chOff x="2244726" y="2117725"/>
              <a:chExt cx="1016000" cy="952501"/>
            </a:xfrm>
          </p:grpSpPr>
          <p:sp>
            <p:nvSpPr>
              <p:cNvPr id="126" name="Freeform 75"/>
              <p:cNvSpPr>
                <a:spLocks/>
              </p:cNvSpPr>
              <p:nvPr/>
            </p:nvSpPr>
            <p:spPr bwMode="auto">
              <a:xfrm>
                <a:off x="2244726" y="2398713"/>
                <a:ext cx="973138" cy="671513"/>
              </a:xfrm>
              <a:custGeom>
                <a:avLst/>
                <a:gdLst>
                  <a:gd name="T0" fmla="*/ 218 w 392"/>
                  <a:gd name="T1" fmla="*/ 270 h 270"/>
                  <a:gd name="T2" fmla="*/ 139 w 392"/>
                  <a:gd name="T3" fmla="*/ 253 h 270"/>
                  <a:gd name="T4" fmla="*/ 44 w 392"/>
                  <a:gd name="T5" fmla="*/ 0 h 270"/>
                  <a:gd name="T6" fmla="*/ 107 w 392"/>
                  <a:gd name="T7" fmla="*/ 29 h 270"/>
                  <a:gd name="T8" fmla="*/ 168 w 392"/>
                  <a:gd name="T9" fmla="*/ 189 h 270"/>
                  <a:gd name="T10" fmla="*/ 329 w 392"/>
                  <a:gd name="T11" fmla="*/ 128 h 270"/>
                  <a:gd name="T12" fmla="*/ 392 w 392"/>
                  <a:gd name="T13" fmla="*/ 157 h 270"/>
                  <a:gd name="T14" fmla="*/ 286 w 392"/>
                  <a:gd name="T15" fmla="*/ 257 h 270"/>
                  <a:gd name="T16" fmla="*/ 218 w 392"/>
                  <a:gd name="T17" fmla="*/ 27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 h="270">
                    <a:moveTo>
                      <a:pt x="218" y="270"/>
                    </a:moveTo>
                    <a:cubicBezTo>
                      <a:pt x="191" y="270"/>
                      <a:pt x="164" y="264"/>
                      <a:pt x="139" y="253"/>
                    </a:cubicBezTo>
                    <a:cubicBezTo>
                      <a:pt x="43" y="209"/>
                      <a:pt x="0" y="96"/>
                      <a:pt x="44" y="0"/>
                    </a:cubicBezTo>
                    <a:cubicBezTo>
                      <a:pt x="107" y="29"/>
                      <a:pt x="107" y="29"/>
                      <a:pt x="107" y="29"/>
                    </a:cubicBezTo>
                    <a:cubicBezTo>
                      <a:pt x="80" y="90"/>
                      <a:pt x="107" y="162"/>
                      <a:pt x="168" y="189"/>
                    </a:cubicBezTo>
                    <a:cubicBezTo>
                      <a:pt x="229" y="217"/>
                      <a:pt x="301" y="190"/>
                      <a:pt x="329" y="128"/>
                    </a:cubicBezTo>
                    <a:cubicBezTo>
                      <a:pt x="392" y="157"/>
                      <a:pt x="392" y="157"/>
                      <a:pt x="392" y="157"/>
                    </a:cubicBezTo>
                    <a:cubicBezTo>
                      <a:pt x="371" y="204"/>
                      <a:pt x="333" y="239"/>
                      <a:pt x="286" y="257"/>
                    </a:cubicBezTo>
                    <a:cubicBezTo>
                      <a:pt x="264" y="266"/>
                      <a:pt x="241" y="270"/>
                      <a:pt x="218" y="270"/>
                    </a:cubicBezTo>
                    <a:close/>
                  </a:path>
                </a:pathLst>
              </a:custGeom>
              <a:solidFill>
                <a:srgbClr val="009D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27" name="Freeform 76"/>
              <p:cNvSpPr>
                <a:spLocks/>
              </p:cNvSpPr>
              <p:nvPr/>
            </p:nvSpPr>
            <p:spPr bwMode="auto">
              <a:xfrm>
                <a:off x="2374901" y="2120900"/>
                <a:ext cx="369888" cy="311150"/>
              </a:xfrm>
              <a:custGeom>
                <a:avLst/>
                <a:gdLst>
                  <a:gd name="T0" fmla="*/ 149 w 149"/>
                  <a:gd name="T1" fmla="*/ 0 h 125"/>
                  <a:gd name="T2" fmla="*/ 17 w 149"/>
                  <a:gd name="T3" fmla="*/ 71 h 125"/>
                  <a:gd name="T4" fmla="*/ 0 w 149"/>
                  <a:gd name="T5" fmla="*/ 96 h 125"/>
                  <a:gd name="T6" fmla="*/ 63 w 149"/>
                  <a:gd name="T7" fmla="*/ 125 h 125"/>
                  <a:gd name="T8" fmla="*/ 71 w 149"/>
                  <a:gd name="T9" fmla="*/ 115 h 125"/>
                  <a:gd name="T10" fmla="*/ 149 w 149"/>
                  <a:gd name="T11" fmla="*/ 70 h 125"/>
                  <a:gd name="T12" fmla="*/ 149 w 149"/>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149" h="125">
                    <a:moveTo>
                      <a:pt x="149" y="0"/>
                    </a:moveTo>
                    <a:cubicBezTo>
                      <a:pt x="97" y="5"/>
                      <a:pt x="50" y="30"/>
                      <a:pt x="17" y="71"/>
                    </a:cubicBezTo>
                    <a:cubicBezTo>
                      <a:pt x="10" y="79"/>
                      <a:pt x="5" y="88"/>
                      <a:pt x="0" y="96"/>
                    </a:cubicBezTo>
                    <a:cubicBezTo>
                      <a:pt x="63" y="125"/>
                      <a:pt x="63" y="125"/>
                      <a:pt x="63" y="125"/>
                    </a:cubicBezTo>
                    <a:cubicBezTo>
                      <a:pt x="66" y="122"/>
                      <a:pt x="68" y="118"/>
                      <a:pt x="71" y="115"/>
                    </a:cubicBezTo>
                    <a:cubicBezTo>
                      <a:pt x="91" y="90"/>
                      <a:pt x="118" y="75"/>
                      <a:pt x="149" y="70"/>
                    </a:cubicBezTo>
                    <a:lnTo>
                      <a:pt x="149" y="0"/>
                    </a:lnTo>
                    <a:close/>
                  </a:path>
                </a:pathLst>
              </a:custGeom>
              <a:solidFill>
                <a:srgbClr val="009D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28" name="Freeform 77"/>
              <p:cNvSpPr>
                <a:spLocks/>
              </p:cNvSpPr>
              <p:nvPr/>
            </p:nvSpPr>
            <p:spPr bwMode="auto">
              <a:xfrm>
                <a:off x="3076576" y="2636838"/>
                <a:ext cx="180975" cy="112713"/>
              </a:xfrm>
              <a:custGeom>
                <a:avLst/>
                <a:gdLst>
                  <a:gd name="T0" fmla="*/ 3 w 73"/>
                  <a:gd name="T1" fmla="*/ 0 h 45"/>
                  <a:gd name="T2" fmla="*/ 0 w 73"/>
                  <a:gd name="T3" fmla="*/ 16 h 45"/>
                  <a:gd name="T4" fmla="*/ 63 w 73"/>
                  <a:gd name="T5" fmla="*/ 45 h 45"/>
                  <a:gd name="T6" fmla="*/ 73 w 73"/>
                  <a:gd name="T7" fmla="*/ 0 h 45"/>
                  <a:gd name="T8" fmla="*/ 3 w 73"/>
                  <a:gd name="T9" fmla="*/ 0 h 45"/>
                </a:gdLst>
                <a:ahLst/>
                <a:cxnLst>
                  <a:cxn ang="0">
                    <a:pos x="T0" y="T1"/>
                  </a:cxn>
                  <a:cxn ang="0">
                    <a:pos x="T2" y="T3"/>
                  </a:cxn>
                  <a:cxn ang="0">
                    <a:pos x="T4" y="T5"/>
                  </a:cxn>
                  <a:cxn ang="0">
                    <a:pos x="T6" y="T7"/>
                  </a:cxn>
                  <a:cxn ang="0">
                    <a:pos x="T8" y="T9"/>
                  </a:cxn>
                </a:cxnLst>
                <a:rect l="0" t="0" r="r" b="b"/>
                <a:pathLst>
                  <a:path w="73" h="45">
                    <a:moveTo>
                      <a:pt x="3" y="0"/>
                    </a:moveTo>
                    <a:cubicBezTo>
                      <a:pt x="2" y="5"/>
                      <a:pt x="1" y="11"/>
                      <a:pt x="0" y="16"/>
                    </a:cubicBezTo>
                    <a:cubicBezTo>
                      <a:pt x="63" y="45"/>
                      <a:pt x="63" y="45"/>
                      <a:pt x="63" y="45"/>
                    </a:cubicBezTo>
                    <a:cubicBezTo>
                      <a:pt x="68" y="31"/>
                      <a:pt x="72" y="15"/>
                      <a:pt x="73" y="0"/>
                    </a:cubicBezTo>
                    <a:lnTo>
                      <a:pt x="3" y="0"/>
                    </a:lnTo>
                    <a:close/>
                  </a:path>
                </a:pathLst>
              </a:custGeom>
              <a:solidFill>
                <a:srgbClr val="009D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29" name="Freeform 78"/>
              <p:cNvSpPr>
                <a:spLocks/>
              </p:cNvSpPr>
              <p:nvPr/>
            </p:nvSpPr>
            <p:spPr bwMode="auto">
              <a:xfrm>
                <a:off x="2786063" y="2117725"/>
                <a:ext cx="474663" cy="477838"/>
              </a:xfrm>
              <a:custGeom>
                <a:avLst/>
                <a:gdLst>
                  <a:gd name="T0" fmla="*/ 191 w 191"/>
                  <a:gd name="T1" fmla="*/ 192 h 192"/>
                  <a:gd name="T2" fmla="*/ 121 w 191"/>
                  <a:gd name="T3" fmla="*/ 192 h 192"/>
                  <a:gd name="T4" fmla="*/ 0 w 191"/>
                  <a:gd name="T5" fmla="*/ 70 h 192"/>
                  <a:gd name="T6" fmla="*/ 0 w 191"/>
                  <a:gd name="T7" fmla="*/ 0 h 192"/>
                  <a:gd name="T8" fmla="*/ 191 w 191"/>
                  <a:gd name="T9" fmla="*/ 192 h 192"/>
                </a:gdLst>
                <a:ahLst/>
                <a:cxnLst>
                  <a:cxn ang="0">
                    <a:pos x="T0" y="T1"/>
                  </a:cxn>
                  <a:cxn ang="0">
                    <a:pos x="T2" y="T3"/>
                  </a:cxn>
                  <a:cxn ang="0">
                    <a:pos x="T4" y="T5"/>
                  </a:cxn>
                  <a:cxn ang="0">
                    <a:pos x="T6" y="T7"/>
                  </a:cxn>
                  <a:cxn ang="0">
                    <a:pos x="T8" y="T9"/>
                  </a:cxn>
                </a:cxnLst>
                <a:rect l="0" t="0" r="r" b="b"/>
                <a:pathLst>
                  <a:path w="191" h="192">
                    <a:moveTo>
                      <a:pt x="191" y="192"/>
                    </a:moveTo>
                    <a:cubicBezTo>
                      <a:pt x="121" y="192"/>
                      <a:pt x="121" y="192"/>
                      <a:pt x="121" y="192"/>
                    </a:cubicBezTo>
                    <a:cubicBezTo>
                      <a:pt x="121" y="124"/>
                      <a:pt x="67" y="70"/>
                      <a:pt x="0" y="70"/>
                    </a:cubicBezTo>
                    <a:cubicBezTo>
                      <a:pt x="0" y="0"/>
                      <a:pt x="0" y="0"/>
                      <a:pt x="0" y="0"/>
                    </a:cubicBezTo>
                    <a:cubicBezTo>
                      <a:pt x="105" y="0"/>
                      <a:pt x="191" y="86"/>
                      <a:pt x="191" y="192"/>
                    </a:cubicBezTo>
                    <a:close/>
                  </a:path>
                </a:pathLst>
              </a:custGeom>
              <a:solidFill>
                <a:srgbClr val="009D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30" name="Rectangle 79"/>
              <p:cNvSpPr>
                <a:spLocks noChangeArrowheads="1"/>
              </p:cNvSpPr>
              <p:nvPr/>
            </p:nvSpPr>
            <p:spPr bwMode="auto">
              <a:xfrm>
                <a:off x="2613026" y="2652713"/>
                <a:ext cx="85725" cy="111125"/>
              </a:xfrm>
              <a:prstGeom prst="rect">
                <a:avLst/>
              </a:prstGeom>
              <a:solidFill>
                <a:srgbClr val="009D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31" name="Rectangle 80"/>
              <p:cNvSpPr>
                <a:spLocks noChangeArrowheads="1"/>
              </p:cNvSpPr>
              <p:nvPr/>
            </p:nvSpPr>
            <p:spPr bwMode="auto">
              <a:xfrm>
                <a:off x="2744788" y="2513013"/>
                <a:ext cx="84138" cy="250825"/>
              </a:xfrm>
              <a:prstGeom prst="rect">
                <a:avLst/>
              </a:prstGeom>
              <a:solidFill>
                <a:srgbClr val="009D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32" name="Rectangle 81"/>
              <p:cNvSpPr>
                <a:spLocks noChangeArrowheads="1"/>
              </p:cNvSpPr>
              <p:nvPr/>
            </p:nvSpPr>
            <p:spPr bwMode="auto">
              <a:xfrm>
                <a:off x="2873376" y="2441575"/>
                <a:ext cx="84138" cy="322263"/>
              </a:xfrm>
              <a:prstGeom prst="rect">
                <a:avLst/>
              </a:prstGeom>
              <a:solidFill>
                <a:srgbClr val="009D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grpSp>
      <p:sp>
        <p:nvSpPr>
          <p:cNvPr id="39" name="Rectangle 38"/>
          <p:cNvSpPr/>
          <p:nvPr/>
        </p:nvSpPr>
        <p:spPr bwMode="gray">
          <a:xfrm>
            <a:off x="5728243" y="2922104"/>
            <a:ext cx="7357050" cy="631261"/>
          </a:xfrm>
          <a:prstGeom prst="rect">
            <a:avLst/>
          </a:prstGeom>
          <a:no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en-US" dirty="0" smtClean="0">
                <a:solidFill>
                  <a:srgbClr val="000000"/>
                </a:solidFill>
              </a:rPr>
              <a:t>Locally-owned</a:t>
            </a:r>
          </a:p>
        </p:txBody>
      </p:sp>
      <p:sp>
        <p:nvSpPr>
          <p:cNvPr id="48" name="Rectangle 47"/>
          <p:cNvSpPr/>
          <p:nvPr/>
        </p:nvSpPr>
        <p:spPr bwMode="gray">
          <a:xfrm>
            <a:off x="365760" y="1348688"/>
            <a:ext cx="7668384" cy="631261"/>
          </a:xfrm>
          <a:prstGeom prst="rect">
            <a:avLst/>
          </a:prstGeom>
          <a:no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en-US" sz="2000" b="1" dirty="0" smtClean="0">
                <a:solidFill>
                  <a:srgbClr val="000000"/>
                </a:solidFill>
              </a:rPr>
              <a:t>CHAMPS data are:</a:t>
            </a:r>
          </a:p>
        </p:txBody>
      </p:sp>
      <p:sp>
        <p:nvSpPr>
          <p:cNvPr id="50" name="Rectangle 49"/>
          <p:cNvSpPr/>
          <p:nvPr/>
        </p:nvSpPr>
        <p:spPr bwMode="gray">
          <a:xfrm>
            <a:off x="5728243" y="3812793"/>
            <a:ext cx="7357050" cy="631261"/>
          </a:xfrm>
          <a:prstGeom prst="rect">
            <a:avLst/>
          </a:prstGeom>
          <a:no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en-US" dirty="0" smtClean="0">
                <a:solidFill>
                  <a:srgbClr val="000000"/>
                </a:solidFill>
              </a:rPr>
              <a:t>Collaboration</a:t>
            </a:r>
          </a:p>
        </p:txBody>
      </p:sp>
      <p:grpSp>
        <p:nvGrpSpPr>
          <p:cNvPr id="64" name="Group 867"/>
          <p:cNvGrpSpPr>
            <a:grpSpLocks noChangeAspect="1"/>
          </p:cNvGrpSpPr>
          <p:nvPr/>
        </p:nvGrpSpPr>
        <p:grpSpPr bwMode="auto">
          <a:xfrm>
            <a:off x="4946283" y="3839813"/>
            <a:ext cx="617911" cy="617911"/>
            <a:chOff x="6248" y="3438"/>
            <a:chExt cx="340" cy="340"/>
          </a:xfrm>
          <a:solidFill>
            <a:srgbClr val="00A1DE"/>
          </a:solidFill>
        </p:grpSpPr>
        <p:sp>
          <p:nvSpPr>
            <p:cNvPr id="66" name="Oval 868"/>
            <p:cNvSpPr>
              <a:spLocks noChangeArrowheads="1"/>
            </p:cNvSpPr>
            <p:nvPr/>
          </p:nvSpPr>
          <p:spPr bwMode="auto">
            <a:xfrm>
              <a:off x="6326" y="3593"/>
              <a:ext cx="28" cy="29"/>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Oval 869"/>
            <p:cNvSpPr>
              <a:spLocks noChangeArrowheads="1"/>
            </p:cNvSpPr>
            <p:nvPr/>
          </p:nvSpPr>
          <p:spPr bwMode="auto">
            <a:xfrm>
              <a:off x="6467" y="3530"/>
              <a:ext cx="29" cy="28"/>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Oval 870"/>
            <p:cNvSpPr>
              <a:spLocks noChangeArrowheads="1"/>
            </p:cNvSpPr>
            <p:nvPr/>
          </p:nvSpPr>
          <p:spPr bwMode="auto">
            <a:xfrm>
              <a:off x="6467" y="3657"/>
              <a:ext cx="29" cy="29"/>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 name="Freeform 871"/>
            <p:cNvSpPr>
              <a:spLocks noEditPoints="1"/>
            </p:cNvSpPr>
            <p:nvPr/>
          </p:nvSpPr>
          <p:spPr bwMode="auto">
            <a:xfrm>
              <a:off x="6248" y="3438"/>
              <a:ext cx="340" cy="3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181 w 512"/>
                <a:gd name="T11" fmla="*/ 256 h 512"/>
                <a:gd name="T12" fmla="*/ 180 w 512"/>
                <a:gd name="T13" fmla="*/ 263 h 512"/>
                <a:gd name="T14" fmla="*/ 319 w 512"/>
                <a:gd name="T15" fmla="*/ 325 h 512"/>
                <a:gd name="T16" fmla="*/ 352 w 512"/>
                <a:gd name="T17" fmla="*/ 309 h 512"/>
                <a:gd name="T18" fmla="*/ 394 w 512"/>
                <a:gd name="T19" fmla="*/ 352 h 512"/>
                <a:gd name="T20" fmla="*/ 352 w 512"/>
                <a:gd name="T21" fmla="*/ 394 h 512"/>
                <a:gd name="T22" fmla="*/ 309 w 512"/>
                <a:gd name="T23" fmla="*/ 352 h 512"/>
                <a:gd name="T24" fmla="*/ 310 w 512"/>
                <a:gd name="T25" fmla="*/ 344 h 512"/>
                <a:gd name="T26" fmla="*/ 171 w 512"/>
                <a:gd name="T27" fmla="*/ 282 h 512"/>
                <a:gd name="T28" fmla="*/ 138 w 512"/>
                <a:gd name="T29" fmla="*/ 298 h 512"/>
                <a:gd name="T30" fmla="*/ 96 w 512"/>
                <a:gd name="T31" fmla="*/ 256 h 512"/>
                <a:gd name="T32" fmla="*/ 138 w 512"/>
                <a:gd name="T33" fmla="*/ 213 h 512"/>
                <a:gd name="T34" fmla="*/ 171 w 512"/>
                <a:gd name="T35" fmla="*/ 229 h 512"/>
                <a:gd name="T36" fmla="*/ 310 w 512"/>
                <a:gd name="T37" fmla="*/ 167 h 512"/>
                <a:gd name="T38" fmla="*/ 309 w 512"/>
                <a:gd name="T39" fmla="*/ 160 h 512"/>
                <a:gd name="T40" fmla="*/ 352 w 512"/>
                <a:gd name="T41" fmla="*/ 117 h 512"/>
                <a:gd name="T42" fmla="*/ 394 w 512"/>
                <a:gd name="T43" fmla="*/ 160 h 512"/>
                <a:gd name="T44" fmla="*/ 352 w 512"/>
                <a:gd name="T45" fmla="*/ 202 h 512"/>
                <a:gd name="T46" fmla="*/ 319 w 512"/>
                <a:gd name="T47" fmla="*/ 186 h 512"/>
                <a:gd name="T48" fmla="*/ 180 w 512"/>
                <a:gd name="T49" fmla="*/ 248 h 512"/>
                <a:gd name="T50" fmla="*/ 181 w 512"/>
                <a:gd name="T51" fmla="*/ 25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81" y="256"/>
                  </a:moveTo>
                  <a:cubicBezTo>
                    <a:pt x="181" y="258"/>
                    <a:pt x="181" y="260"/>
                    <a:pt x="180" y="263"/>
                  </a:cubicBezTo>
                  <a:cubicBezTo>
                    <a:pt x="319" y="325"/>
                    <a:pt x="319" y="325"/>
                    <a:pt x="319" y="325"/>
                  </a:cubicBezTo>
                  <a:cubicBezTo>
                    <a:pt x="326" y="315"/>
                    <a:pt x="338" y="309"/>
                    <a:pt x="352" y="309"/>
                  </a:cubicBezTo>
                  <a:cubicBezTo>
                    <a:pt x="375" y="309"/>
                    <a:pt x="394" y="328"/>
                    <a:pt x="394" y="352"/>
                  </a:cubicBezTo>
                  <a:cubicBezTo>
                    <a:pt x="394" y="375"/>
                    <a:pt x="375" y="394"/>
                    <a:pt x="352" y="394"/>
                  </a:cubicBezTo>
                  <a:cubicBezTo>
                    <a:pt x="328" y="394"/>
                    <a:pt x="309" y="375"/>
                    <a:pt x="309" y="352"/>
                  </a:cubicBezTo>
                  <a:cubicBezTo>
                    <a:pt x="309" y="349"/>
                    <a:pt x="309" y="347"/>
                    <a:pt x="310" y="344"/>
                  </a:cubicBezTo>
                  <a:cubicBezTo>
                    <a:pt x="171" y="282"/>
                    <a:pt x="171" y="282"/>
                    <a:pt x="171" y="282"/>
                  </a:cubicBezTo>
                  <a:cubicBezTo>
                    <a:pt x="164" y="292"/>
                    <a:pt x="152" y="298"/>
                    <a:pt x="138" y="298"/>
                  </a:cubicBezTo>
                  <a:cubicBezTo>
                    <a:pt x="115" y="298"/>
                    <a:pt x="96" y="279"/>
                    <a:pt x="96" y="256"/>
                  </a:cubicBezTo>
                  <a:cubicBezTo>
                    <a:pt x="96" y="232"/>
                    <a:pt x="115" y="213"/>
                    <a:pt x="138" y="213"/>
                  </a:cubicBezTo>
                  <a:cubicBezTo>
                    <a:pt x="152" y="213"/>
                    <a:pt x="164" y="219"/>
                    <a:pt x="171" y="229"/>
                  </a:cubicBezTo>
                  <a:cubicBezTo>
                    <a:pt x="310" y="167"/>
                    <a:pt x="310" y="167"/>
                    <a:pt x="310" y="167"/>
                  </a:cubicBezTo>
                  <a:cubicBezTo>
                    <a:pt x="309" y="165"/>
                    <a:pt x="309" y="162"/>
                    <a:pt x="309" y="160"/>
                  </a:cubicBezTo>
                  <a:cubicBezTo>
                    <a:pt x="309" y="136"/>
                    <a:pt x="328" y="117"/>
                    <a:pt x="352" y="117"/>
                  </a:cubicBezTo>
                  <a:cubicBezTo>
                    <a:pt x="375" y="117"/>
                    <a:pt x="394" y="136"/>
                    <a:pt x="394" y="160"/>
                  </a:cubicBezTo>
                  <a:cubicBezTo>
                    <a:pt x="394" y="183"/>
                    <a:pt x="375" y="202"/>
                    <a:pt x="352" y="202"/>
                  </a:cubicBezTo>
                  <a:cubicBezTo>
                    <a:pt x="338" y="202"/>
                    <a:pt x="326" y="196"/>
                    <a:pt x="319" y="186"/>
                  </a:cubicBezTo>
                  <a:cubicBezTo>
                    <a:pt x="180" y="248"/>
                    <a:pt x="180" y="248"/>
                    <a:pt x="180" y="248"/>
                  </a:cubicBezTo>
                  <a:cubicBezTo>
                    <a:pt x="181" y="251"/>
                    <a:pt x="181" y="253"/>
                    <a:pt x="181" y="25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73" name="Group 531"/>
          <p:cNvGrpSpPr>
            <a:grpSpLocks noChangeAspect="1"/>
          </p:cNvGrpSpPr>
          <p:nvPr/>
        </p:nvGrpSpPr>
        <p:grpSpPr bwMode="auto">
          <a:xfrm>
            <a:off x="4946283" y="2909262"/>
            <a:ext cx="633689" cy="633689"/>
            <a:chOff x="3061" y="1953"/>
            <a:chExt cx="340" cy="340"/>
          </a:xfrm>
          <a:solidFill>
            <a:srgbClr val="00A1DE"/>
          </a:solidFill>
        </p:grpSpPr>
        <p:sp>
          <p:nvSpPr>
            <p:cNvPr id="74" name="Freeform 532"/>
            <p:cNvSpPr>
              <a:spLocks noEditPoints="1"/>
            </p:cNvSpPr>
            <p:nvPr/>
          </p:nvSpPr>
          <p:spPr bwMode="auto">
            <a:xfrm>
              <a:off x="3061" y="1953"/>
              <a:ext cx="340" cy="340"/>
            </a:xfrm>
            <a:custGeom>
              <a:avLst/>
              <a:gdLst>
                <a:gd name="T0" fmla="*/ 356 w 512"/>
                <a:gd name="T1" fmla="*/ 352 h 512"/>
                <a:gd name="T2" fmla="*/ 366 w 512"/>
                <a:gd name="T3" fmla="*/ 373 h 512"/>
                <a:gd name="T4" fmla="*/ 145 w 512"/>
                <a:gd name="T5" fmla="*/ 373 h 512"/>
                <a:gd name="T6" fmla="*/ 156 w 512"/>
                <a:gd name="T7" fmla="*/ 352 h 512"/>
                <a:gd name="T8" fmla="*/ 356 w 512"/>
                <a:gd name="T9" fmla="*/ 352 h 512"/>
                <a:gd name="T10" fmla="*/ 256 w 512"/>
                <a:gd name="T11" fmla="*/ 118 h 512"/>
                <a:gd name="T12" fmla="*/ 180 w 512"/>
                <a:gd name="T13" fmla="*/ 160 h 512"/>
                <a:gd name="T14" fmla="*/ 331 w 512"/>
                <a:gd name="T15" fmla="*/ 160 h 512"/>
                <a:gd name="T16" fmla="*/ 256 w 512"/>
                <a:gd name="T17" fmla="*/ 118 h 512"/>
                <a:gd name="T18" fmla="*/ 512 w 512"/>
                <a:gd name="T19" fmla="*/ 256 h 512"/>
                <a:gd name="T20" fmla="*/ 256 w 512"/>
                <a:gd name="T21" fmla="*/ 512 h 512"/>
                <a:gd name="T22" fmla="*/ 0 w 512"/>
                <a:gd name="T23" fmla="*/ 256 h 512"/>
                <a:gd name="T24" fmla="*/ 256 w 512"/>
                <a:gd name="T25" fmla="*/ 0 h 512"/>
                <a:gd name="T26" fmla="*/ 512 w 512"/>
                <a:gd name="T27" fmla="*/ 256 h 512"/>
                <a:gd name="T28" fmla="*/ 128 w 512"/>
                <a:gd name="T29" fmla="*/ 173 h 512"/>
                <a:gd name="T30" fmla="*/ 138 w 512"/>
                <a:gd name="T31" fmla="*/ 181 h 512"/>
                <a:gd name="T32" fmla="*/ 373 w 512"/>
                <a:gd name="T33" fmla="*/ 181 h 512"/>
                <a:gd name="T34" fmla="*/ 383 w 512"/>
                <a:gd name="T35" fmla="*/ 173 h 512"/>
                <a:gd name="T36" fmla="*/ 378 w 512"/>
                <a:gd name="T37" fmla="*/ 161 h 512"/>
                <a:gd name="T38" fmla="*/ 261 w 512"/>
                <a:gd name="T39" fmla="*/ 97 h 512"/>
                <a:gd name="T40" fmla="*/ 251 w 512"/>
                <a:gd name="T41" fmla="*/ 97 h 512"/>
                <a:gd name="T42" fmla="*/ 133 w 512"/>
                <a:gd name="T43" fmla="*/ 161 h 512"/>
                <a:gd name="T44" fmla="*/ 128 w 512"/>
                <a:gd name="T45" fmla="*/ 173 h 512"/>
                <a:gd name="T46" fmla="*/ 352 w 512"/>
                <a:gd name="T47" fmla="*/ 202 h 512"/>
                <a:gd name="T48" fmla="*/ 341 w 512"/>
                <a:gd name="T49" fmla="*/ 213 h 512"/>
                <a:gd name="T50" fmla="*/ 341 w 512"/>
                <a:gd name="T51" fmla="*/ 298 h 512"/>
                <a:gd name="T52" fmla="*/ 352 w 512"/>
                <a:gd name="T53" fmla="*/ 309 h 512"/>
                <a:gd name="T54" fmla="*/ 362 w 512"/>
                <a:gd name="T55" fmla="*/ 298 h 512"/>
                <a:gd name="T56" fmla="*/ 362 w 512"/>
                <a:gd name="T57" fmla="*/ 213 h 512"/>
                <a:gd name="T58" fmla="*/ 352 w 512"/>
                <a:gd name="T59" fmla="*/ 202 h 512"/>
                <a:gd name="T60" fmla="*/ 288 w 512"/>
                <a:gd name="T61" fmla="*/ 202 h 512"/>
                <a:gd name="T62" fmla="*/ 277 w 512"/>
                <a:gd name="T63" fmla="*/ 213 h 512"/>
                <a:gd name="T64" fmla="*/ 277 w 512"/>
                <a:gd name="T65" fmla="*/ 298 h 512"/>
                <a:gd name="T66" fmla="*/ 288 w 512"/>
                <a:gd name="T67" fmla="*/ 309 h 512"/>
                <a:gd name="T68" fmla="*/ 298 w 512"/>
                <a:gd name="T69" fmla="*/ 298 h 512"/>
                <a:gd name="T70" fmla="*/ 298 w 512"/>
                <a:gd name="T71" fmla="*/ 213 h 512"/>
                <a:gd name="T72" fmla="*/ 288 w 512"/>
                <a:gd name="T73" fmla="*/ 202 h 512"/>
                <a:gd name="T74" fmla="*/ 224 w 512"/>
                <a:gd name="T75" fmla="*/ 202 h 512"/>
                <a:gd name="T76" fmla="*/ 213 w 512"/>
                <a:gd name="T77" fmla="*/ 213 h 512"/>
                <a:gd name="T78" fmla="*/ 213 w 512"/>
                <a:gd name="T79" fmla="*/ 298 h 512"/>
                <a:gd name="T80" fmla="*/ 224 w 512"/>
                <a:gd name="T81" fmla="*/ 309 h 512"/>
                <a:gd name="T82" fmla="*/ 234 w 512"/>
                <a:gd name="T83" fmla="*/ 298 h 512"/>
                <a:gd name="T84" fmla="*/ 234 w 512"/>
                <a:gd name="T85" fmla="*/ 213 h 512"/>
                <a:gd name="T86" fmla="*/ 224 w 512"/>
                <a:gd name="T87" fmla="*/ 202 h 512"/>
                <a:gd name="T88" fmla="*/ 160 w 512"/>
                <a:gd name="T89" fmla="*/ 202 h 512"/>
                <a:gd name="T90" fmla="*/ 149 w 512"/>
                <a:gd name="T91" fmla="*/ 213 h 512"/>
                <a:gd name="T92" fmla="*/ 149 w 512"/>
                <a:gd name="T93" fmla="*/ 298 h 512"/>
                <a:gd name="T94" fmla="*/ 160 w 512"/>
                <a:gd name="T95" fmla="*/ 309 h 512"/>
                <a:gd name="T96" fmla="*/ 170 w 512"/>
                <a:gd name="T97" fmla="*/ 298 h 512"/>
                <a:gd name="T98" fmla="*/ 170 w 512"/>
                <a:gd name="T99" fmla="*/ 213 h 512"/>
                <a:gd name="T100" fmla="*/ 160 w 512"/>
                <a:gd name="T101" fmla="*/ 202 h 512"/>
                <a:gd name="T102" fmla="*/ 393 w 512"/>
                <a:gd name="T103" fmla="*/ 379 h 512"/>
                <a:gd name="T104" fmla="*/ 372 w 512"/>
                <a:gd name="T105" fmla="*/ 336 h 512"/>
                <a:gd name="T106" fmla="*/ 362 w 512"/>
                <a:gd name="T107" fmla="*/ 330 h 512"/>
                <a:gd name="T108" fmla="*/ 149 w 512"/>
                <a:gd name="T109" fmla="*/ 330 h 512"/>
                <a:gd name="T110" fmla="*/ 139 w 512"/>
                <a:gd name="T111" fmla="*/ 336 h 512"/>
                <a:gd name="T112" fmla="*/ 118 w 512"/>
                <a:gd name="T113" fmla="*/ 379 h 512"/>
                <a:gd name="T114" fmla="*/ 119 w 512"/>
                <a:gd name="T115" fmla="*/ 389 h 512"/>
                <a:gd name="T116" fmla="*/ 128 w 512"/>
                <a:gd name="T117" fmla="*/ 394 h 512"/>
                <a:gd name="T118" fmla="*/ 384 w 512"/>
                <a:gd name="T119" fmla="*/ 394 h 512"/>
                <a:gd name="T120" fmla="*/ 393 w 512"/>
                <a:gd name="T121" fmla="*/ 389 h 512"/>
                <a:gd name="T122" fmla="*/ 393 w 512"/>
                <a:gd name="T123" fmla="*/ 379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2" h="512">
                  <a:moveTo>
                    <a:pt x="356" y="352"/>
                  </a:moveTo>
                  <a:cubicBezTo>
                    <a:pt x="366" y="373"/>
                    <a:pt x="366" y="373"/>
                    <a:pt x="366" y="373"/>
                  </a:cubicBezTo>
                  <a:cubicBezTo>
                    <a:pt x="145" y="373"/>
                    <a:pt x="145" y="373"/>
                    <a:pt x="145" y="373"/>
                  </a:cubicBezTo>
                  <a:cubicBezTo>
                    <a:pt x="156" y="352"/>
                    <a:pt x="156" y="352"/>
                    <a:pt x="156" y="352"/>
                  </a:cubicBezTo>
                  <a:lnTo>
                    <a:pt x="356" y="352"/>
                  </a:lnTo>
                  <a:close/>
                  <a:moveTo>
                    <a:pt x="256" y="118"/>
                  </a:moveTo>
                  <a:cubicBezTo>
                    <a:pt x="180" y="160"/>
                    <a:pt x="180" y="160"/>
                    <a:pt x="180" y="160"/>
                  </a:cubicBezTo>
                  <a:cubicBezTo>
                    <a:pt x="331" y="160"/>
                    <a:pt x="331" y="160"/>
                    <a:pt x="331" y="160"/>
                  </a:cubicBezTo>
                  <a:lnTo>
                    <a:pt x="256" y="118"/>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128" y="173"/>
                  </a:moveTo>
                  <a:cubicBezTo>
                    <a:pt x="129" y="178"/>
                    <a:pt x="133" y="181"/>
                    <a:pt x="138" y="181"/>
                  </a:cubicBezTo>
                  <a:cubicBezTo>
                    <a:pt x="373" y="181"/>
                    <a:pt x="373" y="181"/>
                    <a:pt x="373" y="181"/>
                  </a:cubicBezTo>
                  <a:cubicBezTo>
                    <a:pt x="378" y="181"/>
                    <a:pt x="382" y="178"/>
                    <a:pt x="383" y="173"/>
                  </a:cubicBezTo>
                  <a:cubicBezTo>
                    <a:pt x="385" y="168"/>
                    <a:pt x="382" y="163"/>
                    <a:pt x="378" y="161"/>
                  </a:cubicBezTo>
                  <a:cubicBezTo>
                    <a:pt x="261" y="97"/>
                    <a:pt x="261" y="97"/>
                    <a:pt x="261" y="97"/>
                  </a:cubicBezTo>
                  <a:cubicBezTo>
                    <a:pt x="258" y="95"/>
                    <a:pt x="254" y="95"/>
                    <a:pt x="251" y="97"/>
                  </a:cubicBezTo>
                  <a:cubicBezTo>
                    <a:pt x="133" y="161"/>
                    <a:pt x="133" y="161"/>
                    <a:pt x="133" y="161"/>
                  </a:cubicBezTo>
                  <a:cubicBezTo>
                    <a:pt x="129" y="163"/>
                    <a:pt x="127" y="168"/>
                    <a:pt x="128" y="173"/>
                  </a:cubicBezTo>
                  <a:close/>
                  <a:moveTo>
                    <a:pt x="352" y="202"/>
                  </a:moveTo>
                  <a:cubicBezTo>
                    <a:pt x="346" y="202"/>
                    <a:pt x="341" y="207"/>
                    <a:pt x="341" y="213"/>
                  </a:cubicBezTo>
                  <a:cubicBezTo>
                    <a:pt x="341" y="298"/>
                    <a:pt x="341" y="298"/>
                    <a:pt x="341" y="298"/>
                  </a:cubicBezTo>
                  <a:cubicBezTo>
                    <a:pt x="341" y="304"/>
                    <a:pt x="346" y="309"/>
                    <a:pt x="352" y="309"/>
                  </a:cubicBezTo>
                  <a:cubicBezTo>
                    <a:pt x="358" y="309"/>
                    <a:pt x="362" y="304"/>
                    <a:pt x="362" y="298"/>
                  </a:cubicBezTo>
                  <a:cubicBezTo>
                    <a:pt x="362" y="213"/>
                    <a:pt x="362" y="213"/>
                    <a:pt x="362" y="213"/>
                  </a:cubicBezTo>
                  <a:cubicBezTo>
                    <a:pt x="362" y="207"/>
                    <a:pt x="358" y="202"/>
                    <a:pt x="352" y="202"/>
                  </a:cubicBezTo>
                  <a:close/>
                  <a:moveTo>
                    <a:pt x="288" y="202"/>
                  </a:moveTo>
                  <a:cubicBezTo>
                    <a:pt x="282" y="202"/>
                    <a:pt x="277" y="207"/>
                    <a:pt x="277" y="213"/>
                  </a:cubicBezTo>
                  <a:cubicBezTo>
                    <a:pt x="277" y="298"/>
                    <a:pt x="277" y="298"/>
                    <a:pt x="277" y="298"/>
                  </a:cubicBezTo>
                  <a:cubicBezTo>
                    <a:pt x="277" y="304"/>
                    <a:pt x="282" y="309"/>
                    <a:pt x="288" y="309"/>
                  </a:cubicBezTo>
                  <a:cubicBezTo>
                    <a:pt x="294" y="309"/>
                    <a:pt x="298" y="304"/>
                    <a:pt x="298" y="298"/>
                  </a:cubicBezTo>
                  <a:cubicBezTo>
                    <a:pt x="298" y="213"/>
                    <a:pt x="298" y="213"/>
                    <a:pt x="298" y="213"/>
                  </a:cubicBezTo>
                  <a:cubicBezTo>
                    <a:pt x="298" y="207"/>
                    <a:pt x="294" y="202"/>
                    <a:pt x="288" y="202"/>
                  </a:cubicBezTo>
                  <a:close/>
                  <a:moveTo>
                    <a:pt x="224" y="202"/>
                  </a:moveTo>
                  <a:cubicBezTo>
                    <a:pt x="218" y="202"/>
                    <a:pt x="213" y="207"/>
                    <a:pt x="213" y="213"/>
                  </a:cubicBezTo>
                  <a:cubicBezTo>
                    <a:pt x="213" y="298"/>
                    <a:pt x="213" y="298"/>
                    <a:pt x="213" y="298"/>
                  </a:cubicBezTo>
                  <a:cubicBezTo>
                    <a:pt x="213" y="304"/>
                    <a:pt x="218" y="309"/>
                    <a:pt x="224" y="309"/>
                  </a:cubicBezTo>
                  <a:cubicBezTo>
                    <a:pt x="230" y="309"/>
                    <a:pt x="234" y="304"/>
                    <a:pt x="234" y="298"/>
                  </a:cubicBezTo>
                  <a:cubicBezTo>
                    <a:pt x="234" y="213"/>
                    <a:pt x="234" y="213"/>
                    <a:pt x="234" y="213"/>
                  </a:cubicBezTo>
                  <a:cubicBezTo>
                    <a:pt x="234" y="207"/>
                    <a:pt x="230" y="202"/>
                    <a:pt x="224" y="202"/>
                  </a:cubicBezTo>
                  <a:close/>
                  <a:moveTo>
                    <a:pt x="160" y="202"/>
                  </a:moveTo>
                  <a:cubicBezTo>
                    <a:pt x="154" y="202"/>
                    <a:pt x="149" y="207"/>
                    <a:pt x="149" y="213"/>
                  </a:cubicBezTo>
                  <a:cubicBezTo>
                    <a:pt x="149" y="298"/>
                    <a:pt x="149" y="298"/>
                    <a:pt x="149" y="298"/>
                  </a:cubicBezTo>
                  <a:cubicBezTo>
                    <a:pt x="149" y="304"/>
                    <a:pt x="154" y="309"/>
                    <a:pt x="160" y="309"/>
                  </a:cubicBezTo>
                  <a:cubicBezTo>
                    <a:pt x="166" y="309"/>
                    <a:pt x="170" y="304"/>
                    <a:pt x="170" y="298"/>
                  </a:cubicBezTo>
                  <a:cubicBezTo>
                    <a:pt x="170" y="213"/>
                    <a:pt x="170" y="213"/>
                    <a:pt x="170" y="213"/>
                  </a:cubicBezTo>
                  <a:cubicBezTo>
                    <a:pt x="170" y="207"/>
                    <a:pt x="166" y="202"/>
                    <a:pt x="160" y="202"/>
                  </a:cubicBezTo>
                  <a:close/>
                  <a:moveTo>
                    <a:pt x="393" y="379"/>
                  </a:moveTo>
                  <a:cubicBezTo>
                    <a:pt x="372" y="336"/>
                    <a:pt x="372" y="336"/>
                    <a:pt x="372" y="336"/>
                  </a:cubicBezTo>
                  <a:cubicBezTo>
                    <a:pt x="370" y="333"/>
                    <a:pt x="366" y="330"/>
                    <a:pt x="362" y="330"/>
                  </a:cubicBezTo>
                  <a:cubicBezTo>
                    <a:pt x="149" y="330"/>
                    <a:pt x="149" y="330"/>
                    <a:pt x="149" y="330"/>
                  </a:cubicBezTo>
                  <a:cubicBezTo>
                    <a:pt x="145" y="330"/>
                    <a:pt x="141" y="333"/>
                    <a:pt x="139" y="336"/>
                  </a:cubicBezTo>
                  <a:cubicBezTo>
                    <a:pt x="118" y="379"/>
                    <a:pt x="118" y="379"/>
                    <a:pt x="118" y="379"/>
                  </a:cubicBezTo>
                  <a:cubicBezTo>
                    <a:pt x="116" y="382"/>
                    <a:pt x="117" y="386"/>
                    <a:pt x="119" y="389"/>
                  </a:cubicBezTo>
                  <a:cubicBezTo>
                    <a:pt x="121" y="392"/>
                    <a:pt x="124" y="394"/>
                    <a:pt x="128" y="394"/>
                  </a:cubicBezTo>
                  <a:cubicBezTo>
                    <a:pt x="384" y="394"/>
                    <a:pt x="384" y="394"/>
                    <a:pt x="384" y="394"/>
                  </a:cubicBezTo>
                  <a:cubicBezTo>
                    <a:pt x="387" y="394"/>
                    <a:pt x="391" y="392"/>
                    <a:pt x="393" y="389"/>
                  </a:cubicBezTo>
                  <a:cubicBezTo>
                    <a:pt x="395" y="386"/>
                    <a:pt x="395" y="382"/>
                    <a:pt x="393" y="37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5" name="Freeform 533"/>
            <p:cNvSpPr>
              <a:spLocks noEditPoints="1"/>
            </p:cNvSpPr>
            <p:nvPr/>
          </p:nvSpPr>
          <p:spPr bwMode="auto">
            <a:xfrm>
              <a:off x="3061" y="1953"/>
              <a:ext cx="340" cy="340"/>
            </a:xfrm>
            <a:custGeom>
              <a:avLst/>
              <a:gdLst>
                <a:gd name="T0" fmla="*/ 356 w 512"/>
                <a:gd name="T1" fmla="*/ 352 h 512"/>
                <a:gd name="T2" fmla="*/ 366 w 512"/>
                <a:gd name="T3" fmla="*/ 373 h 512"/>
                <a:gd name="T4" fmla="*/ 145 w 512"/>
                <a:gd name="T5" fmla="*/ 373 h 512"/>
                <a:gd name="T6" fmla="*/ 156 w 512"/>
                <a:gd name="T7" fmla="*/ 352 h 512"/>
                <a:gd name="T8" fmla="*/ 356 w 512"/>
                <a:gd name="T9" fmla="*/ 352 h 512"/>
                <a:gd name="T10" fmla="*/ 256 w 512"/>
                <a:gd name="T11" fmla="*/ 118 h 512"/>
                <a:gd name="T12" fmla="*/ 180 w 512"/>
                <a:gd name="T13" fmla="*/ 160 h 512"/>
                <a:gd name="T14" fmla="*/ 331 w 512"/>
                <a:gd name="T15" fmla="*/ 160 h 512"/>
                <a:gd name="T16" fmla="*/ 256 w 512"/>
                <a:gd name="T17" fmla="*/ 118 h 512"/>
                <a:gd name="T18" fmla="*/ 512 w 512"/>
                <a:gd name="T19" fmla="*/ 256 h 512"/>
                <a:gd name="T20" fmla="*/ 256 w 512"/>
                <a:gd name="T21" fmla="*/ 512 h 512"/>
                <a:gd name="T22" fmla="*/ 0 w 512"/>
                <a:gd name="T23" fmla="*/ 256 h 512"/>
                <a:gd name="T24" fmla="*/ 256 w 512"/>
                <a:gd name="T25" fmla="*/ 0 h 512"/>
                <a:gd name="T26" fmla="*/ 512 w 512"/>
                <a:gd name="T27" fmla="*/ 256 h 512"/>
                <a:gd name="T28" fmla="*/ 128 w 512"/>
                <a:gd name="T29" fmla="*/ 173 h 512"/>
                <a:gd name="T30" fmla="*/ 138 w 512"/>
                <a:gd name="T31" fmla="*/ 181 h 512"/>
                <a:gd name="T32" fmla="*/ 373 w 512"/>
                <a:gd name="T33" fmla="*/ 181 h 512"/>
                <a:gd name="T34" fmla="*/ 383 w 512"/>
                <a:gd name="T35" fmla="*/ 173 h 512"/>
                <a:gd name="T36" fmla="*/ 378 w 512"/>
                <a:gd name="T37" fmla="*/ 161 h 512"/>
                <a:gd name="T38" fmla="*/ 261 w 512"/>
                <a:gd name="T39" fmla="*/ 97 h 512"/>
                <a:gd name="T40" fmla="*/ 251 w 512"/>
                <a:gd name="T41" fmla="*/ 97 h 512"/>
                <a:gd name="T42" fmla="*/ 133 w 512"/>
                <a:gd name="T43" fmla="*/ 161 h 512"/>
                <a:gd name="T44" fmla="*/ 128 w 512"/>
                <a:gd name="T45" fmla="*/ 173 h 512"/>
                <a:gd name="T46" fmla="*/ 352 w 512"/>
                <a:gd name="T47" fmla="*/ 202 h 512"/>
                <a:gd name="T48" fmla="*/ 341 w 512"/>
                <a:gd name="T49" fmla="*/ 213 h 512"/>
                <a:gd name="T50" fmla="*/ 341 w 512"/>
                <a:gd name="T51" fmla="*/ 298 h 512"/>
                <a:gd name="T52" fmla="*/ 352 w 512"/>
                <a:gd name="T53" fmla="*/ 309 h 512"/>
                <a:gd name="T54" fmla="*/ 362 w 512"/>
                <a:gd name="T55" fmla="*/ 298 h 512"/>
                <a:gd name="T56" fmla="*/ 362 w 512"/>
                <a:gd name="T57" fmla="*/ 213 h 512"/>
                <a:gd name="T58" fmla="*/ 352 w 512"/>
                <a:gd name="T59" fmla="*/ 202 h 512"/>
                <a:gd name="T60" fmla="*/ 288 w 512"/>
                <a:gd name="T61" fmla="*/ 202 h 512"/>
                <a:gd name="T62" fmla="*/ 277 w 512"/>
                <a:gd name="T63" fmla="*/ 213 h 512"/>
                <a:gd name="T64" fmla="*/ 277 w 512"/>
                <a:gd name="T65" fmla="*/ 298 h 512"/>
                <a:gd name="T66" fmla="*/ 288 w 512"/>
                <a:gd name="T67" fmla="*/ 309 h 512"/>
                <a:gd name="T68" fmla="*/ 298 w 512"/>
                <a:gd name="T69" fmla="*/ 298 h 512"/>
                <a:gd name="T70" fmla="*/ 298 w 512"/>
                <a:gd name="T71" fmla="*/ 213 h 512"/>
                <a:gd name="T72" fmla="*/ 288 w 512"/>
                <a:gd name="T73" fmla="*/ 202 h 512"/>
                <a:gd name="T74" fmla="*/ 224 w 512"/>
                <a:gd name="T75" fmla="*/ 202 h 512"/>
                <a:gd name="T76" fmla="*/ 213 w 512"/>
                <a:gd name="T77" fmla="*/ 213 h 512"/>
                <a:gd name="T78" fmla="*/ 213 w 512"/>
                <a:gd name="T79" fmla="*/ 298 h 512"/>
                <a:gd name="T80" fmla="*/ 224 w 512"/>
                <a:gd name="T81" fmla="*/ 309 h 512"/>
                <a:gd name="T82" fmla="*/ 234 w 512"/>
                <a:gd name="T83" fmla="*/ 298 h 512"/>
                <a:gd name="T84" fmla="*/ 234 w 512"/>
                <a:gd name="T85" fmla="*/ 213 h 512"/>
                <a:gd name="T86" fmla="*/ 224 w 512"/>
                <a:gd name="T87" fmla="*/ 202 h 512"/>
                <a:gd name="T88" fmla="*/ 160 w 512"/>
                <a:gd name="T89" fmla="*/ 202 h 512"/>
                <a:gd name="T90" fmla="*/ 149 w 512"/>
                <a:gd name="T91" fmla="*/ 213 h 512"/>
                <a:gd name="T92" fmla="*/ 149 w 512"/>
                <a:gd name="T93" fmla="*/ 298 h 512"/>
                <a:gd name="T94" fmla="*/ 160 w 512"/>
                <a:gd name="T95" fmla="*/ 309 h 512"/>
                <a:gd name="T96" fmla="*/ 170 w 512"/>
                <a:gd name="T97" fmla="*/ 298 h 512"/>
                <a:gd name="T98" fmla="*/ 170 w 512"/>
                <a:gd name="T99" fmla="*/ 213 h 512"/>
                <a:gd name="T100" fmla="*/ 160 w 512"/>
                <a:gd name="T101" fmla="*/ 202 h 512"/>
                <a:gd name="T102" fmla="*/ 393 w 512"/>
                <a:gd name="T103" fmla="*/ 379 h 512"/>
                <a:gd name="T104" fmla="*/ 372 w 512"/>
                <a:gd name="T105" fmla="*/ 336 h 512"/>
                <a:gd name="T106" fmla="*/ 362 w 512"/>
                <a:gd name="T107" fmla="*/ 330 h 512"/>
                <a:gd name="T108" fmla="*/ 149 w 512"/>
                <a:gd name="T109" fmla="*/ 330 h 512"/>
                <a:gd name="T110" fmla="*/ 139 w 512"/>
                <a:gd name="T111" fmla="*/ 336 h 512"/>
                <a:gd name="T112" fmla="*/ 118 w 512"/>
                <a:gd name="T113" fmla="*/ 379 h 512"/>
                <a:gd name="T114" fmla="*/ 119 w 512"/>
                <a:gd name="T115" fmla="*/ 389 h 512"/>
                <a:gd name="T116" fmla="*/ 128 w 512"/>
                <a:gd name="T117" fmla="*/ 394 h 512"/>
                <a:gd name="T118" fmla="*/ 384 w 512"/>
                <a:gd name="T119" fmla="*/ 394 h 512"/>
                <a:gd name="T120" fmla="*/ 393 w 512"/>
                <a:gd name="T121" fmla="*/ 389 h 512"/>
                <a:gd name="T122" fmla="*/ 393 w 512"/>
                <a:gd name="T123" fmla="*/ 379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2" h="512">
                  <a:moveTo>
                    <a:pt x="356" y="352"/>
                  </a:moveTo>
                  <a:cubicBezTo>
                    <a:pt x="366" y="373"/>
                    <a:pt x="366" y="373"/>
                    <a:pt x="366" y="373"/>
                  </a:cubicBezTo>
                  <a:cubicBezTo>
                    <a:pt x="145" y="373"/>
                    <a:pt x="145" y="373"/>
                    <a:pt x="145" y="373"/>
                  </a:cubicBezTo>
                  <a:cubicBezTo>
                    <a:pt x="156" y="352"/>
                    <a:pt x="156" y="352"/>
                    <a:pt x="156" y="352"/>
                  </a:cubicBezTo>
                  <a:lnTo>
                    <a:pt x="356" y="352"/>
                  </a:lnTo>
                  <a:close/>
                  <a:moveTo>
                    <a:pt x="256" y="118"/>
                  </a:moveTo>
                  <a:cubicBezTo>
                    <a:pt x="180" y="160"/>
                    <a:pt x="180" y="160"/>
                    <a:pt x="180" y="160"/>
                  </a:cubicBezTo>
                  <a:cubicBezTo>
                    <a:pt x="331" y="160"/>
                    <a:pt x="331" y="160"/>
                    <a:pt x="331" y="160"/>
                  </a:cubicBezTo>
                  <a:lnTo>
                    <a:pt x="256" y="118"/>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128" y="173"/>
                  </a:moveTo>
                  <a:cubicBezTo>
                    <a:pt x="129" y="178"/>
                    <a:pt x="133" y="181"/>
                    <a:pt x="138" y="181"/>
                  </a:cubicBezTo>
                  <a:cubicBezTo>
                    <a:pt x="373" y="181"/>
                    <a:pt x="373" y="181"/>
                    <a:pt x="373" y="181"/>
                  </a:cubicBezTo>
                  <a:cubicBezTo>
                    <a:pt x="378" y="181"/>
                    <a:pt x="382" y="178"/>
                    <a:pt x="383" y="173"/>
                  </a:cubicBezTo>
                  <a:cubicBezTo>
                    <a:pt x="385" y="168"/>
                    <a:pt x="382" y="163"/>
                    <a:pt x="378" y="161"/>
                  </a:cubicBezTo>
                  <a:cubicBezTo>
                    <a:pt x="261" y="97"/>
                    <a:pt x="261" y="97"/>
                    <a:pt x="261" y="97"/>
                  </a:cubicBezTo>
                  <a:cubicBezTo>
                    <a:pt x="258" y="95"/>
                    <a:pt x="254" y="95"/>
                    <a:pt x="251" y="97"/>
                  </a:cubicBezTo>
                  <a:cubicBezTo>
                    <a:pt x="133" y="161"/>
                    <a:pt x="133" y="161"/>
                    <a:pt x="133" y="161"/>
                  </a:cubicBezTo>
                  <a:cubicBezTo>
                    <a:pt x="129" y="163"/>
                    <a:pt x="127" y="168"/>
                    <a:pt x="128" y="173"/>
                  </a:cubicBezTo>
                  <a:close/>
                  <a:moveTo>
                    <a:pt x="352" y="202"/>
                  </a:moveTo>
                  <a:cubicBezTo>
                    <a:pt x="346" y="202"/>
                    <a:pt x="341" y="207"/>
                    <a:pt x="341" y="213"/>
                  </a:cubicBezTo>
                  <a:cubicBezTo>
                    <a:pt x="341" y="298"/>
                    <a:pt x="341" y="298"/>
                    <a:pt x="341" y="298"/>
                  </a:cubicBezTo>
                  <a:cubicBezTo>
                    <a:pt x="341" y="304"/>
                    <a:pt x="346" y="309"/>
                    <a:pt x="352" y="309"/>
                  </a:cubicBezTo>
                  <a:cubicBezTo>
                    <a:pt x="358" y="309"/>
                    <a:pt x="362" y="304"/>
                    <a:pt x="362" y="298"/>
                  </a:cubicBezTo>
                  <a:cubicBezTo>
                    <a:pt x="362" y="213"/>
                    <a:pt x="362" y="213"/>
                    <a:pt x="362" y="213"/>
                  </a:cubicBezTo>
                  <a:cubicBezTo>
                    <a:pt x="362" y="207"/>
                    <a:pt x="358" y="202"/>
                    <a:pt x="352" y="202"/>
                  </a:cubicBezTo>
                  <a:close/>
                  <a:moveTo>
                    <a:pt x="288" y="202"/>
                  </a:moveTo>
                  <a:cubicBezTo>
                    <a:pt x="282" y="202"/>
                    <a:pt x="277" y="207"/>
                    <a:pt x="277" y="213"/>
                  </a:cubicBezTo>
                  <a:cubicBezTo>
                    <a:pt x="277" y="298"/>
                    <a:pt x="277" y="298"/>
                    <a:pt x="277" y="298"/>
                  </a:cubicBezTo>
                  <a:cubicBezTo>
                    <a:pt x="277" y="304"/>
                    <a:pt x="282" y="309"/>
                    <a:pt x="288" y="309"/>
                  </a:cubicBezTo>
                  <a:cubicBezTo>
                    <a:pt x="294" y="309"/>
                    <a:pt x="298" y="304"/>
                    <a:pt x="298" y="298"/>
                  </a:cubicBezTo>
                  <a:cubicBezTo>
                    <a:pt x="298" y="213"/>
                    <a:pt x="298" y="213"/>
                    <a:pt x="298" y="213"/>
                  </a:cubicBezTo>
                  <a:cubicBezTo>
                    <a:pt x="298" y="207"/>
                    <a:pt x="294" y="202"/>
                    <a:pt x="288" y="202"/>
                  </a:cubicBezTo>
                  <a:close/>
                  <a:moveTo>
                    <a:pt x="224" y="202"/>
                  </a:moveTo>
                  <a:cubicBezTo>
                    <a:pt x="218" y="202"/>
                    <a:pt x="213" y="207"/>
                    <a:pt x="213" y="213"/>
                  </a:cubicBezTo>
                  <a:cubicBezTo>
                    <a:pt x="213" y="298"/>
                    <a:pt x="213" y="298"/>
                    <a:pt x="213" y="298"/>
                  </a:cubicBezTo>
                  <a:cubicBezTo>
                    <a:pt x="213" y="304"/>
                    <a:pt x="218" y="309"/>
                    <a:pt x="224" y="309"/>
                  </a:cubicBezTo>
                  <a:cubicBezTo>
                    <a:pt x="230" y="309"/>
                    <a:pt x="234" y="304"/>
                    <a:pt x="234" y="298"/>
                  </a:cubicBezTo>
                  <a:cubicBezTo>
                    <a:pt x="234" y="213"/>
                    <a:pt x="234" y="213"/>
                    <a:pt x="234" y="213"/>
                  </a:cubicBezTo>
                  <a:cubicBezTo>
                    <a:pt x="234" y="207"/>
                    <a:pt x="230" y="202"/>
                    <a:pt x="224" y="202"/>
                  </a:cubicBezTo>
                  <a:close/>
                  <a:moveTo>
                    <a:pt x="160" y="202"/>
                  </a:moveTo>
                  <a:cubicBezTo>
                    <a:pt x="154" y="202"/>
                    <a:pt x="149" y="207"/>
                    <a:pt x="149" y="213"/>
                  </a:cubicBezTo>
                  <a:cubicBezTo>
                    <a:pt x="149" y="298"/>
                    <a:pt x="149" y="298"/>
                    <a:pt x="149" y="298"/>
                  </a:cubicBezTo>
                  <a:cubicBezTo>
                    <a:pt x="149" y="304"/>
                    <a:pt x="154" y="309"/>
                    <a:pt x="160" y="309"/>
                  </a:cubicBezTo>
                  <a:cubicBezTo>
                    <a:pt x="166" y="309"/>
                    <a:pt x="170" y="304"/>
                    <a:pt x="170" y="298"/>
                  </a:cubicBezTo>
                  <a:cubicBezTo>
                    <a:pt x="170" y="213"/>
                    <a:pt x="170" y="213"/>
                    <a:pt x="170" y="213"/>
                  </a:cubicBezTo>
                  <a:cubicBezTo>
                    <a:pt x="170" y="207"/>
                    <a:pt x="166" y="202"/>
                    <a:pt x="160" y="202"/>
                  </a:cubicBezTo>
                  <a:close/>
                  <a:moveTo>
                    <a:pt x="393" y="379"/>
                  </a:moveTo>
                  <a:cubicBezTo>
                    <a:pt x="372" y="336"/>
                    <a:pt x="372" y="336"/>
                    <a:pt x="372" y="336"/>
                  </a:cubicBezTo>
                  <a:cubicBezTo>
                    <a:pt x="370" y="333"/>
                    <a:pt x="366" y="330"/>
                    <a:pt x="362" y="330"/>
                  </a:cubicBezTo>
                  <a:cubicBezTo>
                    <a:pt x="149" y="330"/>
                    <a:pt x="149" y="330"/>
                    <a:pt x="149" y="330"/>
                  </a:cubicBezTo>
                  <a:cubicBezTo>
                    <a:pt x="145" y="330"/>
                    <a:pt x="141" y="333"/>
                    <a:pt x="139" y="336"/>
                  </a:cubicBezTo>
                  <a:cubicBezTo>
                    <a:pt x="118" y="379"/>
                    <a:pt x="118" y="379"/>
                    <a:pt x="118" y="379"/>
                  </a:cubicBezTo>
                  <a:cubicBezTo>
                    <a:pt x="116" y="382"/>
                    <a:pt x="117" y="386"/>
                    <a:pt x="119" y="389"/>
                  </a:cubicBezTo>
                  <a:cubicBezTo>
                    <a:pt x="121" y="392"/>
                    <a:pt x="124" y="394"/>
                    <a:pt x="128" y="394"/>
                  </a:cubicBezTo>
                  <a:cubicBezTo>
                    <a:pt x="384" y="394"/>
                    <a:pt x="384" y="394"/>
                    <a:pt x="384" y="394"/>
                  </a:cubicBezTo>
                  <a:cubicBezTo>
                    <a:pt x="387" y="394"/>
                    <a:pt x="391" y="392"/>
                    <a:pt x="393" y="389"/>
                  </a:cubicBezTo>
                  <a:cubicBezTo>
                    <a:pt x="395" y="386"/>
                    <a:pt x="395" y="382"/>
                    <a:pt x="393" y="37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63949935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4613" y="281389"/>
            <a:ext cx="8412480" cy="469492"/>
          </a:xfrm>
        </p:spPr>
        <p:txBody>
          <a:bodyPr/>
          <a:lstStyle/>
          <a:p>
            <a:r>
              <a:rPr lang="en-US" dirty="0" smtClean="0"/>
              <a:t>CHAMPS </a:t>
            </a:r>
            <a:r>
              <a:rPr lang="en-US" dirty="0"/>
              <a:t>surveillance </a:t>
            </a:r>
            <a:r>
              <a:rPr lang="en-US" dirty="0" smtClean="0"/>
              <a:t>activities are ongoing in seven countries</a:t>
            </a:r>
            <a:endParaRPr lang="en-US" dirty="0"/>
          </a:p>
        </p:txBody>
      </p:sp>
      <p:grpSp>
        <p:nvGrpSpPr>
          <p:cNvPr id="5" name="Group 4"/>
          <p:cNvGrpSpPr/>
          <p:nvPr/>
        </p:nvGrpSpPr>
        <p:grpSpPr>
          <a:xfrm>
            <a:off x="148557" y="1276856"/>
            <a:ext cx="5349593" cy="5081495"/>
            <a:chOff x="984349" y="1206331"/>
            <a:chExt cx="4663260" cy="4571386"/>
          </a:xfrm>
        </p:grpSpPr>
        <p:grpSp>
          <p:nvGrpSpPr>
            <p:cNvPr id="6" name="Group 5"/>
            <p:cNvGrpSpPr/>
            <p:nvPr/>
          </p:nvGrpSpPr>
          <p:grpSpPr>
            <a:xfrm>
              <a:off x="984349" y="1206331"/>
              <a:ext cx="4663260" cy="4571386"/>
              <a:chOff x="3310212" y="4815990"/>
              <a:chExt cx="2345552" cy="2299342"/>
            </a:xfrm>
            <a:solidFill>
              <a:srgbClr val="C0C0C0"/>
            </a:solidFill>
          </p:grpSpPr>
          <p:sp>
            <p:nvSpPr>
              <p:cNvPr id="14" name="Freeform 441"/>
              <p:cNvSpPr>
                <a:spLocks/>
              </p:cNvSpPr>
              <p:nvPr>
                <p:custDataLst>
                  <p:tags r:id="rId1"/>
                </p:custDataLst>
              </p:nvPr>
            </p:nvSpPr>
            <p:spPr bwMode="gray">
              <a:xfrm>
                <a:off x="4242060" y="5695748"/>
                <a:ext cx="240769" cy="197554"/>
              </a:xfrm>
              <a:custGeom>
                <a:avLst/>
                <a:gdLst>
                  <a:gd name="connsiteX0" fmla="*/ 1285 w 10000"/>
                  <a:gd name="connsiteY0" fmla="*/ 1897 h 10000"/>
                  <a:gd name="connsiteX1" fmla="*/ 1285 w 10000"/>
                  <a:gd name="connsiteY1" fmla="*/ 2412 h 10000"/>
                  <a:gd name="connsiteX2" fmla="*/ 1285 w 10000"/>
                  <a:gd name="connsiteY2" fmla="*/ 2894 h 10000"/>
                  <a:gd name="connsiteX3" fmla="*/ 1285 w 10000"/>
                  <a:gd name="connsiteY3" fmla="*/ 3376 h 10000"/>
                  <a:gd name="connsiteX4" fmla="*/ 1285 w 10000"/>
                  <a:gd name="connsiteY4" fmla="*/ 3826 h 10000"/>
                  <a:gd name="connsiteX5" fmla="*/ 643 w 10000"/>
                  <a:gd name="connsiteY5" fmla="*/ 3923 h 10000"/>
                  <a:gd name="connsiteX6" fmla="*/ 522 w 10000"/>
                  <a:gd name="connsiteY6" fmla="*/ 4180 h 10000"/>
                  <a:gd name="connsiteX7" fmla="*/ 241 w 10000"/>
                  <a:gd name="connsiteY7" fmla="*/ 4502 h 10000"/>
                  <a:gd name="connsiteX8" fmla="*/ 241 w 10000"/>
                  <a:gd name="connsiteY8" fmla="*/ 4759 h 10000"/>
                  <a:gd name="connsiteX9" fmla="*/ 120 w 10000"/>
                  <a:gd name="connsiteY9" fmla="*/ 4823 h 10000"/>
                  <a:gd name="connsiteX10" fmla="*/ 120 w 10000"/>
                  <a:gd name="connsiteY10" fmla="*/ 5048 h 10000"/>
                  <a:gd name="connsiteX11" fmla="*/ 0 w 10000"/>
                  <a:gd name="connsiteY11" fmla="*/ 5241 h 10000"/>
                  <a:gd name="connsiteX12" fmla="*/ 0 w 10000"/>
                  <a:gd name="connsiteY12" fmla="*/ 5402 h 10000"/>
                  <a:gd name="connsiteX13" fmla="*/ 241 w 10000"/>
                  <a:gd name="connsiteY13" fmla="*/ 5370 h 10000"/>
                  <a:gd name="connsiteX14" fmla="*/ 281 w 10000"/>
                  <a:gd name="connsiteY14" fmla="*/ 5659 h 10000"/>
                  <a:gd name="connsiteX15" fmla="*/ 602 w 10000"/>
                  <a:gd name="connsiteY15" fmla="*/ 6174 h 10000"/>
                  <a:gd name="connsiteX16" fmla="*/ 602 w 10000"/>
                  <a:gd name="connsiteY16" fmla="*/ 6206 h 10000"/>
                  <a:gd name="connsiteX17" fmla="*/ 482 w 10000"/>
                  <a:gd name="connsiteY17" fmla="*/ 6238 h 10000"/>
                  <a:gd name="connsiteX18" fmla="*/ 1228 w 10000"/>
                  <a:gd name="connsiteY18" fmla="*/ 7161 h 10000"/>
                  <a:gd name="connsiteX19" fmla="*/ 1004 w 10000"/>
                  <a:gd name="connsiteY19" fmla="*/ 6913 h 10000"/>
                  <a:gd name="connsiteX20" fmla="*/ 964 w 10000"/>
                  <a:gd name="connsiteY20" fmla="*/ 7363 h 10000"/>
                  <a:gd name="connsiteX21" fmla="*/ 1044 w 10000"/>
                  <a:gd name="connsiteY21" fmla="*/ 7428 h 10000"/>
                  <a:gd name="connsiteX22" fmla="*/ 1365 w 10000"/>
                  <a:gd name="connsiteY22" fmla="*/ 7460 h 10000"/>
                  <a:gd name="connsiteX23" fmla="*/ 1406 w 10000"/>
                  <a:gd name="connsiteY23" fmla="*/ 7588 h 10000"/>
                  <a:gd name="connsiteX24" fmla="*/ 1767 w 10000"/>
                  <a:gd name="connsiteY24" fmla="*/ 7621 h 10000"/>
                  <a:gd name="connsiteX25" fmla="*/ 1968 w 10000"/>
                  <a:gd name="connsiteY25" fmla="*/ 7749 h 10000"/>
                  <a:gd name="connsiteX26" fmla="*/ 2008 w 10000"/>
                  <a:gd name="connsiteY26" fmla="*/ 7974 h 10000"/>
                  <a:gd name="connsiteX27" fmla="*/ 2651 w 10000"/>
                  <a:gd name="connsiteY27" fmla="*/ 8360 h 10000"/>
                  <a:gd name="connsiteX28" fmla="*/ 2811 w 10000"/>
                  <a:gd name="connsiteY28" fmla="*/ 8746 h 10000"/>
                  <a:gd name="connsiteX29" fmla="*/ 3253 w 10000"/>
                  <a:gd name="connsiteY29" fmla="*/ 8939 h 10000"/>
                  <a:gd name="connsiteX30" fmla="*/ 3414 w 10000"/>
                  <a:gd name="connsiteY30" fmla="*/ 9196 h 10000"/>
                  <a:gd name="connsiteX31" fmla="*/ 3735 w 10000"/>
                  <a:gd name="connsiteY31" fmla="*/ 9518 h 10000"/>
                  <a:gd name="connsiteX32" fmla="*/ 3976 w 10000"/>
                  <a:gd name="connsiteY32" fmla="*/ 9614 h 10000"/>
                  <a:gd name="connsiteX33" fmla="*/ 4137 w 10000"/>
                  <a:gd name="connsiteY33" fmla="*/ 9518 h 10000"/>
                  <a:gd name="connsiteX34" fmla="*/ 4538 w 10000"/>
                  <a:gd name="connsiteY34" fmla="*/ 9550 h 10000"/>
                  <a:gd name="connsiteX35" fmla="*/ 4699 w 10000"/>
                  <a:gd name="connsiteY35" fmla="*/ 9486 h 10000"/>
                  <a:gd name="connsiteX36" fmla="*/ 5422 w 10000"/>
                  <a:gd name="connsiteY36" fmla="*/ 9968 h 10000"/>
                  <a:gd name="connsiteX37" fmla="*/ 5462 w 10000"/>
                  <a:gd name="connsiteY37" fmla="*/ 9968 h 10000"/>
                  <a:gd name="connsiteX38" fmla="*/ 5542 w 10000"/>
                  <a:gd name="connsiteY38" fmla="*/ 9904 h 10000"/>
                  <a:gd name="connsiteX39" fmla="*/ 6064 w 10000"/>
                  <a:gd name="connsiteY39" fmla="*/ 9904 h 10000"/>
                  <a:gd name="connsiteX40" fmla="*/ 6145 w 10000"/>
                  <a:gd name="connsiteY40" fmla="*/ 10000 h 10000"/>
                  <a:gd name="connsiteX41" fmla="*/ 6586 w 10000"/>
                  <a:gd name="connsiteY41" fmla="*/ 9871 h 10000"/>
                  <a:gd name="connsiteX42" fmla="*/ 6988 w 10000"/>
                  <a:gd name="connsiteY42" fmla="*/ 9871 h 10000"/>
                  <a:gd name="connsiteX43" fmla="*/ 7269 w 10000"/>
                  <a:gd name="connsiteY43" fmla="*/ 9743 h 10000"/>
                  <a:gd name="connsiteX44" fmla="*/ 7590 w 10000"/>
                  <a:gd name="connsiteY44" fmla="*/ 9486 h 10000"/>
                  <a:gd name="connsiteX45" fmla="*/ 8434 w 10000"/>
                  <a:gd name="connsiteY45" fmla="*/ 9486 h 10000"/>
                  <a:gd name="connsiteX46" fmla="*/ 8434 w 10000"/>
                  <a:gd name="connsiteY46" fmla="*/ 9132 h 10000"/>
                  <a:gd name="connsiteX47" fmla="*/ 7992 w 10000"/>
                  <a:gd name="connsiteY47" fmla="*/ 8971 h 10000"/>
                  <a:gd name="connsiteX48" fmla="*/ 7751 w 10000"/>
                  <a:gd name="connsiteY48" fmla="*/ 8457 h 10000"/>
                  <a:gd name="connsiteX49" fmla="*/ 7430 w 10000"/>
                  <a:gd name="connsiteY49" fmla="*/ 8264 h 10000"/>
                  <a:gd name="connsiteX50" fmla="*/ 7229 w 10000"/>
                  <a:gd name="connsiteY50" fmla="*/ 8006 h 10000"/>
                  <a:gd name="connsiteX51" fmla="*/ 6707 w 10000"/>
                  <a:gd name="connsiteY51" fmla="*/ 7814 h 10000"/>
                  <a:gd name="connsiteX52" fmla="*/ 6827 w 10000"/>
                  <a:gd name="connsiteY52" fmla="*/ 7749 h 10000"/>
                  <a:gd name="connsiteX53" fmla="*/ 6827 w 10000"/>
                  <a:gd name="connsiteY53" fmla="*/ 7588 h 10000"/>
                  <a:gd name="connsiteX54" fmla="*/ 7189 w 10000"/>
                  <a:gd name="connsiteY54" fmla="*/ 7588 h 10000"/>
                  <a:gd name="connsiteX55" fmla="*/ 7390 w 10000"/>
                  <a:gd name="connsiteY55" fmla="*/ 7460 h 10000"/>
                  <a:gd name="connsiteX56" fmla="*/ 7430 w 10000"/>
                  <a:gd name="connsiteY56" fmla="*/ 6527 h 10000"/>
                  <a:gd name="connsiteX57" fmla="*/ 7470 w 10000"/>
                  <a:gd name="connsiteY57" fmla="*/ 6559 h 10000"/>
                  <a:gd name="connsiteX58" fmla="*/ 7590 w 10000"/>
                  <a:gd name="connsiteY58" fmla="*/ 6367 h 10000"/>
                  <a:gd name="connsiteX59" fmla="*/ 7831 w 10000"/>
                  <a:gd name="connsiteY59" fmla="*/ 6270 h 10000"/>
                  <a:gd name="connsiteX60" fmla="*/ 7952 w 10000"/>
                  <a:gd name="connsiteY60" fmla="*/ 5916 h 10000"/>
                  <a:gd name="connsiteX61" fmla="*/ 8313 w 10000"/>
                  <a:gd name="connsiteY61" fmla="*/ 5498 h 10000"/>
                  <a:gd name="connsiteX62" fmla="*/ 8594 w 10000"/>
                  <a:gd name="connsiteY62" fmla="*/ 5305 h 10000"/>
                  <a:gd name="connsiteX63" fmla="*/ 8795 w 10000"/>
                  <a:gd name="connsiteY63" fmla="*/ 4759 h 10000"/>
                  <a:gd name="connsiteX64" fmla="*/ 8795 w 10000"/>
                  <a:gd name="connsiteY64" fmla="*/ 4630 h 10000"/>
                  <a:gd name="connsiteX65" fmla="*/ 8755 w 10000"/>
                  <a:gd name="connsiteY65" fmla="*/ 4309 h 10000"/>
                  <a:gd name="connsiteX66" fmla="*/ 9157 w 10000"/>
                  <a:gd name="connsiteY66" fmla="*/ 3151 h 10000"/>
                  <a:gd name="connsiteX67" fmla="*/ 9277 w 10000"/>
                  <a:gd name="connsiteY67" fmla="*/ 3151 h 10000"/>
                  <a:gd name="connsiteX68" fmla="*/ 9438 w 10000"/>
                  <a:gd name="connsiteY68" fmla="*/ 3055 h 10000"/>
                  <a:gd name="connsiteX69" fmla="*/ 9920 w 10000"/>
                  <a:gd name="connsiteY69" fmla="*/ 2894 h 10000"/>
                  <a:gd name="connsiteX70" fmla="*/ 10000 w 10000"/>
                  <a:gd name="connsiteY70" fmla="*/ 2637 h 10000"/>
                  <a:gd name="connsiteX71" fmla="*/ 9960 w 10000"/>
                  <a:gd name="connsiteY71" fmla="*/ 2572 h 10000"/>
                  <a:gd name="connsiteX72" fmla="*/ 9799 w 10000"/>
                  <a:gd name="connsiteY72" fmla="*/ 2572 h 10000"/>
                  <a:gd name="connsiteX73" fmla="*/ 9679 w 10000"/>
                  <a:gd name="connsiteY73" fmla="*/ 2412 h 10000"/>
                  <a:gd name="connsiteX74" fmla="*/ 9438 w 10000"/>
                  <a:gd name="connsiteY74" fmla="*/ 2347 h 10000"/>
                  <a:gd name="connsiteX75" fmla="*/ 9317 w 10000"/>
                  <a:gd name="connsiteY75" fmla="*/ 2219 h 10000"/>
                  <a:gd name="connsiteX76" fmla="*/ 9237 w 10000"/>
                  <a:gd name="connsiteY76" fmla="*/ 1736 h 10000"/>
                  <a:gd name="connsiteX77" fmla="*/ 9237 w 10000"/>
                  <a:gd name="connsiteY77" fmla="*/ 1061 h 10000"/>
                  <a:gd name="connsiteX78" fmla="*/ 9036 w 10000"/>
                  <a:gd name="connsiteY78" fmla="*/ 836 h 10000"/>
                  <a:gd name="connsiteX79" fmla="*/ 8996 w 10000"/>
                  <a:gd name="connsiteY79" fmla="*/ 611 h 10000"/>
                  <a:gd name="connsiteX80" fmla="*/ 8675 w 10000"/>
                  <a:gd name="connsiteY80" fmla="*/ 289 h 10000"/>
                  <a:gd name="connsiteX81" fmla="*/ 8394 w 10000"/>
                  <a:gd name="connsiteY81" fmla="*/ 161 h 10000"/>
                  <a:gd name="connsiteX82" fmla="*/ 8233 w 10000"/>
                  <a:gd name="connsiteY82" fmla="*/ 0 h 10000"/>
                  <a:gd name="connsiteX83" fmla="*/ 7992 w 10000"/>
                  <a:gd name="connsiteY83" fmla="*/ 161 h 10000"/>
                  <a:gd name="connsiteX84" fmla="*/ 7831 w 10000"/>
                  <a:gd name="connsiteY84" fmla="*/ 129 h 10000"/>
                  <a:gd name="connsiteX85" fmla="*/ 7711 w 10000"/>
                  <a:gd name="connsiteY85" fmla="*/ 418 h 10000"/>
                  <a:gd name="connsiteX86" fmla="*/ 7390 w 10000"/>
                  <a:gd name="connsiteY86" fmla="*/ 482 h 10000"/>
                  <a:gd name="connsiteX87" fmla="*/ 7309 w 10000"/>
                  <a:gd name="connsiteY87" fmla="*/ 707 h 10000"/>
                  <a:gd name="connsiteX88" fmla="*/ 7028 w 10000"/>
                  <a:gd name="connsiteY88" fmla="*/ 707 h 10000"/>
                  <a:gd name="connsiteX89" fmla="*/ 6787 w 10000"/>
                  <a:gd name="connsiteY89" fmla="*/ 611 h 10000"/>
                  <a:gd name="connsiteX90" fmla="*/ 6265 w 10000"/>
                  <a:gd name="connsiteY90" fmla="*/ 611 h 10000"/>
                  <a:gd name="connsiteX91" fmla="*/ 5743 w 10000"/>
                  <a:gd name="connsiteY91" fmla="*/ 611 h 10000"/>
                  <a:gd name="connsiteX92" fmla="*/ 5783 w 10000"/>
                  <a:gd name="connsiteY92" fmla="*/ 482 h 10000"/>
                  <a:gd name="connsiteX93" fmla="*/ 5703 w 10000"/>
                  <a:gd name="connsiteY93" fmla="*/ 482 h 10000"/>
                  <a:gd name="connsiteX94" fmla="*/ 5663 w 10000"/>
                  <a:gd name="connsiteY94" fmla="*/ 611 h 10000"/>
                  <a:gd name="connsiteX95" fmla="*/ 5181 w 10000"/>
                  <a:gd name="connsiteY95" fmla="*/ 611 h 10000"/>
                  <a:gd name="connsiteX96" fmla="*/ 4699 w 10000"/>
                  <a:gd name="connsiteY96" fmla="*/ 611 h 10000"/>
                  <a:gd name="connsiteX97" fmla="*/ 4217 w 10000"/>
                  <a:gd name="connsiteY97" fmla="*/ 611 h 10000"/>
                  <a:gd name="connsiteX98" fmla="*/ 3735 w 10000"/>
                  <a:gd name="connsiteY98" fmla="*/ 611 h 10000"/>
                  <a:gd name="connsiteX99" fmla="*/ 3293 w 10000"/>
                  <a:gd name="connsiteY99" fmla="*/ 611 h 10000"/>
                  <a:gd name="connsiteX100" fmla="*/ 2811 w 10000"/>
                  <a:gd name="connsiteY100" fmla="*/ 611 h 10000"/>
                  <a:gd name="connsiteX101" fmla="*/ 2369 w 10000"/>
                  <a:gd name="connsiteY101" fmla="*/ 611 h 10000"/>
                  <a:gd name="connsiteX102" fmla="*/ 1888 w 10000"/>
                  <a:gd name="connsiteY102" fmla="*/ 611 h 10000"/>
                  <a:gd name="connsiteX103" fmla="*/ 1888 w 10000"/>
                  <a:gd name="connsiteY103" fmla="*/ 1061 h 10000"/>
                  <a:gd name="connsiteX104" fmla="*/ 1888 w 10000"/>
                  <a:gd name="connsiteY104" fmla="*/ 1640 h 10000"/>
                  <a:gd name="connsiteX105" fmla="*/ 1285 w 10000"/>
                  <a:gd name="connsiteY105" fmla="*/ 1640 h 10000"/>
                  <a:gd name="connsiteX106" fmla="*/ 1285 w 10000"/>
                  <a:gd name="connsiteY106" fmla="*/ 1897 h 10000"/>
                  <a:gd name="connsiteX0" fmla="*/ 1285 w 10000"/>
                  <a:gd name="connsiteY0" fmla="*/ 1897 h 10000"/>
                  <a:gd name="connsiteX1" fmla="*/ 1285 w 10000"/>
                  <a:gd name="connsiteY1" fmla="*/ 2412 h 10000"/>
                  <a:gd name="connsiteX2" fmla="*/ 1285 w 10000"/>
                  <a:gd name="connsiteY2" fmla="*/ 2894 h 10000"/>
                  <a:gd name="connsiteX3" fmla="*/ 1285 w 10000"/>
                  <a:gd name="connsiteY3" fmla="*/ 3376 h 10000"/>
                  <a:gd name="connsiteX4" fmla="*/ 1285 w 10000"/>
                  <a:gd name="connsiteY4" fmla="*/ 3826 h 10000"/>
                  <a:gd name="connsiteX5" fmla="*/ 643 w 10000"/>
                  <a:gd name="connsiteY5" fmla="*/ 3923 h 10000"/>
                  <a:gd name="connsiteX6" fmla="*/ 522 w 10000"/>
                  <a:gd name="connsiteY6" fmla="*/ 4180 h 10000"/>
                  <a:gd name="connsiteX7" fmla="*/ 241 w 10000"/>
                  <a:gd name="connsiteY7" fmla="*/ 4502 h 10000"/>
                  <a:gd name="connsiteX8" fmla="*/ 241 w 10000"/>
                  <a:gd name="connsiteY8" fmla="*/ 4759 h 10000"/>
                  <a:gd name="connsiteX9" fmla="*/ 120 w 10000"/>
                  <a:gd name="connsiteY9" fmla="*/ 4823 h 10000"/>
                  <a:gd name="connsiteX10" fmla="*/ 120 w 10000"/>
                  <a:gd name="connsiteY10" fmla="*/ 5048 h 10000"/>
                  <a:gd name="connsiteX11" fmla="*/ 0 w 10000"/>
                  <a:gd name="connsiteY11" fmla="*/ 5241 h 10000"/>
                  <a:gd name="connsiteX12" fmla="*/ 0 w 10000"/>
                  <a:gd name="connsiteY12" fmla="*/ 5402 h 10000"/>
                  <a:gd name="connsiteX13" fmla="*/ 241 w 10000"/>
                  <a:gd name="connsiteY13" fmla="*/ 5370 h 10000"/>
                  <a:gd name="connsiteX14" fmla="*/ 281 w 10000"/>
                  <a:gd name="connsiteY14" fmla="*/ 5659 h 10000"/>
                  <a:gd name="connsiteX15" fmla="*/ 602 w 10000"/>
                  <a:gd name="connsiteY15" fmla="*/ 6174 h 10000"/>
                  <a:gd name="connsiteX16" fmla="*/ 602 w 10000"/>
                  <a:gd name="connsiteY16" fmla="*/ 6206 h 10000"/>
                  <a:gd name="connsiteX17" fmla="*/ 1356 w 10000"/>
                  <a:gd name="connsiteY17" fmla="*/ 7004 h 10000"/>
                  <a:gd name="connsiteX18" fmla="*/ 1228 w 10000"/>
                  <a:gd name="connsiteY18" fmla="*/ 7161 h 10000"/>
                  <a:gd name="connsiteX19" fmla="*/ 1004 w 10000"/>
                  <a:gd name="connsiteY19" fmla="*/ 6913 h 10000"/>
                  <a:gd name="connsiteX20" fmla="*/ 964 w 10000"/>
                  <a:gd name="connsiteY20" fmla="*/ 7363 h 10000"/>
                  <a:gd name="connsiteX21" fmla="*/ 1044 w 10000"/>
                  <a:gd name="connsiteY21" fmla="*/ 7428 h 10000"/>
                  <a:gd name="connsiteX22" fmla="*/ 1365 w 10000"/>
                  <a:gd name="connsiteY22" fmla="*/ 7460 h 10000"/>
                  <a:gd name="connsiteX23" fmla="*/ 1406 w 10000"/>
                  <a:gd name="connsiteY23" fmla="*/ 7588 h 10000"/>
                  <a:gd name="connsiteX24" fmla="*/ 1767 w 10000"/>
                  <a:gd name="connsiteY24" fmla="*/ 7621 h 10000"/>
                  <a:gd name="connsiteX25" fmla="*/ 1968 w 10000"/>
                  <a:gd name="connsiteY25" fmla="*/ 7749 h 10000"/>
                  <a:gd name="connsiteX26" fmla="*/ 2008 w 10000"/>
                  <a:gd name="connsiteY26" fmla="*/ 7974 h 10000"/>
                  <a:gd name="connsiteX27" fmla="*/ 2651 w 10000"/>
                  <a:gd name="connsiteY27" fmla="*/ 8360 h 10000"/>
                  <a:gd name="connsiteX28" fmla="*/ 2811 w 10000"/>
                  <a:gd name="connsiteY28" fmla="*/ 8746 h 10000"/>
                  <a:gd name="connsiteX29" fmla="*/ 3253 w 10000"/>
                  <a:gd name="connsiteY29" fmla="*/ 8939 h 10000"/>
                  <a:gd name="connsiteX30" fmla="*/ 3414 w 10000"/>
                  <a:gd name="connsiteY30" fmla="*/ 9196 h 10000"/>
                  <a:gd name="connsiteX31" fmla="*/ 3735 w 10000"/>
                  <a:gd name="connsiteY31" fmla="*/ 9518 h 10000"/>
                  <a:gd name="connsiteX32" fmla="*/ 3976 w 10000"/>
                  <a:gd name="connsiteY32" fmla="*/ 9614 h 10000"/>
                  <a:gd name="connsiteX33" fmla="*/ 4137 w 10000"/>
                  <a:gd name="connsiteY33" fmla="*/ 9518 h 10000"/>
                  <a:gd name="connsiteX34" fmla="*/ 4538 w 10000"/>
                  <a:gd name="connsiteY34" fmla="*/ 9550 h 10000"/>
                  <a:gd name="connsiteX35" fmla="*/ 4699 w 10000"/>
                  <a:gd name="connsiteY35" fmla="*/ 9486 h 10000"/>
                  <a:gd name="connsiteX36" fmla="*/ 5422 w 10000"/>
                  <a:gd name="connsiteY36" fmla="*/ 9968 h 10000"/>
                  <a:gd name="connsiteX37" fmla="*/ 5462 w 10000"/>
                  <a:gd name="connsiteY37" fmla="*/ 9968 h 10000"/>
                  <a:gd name="connsiteX38" fmla="*/ 5542 w 10000"/>
                  <a:gd name="connsiteY38" fmla="*/ 9904 h 10000"/>
                  <a:gd name="connsiteX39" fmla="*/ 6064 w 10000"/>
                  <a:gd name="connsiteY39" fmla="*/ 9904 h 10000"/>
                  <a:gd name="connsiteX40" fmla="*/ 6145 w 10000"/>
                  <a:gd name="connsiteY40" fmla="*/ 10000 h 10000"/>
                  <a:gd name="connsiteX41" fmla="*/ 6586 w 10000"/>
                  <a:gd name="connsiteY41" fmla="*/ 9871 h 10000"/>
                  <a:gd name="connsiteX42" fmla="*/ 6988 w 10000"/>
                  <a:gd name="connsiteY42" fmla="*/ 9871 h 10000"/>
                  <a:gd name="connsiteX43" fmla="*/ 7269 w 10000"/>
                  <a:gd name="connsiteY43" fmla="*/ 9743 h 10000"/>
                  <a:gd name="connsiteX44" fmla="*/ 7590 w 10000"/>
                  <a:gd name="connsiteY44" fmla="*/ 9486 h 10000"/>
                  <a:gd name="connsiteX45" fmla="*/ 8434 w 10000"/>
                  <a:gd name="connsiteY45" fmla="*/ 9486 h 10000"/>
                  <a:gd name="connsiteX46" fmla="*/ 8434 w 10000"/>
                  <a:gd name="connsiteY46" fmla="*/ 9132 h 10000"/>
                  <a:gd name="connsiteX47" fmla="*/ 7992 w 10000"/>
                  <a:gd name="connsiteY47" fmla="*/ 8971 h 10000"/>
                  <a:gd name="connsiteX48" fmla="*/ 7751 w 10000"/>
                  <a:gd name="connsiteY48" fmla="*/ 8457 h 10000"/>
                  <a:gd name="connsiteX49" fmla="*/ 7430 w 10000"/>
                  <a:gd name="connsiteY49" fmla="*/ 8264 h 10000"/>
                  <a:gd name="connsiteX50" fmla="*/ 7229 w 10000"/>
                  <a:gd name="connsiteY50" fmla="*/ 8006 h 10000"/>
                  <a:gd name="connsiteX51" fmla="*/ 6707 w 10000"/>
                  <a:gd name="connsiteY51" fmla="*/ 7814 h 10000"/>
                  <a:gd name="connsiteX52" fmla="*/ 6827 w 10000"/>
                  <a:gd name="connsiteY52" fmla="*/ 7749 h 10000"/>
                  <a:gd name="connsiteX53" fmla="*/ 6827 w 10000"/>
                  <a:gd name="connsiteY53" fmla="*/ 7588 h 10000"/>
                  <a:gd name="connsiteX54" fmla="*/ 7189 w 10000"/>
                  <a:gd name="connsiteY54" fmla="*/ 7588 h 10000"/>
                  <a:gd name="connsiteX55" fmla="*/ 7390 w 10000"/>
                  <a:gd name="connsiteY55" fmla="*/ 7460 h 10000"/>
                  <a:gd name="connsiteX56" fmla="*/ 7430 w 10000"/>
                  <a:gd name="connsiteY56" fmla="*/ 6527 h 10000"/>
                  <a:gd name="connsiteX57" fmla="*/ 7470 w 10000"/>
                  <a:gd name="connsiteY57" fmla="*/ 6559 h 10000"/>
                  <a:gd name="connsiteX58" fmla="*/ 7590 w 10000"/>
                  <a:gd name="connsiteY58" fmla="*/ 6367 h 10000"/>
                  <a:gd name="connsiteX59" fmla="*/ 7831 w 10000"/>
                  <a:gd name="connsiteY59" fmla="*/ 6270 h 10000"/>
                  <a:gd name="connsiteX60" fmla="*/ 7952 w 10000"/>
                  <a:gd name="connsiteY60" fmla="*/ 5916 h 10000"/>
                  <a:gd name="connsiteX61" fmla="*/ 8313 w 10000"/>
                  <a:gd name="connsiteY61" fmla="*/ 5498 h 10000"/>
                  <a:gd name="connsiteX62" fmla="*/ 8594 w 10000"/>
                  <a:gd name="connsiteY62" fmla="*/ 5305 h 10000"/>
                  <a:gd name="connsiteX63" fmla="*/ 8795 w 10000"/>
                  <a:gd name="connsiteY63" fmla="*/ 4759 h 10000"/>
                  <a:gd name="connsiteX64" fmla="*/ 8795 w 10000"/>
                  <a:gd name="connsiteY64" fmla="*/ 4630 h 10000"/>
                  <a:gd name="connsiteX65" fmla="*/ 8755 w 10000"/>
                  <a:gd name="connsiteY65" fmla="*/ 4309 h 10000"/>
                  <a:gd name="connsiteX66" fmla="*/ 9157 w 10000"/>
                  <a:gd name="connsiteY66" fmla="*/ 3151 h 10000"/>
                  <a:gd name="connsiteX67" fmla="*/ 9277 w 10000"/>
                  <a:gd name="connsiteY67" fmla="*/ 3151 h 10000"/>
                  <a:gd name="connsiteX68" fmla="*/ 9438 w 10000"/>
                  <a:gd name="connsiteY68" fmla="*/ 3055 h 10000"/>
                  <a:gd name="connsiteX69" fmla="*/ 9920 w 10000"/>
                  <a:gd name="connsiteY69" fmla="*/ 2894 h 10000"/>
                  <a:gd name="connsiteX70" fmla="*/ 10000 w 10000"/>
                  <a:gd name="connsiteY70" fmla="*/ 2637 h 10000"/>
                  <a:gd name="connsiteX71" fmla="*/ 9960 w 10000"/>
                  <a:gd name="connsiteY71" fmla="*/ 2572 h 10000"/>
                  <a:gd name="connsiteX72" fmla="*/ 9799 w 10000"/>
                  <a:gd name="connsiteY72" fmla="*/ 2572 h 10000"/>
                  <a:gd name="connsiteX73" fmla="*/ 9679 w 10000"/>
                  <a:gd name="connsiteY73" fmla="*/ 2412 h 10000"/>
                  <a:gd name="connsiteX74" fmla="*/ 9438 w 10000"/>
                  <a:gd name="connsiteY74" fmla="*/ 2347 h 10000"/>
                  <a:gd name="connsiteX75" fmla="*/ 9317 w 10000"/>
                  <a:gd name="connsiteY75" fmla="*/ 2219 h 10000"/>
                  <a:gd name="connsiteX76" fmla="*/ 9237 w 10000"/>
                  <a:gd name="connsiteY76" fmla="*/ 1736 h 10000"/>
                  <a:gd name="connsiteX77" fmla="*/ 9237 w 10000"/>
                  <a:gd name="connsiteY77" fmla="*/ 1061 h 10000"/>
                  <a:gd name="connsiteX78" fmla="*/ 9036 w 10000"/>
                  <a:gd name="connsiteY78" fmla="*/ 836 h 10000"/>
                  <a:gd name="connsiteX79" fmla="*/ 8996 w 10000"/>
                  <a:gd name="connsiteY79" fmla="*/ 611 h 10000"/>
                  <a:gd name="connsiteX80" fmla="*/ 8675 w 10000"/>
                  <a:gd name="connsiteY80" fmla="*/ 289 h 10000"/>
                  <a:gd name="connsiteX81" fmla="*/ 8394 w 10000"/>
                  <a:gd name="connsiteY81" fmla="*/ 161 h 10000"/>
                  <a:gd name="connsiteX82" fmla="*/ 8233 w 10000"/>
                  <a:gd name="connsiteY82" fmla="*/ 0 h 10000"/>
                  <a:gd name="connsiteX83" fmla="*/ 7992 w 10000"/>
                  <a:gd name="connsiteY83" fmla="*/ 161 h 10000"/>
                  <a:gd name="connsiteX84" fmla="*/ 7831 w 10000"/>
                  <a:gd name="connsiteY84" fmla="*/ 129 h 10000"/>
                  <a:gd name="connsiteX85" fmla="*/ 7711 w 10000"/>
                  <a:gd name="connsiteY85" fmla="*/ 418 h 10000"/>
                  <a:gd name="connsiteX86" fmla="*/ 7390 w 10000"/>
                  <a:gd name="connsiteY86" fmla="*/ 482 h 10000"/>
                  <a:gd name="connsiteX87" fmla="*/ 7309 w 10000"/>
                  <a:gd name="connsiteY87" fmla="*/ 707 h 10000"/>
                  <a:gd name="connsiteX88" fmla="*/ 7028 w 10000"/>
                  <a:gd name="connsiteY88" fmla="*/ 707 h 10000"/>
                  <a:gd name="connsiteX89" fmla="*/ 6787 w 10000"/>
                  <a:gd name="connsiteY89" fmla="*/ 611 h 10000"/>
                  <a:gd name="connsiteX90" fmla="*/ 6265 w 10000"/>
                  <a:gd name="connsiteY90" fmla="*/ 611 h 10000"/>
                  <a:gd name="connsiteX91" fmla="*/ 5743 w 10000"/>
                  <a:gd name="connsiteY91" fmla="*/ 611 h 10000"/>
                  <a:gd name="connsiteX92" fmla="*/ 5783 w 10000"/>
                  <a:gd name="connsiteY92" fmla="*/ 482 h 10000"/>
                  <a:gd name="connsiteX93" fmla="*/ 5703 w 10000"/>
                  <a:gd name="connsiteY93" fmla="*/ 482 h 10000"/>
                  <a:gd name="connsiteX94" fmla="*/ 5663 w 10000"/>
                  <a:gd name="connsiteY94" fmla="*/ 611 h 10000"/>
                  <a:gd name="connsiteX95" fmla="*/ 5181 w 10000"/>
                  <a:gd name="connsiteY95" fmla="*/ 611 h 10000"/>
                  <a:gd name="connsiteX96" fmla="*/ 4699 w 10000"/>
                  <a:gd name="connsiteY96" fmla="*/ 611 h 10000"/>
                  <a:gd name="connsiteX97" fmla="*/ 4217 w 10000"/>
                  <a:gd name="connsiteY97" fmla="*/ 611 h 10000"/>
                  <a:gd name="connsiteX98" fmla="*/ 3735 w 10000"/>
                  <a:gd name="connsiteY98" fmla="*/ 611 h 10000"/>
                  <a:gd name="connsiteX99" fmla="*/ 3293 w 10000"/>
                  <a:gd name="connsiteY99" fmla="*/ 611 h 10000"/>
                  <a:gd name="connsiteX100" fmla="*/ 2811 w 10000"/>
                  <a:gd name="connsiteY100" fmla="*/ 611 h 10000"/>
                  <a:gd name="connsiteX101" fmla="*/ 2369 w 10000"/>
                  <a:gd name="connsiteY101" fmla="*/ 611 h 10000"/>
                  <a:gd name="connsiteX102" fmla="*/ 1888 w 10000"/>
                  <a:gd name="connsiteY102" fmla="*/ 611 h 10000"/>
                  <a:gd name="connsiteX103" fmla="*/ 1888 w 10000"/>
                  <a:gd name="connsiteY103" fmla="*/ 1061 h 10000"/>
                  <a:gd name="connsiteX104" fmla="*/ 1888 w 10000"/>
                  <a:gd name="connsiteY104" fmla="*/ 1640 h 10000"/>
                  <a:gd name="connsiteX105" fmla="*/ 1285 w 10000"/>
                  <a:gd name="connsiteY105" fmla="*/ 1640 h 10000"/>
                  <a:gd name="connsiteX106" fmla="*/ 1285 w 10000"/>
                  <a:gd name="connsiteY106" fmla="*/ 1897 h 10000"/>
                  <a:gd name="connsiteX0" fmla="*/ 1285 w 10000"/>
                  <a:gd name="connsiteY0" fmla="*/ 1897 h 10000"/>
                  <a:gd name="connsiteX1" fmla="*/ 1285 w 10000"/>
                  <a:gd name="connsiteY1" fmla="*/ 2412 h 10000"/>
                  <a:gd name="connsiteX2" fmla="*/ 1285 w 10000"/>
                  <a:gd name="connsiteY2" fmla="*/ 2894 h 10000"/>
                  <a:gd name="connsiteX3" fmla="*/ 1285 w 10000"/>
                  <a:gd name="connsiteY3" fmla="*/ 3376 h 10000"/>
                  <a:gd name="connsiteX4" fmla="*/ 1285 w 10000"/>
                  <a:gd name="connsiteY4" fmla="*/ 3826 h 10000"/>
                  <a:gd name="connsiteX5" fmla="*/ 643 w 10000"/>
                  <a:gd name="connsiteY5" fmla="*/ 3923 h 10000"/>
                  <a:gd name="connsiteX6" fmla="*/ 522 w 10000"/>
                  <a:gd name="connsiteY6" fmla="*/ 4180 h 10000"/>
                  <a:gd name="connsiteX7" fmla="*/ 241 w 10000"/>
                  <a:gd name="connsiteY7" fmla="*/ 4502 h 10000"/>
                  <a:gd name="connsiteX8" fmla="*/ 241 w 10000"/>
                  <a:gd name="connsiteY8" fmla="*/ 4759 h 10000"/>
                  <a:gd name="connsiteX9" fmla="*/ 120 w 10000"/>
                  <a:gd name="connsiteY9" fmla="*/ 4823 h 10000"/>
                  <a:gd name="connsiteX10" fmla="*/ 120 w 10000"/>
                  <a:gd name="connsiteY10" fmla="*/ 5048 h 10000"/>
                  <a:gd name="connsiteX11" fmla="*/ 0 w 10000"/>
                  <a:gd name="connsiteY11" fmla="*/ 5241 h 10000"/>
                  <a:gd name="connsiteX12" fmla="*/ 0 w 10000"/>
                  <a:gd name="connsiteY12" fmla="*/ 5402 h 10000"/>
                  <a:gd name="connsiteX13" fmla="*/ 241 w 10000"/>
                  <a:gd name="connsiteY13" fmla="*/ 5370 h 10000"/>
                  <a:gd name="connsiteX14" fmla="*/ 281 w 10000"/>
                  <a:gd name="connsiteY14" fmla="*/ 5659 h 10000"/>
                  <a:gd name="connsiteX15" fmla="*/ 602 w 10000"/>
                  <a:gd name="connsiteY15" fmla="*/ 6174 h 10000"/>
                  <a:gd name="connsiteX16" fmla="*/ 1592 w 10000"/>
                  <a:gd name="connsiteY16" fmla="*/ 7011 h 10000"/>
                  <a:gd name="connsiteX17" fmla="*/ 1356 w 10000"/>
                  <a:gd name="connsiteY17" fmla="*/ 7004 h 10000"/>
                  <a:gd name="connsiteX18" fmla="*/ 1228 w 10000"/>
                  <a:gd name="connsiteY18" fmla="*/ 7161 h 10000"/>
                  <a:gd name="connsiteX19" fmla="*/ 1004 w 10000"/>
                  <a:gd name="connsiteY19" fmla="*/ 6913 h 10000"/>
                  <a:gd name="connsiteX20" fmla="*/ 964 w 10000"/>
                  <a:gd name="connsiteY20" fmla="*/ 7363 h 10000"/>
                  <a:gd name="connsiteX21" fmla="*/ 1044 w 10000"/>
                  <a:gd name="connsiteY21" fmla="*/ 7428 h 10000"/>
                  <a:gd name="connsiteX22" fmla="*/ 1365 w 10000"/>
                  <a:gd name="connsiteY22" fmla="*/ 7460 h 10000"/>
                  <a:gd name="connsiteX23" fmla="*/ 1406 w 10000"/>
                  <a:gd name="connsiteY23" fmla="*/ 7588 h 10000"/>
                  <a:gd name="connsiteX24" fmla="*/ 1767 w 10000"/>
                  <a:gd name="connsiteY24" fmla="*/ 7621 h 10000"/>
                  <a:gd name="connsiteX25" fmla="*/ 1968 w 10000"/>
                  <a:gd name="connsiteY25" fmla="*/ 7749 h 10000"/>
                  <a:gd name="connsiteX26" fmla="*/ 2008 w 10000"/>
                  <a:gd name="connsiteY26" fmla="*/ 7974 h 10000"/>
                  <a:gd name="connsiteX27" fmla="*/ 2651 w 10000"/>
                  <a:gd name="connsiteY27" fmla="*/ 8360 h 10000"/>
                  <a:gd name="connsiteX28" fmla="*/ 2811 w 10000"/>
                  <a:gd name="connsiteY28" fmla="*/ 8746 h 10000"/>
                  <a:gd name="connsiteX29" fmla="*/ 3253 w 10000"/>
                  <a:gd name="connsiteY29" fmla="*/ 8939 h 10000"/>
                  <a:gd name="connsiteX30" fmla="*/ 3414 w 10000"/>
                  <a:gd name="connsiteY30" fmla="*/ 9196 h 10000"/>
                  <a:gd name="connsiteX31" fmla="*/ 3735 w 10000"/>
                  <a:gd name="connsiteY31" fmla="*/ 9518 h 10000"/>
                  <a:gd name="connsiteX32" fmla="*/ 3976 w 10000"/>
                  <a:gd name="connsiteY32" fmla="*/ 9614 h 10000"/>
                  <a:gd name="connsiteX33" fmla="*/ 4137 w 10000"/>
                  <a:gd name="connsiteY33" fmla="*/ 9518 h 10000"/>
                  <a:gd name="connsiteX34" fmla="*/ 4538 w 10000"/>
                  <a:gd name="connsiteY34" fmla="*/ 9550 h 10000"/>
                  <a:gd name="connsiteX35" fmla="*/ 4699 w 10000"/>
                  <a:gd name="connsiteY35" fmla="*/ 9486 h 10000"/>
                  <a:gd name="connsiteX36" fmla="*/ 5422 w 10000"/>
                  <a:gd name="connsiteY36" fmla="*/ 9968 h 10000"/>
                  <a:gd name="connsiteX37" fmla="*/ 5462 w 10000"/>
                  <a:gd name="connsiteY37" fmla="*/ 9968 h 10000"/>
                  <a:gd name="connsiteX38" fmla="*/ 5542 w 10000"/>
                  <a:gd name="connsiteY38" fmla="*/ 9904 h 10000"/>
                  <a:gd name="connsiteX39" fmla="*/ 6064 w 10000"/>
                  <a:gd name="connsiteY39" fmla="*/ 9904 h 10000"/>
                  <a:gd name="connsiteX40" fmla="*/ 6145 w 10000"/>
                  <a:gd name="connsiteY40" fmla="*/ 10000 h 10000"/>
                  <a:gd name="connsiteX41" fmla="*/ 6586 w 10000"/>
                  <a:gd name="connsiteY41" fmla="*/ 9871 h 10000"/>
                  <a:gd name="connsiteX42" fmla="*/ 6988 w 10000"/>
                  <a:gd name="connsiteY42" fmla="*/ 9871 h 10000"/>
                  <a:gd name="connsiteX43" fmla="*/ 7269 w 10000"/>
                  <a:gd name="connsiteY43" fmla="*/ 9743 h 10000"/>
                  <a:gd name="connsiteX44" fmla="*/ 7590 w 10000"/>
                  <a:gd name="connsiteY44" fmla="*/ 9486 h 10000"/>
                  <a:gd name="connsiteX45" fmla="*/ 8434 w 10000"/>
                  <a:gd name="connsiteY45" fmla="*/ 9486 h 10000"/>
                  <a:gd name="connsiteX46" fmla="*/ 8434 w 10000"/>
                  <a:gd name="connsiteY46" fmla="*/ 9132 h 10000"/>
                  <a:gd name="connsiteX47" fmla="*/ 7992 w 10000"/>
                  <a:gd name="connsiteY47" fmla="*/ 8971 h 10000"/>
                  <a:gd name="connsiteX48" fmla="*/ 7751 w 10000"/>
                  <a:gd name="connsiteY48" fmla="*/ 8457 h 10000"/>
                  <a:gd name="connsiteX49" fmla="*/ 7430 w 10000"/>
                  <a:gd name="connsiteY49" fmla="*/ 8264 h 10000"/>
                  <a:gd name="connsiteX50" fmla="*/ 7229 w 10000"/>
                  <a:gd name="connsiteY50" fmla="*/ 8006 h 10000"/>
                  <a:gd name="connsiteX51" fmla="*/ 6707 w 10000"/>
                  <a:gd name="connsiteY51" fmla="*/ 7814 h 10000"/>
                  <a:gd name="connsiteX52" fmla="*/ 6827 w 10000"/>
                  <a:gd name="connsiteY52" fmla="*/ 7749 h 10000"/>
                  <a:gd name="connsiteX53" fmla="*/ 6827 w 10000"/>
                  <a:gd name="connsiteY53" fmla="*/ 7588 h 10000"/>
                  <a:gd name="connsiteX54" fmla="*/ 7189 w 10000"/>
                  <a:gd name="connsiteY54" fmla="*/ 7588 h 10000"/>
                  <a:gd name="connsiteX55" fmla="*/ 7390 w 10000"/>
                  <a:gd name="connsiteY55" fmla="*/ 7460 h 10000"/>
                  <a:gd name="connsiteX56" fmla="*/ 7430 w 10000"/>
                  <a:gd name="connsiteY56" fmla="*/ 6527 h 10000"/>
                  <a:gd name="connsiteX57" fmla="*/ 7470 w 10000"/>
                  <a:gd name="connsiteY57" fmla="*/ 6559 h 10000"/>
                  <a:gd name="connsiteX58" fmla="*/ 7590 w 10000"/>
                  <a:gd name="connsiteY58" fmla="*/ 6367 h 10000"/>
                  <a:gd name="connsiteX59" fmla="*/ 7831 w 10000"/>
                  <a:gd name="connsiteY59" fmla="*/ 6270 h 10000"/>
                  <a:gd name="connsiteX60" fmla="*/ 7952 w 10000"/>
                  <a:gd name="connsiteY60" fmla="*/ 5916 h 10000"/>
                  <a:gd name="connsiteX61" fmla="*/ 8313 w 10000"/>
                  <a:gd name="connsiteY61" fmla="*/ 5498 h 10000"/>
                  <a:gd name="connsiteX62" fmla="*/ 8594 w 10000"/>
                  <a:gd name="connsiteY62" fmla="*/ 5305 h 10000"/>
                  <a:gd name="connsiteX63" fmla="*/ 8795 w 10000"/>
                  <a:gd name="connsiteY63" fmla="*/ 4759 h 10000"/>
                  <a:gd name="connsiteX64" fmla="*/ 8795 w 10000"/>
                  <a:gd name="connsiteY64" fmla="*/ 4630 h 10000"/>
                  <a:gd name="connsiteX65" fmla="*/ 8755 w 10000"/>
                  <a:gd name="connsiteY65" fmla="*/ 4309 h 10000"/>
                  <a:gd name="connsiteX66" fmla="*/ 9157 w 10000"/>
                  <a:gd name="connsiteY66" fmla="*/ 3151 h 10000"/>
                  <a:gd name="connsiteX67" fmla="*/ 9277 w 10000"/>
                  <a:gd name="connsiteY67" fmla="*/ 3151 h 10000"/>
                  <a:gd name="connsiteX68" fmla="*/ 9438 w 10000"/>
                  <a:gd name="connsiteY68" fmla="*/ 3055 h 10000"/>
                  <a:gd name="connsiteX69" fmla="*/ 9920 w 10000"/>
                  <a:gd name="connsiteY69" fmla="*/ 2894 h 10000"/>
                  <a:gd name="connsiteX70" fmla="*/ 10000 w 10000"/>
                  <a:gd name="connsiteY70" fmla="*/ 2637 h 10000"/>
                  <a:gd name="connsiteX71" fmla="*/ 9960 w 10000"/>
                  <a:gd name="connsiteY71" fmla="*/ 2572 h 10000"/>
                  <a:gd name="connsiteX72" fmla="*/ 9799 w 10000"/>
                  <a:gd name="connsiteY72" fmla="*/ 2572 h 10000"/>
                  <a:gd name="connsiteX73" fmla="*/ 9679 w 10000"/>
                  <a:gd name="connsiteY73" fmla="*/ 2412 h 10000"/>
                  <a:gd name="connsiteX74" fmla="*/ 9438 w 10000"/>
                  <a:gd name="connsiteY74" fmla="*/ 2347 h 10000"/>
                  <a:gd name="connsiteX75" fmla="*/ 9317 w 10000"/>
                  <a:gd name="connsiteY75" fmla="*/ 2219 h 10000"/>
                  <a:gd name="connsiteX76" fmla="*/ 9237 w 10000"/>
                  <a:gd name="connsiteY76" fmla="*/ 1736 h 10000"/>
                  <a:gd name="connsiteX77" fmla="*/ 9237 w 10000"/>
                  <a:gd name="connsiteY77" fmla="*/ 1061 h 10000"/>
                  <a:gd name="connsiteX78" fmla="*/ 9036 w 10000"/>
                  <a:gd name="connsiteY78" fmla="*/ 836 h 10000"/>
                  <a:gd name="connsiteX79" fmla="*/ 8996 w 10000"/>
                  <a:gd name="connsiteY79" fmla="*/ 611 h 10000"/>
                  <a:gd name="connsiteX80" fmla="*/ 8675 w 10000"/>
                  <a:gd name="connsiteY80" fmla="*/ 289 h 10000"/>
                  <a:gd name="connsiteX81" fmla="*/ 8394 w 10000"/>
                  <a:gd name="connsiteY81" fmla="*/ 161 h 10000"/>
                  <a:gd name="connsiteX82" fmla="*/ 8233 w 10000"/>
                  <a:gd name="connsiteY82" fmla="*/ 0 h 10000"/>
                  <a:gd name="connsiteX83" fmla="*/ 7992 w 10000"/>
                  <a:gd name="connsiteY83" fmla="*/ 161 h 10000"/>
                  <a:gd name="connsiteX84" fmla="*/ 7831 w 10000"/>
                  <a:gd name="connsiteY84" fmla="*/ 129 h 10000"/>
                  <a:gd name="connsiteX85" fmla="*/ 7711 w 10000"/>
                  <a:gd name="connsiteY85" fmla="*/ 418 h 10000"/>
                  <a:gd name="connsiteX86" fmla="*/ 7390 w 10000"/>
                  <a:gd name="connsiteY86" fmla="*/ 482 h 10000"/>
                  <a:gd name="connsiteX87" fmla="*/ 7309 w 10000"/>
                  <a:gd name="connsiteY87" fmla="*/ 707 h 10000"/>
                  <a:gd name="connsiteX88" fmla="*/ 7028 w 10000"/>
                  <a:gd name="connsiteY88" fmla="*/ 707 h 10000"/>
                  <a:gd name="connsiteX89" fmla="*/ 6787 w 10000"/>
                  <a:gd name="connsiteY89" fmla="*/ 611 h 10000"/>
                  <a:gd name="connsiteX90" fmla="*/ 6265 w 10000"/>
                  <a:gd name="connsiteY90" fmla="*/ 611 h 10000"/>
                  <a:gd name="connsiteX91" fmla="*/ 5743 w 10000"/>
                  <a:gd name="connsiteY91" fmla="*/ 611 h 10000"/>
                  <a:gd name="connsiteX92" fmla="*/ 5783 w 10000"/>
                  <a:gd name="connsiteY92" fmla="*/ 482 h 10000"/>
                  <a:gd name="connsiteX93" fmla="*/ 5703 w 10000"/>
                  <a:gd name="connsiteY93" fmla="*/ 482 h 10000"/>
                  <a:gd name="connsiteX94" fmla="*/ 5663 w 10000"/>
                  <a:gd name="connsiteY94" fmla="*/ 611 h 10000"/>
                  <a:gd name="connsiteX95" fmla="*/ 5181 w 10000"/>
                  <a:gd name="connsiteY95" fmla="*/ 611 h 10000"/>
                  <a:gd name="connsiteX96" fmla="*/ 4699 w 10000"/>
                  <a:gd name="connsiteY96" fmla="*/ 611 h 10000"/>
                  <a:gd name="connsiteX97" fmla="*/ 4217 w 10000"/>
                  <a:gd name="connsiteY97" fmla="*/ 611 h 10000"/>
                  <a:gd name="connsiteX98" fmla="*/ 3735 w 10000"/>
                  <a:gd name="connsiteY98" fmla="*/ 611 h 10000"/>
                  <a:gd name="connsiteX99" fmla="*/ 3293 w 10000"/>
                  <a:gd name="connsiteY99" fmla="*/ 611 h 10000"/>
                  <a:gd name="connsiteX100" fmla="*/ 2811 w 10000"/>
                  <a:gd name="connsiteY100" fmla="*/ 611 h 10000"/>
                  <a:gd name="connsiteX101" fmla="*/ 2369 w 10000"/>
                  <a:gd name="connsiteY101" fmla="*/ 611 h 10000"/>
                  <a:gd name="connsiteX102" fmla="*/ 1888 w 10000"/>
                  <a:gd name="connsiteY102" fmla="*/ 611 h 10000"/>
                  <a:gd name="connsiteX103" fmla="*/ 1888 w 10000"/>
                  <a:gd name="connsiteY103" fmla="*/ 1061 h 10000"/>
                  <a:gd name="connsiteX104" fmla="*/ 1888 w 10000"/>
                  <a:gd name="connsiteY104" fmla="*/ 1640 h 10000"/>
                  <a:gd name="connsiteX105" fmla="*/ 1285 w 10000"/>
                  <a:gd name="connsiteY105" fmla="*/ 1640 h 10000"/>
                  <a:gd name="connsiteX106" fmla="*/ 1285 w 10000"/>
                  <a:gd name="connsiteY106" fmla="*/ 1897 h 10000"/>
                  <a:gd name="connsiteX0" fmla="*/ 1285 w 10000"/>
                  <a:gd name="connsiteY0" fmla="*/ 1897 h 10000"/>
                  <a:gd name="connsiteX1" fmla="*/ 1285 w 10000"/>
                  <a:gd name="connsiteY1" fmla="*/ 2412 h 10000"/>
                  <a:gd name="connsiteX2" fmla="*/ 1285 w 10000"/>
                  <a:gd name="connsiteY2" fmla="*/ 2894 h 10000"/>
                  <a:gd name="connsiteX3" fmla="*/ 1285 w 10000"/>
                  <a:gd name="connsiteY3" fmla="*/ 3376 h 10000"/>
                  <a:gd name="connsiteX4" fmla="*/ 1285 w 10000"/>
                  <a:gd name="connsiteY4" fmla="*/ 3826 h 10000"/>
                  <a:gd name="connsiteX5" fmla="*/ 643 w 10000"/>
                  <a:gd name="connsiteY5" fmla="*/ 3923 h 10000"/>
                  <a:gd name="connsiteX6" fmla="*/ 522 w 10000"/>
                  <a:gd name="connsiteY6" fmla="*/ 4180 h 10000"/>
                  <a:gd name="connsiteX7" fmla="*/ 241 w 10000"/>
                  <a:gd name="connsiteY7" fmla="*/ 4502 h 10000"/>
                  <a:gd name="connsiteX8" fmla="*/ 241 w 10000"/>
                  <a:gd name="connsiteY8" fmla="*/ 4759 h 10000"/>
                  <a:gd name="connsiteX9" fmla="*/ 120 w 10000"/>
                  <a:gd name="connsiteY9" fmla="*/ 4823 h 10000"/>
                  <a:gd name="connsiteX10" fmla="*/ 120 w 10000"/>
                  <a:gd name="connsiteY10" fmla="*/ 5048 h 10000"/>
                  <a:gd name="connsiteX11" fmla="*/ 0 w 10000"/>
                  <a:gd name="connsiteY11" fmla="*/ 5241 h 10000"/>
                  <a:gd name="connsiteX12" fmla="*/ 0 w 10000"/>
                  <a:gd name="connsiteY12" fmla="*/ 5402 h 10000"/>
                  <a:gd name="connsiteX13" fmla="*/ 241 w 10000"/>
                  <a:gd name="connsiteY13" fmla="*/ 5370 h 10000"/>
                  <a:gd name="connsiteX14" fmla="*/ 281 w 10000"/>
                  <a:gd name="connsiteY14" fmla="*/ 5659 h 10000"/>
                  <a:gd name="connsiteX15" fmla="*/ 1954 w 10000"/>
                  <a:gd name="connsiteY15" fmla="*/ 6927 h 10000"/>
                  <a:gd name="connsiteX16" fmla="*/ 1592 w 10000"/>
                  <a:gd name="connsiteY16" fmla="*/ 7011 h 10000"/>
                  <a:gd name="connsiteX17" fmla="*/ 1356 w 10000"/>
                  <a:gd name="connsiteY17" fmla="*/ 7004 h 10000"/>
                  <a:gd name="connsiteX18" fmla="*/ 1228 w 10000"/>
                  <a:gd name="connsiteY18" fmla="*/ 7161 h 10000"/>
                  <a:gd name="connsiteX19" fmla="*/ 1004 w 10000"/>
                  <a:gd name="connsiteY19" fmla="*/ 6913 h 10000"/>
                  <a:gd name="connsiteX20" fmla="*/ 964 w 10000"/>
                  <a:gd name="connsiteY20" fmla="*/ 7363 h 10000"/>
                  <a:gd name="connsiteX21" fmla="*/ 1044 w 10000"/>
                  <a:gd name="connsiteY21" fmla="*/ 7428 h 10000"/>
                  <a:gd name="connsiteX22" fmla="*/ 1365 w 10000"/>
                  <a:gd name="connsiteY22" fmla="*/ 7460 h 10000"/>
                  <a:gd name="connsiteX23" fmla="*/ 1406 w 10000"/>
                  <a:gd name="connsiteY23" fmla="*/ 7588 h 10000"/>
                  <a:gd name="connsiteX24" fmla="*/ 1767 w 10000"/>
                  <a:gd name="connsiteY24" fmla="*/ 7621 h 10000"/>
                  <a:gd name="connsiteX25" fmla="*/ 1968 w 10000"/>
                  <a:gd name="connsiteY25" fmla="*/ 7749 h 10000"/>
                  <a:gd name="connsiteX26" fmla="*/ 2008 w 10000"/>
                  <a:gd name="connsiteY26" fmla="*/ 7974 h 10000"/>
                  <a:gd name="connsiteX27" fmla="*/ 2651 w 10000"/>
                  <a:gd name="connsiteY27" fmla="*/ 8360 h 10000"/>
                  <a:gd name="connsiteX28" fmla="*/ 2811 w 10000"/>
                  <a:gd name="connsiteY28" fmla="*/ 8746 h 10000"/>
                  <a:gd name="connsiteX29" fmla="*/ 3253 w 10000"/>
                  <a:gd name="connsiteY29" fmla="*/ 8939 h 10000"/>
                  <a:gd name="connsiteX30" fmla="*/ 3414 w 10000"/>
                  <a:gd name="connsiteY30" fmla="*/ 9196 h 10000"/>
                  <a:gd name="connsiteX31" fmla="*/ 3735 w 10000"/>
                  <a:gd name="connsiteY31" fmla="*/ 9518 h 10000"/>
                  <a:gd name="connsiteX32" fmla="*/ 3976 w 10000"/>
                  <a:gd name="connsiteY32" fmla="*/ 9614 h 10000"/>
                  <a:gd name="connsiteX33" fmla="*/ 4137 w 10000"/>
                  <a:gd name="connsiteY33" fmla="*/ 9518 h 10000"/>
                  <a:gd name="connsiteX34" fmla="*/ 4538 w 10000"/>
                  <a:gd name="connsiteY34" fmla="*/ 9550 h 10000"/>
                  <a:gd name="connsiteX35" fmla="*/ 4699 w 10000"/>
                  <a:gd name="connsiteY35" fmla="*/ 9486 h 10000"/>
                  <a:gd name="connsiteX36" fmla="*/ 5422 w 10000"/>
                  <a:gd name="connsiteY36" fmla="*/ 9968 h 10000"/>
                  <a:gd name="connsiteX37" fmla="*/ 5462 w 10000"/>
                  <a:gd name="connsiteY37" fmla="*/ 9968 h 10000"/>
                  <a:gd name="connsiteX38" fmla="*/ 5542 w 10000"/>
                  <a:gd name="connsiteY38" fmla="*/ 9904 h 10000"/>
                  <a:gd name="connsiteX39" fmla="*/ 6064 w 10000"/>
                  <a:gd name="connsiteY39" fmla="*/ 9904 h 10000"/>
                  <a:gd name="connsiteX40" fmla="*/ 6145 w 10000"/>
                  <a:gd name="connsiteY40" fmla="*/ 10000 h 10000"/>
                  <a:gd name="connsiteX41" fmla="*/ 6586 w 10000"/>
                  <a:gd name="connsiteY41" fmla="*/ 9871 h 10000"/>
                  <a:gd name="connsiteX42" fmla="*/ 6988 w 10000"/>
                  <a:gd name="connsiteY42" fmla="*/ 9871 h 10000"/>
                  <a:gd name="connsiteX43" fmla="*/ 7269 w 10000"/>
                  <a:gd name="connsiteY43" fmla="*/ 9743 h 10000"/>
                  <a:gd name="connsiteX44" fmla="*/ 7590 w 10000"/>
                  <a:gd name="connsiteY44" fmla="*/ 9486 h 10000"/>
                  <a:gd name="connsiteX45" fmla="*/ 8434 w 10000"/>
                  <a:gd name="connsiteY45" fmla="*/ 9486 h 10000"/>
                  <a:gd name="connsiteX46" fmla="*/ 8434 w 10000"/>
                  <a:gd name="connsiteY46" fmla="*/ 9132 h 10000"/>
                  <a:gd name="connsiteX47" fmla="*/ 7992 w 10000"/>
                  <a:gd name="connsiteY47" fmla="*/ 8971 h 10000"/>
                  <a:gd name="connsiteX48" fmla="*/ 7751 w 10000"/>
                  <a:gd name="connsiteY48" fmla="*/ 8457 h 10000"/>
                  <a:gd name="connsiteX49" fmla="*/ 7430 w 10000"/>
                  <a:gd name="connsiteY49" fmla="*/ 8264 h 10000"/>
                  <a:gd name="connsiteX50" fmla="*/ 7229 w 10000"/>
                  <a:gd name="connsiteY50" fmla="*/ 8006 h 10000"/>
                  <a:gd name="connsiteX51" fmla="*/ 6707 w 10000"/>
                  <a:gd name="connsiteY51" fmla="*/ 7814 h 10000"/>
                  <a:gd name="connsiteX52" fmla="*/ 6827 w 10000"/>
                  <a:gd name="connsiteY52" fmla="*/ 7749 h 10000"/>
                  <a:gd name="connsiteX53" fmla="*/ 6827 w 10000"/>
                  <a:gd name="connsiteY53" fmla="*/ 7588 h 10000"/>
                  <a:gd name="connsiteX54" fmla="*/ 7189 w 10000"/>
                  <a:gd name="connsiteY54" fmla="*/ 7588 h 10000"/>
                  <a:gd name="connsiteX55" fmla="*/ 7390 w 10000"/>
                  <a:gd name="connsiteY55" fmla="*/ 7460 h 10000"/>
                  <a:gd name="connsiteX56" fmla="*/ 7430 w 10000"/>
                  <a:gd name="connsiteY56" fmla="*/ 6527 h 10000"/>
                  <a:gd name="connsiteX57" fmla="*/ 7470 w 10000"/>
                  <a:gd name="connsiteY57" fmla="*/ 6559 h 10000"/>
                  <a:gd name="connsiteX58" fmla="*/ 7590 w 10000"/>
                  <a:gd name="connsiteY58" fmla="*/ 6367 h 10000"/>
                  <a:gd name="connsiteX59" fmla="*/ 7831 w 10000"/>
                  <a:gd name="connsiteY59" fmla="*/ 6270 h 10000"/>
                  <a:gd name="connsiteX60" fmla="*/ 7952 w 10000"/>
                  <a:gd name="connsiteY60" fmla="*/ 5916 h 10000"/>
                  <a:gd name="connsiteX61" fmla="*/ 8313 w 10000"/>
                  <a:gd name="connsiteY61" fmla="*/ 5498 h 10000"/>
                  <a:gd name="connsiteX62" fmla="*/ 8594 w 10000"/>
                  <a:gd name="connsiteY62" fmla="*/ 5305 h 10000"/>
                  <a:gd name="connsiteX63" fmla="*/ 8795 w 10000"/>
                  <a:gd name="connsiteY63" fmla="*/ 4759 h 10000"/>
                  <a:gd name="connsiteX64" fmla="*/ 8795 w 10000"/>
                  <a:gd name="connsiteY64" fmla="*/ 4630 h 10000"/>
                  <a:gd name="connsiteX65" fmla="*/ 8755 w 10000"/>
                  <a:gd name="connsiteY65" fmla="*/ 4309 h 10000"/>
                  <a:gd name="connsiteX66" fmla="*/ 9157 w 10000"/>
                  <a:gd name="connsiteY66" fmla="*/ 3151 h 10000"/>
                  <a:gd name="connsiteX67" fmla="*/ 9277 w 10000"/>
                  <a:gd name="connsiteY67" fmla="*/ 3151 h 10000"/>
                  <a:gd name="connsiteX68" fmla="*/ 9438 w 10000"/>
                  <a:gd name="connsiteY68" fmla="*/ 3055 h 10000"/>
                  <a:gd name="connsiteX69" fmla="*/ 9920 w 10000"/>
                  <a:gd name="connsiteY69" fmla="*/ 2894 h 10000"/>
                  <a:gd name="connsiteX70" fmla="*/ 10000 w 10000"/>
                  <a:gd name="connsiteY70" fmla="*/ 2637 h 10000"/>
                  <a:gd name="connsiteX71" fmla="*/ 9960 w 10000"/>
                  <a:gd name="connsiteY71" fmla="*/ 2572 h 10000"/>
                  <a:gd name="connsiteX72" fmla="*/ 9799 w 10000"/>
                  <a:gd name="connsiteY72" fmla="*/ 2572 h 10000"/>
                  <a:gd name="connsiteX73" fmla="*/ 9679 w 10000"/>
                  <a:gd name="connsiteY73" fmla="*/ 2412 h 10000"/>
                  <a:gd name="connsiteX74" fmla="*/ 9438 w 10000"/>
                  <a:gd name="connsiteY74" fmla="*/ 2347 h 10000"/>
                  <a:gd name="connsiteX75" fmla="*/ 9317 w 10000"/>
                  <a:gd name="connsiteY75" fmla="*/ 2219 h 10000"/>
                  <a:gd name="connsiteX76" fmla="*/ 9237 w 10000"/>
                  <a:gd name="connsiteY76" fmla="*/ 1736 h 10000"/>
                  <a:gd name="connsiteX77" fmla="*/ 9237 w 10000"/>
                  <a:gd name="connsiteY77" fmla="*/ 1061 h 10000"/>
                  <a:gd name="connsiteX78" fmla="*/ 9036 w 10000"/>
                  <a:gd name="connsiteY78" fmla="*/ 836 h 10000"/>
                  <a:gd name="connsiteX79" fmla="*/ 8996 w 10000"/>
                  <a:gd name="connsiteY79" fmla="*/ 611 h 10000"/>
                  <a:gd name="connsiteX80" fmla="*/ 8675 w 10000"/>
                  <a:gd name="connsiteY80" fmla="*/ 289 h 10000"/>
                  <a:gd name="connsiteX81" fmla="*/ 8394 w 10000"/>
                  <a:gd name="connsiteY81" fmla="*/ 161 h 10000"/>
                  <a:gd name="connsiteX82" fmla="*/ 8233 w 10000"/>
                  <a:gd name="connsiteY82" fmla="*/ 0 h 10000"/>
                  <a:gd name="connsiteX83" fmla="*/ 7992 w 10000"/>
                  <a:gd name="connsiteY83" fmla="*/ 161 h 10000"/>
                  <a:gd name="connsiteX84" fmla="*/ 7831 w 10000"/>
                  <a:gd name="connsiteY84" fmla="*/ 129 h 10000"/>
                  <a:gd name="connsiteX85" fmla="*/ 7711 w 10000"/>
                  <a:gd name="connsiteY85" fmla="*/ 418 h 10000"/>
                  <a:gd name="connsiteX86" fmla="*/ 7390 w 10000"/>
                  <a:gd name="connsiteY86" fmla="*/ 482 h 10000"/>
                  <a:gd name="connsiteX87" fmla="*/ 7309 w 10000"/>
                  <a:gd name="connsiteY87" fmla="*/ 707 h 10000"/>
                  <a:gd name="connsiteX88" fmla="*/ 7028 w 10000"/>
                  <a:gd name="connsiteY88" fmla="*/ 707 h 10000"/>
                  <a:gd name="connsiteX89" fmla="*/ 6787 w 10000"/>
                  <a:gd name="connsiteY89" fmla="*/ 611 h 10000"/>
                  <a:gd name="connsiteX90" fmla="*/ 6265 w 10000"/>
                  <a:gd name="connsiteY90" fmla="*/ 611 h 10000"/>
                  <a:gd name="connsiteX91" fmla="*/ 5743 w 10000"/>
                  <a:gd name="connsiteY91" fmla="*/ 611 h 10000"/>
                  <a:gd name="connsiteX92" fmla="*/ 5783 w 10000"/>
                  <a:gd name="connsiteY92" fmla="*/ 482 h 10000"/>
                  <a:gd name="connsiteX93" fmla="*/ 5703 w 10000"/>
                  <a:gd name="connsiteY93" fmla="*/ 482 h 10000"/>
                  <a:gd name="connsiteX94" fmla="*/ 5663 w 10000"/>
                  <a:gd name="connsiteY94" fmla="*/ 611 h 10000"/>
                  <a:gd name="connsiteX95" fmla="*/ 5181 w 10000"/>
                  <a:gd name="connsiteY95" fmla="*/ 611 h 10000"/>
                  <a:gd name="connsiteX96" fmla="*/ 4699 w 10000"/>
                  <a:gd name="connsiteY96" fmla="*/ 611 h 10000"/>
                  <a:gd name="connsiteX97" fmla="*/ 4217 w 10000"/>
                  <a:gd name="connsiteY97" fmla="*/ 611 h 10000"/>
                  <a:gd name="connsiteX98" fmla="*/ 3735 w 10000"/>
                  <a:gd name="connsiteY98" fmla="*/ 611 h 10000"/>
                  <a:gd name="connsiteX99" fmla="*/ 3293 w 10000"/>
                  <a:gd name="connsiteY99" fmla="*/ 611 h 10000"/>
                  <a:gd name="connsiteX100" fmla="*/ 2811 w 10000"/>
                  <a:gd name="connsiteY100" fmla="*/ 611 h 10000"/>
                  <a:gd name="connsiteX101" fmla="*/ 2369 w 10000"/>
                  <a:gd name="connsiteY101" fmla="*/ 611 h 10000"/>
                  <a:gd name="connsiteX102" fmla="*/ 1888 w 10000"/>
                  <a:gd name="connsiteY102" fmla="*/ 611 h 10000"/>
                  <a:gd name="connsiteX103" fmla="*/ 1888 w 10000"/>
                  <a:gd name="connsiteY103" fmla="*/ 1061 h 10000"/>
                  <a:gd name="connsiteX104" fmla="*/ 1888 w 10000"/>
                  <a:gd name="connsiteY104" fmla="*/ 1640 h 10000"/>
                  <a:gd name="connsiteX105" fmla="*/ 1285 w 10000"/>
                  <a:gd name="connsiteY105" fmla="*/ 1640 h 10000"/>
                  <a:gd name="connsiteX106" fmla="*/ 1285 w 10000"/>
                  <a:gd name="connsiteY106" fmla="*/ 1897 h 10000"/>
                  <a:gd name="connsiteX0" fmla="*/ 1285 w 10000"/>
                  <a:gd name="connsiteY0" fmla="*/ 1897 h 10000"/>
                  <a:gd name="connsiteX1" fmla="*/ 1285 w 10000"/>
                  <a:gd name="connsiteY1" fmla="*/ 2412 h 10000"/>
                  <a:gd name="connsiteX2" fmla="*/ 1285 w 10000"/>
                  <a:gd name="connsiteY2" fmla="*/ 2894 h 10000"/>
                  <a:gd name="connsiteX3" fmla="*/ 1285 w 10000"/>
                  <a:gd name="connsiteY3" fmla="*/ 3376 h 10000"/>
                  <a:gd name="connsiteX4" fmla="*/ 1285 w 10000"/>
                  <a:gd name="connsiteY4" fmla="*/ 3826 h 10000"/>
                  <a:gd name="connsiteX5" fmla="*/ 643 w 10000"/>
                  <a:gd name="connsiteY5" fmla="*/ 3923 h 10000"/>
                  <a:gd name="connsiteX6" fmla="*/ 522 w 10000"/>
                  <a:gd name="connsiteY6" fmla="*/ 4180 h 10000"/>
                  <a:gd name="connsiteX7" fmla="*/ 241 w 10000"/>
                  <a:gd name="connsiteY7" fmla="*/ 4502 h 10000"/>
                  <a:gd name="connsiteX8" fmla="*/ 241 w 10000"/>
                  <a:gd name="connsiteY8" fmla="*/ 4759 h 10000"/>
                  <a:gd name="connsiteX9" fmla="*/ 120 w 10000"/>
                  <a:gd name="connsiteY9" fmla="*/ 4823 h 10000"/>
                  <a:gd name="connsiteX10" fmla="*/ 120 w 10000"/>
                  <a:gd name="connsiteY10" fmla="*/ 5048 h 10000"/>
                  <a:gd name="connsiteX11" fmla="*/ 0 w 10000"/>
                  <a:gd name="connsiteY11" fmla="*/ 5241 h 10000"/>
                  <a:gd name="connsiteX12" fmla="*/ 0 w 10000"/>
                  <a:gd name="connsiteY12" fmla="*/ 5402 h 10000"/>
                  <a:gd name="connsiteX13" fmla="*/ 241 w 10000"/>
                  <a:gd name="connsiteY13" fmla="*/ 5370 h 10000"/>
                  <a:gd name="connsiteX14" fmla="*/ 2046 w 10000"/>
                  <a:gd name="connsiteY14" fmla="*/ 6729 h 10000"/>
                  <a:gd name="connsiteX15" fmla="*/ 1954 w 10000"/>
                  <a:gd name="connsiteY15" fmla="*/ 6927 h 10000"/>
                  <a:gd name="connsiteX16" fmla="*/ 1592 w 10000"/>
                  <a:gd name="connsiteY16" fmla="*/ 7011 h 10000"/>
                  <a:gd name="connsiteX17" fmla="*/ 1356 w 10000"/>
                  <a:gd name="connsiteY17" fmla="*/ 7004 h 10000"/>
                  <a:gd name="connsiteX18" fmla="*/ 1228 w 10000"/>
                  <a:gd name="connsiteY18" fmla="*/ 7161 h 10000"/>
                  <a:gd name="connsiteX19" fmla="*/ 1004 w 10000"/>
                  <a:gd name="connsiteY19" fmla="*/ 6913 h 10000"/>
                  <a:gd name="connsiteX20" fmla="*/ 964 w 10000"/>
                  <a:gd name="connsiteY20" fmla="*/ 7363 h 10000"/>
                  <a:gd name="connsiteX21" fmla="*/ 1044 w 10000"/>
                  <a:gd name="connsiteY21" fmla="*/ 7428 h 10000"/>
                  <a:gd name="connsiteX22" fmla="*/ 1365 w 10000"/>
                  <a:gd name="connsiteY22" fmla="*/ 7460 h 10000"/>
                  <a:gd name="connsiteX23" fmla="*/ 1406 w 10000"/>
                  <a:gd name="connsiteY23" fmla="*/ 7588 h 10000"/>
                  <a:gd name="connsiteX24" fmla="*/ 1767 w 10000"/>
                  <a:gd name="connsiteY24" fmla="*/ 7621 h 10000"/>
                  <a:gd name="connsiteX25" fmla="*/ 1968 w 10000"/>
                  <a:gd name="connsiteY25" fmla="*/ 7749 h 10000"/>
                  <a:gd name="connsiteX26" fmla="*/ 2008 w 10000"/>
                  <a:gd name="connsiteY26" fmla="*/ 7974 h 10000"/>
                  <a:gd name="connsiteX27" fmla="*/ 2651 w 10000"/>
                  <a:gd name="connsiteY27" fmla="*/ 8360 h 10000"/>
                  <a:gd name="connsiteX28" fmla="*/ 2811 w 10000"/>
                  <a:gd name="connsiteY28" fmla="*/ 8746 h 10000"/>
                  <a:gd name="connsiteX29" fmla="*/ 3253 w 10000"/>
                  <a:gd name="connsiteY29" fmla="*/ 8939 h 10000"/>
                  <a:gd name="connsiteX30" fmla="*/ 3414 w 10000"/>
                  <a:gd name="connsiteY30" fmla="*/ 9196 h 10000"/>
                  <a:gd name="connsiteX31" fmla="*/ 3735 w 10000"/>
                  <a:gd name="connsiteY31" fmla="*/ 9518 h 10000"/>
                  <a:gd name="connsiteX32" fmla="*/ 3976 w 10000"/>
                  <a:gd name="connsiteY32" fmla="*/ 9614 h 10000"/>
                  <a:gd name="connsiteX33" fmla="*/ 4137 w 10000"/>
                  <a:gd name="connsiteY33" fmla="*/ 9518 h 10000"/>
                  <a:gd name="connsiteX34" fmla="*/ 4538 w 10000"/>
                  <a:gd name="connsiteY34" fmla="*/ 9550 h 10000"/>
                  <a:gd name="connsiteX35" fmla="*/ 4699 w 10000"/>
                  <a:gd name="connsiteY35" fmla="*/ 9486 h 10000"/>
                  <a:gd name="connsiteX36" fmla="*/ 5422 w 10000"/>
                  <a:gd name="connsiteY36" fmla="*/ 9968 h 10000"/>
                  <a:gd name="connsiteX37" fmla="*/ 5462 w 10000"/>
                  <a:gd name="connsiteY37" fmla="*/ 9968 h 10000"/>
                  <a:gd name="connsiteX38" fmla="*/ 5542 w 10000"/>
                  <a:gd name="connsiteY38" fmla="*/ 9904 h 10000"/>
                  <a:gd name="connsiteX39" fmla="*/ 6064 w 10000"/>
                  <a:gd name="connsiteY39" fmla="*/ 9904 h 10000"/>
                  <a:gd name="connsiteX40" fmla="*/ 6145 w 10000"/>
                  <a:gd name="connsiteY40" fmla="*/ 10000 h 10000"/>
                  <a:gd name="connsiteX41" fmla="*/ 6586 w 10000"/>
                  <a:gd name="connsiteY41" fmla="*/ 9871 h 10000"/>
                  <a:gd name="connsiteX42" fmla="*/ 6988 w 10000"/>
                  <a:gd name="connsiteY42" fmla="*/ 9871 h 10000"/>
                  <a:gd name="connsiteX43" fmla="*/ 7269 w 10000"/>
                  <a:gd name="connsiteY43" fmla="*/ 9743 h 10000"/>
                  <a:gd name="connsiteX44" fmla="*/ 7590 w 10000"/>
                  <a:gd name="connsiteY44" fmla="*/ 9486 h 10000"/>
                  <a:gd name="connsiteX45" fmla="*/ 8434 w 10000"/>
                  <a:gd name="connsiteY45" fmla="*/ 9486 h 10000"/>
                  <a:gd name="connsiteX46" fmla="*/ 8434 w 10000"/>
                  <a:gd name="connsiteY46" fmla="*/ 9132 h 10000"/>
                  <a:gd name="connsiteX47" fmla="*/ 7992 w 10000"/>
                  <a:gd name="connsiteY47" fmla="*/ 8971 h 10000"/>
                  <a:gd name="connsiteX48" fmla="*/ 7751 w 10000"/>
                  <a:gd name="connsiteY48" fmla="*/ 8457 h 10000"/>
                  <a:gd name="connsiteX49" fmla="*/ 7430 w 10000"/>
                  <a:gd name="connsiteY49" fmla="*/ 8264 h 10000"/>
                  <a:gd name="connsiteX50" fmla="*/ 7229 w 10000"/>
                  <a:gd name="connsiteY50" fmla="*/ 8006 h 10000"/>
                  <a:gd name="connsiteX51" fmla="*/ 6707 w 10000"/>
                  <a:gd name="connsiteY51" fmla="*/ 7814 h 10000"/>
                  <a:gd name="connsiteX52" fmla="*/ 6827 w 10000"/>
                  <a:gd name="connsiteY52" fmla="*/ 7749 h 10000"/>
                  <a:gd name="connsiteX53" fmla="*/ 6827 w 10000"/>
                  <a:gd name="connsiteY53" fmla="*/ 7588 h 10000"/>
                  <a:gd name="connsiteX54" fmla="*/ 7189 w 10000"/>
                  <a:gd name="connsiteY54" fmla="*/ 7588 h 10000"/>
                  <a:gd name="connsiteX55" fmla="*/ 7390 w 10000"/>
                  <a:gd name="connsiteY55" fmla="*/ 7460 h 10000"/>
                  <a:gd name="connsiteX56" fmla="*/ 7430 w 10000"/>
                  <a:gd name="connsiteY56" fmla="*/ 6527 h 10000"/>
                  <a:gd name="connsiteX57" fmla="*/ 7470 w 10000"/>
                  <a:gd name="connsiteY57" fmla="*/ 6559 h 10000"/>
                  <a:gd name="connsiteX58" fmla="*/ 7590 w 10000"/>
                  <a:gd name="connsiteY58" fmla="*/ 6367 h 10000"/>
                  <a:gd name="connsiteX59" fmla="*/ 7831 w 10000"/>
                  <a:gd name="connsiteY59" fmla="*/ 6270 h 10000"/>
                  <a:gd name="connsiteX60" fmla="*/ 7952 w 10000"/>
                  <a:gd name="connsiteY60" fmla="*/ 5916 h 10000"/>
                  <a:gd name="connsiteX61" fmla="*/ 8313 w 10000"/>
                  <a:gd name="connsiteY61" fmla="*/ 5498 h 10000"/>
                  <a:gd name="connsiteX62" fmla="*/ 8594 w 10000"/>
                  <a:gd name="connsiteY62" fmla="*/ 5305 h 10000"/>
                  <a:gd name="connsiteX63" fmla="*/ 8795 w 10000"/>
                  <a:gd name="connsiteY63" fmla="*/ 4759 h 10000"/>
                  <a:gd name="connsiteX64" fmla="*/ 8795 w 10000"/>
                  <a:gd name="connsiteY64" fmla="*/ 4630 h 10000"/>
                  <a:gd name="connsiteX65" fmla="*/ 8755 w 10000"/>
                  <a:gd name="connsiteY65" fmla="*/ 4309 h 10000"/>
                  <a:gd name="connsiteX66" fmla="*/ 9157 w 10000"/>
                  <a:gd name="connsiteY66" fmla="*/ 3151 h 10000"/>
                  <a:gd name="connsiteX67" fmla="*/ 9277 w 10000"/>
                  <a:gd name="connsiteY67" fmla="*/ 3151 h 10000"/>
                  <a:gd name="connsiteX68" fmla="*/ 9438 w 10000"/>
                  <a:gd name="connsiteY68" fmla="*/ 3055 h 10000"/>
                  <a:gd name="connsiteX69" fmla="*/ 9920 w 10000"/>
                  <a:gd name="connsiteY69" fmla="*/ 2894 h 10000"/>
                  <a:gd name="connsiteX70" fmla="*/ 10000 w 10000"/>
                  <a:gd name="connsiteY70" fmla="*/ 2637 h 10000"/>
                  <a:gd name="connsiteX71" fmla="*/ 9960 w 10000"/>
                  <a:gd name="connsiteY71" fmla="*/ 2572 h 10000"/>
                  <a:gd name="connsiteX72" fmla="*/ 9799 w 10000"/>
                  <a:gd name="connsiteY72" fmla="*/ 2572 h 10000"/>
                  <a:gd name="connsiteX73" fmla="*/ 9679 w 10000"/>
                  <a:gd name="connsiteY73" fmla="*/ 2412 h 10000"/>
                  <a:gd name="connsiteX74" fmla="*/ 9438 w 10000"/>
                  <a:gd name="connsiteY74" fmla="*/ 2347 h 10000"/>
                  <a:gd name="connsiteX75" fmla="*/ 9317 w 10000"/>
                  <a:gd name="connsiteY75" fmla="*/ 2219 h 10000"/>
                  <a:gd name="connsiteX76" fmla="*/ 9237 w 10000"/>
                  <a:gd name="connsiteY76" fmla="*/ 1736 h 10000"/>
                  <a:gd name="connsiteX77" fmla="*/ 9237 w 10000"/>
                  <a:gd name="connsiteY77" fmla="*/ 1061 h 10000"/>
                  <a:gd name="connsiteX78" fmla="*/ 9036 w 10000"/>
                  <a:gd name="connsiteY78" fmla="*/ 836 h 10000"/>
                  <a:gd name="connsiteX79" fmla="*/ 8996 w 10000"/>
                  <a:gd name="connsiteY79" fmla="*/ 611 h 10000"/>
                  <a:gd name="connsiteX80" fmla="*/ 8675 w 10000"/>
                  <a:gd name="connsiteY80" fmla="*/ 289 h 10000"/>
                  <a:gd name="connsiteX81" fmla="*/ 8394 w 10000"/>
                  <a:gd name="connsiteY81" fmla="*/ 161 h 10000"/>
                  <a:gd name="connsiteX82" fmla="*/ 8233 w 10000"/>
                  <a:gd name="connsiteY82" fmla="*/ 0 h 10000"/>
                  <a:gd name="connsiteX83" fmla="*/ 7992 w 10000"/>
                  <a:gd name="connsiteY83" fmla="*/ 161 h 10000"/>
                  <a:gd name="connsiteX84" fmla="*/ 7831 w 10000"/>
                  <a:gd name="connsiteY84" fmla="*/ 129 h 10000"/>
                  <a:gd name="connsiteX85" fmla="*/ 7711 w 10000"/>
                  <a:gd name="connsiteY85" fmla="*/ 418 h 10000"/>
                  <a:gd name="connsiteX86" fmla="*/ 7390 w 10000"/>
                  <a:gd name="connsiteY86" fmla="*/ 482 h 10000"/>
                  <a:gd name="connsiteX87" fmla="*/ 7309 w 10000"/>
                  <a:gd name="connsiteY87" fmla="*/ 707 h 10000"/>
                  <a:gd name="connsiteX88" fmla="*/ 7028 w 10000"/>
                  <a:gd name="connsiteY88" fmla="*/ 707 h 10000"/>
                  <a:gd name="connsiteX89" fmla="*/ 6787 w 10000"/>
                  <a:gd name="connsiteY89" fmla="*/ 611 h 10000"/>
                  <a:gd name="connsiteX90" fmla="*/ 6265 w 10000"/>
                  <a:gd name="connsiteY90" fmla="*/ 611 h 10000"/>
                  <a:gd name="connsiteX91" fmla="*/ 5743 w 10000"/>
                  <a:gd name="connsiteY91" fmla="*/ 611 h 10000"/>
                  <a:gd name="connsiteX92" fmla="*/ 5783 w 10000"/>
                  <a:gd name="connsiteY92" fmla="*/ 482 h 10000"/>
                  <a:gd name="connsiteX93" fmla="*/ 5703 w 10000"/>
                  <a:gd name="connsiteY93" fmla="*/ 482 h 10000"/>
                  <a:gd name="connsiteX94" fmla="*/ 5663 w 10000"/>
                  <a:gd name="connsiteY94" fmla="*/ 611 h 10000"/>
                  <a:gd name="connsiteX95" fmla="*/ 5181 w 10000"/>
                  <a:gd name="connsiteY95" fmla="*/ 611 h 10000"/>
                  <a:gd name="connsiteX96" fmla="*/ 4699 w 10000"/>
                  <a:gd name="connsiteY96" fmla="*/ 611 h 10000"/>
                  <a:gd name="connsiteX97" fmla="*/ 4217 w 10000"/>
                  <a:gd name="connsiteY97" fmla="*/ 611 h 10000"/>
                  <a:gd name="connsiteX98" fmla="*/ 3735 w 10000"/>
                  <a:gd name="connsiteY98" fmla="*/ 611 h 10000"/>
                  <a:gd name="connsiteX99" fmla="*/ 3293 w 10000"/>
                  <a:gd name="connsiteY99" fmla="*/ 611 h 10000"/>
                  <a:gd name="connsiteX100" fmla="*/ 2811 w 10000"/>
                  <a:gd name="connsiteY100" fmla="*/ 611 h 10000"/>
                  <a:gd name="connsiteX101" fmla="*/ 2369 w 10000"/>
                  <a:gd name="connsiteY101" fmla="*/ 611 h 10000"/>
                  <a:gd name="connsiteX102" fmla="*/ 1888 w 10000"/>
                  <a:gd name="connsiteY102" fmla="*/ 611 h 10000"/>
                  <a:gd name="connsiteX103" fmla="*/ 1888 w 10000"/>
                  <a:gd name="connsiteY103" fmla="*/ 1061 h 10000"/>
                  <a:gd name="connsiteX104" fmla="*/ 1888 w 10000"/>
                  <a:gd name="connsiteY104" fmla="*/ 1640 h 10000"/>
                  <a:gd name="connsiteX105" fmla="*/ 1285 w 10000"/>
                  <a:gd name="connsiteY105" fmla="*/ 1640 h 10000"/>
                  <a:gd name="connsiteX106" fmla="*/ 1285 w 10000"/>
                  <a:gd name="connsiteY106" fmla="*/ 1897 h 10000"/>
                  <a:gd name="connsiteX0" fmla="*/ 1285 w 10000"/>
                  <a:gd name="connsiteY0" fmla="*/ 1897 h 10000"/>
                  <a:gd name="connsiteX1" fmla="*/ 1285 w 10000"/>
                  <a:gd name="connsiteY1" fmla="*/ 2412 h 10000"/>
                  <a:gd name="connsiteX2" fmla="*/ 1285 w 10000"/>
                  <a:gd name="connsiteY2" fmla="*/ 2894 h 10000"/>
                  <a:gd name="connsiteX3" fmla="*/ 1285 w 10000"/>
                  <a:gd name="connsiteY3" fmla="*/ 3376 h 10000"/>
                  <a:gd name="connsiteX4" fmla="*/ 1285 w 10000"/>
                  <a:gd name="connsiteY4" fmla="*/ 3826 h 10000"/>
                  <a:gd name="connsiteX5" fmla="*/ 643 w 10000"/>
                  <a:gd name="connsiteY5" fmla="*/ 3923 h 10000"/>
                  <a:gd name="connsiteX6" fmla="*/ 522 w 10000"/>
                  <a:gd name="connsiteY6" fmla="*/ 4180 h 10000"/>
                  <a:gd name="connsiteX7" fmla="*/ 241 w 10000"/>
                  <a:gd name="connsiteY7" fmla="*/ 4502 h 10000"/>
                  <a:gd name="connsiteX8" fmla="*/ 241 w 10000"/>
                  <a:gd name="connsiteY8" fmla="*/ 4759 h 10000"/>
                  <a:gd name="connsiteX9" fmla="*/ 120 w 10000"/>
                  <a:gd name="connsiteY9" fmla="*/ 4823 h 10000"/>
                  <a:gd name="connsiteX10" fmla="*/ 120 w 10000"/>
                  <a:gd name="connsiteY10" fmla="*/ 5048 h 10000"/>
                  <a:gd name="connsiteX11" fmla="*/ 0 w 10000"/>
                  <a:gd name="connsiteY11" fmla="*/ 5241 h 10000"/>
                  <a:gd name="connsiteX12" fmla="*/ 0 w 10000"/>
                  <a:gd name="connsiteY12" fmla="*/ 5402 h 10000"/>
                  <a:gd name="connsiteX13" fmla="*/ 2385 w 10000"/>
                  <a:gd name="connsiteY13" fmla="*/ 6638 h 10000"/>
                  <a:gd name="connsiteX14" fmla="*/ 2046 w 10000"/>
                  <a:gd name="connsiteY14" fmla="*/ 6729 h 10000"/>
                  <a:gd name="connsiteX15" fmla="*/ 1954 w 10000"/>
                  <a:gd name="connsiteY15" fmla="*/ 6927 h 10000"/>
                  <a:gd name="connsiteX16" fmla="*/ 1592 w 10000"/>
                  <a:gd name="connsiteY16" fmla="*/ 7011 h 10000"/>
                  <a:gd name="connsiteX17" fmla="*/ 1356 w 10000"/>
                  <a:gd name="connsiteY17" fmla="*/ 7004 h 10000"/>
                  <a:gd name="connsiteX18" fmla="*/ 1228 w 10000"/>
                  <a:gd name="connsiteY18" fmla="*/ 7161 h 10000"/>
                  <a:gd name="connsiteX19" fmla="*/ 1004 w 10000"/>
                  <a:gd name="connsiteY19" fmla="*/ 6913 h 10000"/>
                  <a:gd name="connsiteX20" fmla="*/ 964 w 10000"/>
                  <a:gd name="connsiteY20" fmla="*/ 7363 h 10000"/>
                  <a:gd name="connsiteX21" fmla="*/ 1044 w 10000"/>
                  <a:gd name="connsiteY21" fmla="*/ 7428 h 10000"/>
                  <a:gd name="connsiteX22" fmla="*/ 1365 w 10000"/>
                  <a:gd name="connsiteY22" fmla="*/ 7460 h 10000"/>
                  <a:gd name="connsiteX23" fmla="*/ 1406 w 10000"/>
                  <a:gd name="connsiteY23" fmla="*/ 7588 h 10000"/>
                  <a:gd name="connsiteX24" fmla="*/ 1767 w 10000"/>
                  <a:gd name="connsiteY24" fmla="*/ 7621 h 10000"/>
                  <a:gd name="connsiteX25" fmla="*/ 1968 w 10000"/>
                  <a:gd name="connsiteY25" fmla="*/ 7749 h 10000"/>
                  <a:gd name="connsiteX26" fmla="*/ 2008 w 10000"/>
                  <a:gd name="connsiteY26" fmla="*/ 7974 h 10000"/>
                  <a:gd name="connsiteX27" fmla="*/ 2651 w 10000"/>
                  <a:gd name="connsiteY27" fmla="*/ 8360 h 10000"/>
                  <a:gd name="connsiteX28" fmla="*/ 2811 w 10000"/>
                  <a:gd name="connsiteY28" fmla="*/ 8746 h 10000"/>
                  <a:gd name="connsiteX29" fmla="*/ 3253 w 10000"/>
                  <a:gd name="connsiteY29" fmla="*/ 8939 h 10000"/>
                  <a:gd name="connsiteX30" fmla="*/ 3414 w 10000"/>
                  <a:gd name="connsiteY30" fmla="*/ 9196 h 10000"/>
                  <a:gd name="connsiteX31" fmla="*/ 3735 w 10000"/>
                  <a:gd name="connsiteY31" fmla="*/ 9518 h 10000"/>
                  <a:gd name="connsiteX32" fmla="*/ 3976 w 10000"/>
                  <a:gd name="connsiteY32" fmla="*/ 9614 h 10000"/>
                  <a:gd name="connsiteX33" fmla="*/ 4137 w 10000"/>
                  <a:gd name="connsiteY33" fmla="*/ 9518 h 10000"/>
                  <a:gd name="connsiteX34" fmla="*/ 4538 w 10000"/>
                  <a:gd name="connsiteY34" fmla="*/ 9550 h 10000"/>
                  <a:gd name="connsiteX35" fmla="*/ 4699 w 10000"/>
                  <a:gd name="connsiteY35" fmla="*/ 9486 h 10000"/>
                  <a:gd name="connsiteX36" fmla="*/ 5422 w 10000"/>
                  <a:gd name="connsiteY36" fmla="*/ 9968 h 10000"/>
                  <a:gd name="connsiteX37" fmla="*/ 5462 w 10000"/>
                  <a:gd name="connsiteY37" fmla="*/ 9968 h 10000"/>
                  <a:gd name="connsiteX38" fmla="*/ 5542 w 10000"/>
                  <a:gd name="connsiteY38" fmla="*/ 9904 h 10000"/>
                  <a:gd name="connsiteX39" fmla="*/ 6064 w 10000"/>
                  <a:gd name="connsiteY39" fmla="*/ 9904 h 10000"/>
                  <a:gd name="connsiteX40" fmla="*/ 6145 w 10000"/>
                  <a:gd name="connsiteY40" fmla="*/ 10000 h 10000"/>
                  <a:gd name="connsiteX41" fmla="*/ 6586 w 10000"/>
                  <a:gd name="connsiteY41" fmla="*/ 9871 h 10000"/>
                  <a:gd name="connsiteX42" fmla="*/ 6988 w 10000"/>
                  <a:gd name="connsiteY42" fmla="*/ 9871 h 10000"/>
                  <a:gd name="connsiteX43" fmla="*/ 7269 w 10000"/>
                  <a:gd name="connsiteY43" fmla="*/ 9743 h 10000"/>
                  <a:gd name="connsiteX44" fmla="*/ 7590 w 10000"/>
                  <a:gd name="connsiteY44" fmla="*/ 9486 h 10000"/>
                  <a:gd name="connsiteX45" fmla="*/ 8434 w 10000"/>
                  <a:gd name="connsiteY45" fmla="*/ 9486 h 10000"/>
                  <a:gd name="connsiteX46" fmla="*/ 8434 w 10000"/>
                  <a:gd name="connsiteY46" fmla="*/ 9132 h 10000"/>
                  <a:gd name="connsiteX47" fmla="*/ 7992 w 10000"/>
                  <a:gd name="connsiteY47" fmla="*/ 8971 h 10000"/>
                  <a:gd name="connsiteX48" fmla="*/ 7751 w 10000"/>
                  <a:gd name="connsiteY48" fmla="*/ 8457 h 10000"/>
                  <a:gd name="connsiteX49" fmla="*/ 7430 w 10000"/>
                  <a:gd name="connsiteY49" fmla="*/ 8264 h 10000"/>
                  <a:gd name="connsiteX50" fmla="*/ 7229 w 10000"/>
                  <a:gd name="connsiteY50" fmla="*/ 8006 h 10000"/>
                  <a:gd name="connsiteX51" fmla="*/ 6707 w 10000"/>
                  <a:gd name="connsiteY51" fmla="*/ 7814 h 10000"/>
                  <a:gd name="connsiteX52" fmla="*/ 6827 w 10000"/>
                  <a:gd name="connsiteY52" fmla="*/ 7749 h 10000"/>
                  <a:gd name="connsiteX53" fmla="*/ 6827 w 10000"/>
                  <a:gd name="connsiteY53" fmla="*/ 7588 h 10000"/>
                  <a:gd name="connsiteX54" fmla="*/ 7189 w 10000"/>
                  <a:gd name="connsiteY54" fmla="*/ 7588 h 10000"/>
                  <a:gd name="connsiteX55" fmla="*/ 7390 w 10000"/>
                  <a:gd name="connsiteY55" fmla="*/ 7460 h 10000"/>
                  <a:gd name="connsiteX56" fmla="*/ 7430 w 10000"/>
                  <a:gd name="connsiteY56" fmla="*/ 6527 h 10000"/>
                  <a:gd name="connsiteX57" fmla="*/ 7470 w 10000"/>
                  <a:gd name="connsiteY57" fmla="*/ 6559 h 10000"/>
                  <a:gd name="connsiteX58" fmla="*/ 7590 w 10000"/>
                  <a:gd name="connsiteY58" fmla="*/ 6367 h 10000"/>
                  <a:gd name="connsiteX59" fmla="*/ 7831 w 10000"/>
                  <a:gd name="connsiteY59" fmla="*/ 6270 h 10000"/>
                  <a:gd name="connsiteX60" fmla="*/ 7952 w 10000"/>
                  <a:gd name="connsiteY60" fmla="*/ 5916 h 10000"/>
                  <a:gd name="connsiteX61" fmla="*/ 8313 w 10000"/>
                  <a:gd name="connsiteY61" fmla="*/ 5498 h 10000"/>
                  <a:gd name="connsiteX62" fmla="*/ 8594 w 10000"/>
                  <a:gd name="connsiteY62" fmla="*/ 5305 h 10000"/>
                  <a:gd name="connsiteX63" fmla="*/ 8795 w 10000"/>
                  <a:gd name="connsiteY63" fmla="*/ 4759 h 10000"/>
                  <a:gd name="connsiteX64" fmla="*/ 8795 w 10000"/>
                  <a:gd name="connsiteY64" fmla="*/ 4630 h 10000"/>
                  <a:gd name="connsiteX65" fmla="*/ 8755 w 10000"/>
                  <a:gd name="connsiteY65" fmla="*/ 4309 h 10000"/>
                  <a:gd name="connsiteX66" fmla="*/ 9157 w 10000"/>
                  <a:gd name="connsiteY66" fmla="*/ 3151 h 10000"/>
                  <a:gd name="connsiteX67" fmla="*/ 9277 w 10000"/>
                  <a:gd name="connsiteY67" fmla="*/ 3151 h 10000"/>
                  <a:gd name="connsiteX68" fmla="*/ 9438 w 10000"/>
                  <a:gd name="connsiteY68" fmla="*/ 3055 h 10000"/>
                  <a:gd name="connsiteX69" fmla="*/ 9920 w 10000"/>
                  <a:gd name="connsiteY69" fmla="*/ 2894 h 10000"/>
                  <a:gd name="connsiteX70" fmla="*/ 10000 w 10000"/>
                  <a:gd name="connsiteY70" fmla="*/ 2637 h 10000"/>
                  <a:gd name="connsiteX71" fmla="*/ 9960 w 10000"/>
                  <a:gd name="connsiteY71" fmla="*/ 2572 h 10000"/>
                  <a:gd name="connsiteX72" fmla="*/ 9799 w 10000"/>
                  <a:gd name="connsiteY72" fmla="*/ 2572 h 10000"/>
                  <a:gd name="connsiteX73" fmla="*/ 9679 w 10000"/>
                  <a:gd name="connsiteY73" fmla="*/ 2412 h 10000"/>
                  <a:gd name="connsiteX74" fmla="*/ 9438 w 10000"/>
                  <a:gd name="connsiteY74" fmla="*/ 2347 h 10000"/>
                  <a:gd name="connsiteX75" fmla="*/ 9317 w 10000"/>
                  <a:gd name="connsiteY75" fmla="*/ 2219 h 10000"/>
                  <a:gd name="connsiteX76" fmla="*/ 9237 w 10000"/>
                  <a:gd name="connsiteY76" fmla="*/ 1736 h 10000"/>
                  <a:gd name="connsiteX77" fmla="*/ 9237 w 10000"/>
                  <a:gd name="connsiteY77" fmla="*/ 1061 h 10000"/>
                  <a:gd name="connsiteX78" fmla="*/ 9036 w 10000"/>
                  <a:gd name="connsiteY78" fmla="*/ 836 h 10000"/>
                  <a:gd name="connsiteX79" fmla="*/ 8996 w 10000"/>
                  <a:gd name="connsiteY79" fmla="*/ 611 h 10000"/>
                  <a:gd name="connsiteX80" fmla="*/ 8675 w 10000"/>
                  <a:gd name="connsiteY80" fmla="*/ 289 h 10000"/>
                  <a:gd name="connsiteX81" fmla="*/ 8394 w 10000"/>
                  <a:gd name="connsiteY81" fmla="*/ 161 h 10000"/>
                  <a:gd name="connsiteX82" fmla="*/ 8233 w 10000"/>
                  <a:gd name="connsiteY82" fmla="*/ 0 h 10000"/>
                  <a:gd name="connsiteX83" fmla="*/ 7992 w 10000"/>
                  <a:gd name="connsiteY83" fmla="*/ 161 h 10000"/>
                  <a:gd name="connsiteX84" fmla="*/ 7831 w 10000"/>
                  <a:gd name="connsiteY84" fmla="*/ 129 h 10000"/>
                  <a:gd name="connsiteX85" fmla="*/ 7711 w 10000"/>
                  <a:gd name="connsiteY85" fmla="*/ 418 h 10000"/>
                  <a:gd name="connsiteX86" fmla="*/ 7390 w 10000"/>
                  <a:gd name="connsiteY86" fmla="*/ 482 h 10000"/>
                  <a:gd name="connsiteX87" fmla="*/ 7309 w 10000"/>
                  <a:gd name="connsiteY87" fmla="*/ 707 h 10000"/>
                  <a:gd name="connsiteX88" fmla="*/ 7028 w 10000"/>
                  <a:gd name="connsiteY88" fmla="*/ 707 h 10000"/>
                  <a:gd name="connsiteX89" fmla="*/ 6787 w 10000"/>
                  <a:gd name="connsiteY89" fmla="*/ 611 h 10000"/>
                  <a:gd name="connsiteX90" fmla="*/ 6265 w 10000"/>
                  <a:gd name="connsiteY90" fmla="*/ 611 h 10000"/>
                  <a:gd name="connsiteX91" fmla="*/ 5743 w 10000"/>
                  <a:gd name="connsiteY91" fmla="*/ 611 h 10000"/>
                  <a:gd name="connsiteX92" fmla="*/ 5783 w 10000"/>
                  <a:gd name="connsiteY92" fmla="*/ 482 h 10000"/>
                  <a:gd name="connsiteX93" fmla="*/ 5703 w 10000"/>
                  <a:gd name="connsiteY93" fmla="*/ 482 h 10000"/>
                  <a:gd name="connsiteX94" fmla="*/ 5663 w 10000"/>
                  <a:gd name="connsiteY94" fmla="*/ 611 h 10000"/>
                  <a:gd name="connsiteX95" fmla="*/ 5181 w 10000"/>
                  <a:gd name="connsiteY95" fmla="*/ 611 h 10000"/>
                  <a:gd name="connsiteX96" fmla="*/ 4699 w 10000"/>
                  <a:gd name="connsiteY96" fmla="*/ 611 h 10000"/>
                  <a:gd name="connsiteX97" fmla="*/ 4217 w 10000"/>
                  <a:gd name="connsiteY97" fmla="*/ 611 h 10000"/>
                  <a:gd name="connsiteX98" fmla="*/ 3735 w 10000"/>
                  <a:gd name="connsiteY98" fmla="*/ 611 h 10000"/>
                  <a:gd name="connsiteX99" fmla="*/ 3293 w 10000"/>
                  <a:gd name="connsiteY99" fmla="*/ 611 h 10000"/>
                  <a:gd name="connsiteX100" fmla="*/ 2811 w 10000"/>
                  <a:gd name="connsiteY100" fmla="*/ 611 h 10000"/>
                  <a:gd name="connsiteX101" fmla="*/ 2369 w 10000"/>
                  <a:gd name="connsiteY101" fmla="*/ 611 h 10000"/>
                  <a:gd name="connsiteX102" fmla="*/ 1888 w 10000"/>
                  <a:gd name="connsiteY102" fmla="*/ 611 h 10000"/>
                  <a:gd name="connsiteX103" fmla="*/ 1888 w 10000"/>
                  <a:gd name="connsiteY103" fmla="*/ 1061 h 10000"/>
                  <a:gd name="connsiteX104" fmla="*/ 1888 w 10000"/>
                  <a:gd name="connsiteY104" fmla="*/ 1640 h 10000"/>
                  <a:gd name="connsiteX105" fmla="*/ 1285 w 10000"/>
                  <a:gd name="connsiteY105" fmla="*/ 1640 h 10000"/>
                  <a:gd name="connsiteX106" fmla="*/ 1285 w 10000"/>
                  <a:gd name="connsiteY106" fmla="*/ 1897 h 10000"/>
                  <a:gd name="connsiteX0" fmla="*/ 1285 w 10000"/>
                  <a:gd name="connsiteY0" fmla="*/ 1897 h 10000"/>
                  <a:gd name="connsiteX1" fmla="*/ 1285 w 10000"/>
                  <a:gd name="connsiteY1" fmla="*/ 2412 h 10000"/>
                  <a:gd name="connsiteX2" fmla="*/ 1285 w 10000"/>
                  <a:gd name="connsiteY2" fmla="*/ 2894 h 10000"/>
                  <a:gd name="connsiteX3" fmla="*/ 1285 w 10000"/>
                  <a:gd name="connsiteY3" fmla="*/ 3376 h 10000"/>
                  <a:gd name="connsiteX4" fmla="*/ 1285 w 10000"/>
                  <a:gd name="connsiteY4" fmla="*/ 3826 h 10000"/>
                  <a:gd name="connsiteX5" fmla="*/ 643 w 10000"/>
                  <a:gd name="connsiteY5" fmla="*/ 3923 h 10000"/>
                  <a:gd name="connsiteX6" fmla="*/ 522 w 10000"/>
                  <a:gd name="connsiteY6" fmla="*/ 4180 h 10000"/>
                  <a:gd name="connsiteX7" fmla="*/ 241 w 10000"/>
                  <a:gd name="connsiteY7" fmla="*/ 4502 h 10000"/>
                  <a:gd name="connsiteX8" fmla="*/ 241 w 10000"/>
                  <a:gd name="connsiteY8" fmla="*/ 4759 h 10000"/>
                  <a:gd name="connsiteX9" fmla="*/ 120 w 10000"/>
                  <a:gd name="connsiteY9" fmla="*/ 4823 h 10000"/>
                  <a:gd name="connsiteX10" fmla="*/ 120 w 10000"/>
                  <a:gd name="connsiteY10" fmla="*/ 5048 h 10000"/>
                  <a:gd name="connsiteX11" fmla="*/ 0 w 10000"/>
                  <a:gd name="connsiteY11" fmla="*/ 5241 h 10000"/>
                  <a:gd name="connsiteX12" fmla="*/ 2589 w 10000"/>
                  <a:gd name="connsiteY12" fmla="*/ 6973 h 10000"/>
                  <a:gd name="connsiteX13" fmla="*/ 2385 w 10000"/>
                  <a:gd name="connsiteY13" fmla="*/ 6638 h 10000"/>
                  <a:gd name="connsiteX14" fmla="*/ 2046 w 10000"/>
                  <a:gd name="connsiteY14" fmla="*/ 6729 h 10000"/>
                  <a:gd name="connsiteX15" fmla="*/ 1954 w 10000"/>
                  <a:gd name="connsiteY15" fmla="*/ 6927 h 10000"/>
                  <a:gd name="connsiteX16" fmla="*/ 1592 w 10000"/>
                  <a:gd name="connsiteY16" fmla="*/ 7011 h 10000"/>
                  <a:gd name="connsiteX17" fmla="*/ 1356 w 10000"/>
                  <a:gd name="connsiteY17" fmla="*/ 7004 h 10000"/>
                  <a:gd name="connsiteX18" fmla="*/ 1228 w 10000"/>
                  <a:gd name="connsiteY18" fmla="*/ 7161 h 10000"/>
                  <a:gd name="connsiteX19" fmla="*/ 1004 w 10000"/>
                  <a:gd name="connsiteY19" fmla="*/ 6913 h 10000"/>
                  <a:gd name="connsiteX20" fmla="*/ 964 w 10000"/>
                  <a:gd name="connsiteY20" fmla="*/ 7363 h 10000"/>
                  <a:gd name="connsiteX21" fmla="*/ 1044 w 10000"/>
                  <a:gd name="connsiteY21" fmla="*/ 7428 h 10000"/>
                  <a:gd name="connsiteX22" fmla="*/ 1365 w 10000"/>
                  <a:gd name="connsiteY22" fmla="*/ 7460 h 10000"/>
                  <a:gd name="connsiteX23" fmla="*/ 1406 w 10000"/>
                  <a:gd name="connsiteY23" fmla="*/ 7588 h 10000"/>
                  <a:gd name="connsiteX24" fmla="*/ 1767 w 10000"/>
                  <a:gd name="connsiteY24" fmla="*/ 7621 h 10000"/>
                  <a:gd name="connsiteX25" fmla="*/ 1968 w 10000"/>
                  <a:gd name="connsiteY25" fmla="*/ 7749 h 10000"/>
                  <a:gd name="connsiteX26" fmla="*/ 2008 w 10000"/>
                  <a:gd name="connsiteY26" fmla="*/ 7974 h 10000"/>
                  <a:gd name="connsiteX27" fmla="*/ 2651 w 10000"/>
                  <a:gd name="connsiteY27" fmla="*/ 8360 h 10000"/>
                  <a:gd name="connsiteX28" fmla="*/ 2811 w 10000"/>
                  <a:gd name="connsiteY28" fmla="*/ 8746 h 10000"/>
                  <a:gd name="connsiteX29" fmla="*/ 3253 w 10000"/>
                  <a:gd name="connsiteY29" fmla="*/ 8939 h 10000"/>
                  <a:gd name="connsiteX30" fmla="*/ 3414 w 10000"/>
                  <a:gd name="connsiteY30" fmla="*/ 9196 h 10000"/>
                  <a:gd name="connsiteX31" fmla="*/ 3735 w 10000"/>
                  <a:gd name="connsiteY31" fmla="*/ 9518 h 10000"/>
                  <a:gd name="connsiteX32" fmla="*/ 3976 w 10000"/>
                  <a:gd name="connsiteY32" fmla="*/ 9614 h 10000"/>
                  <a:gd name="connsiteX33" fmla="*/ 4137 w 10000"/>
                  <a:gd name="connsiteY33" fmla="*/ 9518 h 10000"/>
                  <a:gd name="connsiteX34" fmla="*/ 4538 w 10000"/>
                  <a:gd name="connsiteY34" fmla="*/ 9550 h 10000"/>
                  <a:gd name="connsiteX35" fmla="*/ 4699 w 10000"/>
                  <a:gd name="connsiteY35" fmla="*/ 9486 h 10000"/>
                  <a:gd name="connsiteX36" fmla="*/ 5422 w 10000"/>
                  <a:gd name="connsiteY36" fmla="*/ 9968 h 10000"/>
                  <a:gd name="connsiteX37" fmla="*/ 5462 w 10000"/>
                  <a:gd name="connsiteY37" fmla="*/ 9968 h 10000"/>
                  <a:gd name="connsiteX38" fmla="*/ 5542 w 10000"/>
                  <a:gd name="connsiteY38" fmla="*/ 9904 h 10000"/>
                  <a:gd name="connsiteX39" fmla="*/ 6064 w 10000"/>
                  <a:gd name="connsiteY39" fmla="*/ 9904 h 10000"/>
                  <a:gd name="connsiteX40" fmla="*/ 6145 w 10000"/>
                  <a:gd name="connsiteY40" fmla="*/ 10000 h 10000"/>
                  <a:gd name="connsiteX41" fmla="*/ 6586 w 10000"/>
                  <a:gd name="connsiteY41" fmla="*/ 9871 h 10000"/>
                  <a:gd name="connsiteX42" fmla="*/ 6988 w 10000"/>
                  <a:gd name="connsiteY42" fmla="*/ 9871 h 10000"/>
                  <a:gd name="connsiteX43" fmla="*/ 7269 w 10000"/>
                  <a:gd name="connsiteY43" fmla="*/ 9743 h 10000"/>
                  <a:gd name="connsiteX44" fmla="*/ 7590 w 10000"/>
                  <a:gd name="connsiteY44" fmla="*/ 9486 h 10000"/>
                  <a:gd name="connsiteX45" fmla="*/ 8434 w 10000"/>
                  <a:gd name="connsiteY45" fmla="*/ 9486 h 10000"/>
                  <a:gd name="connsiteX46" fmla="*/ 8434 w 10000"/>
                  <a:gd name="connsiteY46" fmla="*/ 9132 h 10000"/>
                  <a:gd name="connsiteX47" fmla="*/ 7992 w 10000"/>
                  <a:gd name="connsiteY47" fmla="*/ 8971 h 10000"/>
                  <a:gd name="connsiteX48" fmla="*/ 7751 w 10000"/>
                  <a:gd name="connsiteY48" fmla="*/ 8457 h 10000"/>
                  <a:gd name="connsiteX49" fmla="*/ 7430 w 10000"/>
                  <a:gd name="connsiteY49" fmla="*/ 8264 h 10000"/>
                  <a:gd name="connsiteX50" fmla="*/ 7229 w 10000"/>
                  <a:gd name="connsiteY50" fmla="*/ 8006 h 10000"/>
                  <a:gd name="connsiteX51" fmla="*/ 6707 w 10000"/>
                  <a:gd name="connsiteY51" fmla="*/ 7814 h 10000"/>
                  <a:gd name="connsiteX52" fmla="*/ 6827 w 10000"/>
                  <a:gd name="connsiteY52" fmla="*/ 7749 h 10000"/>
                  <a:gd name="connsiteX53" fmla="*/ 6827 w 10000"/>
                  <a:gd name="connsiteY53" fmla="*/ 7588 h 10000"/>
                  <a:gd name="connsiteX54" fmla="*/ 7189 w 10000"/>
                  <a:gd name="connsiteY54" fmla="*/ 7588 h 10000"/>
                  <a:gd name="connsiteX55" fmla="*/ 7390 w 10000"/>
                  <a:gd name="connsiteY55" fmla="*/ 7460 h 10000"/>
                  <a:gd name="connsiteX56" fmla="*/ 7430 w 10000"/>
                  <a:gd name="connsiteY56" fmla="*/ 6527 h 10000"/>
                  <a:gd name="connsiteX57" fmla="*/ 7470 w 10000"/>
                  <a:gd name="connsiteY57" fmla="*/ 6559 h 10000"/>
                  <a:gd name="connsiteX58" fmla="*/ 7590 w 10000"/>
                  <a:gd name="connsiteY58" fmla="*/ 6367 h 10000"/>
                  <a:gd name="connsiteX59" fmla="*/ 7831 w 10000"/>
                  <a:gd name="connsiteY59" fmla="*/ 6270 h 10000"/>
                  <a:gd name="connsiteX60" fmla="*/ 7952 w 10000"/>
                  <a:gd name="connsiteY60" fmla="*/ 5916 h 10000"/>
                  <a:gd name="connsiteX61" fmla="*/ 8313 w 10000"/>
                  <a:gd name="connsiteY61" fmla="*/ 5498 h 10000"/>
                  <a:gd name="connsiteX62" fmla="*/ 8594 w 10000"/>
                  <a:gd name="connsiteY62" fmla="*/ 5305 h 10000"/>
                  <a:gd name="connsiteX63" fmla="*/ 8795 w 10000"/>
                  <a:gd name="connsiteY63" fmla="*/ 4759 h 10000"/>
                  <a:gd name="connsiteX64" fmla="*/ 8795 w 10000"/>
                  <a:gd name="connsiteY64" fmla="*/ 4630 h 10000"/>
                  <a:gd name="connsiteX65" fmla="*/ 8755 w 10000"/>
                  <a:gd name="connsiteY65" fmla="*/ 4309 h 10000"/>
                  <a:gd name="connsiteX66" fmla="*/ 9157 w 10000"/>
                  <a:gd name="connsiteY66" fmla="*/ 3151 h 10000"/>
                  <a:gd name="connsiteX67" fmla="*/ 9277 w 10000"/>
                  <a:gd name="connsiteY67" fmla="*/ 3151 h 10000"/>
                  <a:gd name="connsiteX68" fmla="*/ 9438 w 10000"/>
                  <a:gd name="connsiteY68" fmla="*/ 3055 h 10000"/>
                  <a:gd name="connsiteX69" fmla="*/ 9920 w 10000"/>
                  <a:gd name="connsiteY69" fmla="*/ 2894 h 10000"/>
                  <a:gd name="connsiteX70" fmla="*/ 10000 w 10000"/>
                  <a:gd name="connsiteY70" fmla="*/ 2637 h 10000"/>
                  <a:gd name="connsiteX71" fmla="*/ 9960 w 10000"/>
                  <a:gd name="connsiteY71" fmla="*/ 2572 h 10000"/>
                  <a:gd name="connsiteX72" fmla="*/ 9799 w 10000"/>
                  <a:gd name="connsiteY72" fmla="*/ 2572 h 10000"/>
                  <a:gd name="connsiteX73" fmla="*/ 9679 w 10000"/>
                  <a:gd name="connsiteY73" fmla="*/ 2412 h 10000"/>
                  <a:gd name="connsiteX74" fmla="*/ 9438 w 10000"/>
                  <a:gd name="connsiteY74" fmla="*/ 2347 h 10000"/>
                  <a:gd name="connsiteX75" fmla="*/ 9317 w 10000"/>
                  <a:gd name="connsiteY75" fmla="*/ 2219 h 10000"/>
                  <a:gd name="connsiteX76" fmla="*/ 9237 w 10000"/>
                  <a:gd name="connsiteY76" fmla="*/ 1736 h 10000"/>
                  <a:gd name="connsiteX77" fmla="*/ 9237 w 10000"/>
                  <a:gd name="connsiteY77" fmla="*/ 1061 h 10000"/>
                  <a:gd name="connsiteX78" fmla="*/ 9036 w 10000"/>
                  <a:gd name="connsiteY78" fmla="*/ 836 h 10000"/>
                  <a:gd name="connsiteX79" fmla="*/ 8996 w 10000"/>
                  <a:gd name="connsiteY79" fmla="*/ 611 h 10000"/>
                  <a:gd name="connsiteX80" fmla="*/ 8675 w 10000"/>
                  <a:gd name="connsiteY80" fmla="*/ 289 h 10000"/>
                  <a:gd name="connsiteX81" fmla="*/ 8394 w 10000"/>
                  <a:gd name="connsiteY81" fmla="*/ 161 h 10000"/>
                  <a:gd name="connsiteX82" fmla="*/ 8233 w 10000"/>
                  <a:gd name="connsiteY82" fmla="*/ 0 h 10000"/>
                  <a:gd name="connsiteX83" fmla="*/ 7992 w 10000"/>
                  <a:gd name="connsiteY83" fmla="*/ 161 h 10000"/>
                  <a:gd name="connsiteX84" fmla="*/ 7831 w 10000"/>
                  <a:gd name="connsiteY84" fmla="*/ 129 h 10000"/>
                  <a:gd name="connsiteX85" fmla="*/ 7711 w 10000"/>
                  <a:gd name="connsiteY85" fmla="*/ 418 h 10000"/>
                  <a:gd name="connsiteX86" fmla="*/ 7390 w 10000"/>
                  <a:gd name="connsiteY86" fmla="*/ 482 h 10000"/>
                  <a:gd name="connsiteX87" fmla="*/ 7309 w 10000"/>
                  <a:gd name="connsiteY87" fmla="*/ 707 h 10000"/>
                  <a:gd name="connsiteX88" fmla="*/ 7028 w 10000"/>
                  <a:gd name="connsiteY88" fmla="*/ 707 h 10000"/>
                  <a:gd name="connsiteX89" fmla="*/ 6787 w 10000"/>
                  <a:gd name="connsiteY89" fmla="*/ 611 h 10000"/>
                  <a:gd name="connsiteX90" fmla="*/ 6265 w 10000"/>
                  <a:gd name="connsiteY90" fmla="*/ 611 h 10000"/>
                  <a:gd name="connsiteX91" fmla="*/ 5743 w 10000"/>
                  <a:gd name="connsiteY91" fmla="*/ 611 h 10000"/>
                  <a:gd name="connsiteX92" fmla="*/ 5783 w 10000"/>
                  <a:gd name="connsiteY92" fmla="*/ 482 h 10000"/>
                  <a:gd name="connsiteX93" fmla="*/ 5703 w 10000"/>
                  <a:gd name="connsiteY93" fmla="*/ 482 h 10000"/>
                  <a:gd name="connsiteX94" fmla="*/ 5663 w 10000"/>
                  <a:gd name="connsiteY94" fmla="*/ 611 h 10000"/>
                  <a:gd name="connsiteX95" fmla="*/ 5181 w 10000"/>
                  <a:gd name="connsiteY95" fmla="*/ 611 h 10000"/>
                  <a:gd name="connsiteX96" fmla="*/ 4699 w 10000"/>
                  <a:gd name="connsiteY96" fmla="*/ 611 h 10000"/>
                  <a:gd name="connsiteX97" fmla="*/ 4217 w 10000"/>
                  <a:gd name="connsiteY97" fmla="*/ 611 h 10000"/>
                  <a:gd name="connsiteX98" fmla="*/ 3735 w 10000"/>
                  <a:gd name="connsiteY98" fmla="*/ 611 h 10000"/>
                  <a:gd name="connsiteX99" fmla="*/ 3293 w 10000"/>
                  <a:gd name="connsiteY99" fmla="*/ 611 h 10000"/>
                  <a:gd name="connsiteX100" fmla="*/ 2811 w 10000"/>
                  <a:gd name="connsiteY100" fmla="*/ 611 h 10000"/>
                  <a:gd name="connsiteX101" fmla="*/ 2369 w 10000"/>
                  <a:gd name="connsiteY101" fmla="*/ 611 h 10000"/>
                  <a:gd name="connsiteX102" fmla="*/ 1888 w 10000"/>
                  <a:gd name="connsiteY102" fmla="*/ 611 h 10000"/>
                  <a:gd name="connsiteX103" fmla="*/ 1888 w 10000"/>
                  <a:gd name="connsiteY103" fmla="*/ 1061 h 10000"/>
                  <a:gd name="connsiteX104" fmla="*/ 1888 w 10000"/>
                  <a:gd name="connsiteY104" fmla="*/ 1640 h 10000"/>
                  <a:gd name="connsiteX105" fmla="*/ 1285 w 10000"/>
                  <a:gd name="connsiteY105" fmla="*/ 1640 h 10000"/>
                  <a:gd name="connsiteX106" fmla="*/ 1285 w 10000"/>
                  <a:gd name="connsiteY106" fmla="*/ 1897 h 10000"/>
                  <a:gd name="connsiteX0" fmla="*/ 1165 w 9880"/>
                  <a:gd name="connsiteY0" fmla="*/ 1897 h 10000"/>
                  <a:gd name="connsiteX1" fmla="*/ 1165 w 9880"/>
                  <a:gd name="connsiteY1" fmla="*/ 2412 h 10000"/>
                  <a:gd name="connsiteX2" fmla="*/ 1165 w 9880"/>
                  <a:gd name="connsiteY2" fmla="*/ 2894 h 10000"/>
                  <a:gd name="connsiteX3" fmla="*/ 1165 w 9880"/>
                  <a:gd name="connsiteY3" fmla="*/ 3376 h 10000"/>
                  <a:gd name="connsiteX4" fmla="*/ 1165 w 9880"/>
                  <a:gd name="connsiteY4" fmla="*/ 3826 h 10000"/>
                  <a:gd name="connsiteX5" fmla="*/ 523 w 9880"/>
                  <a:gd name="connsiteY5" fmla="*/ 3923 h 10000"/>
                  <a:gd name="connsiteX6" fmla="*/ 402 w 9880"/>
                  <a:gd name="connsiteY6" fmla="*/ 4180 h 10000"/>
                  <a:gd name="connsiteX7" fmla="*/ 121 w 9880"/>
                  <a:gd name="connsiteY7" fmla="*/ 4502 h 10000"/>
                  <a:gd name="connsiteX8" fmla="*/ 121 w 9880"/>
                  <a:gd name="connsiteY8" fmla="*/ 4759 h 10000"/>
                  <a:gd name="connsiteX9" fmla="*/ 0 w 9880"/>
                  <a:gd name="connsiteY9" fmla="*/ 4823 h 10000"/>
                  <a:gd name="connsiteX10" fmla="*/ 0 w 9880"/>
                  <a:gd name="connsiteY10" fmla="*/ 5048 h 10000"/>
                  <a:gd name="connsiteX11" fmla="*/ 2931 w 9880"/>
                  <a:gd name="connsiteY11" fmla="*/ 7195 h 10000"/>
                  <a:gd name="connsiteX12" fmla="*/ 2469 w 9880"/>
                  <a:gd name="connsiteY12" fmla="*/ 6973 h 10000"/>
                  <a:gd name="connsiteX13" fmla="*/ 2265 w 9880"/>
                  <a:gd name="connsiteY13" fmla="*/ 6638 h 10000"/>
                  <a:gd name="connsiteX14" fmla="*/ 1926 w 9880"/>
                  <a:gd name="connsiteY14" fmla="*/ 6729 h 10000"/>
                  <a:gd name="connsiteX15" fmla="*/ 1834 w 9880"/>
                  <a:gd name="connsiteY15" fmla="*/ 6927 h 10000"/>
                  <a:gd name="connsiteX16" fmla="*/ 1472 w 9880"/>
                  <a:gd name="connsiteY16" fmla="*/ 7011 h 10000"/>
                  <a:gd name="connsiteX17" fmla="*/ 1236 w 9880"/>
                  <a:gd name="connsiteY17" fmla="*/ 7004 h 10000"/>
                  <a:gd name="connsiteX18" fmla="*/ 1108 w 9880"/>
                  <a:gd name="connsiteY18" fmla="*/ 7161 h 10000"/>
                  <a:gd name="connsiteX19" fmla="*/ 884 w 9880"/>
                  <a:gd name="connsiteY19" fmla="*/ 6913 h 10000"/>
                  <a:gd name="connsiteX20" fmla="*/ 844 w 9880"/>
                  <a:gd name="connsiteY20" fmla="*/ 7363 h 10000"/>
                  <a:gd name="connsiteX21" fmla="*/ 924 w 9880"/>
                  <a:gd name="connsiteY21" fmla="*/ 7428 h 10000"/>
                  <a:gd name="connsiteX22" fmla="*/ 1245 w 9880"/>
                  <a:gd name="connsiteY22" fmla="*/ 7460 h 10000"/>
                  <a:gd name="connsiteX23" fmla="*/ 1286 w 9880"/>
                  <a:gd name="connsiteY23" fmla="*/ 7588 h 10000"/>
                  <a:gd name="connsiteX24" fmla="*/ 1647 w 9880"/>
                  <a:gd name="connsiteY24" fmla="*/ 7621 h 10000"/>
                  <a:gd name="connsiteX25" fmla="*/ 1848 w 9880"/>
                  <a:gd name="connsiteY25" fmla="*/ 7749 h 10000"/>
                  <a:gd name="connsiteX26" fmla="*/ 1888 w 9880"/>
                  <a:gd name="connsiteY26" fmla="*/ 7974 h 10000"/>
                  <a:gd name="connsiteX27" fmla="*/ 2531 w 9880"/>
                  <a:gd name="connsiteY27" fmla="*/ 8360 h 10000"/>
                  <a:gd name="connsiteX28" fmla="*/ 2691 w 9880"/>
                  <a:gd name="connsiteY28" fmla="*/ 8746 h 10000"/>
                  <a:gd name="connsiteX29" fmla="*/ 3133 w 9880"/>
                  <a:gd name="connsiteY29" fmla="*/ 8939 h 10000"/>
                  <a:gd name="connsiteX30" fmla="*/ 3294 w 9880"/>
                  <a:gd name="connsiteY30" fmla="*/ 9196 h 10000"/>
                  <a:gd name="connsiteX31" fmla="*/ 3615 w 9880"/>
                  <a:gd name="connsiteY31" fmla="*/ 9518 h 10000"/>
                  <a:gd name="connsiteX32" fmla="*/ 3856 w 9880"/>
                  <a:gd name="connsiteY32" fmla="*/ 9614 h 10000"/>
                  <a:gd name="connsiteX33" fmla="*/ 4017 w 9880"/>
                  <a:gd name="connsiteY33" fmla="*/ 9518 h 10000"/>
                  <a:gd name="connsiteX34" fmla="*/ 4418 w 9880"/>
                  <a:gd name="connsiteY34" fmla="*/ 9550 h 10000"/>
                  <a:gd name="connsiteX35" fmla="*/ 4579 w 9880"/>
                  <a:gd name="connsiteY35" fmla="*/ 9486 h 10000"/>
                  <a:gd name="connsiteX36" fmla="*/ 5302 w 9880"/>
                  <a:gd name="connsiteY36" fmla="*/ 9968 h 10000"/>
                  <a:gd name="connsiteX37" fmla="*/ 5342 w 9880"/>
                  <a:gd name="connsiteY37" fmla="*/ 9968 h 10000"/>
                  <a:gd name="connsiteX38" fmla="*/ 5422 w 9880"/>
                  <a:gd name="connsiteY38" fmla="*/ 9904 h 10000"/>
                  <a:gd name="connsiteX39" fmla="*/ 5944 w 9880"/>
                  <a:gd name="connsiteY39" fmla="*/ 9904 h 10000"/>
                  <a:gd name="connsiteX40" fmla="*/ 6025 w 9880"/>
                  <a:gd name="connsiteY40" fmla="*/ 10000 h 10000"/>
                  <a:gd name="connsiteX41" fmla="*/ 6466 w 9880"/>
                  <a:gd name="connsiteY41" fmla="*/ 9871 h 10000"/>
                  <a:gd name="connsiteX42" fmla="*/ 6868 w 9880"/>
                  <a:gd name="connsiteY42" fmla="*/ 9871 h 10000"/>
                  <a:gd name="connsiteX43" fmla="*/ 7149 w 9880"/>
                  <a:gd name="connsiteY43" fmla="*/ 9743 h 10000"/>
                  <a:gd name="connsiteX44" fmla="*/ 7470 w 9880"/>
                  <a:gd name="connsiteY44" fmla="*/ 9486 h 10000"/>
                  <a:gd name="connsiteX45" fmla="*/ 8314 w 9880"/>
                  <a:gd name="connsiteY45" fmla="*/ 9486 h 10000"/>
                  <a:gd name="connsiteX46" fmla="*/ 8314 w 9880"/>
                  <a:gd name="connsiteY46" fmla="*/ 9132 h 10000"/>
                  <a:gd name="connsiteX47" fmla="*/ 7872 w 9880"/>
                  <a:gd name="connsiteY47" fmla="*/ 8971 h 10000"/>
                  <a:gd name="connsiteX48" fmla="*/ 7631 w 9880"/>
                  <a:gd name="connsiteY48" fmla="*/ 8457 h 10000"/>
                  <a:gd name="connsiteX49" fmla="*/ 7310 w 9880"/>
                  <a:gd name="connsiteY49" fmla="*/ 8264 h 10000"/>
                  <a:gd name="connsiteX50" fmla="*/ 7109 w 9880"/>
                  <a:gd name="connsiteY50" fmla="*/ 8006 h 10000"/>
                  <a:gd name="connsiteX51" fmla="*/ 6587 w 9880"/>
                  <a:gd name="connsiteY51" fmla="*/ 7814 h 10000"/>
                  <a:gd name="connsiteX52" fmla="*/ 6707 w 9880"/>
                  <a:gd name="connsiteY52" fmla="*/ 7749 h 10000"/>
                  <a:gd name="connsiteX53" fmla="*/ 6707 w 9880"/>
                  <a:gd name="connsiteY53" fmla="*/ 7588 h 10000"/>
                  <a:gd name="connsiteX54" fmla="*/ 7069 w 9880"/>
                  <a:gd name="connsiteY54" fmla="*/ 7588 h 10000"/>
                  <a:gd name="connsiteX55" fmla="*/ 7270 w 9880"/>
                  <a:gd name="connsiteY55" fmla="*/ 7460 h 10000"/>
                  <a:gd name="connsiteX56" fmla="*/ 7310 w 9880"/>
                  <a:gd name="connsiteY56" fmla="*/ 6527 h 10000"/>
                  <a:gd name="connsiteX57" fmla="*/ 7350 w 9880"/>
                  <a:gd name="connsiteY57" fmla="*/ 6559 h 10000"/>
                  <a:gd name="connsiteX58" fmla="*/ 7470 w 9880"/>
                  <a:gd name="connsiteY58" fmla="*/ 6367 h 10000"/>
                  <a:gd name="connsiteX59" fmla="*/ 7711 w 9880"/>
                  <a:gd name="connsiteY59" fmla="*/ 6270 h 10000"/>
                  <a:gd name="connsiteX60" fmla="*/ 7832 w 9880"/>
                  <a:gd name="connsiteY60" fmla="*/ 5916 h 10000"/>
                  <a:gd name="connsiteX61" fmla="*/ 8193 w 9880"/>
                  <a:gd name="connsiteY61" fmla="*/ 5498 h 10000"/>
                  <a:gd name="connsiteX62" fmla="*/ 8474 w 9880"/>
                  <a:gd name="connsiteY62" fmla="*/ 5305 h 10000"/>
                  <a:gd name="connsiteX63" fmla="*/ 8675 w 9880"/>
                  <a:gd name="connsiteY63" fmla="*/ 4759 h 10000"/>
                  <a:gd name="connsiteX64" fmla="*/ 8675 w 9880"/>
                  <a:gd name="connsiteY64" fmla="*/ 4630 h 10000"/>
                  <a:gd name="connsiteX65" fmla="*/ 8635 w 9880"/>
                  <a:gd name="connsiteY65" fmla="*/ 4309 h 10000"/>
                  <a:gd name="connsiteX66" fmla="*/ 9037 w 9880"/>
                  <a:gd name="connsiteY66" fmla="*/ 3151 h 10000"/>
                  <a:gd name="connsiteX67" fmla="*/ 9157 w 9880"/>
                  <a:gd name="connsiteY67" fmla="*/ 3151 h 10000"/>
                  <a:gd name="connsiteX68" fmla="*/ 9318 w 9880"/>
                  <a:gd name="connsiteY68" fmla="*/ 3055 h 10000"/>
                  <a:gd name="connsiteX69" fmla="*/ 9800 w 9880"/>
                  <a:gd name="connsiteY69" fmla="*/ 2894 h 10000"/>
                  <a:gd name="connsiteX70" fmla="*/ 9880 w 9880"/>
                  <a:gd name="connsiteY70" fmla="*/ 2637 h 10000"/>
                  <a:gd name="connsiteX71" fmla="*/ 9840 w 9880"/>
                  <a:gd name="connsiteY71" fmla="*/ 2572 h 10000"/>
                  <a:gd name="connsiteX72" fmla="*/ 9679 w 9880"/>
                  <a:gd name="connsiteY72" fmla="*/ 2572 h 10000"/>
                  <a:gd name="connsiteX73" fmla="*/ 9559 w 9880"/>
                  <a:gd name="connsiteY73" fmla="*/ 2412 h 10000"/>
                  <a:gd name="connsiteX74" fmla="*/ 9318 w 9880"/>
                  <a:gd name="connsiteY74" fmla="*/ 2347 h 10000"/>
                  <a:gd name="connsiteX75" fmla="*/ 9197 w 9880"/>
                  <a:gd name="connsiteY75" fmla="*/ 2219 h 10000"/>
                  <a:gd name="connsiteX76" fmla="*/ 9117 w 9880"/>
                  <a:gd name="connsiteY76" fmla="*/ 1736 h 10000"/>
                  <a:gd name="connsiteX77" fmla="*/ 9117 w 9880"/>
                  <a:gd name="connsiteY77" fmla="*/ 1061 h 10000"/>
                  <a:gd name="connsiteX78" fmla="*/ 8916 w 9880"/>
                  <a:gd name="connsiteY78" fmla="*/ 836 h 10000"/>
                  <a:gd name="connsiteX79" fmla="*/ 8876 w 9880"/>
                  <a:gd name="connsiteY79" fmla="*/ 611 h 10000"/>
                  <a:gd name="connsiteX80" fmla="*/ 8555 w 9880"/>
                  <a:gd name="connsiteY80" fmla="*/ 289 h 10000"/>
                  <a:gd name="connsiteX81" fmla="*/ 8274 w 9880"/>
                  <a:gd name="connsiteY81" fmla="*/ 161 h 10000"/>
                  <a:gd name="connsiteX82" fmla="*/ 8113 w 9880"/>
                  <a:gd name="connsiteY82" fmla="*/ 0 h 10000"/>
                  <a:gd name="connsiteX83" fmla="*/ 7872 w 9880"/>
                  <a:gd name="connsiteY83" fmla="*/ 161 h 10000"/>
                  <a:gd name="connsiteX84" fmla="*/ 7711 w 9880"/>
                  <a:gd name="connsiteY84" fmla="*/ 129 h 10000"/>
                  <a:gd name="connsiteX85" fmla="*/ 7591 w 9880"/>
                  <a:gd name="connsiteY85" fmla="*/ 418 h 10000"/>
                  <a:gd name="connsiteX86" fmla="*/ 7270 w 9880"/>
                  <a:gd name="connsiteY86" fmla="*/ 482 h 10000"/>
                  <a:gd name="connsiteX87" fmla="*/ 7189 w 9880"/>
                  <a:gd name="connsiteY87" fmla="*/ 707 h 10000"/>
                  <a:gd name="connsiteX88" fmla="*/ 6908 w 9880"/>
                  <a:gd name="connsiteY88" fmla="*/ 707 h 10000"/>
                  <a:gd name="connsiteX89" fmla="*/ 6667 w 9880"/>
                  <a:gd name="connsiteY89" fmla="*/ 611 h 10000"/>
                  <a:gd name="connsiteX90" fmla="*/ 6145 w 9880"/>
                  <a:gd name="connsiteY90" fmla="*/ 611 h 10000"/>
                  <a:gd name="connsiteX91" fmla="*/ 5623 w 9880"/>
                  <a:gd name="connsiteY91" fmla="*/ 611 h 10000"/>
                  <a:gd name="connsiteX92" fmla="*/ 5663 w 9880"/>
                  <a:gd name="connsiteY92" fmla="*/ 482 h 10000"/>
                  <a:gd name="connsiteX93" fmla="*/ 5583 w 9880"/>
                  <a:gd name="connsiteY93" fmla="*/ 482 h 10000"/>
                  <a:gd name="connsiteX94" fmla="*/ 5543 w 9880"/>
                  <a:gd name="connsiteY94" fmla="*/ 611 h 10000"/>
                  <a:gd name="connsiteX95" fmla="*/ 5061 w 9880"/>
                  <a:gd name="connsiteY95" fmla="*/ 611 h 10000"/>
                  <a:gd name="connsiteX96" fmla="*/ 4579 w 9880"/>
                  <a:gd name="connsiteY96" fmla="*/ 611 h 10000"/>
                  <a:gd name="connsiteX97" fmla="*/ 4097 w 9880"/>
                  <a:gd name="connsiteY97" fmla="*/ 611 h 10000"/>
                  <a:gd name="connsiteX98" fmla="*/ 3615 w 9880"/>
                  <a:gd name="connsiteY98" fmla="*/ 611 h 10000"/>
                  <a:gd name="connsiteX99" fmla="*/ 3173 w 9880"/>
                  <a:gd name="connsiteY99" fmla="*/ 611 h 10000"/>
                  <a:gd name="connsiteX100" fmla="*/ 2691 w 9880"/>
                  <a:gd name="connsiteY100" fmla="*/ 611 h 10000"/>
                  <a:gd name="connsiteX101" fmla="*/ 2249 w 9880"/>
                  <a:gd name="connsiteY101" fmla="*/ 611 h 10000"/>
                  <a:gd name="connsiteX102" fmla="*/ 1768 w 9880"/>
                  <a:gd name="connsiteY102" fmla="*/ 611 h 10000"/>
                  <a:gd name="connsiteX103" fmla="*/ 1768 w 9880"/>
                  <a:gd name="connsiteY103" fmla="*/ 1061 h 10000"/>
                  <a:gd name="connsiteX104" fmla="*/ 1768 w 9880"/>
                  <a:gd name="connsiteY104" fmla="*/ 1640 h 10000"/>
                  <a:gd name="connsiteX105" fmla="*/ 1165 w 9880"/>
                  <a:gd name="connsiteY105" fmla="*/ 1640 h 10000"/>
                  <a:gd name="connsiteX106" fmla="*/ 1165 w 9880"/>
                  <a:gd name="connsiteY106" fmla="*/ 1897 h 10000"/>
                  <a:gd name="connsiteX0" fmla="*/ 1179 w 10000"/>
                  <a:gd name="connsiteY0" fmla="*/ 1897 h 10000"/>
                  <a:gd name="connsiteX1" fmla="*/ 1179 w 10000"/>
                  <a:gd name="connsiteY1" fmla="*/ 2412 h 10000"/>
                  <a:gd name="connsiteX2" fmla="*/ 1179 w 10000"/>
                  <a:gd name="connsiteY2" fmla="*/ 2894 h 10000"/>
                  <a:gd name="connsiteX3" fmla="*/ 1179 w 10000"/>
                  <a:gd name="connsiteY3" fmla="*/ 3376 h 10000"/>
                  <a:gd name="connsiteX4" fmla="*/ 1179 w 10000"/>
                  <a:gd name="connsiteY4" fmla="*/ 3826 h 10000"/>
                  <a:gd name="connsiteX5" fmla="*/ 529 w 10000"/>
                  <a:gd name="connsiteY5" fmla="*/ 3923 h 10000"/>
                  <a:gd name="connsiteX6" fmla="*/ 407 w 10000"/>
                  <a:gd name="connsiteY6" fmla="*/ 4180 h 10000"/>
                  <a:gd name="connsiteX7" fmla="*/ 122 w 10000"/>
                  <a:gd name="connsiteY7" fmla="*/ 4502 h 10000"/>
                  <a:gd name="connsiteX8" fmla="*/ 122 w 10000"/>
                  <a:gd name="connsiteY8" fmla="*/ 4759 h 10000"/>
                  <a:gd name="connsiteX9" fmla="*/ 0 w 10000"/>
                  <a:gd name="connsiteY9" fmla="*/ 4823 h 10000"/>
                  <a:gd name="connsiteX10" fmla="*/ 3155 w 10000"/>
                  <a:gd name="connsiteY10" fmla="*/ 7095 h 10000"/>
                  <a:gd name="connsiteX11" fmla="*/ 2967 w 10000"/>
                  <a:gd name="connsiteY11" fmla="*/ 7195 h 10000"/>
                  <a:gd name="connsiteX12" fmla="*/ 2499 w 10000"/>
                  <a:gd name="connsiteY12" fmla="*/ 6973 h 10000"/>
                  <a:gd name="connsiteX13" fmla="*/ 2293 w 10000"/>
                  <a:gd name="connsiteY13" fmla="*/ 6638 h 10000"/>
                  <a:gd name="connsiteX14" fmla="*/ 1949 w 10000"/>
                  <a:gd name="connsiteY14" fmla="*/ 6729 h 10000"/>
                  <a:gd name="connsiteX15" fmla="*/ 1856 w 10000"/>
                  <a:gd name="connsiteY15" fmla="*/ 6927 h 10000"/>
                  <a:gd name="connsiteX16" fmla="*/ 1490 w 10000"/>
                  <a:gd name="connsiteY16" fmla="*/ 7011 h 10000"/>
                  <a:gd name="connsiteX17" fmla="*/ 1251 w 10000"/>
                  <a:gd name="connsiteY17" fmla="*/ 7004 h 10000"/>
                  <a:gd name="connsiteX18" fmla="*/ 1121 w 10000"/>
                  <a:gd name="connsiteY18" fmla="*/ 7161 h 10000"/>
                  <a:gd name="connsiteX19" fmla="*/ 895 w 10000"/>
                  <a:gd name="connsiteY19" fmla="*/ 6913 h 10000"/>
                  <a:gd name="connsiteX20" fmla="*/ 854 w 10000"/>
                  <a:gd name="connsiteY20" fmla="*/ 7363 h 10000"/>
                  <a:gd name="connsiteX21" fmla="*/ 935 w 10000"/>
                  <a:gd name="connsiteY21" fmla="*/ 7428 h 10000"/>
                  <a:gd name="connsiteX22" fmla="*/ 1260 w 10000"/>
                  <a:gd name="connsiteY22" fmla="*/ 7460 h 10000"/>
                  <a:gd name="connsiteX23" fmla="*/ 1302 w 10000"/>
                  <a:gd name="connsiteY23" fmla="*/ 7588 h 10000"/>
                  <a:gd name="connsiteX24" fmla="*/ 1667 w 10000"/>
                  <a:gd name="connsiteY24" fmla="*/ 7621 h 10000"/>
                  <a:gd name="connsiteX25" fmla="*/ 1870 w 10000"/>
                  <a:gd name="connsiteY25" fmla="*/ 7749 h 10000"/>
                  <a:gd name="connsiteX26" fmla="*/ 1911 w 10000"/>
                  <a:gd name="connsiteY26" fmla="*/ 7974 h 10000"/>
                  <a:gd name="connsiteX27" fmla="*/ 2562 w 10000"/>
                  <a:gd name="connsiteY27" fmla="*/ 8360 h 10000"/>
                  <a:gd name="connsiteX28" fmla="*/ 2724 w 10000"/>
                  <a:gd name="connsiteY28" fmla="*/ 8746 h 10000"/>
                  <a:gd name="connsiteX29" fmla="*/ 3171 w 10000"/>
                  <a:gd name="connsiteY29" fmla="*/ 8939 h 10000"/>
                  <a:gd name="connsiteX30" fmla="*/ 3334 w 10000"/>
                  <a:gd name="connsiteY30" fmla="*/ 9196 h 10000"/>
                  <a:gd name="connsiteX31" fmla="*/ 3659 w 10000"/>
                  <a:gd name="connsiteY31" fmla="*/ 9518 h 10000"/>
                  <a:gd name="connsiteX32" fmla="*/ 3903 w 10000"/>
                  <a:gd name="connsiteY32" fmla="*/ 9614 h 10000"/>
                  <a:gd name="connsiteX33" fmla="*/ 4066 w 10000"/>
                  <a:gd name="connsiteY33" fmla="*/ 9518 h 10000"/>
                  <a:gd name="connsiteX34" fmla="*/ 4472 w 10000"/>
                  <a:gd name="connsiteY34" fmla="*/ 9550 h 10000"/>
                  <a:gd name="connsiteX35" fmla="*/ 4635 w 10000"/>
                  <a:gd name="connsiteY35" fmla="*/ 9486 h 10000"/>
                  <a:gd name="connsiteX36" fmla="*/ 5366 w 10000"/>
                  <a:gd name="connsiteY36" fmla="*/ 9968 h 10000"/>
                  <a:gd name="connsiteX37" fmla="*/ 5407 w 10000"/>
                  <a:gd name="connsiteY37" fmla="*/ 9968 h 10000"/>
                  <a:gd name="connsiteX38" fmla="*/ 5488 w 10000"/>
                  <a:gd name="connsiteY38" fmla="*/ 9904 h 10000"/>
                  <a:gd name="connsiteX39" fmla="*/ 6016 w 10000"/>
                  <a:gd name="connsiteY39" fmla="*/ 9904 h 10000"/>
                  <a:gd name="connsiteX40" fmla="*/ 6098 w 10000"/>
                  <a:gd name="connsiteY40" fmla="*/ 10000 h 10000"/>
                  <a:gd name="connsiteX41" fmla="*/ 6545 w 10000"/>
                  <a:gd name="connsiteY41" fmla="*/ 9871 h 10000"/>
                  <a:gd name="connsiteX42" fmla="*/ 6951 w 10000"/>
                  <a:gd name="connsiteY42" fmla="*/ 9871 h 10000"/>
                  <a:gd name="connsiteX43" fmla="*/ 7236 w 10000"/>
                  <a:gd name="connsiteY43" fmla="*/ 9743 h 10000"/>
                  <a:gd name="connsiteX44" fmla="*/ 7561 w 10000"/>
                  <a:gd name="connsiteY44" fmla="*/ 9486 h 10000"/>
                  <a:gd name="connsiteX45" fmla="*/ 8415 w 10000"/>
                  <a:gd name="connsiteY45" fmla="*/ 9486 h 10000"/>
                  <a:gd name="connsiteX46" fmla="*/ 8415 w 10000"/>
                  <a:gd name="connsiteY46" fmla="*/ 9132 h 10000"/>
                  <a:gd name="connsiteX47" fmla="*/ 7968 w 10000"/>
                  <a:gd name="connsiteY47" fmla="*/ 8971 h 10000"/>
                  <a:gd name="connsiteX48" fmla="*/ 7724 w 10000"/>
                  <a:gd name="connsiteY48" fmla="*/ 8457 h 10000"/>
                  <a:gd name="connsiteX49" fmla="*/ 7399 w 10000"/>
                  <a:gd name="connsiteY49" fmla="*/ 8264 h 10000"/>
                  <a:gd name="connsiteX50" fmla="*/ 7195 w 10000"/>
                  <a:gd name="connsiteY50" fmla="*/ 8006 h 10000"/>
                  <a:gd name="connsiteX51" fmla="*/ 6667 w 10000"/>
                  <a:gd name="connsiteY51" fmla="*/ 7814 h 10000"/>
                  <a:gd name="connsiteX52" fmla="*/ 6788 w 10000"/>
                  <a:gd name="connsiteY52" fmla="*/ 7749 h 10000"/>
                  <a:gd name="connsiteX53" fmla="*/ 6788 w 10000"/>
                  <a:gd name="connsiteY53" fmla="*/ 7588 h 10000"/>
                  <a:gd name="connsiteX54" fmla="*/ 7155 w 10000"/>
                  <a:gd name="connsiteY54" fmla="*/ 7588 h 10000"/>
                  <a:gd name="connsiteX55" fmla="*/ 7358 w 10000"/>
                  <a:gd name="connsiteY55" fmla="*/ 7460 h 10000"/>
                  <a:gd name="connsiteX56" fmla="*/ 7399 w 10000"/>
                  <a:gd name="connsiteY56" fmla="*/ 6527 h 10000"/>
                  <a:gd name="connsiteX57" fmla="*/ 7439 w 10000"/>
                  <a:gd name="connsiteY57" fmla="*/ 6559 h 10000"/>
                  <a:gd name="connsiteX58" fmla="*/ 7561 w 10000"/>
                  <a:gd name="connsiteY58" fmla="*/ 6367 h 10000"/>
                  <a:gd name="connsiteX59" fmla="*/ 7805 w 10000"/>
                  <a:gd name="connsiteY59" fmla="*/ 6270 h 10000"/>
                  <a:gd name="connsiteX60" fmla="*/ 7927 w 10000"/>
                  <a:gd name="connsiteY60" fmla="*/ 5916 h 10000"/>
                  <a:gd name="connsiteX61" fmla="*/ 8293 w 10000"/>
                  <a:gd name="connsiteY61" fmla="*/ 5498 h 10000"/>
                  <a:gd name="connsiteX62" fmla="*/ 8577 w 10000"/>
                  <a:gd name="connsiteY62" fmla="*/ 5305 h 10000"/>
                  <a:gd name="connsiteX63" fmla="*/ 8780 w 10000"/>
                  <a:gd name="connsiteY63" fmla="*/ 4759 h 10000"/>
                  <a:gd name="connsiteX64" fmla="*/ 8780 w 10000"/>
                  <a:gd name="connsiteY64" fmla="*/ 4630 h 10000"/>
                  <a:gd name="connsiteX65" fmla="*/ 8740 w 10000"/>
                  <a:gd name="connsiteY65" fmla="*/ 4309 h 10000"/>
                  <a:gd name="connsiteX66" fmla="*/ 9147 w 10000"/>
                  <a:gd name="connsiteY66" fmla="*/ 3151 h 10000"/>
                  <a:gd name="connsiteX67" fmla="*/ 9268 w 10000"/>
                  <a:gd name="connsiteY67" fmla="*/ 3151 h 10000"/>
                  <a:gd name="connsiteX68" fmla="*/ 9431 w 10000"/>
                  <a:gd name="connsiteY68" fmla="*/ 3055 h 10000"/>
                  <a:gd name="connsiteX69" fmla="*/ 9919 w 10000"/>
                  <a:gd name="connsiteY69" fmla="*/ 2894 h 10000"/>
                  <a:gd name="connsiteX70" fmla="*/ 10000 w 10000"/>
                  <a:gd name="connsiteY70" fmla="*/ 2637 h 10000"/>
                  <a:gd name="connsiteX71" fmla="*/ 9960 w 10000"/>
                  <a:gd name="connsiteY71" fmla="*/ 2572 h 10000"/>
                  <a:gd name="connsiteX72" fmla="*/ 9797 w 10000"/>
                  <a:gd name="connsiteY72" fmla="*/ 2572 h 10000"/>
                  <a:gd name="connsiteX73" fmla="*/ 9675 w 10000"/>
                  <a:gd name="connsiteY73" fmla="*/ 2412 h 10000"/>
                  <a:gd name="connsiteX74" fmla="*/ 9431 w 10000"/>
                  <a:gd name="connsiteY74" fmla="*/ 2347 h 10000"/>
                  <a:gd name="connsiteX75" fmla="*/ 9309 w 10000"/>
                  <a:gd name="connsiteY75" fmla="*/ 2219 h 10000"/>
                  <a:gd name="connsiteX76" fmla="*/ 9228 w 10000"/>
                  <a:gd name="connsiteY76" fmla="*/ 1736 h 10000"/>
                  <a:gd name="connsiteX77" fmla="*/ 9228 w 10000"/>
                  <a:gd name="connsiteY77" fmla="*/ 1061 h 10000"/>
                  <a:gd name="connsiteX78" fmla="*/ 9024 w 10000"/>
                  <a:gd name="connsiteY78" fmla="*/ 836 h 10000"/>
                  <a:gd name="connsiteX79" fmla="*/ 8984 w 10000"/>
                  <a:gd name="connsiteY79" fmla="*/ 611 h 10000"/>
                  <a:gd name="connsiteX80" fmla="*/ 8659 w 10000"/>
                  <a:gd name="connsiteY80" fmla="*/ 289 h 10000"/>
                  <a:gd name="connsiteX81" fmla="*/ 8374 w 10000"/>
                  <a:gd name="connsiteY81" fmla="*/ 161 h 10000"/>
                  <a:gd name="connsiteX82" fmla="*/ 8212 w 10000"/>
                  <a:gd name="connsiteY82" fmla="*/ 0 h 10000"/>
                  <a:gd name="connsiteX83" fmla="*/ 7968 w 10000"/>
                  <a:gd name="connsiteY83" fmla="*/ 161 h 10000"/>
                  <a:gd name="connsiteX84" fmla="*/ 7805 w 10000"/>
                  <a:gd name="connsiteY84" fmla="*/ 129 h 10000"/>
                  <a:gd name="connsiteX85" fmla="*/ 7683 w 10000"/>
                  <a:gd name="connsiteY85" fmla="*/ 418 h 10000"/>
                  <a:gd name="connsiteX86" fmla="*/ 7358 w 10000"/>
                  <a:gd name="connsiteY86" fmla="*/ 482 h 10000"/>
                  <a:gd name="connsiteX87" fmla="*/ 7276 w 10000"/>
                  <a:gd name="connsiteY87" fmla="*/ 707 h 10000"/>
                  <a:gd name="connsiteX88" fmla="*/ 6992 w 10000"/>
                  <a:gd name="connsiteY88" fmla="*/ 707 h 10000"/>
                  <a:gd name="connsiteX89" fmla="*/ 6748 w 10000"/>
                  <a:gd name="connsiteY89" fmla="*/ 611 h 10000"/>
                  <a:gd name="connsiteX90" fmla="*/ 6220 w 10000"/>
                  <a:gd name="connsiteY90" fmla="*/ 611 h 10000"/>
                  <a:gd name="connsiteX91" fmla="*/ 5691 w 10000"/>
                  <a:gd name="connsiteY91" fmla="*/ 611 h 10000"/>
                  <a:gd name="connsiteX92" fmla="*/ 5732 w 10000"/>
                  <a:gd name="connsiteY92" fmla="*/ 482 h 10000"/>
                  <a:gd name="connsiteX93" fmla="*/ 5651 w 10000"/>
                  <a:gd name="connsiteY93" fmla="*/ 482 h 10000"/>
                  <a:gd name="connsiteX94" fmla="*/ 5610 w 10000"/>
                  <a:gd name="connsiteY94" fmla="*/ 611 h 10000"/>
                  <a:gd name="connsiteX95" fmla="*/ 5122 w 10000"/>
                  <a:gd name="connsiteY95" fmla="*/ 611 h 10000"/>
                  <a:gd name="connsiteX96" fmla="*/ 4635 w 10000"/>
                  <a:gd name="connsiteY96" fmla="*/ 611 h 10000"/>
                  <a:gd name="connsiteX97" fmla="*/ 4147 w 10000"/>
                  <a:gd name="connsiteY97" fmla="*/ 611 h 10000"/>
                  <a:gd name="connsiteX98" fmla="*/ 3659 w 10000"/>
                  <a:gd name="connsiteY98" fmla="*/ 611 h 10000"/>
                  <a:gd name="connsiteX99" fmla="*/ 3212 w 10000"/>
                  <a:gd name="connsiteY99" fmla="*/ 611 h 10000"/>
                  <a:gd name="connsiteX100" fmla="*/ 2724 w 10000"/>
                  <a:gd name="connsiteY100" fmla="*/ 611 h 10000"/>
                  <a:gd name="connsiteX101" fmla="*/ 2276 w 10000"/>
                  <a:gd name="connsiteY101" fmla="*/ 611 h 10000"/>
                  <a:gd name="connsiteX102" fmla="*/ 1789 w 10000"/>
                  <a:gd name="connsiteY102" fmla="*/ 611 h 10000"/>
                  <a:gd name="connsiteX103" fmla="*/ 1789 w 10000"/>
                  <a:gd name="connsiteY103" fmla="*/ 1061 h 10000"/>
                  <a:gd name="connsiteX104" fmla="*/ 1789 w 10000"/>
                  <a:gd name="connsiteY104" fmla="*/ 1640 h 10000"/>
                  <a:gd name="connsiteX105" fmla="*/ 1179 w 10000"/>
                  <a:gd name="connsiteY105" fmla="*/ 1640 h 10000"/>
                  <a:gd name="connsiteX106" fmla="*/ 1179 w 10000"/>
                  <a:gd name="connsiteY106" fmla="*/ 1897 h 10000"/>
                  <a:gd name="connsiteX0" fmla="*/ 1098 w 9919"/>
                  <a:gd name="connsiteY0" fmla="*/ 1897 h 10000"/>
                  <a:gd name="connsiteX1" fmla="*/ 1098 w 9919"/>
                  <a:gd name="connsiteY1" fmla="*/ 2412 h 10000"/>
                  <a:gd name="connsiteX2" fmla="*/ 1098 w 9919"/>
                  <a:gd name="connsiteY2" fmla="*/ 2894 h 10000"/>
                  <a:gd name="connsiteX3" fmla="*/ 1098 w 9919"/>
                  <a:gd name="connsiteY3" fmla="*/ 3376 h 10000"/>
                  <a:gd name="connsiteX4" fmla="*/ 1098 w 9919"/>
                  <a:gd name="connsiteY4" fmla="*/ 3826 h 10000"/>
                  <a:gd name="connsiteX5" fmla="*/ 448 w 9919"/>
                  <a:gd name="connsiteY5" fmla="*/ 3923 h 10000"/>
                  <a:gd name="connsiteX6" fmla="*/ 326 w 9919"/>
                  <a:gd name="connsiteY6" fmla="*/ 4180 h 10000"/>
                  <a:gd name="connsiteX7" fmla="*/ 41 w 9919"/>
                  <a:gd name="connsiteY7" fmla="*/ 4502 h 10000"/>
                  <a:gd name="connsiteX8" fmla="*/ 41 w 9919"/>
                  <a:gd name="connsiteY8" fmla="*/ 4759 h 10000"/>
                  <a:gd name="connsiteX9" fmla="*/ 3775 w 9919"/>
                  <a:gd name="connsiteY9" fmla="*/ 7279 h 10000"/>
                  <a:gd name="connsiteX10" fmla="*/ 3074 w 9919"/>
                  <a:gd name="connsiteY10" fmla="*/ 7095 h 10000"/>
                  <a:gd name="connsiteX11" fmla="*/ 2886 w 9919"/>
                  <a:gd name="connsiteY11" fmla="*/ 7195 h 10000"/>
                  <a:gd name="connsiteX12" fmla="*/ 2418 w 9919"/>
                  <a:gd name="connsiteY12" fmla="*/ 6973 h 10000"/>
                  <a:gd name="connsiteX13" fmla="*/ 2212 w 9919"/>
                  <a:gd name="connsiteY13" fmla="*/ 6638 h 10000"/>
                  <a:gd name="connsiteX14" fmla="*/ 1868 w 9919"/>
                  <a:gd name="connsiteY14" fmla="*/ 6729 h 10000"/>
                  <a:gd name="connsiteX15" fmla="*/ 1775 w 9919"/>
                  <a:gd name="connsiteY15" fmla="*/ 6927 h 10000"/>
                  <a:gd name="connsiteX16" fmla="*/ 1409 w 9919"/>
                  <a:gd name="connsiteY16" fmla="*/ 7011 h 10000"/>
                  <a:gd name="connsiteX17" fmla="*/ 1170 w 9919"/>
                  <a:gd name="connsiteY17" fmla="*/ 7004 h 10000"/>
                  <a:gd name="connsiteX18" fmla="*/ 1040 w 9919"/>
                  <a:gd name="connsiteY18" fmla="*/ 7161 h 10000"/>
                  <a:gd name="connsiteX19" fmla="*/ 814 w 9919"/>
                  <a:gd name="connsiteY19" fmla="*/ 6913 h 10000"/>
                  <a:gd name="connsiteX20" fmla="*/ 773 w 9919"/>
                  <a:gd name="connsiteY20" fmla="*/ 7363 h 10000"/>
                  <a:gd name="connsiteX21" fmla="*/ 854 w 9919"/>
                  <a:gd name="connsiteY21" fmla="*/ 7428 h 10000"/>
                  <a:gd name="connsiteX22" fmla="*/ 1179 w 9919"/>
                  <a:gd name="connsiteY22" fmla="*/ 7460 h 10000"/>
                  <a:gd name="connsiteX23" fmla="*/ 1221 w 9919"/>
                  <a:gd name="connsiteY23" fmla="*/ 7588 h 10000"/>
                  <a:gd name="connsiteX24" fmla="*/ 1586 w 9919"/>
                  <a:gd name="connsiteY24" fmla="*/ 7621 h 10000"/>
                  <a:gd name="connsiteX25" fmla="*/ 1789 w 9919"/>
                  <a:gd name="connsiteY25" fmla="*/ 7749 h 10000"/>
                  <a:gd name="connsiteX26" fmla="*/ 1830 w 9919"/>
                  <a:gd name="connsiteY26" fmla="*/ 7974 h 10000"/>
                  <a:gd name="connsiteX27" fmla="*/ 2481 w 9919"/>
                  <a:gd name="connsiteY27" fmla="*/ 8360 h 10000"/>
                  <a:gd name="connsiteX28" fmla="*/ 2643 w 9919"/>
                  <a:gd name="connsiteY28" fmla="*/ 8746 h 10000"/>
                  <a:gd name="connsiteX29" fmla="*/ 3090 w 9919"/>
                  <a:gd name="connsiteY29" fmla="*/ 8939 h 10000"/>
                  <a:gd name="connsiteX30" fmla="*/ 3253 w 9919"/>
                  <a:gd name="connsiteY30" fmla="*/ 9196 h 10000"/>
                  <a:gd name="connsiteX31" fmla="*/ 3578 w 9919"/>
                  <a:gd name="connsiteY31" fmla="*/ 9518 h 10000"/>
                  <a:gd name="connsiteX32" fmla="*/ 3822 w 9919"/>
                  <a:gd name="connsiteY32" fmla="*/ 9614 h 10000"/>
                  <a:gd name="connsiteX33" fmla="*/ 3985 w 9919"/>
                  <a:gd name="connsiteY33" fmla="*/ 9518 h 10000"/>
                  <a:gd name="connsiteX34" fmla="*/ 4391 w 9919"/>
                  <a:gd name="connsiteY34" fmla="*/ 9550 h 10000"/>
                  <a:gd name="connsiteX35" fmla="*/ 4554 w 9919"/>
                  <a:gd name="connsiteY35" fmla="*/ 9486 h 10000"/>
                  <a:gd name="connsiteX36" fmla="*/ 5285 w 9919"/>
                  <a:gd name="connsiteY36" fmla="*/ 9968 h 10000"/>
                  <a:gd name="connsiteX37" fmla="*/ 5326 w 9919"/>
                  <a:gd name="connsiteY37" fmla="*/ 9968 h 10000"/>
                  <a:gd name="connsiteX38" fmla="*/ 5407 w 9919"/>
                  <a:gd name="connsiteY38" fmla="*/ 9904 h 10000"/>
                  <a:gd name="connsiteX39" fmla="*/ 5935 w 9919"/>
                  <a:gd name="connsiteY39" fmla="*/ 9904 h 10000"/>
                  <a:gd name="connsiteX40" fmla="*/ 6017 w 9919"/>
                  <a:gd name="connsiteY40" fmla="*/ 10000 h 10000"/>
                  <a:gd name="connsiteX41" fmla="*/ 6464 w 9919"/>
                  <a:gd name="connsiteY41" fmla="*/ 9871 h 10000"/>
                  <a:gd name="connsiteX42" fmla="*/ 6870 w 9919"/>
                  <a:gd name="connsiteY42" fmla="*/ 9871 h 10000"/>
                  <a:gd name="connsiteX43" fmla="*/ 7155 w 9919"/>
                  <a:gd name="connsiteY43" fmla="*/ 9743 h 10000"/>
                  <a:gd name="connsiteX44" fmla="*/ 7480 w 9919"/>
                  <a:gd name="connsiteY44" fmla="*/ 9486 h 10000"/>
                  <a:gd name="connsiteX45" fmla="*/ 8334 w 9919"/>
                  <a:gd name="connsiteY45" fmla="*/ 9486 h 10000"/>
                  <a:gd name="connsiteX46" fmla="*/ 8334 w 9919"/>
                  <a:gd name="connsiteY46" fmla="*/ 9132 h 10000"/>
                  <a:gd name="connsiteX47" fmla="*/ 7887 w 9919"/>
                  <a:gd name="connsiteY47" fmla="*/ 8971 h 10000"/>
                  <a:gd name="connsiteX48" fmla="*/ 7643 w 9919"/>
                  <a:gd name="connsiteY48" fmla="*/ 8457 h 10000"/>
                  <a:gd name="connsiteX49" fmla="*/ 7318 w 9919"/>
                  <a:gd name="connsiteY49" fmla="*/ 8264 h 10000"/>
                  <a:gd name="connsiteX50" fmla="*/ 7114 w 9919"/>
                  <a:gd name="connsiteY50" fmla="*/ 8006 h 10000"/>
                  <a:gd name="connsiteX51" fmla="*/ 6586 w 9919"/>
                  <a:gd name="connsiteY51" fmla="*/ 7814 h 10000"/>
                  <a:gd name="connsiteX52" fmla="*/ 6707 w 9919"/>
                  <a:gd name="connsiteY52" fmla="*/ 7749 h 10000"/>
                  <a:gd name="connsiteX53" fmla="*/ 6707 w 9919"/>
                  <a:gd name="connsiteY53" fmla="*/ 7588 h 10000"/>
                  <a:gd name="connsiteX54" fmla="*/ 7074 w 9919"/>
                  <a:gd name="connsiteY54" fmla="*/ 7588 h 10000"/>
                  <a:gd name="connsiteX55" fmla="*/ 7277 w 9919"/>
                  <a:gd name="connsiteY55" fmla="*/ 7460 h 10000"/>
                  <a:gd name="connsiteX56" fmla="*/ 7318 w 9919"/>
                  <a:gd name="connsiteY56" fmla="*/ 6527 h 10000"/>
                  <a:gd name="connsiteX57" fmla="*/ 7358 w 9919"/>
                  <a:gd name="connsiteY57" fmla="*/ 6559 h 10000"/>
                  <a:gd name="connsiteX58" fmla="*/ 7480 w 9919"/>
                  <a:gd name="connsiteY58" fmla="*/ 6367 h 10000"/>
                  <a:gd name="connsiteX59" fmla="*/ 7724 w 9919"/>
                  <a:gd name="connsiteY59" fmla="*/ 6270 h 10000"/>
                  <a:gd name="connsiteX60" fmla="*/ 7846 w 9919"/>
                  <a:gd name="connsiteY60" fmla="*/ 5916 h 10000"/>
                  <a:gd name="connsiteX61" fmla="*/ 8212 w 9919"/>
                  <a:gd name="connsiteY61" fmla="*/ 5498 h 10000"/>
                  <a:gd name="connsiteX62" fmla="*/ 8496 w 9919"/>
                  <a:gd name="connsiteY62" fmla="*/ 5305 h 10000"/>
                  <a:gd name="connsiteX63" fmla="*/ 8699 w 9919"/>
                  <a:gd name="connsiteY63" fmla="*/ 4759 h 10000"/>
                  <a:gd name="connsiteX64" fmla="*/ 8699 w 9919"/>
                  <a:gd name="connsiteY64" fmla="*/ 4630 h 10000"/>
                  <a:gd name="connsiteX65" fmla="*/ 8659 w 9919"/>
                  <a:gd name="connsiteY65" fmla="*/ 4309 h 10000"/>
                  <a:gd name="connsiteX66" fmla="*/ 9066 w 9919"/>
                  <a:gd name="connsiteY66" fmla="*/ 3151 h 10000"/>
                  <a:gd name="connsiteX67" fmla="*/ 9187 w 9919"/>
                  <a:gd name="connsiteY67" fmla="*/ 3151 h 10000"/>
                  <a:gd name="connsiteX68" fmla="*/ 9350 w 9919"/>
                  <a:gd name="connsiteY68" fmla="*/ 3055 h 10000"/>
                  <a:gd name="connsiteX69" fmla="*/ 9838 w 9919"/>
                  <a:gd name="connsiteY69" fmla="*/ 2894 h 10000"/>
                  <a:gd name="connsiteX70" fmla="*/ 9919 w 9919"/>
                  <a:gd name="connsiteY70" fmla="*/ 2637 h 10000"/>
                  <a:gd name="connsiteX71" fmla="*/ 9879 w 9919"/>
                  <a:gd name="connsiteY71" fmla="*/ 2572 h 10000"/>
                  <a:gd name="connsiteX72" fmla="*/ 9716 w 9919"/>
                  <a:gd name="connsiteY72" fmla="*/ 2572 h 10000"/>
                  <a:gd name="connsiteX73" fmla="*/ 9594 w 9919"/>
                  <a:gd name="connsiteY73" fmla="*/ 2412 h 10000"/>
                  <a:gd name="connsiteX74" fmla="*/ 9350 w 9919"/>
                  <a:gd name="connsiteY74" fmla="*/ 2347 h 10000"/>
                  <a:gd name="connsiteX75" fmla="*/ 9228 w 9919"/>
                  <a:gd name="connsiteY75" fmla="*/ 2219 h 10000"/>
                  <a:gd name="connsiteX76" fmla="*/ 9147 w 9919"/>
                  <a:gd name="connsiteY76" fmla="*/ 1736 h 10000"/>
                  <a:gd name="connsiteX77" fmla="*/ 9147 w 9919"/>
                  <a:gd name="connsiteY77" fmla="*/ 1061 h 10000"/>
                  <a:gd name="connsiteX78" fmla="*/ 8943 w 9919"/>
                  <a:gd name="connsiteY78" fmla="*/ 836 h 10000"/>
                  <a:gd name="connsiteX79" fmla="*/ 8903 w 9919"/>
                  <a:gd name="connsiteY79" fmla="*/ 611 h 10000"/>
                  <a:gd name="connsiteX80" fmla="*/ 8578 w 9919"/>
                  <a:gd name="connsiteY80" fmla="*/ 289 h 10000"/>
                  <a:gd name="connsiteX81" fmla="*/ 8293 w 9919"/>
                  <a:gd name="connsiteY81" fmla="*/ 161 h 10000"/>
                  <a:gd name="connsiteX82" fmla="*/ 8131 w 9919"/>
                  <a:gd name="connsiteY82" fmla="*/ 0 h 10000"/>
                  <a:gd name="connsiteX83" fmla="*/ 7887 w 9919"/>
                  <a:gd name="connsiteY83" fmla="*/ 161 h 10000"/>
                  <a:gd name="connsiteX84" fmla="*/ 7724 w 9919"/>
                  <a:gd name="connsiteY84" fmla="*/ 129 h 10000"/>
                  <a:gd name="connsiteX85" fmla="*/ 7602 w 9919"/>
                  <a:gd name="connsiteY85" fmla="*/ 418 h 10000"/>
                  <a:gd name="connsiteX86" fmla="*/ 7277 w 9919"/>
                  <a:gd name="connsiteY86" fmla="*/ 482 h 10000"/>
                  <a:gd name="connsiteX87" fmla="*/ 7195 w 9919"/>
                  <a:gd name="connsiteY87" fmla="*/ 707 h 10000"/>
                  <a:gd name="connsiteX88" fmla="*/ 6911 w 9919"/>
                  <a:gd name="connsiteY88" fmla="*/ 707 h 10000"/>
                  <a:gd name="connsiteX89" fmla="*/ 6667 w 9919"/>
                  <a:gd name="connsiteY89" fmla="*/ 611 h 10000"/>
                  <a:gd name="connsiteX90" fmla="*/ 6139 w 9919"/>
                  <a:gd name="connsiteY90" fmla="*/ 611 h 10000"/>
                  <a:gd name="connsiteX91" fmla="*/ 5610 w 9919"/>
                  <a:gd name="connsiteY91" fmla="*/ 611 h 10000"/>
                  <a:gd name="connsiteX92" fmla="*/ 5651 w 9919"/>
                  <a:gd name="connsiteY92" fmla="*/ 482 h 10000"/>
                  <a:gd name="connsiteX93" fmla="*/ 5570 w 9919"/>
                  <a:gd name="connsiteY93" fmla="*/ 482 h 10000"/>
                  <a:gd name="connsiteX94" fmla="*/ 5529 w 9919"/>
                  <a:gd name="connsiteY94" fmla="*/ 611 h 10000"/>
                  <a:gd name="connsiteX95" fmla="*/ 5041 w 9919"/>
                  <a:gd name="connsiteY95" fmla="*/ 611 h 10000"/>
                  <a:gd name="connsiteX96" fmla="*/ 4554 w 9919"/>
                  <a:gd name="connsiteY96" fmla="*/ 611 h 10000"/>
                  <a:gd name="connsiteX97" fmla="*/ 4066 w 9919"/>
                  <a:gd name="connsiteY97" fmla="*/ 611 h 10000"/>
                  <a:gd name="connsiteX98" fmla="*/ 3578 w 9919"/>
                  <a:gd name="connsiteY98" fmla="*/ 611 h 10000"/>
                  <a:gd name="connsiteX99" fmla="*/ 3131 w 9919"/>
                  <a:gd name="connsiteY99" fmla="*/ 611 h 10000"/>
                  <a:gd name="connsiteX100" fmla="*/ 2643 w 9919"/>
                  <a:gd name="connsiteY100" fmla="*/ 611 h 10000"/>
                  <a:gd name="connsiteX101" fmla="*/ 2195 w 9919"/>
                  <a:gd name="connsiteY101" fmla="*/ 611 h 10000"/>
                  <a:gd name="connsiteX102" fmla="*/ 1708 w 9919"/>
                  <a:gd name="connsiteY102" fmla="*/ 611 h 10000"/>
                  <a:gd name="connsiteX103" fmla="*/ 1708 w 9919"/>
                  <a:gd name="connsiteY103" fmla="*/ 1061 h 10000"/>
                  <a:gd name="connsiteX104" fmla="*/ 1708 w 9919"/>
                  <a:gd name="connsiteY104" fmla="*/ 1640 h 10000"/>
                  <a:gd name="connsiteX105" fmla="*/ 1098 w 9919"/>
                  <a:gd name="connsiteY105" fmla="*/ 1640 h 10000"/>
                  <a:gd name="connsiteX106" fmla="*/ 1098 w 9919"/>
                  <a:gd name="connsiteY106" fmla="*/ 1897 h 10000"/>
                  <a:gd name="connsiteX0" fmla="*/ 1066 w 9959"/>
                  <a:gd name="connsiteY0" fmla="*/ 1897 h 10000"/>
                  <a:gd name="connsiteX1" fmla="*/ 1066 w 9959"/>
                  <a:gd name="connsiteY1" fmla="*/ 2412 h 10000"/>
                  <a:gd name="connsiteX2" fmla="*/ 1066 w 9959"/>
                  <a:gd name="connsiteY2" fmla="*/ 2894 h 10000"/>
                  <a:gd name="connsiteX3" fmla="*/ 1066 w 9959"/>
                  <a:gd name="connsiteY3" fmla="*/ 3376 h 10000"/>
                  <a:gd name="connsiteX4" fmla="*/ 1066 w 9959"/>
                  <a:gd name="connsiteY4" fmla="*/ 3826 h 10000"/>
                  <a:gd name="connsiteX5" fmla="*/ 411 w 9959"/>
                  <a:gd name="connsiteY5" fmla="*/ 3923 h 10000"/>
                  <a:gd name="connsiteX6" fmla="*/ 288 w 9959"/>
                  <a:gd name="connsiteY6" fmla="*/ 4180 h 10000"/>
                  <a:gd name="connsiteX7" fmla="*/ 0 w 9959"/>
                  <a:gd name="connsiteY7" fmla="*/ 4502 h 10000"/>
                  <a:gd name="connsiteX8" fmla="*/ 4089 w 9959"/>
                  <a:gd name="connsiteY8" fmla="*/ 7281 h 10000"/>
                  <a:gd name="connsiteX9" fmla="*/ 3765 w 9959"/>
                  <a:gd name="connsiteY9" fmla="*/ 7279 h 10000"/>
                  <a:gd name="connsiteX10" fmla="*/ 3058 w 9959"/>
                  <a:gd name="connsiteY10" fmla="*/ 7095 h 10000"/>
                  <a:gd name="connsiteX11" fmla="*/ 2869 w 9959"/>
                  <a:gd name="connsiteY11" fmla="*/ 7195 h 10000"/>
                  <a:gd name="connsiteX12" fmla="*/ 2397 w 9959"/>
                  <a:gd name="connsiteY12" fmla="*/ 6973 h 10000"/>
                  <a:gd name="connsiteX13" fmla="*/ 2189 w 9959"/>
                  <a:gd name="connsiteY13" fmla="*/ 6638 h 10000"/>
                  <a:gd name="connsiteX14" fmla="*/ 1842 w 9959"/>
                  <a:gd name="connsiteY14" fmla="*/ 6729 h 10000"/>
                  <a:gd name="connsiteX15" fmla="*/ 1748 w 9959"/>
                  <a:gd name="connsiteY15" fmla="*/ 6927 h 10000"/>
                  <a:gd name="connsiteX16" fmla="*/ 1380 w 9959"/>
                  <a:gd name="connsiteY16" fmla="*/ 7011 h 10000"/>
                  <a:gd name="connsiteX17" fmla="*/ 1139 w 9959"/>
                  <a:gd name="connsiteY17" fmla="*/ 7004 h 10000"/>
                  <a:gd name="connsiteX18" fmla="*/ 1007 w 9959"/>
                  <a:gd name="connsiteY18" fmla="*/ 7161 h 10000"/>
                  <a:gd name="connsiteX19" fmla="*/ 780 w 9959"/>
                  <a:gd name="connsiteY19" fmla="*/ 6913 h 10000"/>
                  <a:gd name="connsiteX20" fmla="*/ 738 w 9959"/>
                  <a:gd name="connsiteY20" fmla="*/ 7363 h 10000"/>
                  <a:gd name="connsiteX21" fmla="*/ 820 w 9959"/>
                  <a:gd name="connsiteY21" fmla="*/ 7428 h 10000"/>
                  <a:gd name="connsiteX22" fmla="*/ 1148 w 9959"/>
                  <a:gd name="connsiteY22" fmla="*/ 7460 h 10000"/>
                  <a:gd name="connsiteX23" fmla="*/ 1190 w 9959"/>
                  <a:gd name="connsiteY23" fmla="*/ 7588 h 10000"/>
                  <a:gd name="connsiteX24" fmla="*/ 1558 w 9959"/>
                  <a:gd name="connsiteY24" fmla="*/ 7621 h 10000"/>
                  <a:gd name="connsiteX25" fmla="*/ 1763 w 9959"/>
                  <a:gd name="connsiteY25" fmla="*/ 7749 h 10000"/>
                  <a:gd name="connsiteX26" fmla="*/ 1804 w 9959"/>
                  <a:gd name="connsiteY26" fmla="*/ 7974 h 10000"/>
                  <a:gd name="connsiteX27" fmla="*/ 2460 w 9959"/>
                  <a:gd name="connsiteY27" fmla="*/ 8360 h 10000"/>
                  <a:gd name="connsiteX28" fmla="*/ 2624 w 9959"/>
                  <a:gd name="connsiteY28" fmla="*/ 8746 h 10000"/>
                  <a:gd name="connsiteX29" fmla="*/ 3074 w 9959"/>
                  <a:gd name="connsiteY29" fmla="*/ 8939 h 10000"/>
                  <a:gd name="connsiteX30" fmla="*/ 3239 w 9959"/>
                  <a:gd name="connsiteY30" fmla="*/ 9196 h 10000"/>
                  <a:gd name="connsiteX31" fmla="*/ 3566 w 9959"/>
                  <a:gd name="connsiteY31" fmla="*/ 9518 h 10000"/>
                  <a:gd name="connsiteX32" fmla="*/ 3812 w 9959"/>
                  <a:gd name="connsiteY32" fmla="*/ 9614 h 10000"/>
                  <a:gd name="connsiteX33" fmla="*/ 3977 w 9959"/>
                  <a:gd name="connsiteY33" fmla="*/ 9518 h 10000"/>
                  <a:gd name="connsiteX34" fmla="*/ 4386 w 9959"/>
                  <a:gd name="connsiteY34" fmla="*/ 9550 h 10000"/>
                  <a:gd name="connsiteX35" fmla="*/ 4550 w 9959"/>
                  <a:gd name="connsiteY35" fmla="*/ 9486 h 10000"/>
                  <a:gd name="connsiteX36" fmla="*/ 5287 w 9959"/>
                  <a:gd name="connsiteY36" fmla="*/ 9968 h 10000"/>
                  <a:gd name="connsiteX37" fmla="*/ 5328 w 9959"/>
                  <a:gd name="connsiteY37" fmla="*/ 9968 h 10000"/>
                  <a:gd name="connsiteX38" fmla="*/ 5410 w 9959"/>
                  <a:gd name="connsiteY38" fmla="*/ 9904 h 10000"/>
                  <a:gd name="connsiteX39" fmla="*/ 5942 w 9959"/>
                  <a:gd name="connsiteY39" fmla="*/ 9904 h 10000"/>
                  <a:gd name="connsiteX40" fmla="*/ 6025 w 9959"/>
                  <a:gd name="connsiteY40" fmla="*/ 10000 h 10000"/>
                  <a:gd name="connsiteX41" fmla="*/ 6476 w 9959"/>
                  <a:gd name="connsiteY41" fmla="*/ 9871 h 10000"/>
                  <a:gd name="connsiteX42" fmla="*/ 6885 w 9959"/>
                  <a:gd name="connsiteY42" fmla="*/ 9871 h 10000"/>
                  <a:gd name="connsiteX43" fmla="*/ 7172 w 9959"/>
                  <a:gd name="connsiteY43" fmla="*/ 9743 h 10000"/>
                  <a:gd name="connsiteX44" fmla="*/ 7500 w 9959"/>
                  <a:gd name="connsiteY44" fmla="*/ 9486 h 10000"/>
                  <a:gd name="connsiteX45" fmla="*/ 8361 w 9959"/>
                  <a:gd name="connsiteY45" fmla="*/ 9486 h 10000"/>
                  <a:gd name="connsiteX46" fmla="*/ 8361 w 9959"/>
                  <a:gd name="connsiteY46" fmla="*/ 9132 h 10000"/>
                  <a:gd name="connsiteX47" fmla="*/ 7910 w 9959"/>
                  <a:gd name="connsiteY47" fmla="*/ 8971 h 10000"/>
                  <a:gd name="connsiteX48" fmla="*/ 7664 w 9959"/>
                  <a:gd name="connsiteY48" fmla="*/ 8457 h 10000"/>
                  <a:gd name="connsiteX49" fmla="*/ 7337 w 9959"/>
                  <a:gd name="connsiteY49" fmla="*/ 8264 h 10000"/>
                  <a:gd name="connsiteX50" fmla="*/ 7131 w 9959"/>
                  <a:gd name="connsiteY50" fmla="*/ 8006 h 10000"/>
                  <a:gd name="connsiteX51" fmla="*/ 6599 w 9959"/>
                  <a:gd name="connsiteY51" fmla="*/ 7814 h 10000"/>
                  <a:gd name="connsiteX52" fmla="*/ 6721 w 9959"/>
                  <a:gd name="connsiteY52" fmla="*/ 7749 h 10000"/>
                  <a:gd name="connsiteX53" fmla="*/ 6721 w 9959"/>
                  <a:gd name="connsiteY53" fmla="*/ 7588 h 10000"/>
                  <a:gd name="connsiteX54" fmla="*/ 7091 w 9959"/>
                  <a:gd name="connsiteY54" fmla="*/ 7588 h 10000"/>
                  <a:gd name="connsiteX55" fmla="*/ 7295 w 9959"/>
                  <a:gd name="connsiteY55" fmla="*/ 7460 h 10000"/>
                  <a:gd name="connsiteX56" fmla="*/ 7337 w 9959"/>
                  <a:gd name="connsiteY56" fmla="*/ 6527 h 10000"/>
                  <a:gd name="connsiteX57" fmla="*/ 7377 w 9959"/>
                  <a:gd name="connsiteY57" fmla="*/ 6559 h 10000"/>
                  <a:gd name="connsiteX58" fmla="*/ 7500 w 9959"/>
                  <a:gd name="connsiteY58" fmla="*/ 6367 h 10000"/>
                  <a:gd name="connsiteX59" fmla="*/ 7746 w 9959"/>
                  <a:gd name="connsiteY59" fmla="*/ 6270 h 10000"/>
                  <a:gd name="connsiteX60" fmla="*/ 7869 w 9959"/>
                  <a:gd name="connsiteY60" fmla="*/ 5916 h 10000"/>
                  <a:gd name="connsiteX61" fmla="*/ 8238 w 9959"/>
                  <a:gd name="connsiteY61" fmla="*/ 5498 h 10000"/>
                  <a:gd name="connsiteX62" fmla="*/ 8524 w 9959"/>
                  <a:gd name="connsiteY62" fmla="*/ 5305 h 10000"/>
                  <a:gd name="connsiteX63" fmla="*/ 8729 w 9959"/>
                  <a:gd name="connsiteY63" fmla="*/ 4759 h 10000"/>
                  <a:gd name="connsiteX64" fmla="*/ 8729 w 9959"/>
                  <a:gd name="connsiteY64" fmla="*/ 4630 h 10000"/>
                  <a:gd name="connsiteX65" fmla="*/ 8689 w 9959"/>
                  <a:gd name="connsiteY65" fmla="*/ 4309 h 10000"/>
                  <a:gd name="connsiteX66" fmla="*/ 9099 w 9959"/>
                  <a:gd name="connsiteY66" fmla="*/ 3151 h 10000"/>
                  <a:gd name="connsiteX67" fmla="*/ 9221 w 9959"/>
                  <a:gd name="connsiteY67" fmla="*/ 3151 h 10000"/>
                  <a:gd name="connsiteX68" fmla="*/ 9385 w 9959"/>
                  <a:gd name="connsiteY68" fmla="*/ 3055 h 10000"/>
                  <a:gd name="connsiteX69" fmla="*/ 9877 w 9959"/>
                  <a:gd name="connsiteY69" fmla="*/ 2894 h 10000"/>
                  <a:gd name="connsiteX70" fmla="*/ 9959 w 9959"/>
                  <a:gd name="connsiteY70" fmla="*/ 2637 h 10000"/>
                  <a:gd name="connsiteX71" fmla="*/ 9919 w 9959"/>
                  <a:gd name="connsiteY71" fmla="*/ 2572 h 10000"/>
                  <a:gd name="connsiteX72" fmla="*/ 9754 w 9959"/>
                  <a:gd name="connsiteY72" fmla="*/ 2572 h 10000"/>
                  <a:gd name="connsiteX73" fmla="*/ 9631 w 9959"/>
                  <a:gd name="connsiteY73" fmla="*/ 2412 h 10000"/>
                  <a:gd name="connsiteX74" fmla="*/ 9385 w 9959"/>
                  <a:gd name="connsiteY74" fmla="*/ 2347 h 10000"/>
                  <a:gd name="connsiteX75" fmla="*/ 9262 w 9959"/>
                  <a:gd name="connsiteY75" fmla="*/ 2219 h 10000"/>
                  <a:gd name="connsiteX76" fmla="*/ 9181 w 9959"/>
                  <a:gd name="connsiteY76" fmla="*/ 1736 h 10000"/>
                  <a:gd name="connsiteX77" fmla="*/ 9181 w 9959"/>
                  <a:gd name="connsiteY77" fmla="*/ 1061 h 10000"/>
                  <a:gd name="connsiteX78" fmla="*/ 8975 w 9959"/>
                  <a:gd name="connsiteY78" fmla="*/ 836 h 10000"/>
                  <a:gd name="connsiteX79" fmla="*/ 8935 w 9959"/>
                  <a:gd name="connsiteY79" fmla="*/ 611 h 10000"/>
                  <a:gd name="connsiteX80" fmla="*/ 8607 w 9959"/>
                  <a:gd name="connsiteY80" fmla="*/ 289 h 10000"/>
                  <a:gd name="connsiteX81" fmla="*/ 8320 w 9959"/>
                  <a:gd name="connsiteY81" fmla="*/ 161 h 10000"/>
                  <a:gd name="connsiteX82" fmla="*/ 8156 w 9959"/>
                  <a:gd name="connsiteY82" fmla="*/ 0 h 10000"/>
                  <a:gd name="connsiteX83" fmla="*/ 7910 w 9959"/>
                  <a:gd name="connsiteY83" fmla="*/ 161 h 10000"/>
                  <a:gd name="connsiteX84" fmla="*/ 7746 w 9959"/>
                  <a:gd name="connsiteY84" fmla="*/ 129 h 10000"/>
                  <a:gd name="connsiteX85" fmla="*/ 7623 w 9959"/>
                  <a:gd name="connsiteY85" fmla="*/ 418 h 10000"/>
                  <a:gd name="connsiteX86" fmla="*/ 7295 w 9959"/>
                  <a:gd name="connsiteY86" fmla="*/ 482 h 10000"/>
                  <a:gd name="connsiteX87" fmla="*/ 7213 w 9959"/>
                  <a:gd name="connsiteY87" fmla="*/ 707 h 10000"/>
                  <a:gd name="connsiteX88" fmla="*/ 6926 w 9959"/>
                  <a:gd name="connsiteY88" fmla="*/ 707 h 10000"/>
                  <a:gd name="connsiteX89" fmla="*/ 6680 w 9959"/>
                  <a:gd name="connsiteY89" fmla="*/ 611 h 10000"/>
                  <a:gd name="connsiteX90" fmla="*/ 6148 w 9959"/>
                  <a:gd name="connsiteY90" fmla="*/ 611 h 10000"/>
                  <a:gd name="connsiteX91" fmla="*/ 5615 w 9959"/>
                  <a:gd name="connsiteY91" fmla="*/ 611 h 10000"/>
                  <a:gd name="connsiteX92" fmla="*/ 5656 w 9959"/>
                  <a:gd name="connsiteY92" fmla="*/ 482 h 10000"/>
                  <a:gd name="connsiteX93" fmla="*/ 5574 w 9959"/>
                  <a:gd name="connsiteY93" fmla="*/ 482 h 10000"/>
                  <a:gd name="connsiteX94" fmla="*/ 5533 w 9959"/>
                  <a:gd name="connsiteY94" fmla="*/ 611 h 10000"/>
                  <a:gd name="connsiteX95" fmla="*/ 5041 w 9959"/>
                  <a:gd name="connsiteY95" fmla="*/ 611 h 10000"/>
                  <a:gd name="connsiteX96" fmla="*/ 4550 w 9959"/>
                  <a:gd name="connsiteY96" fmla="*/ 611 h 10000"/>
                  <a:gd name="connsiteX97" fmla="*/ 4058 w 9959"/>
                  <a:gd name="connsiteY97" fmla="*/ 611 h 10000"/>
                  <a:gd name="connsiteX98" fmla="*/ 3566 w 9959"/>
                  <a:gd name="connsiteY98" fmla="*/ 611 h 10000"/>
                  <a:gd name="connsiteX99" fmla="*/ 3116 w 9959"/>
                  <a:gd name="connsiteY99" fmla="*/ 611 h 10000"/>
                  <a:gd name="connsiteX100" fmla="*/ 2624 w 9959"/>
                  <a:gd name="connsiteY100" fmla="*/ 611 h 10000"/>
                  <a:gd name="connsiteX101" fmla="*/ 2172 w 9959"/>
                  <a:gd name="connsiteY101" fmla="*/ 611 h 10000"/>
                  <a:gd name="connsiteX102" fmla="*/ 1681 w 9959"/>
                  <a:gd name="connsiteY102" fmla="*/ 611 h 10000"/>
                  <a:gd name="connsiteX103" fmla="*/ 1681 w 9959"/>
                  <a:gd name="connsiteY103" fmla="*/ 1061 h 10000"/>
                  <a:gd name="connsiteX104" fmla="*/ 1681 w 9959"/>
                  <a:gd name="connsiteY104" fmla="*/ 1640 h 10000"/>
                  <a:gd name="connsiteX105" fmla="*/ 1066 w 9959"/>
                  <a:gd name="connsiteY105" fmla="*/ 1640 h 10000"/>
                  <a:gd name="connsiteX106" fmla="*/ 1066 w 9959"/>
                  <a:gd name="connsiteY106" fmla="*/ 1897 h 10000"/>
                  <a:gd name="connsiteX0" fmla="*/ 781 w 9711"/>
                  <a:gd name="connsiteY0" fmla="*/ 1897 h 10000"/>
                  <a:gd name="connsiteX1" fmla="*/ 781 w 9711"/>
                  <a:gd name="connsiteY1" fmla="*/ 2412 h 10000"/>
                  <a:gd name="connsiteX2" fmla="*/ 781 w 9711"/>
                  <a:gd name="connsiteY2" fmla="*/ 2894 h 10000"/>
                  <a:gd name="connsiteX3" fmla="*/ 781 w 9711"/>
                  <a:gd name="connsiteY3" fmla="*/ 3376 h 10000"/>
                  <a:gd name="connsiteX4" fmla="*/ 781 w 9711"/>
                  <a:gd name="connsiteY4" fmla="*/ 3826 h 10000"/>
                  <a:gd name="connsiteX5" fmla="*/ 124 w 9711"/>
                  <a:gd name="connsiteY5" fmla="*/ 3923 h 10000"/>
                  <a:gd name="connsiteX6" fmla="*/ 0 w 9711"/>
                  <a:gd name="connsiteY6" fmla="*/ 4180 h 10000"/>
                  <a:gd name="connsiteX7" fmla="*/ 4324 w 9711"/>
                  <a:gd name="connsiteY7" fmla="*/ 7064 h 10000"/>
                  <a:gd name="connsiteX8" fmla="*/ 3817 w 9711"/>
                  <a:gd name="connsiteY8" fmla="*/ 7281 h 10000"/>
                  <a:gd name="connsiteX9" fmla="*/ 3492 w 9711"/>
                  <a:gd name="connsiteY9" fmla="*/ 7279 h 10000"/>
                  <a:gd name="connsiteX10" fmla="*/ 2782 w 9711"/>
                  <a:gd name="connsiteY10" fmla="*/ 7095 h 10000"/>
                  <a:gd name="connsiteX11" fmla="*/ 2592 w 9711"/>
                  <a:gd name="connsiteY11" fmla="*/ 7195 h 10000"/>
                  <a:gd name="connsiteX12" fmla="*/ 2118 w 9711"/>
                  <a:gd name="connsiteY12" fmla="*/ 6973 h 10000"/>
                  <a:gd name="connsiteX13" fmla="*/ 1909 w 9711"/>
                  <a:gd name="connsiteY13" fmla="*/ 6638 h 10000"/>
                  <a:gd name="connsiteX14" fmla="*/ 1561 w 9711"/>
                  <a:gd name="connsiteY14" fmla="*/ 6729 h 10000"/>
                  <a:gd name="connsiteX15" fmla="*/ 1466 w 9711"/>
                  <a:gd name="connsiteY15" fmla="*/ 6927 h 10000"/>
                  <a:gd name="connsiteX16" fmla="*/ 1097 w 9711"/>
                  <a:gd name="connsiteY16" fmla="*/ 7011 h 10000"/>
                  <a:gd name="connsiteX17" fmla="*/ 855 w 9711"/>
                  <a:gd name="connsiteY17" fmla="*/ 7004 h 10000"/>
                  <a:gd name="connsiteX18" fmla="*/ 722 w 9711"/>
                  <a:gd name="connsiteY18" fmla="*/ 7161 h 10000"/>
                  <a:gd name="connsiteX19" fmla="*/ 494 w 9711"/>
                  <a:gd name="connsiteY19" fmla="*/ 6913 h 10000"/>
                  <a:gd name="connsiteX20" fmla="*/ 452 w 9711"/>
                  <a:gd name="connsiteY20" fmla="*/ 7363 h 10000"/>
                  <a:gd name="connsiteX21" fmla="*/ 534 w 9711"/>
                  <a:gd name="connsiteY21" fmla="*/ 7428 h 10000"/>
                  <a:gd name="connsiteX22" fmla="*/ 864 w 9711"/>
                  <a:gd name="connsiteY22" fmla="*/ 7460 h 10000"/>
                  <a:gd name="connsiteX23" fmla="*/ 906 w 9711"/>
                  <a:gd name="connsiteY23" fmla="*/ 7588 h 10000"/>
                  <a:gd name="connsiteX24" fmla="*/ 1275 w 9711"/>
                  <a:gd name="connsiteY24" fmla="*/ 7621 h 10000"/>
                  <a:gd name="connsiteX25" fmla="*/ 1481 w 9711"/>
                  <a:gd name="connsiteY25" fmla="*/ 7749 h 10000"/>
                  <a:gd name="connsiteX26" fmla="*/ 1522 w 9711"/>
                  <a:gd name="connsiteY26" fmla="*/ 7974 h 10000"/>
                  <a:gd name="connsiteX27" fmla="*/ 2181 w 9711"/>
                  <a:gd name="connsiteY27" fmla="*/ 8360 h 10000"/>
                  <a:gd name="connsiteX28" fmla="*/ 2346 w 9711"/>
                  <a:gd name="connsiteY28" fmla="*/ 8746 h 10000"/>
                  <a:gd name="connsiteX29" fmla="*/ 2798 w 9711"/>
                  <a:gd name="connsiteY29" fmla="*/ 8939 h 10000"/>
                  <a:gd name="connsiteX30" fmla="*/ 2963 w 9711"/>
                  <a:gd name="connsiteY30" fmla="*/ 9196 h 10000"/>
                  <a:gd name="connsiteX31" fmla="*/ 3292 w 9711"/>
                  <a:gd name="connsiteY31" fmla="*/ 9518 h 10000"/>
                  <a:gd name="connsiteX32" fmla="*/ 3539 w 9711"/>
                  <a:gd name="connsiteY32" fmla="*/ 9614 h 10000"/>
                  <a:gd name="connsiteX33" fmla="*/ 3704 w 9711"/>
                  <a:gd name="connsiteY33" fmla="*/ 9518 h 10000"/>
                  <a:gd name="connsiteX34" fmla="*/ 4115 w 9711"/>
                  <a:gd name="connsiteY34" fmla="*/ 9550 h 10000"/>
                  <a:gd name="connsiteX35" fmla="*/ 4280 w 9711"/>
                  <a:gd name="connsiteY35" fmla="*/ 9486 h 10000"/>
                  <a:gd name="connsiteX36" fmla="*/ 5020 w 9711"/>
                  <a:gd name="connsiteY36" fmla="*/ 9968 h 10000"/>
                  <a:gd name="connsiteX37" fmla="*/ 5061 w 9711"/>
                  <a:gd name="connsiteY37" fmla="*/ 9968 h 10000"/>
                  <a:gd name="connsiteX38" fmla="*/ 5143 w 9711"/>
                  <a:gd name="connsiteY38" fmla="*/ 9904 h 10000"/>
                  <a:gd name="connsiteX39" fmla="*/ 5677 w 9711"/>
                  <a:gd name="connsiteY39" fmla="*/ 9904 h 10000"/>
                  <a:gd name="connsiteX40" fmla="*/ 5761 w 9711"/>
                  <a:gd name="connsiteY40" fmla="*/ 10000 h 10000"/>
                  <a:gd name="connsiteX41" fmla="*/ 6214 w 9711"/>
                  <a:gd name="connsiteY41" fmla="*/ 9871 h 10000"/>
                  <a:gd name="connsiteX42" fmla="*/ 6624 w 9711"/>
                  <a:gd name="connsiteY42" fmla="*/ 9871 h 10000"/>
                  <a:gd name="connsiteX43" fmla="*/ 6913 w 9711"/>
                  <a:gd name="connsiteY43" fmla="*/ 9743 h 10000"/>
                  <a:gd name="connsiteX44" fmla="*/ 7242 w 9711"/>
                  <a:gd name="connsiteY44" fmla="*/ 9486 h 10000"/>
                  <a:gd name="connsiteX45" fmla="*/ 8106 w 9711"/>
                  <a:gd name="connsiteY45" fmla="*/ 9486 h 10000"/>
                  <a:gd name="connsiteX46" fmla="*/ 8106 w 9711"/>
                  <a:gd name="connsiteY46" fmla="*/ 9132 h 10000"/>
                  <a:gd name="connsiteX47" fmla="*/ 7654 w 9711"/>
                  <a:gd name="connsiteY47" fmla="*/ 8971 h 10000"/>
                  <a:gd name="connsiteX48" fmla="*/ 7407 w 9711"/>
                  <a:gd name="connsiteY48" fmla="*/ 8457 h 10000"/>
                  <a:gd name="connsiteX49" fmla="*/ 7078 w 9711"/>
                  <a:gd name="connsiteY49" fmla="*/ 8264 h 10000"/>
                  <a:gd name="connsiteX50" fmla="*/ 6871 w 9711"/>
                  <a:gd name="connsiteY50" fmla="*/ 8006 h 10000"/>
                  <a:gd name="connsiteX51" fmla="*/ 6337 w 9711"/>
                  <a:gd name="connsiteY51" fmla="*/ 7814 h 10000"/>
                  <a:gd name="connsiteX52" fmla="*/ 6460 w 9711"/>
                  <a:gd name="connsiteY52" fmla="*/ 7749 h 10000"/>
                  <a:gd name="connsiteX53" fmla="*/ 6460 w 9711"/>
                  <a:gd name="connsiteY53" fmla="*/ 7588 h 10000"/>
                  <a:gd name="connsiteX54" fmla="*/ 6831 w 9711"/>
                  <a:gd name="connsiteY54" fmla="*/ 7588 h 10000"/>
                  <a:gd name="connsiteX55" fmla="*/ 7036 w 9711"/>
                  <a:gd name="connsiteY55" fmla="*/ 7460 h 10000"/>
                  <a:gd name="connsiteX56" fmla="*/ 7078 w 9711"/>
                  <a:gd name="connsiteY56" fmla="*/ 6527 h 10000"/>
                  <a:gd name="connsiteX57" fmla="*/ 7118 w 9711"/>
                  <a:gd name="connsiteY57" fmla="*/ 6559 h 10000"/>
                  <a:gd name="connsiteX58" fmla="*/ 7242 w 9711"/>
                  <a:gd name="connsiteY58" fmla="*/ 6367 h 10000"/>
                  <a:gd name="connsiteX59" fmla="*/ 7489 w 9711"/>
                  <a:gd name="connsiteY59" fmla="*/ 6270 h 10000"/>
                  <a:gd name="connsiteX60" fmla="*/ 7612 w 9711"/>
                  <a:gd name="connsiteY60" fmla="*/ 5916 h 10000"/>
                  <a:gd name="connsiteX61" fmla="*/ 7983 w 9711"/>
                  <a:gd name="connsiteY61" fmla="*/ 5498 h 10000"/>
                  <a:gd name="connsiteX62" fmla="*/ 8270 w 9711"/>
                  <a:gd name="connsiteY62" fmla="*/ 5305 h 10000"/>
                  <a:gd name="connsiteX63" fmla="*/ 8476 w 9711"/>
                  <a:gd name="connsiteY63" fmla="*/ 4759 h 10000"/>
                  <a:gd name="connsiteX64" fmla="*/ 8476 w 9711"/>
                  <a:gd name="connsiteY64" fmla="*/ 4630 h 10000"/>
                  <a:gd name="connsiteX65" fmla="*/ 8436 w 9711"/>
                  <a:gd name="connsiteY65" fmla="*/ 4309 h 10000"/>
                  <a:gd name="connsiteX66" fmla="*/ 8847 w 9711"/>
                  <a:gd name="connsiteY66" fmla="*/ 3151 h 10000"/>
                  <a:gd name="connsiteX67" fmla="*/ 8970 w 9711"/>
                  <a:gd name="connsiteY67" fmla="*/ 3151 h 10000"/>
                  <a:gd name="connsiteX68" fmla="*/ 9135 w 9711"/>
                  <a:gd name="connsiteY68" fmla="*/ 3055 h 10000"/>
                  <a:gd name="connsiteX69" fmla="*/ 9629 w 9711"/>
                  <a:gd name="connsiteY69" fmla="*/ 2894 h 10000"/>
                  <a:gd name="connsiteX70" fmla="*/ 9711 w 9711"/>
                  <a:gd name="connsiteY70" fmla="*/ 2637 h 10000"/>
                  <a:gd name="connsiteX71" fmla="*/ 9671 w 9711"/>
                  <a:gd name="connsiteY71" fmla="*/ 2572 h 10000"/>
                  <a:gd name="connsiteX72" fmla="*/ 9505 w 9711"/>
                  <a:gd name="connsiteY72" fmla="*/ 2572 h 10000"/>
                  <a:gd name="connsiteX73" fmla="*/ 9382 w 9711"/>
                  <a:gd name="connsiteY73" fmla="*/ 2412 h 10000"/>
                  <a:gd name="connsiteX74" fmla="*/ 9135 w 9711"/>
                  <a:gd name="connsiteY74" fmla="*/ 2347 h 10000"/>
                  <a:gd name="connsiteX75" fmla="*/ 9011 w 9711"/>
                  <a:gd name="connsiteY75" fmla="*/ 2219 h 10000"/>
                  <a:gd name="connsiteX76" fmla="*/ 8930 w 9711"/>
                  <a:gd name="connsiteY76" fmla="*/ 1736 h 10000"/>
                  <a:gd name="connsiteX77" fmla="*/ 8930 w 9711"/>
                  <a:gd name="connsiteY77" fmla="*/ 1061 h 10000"/>
                  <a:gd name="connsiteX78" fmla="*/ 8723 w 9711"/>
                  <a:gd name="connsiteY78" fmla="*/ 836 h 10000"/>
                  <a:gd name="connsiteX79" fmla="*/ 8683 w 9711"/>
                  <a:gd name="connsiteY79" fmla="*/ 611 h 10000"/>
                  <a:gd name="connsiteX80" fmla="*/ 8353 w 9711"/>
                  <a:gd name="connsiteY80" fmla="*/ 289 h 10000"/>
                  <a:gd name="connsiteX81" fmla="*/ 8065 w 9711"/>
                  <a:gd name="connsiteY81" fmla="*/ 161 h 10000"/>
                  <a:gd name="connsiteX82" fmla="*/ 7901 w 9711"/>
                  <a:gd name="connsiteY82" fmla="*/ 0 h 10000"/>
                  <a:gd name="connsiteX83" fmla="*/ 7654 w 9711"/>
                  <a:gd name="connsiteY83" fmla="*/ 161 h 10000"/>
                  <a:gd name="connsiteX84" fmla="*/ 7489 w 9711"/>
                  <a:gd name="connsiteY84" fmla="*/ 129 h 10000"/>
                  <a:gd name="connsiteX85" fmla="*/ 7365 w 9711"/>
                  <a:gd name="connsiteY85" fmla="*/ 418 h 10000"/>
                  <a:gd name="connsiteX86" fmla="*/ 7036 w 9711"/>
                  <a:gd name="connsiteY86" fmla="*/ 482 h 10000"/>
                  <a:gd name="connsiteX87" fmla="*/ 6954 w 9711"/>
                  <a:gd name="connsiteY87" fmla="*/ 707 h 10000"/>
                  <a:gd name="connsiteX88" fmla="*/ 6666 w 9711"/>
                  <a:gd name="connsiteY88" fmla="*/ 707 h 10000"/>
                  <a:gd name="connsiteX89" fmla="*/ 6419 w 9711"/>
                  <a:gd name="connsiteY89" fmla="*/ 611 h 10000"/>
                  <a:gd name="connsiteX90" fmla="*/ 5884 w 9711"/>
                  <a:gd name="connsiteY90" fmla="*/ 611 h 10000"/>
                  <a:gd name="connsiteX91" fmla="*/ 5349 w 9711"/>
                  <a:gd name="connsiteY91" fmla="*/ 611 h 10000"/>
                  <a:gd name="connsiteX92" fmla="*/ 5390 w 9711"/>
                  <a:gd name="connsiteY92" fmla="*/ 482 h 10000"/>
                  <a:gd name="connsiteX93" fmla="*/ 5308 w 9711"/>
                  <a:gd name="connsiteY93" fmla="*/ 482 h 10000"/>
                  <a:gd name="connsiteX94" fmla="*/ 5267 w 9711"/>
                  <a:gd name="connsiteY94" fmla="*/ 611 h 10000"/>
                  <a:gd name="connsiteX95" fmla="*/ 4773 w 9711"/>
                  <a:gd name="connsiteY95" fmla="*/ 611 h 10000"/>
                  <a:gd name="connsiteX96" fmla="*/ 4280 w 9711"/>
                  <a:gd name="connsiteY96" fmla="*/ 611 h 10000"/>
                  <a:gd name="connsiteX97" fmla="*/ 3786 w 9711"/>
                  <a:gd name="connsiteY97" fmla="*/ 611 h 10000"/>
                  <a:gd name="connsiteX98" fmla="*/ 3292 w 9711"/>
                  <a:gd name="connsiteY98" fmla="*/ 611 h 10000"/>
                  <a:gd name="connsiteX99" fmla="*/ 2840 w 9711"/>
                  <a:gd name="connsiteY99" fmla="*/ 611 h 10000"/>
                  <a:gd name="connsiteX100" fmla="*/ 2346 w 9711"/>
                  <a:gd name="connsiteY100" fmla="*/ 611 h 10000"/>
                  <a:gd name="connsiteX101" fmla="*/ 1892 w 9711"/>
                  <a:gd name="connsiteY101" fmla="*/ 611 h 10000"/>
                  <a:gd name="connsiteX102" fmla="*/ 1399 w 9711"/>
                  <a:gd name="connsiteY102" fmla="*/ 611 h 10000"/>
                  <a:gd name="connsiteX103" fmla="*/ 1399 w 9711"/>
                  <a:gd name="connsiteY103" fmla="*/ 1061 h 10000"/>
                  <a:gd name="connsiteX104" fmla="*/ 1399 w 9711"/>
                  <a:gd name="connsiteY104" fmla="*/ 1640 h 10000"/>
                  <a:gd name="connsiteX105" fmla="*/ 781 w 9711"/>
                  <a:gd name="connsiteY105" fmla="*/ 1640 h 10000"/>
                  <a:gd name="connsiteX106" fmla="*/ 781 w 9711"/>
                  <a:gd name="connsiteY106" fmla="*/ 1897 h 10000"/>
                  <a:gd name="connsiteX0" fmla="*/ 719 w 9915"/>
                  <a:gd name="connsiteY0" fmla="*/ 1897 h 10000"/>
                  <a:gd name="connsiteX1" fmla="*/ 719 w 9915"/>
                  <a:gd name="connsiteY1" fmla="*/ 2412 h 10000"/>
                  <a:gd name="connsiteX2" fmla="*/ 719 w 9915"/>
                  <a:gd name="connsiteY2" fmla="*/ 2894 h 10000"/>
                  <a:gd name="connsiteX3" fmla="*/ 719 w 9915"/>
                  <a:gd name="connsiteY3" fmla="*/ 3376 h 10000"/>
                  <a:gd name="connsiteX4" fmla="*/ 719 w 9915"/>
                  <a:gd name="connsiteY4" fmla="*/ 3826 h 10000"/>
                  <a:gd name="connsiteX5" fmla="*/ 43 w 9915"/>
                  <a:gd name="connsiteY5" fmla="*/ 3923 h 10000"/>
                  <a:gd name="connsiteX6" fmla="*/ 4578 w 9915"/>
                  <a:gd name="connsiteY6" fmla="*/ 6781 h 10000"/>
                  <a:gd name="connsiteX7" fmla="*/ 4368 w 9915"/>
                  <a:gd name="connsiteY7" fmla="*/ 7064 h 10000"/>
                  <a:gd name="connsiteX8" fmla="*/ 3846 w 9915"/>
                  <a:gd name="connsiteY8" fmla="*/ 7281 h 10000"/>
                  <a:gd name="connsiteX9" fmla="*/ 3511 w 9915"/>
                  <a:gd name="connsiteY9" fmla="*/ 7279 h 10000"/>
                  <a:gd name="connsiteX10" fmla="*/ 2780 w 9915"/>
                  <a:gd name="connsiteY10" fmla="*/ 7095 h 10000"/>
                  <a:gd name="connsiteX11" fmla="*/ 2584 w 9915"/>
                  <a:gd name="connsiteY11" fmla="*/ 7195 h 10000"/>
                  <a:gd name="connsiteX12" fmla="*/ 2096 w 9915"/>
                  <a:gd name="connsiteY12" fmla="*/ 6973 h 10000"/>
                  <a:gd name="connsiteX13" fmla="*/ 1881 w 9915"/>
                  <a:gd name="connsiteY13" fmla="*/ 6638 h 10000"/>
                  <a:gd name="connsiteX14" fmla="*/ 1522 w 9915"/>
                  <a:gd name="connsiteY14" fmla="*/ 6729 h 10000"/>
                  <a:gd name="connsiteX15" fmla="*/ 1425 w 9915"/>
                  <a:gd name="connsiteY15" fmla="*/ 6927 h 10000"/>
                  <a:gd name="connsiteX16" fmla="*/ 1045 w 9915"/>
                  <a:gd name="connsiteY16" fmla="*/ 7011 h 10000"/>
                  <a:gd name="connsiteX17" fmla="*/ 795 w 9915"/>
                  <a:gd name="connsiteY17" fmla="*/ 7004 h 10000"/>
                  <a:gd name="connsiteX18" fmla="*/ 658 w 9915"/>
                  <a:gd name="connsiteY18" fmla="*/ 7161 h 10000"/>
                  <a:gd name="connsiteX19" fmla="*/ 424 w 9915"/>
                  <a:gd name="connsiteY19" fmla="*/ 6913 h 10000"/>
                  <a:gd name="connsiteX20" fmla="*/ 380 w 9915"/>
                  <a:gd name="connsiteY20" fmla="*/ 7363 h 10000"/>
                  <a:gd name="connsiteX21" fmla="*/ 465 w 9915"/>
                  <a:gd name="connsiteY21" fmla="*/ 7428 h 10000"/>
                  <a:gd name="connsiteX22" fmla="*/ 805 w 9915"/>
                  <a:gd name="connsiteY22" fmla="*/ 7460 h 10000"/>
                  <a:gd name="connsiteX23" fmla="*/ 848 w 9915"/>
                  <a:gd name="connsiteY23" fmla="*/ 7588 h 10000"/>
                  <a:gd name="connsiteX24" fmla="*/ 1228 w 9915"/>
                  <a:gd name="connsiteY24" fmla="*/ 7621 h 10000"/>
                  <a:gd name="connsiteX25" fmla="*/ 1440 w 9915"/>
                  <a:gd name="connsiteY25" fmla="*/ 7749 h 10000"/>
                  <a:gd name="connsiteX26" fmla="*/ 1482 w 9915"/>
                  <a:gd name="connsiteY26" fmla="*/ 7974 h 10000"/>
                  <a:gd name="connsiteX27" fmla="*/ 2161 w 9915"/>
                  <a:gd name="connsiteY27" fmla="*/ 8360 h 10000"/>
                  <a:gd name="connsiteX28" fmla="*/ 2331 w 9915"/>
                  <a:gd name="connsiteY28" fmla="*/ 8746 h 10000"/>
                  <a:gd name="connsiteX29" fmla="*/ 2796 w 9915"/>
                  <a:gd name="connsiteY29" fmla="*/ 8939 h 10000"/>
                  <a:gd name="connsiteX30" fmla="*/ 2966 w 9915"/>
                  <a:gd name="connsiteY30" fmla="*/ 9196 h 10000"/>
                  <a:gd name="connsiteX31" fmla="*/ 3305 w 9915"/>
                  <a:gd name="connsiteY31" fmla="*/ 9518 h 10000"/>
                  <a:gd name="connsiteX32" fmla="*/ 3559 w 9915"/>
                  <a:gd name="connsiteY32" fmla="*/ 9614 h 10000"/>
                  <a:gd name="connsiteX33" fmla="*/ 3729 w 9915"/>
                  <a:gd name="connsiteY33" fmla="*/ 9518 h 10000"/>
                  <a:gd name="connsiteX34" fmla="*/ 4152 w 9915"/>
                  <a:gd name="connsiteY34" fmla="*/ 9550 h 10000"/>
                  <a:gd name="connsiteX35" fmla="*/ 4322 w 9915"/>
                  <a:gd name="connsiteY35" fmla="*/ 9486 h 10000"/>
                  <a:gd name="connsiteX36" fmla="*/ 5084 w 9915"/>
                  <a:gd name="connsiteY36" fmla="*/ 9968 h 10000"/>
                  <a:gd name="connsiteX37" fmla="*/ 5127 w 9915"/>
                  <a:gd name="connsiteY37" fmla="*/ 9968 h 10000"/>
                  <a:gd name="connsiteX38" fmla="*/ 5211 w 9915"/>
                  <a:gd name="connsiteY38" fmla="*/ 9904 h 10000"/>
                  <a:gd name="connsiteX39" fmla="*/ 5761 w 9915"/>
                  <a:gd name="connsiteY39" fmla="*/ 9904 h 10000"/>
                  <a:gd name="connsiteX40" fmla="*/ 5847 w 9915"/>
                  <a:gd name="connsiteY40" fmla="*/ 10000 h 10000"/>
                  <a:gd name="connsiteX41" fmla="*/ 6314 w 9915"/>
                  <a:gd name="connsiteY41" fmla="*/ 9871 h 10000"/>
                  <a:gd name="connsiteX42" fmla="*/ 6736 w 9915"/>
                  <a:gd name="connsiteY42" fmla="*/ 9871 h 10000"/>
                  <a:gd name="connsiteX43" fmla="*/ 7034 w 9915"/>
                  <a:gd name="connsiteY43" fmla="*/ 9743 h 10000"/>
                  <a:gd name="connsiteX44" fmla="*/ 7373 w 9915"/>
                  <a:gd name="connsiteY44" fmla="*/ 9486 h 10000"/>
                  <a:gd name="connsiteX45" fmla="*/ 8262 w 9915"/>
                  <a:gd name="connsiteY45" fmla="*/ 9486 h 10000"/>
                  <a:gd name="connsiteX46" fmla="*/ 8262 w 9915"/>
                  <a:gd name="connsiteY46" fmla="*/ 9132 h 10000"/>
                  <a:gd name="connsiteX47" fmla="*/ 7797 w 9915"/>
                  <a:gd name="connsiteY47" fmla="*/ 8971 h 10000"/>
                  <a:gd name="connsiteX48" fmla="*/ 7542 w 9915"/>
                  <a:gd name="connsiteY48" fmla="*/ 8457 h 10000"/>
                  <a:gd name="connsiteX49" fmla="*/ 7204 w 9915"/>
                  <a:gd name="connsiteY49" fmla="*/ 8264 h 10000"/>
                  <a:gd name="connsiteX50" fmla="*/ 6990 w 9915"/>
                  <a:gd name="connsiteY50" fmla="*/ 8006 h 10000"/>
                  <a:gd name="connsiteX51" fmla="*/ 6441 w 9915"/>
                  <a:gd name="connsiteY51" fmla="*/ 7814 h 10000"/>
                  <a:gd name="connsiteX52" fmla="*/ 6567 w 9915"/>
                  <a:gd name="connsiteY52" fmla="*/ 7749 h 10000"/>
                  <a:gd name="connsiteX53" fmla="*/ 6567 w 9915"/>
                  <a:gd name="connsiteY53" fmla="*/ 7588 h 10000"/>
                  <a:gd name="connsiteX54" fmla="*/ 6949 w 9915"/>
                  <a:gd name="connsiteY54" fmla="*/ 7588 h 10000"/>
                  <a:gd name="connsiteX55" fmla="*/ 7160 w 9915"/>
                  <a:gd name="connsiteY55" fmla="*/ 7460 h 10000"/>
                  <a:gd name="connsiteX56" fmla="*/ 7204 w 9915"/>
                  <a:gd name="connsiteY56" fmla="*/ 6527 h 10000"/>
                  <a:gd name="connsiteX57" fmla="*/ 7245 w 9915"/>
                  <a:gd name="connsiteY57" fmla="*/ 6559 h 10000"/>
                  <a:gd name="connsiteX58" fmla="*/ 7373 w 9915"/>
                  <a:gd name="connsiteY58" fmla="*/ 6367 h 10000"/>
                  <a:gd name="connsiteX59" fmla="*/ 7627 w 9915"/>
                  <a:gd name="connsiteY59" fmla="*/ 6270 h 10000"/>
                  <a:gd name="connsiteX60" fmla="*/ 7754 w 9915"/>
                  <a:gd name="connsiteY60" fmla="*/ 5916 h 10000"/>
                  <a:gd name="connsiteX61" fmla="*/ 8136 w 9915"/>
                  <a:gd name="connsiteY61" fmla="*/ 5498 h 10000"/>
                  <a:gd name="connsiteX62" fmla="*/ 8431 w 9915"/>
                  <a:gd name="connsiteY62" fmla="*/ 5305 h 10000"/>
                  <a:gd name="connsiteX63" fmla="*/ 8643 w 9915"/>
                  <a:gd name="connsiteY63" fmla="*/ 4759 h 10000"/>
                  <a:gd name="connsiteX64" fmla="*/ 8643 w 9915"/>
                  <a:gd name="connsiteY64" fmla="*/ 4630 h 10000"/>
                  <a:gd name="connsiteX65" fmla="*/ 8602 w 9915"/>
                  <a:gd name="connsiteY65" fmla="*/ 4309 h 10000"/>
                  <a:gd name="connsiteX66" fmla="*/ 9025 w 9915"/>
                  <a:gd name="connsiteY66" fmla="*/ 3151 h 10000"/>
                  <a:gd name="connsiteX67" fmla="*/ 9152 w 9915"/>
                  <a:gd name="connsiteY67" fmla="*/ 3151 h 10000"/>
                  <a:gd name="connsiteX68" fmla="*/ 9322 w 9915"/>
                  <a:gd name="connsiteY68" fmla="*/ 3055 h 10000"/>
                  <a:gd name="connsiteX69" fmla="*/ 9831 w 9915"/>
                  <a:gd name="connsiteY69" fmla="*/ 2894 h 10000"/>
                  <a:gd name="connsiteX70" fmla="*/ 9915 w 9915"/>
                  <a:gd name="connsiteY70" fmla="*/ 2637 h 10000"/>
                  <a:gd name="connsiteX71" fmla="*/ 9874 w 9915"/>
                  <a:gd name="connsiteY71" fmla="*/ 2572 h 10000"/>
                  <a:gd name="connsiteX72" fmla="*/ 9703 w 9915"/>
                  <a:gd name="connsiteY72" fmla="*/ 2572 h 10000"/>
                  <a:gd name="connsiteX73" fmla="*/ 9576 w 9915"/>
                  <a:gd name="connsiteY73" fmla="*/ 2412 h 10000"/>
                  <a:gd name="connsiteX74" fmla="*/ 9322 w 9915"/>
                  <a:gd name="connsiteY74" fmla="*/ 2347 h 10000"/>
                  <a:gd name="connsiteX75" fmla="*/ 9194 w 9915"/>
                  <a:gd name="connsiteY75" fmla="*/ 2219 h 10000"/>
                  <a:gd name="connsiteX76" fmla="*/ 9111 w 9915"/>
                  <a:gd name="connsiteY76" fmla="*/ 1736 h 10000"/>
                  <a:gd name="connsiteX77" fmla="*/ 9111 w 9915"/>
                  <a:gd name="connsiteY77" fmla="*/ 1061 h 10000"/>
                  <a:gd name="connsiteX78" fmla="*/ 8898 w 9915"/>
                  <a:gd name="connsiteY78" fmla="*/ 836 h 10000"/>
                  <a:gd name="connsiteX79" fmla="*/ 8856 w 9915"/>
                  <a:gd name="connsiteY79" fmla="*/ 611 h 10000"/>
                  <a:gd name="connsiteX80" fmla="*/ 8517 w 9915"/>
                  <a:gd name="connsiteY80" fmla="*/ 289 h 10000"/>
                  <a:gd name="connsiteX81" fmla="*/ 8220 w 9915"/>
                  <a:gd name="connsiteY81" fmla="*/ 161 h 10000"/>
                  <a:gd name="connsiteX82" fmla="*/ 8051 w 9915"/>
                  <a:gd name="connsiteY82" fmla="*/ 0 h 10000"/>
                  <a:gd name="connsiteX83" fmla="*/ 7797 w 9915"/>
                  <a:gd name="connsiteY83" fmla="*/ 161 h 10000"/>
                  <a:gd name="connsiteX84" fmla="*/ 7627 w 9915"/>
                  <a:gd name="connsiteY84" fmla="*/ 129 h 10000"/>
                  <a:gd name="connsiteX85" fmla="*/ 7499 w 9915"/>
                  <a:gd name="connsiteY85" fmla="*/ 418 h 10000"/>
                  <a:gd name="connsiteX86" fmla="*/ 7160 w 9915"/>
                  <a:gd name="connsiteY86" fmla="*/ 482 h 10000"/>
                  <a:gd name="connsiteX87" fmla="*/ 7076 w 9915"/>
                  <a:gd name="connsiteY87" fmla="*/ 707 h 10000"/>
                  <a:gd name="connsiteX88" fmla="*/ 6779 w 9915"/>
                  <a:gd name="connsiteY88" fmla="*/ 707 h 10000"/>
                  <a:gd name="connsiteX89" fmla="*/ 6525 w 9915"/>
                  <a:gd name="connsiteY89" fmla="*/ 611 h 10000"/>
                  <a:gd name="connsiteX90" fmla="*/ 5974 w 9915"/>
                  <a:gd name="connsiteY90" fmla="*/ 611 h 10000"/>
                  <a:gd name="connsiteX91" fmla="*/ 5423 w 9915"/>
                  <a:gd name="connsiteY91" fmla="*/ 611 h 10000"/>
                  <a:gd name="connsiteX92" fmla="*/ 5465 w 9915"/>
                  <a:gd name="connsiteY92" fmla="*/ 482 h 10000"/>
                  <a:gd name="connsiteX93" fmla="*/ 5381 w 9915"/>
                  <a:gd name="connsiteY93" fmla="*/ 482 h 10000"/>
                  <a:gd name="connsiteX94" fmla="*/ 5339 w 9915"/>
                  <a:gd name="connsiteY94" fmla="*/ 611 h 10000"/>
                  <a:gd name="connsiteX95" fmla="*/ 4830 w 9915"/>
                  <a:gd name="connsiteY95" fmla="*/ 611 h 10000"/>
                  <a:gd name="connsiteX96" fmla="*/ 4322 w 9915"/>
                  <a:gd name="connsiteY96" fmla="*/ 611 h 10000"/>
                  <a:gd name="connsiteX97" fmla="*/ 3814 w 9915"/>
                  <a:gd name="connsiteY97" fmla="*/ 611 h 10000"/>
                  <a:gd name="connsiteX98" fmla="*/ 3305 w 9915"/>
                  <a:gd name="connsiteY98" fmla="*/ 611 h 10000"/>
                  <a:gd name="connsiteX99" fmla="*/ 2840 w 9915"/>
                  <a:gd name="connsiteY99" fmla="*/ 611 h 10000"/>
                  <a:gd name="connsiteX100" fmla="*/ 2331 w 9915"/>
                  <a:gd name="connsiteY100" fmla="*/ 611 h 10000"/>
                  <a:gd name="connsiteX101" fmla="*/ 1863 w 9915"/>
                  <a:gd name="connsiteY101" fmla="*/ 611 h 10000"/>
                  <a:gd name="connsiteX102" fmla="*/ 1356 w 9915"/>
                  <a:gd name="connsiteY102" fmla="*/ 611 h 10000"/>
                  <a:gd name="connsiteX103" fmla="*/ 1356 w 9915"/>
                  <a:gd name="connsiteY103" fmla="*/ 1061 h 10000"/>
                  <a:gd name="connsiteX104" fmla="*/ 1356 w 9915"/>
                  <a:gd name="connsiteY104" fmla="*/ 1640 h 10000"/>
                  <a:gd name="connsiteX105" fmla="*/ 719 w 9915"/>
                  <a:gd name="connsiteY105" fmla="*/ 1640 h 10000"/>
                  <a:gd name="connsiteX106" fmla="*/ 719 w 9915"/>
                  <a:gd name="connsiteY106" fmla="*/ 1897 h 10000"/>
                  <a:gd name="connsiteX0" fmla="*/ 342 w 9617"/>
                  <a:gd name="connsiteY0" fmla="*/ 1897 h 10000"/>
                  <a:gd name="connsiteX1" fmla="*/ 342 w 9617"/>
                  <a:gd name="connsiteY1" fmla="*/ 2412 h 10000"/>
                  <a:gd name="connsiteX2" fmla="*/ 342 w 9617"/>
                  <a:gd name="connsiteY2" fmla="*/ 2894 h 10000"/>
                  <a:gd name="connsiteX3" fmla="*/ 342 w 9617"/>
                  <a:gd name="connsiteY3" fmla="*/ 3376 h 10000"/>
                  <a:gd name="connsiteX4" fmla="*/ 342 w 9617"/>
                  <a:gd name="connsiteY4" fmla="*/ 3826 h 10000"/>
                  <a:gd name="connsiteX5" fmla="*/ 4662 w 9617"/>
                  <a:gd name="connsiteY5" fmla="*/ 6907 h 10000"/>
                  <a:gd name="connsiteX6" fmla="*/ 4234 w 9617"/>
                  <a:gd name="connsiteY6" fmla="*/ 6781 h 10000"/>
                  <a:gd name="connsiteX7" fmla="*/ 4022 w 9617"/>
                  <a:gd name="connsiteY7" fmla="*/ 7064 h 10000"/>
                  <a:gd name="connsiteX8" fmla="*/ 3496 w 9617"/>
                  <a:gd name="connsiteY8" fmla="*/ 7281 h 10000"/>
                  <a:gd name="connsiteX9" fmla="*/ 3158 w 9617"/>
                  <a:gd name="connsiteY9" fmla="*/ 7279 h 10000"/>
                  <a:gd name="connsiteX10" fmla="*/ 2421 w 9617"/>
                  <a:gd name="connsiteY10" fmla="*/ 7095 h 10000"/>
                  <a:gd name="connsiteX11" fmla="*/ 2223 w 9617"/>
                  <a:gd name="connsiteY11" fmla="*/ 7195 h 10000"/>
                  <a:gd name="connsiteX12" fmla="*/ 1731 w 9617"/>
                  <a:gd name="connsiteY12" fmla="*/ 6973 h 10000"/>
                  <a:gd name="connsiteX13" fmla="*/ 1514 w 9617"/>
                  <a:gd name="connsiteY13" fmla="*/ 6638 h 10000"/>
                  <a:gd name="connsiteX14" fmla="*/ 1152 w 9617"/>
                  <a:gd name="connsiteY14" fmla="*/ 6729 h 10000"/>
                  <a:gd name="connsiteX15" fmla="*/ 1054 w 9617"/>
                  <a:gd name="connsiteY15" fmla="*/ 6927 h 10000"/>
                  <a:gd name="connsiteX16" fmla="*/ 671 w 9617"/>
                  <a:gd name="connsiteY16" fmla="*/ 7011 h 10000"/>
                  <a:gd name="connsiteX17" fmla="*/ 419 w 9617"/>
                  <a:gd name="connsiteY17" fmla="*/ 7004 h 10000"/>
                  <a:gd name="connsiteX18" fmla="*/ 281 w 9617"/>
                  <a:gd name="connsiteY18" fmla="*/ 7161 h 10000"/>
                  <a:gd name="connsiteX19" fmla="*/ 45 w 9617"/>
                  <a:gd name="connsiteY19" fmla="*/ 6913 h 10000"/>
                  <a:gd name="connsiteX20" fmla="*/ 0 w 9617"/>
                  <a:gd name="connsiteY20" fmla="*/ 7363 h 10000"/>
                  <a:gd name="connsiteX21" fmla="*/ 86 w 9617"/>
                  <a:gd name="connsiteY21" fmla="*/ 7428 h 10000"/>
                  <a:gd name="connsiteX22" fmla="*/ 429 w 9617"/>
                  <a:gd name="connsiteY22" fmla="*/ 7460 h 10000"/>
                  <a:gd name="connsiteX23" fmla="*/ 472 w 9617"/>
                  <a:gd name="connsiteY23" fmla="*/ 7588 h 10000"/>
                  <a:gd name="connsiteX24" fmla="*/ 856 w 9617"/>
                  <a:gd name="connsiteY24" fmla="*/ 7621 h 10000"/>
                  <a:gd name="connsiteX25" fmla="*/ 1069 w 9617"/>
                  <a:gd name="connsiteY25" fmla="*/ 7749 h 10000"/>
                  <a:gd name="connsiteX26" fmla="*/ 1112 w 9617"/>
                  <a:gd name="connsiteY26" fmla="*/ 7974 h 10000"/>
                  <a:gd name="connsiteX27" fmla="*/ 1797 w 9617"/>
                  <a:gd name="connsiteY27" fmla="*/ 8360 h 10000"/>
                  <a:gd name="connsiteX28" fmla="*/ 1968 w 9617"/>
                  <a:gd name="connsiteY28" fmla="*/ 8746 h 10000"/>
                  <a:gd name="connsiteX29" fmla="*/ 2437 w 9617"/>
                  <a:gd name="connsiteY29" fmla="*/ 8939 h 10000"/>
                  <a:gd name="connsiteX30" fmla="*/ 2608 w 9617"/>
                  <a:gd name="connsiteY30" fmla="*/ 9196 h 10000"/>
                  <a:gd name="connsiteX31" fmla="*/ 2950 w 9617"/>
                  <a:gd name="connsiteY31" fmla="*/ 9518 h 10000"/>
                  <a:gd name="connsiteX32" fmla="*/ 3207 w 9617"/>
                  <a:gd name="connsiteY32" fmla="*/ 9614 h 10000"/>
                  <a:gd name="connsiteX33" fmla="*/ 3378 w 9617"/>
                  <a:gd name="connsiteY33" fmla="*/ 9518 h 10000"/>
                  <a:gd name="connsiteX34" fmla="*/ 3805 w 9617"/>
                  <a:gd name="connsiteY34" fmla="*/ 9550 h 10000"/>
                  <a:gd name="connsiteX35" fmla="*/ 3976 w 9617"/>
                  <a:gd name="connsiteY35" fmla="*/ 9486 h 10000"/>
                  <a:gd name="connsiteX36" fmla="*/ 4745 w 9617"/>
                  <a:gd name="connsiteY36" fmla="*/ 9968 h 10000"/>
                  <a:gd name="connsiteX37" fmla="*/ 4788 w 9617"/>
                  <a:gd name="connsiteY37" fmla="*/ 9968 h 10000"/>
                  <a:gd name="connsiteX38" fmla="*/ 4873 w 9617"/>
                  <a:gd name="connsiteY38" fmla="*/ 9904 h 10000"/>
                  <a:gd name="connsiteX39" fmla="*/ 5427 w 9617"/>
                  <a:gd name="connsiteY39" fmla="*/ 9904 h 10000"/>
                  <a:gd name="connsiteX40" fmla="*/ 5514 w 9617"/>
                  <a:gd name="connsiteY40" fmla="*/ 10000 h 10000"/>
                  <a:gd name="connsiteX41" fmla="*/ 5985 w 9617"/>
                  <a:gd name="connsiteY41" fmla="*/ 9871 h 10000"/>
                  <a:gd name="connsiteX42" fmla="*/ 6411 w 9617"/>
                  <a:gd name="connsiteY42" fmla="*/ 9871 h 10000"/>
                  <a:gd name="connsiteX43" fmla="*/ 6711 w 9617"/>
                  <a:gd name="connsiteY43" fmla="*/ 9743 h 10000"/>
                  <a:gd name="connsiteX44" fmla="*/ 7053 w 9617"/>
                  <a:gd name="connsiteY44" fmla="*/ 9486 h 10000"/>
                  <a:gd name="connsiteX45" fmla="*/ 7950 w 9617"/>
                  <a:gd name="connsiteY45" fmla="*/ 9486 h 10000"/>
                  <a:gd name="connsiteX46" fmla="*/ 7950 w 9617"/>
                  <a:gd name="connsiteY46" fmla="*/ 9132 h 10000"/>
                  <a:gd name="connsiteX47" fmla="*/ 7481 w 9617"/>
                  <a:gd name="connsiteY47" fmla="*/ 8971 h 10000"/>
                  <a:gd name="connsiteX48" fmla="*/ 7224 w 9617"/>
                  <a:gd name="connsiteY48" fmla="*/ 8457 h 10000"/>
                  <a:gd name="connsiteX49" fmla="*/ 6883 w 9617"/>
                  <a:gd name="connsiteY49" fmla="*/ 8264 h 10000"/>
                  <a:gd name="connsiteX50" fmla="*/ 6667 w 9617"/>
                  <a:gd name="connsiteY50" fmla="*/ 8006 h 10000"/>
                  <a:gd name="connsiteX51" fmla="*/ 6113 w 9617"/>
                  <a:gd name="connsiteY51" fmla="*/ 7814 h 10000"/>
                  <a:gd name="connsiteX52" fmla="*/ 6240 w 9617"/>
                  <a:gd name="connsiteY52" fmla="*/ 7749 h 10000"/>
                  <a:gd name="connsiteX53" fmla="*/ 6240 w 9617"/>
                  <a:gd name="connsiteY53" fmla="*/ 7588 h 10000"/>
                  <a:gd name="connsiteX54" fmla="*/ 6626 w 9617"/>
                  <a:gd name="connsiteY54" fmla="*/ 7588 h 10000"/>
                  <a:gd name="connsiteX55" fmla="*/ 6838 w 9617"/>
                  <a:gd name="connsiteY55" fmla="*/ 7460 h 10000"/>
                  <a:gd name="connsiteX56" fmla="*/ 6883 w 9617"/>
                  <a:gd name="connsiteY56" fmla="*/ 6527 h 10000"/>
                  <a:gd name="connsiteX57" fmla="*/ 6924 w 9617"/>
                  <a:gd name="connsiteY57" fmla="*/ 6559 h 10000"/>
                  <a:gd name="connsiteX58" fmla="*/ 7053 w 9617"/>
                  <a:gd name="connsiteY58" fmla="*/ 6367 h 10000"/>
                  <a:gd name="connsiteX59" fmla="*/ 7309 w 9617"/>
                  <a:gd name="connsiteY59" fmla="*/ 6270 h 10000"/>
                  <a:gd name="connsiteX60" fmla="*/ 7437 w 9617"/>
                  <a:gd name="connsiteY60" fmla="*/ 5916 h 10000"/>
                  <a:gd name="connsiteX61" fmla="*/ 7823 w 9617"/>
                  <a:gd name="connsiteY61" fmla="*/ 5498 h 10000"/>
                  <a:gd name="connsiteX62" fmla="*/ 8120 w 9617"/>
                  <a:gd name="connsiteY62" fmla="*/ 5305 h 10000"/>
                  <a:gd name="connsiteX63" fmla="*/ 8334 w 9617"/>
                  <a:gd name="connsiteY63" fmla="*/ 4759 h 10000"/>
                  <a:gd name="connsiteX64" fmla="*/ 8334 w 9617"/>
                  <a:gd name="connsiteY64" fmla="*/ 4630 h 10000"/>
                  <a:gd name="connsiteX65" fmla="*/ 8293 w 9617"/>
                  <a:gd name="connsiteY65" fmla="*/ 4309 h 10000"/>
                  <a:gd name="connsiteX66" fmla="*/ 8719 w 9617"/>
                  <a:gd name="connsiteY66" fmla="*/ 3151 h 10000"/>
                  <a:gd name="connsiteX67" fmla="*/ 8847 w 9617"/>
                  <a:gd name="connsiteY67" fmla="*/ 3151 h 10000"/>
                  <a:gd name="connsiteX68" fmla="*/ 9019 w 9617"/>
                  <a:gd name="connsiteY68" fmla="*/ 3055 h 10000"/>
                  <a:gd name="connsiteX69" fmla="*/ 9532 w 9617"/>
                  <a:gd name="connsiteY69" fmla="*/ 2894 h 10000"/>
                  <a:gd name="connsiteX70" fmla="*/ 9617 w 9617"/>
                  <a:gd name="connsiteY70" fmla="*/ 2637 h 10000"/>
                  <a:gd name="connsiteX71" fmla="*/ 9576 w 9617"/>
                  <a:gd name="connsiteY71" fmla="*/ 2572 h 10000"/>
                  <a:gd name="connsiteX72" fmla="*/ 9403 w 9617"/>
                  <a:gd name="connsiteY72" fmla="*/ 2572 h 10000"/>
                  <a:gd name="connsiteX73" fmla="*/ 9275 w 9617"/>
                  <a:gd name="connsiteY73" fmla="*/ 2412 h 10000"/>
                  <a:gd name="connsiteX74" fmla="*/ 9019 w 9617"/>
                  <a:gd name="connsiteY74" fmla="*/ 2347 h 10000"/>
                  <a:gd name="connsiteX75" fmla="*/ 8890 w 9617"/>
                  <a:gd name="connsiteY75" fmla="*/ 2219 h 10000"/>
                  <a:gd name="connsiteX76" fmla="*/ 8806 w 9617"/>
                  <a:gd name="connsiteY76" fmla="*/ 1736 h 10000"/>
                  <a:gd name="connsiteX77" fmla="*/ 8806 w 9617"/>
                  <a:gd name="connsiteY77" fmla="*/ 1061 h 10000"/>
                  <a:gd name="connsiteX78" fmla="*/ 8591 w 9617"/>
                  <a:gd name="connsiteY78" fmla="*/ 836 h 10000"/>
                  <a:gd name="connsiteX79" fmla="*/ 8549 w 9617"/>
                  <a:gd name="connsiteY79" fmla="*/ 611 h 10000"/>
                  <a:gd name="connsiteX80" fmla="*/ 8207 w 9617"/>
                  <a:gd name="connsiteY80" fmla="*/ 289 h 10000"/>
                  <a:gd name="connsiteX81" fmla="*/ 7907 w 9617"/>
                  <a:gd name="connsiteY81" fmla="*/ 161 h 10000"/>
                  <a:gd name="connsiteX82" fmla="*/ 7737 w 9617"/>
                  <a:gd name="connsiteY82" fmla="*/ 0 h 10000"/>
                  <a:gd name="connsiteX83" fmla="*/ 7481 w 9617"/>
                  <a:gd name="connsiteY83" fmla="*/ 161 h 10000"/>
                  <a:gd name="connsiteX84" fmla="*/ 7309 w 9617"/>
                  <a:gd name="connsiteY84" fmla="*/ 129 h 10000"/>
                  <a:gd name="connsiteX85" fmla="*/ 7180 w 9617"/>
                  <a:gd name="connsiteY85" fmla="*/ 418 h 10000"/>
                  <a:gd name="connsiteX86" fmla="*/ 6838 w 9617"/>
                  <a:gd name="connsiteY86" fmla="*/ 482 h 10000"/>
                  <a:gd name="connsiteX87" fmla="*/ 6754 w 9617"/>
                  <a:gd name="connsiteY87" fmla="*/ 707 h 10000"/>
                  <a:gd name="connsiteX88" fmla="*/ 6454 w 9617"/>
                  <a:gd name="connsiteY88" fmla="*/ 707 h 10000"/>
                  <a:gd name="connsiteX89" fmla="*/ 6198 w 9617"/>
                  <a:gd name="connsiteY89" fmla="*/ 611 h 10000"/>
                  <a:gd name="connsiteX90" fmla="*/ 5642 w 9617"/>
                  <a:gd name="connsiteY90" fmla="*/ 611 h 10000"/>
                  <a:gd name="connsiteX91" fmla="*/ 5086 w 9617"/>
                  <a:gd name="connsiteY91" fmla="*/ 611 h 10000"/>
                  <a:gd name="connsiteX92" fmla="*/ 5129 w 9617"/>
                  <a:gd name="connsiteY92" fmla="*/ 482 h 10000"/>
                  <a:gd name="connsiteX93" fmla="*/ 5044 w 9617"/>
                  <a:gd name="connsiteY93" fmla="*/ 482 h 10000"/>
                  <a:gd name="connsiteX94" fmla="*/ 5002 w 9617"/>
                  <a:gd name="connsiteY94" fmla="*/ 611 h 10000"/>
                  <a:gd name="connsiteX95" fmla="*/ 4488 w 9617"/>
                  <a:gd name="connsiteY95" fmla="*/ 611 h 10000"/>
                  <a:gd name="connsiteX96" fmla="*/ 3976 w 9617"/>
                  <a:gd name="connsiteY96" fmla="*/ 611 h 10000"/>
                  <a:gd name="connsiteX97" fmla="*/ 3464 w 9617"/>
                  <a:gd name="connsiteY97" fmla="*/ 611 h 10000"/>
                  <a:gd name="connsiteX98" fmla="*/ 2950 w 9617"/>
                  <a:gd name="connsiteY98" fmla="*/ 611 h 10000"/>
                  <a:gd name="connsiteX99" fmla="*/ 2481 w 9617"/>
                  <a:gd name="connsiteY99" fmla="*/ 611 h 10000"/>
                  <a:gd name="connsiteX100" fmla="*/ 1968 w 9617"/>
                  <a:gd name="connsiteY100" fmla="*/ 611 h 10000"/>
                  <a:gd name="connsiteX101" fmla="*/ 1496 w 9617"/>
                  <a:gd name="connsiteY101" fmla="*/ 611 h 10000"/>
                  <a:gd name="connsiteX102" fmla="*/ 985 w 9617"/>
                  <a:gd name="connsiteY102" fmla="*/ 611 h 10000"/>
                  <a:gd name="connsiteX103" fmla="*/ 985 w 9617"/>
                  <a:gd name="connsiteY103" fmla="*/ 1061 h 10000"/>
                  <a:gd name="connsiteX104" fmla="*/ 985 w 9617"/>
                  <a:gd name="connsiteY104" fmla="*/ 1640 h 10000"/>
                  <a:gd name="connsiteX105" fmla="*/ 342 w 9617"/>
                  <a:gd name="connsiteY105" fmla="*/ 1640 h 10000"/>
                  <a:gd name="connsiteX106" fmla="*/ 342 w 9617"/>
                  <a:gd name="connsiteY106" fmla="*/ 1897 h 10000"/>
                  <a:gd name="connsiteX0" fmla="*/ 356 w 10000"/>
                  <a:gd name="connsiteY0" fmla="*/ 1897 h 10000"/>
                  <a:gd name="connsiteX1" fmla="*/ 356 w 10000"/>
                  <a:gd name="connsiteY1" fmla="*/ 2412 h 10000"/>
                  <a:gd name="connsiteX2" fmla="*/ 356 w 10000"/>
                  <a:gd name="connsiteY2" fmla="*/ 2894 h 10000"/>
                  <a:gd name="connsiteX3" fmla="*/ 356 w 10000"/>
                  <a:gd name="connsiteY3" fmla="*/ 3376 h 10000"/>
                  <a:gd name="connsiteX4" fmla="*/ 5155 w 10000"/>
                  <a:gd name="connsiteY4" fmla="*/ 7114 h 10000"/>
                  <a:gd name="connsiteX5" fmla="*/ 4848 w 10000"/>
                  <a:gd name="connsiteY5" fmla="*/ 6907 h 10000"/>
                  <a:gd name="connsiteX6" fmla="*/ 4403 w 10000"/>
                  <a:gd name="connsiteY6" fmla="*/ 6781 h 10000"/>
                  <a:gd name="connsiteX7" fmla="*/ 4182 w 10000"/>
                  <a:gd name="connsiteY7" fmla="*/ 7064 h 10000"/>
                  <a:gd name="connsiteX8" fmla="*/ 3635 w 10000"/>
                  <a:gd name="connsiteY8" fmla="*/ 7281 h 10000"/>
                  <a:gd name="connsiteX9" fmla="*/ 3284 w 10000"/>
                  <a:gd name="connsiteY9" fmla="*/ 7279 h 10000"/>
                  <a:gd name="connsiteX10" fmla="*/ 2517 w 10000"/>
                  <a:gd name="connsiteY10" fmla="*/ 7095 h 10000"/>
                  <a:gd name="connsiteX11" fmla="*/ 2312 w 10000"/>
                  <a:gd name="connsiteY11" fmla="*/ 7195 h 10000"/>
                  <a:gd name="connsiteX12" fmla="*/ 1800 w 10000"/>
                  <a:gd name="connsiteY12" fmla="*/ 6973 h 10000"/>
                  <a:gd name="connsiteX13" fmla="*/ 1574 w 10000"/>
                  <a:gd name="connsiteY13" fmla="*/ 6638 h 10000"/>
                  <a:gd name="connsiteX14" fmla="*/ 1198 w 10000"/>
                  <a:gd name="connsiteY14" fmla="*/ 6729 h 10000"/>
                  <a:gd name="connsiteX15" fmla="*/ 1096 w 10000"/>
                  <a:gd name="connsiteY15" fmla="*/ 6927 h 10000"/>
                  <a:gd name="connsiteX16" fmla="*/ 698 w 10000"/>
                  <a:gd name="connsiteY16" fmla="*/ 7011 h 10000"/>
                  <a:gd name="connsiteX17" fmla="*/ 436 w 10000"/>
                  <a:gd name="connsiteY17" fmla="*/ 7004 h 10000"/>
                  <a:gd name="connsiteX18" fmla="*/ 292 w 10000"/>
                  <a:gd name="connsiteY18" fmla="*/ 7161 h 10000"/>
                  <a:gd name="connsiteX19" fmla="*/ 47 w 10000"/>
                  <a:gd name="connsiteY19" fmla="*/ 6913 h 10000"/>
                  <a:gd name="connsiteX20" fmla="*/ 0 w 10000"/>
                  <a:gd name="connsiteY20" fmla="*/ 7363 h 10000"/>
                  <a:gd name="connsiteX21" fmla="*/ 89 w 10000"/>
                  <a:gd name="connsiteY21" fmla="*/ 7428 h 10000"/>
                  <a:gd name="connsiteX22" fmla="*/ 446 w 10000"/>
                  <a:gd name="connsiteY22" fmla="*/ 7460 h 10000"/>
                  <a:gd name="connsiteX23" fmla="*/ 491 w 10000"/>
                  <a:gd name="connsiteY23" fmla="*/ 7588 h 10000"/>
                  <a:gd name="connsiteX24" fmla="*/ 890 w 10000"/>
                  <a:gd name="connsiteY24" fmla="*/ 7621 h 10000"/>
                  <a:gd name="connsiteX25" fmla="*/ 1112 w 10000"/>
                  <a:gd name="connsiteY25" fmla="*/ 7749 h 10000"/>
                  <a:gd name="connsiteX26" fmla="*/ 1156 w 10000"/>
                  <a:gd name="connsiteY26" fmla="*/ 7974 h 10000"/>
                  <a:gd name="connsiteX27" fmla="*/ 1869 w 10000"/>
                  <a:gd name="connsiteY27" fmla="*/ 8360 h 10000"/>
                  <a:gd name="connsiteX28" fmla="*/ 2046 w 10000"/>
                  <a:gd name="connsiteY28" fmla="*/ 8746 h 10000"/>
                  <a:gd name="connsiteX29" fmla="*/ 2534 w 10000"/>
                  <a:gd name="connsiteY29" fmla="*/ 8939 h 10000"/>
                  <a:gd name="connsiteX30" fmla="*/ 2712 w 10000"/>
                  <a:gd name="connsiteY30" fmla="*/ 9196 h 10000"/>
                  <a:gd name="connsiteX31" fmla="*/ 3067 w 10000"/>
                  <a:gd name="connsiteY31" fmla="*/ 9518 h 10000"/>
                  <a:gd name="connsiteX32" fmla="*/ 3335 w 10000"/>
                  <a:gd name="connsiteY32" fmla="*/ 9614 h 10000"/>
                  <a:gd name="connsiteX33" fmla="*/ 3513 w 10000"/>
                  <a:gd name="connsiteY33" fmla="*/ 9518 h 10000"/>
                  <a:gd name="connsiteX34" fmla="*/ 3957 w 10000"/>
                  <a:gd name="connsiteY34" fmla="*/ 9550 h 10000"/>
                  <a:gd name="connsiteX35" fmla="*/ 4134 w 10000"/>
                  <a:gd name="connsiteY35" fmla="*/ 9486 h 10000"/>
                  <a:gd name="connsiteX36" fmla="*/ 4934 w 10000"/>
                  <a:gd name="connsiteY36" fmla="*/ 9968 h 10000"/>
                  <a:gd name="connsiteX37" fmla="*/ 4979 w 10000"/>
                  <a:gd name="connsiteY37" fmla="*/ 9968 h 10000"/>
                  <a:gd name="connsiteX38" fmla="*/ 5067 w 10000"/>
                  <a:gd name="connsiteY38" fmla="*/ 9904 h 10000"/>
                  <a:gd name="connsiteX39" fmla="*/ 5643 w 10000"/>
                  <a:gd name="connsiteY39" fmla="*/ 9904 h 10000"/>
                  <a:gd name="connsiteX40" fmla="*/ 5734 w 10000"/>
                  <a:gd name="connsiteY40" fmla="*/ 10000 h 10000"/>
                  <a:gd name="connsiteX41" fmla="*/ 6223 w 10000"/>
                  <a:gd name="connsiteY41" fmla="*/ 9871 h 10000"/>
                  <a:gd name="connsiteX42" fmla="*/ 6666 w 10000"/>
                  <a:gd name="connsiteY42" fmla="*/ 9871 h 10000"/>
                  <a:gd name="connsiteX43" fmla="*/ 6978 w 10000"/>
                  <a:gd name="connsiteY43" fmla="*/ 9743 h 10000"/>
                  <a:gd name="connsiteX44" fmla="*/ 7334 w 10000"/>
                  <a:gd name="connsiteY44" fmla="*/ 9486 h 10000"/>
                  <a:gd name="connsiteX45" fmla="*/ 8267 w 10000"/>
                  <a:gd name="connsiteY45" fmla="*/ 9486 h 10000"/>
                  <a:gd name="connsiteX46" fmla="*/ 8267 w 10000"/>
                  <a:gd name="connsiteY46" fmla="*/ 9132 h 10000"/>
                  <a:gd name="connsiteX47" fmla="*/ 7779 w 10000"/>
                  <a:gd name="connsiteY47" fmla="*/ 8971 h 10000"/>
                  <a:gd name="connsiteX48" fmla="*/ 7512 w 10000"/>
                  <a:gd name="connsiteY48" fmla="*/ 8457 h 10000"/>
                  <a:gd name="connsiteX49" fmla="*/ 7157 w 10000"/>
                  <a:gd name="connsiteY49" fmla="*/ 8264 h 10000"/>
                  <a:gd name="connsiteX50" fmla="*/ 6933 w 10000"/>
                  <a:gd name="connsiteY50" fmla="*/ 8006 h 10000"/>
                  <a:gd name="connsiteX51" fmla="*/ 6356 w 10000"/>
                  <a:gd name="connsiteY51" fmla="*/ 7814 h 10000"/>
                  <a:gd name="connsiteX52" fmla="*/ 6489 w 10000"/>
                  <a:gd name="connsiteY52" fmla="*/ 7749 h 10000"/>
                  <a:gd name="connsiteX53" fmla="*/ 6489 w 10000"/>
                  <a:gd name="connsiteY53" fmla="*/ 7588 h 10000"/>
                  <a:gd name="connsiteX54" fmla="*/ 6890 w 10000"/>
                  <a:gd name="connsiteY54" fmla="*/ 7588 h 10000"/>
                  <a:gd name="connsiteX55" fmla="*/ 7110 w 10000"/>
                  <a:gd name="connsiteY55" fmla="*/ 7460 h 10000"/>
                  <a:gd name="connsiteX56" fmla="*/ 7157 w 10000"/>
                  <a:gd name="connsiteY56" fmla="*/ 6527 h 10000"/>
                  <a:gd name="connsiteX57" fmla="*/ 7200 w 10000"/>
                  <a:gd name="connsiteY57" fmla="*/ 6559 h 10000"/>
                  <a:gd name="connsiteX58" fmla="*/ 7334 w 10000"/>
                  <a:gd name="connsiteY58" fmla="*/ 6367 h 10000"/>
                  <a:gd name="connsiteX59" fmla="*/ 7600 w 10000"/>
                  <a:gd name="connsiteY59" fmla="*/ 6270 h 10000"/>
                  <a:gd name="connsiteX60" fmla="*/ 7733 w 10000"/>
                  <a:gd name="connsiteY60" fmla="*/ 5916 h 10000"/>
                  <a:gd name="connsiteX61" fmla="*/ 8135 w 10000"/>
                  <a:gd name="connsiteY61" fmla="*/ 5498 h 10000"/>
                  <a:gd name="connsiteX62" fmla="*/ 8443 w 10000"/>
                  <a:gd name="connsiteY62" fmla="*/ 5305 h 10000"/>
                  <a:gd name="connsiteX63" fmla="*/ 8666 w 10000"/>
                  <a:gd name="connsiteY63" fmla="*/ 4759 h 10000"/>
                  <a:gd name="connsiteX64" fmla="*/ 8666 w 10000"/>
                  <a:gd name="connsiteY64" fmla="*/ 4630 h 10000"/>
                  <a:gd name="connsiteX65" fmla="*/ 8623 w 10000"/>
                  <a:gd name="connsiteY65" fmla="*/ 4309 h 10000"/>
                  <a:gd name="connsiteX66" fmla="*/ 9066 w 10000"/>
                  <a:gd name="connsiteY66" fmla="*/ 3151 h 10000"/>
                  <a:gd name="connsiteX67" fmla="*/ 9199 w 10000"/>
                  <a:gd name="connsiteY67" fmla="*/ 3151 h 10000"/>
                  <a:gd name="connsiteX68" fmla="*/ 9378 w 10000"/>
                  <a:gd name="connsiteY68" fmla="*/ 3055 h 10000"/>
                  <a:gd name="connsiteX69" fmla="*/ 9912 w 10000"/>
                  <a:gd name="connsiteY69" fmla="*/ 2894 h 10000"/>
                  <a:gd name="connsiteX70" fmla="*/ 10000 w 10000"/>
                  <a:gd name="connsiteY70" fmla="*/ 2637 h 10000"/>
                  <a:gd name="connsiteX71" fmla="*/ 9957 w 10000"/>
                  <a:gd name="connsiteY71" fmla="*/ 2572 h 10000"/>
                  <a:gd name="connsiteX72" fmla="*/ 9777 w 10000"/>
                  <a:gd name="connsiteY72" fmla="*/ 2572 h 10000"/>
                  <a:gd name="connsiteX73" fmla="*/ 9644 w 10000"/>
                  <a:gd name="connsiteY73" fmla="*/ 2412 h 10000"/>
                  <a:gd name="connsiteX74" fmla="*/ 9378 w 10000"/>
                  <a:gd name="connsiteY74" fmla="*/ 2347 h 10000"/>
                  <a:gd name="connsiteX75" fmla="*/ 9244 w 10000"/>
                  <a:gd name="connsiteY75" fmla="*/ 2219 h 10000"/>
                  <a:gd name="connsiteX76" fmla="*/ 9157 w 10000"/>
                  <a:gd name="connsiteY76" fmla="*/ 1736 h 10000"/>
                  <a:gd name="connsiteX77" fmla="*/ 9157 w 10000"/>
                  <a:gd name="connsiteY77" fmla="*/ 1061 h 10000"/>
                  <a:gd name="connsiteX78" fmla="*/ 8933 w 10000"/>
                  <a:gd name="connsiteY78" fmla="*/ 836 h 10000"/>
                  <a:gd name="connsiteX79" fmla="*/ 8889 w 10000"/>
                  <a:gd name="connsiteY79" fmla="*/ 611 h 10000"/>
                  <a:gd name="connsiteX80" fmla="*/ 8534 w 10000"/>
                  <a:gd name="connsiteY80" fmla="*/ 289 h 10000"/>
                  <a:gd name="connsiteX81" fmla="*/ 8222 w 10000"/>
                  <a:gd name="connsiteY81" fmla="*/ 161 h 10000"/>
                  <a:gd name="connsiteX82" fmla="*/ 8045 w 10000"/>
                  <a:gd name="connsiteY82" fmla="*/ 0 h 10000"/>
                  <a:gd name="connsiteX83" fmla="*/ 7779 w 10000"/>
                  <a:gd name="connsiteY83" fmla="*/ 161 h 10000"/>
                  <a:gd name="connsiteX84" fmla="*/ 7600 w 10000"/>
                  <a:gd name="connsiteY84" fmla="*/ 129 h 10000"/>
                  <a:gd name="connsiteX85" fmla="*/ 7466 w 10000"/>
                  <a:gd name="connsiteY85" fmla="*/ 418 h 10000"/>
                  <a:gd name="connsiteX86" fmla="*/ 7110 w 10000"/>
                  <a:gd name="connsiteY86" fmla="*/ 482 h 10000"/>
                  <a:gd name="connsiteX87" fmla="*/ 7023 w 10000"/>
                  <a:gd name="connsiteY87" fmla="*/ 707 h 10000"/>
                  <a:gd name="connsiteX88" fmla="*/ 6711 w 10000"/>
                  <a:gd name="connsiteY88" fmla="*/ 707 h 10000"/>
                  <a:gd name="connsiteX89" fmla="*/ 6445 w 10000"/>
                  <a:gd name="connsiteY89" fmla="*/ 611 h 10000"/>
                  <a:gd name="connsiteX90" fmla="*/ 5867 w 10000"/>
                  <a:gd name="connsiteY90" fmla="*/ 611 h 10000"/>
                  <a:gd name="connsiteX91" fmla="*/ 5289 w 10000"/>
                  <a:gd name="connsiteY91" fmla="*/ 611 h 10000"/>
                  <a:gd name="connsiteX92" fmla="*/ 5333 w 10000"/>
                  <a:gd name="connsiteY92" fmla="*/ 482 h 10000"/>
                  <a:gd name="connsiteX93" fmla="*/ 5245 w 10000"/>
                  <a:gd name="connsiteY93" fmla="*/ 482 h 10000"/>
                  <a:gd name="connsiteX94" fmla="*/ 5201 w 10000"/>
                  <a:gd name="connsiteY94" fmla="*/ 611 h 10000"/>
                  <a:gd name="connsiteX95" fmla="*/ 4667 w 10000"/>
                  <a:gd name="connsiteY95" fmla="*/ 611 h 10000"/>
                  <a:gd name="connsiteX96" fmla="*/ 4134 w 10000"/>
                  <a:gd name="connsiteY96" fmla="*/ 611 h 10000"/>
                  <a:gd name="connsiteX97" fmla="*/ 3602 w 10000"/>
                  <a:gd name="connsiteY97" fmla="*/ 611 h 10000"/>
                  <a:gd name="connsiteX98" fmla="*/ 3067 w 10000"/>
                  <a:gd name="connsiteY98" fmla="*/ 611 h 10000"/>
                  <a:gd name="connsiteX99" fmla="*/ 2580 w 10000"/>
                  <a:gd name="connsiteY99" fmla="*/ 611 h 10000"/>
                  <a:gd name="connsiteX100" fmla="*/ 2046 w 10000"/>
                  <a:gd name="connsiteY100" fmla="*/ 611 h 10000"/>
                  <a:gd name="connsiteX101" fmla="*/ 1556 w 10000"/>
                  <a:gd name="connsiteY101" fmla="*/ 611 h 10000"/>
                  <a:gd name="connsiteX102" fmla="*/ 1024 w 10000"/>
                  <a:gd name="connsiteY102" fmla="*/ 611 h 10000"/>
                  <a:gd name="connsiteX103" fmla="*/ 1024 w 10000"/>
                  <a:gd name="connsiteY103" fmla="*/ 1061 h 10000"/>
                  <a:gd name="connsiteX104" fmla="*/ 1024 w 10000"/>
                  <a:gd name="connsiteY104" fmla="*/ 1640 h 10000"/>
                  <a:gd name="connsiteX105" fmla="*/ 356 w 10000"/>
                  <a:gd name="connsiteY105" fmla="*/ 1640 h 10000"/>
                  <a:gd name="connsiteX106" fmla="*/ 356 w 10000"/>
                  <a:gd name="connsiteY106" fmla="*/ 1897 h 10000"/>
                  <a:gd name="connsiteX0" fmla="*/ 861 w 10505"/>
                  <a:gd name="connsiteY0" fmla="*/ 1897 h 10000"/>
                  <a:gd name="connsiteX1" fmla="*/ 861 w 10505"/>
                  <a:gd name="connsiteY1" fmla="*/ 2412 h 10000"/>
                  <a:gd name="connsiteX2" fmla="*/ 861 w 10505"/>
                  <a:gd name="connsiteY2" fmla="*/ 2894 h 10000"/>
                  <a:gd name="connsiteX3" fmla="*/ 6025 w 10505"/>
                  <a:gd name="connsiteY3" fmla="*/ 6915 h 10000"/>
                  <a:gd name="connsiteX4" fmla="*/ 5660 w 10505"/>
                  <a:gd name="connsiteY4" fmla="*/ 7114 h 10000"/>
                  <a:gd name="connsiteX5" fmla="*/ 5353 w 10505"/>
                  <a:gd name="connsiteY5" fmla="*/ 6907 h 10000"/>
                  <a:gd name="connsiteX6" fmla="*/ 4908 w 10505"/>
                  <a:gd name="connsiteY6" fmla="*/ 6781 h 10000"/>
                  <a:gd name="connsiteX7" fmla="*/ 4687 w 10505"/>
                  <a:gd name="connsiteY7" fmla="*/ 7064 h 10000"/>
                  <a:gd name="connsiteX8" fmla="*/ 4140 w 10505"/>
                  <a:gd name="connsiteY8" fmla="*/ 7281 h 10000"/>
                  <a:gd name="connsiteX9" fmla="*/ 3789 w 10505"/>
                  <a:gd name="connsiteY9" fmla="*/ 7279 h 10000"/>
                  <a:gd name="connsiteX10" fmla="*/ 3022 w 10505"/>
                  <a:gd name="connsiteY10" fmla="*/ 7095 h 10000"/>
                  <a:gd name="connsiteX11" fmla="*/ 2817 w 10505"/>
                  <a:gd name="connsiteY11" fmla="*/ 7195 h 10000"/>
                  <a:gd name="connsiteX12" fmla="*/ 2305 w 10505"/>
                  <a:gd name="connsiteY12" fmla="*/ 6973 h 10000"/>
                  <a:gd name="connsiteX13" fmla="*/ 2079 w 10505"/>
                  <a:gd name="connsiteY13" fmla="*/ 6638 h 10000"/>
                  <a:gd name="connsiteX14" fmla="*/ 1703 w 10505"/>
                  <a:gd name="connsiteY14" fmla="*/ 6729 h 10000"/>
                  <a:gd name="connsiteX15" fmla="*/ 1601 w 10505"/>
                  <a:gd name="connsiteY15" fmla="*/ 6927 h 10000"/>
                  <a:gd name="connsiteX16" fmla="*/ 1203 w 10505"/>
                  <a:gd name="connsiteY16" fmla="*/ 7011 h 10000"/>
                  <a:gd name="connsiteX17" fmla="*/ 941 w 10505"/>
                  <a:gd name="connsiteY17" fmla="*/ 7004 h 10000"/>
                  <a:gd name="connsiteX18" fmla="*/ 797 w 10505"/>
                  <a:gd name="connsiteY18" fmla="*/ 7161 h 10000"/>
                  <a:gd name="connsiteX19" fmla="*/ 552 w 10505"/>
                  <a:gd name="connsiteY19" fmla="*/ 6913 h 10000"/>
                  <a:gd name="connsiteX20" fmla="*/ 505 w 10505"/>
                  <a:gd name="connsiteY20" fmla="*/ 7363 h 10000"/>
                  <a:gd name="connsiteX21" fmla="*/ 594 w 10505"/>
                  <a:gd name="connsiteY21" fmla="*/ 7428 h 10000"/>
                  <a:gd name="connsiteX22" fmla="*/ 951 w 10505"/>
                  <a:gd name="connsiteY22" fmla="*/ 7460 h 10000"/>
                  <a:gd name="connsiteX23" fmla="*/ 996 w 10505"/>
                  <a:gd name="connsiteY23" fmla="*/ 7588 h 10000"/>
                  <a:gd name="connsiteX24" fmla="*/ 1395 w 10505"/>
                  <a:gd name="connsiteY24" fmla="*/ 7621 h 10000"/>
                  <a:gd name="connsiteX25" fmla="*/ 1617 w 10505"/>
                  <a:gd name="connsiteY25" fmla="*/ 7749 h 10000"/>
                  <a:gd name="connsiteX26" fmla="*/ 1661 w 10505"/>
                  <a:gd name="connsiteY26" fmla="*/ 7974 h 10000"/>
                  <a:gd name="connsiteX27" fmla="*/ 2374 w 10505"/>
                  <a:gd name="connsiteY27" fmla="*/ 8360 h 10000"/>
                  <a:gd name="connsiteX28" fmla="*/ 2551 w 10505"/>
                  <a:gd name="connsiteY28" fmla="*/ 8746 h 10000"/>
                  <a:gd name="connsiteX29" fmla="*/ 3039 w 10505"/>
                  <a:gd name="connsiteY29" fmla="*/ 8939 h 10000"/>
                  <a:gd name="connsiteX30" fmla="*/ 3217 w 10505"/>
                  <a:gd name="connsiteY30" fmla="*/ 9196 h 10000"/>
                  <a:gd name="connsiteX31" fmla="*/ 3572 w 10505"/>
                  <a:gd name="connsiteY31" fmla="*/ 9518 h 10000"/>
                  <a:gd name="connsiteX32" fmla="*/ 3840 w 10505"/>
                  <a:gd name="connsiteY32" fmla="*/ 9614 h 10000"/>
                  <a:gd name="connsiteX33" fmla="*/ 4018 w 10505"/>
                  <a:gd name="connsiteY33" fmla="*/ 9518 h 10000"/>
                  <a:gd name="connsiteX34" fmla="*/ 4462 w 10505"/>
                  <a:gd name="connsiteY34" fmla="*/ 9550 h 10000"/>
                  <a:gd name="connsiteX35" fmla="*/ 4639 w 10505"/>
                  <a:gd name="connsiteY35" fmla="*/ 9486 h 10000"/>
                  <a:gd name="connsiteX36" fmla="*/ 5439 w 10505"/>
                  <a:gd name="connsiteY36" fmla="*/ 9968 h 10000"/>
                  <a:gd name="connsiteX37" fmla="*/ 5484 w 10505"/>
                  <a:gd name="connsiteY37" fmla="*/ 9968 h 10000"/>
                  <a:gd name="connsiteX38" fmla="*/ 5572 w 10505"/>
                  <a:gd name="connsiteY38" fmla="*/ 9904 h 10000"/>
                  <a:gd name="connsiteX39" fmla="*/ 6148 w 10505"/>
                  <a:gd name="connsiteY39" fmla="*/ 9904 h 10000"/>
                  <a:gd name="connsiteX40" fmla="*/ 6239 w 10505"/>
                  <a:gd name="connsiteY40" fmla="*/ 10000 h 10000"/>
                  <a:gd name="connsiteX41" fmla="*/ 6728 w 10505"/>
                  <a:gd name="connsiteY41" fmla="*/ 9871 h 10000"/>
                  <a:gd name="connsiteX42" fmla="*/ 7171 w 10505"/>
                  <a:gd name="connsiteY42" fmla="*/ 9871 h 10000"/>
                  <a:gd name="connsiteX43" fmla="*/ 7483 w 10505"/>
                  <a:gd name="connsiteY43" fmla="*/ 9743 h 10000"/>
                  <a:gd name="connsiteX44" fmla="*/ 7839 w 10505"/>
                  <a:gd name="connsiteY44" fmla="*/ 9486 h 10000"/>
                  <a:gd name="connsiteX45" fmla="*/ 8772 w 10505"/>
                  <a:gd name="connsiteY45" fmla="*/ 9486 h 10000"/>
                  <a:gd name="connsiteX46" fmla="*/ 8772 w 10505"/>
                  <a:gd name="connsiteY46" fmla="*/ 9132 h 10000"/>
                  <a:gd name="connsiteX47" fmla="*/ 8284 w 10505"/>
                  <a:gd name="connsiteY47" fmla="*/ 8971 h 10000"/>
                  <a:gd name="connsiteX48" fmla="*/ 8017 w 10505"/>
                  <a:gd name="connsiteY48" fmla="*/ 8457 h 10000"/>
                  <a:gd name="connsiteX49" fmla="*/ 7662 w 10505"/>
                  <a:gd name="connsiteY49" fmla="*/ 8264 h 10000"/>
                  <a:gd name="connsiteX50" fmla="*/ 7438 w 10505"/>
                  <a:gd name="connsiteY50" fmla="*/ 8006 h 10000"/>
                  <a:gd name="connsiteX51" fmla="*/ 6861 w 10505"/>
                  <a:gd name="connsiteY51" fmla="*/ 7814 h 10000"/>
                  <a:gd name="connsiteX52" fmla="*/ 6994 w 10505"/>
                  <a:gd name="connsiteY52" fmla="*/ 7749 h 10000"/>
                  <a:gd name="connsiteX53" fmla="*/ 6994 w 10505"/>
                  <a:gd name="connsiteY53" fmla="*/ 7588 h 10000"/>
                  <a:gd name="connsiteX54" fmla="*/ 7395 w 10505"/>
                  <a:gd name="connsiteY54" fmla="*/ 7588 h 10000"/>
                  <a:gd name="connsiteX55" fmla="*/ 7615 w 10505"/>
                  <a:gd name="connsiteY55" fmla="*/ 7460 h 10000"/>
                  <a:gd name="connsiteX56" fmla="*/ 7662 w 10505"/>
                  <a:gd name="connsiteY56" fmla="*/ 6527 h 10000"/>
                  <a:gd name="connsiteX57" fmla="*/ 7705 w 10505"/>
                  <a:gd name="connsiteY57" fmla="*/ 6559 h 10000"/>
                  <a:gd name="connsiteX58" fmla="*/ 7839 w 10505"/>
                  <a:gd name="connsiteY58" fmla="*/ 6367 h 10000"/>
                  <a:gd name="connsiteX59" fmla="*/ 8105 w 10505"/>
                  <a:gd name="connsiteY59" fmla="*/ 6270 h 10000"/>
                  <a:gd name="connsiteX60" fmla="*/ 8238 w 10505"/>
                  <a:gd name="connsiteY60" fmla="*/ 5916 h 10000"/>
                  <a:gd name="connsiteX61" fmla="*/ 8640 w 10505"/>
                  <a:gd name="connsiteY61" fmla="*/ 5498 h 10000"/>
                  <a:gd name="connsiteX62" fmla="*/ 8948 w 10505"/>
                  <a:gd name="connsiteY62" fmla="*/ 5305 h 10000"/>
                  <a:gd name="connsiteX63" fmla="*/ 9171 w 10505"/>
                  <a:gd name="connsiteY63" fmla="*/ 4759 h 10000"/>
                  <a:gd name="connsiteX64" fmla="*/ 9171 w 10505"/>
                  <a:gd name="connsiteY64" fmla="*/ 4630 h 10000"/>
                  <a:gd name="connsiteX65" fmla="*/ 9128 w 10505"/>
                  <a:gd name="connsiteY65" fmla="*/ 4309 h 10000"/>
                  <a:gd name="connsiteX66" fmla="*/ 9571 w 10505"/>
                  <a:gd name="connsiteY66" fmla="*/ 3151 h 10000"/>
                  <a:gd name="connsiteX67" fmla="*/ 9704 w 10505"/>
                  <a:gd name="connsiteY67" fmla="*/ 3151 h 10000"/>
                  <a:gd name="connsiteX68" fmla="*/ 9883 w 10505"/>
                  <a:gd name="connsiteY68" fmla="*/ 3055 h 10000"/>
                  <a:gd name="connsiteX69" fmla="*/ 10417 w 10505"/>
                  <a:gd name="connsiteY69" fmla="*/ 2894 h 10000"/>
                  <a:gd name="connsiteX70" fmla="*/ 10505 w 10505"/>
                  <a:gd name="connsiteY70" fmla="*/ 2637 h 10000"/>
                  <a:gd name="connsiteX71" fmla="*/ 10462 w 10505"/>
                  <a:gd name="connsiteY71" fmla="*/ 2572 h 10000"/>
                  <a:gd name="connsiteX72" fmla="*/ 10282 w 10505"/>
                  <a:gd name="connsiteY72" fmla="*/ 2572 h 10000"/>
                  <a:gd name="connsiteX73" fmla="*/ 10149 w 10505"/>
                  <a:gd name="connsiteY73" fmla="*/ 2412 h 10000"/>
                  <a:gd name="connsiteX74" fmla="*/ 9883 w 10505"/>
                  <a:gd name="connsiteY74" fmla="*/ 2347 h 10000"/>
                  <a:gd name="connsiteX75" fmla="*/ 9749 w 10505"/>
                  <a:gd name="connsiteY75" fmla="*/ 2219 h 10000"/>
                  <a:gd name="connsiteX76" fmla="*/ 9662 w 10505"/>
                  <a:gd name="connsiteY76" fmla="*/ 1736 h 10000"/>
                  <a:gd name="connsiteX77" fmla="*/ 9662 w 10505"/>
                  <a:gd name="connsiteY77" fmla="*/ 1061 h 10000"/>
                  <a:gd name="connsiteX78" fmla="*/ 9438 w 10505"/>
                  <a:gd name="connsiteY78" fmla="*/ 836 h 10000"/>
                  <a:gd name="connsiteX79" fmla="*/ 9394 w 10505"/>
                  <a:gd name="connsiteY79" fmla="*/ 611 h 10000"/>
                  <a:gd name="connsiteX80" fmla="*/ 9039 w 10505"/>
                  <a:gd name="connsiteY80" fmla="*/ 289 h 10000"/>
                  <a:gd name="connsiteX81" fmla="*/ 8727 w 10505"/>
                  <a:gd name="connsiteY81" fmla="*/ 161 h 10000"/>
                  <a:gd name="connsiteX82" fmla="*/ 8550 w 10505"/>
                  <a:gd name="connsiteY82" fmla="*/ 0 h 10000"/>
                  <a:gd name="connsiteX83" fmla="*/ 8284 w 10505"/>
                  <a:gd name="connsiteY83" fmla="*/ 161 h 10000"/>
                  <a:gd name="connsiteX84" fmla="*/ 8105 w 10505"/>
                  <a:gd name="connsiteY84" fmla="*/ 129 h 10000"/>
                  <a:gd name="connsiteX85" fmla="*/ 7971 w 10505"/>
                  <a:gd name="connsiteY85" fmla="*/ 418 h 10000"/>
                  <a:gd name="connsiteX86" fmla="*/ 7615 w 10505"/>
                  <a:gd name="connsiteY86" fmla="*/ 482 h 10000"/>
                  <a:gd name="connsiteX87" fmla="*/ 7528 w 10505"/>
                  <a:gd name="connsiteY87" fmla="*/ 707 h 10000"/>
                  <a:gd name="connsiteX88" fmla="*/ 7216 w 10505"/>
                  <a:gd name="connsiteY88" fmla="*/ 707 h 10000"/>
                  <a:gd name="connsiteX89" fmla="*/ 6950 w 10505"/>
                  <a:gd name="connsiteY89" fmla="*/ 611 h 10000"/>
                  <a:gd name="connsiteX90" fmla="*/ 6372 w 10505"/>
                  <a:gd name="connsiteY90" fmla="*/ 611 h 10000"/>
                  <a:gd name="connsiteX91" fmla="*/ 5794 w 10505"/>
                  <a:gd name="connsiteY91" fmla="*/ 611 h 10000"/>
                  <a:gd name="connsiteX92" fmla="*/ 5838 w 10505"/>
                  <a:gd name="connsiteY92" fmla="*/ 482 h 10000"/>
                  <a:gd name="connsiteX93" fmla="*/ 5750 w 10505"/>
                  <a:gd name="connsiteY93" fmla="*/ 482 h 10000"/>
                  <a:gd name="connsiteX94" fmla="*/ 5706 w 10505"/>
                  <a:gd name="connsiteY94" fmla="*/ 611 h 10000"/>
                  <a:gd name="connsiteX95" fmla="*/ 5172 w 10505"/>
                  <a:gd name="connsiteY95" fmla="*/ 611 h 10000"/>
                  <a:gd name="connsiteX96" fmla="*/ 4639 w 10505"/>
                  <a:gd name="connsiteY96" fmla="*/ 611 h 10000"/>
                  <a:gd name="connsiteX97" fmla="*/ 4107 w 10505"/>
                  <a:gd name="connsiteY97" fmla="*/ 611 h 10000"/>
                  <a:gd name="connsiteX98" fmla="*/ 3572 w 10505"/>
                  <a:gd name="connsiteY98" fmla="*/ 611 h 10000"/>
                  <a:gd name="connsiteX99" fmla="*/ 3085 w 10505"/>
                  <a:gd name="connsiteY99" fmla="*/ 611 h 10000"/>
                  <a:gd name="connsiteX100" fmla="*/ 2551 w 10505"/>
                  <a:gd name="connsiteY100" fmla="*/ 611 h 10000"/>
                  <a:gd name="connsiteX101" fmla="*/ 2061 w 10505"/>
                  <a:gd name="connsiteY101" fmla="*/ 611 h 10000"/>
                  <a:gd name="connsiteX102" fmla="*/ 1529 w 10505"/>
                  <a:gd name="connsiteY102" fmla="*/ 611 h 10000"/>
                  <a:gd name="connsiteX103" fmla="*/ 1529 w 10505"/>
                  <a:gd name="connsiteY103" fmla="*/ 1061 h 10000"/>
                  <a:gd name="connsiteX104" fmla="*/ 1529 w 10505"/>
                  <a:gd name="connsiteY104" fmla="*/ 1640 h 10000"/>
                  <a:gd name="connsiteX105" fmla="*/ 861 w 10505"/>
                  <a:gd name="connsiteY105" fmla="*/ 1640 h 10000"/>
                  <a:gd name="connsiteX106" fmla="*/ 861 w 10505"/>
                  <a:gd name="connsiteY106" fmla="*/ 1897 h 10000"/>
                  <a:gd name="connsiteX0" fmla="*/ 356 w 10000"/>
                  <a:gd name="connsiteY0" fmla="*/ 1897 h 10000"/>
                  <a:gd name="connsiteX1" fmla="*/ 356 w 10000"/>
                  <a:gd name="connsiteY1" fmla="*/ 2412 h 10000"/>
                  <a:gd name="connsiteX2" fmla="*/ 4973 w 10000"/>
                  <a:gd name="connsiteY2" fmla="*/ 5205 h 10000"/>
                  <a:gd name="connsiteX3" fmla="*/ 5520 w 10000"/>
                  <a:gd name="connsiteY3" fmla="*/ 6915 h 10000"/>
                  <a:gd name="connsiteX4" fmla="*/ 5155 w 10000"/>
                  <a:gd name="connsiteY4" fmla="*/ 7114 h 10000"/>
                  <a:gd name="connsiteX5" fmla="*/ 4848 w 10000"/>
                  <a:gd name="connsiteY5" fmla="*/ 6907 h 10000"/>
                  <a:gd name="connsiteX6" fmla="*/ 4403 w 10000"/>
                  <a:gd name="connsiteY6" fmla="*/ 6781 h 10000"/>
                  <a:gd name="connsiteX7" fmla="*/ 4182 w 10000"/>
                  <a:gd name="connsiteY7" fmla="*/ 7064 h 10000"/>
                  <a:gd name="connsiteX8" fmla="*/ 3635 w 10000"/>
                  <a:gd name="connsiteY8" fmla="*/ 7281 h 10000"/>
                  <a:gd name="connsiteX9" fmla="*/ 3284 w 10000"/>
                  <a:gd name="connsiteY9" fmla="*/ 7279 h 10000"/>
                  <a:gd name="connsiteX10" fmla="*/ 2517 w 10000"/>
                  <a:gd name="connsiteY10" fmla="*/ 7095 h 10000"/>
                  <a:gd name="connsiteX11" fmla="*/ 2312 w 10000"/>
                  <a:gd name="connsiteY11" fmla="*/ 7195 h 10000"/>
                  <a:gd name="connsiteX12" fmla="*/ 1800 w 10000"/>
                  <a:gd name="connsiteY12" fmla="*/ 6973 h 10000"/>
                  <a:gd name="connsiteX13" fmla="*/ 1574 w 10000"/>
                  <a:gd name="connsiteY13" fmla="*/ 6638 h 10000"/>
                  <a:gd name="connsiteX14" fmla="*/ 1198 w 10000"/>
                  <a:gd name="connsiteY14" fmla="*/ 6729 h 10000"/>
                  <a:gd name="connsiteX15" fmla="*/ 1096 w 10000"/>
                  <a:gd name="connsiteY15" fmla="*/ 6927 h 10000"/>
                  <a:gd name="connsiteX16" fmla="*/ 698 w 10000"/>
                  <a:gd name="connsiteY16" fmla="*/ 7011 h 10000"/>
                  <a:gd name="connsiteX17" fmla="*/ 436 w 10000"/>
                  <a:gd name="connsiteY17" fmla="*/ 7004 h 10000"/>
                  <a:gd name="connsiteX18" fmla="*/ 292 w 10000"/>
                  <a:gd name="connsiteY18" fmla="*/ 7161 h 10000"/>
                  <a:gd name="connsiteX19" fmla="*/ 47 w 10000"/>
                  <a:gd name="connsiteY19" fmla="*/ 6913 h 10000"/>
                  <a:gd name="connsiteX20" fmla="*/ 0 w 10000"/>
                  <a:gd name="connsiteY20" fmla="*/ 7363 h 10000"/>
                  <a:gd name="connsiteX21" fmla="*/ 89 w 10000"/>
                  <a:gd name="connsiteY21" fmla="*/ 7428 h 10000"/>
                  <a:gd name="connsiteX22" fmla="*/ 446 w 10000"/>
                  <a:gd name="connsiteY22" fmla="*/ 7460 h 10000"/>
                  <a:gd name="connsiteX23" fmla="*/ 491 w 10000"/>
                  <a:gd name="connsiteY23" fmla="*/ 7588 h 10000"/>
                  <a:gd name="connsiteX24" fmla="*/ 890 w 10000"/>
                  <a:gd name="connsiteY24" fmla="*/ 7621 h 10000"/>
                  <a:gd name="connsiteX25" fmla="*/ 1112 w 10000"/>
                  <a:gd name="connsiteY25" fmla="*/ 7749 h 10000"/>
                  <a:gd name="connsiteX26" fmla="*/ 1156 w 10000"/>
                  <a:gd name="connsiteY26" fmla="*/ 7974 h 10000"/>
                  <a:gd name="connsiteX27" fmla="*/ 1869 w 10000"/>
                  <a:gd name="connsiteY27" fmla="*/ 8360 h 10000"/>
                  <a:gd name="connsiteX28" fmla="*/ 2046 w 10000"/>
                  <a:gd name="connsiteY28" fmla="*/ 8746 h 10000"/>
                  <a:gd name="connsiteX29" fmla="*/ 2534 w 10000"/>
                  <a:gd name="connsiteY29" fmla="*/ 8939 h 10000"/>
                  <a:gd name="connsiteX30" fmla="*/ 2712 w 10000"/>
                  <a:gd name="connsiteY30" fmla="*/ 9196 h 10000"/>
                  <a:gd name="connsiteX31" fmla="*/ 3067 w 10000"/>
                  <a:gd name="connsiteY31" fmla="*/ 9518 h 10000"/>
                  <a:gd name="connsiteX32" fmla="*/ 3335 w 10000"/>
                  <a:gd name="connsiteY32" fmla="*/ 9614 h 10000"/>
                  <a:gd name="connsiteX33" fmla="*/ 3513 w 10000"/>
                  <a:gd name="connsiteY33" fmla="*/ 9518 h 10000"/>
                  <a:gd name="connsiteX34" fmla="*/ 3957 w 10000"/>
                  <a:gd name="connsiteY34" fmla="*/ 9550 h 10000"/>
                  <a:gd name="connsiteX35" fmla="*/ 4134 w 10000"/>
                  <a:gd name="connsiteY35" fmla="*/ 9486 h 10000"/>
                  <a:gd name="connsiteX36" fmla="*/ 4934 w 10000"/>
                  <a:gd name="connsiteY36" fmla="*/ 9968 h 10000"/>
                  <a:gd name="connsiteX37" fmla="*/ 4979 w 10000"/>
                  <a:gd name="connsiteY37" fmla="*/ 9968 h 10000"/>
                  <a:gd name="connsiteX38" fmla="*/ 5067 w 10000"/>
                  <a:gd name="connsiteY38" fmla="*/ 9904 h 10000"/>
                  <a:gd name="connsiteX39" fmla="*/ 5643 w 10000"/>
                  <a:gd name="connsiteY39" fmla="*/ 9904 h 10000"/>
                  <a:gd name="connsiteX40" fmla="*/ 5734 w 10000"/>
                  <a:gd name="connsiteY40" fmla="*/ 10000 h 10000"/>
                  <a:gd name="connsiteX41" fmla="*/ 6223 w 10000"/>
                  <a:gd name="connsiteY41" fmla="*/ 9871 h 10000"/>
                  <a:gd name="connsiteX42" fmla="*/ 6666 w 10000"/>
                  <a:gd name="connsiteY42" fmla="*/ 9871 h 10000"/>
                  <a:gd name="connsiteX43" fmla="*/ 6978 w 10000"/>
                  <a:gd name="connsiteY43" fmla="*/ 9743 h 10000"/>
                  <a:gd name="connsiteX44" fmla="*/ 7334 w 10000"/>
                  <a:gd name="connsiteY44" fmla="*/ 9486 h 10000"/>
                  <a:gd name="connsiteX45" fmla="*/ 8267 w 10000"/>
                  <a:gd name="connsiteY45" fmla="*/ 9486 h 10000"/>
                  <a:gd name="connsiteX46" fmla="*/ 8267 w 10000"/>
                  <a:gd name="connsiteY46" fmla="*/ 9132 h 10000"/>
                  <a:gd name="connsiteX47" fmla="*/ 7779 w 10000"/>
                  <a:gd name="connsiteY47" fmla="*/ 8971 h 10000"/>
                  <a:gd name="connsiteX48" fmla="*/ 7512 w 10000"/>
                  <a:gd name="connsiteY48" fmla="*/ 8457 h 10000"/>
                  <a:gd name="connsiteX49" fmla="*/ 7157 w 10000"/>
                  <a:gd name="connsiteY49" fmla="*/ 8264 h 10000"/>
                  <a:gd name="connsiteX50" fmla="*/ 6933 w 10000"/>
                  <a:gd name="connsiteY50" fmla="*/ 8006 h 10000"/>
                  <a:gd name="connsiteX51" fmla="*/ 6356 w 10000"/>
                  <a:gd name="connsiteY51" fmla="*/ 7814 h 10000"/>
                  <a:gd name="connsiteX52" fmla="*/ 6489 w 10000"/>
                  <a:gd name="connsiteY52" fmla="*/ 7749 h 10000"/>
                  <a:gd name="connsiteX53" fmla="*/ 6489 w 10000"/>
                  <a:gd name="connsiteY53" fmla="*/ 7588 h 10000"/>
                  <a:gd name="connsiteX54" fmla="*/ 6890 w 10000"/>
                  <a:gd name="connsiteY54" fmla="*/ 7588 h 10000"/>
                  <a:gd name="connsiteX55" fmla="*/ 7110 w 10000"/>
                  <a:gd name="connsiteY55" fmla="*/ 7460 h 10000"/>
                  <a:gd name="connsiteX56" fmla="*/ 7157 w 10000"/>
                  <a:gd name="connsiteY56" fmla="*/ 6527 h 10000"/>
                  <a:gd name="connsiteX57" fmla="*/ 7200 w 10000"/>
                  <a:gd name="connsiteY57" fmla="*/ 6559 h 10000"/>
                  <a:gd name="connsiteX58" fmla="*/ 7334 w 10000"/>
                  <a:gd name="connsiteY58" fmla="*/ 6367 h 10000"/>
                  <a:gd name="connsiteX59" fmla="*/ 7600 w 10000"/>
                  <a:gd name="connsiteY59" fmla="*/ 6270 h 10000"/>
                  <a:gd name="connsiteX60" fmla="*/ 7733 w 10000"/>
                  <a:gd name="connsiteY60" fmla="*/ 5916 h 10000"/>
                  <a:gd name="connsiteX61" fmla="*/ 8135 w 10000"/>
                  <a:gd name="connsiteY61" fmla="*/ 5498 h 10000"/>
                  <a:gd name="connsiteX62" fmla="*/ 8443 w 10000"/>
                  <a:gd name="connsiteY62" fmla="*/ 5305 h 10000"/>
                  <a:gd name="connsiteX63" fmla="*/ 8666 w 10000"/>
                  <a:gd name="connsiteY63" fmla="*/ 4759 h 10000"/>
                  <a:gd name="connsiteX64" fmla="*/ 8666 w 10000"/>
                  <a:gd name="connsiteY64" fmla="*/ 4630 h 10000"/>
                  <a:gd name="connsiteX65" fmla="*/ 8623 w 10000"/>
                  <a:gd name="connsiteY65" fmla="*/ 4309 h 10000"/>
                  <a:gd name="connsiteX66" fmla="*/ 9066 w 10000"/>
                  <a:gd name="connsiteY66" fmla="*/ 3151 h 10000"/>
                  <a:gd name="connsiteX67" fmla="*/ 9199 w 10000"/>
                  <a:gd name="connsiteY67" fmla="*/ 3151 h 10000"/>
                  <a:gd name="connsiteX68" fmla="*/ 9378 w 10000"/>
                  <a:gd name="connsiteY68" fmla="*/ 3055 h 10000"/>
                  <a:gd name="connsiteX69" fmla="*/ 9912 w 10000"/>
                  <a:gd name="connsiteY69" fmla="*/ 2894 h 10000"/>
                  <a:gd name="connsiteX70" fmla="*/ 10000 w 10000"/>
                  <a:gd name="connsiteY70" fmla="*/ 2637 h 10000"/>
                  <a:gd name="connsiteX71" fmla="*/ 9957 w 10000"/>
                  <a:gd name="connsiteY71" fmla="*/ 2572 h 10000"/>
                  <a:gd name="connsiteX72" fmla="*/ 9777 w 10000"/>
                  <a:gd name="connsiteY72" fmla="*/ 2572 h 10000"/>
                  <a:gd name="connsiteX73" fmla="*/ 9644 w 10000"/>
                  <a:gd name="connsiteY73" fmla="*/ 2412 h 10000"/>
                  <a:gd name="connsiteX74" fmla="*/ 9378 w 10000"/>
                  <a:gd name="connsiteY74" fmla="*/ 2347 h 10000"/>
                  <a:gd name="connsiteX75" fmla="*/ 9244 w 10000"/>
                  <a:gd name="connsiteY75" fmla="*/ 2219 h 10000"/>
                  <a:gd name="connsiteX76" fmla="*/ 9157 w 10000"/>
                  <a:gd name="connsiteY76" fmla="*/ 1736 h 10000"/>
                  <a:gd name="connsiteX77" fmla="*/ 9157 w 10000"/>
                  <a:gd name="connsiteY77" fmla="*/ 1061 h 10000"/>
                  <a:gd name="connsiteX78" fmla="*/ 8933 w 10000"/>
                  <a:gd name="connsiteY78" fmla="*/ 836 h 10000"/>
                  <a:gd name="connsiteX79" fmla="*/ 8889 w 10000"/>
                  <a:gd name="connsiteY79" fmla="*/ 611 h 10000"/>
                  <a:gd name="connsiteX80" fmla="*/ 8534 w 10000"/>
                  <a:gd name="connsiteY80" fmla="*/ 289 h 10000"/>
                  <a:gd name="connsiteX81" fmla="*/ 8222 w 10000"/>
                  <a:gd name="connsiteY81" fmla="*/ 161 h 10000"/>
                  <a:gd name="connsiteX82" fmla="*/ 8045 w 10000"/>
                  <a:gd name="connsiteY82" fmla="*/ 0 h 10000"/>
                  <a:gd name="connsiteX83" fmla="*/ 7779 w 10000"/>
                  <a:gd name="connsiteY83" fmla="*/ 161 h 10000"/>
                  <a:gd name="connsiteX84" fmla="*/ 7600 w 10000"/>
                  <a:gd name="connsiteY84" fmla="*/ 129 h 10000"/>
                  <a:gd name="connsiteX85" fmla="*/ 7466 w 10000"/>
                  <a:gd name="connsiteY85" fmla="*/ 418 h 10000"/>
                  <a:gd name="connsiteX86" fmla="*/ 7110 w 10000"/>
                  <a:gd name="connsiteY86" fmla="*/ 482 h 10000"/>
                  <a:gd name="connsiteX87" fmla="*/ 7023 w 10000"/>
                  <a:gd name="connsiteY87" fmla="*/ 707 h 10000"/>
                  <a:gd name="connsiteX88" fmla="*/ 6711 w 10000"/>
                  <a:gd name="connsiteY88" fmla="*/ 707 h 10000"/>
                  <a:gd name="connsiteX89" fmla="*/ 6445 w 10000"/>
                  <a:gd name="connsiteY89" fmla="*/ 611 h 10000"/>
                  <a:gd name="connsiteX90" fmla="*/ 5867 w 10000"/>
                  <a:gd name="connsiteY90" fmla="*/ 611 h 10000"/>
                  <a:gd name="connsiteX91" fmla="*/ 5289 w 10000"/>
                  <a:gd name="connsiteY91" fmla="*/ 611 h 10000"/>
                  <a:gd name="connsiteX92" fmla="*/ 5333 w 10000"/>
                  <a:gd name="connsiteY92" fmla="*/ 482 h 10000"/>
                  <a:gd name="connsiteX93" fmla="*/ 5245 w 10000"/>
                  <a:gd name="connsiteY93" fmla="*/ 482 h 10000"/>
                  <a:gd name="connsiteX94" fmla="*/ 5201 w 10000"/>
                  <a:gd name="connsiteY94" fmla="*/ 611 h 10000"/>
                  <a:gd name="connsiteX95" fmla="*/ 4667 w 10000"/>
                  <a:gd name="connsiteY95" fmla="*/ 611 h 10000"/>
                  <a:gd name="connsiteX96" fmla="*/ 4134 w 10000"/>
                  <a:gd name="connsiteY96" fmla="*/ 611 h 10000"/>
                  <a:gd name="connsiteX97" fmla="*/ 3602 w 10000"/>
                  <a:gd name="connsiteY97" fmla="*/ 611 h 10000"/>
                  <a:gd name="connsiteX98" fmla="*/ 3067 w 10000"/>
                  <a:gd name="connsiteY98" fmla="*/ 611 h 10000"/>
                  <a:gd name="connsiteX99" fmla="*/ 2580 w 10000"/>
                  <a:gd name="connsiteY99" fmla="*/ 611 h 10000"/>
                  <a:gd name="connsiteX100" fmla="*/ 2046 w 10000"/>
                  <a:gd name="connsiteY100" fmla="*/ 611 h 10000"/>
                  <a:gd name="connsiteX101" fmla="*/ 1556 w 10000"/>
                  <a:gd name="connsiteY101" fmla="*/ 611 h 10000"/>
                  <a:gd name="connsiteX102" fmla="*/ 1024 w 10000"/>
                  <a:gd name="connsiteY102" fmla="*/ 611 h 10000"/>
                  <a:gd name="connsiteX103" fmla="*/ 1024 w 10000"/>
                  <a:gd name="connsiteY103" fmla="*/ 1061 h 10000"/>
                  <a:gd name="connsiteX104" fmla="*/ 1024 w 10000"/>
                  <a:gd name="connsiteY104" fmla="*/ 1640 h 10000"/>
                  <a:gd name="connsiteX105" fmla="*/ 356 w 10000"/>
                  <a:gd name="connsiteY105" fmla="*/ 1640 h 10000"/>
                  <a:gd name="connsiteX106" fmla="*/ 356 w 10000"/>
                  <a:gd name="connsiteY106" fmla="*/ 1897 h 10000"/>
                  <a:gd name="connsiteX0" fmla="*/ 356 w 10000"/>
                  <a:gd name="connsiteY0" fmla="*/ 1897 h 10000"/>
                  <a:gd name="connsiteX1" fmla="*/ 356 w 10000"/>
                  <a:gd name="connsiteY1" fmla="*/ 2412 h 10000"/>
                  <a:gd name="connsiteX2" fmla="*/ 5520 w 10000"/>
                  <a:gd name="connsiteY2" fmla="*/ 6915 h 10000"/>
                  <a:gd name="connsiteX3" fmla="*/ 5155 w 10000"/>
                  <a:gd name="connsiteY3" fmla="*/ 7114 h 10000"/>
                  <a:gd name="connsiteX4" fmla="*/ 4848 w 10000"/>
                  <a:gd name="connsiteY4" fmla="*/ 6907 h 10000"/>
                  <a:gd name="connsiteX5" fmla="*/ 4403 w 10000"/>
                  <a:gd name="connsiteY5" fmla="*/ 6781 h 10000"/>
                  <a:gd name="connsiteX6" fmla="*/ 4182 w 10000"/>
                  <a:gd name="connsiteY6" fmla="*/ 7064 h 10000"/>
                  <a:gd name="connsiteX7" fmla="*/ 3635 w 10000"/>
                  <a:gd name="connsiteY7" fmla="*/ 7281 h 10000"/>
                  <a:gd name="connsiteX8" fmla="*/ 3284 w 10000"/>
                  <a:gd name="connsiteY8" fmla="*/ 7279 h 10000"/>
                  <a:gd name="connsiteX9" fmla="*/ 2517 w 10000"/>
                  <a:gd name="connsiteY9" fmla="*/ 7095 h 10000"/>
                  <a:gd name="connsiteX10" fmla="*/ 2312 w 10000"/>
                  <a:gd name="connsiteY10" fmla="*/ 7195 h 10000"/>
                  <a:gd name="connsiteX11" fmla="*/ 1800 w 10000"/>
                  <a:gd name="connsiteY11" fmla="*/ 6973 h 10000"/>
                  <a:gd name="connsiteX12" fmla="*/ 1574 w 10000"/>
                  <a:gd name="connsiteY12" fmla="*/ 6638 h 10000"/>
                  <a:gd name="connsiteX13" fmla="*/ 1198 w 10000"/>
                  <a:gd name="connsiteY13" fmla="*/ 6729 h 10000"/>
                  <a:gd name="connsiteX14" fmla="*/ 1096 w 10000"/>
                  <a:gd name="connsiteY14" fmla="*/ 6927 h 10000"/>
                  <a:gd name="connsiteX15" fmla="*/ 698 w 10000"/>
                  <a:gd name="connsiteY15" fmla="*/ 7011 h 10000"/>
                  <a:gd name="connsiteX16" fmla="*/ 436 w 10000"/>
                  <a:gd name="connsiteY16" fmla="*/ 7004 h 10000"/>
                  <a:gd name="connsiteX17" fmla="*/ 292 w 10000"/>
                  <a:gd name="connsiteY17" fmla="*/ 7161 h 10000"/>
                  <a:gd name="connsiteX18" fmla="*/ 47 w 10000"/>
                  <a:gd name="connsiteY18" fmla="*/ 6913 h 10000"/>
                  <a:gd name="connsiteX19" fmla="*/ 0 w 10000"/>
                  <a:gd name="connsiteY19" fmla="*/ 7363 h 10000"/>
                  <a:gd name="connsiteX20" fmla="*/ 89 w 10000"/>
                  <a:gd name="connsiteY20" fmla="*/ 7428 h 10000"/>
                  <a:gd name="connsiteX21" fmla="*/ 446 w 10000"/>
                  <a:gd name="connsiteY21" fmla="*/ 7460 h 10000"/>
                  <a:gd name="connsiteX22" fmla="*/ 491 w 10000"/>
                  <a:gd name="connsiteY22" fmla="*/ 7588 h 10000"/>
                  <a:gd name="connsiteX23" fmla="*/ 890 w 10000"/>
                  <a:gd name="connsiteY23" fmla="*/ 7621 h 10000"/>
                  <a:gd name="connsiteX24" fmla="*/ 1112 w 10000"/>
                  <a:gd name="connsiteY24" fmla="*/ 7749 h 10000"/>
                  <a:gd name="connsiteX25" fmla="*/ 1156 w 10000"/>
                  <a:gd name="connsiteY25" fmla="*/ 7974 h 10000"/>
                  <a:gd name="connsiteX26" fmla="*/ 1869 w 10000"/>
                  <a:gd name="connsiteY26" fmla="*/ 8360 h 10000"/>
                  <a:gd name="connsiteX27" fmla="*/ 2046 w 10000"/>
                  <a:gd name="connsiteY27" fmla="*/ 8746 h 10000"/>
                  <a:gd name="connsiteX28" fmla="*/ 2534 w 10000"/>
                  <a:gd name="connsiteY28" fmla="*/ 8939 h 10000"/>
                  <a:gd name="connsiteX29" fmla="*/ 2712 w 10000"/>
                  <a:gd name="connsiteY29" fmla="*/ 9196 h 10000"/>
                  <a:gd name="connsiteX30" fmla="*/ 3067 w 10000"/>
                  <a:gd name="connsiteY30" fmla="*/ 9518 h 10000"/>
                  <a:gd name="connsiteX31" fmla="*/ 3335 w 10000"/>
                  <a:gd name="connsiteY31" fmla="*/ 9614 h 10000"/>
                  <a:gd name="connsiteX32" fmla="*/ 3513 w 10000"/>
                  <a:gd name="connsiteY32" fmla="*/ 9518 h 10000"/>
                  <a:gd name="connsiteX33" fmla="*/ 3957 w 10000"/>
                  <a:gd name="connsiteY33" fmla="*/ 9550 h 10000"/>
                  <a:gd name="connsiteX34" fmla="*/ 4134 w 10000"/>
                  <a:gd name="connsiteY34" fmla="*/ 9486 h 10000"/>
                  <a:gd name="connsiteX35" fmla="*/ 4934 w 10000"/>
                  <a:gd name="connsiteY35" fmla="*/ 9968 h 10000"/>
                  <a:gd name="connsiteX36" fmla="*/ 4979 w 10000"/>
                  <a:gd name="connsiteY36" fmla="*/ 9968 h 10000"/>
                  <a:gd name="connsiteX37" fmla="*/ 5067 w 10000"/>
                  <a:gd name="connsiteY37" fmla="*/ 9904 h 10000"/>
                  <a:gd name="connsiteX38" fmla="*/ 5643 w 10000"/>
                  <a:gd name="connsiteY38" fmla="*/ 9904 h 10000"/>
                  <a:gd name="connsiteX39" fmla="*/ 5734 w 10000"/>
                  <a:gd name="connsiteY39" fmla="*/ 10000 h 10000"/>
                  <a:gd name="connsiteX40" fmla="*/ 6223 w 10000"/>
                  <a:gd name="connsiteY40" fmla="*/ 9871 h 10000"/>
                  <a:gd name="connsiteX41" fmla="*/ 6666 w 10000"/>
                  <a:gd name="connsiteY41" fmla="*/ 9871 h 10000"/>
                  <a:gd name="connsiteX42" fmla="*/ 6978 w 10000"/>
                  <a:gd name="connsiteY42" fmla="*/ 9743 h 10000"/>
                  <a:gd name="connsiteX43" fmla="*/ 7334 w 10000"/>
                  <a:gd name="connsiteY43" fmla="*/ 9486 h 10000"/>
                  <a:gd name="connsiteX44" fmla="*/ 8267 w 10000"/>
                  <a:gd name="connsiteY44" fmla="*/ 9486 h 10000"/>
                  <a:gd name="connsiteX45" fmla="*/ 8267 w 10000"/>
                  <a:gd name="connsiteY45" fmla="*/ 9132 h 10000"/>
                  <a:gd name="connsiteX46" fmla="*/ 7779 w 10000"/>
                  <a:gd name="connsiteY46" fmla="*/ 8971 h 10000"/>
                  <a:gd name="connsiteX47" fmla="*/ 7512 w 10000"/>
                  <a:gd name="connsiteY47" fmla="*/ 8457 h 10000"/>
                  <a:gd name="connsiteX48" fmla="*/ 7157 w 10000"/>
                  <a:gd name="connsiteY48" fmla="*/ 8264 h 10000"/>
                  <a:gd name="connsiteX49" fmla="*/ 6933 w 10000"/>
                  <a:gd name="connsiteY49" fmla="*/ 8006 h 10000"/>
                  <a:gd name="connsiteX50" fmla="*/ 6356 w 10000"/>
                  <a:gd name="connsiteY50" fmla="*/ 7814 h 10000"/>
                  <a:gd name="connsiteX51" fmla="*/ 6489 w 10000"/>
                  <a:gd name="connsiteY51" fmla="*/ 7749 h 10000"/>
                  <a:gd name="connsiteX52" fmla="*/ 6489 w 10000"/>
                  <a:gd name="connsiteY52" fmla="*/ 7588 h 10000"/>
                  <a:gd name="connsiteX53" fmla="*/ 6890 w 10000"/>
                  <a:gd name="connsiteY53" fmla="*/ 7588 h 10000"/>
                  <a:gd name="connsiteX54" fmla="*/ 7110 w 10000"/>
                  <a:gd name="connsiteY54" fmla="*/ 7460 h 10000"/>
                  <a:gd name="connsiteX55" fmla="*/ 7157 w 10000"/>
                  <a:gd name="connsiteY55" fmla="*/ 6527 h 10000"/>
                  <a:gd name="connsiteX56" fmla="*/ 7200 w 10000"/>
                  <a:gd name="connsiteY56" fmla="*/ 6559 h 10000"/>
                  <a:gd name="connsiteX57" fmla="*/ 7334 w 10000"/>
                  <a:gd name="connsiteY57" fmla="*/ 6367 h 10000"/>
                  <a:gd name="connsiteX58" fmla="*/ 7600 w 10000"/>
                  <a:gd name="connsiteY58" fmla="*/ 6270 h 10000"/>
                  <a:gd name="connsiteX59" fmla="*/ 7733 w 10000"/>
                  <a:gd name="connsiteY59" fmla="*/ 5916 h 10000"/>
                  <a:gd name="connsiteX60" fmla="*/ 8135 w 10000"/>
                  <a:gd name="connsiteY60" fmla="*/ 5498 h 10000"/>
                  <a:gd name="connsiteX61" fmla="*/ 8443 w 10000"/>
                  <a:gd name="connsiteY61" fmla="*/ 5305 h 10000"/>
                  <a:gd name="connsiteX62" fmla="*/ 8666 w 10000"/>
                  <a:gd name="connsiteY62" fmla="*/ 4759 h 10000"/>
                  <a:gd name="connsiteX63" fmla="*/ 8666 w 10000"/>
                  <a:gd name="connsiteY63" fmla="*/ 4630 h 10000"/>
                  <a:gd name="connsiteX64" fmla="*/ 8623 w 10000"/>
                  <a:gd name="connsiteY64" fmla="*/ 4309 h 10000"/>
                  <a:gd name="connsiteX65" fmla="*/ 9066 w 10000"/>
                  <a:gd name="connsiteY65" fmla="*/ 3151 h 10000"/>
                  <a:gd name="connsiteX66" fmla="*/ 9199 w 10000"/>
                  <a:gd name="connsiteY66" fmla="*/ 3151 h 10000"/>
                  <a:gd name="connsiteX67" fmla="*/ 9378 w 10000"/>
                  <a:gd name="connsiteY67" fmla="*/ 3055 h 10000"/>
                  <a:gd name="connsiteX68" fmla="*/ 9912 w 10000"/>
                  <a:gd name="connsiteY68" fmla="*/ 2894 h 10000"/>
                  <a:gd name="connsiteX69" fmla="*/ 10000 w 10000"/>
                  <a:gd name="connsiteY69" fmla="*/ 2637 h 10000"/>
                  <a:gd name="connsiteX70" fmla="*/ 9957 w 10000"/>
                  <a:gd name="connsiteY70" fmla="*/ 2572 h 10000"/>
                  <a:gd name="connsiteX71" fmla="*/ 9777 w 10000"/>
                  <a:gd name="connsiteY71" fmla="*/ 2572 h 10000"/>
                  <a:gd name="connsiteX72" fmla="*/ 9644 w 10000"/>
                  <a:gd name="connsiteY72" fmla="*/ 2412 h 10000"/>
                  <a:gd name="connsiteX73" fmla="*/ 9378 w 10000"/>
                  <a:gd name="connsiteY73" fmla="*/ 2347 h 10000"/>
                  <a:gd name="connsiteX74" fmla="*/ 9244 w 10000"/>
                  <a:gd name="connsiteY74" fmla="*/ 2219 h 10000"/>
                  <a:gd name="connsiteX75" fmla="*/ 9157 w 10000"/>
                  <a:gd name="connsiteY75" fmla="*/ 1736 h 10000"/>
                  <a:gd name="connsiteX76" fmla="*/ 9157 w 10000"/>
                  <a:gd name="connsiteY76" fmla="*/ 1061 h 10000"/>
                  <a:gd name="connsiteX77" fmla="*/ 8933 w 10000"/>
                  <a:gd name="connsiteY77" fmla="*/ 836 h 10000"/>
                  <a:gd name="connsiteX78" fmla="*/ 8889 w 10000"/>
                  <a:gd name="connsiteY78" fmla="*/ 611 h 10000"/>
                  <a:gd name="connsiteX79" fmla="*/ 8534 w 10000"/>
                  <a:gd name="connsiteY79" fmla="*/ 289 h 10000"/>
                  <a:gd name="connsiteX80" fmla="*/ 8222 w 10000"/>
                  <a:gd name="connsiteY80" fmla="*/ 161 h 10000"/>
                  <a:gd name="connsiteX81" fmla="*/ 8045 w 10000"/>
                  <a:gd name="connsiteY81" fmla="*/ 0 h 10000"/>
                  <a:gd name="connsiteX82" fmla="*/ 7779 w 10000"/>
                  <a:gd name="connsiteY82" fmla="*/ 161 h 10000"/>
                  <a:gd name="connsiteX83" fmla="*/ 7600 w 10000"/>
                  <a:gd name="connsiteY83" fmla="*/ 129 h 10000"/>
                  <a:gd name="connsiteX84" fmla="*/ 7466 w 10000"/>
                  <a:gd name="connsiteY84" fmla="*/ 418 h 10000"/>
                  <a:gd name="connsiteX85" fmla="*/ 7110 w 10000"/>
                  <a:gd name="connsiteY85" fmla="*/ 482 h 10000"/>
                  <a:gd name="connsiteX86" fmla="*/ 7023 w 10000"/>
                  <a:gd name="connsiteY86" fmla="*/ 707 h 10000"/>
                  <a:gd name="connsiteX87" fmla="*/ 6711 w 10000"/>
                  <a:gd name="connsiteY87" fmla="*/ 707 h 10000"/>
                  <a:gd name="connsiteX88" fmla="*/ 6445 w 10000"/>
                  <a:gd name="connsiteY88" fmla="*/ 611 h 10000"/>
                  <a:gd name="connsiteX89" fmla="*/ 5867 w 10000"/>
                  <a:gd name="connsiteY89" fmla="*/ 611 h 10000"/>
                  <a:gd name="connsiteX90" fmla="*/ 5289 w 10000"/>
                  <a:gd name="connsiteY90" fmla="*/ 611 h 10000"/>
                  <a:gd name="connsiteX91" fmla="*/ 5333 w 10000"/>
                  <a:gd name="connsiteY91" fmla="*/ 482 h 10000"/>
                  <a:gd name="connsiteX92" fmla="*/ 5245 w 10000"/>
                  <a:gd name="connsiteY92" fmla="*/ 482 h 10000"/>
                  <a:gd name="connsiteX93" fmla="*/ 5201 w 10000"/>
                  <a:gd name="connsiteY93" fmla="*/ 611 h 10000"/>
                  <a:gd name="connsiteX94" fmla="*/ 4667 w 10000"/>
                  <a:gd name="connsiteY94" fmla="*/ 611 h 10000"/>
                  <a:gd name="connsiteX95" fmla="*/ 4134 w 10000"/>
                  <a:gd name="connsiteY95" fmla="*/ 611 h 10000"/>
                  <a:gd name="connsiteX96" fmla="*/ 3602 w 10000"/>
                  <a:gd name="connsiteY96" fmla="*/ 611 h 10000"/>
                  <a:gd name="connsiteX97" fmla="*/ 3067 w 10000"/>
                  <a:gd name="connsiteY97" fmla="*/ 611 h 10000"/>
                  <a:gd name="connsiteX98" fmla="*/ 2580 w 10000"/>
                  <a:gd name="connsiteY98" fmla="*/ 611 h 10000"/>
                  <a:gd name="connsiteX99" fmla="*/ 2046 w 10000"/>
                  <a:gd name="connsiteY99" fmla="*/ 611 h 10000"/>
                  <a:gd name="connsiteX100" fmla="*/ 1556 w 10000"/>
                  <a:gd name="connsiteY100" fmla="*/ 611 h 10000"/>
                  <a:gd name="connsiteX101" fmla="*/ 1024 w 10000"/>
                  <a:gd name="connsiteY101" fmla="*/ 611 h 10000"/>
                  <a:gd name="connsiteX102" fmla="*/ 1024 w 10000"/>
                  <a:gd name="connsiteY102" fmla="*/ 1061 h 10000"/>
                  <a:gd name="connsiteX103" fmla="*/ 1024 w 10000"/>
                  <a:gd name="connsiteY103" fmla="*/ 1640 h 10000"/>
                  <a:gd name="connsiteX104" fmla="*/ 356 w 10000"/>
                  <a:gd name="connsiteY104" fmla="*/ 1640 h 10000"/>
                  <a:gd name="connsiteX105" fmla="*/ 356 w 10000"/>
                  <a:gd name="connsiteY105" fmla="*/ 1897 h 10000"/>
                  <a:gd name="connsiteX0" fmla="*/ 356 w 10000"/>
                  <a:gd name="connsiteY0" fmla="*/ 1897 h 10000"/>
                  <a:gd name="connsiteX1" fmla="*/ 5484 w 10000"/>
                  <a:gd name="connsiteY1" fmla="*/ 5713 h 10000"/>
                  <a:gd name="connsiteX2" fmla="*/ 5520 w 10000"/>
                  <a:gd name="connsiteY2" fmla="*/ 6915 h 10000"/>
                  <a:gd name="connsiteX3" fmla="*/ 5155 w 10000"/>
                  <a:gd name="connsiteY3" fmla="*/ 7114 h 10000"/>
                  <a:gd name="connsiteX4" fmla="*/ 4848 w 10000"/>
                  <a:gd name="connsiteY4" fmla="*/ 6907 h 10000"/>
                  <a:gd name="connsiteX5" fmla="*/ 4403 w 10000"/>
                  <a:gd name="connsiteY5" fmla="*/ 6781 h 10000"/>
                  <a:gd name="connsiteX6" fmla="*/ 4182 w 10000"/>
                  <a:gd name="connsiteY6" fmla="*/ 7064 h 10000"/>
                  <a:gd name="connsiteX7" fmla="*/ 3635 w 10000"/>
                  <a:gd name="connsiteY7" fmla="*/ 7281 h 10000"/>
                  <a:gd name="connsiteX8" fmla="*/ 3284 w 10000"/>
                  <a:gd name="connsiteY8" fmla="*/ 7279 h 10000"/>
                  <a:gd name="connsiteX9" fmla="*/ 2517 w 10000"/>
                  <a:gd name="connsiteY9" fmla="*/ 7095 h 10000"/>
                  <a:gd name="connsiteX10" fmla="*/ 2312 w 10000"/>
                  <a:gd name="connsiteY10" fmla="*/ 7195 h 10000"/>
                  <a:gd name="connsiteX11" fmla="*/ 1800 w 10000"/>
                  <a:gd name="connsiteY11" fmla="*/ 6973 h 10000"/>
                  <a:gd name="connsiteX12" fmla="*/ 1574 w 10000"/>
                  <a:gd name="connsiteY12" fmla="*/ 6638 h 10000"/>
                  <a:gd name="connsiteX13" fmla="*/ 1198 w 10000"/>
                  <a:gd name="connsiteY13" fmla="*/ 6729 h 10000"/>
                  <a:gd name="connsiteX14" fmla="*/ 1096 w 10000"/>
                  <a:gd name="connsiteY14" fmla="*/ 6927 h 10000"/>
                  <a:gd name="connsiteX15" fmla="*/ 698 w 10000"/>
                  <a:gd name="connsiteY15" fmla="*/ 7011 h 10000"/>
                  <a:gd name="connsiteX16" fmla="*/ 436 w 10000"/>
                  <a:gd name="connsiteY16" fmla="*/ 7004 h 10000"/>
                  <a:gd name="connsiteX17" fmla="*/ 292 w 10000"/>
                  <a:gd name="connsiteY17" fmla="*/ 7161 h 10000"/>
                  <a:gd name="connsiteX18" fmla="*/ 47 w 10000"/>
                  <a:gd name="connsiteY18" fmla="*/ 6913 h 10000"/>
                  <a:gd name="connsiteX19" fmla="*/ 0 w 10000"/>
                  <a:gd name="connsiteY19" fmla="*/ 7363 h 10000"/>
                  <a:gd name="connsiteX20" fmla="*/ 89 w 10000"/>
                  <a:gd name="connsiteY20" fmla="*/ 7428 h 10000"/>
                  <a:gd name="connsiteX21" fmla="*/ 446 w 10000"/>
                  <a:gd name="connsiteY21" fmla="*/ 7460 h 10000"/>
                  <a:gd name="connsiteX22" fmla="*/ 491 w 10000"/>
                  <a:gd name="connsiteY22" fmla="*/ 7588 h 10000"/>
                  <a:gd name="connsiteX23" fmla="*/ 890 w 10000"/>
                  <a:gd name="connsiteY23" fmla="*/ 7621 h 10000"/>
                  <a:gd name="connsiteX24" fmla="*/ 1112 w 10000"/>
                  <a:gd name="connsiteY24" fmla="*/ 7749 h 10000"/>
                  <a:gd name="connsiteX25" fmla="*/ 1156 w 10000"/>
                  <a:gd name="connsiteY25" fmla="*/ 7974 h 10000"/>
                  <a:gd name="connsiteX26" fmla="*/ 1869 w 10000"/>
                  <a:gd name="connsiteY26" fmla="*/ 8360 h 10000"/>
                  <a:gd name="connsiteX27" fmla="*/ 2046 w 10000"/>
                  <a:gd name="connsiteY27" fmla="*/ 8746 h 10000"/>
                  <a:gd name="connsiteX28" fmla="*/ 2534 w 10000"/>
                  <a:gd name="connsiteY28" fmla="*/ 8939 h 10000"/>
                  <a:gd name="connsiteX29" fmla="*/ 2712 w 10000"/>
                  <a:gd name="connsiteY29" fmla="*/ 9196 h 10000"/>
                  <a:gd name="connsiteX30" fmla="*/ 3067 w 10000"/>
                  <a:gd name="connsiteY30" fmla="*/ 9518 h 10000"/>
                  <a:gd name="connsiteX31" fmla="*/ 3335 w 10000"/>
                  <a:gd name="connsiteY31" fmla="*/ 9614 h 10000"/>
                  <a:gd name="connsiteX32" fmla="*/ 3513 w 10000"/>
                  <a:gd name="connsiteY32" fmla="*/ 9518 h 10000"/>
                  <a:gd name="connsiteX33" fmla="*/ 3957 w 10000"/>
                  <a:gd name="connsiteY33" fmla="*/ 9550 h 10000"/>
                  <a:gd name="connsiteX34" fmla="*/ 4134 w 10000"/>
                  <a:gd name="connsiteY34" fmla="*/ 9486 h 10000"/>
                  <a:gd name="connsiteX35" fmla="*/ 4934 w 10000"/>
                  <a:gd name="connsiteY35" fmla="*/ 9968 h 10000"/>
                  <a:gd name="connsiteX36" fmla="*/ 4979 w 10000"/>
                  <a:gd name="connsiteY36" fmla="*/ 9968 h 10000"/>
                  <a:gd name="connsiteX37" fmla="*/ 5067 w 10000"/>
                  <a:gd name="connsiteY37" fmla="*/ 9904 h 10000"/>
                  <a:gd name="connsiteX38" fmla="*/ 5643 w 10000"/>
                  <a:gd name="connsiteY38" fmla="*/ 9904 h 10000"/>
                  <a:gd name="connsiteX39" fmla="*/ 5734 w 10000"/>
                  <a:gd name="connsiteY39" fmla="*/ 10000 h 10000"/>
                  <a:gd name="connsiteX40" fmla="*/ 6223 w 10000"/>
                  <a:gd name="connsiteY40" fmla="*/ 9871 h 10000"/>
                  <a:gd name="connsiteX41" fmla="*/ 6666 w 10000"/>
                  <a:gd name="connsiteY41" fmla="*/ 9871 h 10000"/>
                  <a:gd name="connsiteX42" fmla="*/ 6978 w 10000"/>
                  <a:gd name="connsiteY42" fmla="*/ 9743 h 10000"/>
                  <a:gd name="connsiteX43" fmla="*/ 7334 w 10000"/>
                  <a:gd name="connsiteY43" fmla="*/ 9486 h 10000"/>
                  <a:gd name="connsiteX44" fmla="*/ 8267 w 10000"/>
                  <a:gd name="connsiteY44" fmla="*/ 9486 h 10000"/>
                  <a:gd name="connsiteX45" fmla="*/ 8267 w 10000"/>
                  <a:gd name="connsiteY45" fmla="*/ 9132 h 10000"/>
                  <a:gd name="connsiteX46" fmla="*/ 7779 w 10000"/>
                  <a:gd name="connsiteY46" fmla="*/ 8971 h 10000"/>
                  <a:gd name="connsiteX47" fmla="*/ 7512 w 10000"/>
                  <a:gd name="connsiteY47" fmla="*/ 8457 h 10000"/>
                  <a:gd name="connsiteX48" fmla="*/ 7157 w 10000"/>
                  <a:gd name="connsiteY48" fmla="*/ 8264 h 10000"/>
                  <a:gd name="connsiteX49" fmla="*/ 6933 w 10000"/>
                  <a:gd name="connsiteY49" fmla="*/ 8006 h 10000"/>
                  <a:gd name="connsiteX50" fmla="*/ 6356 w 10000"/>
                  <a:gd name="connsiteY50" fmla="*/ 7814 h 10000"/>
                  <a:gd name="connsiteX51" fmla="*/ 6489 w 10000"/>
                  <a:gd name="connsiteY51" fmla="*/ 7749 h 10000"/>
                  <a:gd name="connsiteX52" fmla="*/ 6489 w 10000"/>
                  <a:gd name="connsiteY52" fmla="*/ 7588 h 10000"/>
                  <a:gd name="connsiteX53" fmla="*/ 6890 w 10000"/>
                  <a:gd name="connsiteY53" fmla="*/ 7588 h 10000"/>
                  <a:gd name="connsiteX54" fmla="*/ 7110 w 10000"/>
                  <a:gd name="connsiteY54" fmla="*/ 7460 h 10000"/>
                  <a:gd name="connsiteX55" fmla="*/ 7157 w 10000"/>
                  <a:gd name="connsiteY55" fmla="*/ 6527 h 10000"/>
                  <a:gd name="connsiteX56" fmla="*/ 7200 w 10000"/>
                  <a:gd name="connsiteY56" fmla="*/ 6559 h 10000"/>
                  <a:gd name="connsiteX57" fmla="*/ 7334 w 10000"/>
                  <a:gd name="connsiteY57" fmla="*/ 6367 h 10000"/>
                  <a:gd name="connsiteX58" fmla="*/ 7600 w 10000"/>
                  <a:gd name="connsiteY58" fmla="*/ 6270 h 10000"/>
                  <a:gd name="connsiteX59" fmla="*/ 7733 w 10000"/>
                  <a:gd name="connsiteY59" fmla="*/ 5916 h 10000"/>
                  <a:gd name="connsiteX60" fmla="*/ 8135 w 10000"/>
                  <a:gd name="connsiteY60" fmla="*/ 5498 h 10000"/>
                  <a:gd name="connsiteX61" fmla="*/ 8443 w 10000"/>
                  <a:gd name="connsiteY61" fmla="*/ 5305 h 10000"/>
                  <a:gd name="connsiteX62" fmla="*/ 8666 w 10000"/>
                  <a:gd name="connsiteY62" fmla="*/ 4759 h 10000"/>
                  <a:gd name="connsiteX63" fmla="*/ 8666 w 10000"/>
                  <a:gd name="connsiteY63" fmla="*/ 4630 h 10000"/>
                  <a:gd name="connsiteX64" fmla="*/ 8623 w 10000"/>
                  <a:gd name="connsiteY64" fmla="*/ 4309 h 10000"/>
                  <a:gd name="connsiteX65" fmla="*/ 9066 w 10000"/>
                  <a:gd name="connsiteY65" fmla="*/ 3151 h 10000"/>
                  <a:gd name="connsiteX66" fmla="*/ 9199 w 10000"/>
                  <a:gd name="connsiteY66" fmla="*/ 3151 h 10000"/>
                  <a:gd name="connsiteX67" fmla="*/ 9378 w 10000"/>
                  <a:gd name="connsiteY67" fmla="*/ 3055 h 10000"/>
                  <a:gd name="connsiteX68" fmla="*/ 9912 w 10000"/>
                  <a:gd name="connsiteY68" fmla="*/ 2894 h 10000"/>
                  <a:gd name="connsiteX69" fmla="*/ 10000 w 10000"/>
                  <a:gd name="connsiteY69" fmla="*/ 2637 h 10000"/>
                  <a:gd name="connsiteX70" fmla="*/ 9957 w 10000"/>
                  <a:gd name="connsiteY70" fmla="*/ 2572 h 10000"/>
                  <a:gd name="connsiteX71" fmla="*/ 9777 w 10000"/>
                  <a:gd name="connsiteY71" fmla="*/ 2572 h 10000"/>
                  <a:gd name="connsiteX72" fmla="*/ 9644 w 10000"/>
                  <a:gd name="connsiteY72" fmla="*/ 2412 h 10000"/>
                  <a:gd name="connsiteX73" fmla="*/ 9378 w 10000"/>
                  <a:gd name="connsiteY73" fmla="*/ 2347 h 10000"/>
                  <a:gd name="connsiteX74" fmla="*/ 9244 w 10000"/>
                  <a:gd name="connsiteY74" fmla="*/ 2219 h 10000"/>
                  <a:gd name="connsiteX75" fmla="*/ 9157 w 10000"/>
                  <a:gd name="connsiteY75" fmla="*/ 1736 h 10000"/>
                  <a:gd name="connsiteX76" fmla="*/ 9157 w 10000"/>
                  <a:gd name="connsiteY76" fmla="*/ 1061 h 10000"/>
                  <a:gd name="connsiteX77" fmla="*/ 8933 w 10000"/>
                  <a:gd name="connsiteY77" fmla="*/ 836 h 10000"/>
                  <a:gd name="connsiteX78" fmla="*/ 8889 w 10000"/>
                  <a:gd name="connsiteY78" fmla="*/ 611 h 10000"/>
                  <a:gd name="connsiteX79" fmla="*/ 8534 w 10000"/>
                  <a:gd name="connsiteY79" fmla="*/ 289 h 10000"/>
                  <a:gd name="connsiteX80" fmla="*/ 8222 w 10000"/>
                  <a:gd name="connsiteY80" fmla="*/ 161 h 10000"/>
                  <a:gd name="connsiteX81" fmla="*/ 8045 w 10000"/>
                  <a:gd name="connsiteY81" fmla="*/ 0 h 10000"/>
                  <a:gd name="connsiteX82" fmla="*/ 7779 w 10000"/>
                  <a:gd name="connsiteY82" fmla="*/ 161 h 10000"/>
                  <a:gd name="connsiteX83" fmla="*/ 7600 w 10000"/>
                  <a:gd name="connsiteY83" fmla="*/ 129 h 10000"/>
                  <a:gd name="connsiteX84" fmla="*/ 7466 w 10000"/>
                  <a:gd name="connsiteY84" fmla="*/ 418 h 10000"/>
                  <a:gd name="connsiteX85" fmla="*/ 7110 w 10000"/>
                  <a:gd name="connsiteY85" fmla="*/ 482 h 10000"/>
                  <a:gd name="connsiteX86" fmla="*/ 7023 w 10000"/>
                  <a:gd name="connsiteY86" fmla="*/ 707 h 10000"/>
                  <a:gd name="connsiteX87" fmla="*/ 6711 w 10000"/>
                  <a:gd name="connsiteY87" fmla="*/ 707 h 10000"/>
                  <a:gd name="connsiteX88" fmla="*/ 6445 w 10000"/>
                  <a:gd name="connsiteY88" fmla="*/ 611 h 10000"/>
                  <a:gd name="connsiteX89" fmla="*/ 5867 w 10000"/>
                  <a:gd name="connsiteY89" fmla="*/ 611 h 10000"/>
                  <a:gd name="connsiteX90" fmla="*/ 5289 w 10000"/>
                  <a:gd name="connsiteY90" fmla="*/ 611 h 10000"/>
                  <a:gd name="connsiteX91" fmla="*/ 5333 w 10000"/>
                  <a:gd name="connsiteY91" fmla="*/ 482 h 10000"/>
                  <a:gd name="connsiteX92" fmla="*/ 5245 w 10000"/>
                  <a:gd name="connsiteY92" fmla="*/ 482 h 10000"/>
                  <a:gd name="connsiteX93" fmla="*/ 5201 w 10000"/>
                  <a:gd name="connsiteY93" fmla="*/ 611 h 10000"/>
                  <a:gd name="connsiteX94" fmla="*/ 4667 w 10000"/>
                  <a:gd name="connsiteY94" fmla="*/ 611 h 10000"/>
                  <a:gd name="connsiteX95" fmla="*/ 4134 w 10000"/>
                  <a:gd name="connsiteY95" fmla="*/ 611 h 10000"/>
                  <a:gd name="connsiteX96" fmla="*/ 3602 w 10000"/>
                  <a:gd name="connsiteY96" fmla="*/ 611 h 10000"/>
                  <a:gd name="connsiteX97" fmla="*/ 3067 w 10000"/>
                  <a:gd name="connsiteY97" fmla="*/ 611 h 10000"/>
                  <a:gd name="connsiteX98" fmla="*/ 2580 w 10000"/>
                  <a:gd name="connsiteY98" fmla="*/ 611 h 10000"/>
                  <a:gd name="connsiteX99" fmla="*/ 2046 w 10000"/>
                  <a:gd name="connsiteY99" fmla="*/ 611 h 10000"/>
                  <a:gd name="connsiteX100" fmla="*/ 1556 w 10000"/>
                  <a:gd name="connsiteY100" fmla="*/ 611 h 10000"/>
                  <a:gd name="connsiteX101" fmla="*/ 1024 w 10000"/>
                  <a:gd name="connsiteY101" fmla="*/ 611 h 10000"/>
                  <a:gd name="connsiteX102" fmla="*/ 1024 w 10000"/>
                  <a:gd name="connsiteY102" fmla="*/ 1061 h 10000"/>
                  <a:gd name="connsiteX103" fmla="*/ 1024 w 10000"/>
                  <a:gd name="connsiteY103" fmla="*/ 1640 h 10000"/>
                  <a:gd name="connsiteX104" fmla="*/ 356 w 10000"/>
                  <a:gd name="connsiteY104" fmla="*/ 1640 h 10000"/>
                  <a:gd name="connsiteX105" fmla="*/ 356 w 10000"/>
                  <a:gd name="connsiteY105" fmla="*/ 1897 h 10000"/>
                  <a:gd name="connsiteX0" fmla="*/ 356 w 10000"/>
                  <a:gd name="connsiteY0" fmla="*/ 1897 h 10000"/>
                  <a:gd name="connsiteX1" fmla="*/ 5520 w 10000"/>
                  <a:gd name="connsiteY1" fmla="*/ 6915 h 10000"/>
                  <a:gd name="connsiteX2" fmla="*/ 5155 w 10000"/>
                  <a:gd name="connsiteY2" fmla="*/ 7114 h 10000"/>
                  <a:gd name="connsiteX3" fmla="*/ 4848 w 10000"/>
                  <a:gd name="connsiteY3" fmla="*/ 6907 h 10000"/>
                  <a:gd name="connsiteX4" fmla="*/ 4403 w 10000"/>
                  <a:gd name="connsiteY4" fmla="*/ 6781 h 10000"/>
                  <a:gd name="connsiteX5" fmla="*/ 4182 w 10000"/>
                  <a:gd name="connsiteY5" fmla="*/ 7064 h 10000"/>
                  <a:gd name="connsiteX6" fmla="*/ 3635 w 10000"/>
                  <a:gd name="connsiteY6" fmla="*/ 7281 h 10000"/>
                  <a:gd name="connsiteX7" fmla="*/ 3284 w 10000"/>
                  <a:gd name="connsiteY7" fmla="*/ 7279 h 10000"/>
                  <a:gd name="connsiteX8" fmla="*/ 2517 w 10000"/>
                  <a:gd name="connsiteY8" fmla="*/ 7095 h 10000"/>
                  <a:gd name="connsiteX9" fmla="*/ 2312 w 10000"/>
                  <a:gd name="connsiteY9" fmla="*/ 7195 h 10000"/>
                  <a:gd name="connsiteX10" fmla="*/ 1800 w 10000"/>
                  <a:gd name="connsiteY10" fmla="*/ 6973 h 10000"/>
                  <a:gd name="connsiteX11" fmla="*/ 1574 w 10000"/>
                  <a:gd name="connsiteY11" fmla="*/ 6638 h 10000"/>
                  <a:gd name="connsiteX12" fmla="*/ 1198 w 10000"/>
                  <a:gd name="connsiteY12" fmla="*/ 6729 h 10000"/>
                  <a:gd name="connsiteX13" fmla="*/ 1096 w 10000"/>
                  <a:gd name="connsiteY13" fmla="*/ 6927 h 10000"/>
                  <a:gd name="connsiteX14" fmla="*/ 698 w 10000"/>
                  <a:gd name="connsiteY14" fmla="*/ 7011 h 10000"/>
                  <a:gd name="connsiteX15" fmla="*/ 436 w 10000"/>
                  <a:gd name="connsiteY15" fmla="*/ 7004 h 10000"/>
                  <a:gd name="connsiteX16" fmla="*/ 292 w 10000"/>
                  <a:gd name="connsiteY16" fmla="*/ 7161 h 10000"/>
                  <a:gd name="connsiteX17" fmla="*/ 47 w 10000"/>
                  <a:gd name="connsiteY17" fmla="*/ 6913 h 10000"/>
                  <a:gd name="connsiteX18" fmla="*/ 0 w 10000"/>
                  <a:gd name="connsiteY18" fmla="*/ 7363 h 10000"/>
                  <a:gd name="connsiteX19" fmla="*/ 89 w 10000"/>
                  <a:gd name="connsiteY19" fmla="*/ 7428 h 10000"/>
                  <a:gd name="connsiteX20" fmla="*/ 446 w 10000"/>
                  <a:gd name="connsiteY20" fmla="*/ 7460 h 10000"/>
                  <a:gd name="connsiteX21" fmla="*/ 491 w 10000"/>
                  <a:gd name="connsiteY21" fmla="*/ 7588 h 10000"/>
                  <a:gd name="connsiteX22" fmla="*/ 890 w 10000"/>
                  <a:gd name="connsiteY22" fmla="*/ 7621 h 10000"/>
                  <a:gd name="connsiteX23" fmla="*/ 1112 w 10000"/>
                  <a:gd name="connsiteY23" fmla="*/ 7749 h 10000"/>
                  <a:gd name="connsiteX24" fmla="*/ 1156 w 10000"/>
                  <a:gd name="connsiteY24" fmla="*/ 7974 h 10000"/>
                  <a:gd name="connsiteX25" fmla="*/ 1869 w 10000"/>
                  <a:gd name="connsiteY25" fmla="*/ 8360 h 10000"/>
                  <a:gd name="connsiteX26" fmla="*/ 2046 w 10000"/>
                  <a:gd name="connsiteY26" fmla="*/ 8746 h 10000"/>
                  <a:gd name="connsiteX27" fmla="*/ 2534 w 10000"/>
                  <a:gd name="connsiteY27" fmla="*/ 8939 h 10000"/>
                  <a:gd name="connsiteX28" fmla="*/ 2712 w 10000"/>
                  <a:gd name="connsiteY28" fmla="*/ 9196 h 10000"/>
                  <a:gd name="connsiteX29" fmla="*/ 3067 w 10000"/>
                  <a:gd name="connsiteY29" fmla="*/ 9518 h 10000"/>
                  <a:gd name="connsiteX30" fmla="*/ 3335 w 10000"/>
                  <a:gd name="connsiteY30" fmla="*/ 9614 h 10000"/>
                  <a:gd name="connsiteX31" fmla="*/ 3513 w 10000"/>
                  <a:gd name="connsiteY31" fmla="*/ 9518 h 10000"/>
                  <a:gd name="connsiteX32" fmla="*/ 3957 w 10000"/>
                  <a:gd name="connsiteY32" fmla="*/ 9550 h 10000"/>
                  <a:gd name="connsiteX33" fmla="*/ 4134 w 10000"/>
                  <a:gd name="connsiteY33" fmla="*/ 9486 h 10000"/>
                  <a:gd name="connsiteX34" fmla="*/ 4934 w 10000"/>
                  <a:gd name="connsiteY34" fmla="*/ 9968 h 10000"/>
                  <a:gd name="connsiteX35" fmla="*/ 4979 w 10000"/>
                  <a:gd name="connsiteY35" fmla="*/ 9968 h 10000"/>
                  <a:gd name="connsiteX36" fmla="*/ 5067 w 10000"/>
                  <a:gd name="connsiteY36" fmla="*/ 9904 h 10000"/>
                  <a:gd name="connsiteX37" fmla="*/ 5643 w 10000"/>
                  <a:gd name="connsiteY37" fmla="*/ 9904 h 10000"/>
                  <a:gd name="connsiteX38" fmla="*/ 5734 w 10000"/>
                  <a:gd name="connsiteY38" fmla="*/ 10000 h 10000"/>
                  <a:gd name="connsiteX39" fmla="*/ 6223 w 10000"/>
                  <a:gd name="connsiteY39" fmla="*/ 9871 h 10000"/>
                  <a:gd name="connsiteX40" fmla="*/ 6666 w 10000"/>
                  <a:gd name="connsiteY40" fmla="*/ 9871 h 10000"/>
                  <a:gd name="connsiteX41" fmla="*/ 6978 w 10000"/>
                  <a:gd name="connsiteY41" fmla="*/ 9743 h 10000"/>
                  <a:gd name="connsiteX42" fmla="*/ 7334 w 10000"/>
                  <a:gd name="connsiteY42" fmla="*/ 9486 h 10000"/>
                  <a:gd name="connsiteX43" fmla="*/ 8267 w 10000"/>
                  <a:gd name="connsiteY43" fmla="*/ 9486 h 10000"/>
                  <a:gd name="connsiteX44" fmla="*/ 8267 w 10000"/>
                  <a:gd name="connsiteY44" fmla="*/ 9132 h 10000"/>
                  <a:gd name="connsiteX45" fmla="*/ 7779 w 10000"/>
                  <a:gd name="connsiteY45" fmla="*/ 8971 h 10000"/>
                  <a:gd name="connsiteX46" fmla="*/ 7512 w 10000"/>
                  <a:gd name="connsiteY46" fmla="*/ 8457 h 10000"/>
                  <a:gd name="connsiteX47" fmla="*/ 7157 w 10000"/>
                  <a:gd name="connsiteY47" fmla="*/ 8264 h 10000"/>
                  <a:gd name="connsiteX48" fmla="*/ 6933 w 10000"/>
                  <a:gd name="connsiteY48" fmla="*/ 8006 h 10000"/>
                  <a:gd name="connsiteX49" fmla="*/ 6356 w 10000"/>
                  <a:gd name="connsiteY49" fmla="*/ 7814 h 10000"/>
                  <a:gd name="connsiteX50" fmla="*/ 6489 w 10000"/>
                  <a:gd name="connsiteY50" fmla="*/ 7749 h 10000"/>
                  <a:gd name="connsiteX51" fmla="*/ 6489 w 10000"/>
                  <a:gd name="connsiteY51" fmla="*/ 7588 h 10000"/>
                  <a:gd name="connsiteX52" fmla="*/ 6890 w 10000"/>
                  <a:gd name="connsiteY52" fmla="*/ 7588 h 10000"/>
                  <a:gd name="connsiteX53" fmla="*/ 7110 w 10000"/>
                  <a:gd name="connsiteY53" fmla="*/ 7460 h 10000"/>
                  <a:gd name="connsiteX54" fmla="*/ 7157 w 10000"/>
                  <a:gd name="connsiteY54" fmla="*/ 6527 h 10000"/>
                  <a:gd name="connsiteX55" fmla="*/ 7200 w 10000"/>
                  <a:gd name="connsiteY55" fmla="*/ 6559 h 10000"/>
                  <a:gd name="connsiteX56" fmla="*/ 7334 w 10000"/>
                  <a:gd name="connsiteY56" fmla="*/ 6367 h 10000"/>
                  <a:gd name="connsiteX57" fmla="*/ 7600 w 10000"/>
                  <a:gd name="connsiteY57" fmla="*/ 6270 h 10000"/>
                  <a:gd name="connsiteX58" fmla="*/ 7733 w 10000"/>
                  <a:gd name="connsiteY58" fmla="*/ 5916 h 10000"/>
                  <a:gd name="connsiteX59" fmla="*/ 8135 w 10000"/>
                  <a:gd name="connsiteY59" fmla="*/ 5498 h 10000"/>
                  <a:gd name="connsiteX60" fmla="*/ 8443 w 10000"/>
                  <a:gd name="connsiteY60" fmla="*/ 5305 h 10000"/>
                  <a:gd name="connsiteX61" fmla="*/ 8666 w 10000"/>
                  <a:gd name="connsiteY61" fmla="*/ 4759 h 10000"/>
                  <a:gd name="connsiteX62" fmla="*/ 8666 w 10000"/>
                  <a:gd name="connsiteY62" fmla="*/ 4630 h 10000"/>
                  <a:gd name="connsiteX63" fmla="*/ 8623 w 10000"/>
                  <a:gd name="connsiteY63" fmla="*/ 4309 h 10000"/>
                  <a:gd name="connsiteX64" fmla="*/ 9066 w 10000"/>
                  <a:gd name="connsiteY64" fmla="*/ 3151 h 10000"/>
                  <a:gd name="connsiteX65" fmla="*/ 9199 w 10000"/>
                  <a:gd name="connsiteY65" fmla="*/ 3151 h 10000"/>
                  <a:gd name="connsiteX66" fmla="*/ 9378 w 10000"/>
                  <a:gd name="connsiteY66" fmla="*/ 3055 h 10000"/>
                  <a:gd name="connsiteX67" fmla="*/ 9912 w 10000"/>
                  <a:gd name="connsiteY67" fmla="*/ 2894 h 10000"/>
                  <a:gd name="connsiteX68" fmla="*/ 10000 w 10000"/>
                  <a:gd name="connsiteY68" fmla="*/ 2637 h 10000"/>
                  <a:gd name="connsiteX69" fmla="*/ 9957 w 10000"/>
                  <a:gd name="connsiteY69" fmla="*/ 2572 h 10000"/>
                  <a:gd name="connsiteX70" fmla="*/ 9777 w 10000"/>
                  <a:gd name="connsiteY70" fmla="*/ 2572 h 10000"/>
                  <a:gd name="connsiteX71" fmla="*/ 9644 w 10000"/>
                  <a:gd name="connsiteY71" fmla="*/ 2412 h 10000"/>
                  <a:gd name="connsiteX72" fmla="*/ 9378 w 10000"/>
                  <a:gd name="connsiteY72" fmla="*/ 2347 h 10000"/>
                  <a:gd name="connsiteX73" fmla="*/ 9244 w 10000"/>
                  <a:gd name="connsiteY73" fmla="*/ 2219 h 10000"/>
                  <a:gd name="connsiteX74" fmla="*/ 9157 w 10000"/>
                  <a:gd name="connsiteY74" fmla="*/ 1736 h 10000"/>
                  <a:gd name="connsiteX75" fmla="*/ 9157 w 10000"/>
                  <a:gd name="connsiteY75" fmla="*/ 1061 h 10000"/>
                  <a:gd name="connsiteX76" fmla="*/ 8933 w 10000"/>
                  <a:gd name="connsiteY76" fmla="*/ 836 h 10000"/>
                  <a:gd name="connsiteX77" fmla="*/ 8889 w 10000"/>
                  <a:gd name="connsiteY77" fmla="*/ 611 h 10000"/>
                  <a:gd name="connsiteX78" fmla="*/ 8534 w 10000"/>
                  <a:gd name="connsiteY78" fmla="*/ 289 h 10000"/>
                  <a:gd name="connsiteX79" fmla="*/ 8222 w 10000"/>
                  <a:gd name="connsiteY79" fmla="*/ 161 h 10000"/>
                  <a:gd name="connsiteX80" fmla="*/ 8045 w 10000"/>
                  <a:gd name="connsiteY80" fmla="*/ 0 h 10000"/>
                  <a:gd name="connsiteX81" fmla="*/ 7779 w 10000"/>
                  <a:gd name="connsiteY81" fmla="*/ 161 h 10000"/>
                  <a:gd name="connsiteX82" fmla="*/ 7600 w 10000"/>
                  <a:gd name="connsiteY82" fmla="*/ 129 h 10000"/>
                  <a:gd name="connsiteX83" fmla="*/ 7466 w 10000"/>
                  <a:gd name="connsiteY83" fmla="*/ 418 h 10000"/>
                  <a:gd name="connsiteX84" fmla="*/ 7110 w 10000"/>
                  <a:gd name="connsiteY84" fmla="*/ 482 h 10000"/>
                  <a:gd name="connsiteX85" fmla="*/ 7023 w 10000"/>
                  <a:gd name="connsiteY85" fmla="*/ 707 h 10000"/>
                  <a:gd name="connsiteX86" fmla="*/ 6711 w 10000"/>
                  <a:gd name="connsiteY86" fmla="*/ 707 h 10000"/>
                  <a:gd name="connsiteX87" fmla="*/ 6445 w 10000"/>
                  <a:gd name="connsiteY87" fmla="*/ 611 h 10000"/>
                  <a:gd name="connsiteX88" fmla="*/ 5867 w 10000"/>
                  <a:gd name="connsiteY88" fmla="*/ 611 h 10000"/>
                  <a:gd name="connsiteX89" fmla="*/ 5289 w 10000"/>
                  <a:gd name="connsiteY89" fmla="*/ 611 h 10000"/>
                  <a:gd name="connsiteX90" fmla="*/ 5333 w 10000"/>
                  <a:gd name="connsiteY90" fmla="*/ 482 h 10000"/>
                  <a:gd name="connsiteX91" fmla="*/ 5245 w 10000"/>
                  <a:gd name="connsiteY91" fmla="*/ 482 h 10000"/>
                  <a:gd name="connsiteX92" fmla="*/ 5201 w 10000"/>
                  <a:gd name="connsiteY92" fmla="*/ 611 h 10000"/>
                  <a:gd name="connsiteX93" fmla="*/ 4667 w 10000"/>
                  <a:gd name="connsiteY93" fmla="*/ 611 h 10000"/>
                  <a:gd name="connsiteX94" fmla="*/ 4134 w 10000"/>
                  <a:gd name="connsiteY94" fmla="*/ 611 h 10000"/>
                  <a:gd name="connsiteX95" fmla="*/ 3602 w 10000"/>
                  <a:gd name="connsiteY95" fmla="*/ 611 h 10000"/>
                  <a:gd name="connsiteX96" fmla="*/ 3067 w 10000"/>
                  <a:gd name="connsiteY96" fmla="*/ 611 h 10000"/>
                  <a:gd name="connsiteX97" fmla="*/ 2580 w 10000"/>
                  <a:gd name="connsiteY97" fmla="*/ 611 h 10000"/>
                  <a:gd name="connsiteX98" fmla="*/ 2046 w 10000"/>
                  <a:gd name="connsiteY98" fmla="*/ 611 h 10000"/>
                  <a:gd name="connsiteX99" fmla="*/ 1556 w 10000"/>
                  <a:gd name="connsiteY99" fmla="*/ 611 h 10000"/>
                  <a:gd name="connsiteX100" fmla="*/ 1024 w 10000"/>
                  <a:gd name="connsiteY100" fmla="*/ 611 h 10000"/>
                  <a:gd name="connsiteX101" fmla="*/ 1024 w 10000"/>
                  <a:gd name="connsiteY101" fmla="*/ 1061 h 10000"/>
                  <a:gd name="connsiteX102" fmla="*/ 1024 w 10000"/>
                  <a:gd name="connsiteY102" fmla="*/ 1640 h 10000"/>
                  <a:gd name="connsiteX103" fmla="*/ 356 w 10000"/>
                  <a:gd name="connsiteY103" fmla="*/ 1640 h 10000"/>
                  <a:gd name="connsiteX104" fmla="*/ 356 w 10000"/>
                  <a:gd name="connsiteY104" fmla="*/ 1897 h 10000"/>
                  <a:gd name="connsiteX0" fmla="*/ 356 w 10000"/>
                  <a:gd name="connsiteY0" fmla="*/ 1897 h 10000"/>
                  <a:gd name="connsiteX1" fmla="*/ 5520 w 10000"/>
                  <a:gd name="connsiteY1" fmla="*/ 6915 h 10000"/>
                  <a:gd name="connsiteX2" fmla="*/ 5155 w 10000"/>
                  <a:gd name="connsiteY2" fmla="*/ 7114 h 10000"/>
                  <a:gd name="connsiteX3" fmla="*/ 4848 w 10000"/>
                  <a:gd name="connsiteY3" fmla="*/ 6907 h 10000"/>
                  <a:gd name="connsiteX4" fmla="*/ 4403 w 10000"/>
                  <a:gd name="connsiteY4" fmla="*/ 6781 h 10000"/>
                  <a:gd name="connsiteX5" fmla="*/ 4182 w 10000"/>
                  <a:gd name="connsiteY5" fmla="*/ 7064 h 10000"/>
                  <a:gd name="connsiteX6" fmla="*/ 3635 w 10000"/>
                  <a:gd name="connsiteY6" fmla="*/ 7281 h 10000"/>
                  <a:gd name="connsiteX7" fmla="*/ 3284 w 10000"/>
                  <a:gd name="connsiteY7" fmla="*/ 7279 h 10000"/>
                  <a:gd name="connsiteX8" fmla="*/ 2517 w 10000"/>
                  <a:gd name="connsiteY8" fmla="*/ 7095 h 10000"/>
                  <a:gd name="connsiteX9" fmla="*/ 2312 w 10000"/>
                  <a:gd name="connsiteY9" fmla="*/ 7195 h 10000"/>
                  <a:gd name="connsiteX10" fmla="*/ 1800 w 10000"/>
                  <a:gd name="connsiteY10" fmla="*/ 6973 h 10000"/>
                  <a:gd name="connsiteX11" fmla="*/ 1574 w 10000"/>
                  <a:gd name="connsiteY11" fmla="*/ 6638 h 10000"/>
                  <a:gd name="connsiteX12" fmla="*/ 1198 w 10000"/>
                  <a:gd name="connsiteY12" fmla="*/ 6729 h 10000"/>
                  <a:gd name="connsiteX13" fmla="*/ 1096 w 10000"/>
                  <a:gd name="connsiteY13" fmla="*/ 6927 h 10000"/>
                  <a:gd name="connsiteX14" fmla="*/ 698 w 10000"/>
                  <a:gd name="connsiteY14" fmla="*/ 7011 h 10000"/>
                  <a:gd name="connsiteX15" fmla="*/ 436 w 10000"/>
                  <a:gd name="connsiteY15" fmla="*/ 7004 h 10000"/>
                  <a:gd name="connsiteX16" fmla="*/ 292 w 10000"/>
                  <a:gd name="connsiteY16" fmla="*/ 7161 h 10000"/>
                  <a:gd name="connsiteX17" fmla="*/ 47 w 10000"/>
                  <a:gd name="connsiteY17" fmla="*/ 6913 h 10000"/>
                  <a:gd name="connsiteX18" fmla="*/ 0 w 10000"/>
                  <a:gd name="connsiteY18" fmla="*/ 7363 h 10000"/>
                  <a:gd name="connsiteX19" fmla="*/ 89 w 10000"/>
                  <a:gd name="connsiteY19" fmla="*/ 7428 h 10000"/>
                  <a:gd name="connsiteX20" fmla="*/ 446 w 10000"/>
                  <a:gd name="connsiteY20" fmla="*/ 7460 h 10000"/>
                  <a:gd name="connsiteX21" fmla="*/ 491 w 10000"/>
                  <a:gd name="connsiteY21" fmla="*/ 7588 h 10000"/>
                  <a:gd name="connsiteX22" fmla="*/ 890 w 10000"/>
                  <a:gd name="connsiteY22" fmla="*/ 7621 h 10000"/>
                  <a:gd name="connsiteX23" fmla="*/ 1112 w 10000"/>
                  <a:gd name="connsiteY23" fmla="*/ 7749 h 10000"/>
                  <a:gd name="connsiteX24" fmla="*/ 1156 w 10000"/>
                  <a:gd name="connsiteY24" fmla="*/ 7974 h 10000"/>
                  <a:gd name="connsiteX25" fmla="*/ 1869 w 10000"/>
                  <a:gd name="connsiteY25" fmla="*/ 8360 h 10000"/>
                  <a:gd name="connsiteX26" fmla="*/ 2046 w 10000"/>
                  <a:gd name="connsiteY26" fmla="*/ 8746 h 10000"/>
                  <a:gd name="connsiteX27" fmla="*/ 2534 w 10000"/>
                  <a:gd name="connsiteY27" fmla="*/ 8939 h 10000"/>
                  <a:gd name="connsiteX28" fmla="*/ 2712 w 10000"/>
                  <a:gd name="connsiteY28" fmla="*/ 9196 h 10000"/>
                  <a:gd name="connsiteX29" fmla="*/ 3067 w 10000"/>
                  <a:gd name="connsiteY29" fmla="*/ 9518 h 10000"/>
                  <a:gd name="connsiteX30" fmla="*/ 3335 w 10000"/>
                  <a:gd name="connsiteY30" fmla="*/ 9614 h 10000"/>
                  <a:gd name="connsiteX31" fmla="*/ 3513 w 10000"/>
                  <a:gd name="connsiteY31" fmla="*/ 9518 h 10000"/>
                  <a:gd name="connsiteX32" fmla="*/ 3957 w 10000"/>
                  <a:gd name="connsiteY32" fmla="*/ 9550 h 10000"/>
                  <a:gd name="connsiteX33" fmla="*/ 4134 w 10000"/>
                  <a:gd name="connsiteY33" fmla="*/ 9486 h 10000"/>
                  <a:gd name="connsiteX34" fmla="*/ 4934 w 10000"/>
                  <a:gd name="connsiteY34" fmla="*/ 9968 h 10000"/>
                  <a:gd name="connsiteX35" fmla="*/ 4979 w 10000"/>
                  <a:gd name="connsiteY35" fmla="*/ 9968 h 10000"/>
                  <a:gd name="connsiteX36" fmla="*/ 5067 w 10000"/>
                  <a:gd name="connsiteY36" fmla="*/ 9904 h 10000"/>
                  <a:gd name="connsiteX37" fmla="*/ 5643 w 10000"/>
                  <a:gd name="connsiteY37" fmla="*/ 9904 h 10000"/>
                  <a:gd name="connsiteX38" fmla="*/ 5734 w 10000"/>
                  <a:gd name="connsiteY38" fmla="*/ 10000 h 10000"/>
                  <a:gd name="connsiteX39" fmla="*/ 6223 w 10000"/>
                  <a:gd name="connsiteY39" fmla="*/ 9871 h 10000"/>
                  <a:gd name="connsiteX40" fmla="*/ 6666 w 10000"/>
                  <a:gd name="connsiteY40" fmla="*/ 9871 h 10000"/>
                  <a:gd name="connsiteX41" fmla="*/ 6978 w 10000"/>
                  <a:gd name="connsiteY41" fmla="*/ 9743 h 10000"/>
                  <a:gd name="connsiteX42" fmla="*/ 7334 w 10000"/>
                  <a:gd name="connsiteY42" fmla="*/ 9486 h 10000"/>
                  <a:gd name="connsiteX43" fmla="*/ 8267 w 10000"/>
                  <a:gd name="connsiteY43" fmla="*/ 9486 h 10000"/>
                  <a:gd name="connsiteX44" fmla="*/ 8267 w 10000"/>
                  <a:gd name="connsiteY44" fmla="*/ 9132 h 10000"/>
                  <a:gd name="connsiteX45" fmla="*/ 7779 w 10000"/>
                  <a:gd name="connsiteY45" fmla="*/ 8971 h 10000"/>
                  <a:gd name="connsiteX46" fmla="*/ 7512 w 10000"/>
                  <a:gd name="connsiteY46" fmla="*/ 8457 h 10000"/>
                  <a:gd name="connsiteX47" fmla="*/ 7157 w 10000"/>
                  <a:gd name="connsiteY47" fmla="*/ 8264 h 10000"/>
                  <a:gd name="connsiteX48" fmla="*/ 6933 w 10000"/>
                  <a:gd name="connsiteY48" fmla="*/ 8006 h 10000"/>
                  <a:gd name="connsiteX49" fmla="*/ 6356 w 10000"/>
                  <a:gd name="connsiteY49" fmla="*/ 7814 h 10000"/>
                  <a:gd name="connsiteX50" fmla="*/ 6489 w 10000"/>
                  <a:gd name="connsiteY50" fmla="*/ 7749 h 10000"/>
                  <a:gd name="connsiteX51" fmla="*/ 6489 w 10000"/>
                  <a:gd name="connsiteY51" fmla="*/ 7588 h 10000"/>
                  <a:gd name="connsiteX52" fmla="*/ 6890 w 10000"/>
                  <a:gd name="connsiteY52" fmla="*/ 7588 h 10000"/>
                  <a:gd name="connsiteX53" fmla="*/ 7110 w 10000"/>
                  <a:gd name="connsiteY53" fmla="*/ 7460 h 10000"/>
                  <a:gd name="connsiteX54" fmla="*/ 7157 w 10000"/>
                  <a:gd name="connsiteY54" fmla="*/ 6527 h 10000"/>
                  <a:gd name="connsiteX55" fmla="*/ 7200 w 10000"/>
                  <a:gd name="connsiteY55" fmla="*/ 6559 h 10000"/>
                  <a:gd name="connsiteX56" fmla="*/ 7042 w 10000"/>
                  <a:gd name="connsiteY56" fmla="*/ 6618 h 10000"/>
                  <a:gd name="connsiteX57" fmla="*/ 7600 w 10000"/>
                  <a:gd name="connsiteY57" fmla="*/ 6270 h 10000"/>
                  <a:gd name="connsiteX58" fmla="*/ 7733 w 10000"/>
                  <a:gd name="connsiteY58" fmla="*/ 5916 h 10000"/>
                  <a:gd name="connsiteX59" fmla="*/ 8135 w 10000"/>
                  <a:gd name="connsiteY59" fmla="*/ 5498 h 10000"/>
                  <a:gd name="connsiteX60" fmla="*/ 8443 w 10000"/>
                  <a:gd name="connsiteY60" fmla="*/ 5305 h 10000"/>
                  <a:gd name="connsiteX61" fmla="*/ 8666 w 10000"/>
                  <a:gd name="connsiteY61" fmla="*/ 4759 h 10000"/>
                  <a:gd name="connsiteX62" fmla="*/ 8666 w 10000"/>
                  <a:gd name="connsiteY62" fmla="*/ 4630 h 10000"/>
                  <a:gd name="connsiteX63" fmla="*/ 8623 w 10000"/>
                  <a:gd name="connsiteY63" fmla="*/ 4309 h 10000"/>
                  <a:gd name="connsiteX64" fmla="*/ 9066 w 10000"/>
                  <a:gd name="connsiteY64" fmla="*/ 3151 h 10000"/>
                  <a:gd name="connsiteX65" fmla="*/ 9199 w 10000"/>
                  <a:gd name="connsiteY65" fmla="*/ 3151 h 10000"/>
                  <a:gd name="connsiteX66" fmla="*/ 9378 w 10000"/>
                  <a:gd name="connsiteY66" fmla="*/ 3055 h 10000"/>
                  <a:gd name="connsiteX67" fmla="*/ 9912 w 10000"/>
                  <a:gd name="connsiteY67" fmla="*/ 2894 h 10000"/>
                  <a:gd name="connsiteX68" fmla="*/ 10000 w 10000"/>
                  <a:gd name="connsiteY68" fmla="*/ 2637 h 10000"/>
                  <a:gd name="connsiteX69" fmla="*/ 9957 w 10000"/>
                  <a:gd name="connsiteY69" fmla="*/ 2572 h 10000"/>
                  <a:gd name="connsiteX70" fmla="*/ 9777 w 10000"/>
                  <a:gd name="connsiteY70" fmla="*/ 2572 h 10000"/>
                  <a:gd name="connsiteX71" fmla="*/ 9644 w 10000"/>
                  <a:gd name="connsiteY71" fmla="*/ 2412 h 10000"/>
                  <a:gd name="connsiteX72" fmla="*/ 9378 w 10000"/>
                  <a:gd name="connsiteY72" fmla="*/ 2347 h 10000"/>
                  <a:gd name="connsiteX73" fmla="*/ 9244 w 10000"/>
                  <a:gd name="connsiteY73" fmla="*/ 2219 h 10000"/>
                  <a:gd name="connsiteX74" fmla="*/ 9157 w 10000"/>
                  <a:gd name="connsiteY74" fmla="*/ 1736 h 10000"/>
                  <a:gd name="connsiteX75" fmla="*/ 9157 w 10000"/>
                  <a:gd name="connsiteY75" fmla="*/ 1061 h 10000"/>
                  <a:gd name="connsiteX76" fmla="*/ 8933 w 10000"/>
                  <a:gd name="connsiteY76" fmla="*/ 836 h 10000"/>
                  <a:gd name="connsiteX77" fmla="*/ 8889 w 10000"/>
                  <a:gd name="connsiteY77" fmla="*/ 611 h 10000"/>
                  <a:gd name="connsiteX78" fmla="*/ 8534 w 10000"/>
                  <a:gd name="connsiteY78" fmla="*/ 289 h 10000"/>
                  <a:gd name="connsiteX79" fmla="*/ 8222 w 10000"/>
                  <a:gd name="connsiteY79" fmla="*/ 161 h 10000"/>
                  <a:gd name="connsiteX80" fmla="*/ 8045 w 10000"/>
                  <a:gd name="connsiteY80" fmla="*/ 0 h 10000"/>
                  <a:gd name="connsiteX81" fmla="*/ 7779 w 10000"/>
                  <a:gd name="connsiteY81" fmla="*/ 161 h 10000"/>
                  <a:gd name="connsiteX82" fmla="*/ 7600 w 10000"/>
                  <a:gd name="connsiteY82" fmla="*/ 129 h 10000"/>
                  <a:gd name="connsiteX83" fmla="*/ 7466 w 10000"/>
                  <a:gd name="connsiteY83" fmla="*/ 418 h 10000"/>
                  <a:gd name="connsiteX84" fmla="*/ 7110 w 10000"/>
                  <a:gd name="connsiteY84" fmla="*/ 482 h 10000"/>
                  <a:gd name="connsiteX85" fmla="*/ 7023 w 10000"/>
                  <a:gd name="connsiteY85" fmla="*/ 707 h 10000"/>
                  <a:gd name="connsiteX86" fmla="*/ 6711 w 10000"/>
                  <a:gd name="connsiteY86" fmla="*/ 707 h 10000"/>
                  <a:gd name="connsiteX87" fmla="*/ 6445 w 10000"/>
                  <a:gd name="connsiteY87" fmla="*/ 611 h 10000"/>
                  <a:gd name="connsiteX88" fmla="*/ 5867 w 10000"/>
                  <a:gd name="connsiteY88" fmla="*/ 611 h 10000"/>
                  <a:gd name="connsiteX89" fmla="*/ 5289 w 10000"/>
                  <a:gd name="connsiteY89" fmla="*/ 611 h 10000"/>
                  <a:gd name="connsiteX90" fmla="*/ 5333 w 10000"/>
                  <a:gd name="connsiteY90" fmla="*/ 482 h 10000"/>
                  <a:gd name="connsiteX91" fmla="*/ 5245 w 10000"/>
                  <a:gd name="connsiteY91" fmla="*/ 482 h 10000"/>
                  <a:gd name="connsiteX92" fmla="*/ 5201 w 10000"/>
                  <a:gd name="connsiteY92" fmla="*/ 611 h 10000"/>
                  <a:gd name="connsiteX93" fmla="*/ 4667 w 10000"/>
                  <a:gd name="connsiteY93" fmla="*/ 611 h 10000"/>
                  <a:gd name="connsiteX94" fmla="*/ 4134 w 10000"/>
                  <a:gd name="connsiteY94" fmla="*/ 611 h 10000"/>
                  <a:gd name="connsiteX95" fmla="*/ 3602 w 10000"/>
                  <a:gd name="connsiteY95" fmla="*/ 611 h 10000"/>
                  <a:gd name="connsiteX96" fmla="*/ 3067 w 10000"/>
                  <a:gd name="connsiteY96" fmla="*/ 611 h 10000"/>
                  <a:gd name="connsiteX97" fmla="*/ 2580 w 10000"/>
                  <a:gd name="connsiteY97" fmla="*/ 611 h 10000"/>
                  <a:gd name="connsiteX98" fmla="*/ 2046 w 10000"/>
                  <a:gd name="connsiteY98" fmla="*/ 611 h 10000"/>
                  <a:gd name="connsiteX99" fmla="*/ 1556 w 10000"/>
                  <a:gd name="connsiteY99" fmla="*/ 611 h 10000"/>
                  <a:gd name="connsiteX100" fmla="*/ 1024 w 10000"/>
                  <a:gd name="connsiteY100" fmla="*/ 611 h 10000"/>
                  <a:gd name="connsiteX101" fmla="*/ 1024 w 10000"/>
                  <a:gd name="connsiteY101" fmla="*/ 1061 h 10000"/>
                  <a:gd name="connsiteX102" fmla="*/ 1024 w 10000"/>
                  <a:gd name="connsiteY102" fmla="*/ 1640 h 10000"/>
                  <a:gd name="connsiteX103" fmla="*/ 356 w 10000"/>
                  <a:gd name="connsiteY103" fmla="*/ 1640 h 10000"/>
                  <a:gd name="connsiteX104" fmla="*/ 356 w 10000"/>
                  <a:gd name="connsiteY104" fmla="*/ 1897 h 10000"/>
                  <a:gd name="connsiteX0" fmla="*/ 356 w 10000"/>
                  <a:gd name="connsiteY0" fmla="*/ 1897 h 10000"/>
                  <a:gd name="connsiteX1" fmla="*/ 5520 w 10000"/>
                  <a:gd name="connsiteY1" fmla="*/ 6915 h 10000"/>
                  <a:gd name="connsiteX2" fmla="*/ 5155 w 10000"/>
                  <a:gd name="connsiteY2" fmla="*/ 7114 h 10000"/>
                  <a:gd name="connsiteX3" fmla="*/ 4848 w 10000"/>
                  <a:gd name="connsiteY3" fmla="*/ 6907 h 10000"/>
                  <a:gd name="connsiteX4" fmla="*/ 4403 w 10000"/>
                  <a:gd name="connsiteY4" fmla="*/ 6781 h 10000"/>
                  <a:gd name="connsiteX5" fmla="*/ 4182 w 10000"/>
                  <a:gd name="connsiteY5" fmla="*/ 7064 h 10000"/>
                  <a:gd name="connsiteX6" fmla="*/ 3635 w 10000"/>
                  <a:gd name="connsiteY6" fmla="*/ 7281 h 10000"/>
                  <a:gd name="connsiteX7" fmla="*/ 3284 w 10000"/>
                  <a:gd name="connsiteY7" fmla="*/ 7279 h 10000"/>
                  <a:gd name="connsiteX8" fmla="*/ 2517 w 10000"/>
                  <a:gd name="connsiteY8" fmla="*/ 7095 h 10000"/>
                  <a:gd name="connsiteX9" fmla="*/ 2312 w 10000"/>
                  <a:gd name="connsiteY9" fmla="*/ 7195 h 10000"/>
                  <a:gd name="connsiteX10" fmla="*/ 1800 w 10000"/>
                  <a:gd name="connsiteY10" fmla="*/ 6973 h 10000"/>
                  <a:gd name="connsiteX11" fmla="*/ 1574 w 10000"/>
                  <a:gd name="connsiteY11" fmla="*/ 6638 h 10000"/>
                  <a:gd name="connsiteX12" fmla="*/ 1198 w 10000"/>
                  <a:gd name="connsiteY12" fmla="*/ 6729 h 10000"/>
                  <a:gd name="connsiteX13" fmla="*/ 1096 w 10000"/>
                  <a:gd name="connsiteY13" fmla="*/ 6927 h 10000"/>
                  <a:gd name="connsiteX14" fmla="*/ 698 w 10000"/>
                  <a:gd name="connsiteY14" fmla="*/ 7011 h 10000"/>
                  <a:gd name="connsiteX15" fmla="*/ 436 w 10000"/>
                  <a:gd name="connsiteY15" fmla="*/ 7004 h 10000"/>
                  <a:gd name="connsiteX16" fmla="*/ 292 w 10000"/>
                  <a:gd name="connsiteY16" fmla="*/ 7161 h 10000"/>
                  <a:gd name="connsiteX17" fmla="*/ 47 w 10000"/>
                  <a:gd name="connsiteY17" fmla="*/ 6913 h 10000"/>
                  <a:gd name="connsiteX18" fmla="*/ 0 w 10000"/>
                  <a:gd name="connsiteY18" fmla="*/ 7363 h 10000"/>
                  <a:gd name="connsiteX19" fmla="*/ 89 w 10000"/>
                  <a:gd name="connsiteY19" fmla="*/ 7428 h 10000"/>
                  <a:gd name="connsiteX20" fmla="*/ 446 w 10000"/>
                  <a:gd name="connsiteY20" fmla="*/ 7460 h 10000"/>
                  <a:gd name="connsiteX21" fmla="*/ 491 w 10000"/>
                  <a:gd name="connsiteY21" fmla="*/ 7588 h 10000"/>
                  <a:gd name="connsiteX22" fmla="*/ 890 w 10000"/>
                  <a:gd name="connsiteY22" fmla="*/ 7621 h 10000"/>
                  <a:gd name="connsiteX23" fmla="*/ 1112 w 10000"/>
                  <a:gd name="connsiteY23" fmla="*/ 7749 h 10000"/>
                  <a:gd name="connsiteX24" fmla="*/ 1156 w 10000"/>
                  <a:gd name="connsiteY24" fmla="*/ 7974 h 10000"/>
                  <a:gd name="connsiteX25" fmla="*/ 1869 w 10000"/>
                  <a:gd name="connsiteY25" fmla="*/ 8360 h 10000"/>
                  <a:gd name="connsiteX26" fmla="*/ 2046 w 10000"/>
                  <a:gd name="connsiteY26" fmla="*/ 8746 h 10000"/>
                  <a:gd name="connsiteX27" fmla="*/ 2534 w 10000"/>
                  <a:gd name="connsiteY27" fmla="*/ 8939 h 10000"/>
                  <a:gd name="connsiteX28" fmla="*/ 2712 w 10000"/>
                  <a:gd name="connsiteY28" fmla="*/ 9196 h 10000"/>
                  <a:gd name="connsiteX29" fmla="*/ 3067 w 10000"/>
                  <a:gd name="connsiteY29" fmla="*/ 9518 h 10000"/>
                  <a:gd name="connsiteX30" fmla="*/ 3335 w 10000"/>
                  <a:gd name="connsiteY30" fmla="*/ 9614 h 10000"/>
                  <a:gd name="connsiteX31" fmla="*/ 3513 w 10000"/>
                  <a:gd name="connsiteY31" fmla="*/ 9518 h 10000"/>
                  <a:gd name="connsiteX32" fmla="*/ 3957 w 10000"/>
                  <a:gd name="connsiteY32" fmla="*/ 9550 h 10000"/>
                  <a:gd name="connsiteX33" fmla="*/ 4134 w 10000"/>
                  <a:gd name="connsiteY33" fmla="*/ 9486 h 10000"/>
                  <a:gd name="connsiteX34" fmla="*/ 4934 w 10000"/>
                  <a:gd name="connsiteY34" fmla="*/ 9968 h 10000"/>
                  <a:gd name="connsiteX35" fmla="*/ 4979 w 10000"/>
                  <a:gd name="connsiteY35" fmla="*/ 9968 h 10000"/>
                  <a:gd name="connsiteX36" fmla="*/ 5067 w 10000"/>
                  <a:gd name="connsiteY36" fmla="*/ 9904 h 10000"/>
                  <a:gd name="connsiteX37" fmla="*/ 5643 w 10000"/>
                  <a:gd name="connsiteY37" fmla="*/ 9904 h 10000"/>
                  <a:gd name="connsiteX38" fmla="*/ 5734 w 10000"/>
                  <a:gd name="connsiteY38" fmla="*/ 10000 h 10000"/>
                  <a:gd name="connsiteX39" fmla="*/ 6223 w 10000"/>
                  <a:gd name="connsiteY39" fmla="*/ 9871 h 10000"/>
                  <a:gd name="connsiteX40" fmla="*/ 6666 w 10000"/>
                  <a:gd name="connsiteY40" fmla="*/ 9871 h 10000"/>
                  <a:gd name="connsiteX41" fmla="*/ 6978 w 10000"/>
                  <a:gd name="connsiteY41" fmla="*/ 9743 h 10000"/>
                  <a:gd name="connsiteX42" fmla="*/ 7334 w 10000"/>
                  <a:gd name="connsiteY42" fmla="*/ 9486 h 10000"/>
                  <a:gd name="connsiteX43" fmla="*/ 8267 w 10000"/>
                  <a:gd name="connsiteY43" fmla="*/ 9486 h 10000"/>
                  <a:gd name="connsiteX44" fmla="*/ 8267 w 10000"/>
                  <a:gd name="connsiteY44" fmla="*/ 9132 h 10000"/>
                  <a:gd name="connsiteX45" fmla="*/ 7779 w 10000"/>
                  <a:gd name="connsiteY45" fmla="*/ 8971 h 10000"/>
                  <a:gd name="connsiteX46" fmla="*/ 7512 w 10000"/>
                  <a:gd name="connsiteY46" fmla="*/ 8457 h 10000"/>
                  <a:gd name="connsiteX47" fmla="*/ 7157 w 10000"/>
                  <a:gd name="connsiteY47" fmla="*/ 8264 h 10000"/>
                  <a:gd name="connsiteX48" fmla="*/ 6933 w 10000"/>
                  <a:gd name="connsiteY48" fmla="*/ 8006 h 10000"/>
                  <a:gd name="connsiteX49" fmla="*/ 6356 w 10000"/>
                  <a:gd name="connsiteY49" fmla="*/ 7814 h 10000"/>
                  <a:gd name="connsiteX50" fmla="*/ 6489 w 10000"/>
                  <a:gd name="connsiteY50" fmla="*/ 7749 h 10000"/>
                  <a:gd name="connsiteX51" fmla="*/ 6489 w 10000"/>
                  <a:gd name="connsiteY51" fmla="*/ 7588 h 10000"/>
                  <a:gd name="connsiteX52" fmla="*/ 6890 w 10000"/>
                  <a:gd name="connsiteY52" fmla="*/ 7588 h 10000"/>
                  <a:gd name="connsiteX53" fmla="*/ 7110 w 10000"/>
                  <a:gd name="connsiteY53" fmla="*/ 7460 h 10000"/>
                  <a:gd name="connsiteX54" fmla="*/ 7157 w 10000"/>
                  <a:gd name="connsiteY54" fmla="*/ 6527 h 10000"/>
                  <a:gd name="connsiteX55" fmla="*/ 7200 w 10000"/>
                  <a:gd name="connsiteY55" fmla="*/ 6559 h 10000"/>
                  <a:gd name="connsiteX56" fmla="*/ 7042 w 10000"/>
                  <a:gd name="connsiteY56" fmla="*/ 6618 h 10000"/>
                  <a:gd name="connsiteX57" fmla="*/ 6980 w 10000"/>
                  <a:gd name="connsiteY57" fmla="*/ 6745 h 10000"/>
                  <a:gd name="connsiteX58" fmla="*/ 7733 w 10000"/>
                  <a:gd name="connsiteY58" fmla="*/ 5916 h 10000"/>
                  <a:gd name="connsiteX59" fmla="*/ 8135 w 10000"/>
                  <a:gd name="connsiteY59" fmla="*/ 5498 h 10000"/>
                  <a:gd name="connsiteX60" fmla="*/ 8443 w 10000"/>
                  <a:gd name="connsiteY60" fmla="*/ 5305 h 10000"/>
                  <a:gd name="connsiteX61" fmla="*/ 8666 w 10000"/>
                  <a:gd name="connsiteY61" fmla="*/ 4759 h 10000"/>
                  <a:gd name="connsiteX62" fmla="*/ 8666 w 10000"/>
                  <a:gd name="connsiteY62" fmla="*/ 4630 h 10000"/>
                  <a:gd name="connsiteX63" fmla="*/ 8623 w 10000"/>
                  <a:gd name="connsiteY63" fmla="*/ 4309 h 10000"/>
                  <a:gd name="connsiteX64" fmla="*/ 9066 w 10000"/>
                  <a:gd name="connsiteY64" fmla="*/ 3151 h 10000"/>
                  <a:gd name="connsiteX65" fmla="*/ 9199 w 10000"/>
                  <a:gd name="connsiteY65" fmla="*/ 3151 h 10000"/>
                  <a:gd name="connsiteX66" fmla="*/ 9378 w 10000"/>
                  <a:gd name="connsiteY66" fmla="*/ 3055 h 10000"/>
                  <a:gd name="connsiteX67" fmla="*/ 9912 w 10000"/>
                  <a:gd name="connsiteY67" fmla="*/ 2894 h 10000"/>
                  <a:gd name="connsiteX68" fmla="*/ 10000 w 10000"/>
                  <a:gd name="connsiteY68" fmla="*/ 2637 h 10000"/>
                  <a:gd name="connsiteX69" fmla="*/ 9957 w 10000"/>
                  <a:gd name="connsiteY69" fmla="*/ 2572 h 10000"/>
                  <a:gd name="connsiteX70" fmla="*/ 9777 w 10000"/>
                  <a:gd name="connsiteY70" fmla="*/ 2572 h 10000"/>
                  <a:gd name="connsiteX71" fmla="*/ 9644 w 10000"/>
                  <a:gd name="connsiteY71" fmla="*/ 2412 h 10000"/>
                  <a:gd name="connsiteX72" fmla="*/ 9378 w 10000"/>
                  <a:gd name="connsiteY72" fmla="*/ 2347 h 10000"/>
                  <a:gd name="connsiteX73" fmla="*/ 9244 w 10000"/>
                  <a:gd name="connsiteY73" fmla="*/ 2219 h 10000"/>
                  <a:gd name="connsiteX74" fmla="*/ 9157 w 10000"/>
                  <a:gd name="connsiteY74" fmla="*/ 1736 h 10000"/>
                  <a:gd name="connsiteX75" fmla="*/ 9157 w 10000"/>
                  <a:gd name="connsiteY75" fmla="*/ 1061 h 10000"/>
                  <a:gd name="connsiteX76" fmla="*/ 8933 w 10000"/>
                  <a:gd name="connsiteY76" fmla="*/ 836 h 10000"/>
                  <a:gd name="connsiteX77" fmla="*/ 8889 w 10000"/>
                  <a:gd name="connsiteY77" fmla="*/ 611 h 10000"/>
                  <a:gd name="connsiteX78" fmla="*/ 8534 w 10000"/>
                  <a:gd name="connsiteY78" fmla="*/ 289 h 10000"/>
                  <a:gd name="connsiteX79" fmla="*/ 8222 w 10000"/>
                  <a:gd name="connsiteY79" fmla="*/ 161 h 10000"/>
                  <a:gd name="connsiteX80" fmla="*/ 8045 w 10000"/>
                  <a:gd name="connsiteY80" fmla="*/ 0 h 10000"/>
                  <a:gd name="connsiteX81" fmla="*/ 7779 w 10000"/>
                  <a:gd name="connsiteY81" fmla="*/ 161 h 10000"/>
                  <a:gd name="connsiteX82" fmla="*/ 7600 w 10000"/>
                  <a:gd name="connsiteY82" fmla="*/ 129 h 10000"/>
                  <a:gd name="connsiteX83" fmla="*/ 7466 w 10000"/>
                  <a:gd name="connsiteY83" fmla="*/ 418 h 10000"/>
                  <a:gd name="connsiteX84" fmla="*/ 7110 w 10000"/>
                  <a:gd name="connsiteY84" fmla="*/ 482 h 10000"/>
                  <a:gd name="connsiteX85" fmla="*/ 7023 w 10000"/>
                  <a:gd name="connsiteY85" fmla="*/ 707 h 10000"/>
                  <a:gd name="connsiteX86" fmla="*/ 6711 w 10000"/>
                  <a:gd name="connsiteY86" fmla="*/ 707 h 10000"/>
                  <a:gd name="connsiteX87" fmla="*/ 6445 w 10000"/>
                  <a:gd name="connsiteY87" fmla="*/ 611 h 10000"/>
                  <a:gd name="connsiteX88" fmla="*/ 5867 w 10000"/>
                  <a:gd name="connsiteY88" fmla="*/ 611 h 10000"/>
                  <a:gd name="connsiteX89" fmla="*/ 5289 w 10000"/>
                  <a:gd name="connsiteY89" fmla="*/ 611 h 10000"/>
                  <a:gd name="connsiteX90" fmla="*/ 5333 w 10000"/>
                  <a:gd name="connsiteY90" fmla="*/ 482 h 10000"/>
                  <a:gd name="connsiteX91" fmla="*/ 5245 w 10000"/>
                  <a:gd name="connsiteY91" fmla="*/ 482 h 10000"/>
                  <a:gd name="connsiteX92" fmla="*/ 5201 w 10000"/>
                  <a:gd name="connsiteY92" fmla="*/ 611 h 10000"/>
                  <a:gd name="connsiteX93" fmla="*/ 4667 w 10000"/>
                  <a:gd name="connsiteY93" fmla="*/ 611 h 10000"/>
                  <a:gd name="connsiteX94" fmla="*/ 4134 w 10000"/>
                  <a:gd name="connsiteY94" fmla="*/ 611 h 10000"/>
                  <a:gd name="connsiteX95" fmla="*/ 3602 w 10000"/>
                  <a:gd name="connsiteY95" fmla="*/ 611 h 10000"/>
                  <a:gd name="connsiteX96" fmla="*/ 3067 w 10000"/>
                  <a:gd name="connsiteY96" fmla="*/ 611 h 10000"/>
                  <a:gd name="connsiteX97" fmla="*/ 2580 w 10000"/>
                  <a:gd name="connsiteY97" fmla="*/ 611 h 10000"/>
                  <a:gd name="connsiteX98" fmla="*/ 2046 w 10000"/>
                  <a:gd name="connsiteY98" fmla="*/ 611 h 10000"/>
                  <a:gd name="connsiteX99" fmla="*/ 1556 w 10000"/>
                  <a:gd name="connsiteY99" fmla="*/ 611 h 10000"/>
                  <a:gd name="connsiteX100" fmla="*/ 1024 w 10000"/>
                  <a:gd name="connsiteY100" fmla="*/ 611 h 10000"/>
                  <a:gd name="connsiteX101" fmla="*/ 1024 w 10000"/>
                  <a:gd name="connsiteY101" fmla="*/ 1061 h 10000"/>
                  <a:gd name="connsiteX102" fmla="*/ 1024 w 10000"/>
                  <a:gd name="connsiteY102" fmla="*/ 1640 h 10000"/>
                  <a:gd name="connsiteX103" fmla="*/ 356 w 10000"/>
                  <a:gd name="connsiteY103" fmla="*/ 1640 h 10000"/>
                  <a:gd name="connsiteX104" fmla="*/ 356 w 10000"/>
                  <a:gd name="connsiteY104" fmla="*/ 1897 h 10000"/>
                  <a:gd name="connsiteX0" fmla="*/ 356 w 10000"/>
                  <a:gd name="connsiteY0" fmla="*/ 1897 h 10000"/>
                  <a:gd name="connsiteX1" fmla="*/ 5520 w 10000"/>
                  <a:gd name="connsiteY1" fmla="*/ 6915 h 10000"/>
                  <a:gd name="connsiteX2" fmla="*/ 5155 w 10000"/>
                  <a:gd name="connsiteY2" fmla="*/ 7114 h 10000"/>
                  <a:gd name="connsiteX3" fmla="*/ 4848 w 10000"/>
                  <a:gd name="connsiteY3" fmla="*/ 6907 h 10000"/>
                  <a:gd name="connsiteX4" fmla="*/ 4403 w 10000"/>
                  <a:gd name="connsiteY4" fmla="*/ 6781 h 10000"/>
                  <a:gd name="connsiteX5" fmla="*/ 4182 w 10000"/>
                  <a:gd name="connsiteY5" fmla="*/ 7064 h 10000"/>
                  <a:gd name="connsiteX6" fmla="*/ 3635 w 10000"/>
                  <a:gd name="connsiteY6" fmla="*/ 7281 h 10000"/>
                  <a:gd name="connsiteX7" fmla="*/ 3284 w 10000"/>
                  <a:gd name="connsiteY7" fmla="*/ 7279 h 10000"/>
                  <a:gd name="connsiteX8" fmla="*/ 2517 w 10000"/>
                  <a:gd name="connsiteY8" fmla="*/ 7095 h 10000"/>
                  <a:gd name="connsiteX9" fmla="*/ 2312 w 10000"/>
                  <a:gd name="connsiteY9" fmla="*/ 7195 h 10000"/>
                  <a:gd name="connsiteX10" fmla="*/ 1800 w 10000"/>
                  <a:gd name="connsiteY10" fmla="*/ 6973 h 10000"/>
                  <a:gd name="connsiteX11" fmla="*/ 1574 w 10000"/>
                  <a:gd name="connsiteY11" fmla="*/ 6638 h 10000"/>
                  <a:gd name="connsiteX12" fmla="*/ 1198 w 10000"/>
                  <a:gd name="connsiteY12" fmla="*/ 6729 h 10000"/>
                  <a:gd name="connsiteX13" fmla="*/ 1096 w 10000"/>
                  <a:gd name="connsiteY13" fmla="*/ 6927 h 10000"/>
                  <a:gd name="connsiteX14" fmla="*/ 698 w 10000"/>
                  <a:gd name="connsiteY14" fmla="*/ 7011 h 10000"/>
                  <a:gd name="connsiteX15" fmla="*/ 436 w 10000"/>
                  <a:gd name="connsiteY15" fmla="*/ 7004 h 10000"/>
                  <a:gd name="connsiteX16" fmla="*/ 292 w 10000"/>
                  <a:gd name="connsiteY16" fmla="*/ 7161 h 10000"/>
                  <a:gd name="connsiteX17" fmla="*/ 47 w 10000"/>
                  <a:gd name="connsiteY17" fmla="*/ 6913 h 10000"/>
                  <a:gd name="connsiteX18" fmla="*/ 0 w 10000"/>
                  <a:gd name="connsiteY18" fmla="*/ 7363 h 10000"/>
                  <a:gd name="connsiteX19" fmla="*/ 89 w 10000"/>
                  <a:gd name="connsiteY19" fmla="*/ 7428 h 10000"/>
                  <a:gd name="connsiteX20" fmla="*/ 446 w 10000"/>
                  <a:gd name="connsiteY20" fmla="*/ 7460 h 10000"/>
                  <a:gd name="connsiteX21" fmla="*/ 491 w 10000"/>
                  <a:gd name="connsiteY21" fmla="*/ 7588 h 10000"/>
                  <a:gd name="connsiteX22" fmla="*/ 890 w 10000"/>
                  <a:gd name="connsiteY22" fmla="*/ 7621 h 10000"/>
                  <a:gd name="connsiteX23" fmla="*/ 1112 w 10000"/>
                  <a:gd name="connsiteY23" fmla="*/ 7749 h 10000"/>
                  <a:gd name="connsiteX24" fmla="*/ 1156 w 10000"/>
                  <a:gd name="connsiteY24" fmla="*/ 7974 h 10000"/>
                  <a:gd name="connsiteX25" fmla="*/ 1869 w 10000"/>
                  <a:gd name="connsiteY25" fmla="*/ 8360 h 10000"/>
                  <a:gd name="connsiteX26" fmla="*/ 2046 w 10000"/>
                  <a:gd name="connsiteY26" fmla="*/ 8746 h 10000"/>
                  <a:gd name="connsiteX27" fmla="*/ 2534 w 10000"/>
                  <a:gd name="connsiteY27" fmla="*/ 8939 h 10000"/>
                  <a:gd name="connsiteX28" fmla="*/ 2712 w 10000"/>
                  <a:gd name="connsiteY28" fmla="*/ 9196 h 10000"/>
                  <a:gd name="connsiteX29" fmla="*/ 3067 w 10000"/>
                  <a:gd name="connsiteY29" fmla="*/ 9518 h 10000"/>
                  <a:gd name="connsiteX30" fmla="*/ 3335 w 10000"/>
                  <a:gd name="connsiteY30" fmla="*/ 9614 h 10000"/>
                  <a:gd name="connsiteX31" fmla="*/ 3513 w 10000"/>
                  <a:gd name="connsiteY31" fmla="*/ 9518 h 10000"/>
                  <a:gd name="connsiteX32" fmla="*/ 3957 w 10000"/>
                  <a:gd name="connsiteY32" fmla="*/ 9550 h 10000"/>
                  <a:gd name="connsiteX33" fmla="*/ 4134 w 10000"/>
                  <a:gd name="connsiteY33" fmla="*/ 9486 h 10000"/>
                  <a:gd name="connsiteX34" fmla="*/ 4934 w 10000"/>
                  <a:gd name="connsiteY34" fmla="*/ 9968 h 10000"/>
                  <a:gd name="connsiteX35" fmla="*/ 4979 w 10000"/>
                  <a:gd name="connsiteY35" fmla="*/ 9968 h 10000"/>
                  <a:gd name="connsiteX36" fmla="*/ 5067 w 10000"/>
                  <a:gd name="connsiteY36" fmla="*/ 9904 h 10000"/>
                  <a:gd name="connsiteX37" fmla="*/ 5643 w 10000"/>
                  <a:gd name="connsiteY37" fmla="*/ 9904 h 10000"/>
                  <a:gd name="connsiteX38" fmla="*/ 5734 w 10000"/>
                  <a:gd name="connsiteY38" fmla="*/ 10000 h 10000"/>
                  <a:gd name="connsiteX39" fmla="*/ 6223 w 10000"/>
                  <a:gd name="connsiteY39" fmla="*/ 9871 h 10000"/>
                  <a:gd name="connsiteX40" fmla="*/ 6666 w 10000"/>
                  <a:gd name="connsiteY40" fmla="*/ 9871 h 10000"/>
                  <a:gd name="connsiteX41" fmla="*/ 6978 w 10000"/>
                  <a:gd name="connsiteY41" fmla="*/ 9743 h 10000"/>
                  <a:gd name="connsiteX42" fmla="*/ 7334 w 10000"/>
                  <a:gd name="connsiteY42" fmla="*/ 9486 h 10000"/>
                  <a:gd name="connsiteX43" fmla="*/ 8267 w 10000"/>
                  <a:gd name="connsiteY43" fmla="*/ 9486 h 10000"/>
                  <a:gd name="connsiteX44" fmla="*/ 8267 w 10000"/>
                  <a:gd name="connsiteY44" fmla="*/ 9132 h 10000"/>
                  <a:gd name="connsiteX45" fmla="*/ 7779 w 10000"/>
                  <a:gd name="connsiteY45" fmla="*/ 8971 h 10000"/>
                  <a:gd name="connsiteX46" fmla="*/ 7512 w 10000"/>
                  <a:gd name="connsiteY46" fmla="*/ 8457 h 10000"/>
                  <a:gd name="connsiteX47" fmla="*/ 7157 w 10000"/>
                  <a:gd name="connsiteY47" fmla="*/ 8264 h 10000"/>
                  <a:gd name="connsiteX48" fmla="*/ 6933 w 10000"/>
                  <a:gd name="connsiteY48" fmla="*/ 8006 h 10000"/>
                  <a:gd name="connsiteX49" fmla="*/ 6356 w 10000"/>
                  <a:gd name="connsiteY49" fmla="*/ 7814 h 10000"/>
                  <a:gd name="connsiteX50" fmla="*/ 6489 w 10000"/>
                  <a:gd name="connsiteY50" fmla="*/ 7749 h 10000"/>
                  <a:gd name="connsiteX51" fmla="*/ 6489 w 10000"/>
                  <a:gd name="connsiteY51" fmla="*/ 7588 h 10000"/>
                  <a:gd name="connsiteX52" fmla="*/ 6890 w 10000"/>
                  <a:gd name="connsiteY52" fmla="*/ 7588 h 10000"/>
                  <a:gd name="connsiteX53" fmla="*/ 7110 w 10000"/>
                  <a:gd name="connsiteY53" fmla="*/ 7460 h 10000"/>
                  <a:gd name="connsiteX54" fmla="*/ 7157 w 10000"/>
                  <a:gd name="connsiteY54" fmla="*/ 6527 h 10000"/>
                  <a:gd name="connsiteX55" fmla="*/ 7200 w 10000"/>
                  <a:gd name="connsiteY55" fmla="*/ 6559 h 10000"/>
                  <a:gd name="connsiteX56" fmla="*/ 7042 w 10000"/>
                  <a:gd name="connsiteY56" fmla="*/ 6618 h 10000"/>
                  <a:gd name="connsiteX57" fmla="*/ 6980 w 10000"/>
                  <a:gd name="connsiteY57" fmla="*/ 6745 h 10000"/>
                  <a:gd name="connsiteX58" fmla="*/ 6583 w 10000"/>
                  <a:gd name="connsiteY58" fmla="*/ 6497 h 10000"/>
                  <a:gd name="connsiteX59" fmla="*/ 8135 w 10000"/>
                  <a:gd name="connsiteY59" fmla="*/ 5498 h 10000"/>
                  <a:gd name="connsiteX60" fmla="*/ 8443 w 10000"/>
                  <a:gd name="connsiteY60" fmla="*/ 5305 h 10000"/>
                  <a:gd name="connsiteX61" fmla="*/ 8666 w 10000"/>
                  <a:gd name="connsiteY61" fmla="*/ 4759 h 10000"/>
                  <a:gd name="connsiteX62" fmla="*/ 8666 w 10000"/>
                  <a:gd name="connsiteY62" fmla="*/ 4630 h 10000"/>
                  <a:gd name="connsiteX63" fmla="*/ 8623 w 10000"/>
                  <a:gd name="connsiteY63" fmla="*/ 4309 h 10000"/>
                  <a:gd name="connsiteX64" fmla="*/ 9066 w 10000"/>
                  <a:gd name="connsiteY64" fmla="*/ 3151 h 10000"/>
                  <a:gd name="connsiteX65" fmla="*/ 9199 w 10000"/>
                  <a:gd name="connsiteY65" fmla="*/ 3151 h 10000"/>
                  <a:gd name="connsiteX66" fmla="*/ 9378 w 10000"/>
                  <a:gd name="connsiteY66" fmla="*/ 3055 h 10000"/>
                  <a:gd name="connsiteX67" fmla="*/ 9912 w 10000"/>
                  <a:gd name="connsiteY67" fmla="*/ 2894 h 10000"/>
                  <a:gd name="connsiteX68" fmla="*/ 10000 w 10000"/>
                  <a:gd name="connsiteY68" fmla="*/ 2637 h 10000"/>
                  <a:gd name="connsiteX69" fmla="*/ 9957 w 10000"/>
                  <a:gd name="connsiteY69" fmla="*/ 2572 h 10000"/>
                  <a:gd name="connsiteX70" fmla="*/ 9777 w 10000"/>
                  <a:gd name="connsiteY70" fmla="*/ 2572 h 10000"/>
                  <a:gd name="connsiteX71" fmla="*/ 9644 w 10000"/>
                  <a:gd name="connsiteY71" fmla="*/ 2412 h 10000"/>
                  <a:gd name="connsiteX72" fmla="*/ 9378 w 10000"/>
                  <a:gd name="connsiteY72" fmla="*/ 2347 h 10000"/>
                  <a:gd name="connsiteX73" fmla="*/ 9244 w 10000"/>
                  <a:gd name="connsiteY73" fmla="*/ 2219 h 10000"/>
                  <a:gd name="connsiteX74" fmla="*/ 9157 w 10000"/>
                  <a:gd name="connsiteY74" fmla="*/ 1736 h 10000"/>
                  <a:gd name="connsiteX75" fmla="*/ 9157 w 10000"/>
                  <a:gd name="connsiteY75" fmla="*/ 1061 h 10000"/>
                  <a:gd name="connsiteX76" fmla="*/ 8933 w 10000"/>
                  <a:gd name="connsiteY76" fmla="*/ 836 h 10000"/>
                  <a:gd name="connsiteX77" fmla="*/ 8889 w 10000"/>
                  <a:gd name="connsiteY77" fmla="*/ 611 h 10000"/>
                  <a:gd name="connsiteX78" fmla="*/ 8534 w 10000"/>
                  <a:gd name="connsiteY78" fmla="*/ 289 h 10000"/>
                  <a:gd name="connsiteX79" fmla="*/ 8222 w 10000"/>
                  <a:gd name="connsiteY79" fmla="*/ 161 h 10000"/>
                  <a:gd name="connsiteX80" fmla="*/ 8045 w 10000"/>
                  <a:gd name="connsiteY80" fmla="*/ 0 h 10000"/>
                  <a:gd name="connsiteX81" fmla="*/ 7779 w 10000"/>
                  <a:gd name="connsiteY81" fmla="*/ 161 h 10000"/>
                  <a:gd name="connsiteX82" fmla="*/ 7600 w 10000"/>
                  <a:gd name="connsiteY82" fmla="*/ 129 h 10000"/>
                  <a:gd name="connsiteX83" fmla="*/ 7466 w 10000"/>
                  <a:gd name="connsiteY83" fmla="*/ 418 h 10000"/>
                  <a:gd name="connsiteX84" fmla="*/ 7110 w 10000"/>
                  <a:gd name="connsiteY84" fmla="*/ 482 h 10000"/>
                  <a:gd name="connsiteX85" fmla="*/ 7023 w 10000"/>
                  <a:gd name="connsiteY85" fmla="*/ 707 h 10000"/>
                  <a:gd name="connsiteX86" fmla="*/ 6711 w 10000"/>
                  <a:gd name="connsiteY86" fmla="*/ 707 h 10000"/>
                  <a:gd name="connsiteX87" fmla="*/ 6445 w 10000"/>
                  <a:gd name="connsiteY87" fmla="*/ 611 h 10000"/>
                  <a:gd name="connsiteX88" fmla="*/ 5867 w 10000"/>
                  <a:gd name="connsiteY88" fmla="*/ 611 h 10000"/>
                  <a:gd name="connsiteX89" fmla="*/ 5289 w 10000"/>
                  <a:gd name="connsiteY89" fmla="*/ 611 h 10000"/>
                  <a:gd name="connsiteX90" fmla="*/ 5333 w 10000"/>
                  <a:gd name="connsiteY90" fmla="*/ 482 h 10000"/>
                  <a:gd name="connsiteX91" fmla="*/ 5245 w 10000"/>
                  <a:gd name="connsiteY91" fmla="*/ 482 h 10000"/>
                  <a:gd name="connsiteX92" fmla="*/ 5201 w 10000"/>
                  <a:gd name="connsiteY92" fmla="*/ 611 h 10000"/>
                  <a:gd name="connsiteX93" fmla="*/ 4667 w 10000"/>
                  <a:gd name="connsiteY93" fmla="*/ 611 h 10000"/>
                  <a:gd name="connsiteX94" fmla="*/ 4134 w 10000"/>
                  <a:gd name="connsiteY94" fmla="*/ 611 h 10000"/>
                  <a:gd name="connsiteX95" fmla="*/ 3602 w 10000"/>
                  <a:gd name="connsiteY95" fmla="*/ 611 h 10000"/>
                  <a:gd name="connsiteX96" fmla="*/ 3067 w 10000"/>
                  <a:gd name="connsiteY96" fmla="*/ 611 h 10000"/>
                  <a:gd name="connsiteX97" fmla="*/ 2580 w 10000"/>
                  <a:gd name="connsiteY97" fmla="*/ 611 h 10000"/>
                  <a:gd name="connsiteX98" fmla="*/ 2046 w 10000"/>
                  <a:gd name="connsiteY98" fmla="*/ 611 h 10000"/>
                  <a:gd name="connsiteX99" fmla="*/ 1556 w 10000"/>
                  <a:gd name="connsiteY99" fmla="*/ 611 h 10000"/>
                  <a:gd name="connsiteX100" fmla="*/ 1024 w 10000"/>
                  <a:gd name="connsiteY100" fmla="*/ 611 h 10000"/>
                  <a:gd name="connsiteX101" fmla="*/ 1024 w 10000"/>
                  <a:gd name="connsiteY101" fmla="*/ 1061 h 10000"/>
                  <a:gd name="connsiteX102" fmla="*/ 1024 w 10000"/>
                  <a:gd name="connsiteY102" fmla="*/ 1640 h 10000"/>
                  <a:gd name="connsiteX103" fmla="*/ 356 w 10000"/>
                  <a:gd name="connsiteY103" fmla="*/ 1640 h 10000"/>
                  <a:gd name="connsiteX104" fmla="*/ 356 w 10000"/>
                  <a:gd name="connsiteY104" fmla="*/ 1897 h 10000"/>
                  <a:gd name="connsiteX0" fmla="*/ 356 w 10000"/>
                  <a:gd name="connsiteY0" fmla="*/ 1897 h 10000"/>
                  <a:gd name="connsiteX1" fmla="*/ 5520 w 10000"/>
                  <a:gd name="connsiteY1" fmla="*/ 6915 h 10000"/>
                  <a:gd name="connsiteX2" fmla="*/ 5155 w 10000"/>
                  <a:gd name="connsiteY2" fmla="*/ 7114 h 10000"/>
                  <a:gd name="connsiteX3" fmla="*/ 4848 w 10000"/>
                  <a:gd name="connsiteY3" fmla="*/ 6907 h 10000"/>
                  <a:gd name="connsiteX4" fmla="*/ 4403 w 10000"/>
                  <a:gd name="connsiteY4" fmla="*/ 6781 h 10000"/>
                  <a:gd name="connsiteX5" fmla="*/ 4182 w 10000"/>
                  <a:gd name="connsiteY5" fmla="*/ 7064 h 10000"/>
                  <a:gd name="connsiteX6" fmla="*/ 3635 w 10000"/>
                  <a:gd name="connsiteY6" fmla="*/ 7281 h 10000"/>
                  <a:gd name="connsiteX7" fmla="*/ 3284 w 10000"/>
                  <a:gd name="connsiteY7" fmla="*/ 7279 h 10000"/>
                  <a:gd name="connsiteX8" fmla="*/ 2517 w 10000"/>
                  <a:gd name="connsiteY8" fmla="*/ 7095 h 10000"/>
                  <a:gd name="connsiteX9" fmla="*/ 2312 w 10000"/>
                  <a:gd name="connsiteY9" fmla="*/ 7195 h 10000"/>
                  <a:gd name="connsiteX10" fmla="*/ 1800 w 10000"/>
                  <a:gd name="connsiteY10" fmla="*/ 6973 h 10000"/>
                  <a:gd name="connsiteX11" fmla="*/ 1574 w 10000"/>
                  <a:gd name="connsiteY11" fmla="*/ 6638 h 10000"/>
                  <a:gd name="connsiteX12" fmla="*/ 1198 w 10000"/>
                  <a:gd name="connsiteY12" fmla="*/ 6729 h 10000"/>
                  <a:gd name="connsiteX13" fmla="*/ 1096 w 10000"/>
                  <a:gd name="connsiteY13" fmla="*/ 6927 h 10000"/>
                  <a:gd name="connsiteX14" fmla="*/ 698 w 10000"/>
                  <a:gd name="connsiteY14" fmla="*/ 7011 h 10000"/>
                  <a:gd name="connsiteX15" fmla="*/ 436 w 10000"/>
                  <a:gd name="connsiteY15" fmla="*/ 7004 h 10000"/>
                  <a:gd name="connsiteX16" fmla="*/ 292 w 10000"/>
                  <a:gd name="connsiteY16" fmla="*/ 7161 h 10000"/>
                  <a:gd name="connsiteX17" fmla="*/ 47 w 10000"/>
                  <a:gd name="connsiteY17" fmla="*/ 6913 h 10000"/>
                  <a:gd name="connsiteX18" fmla="*/ 0 w 10000"/>
                  <a:gd name="connsiteY18" fmla="*/ 7363 h 10000"/>
                  <a:gd name="connsiteX19" fmla="*/ 89 w 10000"/>
                  <a:gd name="connsiteY19" fmla="*/ 7428 h 10000"/>
                  <a:gd name="connsiteX20" fmla="*/ 446 w 10000"/>
                  <a:gd name="connsiteY20" fmla="*/ 7460 h 10000"/>
                  <a:gd name="connsiteX21" fmla="*/ 491 w 10000"/>
                  <a:gd name="connsiteY21" fmla="*/ 7588 h 10000"/>
                  <a:gd name="connsiteX22" fmla="*/ 890 w 10000"/>
                  <a:gd name="connsiteY22" fmla="*/ 7621 h 10000"/>
                  <a:gd name="connsiteX23" fmla="*/ 1112 w 10000"/>
                  <a:gd name="connsiteY23" fmla="*/ 7749 h 10000"/>
                  <a:gd name="connsiteX24" fmla="*/ 1156 w 10000"/>
                  <a:gd name="connsiteY24" fmla="*/ 7974 h 10000"/>
                  <a:gd name="connsiteX25" fmla="*/ 1869 w 10000"/>
                  <a:gd name="connsiteY25" fmla="*/ 8360 h 10000"/>
                  <a:gd name="connsiteX26" fmla="*/ 2046 w 10000"/>
                  <a:gd name="connsiteY26" fmla="*/ 8746 h 10000"/>
                  <a:gd name="connsiteX27" fmla="*/ 2534 w 10000"/>
                  <a:gd name="connsiteY27" fmla="*/ 8939 h 10000"/>
                  <a:gd name="connsiteX28" fmla="*/ 2712 w 10000"/>
                  <a:gd name="connsiteY28" fmla="*/ 9196 h 10000"/>
                  <a:gd name="connsiteX29" fmla="*/ 3067 w 10000"/>
                  <a:gd name="connsiteY29" fmla="*/ 9518 h 10000"/>
                  <a:gd name="connsiteX30" fmla="*/ 3335 w 10000"/>
                  <a:gd name="connsiteY30" fmla="*/ 9614 h 10000"/>
                  <a:gd name="connsiteX31" fmla="*/ 3513 w 10000"/>
                  <a:gd name="connsiteY31" fmla="*/ 9518 h 10000"/>
                  <a:gd name="connsiteX32" fmla="*/ 3957 w 10000"/>
                  <a:gd name="connsiteY32" fmla="*/ 9550 h 10000"/>
                  <a:gd name="connsiteX33" fmla="*/ 4134 w 10000"/>
                  <a:gd name="connsiteY33" fmla="*/ 9486 h 10000"/>
                  <a:gd name="connsiteX34" fmla="*/ 4934 w 10000"/>
                  <a:gd name="connsiteY34" fmla="*/ 9968 h 10000"/>
                  <a:gd name="connsiteX35" fmla="*/ 4979 w 10000"/>
                  <a:gd name="connsiteY35" fmla="*/ 9968 h 10000"/>
                  <a:gd name="connsiteX36" fmla="*/ 5067 w 10000"/>
                  <a:gd name="connsiteY36" fmla="*/ 9904 h 10000"/>
                  <a:gd name="connsiteX37" fmla="*/ 5643 w 10000"/>
                  <a:gd name="connsiteY37" fmla="*/ 9904 h 10000"/>
                  <a:gd name="connsiteX38" fmla="*/ 5734 w 10000"/>
                  <a:gd name="connsiteY38" fmla="*/ 10000 h 10000"/>
                  <a:gd name="connsiteX39" fmla="*/ 6223 w 10000"/>
                  <a:gd name="connsiteY39" fmla="*/ 9871 h 10000"/>
                  <a:gd name="connsiteX40" fmla="*/ 6666 w 10000"/>
                  <a:gd name="connsiteY40" fmla="*/ 9871 h 10000"/>
                  <a:gd name="connsiteX41" fmla="*/ 6978 w 10000"/>
                  <a:gd name="connsiteY41" fmla="*/ 9743 h 10000"/>
                  <a:gd name="connsiteX42" fmla="*/ 7334 w 10000"/>
                  <a:gd name="connsiteY42" fmla="*/ 9486 h 10000"/>
                  <a:gd name="connsiteX43" fmla="*/ 8267 w 10000"/>
                  <a:gd name="connsiteY43" fmla="*/ 9486 h 10000"/>
                  <a:gd name="connsiteX44" fmla="*/ 8267 w 10000"/>
                  <a:gd name="connsiteY44" fmla="*/ 9132 h 10000"/>
                  <a:gd name="connsiteX45" fmla="*/ 7779 w 10000"/>
                  <a:gd name="connsiteY45" fmla="*/ 8971 h 10000"/>
                  <a:gd name="connsiteX46" fmla="*/ 7512 w 10000"/>
                  <a:gd name="connsiteY46" fmla="*/ 8457 h 10000"/>
                  <a:gd name="connsiteX47" fmla="*/ 7157 w 10000"/>
                  <a:gd name="connsiteY47" fmla="*/ 8264 h 10000"/>
                  <a:gd name="connsiteX48" fmla="*/ 6933 w 10000"/>
                  <a:gd name="connsiteY48" fmla="*/ 8006 h 10000"/>
                  <a:gd name="connsiteX49" fmla="*/ 6356 w 10000"/>
                  <a:gd name="connsiteY49" fmla="*/ 7814 h 10000"/>
                  <a:gd name="connsiteX50" fmla="*/ 6489 w 10000"/>
                  <a:gd name="connsiteY50" fmla="*/ 7749 h 10000"/>
                  <a:gd name="connsiteX51" fmla="*/ 6489 w 10000"/>
                  <a:gd name="connsiteY51" fmla="*/ 7588 h 10000"/>
                  <a:gd name="connsiteX52" fmla="*/ 6890 w 10000"/>
                  <a:gd name="connsiteY52" fmla="*/ 7588 h 10000"/>
                  <a:gd name="connsiteX53" fmla="*/ 7110 w 10000"/>
                  <a:gd name="connsiteY53" fmla="*/ 7460 h 10000"/>
                  <a:gd name="connsiteX54" fmla="*/ 7157 w 10000"/>
                  <a:gd name="connsiteY54" fmla="*/ 6527 h 10000"/>
                  <a:gd name="connsiteX55" fmla="*/ 7200 w 10000"/>
                  <a:gd name="connsiteY55" fmla="*/ 6559 h 10000"/>
                  <a:gd name="connsiteX56" fmla="*/ 7042 w 10000"/>
                  <a:gd name="connsiteY56" fmla="*/ 6618 h 10000"/>
                  <a:gd name="connsiteX57" fmla="*/ 6980 w 10000"/>
                  <a:gd name="connsiteY57" fmla="*/ 6745 h 10000"/>
                  <a:gd name="connsiteX58" fmla="*/ 6583 w 10000"/>
                  <a:gd name="connsiteY58" fmla="*/ 6497 h 10000"/>
                  <a:gd name="connsiteX59" fmla="*/ 6511 w 10000"/>
                  <a:gd name="connsiteY59" fmla="*/ 5828 h 10000"/>
                  <a:gd name="connsiteX60" fmla="*/ 8443 w 10000"/>
                  <a:gd name="connsiteY60" fmla="*/ 5305 h 10000"/>
                  <a:gd name="connsiteX61" fmla="*/ 8666 w 10000"/>
                  <a:gd name="connsiteY61" fmla="*/ 4759 h 10000"/>
                  <a:gd name="connsiteX62" fmla="*/ 8666 w 10000"/>
                  <a:gd name="connsiteY62" fmla="*/ 4630 h 10000"/>
                  <a:gd name="connsiteX63" fmla="*/ 8623 w 10000"/>
                  <a:gd name="connsiteY63" fmla="*/ 4309 h 10000"/>
                  <a:gd name="connsiteX64" fmla="*/ 9066 w 10000"/>
                  <a:gd name="connsiteY64" fmla="*/ 3151 h 10000"/>
                  <a:gd name="connsiteX65" fmla="*/ 9199 w 10000"/>
                  <a:gd name="connsiteY65" fmla="*/ 3151 h 10000"/>
                  <a:gd name="connsiteX66" fmla="*/ 9378 w 10000"/>
                  <a:gd name="connsiteY66" fmla="*/ 3055 h 10000"/>
                  <a:gd name="connsiteX67" fmla="*/ 9912 w 10000"/>
                  <a:gd name="connsiteY67" fmla="*/ 2894 h 10000"/>
                  <a:gd name="connsiteX68" fmla="*/ 10000 w 10000"/>
                  <a:gd name="connsiteY68" fmla="*/ 2637 h 10000"/>
                  <a:gd name="connsiteX69" fmla="*/ 9957 w 10000"/>
                  <a:gd name="connsiteY69" fmla="*/ 2572 h 10000"/>
                  <a:gd name="connsiteX70" fmla="*/ 9777 w 10000"/>
                  <a:gd name="connsiteY70" fmla="*/ 2572 h 10000"/>
                  <a:gd name="connsiteX71" fmla="*/ 9644 w 10000"/>
                  <a:gd name="connsiteY71" fmla="*/ 2412 h 10000"/>
                  <a:gd name="connsiteX72" fmla="*/ 9378 w 10000"/>
                  <a:gd name="connsiteY72" fmla="*/ 2347 h 10000"/>
                  <a:gd name="connsiteX73" fmla="*/ 9244 w 10000"/>
                  <a:gd name="connsiteY73" fmla="*/ 2219 h 10000"/>
                  <a:gd name="connsiteX74" fmla="*/ 9157 w 10000"/>
                  <a:gd name="connsiteY74" fmla="*/ 1736 h 10000"/>
                  <a:gd name="connsiteX75" fmla="*/ 9157 w 10000"/>
                  <a:gd name="connsiteY75" fmla="*/ 1061 h 10000"/>
                  <a:gd name="connsiteX76" fmla="*/ 8933 w 10000"/>
                  <a:gd name="connsiteY76" fmla="*/ 836 h 10000"/>
                  <a:gd name="connsiteX77" fmla="*/ 8889 w 10000"/>
                  <a:gd name="connsiteY77" fmla="*/ 611 h 10000"/>
                  <a:gd name="connsiteX78" fmla="*/ 8534 w 10000"/>
                  <a:gd name="connsiteY78" fmla="*/ 289 h 10000"/>
                  <a:gd name="connsiteX79" fmla="*/ 8222 w 10000"/>
                  <a:gd name="connsiteY79" fmla="*/ 161 h 10000"/>
                  <a:gd name="connsiteX80" fmla="*/ 8045 w 10000"/>
                  <a:gd name="connsiteY80" fmla="*/ 0 h 10000"/>
                  <a:gd name="connsiteX81" fmla="*/ 7779 w 10000"/>
                  <a:gd name="connsiteY81" fmla="*/ 161 h 10000"/>
                  <a:gd name="connsiteX82" fmla="*/ 7600 w 10000"/>
                  <a:gd name="connsiteY82" fmla="*/ 129 h 10000"/>
                  <a:gd name="connsiteX83" fmla="*/ 7466 w 10000"/>
                  <a:gd name="connsiteY83" fmla="*/ 418 h 10000"/>
                  <a:gd name="connsiteX84" fmla="*/ 7110 w 10000"/>
                  <a:gd name="connsiteY84" fmla="*/ 482 h 10000"/>
                  <a:gd name="connsiteX85" fmla="*/ 7023 w 10000"/>
                  <a:gd name="connsiteY85" fmla="*/ 707 h 10000"/>
                  <a:gd name="connsiteX86" fmla="*/ 6711 w 10000"/>
                  <a:gd name="connsiteY86" fmla="*/ 707 h 10000"/>
                  <a:gd name="connsiteX87" fmla="*/ 6445 w 10000"/>
                  <a:gd name="connsiteY87" fmla="*/ 611 h 10000"/>
                  <a:gd name="connsiteX88" fmla="*/ 5867 w 10000"/>
                  <a:gd name="connsiteY88" fmla="*/ 611 h 10000"/>
                  <a:gd name="connsiteX89" fmla="*/ 5289 w 10000"/>
                  <a:gd name="connsiteY89" fmla="*/ 611 h 10000"/>
                  <a:gd name="connsiteX90" fmla="*/ 5333 w 10000"/>
                  <a:gd name="connsiteY90" fmla="*/ 482 h 10000"/>
                  <a:gd name="connsiteX91" fmla="*/ 5245 w 10000"/>
                  <a:gd name="connsiteY91" fmla="*/ 482 h 10000"/>
                  <a:gd name="connsiteX92" fmla="*/ 5201 w 10000"/>
                  <a:gd name="connsiteY92" fmla="*/ 611 h 10000"/>
                  <a:gd name="connsiteX93" fmla="*/ 4667 w 10000"/>
                  <a:gd name="connsiteY93" fmla="*/ 611 h 10000"/>
                  <a:gd name="connsiteX94" fmla="*/ 4134 w 10000"/>
                  <a:gd name="connsiteY94" fmla="*/ 611 h 10000"/>
                  <a:gd name="connsiteX95" fmla="*/ 3602 w 10000"/>
                  <a:gd name="connsiteY95" fmla="*/ 611 h 10000"/>
                  <a:gd name="connsiteX96" fmla="*/ 3067 w 10000"/>
                  <a:gd name="connsiteY96" fmla="*/ 611 h 10000"/>
                  <a:gd name="connsiteX97" fmla="*/ 2580 w 10000"/>
                  <a:gd name="connsiteY97" fmla="*/ 611 h 10000"/>
                  <a:gd name="connsiteX98" fmla="*/ 2046 w 10000"/>
                  <a:gd name="connsiteY98" fmla="*/ 611 h 10000"/>
                  <a:gd name="connsiteX99" fmla="*/ 1556 w 10000"/>
                  <a:gd name="connsiteY99" fmla="*/ 611 h 10000"/>
                  <a:gd name="connsiteX100" fmla="*/ 1024 w 10000"/>
                  <a:gd name="connsiteY100" fmla="*/ 611 h 10000"/>
                  <a:gd name="connsiteX101" fmla="*/ 1024 w 10000"/>
                  <a:gd name="connsiteY101" fmla="*/ 1061 h 10000"/>
                  <a:gd name="connsiteX102" fmla="*/ 1024 w 10000"/>
                  <a:gd name="connsiteY102" fmla="*/ 1640 h 10000"/>
                  <a:gd name="connsiteX103" fmla="*/ 356 w 10000"/>
                  <a:gd name="connsiteY103" fmla="*/ 1640 h 10000"/>
                  <a:gd name="connsiteX104" fmla="*/ 356 w 10000"/>
                  <a:gd name="connsiteY104" fmla="*/ 1897 h 10000"/>
                  <a:gd name="connsiteX0" fmla="*/ 356 w 10000"/>
                  <a:gd name="connsiteY0" fmla="*/ 1897 h 10000"/>
                  <a:gd name="connsiteX1" fmla="*/ 5520 w 10000"/>
                  <a:gd name="connsiteY1" fmla="*/ 6915 h 10000"/>
                  <a:gd name="connsiteX2" fmla="*/ 5155 w 10000"/>
                  <a:gd name="connsiteY2" fmla="*/ 7114 h 10000"/>
                  <a:gd name="connsiteX3" fmla="*/ 4848 w 10000"/>
                  <a:gd name="connsiteY3" fmla="*/ 6907 h 10000"/>
                  <a:gd name="connsiteX4" fmla="*/ 4403 w 10000"/>
                  <a:gd name="connsiteY4" fmla="*/ 6781 h 10000"/>
                  <a:gd name="connsiteX5" fmla="*/ 4182 w 10000"/>
                  <a:gd name="connsiteY5" fmla="*/ 7064 h 10000"/>
                  <a:gd name="connsiteX6" fmla="*/ 3635 w 10000"/>
                  <a:gd name="connsiteY6" fmla="*/ 7281 h 10000"/>
                  <a:gd name="connsiteX7" fmla="*/ 3284 w 10000"/>
                  <a:gd name="connsiteY7" fmla="*/ 7279 h 10000"/>
                  <a:gd name="connsiteX8" fmla="*/ 2517 w 10000"/>
                  <a:gd name="connsiteY8" fmla="*/ 7095 h 10000"/>
                  <a:gd name="connsiteX9" fmla="*/ 2312 w 10000"/>
                  <a:gd name="connsiteY9" fmla="*/ 7195 h 10000"/>
                  <a:gd name="connsiteX10" fmla="*/ 1800 w 10000"/>
                  <a:gd name="connsiteY10" fmla="*/ 6973 h 10000"/>
                  <a:gd name="connsiteX11" fmla="*/ 1574 w 10000"/>
                  <a:gd name="connsiteY11" fmla="*/ 6638 h 10000"/>
                  <a:gd name="connsiteX12" fmla="*/ 1198 w 10000"/>
                  <a:gd name="connsiteY12" fmla="*/ 6729 h 10000"/>
                  <a:gd name="connsiteX13" fmla="*/ 1096 w 10000"/>
                  <a:gd name="connsiteY13" fmla="*/ 6927 h 10000"/>
                  <a:gd name="connsiteX14" fmla="*/ 698 w 10000"/>
                  <a:gd name="connsiteY14" fmla="*/ 7011 h 10000"/>
                  <a:gd name="connsiteX15" fmla="*/ 436 w 10000"/>
                  <a:gd name="connsiteY15" fmla="*/ 7004 h 10000"/>
                  <a:gd name="connsiteX16" fmla="*/ 292 w 10000"/>
                  <a:gd name="connsiteY16" fmla="*/ 7161 h 10000"/>
                  <a:gd name="connsiteX17" fmla="*/ 47 w 10000"/>
                  <a:gd name="connsiteY17" fmla="*/ 6913 h 10000"/>
                  <a:gd name="connsiteX18" fmla="*/ 0 w 10000"/>
                  <a:gd name="connsiteY18" fmla="*/ 7363 h 10000"/>
                  <a:gd name="connsiteX19" fmla="*/ 89 w 10000"/>
                  <a:gd name="connsiteY19" fmla="*/ 7428 h 10000"/>
                  <a:gd name="connsiteX20" fmla="*/ 446 w 10000"/>
                  <a:gd name="connsiteY20" fmla="*/ 7460 h 10000"/>
                  <a:gd name="connsiteX21" fmla="*/ 491 w 10000"/>
                  <a:gd name="connsiteY21" fmla="*/ 7588 h 10000"/>
                  <a:gd name="connsiteX22" fmla="*/ 890 w 10000"/>
                  <a:gd name="connsiteY22" fmla="*/ 7621 h 10000"/>
                  <a:gd name="connsiteX23" fmla="*/ 1112 w 10000"/>
                  <a:gd name="connsiteY23" fmla="*/ 7749 h 10000"/>
                  <a:gd name="connsiteX24" fmla="*/ 1156 w 10000"/>
                  <a:gd name="connsiteY24" fmla="*/ 7974 h 10000"/>
                  <a:gd name="connsiteX25" fmla="*/ 1869 w 10000"/>
                  <a:gd name="connsiteY25" fmla="*/ 8360 h 10000"/>
                  <a:gd name="connsiteX26" fmla="*/ 2046 w 10000"/>
                  <a:gd name="connsiteY26" fmla="*/ 8746 h 10000"/>
                  <a:gd name="connsiteX27" fmla="*/ 2534 w 10000"/>
                  <a:gd name="connsiteY27" fmla="*/ 8939 h 10000"/>
                  <a:gd name="connsiteX28" fmla="*/ 2712 w 10000"/>
                  <a:gd name="connsiteY28" fmla="*/ 9196 h 10000"/>
                  <a:gd name="connsiteX29" fmla="*/ 3067 w 10000"/>
                  <a:gd name="connsiteY29" fmla="*/ 9518 h 10000"/>
                  <a:gd name="connsiteX30" fmla="*/ 3335 w 10000"/>
                  <a:gd name="connsiteY30" fmla="*/ 9614 h 10000"/>
                  <a:gd name="connsiteX31" fmla="*/ 3513 w 10000"/>
                  <a:gd name="connsiteY31" fmla="*/ 9518 h 10000"/>
                  <a:gd name="connsiteX32" fmla="*/ 3957 w 10000"/>
                  <a:gd name="connsiteY32" fmla="*/ 9550 h 10000"/>
                  <a:gd name="connsiteX33" fmla="*/ 4134 w 10000"/>
                  <a:gd name="connsiteY33" fmla="*/ 9486 h 10000"/>
                  <a:gd name="connsiteX34" fmla="*/ 4934 w 10000"/>
                  <a:gd name="connsiteY34" fmla="*/ 9968 h 10000"/>
                  <a:gd name="connsiteX35" fmla="*/ 4979 w 10000"/>
                  <a:gd name="connsiteY35" fmla="*/ 9968 h 10000"/>
                  <a:gd name="connsiteX36" fmla="*/ 5067 w 10000"/>
                  <a:gd name="connsiteY36" fmla="*/ 9904 h 10000"/>
                  <a:gd name="connsiteX37" fmla="*/ 5643 w 10000"/>
                  <a:gd name="connsiteY37" fmla="*/ 9904 h 10000"/>
                  <a:gd name="connsiteX38" fmla="*/ 5734 w 10000"/>
                  <a:gd name="connsiteY38" fmla="*/ 10000 h 10000"/>
                  <a:gd name="connsiteX39" fmla="*/ 6223 w 10000"/>
                  <a:gd name="connsiteY39" fmla="*/ 9871 h 10000"/>
                  <a:gd name="connsiteX40" fmla="*/ 6666 w 10000"/>
                  <a:gd name="connsiteY40" fmla="*/ 9871 h 10000"/>
                  <a:gd name="connsiteX41" fmla="*/ 6978 w 10000"/>
                  <a:gd name="connsiteY41" fmla="*/ 9743 h 10000"/>
                  <a:gd name="connsiteX42" fmla="*/ 7334 w 10000"/>
                  <a:gd name="connsiteY42" fmla="*/ 9486 h 10000"/>
                  <a:gd name="connsiteX43" fmla="*/ 8267 w 10000"/>
                  <a:gd name="connsiteY43" fmla="*/ 9486 h 10000"/>
                  <a:gd name="connsiteX44" fmla="*/ 8267 w 10000"/>
                  <a:gd name="connsiteY44" fmla="*/ 9132 h 10000"/>
                  <a:gd name="connsiteX45" fmla="*/ 7779 w 10000"/>
                  <a:gd name="connsiteY45" fmla="*/ 8971 h 10000"/>
                  <a:gd name="connsiteX46" fmla="*/ 7512 w 10000"/>
                  <a:gd name="connsiteY46" fmla="*/ 8457 h 10000"/>
                  <a:gd name="connsiteX47" fmla="*/ 7157 w 10000"/>
                  <a:gd name="connsiteY47" fmla="*/ 8264 h 10000"/>
                  <a:gd name="connsiteX48" fmla="*/ 6933 w 10000"/>
                  <a:gd name="connsiteY48" fmla="*/ 8006 h 10000"/>
                  <a:gd name="connsiteX49" fmla="*/ 6356 w 10000"/>
                  <a:gd name="connsiteY49" fmla="*/ 7814 h 10000"/>
                  <a:gd name="connsiteX50" fmla="*/ 6489 w 10000"/>
                  <a:gd name="connsiteY50" fmla="*/ 7749 h 10000"/>
                  <a:gd name="connsiteX51" fmla="*/ 6489 w 10000"/>
                  <a:gd name="connsiteY51" fmla="*/ 7588 h 10000"/>
                  <a:gd name="connsiteX52" fmla="*/ 6890 w 10000"/>
                  <a:gd name="connsiteY52" fmla="*/ 7588 h 10000"/>
                  <a:gd name="connsiteX53" fmla="*/ 7110 w 10000"/>
                  <a:gd name="connsiteY53" fmla="*/ 7460 h 10000"/>
                  <a:gd name="connsiteX54" fmla="*/ 7157 w 10000"/>
                  <a:gd name="connsiteY54" fmla="*/ 6527 h 10000"/>
                  <a:gd name="connsiteX55" fmla="*/ 7200 w 10000"/>
                  <a:gd name="connsiteY55" fmla="*/ 6559 h 10000"/>
                  <a:gd name="connsiteX56" fmla="*/ 7042 w 10000"/>
                  <a:gd name="connsiteY56" fmla="*/ 6618 h 10000"/>
                  <a:gd name="connsiteX57" fmla="*/ 6980 w 10000"/>
                  <a:gd name="connsiteY57" fmla="*/ 6745 h 10000"/>
                  <a:gd name="connsiteX58" fmla="*/ 6583 w 10000"/>
                  <a:gd name="connsiteY58" fmla="*/ 6497 h 10000"/>
                  <a:gd name="connsiteX59" fmla="*/ 6511 w 10000"/>
                  <a:gd name="connsiteY59" fmla="*/ 5828 h 10000"/>
                  <a:gd name="connsiteX60" fmla="*/ 8666 w 10000"/>
                  <a:gd name="connsiteY60" fmla="*/ 4759 h 10000"/>
                  <a:gd name="connsiteX61" fmla="*/ 8666 w 10000"/>
                  <a:gd name="connsiteY61" fmla="*/ 4630 h 10000"/>
                  <a:gd name="connsiteX62" fmla="*/ 8623 w 10000"/>
                  <a:gd name="connsiteY62" fmla="*/ 4309 h 10000"/>
                  <a:gd name="connsiteX63" fmla="*/ 9066 w 10000"/>
                  <a:gd name="connsiteY63" fmla="*/ 3151 h 10000"/>
                  <a:gd name="connsiteX64" fmla="*/ 9199 w 10000"/>
                  <a:gd name="connsiteY64" fmla="*/ 3151 h 10000"/>
                  <a:gd name="connsiteX65" fmla="*/ 9378 w 10000"/>
                  <a:gd name="connsiteY65" fmla="*/ 3055 h 10000"/>
                  <a:gd name="connsiteX66" fmla="*/ 9912 w 10000"/>
                  <a:gd name="connsiteY66" fmla="*/ 2894 h 10000"/>
                  <a:gd name="connsiteX67" fmla="*/ 10000 w 10000"/>
                  <a:gd name="connsiteY67" fmla="*/ 2637 h 10000"/>
                  <a:gd name="connsiteX68" fmla="*/ 9957 w 10000"/>
                  <a:gd name="connsiteY68" fmla="*/ 2572 h 10000"/>
                  <a:gd name="connsiteX69" fmla="*/ 9777 w 10000"/>
                  <a:gd name="connsiteY69" fmla="*/ 2572 h 10000"/>
                  <a:gd name="connsiteX70" fmla="*/ 9644 w 10000"/>
                  <a:gd name="connsiteY70" fmla="*/ 2412 h 10000"/>
                  <a:gd name="connsiteX71" fmla="*/ 9378 w 10000"/>
                  <a:gd name="connsiteY71" fmla="*/ 2347 h 10000"/>
                  <a:gd name="connsiteX72" fmla="*/ 9244 w 10000"/>
                  <a:gd name="connsiteY72" fmla="*/ 2219 h 10000"/>
                  <a:gd name="connsiteX73" fmla="*/ 9157 w 10000"/>
                  <a:gd name="connsiteY73" fmla="*/ 1736 h 10000"/>
                  <a:gd name="connsiteX74" fmla="*/ 9157 w 10000"/>
                  <a:gd name="connsiteY74" fmla="*/ 1061 h 10000"/>
                  <a:gd name="connsiteX75" fmla="*/ 8933 w 10000"/>
                  <a:gd name="connsiteY75" fmla="*/ 836 h 10000"/>
                  <a:gd name="connsiteX76" fmla="*/ 8889 w 10000"/>
                  <a:gd name="connsiteY76" fmla="*/ 611 h 10000"/>
                  <a:gd name="connsiteX77" fmla="*/ 8534 w 10000"/>
                  <a:gd name="connsiteY77" fmla="*/ 289 h 10000"/>
                  <a:gd name="connsiteX78" fmla="*/ 8222 w 10000"/>
                  <a:gd name="connsiteY78" fmla="*/ 161 h 10000"/>
                  <a:gd name="connsiteX79" fmla="*/ 8045 w 10000"/>
                  <a:gd name="connsiteY79" fmla="*/ 0 h 10000"/>
                  <a:gd name="connsiteX80" fmla="*/ 7779 w 10000"/>
                  <a:gd name="connsiteY80" fmla="*/ 161 h 10000"/>
                  <a:gd name="connsiteX81" fmla="*/ 7600 w 10000"/>
                  <a:gd name="connsiteY81" fmla="*/ 129 h 10000"/>
                  <a:gd name="connsiteX82" fmla="*/ 7466 w 10000"/>
                  <a:gd name="connsiteY82" fmla="*/ 418 h 10000"/>
                  <a:gd name="connsiteX83" fmla="*/ 7110 w 10000"/>
                  <a:gd name="connsiteY83" fmla="*/ 482 h 10000"/>
                  <a:gd name="connsiteX84" fmla="*/ 7023 w 10000"/>
                  <a:gd name="connsiteY84" fmla="*/ 707 h 10000"/>
                  <a:gd name="connsiteX85" fmla="*/ 6711 w 10000"/>
                  <a:gd name="connsiteY85" fmla="*/ 707 h 10000"/>
                  <a:gd name="connsiteX86" fmla="*/ 6445 w 10000"/>
                  <a:gd name="connsiteY86" fmla="*/ 611 h 10000"/>
                  <a:gd name="connsiteX87" fmla="*/ 5867 w 10000"/>
                  <a:gd name="connsiteY87" fmla="*/ 611 h 10000"/>
                  <a:gd name="connsiteX88" fmla="*/ 5289 w 10000"/>
                  <a:gd name="connsiteY88" fmla="*/ 611 h 10000"/>
                  <a:gd name="connsiteX89" fmla="*/ 5333 w 10000"/>
                  <a:gd name="connsiteY89" fmla="*/ 482 h 10000"/>
                  <a:gd name="connsiteX90" fmla="*/ 5245 w 10000"/>
                  <a:gd name="connsiteY90" fmla="*/ 482 h 10000"/>
                  <a:gd name="connsiteX91" fmla="*/ 5201 w 10000"/>
                  <a:gd name="connsiteY91" fmla="*/ 611 h 10000"/>
                  <a:gd name="connsiteX92" fmla="*/ 4667 w 10000"/>
                  <a:gd name="connsiteY92" fmla="*/ 611 h 10000"/>
                  <a:gd name="connsiteX93" fmla="*/ 4134 w 10000"/>
                  <a:gd name="connsiteY93" fmla="*/ 611 h 10000"/>
                  <a:gd name="connsiteX94" fmla="*/ 3602 w 10000"/>
                  <a:gd name="connsiteY94" fmla="*/ 611 h 10000"/>
                  <a:gd name="connsiteX95" fmla="*/ 3067 w 10000"/>
                  <a:gd name="connsiteY95" fmla="*/ 611 h 10000"/>
                  <a:gd name="connsiteX96" fmla="*/ 2580 w 10000"/>
                  <a:gd name="connsiteY96" fmla="*/ 611 h 10000"/>
                  <a:gd name="connsiteX97" fmla="*/ 2046 w 10000"/>
                  <a:gd name="connsiteY97" fmla="*/ 611 h 10000"/>
                  <a:gd name="connsiteX98" fmla="*/ 1556 w 10000"/>
                  <a:gd name="connsiteY98" fmla="*/ 611 h 10000"/>
                  <a:gd name="connsiteX99" fmla="*/ 1024 w 10000"/>
                  <a:gd name="connsiteY99" fmla="*/ 611 h 10000"/>
                  <a:gd name="connsiteX100" fmla="*/ 1024 w 10000"/>
                  <a:gd name="connsiteY100" fmla="*/ 1061 h 10000"/>
                  <a:gd name="connsiteX101" fmla="*/ 1024 w 10000"/>
                  <a:gd name="connsiteY101" fmla="*/ 1640 h 10000"/>
                  <a:gd name="connsiteX102" fmla="*/ 356 w 10000"/>
                  <a:gd name="connsiteY102" fmla="*/ 1640 h 10000"/>
                  <a:gd name="connsiteX103" fmla="*/ 356 w 10000"/>
                  <a:gd name="connsiteY103" fmla="*/ 1897 h 10000"/>
                  <a:gd name="connsiteX0" fmla="*/ 356 w 10000"/>
                  <a:gd name="connsiteY0" fmla="*/ 1897 h 10000"/>
                  <a:gd name="connsiteX1" fmla="*/ 5520 w 10000"/>
                  <a:gd name="connsiteY1" fmla="*/ 6915 h 10000"/>
                  <a:gd name="connsiteX2" fmla="*/ 5155 w 10000"/>
                  <a:gd name="connsiteY2" fmla="*/ 7114 h 10000"/>
                  <a:gd name="connsiteX3" fmla="*/ 4848 w 10000"/>
                  <a:gd name="connsiteY3" fmla="*/ 6907 h 10000"/>
                  <a:gd name="connsiteX4" fmla="*/ 4403 w 10000"/>
                  <a:gd name="connsiteY4" fmla="*/ 6781 h 10000"/>
                  <a:gd name="connsiteX5" fmla="*/ 4182 w 10000"/>
                  <a:gd name="connsiteY5" fmla="*/ 7064 h 10000"/>
                  <a:gd name="connsiteX6" fmla="*/ 3635 w 10000"/>
                  <a:gd name="connsiteY6" fmla="*/ 7281 h 10000"/>
                  <a:gd name="connsiteX7" fmla="*/ 3284 w 10000"/>
                  <a:gd name="connsiteY7" fmla="*/ 7279 h 10000"/>
                  <a:gd name="connsiteX8" fmla="*/ 2517 w 10000"/>
                  <a:gd name="connsiteY8" fmla="*/ 7095 h 10000"/>
                  <a:gd name="connsiteX9" fmla="*/ 2312 w 10000"/>
                  <a:gd name="connsiteY9" fmla="*/ 7195 h 10000"/>
                  <a:gd name="connsiteX10" fmla="*/ 1800 w 10000"/>
                  <a:gd name="connsiteY10" fmla="*/ 6973 h 10000"/>
                  <a:gd name="connsiteX11" fmla="*/ 1574 w 10000"/>
                  <a:gd name="connsiteY11" fmla="*/ 6638 h 10000"/>
                  <a:gd name="connsiteX12" fmla="*/ 1198 w 10000"/>
                  <a:gd name="connsiteY12" fmla="*/ 6729 h 10000"/>
                  <a:gd name="connsiteX13" fmla="*/ 1096 w 10000"/>
                  <a:gd name="connsiteY13" fmla="*/ 6927 h 10000"/>
                  <a:gd name="connsiteX14" fmla="*/ 698 w 10000"/>
                  <a:gd name="connsiteY14" fmla="*/ 7011 h 10000"/>
                  <a:gd name="connsiteX15" fmla="*/ 436 w 10000"/>
                  <a:gd name="connsiteY15" fmla="*/ 7004 h 10000"/>
                  <a:gd name="connsiteX16" fmla="*/ 292 w 10000"/>
                  <a:gd name="connsiteY16" fmla="*/ 7161 h 10000"/>
                  <a:gd name="connsiteX17" fmla="*/ 47 w 10000"/>
                  <a:gd name="connsiteY17" fmla="*/ 6913 h 10000"/>
                  <a:gd name="connsiteX18" fmla="*/ 0 w 10000"/>
                  <a:gd name="connsiteY18" fmla="*/ 7363 h 10000"/>
                  <a:gd name="connsiteX19" fmla="*/ 89 w 10000"/>
                  <a:gd name="connsiteY19" fmla="*/ 7428 h 10000"/>
                  <a:gd name="connsiteX20" fmla="*/ 446 w 10000"/>
                  <a:gd name="connsiteY20" fmla="*/ 7460 h 10000"/>
                  <a:gd name="connsiteX21" fmla="*/ 491 w 10000"/>
                  <a:gd name="connsiteY21" fmla="*/ 7588 h 10000"/>
                  <a:gd name="connsiteX22" fmla="*/ 890 w 10000"/>
                  <a:gd name="connsiteY22" fmla="*/ 7621 h 10000"/>
                  <a:gd name="connsiteX23" fmla="*/ 1112 w 10000"/>
                  <a:gd name="connsiteY23" fmla="*/ 7749 h 10000"/>
                  <a:gd name="connsiteX24" fmla="*/ 1156 w 10000"/>
                  <a:gd name="connsiteY24" fmla="*/ 7974 h 10000"/>
                  <a:gd name="connsiteX25" fmla="*/ 1869 w 10000"/>
                  <a:gd name="connsiteY25" fmla="*/ 8360 h 10000"/>
                  <a:gd name="connsiteX26" fmla="*/ 2046 w 10000"/>
                  <a:gd name="connsiteY26" fmla="*/ 8746 h 10000"/>
                  <a:gd name="connsiteX27" fmla="*/ 2534 w 10000"/>
                  <a:gd name="connsiteY27" fmla="*/ 8939 h 10000"/>
                  <a:gd name="connsiteX28" fmla="*/ 2712 w 10000"/>
                  <a:gd name="connsiteY28" fmla="*/ 9196 h 10000"/>
                  <a:gd name="connsiteX29" fmla="*/ 3067 w 10000"/>
                  <a:gd name="connsiteY29" fmla="*/ 9518 h 10000"/>
                  <a:gd name="connsiteX30" fmla="*/ 3335 w 10000"/>
                  <a:gd name="connsiteY30" fmla="*/ 9614 h 10000"/>
                  <a:gd name="connsiteX31" fmla="*/ 3513 w 10000"/>
                  <a:gd name="connsiteY31" fmla="*/ 9518 h 10000"/>
                  <a:gd name="connsiteX32" fmla="*/ 3957 w 10000"/>
                  <a:gd name="connsiteY32" fmla="*/ 9550 h 10000"/>
                  <a:gd name="connsiteX33" fmla="*/ 4134 w 10000"/>
                  <a:gd name="connsiteY33" fmla="*/ 9486 h 10000"/>
                  <a:gd name="connsiteX34" fmla="*/ 4934 w 10000"/>
                  <a:gd name="connsiteY34" fmla="*/ 9968 h 10000"/>
                  <a:gd name="connsiteX35" fmla="*/ 4979 w 10000"/>
                  <a:gd name="connsiteY35" fmla="*/ 9968 h 10000"/>
                  <a:gd name="connsiteX36" fmla="*/ 5067 w 10000"/>
                  <a:gd name="connsiteY36" fmla="*/ 9904 h 10000"/>
                  <a:gd name="connsiteX37" fmla="*/ 5643 w 10000"/>
                  <a:gd name="connsiteY37" fmla="*/ 9904 h 10000"/>
                  <a:gd name="connsiteX38" fmla="*/ 5734 w 10000"/>
                  <a:gd name="connsiteY38" fmla="*/ 10000 h 10000"/>
                  <a:gd name="connsiteX39" fmla="*/ 6223 w 10000"/>
                  <a:gd name="connsiteY39" fmla="*/ 9871 h 10000"/>
                  <a:gd name="connsiteX40" fmla="*/ 6666 w 10000"/>
                  <a:gd name="connsiteY40" fmla="*/ 9871 h 10000"/>
                  <a:gd name="connsiteX41" fmla="*/ 6978 w 10000"/>
                  <a:gd name="connsiteY41" fmla="*/ 9743 h 10000"/>
                  <a:gd name="connsiteX42" fmla="*/ 7334 w 10000"/>
                  <a:gd name="connsiteY42" fmla="*/ 9486 h 10000"/>
                  <a:gd name="connsiteX43" fmla="*/ 8267 w 10000"/>
                  <a:gd name="connsiteY43" fmla="*/ 9486 h 10000"/>
                  <a:gd name="connsiteX44" fmla="*/ 8267 w 10000"/>
                  <a:gd name="connsiteY44" fmla="*/ 9132 h 10000"/>
                  <a:gd name="connsiteX45" fmla="*/ 7779 w 10000"/>
                  <a:gd name="connsiteY45" fmla="*/ 8971 h 10000"/>
                  <a:gd name="connsiteX46" fmla="*/ 7512 w 10000"/>
                  <a:gd name="connsiteY46" fmla="*/ 8457 h 10000"/>
                  <a:gd name="connsiteX47" fmla="*/ 7157 w 10000"/>
                  <a:gd name="connsiteY47" fmla="*/ 8264 h 10000"/>
                  <a:gd name="connsiteX48" fmla="*/ 6933 w 10000"/>
                  <a:gd name="connsiteY48" fmla="*/ 8006 h 10000"/>
                  <a:gd name="connsiteX49" fmla="*/ 6356 w 10000"/>
                  <a:gd name="connsiteY49" fmla="*/ 7814 h 10000"/>
                  <a:gd name="connsiteX50" fmla="*/ 6489 w 10000"/>
                  <a:gd name="connsiteY50" fmla="*/ 7749 h 10000"/>
                  <a:gd name="connsiteX51" fmla="*/ 6489 w 10000"/>
                  <a:gd name="connsiteY51" fmla="*/ 7588 h 10000"/>
                  <a:gd name="connsiteX52" fmla="*/ 6890 w 10000"/>
                  <a:gd name="connsiteY52" fmla="*/ 7588 h 10000"/>
                  <a:gd name="connsiteX53" fmla="*/ 7110 w 10000"/>
                  <a:gd name="connsiteY53" fmla="*/ 7460 h 10000"/>
                  <a:gd name="connsiteX54" fmla="*/ 7157 w 10000"/>
                  <a:gd name="connsiteY54" fmla="*/ 6527 h 10000"/>
                  <a:gd name="connsiteX55" fmla="*/ 7200 w 10000"/>
                  <a:gd name="connsiteY55" fmla="*/ 6559 h 10000"/>
                  <a:gd name="connsiteX56" fmla="*/ 7042 w 10000"/>
                  <a:gd name="connsiteY56" fmla="*/ 6618 h 10000"/>
                  <a:gd name="connsiteX57" fmla="*/ 6980 w 10000"/>
                  <a:gd name="connsiteY57" fmla="*/ 6745 h 10000"/>
                  <a:gd name="connsiteX58" fmla="*/ 6583 w 10000"/>
                  <a:gd name="connsiteY58" fmla="*/ 6497 h 10000"/>
                  <a:gd name="connsiteX59" fmla="*/ 6511 w 10000"/>
                  <a:gd name="connsiteY59" fmla="*/ 5828 h 10000"/>
                  <a:gd name="connsiteX60" fmla="*/ 8666 w 10000"/>
                  <a:gd name="connsiteY60" fmla="*/ 4630 h 10000"/>
                  <a:gd name="connsiteX61" fmla="*/ 8623 w 10000"/>
                  <a:gd name="connsiteY61" fmla="*/ 4309 h 10000"/>
                  <a:gd name="connsiteX62" fmla="*/ 9066 w 10000"/>
                  <a:gd name="connsiteY62" fmla="*/ 3151 h 10000"/>
                  <a:gd name="connsiteX63" fmla="*/ 9199 w 10000"/>
                  <a:gd name="connsiteY63" fmla="*/ 3151 h 10000"/>
                  <a:gd name="connsiteX64" fmla="*/ 9378 w 10000"/>
                  <a:gd name="connsiteY64" fmla="*/ 3055 h 10000"/>
                  <a:gd name="connsiteX65" fmla="*/ 9912 w 10000"/>
                  <a:gd name="connsiteY65" fmla="*/ 2894 h 10000"/>
                  <a:gd name="connsiteX66" fmla="*/ 10000 w 10000"/>
                  <a:gd name="connsiteY66" fmla="*/ 2637 h 10000"/>
                  <a:gd name="connsiteX67" fmla="*/ 9957 w 10000"/>
                  <a:gd name="connsiteY67" fmla="*/ 2572 h 10000"/>
                  <a:gd name="connsiteX68" fmla="*/ 9777 w 10000"/>
                  <a:gd name="connsiteY68" fmla="*/ 2572 h 10000"/>
                  <a:gd name="connsiteX69" fmla="*/ 9644 w 10000"/>
                  <a:gd name="connsiteY69" fmla="*/ 2412 h 10000"/>
                  <a:gd name="connsiteX70" fmla="*/ 9378 w 10000"/>
                  <a:gd name="connsiteY70" fmla="*/ 2347 h 10000"/>
                  <a:gd name="connsiteX71" fmla="*/ 9244 w 10000"/>
                  <a:gd name="connsiteY71" fmla="*/ 2219 h 10000"/>
                  <a:gd name="connsiteX72" fmla="*/ 9157 w 10000"/>
                  <a:gd name="connsiteY72" fmla="*/ 1736 h 10000"/>
                  <a:gd name="connsiteX73" fmla="*/ 9157 w 10000"/>
                  <a:gd name="connsiteY73" fmla="*/ 1061 h 10000"/>
                  <a:gd name="connsiteX74" fmla="*/ 8933 w 10000"/>
                  <a:gd name="connsiteY74" fmla="*/ 836 h 10000"/>
                  <a:gd name="connsiteX75" fmla="*/ 8889 w 10000"/>
                  <a:gd name="connsiteY75" fmla="*/ 611 h 10000"/>
                  <a:gd name="connsiteX76" fmla="*/ 8534 w 10000"/>
                  <a:gd name="connsiteY76" fmla="*/ 289 h 10000"/>
                  <a:gd name="connsiteX77" fmla="*/ 8222 w 10000"/>
                  <a:gd name="connsiteY77" fmla="*/ 161 h 10000"/>
                  <a:gd name="connsiteX78" fmla="*/ 8045 w 10000"/>
                  <a:gd name="connsiteY78" fmla="*/ 0 h 10000"/>
                  <a:gd name="connsiteX79" fmla="*/ 7779 w 10000"/>
                  <a:gd name="connsiteY79" fmla="*/ 161 h 10000"/>
                  <a:gd name="connsiteX80" fmla="*/ 7600 w 10000"/>
                  <a:gd name="connsiteY80" fmla="*/ 129 h 10000"/>
                  <a:gd name="connsiteX81" fmla="*/ 7466 w 10000"/>
                  <a:gd name="connsiteY81" fmla="*/ 418 h 10000"/>
                  <a:gd name="connsiteX82" fmla="*/ 7110 w 10000"/>
                  <a:gd name="connsiteY82" fmla="*/ 482 h 10000"/>
                  <a:gd name="connsiteX83" fmla="*/ 7023 w 10000"/>
                  <a:gd name="connsiteY83" fmla="*/ 707 h 10000"/>
                  <a:gd name="connsiteX84" fmla="*/ 6711 w 10000"/>
                  <a:gd name="connsiteY84" fmla="*/ 707 h 10000"/>
                  <a:gd name="connsiteX85" fmla="*/ 6445 w 10000"/>
                  <a:gd name="connsiteY85" fmla="*/ 611 h 10000"/>
                  <a:gd name="connsiteX86" fmla="*/ 5867 w 10000"/>
                  <a:gd name="connsiteY86" fmla="*/ 611 h 10000"/>
                  <a:gd name="connsiteX87" fmla="*/ 5289 w 10000"/>
                  <a:gd name="connsiteY87" fmla="*/ 611 h 10000"/>
                  <a:gd name="connsiteX88" fmla="*/ 5333 w 10000"/>
                  <a:gd name="connsiteY88" fmla="*/ 482 h 10000"/>
                  <a:gd name="connsiteX89" fmla="*/ 5245 w 10000"/>
                  <a:gd name="connsiteY89" fmla="*/ 482 h 10000"/>
                  <a:gd name="connsiteX90" fmla="*/ 5201 w 10000"/>
                  <a:gd name="connsiteY90" fmla="*/ 611 h 10000"/>
                  <a:gd name="connsiteX91" fmla="*/ 4667 w 10000"/>
                  <a:gd name="connsiteY91" fmla="*/ 611 h 10000"/>
                  <a:gd name="connsiteX92" fmla="*/ 4134 w 10000"/>
                  <a:gd name="connsiteY92" fmla="*/ 611 h 10000"/>
                  <a:gd name="connsiteX93" fmla="*/ 3602 w 10000"/>
                  <a:gd name="connsiteY93" fmla="*/ 611 h 10000"/>
                  <a:gd name="connsiteX94" fmla="*/ 3067 w 10000"/>
                  <a:gd name="connsiteY94" fmla="*/ 611 h 10000"/>
                  <a:gd name="connsiteX95" fmla="*/ 2580 w 10000"/>
                  <a:gd name="connsiteY95" fmla="*/ 611 h 10000"/>
                  <a:gd name="connsiteX96" fmla="*/ 2046 w 10000"/>
                  <a:gd name="connsiteY96" fmla="*/ 611 h 10000"/>
                  <a:gd name="connsiteX97" fmla="*/ 1556 w 10000"/>
                  <a:gd name="connsiteY97" fmla="*/ 611 h 10000"/>
                  <a:gd name="connsiteX98" fmla="*/ 1024 w 10000"/>
                  <a:gd name="connsiteY98" fmla="*/ 611 h 10000"/>
                  <a:gd name="connsiteX99" fmla="*/ 1024 w 10000"/>
                  <a:gd name="connsiteY99" fmla="*/ 1061 h 10000"/>
                  <a:gd name="connsiteX100" fmla="*/ 1024 w 10000"/>
                  <a:gd name="connsiteY100" fmla="*/ 1640 h 10000"/>
                  <a:gd name="connsiteX101" fmla="*/ 356 w 10000"/>
                  <a:gd name="connsiteY101" fmla="*/ 1640 h 10000"/>
                  <a:gd name="connsiteX102" fmla="*/ 356 w 10000"/>
                  <a:gd name="connsiteY102" fmla="*/ 1897 h 10000"/>
                  <a:gd name="connsiteX0" fmla="*/ 356 w 10000"/>
                  <a:gd name="connsiteY0" fmla="*/ 1897 h 10000"/>
                  <a:gd name="connsiteX1" fmla="*/ 5520 w 10000"/>
                  <a:gd name="connsiteY1" fmla="*/ 6915 h 10000"/>
                  <a:gd name="connsiteX2" fmla="*/ 5155 w 10000"/>
                  <a:gd name="connsiteY2" fmla="*/ 7114 h 10000"/>
                  <a:gd name="connsiteX3" fmla="*/ 4848 w 10000"/>
                  <a:gd name="connsiteY3" fmla="*/ 6907 h 10000"/>
                  <a:gd name="connsiteX4" fmla="*/ 4403 w 10000"/>
                  <a:gd name="connsiteY4" fmla="*/ 6781 h 10000"/>
                  <a:gd name="connsiteX5" fmla="*/ 4182 w 10000"/>
                  <a:gd name="connsiteY5" fmla="*/ 7064 h 10000"/>
                  <a:gd name="connsiteX6" fmla="*/ 3635 w 10000"/>
                  <a:gd name="connsiteY6" fmla="*/ 7281 h 10000"/>
                  <a:gd name="connsiteX7" fmla="*/ 3284 w 10000"/>
                  <a:gd name="connsiteY7" fmla="*/ 7279 h 10000"/>
                  <a:gd name="connsiteX8" fmla="*/ 2517 w 10000"/>
                  <a:gd name="connsiteY8" fmla="*/ 7095 h 10000"/>
                  <a:gd name="connsiteX9" fmla="*/ 2312 w 10000"/>
                  <a:gd name="connsiteY9" fmla="*/ 7195 h 10000"/>
                  <a:gd name="connsiteX10" fmla="*/ 1800 w 10000"/>
                  <a:gd name="connsiteY10" fmla="*/ 6973 h 10000"/>
                  <a:gd name="connsiteX11" fmla="*/ 1574 w 10000"/>
                  <a:gd name="connsiteY11" fmla="*/ 6638 h 10000"/>
                  <a:gd name="connsiteX12" fmla="*/ 1198 w 10000"/>
                  <a:gd name="connsiteY12" fmla="*/ 6729 h 10000"/>
                  <a:gd name="connsiteX13" fmla="*/ 1096 w 10000"/>
                  <a:gd name="connsiteY13" fmla="*/ 6927 h 10000"/>
                  <a:gd name="connsiteX14" fmla="*/ 698 w 10000"/>
                  <a:gd name="connsiteY14" fmla="*/ 7011 h 10000"/>
                  <a:gd name="connsiteX15" fmla="*/ 436 w 10000"/>
                  <a:gd name="connsiteY15" fmla="*/ 7004 h 10000"/>
                  <a:gd name="connsiteX16" fmla="*/ 292 w 10000"/>
                  <a:gd name="connsiteY16" fmla="*/ 7161 h 10000"/>
                  <a:gd name="connsiteX17" fmla="*/ 47 w 10000"/>
                  <a:gd name="connsiteY17" fmla="*/ 6913 h 10000"/>
                  <a:gd name="connsiteX18" fmla="*/ 0 w 10000"/>
                  <a:gd name="connsiteY18" fmla="*/ 7363 h 10000"/>
                  <a:gd name="connsiteX19" fmla="*/ 89 w 10000"/>
                  <a:gd name="connsiteY19" fmla="*/ 7428 h 10000"/>
                  <a:gd name="connsiteX20" fmla="*/ 446 w 10000"/>
                  <a:gd name="connsiteY20" fmla="*/ 7460 h 10000"/>
                  <a:gd name="connsiteX21" fmla="*/ 491 w 10000"/>
                  <a:gd name="connsiteY21" fmla="*/ 7588 h 10000"/>
                  <a:gd name="connsiteX22" fmla="*/ 890 w 10000"/>
                  <a:gd name="connsiteY22" fmla="*/ 7621 h 10000"/>
                  <a:gd name="connsiteX23" fmla="*/ 1112 w 10000"/>
                  <a:gd name="connsiteY23" fmla="*/ 7749 h 10000"/>
                  <a:gd name="connsiteX24" fmla="*/ 1156 w 10000"/>
                  <a:gd name="connsiteY24" fmla="*/ 7974 h 10000"/>
                  <a:gd name="connsiteX25" fmla="*/ 1869 w 10000"/>
                  <a:gd name="connsiteY25" fmla="*/ 8360 h 10000"/>
                  <a:gd name="connsiteX26" fmla="*/ 2046 w 10000"/>
                  <a:gd name="connsiteY26" fmla="*/ 8746 h 10000"/>
                  <a:gd name="connsiteX27" fmla="*/ 2534 w 10000"/>
                  <a:gd name="connsiteY27" fmla="*/ 8939 h 10000"/>
                  <a:gd name="connsiteX28" fmla="*/ 2712 w 10000"/>
                  <a:gd name="connsiteY28" fmla="*/ 9196 h 10000"/>
                  <a:gd name="connsiteX29" fmla="*/ 3067 w 10000"/>
                  <a:gd name="connsiteY29" fmla="*/ 9518 h 10000"/>
                  <a:gd name="connsiteX30" fmla="*/ 3335 w 10000"/>
                  <a:gd name="connsiteY30" fmla="*/ 9614 h 10000"/>
                  <a:gd name="connsiteX31" fmla="*/ 3513 w 10000"/>
                  <a:gd name="connsiteY31" fmla="*/ 9518 h 10000"/>
                  <a:gd name="connsiteX32" fmla="*/ 3957 w 10000"/>
                  <a:gd name="connsiteY32" fmla="*/ 9550 h 10000"/>
                  <a:gd name="connsiteX33" fmla="*/ 4134 w 10000"/>
                  <a:gd name="connsiteY33" fmla="*/ 9486 h 10000"/>
                  <a:gd name="connsiteX34" fmla="*/ 4934 w 10000"/>
                  <a:gd name="connsiteY34" fmla="*/ 9968 h 10000"/>
                  <a:gd name="connsiteX35" fmla="*/ 4979 w 10000"/>
                  <a:gd name="connsiteY35" fmla="*/ 9968 h 10000"/>
                  <a:gd name="connsiteX36" fmla="*/ 5067 w 10000"/>
                  <a:gd name="connsiteY36" fmla="*/ 9904 h 10000"/>
                  <a:gd name="connsiteX37" fmla="*/ 5643 w 10000"/>
                  <a:gd name="connsiteY37" fmla="*/ 9904 h 10000"/>
                  <a:gd name="connsiteX38" fmla="*/ 5734 w 10000"/>
                  <a:gd name="connsiteY38" fmla="*/ 10000 h 10000"/>
                  <a:gd name="connsiteX39" fmla="*/ 6223 w 10000"/>
                  <a:gd name="connsiteY39" fmla="*/ 9871 h 10000"/>
                  <a:gd name="connsiteX40" fmla="*/ 6666 w 10000"/>
                  <a:gd name="connsiteY40" fmla="*/ 9871 h 10000"/>
                  <a:gd name="connsiteX41" fmla="*/ 6978 w 10000"/>
                  <a:gd name="connsiteY41" fmla="*/ 9743 h 10000"/>
                  <a:gd name="connsiteX42" fmla="*/ 7334 w 10000"/>
                  <a:gd name="connsiteY42" fmla="*/ 9486 h 10000"/>
                  <a:gd name="connsiteX43" fmla="*/ 8267 w 10000"/>
                  <a:gd name="connsiteY43" fmla="*/ 9486 h 10000"/>
                  <a:gd name="connsiteX44" fmla="*/ 8267 w 10000"/>
                  <a:gd name="connsiteY44" fmla="*/ 9132 h 10000"/>
                  <a:gd name="connsiteX45" fmla="*/ 7779 w 10000"/>
                  <a:gd name="connsiteY45" fmla="*/ 8971 h 10000"/>
                  <a:gd name="connsiteX46" fmla="*/ 7512 w 10000"/>
                  <a:gd name="connsiteY46" fmla="*/ 8457 h 10000"/>
                  <a:gd name="connsiteX47" fmla="*/ 7157 w 10000"/>
                  <a:gd name="connsiteY47" fmla="*/ 8264 h 10000"/>
                  <a:gd name="connsiteX48" fmla="*/ 6933 w 10000"/>
                  <a:gd name="connsiteY48" fmla="*/ 8006 h 10000"/>
                  <a:gd name="connsiteX49" fmla="*/ 6356 w 10000"/>
                  <a:gd name="connsiteY49" fmla="*/ 7814 h 10000"/>
                  <a:gd name="connsiteX50" fmla="*/ 6489 w 10000"/>
                  <a:gd name="connsiteY50" fmla="*/ 7749 h 10000"/>
                  <a:gd name="connsiteX51" fmla="*/ 6489 w 10000"/>
                  <a:gd name="connsiteY51" fmla="*/ 7588 h 10000"/>
                  <a:gd name="connsiteX52" fmla="*/ 6890 w 10000"/>
                  <a:gd name="connsiteY52" fmla="*/ 7588 h 10000"/>
                  <a:gd name="connsiteX53" fmla="*/ 7110 w 10000"/>
                  <a:gd name="connsiteY53" fmla="*/ 7460 h 10000"/>
                  <a:gd name="connsiteX54" fmla="*/ 7157 w 10000"/>
                  <a:gd name="connsiteY54" fmla="*/ 6527 h 10000"/>
                  <a:gd name="connsiteX55" fmla="*/ 7200 w 10000"/>
                  <a:gd name="connsiteY55" fmla="*/ 6559 h 10000"/>
                  <a:gd name="connsiteX56" fmla="*/ 7042 w 10000"/>
                  <a:gd name="connsiteY56" fmla="*/ 6618 h 10000"/>
                  <a:gd name="connsiteX57" fmla="*/ 6980 w 10000"/>
                  <a:gd name="connsiteY57" fmla="*/ 6745 h 10000"/>
                  <a:gd name="connsiteX58" fmla="*/ 6583 w 10000"/>
                  <a:gd name="connsiteY58" fmla="*/ 6497 h 10000"/>
                  <a:gd name="connsiteX59" fmla="*/ 6511 w 10000"/>
                  <a:gd name="connsiteY59" fmla="*/ 5828 h 10000"/>
                  <a:gd name="connsiteX60" fmla="*/ 8623 w 10000"/>
                  <a:gd name="connsiteY60" fmla="*/ 4309 h 10000"/>
                  <a:gd name="connsiteX61" fmla="*/ 9066 w 10000"/>
                  <a:gd name="connsiteY61" fmla="*/ 3151 h 10000"/>
                  <a:gd name="connsiteX62" fmla="*/ 9199 w 10000"/>
                  <a:gd name="connsiteY62" fmla="*/ 3151 h 10000"/>
                  <a:gd name="connsiteX63" fmla="*/ 9378 w 10000"/>
                  <a:gd name="connsiteY63" fmla="*/ 3055 h 10000"/>
                  <a:gd name="connsiteX64" fmla="*/ 9912 w 10000"/>
                  <a:gd name="connsiteY64" fmla="*/ 2894 h 10000"/>
                  <a:gd name="connsiteX65" fmla="*/ 10000 w 10000"/>
                  <a:gd name="connsiteY65" fmla="*/ 2637 h 10000"/>
                  <a:gd name="connsiteX66" fmla="*/ 9957 w 10000"/>
                  <a:gd name="connsiteY66" fmla="*/ 2572 h 10000"/>
                  <a:gd name="connsiteX67" fmla="*/ 9777 w 10000"/>
                  <a:gd name="connsiteY67" fmla="*/ 2572 h 10000"/>
                  <a:gd name="connsiteX68" fmla="*/ 9644 w 10000"/>
                  <a:gd name="connsiteY68" fmla="*/ 2412 h 10000"/>
                  <a:gd name="connsiteX69" fmla="*/ 9378 w 10000"/>
                  <a:gd name="connsiteY69" fmla="*/ 2347 h 10000"/>
                  <a:gd name="connsiteX70" fmla="*/ 9244 w 10000"/>
                  <a:gd name="connsiteY70" fmla="*/ 2219 h 10000"/>
                  <a:gd name="connsiteX71" fmla="*/ 9157 w 10000"/>
                  <a:gd name="connsiteY71" fmla="*/ 1736 h 10000"/>
                  <a:gd name="connsiteX72" fmla="*/ 9157 w 10000"/>
                  <a:gd name="connsiteY72" fmla="*/ 1061 h 10000"/>
                  <a:gd name="connsiteX73" fmla="*/ 8933 w 10000"/>
                  <a:gd name="connsiteY73" fmla="*/ 836 h 10000"/>
                  <a:gd name="connsiteX74" fmla="*/ 8889 w 10000"/>
                  <a:gd name="connsiteY74" fmla="*/ 611 h 10000"/>
                  <a:gd name="connsiteX75" fmla="*/ 8534 w 10000"/>
                  <a:gd name="connsiteY75" fmla="*/ 289 h 10000"/>
                  <a:gd name="connsiteX76" fmla="*/ 8222 w 10000"/>
                  <a:gd name="connsiteY76" fmla="*/ 161 h 10000"/>
                  <a:gd name="connsiteX77" fmla="*/ 8045 w 10000"/>
                  <a:gd name="connsiteY77" fmla="*/ 0 h 10000"/>
                  <a:gd name="connsiteX78" fmla="*/ 7779 w 10000"/>
                  <a:gd name="connsiteY78" fmla="*/ 161 h 10000"/>
                  <a:gd name="connsiteX79" fmla="*/ 7600 w 10000"/>
                  <a:gd name="connsiteY79" fmla="*/ 129 h 10000"/>
                  <a:gd name="connsiteX80" fmla="*/ 7466 w 10000"/>
                  <a:gd name="connsiteY80" fmla="*/ 418 h 10000"/>
                  <a:gd name="connsiteX81" fmla="*/ 7110 w 10000"/>
                  <a:gd name="connsiteY81" fmla="*/ 482 h 10000"/>
                  <a:gd name="connsiteX82" fmla="*/ 7023 w 10000"/>
                  <a:gd name="connsiteY82" fmla="*/ 707 h 10000"/>
                  <a:gd name="connsiteX83" fmla="*/ 6711 w 10000"/>
                  <a:gd name="connsiteY83" fmla="*/ 707 h 10000"/>
                  <a:gd name="connsiteX84" fmla="*/ 6445 w 10000"/>
                  <a:gd name="connsiteY84" fmla="*/ 611 h 10000"/>
                  <a:gd name="connsiteX85" fmla="*/ 5867 w 10000"/>
                  <a:gd name="connsiteY85" fmla="*/ 611 h 10000"/>
                  <a:gd name="connsiteX86" fmla="*/ 5289 w 10000"/>
                  <a:gd name="connsiteY86" fmla="*/ 611 h 10000"/>
                  <a:gd name="connsiteX87" fmla="*/ 5333 w 10000"/>
                  <a:gd name="connsiteY87" fmla="*/ 482 h 10000"/>
                  <a:gd name="connsiteX88" fmla="*/ 5245 w 10000"/>
                  <a:gd name="connsiteY88" fmla="*/ 482 h 10000"/>
                  <a:gd name="connsiteX89" fmla="*/ 5201 w 10000"/>
                  <a:gd name="connsiteY89" fmla="*/ 611 h 10000"/>
                  <a:gd name="connsiteX90" fmla="*/ 4667 w 10000"/>
                  <a:gd name="connsiteY90" fmla="*/ 611 h 10000"/>
                  <a:gd name="connsiteX91" fmla="*/ 4134 w 10000"/>
                  <a:gd name="connsiteY91" fmla="*/ 611 h 10000"/>
                  <a:gd name="connsiteX92" fmla="*/ 3602 w 10000"/>
                  <a:gd name="connsiteY92" fmla="*/ 611 h 10000"/>
                  <a:gd name="connsiteX93" fmla="*/ 3067 w 10000"/>
                  <a:gd name="connsiteY93" fmla="*/ 611 h 10000"/>
                  <a:gd name="connsiteX94" fmla="*/ 2580 w 10000"/>
                  <a:gd name="connsiteY94" fmla="*/ 611 h 10000"/>
                  <a:gd name="connsiteX95" fmla="*/ 2046 w 10000"/>
                  <a:gd name="connsiteY95" fmla="*/ 611 h 10000"/>
                  <a:gd name="connsiteX96" fmla="*/ 1556 w 10000"/>
                  <a:gd name="connsiteY96" fmla="*/ 611 h 10000"/>
                  <a:gd name="connsiteX97" fmla="*/ 1024 w 10000"/>
                  <a:gd name="connsiteY97" fmla="*/ 611 h 10000"/>
                  <a:gd name="connsiteX98" fmla="*/ 1024 w 10000"/>
                  <a:gd name="connsiteY98" fmla="*/ 1061 h 10000"/>
                  <a:gd name="connsiteX99" fmla="*/ 1024 w 10000"/>
                  <a:gd name="connsiteY99" fmla="*/ 1640 h 10000"/>
                  <a:gd name="connsiteX100" fmla="*/ 356 w 10000"/>
                  <a:gd name="connsiteY100" fmla="*/ 1640 h 10000"/>
                  <a:gd name="connsiteX101" fmla="*/ 356 w 10000"/>
                  <a:gd name="connsiteY101" fmla="*/ 1897 h 10000"/>
                  <a:gd name="connsiteX0" fmla="*/ 356 w 10000"/>
                  <a:gd name="connsiteY0" fmla="*/ 1897 h 10000"/>
                  <a:gd name="connsiteX1" fmla="*/ 5520 w 10000"/>
                  <a:gd name="connsiteY1" fmla="*/ 6915 h 10000"/>
                  <a:gd name="connsiteX2" fmla="*/ 5155 w 10000"/>
                  <a:gd name="connsiteY2" fmla="*/ 7114 h 10000"/>
                  <a:gd name="connsiteX3" fmla="*/ 4848 w 10000"/>
                  <a:gd name="connsiteY3" fmla="*/ 6907 h 10000"/>
                  <a:gd name="connsiteX4" fmla="*/ 4403 w 10000"/>
                  <a:gd name="connsiteY4" fmla="*/ 6781 h 10000"/>
                  <a:gd name="connsiteX5" fmla="*/ 4182 w 10000"/>
                  <a:gd name="connsiteY5" fmla="*/ 7064 h 10000"/>
                  <a:gd name="connsiteX6" fmla="*/ 3635 w 10000"/>
                  <a:gd name="connsiteY6" fmla="*/ 7281 h 10000"/>
                  <a:gd name="connsiteX7" fmla="*/ 3284 w 10000"/>
                  <a:gd name="connsiteY7" fmla="*/ 7279 h 10000"/>
                  <a:gd name="connsiteX8" fmla="*/ 2517 w 10000"/>
                  <a:gd name="connsiteY8" fmla="*/ 7095 h 10000"/>
                  <a:gd name="connsiteX9" fmla="*/ 2312 w 10000"/>
                  <a:gd name="connsiteY9" fmla="*/ 7195 h 10000"/>
                  <a:gd name="connsiteX10" fmla="*/ 1800 w 10000"/>
                  <a:gd name="connsiteY10" fmla="*/ 6973 h 10000"/>
                  <a:gd name="connsiteX11" fmla="*/ 1574 w 10000"/>
                  <a:gd name="connsiteY11" fmla="*/ 6638 h 10000"/>
                  <a:gd name="connsiteX12" fmla="*/ 1198 w 10000"/>
                  <a:gd name="connsiteY12" fmla="*/ 6729 h 10000"/>
                  <a:gd name="connsiteX13" fmla="*/ 1096 w 10000"/>
                  <a:gd name="connsiteY13" fmla="*/ 6927 h 10000"/>
                  <a:gd name="connsiteX14" fmla="*/ 698 w 10000"/>
                  <a:gd name="connsiteY14" fmla="*/ 7011 h 10000"/>
                  <a:gd name="connsiteX15" fmla="*/ 436 w 10000"/>
                  <a:gd name="connsiteY15" fmla="*/ 7004 h 10000"/>
                  <a:gd name="connsiteX16" fmla="*/ 292 w 10000"/>
                  <a:gd name="connsiteY16" fmla="*/ 7161 h 10000"/>
                  <a:gd name="connsiteX17" fmla="*/ 47 w 10000"/>
                  <a:gd name="connsiteY17" fmla="*/ 6913 h 10000"/>
                  <a:gd name="connsiteX18" fmla="*/ 0 w 10000"/>
                  <a:gd name="connsiteY18" fmla="*/ 7363 h 10000"/>
                  <a:gd name="connsiteX19" fmla="*/ 89 w 10000"/>
                  <a:gd name="connsiteY19" fmla="*/ 7428 h 10000"/>
                  <a:gd name="connsiteX20" fmla="*/ 446 w 10000"/>
                  <a:gd name="connsiteY20" fmla="*/ 7460 h 10000"/>
                  <a:gd name="connsiteX21" fmla="*/ 491 w 10000"/>
                  <a:gd name="connsiteY21" fmla="*/ 7588 h 10000"/>
                  <a:gd name="connsiteX22" fmla="*/ 890 w 10000"/>
                  <a:gd name="connsiteY22" fmla="*/ 7621 h 10000"/>
                  <a:gd name="connsiteX23" fmla="*/ 1112 w 10000"/>
                  <a:gd name="connsiteY23" fmla="*/ 7749 h 10000"/>
                  <a:gd name="connsiteX24" fmla="*/ 1156 w 10000"/>
                  <a:gd name="connsiteY24" fmla="*/ 7974 h 10000"/>
                  <a:gd name="connsiteX25" fmla="*/ 1869 w 10000"/>
                  <a:gd name="connsiteY25" fmla="*/ 8360 h 10000"/>
                  <a:gd name="connsiteX26" fmla="*/ 2046 w 10000"/>
                  <a:gd name="connsiteY26" fmla="*/ 8746 h 10000"/>
                  <a:gd name="connsiteX27" fmla="*/ 2534 w 10000"/>
                  <a:gd name="connsiteY27" fmla="*/ 8939 h 10000"/>
                  <a:gd name="connsiteX28" fmla="*/ 2712 w 10000"/>
                  <a:gd name="connsiteY28" fmla="*/ 9196 h 10000"/>
                  <a:gd name="connsiteX29" fmla="*/ 3067 w 10000"/>
                  <a:gd name="connsiteY29" fmla="*/ 9518 h 10000"/>
                  <a:gd name="connsiteX30" fmla="*/ 3335 w 10000"/>
                  <a:gd name="connsiteY30" fmla="*/ 9614 h 10000"/>
                  <a:gd name="connsiteX31" fmla="*/ 3513 w 10000"/>
                  <a:gd name="connsiteY31" fmla="*/ 9518 h 10000"/>
                  <a:gd name="connsiteX32" fmla="*/ 3957 w 10000"/>
                  <a:gd name="connsiteY32" fmla="*/ 9550 h 10000"/>
                  <a:gd name="connsiteX33" fmla="*/ 4134 w 10000"/>
                  <a:gd name="connsiteY33" fmla="*/ 9486 h 10000"/>
                  <a:gd name="connsiteX34" fmla="*/ 4934 w 10000"/>
                  <a:gd name="connsiteY34" fmla="*/ 9968 h 10000"/>
                  <a:gd name="connsiteX35" fmla="*/ 4979 w 10000"/>
                  <a:gd name="connsiteY35" fmla="*/ 9968 h 10000"/>
                  <a:gd name="connsiteX36" fmla="*/ 5067 w 10000"/>
                  <a:gd name="connsiteY36" fmla="*/ 9904 h 10000"/>
                  <a:gd name="connsiteX37" fmla="*/ 5643 w 10000"/>
                  <a:gd name="connsiteY37" fmla="*/ 9904 h 10000"/>
                  <a:gd name="connsiteX38" fmla="*/ 5734 w 10000"/>
                  <a:gd name="connsiteY38" fmla="*/ 10000 h 10000"/>
                  <a:gd name="connsiteX39" fmla="*/ 6223 w 10000"/>
                  <a:gd name="connsiteY39" fmla="*/ 9871 h 10000"/>
                  <a:gd name="connsiteX40" fmla="*/ 6666 w 10000"/>
                  <a:gd name="connsiteY40" fmla="*/ 9871 h 10000"/>
                  <a:gd name="connsiteX41" fmla="*/ 6978 w 10000"/>
                  <a:gd name="connsiteY41" fmla="*/ 9743 h 10000"/>
                  <a:gd name="connsiteX42" fmla="*/ 7334 w 10000"/>
                  <a:gd name="connsiteY42" fmla="*/ 9486 h 10000"/>
                  <a:gd name="connsiteX43" fmla="*/ 8267 w 10000"/>
                  <a:gd name="connsiteY43" fmla="*/ 9486 h 10000"/>
                  <a:gd name="connsiteX44" fmla="*/ 8267 w 10000"/>
                  <a:gd name="connsiteY44" fmla="*/ 9132 h 10000"/>
                  <a:gd name="connsiteX45" fmla="*/ 7779 w 10000"/>
                  <a:gd name="connsiteY45" fmla="*/ 8971 h 10000"/>
                  <a:gd name="connsiteX46" fmla="*/ 7512 w 10000"/>
                  <a:gd name="connsiteY46" fmla="*/ 8457 h 10000"/>
                  <a:gd name="connsiteX47" fmla="*/ 7157 w 10000"/>
                  <a:gd name="connsiteY47" fmla="*/ 8264 h 10000"/>
                  <a:gd name="connsiteX48" fmla="*/ 6933 w 10000"/>
                  <a:gd name="connsiteY48" fmla="*/ 8006 h 10000"/>
                  <a:gd name="connsiteX49" fmla="*/ 6356 w 10000"/>
                  <a:gd name="connsiteY49" fmla="*/ 7814 h 10000"/>
                  <a:gd name="connsiteX50" fmla="*/ 6489 w 10000"/>
                  <a:gd name="connsiteY50" fmla="*/ 7749 h 10000"/>
                  <a:gd name="connsiteX51" fmla="*/ 6489 w 10000"/>
                  <a:gd name="connsiteY51" fmla="*/ 7588 h 10000"/>
                  <a:gd name="connsiteX52" fmla="*/ 6890 w 10000"/>
                  <a:gd name="connsiteY52" fmla="*/ 7588 h 10000"/>
                  <a:gd name="connsiteX53" fmla="*/ 7110 w 10000"/>
                  <a:gd name="connsiteY53" fmla="*/ 7460 h 10000"/>
                  <a:gd name="connsiteX54" fmla="*/ 7157 w 10000"/>
                  <a:gd name="connsiteY54" fmla="*/ 6527 h 10000"/>
                  <a:gd name="connsiteX55" fmla="*/ 7200 w 10000"/>
                  <a:gd name="connsiteY55" fmla="*/ 6559 h 10000"/>
                  <a:gd name="connsiteX56" fmla="*/ 7042 w 10000"/>
                  <a:gd name="connsiteY56" fmla="*/ 6618 h 10000"/>
                  <a:gd name="connsiteX57" fmla="*/ 6980 w 10000"/>
                  <a:gd name="connsiteY57" fmla="*/ 6745 h 10000"/>
                  <a:gd name="connsiteX58" fmla="*/ 6583 w 10000"/>
                  <a:gd name="connsiteY58" fmla="*/ 6497 h 10000"/>
                  <a:gd name="connsiteX59" fmla="*/ 6511 w 10000"/>
                  <a:gd name="connsiteY59" fmla="*/ 5828 h 10000"/>
                  <a:gd name="connsiteX60" fmla="*/ 6086 w 10000"/>
                  <a:gd name="connsiteY60" fmla="*/ 6118 h 10000"/>
                  <a:gd name="connsiteX61" fmla="*/ 9066 w 10000"/>
                  <a:gd name="connsiteY61" fmla="*/ 3151 h 10000"/>
                  <a:gd name="connsiteX62" fmla="*/ 9199 w 10000"/>
                  <a:gd name="connsiteY62" fmla="*/ 3151 h 10000"/>
                  <a:gd name="connsiteX63" fmla="*/ 9378 w 10000"/>
                  <a:gd name="connsiteY63" fmla="*/ 3055 h 10000"/>
                  <a:gd name="connsiteX64" fmla="*/ 9912 w 10000"/>
                  <a:gd name="connsiteY64" fmla="*/ 2894 h 10000"/>
                  <a:gd name="connsiteX65" fmla="*/ 10000 w 10000"/>
                  <a:gd name="connsiteY65" fmla="*/ 2637 h 10000"/>
                  <a:gd name="connsiteX66" fmla="*/ 9957 w 10000"/>
                  <a:gd name="connsiteY66" fmla="*/ 2572 h 10000"/>
                  <a:gd name="connsiteX67" fmla="*/ 9777 w 10000"/>
                  <a:gd name="connsiteY67" fmla="*/ 2572 h 10000"/>
                  <a:gd name="connsiteX68" fmla="*/ 9644 w 10000"/>
                  <a:gd name="connsiteY68" fmla="*/ 2412 h 10000"/>
                  <a:gd name="connsiteX69" fmla="*/ 9378 w 10000"/>
                  <a:gd name="connsiteY69" fmla="*/ 2347 h 10000"/>
                  <a:gd name="connsiteX70" fmla="*/ 9244 w 10000"/>
                  <a:gd name="connsiteY70" fmla="*/ 2219 h 10000"/>
                  <a:gd name="connsiteX71" fmla="*/ 9157 w 10000"/>
                  <a:gd name="connsiteY71" fmla="*/ 1736 h 10000"/>
                  <a:gd name="connsiteX72" fmla="*/ 9157 w 10000"/>
                  <a:gd name="connsiteY72" fmla="*/ 1061 h 10000"/>
                  <a:gd name="connsiteX73" fmla="*/ 8933 w 10000"/>
                  <a:gd name="connsiteY73" fmla="*/ 836 h 10000"/>
                  <a:gd name="connsiteX74" fmla="*/ 8889 w 10000"/>
                  <a:gd name="connsiteY74" fmla="*/ 611 h 10000"/>
                  <a:gd name="connsiteX75" fmla="*/ 8534 w 10000"/>
                  <a:gd name="connsiteY75" fmla="*/ 289 h 10000"/>
                  <a:gd name="connsiteX76" fmla="*/ 8222 w 10000"/>
                  <a:gd name="connsiteY76" fmla="*/ 161 h 10000"/>
                  <a:gd name="connsiteX77" fmla="*/ 8045 w 10000"/>
                  <a:gd name="connsiteY77" fmla="*/ 0 h 10000"/>
                  <a:gd name="connsiteX78" fmla="*/ 7779 w 10000"/>
                  <a:gd name="connsiteY78" fmla="*/ 161 h 10000"/>
                  <a:gd name="connsiteX79" fmla="*/ 7600 w 10000"/>
                  <a:gd name="connsiteY79" fmla="*/ 129 h 10000"/>
                  <a:gd name="connsiteX80" fmla="*/ 7466 w 10000"/>
                  <a:gd name="connsiteY80" fmla="*/ 418 h 10000"/>
                  <a:gd name="connsiteX81" fmla="*/ 7110 w 10000"/>
                  <a:gd name="connsiteY81" fmla="*/ 482 h 10000"/>
                  <a:gd name="connsiteX82" fmla="*/ 7023 w 10000"/>
                  <a:gd name="connsiteY82" fmla="*/ 707 h 10000"/>
                  <a:gd name="connsiteX83" fmla="*/ 6711 w 10000"/>
                  <a:gd name="connsiteY83" fmla="*/ 707 h 10000"/>
                  <a:gd name="connsiteX84" fmla="*/ 6445 w 10000"/>
                  <a:gd name="connsiteY84" fmla="*/ 611 h 10000"/>
                  <a:gd name="connsiteX85" fmla="*/ 5867 w 10000"/>
                  <a:gd name="connsiteY85" fmla="*/ 611 h 10000"/>
                  <a:gd name="connsiteX86" fmla="*/ 5289 w 10000"/>
                  <a:gd name="connsiteY86" fmla="*/ 611 h 10000"/>
                  <a:gd name="connsiteX87" fmla="*/ 5333 w 10000"/>
                  <a:gd name="connsiteY87" fmla="*/ 482 h 10000"/>
                  <a:gd name="connsiteX88" fmla="*/ 5245 w 10000"/>
                  <a:gd name="connsiteY88" fmla="*/ 482 h 10000"/>
                  <a:gd name="connsiteX89" fmla="*/ 5201 w 10000"/>
                  <a:gd name="connsiteY89" fmla="*/ 611 h 10000"/>
                  <a:gd name="connsiteX90" fmla="*/ 4667 w 10000"/>
                  <a:gd name="connsiteY90" fmla="*/ 611 h 10000"/>
                  <a:gd name="connsiteX91" fmla="*/ 4134 w 10000"/>
                  <a:gd name="connsiteY91" fmla="*/ 611 h 10000"/>
                  <a:gd name="connsiteX92" fmla="*/ 3602 w 10000"/>
                  <a:gd name="connsiteY92" fmla="*/ 611 h 10000"/>
                  <a:gd name="connsiteX93" fmla="*/ 3067 w 10000"/>
                  <a:gd name="connsiteY93" fmla="*/ 611 h 10000"/>
                  <a:gd name="connsiteX94" fmla="*/ 2580 w 10000"/>
                  <a:gd name="connsiteY94" fmla="*/ 611 h 10000"/>
                  <a:gd name="connsiteX95" fmla="*/ 2046 w 10000"/>
                  <a:gd name="connsiteY95" fmla="*/ 611 h 10000"/>
                  <a:gd name="connsiteX96" fmla="*/ 1556 w 10000"/>
                  <a:gd name="connsiteY96" fmla="*/ 611 h 10000"/>
                  <a:gd name="connsiteX97" fmla="*/ 1024 w 10000"/>
                  <a:gd name="connsiteY97" fmla="*/ 611 h 10000"/>
                  <a:gd name="connsiteX98" fmla="*/ 1024 w 10000"/>
                  <a:gd name="connsiteY98" fmla="*/ 1061 h 10000"/>
                  <a:gd name="connsiteX99" fmla="*/ 1024 w 10000"/>
                  <a:gd name="connsiteY99" fmla="*/ 1640 h 10000"/>
                  <a:gd name="connsiteX100" fmla="*/ 356 w 10000"/>
                  <a:gd name="connsiteY100" fmla="*/ 1640 h 10000"/>
                  <a:gd name="connsiteX101" fmla="*/ 356 w 10000"/>
                  <a:gd name="connsiteY101" fmla="*/ 1897 h 10000"/>
                  <a:gd name="connsiteX0" fmla="*/ 356 w 10000"/>
                  <a:gd name="connsiteY0" fmla="*/ 1897 h 10000"/>
                  <a:gd name="connsiteX1" fmla="*/ 5520 w 10000"/>
                  <a:gd name="connsiteY1" fmla="*/ 6915 h 10000"/>
                  <a:gd name="connsiteX2" fmla="*/ 5155 w 10000"/>
                  <a:gd name="connsiteY2" fmla="*/ 7114 h 10000"/>
                  <a:gd name="connsiteX3" fmla="*/ 4848 w 10000"/>
                  <a:gd name="connsiteY3" fmla="*/ 6907 h 10000"/>
                  <a:gd name="connsiteX4" fmla="*/ 4403 w 10000"/>
                  <a:gd name="connsiteY4" fmla="*/ 6781 h 10000"/>
                  <a:gd name="connsiteX5" fmla="*/ 4182 w 10000"/>
                  <a:gd name="connsiteY5" fmla="*/ 7064 h 10000"/>
                  <a:gd name="connsiteX6" fmla="*/ 3635 w 10000"/>
                  <a:gd name="connsiteY6" fmla="*/ 7281 h 10000"/>
                  <a:gd name="connsiteX7" fmla="*/ 3284 w 10000"/>
                  <a:gd name="connsiteY7" fmla="*/ 7279 h 10000"/>
                  <a:gd name="connsiteX8" fmla="*/ 2517 w 10000"/>
                  <a:gd name="connsiteY8" fmla="*/ 7095 h 10000"/>
                  <a:gd name="connsiteX9" fmla="*/ 2312 w 10000"/>
                  <a:gd name="connsiteY9" fmla="*/ 7195 h 10000"/>
                  <a:gd name="connsiteX10" fmla="*/ 1800 w 10000"/>
                  <a:gd name="connsiteY10" fmla="*/ 6973 h 10000"/>
                  <a:gd name="connsiteX11" fmla="*/ 1574 w 10000"/>
                  <a:gd name="connsiteY11" fmla="*/ 6638 h 10000"/>
                  <a:gd name="connsiteX12" fmla="*/ 1198 w 10000"/>
                  <a:gd name="connsiteY12" fmla="*/ 6729 h 10000"/>
                  <a:gd name="connsiteX13" fmla="*/ 1096 w 10000"/>
                  <a:gd name="connsiteY13" fmla="*/ 6927 h 10000"/>
                  <a:gd name="connsiteX14" fmla="*/ 698 w 10000"/>
                  <a:gd name="connsiteY14" fmla="*/ 7011 h 10000"/>
                  <a:gd name="connsiteX15" fmla="*/ 436 w 10000"/>
                  <a:gd name="connsiteY15" fmla="*/ 7004 h 10000"/>
                  <a:gd name="connsiteX16" fmla="*/ 292 w 10000"/>
                  <a:gd name="connsiteY16" fmla="*/ 7161 h 10000"/>
                  <a:gd name="connsiteX17" fmla="*/ 47 w 10000"/>
                  <a:gd name="connsiteY17" fmla="*/ 6913 h 10000"/>
                  <a:gd name="connsiteX18" fmla="*/ 0 w 10000"/>
                  <a:gd name="connsiteY18" fmla="*/ 7363 h 10000"/>
                  <a:gd name="connsiteX19" fmla="*/ 89 w 10000"/>
                  <a:gd name="connsiteY19" fmla="*/ 7428 h 10000"/>
                  <a:gd name="connsiteX20" fmla="*/ 446 w 10000"/>
                  <a:gd name="connsiteY20" fmla="*/ 7460 h 10000"/>
                  <a:gd name="connsiteX21" fmla="*/ 491 w 10000"/>
                  <a:gd name="connsiteY21" fmla="*/ 7588 h 10000"/>
                  <a:gd name="connsiteX22" fmla="*/ 890 w 10000"/>
                  <a:gd name="connsiteY22" fmla="*/ 7621 h 10000"/>
                  <a:gd name="connsiteX23" fmla="*/ 1112 w 10000"/>
                  <a:gd name="connsiteY23" fmla="*/ 7749 h 10000"/>
                  <a:gd name="connsiteX24" fmla="*/ 1156 w 10000"/>
                  <a:gd name="connsiteY24" fmla="*/ 7974 h 10000"/>
                  <a:gd name="connsiteX25" fmla="*/ 1869 w 10000"/>
                  <a:gd name="connsiteY25" fmla="*/ 8360 h 10000"/>
                  <a:gd name="connsiteX26" fmla="*/ 2046 w 10000"/>
                  <a:gd name="connsiteY26" fmla="*/ 8746 h 10000"/>
                  <a:gd name="connsiteX27" fmla="*/ 2534 w 10000"/>
                  <a:gd name="connsiteY27" fmla="*/ 8939 h 10000"/>
                  <a:gd name="connsiteX28" fmla="*/ 2712 w 10000"/>
                  <a:gd name="connsiteY28" fmla="*/ 9196 h 10000"/>
                  <a:gd name="connsiteX29" fmla="*/ 3067 w 10000"/>
                  <a:gd name="connsiteY29" fmla="*/ 9518 h 10000"/>
                  <a:gd name="connsiteX30" fmla="*/ 3335 w 10000"/>
                  <a:gd name="connsiteY30" fmla="*/ 9614 h 10000"/>
                  <a:gd name="connsiteX31" fmla="*/ 3513 w 10000"/>
                  <a:gd name="connsiteY31" fmla="*/ 9518 h 10000"/>
                  <a:gd name="connsiteX32" fmla="*/ 3957 w 10000"/>
                  <a:gd name="connsiteY32" fmla="*/ 9550 h 10000"/>
                  <a:gd name="connsiteX33" fmla="*/ 4134 w 10000"/>
                  <a:gd name="connsiteY33" fmla="*/ 9486 h 10000"/>
                  <a:gd name="connsiteX34" fmla="*/ 4934 w 10000"/>
                  <a:gd name="connsiteY34" fmla="*/ 9968 h 10000"/>
                  <a:gd name="connsiteX35" fmla="*/ 4979 w 10000"/>
                  <a:gd name="connsiteY35" fmla="*/ 9968 h 10000"/>
                  <a:gd name="connsiteX36" fmla="*/ 5067 w 10000"/>
                  <a:gd name="connsiteY36" fmla="*/ 9904 h 10000"/>
                  <a:gd name="connsiteX37" fmla="*/ 5643 w 10000"/>
                  <a:gd name="connsiteY37" fmla="*/ 9904 h 10000"/>
                  <a:gd name="connsiteX38" fmla="*/ 5734 w 10000"/>
                  <a:gd name="connsiteY38" fmla="*/ 10000 h 10000"/>
                  <a:gd name="connsiteX39" fmla="*/ 6223 w 10000"/>
                  <a:gd name="connsiteY39" fmla="*/ 9871 h 10000"/>
                  <a:gd name="connsiteX40" fmla="*/ 6666 w 10000"/>
                  <a:gd name="connsiteY40" fmla="*/ 9871 h 10000"/>
                  <a:gd name="connsiteX41" fmla="*/ 6978 w 10000"/>
                  <a:gd name="connsiteY41" fmla="*/ 9743 h 10000"/>
                  <a:gd name="connsiteX42" fmla="*/ 7334 w 10000"/>
                  <a:gd name="connsiteY42" fmla="*/ 9486 h 10000"/>
                  <a:gd name="connsiteX43" fmla="*/ 8267 w 10000"/>
                  <a:gd name="connsiteY43" fmla="*/ 9486 h 10000"/>
                  <a:gd name="connsiteX44" fmla="*/ 8267 w 10000"/>
                  <a:gd name="connsiteY44" fmla="*/ 9132 h 10000"/>
                  <a:gd name="connsiteX45" fmla="*/ 7779 w 10000"/>
                  <a:gd name="connsiteY45" fmla="*/ 8971 h 10000"/>
                  <a:gd name="connsiteX46" fmla="*/ 7512 w 10000"/>
                  <a:gd name="connsiteY46" fmla="*/ 8457 h 10000"/>
                  <a:gd name="connsiteX47" fmla="*/ 7157 w 10000"/>
                  <a:gd name="connsiteY47" fmla="*/ 8264 h 10000"/>
                  <a:gd name="connsiteX48" fmla="*/ 6933 w 10000"/>
                  <a:gd name="connsiteY48" fmla="*/ 8006 h 10000"/>
                  <a:gd name="connsiteX49" fmla="*/ 6356 w 10000"/>
                  <a:gd name="connsiteY49" fmla="*/ 7814 h 10000"/>
                  <a:gd name="connsiteX50" fmla="*/ 6489 w 10000"/>
                  <a:gd name="connsiteY50" fmla="*/ 7749 h 10000"/>
                  <a:gd name="connsiteX51" fmla="*/ 6489 w 10000"/>
                  <a:gd name="connsiteY51" fmla="*/ 7588 h 10000"/>
                  <a:gd name="connsiteX52" fmla="*/ 6890 w 10000"/>
                  <a:gd name="connsiteY52" fmla="*/ 7588 h 10000"/>
                  <a:gd name="connsiteX53" fmla="*/ 7110 w 10000"/>
                  <a:gd name="connsiteY53" fmla="*/ 7460 h 10000"/>
                  <a:gd name="connsiteX54" fmla="*/ 7157 w 10000"/>
                  <a:gd name="connsiteY54" fmla="*/ 6527 h 10000"/>
                  <a:gd name="connsiteX55" fmla="*/ 7200 w 10000"/>
                  <a:gd name="connsiteY55" fmla="*/ 6559 h 10000"/>
                  <a:gd name="connsiteX56" fmla="*/ 7042 w 10000"/>
                  <a:gd name="connsiteY56" fmla="*/ 6618 h 10000"/>
                  <a:gd name="connsiteX57" fmla="*/ 6980 w 10000"/>
                  <a:gd name="connsiteY57" fmla="*/ 6745 h 10000"/>
                  <a:gd name="connsiteX58" fmla="*/ 6583 w 10000"/>
                  <a:gd name="connsiteY58" fmla="*/ 6497 h 10000"/>
                  <a:gd name="connsiteX59" fmla="*/ 6511 w 10000"/>
                  <a:gd name="connsiteY59" fmla="*/ 5828 h 10000"/>
                  <a:gd name="connsiteX60" fmla="*/ 6086 w 10000"/>
                  <a:gd name="connsiteY60" fmla="*/ 6118 h 10000"/>
                  <a:gd name="connsiteX61" fmla="*/ 9199 w 10000"/>
                  <a:gd name="connsiteY61" fmla="*/ 3151 h 10000"/>
                  <a:gd name="connsiteX62" fmla="*/ 9378 w 10000"/>
                  <a:gd name="connsiteY62" fmla="*/ 3055 h 10000"/>
                  <a:gd name="connsiteX63" fmla="*/ 9912 w 10000"/>
                  <a:gd name="connsiteY63" fmla="*/ 2894 h 10000"/>
                  <a:gd name="connsiteX64" fmla="*/ 10000 w 10000"/>
                  <a:gd name="connsiteY64" fmla="*/ 2637 h 10000"/>
                  <a:gd name="connsiteX65" fmla="*/ 9957 w 10000"/>
                  <a:gd name="connsiteY65" fmla="*/ 2572 h 10000"/>
                  <a:gd name="connsiteX66" fmla="*/ 9777 w 10000"/>
                  <a:gd name="connsiteY66" fmla="*/ 2572 h 10000"/>
                  <a:gd name="connsiteX67" fmla="*/ 9644 w 10000"/>
                  <a:gd name="connsiteY67" fmla="*/ 2412 h 10000"/>
                  <a:gd name="connsiteX68" fmla="*/ 9378 w 10000"/>
                  <a:gd name="connsiteY68" fmla="*/ 2347 h 10000"/>
                  <a:gd name="connsiteX69" fmla="*/ 9244 w 10000"/>
                  <a:gd name="connsiteY69" fmla="*/ 2219 h 10000"/>
                  <a:gd name="connsiteX70" fmla="*/ 9157 w 10000"/>
                  <a:gd name="connsiteY70" fmla="*/ 1736 h 10000"/>
                  <a:gd name="connsiteX71" fmla="*/ 9157 w 10000"/>
                  <a:gd name="connsiteY71" fmla="*/ 1061 h 10000"/>
                  <a:gd name="connsiteX72" fmla="*/ 8933 w 10000"/>
                  <a:gd name="connsiteY72" fmla="*/ 836 h 10000"/>
                  <a:gd name="connsiteX73" fmla="*/ 8889 w 10000"/>
                  <a:gd name="connsiteY73" fmla="*/ 611 h 10000"/>
                  <a:gd name="connsiteX74" fmla="*/ 8534 w 10000"/>
                  <a:gd name="connsiteY74" fmla="*/ 289 h 10000"/>
                  <a:gd name="connsiteX75" fmla="*/ 8222 w 10000"/>
                  <a:gd name="connsiteY75" fmla="*/ 161 h 10000"/>
                  <a:gd name="connsiteX76" fmla="*/ 8045 w 10000"/>
                  <a:gd name="connsiteY76" fmla="*/ 0 h 10000"/>
                  <a:gd name="connsiteX77" fmla="*/ 7779 w 10000"/>
                  <a:gd name="connsiteY77" fmla="*/ 161 h 10000"/>
                  <a:gd name="connsiteX78" fmla="*/ 7600 w 10000"/>
                  <a:gd name="connsiteY78" fmla="*/ 129 h 10000"/>
                  <a:gd name="connsiteX79" fmla="*/ 7466 w 10000"/>
                  <a:gd name="connsiteY79" fmla="*/ 418 h 10000"/>
                  <a:gd name="connsiteX80" fmla="*/ 7110 w 10000"/>
                  <a:gd name="connsiteY80" fmla="*/ 482 h 10000"/>
                  <a:gd name="connsiteX81" fmla="*/ 7023 w 10000"/>
                  <a:gd name="connsiteY81" fmla="*/ 707 h 10000"/>
                  <a:gd name="connsiteX82" fmla="*/ 6711 w 10000"/>
                  <a:gd name="connsiteY82" fmla="*/ 707 h 10000"/>
                  <a:gd name="connsiteX83" fmla="*/ 6445 w 10000"/>
                  <a:gd name="connsiteY83" fmla="*/ 611 h 10000"/>
                  <a:gd name="connsiteX84" fmla="*/ 5867 w 10000"/>
                  <a:gd name="connsiteY84" fmla="*/ 611 h 10000"/>
                  <a:gd name="connsiteX85" fmla="*/ 5289 w 10000"/>
                  <a:gd name="connsiteY85" fmla="*/ 611 h 10000"/>
                  <a:gd name="connsiteX86" fmla="*/ 5333 w 10000"/>
                  <a:gd name="connsiteY86" fmla="*/ 482 h 10000"/>
                  <a:gd name="connsiteX87" fmla="*/ 5245 w 10000"/>
                  <a:gd name="connsiteY87" fmla="*/ 482 h 10000"/>
                  <a:gd name="connsiteX88" fmla="*/ 5201 w 10000"/>
                  <a:gd name="connsiteY88" fmla="*/ 611 h 10000"/>
                  <a:gd name="connsiteX89" fmla="*/ 4667 w 10000"/>
                  <a:gd name="connsiteY89" fmla="*/ 611 h 10000"/>
                  <a:gd name="connsiteX90" fmla="*/ 4134 w 10000"/>
                  <a:gd name="connsiteY90" fmla="*/ 611 h 10000"/>
                  <a:gd name="connsiteX91" fmla="*/ 3602 w 10000"/>
                  <a:gd name="connsiteY91" fmla="*/ 611 h 10000"/>
                  <a:gd name="connsiteX92" fmla="*/ 3067 w 10000"/>
                  <a:gd name="connsiteY92" fmla="*/ 611 h 10000"/>
                  <a:gd name="connsiteX93" fmla="*/ 2580 w 10000"/>
                  <a:gd name="connsiteY93" fmla="*/ 611 h 10000"/>
                  <a:gd name="connsiteX94" fmla="*/ 2046 w 10000"/>
                  <a:gd name="connsiteY94" fmla="*/ 611 h 10000"/>
                  <a:gd name="connsiteX95" fmla="*/ 1556 w 10000"/>
                  <a:gd name="connsiteY95" fmla="*/ 611 h 10000"/>
                  <a:gd name="connsiteX96" fmla="*/ 1024 w 10000"/>
                  <a:gd name="connsiteY96" fmla="*/ 611 h 10000"/>
                  <a:gd name="connsiteX97" fmla="*/ 1024 w 10000"/>
                  <a:gd name="connsiteY97" fmla="*/ 1061 h 10000"/>
                  <a:gd name="connsiteX98" fmla="*/ 1024 w 10000"/>
                  <a:gd name="connsiteY98" fmla="*/ 1640 h 10000"/>
                  <a:gd name="connsiteX99" fmla="*/ 356 w 10000"/>
                  <a:gd name="connsiteY99" fmla="*/ 1640 h 10000"/>
                  <a:gd name="connsiteX100" fmla="*/ 356 w 10000"/>
                  <a:gd name="connsiteY100" fmla="*/ 1897 h 10000"/>
                  <a:gd name="connsiteX0" fmla="*/ 356 w 10000"/>
                  <a:gd name="connsiteY0" fmla="*/ 1897 h 10000"/>
                  <a:gd name="connsiteX1" fmla="*/ 5520 w 10000"/>
                  <a:gd name="connsiteY1" fmla="*/ 6915 h 10000"/>
                  <a:gd name="connsiteX2" fmla="*/ 5155 w 10000"/>
                  <a:gd name="connsiteY2" fmla="*/ 7114 h 10000"/>
                  <a:gd name="connsiteX3" fmla="*/ 4848 w 10000"/>
                  <a:gd name="connsiteY3" fmla="*/ 6907 h 10000"/>
                  <a:gd name="connsiteX4" fmla="*/ 4403 w 10000"/>
                  <a:gd name="connsiteY4" fmla="*/ 6781 h 10000"/>
                  <a:gd name="connsiteX5" fmla="*/ 4182 w 10000"/>
                  <a:gd name="connsiteY5" fmla="*/ 7064 h 10000"/>
                  <a:gd name="connsiteX6" fmla="*/ 3635 w 10000"/>
                  <a:gd name="connsiteY6" fmla="*/ 7281 h 10000"/>
                  <a:gd name="connsiteX7" fmla="*/ 3284 w 10000"/>
                  <a:gd name="connsiteY7" fmla="*/ 7279 h 10000"/>
                  <a:gd name="connsiteX8" fmla="*/ 2517 w 10000"/>
                  <a:gd name="connsiteY8" fmla="*/ 7095 h 10000"/>
                  <a:gd name="connsiteX9" fmla="*/ 2312 w 10000"/>
                  <a:gd name="connsiteY9" fmla="*/ 7195 h 10000"/>
                  <a:gd name="connsiteX10" fmla="*/ 1800 w 10000"/>
                  <a:gd name="connsiteY10" fmla="*/ 6973 h 10000"/>
                  <a:gd name="connsiteX11" fmla="*/ 1574 w 10000"/>
                  <a:gd name="connsiteY11" fmla="*/ 6638 h 10000"/>
                  <a:gd name="connsiteX12" fmla="*/ 1198 w 10000"/>
                  <a:gd name="connsiteY12" fmla="*/ 6729 h 10000"/>
                  <a:gd name="connsiteX13" fmla="*/ 1096 w 10000"/>
                  <a:gd name="connsiteY13" fmla="*/ 6927 h 10000"/>
                  <a:gd name="connsiteX14" fmla="*/ 698 w 10000"/>
                  <a:gd name="connsiteY14" fmla="*/ 7011 h 10000"/>
                  <a:gd name="connsiteX15" fmla="*/ 436 w 10000"/>
                  <a:gd name="connsiteY15" fmla="*/ 7004 h 10000"/>
                  <a:gd name="connsiteX16" fmla="*/ 292 w 10000"/>
                  <a:gd name="connsiteY16" fmla="*/ 7161 h 10000"/>
                  <a:gd name="connsiteX17" fmla="*/ 47 w 10000"/>
                  <a:gd name="connsiteY17" fmla="*/ 6913 h 10000"/>
                  <a:gd name="connsiteX18" fmla="*/ 0 w 10000"/>
                  <a:gd name="connsiteY18" fmla="*/ 7363 h 10000"/>
                  <a:gd name="connsiteX19" fmla="*/ 89 w 10000"/>
                  <a:gd name="connsiteY19" fmla="*/ 7428 h 10000"/>
                  <a:gd name="connsiteX20" fmla="*/ 446 w 10000"/>
                  <a:gd name="connsiteY20" fmla="*/ 7460 h 10000"/>
                  <a:gd name="connsiteX21" fmla="*/ 491 w 10000"/>
                  <a:gd name="connsiteY21" fmla="*/ 7588 h 10000"/>
                  <a:gd name="connsiteX22" fmla="*/ 890 w 10000"/>
                  <a:gd name="connsiteY22" fmla="*/ 7621 h 10000"/>
                  <a:gd name="connsiteX23" fmla="*/ 1112 w 10000"/>
                  <a:gd name="connsiteY23" fmla="*/ 7749 h 10000"/>
                  <a:gd name="connsiteX24" fmla="*/ 1156 w 10000"/>
                  <a:gd name="connsiteY24" fmla="*/ 7974 h 10000"/>
                  <a:gd name="connsiteX25" fmla="*/ 1869 w 10000"/>
                  <a:gd name="connsiteY25" fmla="*/ 8360 h 10000"/>
                  <a:gd name="connsiteX26" fmla="*/ 2046 w 10000"/>
                  <a:gd name="connsiteY26" fmla="*/ 8746 h 10000"/>
                  <a:gd name="connsiteX27" fmla="*/ 2534 w 10000"/>
                  <a:gd name="connsiteY27" fmla="*/ 8939 h 10000"/>
                  <a:gd name="connsiteX28" fmla="*/ 2712 w 10000"/>
                  <a:gd name="connsiteY28" fmla="*/ 9196 h 10000"/>
                  <a:gd name="connsiteX29" fmla="*/ 3067 w 10000"/>
                  <a:gd name="connsiteY29" fmla="*/ 9518 h 10000"/>
                  <a:gd name="connsiteX30" fmla="*/ 3335 w 10000"/>
                  <a:gd name="connsiteY30" fmla="*/ 9614 h 10000"/>
                  <a:gd name="connsiteX31" fmla="*/ 3513 w 10000"/>
                  <a:gd name="connsiteY31" fmla="*/ 9518 h 10000"/>
                  <a:gd name="connsiteX32" fmla="*/ 3957 w 10000"/>
                  <a:gd name="connsiteY32" fmla="*/ 9550 h 10000"/>
                  <a:gd name="connsiteX33" fmla="*/ 4134 w 10000"/>
                  <a:gd name="connsiteY33" fmla="*/ 9486 h 10000"/>
                  <a:gd name="connsiteX34" fmla="*/ 4934 w 10000"/>
                  <a:gd name="connsiteY34" fmla="*/ 9968 h 10000"/>
                  <a:gd name="connsiteX35" fmla="*/ 4979 w 10000"/>
                  <a:gd name="connsiteY35" fmla="*/ 9968 h 10000"/>
                  <a:gd name="connsiteX36" fmla="*/ 5067 w 10000"/>
                  <a:gd name="connsiteY36" fmla="*/ 9904 h 10000"/>
                  <a:gd name="connsiteX37" fmla="*/ 5643 w 10000"/>
                  <a:gd name="connsiteY37" fmla="*/ 9904 h 10000"/>
                  <a:gd name="connsiteX38" fmla="*/ 5734 w 10000"/>
                  <a:gd name="connsiteY38" fmla="*/ 10000 h 10000"/>
                  <a:gd name="connsiteX39" fmla="*/ 6223 w 10000"/>
                  <a:gd name="connsiteY39" fmla="*/ 9871 h 10000"/>
                  <a:gd name="connsiteX40" fmla="*/ 6666 w 10000"/>
                  <a:gd name="connsiteY40" fmla="*/ 9871 h 10000"/>
                  <a:gd name="connsiteX41" fmla="*/ 6978 w 10000"/>
                  <a:gd name="connsiteY41" fmla="*/ 9743 h 10000"/>
                  <a:gd name="connsiteX42" fmla="*/ 7334 w 10000"/>
                  <a:gd name="connsiteY42" fmla="*/ 9486 h 10000"/>
                  <a:gd name="connsiteX43" fmla="*/ 8267 w 10000"/>
                  <a:gd name="connsiteY43" fmla="*/ 9486 h 10000"/>
                  <a:gd name="connsiteX44" fmla="*/ 8267 w 10000"/>
                  <a:gd name="connsiteY44" fmla="*/ 9132 h 10000"/>
                  <a:gd name="connsiteX45" fmla="*/ 7779 w 10000"/>
                  <a:gd name="connsiteY45" fmla="*/ 8971 h 10000"/>
                  <a:gd name="connsiteX46" fmla="*/ 7512 w 10000"/>
                  <a:gd name="connsiteY46" fmla="*/ 8457 h 10000"/>
                  <a:gd name="connsiteX47" fmla="*/ 7157 w 10000"/>
                  <a:gd name="connsiteY47" fmla="*/ 8264 h 10000"/>
                  <a:gd name="connsiteX48" fmla="*/ 6933 w 10000"/>
                  <a:gd name="connsiteY48" fmla="*/ 8006 h 10000"/>
                  <a:gd name="connsiteX49" fmla="*/ 6356 w 10000"/>
                  <a:gd name="connsiteY49" fmla="*/ 7814 h 10000"/>
                  <a:gd name="connsiteX50" fmla="*/ 6489 w 10000"/>
                  <a:gd name="connsiteY50" fmla="*/ 7749 h 10000"/>
                  <a:gd name="connsiteX51" fmla="*/ 6489 w 10000"/>
                  <a:gd name="connsiteY51" fmla="*/ 7588 h 10000"/>
                  <a:gd name="connsiteX52" fmla="*/ 6890 w 10000"/>
                  <a:gd name="connsiteY52" fmla="*/ 7588 h 10000"/>
                  <a:gd name="connsiteX53" fmla="*/ 7110 w 10000"/>
                  <a:gd name="connsiteY53" fmla="*/ 7460 h 10000"/>
                  <a:gd name="connsiteX54" fmla="*/ 7157 w 10000"/>
                  <a:gd name="connsiteY54" fmla="*/ 6527 h 10000"/>
                  <a:gd name="connsiteX55" fmla="*/ 7200 w 10000"/>
                  <a:gd name="connsiteY55" fmla="*/ 6559 h 10000"/>
                  <a:gd name="connsiteX56" fmla="*/ 7042 w 10000"/>
                  <a:gd name="connsiteY56" fmla="*/ 6618 h 10000"/>
                  <a:gd name="connsiteX57" fmla="*/ 6980 w 10000"/>
                  <a:gd name="connsiteY57" fmla="*/ 6745 h 10000"/>
                  <a:gd name="connsiteX58" fmla="*/ 6583 w 10000"/>
                  <a:gd name="connsiteY58" fmla="*/ 6497 h 10000"/>
                  <a:gd name="connsiteX59" fmla="*/ 6511 w 10000"/>
                  <a:gd name="connsiteY59" fmla="*/ 5828 h 10000"/>
                  <a:gd name="connsiteX60" fmla="*/ 6086 w 10000"/>
                  <a:gd name="connsiteY60" fmla="*/ 6118 h 10000"/>
                  <a:gd name="connsiteX61" fmla="*/ 9378 w 10000"/>
                  <a:gd name="connsiteY61" fmla="*/ 3055 h 10000"/>
                  <a:gd name="connsiteX62" fmla="*/ 9912 w 10000"/>
                  <a:gd name="connsiteY62" fmla="*/ 2894 h 10000"/>
                  <a:gd name="connsiteX63" fmla="*/ 10000 w 10000"/>
                  <a:gd name="connsiteY63" fmla="*/ 2637 h 10000"/>
                  <a:gd name="connsiteX64" fmla="*/ 9957 w 10000"/>
                  <a:gd name="connsiteY64" fmla="*/ 2572 h 10000"/>
                  <a:gd name="connsiteX65" fmla="*/ 9777 w 10000"/>
                  <a:gd name="connsiteY65" fmla="*/ 2572 h 10000"/>
                  <a:gd name="connsiteX66" fmla="*/ 9644 w 10000"/>
                  <a:gd name="connsiteY66" fmla="*/ 2412 h 10000"/>
                  <a:gd name="connsiteX67" fmla="*/ 9378 w 10000"/>
                  <a:gd name="connsiteY67" fmla="*/ 2347 h 10000"/>
                  <a:gd name="connsiteX68" fmla="*/ 9244 w 10000"/>
                  <a:gd name="connsiteY68" fmla="*/ 2219 h 10000"/>
                  <a:gd name="connsiteX69" fmla="*/ 9157 w 10000"/>
                  <a:gd name="connsiteY69" fmla="*/ 1736 h 10000"/>
                  <a:gd name="connsiteX70" fmla="*/ 9157 w 10000"/>
                  <a:gd name="connsiteY70" fmla="*/ 1061 h 10000"/>
                  <a:gd name="connsiteX71" fmla="*/ 8933 w 10000"/>
                  <a:gd name="connsiteY71" fmla="*/ 836 h 10000"/>
                  <a:gd name="connsiteX72" fmla="*/ 8889 w 10000"/>
                  <a:gd name="connsiteY72" fmla="*/ 611 h 10000"/>
                  <a:gd name="connsiteX73" fmla="*/ 8534 w 10000"/>
                  <a:gd name="connsiteY73" fmla="*/ 289 h 10000"/>
                  <a:gd name="connsiteX74" fmla="*/ 8222 w 10000"/>
                  <a:gd name="connsiteY74" fmla="*/ 161 h 10000"/>
                  <a:gd name="connsiteX75" fmla="*/ 8045 w 10000"/>
                  <a:gd name="connsiteY75" fmla="*/ 0 h 10000"/>
                  <a:gd name="connsiteX76" fmla="*/ 7779 w 10000"/>
                  <a:gd name="connsiteY76" fmla="*/ 161 h 10000"/>
                  <a:gd name="connsiteX77" fmla="*/ 7600 w 10000"/>
                  <a:gd name="connsiteY77" fmla="*/ 129 h 10000"/>
                  <a:gd name="connsiteX78" fmla="*/ 7466 w 10000"/>
                  <a:gd name="connsiteY78" fmla="*/ 418 h 10000"/>
                  <a:gd name="connsiteX79" fmla="*/ 7110 w 10000"/>
                  <a:gd name="connsiteY79" fmla="*/ 482 h 10000"/>
                  <a:gd name="connsiteX80" fmla="*/ 7023 w 10000"/>
                  <a:gd name="connsiteY80" fmla="*/ 707 h 10000"/>
                  <a:gd name="connsiteX81" fmla="*/ 6711 w 10000"/>
                  <a:gd name="connsiteY81" fmla="*/ 707 h 10000"/>
                  <a:gd name="connsiteX82" fmla="*/ 6445 w 10000"/>
                  <a:gd name="connsiteY82" fmla="*/ 611 h 10000"/>
                  <a:gd name="connsiteX83" fmla="*/ 5867 w 10000"/>
                  <a:gd name="connsiteY83" fmla="*/ 611 h 10000"/>
                  <a:gd name="connsiteX84" fmla="*/ 5289 w 10000"/>
                  <a:gd name="connsiteY84" fmla="*/ 611 h 10000"/>
                  <a:gd name="connsiteX85" fmla="*/ 5333 w 10000"/>
                  <a:gd name="connsiteY85" fmla="*/ 482 h 10000"/>
                  <a:gd name="connsiteX86" fmla="*/ 5245 w 10000"/>
                  <a:gd name="connsiteY86" fmla="*/ 482 h 10000"/>
                  <a:gd name="connsiteX87" fmla="*/ 5201 w 10000"/>
                  <a:gd name="connsiteY87" fmla="*/ 611 h 10000"/>
                  <a:gd name="connsiteX88" fmla="*/ 4667 w 10000"/>
                  <a:gd name="connsiteY88" fmla="*/ 611 h 10000"/>
                  <a:gd name="connsiteX89" fmla="*/ 4134 w 10000"/>
                  <a:gd name="connsiteY89" fmla="*/ 611 h 10000"/>
                  <a:gd name="connsiteX90" fmla="*/ 3602 w 10000"/>
                  <a:gd name="connsiteY90" fmla="*/ 611 h 10000"/>
                  <a:gd name="connsiteX91" fmla="*/ 3067 w 10000"/>
                  <a:gd name="connsiteY91" fmla="*/ 611 h 10000"/>
                  <a:gd name="connsiteX92" fmla="*/ 2580 w 10000"/>
                  <a:gd name="connsiteY92" fmla="*/ 611 h 10000"/>
                  <a:gd name="connsiteX93" fmla="*/ 2046 w 10000"/>
                  <a:gd name="connsiteY93" fmla="*/ 611 h 10000"/>
                  <a:gd name="connsiteX94" fmla="*/ 1556 w 10000"/>
                  <a:gd name="connsiteY94" fmla="*/ 611 h 10000"/>
                  <a:gd name="connsiteX95" fmla="*/ 1024 w 10000"/>
                  <a:gd name="connsiteY95" fmla="*/ 611 h 10000"/>
                  <a:gd name="connsiteX96" fmla="*/ 1024 w 10000"/>
                  <a:gd name="connsiteY96" fmla="*/ 1061 h 10000"/>
                  <a:gd name="connsiteX97" fmla="*/ 1024 w 10000"/>
                  <a:gd name="connsiteY97" fmla="*/ 1640 h 10000"/>
                  <a:gd name="connsiteX98" fmla="*/ 356 w 10000"/>
                  <a:gd name="connsiteY98" fmla="*/ 1640 h 10000"/>
                  <a:gd name="connsiteX99" fmla="*/ 356 w 10000"/>
                  <a:gd name="connsiteY99" fmla="*/ 1897 h 10000"/>
                  <a:gd name="connsiteX0" fmla="*/ 356 w 10000"/>
                  <a:gd name="connsiteY0" fmla="*/ 1897 h 10000"/>
                  <a:gd name="connsiteX1" fmla="*/ 5520 w 10000"/>
                  <a:gd name="connsiteY1" fmla="*/ 6915 h 10000"/>
                  <a:gd name="connsiteX2" fmla="*/ 5155 w 10000"/>
                  <a:gd name="connsiteY2" fmla="*/ 7114 h 10000"/>
                  <a:gd name="connsiteX3" fmla="*/ 4848 w 10000"/>
                  <a:gd name="connsiteY3" fmla="*/ 6907 h 10000"/>
                  <a:gd name="connsiteX4" fmla="*/ 4403 w 10000"/>
                  <a:gd name="connsiteY4" fmla="*/ 6781 h 10000"/>
                  <a:gd name="connsiteX5" fmla="*/ 4182 w 10000"/>
                  <a:gd name="connsiteY5" fmla="*/ 7064 h 10000"/>
                  <a:gd name="connsiteX6" fmla="*/ 3635 w 10000"/>
                  <a:gd name="connsiteY6" fmla="*/ 7281 h 10000"/>
                  <a:gd name="connsiteX7" fmla="*/ 3284 w 10000"/>
                  <a:gd name="connsiteY7" fmla="*/ 7279 h 10000"/>
                  <a:gd name="connsiteX8" fmla="*/ 2517 w 10000"/>
                  <a:gd name="connsiteY8" fmla="*/ 7095 h 10000"/>
                  <a:gd name="connsiteX9" fmla="*/ 2312 w 10000"/>
                  <a:gd name="connsiteY9" fmla="*/ 7195 h 10000"/>
                  <a:gd name="connsiteX10" fmla="*/ 1800 w 10000"/>
                  <a:gd name="connsiteY10" fmla="*/ 6973 h 10000"/>
                  <a:gd name="connsiteX11" fmla="*/ 1574 w 10000"/>
                  <a:gd name="connsiteY11" fmla="*/ 6638 h 10000"/>
                  <a:gd name="connsiteX12" fmla="*/ 1198 w 10000"/>
                  <a:gd name="connsiteY12" fmla="*/ 6729 h 10000"/>
                  <a:gd name="connsiteX13" fmla="*/ 1096 w 10000"/>
                  <a:gd name="connsiteY13" fmla="*/ 6927 h 10000"/>
                  <a:gd name="connsiteX14" fmla="*/ 698 w 10000"/>
                  <a:gd name="connsiteY14" fmla="*/ 7011 h 10000"/>
                  <a:gd name="connsiteX15" fmla="*/ 436 w 10000"/>
                  <a:gd name="connsiteY15" fmla="*/ 7004 h 10000"/>
                  <a:gd name="connsiteX16" fmla="*/ 292 w 10000"/>
                  <a:gd name="connsiteY16" fmla="*/ 7161 h 10000"/>
                  <a:gd name="connsiteX17" fmla="*/ 47 w 10000"/>
                  <a:gd name="connsiteY17" fmla="*/ 6913 h 10000"/>
                  <a:gd name="connsiteX18" fmla="*/ 0 w 10000"/>
                  <a:gd name="connsiteY18" fmla="*/ 7363 h 10000"/>
                  <a:gd name="connsiteX19" fmla="*/ 89 w 10000"/>
                  <a:gd name="connsiteY19" fmla="*/ 7428 h 10000"/>
                  <a:gd name="connsiteX20" fmla="*/ 446 w 10000"/>
                  <a:gd name="connsiteY20" fmla="*/ 7460 h 10000"/>
                  <a:gd name="connsiteX21" fmla="*/ 491 w 10000"/>
                  <a:gd name="connsiteY21" fmla="*/ 7588 h 10000"/>
                  <a:gd name="connsiteX22" fmla="*/ 890 w 10000"/>
                  <a:gd name="connsiteY22" fmla="*/ 7621 h 10000"/>
                  <a:gd name="connsiteX23" fmla="*/ 1112 w 10000"/>
                  <a:gd name="connsiteY23" fmla="*/ 7749 h 10000"/>
                  <a:gd name="connsiteX24" fmla="*/ 1156 w 10000"/>
                  <a:gd name="connsiteY24" fmla="*/ 7974 h 10000"/>
                  <a:gd name="connsiteX25" fmla="*/ 1869 w 10000"/>
                  <a:gd name="connsiteY25" fmla="*/ 8360 h 10000"/>
                  <a:gd name="connsiteX26" fmla="*/ 2046 w 10000"/>
                  <a:gd name="connsiteY26" fmla="*/ 8746 h 10000"/>
                  <a:gd name="connsiteX27" fmla="*/ 2534 w 10000"/>
                  <a:gd name="connsiteY27" fmla="*/ 8939 h 10000"/>
                  <a:gd name="connsiteX28" fmla="*/ 2712 w 10000"/>
                  <a:gd name="connsiteY28" fmla="*/ 9196 h 10000"/>
                  <a:gd name="connsiteX29" fmla="*/ 3067 w 10000"/>
                  <a:gd name="connsiteY29" fmla="*/ 9518 h 10000"/>
                  <a:gd name="connsiteX30" fmla="*/ 3335 w 10000"/>
                  <a:gd name="connsiteY30" fmla="*/ 9614 h 10000"/>
                  <a:gd name="connsiteX31" fmla="*/ 3513 w 10000"/>
                  <a:gd name="connsiteY31" fmla="*/ 9518 h 10000"/>
                  <a:gd name="connsiteX32" fmla="*/ 3957 w 10000"/>
                  <a:gd name="connsiteY32" fmla="*/ 9550 h 10000"/>
                  <a:gd name="connsiteX33" fmla="*/ 4134 w 10000"/>
                  <a:gd name="connsiteY33" fmla="*/ 9486 h 10000"/>
                  <a:gd name="connsiteX34" fmla="*/ 4934 w 10000"/>
                  <a:gd name="connsiteY34" fmla="*/ 9968 h 10000"/>
                  <a:gd name="connsiteX35" fmla="*/ 4979 w 10000"/>
                  <a:gd name="connsiteY35" fmla="*/ 9968 h 10000"/>
                  <a:gd name="connsiteX36" fmla="*/ 5067 w 10000"/>
                  <a:gd name="connsiteY36" fmla="*/ 9904 h 10000"/>
                  <a:gd name="connsiteX37" fmla="*/ 5643 w 10000"/>
                  <a:gd name="connsiteY37" fmla="*/ 9904 h 10000"/>
                  <a:gd name="connsiteX38" fmla="*/ 5734 w 10000"/>
                  <a:gd name="connsiteY38" fmla="*/ 10000 h 10000"/>
                  <a:gd name="connsiteX39" fmla="*/ 6223 w 10000"/>
                  <a:gd name="connsiteY39" fmla="*/ 9871 h 10000"/>
                  <a:gd name="connsiteX40" fmla="*/ 6666 w 10000"/>
                  <a:gd name="connsiteY40" fmla="*/ 9871 h 10000"/>
                  <a:gd name="connsiteX41" fmla="*/ 6978 w 10000"/>
                  <a:gd name="connsiteY41" fmla="*/ 9743 h 10000"/>
                  <a:gd name="connsiteX42" fmla="*/ 7334 w 10000"/>
                  <a:gd name="connsiteY42" fmla="*/ 9486 h 10000"/>
                  <a:gd name="connsiteX43" fmla="*/ 8267 w 10000"/>
                  <a:gd name="connsiteY43" fmla="*/ 9486 h 10000"/>
                  <a:gd name="connsiteX44" fmla="*/ 8267 w 10000"/>
                  <a:gd name="connsiteY44" fmla="*/ 9132 h 10000"/>
                  <a:gd name="connsiteX45" fmla="*/ 7779 w 10000"/>
                  <a:gd name="connsiteY45" fmla="*/ 8971 h 10000"/>
                  <a:gd name="connsiteX46" fmla="*/ 7512 w 10000"/>
                  <a:gd name="connsiteY46" fmla="*/ 8457 h 10000"/>
                  <a:gd name="connsiteX47" fmla="*/ 7157 w 10000"/>
                  <a:gd name="connsiteY47" fmla="*/ 8264 h 10000"/>
                  <a:gd name="connsiteX48" fmla="*/ 6933 w 10000"/>
                  <a:gd name="connsiteY48" fmla="*/ 8006 h 10000"/>
                  <a:gd name="connsiteX49" fmla="*/ 6356 w 10000"/>
                  <a:gd name="connsiteY49" fmla="*/ 7814 h 10000"/>
                  <a:gd name="connsiteX50" fmla="*/ 6489 w 10000"/>
                  <a:gd name="connsiteY50" fmla="*/ 7749 h 10000"/>
                  <a:gd name="connsiteX51" fmla="*/ 6489 w 10000"/>
                  <a:gd name="connsiteY51" fmla="*/ 7588 h 10000"/>
                  <a:gd name="connsiteX52" fmla="*/ 6890 w 10000"/>
                  <a:gd name="connsiteY52" fmla="*/ 7588 h 10000"/>
                  <a:gd name="connsiteX53" fmla="*/ 7110 w 10000"/>
                  <a:gd name="connsiteY53" fmla="*/ 7460 h 10000"/>
                  <a:gd name="connsiteX54" fmla="*/ 7157 w 10000"/>
                  <a:gd name="connsiteY54" fmla="*/ 6527 h 10000"/>
                  <a:gd name="connsiteX55" fmla="*/ 7200 w 10000"/>
                  <a:gd name="connsiteY55" fmla="*/ 6559 h 10000"/>
                  <a:gd name="connsiteX56" fmla="*/ 7042 w 10000"/>
                  <a:gd name="connsiteY56" fmla="*/ 6618 h 10000"/>
                  <a:gd name="connsiteX57" fmla="*/ 6980 w 10000"/>
                  <a:gd name="connsiteY57" fmla="*/ 6745 h 10000"/>
                  <a:gd name="connsiteX58" fmla="*/ 6583 w 10000"/>
                  <a:gd name="connsiteY58" fmla="*/ 6497 h 10000"/>
                  <a:gd name="connsiteX59" fmla="*/ 6511 w 10000"/>
                  <a:gd name="connsiteY59" fmla="*/ 5828 h 10000"/>
                  <a:gd name="connsiteX60" fmla="*/ 6086 w 10000"/>
                  <a:gd name="connsiteY60" fmla="*/ 6118 h 10000"/>
                  <a:gd name="connsiteX61" fmla="*/ 6093 w 10000"/>
                  <a:gd name="connsiteY61" fmla="*/ 6462 h 10000"/>
                  <a:gd name="connsiteX62" fmla="*/ 9912 w 10000"/>
                  <a:gd name="connsiteY62" fmla="*/ 2894 h 10000"/>
                  <a:gd name="connsiteX63" fmla="*/ 10000 w 10000"/>
                  <a:gd name="connsiteY63" fmla="*/ 2637 h 10000"/>
                  <a:gd name="connsiteX64" fmla="*/ 9957 w 10000"/>
                  <a:gd name="connsiteY64" fmla="*/ 2572 h 10000"/>
                  <a:gd name="connsiteX65" fmla="*/ 9777 w 10000"/>
                  <a:gd name="connsiteY65" fmla="*/ 2572 h 10000"/>
                  <a:gd name="connsiteX66" fmla="*/ 9644 w 10000"/>
                  <a:gd name="connsiteY66" fmla="*/ 2412 h 10000"/>
                  <a:gd name="connsiteX67" fmla="*/ 9378 w 10000"/>
                  <a:gd name="connsiteY67" fmla="*/ 2347 h 10000"/>
                  <a:gd name="connsiteX68" fmla="*/ 9244 w 10000"/>
                  <a:gd name="connsiteY68" fmla="*/ 2219 h 10000"/>
                  <a:gd name="connsiteX69" fmla="*/ 9157 w 10000"/>
                  <a:gd name="connsiteY69" fmla="*/ 1736 h 10000"/>
                  <a:gd name="connsiteX70" fmla="*/ 9157 w 10000"/>
                  <a:gd name="connsiteY70" fmla="*/ 1061 h 10000"/>
                  <a:gd name="connsiteX71" fmla="*/ 8933 w 10000"/>
                  <a:gd name="connsiteY71" fmla="*/ 836 h 10000"/>
                  <a:gd name="connsiteX72" fmla="*/ 8889 w 10000"/>
                  <a:gd name="connsiteY72" fmla="*/ 611 h 10000"/>
                  <a:gd name="connsiteX73" fmla="*/ 8534 w 10000"/>
                  <a:gd name="connsiteY73" fmla="*/ 289 h 10000"/>
                  <a:gd name="connsiteX74" fmla="*/ 8222 w 10000"/>
                  <a:gd name="connsiteY74" fmla="*/ 161 h 10000"/>
                  <a:gd name="connsiteX75" fmla="*/ 8045 w 10000"/>
                  <a:gd name="connsiteY75" fmla="*/ 0 h 10000"/>
                  <a:gd name="connsiteX76" fmla="*/ 7779 w 10000"/>
                  <a:gd name="connsiteY76" fmla="*/ 161 h 10000"/>
                  <a:gd name="connsiteX77" fmla="*/ 7600 w 10000"/>
                  <a:gd name="connsiteY77" fmla="*/ 129 h 10000"/>
                  <a:gd name="connsiteX78" fmla="*/ 7466 w 10000"/>
                  <a:gd name="connsiteY78" fmla="*/ 418 h 10000"/>
                  <a:gd name="connsiteX79" fmla="*/ 7110 w 10000"/>
                  <a:gd name="connsiteY79" fmla="*/ 482 h 10000"/>
                  <a:gd name="connsiteX80" fmla="*/ 7023 w 10000"/>
                  <a:gd name="connsiteY80" fmla="*/ 707 h 10000"/>
                  <a:gd name="connsiteX81" fmla="*/ 6711 w 10000"/>
                  <a:gd name="connsiteY81" fmla="*/ 707 h 10000"/>
                  <a:gd name="connsiteX82" fmla="*/ 6445 w 10000"/>
                  <a:gd name="connsiteY82" fmla="*/ 611 h 10000"/>
                  <a:gd name="connsiteX83" fmla="*/ 5867 w 10000"/>
                  <a:gd name="connsiteY83" fmla="*/ 611 h 10000"/>
                  <a:gd name="connsiteX84" fmla="*/ 5289 w 10000"/>
                  <a:gd name="connsiteY84" fmla="*/ 611 h 10000"/>
                  <a:gd name="connsiteX85" fmla="*/ 5333 w 10000"/>
                  <a:gd name="connsiteY85" fmla="*/ 482 h 10000"/>
                  <a:gd name="connsiteX86" fmla="*/ 5245 w 10000"/>
                  <a:gd name="connsiteY86" fmla="*/ 482 h 10000"/>
                  <a:gd name="connsiteX87" fmla="*/ 5201 w 10000"/>
                  <a:gd name="connsiteY87" fmla="*/ 611 h 10000"/>
                  <a:gd name="connsiteX88" fmla="*/ 4667 w 10000"/>
                  <a:gd name="connsiteY88" fmla="*/ 611 h 10000"/>
                  <a:gd name="connsiteX89" fmla="*/ 4134 w 10000"/>
                  <a:gd name="connsiteY89" fmla="*/ 611 h 10000"/>
                  <a:gd name="connsiteX90" fmla="*/ 3602 w 10000"/>
                  <a:gd name="connsiteY90" fmla="*/ 611 h 10000"/>
                  <a:gd name="connsiteX91" fmla="*/ 3067 w 10000"/>
                  <a:gd name="connsiteY91" fmla="*/ 611 h 10000"/>
                  <a:gd name="connsiteX92" fmla="*/ 2580 w 10000"/>
                  <a:gd name="connsiteY92" fmla="*/ 611 h 10000"/>
                  <a:gd name="connsiteX93" fmla="*/ 2046 w 10000"/>
                  <a:gd name="connsiteY93" fmla="*/ 611 h 10000"/>
                  <a:gd name="connsiteX94" fmla="*/ 1556 w 10000"/>
                  <a:gd name="connsiteY94" fmla="*/ 611 h 10000"/>
                  <a:gd name="connsiteX95" fmla="*/ 1024 w 10000"/>
                  <a:gd name="connsiteY95" fmla="*/ 611 h 10000"/>
                  <a:gd name="connsiteX96" fmla="*/ 1024 w 10000"/>
                  <a:gd name="connsiteY96" fmla="*/ 1061 h 10000"/>
                  <a:gd name="connsiteX97" fmla="*/ 1024 w 10000"/>
                  <a:gd name="connsiteY97" fmla="*/ 1640 h 10000"/>
                  <a:gd name="connsiteX98" fmla="*/ 356 w 10000"/>
                  <a:gd name="connsiteY98" fmla="*/ 1640 h 10000"/>
                  <a:gd name="connsiteX99" fmla="*/ 356 w 10000"/>
                  <a:gd name="connsiteY99" fmla="*/ 1897 h 10000"/>
                  <a:gd name="connsiteX0" fmla="*/ 356 w 10000"/>
                  <a:gd name="connsiteY0" fmla="*/ 1897 h 10000"/>
                  <a:gd name="connsiteX1" fmla="*/ 5520 w 10000"/>
                  <a:gd name="connsiteY1" fmla="*/ 6915 h 10000"/>
                  <a:gd name="connsiteX2" fmla="*/ 5155 w 10000"/>
                  <a:gd name="connsiteY2" fmla="*/ 7114 h 10000"/>
                  <a:gd name="connsiteX3" fmla="*/ 4848 w 10000"/>
                  <a:gd name="connsiteY3" fmla="*/ 6907 h 10000"/>
                  <a:gd name="connsiteX4" fmla="*/ 4403 w 10000"/>
                  <a:gd name="connsiteY4" fmla="*/ 6781 h 10000"/>
                  <a:gd name="connsiteX5" fmla="*/ 4182 w 10000"/>
                  <a:gd name="connsiteY5" fmla="*/ 7064 h 10000"/>
                  <a:gd name="connsiteX6" fmla="*/ 3635 w 10000"/>
                  <a:gd name="connsiteY6" fmla="*/ 7281 h 10000"/>
                  <a:gd name="connsiteX7" fmla="*/ 3284 w 10000"/>
                  <a:gd name="connsiteY7" fmla="*/ 7279 h 10000"/>
                  <a:gd name="connsiteX8" fmla="*/ 2517 w 10000"/>
                  <a:gd name="connsiteY8" fmla="*/ 7095 h 10000"/>
                  <a:gd name="connsiteX9" fmla="*/ 2312 w 10000"/>
                  <a:gd name="connsiteY9" fmla="*/ 7195 h 10000"/>
                  <a:gd name="connsiteX10" fmla="*/ 1800 w 10000"/>
                  <a:gd name="connsiteY10" fmla="*/ 6973 h 10000"/>
                  <a:gd name="connsiteX11" fmla="*/ 1574 w 10000"/>
                  <a:gd name="connsiteY11" fmla="*/ 6638 h 10000"/>
                  <a:gd name="connsiteX12" fmla="*/ 1198 w 10000"/>
                  <a:gd name="connsiteY12" fmla="*/ 6729 h 10000"/>
                  <a:gd name="connsiteX13" fmla="*/ 1096 w 10000"/>
                  <a:gd name="connsiteY13" fmla="*/ 6927 h 10000"/>
                  <a:gd name="connsiteX14" fmla="*/ 698 w 10000"/>
                  <a:gd name="connsiteY14" fmla="*/ 7011 h 10000"/>
                  <a:gd name="connsiteX15" fmla="*/ 436 w 10000"/>
                  <a:gd name="connsiteY15" fmla="*/ 7004 h 10000"/>
                  <a:gd name="connsiteX16" fmla="*/ 292 w 10000"/>
                  <a:gd name="connsiteY16" fmla="*/ 7161 h 10000"/>
                  <a:gd name="connsiteX17" fmla="*/ 47 w 10000"/>
                  <a:gd name="connsiteY17" fmla="*/ 6913 h 10000"/>
                  <a:gd name="connsiteX18" fmla="*/ 0 w 10000"/>
                  <a:gd name="connsiteY18" fmla="*/ 7363 h 10000"/>
                  <a:gd name="connsiteX19" fmla="*/ 89 w 10000"/>
                  <a:gd name="connsiteY19" fmla="*/ 7428 h 10000"/>
                  <a:gd name="connsiteX20" fmla="*/ 446 w 10000"/>
                  <a:gd name="connsiteY20" fmla="*/ 7460 h 10000"/>
                  <a:gd name="connsiteX21" fmla="*/ 491 w 10000"/>
                  <a:gd name="connsiteY21" fmla="*/ 7588 h 10000"/>
                  <a:gd name="connsiteX22" fmla="*/ 890 w 10000"/>
                  <a:gd name="connsiteY22" fmla="*/ 7621 h 10000"/>
                  <a:gd name="connsiteX23" fmla="*/ 1112 w 10000"/>
                  <a:gd name="connsiteY23" fmla="*/ 7749 h 10000"/>
                  <a:gd name="connsiteX24" fmla="*/ 1156 w 10000"/>
                  <a:gd name="connsiteY24" fmla="*/ 7974 h 10000"/>
                  <a:gd name="connsiteX25" fmla="*/ 1869 w 10000"/>
                  <a:gd name="connsiteY25" fmla="*/ 8360 h 10000"/>
                  <a:gd name="connsiteX26" fmla="*/ 2046 w 10000"/>
                  <a:gd name="connsiteY26" fmla="*/ 8746 h 10000"/>
                  <a:gd name="connsiteX27" fmla="*/ 2534 w 10000"/>
                  <a:gd name="connsiteY27" fmla="*/ 8939 h 10000"/>
                  <a:gd name="connsiteX28" fmla="*/ 2712 w 10000"/>
                  <a:gd name="connsiteY28" fmla="*/ 9196 h 10000"/>
                  <a:gd name="connsiteX29" fmla="*/ 3067 w 10000"/>
                  <a:gd name="connsiteY29" fmla="*/ 9518 h 10000"/>
                  <a:gd name="connsiteX30" fmla="*/ 3335 w 10000"/>
                  <a:gd name="connsiteY30" fmla="*/ 9614 h 10000"/>
                  <a:gd name="connsiteX31" fmla="*/ 3513 w 10000"/>
                  <a:gd name="connsiteY31" fmla="*/ 9518 h 10000"/>
                  <a:gd name="connsiteX32" fmla="*/ 3957 w 10000"/>
                  <a:gd name="connsiteY32" fmla="*/ 9550 h 10000"/>
                  <a:gd name="connsiteX33" fmla="*/ 4134 w 10000"/>
                  <a:gd name="connsiteY33" fmla="*/ 9486 h 10000"/>
                  <a:gd name="connsiteX34" fmla="*/ 4934 w 10000"/>
                  <a:gd name="connsiteY34" fmla="*/ 9968 h 10000"/>
                  <a:gd name="connsiteX35" fmla="*/ 4979 w 10000"/>
                  <a:gd name="connsiteY35" fmla="*/ 9968 h 10000"/>
                  <a:gd name="connsiteX36" fmla="*/ 5067 w 10000"/>
                  <a:gd name="connsiteY36" fmla="*/ 9904 h 10000"/>
                  <a:gd name="connsiteX37" fmla="*/ 5643 w 10000"/>
                  <a:gd name="connsiteY37" fmla="*/ 9904 h 10000"/>
                  <a:gd name="connsiteX38" fmla="*/ 5734 w 10000"/>
                  <a:gd name="connsiteY38" fmla="*/ 10000 h 10000"/>
                  <a:gd name="connsiteX39" fmla="*/ 6223 w 10000"/>
                  <a:gd name="connsiteY39" fmla="*/ 9871 h 10000"/>
                  <a:gd name="connsiteX40" fmla="*/ 6666 w 10000"/>
                  <a:gd name="connsiteY40" fmla="*/ 9871 h 10000"/>
                  <a:gd name="connsiteX41" fmla="*/ 6978 w 10000"/>
                  <a:gd name="connsiteY41" fmla="*/ 9743 h 10000"/>
                  <a:gd name="connsiteX42" fmla="*/ 7334 w 10000"/>
                  <a:gd name="connsiteY42" fmla="*/ 9486 h 10000"/>
                  <a:gd name="connsiteX43" fmla="*/ 8267 w 10000"/>
                  <a:gd name="connsiteY43" fmla="*/ 9486 h 10000"/>
                  <a:gd name="connsiteX44" fmla="*/ 8267 w 10000"/>
                  <a:gd name="connsiteY44" fmla="*/ 9132 h 10000"/>
                  <a:gd name="connsiteX45" fmla="*/ 7779 w 10000"/>
                  <a:gd name="connsiteY45" fmla="*/ 8971 h 10000"/>
                  <a:gd name="connsiteX46" fmla="*/ 7512 w 10000"/>
                  <a:gd name="connsiteY46" fmla="*/ 8457 h 10000"/>
                  <a:gd name="connsiteX47" fmla="*/ 7157 w 10000"/>
                  <a:gd name="connsiteY47" fmla="*/ 8264 h 10000"/>
                  <a:gd name="connsiteX48" fmla="*/ 6933 w 10000"/>
                  <a:gd name="connsiteY48" fmla="*/ 8006 h 10000"/>
                  <a:gd name="connsiteX49" fmla="*/ 6356 w 10000"/>
                  <a:gd name="connsiteY49" fmla="*/ 7814 h 10000"/>
                  <a:gd name="connsiteX50" fmla="*/ 6489 w 10000"/>
                  <a:gd name="connsiteY50" fmla="*/ 7749 h 10000"/>
                  <a:gd name="connsiteX51" fmla="*/ 6489 w 10000"/>
                  <a:gd name="connsiteY51" fmla="*/ 7588 h 10000"/>
                  <a:gd name="connsiteX52" fmla="*/ 6890 w 10000"/>
                  <a:gd name="connsiteY52" fmla="*/ 7588 h 10000"/>
                  <a:gd name="connsiteX53" fmla="*/ 7110 w 10000"/>
                  <a:gd name="connsiteY53" fmla="*/ 7460 h 10000"/>
                  <a:gd name="connsiteX54" fmla="*/ 7157 w 10000"/>
                  <a:gd name="connsiteY54" fmla="*/ 6527 h 10000"/>
                  <a:gd name="connsiteX55" fmla="*/ 7200 w 10000"/>
                  <a:gd name="connsiteY55" fmla="*/ 6559 h 10000"/>
                  <a:gd name="connsiteX56" fmla="*/ 7042 w 10000"/>
                  <a:gd name="connsiteY56" fmla="*/ 6618 h 10000"/>
                  <a:gd name="connsiteX57" fmla="*/ 6980 w 10000"/>
                  <a:gd name="connsiteY57" fmla="*/ 6745 h 10000"/>
                  <a:gd name="connsiteX58" fmla="*/ 6583 w 10000"/>
                  <a:gd name="connsiteY58" fmla="*/ 6497 h 10000"/>
                  <a:gd name="connsiteX59" fmla="*/ 6511 w 10000"/>
                  <a:gd name="connsiteY59" fmla="*/ 5828 h 10000"/>
                  <a:gd name="connsiteX60" fmla="*/ 6086 w 10000"/>
                  <a:gd name="connsiteY60" fmla="*/ 6118 h 10000"/>
                  <a:gd name="connsiteX61" fmla="*/ 6093 w 10000"/>
                  <a:gd name="connsiteY61" fmla="*/ 6462 h 10000"/>
                  <a:gd name="connsiteX62" fmla="*/ 5751 w 10000"/>
                  <a:gd name="connsiteY62" fmla="*/ 6670 h 10000"/>
                  <a:gd name="connsiteX63" fmla="*/ 10000 w 10000"/>
                  <a:gd name="connsiteY63" fmla="*/ 2637 h 10000"/>
                  <a:gd name="connsiteX64" fmla="*/ 9957 w 10000"/>
                  <a:gd name="connsiteY64" fmla="*/ 2572 h 10000"/>
                  <a:gd name="connsiteX65" fmla="*/ 9777 w 10000"/>
                  <a:gd name="connsiteY65" fmla="*/ 2572 h 10000"/>
                  <a:gd name="connsiteX66" fmla="*/ 9644 w 10000"/>
                  <a:gd name="connsiteY66" fmla="*/ 2412 h 10000"/>
                  <a:gd name="connsiteX67" fmla="*/ 9378 w 10000"/>
                  <a:gd name="connsiteY67" fmla="*/ 2347 h 10000"/>
                  <a:gd name="connsiteX68" fmla="*/ 9244 w 10000"/>
                  <a:gd name="connsiteY68" fmla="*/ 2219 h 10000"/>
                  <a:gd name="connsiteX69" fmla="*/ 9157 w 10000"/>
                  <a:gd name="connsiteY69" fmla="*/ 1736 h 10000"/>
                  <a:gd name="connsiteX70" fmla="*/ 9157 w 10000"/>
                  <a:gd name="connsiteY70" fmla="*/ 1061 h 10000"/>
                  <a:gd name="connsiteX71" fmla="*/ 8933 w 10000"/>
                  <a:gd name="connsiteY71" fmla="*/ 836 h 10000"/>
                  <a:gd name="connsiteX72" fmla="*/ 8889 w 10000"/>
                  <a:gd name="connsiteY72" fmla="*/ 611 h 10000"/>
                  <a:gd name="connsiteX73" fmla="*/ 8534 w 10000"/>
                  <a:gd name="connsiteY73" fmla="*/ 289 h 10000"/>
                  <a:gd name="connsiteX74" fmla="*/ 8222 w 10000"/>
                  <a:gd name="connsiteY74" fmla="*/ 161 h 10000"/>
                  <a:gd name="connsiteX75" fmla="*/ 8045 w 10000"/>
                  <a:gd name="connsiteY75" fmla="*/ 0 h 10000"/>
                  <a:gd name="connsiteX76" fmla="*/ 7779 w 10000"/>
                  <a:gd name="connsiteY76" fmla="*/ 161 h 10000"/>
                  <a:gd name="connsiteX77" fmla="*/ 7600 w 10000"/>
                  <a:gd name="connsiteY77" fmla="*/ 129 h 10000"/>
                  <a:gd name="connsiteX78" fmla="*/ 7466 w 10000"/>
                  <a:gd name="connsiteY78" fmla="*/ 418 h 10000"/>
                  <a:gd name="connsiteX79" fmla="*/ 7110 w 10000"/>
                  <a:gd name="connsiteY79" fmla="*/ 482 h 10000"/>
                  <a:gd name="connsiteX80" fmla="*/ 7023 w 10000"/>
                  <a:gd name="connsiteY80" fmla="*/ 707 h 10000"/>
                  <a:gd name="connsiteX81" fmla="*/ 6711 w 10000"/>
                  <a:gd name="connsiteY81" fmla="*/ 707 h 10000"/>
                  <a:gd name="connsiteX82" fmla="*/ 6445 w 10000"/>
                  <a:gd name="connsiteY82" fmla="*/ 611 h 10000"/>
                  <a:gd name="connsiteX83" fmla="*/ 5867 w 10000"/>
                  <a:gd name="connsiteY83" fmla="*/ 611 h 10000"/>
                  <a:gd name="connsiteX84" fmla="*/ 5289 w 10000"/>
                  <a:gd name="connsiteY84" fmla="*/ 611 h 10000"/>
                  <a:gd name="connsiteX85" fmla="*/ 5333 w 10000"/>
                  <a:gd name="connsiteY85" fmla="*/ 482 h 10000"/>
                  <a:gd name="connsiteX86" fmla="*/ 5245 w 10000"/>
                  <a:gd name="connsiteY86" fmla="*/ 482 h 10000"/>
                  <a:gd name="connsiteX87" fmla="*/ 5201 w 10000"/>
                  <a:gd name="connsiteY87" fmla="*/ 611 h 10000"/>
                  <a:gd name="connsiteX88" fmla="*/ 4667 w 10000"/>
                  <a:gd name="connsiteY88" fmla="*/ 611 h 10000"/>
                  <a:gd name="connsiteX89" fmla="*/ 4134 w 10000"/>
                  <a:gd name="connsiteY89" fmla="*/ 611 h 10000"/>
                  <a:gd name="connsiteX90" fmla="*/ 3602 w 10000"/>
                  <a:gd name="connsiteY90" fmla="*/ 611 h 10000"/>
                  <a:gd name="connsiteX91" fmla="*/ 3067 w 10000"/>
                  <a:gd name="connsiteY91" fmla="*/ 611 h 10000"/>
                  <a:gd name="connsiteX92" fmla="*/ 2580 w 10000"/>
                  <a:gd name="connsiteY92" fmla="*/ 611 h 10000"/>
                  <a:gd name="connsiteX93" fmla="*/ 2046 w 10000"/>
                  <a:gd name="connsiteY93" fmla="*/ 611 h 10000"/>
                  <a:gd name="connsiteX94" fmla="*/ 1556 w 10000"/>
                  <a:gd name="connsiteY94" fmla="*/ 611 h 10000"/>
                  <a:gd name="connsiteX95" fmla="*/ 1024 w 10000"/>
                  <a:gd name="connsiteY95" fmla="*/ 611 h 10000"/>
                  <a:gd name="connsiteX96" fmla="*/ 1024 w 10000"/>
                  <a:gd name="connsiteY96" fmla="*/ 1061 h 10000"/>
                  <a:gd name="connsiteX97" fmla="*/ 1024 w 10000"/>
                  <a:gd name="connsiteY97" fmla="*/ 1640 h 10000"/>
                  <a:gd name="connsiteX98" fmla="*/ 356 w 10000"/>
                  <a:gd name="connsiteY98" fmla="*/ 1640 h 10000"/>
                  <a:gd name="connsiteX99" fmla="*/ 356 w 10000"/>
                  <a:gd name="connsiteY99" fmla="*/ 1897 h 10000"/>
                  <a:gd name="connsiteX0" fmla="*/ 356 w 9957"/>
                  <a:gd name="connsiteY0" fmla="*/ 1897 h 10000"/>
                  <a:gd name="connsiteX1" fmla="*/ 5520 w 9957"/>
                  <a:gd name="connsiteY1" fmla="*/ 6915 h 10000"/>
                  <a:gd name="connsiteX2" fmla="*/ 5155 w 9957"/>
                  <a:gd name="connsiteY2" fmla="*/ 7114 h 10000"/>
                  <a:gd name="connsiteX3" fmla="*/ 4848 w 9957"/>
                  <a:gd name="connsiteY3" fmla="*/ 6907 h 10000"/>
                  <a:gd name="connsiteX4" fmla="*/ 4403 w 9957"/>
                  <a:gd name="connsiteY4" fmla="*/ 6781 h 10000"/>
                  <a:gd name="connsiteX5" fmla="*/ 4182 w 9957"/>
                  <a:gd name="connsiteY5" fmla="*/ 7064 h 10000"/>
                  <a:gd name="connsiteX6" fmla="*/ 3635 w 9957"/>
                  <a:gd name="connsiteY6" fmla="*/ 7281 h 10000"/>
                  <a:gd name="connsiteX7" fmla="*/ 3284 w 9957"/>
                  <a:gd name="connsiteY7" fmla="*/ 7279 h 10000"/>
                  <a:gd name="connsiteX8" fmla="*/ 2517 w 9957"/>
                  <a:gd name="connsiteY8" fmla="*/ 7095 h 10000"/>
                  <a:gd name="connsiteX9" fmla="*/ 2312 w 9957"/>
                  <a:gd name="connsiteY9" fmla="*/ 7195 h 10000"/>
                  <a:gd name="connsiteX10" fmla="*/ 1800 w 9957"/>
                  <a:gd name="connsiteY10" fmla="*/ 6973 h 10000"/>
                  <a:gd name="connsiteX11" fmla="*/ 1574 w 9957"/>
                  <a:gd name="connsiteY11" fmla="*/ 6638 h 10000"/>
                  <a:gd name="connsiteX12" fmla="*/ 1198 w 9957"/>
                  <a:gd name="connsiteY12" fmla="*/ 6729 h 10000"/>
                  <a:gd name="connsiteX13" fmla="*/ 1096 w 9957"/>
                  <a:gd name="connsiteY13" fmla="*/ 6927 h 10000"/>
                  <a:gd name="connsiteX14" fmla="*/ 698 w 9957"/>
                  <a:gd name="connsiteY14" fmla="*/ 7011 h 10000"/>
                  <a:gd name="connsiteX15" fmla="*/ 436 w 9957"/>
                  <a:gd name="connsiteY15" fmla="*/ 7004 h 10000"/>
                  <a:gd name="connsiteX16" fmla="*/ 292 w 9957"/>
                  <a:gd name="connsiteY16" fmla="*/ 7161 h 10000"/>
                  <a:gd name="connsiteX17" fmla="*/ 47 w 9957"/>
                  <a:gd name="connsiteY17" fmla="*/ 6913 h 10000"/>
                  <a:gd name="connsiteX18" fmla="*/ 0 w 9957"/>
                  <a:gd name="connsiteY18" fmla="*/ 7363 h 10000"/>
                  <a:gd name="connsiteX19" fmla="*/ 89 w 9957"/>
                  <a:gd name="connsiteY19" fmla="*/ 7428 h 10000"/>
                  <a:gd name="connsiteX20" fmla="*/ 446 w 9957"/>
                  <a:gd name="connsiteY20" fmla="*/ 7460 h 10000"/>
                  <a:gd name="connsiteX21" fmla="*/ 491 w 9957"/>
                  <a:gd name="connsiteY21" fmla="*/ 7588 h 10000"/>
                  <a:gd name="connsiteX22" fmla="*/ 890 w 9957"/>
                  <a:gd name="connsiteY22" fmla="*/ 7621 h 10000"/>
                  <a:gd name="connsiteX23" fmla="*/ 1112 w 9957"/>
                  <a:gd name="connsiteY23" fmla="*/ 7749 h 10000"/>
                  <a:gd name="connsiteX24" fmla="*/ 1156 w 9957"/>
                  <a:gd name="connsiteY24" fmla="*/ 7974 h 10000"/>
                  <a:gd name="connsiteX25" fmla="*/ 1869 w 9957"/>
                  <a:gd name="connsiteY25" fmla="*/ 8360 h 10000"/>
                  <a:gd name="connsiteX26" fmla="*/ 2046 w 9957"/>
                  <a:gd name="connsiteY26" fmla="*/ 8746 h 10000"/>
                  <a:gd name="connsiteX27" fmla="*/ 2534 w 9957"/>
                  <a:gd name="connsiteY27" fmla="*/ 8939 h 10000"/>
                  <a:gd name="connsiteX28" fmla="*/ 2712 w 9957"/>
                  <a:gd name="connsiteY28" fmla="*/ 9196 h 10000"/>
                  <a:gd name="connsiteX29" fmla="*/ 3067 w 9957"/>
                  <a:gd name="connsiteY29" fmla="*/ 9518 h 10000"/>
                  <a:gd name="connsiteX30" fmla="*/ 3335 w 9957"/>
                  <a:gd name="connsiteY30" fmla="*/ 9614 h 10000"/>
                  <a:gd name="connsiteX31" fmla="*/ 3513 w 9957"/>
                  <a:gd name="connsiteY31" fmla="*/ 9518 h 10000"/>
                  <a:gd name="connsiteX32" fmla="*/ 3957 w 9957"/>
                  <a:gd name="connsiteY32" fmla="*/ 9550 h 10000"/>
                  <a:gd name="connsiteX33" fmla="*/ 4134 w 9957"/>
                  <a:gd name="connsiteY33" fmla="*/ 9486 h 10000"/>
                  <a:gd name="connsiteX34" fmla="*/ 4934 w 9957"/>
                  <a:gd name="connsiteY34" fmla="*/ 9968 h 10000"/>
                  <a:gd name="connsiteX35" fmla="*/ 4979 w 9957"/>
                  <a:gd name="connsiteY35" fmla="*/ 9968 h 10000"/>
                  <a:gd name="connsiteX36" fmla="*/ 5067 w 9957"/>
                  <a:gd name="connsiteY36" fmla="*/ 9904 h 10000"/>
                  <a:gd name="connsiteX37" fmla="*/ 5643 w 9957"/>
                  <a:gd name="connsiteY37" fmla="*/ 9904 h 10000"/>
                  <a:gd name="connsiteX38" fmla="*/ 5734 w 9957"/>
                  <a:gd name="connsiteY38" fmla="*/ 10000 h 10000"/>
                  <a:gd name="connsiteX39" fmla="*/ 6223 w 9957"/>
                  <a:gd name="connsiteY39" fmla="*/ 9871 h 10000"/>
                  <a:gd name="connsiteX40" fmla="*/ 6666 w 9957"/>
                  <a:gd name="connsiteY40" fmla="*/ 9871 h 10000"/>
                  <a:gd name="connsiteX41" fmla="*/ 6978 w 9957"/>
                  <a:gd name="connsiteY41" fmla="*/ 9743 h 10000"/>
                  <a:gd name="connsiteX42" fmla="*/ 7334 w 9957"/>
                  <a:gd name="connsiteY42" fmla="*/ 9486 h 10000"/>
                  <a:gd name="connsiteX43" fmla="*/ 8267 w 9957"/>
                  <a:gd name="connsiteY43" fmla="*/ 9486 h 10000"/>
                  <a:gd name="connsiteX44" fmla="*/ 8267 w 9957"/>
                  <a:gd name="connsiteY44" fmla="*/ 9132 h 10000"/>
                  <a:gd name="connsiteX45" fmla="*/ 7779 w 9957"/>
                  <a:gd name="connsiteY45" fmla="*/ 8971 h 10000"/>
                  <a:gd name="connsiteX46" fmla="*/ 7512 w 9957"/>
                  <a:gd name="connsiteY46" fmla="*/ 8457 h 10000"/>
                  <a:gd name="connsiteX47" fmla="*/ 7157 w 9957"/>
                  <a:gd name="connsiteY47" fmla="*/ 8264 h 10000"/>
                  <a:gd name="connsiteX48" fmla="*/ 6933 w 9957"/>
                  <a:gd name="connsiteY48" fmla="*/ 8006 h 10000"/>
                  <a:gd name="connsiteX49" fmla="*/ 6356 w 9957"/>
                  <a:gd name="connsiteY49" fmla="*/ 7814 h 10000"/>
                  <a:gd name="connsiteX50" fmla="*/ 6489 w 9957"/>
                  <a:gd name="connsiteY50" fmla="*/ 7749 h 10000"/>
                  <a:gd name="connsiteX51" fmla="*/ 6489 w 9957"/>
                  <a:gd name="connsiteY51" fmla="*/ 7588 h 10000"/>
                  <a:gd name="connsiteX52" fmla="*/ 6890 w 9957"/>
                  <a:gd name="connsiteY52" fmla="*/ 7588 h 10000"/>
                  <a:gd name="connsiteX53" fmla="*/ 7110 w 9957"/>
                  <a:gd name="connsiteY53" fmla="*/ 7460 h 10000"/>
                  <a:gd name="connsiteX54" fmla="*/ 7157 w 9957"/>
                  <a:gd name="connsiteY54" fmla="*/ 6527 h 10000"/>
                  <a:gd name="connsiteX55" fmla="*/ 7200 w 9957"/>
                  <a:gd name="connsiteY55" fmla="*/ 6559 h 10000"/>
                  <a:gd name="connsiteX56" fmla="*/ 7042 w 9957"/>
                  <a:gd name="connsiteY56" fmla="*/ 6618 h 10000"/>
                  <a:gd name="connsiteX57" fmla="*/ 6980 w 9957"/>
                  <a:gd name="connsiteY57" fmla="*/ 6745 h 10000"/>
                  <a:gd name="connsiteX58" fmla="*/ 6583 w 9957"/>
                  <a:gd name="connsiteY58" fmla="*/ 6497 h 10000"/>
                  <a:gd name="connsiteX59" fmla="*/ 6511 w 9957"/>
                  <a:gd name="connsiteY59" fmla="*/ 5828 h 10000"/>
                  <a:gd name="connsiteX60" fmla="*/ 6086 w 9957"/>
                  <a:gd name="connsiteY60" fmla="*/ 6118 h 10000"/>
                  <a:gd name="connsiteX61" fmla="*/ 6093 w 9957"/>
                  <a:gd name="connsiteY61" fmla="*/ 6462 h 10000"/>
                  <a:gd name="connsiteX62" fmla="*/ 5751 w 9957"/>
                  <a:gd name="connsiteY62" fmla="*/ 6670 h 10000"/>
                  <a:gd name="connsiteX63" fmla="*/ 9957 w 9957"/>
                  <a:gd name="connsiteY63" fmla="*/ 2572 h 10000"/>
                  <a:gd name="connsiteX64" fmla="*/ 9777 w 9957"/>
                  <a:gd name="connsiteY64" fmla="*/ 2572 h 10000"/>
                  <a:gd name="connsiteX65" fmla="*/ 9644 w 9957"/>
                  <a:gd name="connsiteY65" fmla="*/ 2412 h 10000"/>
                  <a:gd name="connsiteX66" fmla="*/ 9378 w 9957"/>
                  <a:gd name="connsiteY66" fmla="*/ 2347 h 10000"/>
                  <a:gd name="connsiteX67" fmla="*/ 9244 w 9957"/>
                  <a:gd name="connsiteY67" fmla="*/ 2219 h 10000"/>
                  <a:gd name="connsiteX68" fmla="*/ 9157 w 9957"/>
                  <a:gd name="connsiteY68" fmla="*/ 1736 h 10000"/>
                  <a:gd name="connsiteX69" fmla="*/ 9157 w 9957"/>
                  <a:gd name="connsiteY69" fmla="*/ 1061 h 10000"/>
                  <a:gd name="connsiteX70" fmla="*/ 8933 w 9957"/>
                  <a:gd name="connsiteY70" fmla="*/ 836 h 10000"/>
                  <a:gd name="connsiteX71" fmla="*/ 8889 w 9957"/>
                  <a:gd name="connsiteY71" fmla="*/ 611 h 10000"/>
                  <a:gd name="connsiteX72" fmla="*/ 8534 w 9957"/>
                  <a:gd name="connsiteY72" fmla="*/ 289 h 10000"/>
                  <a:gd name="connsiteX73" fmla="*/ 8222 w 9957"/>
                  <a:gd name="connsiteY73" fmla="*/ 161 h 10000"/>
                  <a:gd name="connsiteX74" fmla="*/ 8045 w 9957"/>
                  <a:gd name="connsiteY74" fmla="*/ 0 h 10000"/>
                  <a:gd name="connsiteX75" fmla="*/ 7779 w 9957"/>
                  <a:gd name="connsiteY75" fmla="*/ 161 h 10000"/>
                  <a:gd name="connsiteX76" fmla="*/ 7600 w 9957"/>
                  <a:gd name="connsiteY76" fmla="*/ 129 h 10000"/>
                  <a:gd name="connsiteX77" fmla="*/ 7466 w 9957"/>
                  <a:gd name="connsiteY77" fmla="*/ 418 h 10000"/>
                  <a:gd name="connsiteX78" fmla="*/ 7110 w 9957"/>
                  <a:gd name="connsiteY78" fmla="*/ 482 h 10000"/>
                  <a:gd name="connsiteX79" fmla="*/ 7023 w 9957"/>
                  <a:gd name="connsiteY79" fmla="*/ 707 h 10000"/>
                  <a:gd name="connsiteX80" fmla="*/ 6711 w 9957"/>
                  <a:gd name="connsiteY80" fmla="*/ 707 h 10000"/>
                  <a:gd name="connsiteX81" fmla="*/ 6445 w 9957"/>
                  <a:gd name="connsiteY81" fmla="*/ 611 h 10000"/>
                  <a:gd name="connsiteX82" fmla="*/ 5867 w 9957"/>
                  <a:gd name="connsiteY82" fmla="*/ 611 h 10000"/>
                  <a:gd name="connsiteX83" fmla="*/ 5289 w 9957"/>
                  <a:gd name="connsiteY83" fmla="*/ 611 h 10000"/>
                  <a:gd name="connsiteX84" fmla="*/ 5333 w 9957"/>
                  <a:gd name="connsiteY84" fmla="*/ 482 h 10000"/>
                  <a:gd name="connsiteX85" fmla="*/ 5245 w 9957"/>
                  <a:gd name="connsiteY85" fmla="*/ 482 h 10000"/>
                  <a:gd name="connsiteX86" fmla="*/ 5201 w 9957"/>
                  <a:gd name="connsiteY86" fmla="*/ 611 h 10000"/>
                  <a:gd name="connsiteX87" fmla="*/ 4667 w 9957"/>
                  <a:gd name="connsiteY87" fmla="*/ 611 h 10000"/>
                  <a:gd name="connsiteX88" fmla="*/ 4134 w 9957"/>
                  <a:gd name="connsiteY88" fmla="*/ 611 h 10000"/>
                  <a:gd name="connsiteX89" fmla="*/ 3602 w 9957"/>
                  <a:gd name="connsiteY89" fmla="*/ 611 h 10000"/>
                  <a:gd name="connsiteX90" fmla="*/ 3067 w 9957"/>
                  <a:gd name="connsiteY90" fmla="*/ 611 h 10000"/>
                  <a:gd name="connsiteX91" fmla="*/ 2580 w 9957"/>
                  <a:gd name="connsiteY91" fmla="*/ 611 h 10000"/>
                  <a:gd name="connsiteX92" fmla="*/ 2046 w 9957"/>
                  <a:gd name="connsiteY92" fmla="*/ 611 h 10000"/>
                  <a:gd name="connsiteX93" fmla="*/ 1556 w 9957"/>
                  <a:gd name="connsiteY93" fmla="*/ 611 h 10000"/>
                  <a:gd name="connsiteX94" fmla="*/ 1024 w 9957"/>
                  <a:gd name="connsiteY94" fmla="*/ 611 h 10000"/>
                  <a:gd name="connsiteX95" fmla="*/ 1024 w 9957"/>
                  <a:gd name="connsiteY95" fmla="*/ 1061 h 10000"/>
                  <a:gd name="connsiteX96" fmla="*/ 1024 w 9957"/>
                  <a:gd name="connsiteY96" fmla="*/ 1640 h 10000"/>
                  <a:gd name="connsiteX97" fmla="*/ 356 w 9957"/>
                  <a:gd name="connsiteY97" fmla="*/ 1640 h 10000"/>
                  <a:gd name="connsiteX98" fmla="*/ 356 w 9957"/>
                  <a:gd name="connsiteY98" fmla="*/ 1897 h 10000"/>
                  <a:gd name="connsiteX0" fmla="*/ 358 w 9819"/>
                  <a:gd name="connsiteY0" fmla="*/ 1897 h 10000"/>
                  <a:gd name="connsiteX1" fmla="*/ 5544 w 9819"/>
                  <a:gd name="connsiteY1" fmla="*/ 6915 h 10000"/>
                  <a:gd name="connsiteX2" fmla="*/ 5177 w 9819"/>
                  <a:gd name="connsiteY2" fmla="*/ 7114 h 10000"/>
                  <a:gd name="connsiteX3" fmla="*/ 4869 w 9819"/>
                  <a:gd name="connsiteY3" fmla="*/ 6907 h 10000"/>
                  <a:gd name="connsiteX4" fmla="*/ 4422 w 9819"/>
                  <a:gd name="connsiteY4" fmla="*/ 6781 h 10000"/>
                  <a:gd name="connsiteX5" fmla="*/ 4200 w 9819"/>
                  <a:gd name="connsiteY5" fmla="*/ 7064 h 10000"/>
                  <a:gd name="connsiteX6" fmla="*/ 3651 w 9819"/>
                  <a:gd name="connsiteY6" fmla="*/ 7281 h 10000"/>
                  <a:gd name="connsiteX7" fmla="*/ 3298 w 9819"/>
                  <a:gd name="connsiteY7" fmla="*/ 7279 h 10000"/>
                  <a:gd name="connsiteX8" fmla="*/ 2528 w 9819"/>
                  <a:gd name="connsiteY8" fmla="*/ 7095 h 10000"/>
                  <a:gd name="connsiteX9" fmla="*/ 2322 w 9819"/>
                  <a:gd name="connsiteY9" fmla="*/ 7195 h 10000"/>
                  <a:gd name="connsiteX10" fmla="*/ 1808 w 9819"/>
                  <a:gd name="connsiteY10" fmla="*/ 6973 h 10000"/>
                  <a:gd name="connsiteX11" fmla="*/ 1581 w 9819"/>
                  <a:gd name="connsiteY11" fmla="*/ 6638 h 10000"/>
                  <a:gd name="connsiteX12" fmla="*/ 1203 w 9819"/>
                  <a:gd name="connsiteY12" fmla="*/ 6729 h 10000"/>
                  <a:gd name="connsiteX13" fmla="*/ 1101 w 9819"/>
                  <a:gd name="connsiteY13" fmla="*/ 6927 h 10000"/>
                  <a:gd name="connsiteX14" fmla="*/ 701 w 9819"/>
                  <a:gd name="connsiteY14" fmla="*/ 7011 h 10000"/>
                  <a:gd name="connsiteX15" fmla="*/ 438 w 9819"/>
                  <a:gd name="connsiteY15" fmla="*/ 7004 h 10000"/>
                  <a:gd name="connsiteX16" fmla="*/ 293 w 9819"/>
                  <a:gd name="connsiteY16" fmla="*/ 7161 h 10000"/>
                  <a:gd name="connsiteX17" fmla="*/ 47 w 9819"/>
                  <a:gd name="connsiteY17" fmla="*/ 6913 h 10000"/>
                  <a:gd name="connsiteX18" fmla="*/ 0 w 9819"/>
                  <a:gd name="connsiteY18" fmla="*/ 7363 h 10000"/>
                  <a:gd name="connsiteX19" fmla="*/ 89 w 9819"/>
                  <a:gd name="connsiteY19" fmla="*/ 7428 h 10000"/>
                  <a:gd name="connsiteX20" fmla="*/ 448 w 9819"/>
                  <a:gd name="connsiteY20" fmla="*/ 7460 h 10000"/>
                  <a:gd name="connsiteX21" fmla="*/ 493 w 9819"/>
                  <a:gd name="connsiteY21" fmla="*/ 7588 h 10000"/>
                  <a:gd name="connsiteX22" fmla="*/ 894 w 9819"/>
                  <a:gd name="connsiteY22" fmla="*/ 7621 h 10000"/>
                  <a:gd name="connsiteX23" fmla="*/ 1117 w 9819"/>
                  <a:gd name="connsiteY23" fmla="*/ 7749 h 10000"/>
                  <a:gd name="connsiteX24" fmla="*/ 1161 w 9819"/>
                  <a:gd name="connsiteY24" fmla="*/ 7974 h 10000"/>
                  <a:gd name="connsiteX25" fmla="*/ 1877 w 9819"/>
                  <a:gd name="connsiteY25" fmla="*/ 8360 h 10000"/>
                  <a:gd name="connsiteX26" fmla="*/ 2055 w 9819"/>
                  <a:gd name="connsiteY26" fmla="*/ 8746 h 10000"/>
                  <a:gd name="connsiteX27" fmla="*/ 2545 w 9819"/>
                  <a:gd name="connsiteY27" fmla="*/ 8939 h 10000"/>
                  <a:gd name="connsiteX28" fmla="*/ 2724 w 9819"/>
                  <a:gd name="connsiteY28" fmla="*/ 9196 h 10000"/>
                  <a:gd name="connsiteX29" fmla="*/ 3080 w 9819"/>
                  <a:gd name="connsiteY29" fmla="*/ 9518 h 10000"/>
                  <a:gd name="connsiteX30" fmla="*/ 3349 w 9819"/>
                  <a:gd name="connsiteY30" fmla="*/ 9614 h 10000"/>
                  <a:gd name="connsiteX31" fmla="*/ 3528 w 9819"/>
                  <a:gd name="connsiteY31" fmla="*/ 9518 h 10000"/>
                  <a:gd name="connsiteX32" fmla="*/ 3974 w 9819"/>
                  <a:gd name="connsiteY32" fmla="*/ 9550 h 10000"/>
                  <a:gd name="connsiteX33" fmla="*/ 4152 w 9819"/>
                  <a:gd name="connsiteY33" fmla="*/ 9486 h 10000"/>
                  <a:gd name="connsiteX34" fmla="*/ 4955 w 9819"/>
                  <a:gd name="connsiteY34" fmla="*/ 9968 h 10000"/>
                  <a:gd name="connsiteX35" fmla="*/ 5001 w 9819"/>
                  <a:gd name="connsiteY35" fmla="*/ 9968 h 10000"/>
                  <a:gd name="connsiteX36" fmla="*/ 5089 w 9819"/>
                  <a:gd name="connsiteY36" fmla="*/ 9904 h 10000"/>
                  <a:gd name="connsiteX37" fmla="*/ 5667 w 9819"/>
                  <a:gd name="connsiteY37" fmla="*/ 9904 h 10000"/>
                  <a:gd name="connsiteX38" fmla="*/ 5759 w 9819"/>
                  <a:gd name="connsiteY38" fmla="*/ 10000 h 10000"/>
                  <a:gd name="connsiteX39" fmla="*/ 6250 w 9819"/>
                  <a:gd name="connsiteY39" fmla="*/ 9871 h 10000"/>
                  <a:gd name="connsiteX40" fmla="*/ 6695 w 9819"/>
                  <a:gd name="connsiteY40" fmla="*/ 9871 h 10000"/>
                  <a:gd name="connsiteX41" fmla="*/ 7008 w 9819"/>
                  <a:gd name="connsiteY41" fmla="*/ 9743 h 10000"/>
                  <a:gd name="connsiteX42" fmla="*/ 7366 w 9819"/>
                  <a:gd name="connsiteY42" fmla="*/ 9486 h 10000"/>
                  <a:gd name="connsiteX43" fmla="*/ 8303 w 9819"/>
                  <a:gd name="connsiteY43" fmla="*/ 9486 h 10000"/>
                  <a:gd name="connsiteX44" fmla="*/ 8303 w 9819"/>
                  <a:gd name="connsiteY44" fmla="*/ 9132 h 10000"/>
                  <a:gd name="connsiteX45" fmla="*/ 7813 w 9819"/>
                  <a:gd name="connsiteY45" fmla="*/ 8971 h 10000"/>
                  <a:gd name="connsiteX46" fmla="*/ 7544 w 9819"/>
                  <a:gd name="connsiteY46" fmla="*/ 8457 h 10000"/>
                  <a:gd name="connsiteX47" fmla="*/ 7188 w 9819"/>
                  <a:gd name="connsiteY47" fmla="*/ 8264 h 10000"/>
                  <a:gd name="connsiteX48" fmla="*/ 6963 w 9819"/>
                  <a:gd name="connsiteY48" fmla="*/ 8006 h 10000"/>
                  <a:gd name="connsiteX49" fmla="*/ 6383 w 9819"/>
                  <a:gd name="connsiteY49" fmla="*/ 7814 h 10000"/>
                  <a:gd name="connsiteX50" fmla="*/ 6517 w 9819"/>
                  <a:gd name="connsiteY50" fmla="*/ 7749 h 10000"/>
                  <a:gd name="connsiteX51" fmla="*/ 6517 w 9819"/>
                  <a:gd name="connsiteY51" fmla="*/ 7588 h 10000"/>
                  <a:gd name="connsiteX52" fmla="*/ 6920 w 9819"/>
                  <a:gd name="connsiteY52" fmla="*/ 7588 h 10000"/>
                  <a:gd name="connsiteX53" fmla="*/ 7141 w 9819"/>
                  <a:gd name="connsiteY53" fmla="*/ 7460 h 10000"/>
                  <a:gd name="connsiteX54" fmla="*/ 7188 w 9819"/>
                  <a:gd name="connsiteY54" fmla="*/ 6527 h 10000"/>
                  <a:gd name="connsiteX55" fmla="*/ 7231 w 9819"/>
                  <a:gd name="connsiteY55" fmla="*/ 6559 h 10000"/>
                  <a:gd name="connsiteX56" fmla="*/ 7072 w 9819"/>
                  <a:gd name="connsiteY56" fmla="*/ 6618 h 10000"/>
                  <a:gd name="connsiteX57" fmla="*/ 7010 w 9819"/>
                  <a:gd name="connsiteY57" fmla="*/ 6745 h 10000"/>
                  <a:gd name="connsiteX58" fmla="*/ 6611 w 9819"/>
                  <a:gd name="connsiteY58" fmla="*/ 6497 h 10000"/>
                  <a:gd name="connsiteX59" fmla="*/ 6539 w 9819"/>
                  <a:gd name="connsiteY59" fmla="*/ 5828 h 10000"/>
                  <a:gd name="connsiteX60" fmla="*/ 6112 w 9819"/>
                  <a:gd name="connsiteY60" fmla="*/ 6118 h 10000"/>
                  <a:gd name="connsiteX61" fmla="*/ 6119 w 9819"/>
                  <a:gd name="connsiteY61" fmla="*/ 6462 h 10000"/>
                  <a:gd name="connsiteX62" fmla="*/ 5776 w 9819"/>
                  <a:gd name="connsiteY62" fmla="*/ 6670 h 10000"/>
                  <a:gd name="connsiteX63" fmla="*/ 9819 w 9819"/>
                  <a:gd name="connsiteY63" fmla="*/ 2572 h 10000"/>
                  <a:gd name="connsiteX64" fmla="*/ 9686 w 9819"/>
                  <a:gd name="connsiteY64" fmla="*/ 2412 h 10000"/>
                  <a:gd name="connsiteX65" fmla="*/ 9418 w 9819"/>
                  <a:gd name="connsiteY65" fmla="*/ 2347 h 10000"/>
                  <a:gd name="connsiteX66" fmla="*/ 9284 w 9819"/>
                  <a:gd name="connsiteY66" fmla="*/ 2219 h 10000"/>
                  <a:gd name="connsiteX67" fmla="*/ 9197 w 9819"/>
                  <a:gd name="connsiteY67" fmla="*/ 1736 h 10000"/>
                  <a:gd name="connsiteX68" fmla="*/ 9197 w 9819"/>
                  <a:gd name="connsiteY68" fmla="*/ 1061 h 10000"/>
                  <a:gd name="connsiteX69" fmla="*/ 8972 w 9819"/>
                  <a:gd name="connsiteY69" fmla="*/ 836 h 10000"/>
                  <a:gd name="connsiteX70" fmla="*/ 8927 w 9819"/>
                  <a:gd name="connsiteY70" fmla="*/ 611 h 10000"/>
                  <a:gd name="connsiteX71" fmla="*/ 8571 w 9819"/>
                  <a:gd name="connsiteY71" fmla="*/ 289 h 10000"/>
                  <a:gd name="connsiteX72" fmla="*/ 8258 w 9819"/>
                  <a:gd name="connsiteY72" fmla="*/ 161 h 10000"/>
                  <a:gd name="connsiteX73" fmla="*/ 8080 w 9819"/>
                  <a:gd name="connsiteY73" fmla="*/ 0 h 10000"/>
                  <a:gd name="connsiteX74" fmla="*/ 7813 w 9819"/>
                  <a:gd name="connsiteY74" fmla="*/ 161 h 10000"/>
                  <a:gd name="connsiteX75" fmla="*/ 7633 w 9819"/>
                  <a:gd name="connsiteY75" fmla="*/ 129 h 10000"/>
                  <a:gd name="connsiteX76" fmla="*/ 7498 w 9819"/>
                  <a:gd name="connsiteY76" fmla="*/ 418 h 10000"/>
                  <a:gd name="connsiteX77" fmla="*/ 7141 w 9819"/>
                  <a:gd name="connsiteY77" fmla="*/ 482 h 10000"/>
                  <a:gd name="connsiteX78" fmla="*/ 7053 w 9819"/>
                  <a:gd name="connsiteY78" fmla="*/ 707 h 10000"/>
                  <a:gd name="connsiteX79" fmla="*/ 6740 w 9819"/>
                  <a:gd name="connsiteY79" fmla="*/ 707 h 10000"/>
                  <a:gd name="connsiteX80" fmla="*/ 6473 w 9819"/>
                  <a:gd name="connsiteY80" fmla="*/ 611 h 10000"/>
                  <a:gd name="connsiteX81" fmla="*/ 5892 w 9819"/>
                  <a:gd name="connsiteY81" fmla="*/ 611 h 10000"/>
                  <a:gd name="connsiteX82" fmla="*/ 5312 w 9819"/>
                  <a:gd name="connsiteY82" fmla="*/ 611 h 10000"/>
                  <a:gd name="connsiteX83" fmla="*/ 5356 w 9819"/>
                  <a:gd name="connsiteY83" fmla="*/ 482 h 10000"/>
                  <a:gd name="connsiteX84" fmla="*/ 5268 w 9819"/>
                  <a:gd name="connsiteY84" fmla="*/ 482 h 10000"/>
                  <a:gd name="connsiteX85" fmla="*/ 5223 w 9819"/>
                  <a:gd name="connsiteY85" fmla="*/ 611 h 10000"/>
                  <a:gd name="connsiteX86" fmla="*/ 4687 w 9819"/>
                  <a:gd name="connsiteY86" fmla="*/ 611 h 10000"/>
                  <a:gd name="connsiteX87" fmla="*/ 4152 w 9819"/>
                  <a:gd name="connsiteY87" fmla="*/ 611 h 10000"/>
                  <a:gd name="connsiteX88" fmla="*/ 3618 w 9819"/>
                  <a:gd name="connsiteY88" fmla="*/ 611 h 10000"/>
                  <a:gd name="connsiteX89" fmla="*/ 3080 w 9819"/>
                  <a:gd name="connsiteY89" fmla="*/ 611 h 10000"/>
                  <a:gd name="connsiteX90" fmla="*/ 2591 w 9819"/>
                  <a:gd name="connsiteY90" fmla="*/ 611 h 10000"/>
                  <a:gd name="connsiteX91" fmla="*/ 2055 w 9819"/>
                  <a:gd name="connsiteY91" fmla="*/ 611 h 10000"/>
                  <a:gd name="connsiteX92" fmla="*/ 1563 w 9819"/>
                  <a:gd name="connsiteY92" fmla="*/ 611 h 10000"/>
                  <a:gd name="connsiteX93" fmla="*/ 1028 w 9819"/>
                  <a:gd name="connsiteY93" fmla="*/ 611 h 10000"/>
                  <a:gd name="connsiteX94" fmla="*/ 1028 w 9819"/>
                  <a:gd name="connsiteY94" fmla="*/ 1061 h 10000"/>
                  <a:gd name="connsiteX95" fmla="*/ 1028 w 9819"/>
                  <a:gd name="connsiteY95" fmla="*/ 1640 h 10000"/>
                  <a:gd name="connsiteX96" fmla="*/ 358 w 9819"/>
                  <a:gd name="connsiteY96" fmla="*/ 1640 h 10000"/>
                  <a:gd name="connsiteX97" fmla="*/ 358 w 9819"/>
                  <a:gd name="connsiteY97" fmla="*/ 1897 h 10000"/>
                  <a:gd name="connsiteX0" fmla="*/ 365 w 9865"/>
                  <a:gd name="connsiteY0" fmla="*/ 1897 h 10000"/>
                  <a:gd name="connsiteX1" fmla="*/ 5646 w 9865"/>
                  <a:gd name="connsiteY1" fmla="*/ 6915 h 10000"/>
                  <a:gd name="connsiteX2" fmla="*/ 5272 w 9865"/>
                  <a:gd name="connsiteY2" fmla="*/ 7114 h 10000"/>
                  <a:gd name="connsiteX3" fmla="*/ 4959 w 9865"/>
                  <a:gd name="connsiteY3" fmla="*/ 6907 h 10000"/>
                  <a:gd name="connsiteX4" fmla="*/ 4504 w 9865"/>
                  <a:gd name="connsiteY4" fmla="*/ 6781 h 10000"/>
                  <a:gd name="connsiteX5" fmla="*/ 4277 w 9865"/>
                  <a:gd name="connsiteY5" fmla="*/ 7064 h 10000"/>
                  <a:gd name="connsiteX6" fmla="*/ 3718 w 9865"/>
                  <a:gd name="connsiteY6" fmla="*/ 7281 h 10000"/>
                  <a:gd name="connsiteX7" fmla="*/ 3359 w 9865"/>
                  <a:gd name="connsiteY7" fmla="*/ 7279 h 10000"/>
                  <a:gd name="connsiteX8" fmla="*/ 2575 w 9865"/>
                  <a:gd name="connsiteY8" fmla="*/ 7095 h 10000"/>
                  <a:gd name="connsiteX9" fmla="*/ 2365 w 9865"/>
                  <a:gd name="connsiteY9" fmla="*/ 7195 h 10000"/>
                  <a:gd name="connsiteX10" fmla="*/ 1841 w 9865"/>
                  <a:gd name="connsiteY10" fmla="*/ 6973 h 10000"/>
                  <a:gd name="connsiteX11" fmla="*/ 1610 w 9865"/>
                  <a:gd name="connsiteY11" fmla="*/ 6638 h 10000"/>
                  <a:gd name="connsiteX12" fmla="*/ 1225 w 9865"/>
                  <a:gd name="connsiteY12" fmla="*/ 6729 h 10000"/>
                  <a:gd name="connsiteX13" fmla="*/ 1121 w 9865"/>
                  <a:gd name="connsiteY13" fmla="*/ 6927 h 10000"/>
                  <a:gd name="connsiteX14" fmla="*/ 714 w 9865"/>
                  <a:gd name="connsiteY14" fmla="*/ 7011 h 10000"/>
                  <a:gd name="connsiteX15" fmla="*/ 446 w 9865"/>
                  <a:gd name="connsiteY15" fmla="*/ 7004 h 10000"/>
                  <a:gd name="connsiteX16" fmla="*/ 298 w 9865"/>
                  <a:gd name="connsiteY16" fmla="*/ 7161 h 10000"/>
                  <a:gd name="connsiteX17" fmla="*/ 48 w 9865"/>
                  <a:gd name="connsiteY17" fmla="*/ 6913 h 10000"/>
                  <a:gd name="connsiteX18" fmla="*/ 0 w 9865"/>
                  <a:gd name="connsiteY18" fmla="*/ 7363 h 10000"/>
                  <a:gd name="connsiteX19" fmla="*/ 91 w 9865"/>
                  <a:gd name="connsiteY19" fmla="*/ 7428 h 10000"/>
                  <a:gd name="connsiteX20" fmla="*/ 456 w 9865"/>
                  <a:gd name="connsiteY20" fmla="*/ 7460 h 10000"/>
                  <a:gd name="connsiteX21" fmla="*/ 502 w 9865"/>
                  <a:gd name="connsiteY21" fmla="*/ 7588 h 10000"/>
                  <a:gd name="connsiteX22" fmla="*/ 910 w 9865"/>
                  <a:gd name="connsiteY22" fmla="*/ 7621 h 10000"/>
                  <a:gd name="connsiteX23" fmla="*/ 1138 w 9865"/>
                  <a:gd name="connsiteY23" fmla="*/ 7749 h 10000"/>
                  <a:gd name="connsiteX24" fmla="*/ 1182 w 9865"/>
                  <a:gd name="connsiteY24" fmla="*/ 7974 h 10000"/>
                  <a:gd name="connsiteX25" fmla="*/ 1912 w 9865"/>
                  <a:gd name="connsiteY25" fmla="*/ 8360 h 10000"/>
                  <a:gd name="connsiteX26" fmla="*/ 2093 w 9865"/>
                  <a:gd name="connsiteY26" fmla="*/ 8746 h 10000"/>
                  <a:gd name="connsiteX27" fmla="*/ 2592 w 9865"/>
                  <a:gd name="connsiteY27" fmla="*/ 8939 h 10000"/>
                  <a:gd name="connsiteX28" fmla="*/ 2774 w 9865"/>
                  <a:gd name="connsiteY28" fmla="*/ 9196 h 10000"/>
                  <a:gd name="connsiteX29" fmla="*/ 3137 w 9865"/>
                  <a:gd name="connsiteY29" fmla="*/ 9518 h 10000"/>
                  <a:gd name="connsiteX30" fmla="*/ 3411 w 9865"/>
                  <a:gd name="connsiteY30" fmla="*/ 9614 h 10000"/>
                  <a:gd name="connsiteX31" fmla="*/ 3593 w 9865"/>
                  <a:gd name="connsiteY31" fmla="*/ 9518 h 10000"/>
                  <a:gd name="connsiteX32" fmla="*/ 4047 w 9865"/>
                  <a:gd name="connsiteY32" fmla="*/ 9550 h 10000"/>
                  <a:gd name="connsiteX33" fmla="*/ 4229 w 9865"/>
                  <a:gd name="connsiteY33" fmla="*/ 9486 h 10000"/>
                  <a:gd name="connsiteX34" fmla="*/ 5046 w 9865"/>
                  <a:gd name="connsiteY34" fmla="*/ 9968 h 10000"/>
                  <a:gd name="connsiteX35" fmla="*/ 5093 w 9865"/>
                  <a:gd name="connsiteY35" fmla="*/ 9968 h 10000"/>
                  <a:gd name="connsiteX36" fmla="*/ 5183 w 9865"/>
                  <a:gd name="connsiteY36" fmla="*/ 9904 h 10000"/>
                  <a:gd name="connsiteX37" fmla="*/ 5771 w 9865"/>
                  <a:gd name="connsiteY37" fmla="*/ 9904 h 10000"/>
                  <a:gd name="connsiteX38" fmla="*/ 5865 w 9865"/>
                  <a:gd name="connsiteY38" fmla="*/ 10000 h 10000"/>
                  <a:gd name="connsiteX39" fmla="*/ 6365 w 9865"/>
                  <a:gd name="connsiteY39" fmla="*/ 9871 h 10000"/>
                  <a:gd name="connsiteX40" fmla="*/ 6818 w 9865"/>
                  <a:gd name="connsiteY40" fmla="*/ 9871 h 10000"/>
                  <a:gd name="connsiteX41" fmla="*/ 7137 w 9865"/>
                  <a:gd name="connsiteY41" fmla="*/ 9743 h 10000"/>
                  <a:gd name="connsiteX42" fmla="*/ 7502 w 9865"/>
                  <a:gd name="connsiteY42" fmla="*/ 9486 h 10000"/>
                  <a:gd name="connsiteX43" fmla="*/ 8456 w 9865"/>
                  <a:gd name="connsiteY43" fmla="*/ 9486 h 10000"/>
                  <a:gd name="connsiteX44" fmla="*/ 8456 w 9865"/>
                  <a:gd name="connsiteY44" fmla="*/ 9132 h 10000"/>
                  <a:gd name="connsiteX45" fmla="*/ 7957 w 9865"/>
                  <a:gd name="connsiteY45" fmla="*/ 8971 h 10000"/>
                  <a:gd name="connsiteX46" fmla="*/ 7683 w 9865"/>
                  <a:gd name="connsiteY46" fmla="*/ 8457 h 10000"/>
                  <a:gd name="connsiteX47" fmla="*/ 7321 w 9865"/>
                  <a:gd name="connsiteY47" fmla="*/ 8264 h 10000"/>
                  <a:gd name="connsiteX48" fmla="*/ 7091 w 9865"/>
                  <a:gd name="connsiteY48" fmla="*/ 8006 h 10000"/>
                  <a:gd name="connsiteX49" fmla="*/ 6501 w 9865"/>
                  <a:gd name="connsiteY49" fmla="*/ 7814 h 10000"/>
                  <a:gd name="connsiteX50" fmla="*/ 6637 w 9865"/>
                  <a:gd name="connsiteY50" fmla="*/ 7749 h 10000"/>
                  <a:gd name="connsiteX51" fmla="*/ 6637 w 9865"/>
                  <a:gd name="connsiteY51" fmla="*/ 7588 h 10000"/>
                  <a:gd name="connsiteX52" fmla="*/ 7048 w 9865"/>
                  <a:gd name="connsiteY52" fmla="*/ 7588 h 10000"/>
                  <a:gd name="connsiteX53" fmla="*/ 7273 w 9865"/>
                  <a:gd name="connsiteY53" fmla="*/ 7460 h 10000"/>
                  <a:gd name="connsiteX54" fmla="*/ 7321 w 9865"/>
                  <a:gd name="connsiteY54" fmla="*/ 6527 h 10000"/>
                  <a:gd name="connsiteX55" fmla="*/ 7364 w 9865"/>
                  <a:gd name="connsiteY55" fmla="*/ 6559 h 10000"/>
                  <a:gd name="connsiteX56" fmla="*/ 7202 w 9865"/>
                  <a:gd name="connsiteY56" fmla="*/ 6618 h 10000"/>
                  <a:gd name="connsiteX57" fmla="*/ 7139 w 9865"/>
                  <a:gd name="connsiteY57" fmla="*/ 6745 h 10000"/>
                  <a:gd name="connsiteX58" fmla="*/ 6733 w 9865"/>
                  <a:gd name="connsiteY58" fmla="*/ 6497 h 10000"/>
                  <a:gd name="connsiteX59" fmla="*/ 6660 w 9865"/>
                  <a:gd name="connsiteY59" fmla="*/ 5828 h 10000"/>
                  <a:gd name="connsiteX60" fmla="*/ 6225 w 9865"/>
                  <a:gd name="connsiteY60" fmla="*/ 6118 h 10000"/>
                  <a:gd name="connsiteX61" fmla="*/ 6232 w 9865"/>
                  <a:gd name="connsiteY61" fmla="*/ 6462 h 10000"/>
                  <a:gd name="connsiteX62" fmla="*/ 5882 w 9865"/>
                  <a:gd name="connsiteY62" fmla="*/ 6670 h 10000"/>
                  <a:gd name="connsiteX63" fmla="*/ 9865 w 9865"/>
                  <a:gd name="connsiteY63" fmla="*/ 2412 h 10000"/>
                  <a:gd name="connsiteX64" fmla="*/ 9592 w 9865"/>
                  <a:gd name="connsiteY64" fmla="*/ 2347 h 10000"/>
                  <a:gd name="connsiteX65" fmla="*/ 9455 w 9865"/>
                  <a:gd name="connsiteY65" fmla="*/ 2219 h 10000"/>
                  <a:gd name="connsiteX66" fmla="*/ 9367 w 9865"/>
                  <a:gd name="connsiteY66" fmla="*/ 1736 h 10000"/>
                  <a:gd name="connsiteX67" fmla="*/ 9367 w 9865"/>
                  <a:gd name="connsiteY67" fmla="*/ 1061 h 10000"/>
                  <a:gd name="connsiteX68" fmla="*/ 9137 w 9865"/>
                  <a:gd name="connsiteY68" fmla="*/ 836 h 10000"/>
                  <a:gd name="connsiteX69" fmla="*/ 9092 w 9865"/>
                  <a:gd name="connsiteY69" fmla="*/ 611 h 10000"/>
                  <a:gd name="connsiteX70" fmla="*/ 8729 w 9865"/>
                  <a:gd name="connsiteY70" fmla="*/ 289 h 10000"/>
                  <a:gd name="connsiteX71" fmla="*/ 8410 w 9865"/>
                  <a:gd name="connsiteY71" fmla="*/ 161 h 10000"/>
                  <a:gd name="connsiteX72" fmla="*/ 8229 w 9865"/>
                  <a:gd name="connsiteY72" fmla="*/ 0 h 10000"/>
                  <a:gd name="connsiteX73" fmla="*/ 7957 w 9865"/>
                  <a:gd name="connsiteY73" fmla="*/ 161 h 10000"/>
                  <a:gd name="connsiteX74" fmla="*/ 7774 w 9865"/>
                  <a:gd name="connsiteY74" fmla="*/ 129 h 10000"/>
                  <a:gd name="connsiteX75" fmla="*/ 7636 w 9865"/>
                  <a:gd name="connsiteY75" fmla="*/ 418 h 10000"/>
                  <a:gd name="connsiteX76" fmla="*/ 7273 w 9865"/>
                  <a:gd name="connsiteY76" fmla="*/ 482 h 10000"/>
                  <a:gd name="connsiteX77" fmla="*/ 7183 w 9865"/>
                  <a:gd name="connsiteY77" fmla="*/ 707 h 10000"/>
                  <a:gd name="connsiteX78" fmla="*/ 6864 w 9865"/>
                  <a:gd name="connsiteY78" fmla="*/ 707 h 10000"/>
                  <a:gd name="connsiteX79" fmla="*/ 6592 w 9865"/>
                  <a:gd name="connsiteY79" fmla="*/ 611 h 10000"/>
                  <a:gd name="connsiteX80" fmla="*/ 6001 w 9865"/>
                  <a:gd name="connsiteY80" fmla="*/ 611 h 10000"/>
                  <a:gd name="connsiteX81" fmla="*/ 5410 w 9865"/>
                  <a:gd name="connsiteY81" fmla="*/ 611 h 10000"/>
                  <a:gd name="connsiteX82" fmla="*/ 5455 w 9865"/>
                  <a:gd name="connsiteY82" fmla="*/ 482 h 10000"/>
                  <a:gd name="connsiteX83" fmla="*/ 5365 w 9865"/>
                  <a:gd name="connsiteY83" fmla="*/ 482 h 10000"/>
                  <a:gd name="connsiteX84" fmla="*/ 5319 w 9865"/>
                  <a:gd name="connsiteY84" fmla="*/ 611 h 10000"/>
                  <a:gd name="connsiteX85" fmla="*/ 4773 w 9865"/>
                  <a:gd name="connsiteY85" fmla="*/ 611 h 10000"/>
                  <a:gd name="connsiteX86" fmla="*/ 4229 w 9865"/>
                  <a:gd name="connsiteY86" fmla="*/ 611 h 10000"/>
                  <a:gd name="connsiteX87" fmla="*/ 3685 w 9865"/>
                  <a:gd name="connsiteY87" fmla="*/ 611 h 10000"/>
                  <a:gd name="connsiteX88" fmla="*/ 3137 w 9865"/>
                  <a:gd name="connsiteY88" fmla="*/ 611 h 10000"/>
                  <a:gd name="connsiteX89" fmla="*/ 2639 w 9865"/>
                  <a:gd name="connsiteY89" fmla="*/ 611 h 10000"/>
                  <a:gd name="connsiteX90" fmla="*/ 2093 w 9865"/>
                  <a:gd name="connsiteY90" fmla="*/ 611 h 10000"/>
                  <a:gd name="connsiteX91" fmla="*/ 1592 w 9865"/>
                  <a:gd name="connsiteY91" fmla="*/ 611 h 10000"/>
                  <a:gd name="connsiteX92" fmla="*/ 1047 w 9865"/>
                  <a:gd name="connsiteY92" fmla="*/ 611 h 10000"/>
                  <a:gd name="connsiteX93" fmla="*/ 1047 w 9865"/>
                  <a:gd name="connsiteY93" fmla="*/ 1061 h 10000"/>
                  <a:gd name="connsiteX94" fmla="*/ 1047 w 9865"/>
                  <a:gd name="connsiteY94" fmla="*/ 1640 h 10000"/>
                  <a:gd name="connsiteX95" fmla="*/ 365 w 9865"/>
                  <a:gd name="connsiteY95" fmla="*/ 1640 h 10000"/>
                  <a:gd name="connsiteX96" fmla="*/ 365 w 9865"/>
                  <a:gd name="connsiteY96" fmla="*/ 1897 h 10000"/>
                  <a:gd name="connsiteX0" fmla="*/ 370 w 9723"/>
                  <a:gd name="connsiteY0" fmla="*/ 1897 h 10000"/>
                  <a:gd name="connsiteX1" fmla="*/ 5723 w 9723"/>
                  <a:gd name="connsiteY1" fmla="*/ 6915 h 10000"/>
                  <a:gd name="connsiteX2" fmla="*/ 5344 w 9723"/>
                  <a:gd name="connsiteY2" fmla="*/ 7114 h 10000"/>
                  <a:gd name="connsiteX3" fmla="*/ 5027 w 9723"/>
                  <a:gd name="connsiteY3" fmla="*/ 6907 h 10000"/>
                  <a:gd name="connsiteX4" fmla="*/ 4566 w 9723"/>
                  <a:gd name="connsiteY4" fmla="*/ 6781 h 10000"/>
                  <a:gd name="connsiteX5" fmla="*/ 4336 w 9723"/>
                  <a:gd name="connsiteY5" fmla="*/ 7064 h 10000"/>
                  <a:gd name="connsiteX6" fmla="*/ 3769 w 9723"/>
                  <a:gd name="connsiteY6" fmla="*/ 7281 h 10000"/>
                  <a:gd name="connsiteX7" fmla="*/ 3405 w 9723"/>
                  <a:gd name="connsiteY7" fmla="*/ 7279 h 10000"/>
                  <a:gd name="connsiteX8" fmla="*/ 2610 w 9723"/>
                  <a:gd name="connsiteY8" fmla="*/ 7095 h 10000"/>
                  <a:gd name="connsiteX9" fmla="*/ 2397 w 9723"/>
                  <a:gd name="connsiteY9" fmla="*/ 7195 h 10000"/>
                  <a:gd name="connsiteX10" fmla="*/ 1866 w 9723"/>
                  <a:gd name="connsiteY10" fmla="*/ 6973 h 10000"/>
                  <a:gd name="connsiteX11" fmla="*/ 1632 w 9723"/>
                  <a:gd name="connsiteY11" fmla="*/ 6638 h 10000"/>
                  <a:gd name="connsiteX12" fmla="*/ 1242 w 9723"/>
                  <a:gd name="connsiteY12" fmla="*/ 6729 h 10000"/>
                  <a:gd name="connsiteX13" fmla="*/ 1136 w 9723"/>
                  <a:gd name="connsiteY13" fmla="*/ 6927 h 10000"/>
                  <a:gd name="connsiteX14" fmla="*/ 724 w 9723"/>
                  <a:gd name="connsiteY14" fmla="*/ 7011 h 10000"/>
                  <a:gd name="connsiteX15" fmla="*/ 452 w 9723"/>
                  <a:gd name="connsiteY15" fmla="*/ 7004 h 10000"/>
                  <a:gd name="connsiteX16" fmla="*/ 302 w 9723"/>
                  <a:gd name="connsiteY16" fmla="*/ 7161 h 10000"/>
                  <a:gd name="connsiteX17" fmla="*/ 49 w 9723"/>
                  <a:gd name="connsiteY17" fmla="*/ 6913 h 10000"/>
                  <a:gd name="connsiteX18" fmla="*/ 0 w 9723"/>
                  <a:gd name="connsiteY18" fmla="*/ 7363 h 10000"/>
                  <a:gd name="connsiteX19" fmla="*/ 92 w 9723"/>
                  <a:gd name="connsiteY19" fmla="*/ 7428 h 10000"/>
                  <a:gd name="connsiteX20" fmla="*/ 462 w 9723"/>
                  <a:gd name="connsiteY20" fmla="*/ 7460 h 10000"/>
                  <a:gd name="connsiteX21" fmla="*/ 509 w 9723"/>
                  <a:gd name="connsiteY21" fmla="*/ 7588 h 10000"/>
                  <a:gd name="connsiteX22" fmla="*/ 922 w 9723"/>
                  <a:gd name="connsiteY22" fmla="*/ 7621 h 10000"/>
                  <a:gd name="connsiteX23" fmla="*/ 1154 w 9723"/>
                  <a:gd name="connsiteY23" fmla="*/ 7749 h 10000"/>
                  <a:gd name="connsiteX24" fmla="*/ 1198 w 9723"/>
                  <a:gd name="connsiteY24" fmla="*/ 7974 h 10000"/>
                  <a:gd name="connsiteX25" fmla="*/ 1938 w 9723"/>
                  <a:gd name="connsiteY25" fmla="*/ 8360 h 10000"/>
                  <a:gd name="connsiteX26" fmla="*/ 2122 w 9723"/>
                  <a:gd name="connsiteY26" fmla="*/ 8746 h 10000"/>
                  <a:gd name="connsiteX27" fmla="*/ 2627 w 9723"/>
                  <a:gd name="connsiteY27" fmla="*/ 8939 h 10000"/>
                  <a:gd name="connsiteX28" fmla="*/ 2812 w 9723"/>
                  <a:gd name="connsiteY28" fmla="*/ 9196 h 10000"/>
                  <a:gd name="connsiteX29" fmla="*/ 3180 w 9723"/>
                  <a:gd name="connsiteY29" fmla="*/ 9518 h 10000"/>
                  <a:gd name="connsiteX30" fmla="*/ 3458 w 9723"/>
                  <a:gd name="connsiteY30" fmla="*/ 9614 h 10000"/>
                  <a:gd name="connsiteX31" fmla="*/ 3642 w 9723"/>
                  <a:gd name="connsiteY31" fmla="*/ 9518 h 10000"/>
                  <a:gd name="connsiteX32" fmla="*/ 4102 w 9723"/>
                  <a:gd name="connsiteY32" fmla="*/ 9550 h 10000"/>
                  <a:gd name="connsiteX33" fmla="*/ 4287 w 9723"/>
                  <a:gd name="connsiteY33" fmla="*/ 9486 h 10000"/>
                  <a:gd name="connsiteX34" fmla="*/ 5115 w 9723"/>
                  <a:gd name="connsiteY34" fmla="*/ 9968 h 10000"/>
                  <a:gd name="connsiteX35" fmla="*/ 5163 w 9723"/>
                  <a:gd name="connsiteY35" fmla="*/ 9968 h 10000"/>
                  <a:gd name="connsiteX36" fmla="*/ 5254 w 9723"/>
                  <a:gd name="connsiteY36" fmla="*/ 9904 h 10000"/>
                  <a:gd name="connsiteX37" fmla="*/ 5850 w 9723"/>
                  <a:gd name="connsiteY37" fmla="*/ 9904 h 10000"/>
                  <a:gd name="connsiteX38" fmla="*/ 5945 w 9723"/>
                  <a:gd name="connsiteY38" fmla="*/ 10000 h 10000"/>
                  <a:gd name="connsiteX39" fmla="*/ 6452 w 9723"/>
                  <a:gd name="connsiteY39" fmla="*/ 9871 h 10000"/>
                  <a:gd name="connsiteX40" fmla="*/ 6911 w 9723"/>
                  <a:gd name="connsiteY40" fmla="*/ 9871 h 10000"/>
                  <a:gd name="connsiteX41" fmla="*/ 7235 w 9723"/>
                  <a:gd name="connsiteY41" fmla="*/ 9743 h 10000"/>
                  <a:gd name="connsiteX42" fmla="*/ 7605 w 9723"/>
                  <a:gd name="connsiteY42" fmla="*/ 9486 h 10000"/>
                  <a:gd name="connsiteX43" fmla="*/ 8572 w 9723"/>
                  <a:gd name="connsiteY43" fmla="*/ 9486 h 10000"/>
                  <a:gd name="connsiteX44" fmla="*/ 8572 w 9723"/>
                  <a:gd name="connsiteY44" fmla="*/ 9132 h 10000"/>
                  <a:gd name="connsiteX45" fmla="*/ 8066 w 9723"/>
                  <a:gd name="connsiteY45" fmla="*/ 8971 h 10000"/>
                  <a:gd name="connsiteX46" fmla="*/ 7788 w 9723"/>
                  <a:gd name="connsiteY46" fmla="*/ 8457 h 10000"/>
                  <a:gd name="connsiteX47" fmla="*/ 7421 w 9723"/>
                  <a:gd name="connsiteY47" fmla="*/ 8264 h 10000"/>
                  <a:gd name="connsiteX48" fmla="*/ 7188 w 9723"/>
                  <a:gd name="connsiteY48" fmla="*/ 8006 h 10000"/>
                  <a:gd name="connsiteX49" fmla="*/ 6590 w 9723"/>
                  <a:gd name="connsiteY49" fmla="*/ 7814 h 10000"/>
                  <a:gd name="connsiteX50" fmla="*/ 6728 w 9723"/>
                  <a:gd name="connsiteY50" fmla="*/ 7749 h 10000"/>
                  <a:gd name="connsiteX51" fmla="*/ 6728 w 9723"/>
                  <a:gd name="connsiteY51" fmla="*/ 7588 h 10000"/>
                  <a:gd name="connsiteX52" fmla="*/ 7144 w 9723"/>
                  <a:gd name="connsiteY52" fmla="*/ 7588 h 10000"/>
                  <a:gd name="connsiteX53" fmla="*/ 7373 w 9723"/>
                  <a:gd name="connsiteY53" fmla="*/ 7460 h 10000"/>
                  <a:gd name="connsiteX54" fmla="*/ 7421 w 9723"/>
                  <a:gd name="connsiteY54" fmla="*/ 6527 h 10000"/>
                  <a:gd name="connsiteX55" fmla="*/ 7465 w 9723"/>
                  <a:gd name="connsiteY55" fmla="*/ 6559 h 10000"/>
                  <a:gd name="connsiteX56" fmla="*/ 7301 w 9723"/>
                  <a:gd name="connsiteY56" fmla="*/ 6618 h 10000"/>
                  <a:gd name="connsiteX57" fmla="*/ 7237 w 9723"/>
                  <a:gd name="connsiteY57" fmla="*/ 6745 h 10000"/>
                  <a:gd name="connsiteX58" fmla="*/ 6825 w 9723"/>
                  <a:gd name="connsiteY58" fmla="*/ 6497 h 10000"/>
                  <a:gd name="connsiteX59" fmla="*/ 6751 w 9723"/>
                  <a:gd name="connsiteY59" fmla="*/ 5828 h 10000"/>
                  <a:gd name="connsiteX60" fmla="*/ 6310 w 9723"/>
                  <a:gd name="connsiteY60" fmla="*/ 6118 h 10000"/>
                  <a:gd name="connsiteX61" fmla="*/ 6317 w 9723"/>
                  <a:gd name="connsiteY61" fmla="*/ 6462 h 10000"/>
                  <a:gd name="connsiteX62" fmla="*/ 5962 w 9723"/>
                  <a:gd name="connsiteY62" fmla="*/ 6670 h 10000"/>
                  <a:gd name="connsiteX63" fmla="*/ 9723 w 9723"/>
                  <a:gd name="connsiteY63" fmla="*/ 2347 h 10000"/>
                  <a:gd name="connsiteX64" fmla="*/ 9584 w 9723"/>
                  <a:gd name="connsiteY64" fmla="*/ 2219 h 10000"/>
                  <a:gd name="connsiteX65" fmla="*/ 9495 w 9723"/>
                  <a:gd name="connsiteY65" fmla="*/ 1736 h 10000"/>
                  <a:gd name="connsiteX66" fmla="*/ 9495 w 9723"/>
                  <a:gd name="connsiteY66" fmla="*/ 1061 h 10000"/>
                  <a:gd name="connsiteX67" fmla="*/ 9262 w 9723"/>
                  <a:gd name="connsiteY67" fmla="*/ 836 h 10000"/>
                  <a:gd name="connsiteX68" fmla="*/ 9216 w 9723"/>
                  <a:gd name="connsiteY68" fmla="*/ 611 h 10000"/>
                  <a:gd name="connsiteX69" fmla="*/ 8848 w 9723"/>
                  <a:gd name="connsiteY69" fmla="*/ 289 h 10000"/>
                  <a:gd name="connsiteX70" fmla="*/ 8525 w 9723"/>
                  <a:gd name="connsiteY70" fmla="*/ 161 h 10000"/>
                  <a:gd name="connsiteX71" fmla="*/ 8342 w 9723"/>
                  <a:gd name="connsiteY71" fmla="*/ 0 h 10000"/>
                  <a:gd name="connsiteX72" fmla="*/ 8066 w 9723"/>
                  <a:gd name="connsiteY72" fmla="*/ 161 h 10000"/>
                  <a:gd name="connsiteX73" fmla="*/ 7880 w 9723"/>
                  <a:gd name="connsiteY73" fmla="*/ 129 h 10000"/>
                  <a:gd name="connsiteX74" fmla="*/ 7740 w 9723"/>
                  <a:gd name="connsiteY74" fmla="*/ 418 h 10000"/>
                  <a:gd name="connsiteX75" fmla="*/ 7373 w 9723"/>
                  <a:gd name="connsiteY75" fmla="*/ 482 h 10000"/>
                  <a:gd name="connsiteX76" fmla="*/ 7281 w 9723"/>
                  <a:gd name="connsiteY76" fmla="*/ 707 h 10000"/>
                  <a:gd name="connsiteX77" fmla="*/ 6958 w 9723"/>
                  <a:gd name="connsiteY77" fmla="*/ 707 h 10000"/>
                  <a:gd name="connsiteX78" fmla="*/ 6682 w 9723"/>
                  <a:gd name="connsiteY78" fmla="*/ 611 h 10000"/>
                  <a:gd name="connsiteX79" fmla="*/ 6083 w 9723"/>
                  <a:gd name="connsiteY79" fmla="*/ 611 h 10000"/>
                  <a:gd name="connsiteX80" fmla="*/ 5484 w 9723"/>
                  <a:gd name="connsiteY80" fmla="*/ 611 h 10000"/>
                  <a:gd name="connsiteX81" fmla="*/ 5530 w 9723"/>
                  <a:gd name="connsiteY81" fmla="*/ 482 h 10000"/>
                  <a:gd name="connsiteX82" fmla="*/ 5438 w 9723"/>
                  <a:gd name="connsiteY82" fmla="*/ 482 h 10000"/>
                  <a:gd name="connsiteX83" fmla="*/ 5392 w 9723"/>
                  <a:gd name="connsiteY83" fmla="*/ 611 h 10000"/>
                  <a:gd name="connsiteX84" fmla="*/ 4838 w 9723"/>
                  <a:gd name="connsiteY84" fmla="*/ 611 h 10000"/>
                  <a:gd name="connsiteX85" fmla="*/ 4287 w 9723"/>
                  <a:gd name="connsiteY85" fmla="*/ 611 h 10000"/>
                  <a:gd name="connsiteX86" fmla="*/ 3735 w 9723"/>
                  <a:gd name="connsiteY86" fmla="*/ 611 h 10000"/>
                  <a:gd name="connsiteX87" fmla="*/ 3180 w 9723"/>
                  <a:gd name="connsiteY87" fmla="*/ 611 h 10000"/>
                  <a:gd name="connsiteX88" fmla="*/ 2675 w 9723"/>
                  <a:gd name="connsiteY88" fmla="*/ 611 h 10000"/>
                  <a:gd name="connsiteX89" fmla="*/ 2122 w 9723"/>
                  <a:gd name="connsiteY89" fmla="*/ 611 h 10000"/>
                  <a:gd name="connsiteX90" fmla="*/ 1614 w 9723"/>
                  <a:gd name="connsiteY90" fmla="*/ 611 h 10000"/>
                  <a:gd name="connsiteX91" fmla="*/ 1061 w 9723"/>
                  <a:gd name="connsiteY91" fmla="*/ 611 h 10000"/>
                  <a:gd name="connsiteX92" fmla="*/ 1061 w 9723"/>
                  <a:gd name="connsiteY92" fmla="*/ 1061 h 10000"/>
                  <a:gd name="connsiteX93" fmla="*/ 1061 w 9723"/>
                  <a:gd name="connsiteY93" fmla="*/ 1640 h 10000"/>
                  <a:gd name="connsiteX94" fmla="*/ 370 w 9723"/>
                  <a:gd name="connsiteY94" fmla="*/ 1640 h 10000"/>
                  <a:gd name="connsiteX95" fmla="*/ 370 w 9723"/>
                  <a:gd name="connsiteY95" fmla="*/ 1897 h 10000"/>
                  <a:gd name="connsiteX0" fmla="*/ 381 w 9857"/>
                  <a:gd name="connsiteY0" fmla="*/ 1897 h 10000"/>
                  <a:gd name="connsiteX1" fmla="*/ 5886 w 9857"/>
                  <a:gd name="connsiteY1" fmla="*/ 6915 h 10000"/>
                  <a:gd name="connsiteX2" fmla="*/ 5496 w 9857"/>
                  <a:gd name="connsiteY2" fmla="*/ 7114 h 10000"/>
                  <a:gd name="connsiteX3" fmla="*/ 5170 w 9857"/>
                  <a:gd name="connsiteY3" fmla="*/ 6907 h 10000"/>
                  <a:gd name="connsiteX4" fmla="*/ 4696 w 9857"/>
                  <a:gd name="connsiteY4" fmla="*/ 6781 h 10000"/>
                  <a:gd name="connsiteX5" fmla="*/ 4460 w 9857"/>
                  <a:gd name="connsiteY5" fmla="*/ 7064 h 10000"/>
                  <a:gd name="connsiteX6" fmla="*/ 3876 w 9857"/>
                  <a:gd name="connsiteY6" fmla="*/ 7281 h 10000"/>
                  <a:gd name="connsiteX7" fmla="*/ 3502 w 9857"/>
                  <a:gd name="connsiteY7" fmla="*/ 7279 h 10000"/>
                  <a:gd name="connsiteX8" fmla="*/ 2684 w 9857"/>
                  <a:gd name="connsiteY8" fmla="*/ 7095 h 10000"/>
                  <a:gd name="connsiteX9" fmla="*/ 2465 w 9857"/>
                  <a:gd name="connsiteY9" fmla="*/ 7195 h 10000"/>
                  <a:gd name="connsiteX10" fmla="*/ 1919 w 9857"/>
                  <a:gd name="connsiteY10" fmla="*/ 6973 h 10000"/>
                  <a:gd name="connsiteX11" fmla="*/ 1678 w 9857"/>
                  <a:gd name="connsiteY11" fmla="*/ 6638 h 10000"/>
                  <a:gd name="connsiteX12" fmla="*/ 1277 w 9857"/>
                  <a:gd name="connsiteY12" fmla="*/ 6729 h 10000"/>
                  <a:gd name="connsiteX13" fmla="*/ 1168 w 9857"/>
                  <a:gd name="connsiteY13" fmla="*/ 6927 h 10000"/>
                  <a:gd name="connsiteX14" fmla="*/ 745 w 9857"/>
                  <a:gd name="connsiteY14" fmla="*/ 7011 h 10000"/>
                  <a:gd name="connsiteX15" fmla="*/ 465 w 9857"/>
                  <a:gd name="connsiteY15" fmla="*/ 7004 h 10000"/>
                  <a:gd name="connsiteX16" fmla="*/ 311 w 9857"/>
                  <a:gd name="connsiteY16" fmla="*/ 7161 h 10000"/>
                  <a:gd name="connsiteX17" fmla="*/ 50 w 9857"/>
                  <a:gd name="connsiteY17" fmla="*/ 6913 h 10000"/>
                  <a:gd name="connsiteX18" fmla="*/ 0 w 9857"/>
                  <a:gd name="connsiteY18" fmla="*/ 7363 h 10000"/>
                  <a:gd name="connsiteX19" fmla="*/ 95 w 9857"/>
                  <a:gd name="connsiteY19" fmla="*/ 7428 h 10000"/>
                  <a:gd name="connsiteX20" fmla="*/ 475 w 9857"/>
                  <a:gd name="connsiteY20" fmla="*/ 7460 h 10000"/>
                  <a:gd name="connsiteX21" fmla="*/ 524 w 9857"/>
                  <a:gd name="connsiteY21" fmla="*/ 7588 h 10000"/>
                  <a:gd name="connsiteX22" fmla="*/ 948 w 9857"/>
                  <a:gd name="connsiteY22" fmla="*/ 7621 h 10000"/>
                  <a:gd name="connsiteX23" fmla="*/ 1187 w 9857"/>
                  <a:gd name="connsiteY23" fmla="*/ 7749 h 10000"/>
                  <a:gd name="connsiteX24" fmla="*/ 1232 w 9857"/>
                  <a:gd name="connsiteY24" fmla="*/ 7974 h 10000"/>
                  <a:gd name="connsiteX25" fmla="*/ 1993 w 9857"/>
                  <a:gd name="connsiteY25" fmla="*/ 8360 h 10000"/>
                  <a:gd name="connsiteX26" fmla="*/ 2182 w 9857"/>
                  <a:gd name="connsiteY26" fmla="*/ 8746 h 10000"/>
                  <a:gd name="connsiteX27" fmla="*/ 2702 w 9857"/>
                  <a:gd name="connsiteY27" fmla="*/ 8939 h 10000"/>
                  <a:gd name="connsiteX28" fmla="*/ 2892 w 9857"/>
                  <a:gd name="connsiteY28" fmla="*/ 9196 h 10000"/>
                  <a:gd name="connsiteX29" fmla="*/ 3271 w 9857"/>
                  <a:gd name="connsiteY29" fmla="*/ 9518 h 10000"/>
                  <a:gd name="connsiteX30" fmla="*/ 3557 w 9857"/>
                  <a:gd name="connsiteY30" fmla="*/ 9614 h 10000"/>
                  <a:gd name="connsiteX31" fmla="*/ 3746 w 9857"/>
                  <a:gd name="connsiteY31" fmla="*/ 9518 h 10000"/>
                  <a:gd name="connsiteX32" fmla="*/ 4219 w 9857"/>
                  <a:gd name="connsiteY32" fmla="*/ 9550 h 10000"/>
                  <a:gd name="connsiteX33" fmla="*/ 4409 w 9857"/>
                  <a:gd name="connsiteY33" fmla="*/ 9486 h 10000"/>
                  <a:gd name="connsiteX34" fmla="*/ 5261 w 9857"/>
                  <a:gd name="connsiteY34" fmla="*/ 9968 h 10000"/>
                  <a:gd name="connsiteX35" fmla="*/ 5310 w 9857"/>
                  <a:gd name="connsiteY35" fmla="*/ 9968 h 10000"/>
                  <a:gd name="connsiteX36" fmla="*/ 5404 w 9857"/>
                  <a:gd name="connsiteY36" fmla="*/ 9904 h 10000"/>
                  <a:gd name="connsiteX37" fmla="*/ 6017 w 9857"/>
                  <a:gd name="connsiteY37" fmla="*/ 9904 h 10000"/>
                  <a:gd name="connsiteX38" fmla="*/ 6114 w 9857"/>
                  <a:gd name="connsiteY38" fmla="*/ 10000 h 10000"/>
                  <a:gd name="connsiteX39" fmla="*/ 6636 w 9857"/>
                  <a:gd name="connsiteY39" fmla="*/ 9871 h 10000"/>
                  <a:gd name="connsiteX40" fmla="*/ 7108 w 9857"/>
                  <a:gd name="connsiteY40" fmla="*/ 9871 h 10000"/>
                  <a:gd name="connsiteX41" fmla="*/ 7441 w 9857"/>
                  <a:gd name="connsiteY41" fmla="*/ 9743 h 10000"/>
                  <a:gd name="connsiteX42" fmla="*/ 7822 w 9857"/>
                  <a:gd name="connsiteY42" fmla="*/ 9486 h 10000"/>
                  <a:gd name="connsiteX43" fmla="*/ 8816 w 9857"/>
                  <a:gd name="connsiteY43" fmla="*/ 9486 h 10000"/>
                  <a:gd name="connsiteX44" fmla="*/ 8816 w 9857"/>
                  <a:gd name="connsiteY44" fmla="*/ 9132 h 10000"/>
                  <a:gd name="connsiteX45" fmla="*/ 8296 w 9857"/>
                  <a:gd name="connsiteY45" fmla="*/ 8971 h 10000"/>
                  <a:gd name="connsiteX46" fmla="*/ 8010 w 9857"/>
                  <a:gd name="connsiteY46" fmla="*/ 8457 h 10000"/>
                  <a:gd name="connsiteX47" fmla="*/ 7632 w 9857"/>
                  <a:gd name="connsiteY47" fmla="*/ 8264 h 10000"/>
                  <a:gd name="connsiteX48" fmla="*/ 7393 w 9857"/>
                  <a:gd name="connsiteY48" fmla="*/ 8006 h 10000"/>
                  <a:gd name="connsiteX49" fmla="*/ 6778 w 9857"/>
                  <a:gd name="connsiteY49" fmla="*/ 7814 h 10000"/>
                  <a:gd name="connsiteX50" fmla="*/ 6920 w 9857"/>
                  <a:gd name="connsiteY50" fmla="*/ 7749 h 10000"/>
                  <a:gd name="connsiteX51" fmla="*/ 6920 w 9857"/>
                  <a:gd name="connsiteY51" fmla="*/ 7588 h 10000"/>
                  <a:gd name="connsiteX52" fmla="*/ 7348 w 9857"/>
                  <a:gd name="connsiteY52" fmla="*/ 7588 h 10000"/>
                  <a:gd name="connsiteX53" fmla="*/ 7583 w 9857"/>
                  <a:gd name="connsiteY53" fmla="*/ 7460 h 10000"/>
                  <a:gd name="connsiteX54" fmla="*/ 7632 w 9857"/>
                  <a:gd name="connsiteY54" fmla="*/ 6527 h 10000"/>
                  <a:gd name="connsiteX55" fmla="*/ 7678 w 9857"/>
                  <a:gd name="connsiteY55" fmla="*/ 6559 h 10000"/>
                  <a:gd name="connsiteX56" fmla="*/ 7509 w 9857"/>
                  <a:gd name="connsiteY56" fmla="*/ 6618 h 10000"/>
                  <a:gd name="connsiteX57" fmla="*/ 7443 w 9857"/>
                  <a:gd name="connsiteY57" fmla="*/ 6745 h 10000"/>
                  <a:gd name="connsiteX58" fmla="*/ 7019 w 9857"/>
                  <a:gd name="connsiteY58" fmla="*/ 6497 h 10000"/>
                  <a:gd name="connsiteX59" fmla="*/ 6943 w 9857"/>
                  <a:gd name="connsiteY59" fmla="*/ 5828 h 10000"/>
                  <a:gd name="connsiteX60" fmla="*/ 6490 w 9857"/>
                  <a:gd name="connsiteY60" fmla="*/ 6118 h 10000"/>
                  <a:gd name="connsiteX61" fmla="*/ 6497 w 9857"/>
                  <a:gd name="connsiteY61" fmla="*/ 6462 h 10000"/>
                  <a:gd name="connsiteX62" fmla="*/ 6132 w 9857"/>
                  <a:gd name="connsiteY62" fmla="*/ 6670 h 10000"/>
                  <a:gd name="connsiteX63" fmla="*/ 9857 w 9857"/>
                  <a:gd name="connsiteY63" fmla="*/ 2219 h 10000"/>
                  <a:gd name="connsiteX64" fmla="*/ 9766 w 9857"/>
                  <a:gd name="connsiteY64" fmla="*/ 1736 h 10000"/>
                  <a:gd name="connsiteX65" fmla="*/ 9766 w 9857"/>
                  <a:gd name="connsiteY65" fmla="*/ 1061 h 10000"/>
                  <a:gd name="connsiteX66" fmla="*/ 9526 w 9857"/>
                  <a:gd name="connsiteY66" fmla="*/ 836 h 10000"/>
                  <a:gd name="connsiteX67" fmla="*/ 9479 w 9857"/>
                  <a:gd name="connsiteY67" fmla="*/ 611 h 10000"/>
                  <a:gd name="connsiteX68" fmla="*/ 9100 w 9857"/>
                  <a:gd name="connsiteY68" fmla="*/ 289 h 10000"/>
                  <a:gd name="connsiteX69" fmla="*/ 8768 w 9857"/>
                  <a:gd name="connsiteY69" fmla="*/ 161 h 10000"/>
                  <a:gd name="connsiteX70" fmla="*/ 8580 w 9857"/>
                  <a:gd name="connsiteY70" fmla="*/ 0 h 10000"/>
                  <a:gd name="connsiteX71" fmla="*/ 8296 w 9857"/>
                  <a:gd name="connsiteY71" fmla="*/ 161 h 10000"/>
                  <a:gd name="connsiteX72" fmla="*/ 8104 w 9857"/>
                  <a:gd name="connsiteY72" fmla="*/ 129 h 10000"/>
                  <a:gd name="connsiteX73" fmla="*/ 7961 w 9857"/>
                  <a:gd name="connsiteY73" fmla="*/ 418 h 10000"/>
                  <a:gd name="connsiteX74" fmla="*/ 7583 w 9857"/>
                  <a:gd name="connsiteY74" fmla="*/ 482 h 10000"/>
                  <a:gd name="connsiteX75" fmla="*/ 7488 w 9857"/>
                  <a:gd name="connsiteY75" fmla="*/ 707 h 10000"/>
                  <a:gd name="connsiteX76" fmla="*/ 7156 w 9857"/>
                  <a:gd name="connsiteY76" fmla="*/ 707 h 10000"/>
                  <a:gd name="connsiteX77" fmla="*/ 6872 w 9857"/>
                  <a:gd name="connsiteY77" fmla="*/ 611 h 10000"/>
                  <a:gd name="connsiteX78" fmla="*/ 6256 w 9857"/>
                  <a:gd name="connsiteY78" fmla="*/ 611 h 10000"/>
                  <a:gd name="connsiteX79" fmla="*/ 5640 w 9857"/>
                  <a:gd name="connsiteY79" fmla="*/ 611 h 10000"/>
                  <a:gd name="connsiteX80" fmla="*/ 5688 w 9857"/>
                  <a:gd name="connsiteY80" fmla="*/ 482 h 10000"/>
                  <a:gd name="connsiteX81" fmla="*/ 5593 w 9857"/>
                  <a:gd name="connsiteY81" fmla="*/ 482 h 10000"/>
                  <a:gd name="connsiteX82" fmla="*/ 5546 w 9857"/>
                  <a:gd name="connsiteY82" fmla="*/ 611 h 10000"/>
                  <a:gd name="connsiteX83" fmla="*/ 4976 w 9857"/>
                  <a:gd name="connsiteY83" fmla="*/ 611 h 10000"/>
                  <a:gd name="connsiteX84" fmla="*/ 4409 w 9857"/>
                  <a:gd name="connsiteY84" fmla="*/ 611 h 10000"/>
                  <a:gd name="connsiteX85" fmla="*/ 3841 w 9857"/>
                  <a:gd name="connsiteY85" fmla="*/ 611 h 10000"/>
                  <a:gd name="connsiteX86" fmla="*/ 3271 w 9857"/>
                  <a:gd name="connsiteY86" fmla="*/ 611 h 10000"/>
                  <a:gd name="connsiteX87" fmla="*/ 2751 w 9857"/>
                  <a:gd name="connsiteY87" fmla="*/ 611 h 10000"/>
                  <a:gd name="connsiteX88" fmla="*/ 2182 w 9857"/>
                  <a:gd name="connsiteY88" fmla="*/ 611 h 10000"/>
                  <a:gd name="connsiteX89" fmla="*/ 1660 w 9857"/>
                  <a:gd name="connsiteY89" fmla="*/ 611 h 10000"/>
                  <a:gd name="connsiteX90" fmla="*/ 1091 w 9857"/>
                  <a:gd name="connsiteY90" fmla="*/ 611 h 10000"/>
                  <a:gd name="connsiteX91" fmla="*/ 1091 w 9857"/>
                  <a:gd name="connsiteY91" fmla="*/ 1061 h 10000"/>
                  <a:gd name="connsiteX92" fmla="*/ 1091 w 9857"/>
                  <a:gd name="connsiteY92" fmla="*/ 1640 h 10000"/>
                  <a:gd name="connsiteX93" fmla="*/ 381 w 9857"/>
                  <a:gd name="connsiteY93" fmla="*/ 1640 h 10000"/>
                  <a:gd name="connsiteX94" fmla="*/ 381 w 9857"/>
                  <a:gd name="connsiteY94" fmla="*/ 1897 h 10000"/>
                  <a:gd name="connsiteX0" fmla="*/ 387 w 9908"/>
                  <a:gd name="connsiteY0" fmla="*/ 1897 h 10000"/>
                  <a:gd name="connsiteX1" fmla="*/ 5971 w 9908"/>
                  <a:gd name="connsiteY1" fmla="*/ 6915 h 10000"/>
                  <a:gd name="connsiteX2" fmla="*/ 5576 w 9908"/>
                  <a:gd name="connsiteY2" fmla="*/ 7114 h 10000"/>
                  <a:gd name="connsiteX3" fmla="*/ 5245 w 9908"/>
                  <a:gd name="connsiteY3" fmla="*/ 6907 h 10000"/>
                  <a:gd name="connsiteX4" fmla="*/ 4764 w 9908"/>
                  <a:gd name="connsiteY4" fmla="*/ 6781 h 10000"/>
                  <a:gd name="connsiteX5" fmla="*/ 4525 w 9908"/>
                  <a:gd name="connsiteY5" fmla="*/ 7064 h 10000"/>
                  <a:gd name="connsiteX6" fmla="*/ 3932 w 9908"/>
                  <a:gd name="connsiteY6" fmla="*/ 7281 h 10000"/>
                  <a:gd name="connsiteX7" fmla="*/ 3553 w 9908"/>
                  <a:gd name="connsiteY7" fmla="*/ 7279 h 10000"/>
                  <a:gd name="connsiteX8" fmla="*/ 2723 w 9908"/>
                  <a:gd name="connsiteY8" fmla="*/ 7095 h 10000"/>
                  <a:gd name="connsiteX9" fmla="*/ 2501 w 9908"/>
                  <a:gd name="connsiteY9" fmla="*/ 7195 h 10000"/>
                  <a:gd name="connsiteX10" fmla="*/ 1947 w 9908"/>
                  <a:gd name="connsiteY10" fmla="*/ 6973 h 10000"/>
                  <a:gd name="connsiteX11" fmla="*/ 1702 w 9908"/>
                  <a:gd name="connsiteY11" fmla="*/ 6638 h 10000"/>
                  <a:gd name="connsiteX12" fmla="*/ 1296 w 9908"/>
                  <a:gd name="connsiteY12" fmla="*/ 6729 h 10000"/>
                  <a:gd name="connsiteX13" fmla="*/ 1185 w 9908"/>
                  <a:gd name="connsiteY13" fmla="*/ 6927 h 10000"/>
                  <a:gd name="connsiteX14" fmla="*/ 756 w 9908"/>
                  <a:gd name="connsiteY14" fmla="*/ 7011 h 10000"/>
                  <a:gd name="connsiteX15" fmla="*/ 472 w 9908"/>
                  <a:gd name="connsiteY15" fmla="*/ 7004 h 10000"/>
                  <a:gd name="connsiteX16" fmla="*/ 316 w 9908"/>
                  <a:gd name="connsiteY16" fmla="*/ 7161 h 10000"/>
                  <a:gd name="connsiteX17" fmla="*/ 51 w 9908"/>
                  <a:gd name="connsiteY17" fmla="*/ 6913 h 10000"/>
                  <a:gd name="connsiteX18" fmla="*/ 0 w 9908"/>
                  <a:gd name="connsiteY18" fmla="*/ 7363 h 10000"/>
                  <a:gd name="connsiteX19" fmla="*/ 96 w 9908"/>
                  <a:gd name="connsiteY19" fmla="*/ 7428 h 10000"/>
                  <a:gd name="connsiteX20" fmla="*/ 482 w 9908"/>
                  <a:gd name="connsiteY20" fmla="*/ 7460 h 10000"/>
                  <a:gd name="connsiteX21" fmla="*/ 532 w 9908"/>
                  <a:gd name="connsiteY21" fmla="*/ 7588 h 10000"/>
                  <a:gd name="connsiteX22" fmla="*/ 962 w 9908"/>
                  <a:gd name="connsiteY22" fmla="*/ 7621 h 10000"/>
                  <a:gd name="connsiteX23" fmla="*/ 1204 w 9908"/>
                  <a:gd name="connsiteY23" fmla="*/ 7749 h 10000"/>
                  <a:gd name="connsiteX24" fmla="*/ 1250 w 9908"/>
                  <a:gd name="connsiteY24" fmla="*/ 7974 h 10000"/>
                  <a:gd name="connsiteX25" fmla="*/ 2022 w 9908"/>
                  <a:gd name="connsiteY25" fmla="*/ 8360 h 10000"/>
                  <a:gd name="connsiteX26" fmla="*/ 2214 w 9908"/>
                  <a:gd name="connsiteY26" fmla="*/ 8746 h 10000"/>
                  <a:gd name="connsiteX27" fmla="*/ 2741 w 9908"/>
                  <a:gd name="connsiteY27" fmla="*/ 8939 h 10000"/>
                  <a:gd name="connsiteX28" fmla="*/ 2934 w 9908"/>
                  <a:gd name="connsiteY28" fmla="*/ 9196 h 10000"/>
                  <a:gd name="connsiteX29" fmla="*/ 3318 w 9908"/>
                  <a:gd name="connsiteY29" fmla="*/ 9518 h 10000"/>
                  <a:gd name="connsiteX30" fmla="*/ 3609 w 9908"/>
                  <a:gd name="connsiteY30" fmla="*/ 9614 h 10000"/>
                  <a:gd name="connsiteX31" fmla="*/ 3800 w 9908"/>
                  <a:gd name="connsiteY31" fmla="*/ 9518 h 10000"/>
                  <a:gd name="connsiteX32" fmla="*/ 4280 w 9908"/>
                  <a:gd name="connsiteY32" fmla="*/ 9550 h 10000"/>
                  <a:gd name="connsiteX33" fmla="*/ 4473 w 9908"/>
                  <a:gd name="connsiteY33" fmla="*/ 9486 h 10000"/>
                  <a:gd name="connsiteX34" fmla="*/ 5337 w 9908"/>
                  <a:gd name="connsiteY34" fmla="*/ 9968 h 10000"/>
                  <a:gd name="connsiteX35" fmla="*/ 5387 w 9908"/>
                  <a:gd name="connsiteY35" fmla="*/ 9968 h 10000"/>
                  <a:gd name="connsiteX36" fmla="*/ 5482 w 9908"/>
                  <a:gd name="connsiteY36" fmla="*/ 9904 h 10000"/>
                  <a:gd name="connsiteX37" fmla="*/ 6104 w 9908"/>
                  <a:gd name="connsiteY37" fmla="*/ 9904 h 10000"/>
                  <a:gd name="connsiteX38" fmla="*/ 6203 w 9908"/>
                  <a:gd name="connsiteY38" fmla="*/ 10000 h 10000"/>
                  <a:gd name="connsiteX39" fmla="*/ 6732 w 9908"/>
                  <a:gd name="connsiteY39" fmla="*/ 9871 h 10000"/>
                  <a:gd name="connsiteX40" fmla="*/ 7211 w 9908"/>
                  <a:gd name="connsiteY40" fmla="*/ 9871 h 10000"/>
                  <a:gd name="connsiteX41" fmla="*/ 7549 w 9908"/>
                  <a:gd name="connsiteY41" fmla="*/ 9743 h 10000"/>
                  <a:gd name="connsiteX42" fmla="*/ 7935 w 9908"/>
                  <a:gd name="connsiteY42" fmla="*/ 9486 h 10000"/>
                  <a:gd name="connsiteX43" fmla="*/ 8944 w 9908"/>
                  <a:gd name="connsiteY43" fmla="*/ 9486 h 10000"/>
                  <a:gd name="connsiteX44" fmla="*/ 8944 w 9908"/>
                  <a:gd name="connsiteY44" fmla="*/ 9132 h 10000"/>
                  <a:gd name="connsiteX45" fmla="*/ 8416 w 9908"/>
                  <a:gd name="connsiteY45" fmla="*/ 8971 h 10000"/>
                  <a:gd name="connsiteX46" fmla="*/ 8126 w 9908"/>
                  <a:gd name="connsiteY46" fmla="*/ 8457 h 10000"/>
                  <a:gd name="connsiteX47" fmla="*/ 7743 w 9908"/>
                  <a:gd name="connsiteY47" fmla="*/ 8264 h 10000"/>
                  <a:gd name="connsiteX48" fmla="*/ 7500 w 9908"/>
                  <a:gd name="connsiteY48" fmla="*/ 8006 h 10000"/>
                  <a:gd name="connsiteX49" fmla="*/ 6876 w 9908"/>
                  <a:gd name="connsiteY49" fmla="*/ 7814 h 10000"/>
                  <a:gd name="connsiteX50" fmla="*/ 7020 w 9908"/>
                  <a:gd name="connsiteY50" fmla="*/ 7749 h 10000"/>
                  <a:gd name="connsiteX51" fmla="*/ 7020 w 9908"/>
                  <a:gd name="connsiteY51" fmla="*/ 7588 h 10000"/>
                  <a:gd name="connsiteX52" fmla="*/ 7455 w 9908"/>
                  <a:gd name="connsiteY52" fmla="*/ 7588 h 10000"/>
                  <a:gd name="connsiteX53" fmla="*/ 7693 w 9908"/>
                  <a:gd name="connsiteY53" fmla="*/ 7460 h 10000"/>
                  <a:gd name="connsiteX54" fmla="*/ 7743 w 9908"/>
                  <a:gd name="connsiteY54" fmla="*/ 6527 h 10000"/>
                  <a:gd name="connsiteX55" fmla="*/ 7789 w 9908"/>
                  <a:gd name="connsiteY55" fmla="*/ 6559 h 10000"/>
                  <a:gd name="connsiteX56" fmla="*/ 7618 w 9908"/>
                  <a:gd name="connsiteY56" fmla="*/ 6618 h 10000"/>
                  <a:gd name="connsiteX57" fmla="*/ 7551 w 9908"/>
                  <a:gd name="connsiteY57" fmla="*/ 6745 h 10000"/>
                  <a:gd name="connsiteX58" fmla="*/ 7121 w 9908"/>
                  <a:gd name="connsiteY58" fmla="*/ 6497 h 10000"/>
                  <a:gd name="connsiteX59" fmla="*/ 7044 w 9908"/>
                  <a:gd name="connsiteY59" fmla="*/ 5828 h 10000"/>
                  <a:gd name="connsiteX60" fmla="*/ 6584 w 9908"/>
                  <a:gd name="connsiteY60" fmla="*/ 6118 h 10000"/>
                  <a:gd name="connsiteX61" fmla="*/ 6591 w 9908"/>
                  <a:gd name="connsiteY61" fmla="*/ 6462 h 10000"/>
                  <a:gd name="connsiteX62" fmla="*/ 6221 w 9908"/>
                  <a:gd name="connsiteY62" fmla="*/ 6670 h 10000"/>
                  <a:gd name="connsiteX63" fmla="*/ 9908 w 9908"/>
                  <a:gd name="connsiteY63" fmla="*/ 1736 h 10000"/>
                  <a:gd name="connsiteX64" fmla="*/ 9908 w 9908"/>
                  <a:gd name="connsiteY64" fmla="*/ 1061 h 10000"/>
                  <a:gd name="connsiteX65" fmla="*/ 9664 w 9908"/>
                  <a:gd name="connsiteY65" fmla="*/ 836 h 10000"/>
                  <a:gd name="connsiteX66" fmla="*/ 9617 w 9908"/>
                  <a:gd name="connsiteY66" fmla="*/ 611 h 10000"/>
                  <a:gd name="connsiteX67" fmla="*/ 9232 w 9908"/>
                  <a:gd name="connsiteY67" fmla="*/ 289 h 10000"/>
                  <a:gd name="connsiteX68" fmla="*/ 8895 w 9908"/>
                  <a:gd name="connsiteY68" fmla="*/ 161 h 10000"/>
                  <a:gd name="connsiteX69" fmla="*/ 8704 w 9908"/>
                  <a:gd name="connsiteY69" fmla="*/ 0 h 10000"/>
                  <a:gd name="connsiteX70" fmla="*/ 8416 w 9908"/>
                  <a:gd name="connsiteY70" fmla="*/ 161 h 10000"/>
                  <a:gd name="connsiteX71" fmla="*/ 8222 w 9908"/>
                  <a:gd name="connsiteY71" fmla="*/ 129 h 10000"/>
                  <a:gd name="connsiteX72" fmla="*/ 8076 w 9908"/>
                  <a:gd name="connsiteY72" fmla="*/ 418 h 10000"/>
                  <a:gd name="connsiteX73" fmla="*/ 7693 w 9908"/>
                  <a:gd name="connsiteY73" fmla="*/ 482 h 10000"/>
                  <a:gd name="connsiteX74" fmla="*/ 7597 w 9908"/>
                  <a:gd name="connsiteY74" fmla="*/ 707 h 10000"/>
                  <a:gd name="connsiteX75" fmla="*/ 7260 w 9908"/>
                  <a:gd name="connsiteY75" fmla="*/ 707 h 10000"/>
                  <a:gd name="connsiteX76" fmla="*/ 6972 w 9908"/>
                  <a:gd name="connsiteY76" fmla="*/ 611 h 10000"/>
                  <a:gd name="connsiteX77" fmla="*/ 6347 w 9908"/>
                  <a:gd name="connsiteY77" fmla="*/ 611 h 10000"/>
                  <a:gd name="connsiteX78" fmla="*/ 5722 w 9908"/>
                  <a:gd name="connsiteY78" fmla="*/ 611 h 10000"/>
                  <a:gd name="connsiteX79" fmla="*/ 5771 w 9908"/>
                  <a:gd name="connsiteY79" fmla="*/ 482 h 10000"/>
                  <a:gd name="connsiteX80" fmla="*/ 5674 w 9908"/>
                  <a:gd name="connsiteY80" fmla="*/ 482 h 10000"/>
                  <a:gd name="connsiteX81" fmla="*/ 5626 w 9908"/>
                  <a:gd name="connsiteY81" fmla="*/ 611 h 10000"/>
                  <a:gd name="connsiteX82" fmla="*/ 5048 w 9908"/>
                  <a:gd name="connsiteY82" fmla="*/ 611 h 10000"/>
                  <a:gd name="connsiteX83" fmla="*/ 4473 w 9908"/>
                  <a:gd name="connsiteY83" fmla="*/ 611 h 10000"/>
                  <a:gd name="connsiteX84" fmla="*/ 3897 w 9908"/>
                  <a:gd name="connsiteY84" fmla="*/ 611 h 10000"/>
                  <a:gd name="connsiteX85" fmla="*/ 3318 w 9908"/>
                  <a:gd name="connsiteY85" fmla="*/ 611 h 10000"/>
                  <a:gd name="connsiteX86" fmla="*/ 2791 w 9908"/>
                  <a:gd name="connsiteY86" fmla="*/ 611 h 10000"/>
                  <a:gd name="connsiteX87" fmla="*/ 2214 w 9908"/>
                  <a:gd name="connsiteY87" fmla="*/ 611 h 10000"/>
                  <a:gd name="connsiteX88" fmla="*/ 1684 w 9908"/>
                  <a:gd name="connsiteY88" fmla="*/ 611 h 10000"/>
                  <a:gd name="connsiteX89" fmla="*/ 1107 w 9908"/>
                  <a:gd name="connsiteY89" fmla="*/ 611 h 10000"/>
                  <a:gd name="connsiteX90" fmla="*/ 1107 w 9908"/>
                  <a:gd name="connsiteY90" fmla="*/ 1061 h 10000"/>
                  <a:gd name="connsiteX91" fmla="*/ 1107 w 9908"/>
                  <a:gd name="connsiteY91" fmla="*/ 1640 h 10000"/>
                  <a:gd name="connsiteX92" fmla="*/ 387 w 9908"/>
                  <a:gd name="connsiteY92" fmla="*/ 1640 h 10000"/>
                  <a:gd name="connsiteX93" fmla="*/ 387 w 9908"/>
                  <a:gd name="connsiteY93" fmla="*/ 1897 h 10000"/>
                  <a:gd name="connsiteX0" fmla="*/ 391 w 10000"/>
                  <a:gd name="connsiteY0" fmla="*/ 1897 h 10000"/>
                  <a:gd name="connsiteX1" fmla="*/ 6026 w 10000"/>
                  <a:gd name="connsiteY1" fmla="*/ 6915 h 10000"/>
                  <a:gd name="connsiteX2" fmla="*/ 5628 w 10000"/>
                  <a:gd name="connsiteY2" fmla="*/ 7114 h 10000"/>
                  <a:gd name="connsiteX3" fmla="*/ 5294 w 10000"/>
                  <a:gd name="connsiteY3" fmla="*/ 6907 h 10000"/>
                  <a:gd name="connsiteX4" fmla="*/ 4808 w 10000"/>
                  <a:gd name="connsiteY4" fmla="*/ 6781 h 10000"/>
                  <a:gd name="connsiteX5" fmla="*/ 4567 w 10000"/>
                  <a:gd name="connsiteY5" fmla="*/ 7064 h 10000"/>
                  <a:gd name="connsiteX6" fmla="*/ 3969 w 10000"/>
                  <a:gd name="connsiteY6" fmla="*/ 7281 h 10000"/>
                  <a:gd name="connsiteX7" fmla="*/ 3586 w 10000"/>
                  <a:gd name="connsiteY7" fmla="*/ 7279 h 10000"/>
                  <a:gd name="connsiteX8" fmla="*/ 2748 w 10000"/>
                  <a:gd name="connsiteY8" fmla="*/ 7095 h 10000"/>
                  <a:gd name="connsiteX9" fmla="*/ 2524 w 10000"/>
                  <a:gd name="connsiteY9" fmla="*/ 7195 h 10000"/>
                  <a:gd name="connsiteX10" fmla="*/ 1965 w 10000"/>
                  <a:gd name="connsiteY10" fmla="*/ 6973 h 10000"/>
                  <a:gd name="connsiteX11" fmla="*/ 1718 w 10000"/>
                  <a:gd name="connsiteY11" fmla="*/ 6638 h 10000"/>
                  <a:gd name="connsiteX12" fmla="*/ 1308 w 10000"/>
                  <a:gd name="connsiteY12" fmla="*/ 6729 h 10000"/>
                  <a:gd name="connsiteX13" fmla="*/ 1196 w 10000"/>
                  <a:gd name="connsiteY13" fmla="*/ 6927 h 10000"/>
                  <a:gd name="connsiteX14" fmla="*/ 763 w 10000"/>
                  <a:gd name="connsiteY14" fmla="*/ 7011 h 10000"/>
                  <a:gd name="connsiteX15" fmla="*/ 476 w 10000"/>
                  <a:gd name="connsiteY15" fmla="*/ 7004 h 10000"/>
                  <a:gd name="connsiteX16" fmla="*/ 319 w 10000"/>
                  <a:gd name="connsiteY16" fmla="*/ 7161 h 10000"/>
                  <a:gd name="connsiteX17" fmla="*/ 51 w 10000"/>
                  <a:gd name="connsiteY17" fmla="*/ 6913 h 10000"/>
                  <a:gd name="connsiteX18" fmla="*/ 0 w 10000"/>
                  <a:gd name="connsiteY18" fmla="*/ 7363 h 10000"/>
                  <a:gd name="connsiteX19" fmla="*/ 97 w 10000"/>
                  <a:gd name="connsiteY19" fmla="*/ 7428 h 10000"/>
                  <a:gd name="connsiteX20" fmla="*/ 486 w 10000"/>
                  <a:gd name="connsiteY20" fmla="*/ 7460 h 10000"/>
                  <a:gd name="connsiteX21" fmla="*/ 537 w 10000"/>
                  <a:gd name="connsiteY21" fmla="*/ 7588 h 10000"/>
                  <a:gd name="connsiteX22" fmla="*/ 971 w 10000"/>
                  <a:gd name="connsiteY22" fmla="*/ 7621 h 10000"/>
                  <a:gd name="connsiteX23" fmla="*/ 1215 w 10000"/>
                  <a:gd name="connsiteY23" fmla="*/ 7749 h 10000"/>
                  <a:gd name="connsiteX24" fmla="*/ 1262 w 10000"/>
                  <a:gd name="connsiteY24" fmla="*/ 7974 h 10000"/>
                  <a:gd name="connsiteX25" fmla="*/ 2041 w 10000"/>
                  <a:gd name="connsiteY25" fmla="*/ 8360 h 10000"/>
                  <a:gd name="connsiteX26" fmla="*/ 2235 w 10000"/>
                  <a:gd name="connsiteY26" fmla="*/ 8746 h 10000"/>
                  <a:gd name="connsiteX27" fmla="*/ 2766 w 10000"/>
                  <a:gd name="connsiteY27" fmla="*/ 8939 h 10000"/>
                  <a:gd name="connsiteX28" fmla="*/ 2961 w 10000"/>
                  <a:gd name="connsiteY28" fmla="*/ 9196 h 10000"/>
                  <a:gd name="connsiteX29" fmla="*/ 3349 w 10000"/>
                  <a:gd name="connsiteY29" fmla="*/ 9518 h 10000"/>
                  <a:gd name="connsiteX30" fmla="*/ 3643 w 10000"/>
                  <a:gd name="connsiteY30" fmla="*/ 9614 h 10000"/>
                  <a:gd name="connsiteX31" fmla="*/ 3835 w 10000"/>
                  <a:gd name="connsiteY31" fmla="*/ 9518 h 10000"/>
                  <a:gd name="connsiteX32" fmla="*/ 4320 w 10000"/>
                  <a:gd name="connsiteY32" fmla="*/ 9550 h 10000"/>
                  <a:gd name="connsiteX33" fmla="*/ 4515 w 10000"/>
                  <a:gd name="connsiteY33" fmla="*/ 9486 h 10000"/>
                  <a:gd name="connsiteX34" fmla="*/ 5387 w 10000"/>
                  <a:gd name="connsiteY34" fmla="*/ 9968 h 10000"/>
                  <a:gd name="connsiteX35" fmla="*/ 5437 w 10000"/>
                  <a:gd name="connsiteY35" fmla="*/ 9968 h 10000"/>
                  <a:gd name="connsiteX36" fmla="*/ 5533 w 10000"/>
                  <a:gd name="connsiteY36" fmla="*/ 9904 h 10000"/>
                  <a:gd name="connsiteX37" fmla="*/ 6161 w 10000"/>
                  <a:gd name="connsiteY37" fmla="*/ 9904 h 10000"/>
                  <a:gd name="connsiteX38" fmla="*/ 6261 w 10000"/>
                  <a:gd name="connsiteY38" fmla="*/ 10000 h 10000"/>
                  <a:gd name="connsiteX39" fmla="*/ 6795 w 10000"/>
                  <a:gd name="connsiteY39" fmla="*/ 9871 h 10000"/>
                  <a:gd name="connsiteX40" fmla="*/ 7278 w 10000"/>
                  <a:gd name="connsiteY40" fmla="*/ 9871 h 10000"/>
                  <a:gd name="connsiteX41" fmla="*/ 7619 w 10000"/>
                  <a:gd name="connsiteY41" fmla="*/ 9743 h 10000"/>
                  <a:gd name="connsiteX42" fmla="*/ 8009 w 10000"/>
                  <a:gd name="connsiteY42" fmla="*/ 9486 h 10000"/>
                  <a:gd name="connsiteX43" fmla="*/ 9027 w 10000"/>
                  <a:gd name="connsiteY43" fmla="*/ 9486 h 10000"/>
                  <a:gd name="connsiteX44" fmla="*/ 9027 w 10000"/>
                  <a:gd name="connsiteY44" fmla="*/ 9132 h 10000"/>
                  <a:gd name="connsiteX45" fmla="*/ 8494 w 10000"/>
                  <a:gd name="connsiteY45" fmla="*/ 8971 h 10000"/>
                  <a:gd name="connsiteX46" fmla="*/ 8201 w 10000"/>
                  <a:gd name="connsiteY46" fmla="*/ 8457 h 10000"/>
                  <a:gd name="connsiteX47" fmla="*/ 7815 w 10000"/>
                  <a:gd name="connsiteY47" fmla="*/ 8264 h 10000"/>
                  <a:gd name="connsiteX48" fmla="*/ 7570 w 10000"/>
                  <a:gd name="connsiteY48" fmla="*/ 8006 h 10000"/>
                  <a:gd name="connsiteX49" fmla="*/ 6940 w 10000"/>
                  <a:gd name="connsiteY49" fmla="*/ 7814 h 10000"/>
                  <a:gd name="connsiteX50" fmla="*/ 7085 w 10000"/>
                  <a:gd name="connsiteY50" fmla="*/ 7749 h 10000"/>
                  <a:gd name="connsiteX51" fmla="*/ 7085 w 10000"/>
                  <a:gd name="connsiteY51" fmla="*/ 7588 h 10000"/>
                  <a:gd name="connsiteX52" fmla="*/ 7524 w 10000"/>
                  <a:gd name="connsiteY52" fmla="*/ 7588 h 10000"/>
                  <a:gd name="connsiteX53" fmla="*/ 7764 w 10000"/>
                  <a:gd name="connsiteY53" fmla="*/ 7460 h 10000"/>
                  <a:gd name="connsiteX54" fmla="*/ 7815 w 10000"/>
                  <a:gd name="connsiteY54" fmla="*/ 6527 h 10000"/>
                  <a:gd name="connsiteX55" fmla="*/ 7861 w 10000"/>
                  <a:gd name="connsiteY55" fmla="*/ 6559 h 10000"/>
                  <a:gd name="connsiteX56" fmla="*/ 7689 w 10000"/>
                  <a:gd name="connsiteY56" fmla="*/ 6618 h 10000"/>
                  <a:gd name="connsiteX57" fmla="*/ 7621 w 10000"/>
                  <a:gd name="connsiteY57" fmla="*/ 6745 h 10000"/>
                  <a:gd name="connsiteX58" fmla="*/ 7187 w 10000"/>
                  <a:gd name="connsiteY58" fmla="*/ 6497 h 10000"/>
                  <a:gd name="connsiteX59" fmla="*/ 7109 w 10000"/>
                  <a:gd name="connsiteY59" fmla="*/ 5828 h 10000"/>
                  <a:gd name="connsiteX60" fmla="*/ 6645 w 10000"/>
                  <a:gd name="connsiteY60" fmla="*/ 6118 h 10000"/>
                  <a:gd name="connsiteX61" fmla="*/ 6652 w 10000"/>
                  <a:gd name="connsiteY61" fmla="*/ 6462 h 10000"/>
                  <a:gd name="connsiteX62" fmla="*/ 6279 w 10000"/>
                  <a:gd name="connsiteY62" fmla="*/ 6670 h 10000"/>
                  <a:gd name="connsiteX63" fmla="*/ 10000 w 10000"/>
                  <a:gd name="connsiteY63" fmla="*/ 1061 h 10000"/>
                  <a:gd name="connsiteX64" fmla="*/ 9754 w 10000"/>
                  <a:gd name="connsiteY64" fmla="*/ 836 h 10000"/>
                  <a:gd name="connsiteX65" fmla="*/ 9706 w 10000"/>
                  <a:gd name="connsiteY65" fmla="*/ 611 h 10000"/>
                  <a:gd name="connsiteX66" fmla="*/ 9318 w 10000"/>
                  <a:gd name="connsiteY66" fmla="*/ 289 h 10000"/>
                  <a:gd name="connsiteX67" fmla="*/ 8978 w 10000"/>
                  <a:gd name="connsiteY67" fmla="*/ 161 h 10000"/>
                  <a:gd name="connsiteX68" fmla="*/ 8785 w 10000"/>
                  <a:gd name="connsiteY68" fmla="*/ 0 h 10000"/>
                  <a:gd name="connsiteX69" fmla="*/ 8494 w 10000"/>
                  <a:gd name="connsiteY69" fmla="*/ 161 h 10000"/>
                  <a:gd name="connsiteX70" fmla="*/ 8298 w 10000"/>
                  <a:gd name="connsiteY70" fmla="*/ 129 h 10000"/>
                  <a:gd name="connsiteX71" fmla="*/ 8151 w 10000"/>
                  <a:gd name="connsiteY71" fmla="*/ 418 h 10000"/>
                  <a:gd name="connsiteX72" fmla="*/ 7764 w 10000"/>
                  <a:gd name="connsiteY72" fmla="*/ 482 h 10000"/>
                  <a:gd name="connsiteX73" fmla="*/ 7668 w 10000"/>
                  <a:gd name="connsiteY73" fmla="*/ 707 h 10000"/>
                  <a:gd name="connsiteX74" fmla="*/ 7327 w 10000"/>
                  <a:gd name="connsiteY74" fmla="*/ 707 h 10000"/>
                  <a:gd name="connsiteX75" fmla="*/ 7037 w 10000"/>
                  <a:gd name="connsiteY75" fmla="*/ 611 h 10000"/>
                  <a:gd name="connsiteX76" fmla="*/ 6406 w 10000"/>
                  <a:gd name="connsiteY76" fmla="*/ 611 h 10000"/>
                  <a:gd name="connsiteX77" fmla="*/ 5775 w 10000"/>
                  <a:gd name="connsiteY77" fmla="*/ 611 h 10000"/>
                  <a:gd name="connsiteX78" fmla="*/ 5825 w 10000"/>
                  <a:gd name="connsiteY78" fmla="*/ 482 h 10000"/>
                  <a:gd name="connsiteX79" fmla="*/ 5727 w 10000"/>
                  <a:gd name="connsiteY79" fmla="*/ 482 h 10000"/>
                  <a:gd name="connsiteX80" fmla="*/ 5678 w 10000"/>
                  <a:gd name="connsiteY80" fmla="*/ 611 h 10000"/>
                  <a:gd name="connsiteX81" fmla="*/ 5095 w 10000"/>
                  <a:gd name="connsiteY81" fmla="*/ 611 h 10000"/>
                  <a:gd name="connsiteX82" fmla="*/ 4515 w 10000"/>
                  <a:gd name="connsiteY82" fmla="*/ 611 h 10000"/>
                  <a:gd name="connsiteX83" fmla="*/ 3933 w 10000"/>
                  <a:gd name="connsiteY83" fmla="*/ 611 h 10000"/>
                  <a:gd name="connsiteX84" fmla="*/ 3349 w 10000"/>
                  <a:gd name="connsiteY84" fmla="*/ 611 h 10000"/>
                  <a:gd name="connsiteX85" fmla="*/ 2817 w 10000"/>
                  <a:gd name="connsiteY85" fmla="*/ 611 h 10000"/>
                  <a:gd name="connsiteX86" fmla="*/ 2235 w 10000"/>
                  <a:gd name="connsiteY86" fmla="*/ 611 h 10000"/>
                  <a:gd name="connsiteX87" fmla="*/ 1700 w 10000"/>
                  <a:gd name="connsiteY87" fmla="*/ 611 h 10000"/>
                  <a:gd name="connsiteX88" fmla="*/ 1117 w 10000"/>
                  <a:gd name="connsiteY88" fmla="*/ 611 h 10000"/>
                  <a:gd name="connsiteX89" fmla="*/ 1117 w 10000"/>
                  <a:gd name="connsiteY89" fmla="*/ 1061 h 10000"/>
                  <a:gd name="connsiteX90" fmla="*/ 1117 w 10000"/>
                  <a:gd name="connsiteY90" fmla="*/ 1640 h 10000"/>
                  <a:gd name="connsiteX91" fmla="*/ 391 w 10000"/>
                  <a:gd name="connsiteY91" fmla="*/ 1640 h 10000"/>
                  <a:gd name="connsiteX92" fmla="*/ 391 w 10000"/>
                  <a:gd name="connsiteY92" fmla="*/ 1897 h 10000"/>
                  <a:gd name="connsiteX0" fmla="*/ 391 w 9754"/>
                  <a:gd name="connsiteY0" fmla="*/ 1897 h 10000"/>
                  <a:gd name="connsiteX1" fmla="*/ 6026 w 9754"/>
                  <a:gd name="connsiteY1" fmla="*/ 6915 h 10000"/>
                  <a:gd name="connsiteX2" fmla="*/ 5628 w 9754"/>
                  <a:gd name="connsiteY2" fmla="*/ 7114 h 10000"/>
                  <a:gd name="connsiteX3" fmla="*/ 5294 w 9754"/>
                  <a:gd name="connsiteY3" fmla="*/ 6907 h 10000"/>
                  <a:gd name="connsiteX4" fmla="*/ 4808 w 9754"/>
                  <a:gd name="connsiteY4" fmla="*/ 6781 h 10000"/>
                  <a:gd name="connsiteX5" fmla="*/ 4567 w 9754"/>
                  <a:gd name="connsiteY5" fmla="*/ 7064 h 10000"/>
                  <a:gd name="connsiteX6" fmla="*/ 3969 w 9754"/>
                  <a:gd name="connsiteY6" fmla="*/ 7281 h 10000"/>
                  <a:gd name="connsiteX7" fmla="*/ 3586 w 9754"/>
                  <a:gd name="connsiteY7" fmla="*/ 7279 h 10000"/>
                  <a:gd name="connsiteX8" fmla="*/ 2748 w 9754"/>
                  <a:gd name="connsiteY8" fmla="*/ 7095 h 10000"/>
                  <a:gd name="connsiteX9" fmla="*/ 2524 w 9754"/>
                  <a:gd name="connsiteY9" fmla="*/ 7195 h 10000"/>
                  <a:gd name="connsiteX10" fmla="*/ 1965 w 9754"/>
                  <a:gd name="connsiteY10" fmla="*/ 6973 h 10000"/>
                  <a:gd name="connsiteX11" fmla="*/ 1718 w 9754"/>
                  <a:gd name="connsiteY11" fmla="*/ 6638 h 10000"/>
                  <a:gd name="connsiteX12" fmla="*/ 1308 w 9754"/>
                  <a:gd name="connsiteY12" fmla="*/ 6729 h 10000"/>
                  <a:gd name="connsiteX13" fmla="*/ 1196 w 9754"/>
                  <a:gd name="connsiteY13" fmla="*/ 6927 h 10000"/>
                  <a:gd name="connsiteX14" fmla="*/ 763 w 9754"/>
                  <a:gd name="connsiteY14" fmla="*/ 7011 h 10000"/>
                  <a:gd name="connsiteX15" fmla="*/ 476 w 9754"/>
                  <a:gd name="connsiteY15" fmla="*/ 7004 h 10000"/>
                  <a:gd name="connsiteX16" fmla="*/ 319 w 9754"/>
                  <a:gd name="connsiteY16" fmla="*/ 7161 h 10000"/>
                  <a:gd name="connsiteX17" fmla="*/ 51 w 9754"/>
                  <a:gd name="connsiteY17" fmla="*/ 6913 h 10000"/>
                  <a:gd name="connsiteX18" fmla="*/ 0 w 9754"/>
                  <a:gd name="connsiteY18" fmla="*/ 7363 h 10000"/>
                  <a:gd name="connsiteX19" fmla="*/ 97 w 9754"/>
                  <a:gd name="connsiteY19" fmla="*/ 7428 h 10000"/>
                  <a:gd name="connsiteX20" fmla="*/ 486 w 9754"/>
                  <a:gd name="connsiteY20" fmla="*/ 7460 h 10000"/>
                  <a:gd name="connsiteX21" fmla="*/ 537 w 9754"/>
                  <a:gd name="connsiteY21" fmla="*/ 7588 h 10000"/>
                  <a:gd name="connsiteX22" fmla="*/ 971 w 9754"/>
                  <a:gd name="connsiteY22" fmla="*/ 7621 h 10000"/>
                  <a:gd name="connsiteX23" fmla="*/ 1215 w 9754"/>
                  <a:gd name="connsiteY23" fmla="*/ 7749 h 10000"/>
                  <a:gd name="connsiteX24" fmla="*/ 1262 w 9754"/>
                  <a:gd name="connsiteY24" fmla="*/ 7974 h 10000"/>
                  <a:gd name="connsiteX25" fmla="*/ 2041 w 9754"/>
                  <a:gd name="connsiteY25" fmla="*/ 8360 h 10000"/>
                  <a:gd name="connsiteX26" fmla="*/ 2235 w 9754"/>
                  <a:gd name="connsiteY26" fmla="*/ 8746 h 10000"/>
                  <a:gd name="connsiteX27" fmla="*/ 2766 w 9754"/>
                  <a:gd name="connsiteY27" fmla="*/ 8939 h 10000"/>
                  <a:gd name="connsiteX28" fmla="*/ 2961 w 9754"/>
                  <a:gd name="connsiteY28" fmla="*/ 9196 h 10000"/>
                  <a:gd name="connsiteX29" fmla="*/ 3349 w 9754"/>
                  <a:gd name="connsiteY29" fmla="*/ 9518 h 10000"/>
                  <a:gd name="connsiteX30" fmla="*/ 3643 w 9754"/>
                  <a:gd name="connsiteY30" fmla="*/ 9614 h 10000"/>
                  <a:gd name="connsiteX31" fmla="*/ 3835 w 9754"/>
                  <a:gd name="connsiteY31" fmla="*/ 9518 h 10000"/>
                  <a:gd name="connsiteX32" fmla="*/ 4320 w 9754"/>
                  <a:gd name="connsiteY32" fmla="*/ 9550 h 10000"/>
                  <a:gd name="connsiteX33" fmla="*/ 4515 w 9754"/>
                  <a:gd name="connsiteY33" fmla="*/ 9486 h 10000"/>
                  <a:gd name="connsiteX34" fmla="*/ 5387 w 9754"/>
                  <a:gd name="connsiteY34" fmla="*/ 9968 h 10000"/>
                  <a:gd name="connsiteX35" fmla="*/ 5437 w 9754"/>
                  <a:gd name="connsiteY35" fmla="*/ 9968 h 10000"/>
                  <a:gd name="connsiteX36" fmla="*/ 5533 w 9754"/>
                  <a:gd name="connsiteY36" fmla="*/ 9904 h 10000"/>
                  <a:gd name="connsiteX37" fmla="*/ 6161 w 9754"/>
                  <a:gd name="connsiteY37" fmla="*/ 9904 h 10000"/>
                  <a:gd name="connsiteX38" fmla="*/ 6261 w 9754"/>
                  <a:gd name="connsiteY38" fmla="*/ 10000 h 10000"/>
                  <a:gd name="connsiteX39" fmla="*/ 6795 w 9754"/>
                  <a:gd name="connsiteY39" fmla="*/ 9871 h 10000"/>
                  <a:gd name="connsiteX40" fmla="*/ 7278 w 9754"/>
                  <a:gd name="connsiteY40" fmla="*/ 9871 h 10000"/>
                  <a:gd name="connsiteX41" fmla="*/ 7619 w 9754"/>
                  <a:gd name="connsiteY41" fmla="*/ 9743 h 10000"/>
                  <a:gd name="connsiteX42" fmla="*/ 8009 w 9754"/>
                  <a:gd name="connsiteY42" fmla="*/ 9486 h 10000"/>
                  <a:gd name="connsiteX43" fmla="*/ 9027 w 9754"/>
                  <a:gd name="connsiteY43" fmla="*/ 9486 h 10000"/>
                  <a:gd name="connsiteX44" fmla="*/ 9027 w 9754"/>
                  <a:gd name="connsiteY44" fmla="*/ 9132 h 10000"/>
                  <a:gd name="connsiteX45" fmla="*/ 8494 w 9754"/>
                  <a:gd name="connsiteY45" fmla="*/ 8971 h 10000"/>
                  <a:gd name="connsiteX46" fmla="*/ 8201 w 9754"/>
                  <a:gd name="connsiteY46" fmla="*/ 8457 h 10000"/>
                  <a:gd name="connsiteX47" fmla="*/ 7815 w 9754"/>
                  <a:gd name="connsiteY47" fmla="*/ 8264 h 10000"/>
                  <a:gd name="connsiteX48" fmla="*/ 7570 w 9754"/>
                  <a:gd name="connsiteY48" fmla="*/ 8006 h 10000"/>
                  <a:gd name="connsiteX49" fmla="*/ 6940 w 9754"/>
                  <a:gd name="connsiteY49" fmla="*/ 7814 h 10000"/>
                  <a:gd name="connsiteX50" fmla="*/ 7085 w 9754"/>
                  <a:gd name="connsiteY50" fmla="*/ 7749 h 10000"/>
                  <a:gd name="connsiteX51" fmla="*/ 7085 w 9754"/>
                  <a:gd name="connsiteY51" fmla="*/ 7588 h 10000"/>
                  <a:gd name="connsiteX52" fmla="*/ 7524 w 9754"/>
                  <a:gd name="connsiteY52" fmla="*/ 7588 h 10000"/>
                  <a:gd name="connsiteX53" fmla="*/ 7764 w 9754"/>
                  <a:gd name="connsiteY53" fmla="*/ 7460 h 10000"/>
                  <a:gd name="connsiteX54" fmla="*/ 7815 w 9754"/>
                  <a:gd name="connsiteY54" fmla="*/ 6527 h 10000"/>
                  <a:gd name="connsiteX55" fmla="*/ 7861 w 9754"/>
                  <a:gd name="connsiteY55" fmla="*/ 6559 h 10000"/>
                  <a:gd name="connsiteX56" fmla="*/ 7689 w 9754"/>
                  <a:gd name="connsiteY56" fmla="*/ 6618 h 10000"/>
                  <a:gd name="connsiteX57" fmla="*/ 7621 w 9754"/>
                  <a:gd name="connsiteY57" fmla="*/ 6745 h 10000"/>
                  <a:gd name="connsiteX58" fmla="*/ 7187 w 9754"/>
                  <a:gd name="connsiteY58" fmla="*/ 6497 h 10000"/>
                  <a:gd name="connsiteX59" fmla="*/ 7109 w 9754"/>
                  <a:gd name="connsiteY59" fmla="*/ 5828 h 10000"/>
                  <a:gd name="connsiteX60" fmla="*/ 6645 w 9754"/>
                  <a:gd name="connsiteY60" fmla="*/ 6118 h 10000"/>
                  <a:gd name="connsiteX61" fmla="*/ 6652 w 9754"/>
                  <a:gd name="connsiteY61" fmla="*/ 6462 h 10000"/>
                  <a:gd name="connsiteX62" fmla="*/ 6279 w 9754"/>
                  <a:gd name="connsiteY62" fmla="*/ 6670 h 10000"/>
                  <a:gd name="connsiteX63" fmla="*/ 9754 w 9754"/>
                  <a:gd name="connsiteY63" fmla="*/ 836 h 10000"/>
                  <a:gd name="connsiteX64" fmla="*/ 9706 w 9754"/>
                  <a:gd name="connsiteY64" fmla="*/ 611 h 10000"/>
                  <a:gd name="connsiteX65" fmla="*/ 9318 w 9754"/>
                  <a:gd name="connsiteY65" fmla="*/ 289 h 10000"/>
                  <a:gd name="connsiteX66" fmla="*/ 8978 w 9754"/>
                  <a:gd name="connsiteY66" fmla="*/ 161 h 10000"/>
                  <a:gd name="connsiteX67" fmla="*/ 8785 w 9754"/>
                  <a:gd name="connsiteY67" fmla="*/ 0 h 10000"/>
                  <a:gd name="connsiteX68" fmla="*/ 8494 w 9754"/>
                  <a:gd name="connsiteY68" fmla="*/ 161 h 10000"/>
                  <a:gd name="connsiteX69" fmla="*/ 8298 w 9754"/>
                  <a:gd name="connsiteY69" fmla="*/ 129 h 10000"/>
                  <a:gd name="connsiteX70" fmla="*/ 8151 w 9754"/>
                  <a:gd name="connsiteY70" fmla="*/ 418 h 10000"/>
                  <a:gd name="connsiteX71" fmla="*/ 7764 w 9754"/>
                  <a:gd name="connsiteY71" fmla="*/ 482 h 10000"/>
                  <a:gd name="connsiteX72" fmla="*/ 7668 w 9754"/>
                  <a:gd name="connsiteY72" fmla="*/ 707 h 10000"/>
                  <a:gd name="connsiteX73" fmla="*/ 7327 w 9754"/>
                  <a:gd name="connsiteY73" fmla="*/ 707 h 10000"/>
                  <a:gd name="connsiteX74" fmla="*/ 7037 w 9754"/>
                  <a:gd name="connsiteY74" fmla="*/ 611 h 10000"/>
                  <a:gd name="connsiteX75" fmla="*/ 6406 w 9754"/>
                  <a:gd name="connsiteY75" fmla="*/ 611 h 10000"/>
                  <a:gd name="connsiteX76" fmla="*/ 5775 w 9754"/>
                  <a:gd name="connsiteY76" fmla="*/ 611 h 10000"/>
                  <a:gd name="connsiteX77" fmla="*/ 5825 w 9754"/>
                  <a:gd name="connsiteY77" fmla="*/ 482 h 10000"/>
                  <a:gd name="connsiteX78" fmla="*/ 5727 w 9754"/>
                  <a:gd name="connsiteY78" fmla="*/ 482 h 10000"/>
                  <a:gd name="connsiteX79" fmla="*/ 5678 w 9754"/>
                  <a:gd name="connsiteY79" fmla="*/ 611 h 10000"/>
                  <a:gd name="connsiteX80" fmla="*/ 5095 w 9754"/>
                  <a:gd name="connsiteY80" fmla="*/ 611 h 10000"/>
                  <a:gd name="connsiteX81" fmla="*/ 4515 w 9754"/>
                  <a:gd name="connsiteY81" fmla="*/ 611 h 10000"/>
                  <a:gd name="connsiteX82" fmla="*/ 3933 w 9754"/>
                  <a:gd name="connsiteY82" fmla="*/ 611 h 10000"/>
                  <a:gd name="connsiteX83" fmla="*/ 3349 w 9754"/>
                  <a:gd name="connsiteY83" fmla="*/ 611 h 10000"/>
                  <a:gd name="connsiteX84" fmla="*/ 2817 w 9754"/>
                  <a:gd name="connsiteY84" fmla="*/ 611 h 10000"/>
                  <a:gd name="connsiteX85" fmla="*/ 2235 w 9754"/>
                  <a:gd name="connsiteY85" fmla="*/ 611 h 10000"/>
                  <a:gd name="connsiteX86" fmla="*/ 1700 w 9754"/>
                  <a:gd name="connsiteY86" fmla="*/ 611 h 10000"/>
                  <a:gd name="connsiteX87" fmla="*/ 1117 w 9754"/>
                  <a:gd name="connsiteY87" fmla="*/ 611 h 10000"/>
                  <a:gd name="connsiteX88" fmla="*/ 1117 w 9754"/>
                  <a:gd name="connsiteY88" fmla="*/ 1061 h 10000"/>
                  <a:gd name="connsiteX89" fmla="*/ 1117 w 9754"/>
                  <a:gd name="connsiteY89" fmla="*/ 1640 h 10000"/>
                  <a:gd name="connsiteX90" fmla="*/ 391 w 9754"/>
                  <a:gd name="connsiteY90" fmla="*/ 1640 h 10000"/>
                  <a:gd name="connsiteX91" fmla="*/ 391 w 9754"/>
                  <a:gd name="connsiteY91" fmla="*/ 1897 h 10000"/>
                  <a:gd name="connsiteX0" fmla="*/ 401 w 9951"/>
                  <a:gd name="connsiteY0" fmla="*/ 1897 h 10000"/>
                  <a:gd name="connsiteX1" fmla="*/ 6178 w 9951"/>
                  <a:gd name="connsiteY1" fmla="*/ 6915 h 10000"/>
                  <a:gd name="connsiteX2" fmla="*/ 5770 w 9951"/>
                  <a:gd name="connsiteY2" fmla="*/ 7114 h 10000"/>
                  <a:gd name="connsiteX3" fmla="*/ 5428 w 9951"/>
                  <a:gd name="connsiteY3" fmla="*/ 6907 h 10000"/>
                  <a:gd name="connsiteX4" fmla="*/ 4929 w 9951"/>
                  <a:gd name="connsiteY4" fmla="*/ 6781 h 10000"/>
                  <a:gd name="connsiteX5" fmla="*/ 4682 w 9951"/>
                  <a:gd name="connsiteY5" fmla="*/ 7064 h 10000"/>
                  <a:gd name="connsiteX6" fmla="*/ 4069 w 9951"/>
                  <a:gd name="connsiteY6" fmla="*/ 7281 h 10000"/>
                  <a:gd name="connsiteX7" fmla="*/ 3676 w 9951"/>
                  <a:gd name="connsiteY7" fmla="*/ 7279 h 10000"/>
                  <a:gd name="connsiteX8" fmla="*/ 2817 w 9951"/>
                  <a:gd name="connsiteY8" fmla="*/ 7095 h 10000"/>
                  <a:gd name="connsiteX9" fmla="*/ 2588 w 9951"/>
                  <a:gd name="connsiteY9" fmla="*/ 7195 h 10000"/>
                  <a:gd name="connsiteX10" fmla="*/ 2015 w 9951"/>
                  <a:gd name="connsiteY10" fmla="*/ 6973 h 10000"/>
                  <a:gd name="connsiteX11" fmla="*/ 1761 w 9951"/>
                  <a:gd name="connsiteY11" fmla="*/ 6638 h 10000"/>
                  <a:gd name="connsiteX12" fmla="*/ 1341 w 9951"/>
                  <a:gd name="connsiteY12" fmla="*/ 6729 h 10000"/>
                  <a:gd name="connsiteX13" fmla="*/ 1226 w 9951"/>
                  <a:gd name="connsiteY13" fmla="*/ 6927 h 10000"/>
                  <a:gd name="connsiteX14" fmla="*/ 782 w 9951"/>
                  <a:gd name="connsiteY14" fmla="*/ 7011 h 10000"/>
                  <a:gd name="connsiteX15" fmla="*/ 488 w 9951"/>
                  <a:gd name="connsiteY15" fmla="*/ 7004 h 10000"/>
                  <a:gd name="connsiteX16" fmla="*/ 327 w 9951"/>
                  <a:gd name="connsiteY16" fmla="*/ 7161 h 10000"/>
                  <a:gd name="connsiteX17" fmla="*/ 52 w 9951"/>
                  <a:gd name="connsiteY17" fmla="*/ 6913 h 10000"/>
                  <a:gd name="connsiteX18" fmla="*/ 0 w 9951"/>
                  <a:gd name="connsiteY18" fmla="*/ 7363 h 10000"/>
                  <a:gd name="connsiteX19" fmla="*/ 99 w 9951"/>
                  <a:gd name="connsiteY19" fmla="*/ 7428 h 10000"/>
                  <a:gd name="connsiteX20" fmla="*/ 498 w 9951"/>
                  <a:gd name="connsiteY20" fmla="*/ 7460 h 10000"/>
                  <a:gd name="connsiteX21" fmla="*/ 551 w 9951"/>
                  <a:gd name="connsiteY21" fmla="*/ 7588 h 10000"/>
                  <a:gd name="connsiteX22" fmla="*/ 995 w 9951"/>
                  <a:gd name="connsiteY22" fmla="*/ 7621 h 10000"/>
                  <a:gd name="connsiteX23" fmla="*/ 1246 w 9951"/>
                  <a:gd name="connsiteY23" fmla="*/ 7749 h 10000"/>
                  <a:gd name="connsiteX24" fmla="*/ 1294 w 9951"/>
                  <a:gd name="connsiteY24" fmla="*/ 7974 h 10000"/>
                  <a:gd name="connsiteX25" fmla="*/ 2092 w 9951"/>
                  <a:gd name="connsiteY25" fmla="*/ 8360 h 10000"/>
                  <a:gd name="connsiteX26" fmla="*/ 2291 w 9951"/>
                  <a:gd name="connsiteY26" fmla="*/ 8746 h 10000"/>
                  <a:gd name="connsiteX27" fmla="*/ 2836 w 9951"/>
                  <a:gd name="connsiteY27" fmla="*/ 8939 h 10000"/>
                  <a:gd name="connsiteX28" fmla="*/ 3036 w 9951"/>
                  <a:gd name="connsiteY28" fmla="*/ 9196 h 10000"/>
                  <a:gd name="connsiteX29" fmla="*/ 3433 w 9951"/>
                  <a:gd name="connsiteY29" fmla="*/ 9518 h 10000"/>
                  <a:gd name="connsiteX30" fmla="*/ 3735 w 9951"/>
                  <a:gd name="connsiteY30" fmla="*/ 9614 h 10000"/>
                  <a:gd name="connsiteX31" fmla="*/ 3932 w 9951"/>
                  <a:gd name="connsiteY31" fmla="*/ 9518 h 10000"/>
                  <a:gd name="connsiteX32" fmla="*/ 4429 w 9951"/>
                  <a:gd name="connsiteY32" fmla="*/ 9550 h 10000"/>
                  <a:gd name="connsiteX33" fmla="*/ 4629 w 9951"/>
                  <a:gd name="connsiteY33" fmla="*/ 9486 h 10000"/>
                  <a:gd name="connsiteX34" fmla="*/ 5523 w 9951"/>
                  <a:gd name="connsiteY34" fmla="*/ 9968 h 10000"/>
                  <a:gd name="connsiteX35" fmla="*/ 5574 w 9951"/>
                  <a:gd name="connsiteY35" fmla="*/ 9968 h 10000"/>
                  <a:gd name="connsiteX36" fmla="*/ 5673 w 9951"/>
                  <a:gd name="connsiteY36" fmla="*/ 9904 h 10000"/>
                  <a:gd name="connsiteX37" fmla="*/ 6316 w 9951"/>
                  <a:gd name="connsiteY37" fmla="*/ 9904 h 10000"/>
                  <a:gd name="connsiteX38" fmla="*/ 6419 w 9951"/>
                  <a:gd name="connsiteY38" fmla="*/ 10000 h 10000"/>
                  <a:gd name="connsiteX39" fmla="*/ 6966 w 9951"/>
                  <a:gd name="connsiteY39" fmla="*/ 9871 h 10000"/>
                  <a:gd name="connsiteX40" fmla="*/ 7462 w 9951"/>
                  <a:gd name="connsiteY40" fmla="*/ 9871 h 10000"/>
                  <a:gd name="connsiteX41" fmla="*/ 7811 w 9951"/>
                  <a:gd name="connsiteY41" fmla="*/ 9743 h 10000"/>
                  <a:gd name="connsiteX42" fmla="*/ 8211 w 9951"/>
                  <a:gd name="connsiteY42" fmla="*/ 9486 h 10000"/>
                  <a:gd name="connsiteX43" fmla="*/ 9255 w 9951"/>
                  <a:gd name="connsiteY43" fmla="*/ 9486 h 10000"/>
                  <a:gd name="connsiteX44" fmla="*/ 9255 w 9951"/>
                  <a:gd name="connsiteY44" fmla="*/ 9132 h 10000"/>
                  <a:gd name="connsiteX45" fmla="*/ 8708 w 9951"/>
                  <a:gd name="connsiteY45" fmla="*/ 8971 h 10000"/>
                  <a:gd name="connsiteX46" fmla="*/ 8408 w 9951"/>
                  <a:gd name="connsiteY46" fmla="*/ 8457 h 10000"/>
                  <a:gd name="connsiteX47" fmla="*/ 8012 w 9951"/>
                  <a:gd name="connsiteY47" fmla="*/ 8264 h 10000"/>
                  <a:gd name="connsiteX48" fmla="*/ 7761 w 9951"/>
                  <a:gd name="connsiteY48" fmla="*/ 8006 h 10000"/>
                  <a:gd name="connsiteX49" fmla="*/ 7115 w 9951"/>
                  <a:gd name="connsiteY49" fmla="*/ 7814 h 10000"/>
                  <a:gd name="connsiteX50" fmla="*/ 7264 w 9951"/>
                  <a:gd name="connsiteY50" fmla="*/ 7749 h 10000"/>
                  <a:gd name="connsiteX51" fmla="*/ 7264 w 9951"/>
                  <a:gd name="connsiteY51" fmla="*/ 7588 h 10000"/>
                  <a:gd name="connsiteX52" fmla="*/ 7714 w 9951"/>
                  <a:gd name="connsiteY52" fmla="*/ 7588 h 10000"/>
                  <a:gd name="connsiteX53" fmla="*/ 7960 w 9951"/>
                  <a:gd name="connsiteY53" fmla="*/ 7460 h 10000"/>
                  <a:gd name="connsiteX54" fmla="*/ 8012 w 9951"/>
                  <a:gd name="connsiteY54" fmla="*/ 6527 h 10000"/>
                  <a:gd name="connsiteX55" fmla="*/ 8059 w 9951"/>
                  <a:gd name="connsiteY55" fmla="*/ 6559 h 10000"/>
                  <a:gd name="connsiteX56" fmla="*/ 7883 w 9951"/>
                  <a:gd name="connsiteY56" fmla="*/ 6618 h 10000"/>
                  <a:gd name="connsiteX57" fmla="*/ 7813 w 9951"/>
                  <a:gd name="connsiteY57" fmla="*/ 6745 h 10000"/>
                  <a:gd name="connsiteX58" fmla="*/ 7368 w 9951"/>
                  <a:gd name="connsiteY58" fmla="*/ 6497 h 10000"/>
                  <a:gd name="connsiteX59" fmla="*/ 7288 w 9951"/>
                  <a:gd name="connsiteY59" fmla="*/ 5828 h 10000"/>
                  <a:gd name="connsiteX60" fmla="*/ 6813 w 9951"/>
                  <a:gd name="connsiteY60" fmla="*/ 6118 h 10000"/>
                  <a:gd name="connsiteX61" fmla="*/ 6820 w 9951"/>
                  <a:gd name="connsiteY61" fmla="*/ 6462 h 10000"/>
                  <a:gd name="connsiteX62" fmla="*/ 6437 w 9951"/>
                  <a:gd name="connsiteY62" fmla="*/ 6670 h 10000"/>
                  <a:gd name="connsiteX63" fmla="*/ 9951 w 9951"/>
                  <a:gd name="connsiteY63" fmla="*/ 611 h 10000"/>
                  <a:gd name="connsiteX64" fmla="*/ 9553 w 9951"/>
                  <a:gd name="connsiteY64" fmla="*/ 289 h 10000"/>
                  <a:gd name="connsiteX65" fmla="*/ 9204 w 9951"/>
                  <a:gd name="connsiteY65" fmla="*/ 161 h 10000"/>
                  <a:gd name="connsiteX66" fmla="*/ 9007 w 9951"/>
                  <a:gd name="connsiteY66" fmla="*/ 0 h 10000"/>
                  <a:gd name="connsiteX67" fmla="*/ 8708 w 9951"/>
                  <a:gd name="connsiteY67" fmla="*/ 161 h 10000"/>
                  <a:gd name="connsiteX68" fmla="*/ 8507 w 9951"/>
                  <a:gd name="connsiteY68" fmla="*/ 129 h 10000"/>
                  <a:gd name="connsiteX69" fmla="*/ 8357 w 9951"/>
                  <a:gd name="connsiteY69" fmla="*/ 418 h 10000"/>
                  <a:gd name="connsiteX70" fmla="*/ 7960 w 9951"/>
                  <a:gd name="connsiteY70" fmla="*/ 482 h 10000"/>
                  <a:gd name="connsiteX71" fmla="*/ 7861 w 9951"/>
                  <a:gd name="connsiteY71" fmla="*/ 707 h 10000"/>
                  <a:gd name="connsiteX72" fmla="*/ 7512 w 9951"/>
                  <a:gd name="connsiteY72" fmla="*/ 707 h 10000"/>
                  <a:gd name="connsiteX73" fmla="*/ 7214 w 9951"/>
                  <a:gd name="connsiteY73" fmla="*/ 611 h 10000"/>
                  <a:gd name="connsiteX74" fmla="*/ 6568 w 9951"/>
                  <a:gd name="connsiteY74" fmla="*/ 611 h 10000"/>
                  <a:gd name="connsiteX75" fmla="*/ 5921 w 9951"/>
                  <a:gd name="connsiteY75" fmla="*/ 611 h 10000"/>
                  <a:gd name="connsiteX76" fmla="*/ 5972 w 9951"/>
                  <a:gd name="connsiteY76" fmla="*/ 482 h 10000"/>
                  <a:gd name="connsiteX77" fmla="*/ 5871 w 9951"/>
                  <a:gd name="connsiteY77" fmla="*/ 482 h 10000"/>
                  <a:gd name="connsiteX78" fmla="*/ 5821 w 9951"/>
                  <a:gd name="connsiteY78" fmla="*/ 611 h 10000"/>
                  <a:gd name="connsiteX79" fmla="*/ 5223 w 9951"/>
                  <a:gd name="connsiteY79" fmla="*/ 611 h 10000"/>
                  <a:gd name="connsiteX80" fmla="*/ 4629 w 9951"/>
                  <a:gd name="connsiteY80" fmla="*/ 611 h 10000"/>
                  <a:gd name="connsiteX81" fmla="*/ 4032 w 9951"/>
                  <a:gd name="connsiteY81" fmla="*/ 611 h 10000"/>
                  <a:gd name="connsiteX82" fmla="*/ 3433 w 9951"/>
                  <a:gd name="connsiteY82" fmla="*/ 611 h 10000"/>
                  <a:gd name="connsiteX83" fmla="*/ 2888 w 9951"/>
                  <a:gd name="connsiteY83" fmla="*/ 611 h 10000"/>
                  <a:gd name="connsiteX84" fmla="*/ 2291 w 9951"/>
                  <a:gd name="connsiteY84" fmla="*/ 611 h 10000"/>
                  <a:gd name="connsiteX85" fmla="*/ 1743 w 9951"/>
                  <a:gd name="connsiteY85" fmla="*/ 611 h 10000"/>
                  <a:gd name="connsiteX86" fmla="*/ 1145 w 9951"/>
                  <a:gd name="connsiteY86" fmla="*/ 611 h 10000"/>
                  <a:gd name="connsiteX87" fmla="*/ 1145 w 9951"/>
                  <a:gd name="connsiteY87" fmla="*/ 1061 h 10000"/>
                  <a:gd name="connsiteX88" fmla="*/ 1145 w 9951"/>
                  <a:gd name="connsiteY88" fmla="*/ 1640 h 10000"/>
                  <a:gd name="connsiteX89" fmla="*/ 401 w 9951"/>
                  <a:gd name="connsiteY89" fmla="*/ 1640 h 10000"/>
                  <a:gd name="connsiteX90" fmla="*/ 401 w 9951"/>
                  <a:gd name="connsiteY90" fmla="*/ 1897 h 10000"/>
                  <a:gd name="connsiteX0" fmla="*/ 403 w 9600"/>
                  <a:gd name="connsiteY0" fmla="*/ 1897 h 10000"/>
                  <a:gd name="connsiteX1" fmla="*/ 6208 w 9600"/>
                  <a:gd name="connsiteY1" fmla="*/ 6915 h 10000"/>
                  <a:gd name="connsiteX2" fmla="*/ 5798 w 9600"/>
                  <a:gd name="connsiteY2" fmla="*/ 7114 h 10000"/>
                  <a:gd name="connsiteX3" fmla="*/ 5455 w 9600"/>
                  <a:gd name="connsiteY3" fmla="*/ 6907 h 10000"/>
                  <a:gd name="connsiteX4" fmla="*/ 4953 w 9600"/>
                  <a:gd name="connsiteY4" fmla="*/ 6781 h 10000"/>
                  <a:gd name="connsiteX5" fmla="*/ 4705 w 9600"/>
                  <a:gd name="connsiteY5" fmla="*/ 7064 h 10000"/>
                  <a:gd name="connsiteX6" fmla="*/ 4089 w 9600"/>
                  <a:gd name="connsiteY6" fmla="*/ 7281 h 10000"/>
                  <a:gd name="connsiteX7" fmla="*/ 3694 w 9600"/>
                  <a:gd name="connsiteY7" fmla="*/ 7279 h 10000"/>
                  <a:gd name="connsiteX8" fmla="*/ 2831 w 9600"/>
                  <a:gd name="connsiteY8" fmla="*/ 7095 h 10000"/>
                  <a:gd name="connsiteX9" fmla="*/ 2601 w 9600"/>
                  <a:gd name="connsiteY9" fmla="*/ 7195 h 10000"/>
                  <a:gd name="connsiteX10" fmla="*/ 2025 w 9600"/>
                  <a:gd name="connsiteY10" fmla="*/ 6973 h 10000"/>
                  <a:gd name="connsiteX11" fmla="*/ 1770 w 9600"/>
                  <a:gd name="connsiteY11" fmla="*/ 6638 h 10000"/>
                  <a:gd name="connsiteX12" fmla="*/ 1348 w 9600"/>
                  <a:gd name="connsiteY12" fmla="*/ 6729 h 10000"/>
                  <a:gd name="connsiteX13" fmla="*/ 1232 w 9600"/>
                  <a:gd name="connsiteY13" fmla="*/ 6927 h 10000"/>
                  <a:gd name="connsiteX14" fmla="*/ 786 w 9600"/>
                  <a:gd name="connsiteY14" fmla="*/ 7011 h 10000"/>
                  <a:gd name="connsiteX15" fmla="*/ 490 w 9600"/>
                  <a:gd name="connsiteY15" fmla="*/ 7004 h 10000"/>
                  <a:gd name="connsiteX16" fmla="*/ 329 w 9600"/>
                  <a:gd name="connsiteY16" fmla="*/ 7161 h 10000"/>
                  <a:gd name="connsiteX17" fmla="*/ 52 w 9600"/>
                  <a:gd name="connsiteY17" fmla="*/ 6913 h 10000"/>
                  <a:gd name="connsiteX18" fmla="*/ 0 w 9600"/>
                  <a:gd name="connsiteY18" fmla="*/ 7363 h 10000"/>
                  <a:gd name="connsiteX19" fmla="*/ 99 w 9600"/>
                  <a:gd name="connsiteY19" fmla="*/ 7428 h 10000"/>
                  <a:gd name="connsiteX20" fmla="*/ 500 w 9600"/>
                  <a:gd name="connsiteY20" fmla="*/ 7460 h 10000"/>
                  <a:gd name="connsiteX21" fmla="*/ 554 w 9600"/>
                  <a:gd name="connsiteY21" fmla="*/ 7588 h 10000"/>
                  <a:gd name="connsiteX22" fmla="*/ 1000 w 9600"/>
                  <a:gd name="connsiteY22" fmla="*/ 7621 h 10000"/>
                  <a:gd name="connsiteX23" fmla="*/ 1252 w 9600"/>
                  <a:gd name="connsiteY23" fmla="*/ 7749 h 10000"/>
                  <a:gd name="connsiteX24" fmla="*/ 1300 w 9600"/>
                  <a:gd name="connsiteY24" fmla="*/ 7974 h 10000"/>
                  <a:gd name="connsiteX25" fmla="*/ 2102 w 9600"/>
                  <a:gd name="connsiteY25" fmla="*/ 8360 h 10000"/>
                  <a:gd name="connsiteX26" fmla="*/ 2302 w 9600"/>
                  <a:gd name="connsiteY26" fmla="*/ 8746 h 10000"/>
                  <a:gd name="connsiteX27" fmla="*/ 2850 w 9600"/>
                  <a:gd name="connsiteY27" fmla="*/ 8939 h 10000"/>
                  <a:gd name="connsiteX28" fmla="*/ 3051 w 9600"/>
                  <a:gd name="connsiteY28" fmla="*/ 9196 h 10000"/>
                  <a:gd name="connsiteX29" fmla="*/ 3450 w 9600"/>
                  <a:gd name="connsiteY29" fmla="*/ 9518 h 10000"/>
                  <a:gd name="connsiteX30" fmla="*/ 3753 w 9600"/>
                  <a:gd name="connsiteY30" fmla="*/ 9614 h 10000"/>
                  <a:gd name="connsiteX31" fmla="*/ 3951 w 9600"/>
                  <a:gd name="connsiteY31" fmla="*/ 9518 h 10000"/>
                  <a:gd name="connsiteX32" fmla="*/ 4451 w 9600"/>
                  <a:gd name="connsiteY32" fmla="*/ 9550 h 10000"/>
                  <a:gd name="connsiteX33" fmla="*/ 4652 w 9600"/>
                  <a:gd name="connsiteY33" fmla="*/ 9486 h 10000"/>
                  <a:gd name="connsiteX34" fmla="*/ 5550 w 9600"/>
                  <a:gd name="connsiteY34" fmla="*/ 9968 h 10000"/>
                  <a:gd name="connsiteX35" fmla="*/ 5601 w 9600"/>
                  <a:gd name="connsiteY35" fmla="*/ 9968 h 10000"/>
                  <a:gd name="connsiteX36" fmla="*/ 5701 w 9600"/>
                  <a:gd name="connsiteY36" fmla="*/ 9904 h 10000"/>
                  <a:gd name="connsiteX37" fmla="*/ 6347 w 9600"/>
                  <a:gd name="connsiteY37" fmla="*/ 9904 h 10000"/>
                  <a:gd name="connsiteX38" fmla="*/ 6451 w 9600"/>
                  <a:gd name="connsiteY38" fmla="*/ 10000 h 10000"/>
                  <a:gd name="connsiteX39" fmla="*/ 7000 w 9600"/>
                  <a:gd name="connsiteY39" fmla="*/ 9871 h 10000"/>
                  <a:gd name="connsiteX40" fmla="*/ 7499 w 9600"/>
                  <a:gd name="connsiteY40" fmla="*/ 9871 h 10000"/>
                  <a:gd name="connsiteX41" fmla="*/ 7849 w 9600"/>
                  <a:gd name="connsiteY41" fmla="*/ 9743 h 10000"/>
                  <a:gd name="connsiteX42" fmla="*/ 8251 w 9600"/>
                  <a:gd name="connsiteY42" fmla="*/ 9486 h 10000"/>
                  <a:gd name="connsiteX43" fmla="*/ 9301 w 9600"/>
                  <a:gd name="connsiteY43" fmla="*/ 9486 h 10000"/>
                  <a:gd name="connsiteX44" fmla="*/ 9301 w 9600"/>
                  <a:gd name="connsiteY44" fmla="*/ 9132 h 10000"/>
                  <a:gd name="connsiteX45" fmla="*/ 8751 w 9600"/>
                  <a:gd name="connsiteY45" fmla="*/ 8971 h 10000"/>
                  <a:gd name="connsiteX46" fmla="*/ 8449 w 9600"/>
                  <a:gd name="connsiteY46" fmla="*/ 8457 h 10000"/>
                  <a:gd name="connsiteX47" fmla="*/ 8051 w 9600"/>
                  <a:gd name="connsiteY47" fmla="*/ 8264 h 10000"/>
                  <a:gd name="connsiteX48" fmla="*/ 7799 w 9600"/>
                  <a:gd name="connsiteY48" fmla="*/ 8006 h 10000"/>
                  <a:gd name="connsiteX49" fmla="*/ 7150 w 9600"/>
                  <a:gd name="connsiteY49" fmla="*/ 7814 h 10000"/>
                  <a:gd name="connsiteX50" fmla="*/ 7300 w 9600"/>
                  <a:gd name="connsiteY50" fmla="*/ 7749 h 10000"/>
                  <a:gd name="connsiteX51" fmla="*/ 7300 w 9600"/>
                  <a:gd name="connsiteY51" fmla="*/ 7588 h 10000"/>
                  <a:gd name="connsiteX52" fmla="*/ 7752 w 9600"/>
                  <a:gd name="connsiteY52" fmla="*/ 7588 h 10000"/>
                  <a:gd name="connsiteX53" fmla="*/ 7999 w 9600"/>
                  <a:gd name="connsiteY53" fmla="*/ 7460 h 10000"/>
                  <a:gd name="connsiteX54" fmla="*/ 8051 w 9600"/>
                  <a:gd name="connsiteY54" fmla="*/ 6527 h 10000"/>
                  <a:gd name="connsiteX55" fmla="*/ 8099 w 9600"/>
                  <a:gd name="connsiteY55" fmla="*/ 6559 h 10000"/>
                  <a:gd name="connsiteX56" fmla="*/ 7922 w 9600"/>
                  <a:gd name="connsiteY56" fmla="*/ 6618 h 10000"/>
                  <a:gd name="connsiteX57" fmla="*/ 7851 w 9600"/>
                  <a:gd name="connsiteY57" fmla="*/ 6745 h 10000"/>
                  <a:gd name="connsiteX58" fmla="*/ 7404 w 9600"/>
                  <a:gd name="connsiteY58" fmla="*/ 6497 h 10000"/>
                  <a:gd name="connsiteX59" fmla="*/ 7324 w 9600"/>
                  <a:gd name="connsiteY59" fmla="*/ 5828 h 10000"/>
                  <a:gd name="connsiteX60" fmla="*/ 6847 w 9600"/>
                  <a:gd name="connsiteY60" fmla="*/ 6118 h 10000"/>
                  <a:gd name="connsiteX61" fmla="*/ 6854 w 9600"/>
                  <a:gd name="connsiteY61" fmla="*/ 6462 h 10000"/>
                  <a:gd name="connsiteX62" fmla="*/ 6469 w 9600"/>
                  <a:gd name="connsiteY62" fmla="*/ 6670 h 10000"/>
                  <a:gd name="connsiteX63" fmla="*/ 9600 w 9600"/>
                  <a:gd name="connsiteY63" fmla="*/ 289 h 10000"/>
                  <a:gd name="connsiteX64" fmla="*/ 9249 w 9600"/>
                  <a:gd name="connsiteY64" fmla="*/ 161 h 10000"/>
                  <a:gd name="connsiteX65" fmla="*/ 9051 w 9600"/>
                  <a:gd name="connsiteY65" fmla="*/ 0 h 10000"/>
                  <a:gd name="connsiteX66" fmla="*/ 8751 w 9600"/>
                  <a:gd name="connsiteY66" fmla="*/ 161 h 10000"/>
                  <a:gd name="connsiteX67" fmla="*/ 8549 w 9600"/>
                  <a:gd name="connsiteY67" fmla="*/ 129 h 10000"/>
                  <a:gd name="connsiteX68" fmla="*/ 8398 w 9600"/>
                  <a:gd name="connsiteY68" fmla="*/ 418 h 10000"/>
                  <a:gd name="connsiteX69" fmla="*/ 7999 w 9600"/>
                  <a:gd name="connsiteY69" fmla="*/ 482 h 10000"/>
                  <a:gd name="connsiteX70" fmla="*/ 7900 w 9600"/>
                  <a:gd name="connsiteY70" fmla="*/ 707 h 10000"/>
                  <a:gd name="connsiteX71" fmla="*/ 7549 w 9600"/>
                  <a:gd name="connsiteY71" fmla="*/ 707 h 10000"/>
                  <a:gd name="connsiteX72" fmla="*/ 7250 w 9600"/>
                  <a:gd name="connsiteY72" fmla="*/ 611 h 10000"/>
                  <a:gd name="connsiteX73" fmla="*/ 6600 w 9600"/>
                  <a:gd name="connsiteY73" fmla="*/ 611 h 10000"/>
                  <a:gd name="connsiteX74" fmla="*/ 5950 w 9600"/>
                  <a:gd name="connsiteY74" fmla="*/ 611 h 10000"/>
                  <a:gd name="connsiteX75" fmla="*/ 6001 w 9600"/>
                  <a:gd name="connsiteY75" fmla="*/ 482 h 10000"/>
                  <a:gd name="connsiteX76" fmla="*/ 5900 w 9600"/>
                  <a:gd name="connsiteY76" fmla="*/ 482 h 10000"/>
                  <a:gd name="connsiteX77" fmla="*/ 5850 w 9600"/>
                  <a:gd name="connsiteY77" fmla="*/ 611 h 10000"/>
                  <a:gd name="connsiteX78" fmla="*/ 5249 w 9600"/>
                  <a:gd name="connsiteY78" fmla="*/ 611 h 10000"/>
                  <a:gd name="connsiteX79" fmla="*/ 4652 w 9600"/>
                  <a:gd name="connsiteY79" fmla="*/ 611 h 10000"/>
                  <a:gd name="connsiteX80" fmla="*/ 4052 w 9600"/>
                  <a:gd name="connsiteY80" fmla="*/ 611 h 10000"/>
                  <a:gd name="connsiteX81" fmla="*/ 3450 w 9600"/>
                  <a:gd name="connsiteY81" fmla="*/ 611 h 10000"/>
                  <a:gd name="connsiteX82" fmla="*/ 2902 w 9600"/>
                  <a:gd name="connsiteY82" fmla="*/ 611 h 10000"/>
                  <a:gd name="connsiteX83" fmla="*/ 2302 w 9600"/>
                  <a:gd name="connsiteY83" fmla="*/ 611 h 10000"/>
                  <a:gd name="connsiteX84" fmla="*/ 1752 w 9600"/>
                  <a:gd name="connsiteY84" fmla="*/ 611 h 10000"/>
                  <a:gd name="connsiteX85" fmla="*/ 1151 w 9600"/>
                  <a:gd name="connsiteY85" fmla="*/ 611 h 10000"/>
                  <a:gd name="connsiteX86" fmla="*/ 1151 w 9600"/>
                  <a:gd name="connsiteY86" fmla="*/ 1061 h 10000"/>
                  <a:gd name="connsiteX87" fmla="*/ 1151 w 9600"/>
                  <a:gd name="connsiteY87" fmla="*/ 1640 h 10000"/>
                  <a:gd name="connsiteX88" fmla="*/ 403 w 9600"/>
                  <a:gd name="connsiteY88" fmla="*/ 1640 h 10000"/>
                  <a:gd name="connsiteX89" fmla="*/ 403 w 9600"/>
                  <a:gd name="connsiteY89" fmla="*/ 1897 h 10000"/>
                  <a:gd name="connsiteX0" fmla="*/ 420 w 9689"/>
                  <a:gd name="connsiteY0" fmla="*/ 1897 h 10000"/>
                  <a:gd name="connsiteX1" fmla="*/ 6467 w 9689"/>
                  <a:gd name="connsiteY1" fmla="*/ 6915 h 10000"/>
                  <a:gd name="connsiteX2" fmla="*/ 6040 w 9689"/>
                  <a:gd name="connsiteY2" fmla="*/ 7114 h 10000"/>
                  <a:gd name="connsiteX3" fmla="*/ 5682 w 9689"/>
                  <a:gd name="connsiteY3" fmla="*/ 6907 h 10000"/>
                  <a:gd name="connsiteX4" fmla="*/ 5159 w 9689"/>
                  <a:gd name="connsiteY4" fmla="*/ 6781 h 10000"/>
                  <a:gd name="connsiteX5" fmla="*/ 4901 w 9689"/>
                  <a:gd name="connsiteY5" fmla="*/ 7064 h 10000"/>
                  <a:gd name="connsiteX6" fmla="*/ 4259 w 9689"/>
                  <a:gd name="connsiteY6" fmla="*/ 7281 h 10000"/>
                  <a:gd name="connsiteX7" fmla="*/ 3848 w 9689"/>
                  <a:gd name="connsiteY7" fmla="*/ 7279 h 10000"/>
                  <a:gd name="connsiteX8" fmla="*/ 2949 w 9689"/>
                  <a:gd name="connsiteY8" fmla="*/ 7095 h 10000"/>
                  <a:gd name="connsiteX9" fmla="*/ 2709 w 9689"/>
                  <a:gd name="connsiteY9" fmla="*/ 7195 h 10000"/>
                  <a:gd name="connsiteX10" fmla="*/ 2109 w 9689"/>
                  <a:gd name="connsiteY10" fmla="*/ 6973 h 10000"/>
                  <a:gd name="connsiteX11" fmla="*/ 1844 w 9689"/>
                  <a:gd name="connsiteY11" fmla="*/ 6638 h 10000"/>
                  <a:gd name="connsiteX12" fmla="*/ 1404 w 9689"/>
                  <a:gd name="connsiteY12" fmla="*/ 6729 h 10000"/>
                  <a:gd name="connsiteX13" fmla="*/ 1283 w 9689"/>
                  <a:gd name="connsiteY13" fmla="*/ 6927 h 10000"/>
                  <a:gd name="connsiteX14" fmla="*/ 819 w 9689"/>
                  <a:gd name="connsiteY14" fmla="*/ 7011 h 10000"/>
                  <a:gd name="connsiteX15" fmla="*/ 510 w 9689"/>
                  <a:gd name="connsiteY15" fmla="*/ 7004 h 10000"/>
                  <a:gd name="connsiteX16" fmla="*/ 343 w 9689"/>
                  <a:gd name="connsiteY16" fmla="*/ 7161 h 10000"/>
                  <a:gd name="connsiteX17" fmla="*/ 54 w 9689"/>
                  <a:gd name="connsiteY17" fmla="*/ 6913 h 10000"/>
                  <a:gd name="connsiteX18" fmla="*/ 0 w 9689"/>
                  <a:gd name="connsiteY18" fmla="*/ 7363 h 10000"/>
                  <a:gd name="connsiteX19" fmla="*/ 103 w 9689"/>
                  <a:gd name="connsiteY19" fmla="*/ 7428 h 10000"/>
                  <a:gd name="connsiteX20" fmla="*/ 521 w 9689"/>
                  <a:gd name="connsiteY20" fmla="*/ 7460 h 10000"/>
                  <a:gd name="connsiteX21" fmla="*/ 577 w 9689"/>
                  <a:gd name="connsiteY21" fmla="*/ 7588 h 10000"/>
                  <a:gd name="connsiteX22" fmla="*/ 1042 w 9689"/>
                  <a:gd name="connsiteY22" fmla="*/ 7621 h 10000"/>
                  <a:gd name="connsiteX23" fmla="*/ 1304 w 9689"/>
                  <a:gd name="connsiteY23" fmla="*/ 7749 h 10000"/>
                  <a:gd name="connsiteX24" fmla="*/ 1354 w 9689"/>
                  <a:gd name="connsiteY24" fmla="*/ 7974 h 10000"/>
                  <a:gd name="connsiteX25" fmla="*/ 2190 w 9689"/>
                  <a:gd name="connsiteY25" fmla="*/ 8360 h 10000"/>
                  <a:gd name="connsiteX26" fmla="*/ 2398 w 9689"/>
                  <a:gd name="connsiteY26" fmla="*/ 8746 h 10000"/>
                  <a:gd name="connsiteX27" fmla="*/ 2969 w 9689"/>
                  <a:gd name="connsiteY27" fmla="*/ 8939 h 10000"/>
                  <a:gd name="connsiteX28" fmla="*/ 3178 w 9689"/>
                  <a:gd name="connsiteY28" fmla="*/ 9196 h 10000"/>
                  <a:gd name="connsiteX29" fmla="*/ 3594 w 9689"/>
                  <a:gd name="connsiteY29" fmla="*/ 9518 h 10000"/>
                  <a:gd name="connsiteX30" fmla="*/ 3909 w 9689"/>
                  <a:gd name="connsiteY30" fmla="*/ 9614 h 10000"/>
                  <a:gd name="connsiteX31" fmla="*/ 4116 w 9689"/>
                  <a:gd name="connsiteY31" fmla="*/ 9518 h 10000"/>
                  <a:gd name="connsiteX32" fmla="*/ 4636 w 9689"/>
                  <a:gd name="connsiteY32" fmla="*/ 9550 h 10000"/>
                  <a:gd name="connsiteX33" fmla="*/ 4846 w 9689"/>
                  <a:gd name="connsiteY33" fmla="*/ 9486 h 10000"/>
                  <a:gd name="connsiteX34" fmla="*/ 5781 w 9689"/>
                  <a:gd name="connsiteY34" fmla="*/ 9968 h 10000"/>
                  <a:gd name="connsiteX35" fmla="*/ 5834 w 9689"/>
                  <a:gd name="connsiteY35" fmla="*/ 9968 h 10000"/>
                  <a:gd name="connsiteX36" fmla="*/ 5939 w 9689"/>
                  <a:gd name="connsiteY36" fmla="*/ 9904 h 10000"/>
                  <a:gd name="connsiteX37" fmla="*/ 6611 w 9689"/>
                  <a:gd name="connsiteY37" fmla="*/ 9904 h 10000"/>
                  <a:gd name="connsiteX38" fmla="*/ 6720 w 9689"/>
                  <a:gd name="connsiteY38" fmla="*/ 10000 h 10000"/>
                  <a:gd name="connsiteX39" fmla="*/ 7292 w 9689"/>
                  <a:gd name="connsiteY39" fmla="*/ 9871 h 10000"/>
                  <a:gd name="connsiteX40" fmla="*/ 7811 w 9689"/>
                  <a:gd name="connsiteY40" fmla="*/ 9871 h 10000"/>
                  <a:gd name="connsiteX41" fmla="*/ 8176 w 9689"/>
                  <a:gd name="connsiteY41" fmla="*/ 9743 h 10000"/>
                  <a:gd name="connsiteX42" fmla="*/ 8595 w 9689"/>
                  <a:gd name="connsiteY42" fmla="*/ 9486 h 10000"/>
                  <a:gd name="connsiteX43" fmla="*/ 9689 w 9689"/>
                  <a:gd name="connsiteY43" fmla="*/ 9486 h 10000"/>
                  <a:gd name="connsiteX44" fmla="*/ 9689 w 9689"/>
                  <a:gd name="connsiteY44" fmla="*/ 9132 h 10000"/>
                  <a:gd name="connsiteX45" fmla="*/ 9116 w 9689"/>
                  <a:gd name="connsiteY45" fmla="*/ 8971 h 10000"/>
                  <a:gd name="connsiteX46" fmla="*/ 8801 w 9689"/>
                  <a:gd name="connsiteY46" fmla="*/ 8457 h 10000"/>
                  <a:gd name="connsiteX47" fmla="*/ 8386 w 9689"/>
                  <a:gd name="connsiteY47" fmla="*/ 8264 h 10000"/>
                  <a:gd name="connsiteX48" fmla="*/ 8124 w 9689"/>
                  <a:gd name="connsiteY48" fmla="*/ 8006 h 10000"/>
                  <a:gd name="connsiteX49" fmla="*/ 7448 w 9689"/>
                  <a:gd name="connsiteY49" fmla="*/ 7814 h 10000"/>
                  <a:gd name="connsiteX50" fmla="*/ 7604 w 9689"/>
                  <a:gd name="connsiteY50" fmla="*/ 7749 h 10000"/>
                  <a:gd name="connsiteX51" fmla="*/ 7604 w 9689"/>
                  <a:gd name="connsiteY51" fmla="*/ 7588 h 10000"/>
                  <a:gd name="connsiteX52" fmla="*/ 8075 w 9689"/>
                  <a:gd name="connsiteY52" fmla="*/ 7588 h 10000"/>
                  <a:gd name="connsiteX53" fmla="*/ 8332 w 9689"/>
                  <a:gd name="connsiteY53" fmla="*/ 7460 h 10000"/>
                  <a:gd name="connsiteX54" fmla="*/ 8386 w 9689"/>
                  <a:gd name="connsiteY54" fmla="*/ 6527 h 10000"/>
                  <a:gd name="connsiteX55" fmla="*/ 8436 w 9689"/>
                  <a:gd name="connsiteY55" fmla="*/ 6559 h 10000"/>
                  <a:gd name="connsiteX56" fmla="*/ 8252 w 9689"/>
                  <a:gd name="connsiteY56" fmla="*/ 6618 h 10000"/>
                  <a:gd name="connsiteX57" fmla="*/ 8178 w 9689"/>
                  <a:gd name="connsiteY57" fmla="*/ 6745 h 10000"/>
                  <a:gd name="connsiteX58" fmla="*/ 7713 w 9689"/>
                  <a:gd name="connsiteY58" fmla="*/ 6497 h 10000"/>
                  <a:gd name="connsiteX59" fmla="*/ 7629 w 9689"/>
                  <a:gd name="connsiteY59" fmla="*/ 5828 h 10000"/>
                  <a:gd name="connsiteX60" fmla="*/ 7132 w 9689"/>
                  <a:gd name="connsiteY60" fmla="*/ 6118 h 10000"/>
                  <a:gd name="connsiteX61" fmla="*/ 7140 w 9689"/>
                  <a:gd name="connsiteY61" fmla="*/ 6462 h 10000"/>
                  <a:gd name="connsiteX62" fmla="*/ 6739 w 9689"/>
                  <a:gd name="connsiteY62" fmla="*/ 6670 h 10000"/>
                  <a:gd name="connsiteX63" fmla="*/ 9634 w 9689"/>
                  <a:gd name="connsiteY63" fmla="*/ 161 h 10000"/>
                  <a:gd name="connsiteX64" fmla="*/ 9428 w 9689"/>
                  <a:gd name="connsiteY64" fmla="*/ 0 h 10000"/>
                  <a:gd name="connsiteX65" fmla="*/ 9116 w 9689"/>
                  <a:gd name="connsiteY65" fmla="*/ 161 h 10000"/>
                  <a:gd name="connsiteX66" fmla="*/ 8905 w 9689"/>
                  <a:gd name="connsiteY66" fmla="*/ 129 h 10000"/>
                  <a:gd name="connsiteX67" fmla="*/ 8748 w 9689"/>
                  <a:gd name="connsiteY67" fmla="*/ 418 h 10000"/>
                  <a:gd name="connsiteX68" fmla="*/ 8332 w 9689"/>
                  <a:gd name="connsiteY68" fmla="*/ 482 h 10000"/>
                  <a:gd name="connsiteX69" fmla="*/ 8229 w 9689"/>
                  <a:gd name="connsiteY69" fmla="*/ 707 h 10000"/>
                  <a:gd name="connsiteX70" fmla="*/ 7864 w 9689"/>
                  <a:gd name="connsiteY70" fmla="*/ 707 h 10000"/>
                  <a:gd name="connsiteX71" fmla="*/ 7552 w 9689"/>
                  <a:gd name="connsiteY71" fmla="*/ 611 h 10000"/>
                  <a:gd name="connsiteX72" fmla="*/ 6875 w 9689"/>
                  <a:gd name="connsiteY72" fmla="*/ 611 h 10000"/>
                  <a:gd name="connsiteX73" fmla="*/ 6198 w 9689"/>
                  <a:gd name="connsiteY73" fmla="*/ 611 h 10000"/>
                  <a:gd name="connsiteX74" fmla="*/ 6251 w 9689"/>
                  <a:gd name="connsiteY74" fmla="*/ 482 h 10000"/>
                  <a:gd name="connsiteX75" fmla="*/ 6146 w 9689"/>
                  <a:gd name="connsiteY75" fmla="*/ 482 h 10000"/>
                  <a:gd name="connsiteX76" fmla="*/ 6094 w 9689"/>
                  <a:gd name="connsiteY76" fmla="*/ 611 h 10000"/>
                  <a:gd name="connsiteX77" fmla="*/ 5468 w 9689"/>
                  <a:gd name="connsiteY77" fmla="*/ 611 h 10000"/>
                  <a:gd name="connsiteX78" fmla="*/ 4846 w 9689"/>
                  <a:gd name="connsiteY78" fmla="*/ 611 h 10000"/>
                  <a:gd name="connsiteX79" fmla="*/ 4221 w 9689"/>
                  <a:gd name="connsiteY79" fmla="*/ 611 h 10000"/>
                  <a:gd name="connsiteX80" fmla="*/ 3594 w 9689"/>
                  <a:gd name="connsiteY80" fmla="*/ 611 h 10000"/>
                  <a:gd name="connsiteX81" fmla="*/ 3023 w 9689"/>
                  <a:gd name="connsiteY81" fmla="*/ 611 h 10000"/>
                  <a:gd name="connsiteX82" fmla="*/ 2398 w 9689"/>
                  <a:gd name="connsiteY82" fmla="*/ 611 h 10000"/>
                  <a:gd name="connsiteX83" fmla="*/ 1825 w 9689"/>
                  <a:gd name="connsiteY83" fmla="*/ 611 h 10000"/>
                  <a:gd name="connsiteX84" fmla="*/ 1199 w 9689"/>
                  <a:gd name="connsiteY84" fmla="*/ 611 h 10000"/>
                  <a:gd name="connsiteX85" fmla="*/ 1199 w 9689"/>
                  <a:gd name="connsiteY85" fmla="*/ 1061 h 10000"/>
                  <a:gd name="connsiteX86" fmla="*/ 1199 w 9689"/>
                  <a:gd name="connsiteY86" fmla="*/ 1640 h 10000"/>
                  <a:gd name="connsiteX87" fmla="*/ 420 w 9689"/>
                  <a:gd name="connsiteY87" fmla="*/ 1640 h 10000"/>
                  <a:gd name="connsiteX88" fmla="*/ 420 w 9689"/>
                  <a:gd name="connsiteY88" fmla="*/ 1897 h 10000"/>
                  <a:gd name="connsiteX0" fmla="*/ 433 w 10000"/>
                  <a:gd name="connsiteY0" fmla="*/ 1897 h 10000"/>
                  <a:gd name="connsiteX1" fmla="*/ 6675 w 10000"/>
                  <a:gd name="connsiteY1" fmla="*/ 6915 h 10000"/>
                  <a:gd name="connsiteX2" fmla="*/ 6234 w 10000"/>
                  <a:gd name="connsiteY2" fmla="*/ 7114 h 10000"/>
                  <a:gd name="connsiteX3" fmla="*/ 5864 w 10000"/>
                  <a:gd name="connsiteY3" fmla="*/ 6907 h 10000"/>
                  <a:gd name="connsiteX4" fmla="*/ 5325 w 10000"/>
                  <a:gd name="connsiteY4" fmla="*/ 6781 h 10000"/>
                  <a:gd name="connsiteX5" fmla="*/ 5058 w 10000"/>
                  <a:gd name="connsiteY5" fmla="*/ 7064 h 10000"/>
                  <a:gd name="connsiteX6" fmla="*/ 4396 w 10000"/>
                  <a:gd name="connsiteY6" fmla="*/ 7281 h 10000"/>
                  <a:gd name="connsiteX7" fmla="*/ 3972 w 10000"/>
                  <a:gd name="connsiteY7" fmla="*/ 7279 h 10000"/>
                  <a:gd name="connsiteX8" fmla="*/ 3044 w 10000"/>
                  <a:gd name="connsiteY8" fmla="*/ 7095 h 10000"/>
                  <a:gd name="connsiteX9" fmla="*/ 2796 w 10000"/>
                  <a:gd name="connsiteY9" fmla="*/ 7195 h 10000"/>
                  <a:gd name="connsiteX10" fmla="*/ 2177 w 10000"/>
                  <a:gd name="connsiteY10" fmla="*/ 6973 h 10000"/>
                  <a:gd name="connsiteX11" fmla="*/ 1903 w 10000"/>
                  <a:gd name="connsiteY11" fmla="*/ 6638 h 10000"/>
                  <a:gd name="connsiteX12" fmla="*/ 1449 w 10000"/>
                  <a:gd name="connsiteY12" fmla="*/ 6729 h 10000"/>
                  <a:gd name="connsiteX13" fmla="*/ 1324 w 10000"/>
                  <a:gd name="connsiteY13" fmla="*/ 6927 h 10000"/>
                  <a:gd name="connsiteX14" fmla="*/ 845 w 10000"/>
                  <a:gd name="connsiteY14" fmla="*/ 7011 h 10000"/>
                  <a:gd name="connsiteX15" fmla="*/ 526 w 10000"/>
                  <a:gd name="connsiteY15" fmla="*/ 7004 h 10000"/>
                  <a:gd name="connsiteX16" fmla="*/ 354 w 10000"/>
                  <a:gd name="connsiteY16" fmla="*/ 7161 h 10000"/>
                  <a:gd name="connsiteX17" fmla="*/ 56 w 10000"/>
                  <a:gd name="connsiteY17" fmla="*/ 6913 h 10000"/>
                  <a:gd name="connsiteX18" fmla="*/ 0 w 10000"/>
                  <a:gd name="connsiteY18" fmla="*/ 7363 h 10000"/>
                  <a:gd name="connsiteX19" fmla="*/ 106 w 10000"/>
                  <a:gd name="connsiteY19" fmla="*/ 7428 h 10000"/>
                  <a:gd name="connsiteX20" fmla="*/ 538 w 10000"/>
                  <a:gd name="connsiteY20" fmla="*/ 7460 h 10000"/>
                  <a:gd name="connsiteX21" fmla="*/ 596 w 10000"/>
                  <a:gd name="connsiteY21" fmla="*/ 7588 h 10000"/>
                  <a:gd name="connsiteX22" fmla="*/ 1075 w 10000"/>
                  <a:gd name="connsiteY22" fmla="*/ 7621 h 10000"/>
                  <a:gd name="connsiteX23" fmla="*/ 1346 w 10000"/>
                  <a:gd name="connsiteY23" fmla="*/ 7749 h 10000"/>
                  <a:gd name="connsiteX24" fmla="*/ 1397 w 10000"/>
                  <a:gd name="connsiteY24" fmla="*/ 7974 h 10000"/>
                  <a:gd name="connsiteX25" fmla="*/ 2260 w 10000"/>
                  <a:gd name="connsiteY25" fmla="*/ 8360 h 10000"/>
                  <a:gd name="connsiteX26" fmla="*/ 2475 w 10000"/>
                  <a:gd name="connsiteY26" fmla="*/ 8746 h 10000"/>
                  <a:gd name="connsiteX27" fmla="*/ 3064 w 10000"/>
                  <a:gd name="connsiteY27" fmla="*/ 8939 h 10000"/>
                  <a:gd name="connsiteX28" fmla="*/ 3280 w 10000"/>
                  <a:gd name="connsiteY28" fmla="*/ 9196 h 10000"/>
                  <a:gd name="connsiteX29" fmla="*/ 3709 w 10000"/>
                  <a:gd name="connsiteY29" fmla="*/ 9518 h 10000"/>
                  <a:gd name="connsiteX30" fmla="*/ 4034 w 10000"/>
                  <a:gd name="connsiteY30" fmla="*/ 9614 h 10000"/>
                  <a:gd name="connsiteX31" fmla="*/ 4248 w 10000"/>
                  <a:gd name="connsiteY31" fmla="*/ 9518 h 10000"/>
                  <a:gd name="connsiteX32" fmla="*/ 4785 w 10000"/>
                  <a:gd name="connsiteY32" fmla="*/ 9550 h 10000"/>
                  <a:gd name="connsiteX33" fmla="*/ 5002 w 10000"/>
                  <a:gd name="connsiteY33" fmla="*/ 9486 h 10000"/>
                  <a:gd name="connsiteX34" fmla="*/ 5967 w 10000"/>
                  <a:gd name="connsiteY34" fmla="*/ 9968 h 10000"/>
                  <a:gd name="connsiteX35" fmla="*/ 6021 w 10000"/>
                  <a:gd name="connsiteY35" fmla="*/ 9968 h 10000"/>
                  <a:gd name="connsiteX36" fmla="*/ 6130 w 10000"/>
                  <a:gd name="connsiteY36" fmla="*/ 9904 h 10000"/>
                  <a:gd name="connsiteX37" fmla="*/ 6823 w 10000"/>
                  <a:gd name="connsiteY37" fmla="*/ 9904 h 10000"/>
                  <a:gd name="connsiteX38" fmla="*/ 6936 w 10000"/>
                  <a:gd name="connsiteY38" fmla="*/ 10000 h 10000"/>
                  <a:gd name="connsiteX39" fmla="*/ 7526 w 10000"/>
                  <a:gd name="connsiteY39" fmla="*/ 9871 h 10000"/>
                  <a:gd name="connsiteX40" fmla="*/ 8062 w 10000"/>
                  <a:gd name="connsiteY40" fmla="*/ 9871 h 10000"/>
                  <a:gd name="connsiteX41" fmla="*/ 8438 w 10000"/>
                  <a:gd name="connsiteY41" fmla="*/ 9743 h 10000"/>
                  <a:gd name="connsiteX42" fmla="*/ 8871 w 10000"/>
                  <a:gd name="connsiteY42" fmla="*/ 9486 h 10000"/>
                  <a:gd name="connsiteX43" fmla="*/ 10000 w 10000"/>
                  <a:gd name="connsiteY43" fmla="*/ 9486 h 10000"/>
                  <a:gd name="connsiteX44" fmla="*/ 10000 w 10000"/>
                  <a:gd name="connsiteY44" fmla="*/ 9132 h 10000"/>
                  <a:gd name="connsiteX45" fmla="*/ 9409 w 10000"/>
                  <a:gd name="connsiteY45" fmla="*/ 8971 h 10000"/>
                  <a:gd name="connsiteX46" fmla="*/ 9083 w 10000"/>
                  <a:gd name="connsiteY46" fmla="*/ 8457 h 10000"/>
                  <a:gd name="connsiteX47" fmla="*/ 8655 w 10000"/>
                  <a:gd name="connsiteY47" fmla="*/ 8264 h 10000"/>
                  <a:gd name="connsiteX48" fmla="*/ 8385 w 10000"/>
                  <a:gd name="connsiteY48" fmla="*/ 8006 h 10000"/>
                  <a:gd name="connsiteX49" fmla="*/ 7687 w 10000"/>
                  <a:gd name="connsiteY49" fmla="*/ 7814 h 10000"/>
                  <a:gd name="connsiteX50" fmla="*/ 7848 w 10000"/>
                  <a:gd name="connsiteY50" fmla="*/ 7749 h 10000"/>
                  <a:gd name="connsiteX51" fmla="*/ 7848 w 10000"/>
                  <a:gd name="connsiteY51" fmla="*/ 7588 h 10000"/>
                  <a:gd name="connsiteX52" fmla="*/ 8334 w 10000"/>
                  <a:gd name="connsiteY52" fmla="*/ 7588 h 10000"/>
                  <a:gd name="connsiteX53" fmla="*/ 8599 w 10000"/>
                  <a:gd name="connsiteY53" fmla="*/ 7460 h 10000"/>
                  <a:gd name="connsiteX54" fmla="*/ 8655 w 10000"/>
                  <a:gd name="connsiteY54" fmla="*/ 6527 h 10000"/>
                  <a:gd name="connsiteX55" fmla="*/ 8707 w 10000"/>
                  <a:gd name="connsiteY55" fmla="*/ 6559 h 10000"/>
                  <a:gd name="connsiteX56" fmla="*/ 8517 w 10000"/>
                  <a:gd name="connsiteY56" fmla="*/ 6618 h 10000"/>
                  <a:gd name="connsiteX57" fmla="*/ 8440 w 10000"/>
                  <a:gd name="connsiteY57" fmla="*/ 6745 h 10000"/>
                  <a:gd name="connsiteX58" fmla="*/ 7961 w 10000"/>
                  <a:gd name="connsiteY58" fmla="*/ 6497 h 10000"/>
                  <a:gd name="connsiteX59" fmla="*/ 7874 w 10000"/>
                  <a:gd name="connsiteY59" fmla="*/ 5828 h 10000"/>
                  <a:gd name="connsiteX60" fmla="*/ 7361 w 10000"/>
                  <a:gd name="connsiteY60" fmla="*/ 6118 h 10000"/>
                  <a:gd name="connsiteX61" fmla="*/ 7369 w 10000"/>
                  <a:gd name="connsiteY61" fmla="*/ 6462 h 10000"/>
                  <a:gd name="connsiteX62" fmla="*/ 6955 w 10000"/>
                  <a:gd name="connsiteY62" fmla="*/ 6670 h 10000"/>
                  <a:gd name="connsiteX63" fmla="*/ 9731 w 10000"/>
                  <a:gd name="connsiteY63" fmla="*/ 0 h 10000"/>
                  <a:gd name="connsiteX64" fmla="*/ 9409 w 10000"/>
                  <a:gd name="connsiteY64" fmla="*/ 161 h 10000"/>
                  <a:gd name="connsiteX65" fmla="*/ 9191 w 10000"/>
                  <a:gd name="connsiteY65" fmla="*/ 129 h 10000"/>
                  <a:gd name="connsiteX66" fmla="*/ 9029 w 10000"/>
                  <a:gd name="connsiteY66" fmla="*/ 418 h 10000"/>
                  <a:gd name="connsiteX67" fmla="*/ 8599 w 10000"/>
                  <a:gd name="connsiteY67" fmla="*/ 482 h 10000"/>
                  <a:gd name="connsiteX68" fmla="*/ 8493 w 10000"/>
                  <a:gd name="connsiteY68" fmla="*/ 707 h 10000"/>
                  <a:gd name="connsiteX69" fmla="*/ 8116 w 10000"/>
                  <a:gd name="connsiteY69" fmla="*/ 707 h 10000"/>
                  <a:gd name="connsiteX70" fmla="*/ 7794 w 10000"/>
                  <a:gd name="connsiteY70" fmla="*/ 611 h 10000"/>
                  <a:gd name="connsiteX71" fmla="*/ 7096 w 10000"/>
                  <a:gd name="connsiteY71" fmla="*/ 611 h 10000"/>
                  <a:gd name="connsiteX72" fmla="*/ 6397 w 10000"/>
                  <a:gd name="connsiteY72" fmla="*/ 611 h 10000"/>
                  <a:gd name="connsiteX73" fmla="*/ 6452 w 10000"/>
                  <a:gd name="connsiteY73" fmla="*/ 482 h 10000"/>
                  <a:gd name="connsiteX74" fmla="*/ 6343 w 10000"/>
                  <a:gd name="connsiteY74" fmla="*/ 482 h 10000"/>
                  <a:gd name="connsiteX75" fmla="*/ 6290 w 10000"/>
                  <a:gd name="connsiteY75" fmla="*/ 611 h 10000"/>
                  <a:gd name="connsiteX76" fmla="*/ 5644 w 10000"/>
                  <a:gd name="connsiteY76" fmla="*/ 611 h 10000"/>
                  <a:gd name="connsiteX77" fmla="*/ 5002 w 10000"/>
                  <a:gd name="connsiteY77" fmla="*/ 611 h 10000"/>
                  <a:gd name="connsiteX78" fmla="*/ 4356 w 10000"/>
                  <a:gd name="connsiteY78" fmla="*/ 611 h 10000"/>
                  <a:gd name="connsiteX79" fmla="*/ 3709 w 10000"/>
                  <a:gd name="connsiteY79" fmla="*/ 611 h 10000"/>
                  <a:gd name="connsiteX80" fmla="*/ 3120 w 10000"/>
                  <a:gd name="connsiteY80" fmla="*/ 611 h 10000"/>
                  <a:gd name="connsiteX81" fmla="*/ 2475 w 10000"/>
                  <a:gd name="connsiteY81" fmla="*/ 611 h 10000"/>
                  <a:gd name="connsiteX82" fmla="*/ 1884 w 10000"/>
                  <a:gd name="connsiteY82" fmla="*/ 611 h 10000"/>
                  <a:gd name="connsiteX83" fmla="*/ 1237 w 10000"/>
                  <a:gd name="connsiteY83" fmla="*/ 611 h 10000"/>
                  <a:gd name="connsiteX84" fmla="*/ 1237 w 10000"/>
                  <a:gd name="connsiteY84" fmla="*/ 1061 h 10000"/>
                  <a:gd name="connsiteX85" fmla="*/ 1237 w 10000"/>
                  <a:gd name="connsiteY85" fmla="*/ 1640 h 10000"/>
                  <a:gd name="connsiteX86" fmla="*/ 433 w 10000"/>
                  <a:gd name="connsiteY86" fmla="*/ 1640 h 10000"/>
                  <a:gd name="connsiteX87" fmla="*/ 433 w 10000"/>
                  <a:gd name="connsiteY87" fmla="*/ 1897 h 10000"/>
                  <a:gd name="connsiteX0" fmla="*/ 433 w 10000"/>
                  <a:gd name="connsiteY0" fmla="*/ 1768 h 9871"/>
                  <a:gd name="connsiteX1" fmla="*/ 6675 w 10000"/>
                  <a:gd name="connsiteY1" fmla="*/ 6786 h 9871"/>
                  <a:gd name="connsiteX2" fmla="*/ 6234 w 10000"/>
                  <a:gd name="connsiteY2" fmla="*/ 6985 h 9871"/>
                  <a:gd name="connsiteX3" fmla="*/ 5864 w 10000"/>
                  <a:gd name="connsiteY3" fmla="*/ 6778 h 9871"/>
                  <a:gd name="connsiteX4" fmla="*/ 5325 w 10000"/>
                  <a:gd name="connsiteY4" fmla="*/ 6652 h 9871"/>
                  <a:gd name="connsiteX5" fmla="*/ 5058 w 10000"/>
                  <a:gd name="connsiteY5" fmla="*/ 6935 h 9871"/>
                  <a:gd name="connsiteX6" fmla="*/ 4396 w 10000"/>
                  <a:gd name="connsiteY6" fmla="*/ 7152 h 9871"/>
                  <a:gd name="connsiteX7" fmla="*/ 3972 w 10000"/>
                  <a:gd name="connsiteY7" fmla="*/ 7150 h 9871"/>
                  <a:gd name="connsiteX8" fmla="*/ 3044 w 10000"/>
                  <a:gd name="connsiteY8" fmla="*/ 6966 h 9871"/>
                  <a:gd name="connsiteX9" fmla="*/ 2796 w 10000"/>
                  <a:gd name="connsiteY9" fmla="*/ 7066 h 9871"/>
                  <a:gd name="connsiteX10" fmla="*/ 2177 w 10000"/>
                  <a:gd name="connsiteY10" fmla="*/ 6844 h 9871"/>
                  <a:gd name="connsiteX11" fmla="*/ 1903 w 10000"/>
                  <a:gd name="connsiteY11" fmla="*/ 6509 h 9871"/>
                  <a:gd name="connsiteX12" fmla="*/ 1449 w 10000"/>
                  <a:gd name="connsiteY12" fmla="*/ 6600 h 9871"/>
                  <a:gd name="connsiteX13" fmla="*/ 1324 w 10000"/>
                  <a:gd name="connsiteY13" fmla="*/ 6798 h 9871"/>
                  <a:gd name="connsiteX14" fmla="*/ 845 w 10000"/>
                  <a:gd name="connsiteY14" fmla="*/ 6882 h 9871"/>
                  <a:gd name="connsiteX15" fmla="*/ 526 w 10000"/>
                  <a:gd name="connsiteY15" fmla="*/ 6875 h 9871"/>
                  <a:gd name="connsiteX16" fmla="*/ 354 w 10000"/>
                  <a:gd name="connsiteY16" fmla="*/ 7032 h 9871"/>
                  <a:gd name="connsiteX17" fmla="*/ 56 w 10000"/>
                  <a:gd name="connsiteY17" fmla="*/ 6784 h 9871"/>
                  <a:gd name="connsiteX18" fmla="*/ 0 w 10000"/>
                  <a:gd name="connsiteY18" fmla="*/ 7234 h 9871"/>
                  <a:gd name="connsiteX19" fmla="*/ 106 w 10000"/>
                  <a:gd name="connsiteY19" fmla="*/ 7299 h 9871"/>
                  <a:gd name="connsiteX20" fmla="*/ 538 w 10000"/>
                  <a:gd name="connsiteY20" fmla="*/ 7331 h 9871"/>
                  <a:gd name="connsiteX21" fmla="*/ 596 w 10000"/>
                  <a:gd name="connsiteY21" fmla="*/ 7459 h 9871"/>
                  <a:gd name="connsiteX22" fmla="*/ 1075 w 10000"/>
                  <a:gd name="connsiteY22" fmla="*/ 7492 h 9871"/>
                  <a:gd name="connsiteX23" fmla="*/ 1346 w 10000"/>
                  <a:gd name="connsiteY23" fmla="*/ 7620 h 9871"/>
                  <a:gd name="connsiteX24" fmla="*/ 1397 w 10000"/>
                  <a:gd name="connsiteY24" fmla="*/ 7845 h 9871"/>
                  <a:gd name="connsiteX25" fmla="*/ 2260 w 10000"/>
                  <a:gd name="connsiteY25" fmla="*/ 8231 h 9871"/>
                  <a:gd name="connsiteX26" fmla="*/ 2475 w 10000"/>
                  <a:gd name="connsiteY26" fmla="*/ 8617 h 9871"/>
                  <a:gd name="connsiteX27" fmla="*/ 3064 w 10000"/>
                  <a:gd name="connsiteY27" fmla="*/ 8810 h 9871"/>
                  <a:gd name="connsiteX28" fmla="*/ 3280 w 10000"/>
                  <a:gd name="connsiteY28" fmla="*/ 9067 h 9871"/>
                  <a:gd name="connsiteX29" fmla="*/ 3709 w 10000"/>
                  <a:gd name="connsiteY29" fmla="*/ 9389 h 9871"/>
                  <a:gd name="connsiteX30" fmla="*/ 4034 w 10000"/>
                  <a:gd name="connsiteY30" fmla="*/ 9485 h 9871"/>
                  <a:gd name="connsiteX31" fmla="*/ 4248 w 10000"/>
                  <a:gd name="connsiteY31" fmla="*/ 9389 h 9871"/>
                  <a:gd name="connsiteX32" fmla="*/ 4785 w 10000"/>
                  <a:gd name="connsiteY32" fmla="*/ 9421 h 9871"/>
                  <a:gd name="connsiteX33" fmla="*/ 5002 w 10000"/>
                  <a:gd name="connsiteY33" fmla="*/ 9357 h 9871"/>
                  <a:gd name="connsiteX34" fmla="*/ 5967 w 10000"/>
                  <a:gd name="connsiteY34" fmla="*/ 9839 h 9871"/>
                  <a:gd name="connsiteX35" fmla="*/ 6021 w 10000"/>
                  <a:gd name="connsiteY35" fmla="*/ 9839 h 9871"/>
                  <a:gd name="connsiteX36" fmla="*/ 6130 w 10000"/>
                  <a:gd name="connsiteY36" fmla="*/ 9775 h 9871"/>
                  <a:gd name="connsiteX37" fmla="*/ 6823 w 10000"/>
                  <a:gd name="connsiteY37" fmla="*/ 9775 h 9871"/>
                  <a:gd name="connsiteX38" fmla="*/ 6936 w 10000"/>
                  <a:gd name="connsiteY38" fmla="*/ 9871 h 9871"/>
                  <a:gd name="connsiteX39" fmla="*/ 7526 w 10000"/>
                  <a:gd name="connsiteY39" fmla="*/ 9742 h 9871"/>
                  <a:gd name="connsiteX40" fmla="*/ 8062 w 10000"/>
                  <a:gd name="connsiteY40" fmla="*/ 9742 h 9871"/>
                  <a:gd name="connsiteX41" fmla="*/ 8438 w 10000"/>
                  <a:gd name="connsiteY41" fmla="*/ 9614 h 9871"/>
                  <a:gd name="connsiteX42" fmla="*/ 8871 w 10000"/>
                  <a:gd name="connsiteY42" fmla="*/ 9357 h 9871"/>
                  <a:gd name="connsiteX43" fmla="*/ 10000 w 10000"/>
                  <a:gd name="connsiteY43" fmla="*/ 9357 h 9871"/>
                  <a:gd name="connsiteX44" fmla="*/ 10000 w 10000"/>
                  <a:gd name="connsiteY44" fmla="*/ 9003 h 9871"/>
                  <a:gd name="connsiteX45" fmla="*/ 9409 w 10000"/>
                  <a:gd name="connsiteY45" fmla="*/ 8842 h 9871"/>
                  <a:gd name="connsiteX46" fmla="*/ 9083 w 10000"/>
                  <a:gd name="connsiteY46" fmla="*/ 8328 h 9871"/>
                  <a:gd name="connsiteX47" fmla="*/ 8655 w 10000"/>
                  <a:gd name="connsiteY47" fmla="*/ 8135 h 9871"/>
                  <a:gd name="connsiteX48" fmla="*/ 8385 w 10000"/>
                  <a:gd name="connsiteY48" fmla="*/ 7877 h 9871"/>
                  <a:gd name="connsiteX49" fmla="*/ 7687 w 10000"/>
                  <a:gd name="connsiteY49" fmla="*/ 7685 h 9871"/>
                  <a:gd name="connsiteX50" fmla="*/ 7848 w 10000"/>
                  <a:gd name="connsiteY50" fmla="*/ 7620 h 9871"/>
                  <a:gd name="connsiteX51" fmla="*/ 7848 w 10000"/>
                  <a:gd name="connsiteY51" fmla="*/ 7459 h 9871"/>
                  <a:gd name="connsiteX52" fmla="*/ 8334 w 10000"/>
                  <a:gd name="connsiteY52" fmla="*/ 7459 h 9871"/>
                  <a:gd name="connsiteX53" fmla="*/ 8599 w 10000"/>
                  <a:gd name="connsiteY53" fmla="*/ 7331 h 9871"/>
                  <a:gd name="connsiteX54" fmla="*/ 8655 w 10000"/>
                  <a:gd name="connsiteY54" fmla="*/ 6398 h 9871"/>
                  <a:gd name="connsiteX55" fmla="*/ 8707 w 10000"/>
                  <a:gd name="connsiteY55" fmla="*/ 6430 h 9871"/>
                  <a:gd name="connsiteX56" fmla="*/ 8517 w 10000"/>
                  <a:gd name="connsiteY56" fmla="*/ 6489 h 9871"/>
                  <a:gd name="connsiteX57" fmla="*/ 8440 w 10000"/>
                  <a:gd name="connsiteY57" fmla="*/ 6616 h 9871"/>
                  <a:gd name="connsiteX58" fmla="*/ 7961 w 10000"/>
                  <a:gd name="connsiteY58" fmla="*/ 6368 h 9871"/>
                  <a:gd name="connsiteX59" fmla="*/ 7874 w 10000"/>
                  <a:gd name="connsiteY59" fmla="*/ 5699 h 9871"/>
                  <a:gd name="connsiteX60" fmla="*/ 7361 w 10000"/>
                  <a:gd name="connsiteY60" fmla="*/ 5989 h 9871"/>
                  <a:gd name="connsiteX61" fmla="*/ 7369 w 10000"/>
                  <a:gd name="connsiteY61" fmla="*/ 6333 h 9871"/>
                  <a:gd name="connsiteX62" fmla="*/ 6955 w 10000"/>
                  <a:gd name="connsiteY62" fmla="*/ 6541 h 9871"/>
                  <a:gd name="connsiteX63" fmla="*/ 9409 w 10000"/>
                  <a:gd name="connsiteY63" fmla="*/ 32 h 9871"/>
                  <a:gd name="connsiteX64" fmla="*/ 9191 w 10000"/>
                  <a:gd name="connsiteY64" fmla="*/ 0 h 9871"/>
                  <a:gd name="connsiteX65" fmla="*/ 9029 w 10000"/>
                  <a:gd name="connsiteY65" fmla="*/ 289 h 9871"/>
                  <a:gd name="connsiteX66" fmla="*/ 8599 w 10000"/>
                  <a:gd name="connsiteY66" fmla="*/ 353 h 9871"/>
                  <a:gd name="connsiteX67" fmla="*/ 8493 w 10000"/>
                  <a:gd name="connsiteY67" fmla="*/ 578 h 9871"/>
                  <a:gd name="connsiteX68" fmla="*/ 8116 w 10000"/>
                  <a:gd name="connsiteY68" fmla="*/ 578 h 9871"/>
                  <a:gd name="connsiteX69" fmla="*/ 7794 w 10000"/>
                  <a:gd name="connsiteY69" fmla="*/ 482 h 9871"/>
                  <a:gd name="connsiteX70" fmla="*/ 7096 w 10000"/>
                  <a:gd name="connsiteY70" fmla="*/ 482 h 9871"/>
                  <a:gd name="connsiteX71" fmla="*/ 6397 w 10000"/>
                  <a:gd name="connsiteY71" fmla="*/ 482 h 9871"/>
                  <a:gd name="connsiteX72" fmla="*/ 6452 w 10000"/>
                  <a:gd name="connsiteY72" fmla="*/ 353 h 9871"/>
                  <a:gd name="connsiteX73" fmla="*/ 6343 w 10000"/>
                  <a:gd name="connsiteY73" fmla="*/ 353 h 9871"/>
                  <a:gd name="connsiteX74" fmla="*/ 6290 w 10000"/>
                  <a:gd name="connsiteY74" fmla="*/ 482 h 9871"/>
                  <a:gd name="connsiteX75" fmla="*/ 5644 w 10000"/>
                  <a:gd name="connsiteY75" fmla="*/ 482 h 9871"/>
                  <a:gd name="connsiteX76" fmla="*/ 5002 w 10000"/>
                  <a:gd name="connsiteY76" fmla="*/ 482 h 9871"/>
                  <a:gd name="connsiteX77" fmla="*/ 4356 w 10000"/>
                  <a:gd name="connsiteY77" fmla="*/ 482 h 9871"/>
                  <a:gd name="connsiteX78" fmla="*/ 3709 w 10000"/>
                  <a:gd name="connsiteY78" fmla="*/ 482 h 9871"/>
                  <a:gd name="connsiteX79" fmla="*/ 3120 w 10000"/>
                  <a:gd name="connsiteY79" fmla="*/ 482 h 9871"/>
                  <a:gd name="connsiteX80" fmla="*/ 2475 w 10000"/>
                  <a:gd name="connsiteY80" fmla="*/ 482 h 9871"/>
                  <a:gd name="connsiteX81" fmla="*/ 1884 w 10000"/>
                  <a:gd name="connsiteY81" fmla="*/ 482 h 9871"/>
                  <a:gd name="connsiteX82" fmla="*/ 1237 w 10000"/>
                  <a:gd name="connsiteY82" fmla="*/ 482 h 9871"/>
                  <a:gd name="connsiteX83" fmla="*/ 1237 w 10000"/>
                  <a:gd name="connsiteY83" fmla="*/ 932 h 9871"/>
                  <a:gd name="connsiteX84" fmla="*/ 1237 w 10000"/>
                  <a:gd name="connsiteY84" fmla="*/ 1511 h 9871"/>
                  <a:gd name="connsiteX85" fmla="*/ 433 w 10000"/>
                  <a:gd name="connsiteY85" fmla="*/ 1511 h 9871"/>
                  <a:gd name="connsiteX86" fmla="*/ 433 w 10000"/>
                  <a:gd name="connsiteY86" fmla="*/ 1768 h 9871"/>
                  <a:gd name="connsiteX0" fmla="*/ 433 w 10000"/>
                  <a:gd name="connsiteY0" fmla="*/ 1791 h 10000"/>
                  <a:gd name="connsiteX1" fmla="*/ 6675 w 10000"/>
                  <a:gd name="connsiteY1" fmla="*/ 6875 h 10000"/>
                  <a:gd name="connsiteX2" fmla="*/ 6234 w 10000"/>
                  <a:gd name="connsiteY2" fmla="*/ 7076 h 10000"/>
                  <a:gd name="connsiteX3" fmla="*/ 5864 w 10000"/>
                  <a:gd name="connsiteY3" fmla="*/ 6867 h 10000"/>
                  <a:gd name="connsiteX4" fmla="*/ 5325 w 10000"/>
                  <a:gd name="connsiteY4" fmla="*/ 6739 h 10000"/>
                  <a:gd name="connsiteX5" fmla="*/ 5058 w 10000"/>
                  <a:gd name="connsiteY5" fmla="*/ 7026 h 10000"/>
                  <a:gd name="connsiteX6" fmla="*/ 4396 w 10000"/>
                  <a:gd name="connsiteY6" fmla="*/ 7245 h 10000"/>
                  <a:gd name="connsiteX7" fmla="*/ 3972 w 10000"/>
                  <a:gd name="connsiteY7" fmla="*/ 7243 h 10000"/>
                  <a:gd name="connsiteX8" fmla="*/ 3044 w 10000"/>
                  <a:gd name="connsiteY8" fmla="*/ 7057 h 10000"/>
                  <a:gd name="connsiteX9" fmla="*/ 2796 w 10000"/>
                  <a:gd name="connsiteY9" fmla="*/ 7158 h 10000"/>
                  <a:gd name="connsiteX10" fmla="*/ 2177 w 10000"/>
                  <a:gd name="connsiteY10" fmla="*/ 6933 h 10000"/>
                  <a:gd name="connsiteX11" fmla="*/ 1903 w 10000"/>
                  <a:gd name="connsiteY11" fmla="*/ 6594 h 10000"/>
                  <a:gd name="connsiteX12" fmla="*/ 1449 w 10000"/>
                  <a:gd name="connsiteY12" fmla="*/ 6686 h 10000"/>
                  <a:gd name="connsiteX13" fmla="*/ 1324 w 10000"/>
                  <a:gd name="connsiteY13" fmla="*/ 6887 h 10000"/>
                  <a:gd name="connsiteX14" fmla="*/ 845 w 10000"/>
                  <a:gd name="connsiteY14" fmla="*/ 6972 h 10000"/>
                  <a:gd name="connsiteX15" fmla="*/ 526 w 10000"/>
                  <a:gd name="connsiteY15" fmla="*/ 6965 h 10000"/>
                  <a:gd name="connsiteX16" fmla="*/ 354 w 10000"/>
                  <a:gd name="connsiteY16" fmla="*/ 7124 h 10000"/>
                  <a:gd name="connsiteX17" fmla="*/ 56 w 10000"/>
                  <a:gd name="connsiteY17" fmla="*/ 6873 h 10000"/>
                  <a:gd name="connsiteX18" fmla="*/ 0 w 10000"/>
                  <a:gd name="connsiteY18" fmla="*/ 7329 h 10000"/>
                  <a:gd name="connsiteX19" fmla="*/ 106 w 10000"/>
                  <a:gd name="connsiteY19" fmla="*/ 7394 h 10000"/>
                  <a:gd name="connsiteX20" fmla="*/ 538 w 10000"/>
                  <a:gd name="connsiteY20" fmla="*/ 7427 h 10000"/>
                  <a:gd name="connsiteX21" fmla="*/ 596 w 10000"/>
                  <a:gd name="connsiteY21" fmla="*/ 7556 h 10000"/>
                  <a:gd name="connsiteX22" fmla="*/ 1075 w 10000"/>
                  <a:gd name="connsiteY22" fmla="*/ 7590 h 10000"/>
                  <a:gd name="connsiteX23" fmla="*/ 1346 w 10000"/>
                  <a:gd name="connsiteY23" fmla="*/ 7720 h 10000"/>
                  <a:gd name="connsiteX24" fmla="*/ 1397 w 10000"/>
                  <a:gd name="connsiteY24" fmla="*/ 7948 h 10000"/>
                  <a:gd name="connsiteX25" fmla="*/ 2260 w 10000"/>
                  <a:gd name="connsiteY25" fmla="*/ 8339 h 10000"/>
                  <a:gd name="connsiteX26" fmla="*/ 2475 w 10000"/>
                  <a:gd name="connsiteY26" fmla="*/ 8730 h 10000"/>
                  <a:gd name="connsiteX27" fmla="*/ 3064 w 10000"/>
                  <a:gd name="connsiteY27" fmla="*/ 8925 h 10000"/>
                  <a:gd name="connsiteX28" fmla="*/ 3280 w 10000"/>
                  <a:gd name="connsiteY28" fmla="*/ 9185 h 10000"/>
                  <a:gd name="connsiteX29" fmla="*/ 3709 w 10000"/>
                  <a:gd name="connsiteY29" fmla="*/ 9512 h 10000"/>
                  <a:gd name="connsiteX30" fmla="*/ 4034 w 10000"/>
                  <a:gd name="connsiteY30" fmla="*/ 9609 h 10000"/>
                  <a:gd name="connsiteX31" fmla="*/ 4248 w 10000"/>
                  <a:gd name="connsiteY31" fmla="*/ 9512 h 10000"/>
                  <a:gd name="connsiteX32" fmla="*/ 4785 w 10000"/>
                  <a:gd name="connsiteY32" fmla="*/ 9544 h 10000"/>
                  <a:gd name="connsiteX33" fmla="*/ 5002 w 10000"/>
                  <a:gd name="connsiteY33" fmla="*/ 9479 h 10000"/>
                  <a:gd name="connsiteX34" fmla="*/ 5967 w 10000"/>
                  <a:gd name="connsiteY34" fmla="*/ 9968 h 10000"/>
                  <a:gd name="connsiteX35" fmla="*/ 6021 w 10000"/>
                  <a:gd name="connsiteY35" fmla="*/ 9968 h 10000"/>
                  <a:gd name="connsiteX36" fmla="*/ 6130 w 10000"/>
                  <a:gd name="connsiteY36" fmla="*/ 9903 h 10000"/>
                  <a:gd name="connsiteX37" fmla="*/ 6823 w 10000"/>
                  <a:gd name="connsiteY37" fmla="*/ 9903 h 10000"/>
                  <a:gd name="connsiteX38" fmla="*/ 6936 w 10000"/>
                  <a:gd name="connsiteY38" fmla="*/ 10000 h 10000"/>
                  <a:gd name="connsiteX39" fmla="*/ 7526 w 10000"/>
                  <a:gd name="connsiteY39" fmla="*/ 9869 h 10000"/>
                  <a:gd name="connsiteX40" fmla="*/ 8062 w 10000"/>
                  <a:gd name="connsiteY40" fmla="*/ 9869 h 10000"/>
                  <a:gd name="connsiteX41" fmla="*/ 8438 w 10000"/>
                  <a:gd name="connsiteY41" fmla="*/ 9740 h 10000"/>
                  <a:gd name="connsiteX42" fmla="*/ 8871 w 10000"/>
                  <a:gd name="connsiteY42" fmla="*/ 9479 h 10000"/>
                  <a:gd name="connsiteX43" fmla="*/ 10000 w 10000"/>
                  <a:gd name="connsiteY43" fmla="*/ 9479 h 10000"/>
                  <a:gd name="connsiteX44" fmla="*/ 10000 w 10000"/>
                  <a:gd name="connsiteY44" fmla="*/ 9121 h 10000"/>
                  <a:gd name="connsiteX45" fmla="*/ 9409 w 10000"/>
                  <a:gd name="connsiteY45" fmla="*/ 8958 h 10000"/>
                  <a:gd name="connsiteX46" fmla="*/ 9083 w 10000"/>
                  <a:gd name="connsiteY46" fmla="*/ 8437 h 10000"/>
                  <a:gd name="connsiteX47" fmla="*/ 8655 w 10000"/>
                  <a:gd name="connsiteY47" fmla="*/ 8241 h 10000"/>
                  <a:gd name="connsiteX48" fmla="*/ 8385 w 10000"/>
                  <a:gd name="connsiteY48" fmla="*/ 7980 h 10000"/>
                  <a:gd name="connsiteX49" fmla="*/ 7687 w 10000"/>
                  <a:gd name="connsiteY49" fmla="*/ 7785 h 10000"/>
                  <a:gd name="connsiteX50" fmla="*/ 7848 w 10000"/>
                  <a:gd name="connsiteY50" fmla="*/ 7720 h 10000"/>
                  <a:gd name="connsiteX51" fmla="*/ 7848 w 10000"/>
                  <a:gd name="connsiteY51" fmla="*/ 7556 h 10000"/>
                  <a:gd name="connsiteX52" fmla="*/ 8334 w 10000"/>
                  <a:gd name="connsiteY52" fmla="*/ 7556 h 10000"/>
                  <a:gd name="connsiteX53" fmla="*/ 8599 w 10000"/>
                  <a:gd name="connsiteY53" fmla="*/ 7427 h 10000"/>
                  <a:gd name="connsiteX54" fmla="*/ 8655 w 10000"/>
                  <a:gd name="connsiteY54" fmla="*/ 6482 h 10000"/>
                  <a:gd name="connsiteX55" fmla="*/ 8707 w 10000"/>
                  <a:gd name="connsiteY55" fmla="*/ 6514 h 10000"/>
                  <a:gd name="connsiteX56" fmla="*/ 8517 w 10000"/>
                  <a:gd name="connsiteY56" fmla="*/ 6574 h 10000"/>
                  <a:gd name="connsiteX57" fmla="*/ 8440 w 10000"/>
                  <a:gd name="connsiteY57" fmla="*/ 6702 h 10000"/>
                  <a:gd name="connsiteX58" fmla="*/ 7961 w 10000"/>
                  <a:gd name="connsiteY58" fmla="*/ 6451 h 10000"/>
                  <a:gd name="connsiteX59" fmla="*/ 7874 w 10000"/>
                  <a:gd name="connsiteY59" fmla="*/ 5773 h 10000"/>
                  <a:gd name="connsiteX60" fmla="*/ 7361 w 10000"/>
                  <a:gd name="connsiteY60" fmla="*/ 6067 h 10000"/>
                  <a:gd name="connsiteX61" fmla="*/ 7369 w 10000"/>
                  <a:gd name="connsiteY61" fmla="*/ 6416 h 10000"/>
                  <a:gd name="connsiteX62" fmla="*/ 6955 w 10000"/>
                  <a:gd name="connsiteY62" fmla="*/ 6626 h 10000"/>
                  <a:gd name="connsiteX63" fmla="*/ 9191 w 10000"/>
                  <a:gd name="connsiteY63" fmla="*/ 0 h 10000"/>
                  <a:gd name="connsiteX64" fmla="*/ 9029 w 10000"/>
                  <a:gd name="connsiteY64" fmla="*/ 293 h 10000"/>
                  <a:gd name="connsiteX65" fmla="*/ 8599 w 10000"/>
                  <a:gd name="connsiteY65" fmla="*/ 358 h 10000"/>
                  <a:gd name="connsiteX66" fmla="*/ 8493 w 10000"/>
                  <a:gd name="connsiteY66" fmla="*/ 586 h 10000"/>
                  <a:gd name="connsiteX67" fmla="*/ 8116 w 10000"/>
                  <a:gd name="connsiteY67" fmla="*/ 586 h 10000"/>
                  <a:gd name="connsiteX68" fmla="*/ 7794 w 10000"/>
                  <a:gd name="connsiteY68" fmla="*/ 488 h 10000"/>
                  <a:gd name="connsiteX69" fmla="*/ 7096 w 10000"/>
                  <a:gd name="connsiteY69" fmla="*/ 488 h 10000"/>
                  <a:gd name="connsiteX70" fmla="*/ 6397 w 10000"/>
                  <a:gd name="connsiteY70" fmla="*/ 488 h 10000"/>
                  <a:gd name="connsiteX71" fmla="*/ 6452 w 10000"/>
                  <a:gd name="connsiteY71" fmla="*/ 358 h 10000"/>
                  <a:gd name="connsiteX72" fmla="*/ 6343 w 10000"/>
                  <a:gd name="connsiteY72" fmla="*/ 358 h 10000"/>
                  <a:gd name="connsiteX73" fmla="*/ 6290 w 10000"/>
                  <a:gd name="connsiteY73" fmla="*/ 488 h 10000"/>
                  <a:gd name="connsiteX74" fmla="*/ 5644 w 10000"/>
                  <a:gd name="connsiteY74" fmla="*/ 488 h 10000"/>
                  <a:gd name="connsiteX75" fmla="*/ 5002 w 10000"/>
                  <a:gd name="connsiteY75" fmla="*/ 488 h 10000"/>
                  <a:gd name="connsiteX76" fmla="*/ 4356 w 10000"/>
                  <a:gd name="connsiteY76" fmla="*/ 488 h 10000"/>
                  <a:gd name="connsiteX77" fmla="*/ 3709 w 10000"/>
                  <a:gd name="connsiteY77" fmla="*/ 488 h 10000"/>
                  <a:gd name="connsiteX78" fmla="*/ 3120 w 10000"/>
                  <a:gd name="connsiteY78" fmla="*/ 488 h 10000"/>
                  <a:gd name="connsiteX79" fmla="*/ 2475 w 10000"/>
                  <a:gd name="connsiteY79" fmla="*/ 488 h 10000"/>
                  <a:gd name="connsiteX80" fmla="*/ 1884 w 10000"/>
                  <a:gd name="connsiteY80" fmla="*/ 488 h 10000"/>
                  <a:gd name="connsiteX81" fmla="*/ 1237 w 10000"/>
                  <a:gd name="connsiteY81" fmla="*/ 488 h 10000"/>
                  <a:gd name="connsiteX82" fmla="*/ 1237 w 10000"/>
                  <a:gd name="connsiteY82" fmla="*/ 944 h 10000"/>
                  <a:gd name="connsiteX83" fmla="*/ 1237 w 10000"/>
                  <a:gd name="connsiteY83" fmla="*/ 1531 h 10000"/>
                  <a:gd name="connsiteX84" fmla="*/ 433 w 10000"/>
                  <a:gd name="connsiteY84" fmla="*/ 1531 h 10000"/>
                  <a:gd name="connsiteX85" fmla="*/ 433 w 10000"/>
                  <a:gd name="connsiteY85" fmla="*/ 1791 h 10000"/>
                  <a:gd name="connsiteX0" fmla="*/ 433 w 10000"/>
                  <a:gd name="connsiteY0" fmla="*/ 1498 h 9707"/>
                  <a:gd name="connsiteX1" fmla="*/ 6675 w 10000"/>
                  <a:gd name="connsiteY1" fmla="*/ 6582 h 9707"/>
                  <a:gd name="connsiteX2" fmla="*/ 6234 w 10000"/>
                  <a:gd name="connsiteY2" fmla="*/ 6783 h 9707"/>
                  <a:gd name="connsiteX3" fmla="*/ 5864 w 10000"/>
                  <a:gd name="connsiteY3" fmla="*/ 6574 h 9707"/>
                  <a:gd name="connsiteX4" fmla="*/ 5325 w 10000"/>
                  <a:gd name="connsiteY4" fmla="*/ 6446 h 9707"/>
                  <a:gd name="connsiteX5" fmla="*/ 5058 w 10000"/>
                  <a:gd name="connsiteY5" fmla="*/ 6733 h 9707"/>
                  <a:gd name="connsiteX6" fmla="*/ 4396 w 10000"/>
                  <a:gd name="connsiteY6" fmla="*/ 6952 h 9707"/>
                  <a:gd name="connsiteX7" fmla="*/ 3972 w 10000"/>
                  <a:gd name="connsiteY7" fmla="*/ 6950 h 9707"/>
                  <a:gd name="connsiteX8" fmla="*/ 3044 w 10000"/>
                  <a:gd name="connsiteY8" fmla="*/ 6764 h 9707"/>
                  <a:gd name="connsiteX9" fmla="*/ 2796 w 10000"/>
                  <a:gd name="connsiteY9" fmla="*/ 6865 h 9707"/>
                  <a:gd name="connsiteX10" fmla="*/ 2177 w 10000"/>
                  <a:gd name="connsiteY10" fmla="*/ 6640 h 9707"/>
                  <a:gd name="connsiteX11" fmla="*/ 1903 w 10000"/>
                  <a:gd name="connsiteY11" fmla="*/ 6301 h 9707"/>
                  <a:gd name="connsiteX12" fmla="*/ 1449 w 10000"/>
                  <a:gd name="connsiteY12" fmla="*/ 6393 h 9707"/>
                  <a:gd name="connsiteX13" fmla="*/ 1324 w 10000"/>
                  <a:gd name="connsiteY13" fmla="*/ 6594 h 9707"/>
                  <a:gd name="connsiteX14" fmla="*/ 845 w 10000"/>
                  <a:gd name="connsiteY14" fmla="*/ 6679 h 9707"/>
                  <a:gd name="connsiteX15" fmla="*/ 526 w 10000"/>
                  <a:gd name="connsiteY15" fmla="*/ 6672 h 9707"/>
                  <a:gd name="connsiteX16" fmla="*/ 354 w 10000"/>
                  <a:gd name="connsiteY16" fmla="*/ 6831 h 9707"/>
                  <a:gd name="connsiteX17" fmla="*/ 56 w 10000"/>
                  <a:gd name="connsiteY17" fmla="*/ 6580 h 9707"/>
                  <a:gd name="connsiteX18" fmla="*/ 0 w 10000"/>
                  <a:gd name="connsiteY18" fmla="*/ 7036 h 9707"/>
                  <a:gd name="connsiteX19" fmla="*/ 106 w 10000"/>
                  <a:gd name="connsiteY19" fmla="*/ 7101 h 9707"/>
                  <a:gd name="connsiteX20" fmla="*/ 538 w 10000"/>
                  <a:gd name="connsiteY20" fmla="*/ 7134 h 9707"/>
                  <a:gd name="connsiteX21" fmla="*/ 596 w 10000"/>
                  <a:gd name="connsiteY21" fmla="*/ 7263 h 9707"/>
                  <a:gd name="connsiteX22" fmla="*/ 1075 w 10000"/>
                  <a:gd name="connsiteY22" fmla="*/ 7297 h 9707"/>
                  <a:gd name="connsiteX23" fmla="*/ 1346 w 10000"/>
                  <a:gd name="connsiteY23" fmla="*/ 7427 h 9707"/>
                  <a:gd name="connsiteX24" fmla="*/ 1397 w 10000"/>
                  <a:gd name="connsiteY24" fmla="*/ 7655 h 9707"/>
                  <a:gd name="connsiteX25" fmla="*/ 2260 w 10000"/>
                  <a:gd name="connsiteY25" fmla="*/ 8046 h 9707"/>
                  <a:gd name="connsiteX26" fmla="*/ 2475 w 10000"/>
                  <a:gd name="connsiteY26" fmla="*/ 8437 h 9707"/>
                  <a:gd name="connsiteX27" fmla="*/ 3064 w 10000"/>
                  <a:gd name="connsiteY27" fmla="*/ 8632 h 9707"/>
                  <a:gd name="connsiteX28" fmla="*/ 3280 w 10000"/>
                  <a:gd name="connsiteY28" fmla="*/ 8892 h 9707"/>
                  <a:gd name="connsiteX29" fmla="*/ 3709 w 10000"/>
                  <a:gd name="connsiteY29" fmla="*/ 9219 h 9707"/>
                  <a:gd name="connsiteX30" fmla="*/ 4034 w 10000"/>
                  <a:gd name="connsiteY30" fmla="*/ 9316 h 9707"/>
                  <a:gd name="connsiteX31" fmla="*/ 4248 w 10000"/>
                  <a:gd name="connsiteY31" fmla="*/ 9219 h 9707"/>
                  <a:gd name="connsiteX32" fmla="*/ 4785 w 10000"/>
                  <a:gd name="connsiteY32" fmla="*/ 9251 h 9707"/>
                  <a:gd name="connsiteX33" fmla="*/ 5002 w 10000"/>
                  <a:gd name="connsiteY33" fmla="*/ 9186 h 9707"/>
                  <a:gd name="connsiteX34" fmla="*/ 5967 w 10000"/>
                  <a:gd name="connsiteY34" fmla="*/ 9675 h 9707"/>
                  <a:gd name="connsiteX35" fmla="*/ 6021 w 10000"/>
                  <a:gd name="connsiteY35" fmla="*/ 9675 h 9707"/>
                  <a:gd name="connsiteX36" fmla="*/ 6130 w 10000"/>
                  <a:gd name="connsiteY36" fmla="*/ 9610 h 9707"/>
                  <a:gd name="connsiteX37" fmla="*/ 6823 w 10000"/>
                  <a:gd name="connsiteY37" fmla="*/ 9610 h 9707"/>
                  <a:gd name="connsiteX38" fmla="*/ 6936 w 10000"/>
                  <a:gd name="connsiteY38" fmla="*/ 9707 h 9707"/>
                  <a:gd name="connsiteX39" fmla="*/ 7526 w 10000"/>
                  <a:gd name="connsiteY39" fmla="*/ 9576 h 9707"/>
                  <a:gd name="connsiteX40" fmla="*/ 8062 w 10000"/>
                  <a:gd name="connsiteY40" fmla="*/ 9576 h 9707"/>
                  <a:gd name="connsiteX41" fmla="*/ 8438 w 10000"/>
                  <a:gd name="connsiteY41" fmla="*/ 9447 h 9707"/>
                  <a:gd name="connsiteX42" fmla="*/ 8871 w 10000"/>
                  <a:gd name="connsiteY42" fmla="*/ 9186 h 9707"/>
                  <a:gd name="connsiteX43" fmla="*/ 10000 w 10000"/>
                  <a:gd name="connsiteY43" fmla="*/ 9186 h 9707"/>
                  <a:gd name="connsiteX44" fmla="*/ 10000 w 10000"/>
                  <a:gd name="connsiteY44" fmla="*/ 8828 h 9707"/>
                  <a:gd name="connsiteX45" fmla="*/ 9409 w 10000"/>
                  <a:gd name="connsiteY45" fmla="*/ 8665 h 9707"/>
                  <a:gd name="connsiteX46" fmla="*/ 9083 w 10000"/>
                  <a:gd name="connsiteY46" fmla="*/ 8144 h 9707"/>
                  <a:gd name="connsiteX47" fmla="*/ 8655 w 10000"/>
                  <a:gd name="connsiteY47" fmla="*/ 7948 h 9707"/>
                  <a:gd name="connsiteX48" fmla="*/ 8385 w 10000"/>
                  <a:gd name="connsiteY48" fmla="*/ 7687 h 9707"/>
                  <a:gd name="connsiteX49" fmla="*/ 7687 w 10000"/>
                  <a:gd name="connsiteY49" fmla="*/ 7492 h 9707"/>
                  <a:gd name="connsiteX50" fmla="*/ 7848 w 10000"/>
                  <a:gd name="connsiteY50" fmla="*/ 7427 h 9707"/>
                  <a:gd name="connsiteX51" fmla="*/ 7848 w 10000"/>
                  <a:gd name="connsiteY51" fmla="*/ 7263 h 9707"/>
                  <a:gd name="connsiteX52" fmla="*/ 8334 w 10000"/>
                  <a:gd name="connsiteY52" fmla="*/ 7263 h 9707"/>
                  <a:gd name="connsiteX53" fmla="*/ 8599 w 10000"/>
                  <a:gd name="connsiteY53" fmla="*/ 7134 h 9707"/>
                  <a:gd name="connsiteX54" fmla="*/ 8655 w 10000"/>
                  <a:gd name="connsiteY54" fmla="*/ 6189 h 9707"/>
                  <a:gd name="connsiteX55" fmla="*/ 8707 w 10000"/>
                  <a:gd name="connsiteY55" fmla="*/ 6221 h 9707"/>
                  <a:gd name="connsiteX56" fmla="*/ 8517 w 10000"/>
                  <a:gd name="connsiteY56" fmla="*/ 6281 h 9707"/>
                  <a:gd name="connsiteX57" fmla="*/ 8440 w 10000"/>
                  <a:gd name="connsiteY57" fmla="*/ 6409 h 9707"/>
                  <a:gd name="connsiteX58" fmla="*/ 7961 w 10000"/>
                  <a:gd name="connsiteY58" fmla="*/ 6158 h 9707"/>
                  <a:gd name="connsiteX59" fmla="*/ 7874 w 10000"/>
                  <a:gd name="connsiteY59" fmla="*/ 5480 h 9707"/>
                  <a:gd name="connsiteX60" fmla="*/ 7361 w 10000"/>
                  <a:gd name="connsiteY60" fmla="*/ 5774 h 9707"/>
                  <a:gd name="connsiteX61" fmla="*/ 7369 w 10000"/>
                  <a:gd name="connsiteY61" fmla="*/ 6123 h 9707"/>
                  <a:gd name="connsiteX62" fmla="*/ 6955 w 10000"/>
                  <a:gd name="connsiteY62" fmla="*/ 6333 h 9707"/>
                  <a:gd name="connsiteX63" fmla="*/ 9029 w 10000"/>
                  <a:gd name="connsiteY63" fmla="*/ 0 h 9707"/>
                  <a:gd name="connsiteX64" fmla="*/ 8599 w 10000"/>
                  <a:gd name="connsiteY64" fmla="*/ 65 h 9707"/>
                  <a:gd name="connsiteX65" fmla="*/ 8493 w 10000"/>
                  <a:gd name="connsiteY65" fmla="*/ 293 h 9707"/>
                  <a:gd name="connsiteX66" fmla="*/ 8116 w 10000"/>
                  <a:gd name="connsiteY66" fmla="*/ 293 h 9707"/>
                  <a:gd name="connsiteX67" fmla="*/ 7794 w 10000"/>
                  <a:gd name="connsiteY67" fmla="*/ 195 h 9707"/>
                  <a:gd name="connsiteX68" fmla="*/ 7096 w 10000"/>
                  <a:gd name="connsiteY68" fmla="*/ 195 h 9707"/>
                  <a:gd name="connsiteX69" fmla="*/ 6397 w 10000"/>
                  <a:gd name="connsiteY69" fmla="*/ 195 h 9707"/>
                  <a:gd name="connsiteX70" fmla="*/ 6452 w 10000"/>
                  <a:gd name="connsiteY70" fmla="*/ 65 h 9707"/>
                  <a:gd name="connsiteX71" fmla="*/ 6343 w 10000"/>
                  <a:gd name="connsiteY71" fmla="*/ 65 h 9707"/>
                  <a:gd name="connsiteX72" fmla="*/ 6290 w 10000"/>
                  <a:gd name="connsiteY72" fmla="*/ 195 h 9707"/>
                  <a:gd name="connsiteX73" fmla="*/ 5644 w 10000"/>
                  <a:gd name="connsiteY73" fmla="*/ 195 h 9707"/>
                  <a:gd name="connsiteX74" fmla="*/ 5002 w 10000"/>
                  <a:gd name="connsiteY74" fmla="*/ 195 h 9707"/>
                  <a:gd name="connsiteX75" fmla="*/ 4356 w 10000"/>
                  <a:gd name="connsiteY75" fmla="*/ 195 h 9707"/>
                  <a:gd name="connsiteX76" fmla="*/ 3709 w 10000"/>
                  <a:gd name="connsiteY76" fmla="*/ 195 h 9707"/>
                  <a:gd name="connsiteX77" fmla="*/ 3120 w 10000"/>
                  <a:gd name="connsiteY77" fmla="*/ 195 h 9707"/>
                  <a:gd name="connsiteX78" fmla="*/ 2475 w 10000"/>
                  <a:gd name="connsiteY78" fmla="*/ 195 h 9707"/>
                  <a:gd name="connsiteX79" fmla="*/ 1884 w 10000"/>
                  <a:gd name="connsiteY79" fmla="*/ 195 h 9707"/>
                  <a:gd name="connsiteX80" fmla="*/ 1237 w 10000"/>
                  <a:gd name="connsiteY80" fmla="*/ 195 h 9707"/>
                  <a:gd name="connsiteX81" fmla="*/ 1237 w 10000"/>
                  <a:gd name="connsiteY81" fmla="*/ 651 h 9707"/>
                  <a:gd name="connsiteX82" fmla="*/ 1237 w 10000"/>
                  <a:gd name="connsiteY82" fmla="*/ 1238 h 9707"/>
                  <a:gd name="connsiteX83" fmla="*/ 433 w 10000"/>
                  <a:gd name="connsiteY83" fmla="*/ 1238 h 9707"/>
                  <a:gd name="connsiteX84" fmla="*/ 433 w 10000"/>
                  <a:gd name="connsiteY84" fmla="*/ 1498 h 9707"/>
                  <a:gd name="connsiteX0" fmla="*/ 433 w 10000"/>
                  <a:gd name="connsiteY0" fmla="*/ 1476 h 9933"/>
                  <a:gd name="connsiteX1" fmla="*/ 6675 w 10000"/>
                  <a:gd name="connsiteY1" fmla="*/ 6714 h 9933"/>
                  <a:gd name="connsiteX2" fmla="*/ 6234 w 10000"/>
                  <a:gd name="connsiteY2" fmla="*/ 6921 h 9933"/>
                  <a:gd name="connsiteX3" fmla="*/ 5864 w 10000"/>
                  <a:gd name="connsiteY3" fmla="*/ 6705 h 9933"/>
                  <a:gd name="connsiteX4" fmla="*/ 5325 w 10000"/>
                  <a:gd name="connsiteY4" fmla="*/ 6574 h 9933"/>
                  <a:gd name="connsiteX5" fmla="*/ 5058 w 10000"/>
                  <a:gd name="connsiteY5" fmla="*/ 6869 h 9933"/>
                  <a:gd name="connsiteX6" fmla="*/ 4396 w 10000"/>
                  <a:gd name="connsiteY6" fmla="*/ 7095 h 9933"/>
                  <a:gd name="connsiteX7" fmla="*/ 3972 w 10000"/>
                  <a:gd name="connsiteY7" fmla="*/ 7093 h 9933"/>
                  <a:gd name="connsiteX8" fmla="*/ 3044 w 10000"/>
                  <a:gd name="connsiteY8" fmla="*/ 6901 h 9933"/>
                  <a:gd name="connsiteX9" fmla="*/ 2796 w 10000"/>
                  <a:gd name="connsiteY9" fmla="*/ 7005 h 9933"/>
                  <a:gd name="connsiteX10" fmla="*/ 2177 w 10000"/>
                  <a:gd name="connsiteY10" fmla="*/ 6773 h 9933"/>
                  <a:gd name="connsiteX11" fmla="*/ 1903 w 10000"/>
                  <a:gd name="connsiteY11" fmla="*/ 6424 h 9933"/>
                  <a:gd name="connsiteX12" fmla="*/ 1449 w 10000"/>
                  <a:gd name="connsiteY12" fmla="*/ 6519 h 9933"/>
                  <a:gd name="connsiteX13" fmla="*/ 1324 w 10000"/>
                  <a:gd name="connsiteY13" fmla="*/ 6726 h 9933"/>
                  <a:gd name="connsiteX14" fmla="*/ 845 w 10000"/>
                  <a:gd name="connsiteY14" fmla="*/ 6814 h 9933"/>
                  <a:gd name="connsiteX15" fmla="*/ 526 w 10000"/>
                  <a:gd name="connsiteY15" fmla="*/ 6806 h 9933"/>
                  <a:gd name="connsiteX16" fmla="*/ 354 w 10000"/>
                  <a:gd name="connsiteY16" fmla="*/ 6970 h 9933"/>
                  <a:gd name="connsiteX17" fmla="*/ 56 w 10000"/>
                  <a:gd name="connsiteY17" fmla="*/ 6712 h 9933"/>
                  <a:gd name="connsiteX18" fmla="*/ 0 w 10000"/>
                  <a:gd name="connsiteY18" fmla="*/ 7181 h 9933"/>
                  <a:gd name="connsiteX19" fmla="*/ 106 w 10000"/>
                  <a:gd name="connsiteY19" fmla="*/ 7248 h 9933"/>
                  <a:gd name="connsiteX20" fmla="*/ 538 w 10000"/>
                  <a:gd name="connsiteY20" fmla="*/ 7282 h 9933"/>
                  <a:gd name="connsiteX21" fmla="*/ 596 w 10000"/>
                  <a:gd name="connsiteY21" fmla="*/ 7415 h 9933"/>
                  <a:gd name="connsiteX22" fmla="*/ 1075 w 10000"/>
                  <a:gd name="connsiteY22" fmla="*/ 7450 h 9933"/>
                  <a:gd name="connsiteX23" fmla="*/ 1346 w 10000"/>
                  <a:gd name="connsiteY23" fmla="*/ 7584 h 9933"/>
                  <a:gd name="connsiteX24" fmla="*/ 1397 w 10000"/>
                  <a:gd name="connsiteY24" fmla="*/ 7819 h 9933"/>
                  <a:gd name="connsiteX25" fmla="*/ 2260 w 10000"/>
                  <a:gd name="connsiteY25" fmla="*/ 8222 h 9933"/>
                  <a:gd name="connsiteX26" fmla="*/ 2475 w 10000"/>
                  <a:gd name="connsiteY26" fmla="*/ 8625 h 9933"/>
                  <a:gd name="connsiteX27" fmla="*/ 3064 w 10000"/>
                  <a:gd name="connsiteY27" fmla="*/ 8826 h 9933"/>
                  <a:gd name="connsiteX28" fmla="*/ 3280 w 10000"/>
                  <a:gd name="connsiteY28" fmla="*/ 9093 h 9933"/>
                  <a:gd name="connsiteX29" fmla="*/ 3709 w 10000"/>
                  <a:gd name="connsiteY29" fmla="*/ 9430 h 9933"/>
                  <a:gd name="connsiteX30" fmla="*/ 4034 w 10000"/>
                  <a:gd name="connsiteY30" fmla="*/ 9530 h 9933"/>
                  <a:gd name="connsiteX31" fmla="*/ 4248 w 10000"/>
                  <a:gd name="connsiteY31" fmla="*/ 9430 h 9933"/>
                  <a:gd name="connsiteX32" fmla="*/ 4785 w 10000"/>
                  <a:gd name="connsiteY32" fmla="*/ 9463 h 9933"/>
                  <a:gd name="connsiteX33" fmla="*/ 5002 w 10000"/>
                  <a:gd name="connsiteY33" fmla="*/ 9396 h 9933"/>
                  <a:gd name="connsiteX34" fmla="*/ 5967 w 10000"/>
                  <a:gd name="connsiteY34" fmla="*/ 9900 h 9933"/>
                  <a:gd name="connsiteX35" fmla="*/ 6021 w 10000"/>
                  <a:gd name="connsiteY35" fmla="*/ 9900 h 9933"/>
                  <a:gd name="connsiteX36" fmla="*/ 6130 w 10000"/>
                  <a:gd name="connsiteY36" fmla="*/ 9833 h 9933"/>
                  <a:gd name="connsiteX37" fmla="*/ 6823 w 10000"/>
                  <a:gd name="connsiteY37" fmla="*/ 9833 h 9933"/>
                  <a:gd name="connsiteX38" fmla="*/ 6936 w 10000"/>
                  <a:gd name="connsiteY38" fmla="*/ 9933 h 9933"/>
                  <a:gd name="connsiteX39" fmla="*/ 7526 w 10000"/>
                  <a:gd name="connsiteY39" fmla="*/ 9798 h 9933"/>
                  <a:gd name="connsiteX40" fmla="*/ 8062 w 10000"/>
                  <a:gd name="connsiteY40" fmla="*/ 9798 h 9933"/>
                  <a:gd name="connsiteX41" fmla="*/ 8438 w 10000"/>
                  <a:gd name="connsiteY41" fmla="*/ 9665 h 9933"/>
                  <a:gd name="connsiteX42" fmla="*/ 8871 w 10000"/>
                  <a:gd name="connsiteY42" fmla="*/ 9396 h 9933"/>
                  <a:gd name="connsiteX43" fmla="*/ 10000 w 10000"/>
                  <a:gd name="connsiteY43" fmla="*/ 9396 h 9933"/>
                  <a:gd name="connsiteX44" fmla="*/ 10000 w 10000"/>
                  <a:gd name="connsiteY44" fmla="*/ 9027 h 9933"/>
                  <a:gd name="connsiteX45" fmla="*/ 9409 w 10000"/>
                  <a:gd name="connsiteY45" fmla="*/ 8860 h 9933"/>
                  <a:gd name="connsiteX46" fmla="*/ 9083 w 10000"/>
                  <a:gd name="connsiteY46" fmla="*/ 8323 h 9933"/>
                  <a:gd name="connsiteX47" fmla="*/ 8655 w 10000"/>
                  <a:gd name="connsiteY47" fmla="*/ 8121 h 9933"/>
                  <a:gd name="connsiteX48" fmla="*/ 8385 w 10000"/>
                  <a:gd name="connsiteY48" fmla="*/ 7852 h 9933"/>
                  <a:gd name="connsiteX49" fmla="*/ 7687 w 10000"/>
                  <a:gd name="connsiteY49" fmla="*/ 7651 h 9933"/>
                  <a:gd name="connsiteX50" fmla="*/ 7848 w 10000"/>
                  <a:gd name="connsiteY50" fmla="*/ 7584 h 9933"/>
                  <a:gd name="connsiteX51" fmla="*/ 7848 w 10000"/>
                  <a:gd name="connsiteY51" fmla="*/ 7415 h 9933"/>
                  <a:gd name="connsiteX52" fmla="*/ 8334 w 10000"/>
                  <a:gd name="connsiteY52" fmla="*/ 7415 h 9933"/>
                  <a:gd name="connsiteX53" fmla="*/ 8599 w 10000"/>
                  <a:gd name="connsiteY53" fmla="*/ 7282 h 9933"/>
                  <a:gd name="connsiteX54" fmla="*/ 8655 w 10000"/>
                  <a:gd name="connsiteY54" fmla="*/ 6309 h 9933"/>
                  <a:gd name="connsiteX55" fmla="*/ 8707 w 10000"/>
                  <a:gd name="connsiteY55" fmla="*/ 6342 h 9933"/>
                  <a:gd name="connsiteX56" fmla="*/ 8517 w 10000"/>
                  <a:gd name="connsiteY56" fmla="*/ 6404 h 9933"/>
                  <a:gd name="connsiteX57" fmla="*/ 8440 w 10000"/>
                  <a:gd name="connsiteY57" fmla="*/ 6535 h 9933"/>
                  <a:gd name="connsiteX58" fmla="*/ 7961 w 10000"/>
                  <a:gd name="connsiteY58" fmla="*/ 6277 h 9933"/>
                  <a:gd name="connsiteX59" fmla="*/ 7874 w 10000"/>
                  <a:gd name="connsiteY59" fmla="*/ 5578 h 9933"/>
                  <a:gd name="connsiteX60" fmla="*/ 7361 w 10000"/>
                  <a:gd name="connsiteY60" fmla="*/ 5881 h 9933"/>
                  <a:gd name="connsiteX61" fmla="*/ 7369 w 10000"/>
                  <a:gd name="connsiteY61" fmla="*/ 6241 h 9933"/>
                  <a:gd name="connsiteX62" fmla="*/ 6955 w 10000"/>
                  <a:gd name="connsiteY62" fmla="*/ 6457 h 9933"/>
                  <a:gd name="connsiteX63" fmla="*/ 8599 w 10000"/>
                  <a:gd name="connsiteY63" fmla="*/ 0 h 9933"/>
                  <a:gd name="connsiteX64" fmla="*/ 8493 w 10000"/>
                  <a:gd name="connsiteY64" fmla="*/ 235 h 9933"/>
                  <a:gd name="connsiteX65" fmla="*/ 8116 w 10000"/>
                  <a:gd name="connsiteY65" fmla="*/ 235 h 9933"/>
                  <a:gd name="connsiteX66" fmla="*/ 7794 w 10000"/>
                  <a:gd name="connsiteY66" fmla="*/ 134 h 9933"/>
                  <a:gd name="connsiteX67" fmla="*/ 7096 w 10000"/>
                  <a:gd name="connsiteY67" fmla="*/ 134 h 9933"/>
                  <a:gd name="connsiteX68" fmla="*/ 6397 w 10000"/>
                  <a:gd name="connsiteY68" fmla="*/ 134 h 9933"/>
                  <a:gd name="connsiteX69" fmla="*/ 6452 w 10000"/>
                  <a:gd name="connsiteY69" fmla="*/ 0 h 9933"/>
                  <a:gd name="connsiteX70" fmla="*/ 6343 w 10000"/>
                  <a:gd name="connsiteY70" fmla="*/ 0 h 9933"/>
                  <a:gd name="connsiteX71" fmla="*/ 6290 w 10000"/>
                  <a:gd name="connsiteY71" fmla="*/ 134 h 9933"/>
                  <a:gd name="connsiteX72" fmla="*/ 5644 w 10000"/>
                  <a:gd name="connsiteY72" fmla="*/ 134 h 9933"/>
                  <a:gd name="connsiteX73" fmla="*/ 5002 w 10000"/>
                  <a:gd name="connsiteY73" fmla="*/ 134 h 9933"/>
                  <a:gd name="connsiteX74" fmla="*/ 4356 w 10000"/>
                  <a:gd name="connsiteY74" fmla="*/ 134 h 9933"/>
                  <a:gd name="connsiteX75" fmla="*/ 3709 w 10000"/>
                  <a:gd name="connsiteY75" fmla="*/ 134 h 9933"/>
                  <a:gd name="connsiteX76" fmla="*/ 3120 w 10000"/>
                  <a:gd name="connsiteY76" fmla="*/ 134 h 9933"/>
                  <a:gd name="connsiteX77" fmla="*/ 2475 w 10000"/>
                  <a:gd name="connsiteY77" fmla="*/ 134 h 9933"/>
                  <a:gd name="connsiteX78" fmla="*/ 1884 w 10000"/>
                  <a:gd name="connsiteY78" fmla="*/ 134 h 9933"/>
                  <a:gd name="connsiteX79" fmla="*/ 1237 w 10000"/>
                  <a:gd name="connsiteY79" fmla="*/ 134 h 9933"/>
                  <a:gd name="connsiteX80" fmla="*/ 1237 w 10000"/>
                  <a:gd name="connsiteY80" fmla="*/ 604 h 9933"/>
                  <a:gd name="connsiteX81" fmla="*/ 1237 w 10000"/>
                  <a:gd name="connsiteY81" fmla="*/ 1208 h 9933"/>
                  <a:gd name="connsiteX82" fmla="*/ 433 w 10000"/>
                  <a:gd name="connsiteY82" fmla="*/ 1208 h 9933"/>
                  <a:gd name="connsiteX83" fmla="*/ 433 w 10000"/>
                  <a:gd name="connsiteY83" fmla="*/ 1476 h 9933"/>
                  <a:gd name="connsiteX0" fmla="*/ 433 w 10000"/>
                  <a:gd name="connsiteY0" fmla="*/ 1486 h 10000"/>
                  <a:gd name="connsiteX1" fmla="*/ 6675 w 10000"/>
                  <a:gd name="connsiteY1" fmla="*/ 6759 h 10000"/>
                  <a:gd name="connsiteX2" fmla="*/ 6234 w 10000"/>
                  <a:gd name="connsiteY2" fmla="*/ 6968 h 10000"/>
                  <a:gd name="connsiteX3" fmla="*/ 5864 w 10000"/>
                  <a:gd name="connsiteY3" fmla="*/ 6750 h 10000"/>
                  <a:gd name="connsiteX4" fmla="*/ 5325 w 10000"/>
                  <a:gd name="connsiteY4" fmla="*/ 6618 h 10000"/>
                  <a:gd name="connsiteX5" fmla="*/ 5058 w 10000"/>
                  <a:gd name="connsiteY5" fmla="*/ 6915 h 10000"/>
                  <a:gd name="connsiteX6" fmla="*/ 4396 w 10000"/>
                  <a:gd name="connsiteY6" fmla="*/ 7143 h 10000"/>
                  <a:gd name="connsiteX7" fmla="*/ 3972 w 10000"/>
                  <a:gd name="connsiteY7" fmla="*/ 7141 h 10000"/>
                  <a:gd name="connsiteX8" fmla="*/ 3044 w 10000"/>
                  <a:gd name="connsiteY8" fmla="*/ 6948 h 10000"/>
                  <a:gd name="connsiteX9" fmla="*/ 2796 w 10000"/>
                  <a:gd name="connsiteY9" fmla="*/ 7052 h 10000"/>
                  <a:gd name="connsiteX10" fmla="*/ 2177 w 10000"/>
                  <a:gd name="connsiteY10" fmla="*/ 6819 h 10000"/>
                  <a:gd name="connsiteX11" fmla="*/ 1903 w 10000"/>
                  <a:gd name="connsiteY11" fmla="*/ 6467 h 10000"/>
                  <a:gd name="connsiteX12" fmla="*/ 1449 w 10000"/>
                  <a:gd name="connsiteY12" fmla="*/ 6563 h 10000"/>
                  <a:gd name="connsiteX13" fmla="*/ 1324 w 10000"/>
                  <a:gd name="connsiteY13" fmla="*/ 6771 h 10000"/>
                  <a:gd name="connsiteX14" fmla="*/ 845 w 10000"/>
                  <a:gd name="connsiteY14" fmla="*/ 6860 h 10000"/>
                  <a:gd name="connsiteX15" fmla="*/ 526 w 10000"/>
                  <a:gd name="connsiteY15" fmla="*/ 6852 h 10000"/>
                  <a:gd name="connsiteX16" fmla="*/ 354 w 10000"/>
                  <a:gd name="connsiteY16" fmla="*/ 7017 h 10000"/>
                  <a:gd name="connsiteX17" fmla="*/ 56 w 10000"/>
                  <a:gd name="connsiteY17" fmla="*/ 6757 h 10000"/>
                  <a:gd name="connsiteX18" fmla="*/ 0 w 10000"/>
                  <a:gd name="connsiteY18" fmla="*/ 7229 h 10000"/>
                  <a:gd name="connsiteX19" fmla="*/ 106 w 10000"/>
                  <a:gd name="connsiteY19" fmla="*/ 7297 h 10000"/>
                  <a:gd name="connsiteX20" fmla="*/ 538 w 10000"/>
                  <a:gd name="connsiteY20" fmla="*/ 7331 h 10000"/>
                  <a:gd name="connsiteX21" fmla="*/ 596 w 10000"/>
                  <a:gd name="connsiteY21" fmla="*/ 7465 h 10000"/>
                  <a:gd name="connsiteX22" fmla="*/ 1075 w 10000"/>
                  <a:gd name="connsiteY22" fmla="*/ 7500 h 10000"/>
                  <a:gd name="connsiteX23" fmla="*/ 1346 w 10000"/>
                  <a:gd name="connsiteY23" fmla="*/ 7635 h 10000"/>
                  <a:gd name="connsiteX24" fmla="*/ 1397 w 10000"/>
                  <a:gd name="connsiteY24" fmla="*/ 7872 h 10000"/>
                  <a:gd name="connsiteX25" fmla="*/ 2260 w 10000"/>
                  <a:gd name="connsiteY25" fmla="*/ 8277 h 10000"/>
                  <a:gd name="connsiteX26" fmla="*/ 2475 w 10000"/>
                  <a:gd name="connsiteY26" fmla="*/ 8683 h 10000"/>
                  <a:gd name="connsiteX27" fmla="*/ 3064 w 10000"/>
                  <a:gd name="connsiteY27" fmla="*/ 8886 h 10000"/>
                  <a:gd name="connsiteX28" fmla="*/ 3280 w 10000"/>
                  <a:gd name="connsiteY28" fmla="*/ 9154 h 10000"/>
                  <a:gd name="connsiteX29" fmla="*/ 3709 w 10000"/>
                  <a:gd name="connsiteY29" fmla="*/ 9494 h 10000"/>
                  <a:gd name="connsiteX30" fmla="*/ 4034 w 10000"/>
                  <a:gd name="connsiteY30" fmla="*/ 9594 h 10000"/>
                  <a:gd name="connsiteX31" fmla="*/ 4248 w 10000"/>
                  <a:gd name="connsiteY31" fmla="*/ 9494 h 10000"/>
                  <a:gd name="connsiteX32" fmla="*/ 4785 w 10000"/>
                  <a:gd name="connsiteY32" fmla="*/ 9527 h 10000"/>
                  <a:gd name="connsiteX33" fmla="*/ 5002 w 10000"/>
                  <a:gd name="connsiteY33" fmla="*/ 9459 h 10000"/>
                  <a:gd name="connsiteX34" fmla="*/ 5967 w 10000"/>
                  <a:gd name="connsiteY34" fmla="*/ 9967 h 10000"/>
                  <a:gd name="connsiteX35" fmla="*/ 6021 w 10000"/>
                  <a:gd name="connsiteY35" fmla="*/ 9967 h 10000"/>
                  <a:gd name="connsiteX36" fmla="*/ 6130 w 10000"/>
                  <a:gd name="connsiteY36" fmla="*/ 9899 h 10000"/>
                  <a:gd name="connsiteX37" fmla="*/ 6823 w 10000"/>
                  <a:gd name="connsiteY37" fmla="*/ 9899 h 10000"/>
                  <a:gd name="connsiteX38" fmla="*/ 6936 w 10000"/>
                  <a:gd name="connsiteY38" fmla="*/ 10000 h 10000"/>
                  <a:gd name="connsiteX39" fmla="*/ 7526 w 10000"/>
                  <a:gd name="connsiteY39" fmla="*/ 9864 h 10000"/>
                  <a:gd name="connsiteX40" fmla="*/ 8062 w 10000"/>
                  <a:gd name="connsiteY40" fmla="*/ 9864 h 10000"/>
                  <a:gd name="connsiteX41" fmla="*/ 8438 w 10000"/>
                  <a:gd name="connsiteY41" fmla="*/ 9730 h 10000"/>
                  <a:gd name="connsiteX42" fmla="*/ 8871 w 10000"/>
                  <a:gd name="connsiteY42" fmla="*/ 9459 h 10000"/>
                  <a:gd name="connsiteX43" fmla="*/ 10000 w 10000"/>
                  <a:gd name="connsiteY43" fmla="*/ 9459 h 10000"/>
                  <a:gd name="connsiteX44" fmla="*/ 10000 w 10000"/>
                  <a:gd name="connsiteY44" fmla="*/ 9088 h 10000"/>
                  <a:gd name="connsiteX45" fmla="*/ 9409 w 10000"/>
                  <a:gd name="connsiteY45" fmla="*/ 8920 h 10000"/>
                  <a:gd name="connsiteX46" fmla="*/ 9083 w 10000"/>
                  <a:gd name="connsiteY46" fmla="*/ 8379 h 10000"/>
                  <a:gd name="connsiteX47" fmla="*/ 8655 w 10000"/>
                  <a:gd name="connsiteY47" fmla="*/ 8176 h 10000"/>
                  <a:gd name="connsiteX48" fmla="*/ 8385 w 10000"/>
                  <a:gd name="connsiteY48" fmla="*/ 7905 h 10000"/>
                  <a:gd name="connsiteX49" fmla="*/ 7687 w 10000"/>
                  <a:gd name="connsiteY49" fmla="*/ 7703 h 10000"/>
                  <a:gd name="connsiteX50" fmla="*/ 7848 w 10000"/>
                  <a:gd name="connsiteY50" fmla="*/ 7635 h 10000"/>
                  <a:gd name="connsiteX51" fmla="*/ 7848 w 10000"/>
                  <a:gd name="connsiteY51" fmla="*/ 7465 h 10000"/>
                  <a:gd name="connsiteX52" fmla="*/ 8334 w 10000"/>
                  <a:gd name="connsiteY52" fmla="*/ 7465 h 10000"/>
                  <a:gd name="connsiteX53" fmla="*/ 8599 w 10000"/>
                  <a:gd name="connsiteY53" fmla="*/ 7331 h 10000"/>
                  <a:gd name="connsiteX54" fmla="*/ 8655 w 10000"/>
                  <a:gd name="connsiteY54" fmla="*/ 6352 h 10000"/>
                  <a:gd name="connsiteX55" fmla="*/ 8707 w 10000"/>
                  <a:gd name="connsiteY55" fmla="*/ 6385 h 10000"/>
                  <a:gd name="connsiteX56" fmla="*/ 8517 w 10000"/>
                  <a:gd name="connsiteY56" fmla="*/ 6447 h 10000"/>
                  <a:gd name="connsiteX57" fmla="*/ 8440 w 10000"/>
                  <a:gd name="connsiteY57" fmla="*/ 6579 h 10000"/>
                  <a:gd name="connsiteX58" fmla="*/ 7961 w 10000"/>
                  <a:gd name="connsiteY58" fmla="*/ 6319 h 10000"/>
                  <a:gd name="connsiteX59" fmla="*/ 7874 w 10000"/>
                  <a:gd name="connsiteY59" fmla="*/ 5616 h 10000"/>
                  <a:gd name="connsiteX60" fmla="*/ 7361 w 10000"/>
                  <a:gd name="connsiteY60" fmla="*/ 5921 h 10000"/>
                  <a:gd name="connsiteX61" fmla="*/ 7369 w 10000"/>
                  <a:gd name="connsiteY61" fmla="*/ 6283 h 10000"/>
                  <a:gd name="connsiteX62" fmla="*/ 6955 w 10000"/>
                  <a:gd name="connsiteY62" fmla="*/ 6501 h 10000"/>
                  <a:gd name="connsiteX63" fmla="*/ 8493 w 10000"/>
                  <a:gd name="connsiteY63" fmla="*/ 237 h 10000"/>
                  <a:gd name="connsiteX64" fmla="*/ 8116 w 10000"/>
                  <a:gd name="connsiteY64" fmla="*/ 237 h 10000"/>
                  <a:gd name="connsiteX65" fmla="*/ 7794 w 10000"/>
                  <a:gd name="connsiteY65" fmla="*/ 135 h 10000"/>
                  <a:gd name="connsiteX66" fmla="*/ 7096 w 10000"/>
                  <a:gd name="connsiteY66" fmla="*/ 135 h 10000"/>
                  <a:gd name="connsiteX67" fmla="*/ 6397 w 10000"/>
                  <a:gd name="connsiteY67" fmla="*/ 135 h 10000"/>
                  <a:gd name="connsiteX68" fmla="*/ 6452 w 10000"/>
                  <a:gd name="connsiteY68" fmla="*/ 0 h 10000"/>
                  <a:gd name="connsiteX69" fmla="*/ 6343 w 10000"/>
                  <a:gd name="connsiteY69" fmla="*/ 0 h 10000"/>
                  <a:gd name="connsiteX70" fmla="*/ 6290 w 10000"/>
                  <a:gd name="connsiteY70" fmla="*/ 135 h 10000"/>
                  <a:gd name="connsiteX71" fmla="*/ 5644 w 10000"/>
                  <a:gd name="connsiteY71" fmla="*/ 135 h 10000"/>
                  <a:gd name="connsiteX72" fmla="*/ 5002 w 10000"/>
                  <a:gd name="connsiteY72" fmla="*/ 135 h 10000"/>
                  <a:gd name="connsiteX73" fmla="*/ 4356 w 10000"/>
                  <a:gd name="connsiteY73" fmla="*/ 135 h 10000"/>
                  <a:gd name="connsiteX74" fmla="*/ 3709 w 10000"/>
                  <a:gd name="connsiteY74" fmla="*/ 135 h 10000"/>
                  <a:gd name="connsiteX75" fmla="*/ 3120 w 10000"/>
                  <a:gd name="connsiteY75" fmla="*/ 135 h 10000"/>
                  <a:gd name="connsiteX76" fmla="*/ 2475 w 10000"/>
                  <a:gd name="connsiteY76" fmla="*/ 135 h 10000"/>
                  <a:gd name="connsiteX77" fmla="*/ 1884 w 10000"/>
                  <a:gd name="connsiteY77" fmla="*/ 135 h 10000"/>
                  <a:gd name="connsiteX78" fmla="*/ 1237 w 10000"/>
                  <a:gd name="connsiteY78" fmla="*/ 135 h 10000"/>
                  <a:gd name="connsiteX79" fmla="*/ 1237 w 10000"/>
                  <a:gd name="connsiteY79" fmla="*/ 608 h 10000"/>
                  <a:gd name="connsiteX80" fmla="*/ 1237 w 10000"/>
                  <a:gd name="connsiteY80" fmla="*/ 1216 h 10000"/>
                  <a:gd name="connsiteX81" fmla="*/ 433 w 10000"/>
                  <a:gd name="connsiteY81" fmla="*/ 1216 h 10000"/>
                  <a:gd name="connsiteX82" fmla="*/ 433 w 10000"/>
                  <a:gd name="connsiteY82" fmla="*/ 1486 h 10000"/>
                  <a:gd name="connsiteX0" fmla="*/ 433 w 10000"/>
                  <a:gd name="connsiteY0" fmla="*/ 1486 h 10000"/>
                  <a:gd name="connsiteX1" fmla="*/ 6675 w 10000"/>
                  <a:gd name="connsiteY1" fmla="*/ 6759 h 10000"/>
                  <a:gd name="connsiteX2" fmla="*/ 6234 w 10000"/>
                  <a:gd name="connsiteY2" fmla="*/ 6968 h 10000"/>
                  <a:gd name="connsiteX3" fmla="*/ 5864 w 10000"/>
                  <a:gd name="connsiteY3" fmla="*/ 6750 h 10000"/>
                  <a:gd name="connsiteX4" fmla="*/ 5325 w 10000"/>
                  <a:gd name="connsiteY4" fmla="*/ 6618 h 10000"/>
                  <a:gd name="connsiteX5" fmla="*/ 5058 w 10000"/>
                  <a:gd name="connsiteY5" fmla="*/ 6915 h 10000"/>
                  <a:gd name="connsiteX6" fmla="*/ 4396 w 10000"/>
                  <a:gd name="connsiteY6" fmla="*/ 7143 h 10000"/>
                  <a:gd name="connsiteX7" fmla="*/ 3972 w 10000"/>
                  <a:gd name="connsiteY7" fmla="*/ 7141 h 10000"/>
                  <a:gd name="connsiteX8" fmla="*/ 3044 w 10000"/>
                  <a:gd name="connsiteY8" fmla="*/ 6948 h 10000"/>
                  <a:gd name="connsiteX9" fmla="*/ 2796 w 10000"/>
                  <a:gd name="connsiteY9" fmla="*/ 7052 h 10000"/>
                  <a:gd name="connsiteX10" fmla="*/ 2177 w 10000"/>
                  <a:gd name="connsiteY10" fmla="*/ 6819 h 10000"/>
                  <a:gd name="connsiteX11" fmla="*/ 1903 w 10000"/>
                  <a:gd name="connsiteY11" fmla="*/ 6467 h 10000"/>
                  <a:gd name="connsiteX12" fmla="*/ 1449 w 10000"/>
                  <a:gd name="connsiteY12" fmla="*/ 6563 h 10000"/>
                  <a:gd name="connsiteX13" fmla="*/ 1324 w 10000"/>
                  <a:gd name="connsiteY13" fmla="*/ 6771 h 10000"/>
                  <a:gd name="connsiteX14" fmla="*/ 845 w 10000"/>
                  <a:gd name="connsiteY14" fmla="*/ 6860 h 10000"/>
                  <a:gd name="connsiteX15" fmla="*/ 526 w 10000"/>
                  <a:gd name="connsiteY15" fmla="*/ 6852 h 10000"/>
                  <a:gd name="connsiteX16" fmla="*/ 354 w 10000"/>
                  <a:gd name="connsiteY16" fmla="*/ 7017 h 10000"/>
                  <a:gd name="connsiteX17" fmla="*/ 56 w 10000"/>
                  <a:gd name="connsiteY17" fmla="*/ 6757 h 10000"/>
                  <a:gd name="connsiteX18" fmla="*/ 0 w 10000"/>
                  <a:gd name="connsiteY18" fmla="*/ 7229 h 10000"/>
                  <a:gd name="connsiteX19" fmla="*/ 106 w 10000"/>
                  <a:gd name="connsiteY19" fmla="*/ 7297 h 10000"/>
                  <a:gd name="connsiteX20" fmla="*/ 538 w 10000"/>
                  <a:gd name="connsiteY20" fmla="*/ 7331 h 10000"/>
                  <a:gd name="connsiteX21" fmla="*/ 596 w 10000"/>
                  <a:gd name="connsiteY21" fmla="*/ 7465 h 10000"/>
                  <a:gd name="connsiteX22" fmla="*/ 1075 w 10000"/>
                  <a:gd name="connsiteY22" fmla="*/ 7500 h 10000"/>
                  <a:gd name="connsiteX23" fmla="*/ 1346 w 10000"/>
                  <a:gd name="connsiteY23" fmla="*/ 7635 h 10000"/>
                  <a:gd name="connsiteX24" fmla="*/ 1397 w 10000"/>
                  <a:gd name="connsiteY24" fmla="*/ 7872 h 10000"/>
                  <a:gd name="connsiteX25" fmla="*/ 2260 w 10000"/>
                  <a:gd name="connsiteY25" fmla="*/ 8277 h 10000"/>
                  <a:gd name="connsiteX26" fmla="*/ 2475 w 10000"/>
                  <a:gd name="connsiteY26" fmla="*/ 8683 h 10000"/>
                  <a:gd name="connsiteX27" fmla="*/ 3064 w 10000"/>
                  <a:gd name="connsiteY27" fmla="*/ 8886 h 10000"/>
                  <a:gd name="connsiteX28" fmla="*/ 3280 w 10000"/>
                  <a:gd name="connsiteY28" fmla="*/ 9154 h 10000"/>
                  <a:gd name="connsiteX29" fmla="*/ 3709 w 10000"/>
                  <a:gd name="connsiteY29" fmla="*/ 9494 h 10000"/>
                  <a:gd name="connsiteX30" fmla="*/ 4034 w 10000"/>
                  <a:gd name="connsiteY30" fmla="*/ 9594 h 10000"/>
                  <a:gd name="connsiteX31" fmla="*/ 4248 w 10000"/>
                  <a:gd name="connsiteY31" fmla="*/ 9494 h 10000"/>
                  <a:gd name="connsiteX32" fmla="*/ 4785 w 10000"/>
                  <a:gd name="connsiteY32" fmla="*/ 9527 h 10000"/>
                  <a:gd name="connsiteX33" fmla="*/ 5002 w 10000"/>
                  <a:gd name="connsiteY33" fmla="*/ 9459 h 10000"/>
                  <a:gd name="connsiteX34" fmla="*/ 5967 w 10000"/>
                  <a:gd name="connsiteY34" fmla="*/ 9967 h 10000"/>
                  <a:gd name="connsiteX35" fmla="*/ 6021 w 10000"/>
                  <a:gd name="connsiteY35" fmla="*/ 9967 h 10000"/>
                  <a:gd name="connsiteX36" fmla="*/ 6130 w 10000"/>
                  <a:gd name="connsiteY36" fmla="*/ 9899 h 10000"/>
                  <a:gd name="connsiteX37" fmla="*/ 6823 w 10000"/>
                  <a:gd name="connsiteY37" fmla="*/ 9899 h 10000"/>
                  <a:gd name="connsiteX38" fmla="*/ 6936 w 10000"/>
                  <a:gd name="connsiteY38" fmla="*/ 10000 h 10000"/>
                  <a:gd name="connsiteX39" fmla="*/ 7526 w 10000"/>
                  <a:gd name="connsiteY39" fmla="*/ 9864 h 10000"/>
                  <a:gd name="connsiteX40" fmla="*/ 8062 w 10000"/>
                  <a:gd name="connsiteY40" fmla="*/ 9864 h 10000"/>
                  <a:gd name="connsiteX41" fmla="*/ 8438 w 10000"/>
                  <a:gd name="connsiteY41" fmla="*/ 9730 h 10000"/>
                  <a:gd name="connsiteX42" fmla="*/ 8871 w 10000"/>
                  <a:gd name="connsiteY42" fmla="*/ 9459 h 10000"/>
                  <a:gd name="connsiteX43" fmla="*/ 10000 w 10000"/>
                  <a:gd name="connsiteY43" fmla="*/ 9459 h 10000"/>
                  <a:gd name="connsiteX44" fmla="*/ 10000 w 10000"/>
                  <a:gd name="connsiteY44" fmla="*/ 9088 h 10000"/>
                  <a:gd name="connsiteX45" fmla="*/ 9409 w 10000"/>
                  <a:gd name="connsiteY45" fmla="*/ 8920 h 10000"/>
                  <a:gd name="connsiteX46" fmla="*/ 9083 w 10000"/>
                  <a:gd name="connsiteY46" fmla="*/ 8379 h 10000"/>
                  <a:gd name="connsiteX47" fmla="*/ 8655 w 10000"/>
                  <a:gd name="connsiteY47" fmla="*/ 8176 h 10000"/>
                  <a:gd name="connsiteX48" fmla="*/ 8385 w 10000"/>
                  <a:gd name="connsiteY48" fmla="*/ 7905 h 10000"/>
                  <a:gd name="connsiteX49" fmla="*/ 7687 w 10000"/>
                  <a:gd name="connsiteY49" fmla="*/ 7703 h 10000"/>
                  <a:gd name="connsiteX50" fmla="*/ 7848 w 10000"/>
                  <a:gd name="connsiteY50" fmla="*/ 7635 h 10000"/>
                  <a:gd name="connsiteX51" fmla="*/ 7848 w 10000"/>
                  <a:gd name="connsiteY51" fmla="*/ 7465 h 10000"/>
                  <a:gd name="connsiteX52" fmla="*/ 8334 w 10000"/>
                  <a:gd name="connsiteY52" fmla="*/ 7465 h 10000"/>
                  <a:gd name="connsiteX53" fmla="*/ 8599 w 10000"/>
                  <a:gd name="connsiteY53" fmla="*/ 7331 h 10000"/>
                  <a:gd name="connsiteX54" fmla="*/ 8655 w 10000"/>
                  <a:gd name="connsiteY54" fmla="*/ 6352 h 10000"/>
                  <a:gd name="connsiteX55" fmla="*/ 8707 w 10000"/>
                  <a:gd name="connsiteY55" fmla="*/ 6385 h 10000"/>
                  <a:gd name="connsiteX56" fmla="*/ 8517 w 10000"/>
                  <a:gd name="connsiteY56" fmla="*/ 6447 h 10000"/>
                  <a:gd name="connsiteX57" fmla="*/ 8440 w 10000"/>
                  <a:gd name="connsiteY57" fmla="*/ 6579 h 10000"/>
                  <a:gd name="connsiteX58" fmla="*/ 7961 w 10000"/>
                  <a:gd name="connsiteY58" fmla="*/ 6319 h 10000"/>
                  <a:gd name="connsiteX59" fmla="*/ 7874 w 10000"/>
                  <a:gd name="connsiteY59" fmla="*/ 5616 h 10000"/>
                  <a:gd name="connsiteX60" fmla="*/ 7361 w 10000"/>
                  <a:gd name="connsiteY60" fmla="*/ 5921 h 10000"/>
                  <a:gd name="connsiteX61" fmla="*/ 7369 w 10000"/>
                  <a:gd name="connsiteY61" fmla="*/ 6283 h 10000"/>
                  <a:gd name="connsiteX62" fmla="*/ 6955 w 10000"/>
                  <a:gd name="connsiteY62" fmla="*/ 6501 h 10000"/>
                  <a:gd name="connsiteX63" fmla="*/ 8116 w 10000"/>
                  <a:gd name="connsiteY63" fmla="*/ 237 h 10000"/>
                  <a:gd name="connsiteX64" fmla="*/ 7794 w 10000"/>
                  <a:gd name="connsiteY64" fmla="*/ 135 h 10000"/>
                  <a:gd name="connsiteX65" fmla="*/ 7096 w 10000"/>
                  <a:gd name="connsiteY65" fmla="*/ 135 h 10000"/>
                  <a:gd name="connsiteX66" fmla="*/ 6397 w 10000"/>
                  <a:gd name="connsiteY66" fmla="*/ 135 h 10000"/>
                  <a:gd name="connsiteX67" fmla="*/ 6452 w 10000"/>
                  <a:gd name="connsiteY67" fmla="*/ 0 h 10000"/>
                  <a:gd name="connsiteX68" fmla="*/ 6343 w 10000"/>
                  <a:gd name="connsiteY68" fmla="*/ 0 h 10000"/>
                  <a:gd name="connsiteX69" fmla="*/ 6290 w 10000"/>
                  <a:gd name="connsiteY69" fmla="*/ 135 h 10000"/>
                  <a:gd name="connsiteX70" fmla="*/ 5644 w 10000"/>
                  <a:gd name="connsiteY70" fmla="*/ 135 h 10000"/>
                  <a:gd name="connsiteX71" fmla="*/ 5002 w 10000"/>
                  <a:gd name="connsiteY71" fmla="*/ 135 h 10000"/>
                  <a:gd name="connsiteX72" fmla="*/ 4356 w 10000"/>
                  <a:gd name="connsiteY72" fmla="*/ 135 h 10000"/>
                  <a:gd name="connsiteX73" fmla="*/ 3709 w 10000"/>
                  <a:gd name="connsiteY73" fmla="*/ 135 h 10000"/>
                  <a:gd name="connsiteX74" fmla="*/ 3120 w 10000"/>
                  <a:gd name="connsiteY74" fmla="*/ 135 h 10000"/>
                  <a:gd name="connsiteX75" fmla="*/ 2475 w 10000"/>
                  <a:gd name="connsiteY75" fmla="*/ 135 h 10000"/>
                  <a:gd name="connsiteX76" fmla="*/ 1884 w 10000"/>
                  <a:gd name="connsiteY76" fmla="*/ 135 h 10000"/>
                  <a:gd name="connsiteX77" fmla="*/ 1237 w 10000"/>
                  <a:gd name="connsiteY77" fmla="*/ 135 h 10000"/>
                  <a:gd name="connsiteX78" fmla="*/ 1237 w 10000"/>
                  <a:gd name="connsiteY78" fmla="*/ 608 h 10000"/>
                  <a:gd name="connsiteX79" fmla="*/ 1237 w 10000"/>
                  <a:gd name="connsiteY79" fmla="*/ 1216 h 10000"/>
                  <a:gd name="connsiteX80" fmla="*/ 433 w 10000"/>
                  <a:gd name="connsiteY80" fmla="*/ 1216 h 10000"/>
                  <a:gd name="connsiteX81" fmla="*/ 433 w 10000"/>
                  <a:gd name="connsiteY81" fmla="*/ 1486 h 10000"/>
                  <a:gd name="connsiteX0" fmla="*/ 433 w 10000"/>
                  <a:gd name="connsiteY0" fmla="*/ 2412 h 10926"/>
                  <a:gd name="connsiteX1" fmla="*/ 6675 w 10000"/>
                  <a:gd name="connsiteY1" fmla="*/ 7685 h 10926"/>
                  <a:gd name="connsiteX2" fmla="*/ 6234 w 10000"/>
                  <a:gd name="connsiteY2" fmla="*/ 7894 h 10926"/>
                  <a:gd name="connsiteX3" fmla="*/ 5864 w 10000"/>
                  <a:gd name="connsiteY3" fmla="*/ 7676 h 10926"/>
                  <a:gd name="connsiteX4" fmla="*/ 5325 w 10000"/>
                  <a:gd name="connsiteY4" fmla="*/ 7544 h 10926"/>
                  <a:gd name="connsiteX5" fmla="*/ 5058 w 10000"/>
                  <a:gd name="connsiteY5" fmla="*/ 7841 h 10926"/>
                  <a:gd name="connsiteX6" fmla="*/ 4396 w 10000"/>
                  <a:gd name="connsiteY6" fmla="*/ 8069 h 10926"/>
                  <a:gd name="connsiteX7" fmla="*/ 3972 w 10000"/>
                  <a:gd name="connsiteY7" fmla="*/ 8067 h 10926"/>
                  <a:gd name="connsiteX8" fmla="*/ 3044 w 10000"/>
                  <a:gd name="connsiteY8" fmla="*/ 7874 h 10926"/>
                  <a:gd name="connsiteX9" fmla="*/ 2796 w 10000"/>
                  <a:gd name="connsiteY9" fmla="*/ 7978 h 10926"/>
                  <a:gd name="connsiteX10" fmla="*/ 2177 w 10000"/>
                  <a:gd name="connsiteY10" fmla="*/ 7745 h 10926"/>
                  <a:gd name="connsiteX11" fmla="*/ 1903 w 10000"/>
                  <a:gd name="connsiteY11" fmla="*/ 7393 h 10926"/>
                  <a:gd name="connsiteX12" fmla="*/ 1449 w 10000"/>
                  <a:gd name="connsiteY12" fmla="*/ 7489 h 10926"/>
                  <a:gd name="connsiteX13" fmla="*/ 1324 w 10000"/>
                  <a:gd name="connsiteY13" fmla="*/ 7697 h 10926"/>
                  <a:gd name="connsiteX14" fmla="*/ 845 w 10000"/>
                  <a:gd name="connsiteY14" fmla="*/ 7786 h 10926"/>
                  <a:gd name="connsiteX15" fmla="*/ 526 w 10000"/>
                  <a:gd name="connsiteY15" fmla="*/ 7778 h 10926"/>
                  <a:gd name="connsiteX16" fmla="*/ 354 w 10000"/>
                  <a:gd name="connsiteY16" fmla="*/ 7943 h 10926"/>
                  <a:gd name="connsiteX17" fmla="*/ 56 w 10000"/>
                  <a:gd name="connsiteY17" fmla="*/ 7683 h 10926"/>
                  <a:gd name="connsiteX18" fmla="*/ 0 w 10000"/>
                  <a:gd name="connsiteY18" fmla="*/ 8155 h 10926"/>
                  <a:gd name="connsiteX19" fmla="*/ 106 w 10000"/>
                  <a:gd name="connsiteY19" fmla="*/ 8223 h 10926"/>
                  <a:gd name="connsiteX20" fmla="*/ 538 w 10000"/>
                  <a:gd name="connsiteY20" fmla="*/ 8257 h 10926"/>
                  <a:gd name="connsiteX21" fmla="*/ 596 w 10000"/>
                  <a:gd name="connsiteY21" fmla="*/ 8391 h 10926"/>
                  <a:gd name="connsiteX22" fmla="*/ 1075 w 10000"/>
                  <a:gd name="connsiteY22" fmla="*/ 8426 h 10926"/>
                  <a:gd name="connsiteX23" fmla="*/ 1346 w 10000"/>
                  <a:gd name="connsiteY23" fmla="*/ 8561 h 10926"/>
                  <a:gd name="connsiteX24" fmla="*/ 1397 w 10000"/>
                  <a:gd name="connsiteY24" fmla="*/ 8798 h 10926"/>
                  <a:gd name="connsiteX25" fmla="*/ 2260 w 10000"/>
                  <a:gd name="connsiteY25" fmla="*/ 9203 h 10926"/>
                  <a:gd name="connsiteX26" fmla="*/ 2475 w 10000"/>
                  <a:gd name="connsiteY26" fmla="*/ 9609 h 10926"/>
                  <a:gd name="connsiteX27" fmla="*/ 3064 w 10000"/>
                  <a:gd name="connsiteY27" fmla="*/ 9812 h 10926"/>
                  <a:gd name="connsiteX28" fmla="*/ 3280 w 10000"/>
                  <a:gd name="connsiteY28" fmla="*/ 10080 h 10926"/>
                  <a:gd name="connsiteX29" fmla="*/ 3709 w 10000"/>
                  <a:gd name="connsiteY29" fmla="*/ 10420 h 10926"/>
                  <a:gd name="connsiteX30" fmla="*/ 4034 w 10000"/>
                  <a:gd name="connsiteY30" fmla="*/ 10520 h 10926"/>
                  <a:gd name="connsiteX31" fmla="*/ 4248 w 10000"/>
                  <a:gd name="connsiteY31" fmla="*/ 10420 h 10926"/>
                  <a:gd name="connsiteX32" fmla="*/ 4785 w 10000"/>
                  <a:gd name="connsiteY32" fmla="*/ 10453 h 10926"/>
                  <a:gd name="connsiteX33" fmla="*/ 5002 w 10000"/>
                  <a:gd name="connsiteY33" fmla="*/ 10385 h 10926"/>
                  <a:gd name="connsiteX34" fmla="*/ 5967 w 10000"/>
                  <a:gd name="connsiteY34" fmla="*/ 10893 h 10926"/>
                  <a:gd name="connsiteX35" fmla="*/ 6021 w 10000"/>
                  <a:gd name="connsiteY35" fmla="*/ 10893 h 10926"/>
                  <a:gd name="connsiteX36" fmla="*/ 6130 w 10000"/>
                  <a:gd name="connsiteY36" fmla="*/ 10825 h 10926"/>
                  <a:gd name="connsiteX37" fmla="*/ 6823 w 10000"/>
                  <a:gd name="connsiteY37" fmla="*/ 10825 h 10926"/>
                  <a:gd name="connsiteX38" fmla="*/ 6936 w 10000"/>
                  <a:gd name="connsiteY38" fmla="*/ 10926 h 10926"/>
                  <a:gd name="connsiteX39" fmla="*/ 7526 w 10000"/>
                  <a:gd name="connsiteY39" fmla="*/ 10790 h 10926"/>
                  <a:gd name="connsiteX40" fmla="*/ 8062 w 10000"/>
                  <a:gd name="connsiteY40" fmla="*/ 10790 h 10926"/>
                  <a:gd name="connsiteX41" fmla="*/ 8438 w 10000"/>
                  <a:gd name="connsiteY41" fmla="*/ 10656 h 10926"/>
                  <a:gd name="connsiteX42" fmla="*/ 8871 w 10000"/>
                  <a:gd name="connsiteY42" fmla="*/ 10385 h 10926"/>
                  <a:gd name="connsiteX43" fmla="*/ 10000 w 10000"/>
                  <a:gd name="connsiteY43" fmla="*/ 10385 h 10926"/>
                  <a:gd name="connsiteX44" fmla="*/ 10000 w 10000"/>
                  <a:gd name="connsiteY44" fmla="*/ 10014 h 10926"/>
                  <a:gd name="connsiteX45" fmla="*/ 9409 w 10000"/>
                  <a:gd name="connsiteY45" fmla="*/ 9846 h 10926"/>
                  <a:gd name="connsiteX46" fmla="*/ 9083 w 10000"/>
                  <a:gd name="connsiteY46" fmla="*/ 9305 h 10926"/>
                  <a:gd name="connsiteX47" fmla="*/ 8655 w 10000"/>
                  <a:gd name="connsiteY47" fmla="*/ 9102 h 10926"/>
                  <a:gd name="connsiteX48" fmla="*/ 8385 w 10000"/>
                  <a:gd name="connsiteY48" fmla="*/ 8831 h 10926"/>
                  <a:gd name="connsiteX49" fmla="*/ 7687 w 10000"/>
                  <a:gd name="connsiteY49" fmla="*/ 8629 h 10926"/>
                  <a:gd name="connsiteX50" fmla="*/ 7848 w 10000"/>
                  <a:gd name="connsiteY50" fmla="*/ 8561 h 10926"/>
                  <a:gd name="connsiteX51" fmla="*/ 7848 w 10000"/>
                  <a:gd name="connsiteY51" fmla="*/ 8391 h 10926"/>
                  <a:gd name="connsiteX52" fmla="*/ 8334 w 10000"/>
                  <a:gd name="connsiteY52" fmla="*/ 8391 h 10926"/>
                  <a:gd name="connsiteX53" fmla="*/ 8599 w 10000"/>
                  <a:gd name="connsiteY53" fmla="*/ 8257 h 10926"/>
                  <a:gd name="connsiteX54" fmla="*/ 8655 w 10000"/>
                  <a:gd name="connsiteY54" fmla="*/ 7278 h 10926"/>
                  <a:gd name="connsiteX55" fmla="*/ 8707 w 10000"/>
                  <a:gd name="connsiteY55" fmla="*/ 7311 h 10926"/>
                  <a:gd name="connsiteX56" fmla="*/ 8517 w 10000"/>
                  <a:gd name="connsiteY56" fmla="*/ 7373 h 10926"/>
                  <a:gd name="connsiteX57" fmla="*/ 8440 w 10000"/>
                  <a:gd name="connsiteY57" fmla="*/ 7505 h 10926"/>
                  <a:gd name="connsiteX58" fmla="*/ 7961 w 10000"/>
                  <a:gd name="connsiteY58" fmla="*/ 7245 h 10926"/>
                  <a:gd name="connsiteX59" fmla="*/ 7874 w 10000"/>
                  <a:gd name="connsiteY59" fmla="*/ 6542 h 10926"/>
                  <a:gd name="connsiteX60" fmla="*/ 7361 w 10000"/>
                  <a:gd name="connsiteY60" fmla="*/ 6847 h 10926"/>
                  <a:gd name="connsiteX61" fmla="*/ 7369 w 10000"/>
                  <a:gd name="connsiteY61" fmla="*/ 7209 h 10926"/>
                  <a:gd name="connsiteX62" fmla="*/ 6955 w 10000"/>
                  <a:gd name="connsiteY62" fmla="*/ 7427 h 10926"/>
                  <a:gd name="connsiteX63" fmla="*/ 7794 w 10000"/>
                  <a:gd name="connsiteY63" fmla="*/ 1061 h 10926"/>
                  <a:gd name="connsiteX64" fmla="*/ 7096 w 10000"/>
                  <a:gd name="connsiteY64" fmla="*/ 1061 h 10926"/>
                  <a:gd name="connsiteX65" fmla="*/ 6397 w 10000"/>
                  <a:gd name="connsiteY65" fmla="*/ 1061 h 10926"/>
                  <a:gd name="connsiteX66" fmla="*/ 6452 w 10000"/>
                  <a:gd name="connsiteY66" fmla="*/ 926 h 10926"/>
                  <a:gd name="connsiteX67" fmla="*/ 6343 w 10000"/>
                  <a:gd name="connsiteY67" fmla="*/ 926 h 10926"/>
                  <a:gd name="connsiteX68" fmla="*/ 6290 w 10000"/>
                  <a:gd name="connsiteY68" fmla="*/ 1061 h 10926"/>
                  <a:gd name="connsiteX69" fmla="*/ 5644 w 10000"/>
                  <a:gd name="connsiteY69" fmla="*/ 1061 h 10926"/>
                  <a:gd name="connsiteX70" fmla="*/ 5002 w 10000"/>
                  <a:gd name="connsiteY70" fmla="*/ 1061 h 10926"/>
                  <a:gd name="connsiteX71" fmla="*/ 4356 w 10000"/>
                  <a:gd name="connsiteY71" fmla="*/ 1061 h 10926"/>
                  <a:gd name="connsiteX72" fmla="*/ 3709 w 10000"/>
                  <a:gd name="connsiteY72" fmla="*/ 1061 h 10926"/>
                  <a:gd name="connsiteX73" fmla="*/ 3120 w 10000"/>
                  <a:gd name="connsiteY73" fmla="*/ 1061 h 10926"/>
                  <a:gd name="connsiteX74" fmla="*/ 2475 w 10000"/>
                  <a:gd name="connsiteY74" fmla="*/ 1061 h 10926"/>
                  <a:gd name="connsiteX75" fmla="*/ 1884 w 10000"/>
                  <a:gd name="connsiteY75" fmla="*/ 1061 h 10926"/>
                  <a:gd name="connsiteX76" fmla="*/ 1237 w 10000"/>
                  <a:gd name="connsiteY76" fmla="*/ 1061 h 10926"/>
                  <a:gd name="connsiteX77" fmla="*/ 1237 w 10000"/>
                  <a:gd name="connsiteY77" fmla="*/ 1534 h 10926"/>
                  <a:gd name="connsiteX78" fmla="*/ 1237 w 10000"/>
                  <a:gd name="connsiteY78" fmla="*/ 2142 h 10926"/>
                  <a:gd name="connsiteX79" fmla="*/ 433 w 10000"/>
                  <a:gd name="connsiteY79" fmla="*/ 2142 h 10926"/>
                  <a:gd name="connsiteX80" fmla="*/ 433 w 10000"/>
                  <a:gd name="connsiteY80" fmla="*/ 2412 h 10926"/>
                  <a:gd name="connsiteX0" fmla="*/ 433 w 10000"/>
                  <a:gd name="connsiteY0" fmla="*/ 1486 h 10000"/>
                  <a:gd name="connsiteX1" fmla="*/ 6675 w 10000"/>
                  <a:gd name="connsiteY1" fmla="*/ 6759 h 10000"/>
                  <a:gd name="connsiteX2" fmla="*/ 6234 w 10000"/>
                  <a:gd name="connsiteY2" fmla="*/ 6968 h 10000"/>
                  <a:gd name="connsiteX3" fmla="*/ 5864 w 10000"/>
                  <a:gd name="connsiteY3" fmla="*/ 6750 h 10000"/>
                  <a:gd name="connsiteX4" fmla="*/ 5325 w 10000"/>
                  <a:gd name="connsiteY4" fmla="*/ 6618 h 10000"/>
                  <a:gd name="connsiteX5" fmla="*/ 5058 w 10000"/>
                  <a:gd name="connsiteY5" fmla="*/ 6915 h 10000"/>
                  <a:gd name="connsiteX6" fmla="*/ 4396 w 10000"/>
                  <a:gd name="connsiteY6" fmla="*/ 7143 h 10000"/>
                  <a:gd name="connsiteX7" fmla="*/ 3972 w 10000"/>
                  <a:gd name="connsiteY7" fmla="*/ 7141 h 10000"/>
                  <a:gd name="connsiteX8" fmla="*/ 3044 w 10000"/>
                  <a:gd name="connsiteY8" fmla="*/ 6948 h 10000"/>
                  <a:gd name="connsiteX9" fmla="*/ 2796 w 10000"/>
                  <a:gd name="connsiteY9" fmla="*/ 7052 h 10000"/>
                  <a:gd name="connsiteX10" fmla="*/ 2177 w 10000"/>
                  <a:gd name="connsiteY10" fmla="*/ 6819 h 10000"/>
                  <a:gd name="connsiteX11" fmla="*/ 1903 w 10000"/>
                  <a:gd name="connsiteY11" fmla="*/ 6467 h 10000"/>
                  <a:gd name="connsiteX12" fmla="*/ 1449 w 10000"/>
                  <a:gd name="connsiteY12" fmla="*/ 6563 h 10000"/>
                  <a:gd name="connsiteX13" fmla="*/ 1324 w 10000"/>
                  <a:gd name="connsiteY13" fmla="*/ 6771 h 10000"/>
                  <a:gd name="connsiteX14" fmla="*/ 845 w 10000"/>
                  <a:gd name="connsiteY14" fmla="*/ 6860 h 10000"/>
                  <a:gd name="connsiteX15" fmla="*/ 526 w 10000"/>
                  <a:gd name="connsiteY15" fmla="*/ 6852 h 10000"/>
                  <a:gd name="connsiteX16" fmla="*/ 354 w 10000"/>
                  <a:gd name="connsiteY16" fmla="*/ 7017 h 10000"/>
                  <a:gd name="connsiteX17" fmla="*/ 56 w 10000"/>
                  <a:gd name="connsiteY17" fmla="*/ 6757 h 10000"/>
                  <a:gd name="connsiteX18" fmla="*/ 0 w 10000"/>
                  <a:gd name="connsiteY18" fmla="*/ 7229 h 10000"/>
                  <a:gd name="connsiteX19" fmla="*/ 106 w 10000"/>
                  <a:gd name="connsiteY19" fmla="*/ 7297 h 10000"/>
                  <a:gd name="connsiteX20" fmla="*/ 538 w 10000"/>
                  <a:gd name="connsiteY20" fmla="*/ 7331 h 10000"/>
                  <a:gd name="connsiteX21" fmla="*/ 596 w 10000"/>
                  <a:gd name="connsiteY21" fmla="*/ 7465 h 10000"/>
                  <a:gd name="connsiteX22" fmla="*/ 1075 w 10000"/>
                  <a:gd name="connsiteY22" fmla="*/ 7500 h 10000"/>
                  <a:gd name="connsiteX23" fmla="*/ 1346 w 10000"/>
                  <a:gd name="connsiteY23" fmla="*/ 7635 h 10000"/>
                  <a:gd name="connsiteX24" fmla="*/ 1397 w 10000"/>
                  <a:gd name="connsiteY24" fmla="*/ 7872 h 10000"/>
                  <a:gd name="connsiteX25" fmla="*/ 2260 w 10000"/>
                  <a:gd name="connsiteY25" fmla="*/ 8277 h 10000"/>
                  <a:gd name="connsiteX26" fmla="*/ 2475 w 10000"/>
                  <a:gd name="connsiteY26" fmla="*/ 8683 h 10000"/>
                  <a:gd name="connsiteX27" fmla="*/ 3064 w 10000"/>
                  <a:gd name="connsiteY27" fmla="*/ 8886 h 10000"/>
                  <a:gd name="connsiteX28" fmla="*/ 3280 w 10000"/>
                  <a:gd name="connsiteY28" fmla="*/ 9154 h 10000"/>
                  <a:gd name="connsiteX29" fmla="*/ 3709 w 10000"/>
                  <a:gd name="connsiteY29" fmla="*/ 9494 h 10000"/>
                  <a:gd name="connsiteX30" fmla="*/ 4034 w 10000"/>
                  <a:gd name="connsiteY30" fmla="*/ 9594 h 10000"/>
                  <a:gd name="connsiteX31" fmla="*/ 4248 w 10000"/>
                  <a:gd name="connsiteY31" fmla="*/ 9494 h 10000"/>
                  <a:gd name="connsiteX32" fmla="*/ 4785 w 10000"/>
                  <a:gd name="connsiteY32" fmla="*/ 9527 h 10000"/>
                  <a:gd name="connsiteX33" fmla="*/ 5002 w 10000"/>
                  <a:gd name="connsiteY33" fmla="*/ 9459 h 10000"/>
                  <a:gd name="connsiteX34" fmla="*/ 5967 w 10000"/>
                  <a:gd name="connsiteY34" fmla="*/ 9967 h 10000"/>
                  <a:gd name="connsiteX35" fmla="*/ 6021 w 10000"/>
                  <a:gd name="connsiteY35" fmla="*/ 9967 h 10000"/>
                  <a:gd name="connsiteX36" fmla="*/ 6130 w 10000"/>
                  <a:gd name="connsiteY36" fmla="*/ 9899 h 10000"/>
                  <a:gd name="connsiteX37" fmla="*/ 6823 w 10000"/>
                  <a:gd name="connsiteY37" fmla="*/ 9899 h 10000"/>
                  <a:gd name="connsiteX38" fmla="*/ 6936 w 10000"/>
                  <a:gd name="connsiteY38" fmla="*/ 10000 h 10000"/>
                  <a:gd name="connsiteX39" fmla="*/ 7526 w 10000"/>
                  <a:gd name="connsiteY39" fmla="*/ 9864 h 10000"/>
                  <a:gd name="connsiteX40" fmla="*/ 8062 w 10000"/>
                  <a:gd name="connsiteY40" fmla="*/ 9864 h 10000"/>
                  <a:gd name="connsiteX41" fmla="*/ 8438 w 10000"/>
                  <a:gd name="connsiteY41" fmla="*/ 9730 h 10000"/>
                  <a:gd name="connsiteX42" fmla="*/ 8871 w 10000"/>
                  <a:gd name="connsiteY42" fmla="*/ 9459 h 10000"/>
                  <a:gd name="connsiteX43" fmla="*/ 10000 w 10000"/>
                  <a:gd name="connsiteY43" fmla="*/ 9459 h 10000"/>
                  <a:gd name="connsiteX44" fmla="*/ 10000 w 10000"/>
                  <a:gd name="connsiteY44" fmla="*/ 9088 h 10000"/>
                  <a:gd name="connsiteX45" fmla="*/ 9409 w 10000"/>
                  <a:gd name="connsiteY45" fmla="*/ 8920 h 10000"/>
                  <a:gd name="connsiteX46" fmla="*/ 9083 w 10000"/>
                  <a:gd name="connsiteY46" fmla="*/ 8379 h 10000"/>
                  <a:gd name="connsiteX47" fmla="*/ 8655 w 10000"/>
                  <a:gd name="connsiteY47" fmla="*/ 8176 h 10000"/>
                  <a:gd name="connsiteX48" fmla="*/ 8385 w 10000"/>
                  <a:gd name="connsiteY48" fmla="*/ 7905 h 10000"/>
                  <a:gd name="connsiteX49" fmla="*/ 7687 w 10000"/>
                  <a:gd name="connsiteY49" fmla="*/ 7703 h 10000"/>
                  <a:gd name="connsiteX50" fmla="*/ 7848 w 10000"/>
                  <a:gd name="connsiteY50" fmla="*/ 7635 h 10000"/>
                  <a:gd name="connsiteX51" fmla="*/ 7848 w 10000"/>
                  <a:gd name="connsiteY51" fmla="*/ 7465 h 10000"/>
                  <a:gd name="connsiteX52" fmla="*/ 8334 w 10000"/>
                  <a:gd name="connsiteY52" fmla="*/ 7465 h 10000"/>
                  <a:gd name="connsiteX53" fmla="*/ 8599 w 10000"/>
                  <a:gd name="connsiteY53" fmla="*/ 7331 h 10000"/>
                  <a:gd name="connsiteX54" fmla="*/ 8655 w 10000"/>
                  <a:gd name="connsiteY54" fmla="*/ 6352 h 10000"/>
                  <a:gd name="connsiteX55" fmla="*/ 8707 w 10000"/>
                  <a:gd name="connsiteY55" fmla="*/ 6385 h 10000"/>
                  <a:gd name="connsiteX56" fmla="*/ 8517 w 10000"/>
                  <a:gd name="connsiteY56" fmla="*/ 6447 h 10000"/>
                  <a:gd name="connsiteX57" fmla="*/ 8440 w 10000"/>
                  <a:gd name="connsiteY57" fmla="*/ 6579 h 10000"/>
                  <a:gd name="connsiteX58" fmla="*/ 7961 w 10000"/>
                  <a:gd name="connsiteY58" fmla="*/ 6319 h 10000"/>
                  <a:gd name="connsiteX59" fmla="*/ 7874 w 10000"/>
                  <a:gd name="connsiteY59" fmla="*/ 5616 h 10000"/>
                  <a:gd name="connsiteX60" fmla="*/ 7361 w 10000"/>
                  <a:gd name="connsiteY60" fmla="*/ 5921 h 10000"/>
                  <a:gd name="connsiteX61" fmla="*/ 7369 w 10000"/>
                  <a:gd name="connsiteY61" fmla="*/ 6283 h 10000"/>
                  <a:gd name="connsiteX62" fmla="*/ 6955 w 10000"/>
                  <a:gd name="connsiteY62" fmla="*/ 6501 h 10000"/>
                  <a:gd name="connsiteX63" fmla="*/ 7096 w 10000"/>
                  <a:gd name="connsiteY63" fmla="*/ 135 h 10000"/>
                  <a:gd name="connsiteX64" fmla="*/ 6397 w 10000"/>
                  <a:gd name="connsiteY64" fmla="*/ 135 h 10000"/>
                  <a:gd name="connsiteX65" fmla="*/ 6452 w 10000"/>
                  <a:gd name="connsiteY65" fmla="*/ 0 h 10000"/>
                  <a:gd name="connsiteX66" fmla="*/ 6343 w 10000"/>
                  <a:gd name="connsiteY66" fmla="*/ 0 h 10000"/>
                  <a:gd name="connsiteX67" fmla="*/ 6290 w 10000"/>
                  <a:gd name="connsiteY67" fmla="*/ 135 h 10000"/>
                  <a:gd name="connsiteX68" fmla="*/ 5644 w 10000"/>
                  <a:gd name="connsiteY68" fmla="*/ 135 h 10000"/>
                  <a:gd name="connsiteX69" fmla="*/ 5002 w 10000"/>
                  <a:gd name="connsiteY69" fmla="*/ 135 h 10000"/>
                  <a:gd name="connsiteX70" fmla="*/ 4356 w 10000"/>
                  <a:gd name="connsiteY70" fmla="*/ 135 h 10000"/>
                  <a:gd name="connsiteX71" fmla="*/ 3709 w 10000"/>
                  <a:gd name="connsiteY71" fmla="*/ 135 h 10000"/>
                  <a:gd name="connsiteX72" fmla="*/ 3120 w 10000"/>
                  <a:gd name="connsiteY72" fmla="*/ 135 h 10000"/>
                  <a:gd name="connsiteX73" fmla="*/ 2475 w 10000"/>
                  <a:gd name="connsiteY73" fmla="*/ 135 h 10000"/>
                  <a:gd name="connsiteX74" fmla="*/ 1884 w 10000"/>
                  <a:gd name="connsiteY74" fmla="*/ 135 h 10000"/>
                  <a:gd name="connsiteX75" fmla="*/ 1237 w 10000"/>
                  <a:gd name="connsiteY75" fmla="*/ 135 h 10000"/>
                  <a:gd name="connsiteX76" fmla="*/ 1237 w 10000"/>
                  <a:gd name="connsiteY76" fmla="*/ 608 h 10000"/>
                  <a:gd name="connsiteX77" fmla="*/ 1237 w 10000"/>
                  <a:gd name="connsiteY77" fmla="*/ 1216 h 10000"/>
                  <a:gd name="connsiteX78" fmla="*/ 433 w 10000"/>
                  <a:gd name="connsiteY78" fmla="*/ 1216 h 10000"/>
                  <a:gd name="connsiteX79" fmla="*/ 433 w 10000"/>
                  <a:gd name="connsiteY79" fmla="*/ 1486 h 10000"/>
                  <a:gd name="connsiteX0" fmla="*/ 433 w 10000"/>
                  <a:gd name="connsiteY0" fmla="*/ 1486 h 10000"/>
                  <a:gd name="connsiteX1" fmla="*/ 6675 w 10000"/>
                  <a:gd name="connsiteY1" fmla="*/ 6759 h 10000"/>
                  <a:gd name="connsiteX2" fmla="*/ 6234 w 10000"/>
                  <a:gd name="connsiteY2" fmla="*/ 6968 h 10000"/>
                  <a:gd name="connsiteX3" fmla="*/ 5864 w 10000"/>
                  <a:gd name="connsiteY3" fmla="*/ 6750 h 10000"/>
                  <a:gd name="connsiteX4" fmla="*/ 5325 w 10000"/>
                  <a:gd name="connsiteY4" fmla="*/ 6618 h 10000"/>
                  <a:gd name="connsiteX5" fmla="*/ 5058 w 10000"/>
                  <a:gd name="connsiteY5" fmla="*/ 6915 h 10000"/>
                  <a:gd name="connsiteX6" fmla="*/ 4396 w 10000"/>
                  <a:gd name="connsiteY6" fmla="*/ 7143 h 10000"/>
                  <a:gd name="connsiteX7" fmla="*/ 3972 w 10000"/>
                  <a:gd name="connsiteY7" fmla="*/ 7141 h 10000"/>
                  <a:gd name="connsiteX8" fmla="*/ 3044 w 10000"/>
                  <a:gd name="connsiteY8" fmla="*/ 6948 h 10000"/>
                  <a:gd name="connsiteX9" fmla="*/ 2796 w 10000"/>
                  <a:gd name="connsiteY9" fmla="*/ 7052 h 10000"/>
                  <a:gd name="connsiteX10" fmla="*/ 2177 w 10000"/>
                  <a:gd name="connsiteY10" fmla="*/ 6819 h 10000"/>
                  <a:gd name="connsiteX11" fmla="*/ 1903 w 10000"/>
                  <a:gd name="connsiteY11" fmla="*/ 6467 h 10000"/>
                  <a:gd name="connsiteX12" fmla="*/ 1449 w 10000"/>
                  <a:gd name="connsiteY12" fmla="*/ 6563 h 10000"/>
                  <a:gd name="connsiteX13" fmla="*/ 1324 w 10000"/>
                  <a:gd name="connsiteY13" fmla="*/ 6771 h 10000"/>
                  <a:gd name="connsiteX14" fmla="*/ 845 w 10000"/>
                  <a:gd name="connsiteY14" fmla="*/ 6860 h 10000"/>
                  <a:gd name="connsiteX15" fmla="*/ 526 w 10000"/>
                  <a:gd name="connsiteY15" fmla="*/ 6852 h 10000"/>
                  <a:gd name="connsiteX16" fmla="*/ 354 w 10000"/>
                  <a:gd name="connsiteY16" fmla="*/ 7017 h 10000"/>
                  <a:gd name="connsiteX17" fmla="*/ 56 w 10000"/>
                  <a:gd name="connsiteY17" fmla="*/ 6757 h 10000"/>
                  <a:gd name="connsiteX18" fmla="*/ 0 w 10000"/>
                  <a:gd name="connsiteY18" fmla="*/ 7229 h 10000"/>
                  <a:gd name="connsiteX19" fmla="*/ 106 w 10000"/>
                  <a:gd name="connsiteY19" fmla="*/ 7297 h 10000"/>
                  <a:gd name="connsiteX20" fmla="*/ 538 w 10000"/>
                  <a:gd name="connsiteY20" fmla="*/ 7331 h 10000"/>
                  <a:gd name="connsiteX21" fmla="*/ 596 w 10000"/>
                  <a:gd name="connsiteY21" fmla="*/ 7465 h 10000"/>
                  <a:gd name="connsiteX22" fmla="*/ 1075 w 10000"/>
                  <a:gd name="connsiteY22" fmla="*/ 7500 h 10000"/>
                  <a:gd name="connsiteX23" fmla="*/ 1346 w 10000"/>
                  <a:gd name="connsiteY23" fmla="*/ 7635 h 10000"/>
                  <a:gd name="connsiteX24" fmla="*/ 1397 w 10000"/>
                  <a:gd name="connsiteY24" fmla="*/ 7872 h 10000"/>
                  <a:gd name="connsiteX25" fmla="*/ 2260 w 10000"/>
                  <a:gd name="connsiteY25" fmla="*/ 8277 h 10000"/>
                  <a:gd name="connsiteX26" fmla="*/ 2475 w 10000"/>
                  <a:gd name="connsiteY26" fmla="*/ 8683 h 10000"/>
                  <a:gd name="connsiteX27" fmla="*/ 3064 w 10000"/>
                  <a:gd name="connsiteY27" fmla="*/ 8886 h 10000"/>
                  <a:gd name="connsiteX28" fmla="*/ 3280 w 10000"/>
                  <a:gd name="connsiteY28" fmla="*/ 9154 h 10000"/>
                  <a:gd name="connsiteX29" fmla="*/ 3709 w 10000"/>
                  <a:gd name="connsiteY29" fmla="*/ 9494 h 10000"/>
                  <a:gd name="connsiteX30" fmla="*/ 4034 w 10000"/>
                  <a:gd name="connsiteY30" fmla="*/ 9594 h 10000"/>
                  <a:gd name="connsiteX31" fmla="*/ 4248 w 10000"/>
                  <a:gd name="connsiteY31" fmla="*/ 9494 h 10000"/>
                  <a:gd name="connsiteX32" fmla="*/ 4785 w 10000"/>
                  <a:gd name="connsiteY32" fmla="*/ 9527 h 10000"/>
                  <a:gd name="connsiteX33" fmla="*/ 5002 w 10000"/>
                  <a:gd name="connsiteY33" fmla="*/ 9459 h 10000"/>
                  <a:gd name="connsiteX34" fmla="*/ 5967 w 10000"/>
                  <a:gd name="connsiteY34" fmla="*/ 9967 h 10000"/>
                  <a:gd name="connsiteX35" fmla="*/ 6021 w 10000"/>
                  <a:gd name="connsiteY35" fmla="*/ 9967 h 10000"/>
                  <a:gd name="connsiteX36" fmla="*/ 6130 w 10000"/>
                  <a:gd name="connsiteY36" fmla="*/ 9899 h 10000"/>
                  <a:gd name="connsiteX37" fmla="*/ 6823 w 10000"/>
                  <a:gd name="connsiteY37" fmla="*/ 9899 h 10000"/>
                  <a:gd name="connsiteX38" fmla="*/ 6936 w 10000"/>
                  <a:gd name="connsiteY38" fmla="*/ 10000 h 10000"/>
                  <a:gd name="connsiteX39" fmla="*/ 7526 w 10000"/>
                  <a:gd name="connsiteY39" fmla="*/ 9864 h 10000"/>
                  <a:gd name="connsiteX40" fmla="*/ 8062 w 10000"/>
                  <a:gd name="connsiteY40" fmla="*/ 9864 h 10000"/>
                  <a:gd name="connsiteX41" fmla="*/ 8438 w 10000"/>
                  <a:gd name="connsiteY41" fmla="*/ 9730 h 10000"/>
                  <a:gd name="connsiteX42" fmla="*/ 8871 w 10000"/>
                  <a:gd name="connsiteY42" fmla="*/ 9459 h 10000"/>
                  <a:gd name="connsiteX43" fmla="*/ 10000 w 10000"/>
                  <a:gd name="connsiteY43" fmla="*/ 9459 h 10000"/>
                  <a:gd name="connsiteX44" fmla="*/ 10000 w 10000"/>
                  <a:gd name="connsiteY44" fmla="*/ 9088 h 10000"/>
                  <a:gd name="connsiteX45" fmla="*/ 9409 w 10000"/>
                  <a:gd name="connsiteY45" fmla="*/ 8920 h 10000"/>
                  <a:gd name="connsiteX46" fmla="*/ 9083 w 10000"/>
                  <a:gd name="connsiteY46" fmla="*/ 8379 h 10000"/>
                  <a:gd name="connsiteX47" fmla="*/ 8655 w 10000"/>
                  <a:gd name="connsiteY47" fmla="*/ 8176 h 10000"/>
                  <a:gd name="connsiteX48" fmla="*/ 8385 w 10000"/>
                  <a:gd name="connsiteY48" fmla="*/ 7905 h 10000"/>
                  <a:gd name="connsiteX49" fmla="*/ 7687 w 10000"/>
                  <a:gd name="connsiteY49" fmla="*/ 7703 h 10000"/>
                  <a:gd name="connsiteX50" fmla="*/ 7848 w 10000"/>
                  <a:gd name="connsiteY50" fmla="*/ 7635 h 10000"/>
                  <a:gd name="connsiteX51" fmla="*/ 7848 w 10000"/>
                  <a:gd name="connsiteY51" fmla="*/ 7465 h 10000"/>
                  <a:gd name="connsiteX52" fmla="*/ 8334 w 10000"/>
                  <a:gd name="connsiteY52" fmla="*/ 7465 h 10000"/>
                  <a:gd name="connsiteX53" fmla="*/ 8599 w 10000"/>
                  <a:gd name="connsiteY53" fmla="*/ 7331 h 10000"/>
                  <a:gd name="connsiteX54" fmla="*/ 8655 w 10000"/>
                  <a:gd name="connsiteY54" fmla="*/ 6352 h 10000"/>
                  <a:gd name="connsiteX55" fmla="*/ 8707 w 10000"/>
                  <a:gd name="connsiteY55" fmla="*/ 6385 h 10000"/>
                  <a:gd name="connsiteX56" fmla="*/ 8517 w 10000"/>
                  <a:gd name="connsiteY56" fmla="*/ 6447 h 10000"/>
                  <a:gd name="connsiteX57" fmla="*/ 8440 w 10000"/>
                  <a:gd name="connsiteY57" fmla="*/ 6579 h 10000"/>
                  <a:gd name="connsiteX58" fmla="*/ 7961 w 10000"/>
                  <a:gd name="connsiteY58" fmla="*/ 6319 h 10000"/>
                  <a:gd name="connsiteX59" fmla="*/ 7874 w 10000"/>
                  <a:gd name="connsiteY59" fmla="*/ 5616 h 10000"/>
                  <a:gd name="connsiteX60" fmla="*/ 7361 w 10000"/>
                  <a:gd name="connsiteY60" fmla="*/ 5921 h 10000"/>
                  <a:gd name="connsiteX61" fmla="*/ 7369 w 10000"/>
                  <a:gd name="connsiteY61" fmla="*/ 6283 h 10000"/>
                  <a:gd name="connsiteX62" fmla="*/ 6955 w 10000"/>
                  <a:gd name="connsiteY62" fmla="*/ 6501 h 10000"/>
                  <a:gd name="connsiteX63" fmla="*/ 6397 w 10000"/>
                  <a:gd name="connsiteY63" fmla="*/ 135 h 10000"/>
                  <a:gd name="connsiteX64" fmla="*/ 6452 w 10000"/>
                  <a:gd name="connsiteY64" fmla="*/ 0 h 10000"/>
                  <a:gd name="connsiteX65" fmla="*/ 6343 w 10000"/>
                  <a:gd name="connsiteY65" fmla="*/ 0 h 10000"/>
                  <a:gd name="connsiteX66" fmla="*/ 6290 w 10000"/>
                  <a:gd name="connsiteY66" fmla="*/ 135 h 10000"/>
                  <a:gd name="connsiteX67" fmla="*/ 5644 w 10000"/>
                  <a:gd name="connsiteY67" fmla="*/ 135 h 10000"/>
                  <a:gd name="connsiteX68" fmla="*/ 5002 w 10000"/>
                  <a:gd name="connsiteY68" fmla="*/ 135 h 10000"/>
                  <a:gd name="connsiteX69" fmla="*/ 4356 w 10000"/>
                  <a:gd name="connsiteY69" fmla="*/ 135 h 10000"/>
                  <a:gd name="connsiteX70" fmla="*/ 3709 w 10000"/>
                  <a:gd name="connsiteY70" fmla="*/ 135 h 10000"/>
                  <a:gd name="connsiteX71" fmla="*/ 3120 w 10000"/>
                  <a:gd name="connsiteY71" fmla="*/ 135 h 10000"/>
                  <a:gd name="connsiteX72" fmla="*/ 2475 w 10000"/>
                  <a:gd name="connsiteY72" fmla="*/ 135 h 10000"/>
                  <a:gd name="connsiteX73" fmla="*/ 1884 w 10000"/>
                  <a:gd name="connsiteY73" fmla="*/ 135 h 10000"/>
                  <a:gd name="connsiteX74" fmla="*/ 1237 w 10000"/>
                  <a:gd name="connsiteY74" fmla="*/ 135 h 10000"/>
                  <a:gd name="connsiteX75" fmla="*/ 1237 w 10000"/>
                  <a:gd name="connsiteY75" fmla="*/ 608 h 10000"/>
                  <a:gd name="connsiteX76" fmla="*/ 1237 w 10000"/>
                  <a:gd name="connsiteY76" fmla="*/ 1216 h 10000"/>
                  <a:gd name="connsiteX77" fmla="*/ 433 w 10000"/>
                  <a:gd name="connsiteY77" fmla="*/ 1216 h 10000"/>
                  <a:gd name="connsiteX78" fmla="*/ 433 w 10000"/>
                  <a:gd name="connsiteY78" fmla="*/ 1486 h 10000"/>
                  <a:gd name="connsiteX0" fmla="*/ 433 w 10000"/>
                  <a:gd name="connsiteY0" fmla="*/ 1486 h 10000"/>
                  <a:gd name="connsiteX1" fmla="*/ 6675 w 10000"/>
                  <a:gd name="connsiteY1" fmla="*/ 6759 h 10000"/>
                  <a:gd name="connsiteX2" fmla="*/ 6234 w 10000"/>
                  <a:gd name="connsiteY2" fmla="*/ 6968 h 10000"/>
                  <a:gd name="connsiteX3" fmla="*/ 5864 w 10000"/>
                  <a:gd name="connsiteY3" fmla="*/ 6750 h 10000"/>
                  <a:gd name="connsiteX4" fmla="*/ 5325 w 10000"/>
                  <a:gd name="connsiteY4" fmla="*/ 6618 h 10000"/>
                  <a:gd name="connsiteX5" fmla="*/ 5058 w 10000"/>
                  <a:gd name="connsiteY5" fmla="*/ 6915 h 10000"/>
                  <a:gd name="connsiteX6" fmla="*/ 4396 w 10000"/>
                  <a:gd name="connsiteY6" fmla="*/ 7143 h 10000"/>
                  <a:gd name="connsiteX7" fmla="*/ 3972 w 10000"/>
                  <a:gd name="connsiteY7" fmla="*/ 7141 h 10000"/>
                  <a:gd name="connsiteX8" fmla="*/ 3044 w 10000"/>
                  <a:gd name="connsiteY8" fmla="*/ 6948 h 10000"/>
                  <a:gd name="connsiteX9" fmla="*/ 2796 w 10000"/>
                  <a:gd name="connsiteY9" fmla="*/ 7052 h 10000"/>
                  <a:gd name="connsiteX10" fmla="*/ 2177 w 10000"/>
                  <a:gd name="connsiteY10" fmla="*/ 6819 h 10000"/>
                  <a:gd name="connsiteX11" fmla="*/ 1903 w 10000"/>
                  <a:gd name="connsiteY11" fmla="*/ 6467 h 10000"/>
                  <a:gd name="connsiteX12" fmla="*/ 1449 w 10000"/>
                  <a:gd name="connsiteY12" fmla="*/ 6563 h 10000"/>
                  <a:gd name="connsiteX13" fmla="*/ 1324 w 10000"/>
                  <a:gd name="connsiteY13" fmla="*/ 6771 h 10000"/>
                  <a:gd name="connsiteX14" fmla="*/ 845 w 10000"/>
                  <a:gd name="connsiteY14" fmla="*/ 6860 h 10000"/>
                  <a:gd name="connsiteX15" fmla="*/ 526 w 10000"/>
                  <a:gd name="connsiteY15" fmla="*/ 6852 h 10000"/>
                  <a:gd name="connsiteX16" fmla="*/ 354 w 10000"/>
                  <a:gd name="connsiteY16" fmla="*/ 7017 h 10000"/>
                  <a:gd name="connsiteX17" fmla="*/ 56 w 10000"/>
                  <a:gd name="connsiteY17" fmla="*/ 6757 h 10000"/>
                  <a:gd name="connsiteX18" fmla="*/ 0 w 10000"/>
                  <a:gd name="connsiteY18" fmla="*/ 7229 h 10000"/>
                  <a:gd name="connsiteX19" fmla="*/ 106 w 10000"/>
                  <a:gd name="connsiteY19" fmla="*/ 7297 h 10000"/>
                  <a:gd name="connsiteX20" fmla="*/ 538 w 10000"/>
                  <a:gd name="connsiteY20" fmla="*/ 7331 h 10000"/>
                  <a:gd name="connsiteX21" fmla="*/ 596 w 10000"/>
                  <a:gd name="connsiteY21" fmla="*/ 7465 h 10000"/>
                  <a:gd name="connsiteX22" fmla="*/ 1075 w 10000"/>
                  <a:gd name="connsiteY22" fmla="*/ 7500 h 10000"/>
                  <a:gd name="connsiteX23" fmla="*/ 1346 w 10000"/>
                  <a:gd name="connsiteY23" fmla="*/ 7635 h 10000"/>
                  <a:gd name="connsiteX24" fmla="*/ 1397 w 10000"/>
                  <a:gd name="connsiteY24" fmla="*/ 7872 h 10000"/>
                  <a:gd name="connsiteX25" fmla="*/ 2260 w 10000"/>
                  <a:gd name="connsiteY25" fmla="*/ 8277 h 10000"/>
                  <a:gd name="connsiteX26" fmla="*/ 2475 w 10000"/>
                  <a:gd name="connsiteY26" fmla="*/ 8683 h 10000"/>
                  <a:gd name="connsiteX27" fmla="*/ 3064 w 10000"/>
                  <a:gd name="connsiteY27" fmla="*/ 8886 h 10000"/>
                  <a:gd name="connsiteX28" fmla="*/ 3280 w 10000"/>
                  <a:gd name="connsiteY28" fmla="*/ 9154 h 10000"/>
                  <a:gd name="connsiteX29" fmla="*/ 3709 w 10000"/>
                  <a:gd name="connsiteY29" fmla="*/ 9494 h 10000"/>
                  <a:gd name="connsiteX30" fmla="*/ 4034 w 10000"/>
                  <a:gd name="connsiteY30" fmla="*/ 9594 h 10000"/>
                  <a:gd name="connsiteX31" fmla="*/ 4248 w 10000"/>
                  <a:gd name="connsiteY31" fmla="*/ 9494 h 10000"/>
                  <a:gd name="connsiteX32" fmla="*/ 4785 w 10000"/>
                  <a:gd name="connsiteY32" fmla="*/ 9527 h 10000"/>
                  <a:gd name="connsiteX33" fmla="*/ 5002 w 10000"/>
                  <a:gd name="connsiteY33" fmla="*/ 9459 h 10000"/>
                  <a:gd name="connsiteX34" fmla="*/ 5967 w 10000"/>
                  <a:gd name="connsiteY34" fmla="*/ 9967 h 10000"/>
                  <a:gd name="connsiteX35" fmla="*/ 6021 w 10000"/>
                  <a:gd name="connsiteY35" fmla="*/ 9967 h 10000"/>
                  <a:gd name="connsiteX36" fmla="*/ 6130 w 10000"/>
                  <a:gd name="connsiteY36" fmla="*/ 9899 h 10000"/>
                  <a:gd name="connsiteX37" fmla="*/ 6823 w 10000"/>
                  <a:gd name="connsiteY37" fmla="*/ 9899 h 10000"/>
                  <a:gd name="connsiteX38" fmla="*/ 6936 w 10000"/>
                  <a:gd name="connsiteY38" fmla="*/ 10000 h 10000"/>
                  <a:gd name="connsiteX39" fmla="*/ 7526 w 10000"/>
                  <a:gd name="connsiteY39" fmla="*/ 9864 h 10000"/>
                  <a:gd name="connsiteX40" fmla="*/ 8062 w 10000"/>
                  <a:gd name="connsiteY40" fmla="*/ 9864 h 10000"/>
                  <a:gd name="connsiteX41" fmla="*/ 8438 w 10000"/>
                  <a:gd name="connsiteY41" fmla="*/ 9730 h 10000"/>
                  <a:gd name="connsiteX42" fmla="*/ 8871 w 10000"/>
                  <a:gd name="connsiteY42" fmla="*/ 9459 h 10000"/>
                  <a:gd name="connsiteX43" fmla="*/ 10000 w 10000"/>
                  <a:gd name="connsiteY43" fmla="*/ 9459 h 10000"/>
                  <a:gd name="connsiteX44" fmla="*/ 10000 w 10000"/>
                  <a:gd name="connsiteY44" fmla="*/ 9088 h 10000"/>
                  <a:gd name="connsiteX45" fmla="*/ 9409 w 10000"/>
                  <a:gd name="connsiteY45" fmla="*/ 8920 h 10000"/>
                  <a:gd name="connsiteX46" fmla="*/ 9083 w 10000"/>
                  <a:gd name="connsiteY46" fmla="*/ 8379 h 10000"/>
                  <a:gd name="connsiteX47" fmla="*/ 8655 w 10000"/>
                  <a:gd name="connsiteY47" fmla="*/ 8176 h 10000"/>
                  <a:gd name="connsiteX48" fmla="*/ 8385 w 10000"/>
                  <a:gd name="connsiteY48" fmla="*/ 7905 h 10000"/>
                  <a:gd name="connsiteX49" fmla="*/ 7687 w 10000"/>
                  <a:gd name="connsiteY49" fmla="*/ 7703 h 10000"/>
                  <a:gd name="connsiteX50" fmla="*/ 7848 w 10000"/>
                  <a:gd name="connsiteY50" fmla="*/ 7635 h 10000"/>
                  <a:gd name="connsiteX51" fmla="*/ 7848 w 10000"/>
                  <a:gd name="connsiteY51" fmla="*/ 7465 h 10000"/>
                  <a:gd name="connsiteX52" fmla="*/ 8334 w 10000"/>
                  <a:gd name="connsiteY52" fmla="*/ 7465 h 10000"/>
                  <a:gd name="connsiteX53" fmla="*/ 8599 w 10000"/>
                  <a:gd name="connsiteY53" fmla="*/ 7331 h 10000"/>
                  <a:gd name="connsiteX54" fmla="*/ 8655 w 10000"/>
                  <a:gd name="connsiteY54" fmla="*/ 6352 h 10000"/>
                  <a:gd name="connsiteX55" fmla="*/ 8707 w 10000"/>
                  <a:gd name="connsiteY55" fmla="*/ 6385 h 10000"/>
                  <a:gd name="connsiteX56" fmla="*/ 8517 w 10000"/>
                  <a:gd name="connsiteY56" fmla="*/ 6447 h 10000"/>
                  <a:gd name="connsiteX57" fmla="*/ 8440 w 10000"/>
                  <a:gd name="connsiteY57" fmla="*/ 6579 h 10000"/>
                  <a:gd name="connsiteX58" fmla="*/ 7961 w 10000"/>
                  <a:gd name="connsiteY58" fmla="*/ 6319 h 10000"/>
                  <a:gd name="connsiteX59" fmla="*/ 7874 w 10000"/>
                  <a:gd name="connsiteY59" fmla="*/ 5616 h 10000"/>
                  <a:gd name="connsiteX60" fmla="*/ 7361 w 10000"/>
                  <a:gd name="connsiteY60" fmla="*/ 5921 h 10000"/>
                  <a:gd name="connsiteX61" fmla="*/ 7369 w 10000"/>
                  <a:gd name="connsiteY61" fmla="*/ 6283 h 10000"/>
                  <a:gd name="connsiteX62" fmla="*/ 6955 w 10000"/>
                  <a:gd name="connsiteY62" fmla="*/ 6501 h 10000"/>
                  <a:gd name="connsiteX63" fmla="*/ 6452 w 10000"/>
                  <a:gd name="connsiteY63" fmla="*/ 0 h 10000"/>
                  <a:gd name="connsiteX64" fmla="*/ 6343 w 10000"/>
                  <a:gd name="connsiteY64" fmla="*/ 0 h 10000"/>
                  <a:gd name="connsiteX65" fmla="*/ 6290 w 10000"/>
                  <a:gd name="connsiteY65" fmla="*/ 135 h 10000"/>
                  <a:gd name="connsiteX66" fmla="*/ 5644 w 10000"/>
                  <a:gd name="connsiteY66" fmla="*/ 135 h 10000"/>
                  <a:gd name="connsiteX67" fmla="*/ 5002 w 10000"/>
                  <a:gd name="connsiteY67" fmla="*/ 135 h 10000"/>
                  <a:gd name="connsiteX68" fmla="*/ 4356 w 10000"/>
                  <a:gd name="connsiteY68" fmla="*/ 135 h 10000"/>
                  <a:gd name="connsiteX69" fmla="*/ 3709 w 10000"/>
                  <a:gd name="connsiteY69" fmla="*/ 135 h 10000"/>
                  <a:gd name="connsiteX70" fmla="*/ 3120 w 10000"/>
                  <a:gd name="connsiteY70" fmla="*/ 135 h 10000"/>
                  <a:gd name="connsiteX71" fmla="*/ 2475 w 10000"/>
                  <a:gd name="connsiteY71" fmla="*/ 135 h 10000"/>
                  <a:gd name="connsiteX72" fmla="*/ 1884 w 10000"/>
                  <a:gd name="connsiteY72" fmla="*/ 135 h 10000"/>
                  <a:gd name="connsiteX73" fmla="*/ 1237 w 10000"/>
                  <a:gd name="connsiteY73" fmla="*/ 135 h 10000"/>
                  <a:gd name="connsiteX74" fmla="*/ 1237 w 10000"/>
                  <a:gd name="connsiteY74" fmla="*/ 608 h 10000"/>
                  <a:gd name="connsiteX75" fmla="*/ 1237 w 10000"/>
                  <a:gd name="connsiteY75" fmla="*/ 1216 h 10000"/>
                  <a:gd name="connsiteX76" fmla="*/ 433 w 10000"/>
                  <a:gd name="connsiteY76" fmla="*/ 1216 h 10000"/>
                  <a:gd name="connsiteX77" fmla="*/ 433 w 10000"/>
                  <a:gd name="connsiteY77" fmla="*/ 1486 h 10000"/>
                  <a:gd name="connsiteX0" fmla="*/ 433 w 10000"/>
                  <a:gd name="connsiteY0" fmla="*/ 1486 h 10000"/>
                  <a:gd name="connsiteX1" fmla="*/ 6675 w 10000"/>
                  <a:gd name="connsiteY1" fmla="*/ 6759 h 10000"/>
                  <a:gd name="connsiteX2" fmla="*/ 6234 w 10000"/>
                  <a:gd name="connsiteY2" fmla="*/ 6968 h 10000"/>
                  <a:gd name="connsiteX3" fmla="*/ 5864 w 10000"/>
                  <a:gd name="connsiteY3" fmla="*/ 6750 h 10000"/>
                  <a:gd name="connsiteX4" fmla="*/ 5325 w 10000"/>
                  <a:gd name="connsiteY4" fmla="*/ 6618 h 10000"/>
                  <a:gd name="connsiteX5" fmla="*/ 5058 w 10000"/>
                  <a:gd name="connsiteY5" fmla="*/ 6915 h 10000"/>
                  <a:gd name="connsiteX6" fmla="*/ 4396 w 10000"/>
                  <a:gd name="connsiteY6" fmla="*/ 7143 h 10000"/>
                  <a:gd name="connsiteX7" fmla="*/ 3972 w 10000"/>
                  <a:gd name="connsiteY7" fmla="*/ 7141 h 10000"/>
                  <a:gd name="connsiteX8" fmla="*/ 3044 w 10000"/>
                  <a:gd name="connsiteY8" fmla="*/ 6948 h 10000"/>
                  <a:gd name="connsiteX9" fmla="*/ 2796 w 10000"/>
                  <a:gd name="connsiteY9" fmla="*/ 7052 h 10000"/>
                  <a:gd name="connsiteX10" fmla="*/ 2177 w 10000"/>
                  <a:gd name="connsiteY10" fmla="*/ 6819 h 10000"/>
                  <a:gd name="connsiteX11" fmla="*/ 1903 w 10000"/>
                  <a:gd name="connsiteY11" fmla="*/ 6467 h 10000"/>
                  <a:gd name="connsiteX12" fmla="*/ 1449 w 10000"/>
                  <a:gd name="connsiteY12" fmla="*/ 6563 h 10000"/>
                  <a:gd name="connsiteX13" fmla="*/ 1324 w 10000"/>
                  <a:gd name="connsiteY13" fmla="*/ 6771 h 10000"/>
                  <a:gd name="connsiteX14" fmla="*/ 845 w 10000"/>
                  <a:gd name="connsiteY14" fmla="*/ 6860 h 10000"/>
                  <a:gd name="connsiteX15" fmla="*/ 526 w 10000"/>
                  <a:gd name="connsiteY15" fmla="*/ 6852 h 10000"/>
                  <a:gd name="connsiteX16" fmla="*/ 354 w 10000"/>
                  <a:gd name="connsiteY16" fmla="*/ 7017 h 10000"/>
                  <a:gd name="connsiteX17" fmla="*/ 56 w 10000"/>
                  <a:gd name="connsiteY17" fmla="*/ 6757 h 10000"/>
                  <a:gd name="connsiteX18" fmla="*/ 0 w 10000"/>
                  <a:gd name="connsiteY18" fmla="*/ 7229 h 10000"/>
                  <a:gd name="connsiteX19" fmla="*/ 106 w 10000"/>
                  <a:gd name="connsiteY19" fmla="*/ 7297 h 10000"/>
                  <a:gd name="connsiteX20" fmla="*/ 538 w 10000"/>
                  <a:gd name="connsiteY20" fmla="*/ 7331 h 10000"/>
                  <a:gd name="connsiteX21" fmla="*/ 596 w 10000"/>
                  <a:gd name="connsiteY21" fmla="*/ 7465 h 10000"/>
                  <a:gd name="connsiteX22" fmla="*/ 1075 w 10000"/>
                  <a:gd name="connsiteY22" fmla="*/ 7500 h 10000"/>
                  <a:gd name="connsiteX23" fmla="*/ 1346 w 10000"/>
                  <a:gd name="connsiteY23" fmla="*/ 7635 h 10000"/>
                  <a:gd name="connsiteX24" fmla="*/ 1397 w 10000"/>
                  <a:gd name="connsiteY24" fmla="*/ 7872 h 10000"/>
                  <a:gd name="connsiteX25" fmla="*/ 2260 w 10000"/>
                  <a:gd name="connsiteY25" fmla="*/ 8277 h 10000"/>
                  <a:gd name="connsiteX26" fmla="*/ 2475 w 10000"/>
                  <a:gd name="connsiteY26" fmla="*/ 8683 h 10000"/>
                  <a:gd name="connsiteX27" fmla="*/ 3064 w 10000"/>
                  <a:gd name="connsiteY27" fmla="*/ 8886 h 10000"/>
                  <a:gd name="connsiteX28" fmla="*/ 3280 w 10000"/>
                  <a:gd name="connsiteY28" fmla="*/ 9154 h 10000"/>
                  <a:gd name="connsiteX29" fmla="*/ 3709 w 10000"/>
                  <a:gd name="connsiteY29" fmla="*/ 9494 h 10000"/>
                  <a:gd name="connsiteX30" fmla="*/ 4034 w 10000"/>
                  <a:gd name="connsiteY30" fmla="*/ 9594 h 10000"/>
                  <a:gd name="connsiteX31" fmla="*/ 4248 w 10000"/>
                  <a:gd name="connsiteY31" fmla="*/ 9494 h 10000"/>
                  <a:gd name="connsiteX32" fmla="*/ 4785 w 10000"/>
                  <a:gd name="connsiteY32" fmla="*/ 9527 h 10000"/>
                  <a:gd name="connsiteX33" fmla="*/ 5002 w 10000"/>
                  <a:gd name="connsiteY33" fmla="*/ 9459 h 10000"/>
                  <a:gd name="connsiteX34" fmla="*/ 5967 w 10000"/>
                  <a:gd name="connsiteY34" fmla="*/ 9967 h 10000"/>
                  <a:gd name="connsiteX35" fmla="*/ 6021 w 10000"/>
                  <a:gd name="connsiteY35" fmla="*/ 9967 h 10000"/>
                  <a:gd name="connsiteX36" fmla="*/ 6130 w 10000"/>
                  <a:gd name="connsiteY36" fmla="*/ 9899 h 10000"/>
                  <a:gd name="connsiteX37" fmla="*/ 6823 w 10000"/>
                  <a:gd name="connsiteY37" fmla="*/ 9899 h 10000"/>
                  <a:gd name="connsiteX38" fmla="*/ 6936 w 10000"/>
                  <a:gd name="connsiteY38" fmla="*/ 10000 h 10000"/>
                  <a:gd name="connsiteX39" fmla="*/ 7526 w 10000"/>
                  <a:gd name="connsiteY39" fmla="*/ 9864 h 10000"/>
                  <a:gd name="connsiteX40" fmla="*/ 8062 w 10000"/>
                  <a:gd name="connsiteY40" fmla="*/ 9864 h 10000"/>
                  <a:gd name="connsiteX41" fmla="*/ 8438 w 10000"/>
                  <a:gd name="connsiteY41" fmla="*/ 9730 h 10000"/>
                  <a:gd name="connsiteX42" fmla="*/ 8871 w 10000"/>
                  <a:gd name="connsiteY42" fmla="*/ 9459 h 10000"/>
                  <a:gd name="connsiteX43" fmla="*/ 10000 w 10000"/>
                  <a:gd name="connsiteY43" fmla="*/ 9459 h 10000"/>
                  <a:gd name="connsiteX44" fmla="*/ 10000 w 10000"/>
                  <a:gd name="connsiteY44" fmla="*/ 9088 h 10000"/>
                  <a:gd name="connsiteX45" fmla="*/ 9409 w 10000"/>
                  <a:gd name="connsiteY45" fmla="*/ 8920 h 10000"/>
                  <a:gd name="connsiteX46" fmla="*/ 9083 w 10000"/>
                  <a:gd name="connsiteY46" fmla="*/ 8379 h 10000"/>
                  <a:gd name="connsiteX47" fmla="*/ 8655 w 10000"/>
                  <a:gd name="connsiteY47" fmla="*/ 8176 h 10000"/>
                  <a:gd name="connsiteX48" fmla="*/ 8385 w 10000"/>
                  <a:gd name="connsiteY48" fmla="*/ 7905 h 10000"/>
                  <a:gd name="connsiteX49" fmla="*/ 7687 w 10000"/>
                  <a:gd name="connsiteY49" fmla="*/ 7703 h 10000"/>
                  <a:gd name="connsiteX50" fmla="*/ 7848 w 10000"/>
                  <a:gd name="connsiteY50" fmla="*/ 7635 h 10000"/>
                  <a:gd name="connsiteX51" fmla="*/ 7848 w 10000"/>
                  <a:gd name="connsiteY51" fmla="*/ 7465 h 10000"/>
                  <a:gd name="connsiteX52" fmla="*/ 8334 w 10000"/>
                  <a:gd name="connsiteY52" fmla="*/ 7465 h 10000"/>
                  <a:gd name="connsiteX53" fmla="*/ 8599 w 10000"/>
                  <a:gd name="connsiteY53" fmla="*/ 7331 h 10000"/>
                  <a:gd name="connsiteX54" fmla="*/ 8655 w 10000"/>
                  <a:gd name="connsiteY54" fmla="*/ 6352 h 10000"/>
                  <a:gd name="connsiteX55" fmla="*/ 8707 w 10000"/>
                  <a:gd name="connsiteY55" fmla="*/ 6385 h 10000"/>
                  <a:gd name="connsiteX56" fmla="*/ 8517 w 10000"/>
                  <a:gd name="connsiteY56" fmla="*/ 6447 h 10000"/>
                  <a:gd name="connsiteX57" fmla="*/ 8440 w 10000"/>
                  <a:gd name="connsiteY57" fmla="*/ 6579 h 10000"/>
                  <a:gd name="connsiteX58" fmla="*/ 7961 w 10000"/>
                  <a:gd name="connsiteY58" fmla="*/ 6319 h 10000"/>
                  <a:gd name="connsiteX59" fmla="*/ 7874 w 10000"/>
                  <a:gd name="connsiteY59" fmla="*/ 5616 h 10000"/>
                  <a:gd name="connsiteX60" fmla="*/ 7361 w 10000"/>
                  <a:gd name="connsiteY60" fmla="*/ 5921 h 10000"/>
                  <a:gd name="connsiteX61" fmla="*/ 7369 w 10000"/>
                  <a:gd name="connsiteY61" fmla="*/ 6283 h 10000"/>
                  <a:gd name="connsiteX62" fmla="*/ 6955 w 10000"/>
                  <a:gd name="connsiteY62" fmla="*/ 6501 h 10000"/>
                  <a:gd name="connsiteX63" fmla="*/ 6452 w 10000"/>
                  <a:gd name="connsiteY63" fmla="*/ 0 h 10000"/>
                  <a:gd name="connsiteX64" fmla="*/ 6343 w 10000"/>
                  <a:gd name="connsiteY64" fmla="*/ 0 h 10000"/>
                  <a:gd name="connsiteX65" fmla="*/ 5644 w 10000"/>
                  <a:gd name="connsiteY65" fmla="*/ 135 h 10000"/>
                  <a:gd name="connsiteX66" fmla="*/ 5002 w 10000"/>
                  <a:gd name="connsiteY66" fmla="*/ 135 h 10000"/>
                  <a:gd name="connsiteX67" fmla="*/ 4356 w 10000"/>
                  <a:gd name="connsiteY67" fmla="*/ 135 h 10000"/>
                  <a:gd name="connsiteX68" fmla="*/ 3709 w 10000"/>
                  <a:gd name="connsiteY68" fmla="*/ 135 h 10000"/>
                  <a:gd name="connsiteX69" fmla="*/ 3120 w 10000"/>
                  <a:gd name="connsiteY69" fmla="*/ 135 h 10000"/>
                  <a:gd name="connsiteX70" fmla="*/ 2475 w 10000"/>
                  <a:gd name="connsiteY70" fmla="*/ 135 h 10000"/>
                  <a:gd name="connsiteX71" fmla="*/ 1884 w 10000"/>
                  <a:gd name="connsiteY71" fmla="*/ 135 h 10000"/>
                  <a:gd name="connsiteX72" fmla="*/ 1237 w 10000"/>
                  <a:gd name="connsiteY72" fmla="*/ 135 h 10000"/>
                  <a:gd name="connsiteX73" fmla="*/ 1237 w 10000"/>
                  <a:gd name="connsiteY73" fmla="*/ 608 h 10000"/>
                  <a:gd name="connsiteX74" fmla="*/ 1237 w 10000"/>
                  <a:gd name="connsiteY74" fmla="*/ 1216 h 10000"/>
                  <a:gd name="connsiteX75" fmla="*/ 433 w 10000"/>
                  <a:gd name="connsiteY75" fmla="*/ 1216 h 10000"/>
                  <a:gd name="connsiteX76" fmla="*/ 433 w 10000"/>
                  <a:gd name="connsiteY76" fmla="*/ 1486 h 10000"/>
                  <a:gd name="connsiteX0" fmla="*/ 433 w 10000"/>
                  <a:gd name="connsiteY0" fmla="*/ 1486 h 10000"/>
                  <a:gd name="connsiteX1" fmla="*/ 6675 w 10000"/>
                  <a:gd name="connsiteY1" fmla="*/ 6759 h 10000"/>
                  <a:gd name="connsiteX2" fmla="*/ 6234 w 10000"/>
                  <a:gd name="connsiteY2" fmla="*/ 6968 h 10000"/>
                  <a:gd name="connsiteX3" fmla="*/ 5864 w 10000"/>
                  <a:gd name="connsiteY3" fmla="*/ 6750 h 10000"/>
                  <a:gd name="connsiteX4" fmla="*/ 5325 w 10000"/>
                  <a:gd name="connsiteY4" fmla="*/ 6618 h 10000"/>
                  <a:gd name="connsiteX5" fmla="*/ 5058 w 10000"/>
                  <a:gd name="connsiteY5" fmla="*/ 6915 h 10000"/>
                  <a:gd name="connsiteX6" fmla="*/ 4396 w 10000"/>
                  <a:gd name="connsiteY6" fmla="*/ 7143 h 10000"/>
                  <a:gd name="connsiteX7" fmla="*/ 3972 w 10000"/>
                  <a:gd name="connsiteY7" fmla="*/ 7141 h 10000"/>
                  <a:gd name="connsiteX8" fmla="*/ 3044 w 10000"/>
                  <a:gd name="connsiteY8" fmla="*/ 6948 h 10000"/>
                  <a:gd name="connsiteX9" fmla="*/ 2796 w 10000"/>
                  <a:gd name="connsiteY9" fmla="*/ 7052 h 10000"/>
                  <a:gd name="connsiteX10" fmla="*/ 2177 w 10000"/>
                  <a:gd name="connsiteY10" fmla="*/ 6819 h 10000"/>
                  <a:gd name="connsiteX11" fmla="*/ 1903 w 10000"/>
                  <a:gd name="connsiteY11" fmla="*/ 6467 h 10000"/>
                  <a:gd name="connsiteX12" fmla="*/ 1449 w 10000"/>
                  <a:gd name="connsiteY12" fmla="*/ 6563 h 10000"/>
                  <a:gd name="connsiteX13" fmla="*/ 1324 w 10000"/>
                  <a:gd name="connsiteY13" fmla="*/ 6771 h 10000"/>
                  <a:gd name="connsiteX14" fmla="*/ 845 w 10000"/>
                  <a:gd name="connsiteY14" fmla="*/ 6860 h 10000"/>
                  <a:gd name="connsiteX15" fmla="*/ 526 w 10000"/>
                  <a:gd name="connsiteY15" fmla="*/ 6852 h 10000"/>
                  <a:gd name="connsiteX16" fmla="*/ 354 w 10000"/>
                  <a:gd name="connsiteY16" fmla="*/ 7017 h 10000"/>
                  <a:gd name="connsiteX17" fmla="*/ 56 w 10000"/>
                  <a:gd name="connsiteY17" fmla="*/ 6757 h 10000"/>
                  <a:gd name="connsiteX18" fmla="*/ 0 w 10000"/>
                  <a:gd name="connsiteY18" fmla="*/ 7229 h 10000"/>
                  <a:gd name="connsiteX19" fmla="*/ 106 w 10000"/>
                  <a:gd name="connsiteY19" fmla="*/ 7297 h 10000"/>
                  <a:gd name="connsiteX20" fmla="*/ 538 w 10000"/>
                  <a:gd name="connsiteY20" fmla="*/ 7331 h 10000"/>
                  <a:gd name="connsiteX21" fmla="*/ 596 w 10000"/>
                  <a:gd name="connsiteY21" fmla="*/ 7465 h 10000"/>
                  <a:gd name="connsiteX22" fmla="*/ 1075 w 10000"/>
                  <a:gd name="connsiteY22" fmla="*/ 7500 h 10000"/>
                  <a:gd name="connsiteX23" fmla="*/ 1346 w 10000"/>
                  <a:gd name="connsiteY23" fmla="*/ 7635 h 10000"/>
                  <a:gd name="connsiteX24" fmla="*/ 1397 w 10000"/>
                  <a:gd name="connsiteY24" fmla="*/ 7872 h 10000"/>
                  <a:gd name="connsiteX25" fmla="*/ 2260 w 10000"/>
                  <a:gd name="connsiteY25" fmla="*/ 8277 h 10000"/>
                  <a:gd name="connsiteX26" fmla="*/ 2475 w 10000"/>
                  <a:gd name="connsiteY26" fmla="*/ 8683 h 10000"/>
                  <a:gd name="connsiteX27" fmla="*/ 3064 w 10000"/>
                  <a:gd name="connsiteY27" fmla="*/ 8886 h 10000"/>
                  <a:gd name="connsiteX28" fmla="*/ 3280 w 10000"/>
                  <a:gd name="connsiteY28" fmla="*/ 9154 h 10000"/>
                  <a:gd name="connsiteX29" fmla="*/ 3709 w 10000"/>
                  <a:gd name="connsiteY29" fmla="*/ 9494 h 10000"/>
                  <a:gd name="connsiteX30" fmla="*/ 4034 w 10000"/>
                  <a:gd name="connsiteY30" fmla="*/ 9594 h 10000"/>
                  <a:gd name="connsiteX31" fmla="*/ 4248 w 10000"/>
                  <a:gd name="connsiteY31" fmla="*/ 9494 h 10000"/>
                  <a:gd name="connsiteX32" fmla="*/ 4785 w 10000"/>
                  <a:gd name="connsiteY32" fmla="*/ 9527 h 10000"/>
                  <a:gd name="connsiteX33" fmla="*/ 5002 w 10000"/>
                  <a:gd name="connsiteY33" fmla="*/ 9459 h 10000"/>
                  <a:gd name="connsiteX34" fmla="*/ 5967 w 10000"/>
                  <a:gd name="connsiteY34" fmla="*/ 9967 h 10000"/>
                  <a:gd name="connsiteX35" fmla="*/ 6021 w 10000"/>
                  <a:gd name="connsiteY35" fmla="*/ 9967 h 10000"/>
                  <a:gd name="connsiteX36" fmla="*/ 6130 w 10000"/>
                  <a:gd name="connsiteY36" fmla="*/ 9899 h 10000"/>
                  <a:gd name="connsiteX37" fmla="*/ 6823 w 10000"/>
                  <a:gd name="connsiteY37" fmla="*/ 9899 h 10000"/>
                  <a:gd name="connsiteX38" fmla="*/ 6936 w 10000"/>
                  <a:gd name="connsiteY38" fmla="*/ 10000 h 10000"/>
                  <a:gd name="connsiteX39" fmla="*/ 7526 w 10000"/>
                  <a:gd name="connsiteY39" fmla="*/ 9864 h 10000"/>
                  <a:gd name="connsiteX40" fmla="*/ 8062 w 10000"/>
                  <a:gd name="connsiteY40" fmla="*/ 9864 h 10000"/>
                  <a:gd name="connsiteX41" fmla="*/ 8438 w 10000"/>
                  <a:gd name="connsiteY41" fmla="*/ 9730 h 10000"/>
                  <a:gd name="connsiteX42" fmla="*/ 8871 w 10000"/>
                  <a:gd name="connsiteY42" fmla="*/ 9459 h 10000"/>
                  <a:gd name="connsiteX43" fmla="*/ 10000 w 10000"/>
                  <a:gd name="connsiteY43" fmla="*/ 9459 h 10000"/>
                  <a:gd name="connsiteX44" fmla="*/ 10000 w 10000"/>
                  <a:gd name="connsiteY44" fmla="*/ 9088 h 10000"/>
                  <a:gd name="connsiteX45" fmla="*/ 9409 w 10000"/>
                  <a:gd name="connsiteY45" fmla="*/ 8920 h 10000"/>
                  <a:gd name="connsiteX46" fmla="*/ 9083 w 10000"/>
                  <a:gd name="connsiteY46" fmla="*/ 8379 h 10000"/>
                  <a:gd name="connsiteX47" fmla="*/ 8655 w 10000"/>
                  <a:gd name="connsiteY47" fmla="*/ 8176 h 10000"/>
                  <a:gd name="connsiteX48" fmla="*/ 8385 w 10000"/>
                  <a:gd name="connsiteY48" fmla="*/ 7905 h 10000"/>
                  <a:gd name="connsiteX49" fmla="*/ 7687 w 10000"/>
                  <a:gd name="connsiteY49" fmla="*/ 7703 h 10000"/>
                  <a:gd name="connsiteX50" fmla="*/ 7848 w 10000"/>
                  <a:gd name="connsiteY50" fmla="*/ 7635 h 10000"/>
                  <a:gd name="connsiteX51" fmla="*/ 7848 w 10000"/>
                  <a:gd name="connsiteY51" fmla="*/ 7465 h 10000"/>
                  <a:gd name="connsiteX52" fmla="*/ 8334 w 10000"/>
                  <a:gd name="connsiteY52" fmla="*/ 7465 h 10000"/>
                  <a:gd name="connsiteX53" fmla="*/ 8599 w 10000"/>
                  <a:gd name="connsiteY53" fmla="*/ 7331 h 10000"/>
                  <a:gd name="connsiteX54" fmla="*/ 8655 w 10000"/>
                  <a:gd name="connsiteY54" fmla="*/ 6352 h 10000"/>
                  <a:gd name="connsiteX55" fmla="*/ 8707 w 10000"/>
                  <a:gd name="connsiteY55" fmla="*/ 6385 h 10000"/>
                  <a:gd name="connsiteX56" fmla="*/ 8517 w 10000"/>
                  <a:gd name="connsiteY56" fmla="*/ 6447 h 10000"/>
                  <a:gd name="connsiteX57" fmla="*/ 8440 w 10000"/>
                  <a:gd name="connsiteY57" fmla="*/ 6579 h 10000"/>
                  <a:gd name="connsiteX58" fmla="*/ 7961 w 10000"/>
                  <a:gd name="connsiteY58" fmla="*/ 6319 h 10000"/>
                  <a:gd name="connsiteX59" fmla="*/ 7874 w 10000"/>
                  <a:gd name="connsiteY59" fmla="*/ 5616 h 10000"/>
                  <a:gd name="connsiteX60" fmla="*/ 7361 w 10000"/>
                  <a:gd name="connsiteY60" fmla="*/ 5921 h 10000"/>
                  <a:gd name="connsiteX61" fmla="*/ 7369 w 10000"/>
                  <a:gd name="connsiteY61" fmla="*/ 6283 h 10000"/>
                  <a:gd name="connsiteX62" fmla="*/ 6955 w 10000"/>
                  <a:gd name="connsiteY62" fmla="*/ 6501 h 10000"/>
                  <a:gd name="connsiteX63" fmla="*/ 6452 w 10000"/>
                  <a:gd name="connsiteY63" fmla="*/ 0 h 10000"/>
                  <a:gd name="connsiteX64" fmla="*/ 5644 w 10000"/>
                  <a:gd name="connsiteY64" fmla="*/ 135 h 10000"/>
                  <a:gd name="connsiteX65" fmla="*/ 5002 w 10000"/>
                  <a:gd name="connsiteY65" fmla="*/ 135 h 10000"/>
                  <a:gd name="connsiteX66" fmla="*/ 4356 w 10000"/>
                  <a:gd name="connsiteY66" fmla="*/ 135 h 10000"/>
                  <a:gd name="connsiteX67" fmla="*/ 3709 w 10000"/>
                  <a:gd name="connsiteY67" fmla="*/ 135 h 10000"/>
                  <a:gd name="connsiteX68" fmla="*/ 3120 w 10000"/>
                  <a:gd name="connsiteY68" fmla="*/ 135 h 10000"/>
                  <a:gd name="connsiteX69" fmla="*/ 2475 w 10000"/>
                  <a:gd name="connsiteY69" fmla="*/ 135 h 10000"/>
                  <a:gd name="connsiteX70" fmla="*/ 1884 w 10000"/>
                  <a:gd name="connsiteY70" fmla="*/ 135 h 10000"/>
                  <a:gd name="connsiteX71" fmla="*/ 1237 w 10000"/>
                  <a:gd name="connsiteY71" fmla="*/ 135 h 10000"/>
                  <a:gd name="connsiteX72" fmla="*/ 1237 w 10000"/>
                  <a:gd name="connsiteY72" fmla="*/ 608 h 10000"/>
                  <a:gd name="connsiteX73" fmla="*/ 1237 w 10000"/>
                  <a:gd name="connsiteY73" fmla="*/ 1216 h 10000"/>
                  <a:gd name="connsiteX74" fmla="*/ 433 w 10000"/>
                  <a:gd name="connsiteY74" fmla="*/ 1216 h 10000"/>
                  <a:gd name="connsiteX75" fmla="*/ 433 w 10000"/>
                  <a:gd name="connsiteY75" fmla="*/ 1486 h 10000"/>
                  <a:gd name="connsiteX0" fmla="*/ 433 w 10000"/>
                  <a:gd name="connsiteY0" fmla="*/ 2412 h 10926"/>
                  <a:gd name="connsiteX1" fmla="*/ 6675 w 10000"/>
                  <a:gd name="connsiteY1" fmla="*/ 7685 h 10926"/>
                  <a:gd name="connsiteX2" fmla="*/ 6234 w 10000"/>
                  <a:gd name="connsiteY2" fmla="*/ 7894 h 10926"/>
                  <a:gd name="connsiteX3" fmla="*/ 5864 w 10000"/>
                  <a:gd name="connsiteY3" fmla="*/ 7676 h 10926"/>
                  <a:gd name="connsiteX4" fmla="*/ 5325 w 10000"/>
                  <a:gd name="connsiteY4" fmla="*/ 7544 h 10926"/>
                  <a:gd name="connsiteX5" fmla="*/ 5058 w 10000"/>
                  <a:gd name="connsiteY5" fmla="*/ 7841 h 10926"/>
                  <a:gd name="connsiteX6" fmla="*/ 4396 w 10000"/>
                  <a:gd name="connsiteY6" fmla="*/ 8069 h 10926"/>
                  <a:gd name="connsiteX7" fmla="*/ 3972 w 10000"/>
                  <a:gd name="connsiteY7" fmla="*/ 8067 h 10926"/>
                  <a:gd name="connsiteX8" fmla="*/ 3044 w 10000"/>
                  <a:gd name="connsiteY8" fmla="*/ 7874 h 10926"/>
                  <a:gd name="connsiteX9" fmla="*/ 2796 w 10000"/>
                  <a:gd name="connsiteY9" fmla="*/ 7978 h 10926"/>
                  <a:gd name="connsiteX10" fmla="*/ 2177 w 10000"/>
                  <a:gd name="connsiteY10" fmla="*/ 7745 h 10926"/>
                  <a:gd name="connsiteX11" fmla="*/ 1903 w 10000"/>
                  <a:gd name="connsiteY11" fmla="*/ 7393 h 10926"/>
                  <a:gd name="connsiteX12" fmla="*/ 1449 w 10000"/>
                  <a:gd name="connsiteY12" fmla="*/ 7489 h 10926"/>
                  <a:gd name="connsiteX13" fmla="*/ 1324 w 10000"/>
                  <a:gd name="connsiteY13" fmla="*/ 7697 h 10926"/>
                  <a:gd name="connsiteX14" fmla="*/ 845 w 10000"/>
                  <a:gd name="connsiteY14" fmla="*/ 7786 h 10926"/>
                  <a:gd name="connsiteX15" fmla="*/ 526 w 10000"/>
                  <a:gd name="connsiteY15" fmla="*/ 7778 h 10926"/>
                  <a:gd name="connsiteX16" fmla="*/ 354 w 10000"/>
                  <a:gd name="connsiteY16" fmla="*/ 7943 h 10926"/>
                  <a:gd name="connsiteX17" fmla="*/ 56 w 10000"/>
                  <a:gd name="connsiteY17" fmla="*/ 7683 h 10926"/>
                  <a:gd name="connsiteX18" fmla="*/ 0 w 10000"/>
                  <a:gd name="connsiteY18" fmla="*/ 8155 h 10926"/>
                  <a:gd name="connsiteX19" fmla="*/ 106 w 10000"/>
                  <a:gd name="connsiteY19" fmla="*/ 8223 h 10926"/>
                  <a:gd name="connsiteX20" fmla="*/ 538 w 10000"/>
                  <a:gd name="connsiteY20" fmla="*/ 8257 h 10926"/>
                  <a:gd name="connsiteX21" fmla="*/ 596 w 10000"/>
                  <a:gd name="connsiteY21" fmla="*/ 8391 h 10926"/>
                  <a:gd name="connsiteX22" fmla="*/ 1075 w 10000"/>
                  <a:gd name="connsiteY22" fmla="*/ 8426 h 10926"/>
                  <a:gd name="connsiteX23" fmla="*/ 1346 w 10000"/>
                  <a:gd name="connsiteY23" fmla="*/ 8561 h 10926"/>
                  <a:gd name="connsiteX24" fmla="*/ 1397 w 10000"/>
                  <a:gd name="connsiteY24" fmla="*/ 8798 h 10926"/>
                  <a:gd name="connsiteX25" fmla="*/ 2260 w 10000"/>
                  <a:gd name="connsiteY25" fmla="*/ 9203 h 10926"/>
                  <a:gd name="connsiteX26" fmla="*/ 2475 w 10000"/>
                  <a:gd name="connsiteY26" fmla="*/ 9609 h 10926"/>
                  <a:gd name="connsiteX27" fmla="*/ 3064 w 10000"/>
                  <a:gd name="connsiteY27" fmla="*/ 9812 h 10926"/>
                  <a:gd name="connsiteX28" fmla="*/ 3280 w 10000"/>
                  <a:gd name="connsiteY28" fmla="*/ 10080 h 10926"/>
                  <a:gd name="connsiteX29" fmla="*/ 3709 w 10000"/>
                  <a:gd name="connsiteY29" fmla="*/ 10420 h 10926"/>
                  <a:gd name="connsiteX30" fmla="*/ 4034 w 10000"/>
                  <a:gd name="connsiteY30" fmla="*/ 10520 h 10926"/>
                  <a:gd name="connsiteX31" fmla="*/ 4248 w 10000"/>
                  <a:gd name="connsiteY31" fmla="*/ 10420 h 10926"/>
                  <a:gd name="connsiteX32" fmla="*/ 4785 w 10000"/>
                  <a:gd name="connsiteY32" fmla="*/ 10453 h 10926"/>
                  <a:gd name="connsiteX33" fmla="*/ 5002 w 10000"/>
                  <a:gd name="connsiteY33" fmla="*/ 10385 h 10926"/>
                  <a:gd name="connsiteX34" fmla="*/ 5967 w 10000"/>
                  <a:gd name="connsiteY34" fmla="*/ 10893 h 10926"/>
                  <a:gd name="connsiteX35" fmla="*/ 6021 w 10000"/>
                  <a:gd name="connsiteY35" fmla="*/ 10893 h 10926"/>
                  <a:gd name="connsiteX36" fmla="*/ 6130 w 10000"/>
                  <a:gd name="connsiteY36" fmla="*/ 10825 h 10926"/>
                  <a:gd name="connsiteX37" fmla="*/ 6823 w 10000"/>
                  <a:gd name="connsiteY37" fmla="*/ 10825 h 10926"/>
                  <a:gd name="connsiteX38" fmla="*/ 6936 w 10000"/>
                  <a:gd name="connsiteY38" fmla="*/ 10926 h 10926"/>
                  <a:gd name="connsiteX39" fmla="*/ 7526 w 10000"/>
                  <a:gd name="connsiteY39" fmla="*/ 10790 h 10926"/>
                  <a:gd name="connsiteX40" fmla="*/ 8062 w 10000"/>
                  <a:gd name="connsiteY40" fmla="*/ 10790 h 10926"/>
                  <a:gd name="connsiteX41" fmla="*/ 8438 w 10000"/>
                  <a:gd name="connsiteY41" fmla="*/ 10656 h 10926"/>
                  <a:gd name="connsiteX42" fmla="*/ 8871 w 10000"/>
                  <a:gd name="connsiteY42" fmla="*/ 10385 h 10926"/>
                  <a:gd name="connsiteX43" fmla="*/ 10000 w 10000"/>
                  <a:gd name="connsiteY43" fmla="*/ 10385 h 10926"/>
                  <a:gd name="connsiteX44" fmla="*/ 10000 w 10000"/>
                  <a:gd name="connsiteY44" fmla="*/ 10014 h 10926"/>
                  <a:gd name="connsiteX45" fmla="*/ 9409 w 10000"/>
                  <a:gd name="connsiteY45" fmla="*/ 9846 h 10926"/>
                  <a:gd name="connsiteX46" fmla="*/ 9083 w 10000"/>
                  <a:gd name="connsiteY46" fmla="*/ 9305 h 10926"/>
                  <a:gd name="connsiteX47" fmla="*/ 8655 w 10000"/>
                  <a:gd name="connsiteY47" fmla="*/ 9102 h 10926"/>
                  <a:gd name="connsiteX48" fmla="*/ 8385 w 10000"/>
                  <a:gd name="connsiteY48" fmla="*/ 8831 h 10926"/>
                  <a:gd name="connsiteX49" fmla="*/ 7687 w 10000"/>
                  <a:gd name="connsiteY49" fmla="*/ 8629 h 10926"/>
                  <a:gd name="connsiteX50" fmla="*/ 7848 w 10000"/>
                  <a:gd name="connsiteY50" fmla="*/ 8561 h 10926"/>
                  <a:gd name="connsiteX51" fmla="*/ 7848 w 10000"/>
                  <a:gd name="connsiteY51" fmla="*/ 8391 h 10926"/>
                  <a:gd name="connsiteX52" fmla="*/ 8334 w 10000"/>
                  <a:gd name="connsiteY52" fmla="*/ 8391 h 10926"/>
                  <a:gd name="connsiteX53" fmla="*/ 8599 w 10000"/>
                  <a:gd name="connsiteY53" fmla="*/ 8257 h 10926"/>
                  <a:gd name="connsiteX54" fmla="*/ 8655 w 10000"/>
                  <a:gd name="connsiteY54" fmla="*/ 7278 h 10926"/>
                  <a:gd name="connsiteX55" fmla="*/ 8707 w 10000"/>
                  <a:gd name="connsiteY55" fmla="*/ 7311 h 10926"/>
                  <a:gd name="connsiteX56" fmla="*/ 8517 w 10000"/>
                  <a:gd name="connsiteY56" fmla="*/ 7373 h 10926"/>
                  <a:gd name="connsiteX57" fmla="*/ 8440 w 10000"/>
                  <a:gd name="connsiteY57" fmla="*/ 7505 h 10926"/>
                  <a:gd name="connsiteX58" fmla="*/ 7961 w 10000"/>
                  <a:gd name="connsiteY58" fmla="*/ 7245 h 10926"/>
                  <a:gd name="connsiteX59" fmla="*/ 7874 w 10000"/>
                  <a:gd name="connsiteY59" fmla="*/ 6542 h 10926"/>
                  <a:gd name="connsiteX60" fmla="*/ 7361 w 10000"/>
                  <a:gd name="connsiteY60" fmla="*/ 6847 h 10926"/>
                  <a:gd name="connsiteX61" fmla="*/ 7369 w 10000"/>
                  <a:gd name="connsiteY61" fmla="*/ 7209 h 10926"/>
                  <a:gd name="connsiteX62" fmla="*/ 6955 w 10000"/>
                  <a:gd name="connsiteY62" fmla="*/ 7427 h 10926"/>
                  <a:gd name="connsiteX63" fmla="*/ 5644 w 10000"/>
                  <a:gd name="connsiteY63" fmla="*/ 1061 h 10926"/>
                  <a:gd name="connsiteX64" fmla="*/ 5002 w 10000"/>
                  <a:gd name="connsiteY64" fmla="*/ 1061 h 10926"/>
                  <a:gd name="connsiteX65" fmla="*/ 4356 w 10000"/>
                  <a:gd name="connsiteY65" fmla="*/ 1061 h 10926"/>
                  <a:gd name="connsiteX66" fmla="*/ 3709 w 10000"/>
                  <a:gd name="connsiteY66" fmla="*/ 1061 h 10926"/>
                  <a:gd name="connsiteX67" fmla="*/ 3120 w 10000"/>
                  <a:gd name="connsiteY67" fmla="*/ 1061 h 10926"/>
                  <a:gd name="connsiteX68" fmla="*/ 2475 w 10000"/>
                  <a:gd name="connsiteY68" fmla="*/ 1061 h 10926"/>
                  <a:gd name="connsiteX69" fmla="*/ 1884 w 10000"/>
                  <a:gd name="connsiteY69" fmla="*/ 1061 h 10926"/>
                  <a:gd name="connsiteX70" fmla="*/ 1237 w 10000"/>
                  <a:gd name="connsiteY70" fmla="*/ 1061 h 10926"/>
                  <a:gd name="connsiteX71" fmla="*/ 1237 w 10000"/>
                  <a:gd name="connsiteY71" fmla="*/ 1534 h 10926"/>
                  <a:gd name="connsiteX72" fmla="*/ 1237 w 10000"/>
                  <a:gd name="connsiteY72" fmla="*/ 2142 h 10926"/>
                  <a:gd name="connsiteX73" fmla="*/ 433 w 10000"/>
                  <a:gd name="connsiteY73" fmla="*/ 2142 h 10926"/>
                  <a:gd name="connsiteX74" fmla="*/ 433 w 10000"/>
                  <a:gd name="connsiteY74" fmla="*/ 2412 h 10926"/>
                  <a:gd name="connsiteX0" fmla="*/ 433 w 10000"/>
                  <a:gd name="connsiteY0" fmla="*/ 2412 h 10926"/>
                  <a:gd name="connsiteX1" fmla="*/ 6675 w 10000"/>
                  <a:gd name="connsiteY1" fmla="*/ 7685 h 10926"/>
                  <a:gd name="connsiteX2" fmla="*/ 6234 w 10000"/>
                  <a:gd name="connsiteY2" fmla="*/ 7894 h 10926"/>
                  <a:gd name="connsiteX3" fmla="*/ 5864 w 10000"/>
                  <a:gd name="connsiteY3" fmla="*/ 7676 h 10926"/>
                  <a:gd name="connsiteX4" fmla="*/ 5325 w 10000"/>
                  <a:gd name="connsiteY4" fmla="*/ 7544 h 10926"/>
                  <a:gd name="connsiteX5" fmla="*/ 5058 w 10000"/>
                  <a:gd name="connsiteY5" fmla="*/ 7841 h 10926"/>
                  <a:gd name="connsiteX6" fmla="*/ 4396 w 10000"/>
                  <a:gd name="connsiteY6" fmla="*/ 8069 h 10926"/>
                  <a:gd name="connsiteX7" fmla="*/ 3972 w 10000"/>
                  <a:gd name="connsiteY7" fmla="*/ 8067 h 10926"/>
                  <a:gd name="connsiteX8" fmla="*/ 3044 w 10000"/>
                  <a:gd name="connsiteY8" fmla="*/ 7874 h 10926"/>
                  <a:gd name="connsiteX9" fmla="*/ 2796 w 10000"/>
                  <a:gd name="connsiteY9" fmla="*/ 7978 h 10926"/>
                  <a:gd name="connsiteX10" fmla="*/ 2177 w 10000"/>
                  <a:gd name="connsiteY10" fmla="*/ 7745 h 10926"/>
                  <a:gd name="connsiteX11" fmla="*/ 1903 w 10000"/>
                  <a:gd name="connsiteY11" fmla="*/ 7393 h 10926"/>
                  <a:gd name="connsiteX12" fmla="*/ 1449 w 10000"/>
                  <a:gd name="connsiteY12" fmla="*/ 7489 h 10926"/>
                  <a:gd name="connsiteX13" fmla="*/ 1324 w 10000"/>
                  <a:gd name="connsiteY13" fmla="*/ 7697 h 10926"/>
                  <a:gd name="connsiteX14" fmla="*/ 845 w 10000"/>
                  <a:gd name="connsiteY14" fmla="*/ 7786 h 10926"/>
                  <a:gd name="connsiteX15" fmla="*/ 526 w 10000"/>
                  <a:gd name="connsiteY15" fmla="*/ 7778 h 10926"/>
                  <a:gd name="connsiteX16" fmla="*/ 354 w 10000"/>
                  <a:gd name="connsiteY16" fmla="*/ 7943 h 10926"/>
                  <a:gd name="connsiteX17" fmla="*/ 56 w 10000"/>
                  <a:gd name="connsiteY17" fmla="*/ 7683 h 10926"/>
                  <a:gd name="connsiteX18" fmla="*/ 0 w 10000"/>
                  <a:gd name="connsiteY18" fmla="*/ 8155 h 10926"/>
                  <a:gd name="connsiteX19" fmla="*/ 106 w 10000"/>
                  <a:gd name="connsiteY19" fmla="*/ 8223 h 10926"/>
                  <a:gd name="connsiteX20" fmla="*/ 538 w 10000"/>
                  <a:gd name="connsiteY20" fmla="*/ 8257 h 10926"/>
                  <a:gd name="connsiteX21" fmla="*/ 596 w 10000"/>
                  <a:gd name="connsiteY21" fmla="*/ 8391 h 10926"/>
                  <a:gd name="connsiteX22" fmla="*/ 1075 w 10000"/>
                  <a:gd name="connsiteY22" fmla="*/ 8426 h 10926"/>
                  <a:gd name="connsiteX23" fmla="*/ 1346 w 10000"/>
                  <a:gd name="connsiteY23" fmla="*/ 8561 h 10926"/>
                  <a:gd name="connsiteX24" fmla="*/ 1397 w 10000"/>
                  <a:gd name="connsiteY24" fmla="*/ 8798 h 10926"/>
                  <a:gd name="connsiteX25" fmla="*/ 2260 w 10000"/>
                  <a:gd name="connsiteY25" fmla="*/ 9203 h 10926"/>
                  <a:gd name="connsiteX26" fmla="*/ 2475 w 10000"/>
                  <a:gd name="connsiteY26" fmla="*/ 9609 h 10926"/>
                  <a:gd name="connsiteX27" fmla="*/ 3064 w 10000"/>
                  <a:gd name="connsiteY27" fmla="*/ 9812 h 10926"/>
                  <a:gd name="connsiteX28" fmla="*/ 3280 w 10000"/>
                  <a:gd name="connsiteY28" fmla="*/ 10080 h 10926"/>
                  <a:gd name="connsiteX29" fmla="*/ 3709 w 10000"/>
                  <a:gd name="connsiteY29" fmla="*/ 10420 h 10926"/>
                  <a:gd name="connsiteX30" fmla="*/ 4034 w 10000"/>
                  <a:gd name="connsiteY30" fmla="*/ 10520 h 10926"/>
                  <a:gd name="connsiteX31" fmla="*/ 4248 w 10000"/>
                  <a:gd name="connsiteY31" fmla="*/ 10420 h 10926"/>
                  <a:gd name="connsiteX32" fmla="*/ 4785 w 10000"/>
                  <a:gd name="connsiteY32" fmla="*/ 10453 h 10926"/>
                  <a:gd name="connsiteX33" fmla="*/ 5002 w 10000"/>
                  <a:gd name="connsiteY33" fmla="*/ 10385 h 10926"/>
                  <a:gd name="connsiteX34" fmla="*/ 5967 w 10000"/>
                  <a:gd name="connsiteY34" fmla="*/ 10893 h 10926"/>
                  <a:gd name="connsiteX35" fmla="*/ 6021 w 10000"/>
                  <a:gd name="connsiteY35" fmla="*/ 10893 h 10926"/>
                  <a:gd name="connsiteX36" fmla="*/ 6130 w 10000"/>
                  <a:gd name="connsiteY36" fmla="*/ 10825 h 10926"/>
                  <a:gd name="connsiteX37" fmla="*/ 6823 w 10000"/>
                  <a:gd name="connsiteY37" fmla="*/ 10825 h 10926"/>
                  <a:gd name="connsiteX38" fmla="*/ 6936 w 10000"/>
                  <a:gd name="connsiteY38" fmla="*/ 10926 h 10926"/>
                  <a:gd name="connsiteX39" fmla="*/ 7526 w 10000"/>
                  <a:gd name="connsiteY39" fmla="*/ 10790 h 10926"/>
                  <a:gd name="connsiteX40" fmla="*/ 8062 w 10000"/>
                  <a:gd name="connsiteY40" fmla="*/ 10790 h 10926"/>
                  <a:gd name="connsiteX41" fmla="*/ 8438 w 10000"/>
                  <a:gd name="connsiteY41" fmla="*/ 10656 h 10926"/>
                  <a:gd name="connsiteX42" fmla="*/ 8871 w 10000"/>
                  <a:gd name="connsiteY42" fmla="*/ 10385 h 10926"/>
                  <a:gd name="connsiteX43" fmla="*/ 10000 w 10000"/>
                  <a:gd name="connsiteY43" fmla="*/ 10385 h 10926"/>
                  <a:gd name="connsiteX44" fmla="*/ 10000 w 10000"/>
                  <a:gd name="connsiteY44" fmla="*/ 10014 h 10926"/>
                  <a:gd name="connsiteX45" fmla="*/ 9409 w 10000"/>
                  <a:gd name="connsiteY45" fmla="*/ 9846 h 10926"/>
                  <a:gd name="connsiteX46" fmla="*/ 9083 w 10000"/>
                  <a:gd name="connsiteY46" fmla="*/ 9305 h 10926"/>
                  <a:gd name="connsiteX47" fmla="*/ 8655 w 10000"/>
                  <a:gd name="connsiteY47" fmla="*/ 9102 h 10926"/>
                  <a:gd name="connsiteX48" fmla="*/ 8385 w 10000"/>
                  <a:gd name="connsiteY48" fmla="*/ 8831 h 10926"/>
                  <a:gd name="connsiteX49" fmla="*/ 7687 w 10000"/>
                  <a:gd name="connsiteY49" fmla="*/ 8629 h 10926"/>
                  <a:gd name="connsiteX50" fmla="*/ 7848 w 10000"/>
                  <a:gd name="connsiteY50" fmla="*/ 8561 h 10926"/>
                  <a:gd name="connsiteX51" fmla="*/ 7848 w 10000"/>
                  <a:gd name="connsiteY51" fmla="*/ 8391 h 10926"/>
                  <a:gd name="connsiteX52" fmla="*/ 8334 w 10000"/>
                  <a:gd name="connsiteY52" fmla="*/ 8391 h 10926"/>
                  <a:gd name="connsiteX53" fmla="*/ 8599 w 10000"/>
                  <a:gd name="connsiteY53" fmla="*/ 8257 h 10926"/>
                  <a:gd name="connsiteX54" fmla="*/ 8655 w 10000"/>
                  <a:gd name="connsiteY54" fmla="*/ 7278 h 10926"/>
                  <a:gd name="connsiteX55" fmla="*/ 8707 w 10000"/>
                  <a:gd name="connsiteY55" fmla="*/ 7311 h 10926"/>
                  <a:gd name="connsiteX56" fmla="*/ 8517 w 10000"/>
                  <a:gd name="connsiteY56" fmla="*/ 7373 h 10926"/>
                  <a:gd name="connsiteX57" fmla="*/ 8440 w 10000"/>
                  <a:gd name="connsiteY57" fmla="*/ 7505 h 10926"/>
                  <a:gd name="connsiteX58" fmla="*/ 7961 w 10000"/>
                  <a:gd name="connsiteY58" fmla="*/ 7245 h 10926"/>
                  <a:gd name="connsiteX59" fmla="*/ 7874 w 10000"/>
                  <a:gd name="connsiteY59" fmla="*/ 6542 h 10926"/>
                  <a:gd name="connsiteX60" fmla="*/ 7361 w 10000"/>
                  <a:gd name="connsiteY60" fmla="*/ 6847 h 10926"/>
                  <a:gd name="connsiteX61" fmla="*/ 7369 w 10000"/>
                  <a:gd name="connsiteY61" fmla="*/ 7209 h 10926"/>
                  <a:gd name="connsiteX62" fmla="*/ 6955 w 10000"/>
                  <a:gd name="connsiteY62" fmla="*/ 7427 h 10926"/>
                  <a:gd name="connsiteX63" fmla="*/ 5002 w 10000"/>
                  <a:gd name="connsiteY63" fmla="*/ 1061 h 10926"/>
                  <a:gd name="connsiteX64" fmla="*/ 4356 w 10000"/>
                  <a:gd name="connsiteY64" fmla="*/ 1061 h 10926"/>
                  <a:gd name="connsiteX65" fmla="*/ 3709 w 10000"/>
                  <a:gd name="connsiteY65" fmla="*/ 1061 h 10926"/>
                  <a:gd name="connsiteX66" fmla="*/ 3120 w 10000"/>
                  <a:gd name="connsiteY66" fmla="*/ 1061 h 10926"/>
                  <a:gd name="connsiteX67" fmla="*/ 2475 w 10000"/>
                  <a:gd name="connsiteY67" fmla="*/ 1061 h 10926"/>
                  <a:gd name="connsiteX68" fmla="*/ 1884 w 10000"/>
                  <a:gd name="connsiteY68" fmla="*/ 1061 h 10926"/>
                  <a:gd name="connsiteX69" fmla="*/ 1237 w 10000"/>
                  <a:gd name="connsiteY69" fmla="*/ 1061 h 10926"/>
                  <a:gd name="connsiteX70" fmla="*/ 1237 w 10000"/>
                  <a:gd name="connsiteY70" fmla="*/ 1534 h 10926"/>
                  <a:gd name="connsiteX71" fmla="*/ 1237 w 10000"/>
                  <a:gd name="connsiteY71" fmla="*/ 2142 h 10926"/>
                  <a:gd name="connsiteX72" fmla="*/ 433 w 10000"/>
                  <a:gd name="connsiteY72" fmla="*/ 2142 h 10926"/>
                  <a:gd name="connsiteX73" fmla="*/ 433 w 10000"/>
                  <a:gd name="connsiteY73" fmla="*/ 2412 h 10926"/>
                  <a:gd name="connsiteX0" fmla="*/ 433 w 10000"/>
                  <a:gd name="connsiteY0" fmla="*/ 1351 h 9865"/>
                  <a:gd name="connsiteX1" fmla="*/ 6675 w 10000"/>
                  <a:gd name="connsiteY1" fmla="*/ 6624 h 9865"/>
                  <a:gd name="connsiteX2" fmla="*/ 6234 w 10000"/>
                  <a:gd name="connsiteY2" fmla="*/ 6833 h 9865"/>
                  <a:gd name="connsiteX3" fmla="*/ 5864 w 10000"/>
                  <a:gd name="connsiteY3" fmla="*/ 6615 h 9865"/>
                  <a:gd name="connsiteX4" fmla="*/ 5325 w 10000"/>
                  <a:gd name="connsiteY4" fmla="*/ 6483 h 9865"/>
                  <a:gd name="connsiteX5" fmla="*/ 5058 w 10000"/>
                  <a:gd name="connsiteY5" fmla="*/ 6780 h 9865"/>
                  <a:gd name="connsiteX6" fmla="*/ 4396 w 10000"/>
                  <a:gd name="connsiteY6" fmla="*/ 7008 h 9865"/>
                  <a:gd name="connsiteX7" fmla="*/ 3972 w 10000"/>
                  <a:gd name="connsiteY7" fmla="*/ 7006 h 9865"/>
                  <a:gd name="connsiteX8" fmla="*/ 3044 w 10000"/>
                  <a:gd name="connsiteY8" fmla="*/ 6813 h 9865"/>
                  <a:gd name="connsiteX9" fmla="*/ 2796 w 10000"/>
                  <a:gd name="connsiteY9" fmla="*/ 6917 h 9865"/>
                  <a:gd name="connsiteX10" fmla="*/ 2177 w 10000"/>
                  <a:gd name="connsiteY10" fmla="*/ 6684 h 9865"/>
                  <a:gd name="connsiteX11" fmla="*/ 1903 w 10000"/>
                  <a:gd name="connsiteY11" fmla="*/ 6332 h 9865"/>
                  <a:gd name="connsiteX12" fmla="*/ 1449 w 10000"/>
                  <a:gd name="connsiteY12" fmla="*/ 6428 h 9865"/>
                  <a:gd name="connsiteX13" fmla="*/ 1324 w 10000"/>
                  <a:gd name="connsiteY13" fmla="*/ 6636 h 9865"/>
                  <a:gd name="connsiteX14" fmla="*/ 845 w 10000"/>
                  <a:gd name="connsiteY14" fmla="*/ 6725 h 9865"/>
                  <a:gd name="connsiteX15" fmla="*/ 526 w 10000"/>
                  <a:gd name="connsiteY15" fmla="*/ 6717 h 9865"/>
                  <a:gd name="connsiteX16" fmla="*/ 354 w 10000"/>
                  <a:gd name="connsiteY16" fmla="*/ 6882 h 9865"/>
                  <a:gd name="connsiteX17" fmla="*/ 56 w 10000"/>
                  <a:gd name="connsiteY17" fmla="*/ 6622 h 9865"/>
                  <a:gd name="connsiteX18" fmla="*/ 0 w 10000"/>
                  <a:gd name="connsiteY18" fmla="*/ 7094 h 9865"/>
                  <a:gd name="connsiteX19" fmla="*/ 106 w 10000"/>
                  <a:gd name="connsiteY19" fmla="*/ 7162 h 9865"/>
                  <a:gd name="connsiteX20" fmla="*/ 538 w 10000"/>
                  <a:gd name="connsiteY20" fmla="*/ 7196 h 9865"/>
                  <a:gd name="connsiteX21" fmla="*/ 596 w 10000"/>
                  <a:gd name="connsiteY21" fmla="*/ 7330 h 9865"/>
                  <a:gd name="connsiteX22" fmla="*/ 1075 w 10000"/>
                  <a:gd name="connsiteY22" fmla="*/ 7365 h 9865"/>
                  <a:gd name="connsiteX23" fmla="*/ 1346 w 10000"/>
                  <a:gd name="connsiteY23" fmla="*/ 7500 h 9865"/>
                  <a:gd name="connsiteX24" fmla="*/ 1397 w 10000"/>
                  <a:gd name="connsiteY24" fmla="*/ 7737 h 9865"/>
                  <a:gd name="connsiteX25" fmla="*/ 2260 w 10000"/>
                  <a:gd name="connsiteY25" fmla="*/ 8142 h 9865"/>
                  <a:gd name="connsiteX26" fmla="*/ 2475 w 10000"/>
                  <a:gd name="connsiteY26" fmla="*/ 8548 h 9865"/>
                  <a:gd name="connsiteX27" fmla="*/ 3064 w 10000"/>
                  <a:gd name="connsiteY27" fmla="*/ 8751 h 9865"/>
                  <a:gd name="connsiteX28" fmla="*/ 3280 w 10000"/>
                  <a:gd name="connsiteY28" fmla="*/ 9019 h 9865"/>
                  <a:gd name="connsiteX29" fmla="*/ 3709 w 10000"/>
                  <a:gd name="connsiteY29" fmla="*/ 9359 h 9865"/>
                  <a:gd name="connsiteX30" fmla="*/ 4034 w 10000"/>
                  <a:gd name="connsiteY30" fmla="*/ 9459 h 9865"/>
                  <a:gd name="connsiteX31" fmla="*/ 4248 w 10000"/>
                  <a:gd name="connsiteY31" fmla="*/ 9359 h 9865"/>
                  <a:gd name="connsiteX32" fmla="*/ 4785 w 10000"/>
                  <a:gd name="connsiteY32" fmla="*/ 9392 h 9865"/>
                  <a:gd name="connsiteX33" fmla="*/ 5002 w 10000"/>
                  <a:gd name="connsiteY33" fmla="*/ 9324 h 9865"/>
                  <a:gd name="connsiteX34" fmla="*/ 5967 w 10000"/>
                  <a:gd name="connsiteY34" fmla="*/ 9832 h 9865"/>
                  <a:gd name="connsiteX35" fmla="*/ 6021 w 10000"/>
                  <a:gd name="connsiteY35" fmla="*/ 9832 h 9865"/>
                  <a:gd name="connsiteX36" fmla="*/ 6130 w 10000"/>
                  <a:gd name="connsiteY36" fmla="*/ 9764 h 9865"/>
                  <a:gd name="connsiteX37" fmla="*/ 6823 w 10000"/>
                  <a:gd name="connsiteY37" fmla="*/ 9764 h 9865"/>
                  <a:gd name="connsiteX38" fmla="*/ 6936 w 10000"/>
                  <a:gd name="connsiteY38" fmla="*/ 9865 h 9865"/>
                  <a:gd name="connsiteX39" fmla="*/ 7526 w 10000"/>
                  <a:gd name="connsiteY39" fmla="*/ 9729 h 9865"/>
                  <a:gd name="connsiteX40" fmla="*/ 8062 w 10000"/>
                  <a:gd name="connsiteY40" fmla="*/ 9729 h 9865"/>
                  <a:gd name="connsiteX41" fmla="*/ 8438 w 10000"/>
                  <a:gd name="connsiteY41" fmla="*/ 9595 h 9865"/>
                  <a:gd name="connsiteX42" fmla="*/ 8871 w 10000"/>
                  <a:gd name="connsiteY42" fmla="*/ 9324 h 9865"/>
                  <a:gd name="connsiteX43" fmla="*/ 10000 w 10000"/>
                  <a:gd name="connsiteY43" fmla="*/ 9324 h 9865"/>
                  <a:gd name="connsiteX44" fmla="*/ 10000 w 10000"/>
                  <a:gd name="connsiteY44" fmla="*/ 8953 h 9865"/>
                  <a:gd name="connsiteX45" fmla="*/ 9409 w 10000"/>
                  <a:gd name="connsiteY45" fmla="*/ 8785 h 9865"/>
                  <a:gd name="connsiteX46" fmla="*/ 9083 w 10000"/>
                  <a:gd name="connsiteY46" fmla="*/ 8244 h 9865"/>
                  <a:gd name="connsiteX47" fmla="*/ 8655 w 10000"/>
                  <a:gd name="connsiteY47" fmla="*/ 8041 h 9865"/>
                  <a:gd name="connsiteX48" fmla="*/ 8385 w 10000"/>
                  <a:gd name="connsiteY48" fmla="*/ 7770 h 9865"/>
                  <a:gd name="connsiteX49" fmla="*/ 7687 w 10000"/>
                  <a:gd name="connsiteY49" fmla="*/ 7568 h 9865"/>
                  <a:gd name="connsiteX50" fmla="*/ 7848 w 10000"/>
                  <a:gd name="connsiteY50" fmla="*/ 7500 h 9865"/>
                  <a:gd name="connsiteX51" fmla="*/ 7848 w 10000"/>
                  <a:gd name="connsiteY51" fmla="*/ 7330 h 9865"/>
                  <a:gd name="connsiteX52" fmla="*/ 8334 w 10000"/>
                  <a:gd name="connsiteY52" fmla="*/ 7330 h 9865"/>
                  <a:gd name="connsiteX53" fmla="*/ 8599 w 10000"/>
                  <a:gd name="connsiteY53" fmla="*/ 7196 h 9865"/>
                  <a:gd name="connsiteX54" fmla="*/ 8655 w 10000"/>
                  <a:gd name="connsiteY54" fmla="*/ 6217 h 9865"/>
                  <a:gd name="connsiteX55" fmla="*/ 8707 w 10000"/>
                  <a:gd name="connsiteY55" fmla="*/ 6250 h 9865"/>
                  <a:gd name="connsiteX56" fmla="*/ 8517 w 10000"/>
                  <a:gd name="connsiteY56" fmla="*/ 6312 h 9865"/>
                  <a:gd name="connsiteX57" fmla="*/ 8440 w 10000"/>
                  <a:gd name="connsiteY57" fmla="*/ 6444 h 9865"/>
                  <a:gd name="connsiteX58" fmla="*/ 7961 w 10000"/>
                  <a:gd name="connsiteY58" fmla="*/ 6184 h 9865"/>
                  <a:gd name="connsiteX59" fmla="*/ 7874 w 10000"/>
                  <a:gd name="connsiteY59" fmla="*/ 5481 h 9865"/>
                  <a:gd name="connsiteX60" fmla="*/ 7361 w 10000"/>
                  <a:gd name="connsiteY60" fmla="*/ 5786 h 9865"/>
                  <a:gd name="connsiteX61" fmla="*/ 7369 w 10000"/>
                  <a:gd name="connsiteY61" fmla="*/ 6148 h 9865"/>
                  <a:gd name="connsiteX62" fmla="*/ 6955 w 10000"/>
                  <a:gd name="connsiteY62" fmla="*/ 6366 h 9865"/>
                  <a:gd name="connsiteX63" fmla="*/ 4356 w 10000"/>
                  <a:gd name="connsiteY63" fmla="*/ 0 h 9865"/>
                  <a:gd name="connsiteX64" fmla="*/ 3709 w 10000"/>
                  <a:gd name="connsiteY64" fmla="*/ 0 h 9865"/>
                  <a:gd name="connsiteX65" fmla="*/ 3120 w 10000"/>
                  <a:gd name="connsiteY65" fmla="*/ 0 h 9865"/>
                  <a:gd name="connsiteX66" fmla="*/ 2475 w 10000"/>
                  <a:gd name="connsiteY66" fmla="*/ 0 h 9865"/>
                  <a:gd name="connsiteX67" fmla="*/ 1884 w 10000"/>
                  <a:gd name="connsiteY67" fmla="*/ 0 h 9865"/>
                  <a:gd name="connsiteX68" fmla="*/ 1237 w 10000"/>
                  <a:gd name="connsiteY68" fmla="*/ 0 h 9865"/>
                  <a:gd name="connsiteX69" fmla="*/ 1237 w 10000"/>
                  <a:gd name="connsiteY69" fmla="*/ 473 h 9865"/>
                  <a:gd name="connsiteX70" fmla="*/ 1237 w 10000"/>
                  <a:gd name="connsiteY70" fmla="*/ 1081 h 9865"/>
                  <a:gd name="connsiteX71" fmla="*/ 433 w 10000"/>
                  <a:gd name="connsiteY71" fmla="*/ 1081 h 9865"/>
                  <a:gd name="connsiteX72" fmla="*/ 433 w 10000"/>
                  <a:gd name="connsiteY72" fmla="*/ 1351 h 9865"/>
                  <a:gd name="connsiteX0" fmla="*/ 433 w 10000"/>
                  <a:gd name="connsiteY0" fmla="*/ 1369 h 10000"/>
                  <a:gd name="connsiteX1" fmla="*/ 6675 w 10000"/>
                  <a:gd name="connsiteY1" fmla="*/ 6715 h 10000"/>
                  <a:gd name="connsiteX2" fmla="*/ 6234 w 10000"/>
                  <a:gd name="connsiteY2" fmla="*/ 6927 h 10000"/>
                  <a:gd name="connsiteX3" fmla="*/ 5864 w 10000"/>
                  <a:gd name="connsiteY3" fmla="*/ 6706 h 10000"/>
                  <a:gd name="connsiteX4" fmla="*/ 5325 w 10000"/>
                  <a:gd name="connsiteY4" fmla="*/ 6572 h 10000"/>
                  <a:gd name="connsiteX5" fmla="*/ 5058 w 10000"/>
                  <a:gd name="connsiteY5" fmla="*/ 6873 h 10000"/>
                  <a:gd name="connsiteX6" fmla="*/ 4396 w 10000"/>
                  <a:gd name="connsiteY6" fmla="*/ 7104 h 10000"/>
                  <a:gd name="connsiteX7" fmla="*/ 3972 w 10000"/>
                  <a:gd name="connsiteY7" fmla="*/ 7102 h 10000"/>
                  <a:gd name="connsiteX8" fmla="*/ 3044 w 10000"/>
                  <a:gd name="connsiteY8" fmla="*/ 6906 h 10000"/>
                  <a:gd name="connsiteX9" fmla="*/ 2796 w 10000"/>
                  <a:gd name="connsiteY9" fmla="*/ 7012 h 10000"/>
                  <a:gd name="connsiteX10" fmla="*/ 2177 w 10000"/>
                  <a:gd name="connsiteY10" fmla="*/ 6775 h 10000"/>
                  <a:gd name="connsiteX11" fmla="*/ 1903 w 10000"/>
                  <a:gd name="connsiteY11" fmla="*/ 6419 h 10000"/>
                  <a:gd name="connsiteX12" fmla="*/ 1449 w 10000"/>
                  <a:gd name="connsiteY12" fmla="*/ 6516 h 10000"/>
                  <a:gd name="connsiteX13" fmla="*/ 1324 w 10000"/>
                  <a:gd name="connsiteY13" fmla="*/ 6727 h 10000"/>
                  <a:gd name="connsiteX14" fmla="*/ 845 w 10000"/>
                  <a:gd name="connsiteY14" fmla="*/ 6817 h 10000"/>
                  <a:gd name="connsiteX15" fmla="*/ 526 w 10000"/>
                  <a:gd name="connsiteY15" fmla="*/ 6809 h 10000"/>
                  <a:gd name="connsiteX16" fmla="*/ 354 w 10000"/>
                  <a:gd name="connsiteY16" fmla="*/ 6976 h 10000"/>
                  <a:gd name="connsiteX17" fmla="*/ 56 w 10000"/>
                  <a:gd name="connsiteY17" fmla="*/ 6713 h 10000"/>
                  <a:gd name="connsiteX18" fmla="*/ 0 w 10000"/>
                  <a:gd name="connsiteY18" fmla="*/ 7191 h 10000"/>
                  <a:gd name="connsiteX19" fmla="*/ 106 w 10000"/>
                  <a:gd name="connsiteY19" fmla="*/ 7260 h 10000"/>
                  <a:gd name="connsiteX20" fmla="*/ 538 w 10000"/>
                  <a:gd name="connsiteY20" fmla="*/ 7294 h 10000"/>
                  <a:gd name="connsiteX21" fmla="*/ 596 w 10000"/>
                  <a:gd name="connsiteY21" fmla="*/ 7430 h 10000"/>
                  <a:gd name="connsiteX22" fmla="*/ 1075 w 10000"/>
                  <a:gd name="connsiteY22" fmla="*/ 7466 h 10000"/>
                  <a:gd name="connsiteX23" fmla="*/ 1346 w 10000"/>
                  <a:gd name="connsiteY23" fmla="*/ 7603 h 10000"/>
                  <a:gd name="connsiteX24" fmla="*/ 1397 w 10000"/>
                  <a:gd name="connsiteY24" fmla="*/ 7843 h 10000"/>
                  <a:gd name="connsiteX25" fmla="*/ 2260 w 10000"/>
                  <a:gd name="connsiteY25" fmla="*/ 8253 h 10000"/>
                  <a:gd name="connsiteX26" fmla="*/ 2475 w 10000"/>
                  <a:gd name="connsiteY26" fmla="*/ 8665 h 10000"/>
                  <a:gd name="connsiteX27" fmla="*/ 3064 w 10000"/>
                  <a:gd name="connsiteY27" fmla="*/ 8871 h 10000"/>
                  <a:gd name="connsiteX28" fmla="*/ 3280 w 10000"/>
                  <a:gd name="connsiteY28" fmla="*/ 9142 h 10000"/>
                  <a:gd name="connsiteX29" fmla="*/ 3709 w 10000"/>
                  <a:gd name="connsiteY29" fmla="*/ 9487 h 10000"/>
                  <a:gd name="connsiteX30" fmla="*/ 4034 w 10000"/>
                  <a:gd name="connsiteY30" fmla="*/ 9588 h 10000"/>
                  <a:gd name="connsiteX31" fmla="*/ 4248 w 10000"/>
                  <a:gd name="connsiteY31" fmla="*/ 9487 h 10000"/>
                  <a:gd name="connsiteX32" fmla="*/ 4785 w 10000"/>
                  <a:gd name="connsiteY32" fmla="*/ 9521 h 10000"/>
                  <a:gd name="connsiteX33" fmla="*/ 5002 w 10000"/>
                  <a:gd name="connsiteY33" fmla="*/ 9452 h 10000"/>
                  <a:gd name="connsiteX34" fmla="*/ 5967 w 10000"/>
                  <a:gd name="connsiteY34" fmla="*/ 9967 h 10000"/>
                  <a:gd name="connsiteX35" fmla="*/ 6021 w 10000"/>
                  <a:gd name="connsiteY35" fmla="*/ 9967 h 10000"/>
                  <a:gd name="connsiteX36" fmla="*/ 6130 w 10000"/>
                  <a:gd name="connsiteY36" fmla="*/ 9898 h 10000"/>
                  <a:gd name="connsiteX37" fmla="*/ 6823 w 10000"/>
                  <a:gd name="connsiteY37" fmla="*/ 9898 h 10000"/>
                  <a:gd name="connsiteX38" fmla="*/ 6936 w 10000"/>
                  <a:gd name="connsiteY38" fmla="*/ 10000 h 10000"/>
                  <a:gd name="connsiteX39" fmla="*/ 7526 w 10000"/>
                  <a:gd name="connsiteY39" fmla="*/ 9862 h 10000"/>
                  <a:gd name="connsiteX40" fmla="*/ 8062 w 10000"/>
                  <a:gd name="connsiteY40" fmla="*/ 9862 h 10000"/>
                  <a:gd name="connsiteX41" fmla="*/ 8438 w 10000"/>
                  <a:gd name="connsiteY41" fmla="*/ 9726 h 10000"/>
                  <a:gd name="connsiteX42" fmla="*/ 8871 w 10000"/>
                  <a:gd name="connsiteY42" fmla="*/ 9452 h 10000"/>
                  <a:gd name="connsiteX43" fmla="*/ 10000 w 10000"/>
                  <a:gd name="connsiteY43" fmla="*/ 9452 h 10000"/>
                  <a:gd name="connsiteX44" fmla="*/ 10000 w 10000"/>
                  <a:gd name="connsiteY44" fmla="*/ 9076 h 10000"/>
                  <a:gd name="connsiteX45" fmla="*/ 9409 w 10000"/>
                  <a:gd name="connsiteY45" fmla="*/ 8905 h 10000"/>
                  <a:gd name="connsiteX46" fmla="*/ 9083 w 10000"/>
                  <a:gd name="connsiteY46" fmla="*/ 8357 h 10000"/>
                  <a:gd name="connsiteX47" fmla="*/ 8655 w 10000"/>
                  <a:gd name="connsiteY47" fmla="*/ 8151 h 10000"/>
                  <a:gd name="connsiteX48" fmla="*/ 8385 w 10000"/>
                  <a:gd name="connsiteY48" fmla="*/ 7876 h 10000"/>
                  <a:gd name="connsiteX49" fmla="*/ 7687 w 10000"/>
                  <a:gd name="connsiteY49" fmla="*/ 7672 h 10000"/>
                  <a:gd name="connsiteX50" fmla="*/ 7848 w 10000"/>
                  <a:gd name="connsiteY50" fmla="*/ 7603 h 10000"/>
                  <a:gd name="connsiteX51" fmla="*/ 7848 w 10000"/>
                  <a:gd name="connsiteY51" fmla="*/ 7430 h 10000"/>
                  <a:gd name="connsiteX52" fmla="*/ 8334 w 10000"/>
                  <a:gd name="connsiteY52" fmla="*/ 7430 h 10000"/>
                  <a:gd name="connsiteX53" fmla="*/ 8599 w 10000"/>
                  <a:gd name="connsiteY53" fmla="*/ 7294 h 10000"/>
                  <a:gd name="connsiteX54" fmla="*/ 8655 w 10000"/>
                  <a:gd name="connsiteY54" fmla="*/ 6302 h 10000"/>
                  <a:gd name="connsiteX55" fmla="*/ 8707 w 10000"/>
                  <a:gd name="connsiteY55" fmla="*/ 6336 h 10000"/>
                  <a:gd name="connsiteX56" fmla="*/ 8517 w 10000"/>
                  <a:gd name="connsiteY56" fmla="*/ 6398 h 10000"/>
                  <a:gd name="connsiteX57" fmla="*/ 8440 w 10000"/>
                  <a:gd name="connsiteY57" fmla="*/ 6532 h 10000"/>
                  <a:gd name="connsiteX58" fmla="*/ 7961 w 10000"/>
                  <a:gd name="connsiteY58" fmla="*/ 6269 h 10000"/>
                  <a:gd name="connsiteX59" fmla="*/ 7874 w 10000"/>
                  <a:gd name="connsiteY59" fmla="*/ 5556 h 10000"/>
                  <a:gd name="connsiteX60" fmla="*/ 7361 w 10000"/>
                  <a:gd name="connsiteY60" fmla="*/ 5865 h 10000"/>
                  <a:gd name="connsiteX61" fmla="*/ 7369 w 10000"/>
                  <a:gd name="connsiteY61" fmla="*/ 6232 h 10000"/>
                  <a:gd name="connsiteX62" fmla="*/ 6955 w 10000"/>
                  <a:gd name="connsiteY62" fmla="*/ 6453 h 10000"/>
                  <a:gd name="connsiteX63" fmla="*/ 3709 w 10000"/>
                  <a:gd name="connsiteY63" fmla="*/ 0 h 10000"/>
                  <a:gd name="connsiteX64" fmla="*/ 3120 w 10000"/>
                  <a:gd name="connsiteY64" fmla="*/ 0 h 10000"/>
                  <a:gd name="connsiteX65" fmla="*/ 2475 w 10000"/>
                  <a:gd name="connsiteY65" fmla="*/ 0 h 10000"/>
                  <a:gd name="connsiteX66" fmla="*/ 1884 w 10000"/>
                  <a:gd name="connsiteY66" fmla="*/ 0 h 10000"/>
                  <a:gd name="connsiteX67" fmla="*/ 1237 w 10000"/>
                  <a:gd name="connsiteY67" fmla="*/ 0 h 10000"/>
                  <a:gd name="connsiteX68" fmla="*/ 1237 w 10000"/>
                  <a:gd name="connsiteY68" fmla="*/ 479 h 10000"/>
                  <a:gd name="connsiteX69" fmla="*/ 1237 w 10000"/>
                  <a:gd name="connsiteY69" fmla="*/ 1096 h 10000"/>
                  <a:gd name="connsiteX70" fmla="*/ 433 w 10000"/>
                  <a:gd name="connsiteY70" fmla="*/ 1096 h 10000"/>
                  <a:gd name="connsiteX71" fmla="*/ 433 w 10000"/>
                  <a:gd name="connsiteY71" fmla="*/ 1369 h 10000"/>
                  <a:gd name="connsiteX0" fmla="*/ 433 w 10000"/>
                  <a:gd name="connsiteY0" fmla="*/ 1369 h 10000"/>
                  <a:gd name="connsiteX1" fmla="*/ 6675 w 10000"/>
                  <a:gd name="connsiteY1" fmla="*/ 6715 h 10000"/>
                  <a:gd name="connsiteX2" fmla="*/ 6234 w 10000"/>
                  <a:gd name="connsiteY2" fmla="*/ 6927 h 10000"/>
                  <a:gd name="connsiteX3" fmla="*/ 5864 w 10000"/>
                  <a:gd name="connsiteY3" fmla="*/ 6706 h 10000"/>
                  <a:gd name="connsiteX4" fmla="*/ 5325 w 10000"/>
                  <a:gd name="connsiteY4" fmla="*/ 6572 h 10000"/>
                  <a:gd name="connsiteX5" fmla="*/ 5058 w 10000"/>
                  <a:gd name="connsiteY5" fmla="*/ 6873 h 10000"/>
                  <a:gd name="connsiteX6" fmla="*/ 4396 w 10000"/>
                  <a:gd name="connsiteY6" fmla="*/ 7104 h 10000"/>
                  <a:gd name="connsiteX7" fmla="*/ 3972 w 10000"/>
                  <a:gd name="connsiteY7" fmla="*/ 7102 h 10000"/>
                  <a:gd name="connsiteX8" fmla="*/ 3044 w 10000"/>
                  <a:gd name="connsiteY8" fmla="*/ 6906 h 10000"/>
                  <a:gd name="connsiteX9" fmla="*/ 2796 w 10000"/>
                  <a:gd name="connsiteY9" fmla="*/ 7012 h 10000"/>
                  <a:gd name="connsiteX10" fmla="*/ 2177 w 10000"/>
                  <a:gd name="connsiteY10" fmla="*/ 6775 h 10000"/>
                  <a:gd name="connsiteX11" fmla="*/ 1903 w 10000"/>
                  <a:gd name="connsiteY11" fmla="*/ 6419 h 10000"/>
                  <a:gd name="connsiteX12" fmla="*/ 1449 w 10000"/>
                  <a:gd name="connsiteY12" fmla="*/ 6516 h 10000"/>
                  <a:gd name="connsiteX13" fmla="*/ 1324 w 10000"/>
                  <a:gd name="connsiteY13" fmla="*/ 6727 h 10000"/>
                  <a:gd name="connsiteX14" fmla="*/ 845 w 10000"/>
                  <a:gd name="connsiteY14" fmla="*/ 6817 h 10000"/>
                  <a:gd name="connsiteX15" fmla="*/ 526 w 10000"/>
                  <a:gd name="connsiteY15" fmla="*/ 6809 h 10000"/>
                  <a:gd name="connsiteX16" fmla="*/ 354 w 10000"/>
                  <a:gd name="connsiteY16" fmla="*/ 6976 h 10000"/>
                  <a:gd name="connsiteX17" fmla="*/ 56 w 10000"/>
                  <a:gd name="connsiteY17" fmla="*/ 6713 h 10000"/>
                  <a:gd name="connsiteX18" fmla="*/ 0 w 10000"/>
                  <a:gd name="connsiteY18" fmla="*/ 7191 h 10000"/>
                  <a:gd name="connsiteX19" fmla="*/ 106 w 10000"/>
                  <a:gd name="connsiteY19" fmla="*/ 7260 h 10000"/>
                  <a:gd name="connsiteX20" fmla="*/ 538 w 10000"/>
                  <a:gd name="connsiteY20" fmla="*/ 7294 h 10000"/>
                  <a:gd name="connsiteX21" fmla="*/ 596 w 10000"/>
                  <a:gd name="connsiteY21" fmla="*/ 7430 h 10000"/>
                  <a:gd name="connsiteX22" fmla="*/ 1075 w 10000"/>
                  <a:gd name="connsiteY22" fmla="*/ 7466 h 10000"/>
                  <a:gd name="connsiteX23" fmla="*/ 1346 w 10000"/>
                  <a:gd name="connsiteY23" fmla="*/ 7603 h 10000"/>
                  <a:gd name="connsiteX24" fmla="*/ 1397 w 10000"/>
                  <a:gd name="connsiteY24" fmla="*/ 7843 h 10000"/>
                  <a:gd name="connsiteX25" fmla="*/ 2260 w 10000"/>
                  <a:gd name="connsiteY25" fmla="*/ 8253 h 10000"/>
                  <a:gd name="connsiteX26" fmla="*/ 2475 w 10000"/>
                  <a:gd name="connsiteY26" fmla="*/ 8665 h 10000"/>
                  <a:gd name="connsiteX27" fmla="*/ 3064 w 10000"/>
                  <a:gd name="connsiteY27" fmla="*/ 8871 h 10000"/>
                  <a:gd name="connsiteX28" fmla="*/ 3280 w 10000"/>
                  <a:gd name="connsiteY28" fmla="*/ 9142 h 10000"/>
                  <a:gd name="connsiteX29" fmla="*/ 3709 w 10000"/>
                  <a:gd name="connsiteY29" fmla="*/ 9487 h 10000"/>
                  <a:gd name="connsiteX30" fmla="*/ 4034 w 10000"/>
                  <a:gd name="connsiteY30" fmla="*/ 9588 h 10000"/>
                  <a:gd name="connsiteX31" fmla="*/ 4248 w 10000"/>
                  <a:gd name="connsiteY31" fmla="*/ 9487 h 10000"/>
                  <a:gd name="connsiteX32" fmla="*/ 4785 w 10000"/>
                  <a:gd name="connsiteY32" fmla="*/ 9521 h 10000"/>
                  <a:gd name="connsiteX33" fmla="*/ 5002 w 10000"/>
                  <a:gd name="connsiteY33" fmla="*/ 9452 h 10000"/>
                  <a:gd name="connsiteX34" fmla="*/ 5967 w 10000"/>
                  <a:gd name="connsiteY34" fmla="*/ 9967 h 10000"/>
                  <a:gd name="connsiteX35" fmla="*/ 6021 w 10000"/>
                  <a:gd name="connsiteY35" fmla="*/ 9967 h 10000"/>
                  <a:gd name="connsiteX36" fmla="*/ 6130 w 10000"/>
                  <a:gd name="connsiteY36" fmla="*/ 9898 h 10000"/>
                  <a:gd name="connsiteX37" fmla="*/ 6823 w 10000"/>
                  <a:gd name="connsiteY37" fmla="*/ 9898 h 10000"/>
                  <a:gd name="connsiteX38" fmla="*/ 6936 w 10000"/>
                  <a:gd name="connsiteY38" fmla="*/ 10000 h 10000"/>
                  <a:gd name="connsiteX39" fmla="*/ 7526 w 10000"/>
                  <a:gd name="connsiteY39" fmla="*/ 9862 h 10000"/>
                  <a:gd name="connsiteX40" fmla="*/ 8062 w 10000"/>
                  <a:gd name="connsiteY40" fmla="*/ 9862 h 10000"/>
                  <a:gd name="connsiteX41" fmla="*/ 8438 w 10000"/>
                  <a:gd name="connsiteY41" fmla="*/ 9726 h 10000"/>
                  <a:gd name="connsiteX42" fmla="*/ 8871 w 10000"/>
                  <a:gd name="connsiteY42" fmla="*/ 9452 h 10000"/>
                  <a:gd name="connsiteX43" fmla="*/ 10000 w 10000"/>
                  <a:gd name="connsiteY43" fmla="*/ 9452 h 10000"/>
                  <a:gd name="connsiteX44" fmla="*/ 10000 w 10000"/>
                  <a:gd name="connsiteY44" fmla="*/ 9076 h 10000"/>
                  <a:gd name="connsiteX45" fmla="*/ 9409 w 10000"/>
                  <a:gd name="connsiteY45" fmla="*/ 8905 h 10000"/>
                  <a:gd name="connsiteX46" fmla="*/ 9083 w 10000"/>
                  <a:gd name="connsiteY46" fmla="*/ 8357 h 10000"/>
                  <a:gd name="connsiteX47" fmla="*/ 8655 w 10000"/>
                  <a:gd name="connsiteY47" fmla="*/ 8151 h 10000"/>
                  <a:gd name="connsiteX48" fmla="*/ 8385 w 10000"/>
                  <a:gd name="connsiteY48" fmla="*/ 7876 h 10000"/>
                  <a:gd name="connsiteX49" fmla="*/ 7687 w 10000"/>
                  <a:gd name="connsiteY49" fmla="*/ 7672 h 10000"/>
                  <a:gd name="connsiteX50" fmla="*/ 7848 w 10000"/>
                  <a:gd name="connsiteY50" fmla="*/ 7603 h 10000"/>
                  <a:gd name="connsiteX51" fmla="*/ 7848 w 10000"/>
                  <a:gd name="connsiteY51" fmla="*/ 7430 h 10000"/>
                  <a:gd name="connsiteX52" fmla="*/ 8334 w 10000"/>
                  <a:gd name="connsiteY52" fmla="*/ 7430 h 10000"/>
                  <a:gd name="connsiteX53" fmla="*/ 8599 w 10000"/>
                  <a:gd name="connsiteY53" fmla="*/ 7294 h 10000"/>
                  <a:gd name="connsiteX54" fmla="*/ 8655 w 10000"/>
                  <a:gd name="connsiteY54" fmla="*/ 6302 h 10000"/>
                  <a:gd name="connsiteX55" fmla="*/ 8707 w 10000"/>
                  <a:gd name="connsiteY55" fmla="*/ 6336 h 10000"/>
                  <a:gd name="connsiteX56" fmla="*/ 8517 w 10000"/>
                  <a:gd name="connsiteY56" fmla="*/ 6398 h 10000"/>
                  <a:gd name="connsiteX57" fmla="*/ 8440 w 10000"/>
                  <a:gd name="connsiteY57" fmla="*/ 6532 h 10000"/>
                  <a:gd name="connsiteX58" fmla="*/ 7961 w 10000"/>
                  <a:gd name="connsiteY58" fmla="*/ 6269 h 10000"/>
                  <a:gd name="connsiteX59" fmla="*/ 7874 w 10000"/>
                  <a:gd name="connsiteY59" fmla="*/ 5556 h 10000"/>
                  <a:gd name="connsiteX60" fmla="*/ 7361 w 10000"/>
                  <a:gd name="connsiteY60" fmla="*/ 5865 h 10000"/>
                  <a:gd name="connsiteX61" fmla="*/ 7369 w 10000"/>
                  <a:gd name="connsiteY61" fmla="*/ 6232 h 10000"/>
                  <a:gd name="connsiteX62" fmla="*/ 6955 w 10000"/>
                  <a:gd name="connsiteY62" fmla="*/ 6453 h 10000"/>
                  <a:gd name="connsiteX63" fmla="*/ 3120 w 10000"/>
                  <a:gd name="connsiteY63" fmla="*/ 0 h 10000"/>
                  <a:gd name="connsiteX64" fmla="*/ 2475 w 10000"/>
                  <a:gd name="connsiteY64" fmla="*/ 0 h 10000"/>
                  <a:gd name="connsiteX65" fmla="*/ 1884 w 10000"/>
                  <a:gd name="connsiteY65" fmla="*/ 0 h 10000"/>
                  <a:gd name="connsiteX66" fmla="*/ 1237 w 10000"/>
                  <a:gd name="connsiteY66" fmla="*/ 0 h 10000"/>
                  <a:gd name="connsiteX67" fmla="*/ 1237 w 10000"/>
                  <a:gd name="connsiteY67" fmla="*/ 479 h 10000"/>
                  <a:gd name="connsiteX68" fmla="*/ 1237 w 10000"/>
                  <a:gd name="connsiteY68" fmla="*/ 1096 h 10000"/>
                  <a:gd name="connsiteX69" fmla="*/ 433 w 10000"/>
                  <a:gd name="connsiteY69" fmla="*/ 1096 h 10000"/>
                  <a:gd name="connsiteX70" fmla="*/ 433 w 10000"/>
                  <a:gd name="connsiteY70" fmla="*/ 1369 h 10000"/>
                  <a:gd name="connsiteX0" fmla="*/ 433 w 10000"/>
                  <a:gd name="connsiteY0" fmla="*/ 1369 h 10000"/>
                  <a:gd name="connsiteX1" fmla="*/ 6675 w 10000"/>
                  <a:gd name="connsiteY1" fmla="*/ 6715 h 10000"/>
                  <a:gd name="connsiteX2" fmla="*/ 6234 w 10000"/>
                  <a:gd name="connsiteY2" fmla="*/ 6927 h 10000"/>
                  <a:gd name="connsiteX3" fmla="*/ 5864 w 10000"/>
                  <a:gd name="connsiteY3" fmla="*/ 6706 h 10000"/>
                  <a:gd name="connsiteX4" fmla="*/ 5325 w 10000"/>
                  <a:gd name="connsiteY4" fmla="*/ 6572 h 10000"/>
                  <a:gd name="connsiteX5" fmla="*/ 5058 w 10000"/>
                  <a:gd name="connsiteY5" fmla="*/ 6873 h 10000"/>
                  <a:gd name="connsiteX6" fmla="*/ 4396 w 10000"/>
                  <a:gd name="connsiteY6" fmla="*/ 7104 h 10000"/>
                  <a:gd name="connsiteX7" fmla="*/ 3972 w 10000"/>
                  <a:gd name="connsiteY7" fmla="*/ 7102 h 10000"/>
                  <a:gd name="connsiteX8" fmla="*/ 3044 w 10000"/>
                  <a:gd name="connsiteY8" fmla="*/ 6906 h 10000"/>
                  <a:gd name="connsiteX9" fmla="*/ 2796 w 10000"/>
                  <a:gd name="connsiteY9" fmla="*/ 7012 h 10000"/>
                  <a:gd name="connsiteX10" fmla="*/ 2177 w 10000"/>
                  <a:gd name="connsiteY10" fmla="*/ 6775 h 10000"/>
                  <a:gd name="connsiteX11" fmla="*/ 1903 w 10000"/>
                  <a:gd name="connsiteY11" fmla="*/ 6419 h 10000"/>
                  <a:gd name="connsiteX12" fmla="*/ 1449 w 10000"/>
                  <a:gd name="connsiteY12" fmla="*/ 6516 h 10000"/>
                  <a:gd name="connsiteX13" fmla="*/ 1324 w 10000"/>
                  <a:gd name="connsiteY13" fmla="*/ 6727 h 10000"/>
                  <a:gd name="connsiteX14" fmla="*/ 845 w 10000"/>
                  <a:gd name="connsiteY14" fmla="*/ 6817 h 10000"/>
                  <a:gd name="connsiteX15" fmla="*/ 526 w 10000"/>
                  <a:gd name="connsiteY15" fmla="*/ 6809 h 10000"/>
                  <a:gd name="connsiteX16" fmla="*/ 354 w 10000"/>
                  <a:gd name="connsiteY16" fmla="*/ 6976 h 10000"/>
                  <a:gd name="connsiteX17" fmla="*/ 56 w 10000"/>
                  <a:gd name="connsiteY17" fmla="*/ 6713 h 10000"/>
                  <a:gd name="connsiteX18" fmla="*/ 0 w 10000"/>
                  <a:gd name="connsiteY18" fmla="*/ 7191 h 10000"/>
                  <a:gd name="connsiteX19" fmla="*/ 106 w 10000"/>
                  <a:gd name="connsiteY19" fmla="*/ 7260 h 10000"/>
                  <a:gd name="connsiteX20" fmla="*/ 538 w 10000"/>
                  <a:gd name="connsiteY20" fmla="*/ 7294 h 10000"/>
                  <a:gd name="connsiteX21" fmla="*/ 596 w 10000"/>
                  <a:gd name="connsiteY21" fmla="*/ 7430 h 10000"/>
                  <a:gd name="connsiteX22" fmla="*/ 1075 w 10000"/>
                  <a:gd name="connsiteY22" fmla="*/ 7466 h 10000"/>
                  <a:gd name="connsiteX23" fmla="*/ 1346 w 10000"/>
                  <a:gd name="connsiteY23" fmla="*/ 7603 h 10000"/>
                  <a:gd name="connsiteX24" fmla="*/ 1397 w 10000"/>
                  <a:gd name="connsiteY24" fmla="*/ 7843 h 10000"/>
                  <a:gd name="connsiteX25" fmla="*/ 2260 w 10000"/>
                  <a:gd name="connsiteY25" fmla="*/ 8253 h 10000"/>
                  <a:gd name="connsiteX26" fmla="*/ 2475 w 10000"/>
                  <a:gd name="connsiteY26" fmla="*/ 8665 h 10000"/>
                  <a:gd name="connsiteX27" fmla="*/ 3064 w 10000"/>
                  <a:gd name="connsiteY27" fmla="*/ 8871 h 10000"/>
                  <a:gd name="connsiteX28" fmla="*/ 3280 w 10000"/>
                  <a:gd name="connsiteY28" fmla="*/ 9142 h 10000"/>
                  <a:gd name="connsiteX29" fmla="*/ 3709 w 10000"/>
                  <a:gd name="connsiteY29" fmla="*/ 9487 h 10000"/>
                  <a:gd name="connsiteX30" fmla="*/ 4034 w 10000"/>
                  <a:gd name="connsiteY30" fmla="*/ 9588 h 10000"/>
                  <a:gd name="connsiteX31" fmla="*/ 4248 w 10000"/>
                  <a:gd name="connsiteY31" fmla="*/ 9487 h 10000"/>
                  <a:gd name="connsiteX32" fmla="*/ 4785 w 10000"/>
                  <a:gd name="connsiteY32" fmla="*/ 9521 h 10000"/>
                  <a:gd name="connsiteX33" fmla="*/ 5002 w 10000"/>
                  <a:gd name="connsiteY33" fmla="*/ 9452 h 10000"/>
                  <a:gd name="connsiteX34" fmla="*/ 5967 w 10000"/>
                  <a:gd name="connsiteY34" fmla="*/ 9967 h 10000"/>
                  <a:gd name="connsiteX35" fmla="*/ 6021 w 10000"/>
                  <a:gd name="connsiteY35" fmla="*/ 9967 h 10000"/>
                  <a:gd name="connsiteX36" fmla="*/ 6130 w 10000"/>
                  <a:gd name="connsiteY36" fmla="*/ 9898 h 10000"/>
                  <a:gd name="connsiteX37" fmla="*/ 6823 w 10000"/>
                  <a:gd name="connsiteY37" fmla="*/ 9898 h 10000"/>
                  <a:gd name="connsiteX38" fmla="*/ 6936 w 10000"/>
                  <a:gd name="connsiteY38" fmla="*/ 10000 h 10000"/>
                  <a:gd name="connsiteX39" fmla="*/ 7526 w 10000"/>
                  <a:gd name="connsiteY39" fmla="*/ 9862 h 10000"/>
                  <a:gd name="connsiteX40" fmla="*/ 8062 w 10000"/>
                  <a:gd name="connsiteY40" fmla="*/ 9862 h 10000"/>
                  <a:gd name="connsiteX41" fmla="*/ 8438 w 10000"/>
                  <a:gd name="connsiteY41" fmla="*/ 9726 h 10000"/>
                  <a:gd name="connsiteX42" fmla="*/ 8871 w 10000"/>
                  <a:gd name="connsiteY42" fmla="*/ 9452 h 10000"/>
                  <a:gd name="connsiteX43" fmla="*/ 10000 w 10000"/>
                  <a:gd name="connsiteY43" fmla="*/ 9452 h 10000"/>
                  <a:gd name="connsiteX44" fmla="*/ 10000 w 10000"/>
                  <a:gd name="connsiteY44" fmla="*/ 9076 h 10000"/>
                  <a:gd name="connsiteX45" fmla="*/ 9409 w 10000"/>
                  <a:gd name="connsiteY45" fmla="*/ 8905 h 10000"/>
                  <a:gd name="connsiteX46" fmla="*/ 9083 w 10000"/>
                  <a:gd name="connsiteY46" fmla="*/ 8357 h 10000"/>
                  <a:gd name="connsiteX47" fmla="*/ 8655 w 10000"/>
                  <a:gd name="connsiteY47" fmla="*/ 8151 h 10000"/>
                  <a:gd name="connsiteX48" fmla="*/ 8385 w 10000"/>
                  <a:gd name="connsiteY48" fmla="*/ 7876 h 10000"/>
                  <a:gd name="connsiteX49" fmla="*/ 7687 w 10000"/>
                  <a:gd name="connsiteY49" fmla="*/ 7672 h 10000"/>
                  <a:gd name="connsiteX50" fmla="*/ 7848 w 10000"/>
                  <a:gd name="connsiteY50" fmla="*/ 7603 h 10000"/>
                  <a:gd name="connsiteX51" fmla="*/ 7848 w 10000"/>
                  <a:gd name="connsiteY51" fmla="*/ 7430 h 10000"/>
                  <a:gd name="connsiteX52" fmla="*/ 8334 w 10000"/>
                  <a:gd name="connsiteY52" fmla="*/ 7430 h 10000"/>
                  <a:gd name="connsiteX53" fmla="*/ 8599 w 10000"/>
                  <a:gd name="connsiteY53" fmla="*/ 7294 h 10000"/>
                  <a:gd name="connsiteX54" fmla="*/ 8655 w 10000"/>
                  <a:gd name="connsiteY54" fmla="*/ 6302 h 10000"/>
                  <a:gd name="connsiteX55" fmla="*/ 8707 w 10000"/>
                  <a:gd name="connsiteY55" fmla="*/ 6336 h 10000"/>
                  <a:gd name="connsiteX56" fmla="*/ 8517 w 10000"/>
                  <a:gd name="connsiteY56" fmla="*/ 6398 h 10000"/>
                  <a:gd name="connsiteX57" fmla="*/ 8440 w 10000"/>
                  <a:gd name="connsiteY57" fmla="*/ 6532 h 10000"/>
                  <a:gd name="connsiteX58" fmla="*/ 7961 w 10000"/>
                  <a:gd name="connsiteY58" fmla="*/ 6269 h 10000"/>
                  <a:gd name="connsiteX59" fmla="*/ 7874 w 10000"/>
                  <a:gd name="connsiteY59" fmla="*/ 5556 h 10000"/>
                  <a:gd name="connsiteX60" fmla="*/ 7361 w 10000"/>
                  <a:gd name="connsiteY60" fmla="*/ 5865 h 10000"/>
                  <a:gd name="connsiteX61" fmla="*/ 7369 w 10000"/>
                  <a:gd name="connsiteY61" fmla="*/ 6232 h 10000"/>
                  <a:gd name="connsiteX62" fmla="*/ 6955 w 10000"/>
                  <a:gd name="connsiteY62" fmla="*/ 6453 h 10000"/>
                  <a:gd name="connsiteX63" fmla="*/ 2475 w 10000"/>
                  <a:gd name="connsiteY63" fmla="*/ 0 h 10000"/>
                  <a:gd name="connsiteX64" fmla="*/ 1884 w 10000"/>
                  <a:gd name="connsiteY64" fmla="*/ 0 h 10000"/>
                  <a:gd name="connsiteX65" fmla="*/ 1237 w 10000"/>
                  <a:gd name="connsiteY65" fmla="*/ 0 h 10000"/>
                  <a:gd name="connsiteX66" fmla="*/ 1237 w 10000"/>
                  <a:gd name="connsiteY66" fmla="*/ 479 h 10000"/>
                  <a:gd name="connsiteX67" fmla="*/ 1237 w 10000"/>
                  <a:gd name="connsiteY67" fmla="*/ 1096 h 10000"/>
                  <a:gd name="connsiteX68" fmla="*/ 433 w 10000"/>
                  <a:gd name="connsiteY68" fmla="*/ 1096 h 10000"/>
                  <a:gd name="connsiteX69" fmla="*/ 433 w 10000"/>
                  <a:gd name="connsiteY69" fmla="*/ 1369 h 10000"/>
                  <a:gd name="connsiteX0" fmla="*/ 433 w 10000"/>
                  <a:gd name="connsiteY0" fmla="*/ 1369 h 10000"/>
                  <a:gd name="connsiteX1" fmla="*/ 6675 w 10000"/>
                  <a:gd name="connsiteY1" fmla="*/ 6715 h 10000"/>
                  <a:gd name="connsiteX2" fmla="*/ 6234 w 10000"/>
                  <a:gd name="connsiteY2" fmla="*/ 6927 h 10000"/>
                  <a:gd name="connsiteX3" fmla="*/ 5864 w 10000"/>
                  <a:gd name="connsiteY3" fmla="*/ 6706 h 10000"/>
                  <a:gd name="connsiteX4" fmla="*/ 5325 w 10000"/>
                  <a:gd name="connsiteY4" fmla="*/ 6572 h 10000"/>
                  <a:gd name="connsiteX5" fmla="*/ 5058 w 10000"/>
                  <a:gd name="connsiteY5" fmla="*/ 6873 h 10000"/>
                  <a:gd name="connsiteX6" fmla="*/ 4396 w 10000"/>
                  <a:gd name="connsiteY6" fmla="*/ 7104 h 10000"/>
                  <a:gd name="connsiteX7" fmla="*/ 3972 w 10000"/>
                  <a:gd name="connsiteY7" fmla="*/ 7102 h 10000"/>
                  <a:gd name="connsiteX8" fmla="*/ 3044 w 10000"/>
                  <a:gd name="connsiteY8" fmla="*/ 6906 h 10000"/>
                  <a:gd name="connsiteX9" fmla="*/ 2796 w 10000"/>
                  <a:gd name="connsiteY9" fmla="*/ 7012 h 10000"/>
                  <a:gd name="connsiteX10" fmla="*/ 2177 w 10000"/>
                  <a:gd name="connsiteY10" fmla="*/ 6775 h 10000"/>
                  <a:gd name="connsiteX11" fmla="*/ 1903 w 10000"/>
                  <a:gd name="connsiteY11" fmla="*/ 6419 h 10000"/>
                  <a:gd name="connsiteX12" fmla="*/ 1449 w 10000"/>
                  <a:gd name="connsiteY12" fmla="*/ 6516 h 10000"/>
                  <a:gd name="connsiteX13" fmla="*/ 1324 w 10000"/>
                  <a:gd name="connsiteY13" fmla="*/ 6727 h 10000"/>
                  <a:gd name="connsiteX14" fmla="*/ 845 w 10000"/>
                  <a:gd name="connsiteY14" fmla="*/ 6817 h 10000"/>
                  <a:gd name="connsiteX15" fmla="*/ 526 w 10000"/>
                  <a:gd name="connsiteY15" fmla="*/ 6809 h 10000"/>
                  <a:gd name="connsiteX16" fmla="*/ 354 w 10000"/>
                  <a:gd name="connsiteY16" fmla="*/ 6976 h 10000"/>
                  <a:gd name="connsiteX17" fmla="*/ 56 w 10000"/>
                  <a:gd name="connsiteY17" fmla="*/ 6713 h 10000"/>
                  <a:gd name="connsiteX18" fmla="*/ 0 w 10000"/>
                  <a:gd name="connsiteY18" fmla="*/ 7191 h 10000"/>
                  <a:gd name="connsiteX19" fmla="*/ 106 w 10000"/>
                  <a:gd name="connsiteY19" fmla="*/ 7260 h 10000"/>
                  <a:gd name="connsiteX20" fmla="*/ 538 w 10000"/>
                  <a:gd name="connsiteY20" fmla="*/ 7294 h 10000"/>
                  <a:gd name="connsiteX21" fmla="*/ 596 w 10000"/>
                  <a:gd name="connsiteY21" fmla="*/ 7430 h 10000"/>
                  <a:gd name="connsiteX22" fmla="*/ 1075 w 10000"/>
                  <a:gd name="connsiteY22" fmla="*/ 7466 h 10000"/>
                  <a:gd name="connsiteX23" fmla="*/ 1346 w 10000"/>
                  <a:gd name="connsiteY23" fmla="*/ 7603 h 10000"/>
                  <a:gd name="connsiteX24" fmla="*/ 1397 w 10000"/>
                  <a:gd name="connsiteY24" fmla="*/ 7843 h 10000"/>
                  <a:gd name="connsiteX25" fmla="*/ 2260 w 10000"/>
                  <a:gd name="connsiteY25" fmla="*/ 8253 h 10000"/>
                  <a:gd name="connsiteX26" fmla="*/ 2475 w 10000"/>
                  <a:gd name="connsiteY26" fmla="*/ 8665 h 10000"/>
                  <a:gd name="connsiteX27" fmla="*/ 3064 w 10000"/>
                  <a:gd name="connsiteY27" fmla="*/ 8871 h 10000"/>
                  <a:gd name="connsiteX28" fmla="*/ 3280 w 10000"/>
                  <a:gd name="connsiteY28" fmla="*/ 9142 h 10000"/>
                  <a:gd name="connsiteX29" fmla="*/ 3709 w 10000"/>
                  <a:gd name="connsiteY29" fmla="*/ 9487 h 10000"/>
                  <a:gd name="connsiteX30" fmla="*/ 4034 w 10000"/>
                  <a:gd name="connsiteY30" fmla="*/ 9588 h 10000"/>
                  <a:gd name="connsiteX31" fmla="*/ 4248 w 10000"/>
                  <a:gd name="connsiteY31" fmla="*/ 9487 h 10000"/>
                  <a:gd name="connsiteX32" fmla="*/ 4785 w 10000"/>
                  <a:gd name="connsiteY32" fmla="*/ 9521 h 10000"/>
                  <a:gd name="connsiteX33" fmla="*/ 5002 w 10000"/>
                  <a:gd name="connsiteY33" fmla="*/ 9452 h 10000"/>
                  <a:gd name="connsiteX34" fmla="*/ 5967 w 10000"/>
                  <a:gd name="connsiteY34" fmla="*/ 9967 h 10000"/>
                  <a:gd name="connsiteX35" fmla="*/ 6021 w 10000"/>
                  <a:gd name="connsiteY35" fmla="*/ 9967 h 10000"/>
                  <a:gd name="connsiteX36" fmla="*/ 6130 w 10000"/>
                  <a:gd name="connsiteY36" fmla="*/ 9898 h 10000"/>
                  <a:gd name="connsiteX37" fmla="*/ 6823 w 10000"/>
                  <a:gd name="connsiteY37" fmla="*/ 9898 h 10000"/>
                  <a:gd name="connsiteX38" fmla="*/ 6936 w 10000"/>
                  <a:gd name="connsiteY38" fmla="*/ 10000 h 10000"/>
                  <a:gd name="connsiteX39" fmla="*/ 7526 w 10000"/>
                  <a:gd name="connsiteY39" fmla="*/ 9862 h 10000"/>
                  <a:gd name="connsiteX40" fmla="*/ 8062 w 10000"/>
                  <a:gd name="connsiteY40" fmla="*/ 9862 h 10000"/>
                  <a:gd name="connsiteX41" fmla="*/ 8438 w 10000"/>
                  <a:gd name="connsiteY41" fmla="*/ 9726 h 10000"/>
                  <a:gd name="connsiteX42" fmla="*/ 8871 w 10000"/>
                  <a:gd name="connsiteY42" fmla="*/ 9452 h 10000"/>
                  <a:gd name="connsiteX43" fmla="*/ 10000 w 10000"/>
                  <a:gd name="connsiteY43" fmla="*/ 9452 h 10000"/>
                  <a:gd name="connsiteX44" fmla="*/ 10000 w 10000"/>
                  <a:gd name="connsiteY44" fmla="*/ 9076 h 10000"/>
                  <a:gd name="connsiteX45" fmla="*/ 9409 w 10000"/>
                  <a:gd name="connsiteY45" fmla="*/ 8905 h 10000"/>
                  <a:gd name="connsiteX46" fmla="*/ 9083 w 10000"/>
                  <a:gd name="connsiteY46" fmla="*/ 8357 h 10000"/>
                  <a:gd name="connsiteX47" fmla="*/ 8655 w 10000"/>
                  <a:gd name="connsiteY47" fmla="*/ 8151 h 10000"/>
                  <a:gd name="connsiteX48" fmla="*/ 8385 w 10000"/>
                  <a:gd name="connsiteY48" fmla="*/ 7876 h 10000"/>
                  <a:gd name="connsiteX49" fmla="*/ 7687 w 10000"/>
                  <a:gd name="connsiteY49" fmla="*/ 7672 h 10000"/>
                  <a:gd name="connsiteX50" fmla="*/ 7848 w 10000"/>
                  <a:gd name="connsiteY50" fmla="*/ 7603 h 10000"/>
                  <a:gd name="connsiteX51" fmla="*/ 7848 w 10000"/>
                  <a:gd name="connsiteY51" fmla="*/ 7430 h 10000"/>
                  <a:gd name="connsiteX52" fmla="*/ 8334 w 10000"/>
                  <a:gd name="connsiteY52" fmla="*/ 7430 h 10000"/>
                  <a:gd name="connsiteX53" fmla="*/ 8599 w 10000"/>
                  <a:gd name="connsiteY53" fmla="*/ 7294 h 10000"/>
                  <a:gd name="connsiteX54" fmla="*/ 8655 w 10000"/>
                  <a:gd name="connsiteY54" fmla="*/ 6302 h 10000"/>
                  <a:gd name="connsiteX55" fmla="*/ 8707 w 10000"/>
                  <a:gd name="connsiteY55" fmla="*/ 6336 h 10000"/>
                  <a:gd name="connsiteX56" fmla="*/ 8517 w 10000"/>
                  <a:gd name="connsiteY56" fmla="*/ 6398 h 10000"/>
                  <a:gd name="connsiteX57" fmla="*/ 8440 w 10000"/>
                  <a:gd name="connsiteY57" fmla="*/ 6532 h 10000"/>
                  <a:gd name="connsiteX58" fmla="*/ 7961 w 10000"/>
                  <a:gd name="connsiteY58" fmla="*/ 6269 h 10000"/>
                  <a:gd name="connsiteX59" fmla="*/ 7874 w 10000"/>
                  <a:gd name="connsiteY59" fmla="*/ 5556 h 10000"/>
                  <a:gd name="connsiteX60" fmla="*/ 7361 w 10000"/>
                  <a:gd name="connsiteY60" fmla="*/ 5865 h 10000"/>
                  <a:gd name="connsiteX61" fmla="*/ 7369 w 10000"/>
                  <a:gd name="connsiteY61" fmla="*/ 6232 h 10000"/>
                  <a:gd name="connsiteX62" fmla="*/ 6955 w 10000"/>
                  <a:gd name="connsiteY62" fmla="*/ 6453 h 10000"/>
                  <a:gd name="connsiteX63" fmla="*/ 1884 w 10000"/>
                  <a:gd name="connsiteY63" fmla="*/ 0 h 10000"/>
                  <a:gd name="connsiteX64" fmla="*/ 1237 w 10000"/>
                  <a:gd name="connsiteY64" fmla="*/ 0 h 10000"/>
                  <a:gd name="connsiteX65" fmla="*/ 1237 w 10000"/>
                  <a:gd name="connsiteY65" fmla="*/ 479 h 10000"/>
                  <a:gd name="connsiteX66" fmla="*/ 1237 w 10000"/>
                  <a:gd name="connsiteY66" fmla="*/ 1096 h 10000"/>
                  <a:gd name="connsiteX67" fmla="*/ 433 w 10000"/>
                  <a:gd name="connsiteY67" fmla="*/ 1096 h 10000"/>
                  <a:gd name="connsiteX68" fmla="*/ 433 w 10000"/>
                  <a:gd name="connsiteY68" fmla="*/ 1369 h 10000"/>
                  <a:gd name="connsiteX0" fmla="*/ 433 w 10000"/>
                  <a:gd name="connsiteY0" fmla="*/ 1369 h 10000"/>
                  <a:gd name="connsiteX1" fmla="*/ 6675 w 10000"/>
                  <a:gd name="connsiteY1" fmla="*/ 6715 h 10000"/>
                  <a:gd name="connsiteX2" fmla="*/ 6234 w 10000"/>
                  <a:gd name="connsiteY2" fmla="*/ 6927 h 10000"/>
                  <a:gd name="connsiteX3" fmla="*/ 5864 w 10000"/>
                  <a:gd name="connsiteY3" fmla="*/ 6706 h 10000"/>
                  <a:gd name="connsiteX4" fmla="*/ 5325 w 10000"/>
                  <a:gd name="connsiteY4" fmla="*/ 6572 h 10000"/>
                  <a:gd name="connsiteX5" fmla="*/ 5058 w 10000"/>
                  <a:gd name="connsiteY5" fmla="*/ 6873 h 10000"/>
                  <a:gd name="connsiteX6" fmla="*/ 4396 w 10000"/>
                  <a:gd name="connsiteY6" fmla="*/ 7104 h 10000"/>
                  <a:gd name="connsiteX7" fmla="*/ 3972 w 10000"/>
                  <a:gd name="connsiteY7" fmla="*/ 7102 h 10000"/>
                  <a:gd name="connsiteX8" fmla="*/ 3044 w 10000"/>
                  <a:gd name="connsiteY8" fmla="*/ 6906 h 10000"/>
                  <a:gd name="connsiteX9" fmla="*/ 2796 w 10000"/>
                  <a:gd name="connsiteY9" fmla="*/ 7012 h 10000"/>
                  <a:gd name="connsiteX10" fmla="*/ 2177 w 10000"/>
                  <a:gd name="connsiteY10" fmla="*/ 6775 h 10000"/>
                  <a:gd name="connsiteX11" fmla="*/ 1903 w 10000"/>
                  <a:gd name="connsiteY11" fmla="*/ 6419 h 10000"/>
                  <a:gd name="connsiteX12" fmla="*/ 1449 w 10000"/>
                  <a:gd name="connsiteY12" fmla="*/ 6516 h 10000"/>
                  <a:gd name="connsiteX13" fmla="*/ 1324 w 10000"/>
                  <a:gd name="connsiteY13" fmla="*/ 6727 h 10000"/>
                  <a:gd name="connsiteX14" fmla="*/ 845 w 10000"/>
                  <a:gd name="connsiteY14" fmla="*/ 6817 h 10000"/>
                  <a:gd name="connsiteX15" fmla="*/ 526 w 10000"/>
                  <a:gd name="connsiteY15" fmla="*/ 6809 h 10000"/>
                  <a:gd name="connsiteX16" fmla="*/ 354 w 10000"/>
                  <a:gd name="connsiteY16" fmla="*/ 6976 h 10000"/>
                  <a:gd name="connsiteX17" fmla="*/ 56 w 10000"/>
                  <a:gd name="connsiteY17" fmla="*/ 6713 h 10000"/>
                  <a:gd name="connsiteX18" fmla="*/ 0 w 10000"/>
                  <a:gd name="connsiteY18" fmla="*/ 7191 h 10000"/>
                  <a:gd name="connsiteX19" fmla="*/ 106 w 10000"/>
                  <a:gd name="connsiteY19" fmla="*/ 7260 h 10000"/>
                  <a:gd name="connsiteX20" fmla="*/ 538 w 10000"/>
                  <a:gd name="connsiteY20" fmla="*/ 7294 h 10000"/>
                  <a:gd name="connsiteX21" fmla="*/ 596 w 10000"/>
                  <a:gd name="connsiteY21" fmla="*/ 7430 h 10000"/>
                  <a:gd name="connsiteX22" fmla="*/ 1075 w 10000"/>
                  <a:gd name="connsiteY22" fmla="*/ 7466 h 10000"/>
                  <a:gd name="connsiteX23" fmla="*/ 1346 w 10000"/>
                  <a:gd name="connsiteY23" fmla="*/ 7603 h 10000"/>
                  <a:gd name="connsiteX24" fmla="*/ 1397 w 10000"/>
                  <a:gd name="connsiteY24" fmla="*/ 7843 h 10000"/>
                  <a:gd name="connsiteX25" fmla="*/ 2260 w 10000"/>
                  <a:gd name="connsiteY25" fmla="*/ 8253 h 10000"/>
                  <a:gd name="connsiteX26" fmla="*/ 2475 w 10000"/>
                  <a:gd name="connsiteY26" fmla="*/ 8665 h 10000"/>
                  <a:gd name="connsiteX27" fmla="*/ 3064 w 10000"/>
                  <a:gd name="connsiteY27" fmla="*/ 8871 h 10000"/>
                  <a:gd name="connsiteX28" fmla="*/ 3280 w 10000"/>
                  <a:gd name="connsiteY28" fmla="*/ 9142 h 10000"/>
                  <a:gd name="connsiteX29" fmla="*/ 3709 w 10000"/>
                  <a:gd name="connsiteY29" fmla="*/ 9487 h 10000"/>
                  <a:gd name="connsiteX30" fmla="*/ 4034 w 10000"/>
                  <a:gd name="connsiteY30" fmla="*/ 9588 h 10000"/>
                  <a:gd name="connsiteX31" fmla="*/ 4248 w 10000"/>
                  <a:gd name="connsiteY31" fmla="*/ 9487 h 10000"/>
                  <a:gd name="connsiteX32" fmla="*/ 4785 w 10000"/>
                  <a:gd name="connsiteY32" fmla="*/ 9521 h 10000"/>
                  <a:gd name="connsiteX33" fmla="*/ 5002 w 10000"/>
                  <a:gd name="connsiteY33" fmla="*/ 9452 h 10000"/>
                  <a:gd name="connsiteX34" fmla="*/ 5967 w 10000"/>
                  <a:gd name="connsiteY34" fmla="*/ 9967 h 10000"/>
                  <a:gd name="connsiteX35" fmla="*/ 6021 w 10000"/>
                  <a:gd name="connsiteY35" fmla="*/ 9967 h 10000"/>
                  <a:gd name="connsiteX36" fmla="*/ 6130 w 10000"/>
                  <a:gd name="connsiteY36" fmla="*/ 9898 h 10000"/>
                  <a:gd name="connsiteX37" fmla="*/ 6823 w 10000"/>
                  <a:gd name="connsiteY37" fmla="*/ 9898 h 10000"/>
                  <a:gd name="connsiteX38" fmla="*/ 6936 w 10000"/>
                  <a:gd name="connsiteY38" fmla="*/ 10000 h 10000"/>
                  <a:gd name="connsiteX39" fmla="*/ 7526 w 10000"/>
                  <a:gd name="connsiteY39" fmla="*/ 9862 h 10000"/>
                  <a:gd name="connsiteX40" fmla="*/ 8062 w 10000"/>
                  <a:gd name="connsiteY40" fmla="*/ 9862 h 10000"/>
                  <a:gd name="connsiteX41" fmla="*/ 8438 w 10000"/>
                  <a:gd name="connsiteY41" fmla="*/ 9726 h 10000"/>
                  <a:gd name="connsiteX42" fmla="*/ 8871 w 10000"/>
                  <a:gd name="connsiteY42" fmla="*/ 9452 h 10000"/>
                  <a:gd name="connsiteX43" fmla="*/ 10000 w 10000"/>
                  <a:gd name="connsiteY43" fmla="*/ 9452 h 10000"/>
                  <a:gd name="connsiteX44" fmla="*/ 10000 w 10000"/>
                  <a:gd name="connsiteY44" fmla="*/ 9076 h 10000"/>
                  <a:gd name="connsiteX45" fmla="*/ 9409 w 10000"/>
                  <a:gd name="connsiteY45" fmla="*/ 8905 h 10000"/>
                  <a:gd name="connsiteX46" fmla="*/ 9083 w 10000"/>
                  <a:gd name="connsiteY46" fmla="*/ 8357 h 10000"/>
                  <a:gd name="connsiteX47" fmla="*/ 8655 w 10000"/>
                  <a:gd name="connsiteY47" fmla="*/ 8151 h 10000"/>
                  <a:gd name="connsiteX48" fmla="*/ 8385 w 10000"/>
                  <a:gd name="connsiteY48" fmla="*/ 7876 h 10000"/>
                  <a:gd name="connsiteX49" fmla="*/ 7687 w 10000"/>
                  <a:gd name="connsiteY49" fmla="*/ 7672 h 10000"/>
                  <a:gd name="connsiteX50" fmla="*/ 7848 w 10000"/>
                  <a:gd name="connsiteY50" fmla="*/ 7603 h 10000"/>
                  <a:gd name="connsiteX51" fmla="*/ 7848 w 10000"/>
                  <a:gd name="connsiteY51" fmla="*/ 7430 h 10000"/>
                  <a:gd name="connsiteX52" fmla="*/ 8334 w 10000"/>
                  <a:gd name="connsiteY52" fmla="*/ 7430 h 10000"/>
                  <a:gd name="connsiteX53" fmla="*/ 8599 w 10000"/>
                  <a:gd name="connsiteY53" fmla="*/ 7294 h 10000"/>
                  <a:gd name="connsiteX54" fmla="*/ 8655 w 10000"/>
                  <a:gd name="connsiteY54" fmla="*/ 6302 h 10000"/>
                  <a:gd name="connsiteX55" fmla="*/ 8707 w 10000"/>
                  <a:gd name="connsiteY55" fmla="*/ 6336 h 10000"/>
                  <a:gd name="connsiteX56" fmla="*/ 8517 w 10000"/>
                  <a:gd name="connsiteY56" fmla="*/ 6398 h 10000"/>
                  <a:gd name="connsiteX57" fmla="*/ 8440 w 10000"/>
                  <a:gd name="connsiteY57" fmla="*/ 6532 h 10000"/>
                  <a:gd name="connsiteX58" fmla="*/ 7961 w 10000"/>
                  <a:gd name="connsiteY58" fmla="*/ 6269 h 10000"/>
                  <a:gd name="connsiteX59" fmla="*/ 7874 w 10000"/>
                  <a:gd name="connsiteY59" fmla="*/ 5556 h 10000"/>
                  <a:gd name="connsiteX60" fmla="*/ 7361 w 10000"/>
                  <a:gd name="connsiteY60" fmla="*/ 5865 h 10000"/>
                  <a:gd name="connsiteX61" fmla="*/ 7369 w 10000"/>
                  <a:gd name="connsiteY61" fmla="*/ 6232 h 10000"/>
                  <a:gd name="connsiteX62" fmla="*/ 6955 w 10000"/>
                  <a:gd name="connsiteY62" fmla="*/ 6453 h 10000"/>
                  <a:gd name="connsiteX63" fmla="*/ 1237 w 10000"/>
                  <a:gd name="connsiteY63" fmla="*/ 0 h 10000"/>
                  <a:gd name="connsiteX64" fmla="*/ 1237 w 10000"/>
                  <a:gd name="connsiteY64" fmla="*/ 479 h 10000"/>
                  <a:gd name="connsiteX65" fmla="*/ 1237 w 10000"/>
                  <a:gd name="connsiteY65" fmla="*/ 1096 h 10000"/>
                  <a:gd name="connsiteX66" fmla="*/ 433 w 10000"/>
                  <a:gd name="connsiteY66" fmla="*/ 1096 h 10000"/>
                  <a:gd name="connsiteX67" fmla="*/ 433 w 10000"/>
                  <a:gd name="connsiteY67" fmla="*/ 1369 h 10000"/>
                  <a:gd name="connsiteX0" fmla="*/ 433 w 10000"/>
                  <a:gd name="connsiteY0" fmla="*/ 890 h 9521"/>
                  <a:gd name="connsiteX1" fmla="*/ 6675 w 10000"/>
                  <a:gd name="connsiteY1" fmla="*/ 6236 h 9521"/>
                  <a:gd name="connsiteX2" fmla="*/ 6234 w 10000"/>
                  <a:gd name="connsiteY2" fmla="*/ 6448 h 9521"/>
                  <a:gd name="connsiteX3" fmla="*/ 5864 w 10000"/>
                  <a:gd name="connsiteY3" fmla="*/ 6227 h 9521"/>
                  <a:gd name="connsiteX4" fmla="*/ 5325 w 10000"/>
                  <a:gd name="connsiteY4" fmla="*/ 6093 h 9521"/>
                  <a:gd name="connsiteX5" fmla="*/ 5058 w 10000"/>
                  <a:gd name="connsiteY5" fmla="*/ 6394 h 9521"/>
                  <a:gd name="connsiteX6" fmla="*/ 4396 w 10000"/>
                  <a:gd name="connsiteY6" fmla="*/ 6625 h 9521"/>
                  <a:gd name="connsiteX7" fmla="*/ 3972 w 10000"/>
                  <a:gd name="connsiteY7" fmla="*/ 6623 h 9521"/>
                  <a:gd name="connsiteX8" fmla="*/ 3044 w 10000"/>
                  <a:gd name="connsiteY8" fmla="*/ 6427 h 9521"/>
                  <a:gd name="connsiteX9" fmla="*/ 2796 w 10000"/>
                  <a:gd name="connsiteY9" fmla="*/ 6533 h 9521"/>
                  <a:gd name="connsiteX10" fmla="*/ 2177 w 10000"/>
                  <a:gd name="connsiteY10" fmla="*/ 6296 h 9521"/>
                  <a:gd name="connsiteX11" fmla="*/ 1903 w 10000"/>
                  <a:gd name="connsiteY11" fmla="*/ 5940 h 9521"/>
                  <a:gd name="connsiteX12" fmla="*/ 1449 w 10000"/>
                  <a:gd name="connsiteY12" fmla="*/ 6037 h 9521"/>
                  <a:gd name="connsiteX13" fmla="*/ 1324 w 10000"/>
                  <a:gd name="connsiteY13" fmla="*/ 6248 h 9521"/>
                  <a:gd name="connsiteX14" fmla="*/ 845 w 10000"/>
                  <a:gd name="connsiteY14" fmla="*/ 6338 h 9521"/>
                  <a:gd name="connsiteX15" fmla="*/ 526 w 10000"/>
                  <a:gd name="connsiteY15" fmla="*/ 6330 h 9521"/>
                  <a:gd name="connsiteX16" fmla="*/ 354 w 10000"/>
                  <a:gd name="connsiteY16" fmla="*/ 6497 h 9521"/>
                  <a:gd name="connsiteX17" fmla="*/ 56 w 10000"/>
                  <a:gd name="connsiteY17" fmla="*/ 6234 h 9521"/>
                  <a:gd name="connsiteX18" fmla="*/ 0 w 10000"/>
                  <a:gd name="connsiteY18" fmla="*/ 6712 h 9521"/>
                  <a:gd name="connsiteX19" fmla="*/ 106 w 10000"/>
                  <a:gd name="connsiteY19" fmla="*/ 6781 h 9521"/>
                  <a:gd name="connsiteX20" fmla="*/ 538 w 10000"/>
                  <a:gd name="connsiteY20" fmla="*/ 6815 h 9521"/>
                  <a:gd name="connsiteX21" fmla="*/ 596 w 10000"/>
                  <a:gd name="connsiteY21" fmla="*/ 6951 h 9521"/>
                  <a:gd name="connsiteX22" fmla="*/ 1075 w 10000"/>
                  <a:gd name="connsiteY22" fmla="*/ 6987 h 9521"/>
                  <a:gd name="connsiteX23" fmla="*/ 1346 w 10000"/>
                  <a:gd name="connsiteY23" fmla="*/ 7124 h 9521"/>
                  <a:gd name="connsiteX24" fmla="*/ 1397 w 10000"/>
                  <a:gd name="connsiteY24" fmla="*/ 7364 h 9521"/>
                  <a:gd name="connsiteX25" fmla="*/ 2260 w 10000"/>
                  <a:gd name="connsiteY25" fmla="*/ 7774 h 9521"/>
                  <a:gd name="connsiteX26" fmla="*/ 2475 w 10000"/>
                  <a:gd name="connsiteY26" fmla="*/ 8186 h 9521"/>
                  <a:gd name="connsiteX27" fmla="*/ 3064 w 10000"/>
                  <a:gd name="connsiteY27" fmla="*/ 8392 h 9521"/>
                  <a:gd name="connsiteX28" fmla="*/ 3280 w 10000"/>
                  <a:gd name="connsiteY28" fmla="*/ 8663 h 9521"/>
                  <a:gd name="connsiteX29" fmla="*/ 3709 w 10000"/>
                  <a:gd name="connsiteY29" fmla="*/ 9008 h 9521"/>
                  <a:gd name="connsiteX30" fmla="*/ 4034 w 10000"/>
                  <a:gd name="connsiteY30" fmla="*/ 9109 h 9521"/>
                  <a:gd name="connsiteX31" fmla="*/ 4248 w 10000"/>
                  <a:gd name="connsiteY31" fmla="*/ 9008 h 9521"/>
                  <a:gd name="connsiteX32" fmla="*/ 4785 w 10000"/>
                  <a:gd name="connsiteY32" fmla="*/ 9042 h 9521"/>
                  <a:gd name="connsiteX33" fmla="*/ 5002 w 10000"/>
                  <a:gd name="connsiteY33" fmla="*/ 8973 h 9521"/>
                  <a:gd name="connsiteX34" fmla="*/ 5967 w 10000"/>
                  <a:gd name="connsiteY34" fmla="*/ 9488 h 9521"/>
                  <a:gd name="connsiteX35" fmla="*/ 6021 w 10000"/>
                  <a:gd name="connsiteY35" fmla="*/ 9488 h 9521"/>
                  <a:gd name="connsiteX36" fmla="*/ 6130 w 10000"/>
                  <a:gd name="connsiteY36" fmla="*/ 9419 h 9521"/>
                  <a:gd name="connsiteX37" fmla="*/ 6823 w 10000"/>
                  <a:gd name="connsiteY37" fmla="*/ 9419 h 9521"/>
                  <a:gd name="connsiteX38" fmla="*/ 6936 w 10000"/>
                  <a:gd name="connsiteY38" fmla="*/ 9521 h 9521"/>
                  <a:gd name="connsiteX39" fmla="*/ 7526 w 10000"/>
                  <a:gd name="connsiteY39" fmla="*/ 9383 h 9521"/>
                  <a:gd name="connsiteX40" fmla="*/ 8062 w 10000"/>
                  <a:gd name="connsiteY40" fmla="*/ 9383 h 9521"/>
                  <a:gd name="connsiteX41" fmla="*/ 8438 w 10000"/>
                  <a:gd name="connsiteY41" fmla="*/ 9247 h 9521"/>
                  <a:gd name="connsiteX42" fmla="*/ 8871 w 10000"/>
                  <a:gd name="connsiteY42" fmla="*/ 8973 h 9521"/>
                  <a:gd name="connsiteX43" fmla="*/ 10000 w 10000"/>
                  <a:gd name="connsiteY43" fmla="*/ 8973 h 9521"/>
                  <a:gd name="connsiteX44" fmla="*/ 10000 w 10000"/>
                  <a:gd name="connsiteY44" fmla="*/ 8597 h 9521"/>
                  <a:gd name="connsiteX45" fmla="*/ 9409 w 10000"/>
                  <a:gd name="connsiteY45" fmla="*/ 8426 h 9521"/>
                  <a:gd name="connsiteX46" fmla="*/ 9083 w 10000"/>
                  <a:gd name="connsiteY46" fmla="*/ 7878 h 9521"/>
                  <a:gd name="connsiteX47" fmla="*/ 8655 w 10000"/>
                  <a:gd name="connsiteY47" fmla="*/ 7672 h 9521"/>
                  <a:gd name="connsiteX48" fmla="*/ 8385 w 10000"/>
                  <a:gd name="connsiteY48" fmla="*/ 7397 h 9521"/>
                  <a:gd name="connsiteX49" fmla="*/ 7687 w 10000"/>
                  <a:gd name="connsiteY49" fmla="*/ 7193 h 9521"/>
                  <a:gd name="connsiteX50" fmla="*/ 7848 w 10000"/>
                  <a:gd name="connsiteY50" fmla="*/ 7124 h 9521"/>
                  <a:gd name="connsiteX51" fmla="*/ 7848 w 10000"/>
                  <a:gd name="connsiteY51" fmla="*/ 6951 h 9521"/>
                  <a:gd name="connsiteX52" fmla="*/ 8334 w 10000"/>
                  <a:gd name="connsiteY52" fmla="*/ 6951 h 9521"/>
                  <a:gd name="connsiteX53" fmla="*/ 8599 w 10000"/>
                  <a:gd name="connsiteY53" fmla="*/ 6815 h 9521"/>
                  <a:gd name="connsiteX54" fmla="*/ 8655 w 10000"/>
                  <a:gd name="connsiteY54" fmla="*/ 5823 h 9521"/>
                  <a:gd name="connsiteX55" fmla="*/ 8707 w 10000"/>
                  <a:gd name="connsiteY55" fmla="*/ 5857 h 9521"/>
                  <a:gd name="connsiteX56" fmla="*/ 8517 w 10000"/>
                  <a:gd name="connsiteY56" fmla="*/ 5919 h 9521"/>
                  <a:gd name="connsiteX57" fmla="*/ 8440 w 10000"/>
                  <a:gd name="connsiteY57" fmla="*/ 6053 h 9521"/>
                  <a:gd name="connsiteX58" fmla="*/ 7961 w 10000"/>
                  <a:gd name="connsiteY58" fmla="*/ 5790 h 9521"/>
                  <a:gd name="connsiteX59" fmla="*/ 7874 w 10000"/>
                  <a:gd name="connsiteY59" fmla="*/ 5077 h 9521"/>
                  <a:gd name="connsiteX60" fmla="*/ 7361 w 10000"/>
                  <a:gd name="connsiteY60" fmla="*/ 5386 h 9521"/>
                  <a:gd name="connsiteX61" fmla="*/ 7369 w 10000"/>
                  <a:gd name="connsiteY61" fmla="*/ 5753 h 9521"/>
                  <a:gd name="connsiteX62" fmla="*/ 6955 w 10000"/>
                  <a:gd name="connsiteY62" fmla="*/ 5974 h 9521"/>
                  <a:gd name="connsiteX63" fmla="*/ 1237 w 10000"/>
                  <a:gd name="connsiteY63" fmla="*/ 0 h 9521"/>
                  <a:gd name="connsiteX64" fmla="*/ 1237 w 10000"/>
                  <a:gd name="connsiteY64" fmla="*/ 617 h 9521"/>
                  <a:gd name="connsiteX65" fmla="*/ 433 w 10000"/>
                  <a:gd name="connsiteY65" fmla="*/ 617 h 9521"/>
                  <a:gd name="connsiteX66" fmla="*/ 433 w 10000"/>
                  <a:gd name="connsiteY66" fmla="*/ 890 h 9521"/>
                  <a:gd name="connsiteX0" fmla="*/ 433 w 10000"/>
                  <a:gd name="connsiteY0" fmla="*/ 287 h 9352"/>
                  <a:gd name="connsiteX1" fmla="*/ 6675 w 10000"/>
                  <a:gd name="connsiteY1" fmla="*/ 5902 h 9352"/>
                  <a:gd name="connsiteX2" fmla="*/ 6234 w 10000"/>
                  <a:gd name="connsiteY2" fmla="*/ 6124 h 9352"/>
                  <a:gd name="connsiteX3" fmla="*/ 5864 w 10000"/>
                  <a:gd name="connsiteY3" fmla="*/ 5892 h 9352"/>
                  <a:gd name="connsiteX4" fmla="*/ 5325 w 10000"/>
                  <a:gd name="connsiteY4" fmla="*/ 5752 h 9352"/>
                  <a:gd name="connsiteX5" fmla="*/ 5058 w 10000"/>
                  <a:gd name="connsiteY5" fmla="*/ 6068 h 9352"/>
                  <a:gd name="connsiteX6" fmla="*/ 4396 w 10000"/>
                  <a:gd name="connsiteY6" fmla="*/ 6310 h 9352"/>
                  <a:gd name="connsiteX7" fmla="*/ 3972 w 10000"/>
                  <a:gd name="connsiteY7" fmla="*/ 6308 h 9352"/>
                  <a:gd name="connsiteX8" fmla="*/ 3044 w 10000"/>
                  <a:gd name="connsiteY8" fmla="*/ 6102 h 9352"/>
                  <a:gd name="connsiteX9" fmla="*/ 2796 w 10000"/>
                  <a:gd name="connsiteY9" fmla="*/ 6214 h 9352"/>
                  <a:gd name="connsiteX10" fmla="*/ 2177 w 10000"/>
                  <a:gd name="connsiteY10" fmla="*/ 5965 h 9352"/>
                  <a:gd name="connsiteX11" fmla="*/ 1903 w 10000"/>
                  <a:gd name="connsiteY11" fmla="*/ 5591 h 9352"/>
                  <a:gd name="connsiteX12" fmla="*/ 1449 w 10000"/>
                  <a:gd name="connsiteY12" fmla="*/ 5693 h 9352"/>
                  <a:gd name="connsiteX13" fmla="*/ 1324 w 10000"/>
                  <a:gd name="connsiteY13" fmla="*/ 5914 h 9352"/>
                  <a:gd name="connsiteX14" fmla="*/ 845 w 10000"/>
                  <a:gd name="connsiteY14" fmla="*/ 6009 h 9352"/>
                  <a:gd name="connsiteX15" fmla="*/ 526 w 10000"/>
                  <a:gd name="connsiteY15" fmla="*/ 6000 h 9352"/>
                  <a:gd name="connsiteX16" fmla="*/ 354 w 10000"/>
                  <a:gd name="connsiteY16" fmla="*/ 6176 h 9352"/>
                  <a:gd name="connsiteX17" fmla="*/ 56 w 10000"/>
                  <a:gd name="connsiteY17" fmla="*/ 5900 h 9352"/>
                  <a:gd name="connsiteX18" fmla="*/ 0 w 10000"/>
                  <a:gd name="connsiteY18" fmla="*/ 6402 h 9352"/>
                  <a:gd name="connsiteX19" fmla="*/ 106 w 10000"/>
                  <a:gd name="connsiteY19" fmla="*/ 6474 h 9352"/>
                  <a:gd name="connsiteX20" fmla="*/ 538 w 10000"/>
                  <a:gd name="connsiteY20" fmla="*/ 6510 h 9352"/>
                  <a:gd name="connsiteX21" fmla="*/ 596 w 10000"/>
                  <a:gd name="connsiteY21" fmla="*/ 6653 h 9352"/>
                  <a:gd name="connsiteX22" fmla="*/ 1075 w 10000"/>
                  <a:gd name="connsiteY22" fmla="*/ 6691 h 9352"/>
                  <a:gd name="connsiteX23" fmla="*/ 1346 w 10000"/>
                  <a:gd name="connsiteY23" fmla="*/ 6834 h 9352"/>
                  <a:gd name="connsiteX24" fmla="*/ 1397 w 10000"/>
                  <a:gd name="connsiteY24" fmla="*/ 7086 h 9352"/>
                  <a:gd name="connsiteX25" fmla="*/ 2260 w 10000"/>
                  <a:gd name="connsiteY25" fmla="*/ 7517 h 9352"/>
                  <a:gd name="connsiteX26" fmla="*/ 2475 w 10000"/>
                  <a:gd name="connsiteY26" fmla="*/ 7950 h 9352"/>
                  <a:gd name="connsiteX27" fmla="*/ 3064 w 10000"/>
                  <a:gd name="connsiteY27" fmla="*/ 8166 h 9352"/>
                  <a:gd name="connsiteX28" fmla="*/ 3280 w 10000"/>
                  <a:gd name="connsiteY28" fmla="*/ 8451 h 9352"/>
                  <a:gd name="connsiteX29" fmla="*/ 3709 w 10000"/>
                  <a:gd name="connsiteY29" fmla="*/ 8813 h 9352"/>
                  <a:gd name="connsiteX30" fmla="*/ 4034 w 10000"/>
                  <a:gd name="connsiteY30" fmla="*/ 8919 h 9352"/>
                  <a:gd name="connsiteX31" fmla="*/ 4248 w 10000"/>
                  <a:gd name="connsiteY31" fmla="*/ 8813 h 9352"/>
                  <a:gd name="connsiteX32" fmla="*/ 4785 w 10000"/>
                  <a:gd name="connsiteY32" fmla="*/ 8849 h 9352"/>
                  <a:gd name="connsiteX33" fmla="*/ 5002 w 10000"/>
                  <a:gd name="connsiteY33" fmla="*/ 8776 h 9352"/>
                  <a:gd name="connsiteX34" fmla="*/ 5967 w 10000"/>
                  <a:gd name="connsiteY34" fmla="*/ 9317 h 9352"/>
                  <a:gd name="connsiteX35" fmla="*/ 6021 w 10000"/>
                  <a:gd name="connsiteY35" fmla="*/ 9317 h 9352"/>
                  <a:gd name="connsiteX36" fmla="*/ 6130 w 10000"/>
                  <a:gd name="connsiteY36" fmla="*/ 9245 h 9352"/>
                  <a:gd name="connsiteX37" fmla="*/ 6823 w 10000"/>
                  <a:gd name="connsiteY37" fmla="*/ 9245 h 9352"/>
                  <a:gd name="connsiteX38" fmla="*/ 6936 w 10000"/>
                  <a:gd name="connsiteY38" fmla="*/ 9352 h 9352"/>
                  <a:gd name="connsiteX39" fmla="*/ 7526 w 10000"/>
                  <a:gd name="connsiteY39" fmla="*/ 9207 h 9352"/>
                  <a:gd name="connsiteX40" fmla="*/ 8062 w 10000"/>
                  <a:gd name="connsiteY40" fmla="*/ 9207 h 9352"/>
                  <a:gd name="connsiteX41" fmla="*/ 8438 w 10000"/>
                  <a:gd name="connsiteY41" fmla="*/ 9064 h 9352"/>
                  <a:gd name="connsiteX42" fmla="*/ 8871 w 10000"/>
                  <a:gd name="connsiteY42" fmla="*/ 8776 h 9352"/>
                  <a:gd name="connsiteX43" fmla="*/ 10000 w 10000"/>
                  <a:gd name="connsiteY43" fmla="*/ 8776 h 9352"/>
                  <a:gd name="connsiteX44" fmla="*/ 10000 w 10000"/>
                  <a:gd name="connsiteY44" fmla="*/ 8382 h 9352"/>
                  <a:gd name="connsiteX45" fmla="*/ 9409 w 10000"/>
                  <a:gd name="connsiteY45" fmla="*/ 8202 h 9352"/>
                  <a:gd name="connsiteX46" fmla="*/ 9083 w 10000"/>
                  <a:gd name="connsiteY46" fmla="*/ 7626 h 9352"/>
                  <a:gd name="connsiteX47" fmla="*/ 8655 w 10000"/>
                  <a:gd name="connsiteY47" fmla="*/ 7410 h 9352"/>
                  <a:gd name="connsiteX48" fmla="*/ 8385 w 10000"/>
                  <a:gd name="connsiteY48" fmla="*/ 7121 h 9352"/>
                  <a:gd name="connsiteX49" fmla="*/ 7687 w 10000"/>
                  <a:gd name="connsiteY49" fmla="*/ 6907 h 9352"/>
                  <a:gd name="connsiteX50" fmla="*/ 7848 w 10000"/>
                  <a:gd name="connsiteY50" fmla="*/ 6834 h 9352"/>
                  <a:gd name="connsiteX51" fmla="*/ 7848 w 10000"/>
                  <a:gd name="connsiteY51" fmla="*/ 6653 h 9352"/>
                  <a:gd name="connsiteX52" fmla="*/ 8334 w 10000"/>
                  <a:gd name="connsiteY52" fmla="*/ 6653 h 9352"/>
                  <a:gd name="connsiteX53" fmla="*/ 8599 w 10000"/>
                  <a:gd name="connsiteY53" fmla="*/ 6510 h 9352"/>
                  <a:gd name="connsiteX54" fmla="*/ 8655 w 10000"/>
                  <a:gd name="connsiteY54" fmla="*/ 5468 h 9352"/>
                  <a:gd name="connsiteX55" fmla="*/ 8707 w 10000"/>
                  <a:gd name="connsiteY55" fmla="*/ 5504 h 9352"/>
                  <a:gd name="connsiteX56" fmla="*/ 8517 w 10000"/>
                  <a:gd name="connsiteY56" fmla="*/ 5569 h 9352"/>
                  <a:gd name="connsiteX57" fmla="*/ 8440 w 10000"/>
                  <a:gd name="connsiteY57" fmla="*/ 5710 h 9352"/>
                  <a:gd name="connsiteX58" fmla="*/ 7961 w 10000"/>
                  <a:gd name="connsiteY58" fmla="*/ 5433 h 9352"/>
                  <a:gd name="connsiteX59" fmla="*/ 7874 w 10000"/>
                  <a:gd name="connsiteY59" fmla="*/ 4684 h 9352"/>
                  <a:gd name="connsiteX60" fmla="*/ 7361 w 10000"/>
                  <a:gd name="connsiteY60" fmla="*/ 5009 h 9352"/>
                  <a:gd name="connsiteX61" fmla="*/ 7369 w 10000"/>
                  <a:gd name="connsiteY61" fmla="*/ 5394 h 9352"/>
                  <a:gd name="connsiteX62" fmla="*/ 6955 w 10000"/>
                  <a:gd name="connsiteY62" fmla="*/ 5627 h 9352"/>
                  <a:gd name="connsiteX63" fmla="*/ 1237 w 10000"/>
                  <a:gd name="connsiteY63" fmla="*/ 0 h 9352"/>
                  <a:gd name="connsiteX64" fmla="*/ 433 w 10000"/>
                  <a:gd name="connsiteY64" fmla="*/ 0 h 9352"/>
                  <a:gd name="connsiteX65" fmla="*/ 433 w 10000"/>
                  <a:gd name="connsiteY65" fmla="*/ 287 h 9352"/>
                  <a:gd name="connsiteX0" fmla="*/ 433 w 10000"/>
                  <a:gd name="connsiteY0" fmla="*/ 307 h 10000"/>
                  <a:gd name="connsiteX1" fmla="*/ 6675 w 10000"/>
                  <a:gd name="connsiteY1" fmla="*/ 6311 h 10000"/>
                  <a:gd name="connsiteX2" fmla="*/ 6234 w 10000"/>
                  <a:gd name="connsiteY2" fmla="*/ 6548 h 10000"/>
                  <a:gd name="connsiteX3" fmla="*/ 5864 w 10000"/>
                  <a:gd name="connsiteY3" fmla="*/ 6300 h 10000"/>
                  <a:gd name="connsiteX4" fmla="*/ 5325 w 10000"/>
                  <a:gd name="connsiteY4" fmla="*/ 6151 h 10000"/>
                  <a:gd name="connsiteX5" fmla="*/ 5058 w 10000"/>
                  <a:gd name="connsiteY5" fmla="*/ 6488 h 10000"/>
                  <a:gd name="connsiteX6" fmla="*/ 4396 w 10000"/>
                  <a:gd name="connsiteY6" fmla="*/ 6747 h 10000"/>
                  <a:gd name="connsiteX7" fmla="*/ 3972 w 10000"/>
                  <a:gd name="connsiteY7" fmla="*/ 6745 h 10000"/>
                  <a:gd name="connsiteX8" fmla="*/ 3044 w 10000"/>
                  <a:gd name="connsiteY8" fmla="*/ 6525 h 10000"/>
                  <a:gd name="connsiteX9" fmla="*/ 2796 w 10000"/>
                  <a:gd name="connsiteY9" fmla="*/ 6645 h 10000"/>
                  <a:gd name="connsiteX10" fmla="*/ 2177 w 10000"/>
                  <a:gd name="connsiteY10" fmla="*/ 6378 h 10000"/>
                  <a:gd name="connsiteX11" fmla="*/ 1903 w 10000"/>
                  <a:gd name="connsiteY11" fmla="*/ 5978 h 10000"/>
                  <a:gd name="connsiteX12" fmla="*/ 1449 w 10000"/>
                  <a:gd name="connsiteY12" fmla="*/ 6087 h 10000"/>
                  <a:gd name="connsiteX13" fmla="*/ 1324 w 10000"/>
                  <a:gd name="connsiteY13" fmla="*/ 6324 h 10000"/>
                  <a:gd name="connsiteX14" fmla="*/ 845 w 10000"/>
                  <a:gd name="connsiteY14" fmla="*/ 6425 h 10000"/>
                  <a:gd name="connsiteX15" fmla="*/ 526 w 10000"/>
                  <a:gd name="connsiteY15" fmla="*/ 6416 h 10000"/>
                  <a:gd name="connsiteX16" fmla="*/ 354 w 10000"/>
                  <a:gd name="connsiteY16" fmla="*/ 6604 h 10000"/>
                  <a:gd name="connsiteX17" fmla="*/ 56 w 10000"/>
                  <a:gd name="connsiteY17" fmla="*/ 6309 h 10000"/>
                  <a:gd name="connsiteX18" fmla="*/ 0 w 10000"/>
                  <a:gd name="connsiteY18" fmla="*/ 6846 h 10000"/>
                  <a:gd name="connsiteX19" fmla="*/ 106 w 10000"/>
                  <a:gd name="connsiteY19" fmla="*/ 6923 h 10000"/>
                  <a:gd name="connsiteX20" fmla="*/ 538 w 10000"/>
                  <a:gd name="connsiteY20" fmla="*/ 6961 h 10000"/>
                  <a:gd name="connsiteX21" fmla="*/ 596 w 10000"/>
                  <a:gd name="connsiteY21" fmla="*/ 7114 h 10000"/>
                  <a:gd name="connsiteX22" fmla="*/ 1075 w 10000"/>
                  <a:gd name="connsiteY22" fmla="*/ 7155 h 10000"/>
                  <a:gd name="connsiteX23" fmla="*/ 1346 w 10000"/>
                  <a:gd name="connsiteY23" fmla="*/ 7308 h 10000"/>
                  <a:gd name="connsiteX24" fmla="*/ 1397 w 10000"/>
                  <a:gd name="connsiteY24" fmla="*/ 7577 h 10000"/>
                  <a:gd name="connsiteX25" fmla="*/ 2260 w 10000"/>
                  <a:gd name="connsiteY25" fmla="*/ 8038 h 10000"/>
                  <a:gd name="connsiteX26" fmla="*/ 2475 w 10000"/>
                  <a:gd name="connsiteY26" fmla="*/ 8501 h 10000"/>
                  <a:gd name="connsiteX27" fmla="*/ 3064 w 10000"/>
                  <a:gd name="connsiteY27" fmla="*/ 8732 h 10000"/>
                  <a:gd name="connsiteX28" fmla="*/ 3280 w 10000"/>
                  <a:gd name="connsiteY28" fmla="*/ 9037 h 10000"/>
                  <a:gd name="connsiteX29" fmla="*/ 3709 w 10000"/>
                  <a:gd name="connsiteY29" fmla="*/ 9424 h 10000"/>
                  <a:gd name="connsiteX30" fmla="*/ 4034 w 10000"/>
                  <a:gd name="connsiteY30" fmla="*/ 9537 h 10000"/>
                  <a:gd name="connsiteX31" fmla="*/ 4248 w 10000"/>
                  <a:gd name="connsiteY31" fmla="*/ 9424 h 10000"/>
                  <a:gd name="connsiteX32" fmla="*/ 4785 w 10000"/>
                  <a:gd name="connsiteY32" fmla="*/ 9462 h 10000"/>
                  <a:gd name="connsiteX33" fmla="*/ 5002 w 10000"/>
                  <a:gd name="connsiteY33" fmla="*/ 9384 h 10000"/>
                  <a:gd name="connsiteX34" fmla="*/ 5967 w 10000"/>
                  <a:gd name="connsiteY34" fmla="*/ 9963 h 10000"/>
                  <a:gd name="connsiteX35" fmla="*/ 6021 w 10000"/>
                  <a:gd name="connsiteY35" fmla="*/ 9963 h 10000"/>
                  <a:gd name="connsiteX36" fmla="*/ 6130 w 10000"/>
                  <a:gd name="connsiteY36" fmla="*/ 9886 h 10000"/>
                  <a:gd name="connsiteX37" fmla="*/ 6823 w 10000"/>
                  <a:gd name="connsiteY37" fmla="*/ 9886 h 10000"/>
                  <a:gd name="connsiteX38" fmla="*/ 6936 w 10000"/>
                  <a:gd name="connsiteY38" fmla="*/ 10000 h 10000"/>
                  <a:gd name="connsiteX39" fmla="*/ 7526 w 10000"/>
                  <a:gd name="connsiteY39" fmla="*/ 9845 h 10000"/>
                  <a:gd name="connsiteX40" fmla="*/ 8062 w 10000"/>
                  <a:gd name="connsiteY40" fmla="*/ 9845 h 10000"/>
                  <a:gd name="connsiteX41" fmla="*/ 8438 w 10000"/>
                  <a:gd name="connsiteY41" fmla="*/ 9692 h 10000"/>
                  <a:gd name="connsiteX42" fmla="*/ 8871 w 10000"/>
                  <a:gd name="connsiteY42" fmla="*/ 9384 h 10000"/>
                  <a:gd name="connsiteX43" fmla="*/ 10000 w 10000"/>
                  <a:gd name="connsiteY43" fmla="*/ 9384 h 10000"/>
                  <a:gd name="connsiteX44" fmla="*/ 10000 w 10000"/>
                  <a:gd name="connsiteY44" fmla="*/ 8963 h 10000"/>
                  <a:gd name="connsiteX45" fmla="*/ 9409 w 10000"/>
                  <a:gd name="connsiteY45" fmla="*/ 8770 h 10000"/>
                  <a:gd name="connsiteX46" fmla="*/ 9083 w 10000"/>
                  <a:gd name="connsiteY46" fmla="*/ 8154 h 10000"/>
                  <a:gd name="connsiteX47" fmla="*/ 8655 w 10000"/>
                  <a:gd name="connsiteY47" fmla="*/ 7923 h 10000"/>
                  <a:gd name="connsiteX48" fmla="*/ 8385 w 10000"/>
                  <a:gd name="connsiteY48" fmla="*/ 7614 h 10000"/>
                  <a:gd name="connsiteX49" fmla="*/ 7687 w 10000"/>
                  <a:gd name="connsiteY49" fmla="*/ 7386 h 10000"/>
                  <a:gd name="connsiteX50" fmla="*/ 7848 w 10000"/>
                  <a:gd name="connsiteY50" fmla="*/ 7308 h 10000"/>
                  <a:gd name="connsiteX51" fmla="*/ 7848 w 10000"/>
                  <a:gd name="connsiteY51" fmla="*/ 7114 h 10000"/>
                  <a:gd name="connsiteX52" fmla="*/ 8334 w 10000"/>
                  <a:gd name="connsiteY52" fmla="*/ 7114 h 10000"/>
                  <a:gd name="connsiteX53" fmla="*/ 8599 w 10000"/>
                  <a:gd name="connsiteY53" fmla="*/ 6961 h 10000"/>
                  <a:gd name="connsiteX54" fmla="*/ 8655 w 10000"/>
                  <a:gd name="connsiteY54" fmla="*/ 5847 h 10000"/>
                  <a:gd name="connsiteX55" fmla="*/ 8707 w 10000"/>
                  <a:gd name="connsiteY55" fmla="*/ 5885 h 10000"/>
                  <a:gd name="connsiteX56" fmla="*/ 8517 w 10000"/>
                  <a:gd name="connsiteY56" fmla="*/ 5955 h 10000"/>
                  <a:gd name="connsiteX57" fmla="*/ 8440 w 10000"/>
                  <a:gd name="connsiteY57" fmla="*/ 6106 h 10000"/>
                  <a:gd name="connsiteX58" fmla="*/ 7961 w 10000"/>
                  <a:gd name="connsiteY58" fmla="*/ 5809 h 10000"/>
                  <a:gd name="connsiteX59" fmla="*/ 7874 w 10000"/>
                  <a:gd name="connsiteY59" fmla="*/ 5009 h 10000"/>
                  <a:gd name="connsiteX60" fmla="*/ 7361 w 10000"/>
                  <a:gd name="connsiteY60" fmla="*/ 5356 h 10000"/>
                  <a:gd name="connsiteX61" fmla="*/ 7369 w 10000"/>
                  <a:gd name="connsiteY61" fmla="*/ 5768 h 10000"/>
                  <a:gd name="connsiteX62" fmla="*/ 6955 w 10000"/>
                  <a:gd name="connsiteY62" fmla="*/ 6017 h 10000"/>
                  <a:gd name="connsiteX63" fmla="*/ 433 w 10000"/>
                  <a:gd name="connsiteY63" fmla="*/ 0 h 10000"/>
                  <a:gd name="connsiteX64" fmla="*/ 433 w 10000"/>
                  <a:gd name="connsiteY64" fmla="*/ 307 h 10000"/>
                  <a:gd name="connsiteX0" fmla="*/ 433 w 10000"/>
                  <a:gd name="connsiteY0" fmla="*/ 49 h 9742"/>
                  <a:gd name="connsiteX1" fmla="*/ 6675 w 10000"/>
                  <a:gd name="connsiteY1" fmla="*/ 6053 h 9742"/>
                  <a:gd name="connsiteX2" fmla="*/ 6234 w 10000"/>
                  <a:gd name="connsiteY2" fmla="*/ 6290 h 9742"/>
                  <a:gd name="connsiteX3" fmla="*/ 5864 w 10000"/>
                  <a:gd name="connsiteY3" fmla="*/ 6042 h 9742"/>
                  <a:gd name="connsiteX4" fmla="*/ 5325 w 10000"/>
                  <a:gd name="connsiteY4" fmla="*/ 5893 h 9742"/>
                  <a:gd name="connsiteX5" fmla="*/ 5058 w 10000"/>
                  <a:gd name="connsiteY5" fmla="*/ 6230 h 9742"/>
                  <a:gd name="connsiteX6" fmla="*/ 4396 w 10000"/>
                  <a:gd name="connsiteY6" fmla="*/ 6489 h 9742"/>
                  <a:gd name="connsiteX7" fmla="*/ 3972 w 10000"/>
                  <a:gd name="connsiteY7" fmla="*/ 6487 h 9742"/>
                  <a:gd name="connsiteX8" fmla="*/ 3044 w 10000"/>
                  <a:gd name="connsiteY8" fmla="*/ 6267 h 9742"/>
                  <a:gd name="connsiteX9" fmla="*/ 2796 w 10000"/>
                  <a:gd name="connsiteY9" fmla="*/ 6387 h 9742"/>
                  <a:gd name="connsiteX10" fmla="*/ 2177 w 10000"/>
                  <a:gd name="connsiteY10" fmla="*/ 6120 h 9742"/>
                  <a:gd name="connsiteX11" fmla="*/ 1903 w 10000"/>
                  <a:gd name="connsiteY11" fmla="*/ 5720 h 9742"/>
                  <a:gd name="connsiteX12" fmla="*/ 1449 w 10000"/>
                  <a:gd name="connsiteY12" fmla="*/ 5829 h 9742"/>
                  <a:gd name="connsiteX13" fmla="*/ 1324 w 10000"/>
                  <a:gd name="connsiteY13" fmla="*/ 6066 h 9742"/>
                  <a:gd name="connsiteX14" fmla="*/ 845 w 10000"/>
                  <a:gd name="connsiteY14" fmla="*/ 6167 h 9742"/>
                  <a:gd name="connsiteX15" fmla="*/ 526 w 10000"/>
                  <a:gd name="connsiteY15" fmla="*/ 6158 h 9742"/>
                  <a:gd name="connsiteX16" fmla="*/ 354 w 10000"/>
                  <a:gd name="connsiteY16" fmla="*/ 6346 h 9742"/>
                  <a:gd name="connsiteX17" fmla="*/ 56 w 10000"/>
                  <a:gd name="connsiteY17" fmla="*/ 6051 h 9742"/>
                  <a:gd name="connsiteX18" fmla="*/ 0 w 10000"/>
                  <a:gd name="connsiteY18" fmla="*/ 6588 h 9742"/>
                  <a:gd name="connsiteX19" fmla="*/ 106 w 10000"/>
                  <a:gd name="connsiteY19" fmla="*/ 6665 h 9742"/>
                  <a:gd name="connsiteX20" fmla="*/ 538 w 10000"/>
                  <a:gd name="connsiteY20" fmla="*/ 6703 h 9742"/>
                  <a:gd name="connsiteX21" fmla="*/ 596 w 10000"/>
                  <a:gd name="connsiteY21" fmla="*/ 6856 h 9742"/>
                  <a:gd name="connsiteX22" fmla="*/ 1075 w 10000"/>
                  <a:gd name="connsiteY22" fmla="*/ 6897 h 9742"/>
                  <a:gd name="connsiteX23" fmla="*/ 1346 w 10000"/>
                  <a:gd name="connsiteY23" fmla="*/ 7050 h 9742"/>
                  <a:gd name="connsiteX24" fmla="*/ 1397 w 10000"/>
                  <a:gd name="connsiteY24" fmla="*/ 7319 h 9742"/>
                  <a:gd name="connsiteX25" fmla="*/ 2260 w 10000"/>
                  <a:gd name="connsiteY25" fmla="*/ 7780 h 9742"/>
                  <a:gd name="connsiteX26" fmla="*/ 2475 w 10000"/>
                  <a:gd name="connsiteY26" fmla="*/ 8243 h 9742"/>
                  <a:gd name="connsiteX27" fmla="*/ 3064 w 10000"/>
                  <a:gd name="connsiteY27" fmla="*/ 8474 h 9742"/>
                  <a:gd name="connsiteX28" fmla="*/ 3280 w 10000"/>
                  <a:gd name="connsiteY28" fmla="*/ 8779 h 9742"/>
                  <a:gd name="connsiteX29" fmla="*/ 3709 w 10000"/>
                  <a:gd name="connsiteY29" fmla="*/ 9166 h 9742"/>
                  <a:gd name="connsiteX30" fmla="*/ 4034 w 10000"/>
                  <a:gd name="connsiteY30" fmla="*/ 9279 h 9742"/>
                  <a:gd name="connsiteX31" fmla="*/ 4248 w 10000"/>
                  <a:gd name="connsiteY31" fmla="*/ 9166 h 9742"/>
                  <a:gd name="connsiteX32" fmla="*/ 4785 w 10000"/>
                  <a:gd name="connsiteY32" fmla="*/ 9204 h 9742"/>
                  <a:gd name="connsiteX33" fmla="*/ 5002 w 10000"/>
                  <a:gd name="connsiteY33" fmla="*/ 9126 h 9742"/>
                  <a:gd name="connsiteX34" fmla="*/ 5967 w 10000"/>
                  <a:gd name="connsiteY34" fmla="*/ 9705 h 9742"/>
                  <a:gd name="connsiteX35" fmla="*/ 6021 w 10000"/>
                  <a:gd name="connsiteY35" fmla="*/ 9705 h 9742"/>
                  <a:gd name="connsiteX36" fmla="*/ 6130 w 10000"/>
                  <a:gd name="connsiteY36" fmla="*/ 9628 h 9742"/>
                  <a:gd name="connsiteX37" fmla="*/ 6823 w 10000"/>
                  <a:gd name="connsiteY37" fmla="*/ 9628 h 9742"/>
                  <a:gd name="connsiteX38" fmla="*/ 6936 w 10000"/>
                  <a:gd name="connsiteY38" fmla="*/ 9742 h 9742"/>
                  <a:gd name="connsiteX39" fmla="*/ 7526 w 10000"/>
                  <a:gd name="connsiteY39" fmla="*/ 9587 h 9742"/>
                  <a:gd name="connsiteX40" fmla="*/ 8062 w 10000"/>
                  <a:gd name="connsiteY40" fmla="*/ 9587 h 9742"/>
                  <a:gd name="connsiteX41" fmla="*/ 8438 w 10000"/>
                  <a:gd name="connsiteY41" fmla="*/ 9434 h 9742"/>
                  <a:gd name="connsiteX42" fmla="*/ 8871 w 10000"/>
                  <a:gd name="connsiteY42" fmla="*/ 9126 h 9742"/>
                  <a:gd name="connsiteX43" fmla="*/ 10000 w 10000"/>
                  <a:gd name="connsiteY43" fmla="*/ 9126 h 9742"/>
                  <a:gd name="connsiteX44" fmla="*/ 10000 w 10000"/>
                  <a:gd name="connsiteY44" fmla="*/ 8705 h 9742"/>
                  <a:gd name="connsiteX45" fmla="*/ 9409 w 10000"/>
                  <a:gd name="connsiteY45" fmla="*/ 8512 h 9742"/>
                  <a:gd name="connsiteX46" fmla="*/ 9083 w 10000"/>
                  <a:gd name="connsiteY46" fmla="*/ 7896 h 9742"/>
                  <a:gd name="connsiteX47" fmla="*/ 8655 w 10000"/>
                  <a:gd name="connsiteY47" fmla="*/ 7665 h 9742"/>
                  <a:gd name="connsiteX48" fmla="*/ 8385 w 10000"/>
                  <a:gd name="connsiteY48" fmla="*/ 7356 h 9742"/>
                  <a:gd name="connsiteX49" fmla="*/ 7687 w 10000"/>
                  <a:gd name="connsiteY49" fmla="*/ 7128 h 9742"/>
                  <a:gd name="connsiteX50" fmla="*/ 7848 w 10000"/>
                  <a:gd name="connsiteY50" fmla="*/ 7050 h 9742"/>
                  <a:gd name="connsiteX51" fmla="*/ 7848 w 10000"/>
                  <a:gd name="connsiteY51" fmla="*/ 6856 h 9742"/>
                  <a:gd name="connsiteX52" fmla="*/ 8334 w 10000"/>
                  <a:gd name="connsiteY52" fmla="*/ 6856 h 9742"/>
                  <a:gd name="connsiteX53" fmla="*/ 8599 w 10000"/>
                  <a:gd name="connsiteY53" fmla="*/ 6703 h 9742"/>
                  <a:gd name="connsiteX54" fmla="*/ 8655 w 10000"/>
                  <a:gd name="connsiteY54" fmla="*/ 5589 h 9742"/>
                  <a:gd name="connsiteX55" fmla="*/ 8707 w 10000"/>
                  <a:gd name="connsiteY55" fmla="*/ 5627 h 9742"/>
                  <a:gd name="connsiteX56" fmla="*/ 8517 w 10000"/>
                  <a:gd name="connsiteY56" fmla="*/ 5697 h 9742"/>
                  <a:gd name="connsiteX57" fmla="*/ 8440 w 10000"/>
                  <a:gd name="connsiteY57" fmla="*/ 5848 h 9742"/>
                  <a:gd name="connsiteX58" fmla="*/ 7961 w 10000"/>
                  <a:gd name="connsiteY58" fmla="*/ 5551 h 9742"/>
                  <a:gd name="connsiteX59" fmla="*/ 7874 w 10000"/>
                  <a:gd name="connsiteY59" fmla="*/ 4751 h 9742"/>
                  <a:gd name="connsiteX60" fmla="*/ 7361 w 10000"/>
                  <a:gd name="connsiteY60" fmla="*/ 5098 h 9742"/>
                  <a:gd name="connsiteX61" fmla="*/ 7369 w 10000"/>
                  <a:gd name="connsiteY61" fmla="*/ 5510 h 9742"/>
                  <a:gd name="connsiteX62" fmla="*/ 6955 w 10000"/>
                  <a:gd name="connsiteY62" fmla="*/ 5759 h 9742"/>
                  <a:gd name="connsiteX63" fmla="*/ 433 w 10000"/>
                  <a:gd name="connsiteY63" fmla="*/ 49 h 9742"/>
                  <a:gd name="connsiteX0" fmla="*/ 6955 w 10000"/>
                  <a:gd name="connsiteY0" fmla="*/ 1035 h 5123"/>
                  <a:gd name="connsiteX1" fmla="*/ 6675 w 10000"/>
                  <a:gd name="connsiteY1" fmla="*/ 1336 h 5123"/>
                  <a:gd name="connsiteX2" fmla="*/ 6234 w 10000"/>
                  <a:gd name="connsiteY2" fmla="*/ 1580 h 5123"/>
                  <a:gd name="connsiteX3" fmla="*/ 5864 w 10000"/>
                  <a:gd name="connsiteY3" fmla="*/ 1325 h 5123"/>
                  <a:gd name="connsiteX4" fmla="*/ 5325 w 10000"/>
                  <a:gd name="connsiteY4" fmla="*/ 1172 h 5123"/>
                  <a:gd name="connsiteX5" fmla="*/ 5058 w 10000"/>
                  <a:gd name="connsiteY5" fmla="*/ 1518 h 5123"/>
                  <a:gd name="connsiteX6" fmla="*/ 4396 w 10000"/>
                  <a:gd name="connsiteY6" fmla="*/ 1784 h 5123"/>
                  <a:gd name="connsiteX7" fmla="*/ 3972 w 10000"/>
                  <a:gd name="connsiteY7" fmla="*/ 1782 h 5123"/>
                  <a:gd name="connsiteX8" fmla="*/ 3044 w 10000"/>
                  <a:gd name="connsiteY8" fmla="*/ 1556 h 5123"/>
                  <a:gd name="connsiteX9" fmla="*/ 2796 w 10000"/>
                  <a:gd name="connsiteY9" fmla="*/ 1679 h 5123"/>
                  <a:gd name="connsiteX10" fmla="*/ 2177 w 10000"/>
                  <a:gd name="connsiteY10" fmla="*/ 1405 h 5123"/>
                  <a:gd name="connsiteX11" fmla="*/ 1903 w 10000"/>
                  <a:gd name="connsiteY11" fmla="*/ 994 h 5123"/>
                  <a:gd name="connsiteX12" fmla="*/ 1449 w 10000"/>
                  <a:gd name="connsiteY12" fmla="*/ 1106 h 5123"/>
                  <a:gd name="connsiteX13" fmla="*/ 1324 w 10000"/>
                  <a:gd name="connsiteY13" fmla="*/ 1350 h 5123"/>
                  <a:gd name="connsiteX14" fmla="*/ 845 w 10000"/>
                  <a:gd name="connsiteY14" fmla="*/ 1453 h 5123"/>
                  <a:gd name="connsiteX15" fmla="*/ 526 w 10000"/>
                  <a:gd name="connsiteY15" fmla="*/ 1444 h 5123"/>
                  <a:gd name="connsiteX16" fmla="*/ 354 w 10000"/>
                  <a:gd name="connsiteY16" fmla="*/ 1637 h 5123"/>
                  <a:gd name="connsiteX17" fmla="*/ 56 w 10000"/>
                  <a:gd name="connsiteY17" fmla="*/ 1334 h 5123"/>
                  <a:gd name="connsiteX18" fmla="*/ 0 w 10000"/>
                  <a:gd name="connsiteY18" fmla="*/ 1885 h 5123"/>
                  <a:gd name="connsiteX19" fmla="*/ 106 w 10000"/>
                  <a:gd name="connsiteY19" fmla="*/ 1965 h 5123"/>
                  <a:gd name="connsiteX20" fmla="*/ 538 w 10000"/>
                  <a:gd name="connsiteY20" fmla="*/ 2004 h 5123"/>
                  <a:gd name="connsiteX21" fmla="*/ 596 w 10000"/>
                  <a:gd name="connsiteY21" fmla="*/ 2161 h 5123"/>
                  <a:gd name="connsiteX22" fmla="*/ 1075 w 10000"/>
                  <a:gd name="connsiteY22" fmla="*/ 2203 h 5123"/>
                  <a:gd name="connsiteX23" fmla="*/ 1346 w 10000"/>
                  <a:gd name="connsiteY23" fmla="*/ 2360 h 5123"/>
                  <a:gd name="connsiteX24" fmla="*/ 1397 w 10000"/>
                  <a:gd name="connsiteY24" fmla="*/ 2636 h 5123"/>
                  <a:gd name="connsiteX25" fmla="*/ 2260 w 10000"/>
                  <a:gd name="connsiteY25" fmla="*/ 3109 h 5123"/>
                  <a:gd name="connsiteX26" fmla="*/ 2475 w 10000"/>
                  <a:gd name="connsiteY26" fmla="*/ 3584 h 5123"/>
                  <a:gd name="connsiteX27" fmla="*/ 3064 w 10000"/>
                  <a:gd name="connsiteY27" fmla="*/ 3821 h 5123"/>
                  <a:gd name="connsiteX28" fmla="*/ 3280 w 10000"/>
                  <a:gd name="connsiteY28" fmla="*/ 4134 h 5123"/>
                  <a:gd name="connsiteX29" fmla="*/ 3709 w 10000"/>
                  <a:gd name="connsiteY29" fmla="*/ 4532 h 5123"/>
                  <a:gd name="connsiteX30" fmla="*/ 4034 w 10000"/>
                  <a:gd name="connsiteY30" fmla="*/ 4648 h 5123"/>
                  <a:gd name="connsiteX31" fmla="*/ 4248 w 10000"/>
                  <a:gd name="connsiteY31" fmla="*/ 4532 h 5123"/>
                  <a:gd name="connsiteX32" fmla="*/ 4785 w 10000"/>
                  <a:gd name="connsiteY32" fmla="*/ 4571 h 5123"/>
                  <a:gd name="connsiteX33" fmla="*/ 5002 w 10000"/>
                  <a:gd name="connsiteY33" fmla="*/ 4491 h 5123"/>
                  <a:gd name="connsiteX34" fmla="*/ 5967 w 10000"/>
                  <a:gd name="connsiteY34" fmla="*/ 5085 h 5123"/>
                  <a:gd name="connsiteX35" fmla="*/ 6021 w 10000"/>
                  <a:gd name="connsiteY35" fmla="*/ 5085 h 5123"/>
                  <a:gd name="connsiteX36" fmla="*/ 6130 w 10000"/>
                  <a:gd name="connsiteY36" fmla="*/ 5006 h 5123"/>
                  <a:gd name="connsiteX37" fmla="*/ 6823 w 10000"/>
                  <a:gd name="connsiteY37" fmla="*/ 5006 h 5123"/>
                  <a:gd name="connsiteX38" fmla="*/ 6936 w 10000"/>
                  <a:gd name="connsiteY38" fmla="*/ 5123 h 5123"/>
                  <a:gd name="connsiteX39" fmla="*/ 7526 w 10000"/>
                  <a:gd name="connsiteY39" fmla="*/ 4964 h 5123"/>
                  <a:gd name="connsiteX40" fmla="*/ 8062 w 10000"/>
                  <a:gd name="connsiteY40" fmla="*/ 4964 h 5123"/>
                  <a:gd name="connsiteX41" fmla="*/ 8438 w 10000"/>
                  <a:gd name="connsiteY41" fmla="*/ 4807 h 5123"/>
                  <a:gd name="connsiteX42" fmla="*/ 8871 w 10000"/>
                  <a:gd name="connsiteY42" fmla="*/ 4491 h 5123"/>
                  <a:gd name="connsiteX43" fmla="*/ 10000 w 10000"/>
                  <a:gd name="connsiteY43" fmla="*/ 4491 h 5123"/>
                  <a:gd name="connsiteX44" fmla="*/ 10000 w 10000"/>
                  <a:gd name="connsiteY44" fmla="*/ 4059 h 5123"/>
                  <a:gd name="connsiteX45" fmla="*/ 9409 w 10000"/>
                  <a:gd name="connsiteY45" fmla="*/ 3860 h 5123"/>
                  <a:gd name="connsiteX46" fmla="*/ 9083 w 10000"/>
                  <a:gd name="connsiteY46" fmla="*/ 3228 h 5123"/>
                  <a:gd name="connsiteX47" fmla="*/ 8655 w 10000"/>
                  <a:gd name="connsiteY47" fmla="*/ 2991 h 5123"/>
                  <a:gd name="connsiteX48" fmla="*/ 8385 w 10000"/>
                  <a:gd name="connsiteY48" fmla="*/ 2674 h 5123"/>
                  <a:gd name="connsiteX49" fmla="*/ 7687 w 10000"/>
                  <a:gd name="connsiteY49" fmla="*/ 2440 h 5123"/>
                  <a:gd name="connsiteX50" fmla="*/ 7848 w 10000"/>
                  <a:gd name="connsiteY50" fmla="*/ 2360 h 5123"/>
                  <a:gd name="connsiteX51" fmla="*/ 7848 w 10000"/>
                  <a:gd name="connsiteY51" fmla="*/ 2161 h 5123"/>
                  <a:gd name="connsiteX52" fmla="*/ 8334 w 10000"/>
                  <a:gd name="connsiteY52" fmla="*/ 2161 h 5123"/>
                  <a:gd name="connsiteX53" fmla="*/ 8599 w 10000"/>
                  <a:gd name="connsiteY53" fmla="*/ 2004 h 5123"/>
                  <a:gd name="connsiteX54" fmla="*/ 8655 w 10000"/>
                  <a:gd name="connsiteY54" fmla="*/ 860 h 5123"/>
                  <a:gd name="connsiteX55" fmla="*/ 8707 w 10000"/>
                  <a:gd name="connsiteY55" fmla="*/ 899 h 5123"/>
                  <a:gd name="connsiteX56" fmla="*/ 8517 w 10000"/>
                  <a:gd name="connsiteY56" fmla="*/ 971 h 5123"/>
                  <a:gd name="connsiteX57" fmla="*/ 8440 w 10000"/>
                  <a:gd name="connsiteY57" fmla="*/ 1126 h 5123"/>
                  <a:gd name="connsiteX58" fmla="*/ 7961 w 10000"/>
                  <a:gd name="connsiteY58" fmla="*/ 821 h 5123"/>
                  <a:gd name="connsiteX59" fmla="*/ 7874 w 10000"/>
                  <a:gd name="connsiteY59" fmla="*/ 0 h 5123"/>
                  <a:gd name="connsiteX60" fmla="*/ 7361 w 10000"/>
                  <a:gd name="connsiteY60" fmla="*/ 356 h 5123"/>
                  <a:gd name="connsiteX61" fmla="*/ 7369 w 10000"/>
                  <a:gd name="connsiteY61" fmla="*/ 779 h 5123"/>
                  <a:gd name="connsiteX62" fmla="*/ 6955 w 10000"/>
                  <a:gd name="connsiteY62" fmla="*/ 1035 h 5123"/>
                  <a:gd name="connsiteX0" fmla="*/ 6955 w 10000"/>
                  <a:gd name="connsiteY0" fmla="*/ 2020 h 10000"/>
                  <a:gd name="connsiteX1" fmla="*/ 6675 w 10000"/>
                  <a:gd name="connsiteY1" fmla="*/ 2608 h 10000"/>
                  <a:gd name="connsiteX2" fmla="*/ 6234 w 10000"/>
                  <a:gd name="connsiteY2" fmla="*/ 3084 h 10000"/>
                  <a:gd name="connsiteX3" fmla="*/ 5864 w 10000"/>
                  <a:gd name="connsiteY3" fmla="*/ 2586 h 10000"/>
                  <a:gd name="connsiteX4" fmla="*/ 5325 w 10000"/>
                  <a:gd name="connsiteY4" fmla="*/ 2288 h 10000"/>
                  <a:gd name="connsiteX5" fmla="*/ 5058 w 10000"/>
                  <a:gd name="connsiteY5" fmla="*/ 2963 h 10000"/>
                  <a:gd name="connsiteX6" fmla="*/ 4396 w 10000"/>
                  <a:gd name="connsiteY6" fmla="*/ 3482 h 10000"/>
                  <a:gd name="connsiteX7" fmla="*/ 3972 w 10000"/>
                  <a:gd name="connsiteY7" fmla="*/ 3478 h 10000"/>
                  <a:gd name="connsiteX8" fmla="*/ 3044 w 10000"/>
                  <a:gd name="connsiteY8" fmla="*/ 3037 h 10000"/>
                  <a:gd name="connsiteX9" fmla="*/ 2796 w 10000"/>
                  <a:gd name="connsiteY9" fmla="*/ 3277 h 10000"/>
                  <a:gd name="connsiteX10" fmla="*/ 2177 w 10000"/>
                  <a:gd name="connsiteY10" fmla="*/ 2743 h 10000"/>
                  <a:gd name="connsiteX11" fmla="*/ 1903 w 10000"/>
                  <a:gd name="connsiteY11" fmla="*/ 1940 h 10000"/>
                  <a:gd name="connsiteX12" fmla="*/ 1449 w 10000"/>
                  <a:gd name="connsiteY12" fmla="*/ 2159 h 10000"/>
                  <a:gd name="connsiteX13" fmla="*/ 1324 w 10000"/>
                  <a:gd name="connsiteY13" fmla="*/ 2635 h 10000"/>
                  <a:gd name="connsiteX14" fmla="*/ 845 w 10000"/>
                  <a:gd name="connsiteY14" fmla="*/ 2836 h 10000"/>
                  <a:gd name="connsiteX15" fmla="*/ 526 w 10000"/>
                  <a:gd name="connsiteY15" fmla="*/ 2819 h 10000"/>
                  <a:gd name="connsiteX16" fmla="*/ 354 w 10000"/>
                  <a:gd name="connsiteY16" fmla="*/ 3195 h 10000"/>
                  <a:gd name="connsiteX17" fmla="*/ 56 w 10000"/>
                  <a:gd name="connsiteY17" fmla="*/ 2604 h 10000"/>
                  <a:gd name="connsiteX18" fmla="*/ 0 w 10000"/>
                  <a:gd name="connsiteY18" fmla="*/ 3679 h 10000"/>
                  <a:gd name="connsiteX19" fmla="*/ 106 w 10000"/>
                  <a:gd name="connsiteY19" fmla="*/ 3836 h 10000"/>
                  <a:gd name="connsiteX20" fmla="*/ 538 w 10000"/>
                  <a:gd name="connsiteY20" fmla="*/ 3912 h 10000"/>
                  <a:gd name="connsiteX21" fmla="*/ 596 w 10000"/>
                  <a:gd name="connsiteY21" fmla="*/ 4218 h 10000"/>
                  <a:gd name="connsiteX22" fmla="*/ 1075 w 10000"/>
                  <a:gd name="connsiteY22" fmla="*/ 4300 h 10000"/>
                  <a:gd name="connsiteX23" fmla="*/ 1346 w 10000"/>
                  <a:gd name="connsiteY23" fmla="*/ 4607 h 10000"/>
                  <a:gd name="connsiteX24" fmla="*/ 1397 w 10000"/>
                  <a:gd name="connsiteY24" fmla="*/ 5145 h 10000"/>
                  <a:gd name="connsiteX25" fmla="*/ 2260 w 10000"/>
                  <a:gd name="connsiteY25" fmla="*/ 6069 h 10000"/>
                  <a:gd name="connsiteX26" fmla="*/ 2475 w 10000"/>
                  <a:gd name="connsiteY26" fmla="*/ 6996 h 10000"/>
                  <a:gd name="connsiteX27" fmla="*/ 3064 w 10000"/>
                  <a:gd name="connsiteY27" fmla="*/ 7459 h 10000"/>
                  <a:gd name="connsiteX28" fmla="*/ 3280 w 10000"/>
                  <a:gd name="connsiteY28" fmla="*/ 8069 h 10000"/>
                  <a:gd name="connsiteX29" fmla="*/ 3709 w 10000"/>
                  <a:gd name="connsiteY29" fmla="*/ 8846 h 10000"/>
                  <a:gd name="connsiteX30" fmla="*/ 4034 w 10000"/>
                  <a:gd name="connsiteY30" fmla="*/ 9073 h 10000"/>
                  <a:gd name="connsiteX31" fmla="*/ 4248 w 10000"/>
                  <a:gd name="connsiteY31" fmla="*/ 8846 h 10000"/>
                  <a:gd name="connsiteX32" fmla="*/ 4785 w 10000"/>
                  <a:gd name="connsiteY32" fmla="*/ 8923 h 10000"/>
                  <a:gd name="connsiteX33" fmla="*/ 5002 w 10000"/>
                  <a:gd name="connsiteY33" fmla="*/ 8766 h 10000"/>
                  <a:gd name="connsiteX34" fmla="*/ 5967 w 10000"/>
                  <a:gd name="connsiteY34" fmla="*/ 9926 h 10000"/>
                  <a:gd name="connsiteX35" fmla="*/ 6021 w 10000"/>
                  <a:gd name="connsiteY35" fmla="*/ 9926 h 10000"/>
                  <a:gd name="connsiteX36" fmla="*/ 6130 w 10000"/>
                  <a:gd name="connsiteY36" fmla="*/ 9772 h 10000"/>
                  <a:gd name="connsiteX37" fmla="*/ 6823 w 10000"/>
                  <a:gd name="connsiteY37" fmla="*/ 9772 h 10000"/>
                  <a:gd name="connsiteX38" fmla="*/ 6936 w 10000"/>
                  <a:gd name="connsiteY38" fmla="*/ 10000 h 10000"/>
                  <a:gd name="connsiteX39" fmla="*/ 7526 w 10000"/>
                  <a:gd name="connsiteY39" fmla="*/ 9690 h 10000"/>
                  <a:gd name="connsiteX40" fmla="*/ 8062 w 10000"/>
                  <a:gd name="connsiteY40" fmla="*/ 9690 h 10000"/>
                  <a:gd name="connsiteX41" fmla="*/ 8438 w 10000"/>
                  <a:gd name="connsiteY41" fmla="*/ 9383 h 10000"/>
                  <a:gd name="connsiteX42" fmla="*/ 8871 w 10000"/>
                  <a:gd name="connsiteY42" fmla="*/ 8766 h 10000"/>
                  <a:gd name="connsiteX43" fmla="*/ 10000 w 10000"/>
                  <a:gd name="connsiteY43" fmla="*/ 8766 h 10000"/>
                  <a:gd name="connsiteX44" fmla="*/ 10000 w 10000"/>
                  <a:gd name="connsiteY44" fmla="*/ 7923 h 10000"/>
                  <a:gd name="connsiteX45" fmla="*/ 9409 w 10000"/>
                  <a:gd name="connsiteY45" fmla="*/ 7535 h 10000"/>
                  <a:gd name="connsiteX46" fmla="*/ 9083 w 10000"/>
                  <a:gd name="connsiteY46" fmla="*/ 6301 h 10000"/>
                  <a:gd name="connsiteX47" fmla="*/ 8655 w 10000"/>
                  <a:gd name="connsiteY47" fmla="*/ 5838 h 10000"/>
                  <a:gd name="connsiteX48" fmla="*/ 8385 w 10000"/>
                  <a:gd name="connsiteY48" fmla="*/ 5220 h 10000"/>
                  <a:gd name="connsiteX49" fmla="*/ 7687 w 10000"/>
                  <a:gd name="connsiteY49" fmla="*/ 4763 h 10000"/>
                  <a:gd name="connsiteX50" fmla="*/ 7848 w 10000"/>
                  <a:gd name="connsiteY50" fmla="*/ 4607 h 10000"/>
                  <a:gd name="connsiteX51" fmla="*/ 7848 w 10000"/>
                  <a:gd name="connsiteY51" fmla="*/ 4218 h 10000"/>
                  <a:gd name="connsiteX52" fmla="*/ 8334 w 10000"/>
                  <a:gd name="connsiteY52" fmla="*/ 4218 h 10000"/>
                  <a:gd name="connsiteX53" fmla="*/ 8599 w 10000"/>
                  <a:gd name="connsiteY53" fmla="*/ 3912 h 10000"/>
                  <a:gd name="connsiteX54" fmla="*/ 8655 w 10000"/>
                  <a:gd name="connsiteY54" fmla="*/ 1679 h 10000"/>
                  <a:gd name="connsiteX55" fmla="*/ 8707 w 10000"/>
                  <a:gd name="connsiteY55" fmla="*/ 1755 h 10000"/>
                  <a:gd name="connsiteX56" fmla="*/ 8517 w 10000"/>
                  <a:gd name="connsiteY56" fmla="*/ 1895 h 10000"/>
                  <a:gd name="connsiteX57" fmla="*/ 8440 w 10000"/>
                  <a:gd name="connsiteY57" fmla="*/ 2198 h 10000"/>
                  <a:gd name="connsiteX58" fmla="*/ 7961 w 10000"/>
                  <a:gd name="connsiteY58" fmla="*/ 1603 h 10000"/>
                  <a:gd name="connsiteX59" fmla="*/ 7874 w 10000"/>
                  <a:gd name="connsiteY59" fmla="*/ 0 h 10000"/>
                  <a:gd name="connsiteX60" fmla="*/ 7361 w 10000"/>
                  <a:gd name="connsiteY60" fmla="*/ 695 h 10000"/>
                  <a:gd name="connsiteX61" fmla="*/ 7237 w 10000"/>
                  <a:gd name="connsiteY61" fmla="*/ 1489 h 10000"/>
                  <a:gd name="connsiteX62" fmla="*/ 6955 w 10000"/>
                  <a:gd name="connsiteY62" fmla="*/ 2020 h 10000"/>
                  <a:gd name="connsiteX0" fmla="*/ 6955 w 10000"/>
                  <a:gd name="connsiteY0" fmla="*/ 2020 h 10000"/>
                  <a:gd name="connsiteX1" fmla="*/ 6675 w 10000"/>
                  <a:gd name="connsiteY1" fmla="*/ 2608 h 10000"/>
                  <a:gd name="connsiteX2" fmla="*/ 6234 w 10000"/>
                  <a:gd name="connsiteY2" fmla="*/ 3084 h 10000"/>
                  <a:gd name="connsiteX3" fmla="*/ 5864 w 10000"/>
                  <a:gd name="connsiteY3" fmla="*/ 2586 h 10000"/>
                  <a:gd name="connsiteX4" fmla="*/ 5325 w 10000"/>
                  <a:gd name="connsiteY4" fmla="*/ 2288 h 10000"/>
                  <a:gd name="connsiteX5" fmla="*/ 5058 w 10000"/>
                  <a:gd name="connsiteY5" fmla="*/ 2963 h 10000"/>
                  <a:gd name="connsiteX6" fmla="*/ 4396 w 10000"/>
                  <a:gd name="connsiteY6" fmla="*/ 3482 h 10000"/>
                  <a:gd name="connsiteX7" fmla="*/ 3972 w 10000"/>
                  <a:gd name="connsiteY7" fmla="*/ 3478 h 10000"/>
                  <a:gd name="connsiteX8" fmla="*/ 3044 w 10000"/>
                  <a:gd name="connsiteY8" fmla="*/ 3037 h 10000"/>
                  <a:gd name="connsiteX9" fmla="*/ 2774 w 10000"/>
                  <a:gd name="connsiteY9" fmla="*/ 3182 h 10000"/>
                  <a:gd name="connsiteX10" fmla="*/ 2177 w 10000"/>
                  <a:gd name="connsiteY10" fmla="*/ 2743 h 10000"/>
                  <a:gd name="connsiteX11" fmla="*/ 1903 w 10000"/>
                  <a:gd name="connsiteY11" fmla="*/ 1940 h 10000"/>
                  <a:gd name="connsiteX12" fmla="*/ 1449 w 10000"/>
                  <a:gd name="connsiteY12" fmla="*/ 2159 h 10000"/>
                  <a:gd name="connsiteX13" fmla="*/ 1324 w 10000"/>
                  <a:gd name="connsiteY13" fmla="*/ 2635 h 10000"/>
                  <a:gd name="connsiteX14" fmla="*/ 845 w 10000"/>
                  <a:gd name="connsiteY14" fmla="*/ 2836 h 10000"/>
                  <a:gd name="connsiteX15" fmla="*/ 526 w 10000"/>
                  <a:gd name="connsiteY15" fmla="*/ 2819 h 10000"/>
                  <a:gd name="connsiteX16" fmla="*/ 354 w 10000"/>
                  <a:gd name="connsiteY16" fmla="*/ 3195 h 10000"/>
                  <a:gd name="connsiteX17" fmla="*/ 56 w 10000"/>
                  <a:gd name="connsiteY17" fmla="*/ 2604 h 10000"/>
                  <a:gd name="connsiteX18" fmla="*/ 0 w 10000"/>
                  <a:gd name="connsiteY18" fmla="*/ 3679 h 10000"/>
                  <a:gd name="connsiteX19" fmla="*/ 106 w 10000"/>
                  <a:gd name="connsiteY19" fmla="*/ 3836 h 10000"/>
                  <a:gd name="connsiteX20" fmla="*/ 538 w 10000"/>
                  <a:gd name="connsiteY20" fmla="*/ 3912 h 10000"/>
                  <a:gd name="connsiteX21" fmla="*/ 596 w 10000"/>
                  <a:gd name="connsiteY21" fmla="*/ 4218 h 10000"/>
                  <a:gd name="connsiteX22" fmla="*/ 1075 w 10000"/>
                  <a:gd name="connsiteY22" fmla="*/ 4300 h 10000"/>
                  <a:gd name="connsiteX23" fmla="*/ 1346 w 10000"/>
                  <a:gd name="connsiteY23" fmla="*/ 4607 h 10000"/>
                  <a:gd name="connsiteX24" fmla="*/ 1397 w 10000"/>
                  <a:gd name="connsiteY24" fmla="*/ 5145 h 10000"/>
                  <a:gd name="connsiteX25" fmla="*/ 2260 w 10000"/>
                  <a:gd name="connsiteY25" fmla="*/ 6069 h 10000"/>
                  <a:gd name="connsiteX26" fmla="*/ 2475 w 10000"/>
                  <a:gd name="connsiteY26" fmla="*/ 6996 h 10000"/>
                  <a:gd name="connsiteX27" fmla="*/ 3064 w 10000"/>
                  <a:gd name="connsiteY27" fmla="*/ 7459 h 10000"/>
                  <a:gd name="connsiteX28" fmla="*/ 3280 w 10000"/>
                  <a:gd name="connsiteY28" fmla="*/ 8069 h 10000"/>
                  <a:gd name="connsiteX29" fmla="*/ 3709 w 10000"/>
                  <a:gd name="connsiteY29" fmla="*/ 8846 h 10000"/>
                  <a:gd name="connsiteX30" fmla="*/ 4034 w 10000"/>
                  <a:gd name="connsiteY30" fmla="*/ 9073 h 10000"/>
                  <a:gd name="connsiteX31" fmla="*/ 4248 w 10000"/>
                  <a:gd name="connsiteY31" fmla="*/ 8846 h 10000"/>
                  <a:gd name="connsiteX32" fmla="*/ 4785 w 10000"/>
                  <a:gd name="connsiteY32" fmla="*/ 8923 h 10000"/>
                  <a:gd name="connsiteX33" fmla="*/ 5002 w 10000"/>
                  <a:gd name="connsiteY33" fmla="*/ 8766 h 10000"/>
                  <a:gd name="connsiteX34" fmla="*/ 5967 w 10000"/>
                  <a:gd name="connsiteY34" fmla="*/ 9926 h 10000"/>
                  <a:gd name="connsiteX35" fmla="*/ 6021 w 10000"/>
                  <a:gd name="connsiteY35" fmla="*/ 9926 h 10000"/>
                  <a:gd name="connsiteX36" fmla="*/ 6130 w 10000"/>
                  <a:gd name="connsiteY36" fmla="*/ 9772 h 10000"/>
                  <a:gd name="connsiteX37" fmla="*/ 6823 w 10000"/>
                  <a:gd name="connsiteY37" fmla="*/ 9772 h 10000"/>
                  <a:gd name="connsiteX38" fmla="*/ 6936 w 10000"/>
                  <a:gd name="connsiteY38" fmla="*/ 10000 h 10000"/>
                  <a:gd name="connsiteX39" fmla="*/ 7526 w 10000"/>
                  <a:gd name="connsiteY39" fmla="*/ 9690 h 10000"/>
                  <a:gd name="connsiteX40" fmla="*/ 8062 w 10000"/>
                  <a:gd name="connsiteY40" fmla="*/ 9690 h 10000"/>
                  <a:gd name="connsiteX41" fmla="*/ 8438 w 10000"/>
                  <a:gd name="connsiteY41" fmla="*/ 9383 h 10000"/>
                  <a:gd name="connsiteX42" fmla="*/ 8871 w 10000"/>
                  <a:gd name="connsiteY42" fmla="*/ 8766 h 10000"/>
                  <a:gd name="connsiteX43" fmla="*/ 10000 w 10000"/>
                  <a:gd name="connsiteY43" fmla="*/ 8766 h 10000"/>
                  <a:gd name="connsiteX44" fmla="*/ 10000 w 10000"/>
                  <a:gd name="connsiteY44" fmla="*/ 7923 h 10000"/>
                  <a:gd name="connsiteX45" fmla="*/ 9409 w 10000"/>
                  <a:gd name="connsiteY45" fmla="*/ 7535 h 10000"/>
                  <a:gd name="connsiteX46" fmla="*/ 9083 w 10000"/>
                  <a:gd name="connsiteY46" fmla="*/ 6301 h 10000"/>
                  <a:gd name="connsiteX47" fmla="*/ 8655 w 10000"/>
                  <a:gd name="connsiteY47" fmla="*/ 5838 h 10000"/>
                  <a:gd name="connsiteX48" fmla="*/ 8385 w 10000"/>
                  <a:gd name="connsiteY48" fmla="*/ 5220 h 10000"/>
                  <a:gd name="connsiteX49" fmla="*/ 7687 w 10000"/>
                  <a:gd name="connsiteY49" fmla="*/ 4763 h 10000"/>
                  <a:gd name="connsiteX50" fmla="*/ 7848 w 10000"/>
                  <a:gd name="connsiteY50" fmla="*/ 4607 h 10000"/>
                  <a:gd name="connsiteX51" fmla="*/ 7848 w 10000"/>
                  <a:gd name="connsiteY51" fmla="*/ 4218 h 10000"/>
                  <a:gd name="connsiteX52" fmla="*/ 8334 w 10000"/>
                  <a:gd name="connsiteY52" fmla="*/ 4218 h 10000"/>
                  <a:gd name="connsiteX53" fmla="*/ 8599 w 10000"/>
                  <a:gd name="connsiteY53" fmla="*/ 3912 h 10000"/>
                  <a:gd name="connsiteX54" fmla="*/ 8655 w 10000"/>
                  <a:gd name="connsiteY54" fmla="*/ 1679 h 10000"/>
                  <a:gd name="connsiteX55" fmla="*/ 8707 w 10000"/>
                  <a:gd name="connsiteY55" fmla="*/ 1755 h 10000"/>
                  <a:gd name="connsiteX56" fmla="*/ 8517 w 10000"/>
                  <a:gd name="connsiteY56" fmla="*/ 1895 h 10000"/>
                  <a:gd name="connsiteX57" fmla="*/ 8440 w 10000"/>
                  <a:gd name="connsiteY57" fmla="*/ 2198 h 10000"/>
                  <a:gd name="connsiteX58" fmla="*/ 7961 w 10000"/>
                  <a:gd name="connsiteY58" fmla="*/ 1603 h 10000"/>
                  <a:gd name="connsiteX59" fmla="*/ 7874 w 10000"/>
                  <a:gd name="connsiteY59" fmla="*/ 0 h 10000"/>
                  <a:gd name="connsiteX60" fmla="*/ 7361 w 10000"/>
                  <a:gd name="connsiteY60" fmla="*/ 695 h 10000"/>
                  <a:gd name="connsiteX61" fmla="*/ 7237 w 10000"/>
                  <a:gd name="connsiteY61" fmla="*/ 1489 h 10000"/>
                  <a:gd name="connsiteX62" fmla="*/ 6955 w 10000"/>
                  <a:gd name="connsiteY62" fmla="*/ 2020 h 10000"/>
                  <a:gd name="connsiteX0" fmla="*/ 6955 w 10000"/>
                  <a:gd name="connsiteY0" fmla="*/ 2020 h 10000"/>
                  <a:gd name="connsiteX1" fmla="*/ 6675 w 10000"/>
                  <a:gd name="connsiteY1" fmla="*/ 2608 h 10000"/>
                  <a:gd name="connsiteX2" fmla="*/ 6212 w 10000"/>
                  <a:gd name="connsiteY2" fmla="*/ 2957 h 10000"/>
                  <a:gd name="connsiteX3" fmla="*/ 5864 w 10000"/>
                  <a:gd name="connsiteY3" fmla="*/ 2586 h 10000"/>
                  <a:gd name="connsiteX4" fmla="*/ 5325 w 10000"/>
                  <a:gd name="connsiteY4" fmla="*/ 2288 h 10000"/>
                  <a:gd name="connsiteX5" fmla="*/ 5058 w 10000"/>
                  <a:gd name="connsiteY5" fmla="*/ 2963 h 10000"/>
                  <a:gd name="connsiteX6" fmla="*/ 4396 w 10000"/>
                  <a:gd name="connsiteY6" fmla="*/ 3482 h 10000"/>
                  <a:gd name="connsiteX7" fmla="*/ 3972 w 10000"/>
                  <a:gd name="connsiteY7" fmla="*/ 3478 h 10000"/>
                  <a:gd name="connsiteX8" fmla="*/ 3044 w 10000"/>
                  <a:gd name="connsiteY8" fmla="*/ 3037 h 10000"/>
                  <a:gd name="connsiteX9" fmla="*/ 2774 w 10000"/>
                  <a:gd name="connsiteY9" fmla="*/ 3182 h 10000"/>
                  <a:gd name="connsiteX10" fmla="*/ 2177 w 10000"/>
                  <a:gd name="connsiteY10" fmla="*/ 2743 h 10000"/>
                  <a:gd name="connsiteX11" fmla="*/ 1903 w 10000"/>
                  <a:gd name="connsiteY11" fmla="*/ 1940 h 10000"/>
                  <a:gd name="connsiteX12" fmla="*/ 1449 w 10000"/>
                  <a:gd name="connsiteY12" fmla="*/ 2159 h 10000"/>
                  <a:gd name="connsiteX13" fmla="*/ 1324 w 10000"/>
                  <a:gd name="connsiteY13" fmla="*/ 2635 h 10000"/>
                  <a:gd name="connsiteX14" fmla="*/ 845 w 10000"/>
                  <a:gd name="connsiteY14" fmla="*/ 2836 h 10000"/>
                  <a:gd name="connsiteX15" fmla="*/ 526 w 10000"/>
                  <a:gd name="connsiteY15" fmla="*/ 2819 h 10000"/>
                  <a:gd name="connsiteX16" fmla="*/ 354 w 10000"/>
                  <a:gd name="connsiteY16" fmla="*/ 3195 h 10000"/>
                  <a:gd name="connsiteX17" fmla="*/ 56 w 10000"/>
                  <a:gd name="connsiteY17" fmla="*/ 2604 h 10000"/>
                  <a:gd name="connsiteX18" fmla="*/ 0 w 10000"/>
                  <a:gd name="connsiteY18" fmla="*/ 3679 h 10000"/>
                  <a:gd name="connsiteX19" fmla="*/ 106 w 10000"/>
                  <a:gd name="connsiteY19" fmla="*/ 3836 h 10000"/>
                  <a:gd name="connsiteX20" fmla="*/ 538 w 10000"/>
                  <a:gd name="connsiteY20" fmla="*/ 3912 h 10000"/>
                  <a:gd name="connsiteX21" fmla="*/ 596 w 10000"/>
                  <a:gd name="connsiteY21" fmla="*/ 4218 h 10000"/>
                  <a:gd name="connsiteX22" fmla="*/ 1075 w 10000"/>
                  <a:gd name="connsiteY22" fmla="*/ 4300 h 10000"/>
                  <a:gd name="connsiteX23" fmla="*/ 1346 w 10000"/>
                  <a:gd name="connsiteY23" fmla="*/ 4607 h 10000"/>
                  <a:gd name="connsiteX24" fmla="*/ 1397 w 10000"/>
                  <a:gd name="connsiteY24" fmla="*/ 5145 h 10000"/>
                  <a:gd name="connsiteX25" fmla="*/ 2260 w 10000"/>
                  <a:gd name="connsiteY25" fmla="*/ 6069 h 10000"/>
                  <a:gd name="connsiteX26" fmla="*/ 2475 w 10000"/>
                  <a:gd name="connsiteY26" fmla="*/ 6996 h 10000"/>
                  <a:gd name="connsiteX27" fmla="*/ 3064 w 10000"/>
                  <a:gd name="connsiteY27" fmla="*/ 7459 h 10000"/>
                  <a:gd name="connsiteX28" fmla="*/ 3280 w 10000"/>
                  <a:gd name="connsiteY28" fmla="*/ 8069 h 10000"/>
                  <a:gd name="connsiteX29" fmla="*/ 3709 w 10000"/>
                  <a:gd name="connsiteY29" fmla="*/ 8846 h 10000"/>
                  <a:gd name="connsiteX30" fmla="*/ 4034 w 10000"/>
                  <a:gd name="connsiteY30" fmla="*/ 9073 h 10000"/>
                  <a:gd name="connsiteX31" fmla="*/ 4248 w 10000"/>
                  <a:gd name="connsiteY31" fmla="*/ 8846 h 10000"/>
                  <a:gd name="connsiteX32" fmla="*/ 4785 w 10000"/>
                  <a:gd name="connsiteY32" fmla="*/ 8923 h 10000"/>
                  <a:gd name="connsiteX33" fmla="*/ 5002 w 10000"/>
                  <a:gd name="connsiteY33" fmla="*/ 8766 h 10000"/>
                  <a:gd name="connsiteX34" fmla="*/ 5967 w 10000"/>
                  <a:gd name="connsiteY34" fmla="*/ 9926 h 10000"/>
                  <a:gd name="connsiteX35" fmla="*/ 6021 w 10000"/>
                  <a:gd name="connsiteY35" fmla="*/ 9926 h 10000"/>
                  <a:gd name="connsiteX36" fmla="*/ 6130 w 10000"/>
                  <a:gd name="connsiteY36" fmla="*/ 9772 h 10000"/>
                  <a:gd name="connsiteX37" fmla="*/ 6823 w 10000"/>
                  <a:gd name="connsiteY37" fmla="*/ 9772 h 10000"/>
                  <a:gd name="connsiteX38" fmla="*/ 6936 w 10000"/>
                  <a:gd name="connsiteY38" fmla="*/ 10000 h 10000"/>
                  <a:gd name="connsiteX39" fmla="*/ 7526 w 10000"/>
                  <a:gd name="connsiteY39" fmla="*/ 9690 h 10000"/>
                  <a:gd name="connsiteX40" fmla="*/ 8062 w 10000"/>
                  <a:gd name="connsiteY40" fmla="*/ 9690 h 10000"/>
                  <a:gd name="connsiteX41" fmla="*/ 8438 w 10000"/>
                  <a:gd name="connsiteY41" fmla="*/ 9383 h 10000"/>
                  <a:gd name="connsiteX42" fmla="*/ 8871 w 10000"/>
                  <a:gd name="connsiteY42" fmla="*/ 8766 h 10000"/>
                  <a:gd name="connsiteX43" fmla="*/ 10000 w 10000"/>
                  <a:gd name="connsiteY43" fmla="*/ 8766 h 10000"/>
                  <a:gd name="connsiteX44" fmla="*/ 10000 w 10000"/>
                  <a:gd name="connsiteY44" fmla="*/ 7923 h 10000"/>
                  <a:gd name="connsiteX45" fmla="*/ 9409 w 10000"/>
                  <a:gd name="connsiteY45" fmla="*/ 7535 h 10000"/>
                  <a:gd name="connsiteX46" fmla="*/ 9083 w 10000"/>
                  <a:gd name="connsiteY46" fmla="*/ 6301 h 10000"/>
                  <a:gd name="connsiteX47" fmla="*/ 8655 w 10000"/>
                  <a:gd name="connsiteY47" fmla="*/ 5838 h 10000"/>
                  <a:gd name="connsiteX48" fmla="*/ 8385 w 10000"/>
                  <a:gd name="connsiteY48" fmla="*/ 5220 h 10000"/>
                  <a:gd name="connsiteX49" fmla="*/ 7687 w 10000"/>
                  <a:gd name="connsiteY49" fmla="*/ 4763 h 10000"/>
                  <a:gd name="connsiteX50" fmla="*/ 7848 w 10000"/>
                  <a:gd name="connsiteY50" fmla="*/ 4607 h 10000"/>
                  <a:gd name="connsiteX51" fmla="*/ 7848 w 10000"/>
                  <a:gd name="connsiteY51" fmla="*/ 4218 h 10000"/>
                  <a:gd name="connsiteX52" fmla="*/ 8334 w 10000"/>
                  <a:gd name="connsiteY52" fmla="*/ 4218 h 10000"/>
                  <a:gd name="connsiteX53" fmla="*/ 8599 w 10000"/>
                  <a:gd name="connsiteY53" fmla="*/ 3912 h 10000"/>
                  <a:gd name="connsiteX54" fmla="*/ 8655 w 10000"/>
                  <a:gd name="connsiteY54" fmla="*/ 1679 h 10000"/>
                  <a:gd name="connsiteX55" fmla="*/ 8707 w 10000"/>
                  <a:gd name="connsiteY55" fmla="*/ 1755 h 10000"/>
                  <a:gd name="connsiteX56" fmla="*/ 8517 w 10000"/>
                  <a:gd name="connsiteY56" fmla="*/ 1895 h 10000"/>
                  <a:gd name="connsiteX57" fmla="*/ 8440 w 10000"/>
                  <a:gd name="connsiteY57" fmla="*/ 2198 h 10000"/>
                  <a:gd name="connsiteX58" fmla="*/ 7961 w 10000"/>
                  <a:gd name="connsiteY58" fmla="*/ 1603 h 10000"/>
                  <a:gd name="connsiteX59" fmla="*/ 7874 w 10000"/>
                  <a:gd name="connsiteY59" fmla="*/ 0 h 10000"/>
                  <a:gd name="connsiteX60" fmla="*/ 7361 w 10000"/>
                  <a:gd name="connsiteY60" fmla="*/ 695 h 10000"/>
                  <a:gd name="connsiteX61" fmla="*/ 7237 w 10000"/>
                  <a:gd name="connsiteY61" fmla="*/ 1489 h 10000"/>
                  <a:gd name="connsiteX62" fmla="*/ 6955 w 10000"/>
                  <a:gd name="connsiteY62" fmla="*/ 2020 h 10000"/>
                  <a:gd name="connsiteX0" fmla="*/ 6955 w 10000"/>
                  <a:gd name="connsiteY0" fmla="*/ 2020 h 10000"/>
                  <a:gd name="connsiteX1" fmla="*/ 6675 w 10000"/>
                  <a:gd name="connsiteY1" fmla="*/ 2608 h 10000"/>
                  <a:gd name="connsiteX2" fmla="*/ 6212 w 10000"/>
                  <a:gd name="connsiteY2" fmla="*/ 2957 h 10000"/>
                  <a:gd name="connsiteX3" fmla="*/ 5864 w 10000"/>
                  <a:gd name="connsiteY3" fmla="*/ 2586 h 10000"/>
                  <a:gd name="connsiteX4" fmla="*/ 5325 w 10000"/>
                  <a:gd name="connsiteY4" fmla="*/ 2288 h 10000"/>
                  <a:gd name="connsiteX5" fmla="*/ 5058 w 10000"/>
                  <a:gd name="connsiteY5" fmla="*/ 2963 h 10000"/>
                  <a:gd name="connsiteX6" fmla="*/ 4396 w 10000"/>
                  <a:gd name="connsiteY6" fmla="*/ 3482 h 10000"/>
                  <a:gd name="connsiteX7" fmla="*/ 3972 w 10000"/>
                  <a:gd name="connsiteY7" fmla="*/ 3478 h 10000"/>
                  <a:gd name="connsiteX8" fmla="*/ 3044 w 10000"/>
                  <a:gd name="connsiteY8" fmla="*/ 3037 h 10000"/>
                  <a:gd name="connsiteX9" fmla="*/ 2774 w 10000"/>
                  <a:gd name="connsiteY9" fmla="*/ 3182 h 10000"/>
                  <a:gd name="connsiteX10" fmla="*/ 2177 w 10000"/>
                  <a:gd name="connsiteY10" fmla="*/ 2743 h 10000"/>
                  <a:gd name="connsiteX11" fmla="*/ 1903 w 10000"/>
                  <a:gd name="connsiteY11" fmla="*/ 1940 h 10000"/>
                  <a:gd name="connsiteX12" fmla="*/ 1449 w 10000"/>
                  <a:gd name="connsiteY12" fmla="*/ 2159 h 10000"/>
                  <a:gd name="connsiteX13" fmla="*/ 1324 w 10000"/>
                  <a:gd name="connsiteY13" fmla="*/ 2635 h 10000"/>
                  <a:gd name="connsiteX14" fmla="*/ 845 w 10000"/>
                  <a:gd name="connsiteY14" fmla="*/ 2836 h 10000"/>
                  <a:gd name="connsiteX15" fmla="*/ 526 w 10000"/>
                  <a:gd name="connsiteY15" fmla="*/ 2819 h 10000"/>
                  <a:gd name="connsiteX16" fmla="*/ 354 w 10000"/>
                  <a:gd name="connsiteY16" fmla="*/ 3195 h 10000"/>
                  <a:gd name="connsiteX17" fmla="*/ 56 w 10000"/>
                  <a:gd name="connsiteY17" fmla="*/ 2604 h 10000"/>
                  <a:gd name="connsiteX18" fmla="*/ 0 w 10000"/>
                  <a:gd name="connsiteY18" fmla="*/ 3679 h 10000"/>
                  <a:gd name="connsiteX19" fmla="*/ 106 w 10000"/>
                  <a:gd name="connsiteY19" fmla="*/ 3836 h 10000"/>
                  <a:gd name="connsiteX20" fmla="*/ 538 w 10000"/>
                  <a:gd name="connsiteY20" fmla="*/ 3912 h 10000"/>
                  <a:gd name="connsiteX21" fmla="*/ 596 w 10000"/>
                  <a:gd name="connsiteY21" fmla="*/ 4218 h 10000"/>
                  <a:gd name="connsiteX22" fmla="*/ 1075 w 10000"/>
                  <a:gd name="connsiteY22" fmla="*/ 4300 h 10000"/>
                  <a:gd name="connsiteX23" fmla="*/ 1346 w 10000"/>
                  <a:gd name="connsiteY23" fmla="*/ 4607 h 10000"/>
                  <a:gd name="connsiteX24" fmla="*/ 1397 w 10000"/>
                  <a:gd name="connsiteY24" fmla="*/ 5145 h 10000"/>
                  <a:gd name="connsiteX25" fmla="*/ 2260 w 10000"/>
                  <a:gd name="connsiteY25" fmla="*/ 6069 h 10000"/>
                  <a:gd name="connsiteX26" fmla="*/ 2475 w 10000"/>
                  <a:gd name="connsiteY26" fmla="*/ 6996 h 10000"/>
                  <a:gd name="connsiteX27" fmla="*/ 3064 w 10000"/>
                  <a:gd name="connsiteY27" fmla="*/ 7459 h 10000"/>
                  <a:gd name="connsiteX28" fmla="*/ 3280 w 10000"/>
                  <a:gd name="connsiteY28" fmla="*/ 8069 h 10000"/>
                  <a:gd name="connsiteX29" fmla="*/ 3709 w 10000"/>
                  <a:gd name="connsiteY29" fmla="*/ 8846 h 10000"/>
                  <a:gd name="connsiteX30" fmla="*/ 4034 w 10000"/>
                  <a:gd name="connsiteY30" fmla="*/ 9073 h 10000"/>
                  <a:gd name="connsiteX31" fmla="*/ 4248 w 10000"/>
                  <a:gd name="connsiteY31" fmla="*/ 8846 h 10000"/>
                  <a:gd name="connsiteX32" fmla="*/ 4785 w 10000"/>
                  <a:gd name="connsiteY32" fmla="*/ 8923 h 10000"/>
                  <a:gd name="connsiteX33" fmla="*/ 5002 w 10000"/>
                  <a:gd name="connsiteY33" fmla="*/ 8766 h 10000"/>
                  <a:gd name="connsiteX34" fmla="*/ 5967 w 10000"/>
                  <a:gd name="connsiteY34" fmla="*/ 9926 h 10000"/>
                  <a:gd name="connsiteX35" fmla="*/ 6021 w 10000"/>
                  <a:gd name="connsiteY35" fmla="*/ 9926 h 10000"/>
                  <a:gd name="connsiteX36" fmla="*/ 6130 w 10000"/>
                  <a:gd name="connsiteY36" fmla="*/ 9772 h 10000"/>
                  <a:gd name="connsiteX37" fmla="*/ 6823 w 10000"/>
                  <a:gd name="connsiteY37" fmla="*/ 9772 h 10000"/>
                  <a:gd name="connsiteX38" fmla="*/ 6936 w 10000"/>
                  <a:gd name="connsiteY38" fmla="*/ 10000 h 10000"/>
                  <a:gd name="connsiteX39" fmla="*/ 7526 w 10000"/>
                  <a:gd name="connsiteY39" fmla="*/ 9690 h 10000"/>
                  <a:gd name="connsiteX40" fmla="*/ 8062 w 10000"/>
                  <a:gd name="connsiteY40" fmla="*/ 9690 h 10000"/>
                  <a:gd name="connsiteX41" fmla="*/ 8438 w 10000"/>
                  <a:gd name="connsiteY41" fmla="*/ 9383 h 10000"/>
                  <a:gd name="connsiteX42" fmla="*/ 8871 w 10000"/>
                  <a:gd name="connsiteY42" fmla="*/ 8766 h 10000"/>
                  <a:gd name="connsiteX43" fmla="*/ 10000 w 10000"/>
                  <a:gd name="connsiteY43" fmla="*/ 8766 h 10000"/>
                  <a:gd name="connsiteX44" fmla="*/ 10000 w 10000"/>
                  <a:gd name="connsiteY44" fmla="*/ 7923 h 10000"/>
                  <a:gd name="connsiteX45" fmla="*/ 9409 w 10000"/>
                  <a:gd name="connsiteY45" fmla="*/ 7535 h 10000"/>
                  <a:gd name="connsiteX46" fmla="*/ 9083 w 10000"/>
                  <a:gd name="connsiteY46" fmla="*/ 6301 h 10000"/>
                  <a:gd name="connsiteX47" fmla="*/ 8655 w 10000"/>
                  <a:gd name="connsiteY47" fmla="*/ 5838 h 10000"/>
                  <a:gd name="connsiteX48" fmla="*/ 8385 w 10000"/>
                  <a:gd name="connsiteY48" fmla="*/ 5220 h 10000"/>
                  <a:gd name="connsiteX49" fmla="*/ 7687 w 10000"/>
                  <a:gd name="connsiteY49" fmla="*/ 4763 h 10000"/>
                  <a:gd name="connsiteX50" fmla="*/ 7848 w 10000"/>
                  <a:gd name="connsiteY50" fmla="*/ 4607 h 10000"/>
                  <a:gd name="connsiteX51" fmla="*/ 7848 w 10000"/>
                  <a:gd name="connsiteY51" fmla="*/ 4218 h 10000"/>
                  <a:gd name="connsiteX52" fmla="*/ 8334 w 10000"/>
                  <a:gd name="connsiteY52" fmla="*/ 4218 h 10000"/>
                  <a:gd name="connsiteX53" fmla="*/ 8599 w 10000"/>
                  <a:gd name="connsiteY53" fmla="*/ 3912 h 10000"/>
                  <a:gd name="connsiteX54" fmla="*/ 8655 w 10000"/>
                  <a:gd name="connsiteY54" fmla="*/ 1679 h 10000"/>
                  <a:gd name="connsiteX55" fmla="*/ 8707 w 10000"/>
                  <a:gd name="connsiteY55" fmla="*/ 1755 h 10000"/>
                  <a:gd name="connsiteX56" fmla="*/ 8517 w 10000"/>
                  <a:gd name="connsiteY56" fmla="*/ 1895 h 10000"/>
                  <a:gd name="connsiteX57" fmla="*/ 8440 w 10000"/>
                  <a:gd name="connsiteY57" fmla="*/ 2198 h 10000"/>
                  <a:gd name="connsiteX58" fmla="*/ 7961 w 10000"/>
                  <a:gd name="connsiteY58" fmla="*/ 1603 h 10000"/>
                  <a:gd name="connsiteX59" fmla="*/ 7874 w 10000"/>
                  <a:gd name="connsiteY59" fmla="*/ 0 h 10000"/>
                  <a:gd name="connsiteX60" fmla="*/ 7582 w 10000"/>
                  <a:gd name="connsiteY60" fmla="*/ 379 h 10000"/>
                  <a:gd name="connsiteX61" fmla="*/ 7237 w 10000"/>
                  <a:gd name="connsiteY61" fmla="*/ 1489 h 10000"/>
                  <a:gd name="connsiteX62" fmla="*/ 6955 w 10000"/>
                  <a:gd name="connsiteY62" fmla="*/ 2020 h 10000"/>
                  <a:gd name="connsiteX0" fmla="*/ 6955 w 10000"/>
                  <a:gd name="connsiteY0" fmla="*/ 2020 h 10000"/>
                  <a:gd name="connsiteX1" fmla="*/ 6675 w 10000"/>
                  <a:gd name="connsiteY1" fmla="*/ 2608 h 10000"/>
                  <a:gd name="connsiteX2" fmla="*/ 6212 w 10000"/>
                  <a:gd name="connsiteY2" fmla="*/ 2957 h 10000"/>
                  <a:gd name="connsiteX3" fmla="*/ 5864 w 10000"/>
                  <a:gd name="connsiteY3" fmla="*/ 2586 h 10000"/>
                  <a:gd name="connsiteX4" fmla="*/ 5325 w 10000"/>
                  <a:gd name="connsiteY4" fmla="*/ 2288 h 10000"/>
                  <a:gd name="connsiteX5" fmla="*/ 5058 w 10000"/>
                  <a:gd name="connsiteY5" fmla="*/ 2963 h 10000"/>
                  <a:gd name="connsiteX6" fmla="*/ 4396 w 10000"/>
                  <a:gd name="connsiteY6" fmla="*/ 3482 h 10000"/>
                  <a:gd name="connsiteX7" fmla="*/ 3972 w 10000"/>
                  <a:gd name="connsiteY7" fmla="*/ 3478 h 10000"/>
                  <a:gd name="connsiteX8" fmla="*/ 3044 w 10000"/>
                  <a:gd name="connsiteY8" fmla="*/ 3037 h 10000"/>
                  <a:gd name="connsiteX9" fmla="*/ 2774 w 10000"/>
                  <a:gd name="connsiteY9" fmla="*/ 3182 h 10000"/>
                  <a:gd name="connsiteX10" fmla="*/ 2177 w 10000"/>
                  <a:gd name="connsiteY10" fmla="*/ 2743 h 10000"/>
                  <a:gd name="connsiteX11" fmla="*/ 1903 w 10000"/>
                  <a:gd name="connsiteY11" fmla="*/ 1940 h 10000"/>
                  <a:gd name="connsiteX12" fmla="*/ 1449 w 10000"/>
                  <a:gd name="connsiteY12" fmla="*/ 2159 h 10000"/>
                  <a:gd name="connsiteX13" fmla="*/ 1324 w 10000"/>
                  <a:gd name="connsiteY13" fmla="*/ 2635 h 10000"/>
                  <a:gd name="connsiteX14" fmla="*/ 845 w 10000"/>
                  <a:gd name="connsiteY14" fmla="*/ 2836 h 10000"/>
                  <a:gd name="connsiteX15" fmla="*/ 526 w 10000"/>
                  <a:gd name="connsiteY15" fmla="*/ 2819 h 10000"/>
                  <a:gd name="connsiteX16" fmla="*/ 354 w 10000"/>
                  <a:gd name="connsiteY16" fmla="*/ 3195 h 10000"/>
                  <a:gd name="connsiteX17" fmla="*/ 56 w 10000"/>
                  <a:gd name="connsiteY17" fmla="*/ 2604 h 10000"/>
                  <a:gd name="connsiteX18" fmla="*/ 0 w 10000"/>
                  <a:gd name="connsiteY18" fmla="*/ 3679 h 10000"/>
                  <a:gd name="connsiteX19" fmla="*/ 106 w 10000"/>
                  <a:gd name="connsiteY19" fmla="*/ 3836 h 10000"/>
                  <a:gd name="connsiteX20" fmla="*/ 538 w 10000"/>
                  <a:gd name="connsiteY20" fmla="*/ 3912 h 10000"/>
                  <a:gd name="connsiteX21" fmla="*/ 596 w 10000"/>
                  <a:gd name="connsiteY21" fmla="*/ 4218 h 10000"/>
                  <a:gd name="connsiteX22" fmla="*/ 1075 w 10000"/>
                  <a:gd name="connsiteY22" fmla="*/ 4300 h 10000"/>
                  <a:gd name="connsiteX23" fmla="*/ 1346 w 10000"/>
                  <a:gd name="connsiteY23" fmla="*/ 4607 h 10000"/>
                  <a:gd name="connsiteX24" fmla="*/ 1397 w 10000"/>
                  <a:gd name="connsiteY24" fmla="*/ 5145 h 10000"/>
                  <a:gd name="connsiteX25" fmla="*/ 2260 w 10000"/>
                  <a:gd name="connsiteY25" fmla="*/ 6069 h 10000"/>
                  <a:gd name="connsiteX26" fmla="*/ 2475 w 10000"/>
                  <a:gd name="connsiteY26" fmla="*/ 6996 h 10000"/>
                  <a:gd name="connsiteX27" fmla="*/ 3064 w 10000"/>
                  <a:gd name="connsiteY27" fmla="*/ 7459 h 10000"/>
                  <a:gd name="connsiteX28" fmla="*/ 3280 w 10000"/>
                  <a:gd name="connsiteY28" fmla="*/ 8069 h 10000"/>
                  <a:gd name="connsiteX29" fmla="*/ 3709 w 10000"/>
                  <a:gd name="connsiteY29" fmla="*/ 8846 h 10000"/>
                  <a:gd name="connsiteX30" fmla="*/ 4034 w 10000"/>
                  <a:gd name="connsiteY30" fmla="*/ 9073 h 10000"/>
                  <a:gd name="connsiteX31" fmla="*/ 4248 w 10000"/>
                  <a:gd name="connsiteY31" fmla="*/ 8846 h 10000"/>
                  <a:gd name="connsiteX32" fmla="*/ 4785 w 10000"/>
                  <a:gd name="connsiteY32" fmla="*/ 8923 h 10000"/>
                  <a:gd name="connsiteX33" fmla="*/ 5002 w 10000"/>
                  <a:gd name="connsiteY33" fmla="*/ 8766 h 10000"/>
                  <a:gd name="connsiteX34" fmla="*/ 5967 w 10000"/>
                  <a:gd name="connsiteY34" fmla="*/ 9926 h 10000"/>
                  <a:gd name="connsiteX35" fmla="*/ 6021 w 10000"/>
                  <a:gd name="connsiteY35" fmla="*/ 9926 h 10000"/>
                  <a:gd name="connsiteX36" fmla="*/ 6130 w 10000"/>
                  <a:gd name="connsiteY36" fmla="*/ 9772 h 10000"/>
                  <a:gd name="connsiteX37" fmla="*/ 6823 w 10000"/>
                  <a:gd name="connsiteY37" fmla="*/ 9772 h 10000"/>
                  <a:gd name="connsiteX38" fmla="*/ 6936 w 10000"/>
                  <a:gd name="connsiteY38" fmla="*/ 10000 h 10000"/>
                  <a:gd name="connsiteX39" fmla="*/ 7526 w 10000"/>
                  <a:gd name="connsiteY39" fmla="*/ 9690 h 10000"/>
                  <a:gd name="connsiteX40" fmla="*/ 8062 w 10000"/>
                  <a:gd name="connsiteY40" fmla="*/ 9690 h 10000"/>
                  <a:gd name="connsiteX41" fmla="*/ 8438 w 10000"/>
                  <a:gd name="connsiteY41" fmla="*/ 9383 h 10000"/>
                  <a:gd name="connsiteX42" fmla="*/ 8871 w 10000"/>
                  <a:gd name="connsiteY42" fmla="*/ 8766 h 10000"/>
                  <a:gd name="connsiteX43" fmla="*/ 10000 w 10000"/>
                  <a:gd name="connsiteY43" fmla="*/ 8766 h 10000"/>
                  <a:gd name="connsiteX44" fmla="*/ 10000 w 10000"/>
                  <a:gd name="connsiteY44" fmla="*/ 7923 h 10000"/>
                  <a:gd name="connsiteX45" fmla="*/ 9409 w 10000"/>
                  <a:gd name="connsiteY45" fmla="*/ 7535 h 10000"/>
                  <a:gd name="connsiteX46" fmla="*/ 9083 w 10000"/>
                  <a:gd name="connsiteY46" fmla="*/ 6301 h 10000"/>
                  <a:gd name="connsiteX47" fmla="*/ 8655 w 10000"/>
                  <a:gd name="connsiteY47" fmla="*/ 5838 h 10000"/>
                  <a:gd name="connsiteX48" fmla="*/ 8385 w 10000"/>
                  <a:gd name="connsiteY48" fmla="*/ 5220 h 10000"/>
                  <a:gd name="connsiteX49" fmla="*/ 7687 w 10000"/>
                  <a:gd name="connsiteY49" fmla="*/ 4763 h 10000"/>
                  <a:gd name="connsiteX50" fmla="*/ 7848 w 10000"/>
                  <a:gd name="connsiteY50" fmla="*/ 4607 h 10000"/>
                  <a:gd name="connsiteX51" fmla="*/ 7848 w 10000"/>
                  <a:gd name="connsiteY51" fmla="*/ 4218 h 10000"/>
                  <a:gd name="connsiteX52" fmla="*/ 8334 w 10000"/>
                  <a:gd name="connsiteY52" fmla="*/ 4218 h 10000"/>
                  <a:gd name="connsiteX53" fmla="*/ 8599 w 10000"/>
                  <a:gd name="connsiteY53" fmla="*/ 3912 h 10000"/>
                  <a:gd name="connsiteX54" fmla="*/ 8655 w 10000"/>
                  <a:gd name="connsiteY54" fmla="*/ 1679 h 10000"/>
                  <a:gd name="connsiteX55" fmla="*/ 8707 w 10000"/>
                  <a:gd name="connsiteY55" fmla="*/ 1755 h 10000"/>
                  <a:gd name="connsiteX56" fmla="*/ 8517 w 10000"/>
                  <a:gd name="connsiteY56" fmla="*/ 1895 h 10000"/>
                  <a:gd name="connsiteX57" fmla="*/ 8440 w 10000"/>
                  <a:gd name="connsiteY57" fmla="*/ 2198 h 10000"/>
                  <a:gd name="connsiteX58" fmla="*/ 7961 w 10000"/>
                  <a:gd name="connsiteY58" fmla="*/ 1603 h 10000"/>
                  <a:gd name="connsiteX59" fmla="*/ 7874 w 10000"/>
                  <a:gd name="connsiteY59" fmla="*/ 0 h 10000"/>
                  <a:gd name="connsiteX60" fmla="*/ 7582 w 10000"/>
                  <a:gd name="connsiteY60" fmla="*/ 379 h 10000"/>
                  <a:gd name="connsiteX61" fmla="*/ 7329 w 10000"/>
                  <a:gd name="connsiteY61" fmla="*/ 1075 h 10000"/>
                  <a:gd name="connsiteX62" fmla="*/ 7237 w 10000"/>
                  <a:gd name="connsiteY62" fmla="*/ 1489 h 10000"/>
                  <a:gd name="connsiteX63" fmla="*/ 6955 w 10000"/>
                  <a:gd name="connsiteY63" fmla="*/ 2020 h 10000"/>
                  <a:gd name="connsiteX0" fmla="*/ 6955 w 10000"/>
                  <a:gd name="connsiteY0" fmla="*/ 2020 h 10000"/>
                  <a:gd name="connsiteX1" fmla="*/ 6675 w 10000"/>
                  <a:gd name="connsiteY1" fmla="*/ 2608 h 10000"/>
                  <a:gd name="connsiteX2" fmla="*/ 6212 w 10000"/>
                  <a:gd name="connsiteY2" fmla="*/ 2957 h 10000"/>
                  <a:gd name="connsiteX3" fmla="*/ 5864 w 10000"/>
                  <a:gd name="connsiteY3" fmla="*/ 2586 h 10000"/>
                  <a:gd name="connsiteX4" fmla="*/ 5325 w 10000"/>
                  <a:gd name="connsiteY4" fmla="*/ 2288 h 10000"/>
                  <a:gd name="connsiteX5" fmla="*/ 5058 w 10000"/>
                  <a:gd name="connsiteY5" fmla="*/ 2963 h 10000"/>
                  <a:gd name="connsiteX6" fmla="*/ 4396 w 10000"/>
                  <a:gd name="connsiteY6" fmla="*/ 3482 h 10000"/>
                  <a:gd name="connsiteX7" fmla="*/ 3972 w 10000"/>
                  <a:gd name="connsiteY7" fmla="*/ 3478 h 10000"/>
                  <a:gd name="connsiteX8" fmla="*/ 3044 w 10000"/>
                  <a:gd name="connsiteY8" fmla="*/ 3037 h 10000"/>
                  <a:gd name="connsiteX9" fmla="*/ 2774 w 10000"/>
                  <a:gd name="connsiteY9" fmla="*/ 3182 h 10000"/>
                  <a:gd name="connsiteX10" fmla="*/ 2177 w 10000"/>
                  <a:gd name="connsiteY10" fmla="*/ 2743 h 10000"/>
                  <a:gd name="connsiteX11" fmla="*/ 1903 w 10000"/>
                  <a:gd name="connsiteY11" fmla="*/ 1940 h 10000"/>
                  <a:gd name="connsiteX12" fmla="*/ 1449 w 10000"/>
                  <a:gd name="connsiteY12" fmla="*/ 2159 h 10000"/>
                  <a:gd name="connsiteX13" fmla="*/ 1324 w 10000"/>
                  <a:gd name="connsiteY13" fmla="*/ 2635 h 10000"/>
                  <a:gd name="connsiteX14" fmla="*/ 845 w 10000"/>
                  <a:gd name="connsiteY14" fmla="*/ 2836 h 10000"/>
                  <a:gd name="connsiteX15" fmla="*/ 526 w 10000"/>
                  <a:gd name="connsiteY15" fmla="*/ 2819 h 10000"/>
                  <a:gd name="connsiteX16" fmla="*/ 354 w 10000"/>
                  <a:gd name="connsiteY16" fmla="*/ 3195 h 10000"/>
                  <a:gd name="connsiteX17" fmla="*/ 56 w 10000"/>
                  <a:gd name="connsiteY17" fmla="*/ 2604 h 10000"/>
                  <a:gd name="connsiteX18" fmla="*/ 0 w 10000"/>
                  <a:gd name="connsiteY18" fmla="*/ 3679 h 10000"/>
                  <a:gd name="connsiteX19" fmla="*/ 106 w 10000"/>
                  <a:gd name="connsiteY19" fmla="*/ 3836 h 10000"/>
                  <a:gd name="connsiteX20" fmla="*/ 538 w 10000"/>
                  <a:gd name="connsiteY20" fmla="*/ 3912 h 10000"/>
                  <a:gd name="connsiteX21" fmla="*/ 596 w 10000"/>
                  <a:gd name="connsiteY21" fmla="*/ 4218 h 10000"/>
                  <a:gd name="connsiteX22" fmla="*/ 1075 w 10000"/>
                  <a:gd name="connsiteY22" fmla="*/ 4300 h 10000"/>
                  <a:gd name="connsiteX23" fmla="*/ 1346 w 10000"/>
                  <a:gd name="connsiteY23" fmla="*/ 4607 h 10000"/>
                  <a:gd name="connsiteX24" fmla="*/ 1397 w 10000"/>
                  <a:gd name="connsiteY24" fmla="*/ 5145 h 10000"/>
                  <a:gd name="connsiteX25" fmla="*/ 2260 w 10000"/>
                  <a:gd name="connsiteY25" fmla="*/ 6069 h 10000"/>
                  <a:gd name="connsiteX26" fmla="*/ 2475 w 10000"/>
                  <a:gd name="connsiteY26" fmla="*/ 6996 h 10000"/>
                  <a:gd name="connsiteX27" fmla="*/ 3064 w 10000"/>
                  <a:gd name="connsiteY27" fmla="*/ 7459 h 10000"/>
                  <a:gd name="connsiteX28" fmla="*/ 3280 w 10000"/>
                  <a:gd name="connsiteY28" fmla="*/ 8069 h 10000"/>
                  <a:gd name="connsiteX29" fmla="*/ 3709 w 10000"/>
                  <a:gd name="connsiteY29" fmla="*/ 8846 h 10000"/>
                  <a:gd name="connsiteX30" fmla="*/ 4034 w 10000"/>
                  <a:gd name="connsiteY30" fmla="*/ 9073 h 10000"/>
                  <a:gd name="connsiteX31" fmla="*/ 4248 w 10000"/>
                  <a:gd name="connsiteY31" fmla="*/ 8846 h 10000"/>
                  <a:gd name="connsiteX32" fmla="*/ 4785 w 10000"/>
                  <a:gd name="connsiteY32" fmla="*/ 8923 h 10000"/>
                  <a:gd name="connsiteX33" fmla="*/ 5002 w 10000"/>
                  <a:gd name="connsiteY33" fmla="*/ 8766 h 10000"/>
                  <a:gd name="connsiteX34" fmla="*/ 5967 w 10000"/>
                  <a:gd name="connsiteY34" fmla="*/ 9926 h 10000"/>
                  <a:gd name="connsiteX35" fmla="*/ 6021 w 10000"/>
                  <a:gd name="connsiteY35" fmla="*/ 9926 h 10000"/>
                  <a:gd name="connsiteX36" fmla="*/ 6130 w 10000"/>
                  <a:gd name="connsiteY36" fmla="*/ 9772 h 10000"/>
                  <a:gd name="connsiteX37" fmla="*/ 6823 w 10000"/>
                  <a:gd name="connsiteY37" fmla="*/ 9772 h 10000"/>
                  <a:gd name="connsiteX38" fmla="*/ 6936 w 10000"/>
                  <a:gd name="connsiteY38" fmla="*/ 10000 h 10000"/>
                  <a:gd name="connsiteX39" fmla="*/ 7526 w 10000"/>
                  <a:gd name="connsiteY39" fmla="*/ 9690 h 10000"/>
                  <a:gd name="connsiteX40" fmla="*/ 8062 w 10000"/>
                  <a:gd name="connsiteY40" fmla="*/ 9690 h 10000"/>
                  <a:gd name="connsiteX41" fmla="*/ 8438 w 10000"/>
                  <a:gd name="connsiteY41" fmla="*/ 9383 h 10000"/>
                  <a:gd name="connsiteX42" fmla="*/ 8871 w 10000"/>
                  <a:gd name="connsiteY42" fmla="*/ 8766 h 10000"/>
                  <a:gd name="connsiteX43" fmla="*/ 10000 w 10000"/>
                  <a:gd name="connsiteY43" fmla="*/ 8766 h 10000"/>
                  <a:gd name="connsiteX44" fmla="*/ 10000 w 10000"/>
                  <a:gd name="connsiteY44" fmla="*/ 7923 h 10000"/>
                  <a:gd name="connsiteX45" fmla="*/ 9409 w 10000"/>
                  <a:gd name="connsiteY45" fmla="*/ 7535 h 10000"/>
                  <a:gd name="connsiteX46" fmla="*/ 9083 w 10000"/>
                  <a:gd name="connsiteY46" fmla="*/ 6301 h 10000"/>
                  <a:gd name="connsiteX47" fmla="*/ 8655 w 10000"/>
                  <a:gd name="connsiteY47" fmla="*/ 5838 h 10000"/>
                  <a:gd name="connsiteX48" fmla="*/ 8385 w 10000"/>
                  <a:gd name="connsiteY48" fmla="*/ 5220 h 10000"/>
                  <a:gd name="connsiteX49" fmla="*/ 7687 w 10000"/>
                  <a:gd name="connsiteY49" fmla="*/ 4763 h 10000"/>
                  <a:gd name="connsiteX50" fmla="*/ 7848 w 10000"/>
                  <a:gd name="connsiteY50" fmla="*/ 4607 h 10000"/>
                  <a:gd name="connsiteX51" fmla="*/ 7848 w 10000"/>
                  <a:gd name="connsiteY51" fmla="*/ 4218 h 10000"/>
                  <a:gd name="connsiteX52" fmla="*/ 8334 w 10000"/>
                  <a:gd name="connsiteY52" fmla="*/ 4218 h 10000"/>
                  <a:gd name="connsiteX53" fmla="*/ 8599 w 10000"/>
                  <a:gd name="connsiteY53" fmla="*/ 3912 h 10000"/>
                  <a:gd name="connsiteX54" fmla="*/ 8655 w 10000"/>
                  <a:gd name="connsiteY54" fmla="*/ 1679 h 10000"/>
                  <a:gd name="connsiteX55" fmla="*/ 8707 w 10000"/>
                  <a:gd name="connsiteY55" fmla="*/ 1755 h 10000"/>
                  <a:gd name="connsiteX56" fmla="*/ 8517 w 10000"/>
                  <a:gd name="connsiteY56" fmla="*/ 1895 h 10000"/>
                  <a:gd name="connsiteX57" fmla="*/ 8440 w 10000"/>
                  <a:gd name="connsiteY57" fmla="*/ 2198 h 10000"/>
                  <a:gd name="connsiteX58" fmla="*/ 7961 w 10000"/>
                  <a:gd name="connsiteY58" fmla="*/ 1603 h 10000"/>
                  <a:gd name="connsiteX59" fmla="*/ 7874 w 10000"/>
                  <a:gd name="connsiteY59" fmla="*/ 0 h 10000"/>
                  <a:gd name="connsiteX60" fmla="*/ 7582 w 10000"/>
                  <a:gd name="connsiteY60" fmla="*/ 379 h 10000"/>
                  <a:gd name="connsiteX61" fmla="*/ 7506 w 10000"/>
                  <a:gd name="connsiteY61" fmla="*/ 885 h 10000"/>
                  <a:gd name="connsiteX62" fmla="*/ 7237 w 10000"/>
                  <a:gd name="connsiteY62" fmla="*/ 1489 h 10000"/>
                  <a:gd name="connsiteX63" fmla="*/ 6955 w 10000"/>
                  <a:gd name="connsiteY63" fmla="*/ 2020 h 10000"/>
                  <a:gd name="connsiteX0" fmla="*/ 6955 w 10000"/>
                  <a:gd name="connsiteY0" fmla="*/ 2020 h 10000"/>
                  <a:gd name="connsiteX1" fmla="*/ 6675 w 10000"/>
                  <a:gd name="connsiteY1" fmla="*/ 2608 h 10000"/>
                  <a:gd name="connsiteX2" fmla="*/ 6212 w 10000"/>
                  <a:gd name="connsiteY2" fmla="*/ 2957 h 10000"/>
                  <a:gd name="connsiteX3" fmla="*/ 5864 w 10000"/>
                  <a:gd name="connsiteY3" fmla="*/ 2586 h 10000"/>
                  <a:gd name="connsiteX4" fmla="*/ 5325 w 10000"/>
                  <a:gd name="connsiteY4" fmla="*/ 2288 h 10000"/>
                  <a:gd name="connsiteX5" fmla="*/ 5058 w 10000"/>
                  <a:gd name="connsiteY5" fmla="*/ 2963 h 10000"/>
                  <a:gd name="connsiteX6" fmla="*/ 4396 w 10000"/>
                  <a:gd name="connsiteY6" fmla="*/ 3482 h 10000"/>
                  <a:gd name="connsiteX7" fmla="*/ 3972 w 10000"/>
                  <a:gd name="connsiteY7" fmla="*/ 3478 h 10000"/>
                  <a:gd name="connsiteX8" fmla="*/ 3044 w 10000"/>
                  <a:gd name="connsiteY8" fmla="*/ 3037 h 10000"/>
                  <a:gd name="connsiteX9" fmla="*/ 2774 w 10000"/>
                  <a:gd name="connsiteY9" fmla="*/ 3182 h 10000"/>
                  <a:gd name="connsiteX10" fmla="*/ 2177 w 10000"/>
                  <a:gd name="connsiteY10" fmla="*/ 2743 h 10000"/>
                  <a:gd name="connsiteX11" fmla="*/ 1903 w 10000"/>
                  <a:gd name="connsiteY11" fmla="*/ 1940 h 10000"/>
                  <a:gd name="connsiteX12" fmla="*/ 1449 w 10000"/>
                  <a:gd name="connsiteY12" fmla="*/ 2159 h 10000"/>
                  <a:gd name="connsiteX13" fmla="*/ 1324 w 10000"/>
                  <a:gd name="connsiteY13" fmla="*/ 2635 h 10000"/>
                  <a:gd name="connsiteX14" fmla="*/ 845 w 10000"/>
                  <a:gd name="connsiteY14" fmla="*/ 2836 h 10000"/>
                  <a:gd name="connsiteX15" fmla="*/ 526 w 10000"/>
                  <a:gd name="connsiteY15" fmla="*/ 2819 h 10000"/>
                  <a:gd name="connsiteX16" fmla="*/ 354 w 10000"/>
                  <a:gd name="connsiteY16" fmla="*/ 3195 h 10000"/>
                  <a:gd name="connsiteX17" fmla="*/ 56 w 10000"/>
                  <a:gd name="connsiteY17" fmla="*/ 2604 h 10000"/>
                  <a:gd name="connsiteX18" fmla="*/ 0 w 10000"/>
                  <a:gd name="connsiteY18" fmla="*/ 3679 h 10000"/>
                  <a:gd name="connsiteX19" fmla="*/ 106 w 10000"/>
                  <a:gd name="connsiteY19" fmla="*/ 3836 h 10000"/>
                  <a:gd name="connsiteX20" fmla="*/ 538 w 10000"/>
                  <a:gd name="connsiteY20" fmla="*/ 3912 h 10000"/>
                  <a:gd name="connsiteX21" fmla="*/ 596 w 10000"/>
                  <a:gd name="connsiteY21" fmla="*/ 4218 h 10000"/>
                  <a:gd name="connsiteX22" fmla="*/ 1075 w 10000"/>
                  <a:gd name="connsiteY22" fmla="*/ 4300 h 10000"/>
                  <a:gd name="connsiteX23" fmla="*/ 1346 w 10000"/>
                  <a:gd name="connsiteY23" fmla="*/ 4607 h 10000"/>
                  <a:gd name="connsiteX24" fmla="*/ 1397 w 10000"/>
                  <a:gd name="connsiteY24" fmla="*/ 5145 h 10000"/>
                  <a:gd name="connsiteX25" fmla="*/ 2260 w 10000"/>
                  <a:gd name="connsiteY25" fmla="*/ 6069 h 10000"/>
                  <a:gd name="connsiteX26" fmla="*/ 2475 w 10000"/>
                  <a:gd name="connsiteY26" fmla="*/ 6996 h 10000"/>
                  <a:gd name="connsiteX27" fmla="*/ 3064 w 10000"/>
                  <a:gd name="connsiteY27" fmla="*/ 7459 h 10000"/>
                  <a:gd name="connsiteX28" fmla="*/ 3280 w 10000"/>
                  <a:gd name="connsiteY28" fmla="*/ 8069 h 10000"/>
                  <a:gd name="connsiteX29" fmla="*/ 3709 w 10000"/>
                  <a:gd name="connsiteY29" fmla="*/ 8846 h 10000"/>
                  <a:gd name="connsiteX30" fmla="*/ 4034 w 10000"/>
                  <a:gd name="connsiteY30" fmla="*/ 9073 h 10000"/>
                  <a:gd name="connsiteX31" fmla="*/ 4248 w 10000"/>
                  <a:gd name="connsiteY31" fmla="*/ 8846 h 10000"/>
                  <a:gd name="connsiteX32" fmla="*/ 4785 w 10000"/>
                  <a:gd name="connsiteY32" fmla="*/ 8923 h 10000"/>
                  <a:gd name="connsiteX33" fmla="*/ 5002 w 10000"/>
                  <a:gd name="connsiteY33" fmla="*/ 8766 h 10000"/>
                  <a:gd name="connsiteX34" fmla="*/ 5967 w 10000"/>
                  <a:gd name="connsiteY34" fmla="*/ 9926 h 10000"/>
                  <a:gd name="connsiteX35" fmla="*/ 6021 w 10000"/>
                  <a:gd name="connsiteY35" fmla="*/ 9926 h 10000"/>
                  <a:gd name="connsiteX36" fmla="*/ 6130 w 10000"/>
                  <a:gd name="connsiteY36" fmla="*/ 9772 h 10000"/>
                  <a:gd name="connsiteX37" fmla="*/ 6823 w 10000"/>
                  <a:gd name="connsiteY37" fmla="*/ 9772 h 10000"/>
                  <a:gd name="connsiteX38" fmla="*/ 6936 w 10000"/>
                  <a:gd name="connsiteY38" fmla="*/ 10000 h 10000"/>
                  <a:gd name="connsiteX39" fmla="*/ 7526 w 10000"/>
                  <a:gd name="connsiteY39" fmla="*/ 9690 h 10000"/>
                  <a:gd name="connsiteX40" fmla="*/ 8062 w 10000"/>
                  <a:gd name="connsiteY40" fmla="*/ 9690 h 10000"/>
                  <a:gd name="connsiteX41" fmla="*/ 8438 w 10000"/>
                  <a:gd name="connsiteY41" fmla="*/ 9383 h 10000"/>
                  <a:gd name="connsiteX42" fmla="*/ 8871 w 10000"/>
                  <a:gd name="connsiteY42" fmla="*/ 8766 h 10000"/>
                  <a:gd name="connsiteX43" fmla="*/ 10000 w 10000"/>
                  <a:gd name="connsiteY43" fmla="*/ 8766 h 10000"/>
                  <a:gd name="connsiteX44" fmla="*/ 10000 w 10000"/>
                  <a:gd name="connsiteY44" fmla="*/ 7923 h 10000"/>
                  <a:gd name="connsiteX45" fmla="*/ 9409 w 10000"/>
                  <a:gd name="connsiteY45" fmla="*/ 7535 h 10000"/>
                  <a:gd name="connsiteX46" fmla="*/ 9083 w 10000"/>
                  <a:gd name="connsiteY46" fmla="*/ 6301 h 10000"/>
                  <a:gd name="connsiteX47" fmla="*/ 8655 w 10000"/>
                  <a:gd name="connsiteY47" fmla="*/ 5838 h 10000"/>
                  <a:gd name="connsiteX48" fmla="*/ 8385 w 10000"/>
                  <a:gd name="connsiteY48" fmla="*/ 5220 h 10000"/>
                  <a:gd name="connsiteX49" fmla="*/ 7687 w 10000"/>
                  <a:gd name="connsiteY49" fmla="*/ 4763 h 10000"/>
                  <a:gd name="connsiteX50" fmla="*/ 7848 w 10000"/>
                  <a:gd name="connsiteY50" fmla="*/ 4607 h 10000"/>
                  <a:gd name="connsiteX51" fmla="*/ 7848 w 10000"/>
                  <a:gd name="connsiteY51" fmla="*/ 4218 h 10000"/>
                  <a:gd name="connsiteX52" fmla="*/ 8334 w 10000"/>
                  <a:gd name="connsiteY52" fmla="*/ 4218 h 10000"/>
                  <a:gd name="connsiteX53" fmla="*/ 8599 w 10000"/>
                  <a:gd name="connsiteY53" fmla="*/ 3912 h 10000"/>
                  <a:gd name="connsiteX54" fmla="*/ 8655 w 10000"/>
                  <a:gd name="connsiteY54" fmla="*/ 1679 h 10000"/>
                  <a:gd name="connsiteX55" fmla="*/ 8707 w 10000"/>
                  <a:gd name="connsiteY55" fmla="*/ 1755 h 10000"/>
                  <a:gd name="connsiteX56" fmla="*/ 8517 w 10000"/>
                  <a:gd name="connsiteY56" fmla="*/ 1895 h 10000"/>
                  <a:gd name="connsiteX57" fmla="*/ 8440 w 10000"/>
                  <a:gd name="connsiteY57" fmla="*/ 2198 h 10000"/>
                  <a:gd name="connsiteX58" fmla="*/ 7961 w 10000"/>
                  <a:gd name="connsiteY58" fmla="*/ 1603 h 10000"/>
                  <a:gd name="connsiteX59" fmla="*/ 7874 w 10000"/>
                  <a:gd name="connsiteY59" fmla="*/ 0 h 10000"/>
                  <a:gd name="connsiteX60" fmla="*/ 7582 w 10000"/>
                  <a:gd name="connsiteY60" fmla="*/ 379 h 10000"/>
                  <a:gd name="connsiteX61" fmla="*/ 7506 w 10000"/>
                  <a:gd name="connsiteY61" fmla="*/ 885 h 10000"/>
                  <a:gd name="connsiteX62" fmla="*/ 7351 w 10000"/>
                  <a:gd name="connsiteY62" fmla="*/ 1297 h 10000"/>
                  <a:gd name="connsiteX63" fmla="*/ 7237 w 10000"/>
                  <a:gd name="connsiteY63" fmla="*/ 1489 h 10000"/>
                  <a:gd name="connsiteX64" fmla="*/ 6955 w 10000"/>
                  <a:gd name="connsiteY64" fmla="*/ 2020 h 10000"/>
                  <a:gd name="connsiteX0" fmla="*/ 6955 w 10000"/>
                  <a:gd name="connsiteY0" fmla="*/ 2020 h 10000"/>
                  <a:gd name="connsiteX1" fmla="*/ 6675 w 10000"/>
                  <a:gd name="connsiteY1" fmla="*/ 2608 h 10000"/>
                  <a:gd name="connsiteX2" fmla="*/ 6212 w 10000"/>
                  <a:gd name="connsiteY2" fmla="*/ 2957 h 10000"/>
                  <a:gd name="connsiteX3" fmla="*/ 5864 w 10000"/>
                  <a:gd name="connsiteY3" fmla="*/ 2586 h 10000"/>
                  <a:gd name="connsiteX4" fmla="*/ 5325 w 10000"/>
                  <a:gd name="connsiteY4" fmla="*/ 2288 h 10000"/>
                  <a:gd name="connsiteX5" fmla="*/ 5058 w 10000"/>
                  <a:gd name="connsiteY5" fmla="*/ 2963 h 10000"/>
                  <a:gd name="connsiteX6" fmla="*/ 4396 w 10000"/>
                  <a:gd name="connsiteY6" fmla="*/ 3482 h 10000"/>
                  <a:gd name="connsiteX7" fmla="*/ 3840 w 10000"/>
                  <a:gd name="connsiteY7" fmla="*/ 3351 h 10000"/>
                  <a:gd name="connsiteX8" fmla="*/ 3044 w 10000"/>
                  <a:gd name="connsiteY8" fmla="*/ 3037 h 10000"/>
                  <a:gd name="connsiteX9" fmla="*/ 2774 w 10000"/>
                  <a:gd name="connsiteY9" fmla="*/ 3182 h 10000"/>
                  <a:gd name="connsiteX10" fmla="*/ 2177 w 10000"/>
                  <a:gd name="connsiteY10" fmla="*/ 2743 h 10000"/>
                  <a:gd name="connsiteX11" fmla="*/ 1903 w 10000"/>
                  <a:gd name="connsiteY11" fmla="*/ 1940 h 10000"/>
                  <a:gd name="connsiteX12" fmla="*/ 1449 w 10000"/>
                  <a:gd name="connsiteY12" fmla="*/ 2159 h 10000"/>
                  <a:gd name="connsiteX13" fmla="*/ 1324 w 10000"/>
                  <a:gd name="connsiteY13" fmla="*/ 2635 h 10000"/>
                  <a:gd name="connsiteX14" fmla="*/ 845 w 10000"/>
                  <a:gd name="connsiteY14" fmla="*/ 2836 h 10000"/>
                  <a:gd name="connsiteX15" fmla="*/ 526 w 10000"/>
                  <a:gd name="connsiteY15" fmla="*/ 2819 h 10000"/>
                  <a:gd name="connsiteX16" fmla="*/ 354 w 10000"/>
                  <a:gd name="connsiteY16" fmla="*/ 3195 h 10000"/>
                  <a:gd name="connsiteX17" fmla="*/ 56 w 10000"/>
                  <a:gd name="connsiteY17" fmla="*/ 2604 h 10000"/>
                  <a:gd name="connsiteX18" fmla="*/ 0 w 10000"/>
                  <a:gd name="connsiteY18" fmla="*/ 3679 h 10000"/>
                  <a:gd name="connsiteX19" fmla="*/ 106 w 10000"/>
                  <a:gd name="connsiteY19" fmla="*/ 3836 h 10000"/>
                  <a:gd name="connsiteX20" fmla="*/ 538 w 10000"/>
                  <a:gd name="connsiteY20" fmla="*/ 3912 h 10000"/>
                  <a:gd name="connsiteX21" fmla="*/ 596 w 10000"/>
                  <a:gd name="connsiteY21" fmla="*/ 4218 h 10000"/>
                  <a:gd name="connsiteX22" fmla="*/ 1075 w 10000"/>
                  <a:gd name="connsiteY22" fmla="*/ 4300 h 10000"/>
                  <a:gd name="connsiteX23" fmla="*/ 1346 w 10000"/>
                  <a:gd name="connsiteY23" fmla="*/ 4607 h 10000"/>
                  <a:gd name="connsiteX24" fmla="*/ 1397 w 10000"/>
                  <a:gd name="connsiteY24" fmla="*/ 5145 h 10000"/>
                  <a:gd name="connsiteX25" fmla="*/ 2260 w 10000"/>
                  <a:gd name="connsiteY25" fmla="*/ 6069 h 10000"/>
                  <a:gd name="connsiteX26" fmla="*/ 2475 w 10000"/>
                  <a:gd name="connsiteY26" fmla="*/ 6996 h 10000"/>
                  <a:gd name="connsiteX27" fmla="*/ 3064 w 10000"/>
                  <a:gd name="connsiteY27" fmla="*/ 7459 h 10000"/>
                  <a:gd name="connsiteX28" fmla="*/ 3280 w 10000"/>
                  <a:gd name="connsiteY28" fmla="*/ 8069 h 10000"/>
                  <a:gd name="connsiteX29" fmla="*/ 3709 w 10000"/>
                  <a:gd name="connsiteY29" fmla="*/ 8846 h 10000"/>
                  <a:gd name="connsiteX30" fmla="*/ 4034 w 10000"/>
                  <a:gd name="connsiteY30" fmla="*/ 9073 h 10000"/>
                  <a:gd name="connsiteX31" fmla="*/ 4248 w 10000"/>
                  <a:gd name="connsiteY31" fmla="*/ 8846 h 10000"/>
                  <a:gd name="connsiteX32" fmla="*/ 4785 w 10000"/>
                  <a:gd name="connsiteY32" fmla="*/ 8923 h 10000"/>
                  <a:gd name="connsiteX33" fmla="*/ 5002 w 10000"/>
                  <a:gd name="connsiteY33" fmla="*/ 8766 h 10000"/>
                  <a:gd name="connsiteX34" fmla="*/ 5967 w 10000"/>
                  <a:gd name="connsiteY34" fmla="*/ 9926 h 10000"/>
                  <a:gd name="connsiteX35" fmla="*/ 6021 w 10000"/>
                  <a:gd name="connsiteY35" fmla="*/ 9926 h 10000"/>
                  <a:gd name="connsiteX36" fmla="*/ 6130 w 10000"/>
                  <a:gd name="connsiteY36" fmla="*/ 9772 h 10000"/>
                  <a:gd name="connsiteX37" fmla="*/ 6823 w 10000"/>
                  <a:gd name="connsiteY37" fmla="*/ 9772 h 10000"/>
                  <a:gd name="connsiteX38" fmla="*/ 6936 w 10000"/>
                  <a:gd name="connsiteY38" fmla="*/ 10000 h 10000"/>
                  <a:gd name="connsiteX39" fmla="*/ 7526 w 10000"/>
                  <a:gd name="connsiteY39" fmla="*/ 9690 h 10000"/>
                  <a:gd name="connsiteX40" fmla="*/ 8062 w 10000"/>
                  <a:gd name="connsiteY40" fmla="*/ 9690 h 10000"/>
                  <a:gd name="connsiteX41" fmla="*/ 8438 w 10000"/>
                  <a:gd name="connsiteY41" fmla="*/ 9383 h 10000"/>
                  <a:gd name="connsiteX42" fmla="*/ 8871 w 10000"/>
                  <a:gd name="connsiteY42" fmla="*/ 8766 h 10000"/>
                  <a:gd name="connsiteX43" fmla="*/ 10000 w 10000"/>
                  <a:gd name="connsiteY43" fmla="*/ 8766 h 10000"/>
                  <a:gd name="connsiteX44" fmla="*/ 10000 w 10000"/>
                  <a:gd name="connsiteY44" fmla="*/ 7923 h 10000"/>
                  <a:gd name="connsiteX45" fmla="*/ 9409 w 10000"/>
                  <a:gd name="connsiteY45" fmla="*/ 7535 h 10000"/>
                  <a:gd name="connsiteX46" fmla="*/ 9083 w 10000"/>
                  <a:gd name="connsiteY46" fmla="*/ 6301 h 10000"/>
                  <a:gd name="connsiteX47" fmla="*/ 8655 w 10000"/>
                  <a:gd name="connsiteY47" fmla="*/ 5838 h 10000"/>
                  <a:gd name="connsiteX48" fmla="*/ 8385 w 10000"/>
                  <a:gd name="connsiteY48" fmla="*/ 5220 h 10000"/>
                  <a:gd name="connsiteX49" fmla="*/ 7687 w 10000"/>
                  <a:gd name="connsiteY49" fmla="*/ 4763 h 10000"/>
                  <a:gd name="connsiteX50" fmla="*/ 7848 w 10000"/>
                  <a:gd name="connsiteY50" fmla="*/ 4607 h 10000"/>
                  <a:gd name="connsiteX51" fmla="*/ 7848 w 10000"/>
                  <a:gd name="connsiteY51" fmla="*/ 4218 h 10000"/>
                  <a:gd name="connsiteX52" fmla="*/ 8334 w 10000"/>
                  <a:gd name="connsiteY52" fmla="*/ 4218 h 10000"/>
                  <a:gd name="connsiteX53" fmla="*/ 8599 w 10000"/>
                  <a:gd name="connsiteY53" fmla="*/ 3912 h 10000"/>
                  <a:gd name="connsiteX54" fmla="*/ 8655 w 10000"/>
                  <a:gd name="connsiteY54" fmla="*/ 1679 h 10000"/>
                  <a:gd name="connsiteX55" fmla="*/ 8707 w 10000"/>
                  <a:gd name="connsiteY55" fmla="*/ 1755 h 10000"/>
                  <a:gd name="connsiteX56" fmla="*/ 8517 w 10000"/>
                  <a:gd name="connsiteY56" fmla="*/ 1895 h 10000"/>
                  <a:gd name="connsiteX57" fmla="*/ 8440 w 10000"/>
                  <a:gd name="connsiteY57" fmla="*/ 2198 h 10000"/>
                  <a:gd name="connsiteX58" fmla="*/ 7961 w 10000"/>
                  <a:gd name="connsiteY58" fmla="*/ 1603 h 10000"/>
                  <a:gd name="connsiteX59" fmla="*/ 7874 w 10000"/>
                  <a:gd name="connsiteY59" fmla="*/ 0 h 10000"/>
                  <a:gd name="connsiteX60" fmla="*/ 7582 w 10000"/>
                  <a:gd name="connsiteY60" fmla="*/ 379 h 10000"/>
                  <a:gd name="connsiteX61" fmla="*/ 7506 w 10000"/>
                  <a:gd name="connsiteY61" fmla="*/ 885 h 10000"/>
                  <a:gd name="connsiteX62" fmla="*/ 7351 w 10000"/>
                  <a:gd name="connsiteY62" fmla="*/ 1297 h 10000"/>
                  <a:gd name="connsiteX63" fmla="*/ 7237 w 10000"/>
                  <a:gd name="connsiteY63" fmla="*/ 1489 h 10000"/>
                  <a:gd name="connsiteX64" fmla="*/ 6955 w 10000"/>
                  <a:gd name="connsiteY64" fmla="*/ 2020 h 10000"/>
                  <a:gd name="connsiteX0" fmla="*/ 6955 w 10000"/>
                  <a:gd name="connsiteY0" fmla="*/ 2020 h 10000"/>
                  <a:gd name="connsiteX1" fmla="*/ 6675 w 10000"/>
                  <a:gd name="connsiteY1" fmla="*/ 2608 h 10000"/>
                  <a:gd name="connsiteX2" fmla="*/ 6212 w 10000"/>
                  <a:gd name="connsiteY2" fmla="*/ 2957 h 10000"/>
                  <a:gd name="connsiteX3" fmla="*/ 5864 w 10000"/>
                  <a:gd name="connsiteY3" fmla="*/ 2586 h 10000"/>
                  <a:gd name="connsiteX4" fmla="*/ 5325 w 10000"/>
                  <a:gd name="connsiteY4" fmla="*/ 2288 h 10000"/>
                  <a:gd name="connsiteX5" fmla="*/ 5058 w 10000"/>
                  <a:gd name="connsiteY5" fmla="*/ 2963 h 10000"/>
                  <a:gd name="connsiteX6" fmla="*/ 4396 w 10000"/>
                  <a:gd name="connsiteY6" fmla="*/ 3482 h 10000"/>
                  <a:gd name="connsiteX7" fmla="*/ 3840 w 10000"/>
                  <a:gd name="connsiteY7" fmla="*/ 3351 h 10000"/>
                  <a:gd name="connsiteX8" fmla="*/ 3044 w 10000"/>
                  <a:gd name="connsiteY8" fmla="*/ 3037 h 10000"/>
                  <a:gd name="connsiteX9" fmla="*/ 2774 w 10000"/>
                  <a:gd name="connsiteY9" fmla="*/ 3182 h 10000"/>
                  <a:gd name="connsiteX10" fmla="*/ 2177 w 10000"/>
                  <a:gd name="connsiteY10" fmla="*/ 2743 h 10000"/>
                  <a:gd name="connsiteX11" fmla="*/ 1903 w 10000"/>
                  <a:gd name="connsiteY11" fmla="*/ 1940 h 10000"/>
                  <a:gd name="connsiteX12" fmla="*/ 1449 w 10000"/>
                  <a:gd name="connsiteY12" fmla="*/ 2159 h 10000"/>
                  <a:gd name="connsiteX13" fmla="*/ 1324 w 10000"/>
                  <a:gd name="connsiteY13" fmla="*/ 2635 h 10000"/>
                  <a:gd name="connsiteX14" fmla="*/ 845 w 10000"/>
                  <a:gd name="connsiteY14" fmla="*/ 2836 h 10000"/>
                  <a:gd name="connsiteX15" fmla="*/ 526 w 10000"/>
                  <a:gd name="connsiteY15" fmla="*/ 2819 h 10000"/>
                  <a:gd name="connsiteX16" fmla="*/ 354 w 10000"/>
                  <a:gd name="connsiteY16" fmla="*/ 3195 h 10000"/>
                  <a:gd name="connsiteX17" fmla="*/ 56 w 10000"/>
                  <a:gd name="connsiteY17" fmla="*/ 2604 h 10000"/>
                  <a:gd name="connsiteX18" fmla="*/ 0 w 10000"/>
                  <a:gd name="connsiteY18" fmla="*/ 3679 h 10000"/>
                  <a:gd name="connsiteX19" fmla="*/ 106 w 10000"/>
                  <a:gd name="connsiteY19" fmla="*/ 3836 h 10000"/>
                  <a:gd name="connsiteX20" fmla="*/ 538 w 10000"/>
                  <a:gd name="connsiteY20" fmla="*/ 3912 h 10000"/>
                  <a:gd name="connsiteX21" fmla="*/ 596 w 10000"/>
                  <a:gd name="connsiteY21" fmla="*/ 4218 h 10000"/>
                  <a:gd name="connsiteX22" fmla="*/ 1075 w 10000"/>
                  <a:gd name="connsiteY22" fmla="*/ 4300 h 10000"/>
                  <a:gd name="connsiteX23" fmla="*/ 1346 w 10000"/>
                  <a:gd name="connsiteY23" fmla="*/ 4607 h 10000"/>
                  <a:gd name="connsiteX24" fmla="*/ 1397 w 10000"/>
                  <a:gd name="connsiteY24" fmla="*/ 5145 h 10000"/>
                  <a:gd name="connsiteX25" fmla="*/ 2260 w 10000"/>
                  <a:gd name="connsiteY25" fmla="*/ 6069 h 10000"/>
                  <a:gd name="connsiteX26" fmla="*/ 2475 w 10000"/>
                  <a:gd name="connsiteY26" fmla="*/ 6996 h 10000"/>
                  <a:gd name="connsiteX27" fmla="*/ 3064 w 10000"/>
                  <a:gd name="connsiteY27" fmla="*/ 7459 h 10000"/>
                  <a:gd name="connsiteX28" fmla="*/ 3280 w 10000"/>
                  <a:gd name="connsiteY28" fmla="*/ 8069 h 10000"/>
                  <a:gd name="connsiteX29" fmla="*/ 3709 w 10000"/>
                  <a:gd name="connsiteY29" fmla="*/ 8846 h 10000"/>
                  <a:gd name="connsiteX30" fmla="*/ 4034 w 10000"/>
                  <a:gd name="connsiteY30" fmla="*/ 9073 h 10000"/>
                  <a:gd name="connsiteX31" fmla="*/ 4248 w 10000"/>
                  <a:gd name="connsiteY31" fmla="*/ 8846 h 10000"/>
                  <a:gd name="connsiteX32" fmla="*/ 4785 w 10000"/>
                  <a:gd name="connsiteY32" fmla="*/ 8923 h 10000"/>
                  <a:gd name="connsiteX33" fmla="*/ 5002 w 10000"/>
                  <a:gd name="connsiteY33" fmla="*/ 8766 h 10000"/>
                  <a:gd name="connsiteX34" fmla="*/ 5967 w 10000"/>
                  <a:gd name="connsiteY34" fmla="*/ 9926 h 10000"/>
                  <a:gd name="connsiteX35" fmla="*/ 6021 w 10000"/>
                  <a:gd name="connsiteY35" fmla="*/ 9926 h 10000"/>
                  <a:gd name="connsiteX36" fmla="*/ 6130 w 10000"/>
                  <a:gd name="connsiteY36" fmla="*/ 9772 h 10000"/>
                  <a:gd name="connsiteX37" fmla="*/ 6823 w 10000"/>
                  <a:gd name="connsiteY37" fmla="*/ 9772 h 10000"/>
                  <a:gd name="connsiteX38" fmla="*/ 6936 w 10000"/>
                  <a:gd name="connsiteY38" fmla="*/ 10000 h 10000"/>
                  <a:gd name="connsiteX39" fmla="*/ 7526 w 10000"/>
                  <a:gd name="connsiteY39" fmla="*/ 9690 h 10000"/>
                  <a:gd name="connsiteX40" fmla="*/ 8062 w 10000"/>
                  <a:gd name="connsiteY40" fmla="*/ 9690 h 10000"/>
                  <a:gd name="connsiteX41" fmla="*/ 8438 w 10000"/>
                  <a:gd name="connsiteY41" fmla="*/ 9383 h 10000"/>
                  <a:gd name="connsiteX42" fmla="*/ 8871 w 10000"/>
                  <a:gd name="connsiteY42" fmla="*/ 8766 h 10000"/>
                  <a:gd name="connsiteX43" fmla="*/ 10000 w 10000"/>
                  <a:gd name="connsiteY43" fmla="*/ 8766 h 10000"/>
                  <a:gd name="connsiteX44" fmla="*/ 10000 w 10000"/>
                  <a:gd name="connsiteY44" fmla="*/ 7923 h 10000"/>
                  <a:gd name="connsiteX45" fmla="*/ 9409 w 10000"/>
                  <a:gd name="connsiteY45" fmla="*/ 7535 h 10000"/>
                  <a:gd name="connsiteX46" fmla="*/ 9083 w 10000"/>
                  <a:gd name="connsiteY46" fmla="*/ 6301 h 10000"/>
                  <a:gd name="connsiteX47" fmla="*/ 8655 w 10000"/>
                  <a:gd name="connsiteY47" fmla="*/ 5838 h 10000"/>
                  <a:gd name="connsiteX48" fmla="*/ 8385 w 10000"/>
                  <a:gd name="connsiteY48" fmla="*/ 5220 h 10000"/>
                  <a:gd name="connsiteX49" fmla="*/ 7687 w 10000"/>
                  <a:gd name="connsiteY49" fmla="*/ 4763 h 10000"/>
                  <a:gd name="connsiteX50" fmla="*/ 7848 w 10000"/>
                  <a:gd name="connsiteY50" fmla="*/ 4607 h 10000"/>
                  <a:gd name="connsiteX51" fmla="*/ 7848 w 10000"/>
                  <a:gd name="connsiteY51" fmla="*/ 4218 h 10000"/>
                  <a:gd name="connsiteX52" fmla="*/ 8334 w 10000"/>
                  <a:gd name="connsiteY52" fmla="*/ 4218 h 10000"/>
                  <a:gd name="connsiteX53" fmla="*/ 8599 w 10000"/>
                  <a:gd name="connsiteY53" fmla="*/ 3912 h 10000"/>
                  <a:gd name="connsiteX54" fmla="*/ 8655 w 10000"/>
                  <a:gd name="connsiteY54" fmla="*/ 1679 h 10000"/>
                  <a:gd name="connsiteX55" fmla="*/ 8707 w 10000"/>
                  <a:gd name="connsiteY55" fmla="*/ 1755 h 10000"/>
                  <a:gd name="connsiteX56" fmla="*/ 8517 w 10000"/>
                  <a:gd name="connsiteY56" fmla="*/ 1895 h 10000"/>
                  <a:gd name="connsiteX57" fmla="*/ 8440 w 10000"/>
                  <a:gd name="connsiteY57" fmla="*/ 2198 h 10000"/>
                  <a:gd name="connsiteX58" fmla="*/ 7961 w 10000"/>
                  <a:gd name="connsiteY58" fmla="*/ 1603 h 10000"/>
                  <a:gd name="connsiteX59" fmla="*/ 7874 w 10000"/>
                  <a:gd name="connsiteY59" fmla="*/ 0 h 10000"/>
                  <a:gd name="connsiteX60" fmla="*/ 7538 w 10000"/>
                  <a:gd name="connsiteY60" fmla="*/ 316 h 10000"/>
                  <a:gd name="connsiteX61" fmla="*/ 7506 w 10000"/>
                  <a:gd name="connsiteY61" fmla="*/ 885 h 10000"/>
                  <a:gd name="connsiteX62" fmla="*/ 7351 w 10000"/>
                  <a:gd name="connsiteY62" fmla="*/ 1297 h 10000"/>
                  <a:gd name="connsiteX63" fmla="*/ 7237 w 10000"/>
                  <a:gd name="connsiteY63" fmla="*/ 1489 h 10000"/>
                  <a:gd name="connsiteX64" fmla="*/ 6955 w 10000"/>
                  <a:gd name="connsiteY64" fmla="*/ 202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0000" h="10000">
                    <a:moveTo>
                      <a:pt x="6955" y="2020"/>
                    </a:moveTo>
                    <a:cubicBezTo>
                      <a:pt x="6839" y="2202"/>
                      <a:pt x="6795" y="2430"/>
                      <a:pt x="6675" y="2608"/>
                    </a:cubicBezTo>
                    <a:lnTo>
                      <a:pt x="6212" y="2957"/>
                    </a:lnTo>
                    <a:lnTo>
                      <a:pt x="5864" y="2586"/>
                    </a:lnTo>
                    <a:cubicBezTo>
                      <a:pt x="5808" y="2795"/>
                      <a:pt x="5376" y="2079"/>
                      <a:pt x="5325" y="2288"/>
                    </a:cubicBezTo>
                    <a:lnTo>
                      <a:pt x="5058" y="2963"/>
                    </a:lnTo>
                    <a:lnTo>
                      <a:pt x="4396" y="3482"/>
                    </a:lnTo>
                    <a:cubicBezTo>
                      <a:pt x="4343" y="3535"/>
                      <a:pt x="3891" y="3301"/>
                      <a:pt x="3840" y="3351"/>
                    </a:cubicBezTo>
                    <a:lnTo>
                      <a:pt x="3044" y="3037"/>
                    </a:lnTo>
                    <a:lnTo>
                      <a:pt x="2774" y="3182"/>
                    </a:lnTo>
                    <a:lnTo>
                      <a:pt x="2177" y="2743"/>
                    </a:lnTo>
                    <a:cubicBezTo>
                      <a:pt x="2086" y="2475"/>
                      <a:pt x="1994" y="2208"/>
                      <a:pt x="1903" y="1940"/>
                    </a:cubicBezTo>
                    <a:cubicBezTo>
                      <a:pt x="1921" y="2173"/>
                      <a:pt x="1434" y="1931"/>
                      <a:pt x="1449" y="2159"/>
                    </a:cubicBezTo>
                    <a:cubicBezTo>
                      <a:pt x="1409" y="2317"/>
                      <a:pt x="1369" y="2479"/>
                      <a:pt x="1324" y="2635"/>
                    </a:cubicBezTo>
                    <a:lnTo>
                      <a:pt x="845" y="2836"/>
                    </a:lnTo>
                    <a:lnTo>
                      <a:pt x="526" y="2819"/>
                    </a:lnTo>
                    <a:cubicBezTo>
                      <a:pt x="469" y="2946"/>
                      <a:pt x="411" y="3069"/>
                      <a:pt x="354" y="3195"/>
                    </a:cubicBezTo>
                    <a:cubicBezTo>
                      <a:pt x="373" y="3326"/>
                      <a:pt x="37" y="2475"/>
                      <a:pt x="56" y="2604"/>
                    </a:cubicBezTo>
                    <a:cubicBezTo>
                      <a:pt x="37" y="2961"/>
                      <a:pt x="17" y="3322"/>
                      <a:pt x="0" y="3679"/>
                    </a:cubicBezTo>
                    <a:cubicBezTo>
                      <a:pt x="36" y="3732"/>
                      <a:pt x="73" y="3785"/>
                      <a:pt x="106" y="3836"/>
                    </a:cubicBezTo>
                    <a:lnTo>
                      <a:pt x="538" y="3912"/>
                    </a:lnTo>
                    <a:cubicBezTo>
                      <a:pt x="559" y="4013"/>
                      <a:pt x="575" y="4117"/>
                      <a:pt x="596" y="4218"/>
                    </a:cubicBezTo>
                    <a:lnTo>
                      <a:pt x="1075" y="4300"/>
                    </a:lnTo>
                    <a:lnTo>
                      <a:pt x="1346" y="4607"/>
                    </a:lnTo>
                    <a:cubicBezTo>
                      <a:pt x="1361" y="4784"/>
                      <a:pt x="1382" y="4964"/>
                      <a:pt x="1397" y="5145"/>
                    </a:cubicBezTo>
                    <a:lnTo>
                      <a:pt x="2260" y="6069"/>
                    </a:lnTo>
                    <a:cubicBezTo>
                      <a:pt x="2330" y="6377"/>
                      <a:pt x="2404" y="6686"/>
                      <a:pt x="2475" y="6996"/>
                    </a:cubicBezTo>
                    <a:lnTo>
                      <a:pt x="3064" y="7459"/>
                    </a:lnTo>
                    <a:lnTo>
                      <a:pt x="3280" y="8069"/>
                    </a:lnTo>
                    <a:lnTo>
                      <a:pt x="3709" y="8846"/>
                    </a:lnTo>
                    <a:lnTo>
                      <a:pt x="4034" y="9073"/>
                    </a:lnTo>
                    <a:lnTo>
                      <a:pt x="4248" y="8846"/>
                    </a:lnTo>
                    <a:lnTo>
                      <a:pt x="4785" y="8923"/>
                    </a:lnTo>
                    <a:lnTo>
                      <a:pt x="5002" y="8766"/>
                    </a:lnTo>
                    <a:lnTo>
                      <a:pt x="5967" y="9926"/>
                    </a:lnTo>
                    <a:lnTo>
                      <a:pt x="6021" y="9926"/>
                    </a:lnTo>
                    <a:cubicBezTo>
                      <a:pt x="6057" y="9871"/>
                      <a:pt x="6094" y="9822"/>
                      <a:pt x="6130" y="9772"/>
                    </a:cubicBezTo>
                    <a:lnTo>
                      <a:pt x="6823" y="9772"/>
                    </a:lnTo>
                    <a:cubicBezTo>
                      <a:pt x="6863" y="9848"/>
                      <a:pt x="6901" y="9926"/>
                      <a:pt x="6936" y="10000"/>
                    </a:cubicBezTo>
                    <a:lnTo>
                      <a:pt x="7526" y="9690"/>
                    </a:lnTo>
                    <a:lnTo>
                      <a:pt x="8062" y="9690"/>
                    </a:lnTo>
                    <a:lnTo>
                      <a:pt x="8438" y="9383"/>
                    </a:lnTo>
                    <a:lnTo>
                      <a:pt x="8871" y="8766"/>
                    </a:lnTo>
                    <a:lnTo>
                      <a:pt x="10000" y="8766"/>
                    </a:lnTo>
                    <a:lnTo>
                      <a:pt x="10000" y="7923"/>
                    </a:lnTo>
                    <a:lnTo>
                      <a:pt x="9409" y="7535"/>
                    </a:lnTo>
                    <a:cubicBezTo>
                      <a:pt x="9299" y="7125"/>
                      <a:pt x="9193" y="6711"/>
                      <a:pt x="9083" y="6301"/>
                    </a:cubicBezTo>
                    <a:lnTo>
                      <a:pt x="8655" y="5838"/>
                    </a:lnTo>
                    <a:lnTo>
                      <a:pt x="8385" y="5220"/>
                    </a:lnTo>
                    <a:lnTo>
                      <a:pt x="7687" y="4763"/>
                    </a:lnTo>
                    <a:cubicBezTo>
                      <a:pt x="7740" y="4706"/>
                      <a:pt x="7794" y="4657"/>
                      <a:pt x="7848" y="4607"/>
                    </a:cubicBezTo>
                    <a:lnTo>
                      <a:pt x="7848" y="4218"/>
                    </a:lnTo>
                    <a:lnTo>
                      <a:pt x="8334" y="4218"/>
                    </a:lnTo>
                    <a:lnTo>
                      <a:pt x="8599" y="3912"/>
                    </a:lnTo>
                    <a:cubicBezTo>
                      <a:pt x="8620" y="3168"/>
                      <a:pt x="8640" y="2424"/>
                      <a:pt x="8655" y="1679"/>
                    </a:cubicBezTo>
                    <a:cubicBezTo>
                      <a:pt x="8673" y="1704"/>
                      <a:pt x="8690" y="1726"/>
                      <a:pt x="8707" y="1755"/>
                    </a:cubicBezTo>
                    <a:cubicBezTo>
                      <a:pt x="8758" y="1599"/>
                      <a:pt x="8463" y="2050"/>
                      <a:pt x="8517" y="1895"/>
                    </a:cubicBezTo>
                    <a:cubicBezTo>
                      <a:pt x="8491" y="1993"/>
                      <a:pt x="8467" y="2098"/>
                      <a:pt x="8440" y="2198"/>
                    </a:cubicBezTo>
                    <a:cubicBezTo>
                      <a:pt x="8494" y="1917"/>
                      <a:pt x="7910" y="1888"/>
                      <a:pt x="7961" y="1603"/>
                    </a:cubicBezTo>
                    <a:cubicBezTo>
                      <a:pt x="7933" y="1068"/>
                      <a:pt x="7903" y="533"/>
                      <a:pt x="7874" y="0"/>
                    </a:cubicBezTo>
                    <a:lnTo>
                      <a:pt x="7538" y="316"/>
                    </a:lnTo>
                    <a:cubicBezTo>
                      <a:pt x="7447" y="495"/>
                      <a:pt x="7563" y="700"/>
                      <a:pt x="7506" y="885"/>
                    </a:cubicBezTo>
                    <a:cubicBezTo>
                      <a:pt x="7468" y="1038"/>
                      <a:pt x="7396" y="1196"/>
                      <a:pt x="7351" y="1297"/>
                    </a:cubicBezTo>
                    <a:cubicBezTo>
                      <a:pt x="7306" y="1398"/>
                      <a:pt x="7303" y="1368"/>
                      <a:pt x="7237" y="1489"/>
                    </a:cubicBezTo>
                    <a:lnTo>
                      <a:pt x="6955" y="2020"/>
                    </a:lnTo>
                    <a:close/>
                  </a:path>
                </a:pathLst>
              </a:custGeom>
              <a:grpFill/>
              <a:ln w="9525" cap="flat" cmpd="sng">
                <a:solidFill>
                  <a:schemeClr val="bg1"/>
                </a:solidFill>
                <a:prstDash val="solid"/>
                <a:round/>
                <a:headEnd type="none" w="med" len="med"/>
                <a:tailEnd type="none" w="med" len="med"/>
              </a:ln>
              <a:effectLst/>
            </p:spPr>
            <p:txBody>
              <a:bodyPr lIns="37783" tIns="37783" rIns="37783" bIns="37783"/>
              <a:lstStyle/>
              <a:p>
                <a:pPr algn="ctr"/>
                <a:endParaRPr lang="en-US" sz="2720" dirty="0"/>
              </a:p>
            </p:txBody>
          </p:sp>
          <p:sp>
            <p:nvSpPr>
              <p:cNvPr id="15" name="Freeform 441"/>
              <p:cNvSpPr>
                <a:spLocks/>
              </p:cNvSpPr>
              <p:nvPr>
                <p:custDataLst>
                  <p:tags r:id="rId2"/>
                </p:custDataLst>
              </p:nvPr>
            </p:nvSpPr>
            <p:spPr bwMode="gray">
              <a:xfrm>
                <a:off x="4211040" y="5419819"/>
                <a:ext cx="322210" cy="346528"/>
              </a:xfrm>
              <a:custGeom>
                <a:avLst/>
                <a:gdLst>
                  <a:gd name="connsiteX0" fmla="*/ 1285 w 10000"/>
                  <a:gd name="connsiteY0" fmla="*/ 1897 h 10000"/>
                  <a:gd name="connsiteX1" fmla="*/ 1285 w 10000"/>
                  <a:gd name="connsiteY1" fmla="*/ 2412 h 10000"/>
                  <a:gd name="connsiteX2" fmla="*/ 1285 w 10000"/>
                  <a:gd name="connsiteY2" fmla="*/ 2894 h 10000"/>
                  <a:gd name="connsiteX3" fmla="*/ 1285 w 10000"/>
                  <a:gd name="connsiteY3" fmla="*/ 3376 h 10000"/>
                  <a:gd name="connsiteX4" fmla="*/ 1285 w 10000"/>
                  <a:gd name="connsiteY4" fmla="*/ 3826 h 10000"/>
                  <a:gd name="connsiteX5" fmla="*/ 643 w 10000"/>
                  <a:gd name="connsiteY5" fmla="*/ 3923 h 10000"/>
                  <a:gd name="connsiteX6" fmla="*/ 522 w 10000"/>
                  <a:gd name="connsiteY6" fmla="*/ 4180 h 10000"/>
                  <a:gd name="connsiteX7" fmla="*/ 241 w 10000"/>
                  <a:gd name="connsiteY7" fmla="*/ 4502 h 10000"/>
                  <a:gd name="connsiteX8" fmla="*/ 241 w 10000"/>
                  <a:gd name="connsiteY8" fmla="*/ 4759 h 10000"/>
                  <a:gd name="connsiteX9" fmla="*/ 120 w 10000"/>
                  <a:gd name="connsiteY9" fmla="*/ 4823 h 10000"/>
                  <a:gd name="connsiteX10" fmla="*/ 120 w 10000"/>
                  <a:gd name="connsiteY10" fmla="*/ 5048 h 10000"/>
                  <a:gd name="connsiteX11" fmla="*/ 0 w 10000"/>
                  <a:gd name="connsiteY11" fmla="*/ 5241 h 10000"/>
                  <a:gd name="connsiteX12" fmla="*/ 0 w 10000"/>
                  <a:gd name="connsiteY12" fmla="*/ 5402 h 10000"/>
                  <a:gd name="connsiteX13" fmla="*/ 241 w 10000"/>
                  <a:gd name="connsiteY13" fmla="*/ 5370 h 10000"/>
                  <a:gd name="connsiteX14" fmla="*/ 281 w 10000"/>
                  <a:gd name="connsiteY14" fmla="*/ 5659 h 10000"/>
                  <a:gd name="connsiteX15" fmla="*/ 602 w 10000"/>
                  <a:gd name="connsiteY15" fmla="*/ 6174 h 10000"/>
                  <a:gd name="connsiteX16" fmla="*/ 602 w 10000"/>
                  <a:gd name="connsiteY16" fmla="*/ 6206 h 10000"/>
                  <a:gd name="connsiteX17" fmla="*/ 482 w 10000"/>
                  <a:gd name="connsiteY17" fmla="*/ 6238 h 10000"/>
                  <a:gd name="connsiteX18" fmla="*/ 964 w 10000"/>
                  <a:gd name="connsiteY18" fmla="*/ 6752 h 10000"/>
                  <a:gd name="connsiteX19" fmla="*/ 1004 w 10000"/>
                  <a:gd name="connsiteY19" fmla="*/ 6913 h 10000"/>
                  <a:gd name="connsiteX20" fmla="*/ 964 w 10000"/>
                  <a:gd name="connsiteY20" fmla="*/ 7363 h 10000"/>
                  <a:gd name="connsiteX21" fmla="*/ 1044 w 10000"/>
                  <a:gd name="connsiteY21" fmla="*/ 7428 h 10000"/>
                  <a:gd name="connsiteX22" fmla="*/ 1365 w 10000"/>
                  <a:gd name="connsiteY22" fmla="*/ 7460 h 10000"/>
                  <a:gd name="connsiteX23" fmla="*/ 1406 w 10000"/>
                  <a:gd name="connsiteY23" fmla="*/ 7588 h 10000"/>
                  <a:gd name="connsiteX24" fmla="*/ 1767 w 10000"/>
                  <a:gd name="connsiteY24" fmla="*/ 7621 h 10000"/>
                  <a:gd name="connsiteX25" fmla="*/ 1968 w 10000"/>
                  <a:gd name="connsiteY25" fmla="*/ 7749 h 10000"/>
                  <a:gd name="connsiteX26" fmla="*/ 2008 w 10000"/>
                  <a:gd name="connsiteY26" fmla="*/ 7974 h 10000"/>
                  <a:gd name="connsiteX27" fmla="*/ 2651 w 10000"/>
                  <a:gd name="connsiteY27" fmla="*/ 8360 h 10000"/>
                  <a:gd name="connsiteX28" fmla="*/ 2811 w 10000"/>
                  <a:gd name="connsiteY28" fmla="*/ 8746 h 10000"/>
                  <a:gd name="connsiteX29" fmla="*/ 3253 w 10000"/>
                  <a:gd name="connsiteY29" fmla="*/ 8939 h 10000"/>
                  <a:gd name="connsiteX30" fmla="*/ 3414 w 10000"/>
                  <a:gd name="connsiteY30" fmla="*/ 9196 h 10000"/>
                  <a:gd name="connsiteX31" fmla="*/ 3735 w 10000"/>
                  <a:gd name="connsiteY31" fmla="*/ 9518 h 10000"/>
                  <a:gd name="connsiteX32" fmla="*/ 3976 w 10000"/>
                  <a:gd name="connsiteY32" fmla="*/ 9614 h 10000"/>
                  <a:gd name="connsiteX33" fmla="*/ 4137 w 10000"/>
                  <a:gd name="connsiteY33" fmla="*/ 9518 h 10000"/>
                  <a:gd name="connsiteX34" fmla="*/ 4538 w 10000"/>
                  <a:gd name="connsiteY34" fmla="*/ 9550 h 10000"/>
                  <a:gd name="connsiteX35" fmla="*/ 4699 w 10000"/>
                  <a:gd name="connsiteY35" fmla="*/ 9486 h 10000"/>
                  <a:gd name="connsiteX36" fmla="*/ 5422 w 10000"/>
                  <a:gd name="connsiteY36" fmla="*/ 9968 h 10000"/>
                  <a:gd name="connsiteX37" fmla="*/ 5462 w 10000"/>
                  <a:gd name="connsiteY37" fmla="*/ 9968 h 10000"/>
                  <a:gd name="connsiteX38" fmla="*/ 5542 w 10000"/>
                  <a:gd name="connsiteY38" fmla="*/ 9904 h 10000"/>
                  <a:gd name="connsiteX39" fmla="*/ 6064 w 10000"/>
                  <a:gd name="connsiteY39" fmla="*/ 9904 h 10000"/>
                  <a:gd name="connsiteX40" fmla="*/ 6145 w 10000"/>
                  <a:gd name="connsiteY40" fmla="*/ 10000 h 10000"/>
                  <a:gd name="connsiteX41" fmla="*/ 6586 w 10000"/>
                  <a:gd name="connsiteY41" fmla="*/ 9871 h 10000"/>
                  <a:gd name="connsiteX42" fmla="*/ 6988 w 10000"/>
                  <a:gd name="connsiteY42" fmla="*/ 9871 h 10000"/>
                  <a:gd name="connsiteX43" fmla="*/ 7269 w 10000"/>
                  <a:gd name="connsiteY43" fmla="*/ 9743 h 10000"/>
                  <a:gd name="connsiteX44" fmla="*/ 7590 w 10000"/>
                  <a:gd name="connsiteY44" fmla="*/ 9486 h 10000"/>
                  <a:gd name="connsiteX45" fmla="*/ 8434 w 10000"/>
                  <a:gd name="connsiteY45" fmla="*/ 9486 h 10000"/>
                  <a:gd name="connsiteX46" fmla="*/ 8434 w 10000"/>
                  <a:gd name="connsiteY46" fmla="*/ 9132 h 10000"/>
                  <a:gd name="connsiteX47" fmla="*/ 7992 w 10000"/>
                  <a:gd name="connsiteY47" fmla="*/ 8971 h 10000"/>
                  <a:gd name="connsiteX48" fmla="*/ 7751 w 10000"/>
                  <a:gd name="connsiteY48" fmla="*/ 8457 h 10000"/>
                  <a:gd name="connsiteX49" fmla="*/ 7430 w 10000"/>
                  <a:gd name="connsiteY49" fmla="*/ 8264 h 10000"/>
                  <a:gd name="connsiteX50" fmla="*/ 7229 w 10000"/>
                  <a:gd name="connsiteY50" fmla="*/ 8006 h 10000"/>
                  <a:gd name="connsiteX51" fmla="*/ 6707 w 10000"/>
                  <a:gd name="connsiteY51" fmla="*/ 7814 h 10000"/>
                  <a:gd name="connsiteX52" fmla="*/ 6827 w 10000"/>
                  <a:gd name="connsiteY52" fmla="*/ 7749 h 10000"/>
                  <a:gd name="connsiteX53" fmla="*/ 6827 w 10000"/>
                  <a:gd name="connsiteY53" fmla="*/ 7588 h 10000"/>
                  <a:gd name="connsiteX54" fmla="*/ 7189 w 10000"/>
                  <a:gd name="connsiteY54" fmla="*/ 7588 h 10000"/>
                  <a:gd name="connsiteX55" fmla="*/ 7275 w 10000"/>
                  <a:gd name="connsiteY55" fmla="*/ 6839 h 10000"/>
                  <a:gd name="connsiteX56" fmla="*/ 7430 w 10000"/>
                  <a:gd name="connsiteY56" fmla="*/ 6527 h 10000"/>
                  <a:gd name="connsiteX57" fmla="*/ 7470 w 10000"/>
                  <a:gd name="connsiteY57" fmla="*/ 6559 h 10000"/>
                  <a:gd name="connsiteX58" fmla="*/ 7590 w 10000"/>
                  <a:gd name="connsiteY58" fmla="*/ 6367 h 10000"/>
                  <a:gd name="connsiteX59" fmla="*/ 7831 w 10000"/>
                  <a:gd name="connsiteY59" fmla="*/ 6270 h 10000"/>
                  <a:gd name="connsiteX60" fmla="*/ 7952 w 10000"/>
                  <a:gd name="connsiteY60" fmla="*/ 5916 h 10000"/>
                  <a:gd name="connsiteX61" fmla="*/ 8313 w 10000"/>
                  <a:gd name="connsiteY61" fmla="*/ 5498 h 10000"/>
                  <a:gd name="connsiteX62" fmla="*/ 8594 w 10000"/>
                  <a:gd name="connsiteY62" fmla="*/ 5305 h 10000"/>
                  <a:gd name="connsiteX63" fmla="*/ 8795 w 10000"/>
                  <a:gd name="connsiteY63" fmla="*/ 4759 h 10000"/>
                  <a:gd name="connsiteX64" fmla="*/ 8795 w 10000"/>
                  <a:gd name="connsiteY64" fmla="*/ 4630 h 10000"/>
                  <a:gd name="connsiteX65" fmla="*/ 8755 w 10000"/>
                  <a:gd name="connsiteY65" fmla="*/ 4309 h 10000"/>
                  <a:gd name="connsiteX66" fmla="*/ 9157 w 10000"/>
                  <a:gd name="connsiteY66" fmla="*/ 3151 h 10000"/>
                  <a:gd name="connsiteX67" fmla="*/ 9277 w 10000"/>
                  <a:gd name="connsiteY67" fmla="*/ 3151 h 10000"/>
                  <a:gd name="connsiteX68" fmla="*/ 9438 w 10000"/>
                  <a:gd name="connsiteY68" fmla="*/ 3055 h 10000"/>
                  <a:gd name="connsiteX69" fmla="*/ 9920 w 10000"/>
                  <a:gd name="connsiteY69" fmla="*/ 2894 h 10000"/>
                  <a:gd name="connsiteX70" fmla="*/ 10000 w 10000"/>
                  <a:gd name="connsiteY70" fmla="*/ 2637 h 10000"/>
                  <a:gd name="connsiteX71" fmla="*/ 9960 w 10000"/>
                  <a:gd name="connsiteY71" fmla="*/ 2572 h 10000"/>
                  <a:gd name="connsiteX72" fmla="*/ 9799 w 10000"/>
                  <a:gd name="connsiteY72" fmla="*/ 2572 h 10000"/>
                  <a:gd name="connsiteX73" fmla="*/ 9679 w 10000"/>
                  <a:gd name="connsiteY73" fmla="*/ 2412 h 10000"/>
                  <a:gd name="connsiteX74" fmla="*/ 9438 w 10000"/>
                  <a:gd name="connsiteY74" fmla="*/ 2347 h 10000"/>
                  <a:gd name="connsiteX75" fmla="*/ 9317 w 10000"/>
                  <a:gd name="connsiteY75" fmla="*/ 2219 h 10000"/>
                  <a:gd name="connsiteX76" fmla="*/ 9237 w 10000"/>
                  <a:gd name="connsiteY76" fmla="*/ 1736 h 10000"/>
                  <a:gd name="connsiteX77" fmla="*/ 9237 w 10000"/>
                  <a:gd name="connsiteY77" fmla="*/ 1061 h 10000"/>
                  <a:gd name="connsiteX78" fmla="*/ 9036 w 10000"/>
                  <a:gd name="connsiteY78" fmla="*/ 836 h 10000"/>
                  <a:gd name="connsiteX79" fmla="*/ 8996 w 10000"/>
                  <a:gd name="connsiteY79" fmla="*/ 611 h 10000"/>
                  <a:gd name="connsiteX80" fmla="*/ 8675 w 10000"/>
                  <a:gd name="connsiteY80" fmla="*/ 289 h 10000"/>
                  <a:gd name="connsiteX81" fmla="*/ 8394 w 10000"/>
                  <a:gd name="connsiteY81" fmla="*/ 161 h 10000"/>
                  <a:gd name="connsiteX82" fmla="*/ 8233 w 10000"/>
                  <a:gd name="connsiteY82" fmla="*/ 0 h 10000"/>
                  <a:gd name="connsiteX83" fmla="*/ 7992 w 10000"/>
                  <a:gd name="connsiteY83" fmla="*/ 161 h 10000"/>
                  <a:gd name="connsiteX84" fmla="*/ 7831 w 10000"/>
                  <a:gd name="connsiteY84" fmla="*/ 129 h 10000"/>
                  <a:gd name="connsiteX85" fmla="*/ 7711 w 10000"/>
                  <a:gd name="connsiteY85" fmla="*/ 418 h 10000"/>
                  <a:gd name="connsiteX86" fmla="*/ 7390 w 10000"/>
                  <a:gd name="connsiteY86" fmla="*/ 482 h 10000"/>
                  <a:gd name="connsiteX87" fmla="*/ 7309 w 10000"/>
                  <a:gd name="connsiteY87" fmla="*/ 707 h 10000"/>
                  <a:gd name="connsiteX88" fmla="*/ 7028 w 10000"/>
                  <a:gd name="connsiteY88" fmla="*/ 707 h 10000"/>
                  <a:gd name="connsiteX89" fmla="*/ 6787 w 10000"/>
                  <a:gd name="connsiteY89" fmla="*/ 611 h 10000"/>
                  <a:gd name="connsiteX90" fmla="*/ 6265 w 10000"/>
                  <a:gd name="connsiteY90" fmla="*/ 611 h 10000"/>
                  <a:gd name="connsiteX91" fmla="*/ 5743 w 10000"/>
                  <a:gd name="connsiteY91" fmla="*/ 611 h 10000"/>
                  <a:gd name="connsiteX92" fmla="*/ 5783 w 10000"/>
                  <a:gd name="connsiteY92" fmla="*/ 482 h 10000"/>
                  <a:gd name="connsiteX93" fmla="*/ 5703 w 10000"/>
                  <a:gd name="connsiteY93" fmla="*/ 482 h 10000"/>
                  <a:gd name="connsiteX94" fmla="*/ 5663 w 10000"/>
                  <a:gd name="connsiteY94" fmla="*/ 611 h 10000"/>
                  <a:gd name="connsiteX95" fmla="*/ 5181 w 10000"/>
                  <a:gd name="connsiteY95" fmla="*/ 611 h 10000"/>
                  <a:gd name="connsiteX96" fmla="*/ 4699 w 10000"/>
                  <a:gd name="connsiteY96" fmla="*/ 611 h 10000"/>
                  <a:gd name="connsiteX97" fmla="*/ 4217 w 10000"/>
                  <a:gd name="connsiteY97" fmla="*/ 611 h 10000"/>
                  <a:gd name="connsiteX98" fmla="*/ 3735 w 10000"/>
                  <a:gd name="connsiteY98" fmla="*/ 611 h 10000"/>
                  <a:gd name="connsiteX99" fmla="*/ 3293 w 10000"/>
                  <a:gd name="connsiteY99" fmla="*/ 611 h 10000"/>
                  <a:gd name="connsiteX100" fmla="*/ 2811 w 10000"/>
                  <a:gd name="connsiteY100" fmla="*/ 611 h 10000"/>
                  <a:gd name="connsiteX101" fmla="*/ 2369 w 10000"/>
                  <a:gd name="connsiteY101" fmla="*/ 611 h 10000"/>
                  <a:gd name="connsiteX102" fmla="*/ 1888 w 10000"/>
                  <a:gd name="connsiteY102" fmla="*/ 611 h 10000"/>
                  <a:gd name="connsiteX103" fmla="*/ 1888 w 10000"/>
                  <a:gd name="connsiteY103" fmla="*/ 1061 h 10000"/>
                  <a:gd name="connsiteX104" fmla="*/ 1888 w 10000"/>
                  <a:gd name="connsiteY104" fmla="*/ 1640 h 10000"/>
                  <a:gd name="connsiteX105" fmla="*/ 1285 w 10000"/>
                  <a:gd name="connsiteY105" fmla="*/ 1640 h 10000"/>
                  <a:gd name="connsiteX106" fmla="*/ 1285 w 10000"/>
                  <a:gd name="connsiteY106" fmla="*/ 1897 h 10000"/>
                  <a:gd name="connsiteX0" fmla="*/ 1285 w 10000"/>
                  <a:gd name="connsiteY0" fmla="*/ 1897 h 10000"/>
                  <a:gd name="connsiteX1" fmla="*/ 1285 w 10000"/>
                  <a:gd name="connsiteY1" fmla="*/ 2412 h 10000"/>
                  <a:gd name="connsiteX2" fmla="*/ 1285 w 10000"/>
                  <a:gd name="connsiteY2" fmla="*/ 2894 h 10000"/>
                  <a:gd name="connsiteX3" fmla="*/ 1285 w 10000"/>
                  <a:gd name="connsiteY3" fmla="*/ 3376 h 10000"/>
                  <a:gd name="connsiteX4" fmla="*/ 1285 w 10000"/>
                  <a:gd name="connsiteY4" fmla="*/ 3826 h 10000"/>
                  <a:gd name="connsiteX5" fmla="*/ 643 w 10000"/>
                  <a:gd name="connsiteY5" fmla="*/ 3923 h 10000"/>
                  <a:gd name="connsiteX6" fmla="*/ 522 w 10000"/>
                  <a:gd name="connsiteY6" fmla="*/ 4180 h 10000"/>
                  <a:gd name="connsiteX7" fmla="*/ 241 w 10000"/>
                  <a:gd name="connsiteY7" fmla="*/ 4502 h 10000"/>
                  <a:gd name="connsiteX8" fmla="*/ 241 w 10000"/>
                  <a:gd name="connsiteY8" fmla="*/ 4759 h 10000"/>
                  <a:gd name="connsiteX9" fmla="*/ 120 w 10000"/>
                  <a:gd name="connsiteY9" fmla="*/ 4823 h 10000"/>
                  <a:gd name="connsiteX10" fmla="*/ 120 w 10000"/>
                  <a:gd name="connsiteY10" fmla="*/ 5048 h 10000"/>
                  <a:gd name="connsiteX11" fmla="*/ 0 w 10000"/>
                  <a:gd name="connsiteY11" fmla="*/ 5241 h 10000"/>
                  <a:gd name="connsiteX12" fmla="*/ 0 w 10000"/>
                  <a:gd name="connsiteY12" fmla="*/ 5402 h 10000"/>
                  <a:gd name="connsiteX13" fmla="*/ 241 w 10000"/>
                  <a:gd name="connsiteY13" fmla="*/ 5370 h 10000"/>
                  <a:gd name="connsiteX14" fmla="*/ 281 w 10000"/>
                  <a:gd name="connsiteY14" fmla="*/ 5659 h 10000"/>
                  <a:gd name="connsiteX15" fmla="*/ 602 w 10000"/>
                  <a:gd name="connsiteY15" fmla="*/ 6174 h 10000"/>
                  <a:gd name="connsiteX16" fmla="*/ 602 w 10000"/>
                  <a:gd name="connsiteY16" fmla="*/ 6206 h 10000"/>
                  <a:gd name="connsiteX17" fmla="*/ 482 w 10000"/>
                  <a:gd name="connsiteY17" fmla="*/ 6238 h 10000"/>
                  <a:gd name="connsiteX18" fmla="*/ 964 w 10000"/>
                  <a:gd name="connsiteY18" fmla="*/ 6752 h 10000"/>
                  <a:gd name="connsiteX19" fmla="*/ 1004 w 10000"/>
                  <a:gd name="connsiteY19" fmla="*/ 6913 h 10000"/>
                  <a:gd name="connsiteX20" fmla="*/ 964 w 10000"/>
                  <a:gd name="connsiteY20" fmla="*/ 7363 h 10000"/>
                  <a:gd name="connsiteX21" fmla="*/ 1044 w 10000"/>
                  <a:gd name="connsiteY21" fmla="*/ 7428 h 10000"/>
                  <a:gd name="connsiteX22" fmla="*/ 1365 w 10000"/>
                  <a:gd name="connsiteY22" fmla="*/ 7460 h 10000"/>
                  <a:gd name="connsiteX23" fmla="*/ 1406 w 10000"/>
                  <a:gd name="connsiteY23" fmla="*/ 7588 h 10000"/>
                  <a:gd name="connsiteX24" fmla="*/ 1767 w 10000"/>
                  <a:gd name="connsiteY24" fmla="*/ 7621 h 10000"/>
                  <a:gd name="connsiteX25" fmla="*/ 1968 w 10000"/>
                  <a:gd name="connsiteY25" fmla="*/ 7749 h 10000"/>
                  <a:gd name="connsiteX26" fmla="*/ 2008 w 10000"/>
                  <a:gd name="connsiteY26" fmla="*/ 7974 h 10000"/>
                  <a:gd name="connsiteX27" fmla="*/ 2651 w 10000"/>
                  <a:gd name="connsiteY27" fmla="*/ 8360 h 10000"/>
                  <a:gd name="connsiteX28" fmla="*/ 2811 w 10000"/>
                  <a:gd name="connsiteY28" fmla="*/ 8746 h 10000"/>
                  <a:gd name="connsiteX29" fmla="*/ 3253 w 10000"/>
                  <a:gd name="connsiteY29" fmla="*/ 8939 h 10000"/>
                  <a:gd name="connsiteX30" fmla="*/ 3414 w 10000"/>
                  <a:gd name="connsiteY30" fmla="*/ 9196 h 10000"/>
                  <a:gd name="connsiteX31" fmla="*/ 3735 w 10000"/>
                  <a:gd name="connsiteY31" fmla="*/ 9518 h 10000"/>
                  <a:gd name="connsiteX32" fmla="*/ 3976 w 10000"/>
                  <a:gd name="connsiteY32" fmla="*/ 9614 h 10000"/>
                  <a:gd name="connsiteX33" fmla="*/ 4137 w 10000"/>
                  <a:gd name="connsiteY33" fmla="*/ 9518 h 10000"/>
                  <a:gd name="connsiteX34" fmla="*/ 4538 w 10000"/>
                  <a:gd name="connsiteY34" fmla="*/ 9550 h 10000"/>
                  <a:gd name="connsiteX35" fmla="*/ 4699 w 10000"/>
                  <a:gd name="connsiteY35" fmla="*/ 9486 h 10000"/>
                  <a:gd name="connsiteX36" fmla="*/ 5422 w 10000"/>
                  <a:gd name="connsiteY36" fmla="*/ 9968 h 10000"/>
                  <a:gd name="connsiteX37" fmla="*/ 5462 w 10000"/>
                  <a:gd name="connsiteY37" fmla="*/ 9968 h 10000"/>
                  <a:gd name="connsiteX38" fmla="*/ 5542 w 10000"/>
                  <a:gd name="connsiteY38" fmla="*/ 9904 h 10000"/>
                  <a:gd name="connsiteX39" fmla="*/ 6064 w 10000"/>
                  <a:gd name="connsiteY39" fmla="*/ 9904 h 10000"/>
                  <a:gd name="connsiteX40" fmla="*/ 6145 w 10000"/>
                  <a:gd name="connsiteY40" fmla="*/ 10000 h 10000"/>
                  <a:gd name="connsiteX41" fmla="*/ 6586 w 10000"/>
                  <a:gd name="connsiteY41" fmla="*/ 9871 h 10000"/>
                  <a:gd name="connsiteX42" fmla="*/ 6988 w 10000"/>
                  <a:gd name="connsiteY42" fmla="*/ 9871 h 10000"/>
                  <a:gd name="connsiteX43" fmla="*/ 7269 w 10000"/>
                  <a:gd name="connsiteY43" fmla="*/ 9743 h 10000"/>
                  <a:gd name="connsiteX44" fmla="*/ 7590 w 10000"/>
                  <a:gd name="connsiteY44" fmla="*/ 9486 h 10000"/>
                  <a:gd name="connsiteX45" fmla="*/ 8434 w 10000"/>
                  <a:gd name="connsiteY45" fmla="*/ 9486 h 10000"/>
                  <a:gd name="connsiteX46" fmla="*/ 8434 w 10000"/>
                  <a:gd name="connsiteY46" fmla="*/ 9132 h 10000"/>
                  <a:gd name="connsiteX47" fmla="*/ 7992 w 10000"/>
                  <a:gd name="connsiteY47" fmla="*/ 8971 h 10000"/>
                  <a:gd name="connsiteX48" fmla="*/ 7751 w 10000"/>
                  <a:gd name="connsiteY48" fmla="*/ 8457 h 10000"/>
                  <a:gd name="connsiteX49" fmla="*/ 7430 w 10000"/>
                  <a:gd name="connsiteY49" fmla="*/ 8264 h 10000"/>
                  <a:gd name="connsiteX50" fmla="*/ 7229 w 10000"/>
                  <a:gd name="connsiteY50" fmla="*/ 8006 h 10000"/>
                  <a:gd name="connsiteX51" fmla="*/ 6707 w 10000"/>
                  <a:gd name="connsiteY51" fmla="*/ 7814 h 10000"/>
                  <a:gd name="connsiteX52" fmla="*/ 6827 w 10000"/>
                  <a:gd name="connsiteY52" fmla="*/ 7749 h 10000"/>
                  <a:gd name="connsiteX53" fmla="*/ 6827 w 10000"/>
                  <a:gd name="connsiteY53" fmla="*/ 7588 h 10000"/>
                  <a:gd name="connsiteX54" fmla="*/ 6991 w 10000"/>
                  <a:gd name="connsiteY54" fmla="*/ 6637 h 10000"/>
                  <a:gd name="connsiteX55" fmla="*/ 7275 w 10000"/>
                  <a:gd name="connsiteY55" fmla="*/ 6839 h 10000"/>
                  <a:gd name="connsiteX56" fmla="*/ 7430 w 10000"/>
                  <a:gd name="connsiteY56" fmla="*/ 6527 h 10000"/>
                  <a:gd name="connsiteX57" fmla="*/ 7470 w 10000"/>
                  <a:gd name="connsiteY57" fmla="*/ 6559 h 10000"/>
                  <a:gd name="connsiteX58" fmla="*/ 7590 w 10000"/>
                  <a:gd name="connsiteY58" fmla="*/ 6367 h 10000"/>
                  <a:gd name="connsiteX59" fmla="*/ 7831 w 10000"/>
                  <a:gd name="connsiteY59" fmla="*/ 6270 h 10000"/>
                  <a:gd name="connsiteX60" fmla="*/ 7952 w 10000"/>
                  <a:gd name="connsiteY60" fmla="*/ 5916 h 10000"/>
                  <a:gd name="connsiteX61" fmla="*/ 8313 w 10000"/>
                  <a:gd name="connsiteY61" fmla="*/ 5498 h 10000"/>
                  <a:gd name="connsiteX62" fmla="*/ 8594 w 10000"/>
                  <a:gd name="connsiteY62" fmla="*/ 5305 h 10000"/>
                  <a:gd name="connsiteX63" fmla="*/ 8795 w 10000"/>
                  <a:gd name="connsiteY63" fmla="*/ 4759 h 10000"/>
                  <a:gd name="connsiteX64" fmla="*/ 8795 w 10000"/>
                  <a:gd name="connsiteY64" fmla="*/ 4630 h 10000"/>
                  <a:gd name="connsiteX65" fmla="*/ 8755 w 10000"/>
                  <a:gd name="connsiteY65" fmla="*/ 4309 h 10000"/>
                  <a:gd name="connsiteX66" fmla="*/ 9157 w 10000"/>
                  <a:gd name="connsiteY66" fmla="*/ 3151 h 10000"/>
                  <a:gd name="connsiteX67" fmla="*/ 9277 w 10000"/>
                  <a:gd name="connsiteY67" fmla="*/ 3151 h 10000"/>
                  <a:gd name="connsiteX68" fmla="*/ 9438 w 10000"/>
                  <a:gd name="connsiteY68" fmla="*/ 3055 h 10000"/>
                  <a:gd name="connsiteX69" fmla="*/ 9920 w 10000"/>
                  <a:gd name="connsiteY69" fmla="*/ 2894 h 10000"/>
                  <a:gd name="connsiteX70" fmla="*/ 10000 w 10000"/>
                  <a:gd name="connsiteY70" fmla="*/ 2637 h 10000"/>
                  <a:gd name="connsiteX71" fmla="*/ 9960 w 10000"/>
                  <a:gd name="connsiteY71" fmla="*/ 2572 h 10000"/>
                  <a:gd name="connsiteX72" fmla="*/ 9799 w 10000"/>
                  <a:gd name="connsiteY72" fmla="*/ 2572 h 10000"/>
                  <a:gd name="connsiteX73" fmla="*/ 9679 w 10000"/>
                  <a:gd name="connsiteY73" fmla="*/ 2412 h 10000"/>
                  <a:gd name="connsiteX74" fmla="*/ 9438 w 10000"/>
                  <a:gd name="connsiteY74" fmla="*/ 2347 h 10000"/>
                  <a:gd name="connsiteX75" fmla="*/ 9317 w 10000"/>
                  <a:gd name="connsiteY75" fmla="*/ 2219 h 10000"/>
                  <a:gd name="connsiteX76" fmla="*/ 9237 w 10000"/>
                  <a:gd name="connsiteY76" fmla="*/ 1736 h 10000"/>
                  <a:gd name="connsiteX77" fmla="*/ 9237 w 10000"/>
                  <a:gd name="connsiteY77" fmla="*/ 1061 h 10000"/>
                  <a:gd name="connsiteX78" fmla="*/ 9036 w 10000"/>
                  <a:gd name="connsiteY78" fmla="*/ 836 h 10000"/>
                  <a:gd name="connsiteX79" fmla="*/ 8996 w 10000"/>
                  <a:gd name="connsiteY79" fmla="*/ 611 h 10000"/>
                  <a:gd name="connsiteX80" fmla="*/ 8675 w 10000"/>
                  <a:gd name="connsiteY80" fmla="*/ 289 h 10000"/>
                  <a:gd name="connsiteX81" fmla="*/ 8394 w 10000"/>
                  <a:gd name="connsiteY81" fmla="*/ 161 h 10000"/>
                  <a:gd name="connsiteX82" fmla="*/ 8233 w 10000"/>
                  <a:gd name="connsiteY82" fmla="*/ 0 h 10000"/>
                  <a:gd name="connsiteX83" fmla="*/ 7992 w 10000"/>
                  <a:gd name="connsiteY83" fmla="*/ 161 h 10000"/>
                  <a:gd name="connsiteX84" fmla="*/ 7831 w 10000"/>
                  <a:gd name="connsiteY84" fmla="*/ 129 h 10000"/>
                  <a:gd name="connsiteX85" fmla="*/ 7711 w 10000"/>
                  <a:gd name="connsiteY85" fmla="*/ 418 h 10000"/>
                  <a:gd name="connsiteX86" fmla="*/ 7390 w 10000"/>
                  <a:gd name="connsiteY86" fmla="*/ 482 h 10000"/>
                  <a:gd name="connsiteX87" fmla="*/ 7309 w 10000"/>
                  <a:gd name="connsiteY87" fmla="*/ 707 h 10000"/>
                  <a:gd name="connsiteX88" fmla="*/ 7028 w 10000"/>
                  <a:gd name="connsiteY88" fmla="*/ 707 h 10000"/>
                  <a:gd name="connsiteX89" fmla="*/ 6787 w 10000"/>
                  <a:gd name="connsiteY89" fmla="*/ 611 h 10000"/>
                  <a:gd name="connsiteX90" fmla="*/ 6265 w 10000"/>
                  <a:gd name="connsiteY90" fmla="*/ 611 h 10000"/>
                  <a:gd name="connsiteX91" fmla="*/ 5743 w 10000"/>
                  <a:gd name="connsiteY91" fmla="*/ 611 h 10000"/>
                  <a:gd name="connsiteX92" fmla="*/ 5783 w 10000"/>
                  <a:gd name="connsiteY92" fmla="*/ 482 h 10000"/>
                  <a:gd name="connsiteX93" fmla="*/ 5703 w 10000"/>
                  <a:gd name="connsiteY93" fmla="*/ 482 h 10000"/>
                  <a:gd name="connsiteX94" fmla="*/ 5663 w 10000"/>
                  <a:gd name="connsiteY94" fmla="*/ 611 h 10000"/>
                  <a:gd name="connsiteX95" fmla="*/ 5181 w 10000"/>
                  <a:gd name="connsiteY95" fmla="*/ 611 h 10000"/>
                  <a:gd name="connsiteX96" fmla="*/ 4699 w 10000"/>
                  <a:gd name="connsiteY96" fmla="*/ 611 h 10000"/>
                  <a:gd name="connsiteX97" fmla="*/ 4217 w 10000"/>
                  <a:gd name="connsiteY97" fmla="*/ 611 h 10000"/>
                  <a:gd name="connsiteX98" fmla="*/ 3735 w 10000"/>
                  <a:gd name="connsiteY98" fmla="*/ 611 h 10000"/>
                  <a:gd name="connsiteX99" fmla="*/ 3293 w 10000"/>
                  <a:gd name="connsiteY99" fmla="*/ 611 h 10000"/>
                  <a:gd name="connsiteX100" fmla="*/ 2811 w 10000"/>
                  <a:gd name="connsiteY100" fmla="*/ 611 h 10000"/>
                  <a:gd name="connsiteX101" fmla="*/ 2369 w 10000"/>
                  <a:gd name="connsiteY101" fmla="*/ 611 h 10000"/>
                  <a:gd name="connsiteX102" fmla="*/ 1888 w 10000"/>
                  <a:gd name="connsiteY102" fmla="*/ 611 h 10000"/>
                  <a:gd name="connsiteX103" fmla="*/ 1888 w 10000"/>
                  <a:gd name="connsiteY103" fmla="*/ 1061 h 10000"/>
                  <a:gd name="connsiteX104" fmla="*/ 1888 w 10000"/>
                  <a:gd name="connsiteY104" fmla="*/ 1640 h 10000"/>
                  <a:gd name="connsiteX105" fmla="*/ 1285 w 10000"/>
                  <a:gd name="connsiteY105" fmla="*/ 1640 h 10000"/>
                  <a:gd name="connsiteX106" fmla="*/ 1285 w 10000"/>
                  <a:gd name="connsiteY106" fmla="*/ 1897 h 10000"/>
                  <a:gd name="connsiteX0" fmla="*/ 1285 w 10000"/>
                  <a:gd name="connsiteY0" fmla="*/ 1897 h 10000"/>
                  <a:gd name="connsiteX1" fmla="*/ 1285 w 10000"/>
                  <a:gd name="connsiteY1" fmla="*/ 2412 h 10000"/>
                  <a:gd name="connsiteX2" fmla="*/ 1285 w 10000"/>
                  <a:gd name="connsiteY2" fmla="*/ 2894 h 10000"/>
                  <a:gd name="connsiteX3" fmla="*/ 1285 w 10000"/>
                  <a:gd name="connsiteY3" fmla="*/ 3376 h 10000"/>
                  <a:gd name="connsiteX4" fmla="*/ 1285 w 10000"/>
                  <a:gd name="connsiteY4" fmla="*/ 3826 h 10000"/>
                  <a:gd name="connsiteX5" fmla="*/ 643 w 10000"/>
                  <a:gd name="connsiteY5" fmla="*/ 3923 h 10000"/>
                  <a:gd name="connsiteX6" fmla="*/ 522 w 10000"/>
                  <a:gd name="connsiteY6" fmla="*/ 4180 h 10000"/>
                  <a:gd name="connsiteX7" fmla="*/ 241 w 10000"/>
                  <a:gd name="connsiteY7" fmla="*/ 4502 h 10000"/>
                  <a:gd name="connsiteX8" fmla="*/ 241 w 10000"/>
                  <a:gd name="connsiteY8" fmla="*/ 4759 h 10000"/>
                  <a:gd name="connsiteX9" fmla="*/ 120 w 10000"/>
                  <a:gd name="connsiteY9" fmla="*/ 4823 h 10000"/>
                  <a:gd name="connsiteX10" fmla="*/ 120 w 10000"/>
                  <a:gd name="connsiteY10" fmla="*/ 5048 h 10000"/>
                  <a:gd name="connsiteX11" fmla="*/ 0 w 10000"/>
                  <a:gd name="connsiteY11" fmla="*/ 5241 h 10000"/>
                  <a:gd name="connsiteX12" fmla="*/ 0 w 10000"/>
                  <a:gd name="connsiteY12" fmla="*/ 5402 h 10000"/>
                  <a:gd name="connsiteX13" fmla="*/ 241 w 10000"/>
                  <a:gd name="connsiteY13" fmla="*/ 5370 h 10000"/>
                  <a:gd name="connsiteX14" fmla="*/ 281 w 10000"/>
                  <a:gd name="connsiteY14" fmla="*/ 5659 h 10000"/>
                  <a:gd name="connsiteX15" fmla="*/ 602 w 10000"/>
                  <a:gd name="connsiteY15" fmla="*/ 6174 h 10000"/>
                  <a:gd name="connsiteX16" fmla="*/ 602 w 10000"/>
                  <a:gd name="connsiteY16" fmla="*/ 6206 h 10000"/>
                  <a:gd name="connsiteX17" fmla="*/ 482 w 10000"/>
                  <a:gd name="connsiteY17" fmla="*/ 6238 h 10000"/>
                  <a:gd name="connsiteX18" fmla="*/ 964 w 10000"/>
                  <a:gd name="connsiteY18" fmla="*/ 6752 h 10000"/>
                  <a:gd name="connsiteX19" fmla="*/ 1004 w 10000"/>
                  <a:gd name="connsiteY19" fmla="*/ 6913 h 10000"/>
                  <a:gd name="connsiteX20" fmla="*/ 964 w 10000"/>
                  <a:gd name="connsiteY20" fmla="*/ 7363 h 10000"/>
                  <a:gd name="connsiteX21" fmla="*/ 1044 w 10000"/>
                  <a:gd name="connsiteY21" fmla="*/ 7428 h 10000"/>
                  <a:gd name="connsiteX22" fmla="*/ 1365 w 10000"/>
                  <a:gd name="connsiteY22" fmla="*/ 7460 h 10000"/>
                  <a:gd name="connsiteX23" fmla="*/ 1406 w 10000"/>
                  <a:gd name="connsiteY23" fmla="*/ 7588 h 10000"/>
                  <a:gd name="connsiteX24" fmla="*/ 1767 w 10000"/>
                  <a:gd name="connsiteY24" fmla="*/ 7621 h 10000"/>
                  <a:gd name="connsiteX25" fmla="*/ 1968 w 10000"/>
                  <a:gd name="connsiteY25" fmla="*/ 7749 h 10000"/>
                  <a:gd name="connsiteX26" fmla="*/ 2008 w 10000"/>
                  <a:gd name="connsiteY26" fmla="*/ 7974 h 10000"/>
                  <a:gd name="connsiteX27" fmla="*/ 2651 w 10000"/>
                  <a:gd name="connsiteY27" fmla="*/ 8360 h 10000"/>
                  <a:gd name="connsiteX28" fmla="*/ 2811 w 10000"/>
                  <a:gd name="connsiteY28" fmla="*/ 8746 h 10000"/>
                  <a:gd name="connsiteX29" fmla="*/ 3253 w 10000"/>
                  <a:gd name="connsiteY29" fmla="*/ 8939 h 10000"/>
                  <a:gd name="connsiteX30" fmla="*/ 3414 w 10000"/>
                  <a:gd name="connsiteY30" fmla="*/ 9196 h 10000"/>
                  <a:gd name="connsiteX31" fmla="*/ 3735 w 10000"/>
                  <a:gd name="connsiteY31" fmla="*/ 9518 h 10000"/>
                  <a:gd name="connsiteX32" fmla="*/ 3976 w 10000"/>
                  <a:gd name="connsiteY32" fmla="*/ 9614 h 10000"/>
                  <a:gd name="connsiteX33" fmla="*/ 4137 w 10000"/>
                  <a:gd name="connsiteY33" fmla="*/ 9518 h 10000"/>
                  <a:gd name="connsiteX34" fmla="*/ 4538 w 10000"/>
                  <a:gd name="connsiteY34" fmla="*/ 9550 h 10000"/>
                  <a:gd name="connsiteX35" fmla="*/ 4699 w 10000"/>
                  <a:gd name="connsiteY35" fmla="*/ 9486 h 10000"/>
                  <a:gd name="connsiteX36" fmla="*/ 5422 w 10000"/>
                  <a:gd name="connsiteY36" fmla="*/ 9968 h 10000"/>
                  <a:gd name="connsiteX37" fmla="*/ 5462 w 10000"/>
                  <a:gd name="connsiteY37" fmla="*/ 9968 h 10000"/>
                  <a:gd name="connsiteX38" fmla="*/ 5542 w 10000"/>
                  <a:gd name="connsiteY38" fmla="*/ 9904 h 10000"/>
                  <a:gd name="connsiteX39" fmla="*/ 6064 w 10000"/>
                  <a:gd name="connsiteY39" fmla="*/ 9904 h 10000"/>
                  <a:gd name="connsiteX40" fmla="*/ 6145 w 10000"/>
                  <a:gd name="connsiteY40" fmla="*/ 10000 h 10000"/>
                  <a:gd name="connsiteX41" fmla="*/ 6586 w 10000"/>
                  <a:gd name="connsiteY41" fmla="*/ 9871 h 10000"/>
                  <a:gd name="connsiteX42" fmla="*/ 6988 w 10000"/>
                  <a:gd name="connsiteY42" fmla="*/ 9871 h 10000"/>
                  <a:gd name="connsiteX43" fmla="*/ 7269 w 10000"/>
                  <a:gd name="connsiteY43" fmla="*/ 9743 h 10000"/>
                  <a:gd name="connsiteX44" fmla="*/ 7590 w 10000"/>
                  <a:gd name="connsiteY44" fmla="*/ 9486 h 10000"/>
                  <a:gd name="connsiteX45" fmla="*/ 8434 w 10000"/>
                  <a:gd name="connsiteY45" fmla="*/ 9486 h 10000"/>
                  <a:gd name="connsiteX46" fmla="*/ 8434 w 10000"/>
                  <a:gd name="connsiteY46" fmla="*/ 9132 h 10000"/>
                  <a:gd name="connsiteX47" fmla="*/ 7992 w 10000"/>
                  <a:gd name="connsiteY47" fmla="*/ 8971 h 10000"/>
                  <a:gd name="connsiteX48" fmla="*/ 7751 w 10000"/>
                  <a:gd name="connsiteY48" fmla="*/ 8457 h 10000"/>
                  <a:gd name="connsiteX49" fmla="*/ 7430 w 10000"/>
                  <a:gd name="connsiteY49" fmla="*/ 8264 h 10000"/>
                  <a:gd name="connsiteX50" fmla="*/ 7229 w 10000"/>
                  <a:gd name="connsiteY50" fmla="*/ 8006 h 10000"/>
                  <a:gd name="connsiteX51" fmla="*/ 6707 w 10000"/>
                  <a:gd name="connsiteY51" fmla="*/ 7814 h 10000"/>
                  <a:gd name="connsiteX52" fmla="*/ 6827 w 10000"/>
                  <a:gd name="connsiteY52" fmla="*/ 7749 h 10000"/>
                  <a:gd name="connsiteX53" fmla="*/ 6827 w 10000"/>
                  <a:gd name="connsiteY53" fmla="*/ 6558 h 10000"/>
                  <a:gd name="connsiteX54" fmla="*/ 6991 w 10000"/>
                  <a:gd name="connsiteY54" fmla="*/ 6637 h 10000"/>
                  <a:gd name="connsiteX55" fmla="*/ 7275 w 10000"/>
                  <a:gd name="connsiteY55" fmla="*/ 6839 h 10000"/>
                  <a:gd name="connsiteX56" fmla="*/ 7430 w 10000"/>
                  <a:gd name="connsiteY56" fmla="*/ 6527 h 10000"/>
                  <a:gd name="connsiteX57" fmla="*/ 7470 w 10000"/>
                  <a:gd name="connsiteY57" fmla="*/ 6559 h 10000"/>
                  <a:gd name="connsiteX58" fmla="*/ 7590 w 10000"/>
                  <a:gd name="connsiteY58" fmla="*/ 6367 h 10000"/>
                  <a:gd name="connsiteX59" fmla="*/ 7831 w 10000"/>
                  <a:gd name="connsiteY59" fmla="*/ 6270 h 10000"/>
                  <a:gd name="connsiteX60" fmla="*/ 7952 w 10000"/>
                  <a:gd name="connsiteY60" fmla="*/ 5916 h 10000"/>
                  <a:gd name="connsiteX61" fmla="*/ 8313 w 10000"/>
                  <a:gd name="connsiteY61" fmla="*/ 5498 h 10000"/>
                  <a:gd name="connsiteX62" fmla="*/ 8594 w 10000"/>
                  <a:gd name="connsiteY62" fmla="*/ 5305 h 10000"/>
                  <a:gd name="connsiteX63" fmla="*/ 8795 w 10000"/>
                  <a:gd name="connsiteY63" fmla="*/ 4759 h 10000"/>
                  <a:gd name="connsiteX64" fmla="*/ 8795 w 10000"/>
                  <a:gd name="connsiteY64" fmla="*/ 4630 h 10000"/>
                  <a:gd name="connsiteX65" fmla="*/ 8755 w 10000"/>
                  <a:gd name="connsiteY65" fmla="*/ 4309 h 10000"/>
                  <a:gd name="connsiteX66" fmla="*/ 9157 w 10000"/>
                  <a:gd name="connsiteY66" fmla="*/ 3151 h 10000"/>
                  <a:gd name="connsiteX67" fmla="*/ 9277 w 10000"/>
                  <a:gd name="connsiteY67" fmla="*/ 3151 h 10000"/>
                  <a:gd name="connsiteX68" fmla="*/ 9438 w 10000"/>
                  <a:gd name="connsiteY68" fmla="*/ 3055 h 10000"/>
                  <a:gd name="connsiteX69" fmla="*/ 9920 w 10000"/>
                  <a:gd name="connsiteY69" fmla="*/ 2894 h 10000"/>
                  <a:gd name="connsiteX70" fmla="*/ 10000 w 10000"/>
                  <a:gd name="connsiteY70" fmla="*/ 2637 h 10000"/>
                  <a:gd name="connsiteX71" fmla="*/ 9960 w 10000"/>
                  <a:gd name="connsiteY71" fmla="*/ 2572 h 10000"/>
                  <a:gd name="connsiteX72" fmla="*/ 9799 w 10000"/>
                  <a:gd name="connsiteY72" fmla="*/ 2572 h 10000"/>
                  <a:gd name="connsiteX73" fmla="*/ 9679 w 10000"/>
                  <a:gd name="connsiteY73" fmla="*/ 2412 h 10000"/>
                  <a:gd name="connsiteX74" fmla="*/ 9438 w 10000"/>
                  <a:gd name="connsiteY74" fmla="*/ 2347 h 10000"/>
                  <a:gd name="connsiteX75" fmla="*/ 9317 w 10000"/>
                  <a:gd name="connsiteY75" fmla="*/ 2219 h 10000"/>
                  <a:gd name="connsiteX76" fmla="*/ 9237 w 10000"/>
                  <a:gd name="connsiteY76" fmla="*/ 1736 h 10000"/>
                  <a:gd name="connsiteX77" fmla="*/ 9237 w 10000"/>
                  <a:gd name="connsiteY77" fmla="*/ 1061 h 10000"/>
                  <a:gd name="connsiteX78" fmla="*/ 9036 w 10000"/>
                  <a:gd name="connsiteY78" fmla="*/ 836 h 10000"/>
                  <a:gd name="connsiteX79" fmla="*/ 8996 w 10000"/>
                  <a:gd name="connsiteY79" fmla="*/ 611 h 10000"/>
                  <a:gd name="connsiteX80" fmla="*/ 8675 w 10000"/>
                  <a:gd name="connsiteY80" fmla="*/ 289 h 10000"/>
                  <a:gd name="connsiteX81" fmla="*/ 8394 w 10000"/>
                  <a:gd name="connsiteY81" fmla="*/ 161 h 10000"/>
                  <a:gd name="connsiteX82" fmla="*/ 8233 w 10000"/>
                  <a:gd name="connsiteY82" fmla="*/ 0 h 10000"/>
                  <a:gd name="connsiteX83" fmla="*/ 7992 w 10000"/>
                  <a:gd name="connsiteY83" fmla="*/ 161 h 10000"/>
                  <a:gd name="connsiteX84" fmla="*/ 7831 w 10000"/>
                  <a:gd name="connsiteY84" fmla="*/ 129 h 10000"/>
                  <a:gd name="connsiteX85" fmla="*/ 7711 w 10000"/>
                  <a:gd name="connsiteY85" fmla="*/ 418 h 10000"/>
                  <a:gd name="connsiteX86" fmla="*/ 7390 w 10000"/>
                  <a:gd name="connsiteY86" fmla="*/ 482 h 10000"/>
                  <a:gd name="connsiteX87" fmla="*/ 7309 w 10000"/>
                  <a:gd name="connsiteY87" fmla="*/ 707 h 10000"/>
                  <a:gd name="connsiteX88" fmla="*/ 7028 w 10000"/>
                  <a:gd name="connsiteY88" fmla="*/ 707 h 10000"/>
                  <a:gd name="connsiteX89" fmla="*/ 6787 w 10000"/>
                  <a:gd name="connsiteY89" fmla="*/ 611 h 10000"/>
                  <a:gd name="connsiteX90" fmla="*/ 6265 w 10000"/>
                  <a:gd name="connsiteY90" fmla="*/ 611 h 10000"/>
                  <a:gd name="connsiteX91" fmla="*/ 5743 w 10000"/>
                  <a:gd name="connsiteY91" fmla="*/ 611 h 10000"/>
                  <a:gd name="connsiteX92" fmla="*/ 5783 w 10000"/>
                  <a:gd name="connsiteY92" fmla="*/ 482 h 10000"/>
                  <a:gd name="connsiteX93" fmla="*/ 5703 w 10000"/>
                  <a:gd name="connsiteY93" fmla="*/ 482 h 10000"/>
                  <a:gd name="connsiteX94" fmla="*/ 5663 w 10000"/>
                  <a:gd name="connsiteY94" fmla="*/ 611 h 10000"/>
                  <a:gd name="connsiteX95" fmla="*/ 5181 w 10000"/>
                  <a:gd name="connsiteY95" fmla="*/ 611 h 10000"/>
                  <a:gd name="connsiteX96" fmla="*/ 4699 w 10000"/>
                  <a:gd name="connsiteY96" fmla="*/ 611 h 10000"/>
                  <a:gd name="connsiteX97" fmla="*/ 4217 w 10000"/>
                  <a:gd name="connsiteY97" fmla="*/ 611 h 10000"/>
                  <a:gd name="connsiteX98" fmla="*/ 3735 w 10000"/>
                  <a:gd name="connsiteY98" fmla="*/ 611 h 10000"/>
                  <a:gd name="connsiteX99" fmla="*/ 3293 w 10000"/>
                  <a:gd name="connsiteY99" fmla="*/ 611 h 10000"/>
                  <a:gd name="connsiteX100" fmla="*/ 2811 w 10000"/>
                  <a:gd name="connsiteY100" fmla="*/ 611 h 10000"/>
                  <a:gd name="connsiteX101" fmla="*/ 2369 w 10000"/>
                  <a:gd name="connsiteY101" fmla="*/ 611 h 10000"/>
                  <a:gd name="connsiteX102" fmla="*/ 1888 w 10000"/>
                  <a:gd name="connsiteY102" fmla="*/ 611 h 10000"/>
                  <a:gd name="connsiteX103" fmla="*/ 1888 w 10000"/>
                  <a:gd name="connsiteY103" fmla="*/ 1061 h 10000"/>
                  <a:gd name="connsiteX104" fmla="*/ 1888 w 10000"/>
                  <a:gd name="connsiteY104" fmla="*/ 1640 h 10000"/>
                  <a:gd name="connsiteX105" fmla="*/ 1285 w 10000"/>
                  <a:gd name="connsiteY105" fmla="*/ 1640 h 10000"/>
                  <a:gd name="connsiteX106" fmla="*/ 1285 w 10000"/>
                  <a:gd name="connsiteY106" fmla="*/ 1897 h 10000"/>
                  <a:gd name="connsiteX0" fmla="*/ 1285 w 10000"/>
                  <a:gd name="connsiteY0" fmla="*/ 1897 h 10000"/>
                  <a:gd name="connsiteX1" fmla="*/ 1285 w 10000"/>
                  <a:gd name="connsiteY1" fmla="*/ 2412 h 10000"/>
                  <a:gd name="connsiteX2" fmla="*/ 1285 w 10000"/>
                  <a:gd name="connsiteY2" fmla="*/ 2894 h 10000"/>
                  <a:gd name="connsiteX3" fmla="*/ 1285 w 10000"/>
                  <a:gd name="connsiteY3" fmla="*/ 3376 h 10000"/>
                  <a:gd name="connsiteX4" fmla="*/ 1285 w 10000"/>
                  <a:gd name="connsiteY4" fmla="*/ 3826 h 10000"/>
                  <a:gd name="connsiteX5" fmla="*/ 643 w 10000"/>
                  <a:gd name="connsiteY5" fmla="*/ 3923 h 10000"/>
                  <a:gd name="connsiteX6" fmla="*/ 522 w 10000"/>
                  <a:gd name="connsiteY6" fmla="*/ 4180 h 10000"/>
                  <a:gd name="connsiteX7" fmla="*/ 241 w 10000"/>
                  <a:gd name="connsiteY7" fmla="*/ 4502 h 10000"/>
                  <a:gd name="connsiteX8" fmla="*/ 241 w 10000"/>
                  <a:gd name="connsiteY8" fmla="*/ 4759 h 10000"/>
                  <a:gd name="connsiteX9" fmla="*/ 120 w 10000"/>
                  <a:gd name="connsiteY9" fmla="*/ 4823 h 10000"/>
                  <a:gd name="connsiteX10" fmla="*/ 120 w 10000"/>
                  <a:gd name="connsiteY10" fmla="*/ 5048 h 10000"/>
                  <a:gd name="connsiteX11" fmla="*/ 0 w 10000"/>
                  <a:gd name="connsiteY11" fmla="*/ 5241 h 10000"/>
                  <a:gd name="connsiteX12" fmla="*/ 0 w 10000"/>
                  <a:gd name="connsiteY12" fmla="*/ 5402 h 10000"/>
                  <a:gd name="connsiteX13" fmla="*/ 241 w 10000"/>
                  <a:gd name="connsiteY13" fmla="*/ 5370 h 10000"/>
                  <a:gd name="connsiteX14" fmla="*/ 281 w 10000"/>
                  <a:gd name="connsiteY14" fmla="*/ 5659 h 10000"/>
                  <a:gd name="connsiteX15" fmla="*/ 602 w 10000"/>
                  <a:gd name="connsiteY15" fmla="*/ 6174 h 10000"/>
                  <a:gd name="connsiteX16" fmla="*/ 602 w 10000"/>
                  <a:gd name="connsiteY16" fmla="*/ 6206 h 10000"/>
                  <a:gd name="connsiteX17" fmla="*/ 482 w 10000"/>
                  <a:gd name="connsiteY17" fmla="*/ 6238 h 10000"/>
                  <a:gd name="connsiteX18" fmla="*/ 964 w 10000"/>
                  <a:gd name="connsiteY18" fmla="*/ 6752 h 10000"/>
                  <a:gd name="connsiteX19" fmla="*/ 1004 w 10000"/>
                  <a:gd name="connsiteY19" fmla="*/ 6913 h 10000"/>
                  <a:gd name="connsiteX20" fmla="*/ 964 w 10000"/>
                  <a:gd name="connsiteY20" fmla="*/ 7363 h 10000"/>
                  <a:gd name="connsiteX21" fmla="*/ 1044 w 10000"/>
                  <a:gd name="connsiteY21" fmla="*/ 7428 h 10000"/>
                  <a:gd name="connsiteX22" fmla="*/ 1365 w 10000"/>
                  <a:gd name="connsiteY22" fmla="*/ 7460 h 10000"/>
                  <a:gd name="connsiteX23" fmla="*/ 1406 w 10000"/>
                  <a:gd name="connsiteY23" fmla="*/ 7588 h 10000"/>
                  <a:gd name="connsiteX24" fmla="*/ 1767 w 10000"/>
                  <a:gd name="connsiteY24" fmla="*/ 7621 h 10000"/>
                  <a:gd name="connsiteX25" fmla="*/ 1968 w 10000"/>
                  <a:gd name="connsiteY25" fmla="*/ 7749 h 10000"/>
                  <a:gd name="connsiteX26" fmla="*/ 2008 w 10000"/>
                  <a:gd name="connsiteY26" fmla="*/ 7974 h 10000"/>
                  <a:gd name="connsiteX27" fmla="*/ 2651 w 10000"/>
                  <a:gd name="connsiteY27" fmla="*/ 8360 h 10000"/>
                  <a:gd name="connsiteX28" fmla="*/ 2811 w 10000"/>
                  <a:gd name="connsiteY28" fmla="*/ 8746 h 10000"/>
                  <a:gd name="connsiteX29" fmla="*/ 3253 w 10000"/>
                  <a:gd name="connsiteY29" fmla="*/ 8939 h 10000"/>
                  <a:gd name="connsiteX30" fmla="*/ 3414 w 10000"/>
                  <a:gd name="connsiteY30" fmla="*/ 9196 h 10000"/>
                  <a:gd name="connsiteX31" fmla="*/ 3735 w 10000"/>
                  <a:gd name="connsiteY31" fmla="*/ 9518 h 10000"/>
                  <a:gd name="connsiteX32" fmla="*/ 3976 w 10000"/>
                  <a:gd name="connsiteY32" fmla="*/ 9614 h 10000"/>
                  <a:gd name="connsiteX33" fmla="*/ 4137 w 10000"/>
                  <a:gd name="connsiteY33" fmla="*/ 9518 h 10000"/>
                  <a:gd name="connsiteX34" fmla="*/ 4538 w 10000"/>
                  <a:gd name="connsiteY34" fmla="*/ 9550 h 10000"/>
                  <a:gd name="connsiteX35" fmla="*/ 4699 w 10000"/>
                  <a:gd name="connsiteY35" fmla="*/ 9486 h 10000"/>
                  <a:gd name="connsiteX36" fmla="*/ 5422 w 10000"/>
                  <a:gd name="connsiteY36" fmla="*/ 9968 h 10000"/>
                  <a:gd name="connsiteX37" fmla="*/ 5462 w 10000"/>
                  <a:gd name="connsiteY37" fmla="*/ 9968 h 10000"/>
                  <a:gd name="connsiteX38" fmla="*/ 5542 w 10000"/>
                  <a:gd name="connsiteY38" fmla="*/ 9904 h 10000"/>
                  <a:gd name="connsiteX39" fmla="*/ 6064 w 10000"/>
                  <a:gd name="connsiteY39" fmla="*/ 9904 h 10000"/>
                  <a:gd name="connsiteX40" fmla="*/ 6145 w 10000"/>
                  <a:gd name="connsiteY40" fmla="*/ 10000 h 10000"/>
                  <a:gd name="connsiteX41" fmla="*/ 6586 w 10000"/>
                  <a:gd name="connsiteY41" fmla="*/ 9871 h 10000"/>
                  <a:gd name="connsiteX42" fmla="*/ 6988 w 10000"/>
                  <a:gd name="connsiteY42" fmla="*/ 9871 h 10000"/>
                  <a:gd name="connsiteX43" fmla="*/ 7269 w 10000"/>
                  <a:gd name="connsiteY43" fmla="*/ 9743 h 10000"/>
                  <a:gd name="connsiteX44" fmla="*/ 7590 w 10000"/>
                  <a:gd name="connsiteY44" fmla="*/ 9486 h 10000"/>
                  <a:gd name="connsiteX45" fmla="*/ 8434 w 10000"/>
                  <a:gd name="connsiteY45" fmla="*/ 9486 h 10000"/>
                  <a:gd name="connsiteX46" fmla="*/ 8434 w 10000"/>
                  <a:gd name="connsiteY46" fmla="*/ 9132 h 10000"/>
                  <a:gd name="connsiteX47" fmla="*/ 7992 w 10000"/>
                  <a:gd name="connsiteY47" fmla="*/ 8971 h 10000"/>
                  <a:gd name="connsiteX48" fmla="*/ 7751 w 10000"/>
                  <a:gd name="connsiteY48" fmla="*/ 8457 h 10000"/>
                  <a:gd name="connsiteX49" fmla="*/ 7430 w 10000"/>
                  <a:gd name="connsiteY49" fmla="*/ 8264 h 10000"/>
                  <a:gd name="connsiteX50" fmla="*/ 7229 w 10000"/>
                  <a:gd name="connsiteY50" fmla="*/ 8006 h 10000"/>
                  <a:gd name="connsiteX51" fmla="*/ 6707 w 10000"/>
                  <a:gd name="connsiteY51" fmla="*/ 7814 h 10000"/>
                  <a:gd name="connsiteX52" fmla="*/ 6876 w 10000"/>
                  <a:gd name="connsiteY52" fmla="*/ 5861 h 10000"/>
                  <a:gd name="connsiteX53" fmla="*/ 6827 w 10000"/>
                  <a:gd name="connsiteY53" fmla="*/ 6558 h 10000"/>
                  <a:gd name="connsiteX54" fmla="*/ 6991 w 10000"/>
                  <a:gd name="connsiteY54" fmla="*/ 6637 h 10000"/>
                  <a:gd name="connsiteX55" fmla="*/ 7275 w 10000"/>
                  <a:gd name="connsiteY55" fmla="*/ 6839 h 10000"/>
                  <a:gd name="connsiteX56" fmla="*/ 7430 w 10000"/>
                  <a:gd name="connsiteY56" fmla="*/ 6527 h 10000"/>
                  <a:gd name="connsiteX57" fmla="*/ 7470 w 10000"/>
                  <a:gd name="connsiteY57" fmla="*/ 6559 h 10000"/>
                  <a:gd name="connsiteX58" fmla="*/ 7590 w 10000"/>
                  <a:gd name="connsiteY58" fmla="*/ 6367 h 10000"/>
                  <a:gd name="connsiteX59" fmla="*/ 7831 w 10000"/>
                  <a:gd name="connsiteY59" fmla="*/ 6270 h 10000"/>
                  <a:gd name="connsiteX60" fmla="*/ 7952 w 10000"/>
                  <a:gd name="connsiteY60" fmla="*/ 5916 h 10000"/>
                  <a:gd name="connsiteX61" fmla="*/ 8313 w 10000"/>
                  <a:gd name="connsiteY61" fmla="*/ 5498 h 10000"/>
                  <a:gd name="connsiteX62" fmla="*/ 8594 w 10000"/>
                  <a:gd name="connsiteY62" fmla="*/ 5305 h 10000"/>
                  <a:gd name="connsiteX63" fmla="*/ 8795 w 10000"/>
                  <a:gd name="connsiteY63" fmla="*/ 4759 h 10000"/>
                  <a:gd name="connsiteX64" fmla="*/ 8795 w 10000"/>
                  <a:gd name="connsiteY64" fmla="*/ 4630 h 10000"/>
                  <a:gd name="connsiteX65" fmla="*/ 8755 w 10000"/>
                  <a:gd name="connsiteY65" fmla="*/ 4309 h 10000"/>
                  <a:gd name="connsiteX66" fmla="*/ 9157 w 10000"/>
                  <a:gd name="connsiteY66" fmla="*/ 3151 h 10000"/>
                  <a:gd name="connsiteX67" fmla="*/ 9277 w 10000"/>
                  <a:gd name="connsiteY67" fmla="*/ 3151 h 10000"/>
                  <a:gd name="connsiteX68" fmla="*/ 9438 w 10000"/>
                  <a:gd name="connsiteY68" fmla="*/ 3055 h 10000"/>
                  <a:gd name="connsiteX69" fmla="*/ 9920 w 10000"/>
                  <a:gd name="connsiteY69" fmla="*/ 2894 h 10000"/>
                  <a:gd name="connsiteX70" fmla="*/ 10000 w 10000"/>
                  <a:gd name="connsiteY70" fmla="*/ 2637 h 10000"/>
                  <a:gd name="connsiteX71" fmla="*/ 9960 w 10000"/>
                  <a:gd name="connsiteY71" fmla="*/ 2572 h 10000"/>
                  <a:gd name="connsiteX72" fmla="*/ 9799 w 10000"/>
                  <a:gd name="connsiteY72" fmla="*/ 2572 h 10000"/>
                  <a:gd name="connsiteX73" fmla="*/ 9679 w 10000"/>
                  <a:gd name="connsiteY73" fmla="*/ 2412 h 10000"/>
                  <a:gd name="connsiteX74" fmla="*/ 9438 w 10000"/>
                  <a:gd name="connsiteY74" fmla="*/ 2347 h 10000"/>
                  <a:gd name="connsiteX75" fmla="*/ 9317 w 10000"/>
                  <a:gd name="connsiteY75" fmla="*/ 2219 h 10000"/>
                  <a:gd name="connsiteX76" fmla="*/ 9237 w 10000"/>
                  <a:gd name="connsiteY76" fmla="*/ 1736 h 10000"/>
                  <a:gd name="connsiteX77" fmla="*/ 9237 w 10000"/>
                  <a:gd name="connsiteY77" fmla="*/ 1061 h 10000"/>
                  <a:gd name="connsiteX78" fmla="*/ 9036 w 10000"/>
                  <a:gd name="connsiteY78" fmla="*/ 836 h 10000"/>
                  <a:gd name="connsiteX79" fmla="*/ 8996 w 10000"/>
                  <a:gd name="connsiteY79" fmla="*/ 611 h 10000"/>
                  <a:gd name="connsiteX80" fmla="*/ 8675 w 10000"/>
                  <a:gd name="connsiteY80" fmla="*/ 289 h 10000"/>
                  <a:gd name="connsiteX81" fmla="*/ 8394 w 10000"/>
                  <a:gd name="connsiteY81" fmla="*/ 161 h 10000"/>
                  <a:gd name="connsiteX82" fmla="*/ 8233 w 10000"/>
                  <a:gd name="connsiteY82" fmla="*/ 0 h 10000"/>
                  <a:gd name="connsiteX83" fmla="*/ 7992 w 10000"/>
                  <a:gd name="connsiteY83" fmla="*/ 161 h 10000"/>
                  <a:gd name="connsiteX84" fmla="*/ 7831 w 10000"/>
                  <a:gd name="connsiteY84" fmla="*/ 129 h 10000"/>
                  <a:gd name="connsiteX85" fmla="*/ 7711 w 10000"/>
                  <a:gd name="connsiteY85" fmla="*/ 418 h 10000"/>
                  <a:gd name="connsiteX86" fmla="*/ 7390 w 10000"/>
                  <a:gd name="connsiteY86" fmla="*/ 482 h 10000"/>
                  <a:gd name="connsiteX87" fmla="*/ 7309 w 10000"/>
                  <a:gd name="connsiteY87" fmla="*/ 707 h 10000"/>
                  <a:gd name="connsiteX88" fmla="*/ 7028 w 10000"/>
                  <a:gd name="connsiteY88" fmla="*/ 707 h 10000"/>
                  <a:gd name="connsiteX89" fmla="*/ 6787 w 10000"/>
                  <a:gd name="connsiteY89" fmla="*/ 611 h 10000"/>
                  <a:gd name="connsiteX90" fmla="*/ 6265 w 10000"/>
                  <a:gd name="connsiteY90" fmla="*/ 611 h 10000"/>
                  <a:gd name="connsiteX91" fmla="*/ 5743 w 10000"/>
                  <a:gd name="connsiteY91" fmla="*/ 611 h 10000"/>
                  <a:gd name="connsiteX92" fmla="*/ 5783 w 10000"/>
                  <a:gd name="connsiteY92" fmla="*/ 482 h 10000"/>
                  <a:gd name="connsiteX93" fmla="*/ 5703 w 10000"/>
                  <a:gd name="connsiteY93" fmla="*/ 482 h 10000"/>
                  <a:gd name="connsiteX94" fmla="*/ 5663 w 10000"/>
                  <a:gd name="connsiteY94" fmla="*/ 611 h 10000"/>
                  <a:gd name="connsiteX95" fmla="*/ 5181 w 10000"/>
                  <a:gd name="connsiteY95" fmla="*/ 611 h 10000"/>
                  <a:gd name="connsiteX96" fmla="*/ 4699 w 10000"/>
                  <a:gd name="connsiteY96" fmla="*/ 611 h 10000"/>
                  <a:gd name="connsiteX97" fmla="*/ 4217 w 10000"/>
                  <a:gd name="connsiteY97" fmla="*/ 611 h 10000"/>
                  <a:gd name="connsiteX98" fmla="*/ 3735 w 10000"/>
                  <a:gd name="connsiteY98" fmla="*/ 611 h 10000"/>
                  <a:gd name="connsiteX99" fmla="*/ 3293 w 10000"/>
                  <a:gd name="connsiteY99" fmla="*/ 611 h 10000"/>
                  <a:gd name="connsiteX100" fmla="*/ 2811 w 10000"/>
                  <a:gd name="connsiteY100" fmla="*/ 611 h 10000"/>
                  <a:gd name="connsiteX101" fmla="*/ 2369 w 10000"/>
                  <a:gd name="connsiteY101" fmla="*/ 611 h 10000"/>
                  <a:gd name="connsiteX102" fmla="*/ 1888 w 10000"/>
                  <a:gd name="connsiteY102" fmla="*/ 611 h 10000"/>
                  <a:gd name="connsiteX103" fmla="*/ 1888 w 10000"/>
                  <a:gd name="connsiteY103" fmla="*/ 1061 h 10000"/>
                  <a:gd name="connsiteX104" fmla="*/ 1888 w 10000"/>
                  <a:gd name="connsiteY104" fmla="*/ 1640 h 10000"/>
                  <a:gd name="connsiteX105" fmla="*/ 1285 w 10000"/>
                  <a:gd name="connsiteY105" fmla="*/ 1640 h 10000"/>
                  <a:gd name="connsiteX106" fmla="*/ 1285 w 10000"/>
                  <a:gd name="connsiteY106" fmla="*/ 1897 h 10000"/>
                  <a:gd name="connsiteX0" fmla="*/ 1285 w 10000"/>
                  <a:gd name="connsiteY0" fmla="*/ 1897 h 10000"/>
                  <a:gd name="connsiteX1" fmla="*/ 1285 w 10000"/>
                  <a:gd name="connsiteY1" fmla="*/ 2412 h 10000"/>
                  <a:gd name="connsiteX2" fmla="*/ 1285 w 10000"/>
                  <a:gd name="connsiteY2" fmla="*/ 2894 h 10000"/>
                  <a:gd name="connsiteX3" fmla="*/ 1285 w 10000"/>
                  <a:gd name="connsiteY3" fmla="*/ 3376 h 10000"/>
                  <a:gd name="connsiteX4" fmla="*/ 1285 w 10000"/>
                  <a:gd name="connsiteY4" fmla="*/ 3826 h 10000"/>
                  <a:gd name="connsiteX5" fmla="*/ 643 w 10000"/>
                  <a:gd name="connsiteY5" fmla="*/ 3923 h 10000"/>
                  <a:gd name="connsiteX6" fmla="*/ 522 w 10000"/>
                  <a:gd name="connsiteY6" fmla="*/ 4180 h 10000"/>
                  <a:gd name="connsiteX7" fmla="*/ 241 w 10000"/>
                  <a:gd name="connsiteY7" fmla="*/ 4502 h 10000"/>
                  <a:gd name="connsiteX8" fmla="*/ 241 w 10000"/>
                  <a:gd name="connsiteY8" fmla="*/ 4759 h 10000"/>
                  <a:gd name="connsiteX9" fmla="*/ 120 w 10000"/>
                  <a:gd name="connsiteY9" fmla="*/ 4823 h 10000"/>
                  <a:gd name="connsiteX10" fmla="*/ 120 w 10000"/>
                  <a:gd name="connsiteY10" fmla="*/ 5048 h 10000"/>
                  <a:gd name="connsiteX11" fmla="*/ 0 w 10000"/>
                  <a:gd name="connsiteY11" fmla="*/ 5241 h 10000"/>
                  <a:gd name="connsiteX12" fmla="*/ 0 w 10000"/>
                  <a:gd name="connsiteY12" fmla="*/ 5402 h 10000"/>
                  <a:gd name="connsiteX13" fmla="*/ 241 w 10000"/>
                  <a:gd name="connsiteY13" fmla="*/ 5370 h 10000"/>
                  <a:gd name="connsiteX14" fmla="*/ 281 w 10000"/>
                  <a:gd name="connsiteY14" fmla="*/ 5659 h 10000"/>
                  <a:gd name="connsiteX15" fmla="*/ 602 w 10000"/>
                  <a:gd name="connsiteY15" fmla="*/ 6174 h 10000"/>
                  <a:gd name="connsiteX16" fmla="*/ 602 w 10000"/>
                  <a:gd name="connsiteY16" fmla="*/ 6206 h 10000"/>
                  <a:gd name="connsiteX17" fmla="*/ 482 w 10000"/>
                  <a:gd name="connsiteY17" fmla="*/ 6238 h 10000"/>
                  <a:gd name="connsiteX18" fmla="*/ 964 w 10000"/>
                  <a:gd name="connsiteY18" fmla="*/ 6752 h 10000"/>
                  <a:gd name="connsiteX19" fmla="*/ 1004 w 10000"/>
                  <a:gd name="connsiteY19" fmla="*/ 6913 h 10000"/>
                  <a:gd name="connsiteX20" fmla="*/ 964 w 10000"/>
                  <a:gd name="connsiteY20" fmla="*/ 7363 h 10000"/>
                  <a:gd name="connsiteX21" fmla="*/ 1044 w 10000"/>
                  <a:gd name="connsiteY21" fmla="*/ 7428 h 10000"/>
                  <a:gd name="connsiteX22" fmla="*/ 1365 w 10000"/>
                  <a:gd name="connsiteY22" fmla="*/ 7460 h 10000"/>
                  <a:gd name="connsiteX23" fmla="*/ 1406 w 10000"/>
                  <a:gd name="connsiteY23" fmla="*/ 7588 h 10000"/>
                  <a:gd name="connsiteX24" fmla="*/ 1767 w 10000"/>
                  <a:gd name="connsiteY24" fmla="*/ 7621 h 10000"/>
                  <a:gd name="connsiteX25" fmla="*/ 1968 w 10000"/>
                  <a:gd name="connsiteY25" fmla="*/ 7749 h 10000"/>
                  <a:gd name="connsiteX26" fmla="*/ 2008 w 10000"/>
                  <a:gd name="connsiteY26" fmla="*/ 7974 h 10000"/>
                  <a:gd name="connsiteX27" fmla="*/ 2651 w 10000"/>
                  <a:gd name="connsiteY27" fmla="*/ 8360 h 10000"/>
                  <a:gd name="connsiteX28" fmla="*/ 2811 w 10000"/>
                  <a:gd name="connsiteY28" fmla="*/ 8746 h 10000"/>
                  <a:gd name="connsiteX29" fmla="*/ 3253 w 10000"/>
                  <a:gd name="connsiteY29" fmla="*/ 8939 h 10000"/>
                  <a:gd name="connsiteX30" fmla="*/ 3414 w 10000"/>
                  <a:gd name="connsiteY30" fmla="*/ 9196 h 10000"/>
                  <a:gd name="connsiteX31" fmla="*/ 3735 w 10000"/>
                  <a:gd name="connsiteY31" fmla="*/ 9518 h 10000"/>
                  <a:gd name="connsiteX32" fmla="*/ 3976 w 10000"/>
                  <a:gd name="connsiteY32" fmla="*/ 9614 h 10000"/>
                  <a:gd name="connsiteX33" fmla="*/ 4137 w 10000"/>
                  <a:gd name="connsiteY33" fmla="*/ 9518 h 10000"/>
                  <a:gd name="connsiteX34" fmla="*/ 4538 w 10000"/>
                  <a:gd name="connsiteY34" fmla="*/ 9550 h 10000"/>
                  <a:gd name="connsiteX35" fmla="*/ 4699 w 10000"/>
                  <a:gd name="connsiteY35" fmla="*/ 9486 h 10000"/>
                  <a:gd name="connsiteX36" fmla="*/ 5422 w 10000"/>
                  <a:gd name="connsiteY36" fmla="*/ 9968 h 10000"/>
                  <a:gd name="connsiteX37" fmla="*/ 5462 w 10000"/>
                  <a:gd name="connsiteY37" fmla="*/ 9968 h 10000"/>
                  <a:gd name="connsiteX38" fmla="*/ 5542 w 10000"/>
                  <a:gd name="connsiteY38" fmla="*/ 9904 h 10000"/>
                  <a:gd name="connsiteX39" fmla="*/ 6064 w 10000"/>
                  <a:gd name="connsiteY39" fmla="*/ 9904 h 10000"/>
                  <a:gd name="connsiteX40" fmla="*/ 6145 w 10000"/>
                  <a:gd name="connsiteY40" fmla="*/ 10000 h 10000"/>
                  <a:gd name="connsiteX41" fmla="*/ 6586 w 10000"/>
                  <a:gd name="connsiteY41" fmla="*/ 9871 h 10000"/>
                  <a:gd name="connsiteX42" fmla="*/ 6988 w 10000"/>
                  <a:gd name="connsiteY42" fmla="*/ 9871 h 10000"/>
                  <a:gd name="connsiteX43" fmla="*/ 7269 w 10000"/>
                  <a:gd name="connsiteY43" fmla="*/ 9743 h 10000"/>
                  <a:gd name="connsiteX44" fmla="*/ 7590 w 10000"/>
                  <a:gd name="connsiteY44" fmla="*/ 9486 h 10000"/>
                  <a:gd name="connsiteX45" fmla="*/ 8434 w 10000"/>
                  <a:gd name="connsiteY45" fmla="*/ 9486 h 10000"/>
                  <a:gd name="connsiteX46" fmla="*/ 8434 w 10000"/>
                  <a:gd name="connsiteY46" fmla="*/ 9132 h 10000"/>
                  <a:gd name="connsiteX47" fmla="*/ 7992 w 10000"/>
                  <a:gd name="connsiteY47" fmla="*/ 8971 h 10000"/>
                  <a:gd name="connsiteX48" fmla="*/ 7751 w 10000"/>
                  <a:gd name="connsiteY48" fmla="*/ 8457 h 10000"/>
                  <a:gd name="connsiteX49" fmla="*/ 7430 w 10000"/>
                  <a:gd name="connsiteY49" fmla="*/ 8264 h 10000"/>
                  <a:gd name="connsiteX50" fmla="*/ 7229 w 10000"/>
                  <a:gd name="connsiteY50" fmla="*/ 8006 h 10000"/>
                  <a:gd name="connsiteX51" fmla="*/ 6707 w 10000"/>
                  <a:gd name="connsiteY51" fmla="*/ 5860 h 10000"/>
                  <a:gd name="connsiteX52" fmla="*/ 6876 w 10000"/>
                  <a:gd name="connsiteY52" fmla="*/ 5861 h 10000"/>
                  <a:gd name="connsiteX53" fmla="*/ 6827 w 10000"/>
                  <a:gd name="connsiteY53" fmla="*/ 6558 h 10000"/>
                  <a:gd name="connsiteX54" fmla="*/ 6991 w 10000"/>
                  <a:gd name="connsiteY54" fmla="*/ 6637 h 10000"/>
                  <a:gd name="connsiteX55" fmla="*/ 7275 w 10000"/>
                  <a:gd name="connsiteY55" fmla="*/ 6839 h 10000"/>
                  <a:gd name="connsiteX56" fmla="*/ 7430 w 10000"/>
                  <a:gd name="connsiteY56" fmla="*/ 6527 h 10000"/>
                  <a:gd name="connsiteX57" fmla="*/ 7470 w 10000"/>
                  <a:gd name="connsiteY57" fmla="*/ 6559 h 10000"/>
                  <a:gd name="connsiteX58" fmla="*/ 7590 w 10000"/>
                  <a:gd name="connsiteY58" fmla="*/ 6367 h 10000"/>
                  <a:gd name="connsiteX59" fmla="*/ 7831 w 10000"/>
                  <a:gd name="connsiteY59" fmla="*/ 6270 h 10000"/>
                  <a:gd name="connsiteX60" fmla="*/ 7952 w 10000"/>
                  <a:gd name="connsiteY60" fmla="*/ 5916 h 10000"/>
                  <a:gd name="connsiteX61" fmla="*/ 8313 w 10000"/>
                  <a:gd name="connsiteY61" fmla="*/ 5498 h 10000"/>
                  <a:gd name="connsiteX62" fmla="*/ 8594 w 10000"/>
                  <a:gd name="connsiteY62" fmla="*/ 5305 h 10000"/>
                  <a:gd name="connsiteX63" fmla="*/ 8795 w 10000"/>
                  <a:gd name="connsiteY63" fmla="*/ 4759 h 10000"/>
                  <a:gd name="connsiteX64" fmla="*/ 8795 w 10000"/>
                  <a:gd name="connsiteY64" fmla="*/ 4630 h 10000"/>
                  <a:gd name="connsiteX65" fmla="*/ 8755 w 10000"/>
                  <a:gd name="connsiteY65" fmla="*/ 4309 h 10000"/>
                  <a:gd name="connsiteX66" fmla="*/ 9157 w 10000"/>
                  <a:gd name="connsiteY66" fmla="*/ 3151 h 10000"/>
                  <a:gd name="connsiteX67" fmla="*/ 9277 w 10000"/>
                  <a:gd name="connsiteY67" fmla="*/ 3151 h 10000"/>
                  <a:gd name="connsiteX68" fmla="*/ 9438 w 10000"/>
                  <a:gd name="connsiteY68" fmla="*/ 3055 h 10000"/>
                  <a:gd name="connsiteX69" fmla="*/ 9920 w 10000"/>
                  <a:gd name="connsiteY69" fmla="*/ 2894 h 10000"/>
                  <a:gd name="connsiteX70" fmla="*/ 10000 w 10000"/>
                  <a:gd name="connsiteY70" fmla="*/ 2637 h 10000"/>
                  <a:gd name="connsiteX71" fmla="*/ 9960 w 10000"/>
                  <a:gd name="connsiteY71" fmla="*/ 2572 h 10000"/>
                  <a:gd name="connsiteX72" fmla="*/ 9799 w 10000"/>
                  <a:gd name="connsiteY72" fmla="*/ 2572 h 10000"/>
                  <a:gd name="connsiteX73" fmla="*/ 9679 w 10000"/>
                  <a:gd name="connsiteY73" fmla="*/ 2412 h 10000"/>
                  <a:gd name="connsiteX74" fmla="*/ 9438 w 10000"/>
                  <a:gd name="connsiteY74" fmla="*/ 2347 h 10000"/>
                  <a:gd name="connsiteX75" fmla="*/ 9317 w 10000"/>
                  <a:gd name="connsiteY75" fmla="*/ 2219 h 10000"/>
                  <a:gd name="connsiteX76" fmla="*/ 9237 w 10000"/>
                  <a:gd name="connsiteY76" fmla="*/ 1736 h 10000"/>
                  <a:gd name="connsiteX77" fmla="*/ 9237 w 10000"/>
                  <a:gd name="connsiteY77" fmla="*/ 1061 h 10000"/>
                  <a:gd name="connsiteX78" fmla="*/ 9036 w 10000"/>
                  <a:gd name="connsiteY78" fmla="*/ 836 h 10000"/>
                  <a:gd name="connsiteX79" fmla="*/ 8996 w 10000"/>
                  <a:gd name="connsiteY79" fmla="*/ 611 h 10000"/>
                  <a:gd name="connsiteX80" fmla="*/ 8675 w 10000"/>
                  <a:gd name="connsiteY80" fmla="*/ 289 h 10000"/>
                  <a:gd name="connsiteX81" fmla="*/ 8394 w 10000"/>
                  <a:gd name="connsiteY81" fmla="*/ 161 h 10000"/>
                  <a:gd name="connsiteX82" fmla="*/ 8233 w 10000"/>
                  <a:gd name="connsiteY82" fmla="*/ 0 h 10000"/>
                  <a:gd name="connsiteX83" fmla="*/ 7992 w 10000"/>
                  <a:gd name="connsiteY83" fmla="*/ 161 h 10000"/>
                  <a:gd name="connsiteX84" fmla="*/ 7831 w 10000"/>
                  <a:gd name="connsiteY84" fmla="*/ 129 h 10000"/>
                  <a:gd name="connsiteX85" fmla="*/ 7711 w 10000"/>
                  <a:gd name="connsiteY85" fmla="*/ 418 h 10000"/>
                  <a:gd name="connsiteX86" fmla="*/ 7390 w 10000"/>
                  <a:gd name="connsiteY86" fmla="*/ 482 h 10000"/>
                  <a:gd name="connsiteX87" fmla="*/ 7309 w 10000"/>
                  <a:gd name="connsiteY87" fmla="*/ 707 h 10000"/>
                  <a:gd name="connsiteX88" fmla="*/ 7028 w 10000"/>
                  <a:gd name="connsiteY88" fmla="*/ 707 h 10000"/>
                  <a:gd name="connsiteX89" fmla="*/ 6787 w 10000"/>
                  <a:gd name="connsiteY89" fmla="*/ 611 h 10000"/>
                  <a:gd name="connsiteX90" fmla="*/ 6265 w 10000"/>
                  <a:gd name="connsiteY90" fmla="*/ 611 h 10000"/>
                  <a:gd name="connsiteX91" fmla="*/ 5743 w 10000"/>
                  <a:gd name="connsiteY91" fmla="*/ 611 h 10000"/>
                  <a:gd name="connsiteX92" fmla="*/ 5783 w 10000"/>
                  <a:gd name="connsiteY92" fmla="*/ 482 h 10000"/>
                  <a:gd name="connsiteX93" fmla="*/ 5703 w 10000"/>
                  <a:gd name="connsiteY93" fmla="*/ 482 h 10000"/>
                  <a:gd name="connsiteX94" fmla="*/ 5663 w 10000"/>
                  <a:gd name="connsiteY94" fmla="*/ 611 h 10000"/>
                  <a:gd name="connsiteX95" fmla="*/ 5181 w 10000"/>
                  <a:gd name="connsiteY95" fmla="*/ 611 h 10000"/>
                  <a:gd name="connsiteX96" fmla="*/ 4699 w 10000"/>
                  <a:gd name="connsiteY96" fmla="*/ 611 h 10000"/>
                  <a:gd name="connsiteX97" fmla="*/ 4217 w 10000"/>
                  <a:gd name="connsiteY97" fmla="*/ 611 h 10000"/>
                  <a:gd name="connsiteX98" fmla="*/ 3735 w 10000"/>
                  <a:gd name="connsiteY98" fmla="*/ 611 h 10000"/>
                  <a:gd name="connsiteX99" fmla="*/ 3293 w 10000"/>
                  <a:gd name="connsiteY99" fmla="*/ 611 h 10000"/>
                  <a:gd name="connsiteX100" fmla="*/ 2811 w 10000"/>
                  <a:gd name="connsiteY100" fmla="*/ 611 h 10000"/>
                  <a:gd name="connsiteX101" fmla="*/ 2369 w 10000"/>
                  <a:gd name="connsiteY101" fmla="*/ 611 h 10000"/>
                  <a:gd name="connsiteX102" fmla="*/ 1888 w 10000"/>
                  <a:gd name="connsiteY102" fmla="*/ 611 h 10000"/>
                  <a:gd name="connsiteX103" fmla="*/ 1888 w 10000"/>
                  <a:gd name="connsiteY103" fmla="*/ 1061 h 10000"/>
                  <a:gd name="connsiteX104" fmla="*/ 1888 w 10000"/>
                  <a:gd name="connsiteY104" fmla="*/ 1640 h 10000"/>
                  <a:gd name="connsiteX105" fmla="*/ 1285 w 10000"/>
                  <a:gd name="connsiteY105" fmla="*/ 1640 h 10000"/>
                  <a:gd name="connsiteX106" fmla="*/ 1285 w 10000"/>
                  <a:gd name="connsiteY106" fmla="*/ 1897 h 10000"/>
                  <a:gd name="connsiteX0" fmla="*/ 1285 w 10000"/>
                  <a:gd name="connsiteY0" fmla="*/ 1897 h 10000"/>
                  <a:gd name="connsiteX1" fmla="*/ 1285 w 10000"/>
                  <a:gd name="connsiteY1" fmla="*/ 2412 h 10000"/>
                  <a:gd name="connsiteX2" fmla="*/ 1285 w 10000"/>
                  <a:gd name="connsiteY2" fmla="*/ 2894 h 10000"/>
                  <a:gd name="connsiteX3" fmla="*/ 1285 w 10000"/>
                  <a:gd name="connsiteY3" fmla="*/ 3376 h 10000"/>
                  <a:gd name="connsiteX4" fmla="*/ 1285 w 10000"/>
                  <a:gd name="connsiteY4" fmla="*/ 3826 h 10000"/>
                  <a:gd name="connsiteX5" fmla="*/ 643 w 10000"/>
                  <a:gd name="connsiteY5" fmla="*/ 3923 h 10000"/>
                  <a:gd name="connsiteX6" fmla="*/ 522 w 10000"/>
                  <a:gd name="connsiteY6" fmla="*/ 4180 h 10000"/>
                  <a:gd name="connsiteX7" fmla="*/ 241 w 10000"/>
                  <a:gd name="connsiteY7" fmla="*/ 4502 h 10000"/>
                  <a:gd name="connsiteX8" fmla="*/ 241 w 10000"/>
                  <a:gd name="connsiteY8" fmla="*/ 4759 h 10000"/>
                  <a:gd name="connsiteX9" fmla="*/ 120 w 10000"/>
                  <a:gd name="connsiteY9" fmla="*/ 4823 h 10000"/>
                  <a:gd name="connsiteX10" fmla="*/ 120 w 10000"/>
                  <a:gd name="connsiteY10" fmla="*/ 5048 h 10000"/>
                  <a:gd name="connsiteX11" fmla="*/ 0 w 10000"/>
                  <a:gd name="connsiteY11" fmla="*/ 5241 h 10000"/>
                  <a:gd name="connsiteX12" fmla="*/ 0 w 10000"/>
                  <a:gd name="connsiteY12" fmla="*/ 5402 h 10000"/>
                  <a:gd name="connsiteX13" fmla="*/ 241 w 10000"/>
                  <a:gd name="connsiteY13" fmla="*/ 5370 h 10000"/>
                  <a:gd name="connsiteX14" fmla="*/ 281 w 10000"/>
                  <a:gd name="connsiteY14" fmla="*/ 5659 h 10000"/>
                  <a:gd name="connsiteX15" fmla="*/ 602 w 10000"/>
                  <a:gd name="connsiteY15" fmla="*/ 6174 h 10000"/>
                  <a:gd name="connsiteX16" fmla="*/ 602 w 10000"/>
                  <a:gd name="connsiteY16" fmla="*/ 6206 h 10000"/>
                  <a:gd name="connsiteX17" fmla="*/ 482 w 10000"/>
                  <a:gd name="connsiteY17" fmla="*/ 6238 h 10000"/>
                  <a:gd name="connsiteX18" fmla="*/ 964 w 10000"/>
                  <a:gd name="connsiteY18" fmla="*/ 6752 h 10000"/>
                  <a:gd name="connsiteX19" fmla="*/ 1004 w 10000"/>
                  <a:gd name="connsiteY19" fmla="*/ 6913 h 10000"/>
                  <a:gd name="connsiteX20" fmla="*/ 964 w 10000"/>
                  <a:gd name="connsiteY20" fmla="*/ 7363 h 10000"/>
                  <a:gd name="connsiteX21" fmla="*/ 1044 w 10000"/>
                  <a:gd name="connsiteY21" fmla="*/ 7428 h 10000"/>
                  <a:gd name="connsiteX22" fmla="*/ 1365 w 10000"/>
                  <a:gd name="connsiteY22" fmla="*/ 7460 h 10000"/>
                  <a:gd name="connsiteX23" fmla="*/ 1406 w 10000"/>
                  <a:gd name="connsiteY23" fmla="*/ 7588 h 10000"/>
                  <a:gd name="connsiteX24" fmla="*/ 1767 w 10000"/>
                  <a:gd name="connsiteY24" fmla="*/ 7621 h 10000"/>
                  <a:gd name="connsiteX25" fmla="*/ 1968 w 10000"/>
                  <a:gd name="connsiteY25" fmla="*/ 7749 h 10000"/>
                  <a:gd name="connsiteX26" fmla="*/ 2008 w 10000"/>
                  <a:gd name="connsiteY26" fmla="*/ 7974 h 10000"/>
                  <a:gd name="connsiteX27" fmla="*/ 2651 w 10000"/>
                  <a:gd name="connsiteY27" fmla="*/ 8360 h 10000"/>
                  <a:gd name="connsiteX28" fmla="*/ 2811 w 10000"/>
                  <a:gd name="connsiteY28" fmla="*/ 8746 h 10000"/>
                  <a:gd name="connsiteX29" fmla="*/ 3253 w 10000"/>
                  <a:gd name="connsiteY29" fmla="*/ 8939 h 10000"/>
                  <a:gd name="connsiteX30" fmla="*/ 3414 w 10000"/>
                  <a:gd name="connsiteY30" fmla="*/ 9196 h 10000"/>
                  <a:gd name="connsiteX31" fmla="*/ 3735 w 10000"/>
                  <a:gd name="connsiteY31" fmla="*/ 9518 h 10000"/>
                  <a:gd name="connsiteX32" fmla="*/ 3976 w 10000"/>
                  <a:gd name="connsiteY32" fmla="*/ 9614 h 10000"/>
                  <a:gd name="connsiteX33" fmla="*/ 4137 w 10000"/>
                  <a:gd name="connsiteY33" fmla="*/ 9518 h 10000"/>
                  <a:gd name="connsiteX34" fmla="*/ 4538 w 10000"/>
                  <a:gd name="connsiteY34" fmla="*/ 9550 h 10000"/>
                  <a:gd name="connsiteX35" fmla="*/ 4699 w 10000"/>
                  <a:gd name="connsiteY35" fmla="*/ 9486 h 10000"/>
                  <a:gd name="connsiteX36" fmla="*/ 5422 w 10000"/>
                  <a:gd name="connsiteY36" fmla="*/ 9968 h 10000"/>
                  <a:gd name="connsiteX37" fmla="*/ 5462 w 10000"/>
                  <a:gd name="connsiteY37" fmla="*/ 9968 h 10000"/>
                  <a:gd name="connsiteX38" fmla="*/ 5542 w 10000"/>
                  <a:gd name="connsiteY38" fmla="*/ 9904 h 10000"/>
                  <a:gd name="connsiteX39" fmla="*/ 6064 w 10000"/>
                  <a:gd name="connsiteY39" fmla="*/ 9904 h 10000"/>
                  <a:gd name="connsiteX40" fmla="*/ 6145 w 10000"/>
                  <a:gd name="connsiteY40" fmla="*/ 10000 h 10000"/>
                  <a:gd name="connsiteX41" fmla="*/ 6586 w 10000"/>
                  <a:gd name="connsiteY41" fmla="*/ 9871 h 10000"/>
                  <a:gd name="connsiteX42" fmla="*/ 6988 w 10000"/>
                  <a:gd name="connsiteY42" fmla="*/ 9871 h 10000"/>
                  <a:gd name="connsiteX43" fmla="*/ 7269 w 10000"/>
                  <a:gd name="connsiteY43" fmla="*/ 9743 h 10000"/>
                  <a:gd name="connsiteX44" fmla="*/ 7590 w 10000"/>
                  <a:gd name="connsiteY44" fmla="*/ 9486 h 10000"/>
                  <a:gd name="connsiteX45" fmla="*/ 8434 w 10000"/>
                  <a:gd name="connsiteY45" fmla="*/ 9486 h 10000"/>
                  <a:gd name="connsiteX46" fmla="*/ 8434 w 10000"/>
                  <a:gd name="connsiteY46" fmla="*/ 9132 h 10000"/>
                  <a:gd name="connsiteX47" fmla="*/ 7992 w 10000"/>
                  <a:gd name="connsiteY47" fmla="*/ 8971 h 10000"/>
                  <a:gd name="connsiteX48" fmla="*/ 7751 w 10000"/>
                  <a:gd name="connsiteY48" fmla="*/ 8457 h 10000"/>
                  <a:gd name="connsiteX49" fmla="*/ 7430 w 10000"/>
                  <a:gd name="connsiteY49" fmla="*/ 8264 h 10000"/>
                  <a:gd name="connsiteX50" fmla="*/ 6602 w 10000"/>
                  <a:gd name="connsiteY50" fmla="*/ 5973 h 10000"/>
                  <a:gd name="connsiteX51" fmla="*/ 6707 w 10000"/>
                  <a:gd name="connsiteY51" fmla="*/ 5860 h 10000"/>
                  <a:gd name="connsiteX52" fmla="*/ 6876 w 10000"/>
                  <a:gd name="connsiteY52" fmla="*/ 5861 h 10000"/>
                  <a:gd name="connsiteX53" fmla="*/ 6827 w 10000"/>
                  <a:gd name="connsiteY53" fmla="*/ 6558 h 10000"/>
                  <a:gd name="connsiteX54" fmla="*/ 6991 w 10000"/>
                  <a:gd name="connsiteY54" fmla="*/ 6637 h 10000"/>
                  <a:gd name="connsiteX55" fmla="*/ 7275 w 10000"/>
                  <a:gd name="connsiteY55" fmla="*/ 6839 h 10000"/>
                  <a:gd name="connsiteX56" fmla="*/ 7430 w 10000"/>
                  <a:gd name="connsiteY56" fmla="*/ 6527 h 10000"/>
                  <a:gd name="connsiteX57" fmla="*/ 7470 w 10000"/>
                  <a:gd name="connsiteY57" fmla="*/ 6559 h 10000"/>
                  <a:gd name="connsiteX58" fmla="*/ 7590 w 10000"/>
                  <a:gd name="connsiteY58" fmla="*/ 6367 h 10000"/>
                  <a:gd name="connsiteX59" fmla="*/ 7831 w 10000"/>
                  <a:gd name="connsiteY59" fmla="*/ 6270 h 10000"/>
                  <a:gd name="connsiteX60" fmla="*/ 7952 w 10000"/>
                  <a:gd name="connsiteY60" fmla="*/ 5916 h 10000"/>
                  <a:gd name="connsiteX61" fmla="*/ 8313 w 10000"/>
                  <a:gd name="connsiteY61" fmla="*/ 5498 h 10000"/>
                  <a:gd name="connsiteX62" fmla="*/ 8594 w 10000"/>
                  <a:gd name="connsiteY62" fmla="*/ 5305 h 10000"/>
                  <a:gd name="connsiteX63" fmla="*/ 8795 w 10000"/>
                  <a:gd name="connsiteY63" fmla="*/ 4759 h 10000"/>
                  <a:gd name="connsiteX64" fmla="*/ 8795 w 10000"/>
                  <a:gd name="connsiteY64" fmla="*/ 4630 h 10000"/>
                  <a:gd name="connsiteX65" fmla="*/ 8755 w 10000"/>
                  <a:gd name="connsiteY65" fmla="*/ 4309 h 10000"/>
                  <a:gd name="connsiteX66" fmla="*/ 9157 w 10000"/>
                  <a:gd name="connsiteY66" fmla="*/ 3151 h 10000"/>
                  <a:gd name="connsiteX67" fmla="*/ 9277 w 10000"/>
                  <a:gd name="connsiteY67" fmla="*/ 3151 h 10000"/>
                  <a:gd name="connsiteX68" fmla="*/ 9438 w 10000"/>
                  <a:gd name="connsiteY68" fmla="*/ 3055 h 10000"/>
                  <a:gd name="connsiteX69" fmla="*/ 9920 w 10000"/>
                  <a:gd name="connsiteY69" fmla="*/ 2894 h 10000"/>
                  <a:gd name="connsiteX70" fmla="*/ 10000 w 10000"/>
                  <a:gd name="connsiteY70" fmla="*/ 2637 h 10000"/>
                  <a:gd name="connsiteX71" fmla="*/ 9960 w 10000"/>
                  <a:gd name="connsiteY71" fmla="*/ 2572 h 10000"/>
                  <a:gd name="connsiteX72" fmla="*/ 9799 w 10000"/>
                  <a:gd name="connsiteY72" fmla="*/ 2572 h 10000"/>
                  <a:gd name="connsiteX73" fmla="*/ 9679 w 10000"/>
                  <a:gd name="connsiteY73" fmla="*/ 2412 h 10000"/>
                  <a:gd name="connsiteX74" fmla="*/ 9438 w 10000"/>
                  <a:gd name="connsiteY74" fmla="*/ 2347 h 10000"/>
                  <a:gd name="connsiteX75" fmla="*/ 9317 w 10000"/>
                  <a:gd name="connsiteY75" fmla="*/ 2219 h 10000"/>
                  <a:gd name="connsiteX76" fmla="*/ 9237 w 10000"/>
                  <a:gd name="connsiteY76" fmla="*/ 1736 h 10000"/>
                  <a:gd name="connsiteX77" fmla="*/ 9237 w 10000"/>
                  <a:gd name="connsiteY77" fmla="*/ 1061 h 10000"/>
                  <a:gd name="connsiteX78" fmla="*/ 9036 w 10000"/>
                  <a:gd name="connsiteY78" fmla="*/ 836 h 10000"/>
                  <a:gd name="connsiteX79" fmla="*/ 8996 w 10000"/>
                  <a:gd name="connsiteY79" fmla="*/ 611 h 10000"/>
                  <a:gd name="connsiteX80" fmla="*/ 8675 w 10000"/>
                  <a:gd name="connsiteY80" fmla="*/ 289 h 10000"/>
                  <a:gd name="connsiteX81" fmla="*/ 8394 w 10000"/>
                  <a:gd name="connsiteY81" fmla="*/ 161 h 10000"/>
                  <a:gd name="connsiteX82" fmla="*/ 8233 w 10000"/>
                  <a:gd name="connsiteY82" fmla="*/ 0 h 10000"/>
                  <a:gd name="connsiteX83" fmla="*/ 7992 w 10000"/>
                  <a:gd name="connsiteY83" fmla="*/ 161 h 10000"/>
                  <a:gd name="connsiteX84" fmla="*/ 7831 w 10000"/>
                  <a:gd name="connsiteY84" fmla="*/ 129 h 10000"/>
                  <a:gd name="connsiteX85" fmla="*/ 7711 w 10000"/>
                  <a:gd name="connsiteY85" fmla="*/ 418 h 10000"/>
                  <a:gd name="connsiteX86" fmla="*/ 7390 w 10000"/>
                  <a:gd name="connsiteY86" fmla="*/ 482 h 10000"/>
                  <a:gd name="connsiteX87" fmla="*/ 7309 w 10000"/>
                  <a:gd name="connsiteY87" fmla="*/ 707 h 10000"/>
                  <a:gd name="connsiteX88" fmla="*/ 7028 w 10000"/>
                  <a:gd name="connsiteY88" fmla="*/ 707 h 10000"/>
                  <a:gd name="connsiteX89" fmla="*/ 6787 w 10000"/>
                  <a:gd name="connsiteY89" fmla="*/ 611 h 10000"/>
                  <a:gd name="connsiteX90" fmla="*/ 6265 w 10000"/>
                  <a:gd name="connsiteY90" fmla="*/ 611 h 10000"/>
                  <a:gd name="connsiteX91" fmla="*/ 5743 w 10000"/>
                  <a:gd name="connsiteY91" fmla="*/ 611 h 10000"/>
                  <a:gd name="connsiteX92" fmla="*/ 5783 w 10000"/>
                  <a:gd name="connsiteY92" fmla="*/ 482 h 10000"/>
                  <a:gd name="connsiteX93" fmla="*/ 5703 w 10000"/>
                  <a:gd name="connsiteY93" fmla="*/ 482 h 10000"/>
                  <a:gd name="connsiteX94" fmla="*/ 5663 w 10000"/>
                  <a:gd name="connsiteY94" fmla="*/ 611 h 10000"/>
                  <a:gd name="connsiteX95" fmla="*/ 5181 w 10000"/>
                  <a:gd name="connsiteY95" fmla="*/ 611 h 10000"/>
                  <a:gd name="connsiteX96" fmla="*/ 4699 w 10000"/>
                  <a:gd name="connsiteY96" fmla="*/ 611 h 10000"/>
                  <a:gd name="connsiteX97" fmla="*/ 4217 w 10000"/>
                  <a:gd name="connsiteY97" fmla="*/ 611 h 10000"/>
                  <a:gd name="connsiteX98" fmla="*/ 3735 w 10000"/>
                  <a:gd name="connsiteY98" fmla="*/ 611 h 10000"/>
                  <a:gd name="connsiteX99" fmla="*/ 3293 w 10000"/>
                  <a:gd name="connsiteY99" fmla="*/ 611 h 10000"/>
                  <a:gd name="connsiteX100" fmla="*/ 2811 w 10000"/>
                  <a:gd name="connsiteY100" fmla="*/ 611 h 10000"/>
                  <a:gd name="connsiteX101" fmla="*/ 2369 w 10000"/>
                  <a:gd name="connsiteY101" fmla="*/ 611 h 10000"/>
                  <a:gd name="connsiteX102" fmla="*/ 1888 w 10000"/>
                  <a:gd name="connsiteY102" fmla="*/ 611 h 10000"/>
                  <a:gd name="connsiteX103" fmla="*/ 1888 w 10000"/>
                  <a:gd name="connsiteY103" fmla="*/ 1061 h 10000"/>
                  <a:gd name="connsiteX104" fmla="*/ 1888 w 10000"/>
                  <a:gd name="connsiteY104" fmla="*/ 1640 h 10000"/>
                  <a:gd name="connsiteX105" fmla="*/ 1285 w 10000"/>
                  <a:gd name="connsiteY105" fmla="*/ 1640 h 10000"/>
                  <a:gd name="connsiteX106" fmla="*/ 1285 w 10000"/>
                  <a:gd name="connsiteY106" fmla="*/ 1897 h 10000"/>
                  <a:gd name="connsiteX0" fmla="*/ 1285 w 10000"/>
                  <a:gd name="connsiteY0" fmla="*/ 1897 h 10000"/>
                  <a:gd name="connsiteX1" fmla="*/ 1285 w 10000"/>
                  <a:gd name="connsiteY1" fmla="*/ 2412 h 10000"/>
                  <a:gd name="connsiteX2" fmla="*/ 1285 w 10000"/>
                  <a:gd name="connsiteY2" fmla="*/ 2894 h 10000"/>
                  <a:gd name="connsiteX3" fmla="*/ 1285 w 10000"/>
                  <a:gd name="connsiteY3" fmla="*/ 3376 h 10000"/>
                  <a:gd name="connsiteX4" fmla="*/ 1285 w 10000"/>
                  <a:gd name="connsiteY4" fmla="*/ 3826 h 10000"/>
                  <a:gd name="connsiteX5" fmla="*/ 643 w 10000"/>
                  <a:gd name="connsiteY5" fmla="*/ 3923 h 10000"/>
                  <a:gd name="connsiteX6" fmla="*/ 522 w 10000"/>
                  <a:gd name="connsiteY6" fmla="*/ 4180 h 10000"/>
                  <a:gd name="connsiteX7" fmla="*/ 241 w 10000"/>
                  <a:gd name="connsiteY7" fmla="*/ 4502 h 10000"/>
                  <a:gd name="connsiteX8" fmla="*/ 241 w 10000"/>
                  <a:gd name="connsiteY8" fmla="*/ 4759 h 10000"/>
                  <a:gd name="connsiteX9" fmla="*/ 120 w 10000"/>
                  <a:gd name="connsiteY9" fmla="*/ 4823 h 10000"/>
                  <a:gd name="connsiteX10" fmla="*/ 120 w 10000"/>
                  <a:gd name="connsiteY10" fmla="*/ 5048 h 10000"/>
                  <a:gd name="connsiteX11" fmla="*/ 0 w 10000"/>
                  <a:gd name="connsiteY11" fmla="*/ 5241 h 10000"/>
                  <a:gd name="connsiteX12" fmla="*/ 0 w 10000"/>
                  <a:gd name="connsiteY12" fmla="*/ 5402 h 10000"/>
                  <a:gd name="connsiteX13" fmla="*/ 241 w 10000"/>
                  <a:gd name="connsiteY13" fmla="*/ 5370 h 10000"/>
                  <a:gd name="connsiteX14" fmla="*/ 281 w 10000"/>
                  <a:gd name="connsiteY14" fmla="*/ 5659 h 10000"/>
                  <a:gd name="connsiteX15" fmla="*/ 602 w 10000"/>
                  <a:gd name="connsiteY15" fmla="*/ 6174 h 10000"/>
                  <a:gd name="connsiteX16" fmla="*/ 602 w 10000"/>
                  <a:gd name="connsiteY16" fmla="*/ 6206 h 10000"/>
                  <a:gd name="connsiteX17" fmla="*/ 482 w 10000"/>
                  <a:gd name="connsiteY17" fmla="*/ 6238 h 10000"/>
                  <a:gd name="connsiteX18" fmla="*/ 964 w 10000"/>
                  <a:gd name="connsiteY18" fmla="*/ 6752 h 10000"/>
                  <a:gd name="connsiteX19" fmla="*/ 1004 w 10000"/>
                  <a:gd name="connsiteY19" fmla="*/ 6913 h 10000"/>
                  <a:gd name="connsiteX20" fmla="*/ 964 w 10000"/>
                  <a:gd name="connsiteY20" fmla="*/ 7363 h 10000"/>
                  <a:gd name="connsiteX21" fmla="*/ 1044 w 10000"/>
                  <a:gd name="connsiteY21" fmla="*/ 7428 h 10000"/>
                  <a:gd name="connsiteX22" fmla="*/ 1365 w 10000"/>
                  <a:gd name="connsiteY22" fmla="*/ 7460 h 10000"/>
                  <a:gd name="connsiteX23" fmla="*/ 1406 w 10000"/>
                  <a:gd name="connsiteY23" fmla="*/ 7588 h 10000"/>
                  <a:gd name="connsiteX24" fmla="*/ 1767 w 10000"/>
                  <a:gd name="connsiteY24" fmla="*/ 7621 h 10000"/>
                  <a:gd name="connsiteX25" fmla="*/ 1968 w 10000"/>
                  <a:gd name="connsiteY25" fmla="*/ 7749 h 10000"/>
                  <a:gd name="connsiteX26" fmla="*/ 2008 w 10000"/>
                  <a:gd name="connsiteY26" fmla="*/ 7974 h 10000"/>
                  <a:gd name="connsiteX27" fmla="*/ 2651 w 10000"/>
                  <a:gd name="connsiteY27" fmla="*/ 8360 h 10000"/>
                  <a:gd name="connsiteX28" fmla="*/ 2811 w 10000"/>
                  <a:gd name="connsiteY28" fmla="*/ 8746 h 10000"/>
                  <a:gd name="connsiteX29" fmla="*/ 3253 w 10000"/>
                  <a:gd name="connsiteY29" fmla="*/ 8939 h 10000"/>
                  <a:gd name="connsiteX30" fmla="*/ 3414 w 10000"/>
                  <a:gd name="connsiteY30" fmla="*/ 9196 h 10000"/>
                  <a:gd name="connsiteX31" fmla="*/ 3735 w 10000"/>
                  <a:gd name="connsiteY31" fmla="*/ 9518 h 10000"/>
                  <a:gd name="connsiteX32" fmla="*/ 3976 w 10000"/>
                  <a:gd name="connsiteY32" fmla="*/ 9614 h 10000"/>
                  <a:gd name="connsiteX33" fmla="*/ 4137 w 10000"/>
                  <a:gd name="connsiteY33" fmla="*/ 9518 h 10000"/>
                  <a:gd name="connsiteX34" fmla="*/ 4538 w 10000"/>
                  <a:gd name="connsiteY34" fmla="*/ 9550 h 10000"/>
                  <a:gd name="connsiteX35" fmla="*/ 4699 w 10000"/>
                  <a:gd name="connsiteY35" fmla="*/ 9486 h 10000"/>
                  <a:gd name="connsiteX36" fmla="*/ 5422 w 10000"/>
                  <a:gd name="connsiteY36" fmla="*/ 9968 h 10000"/>
                  <a:gd name="connsiteX37" fmla="*/ 5462 w 10000"/>
                  <a:gd name="connsiteY37" fmla="*/ 9968 h 10000"/>
                  <a:gd name="connsiteX38" fmla="*/ 5542 w 10000"/>
                  <a:gd name="connsiteY38" fmla="*/ 9904 h 10000"/>
                  <a:gd name="connsiteX39" fmla="*/ 6064 w 10000"/>
                  <a:gd name="connsiteY39" fmla="*/ 9904 h 10000"/>
                  <a:gd name="connsiteX40" fmla="*/ 6145 w 10000"/>
                  <a:gd name="connsiteY40" fmla="*/ 10000 h 10000"/>
                  <a:gd name="connsiteX41" fmla="*/ 6586 w 10000"/>
                  <a:gd name="connsiteY41" fmla="*/ 9871 h 10000"/>
                  <a:gd name="connsiteX42" fmla="*/ 6988 w 10000"/>
                  <a:gd name="connsiteY42" fmla="*/ 9871 h 10000"/>
                  <a:gd name="connsiteX43" fmla="*/ 7269 w 10000"/>
                  <a:gd name="connsiteY43" fmla="*/ 9743 h 10000"/>
                  <a:gd name="connsiteX44" fmla="*/ 7590 w 10000"/>
                  <a:gd name="connsiteY44" fmla="*/ 9486 h 10000"/>
                  <a:gd name="connsiteX45" fmla="*/ 8434 w 10000"/>
                  <a:gd name="connsiteY45" fmla="*/ 9486 h 10000"/>
                  <a:gd name="connsiteX46" fmla="*/ 8434 w 10000"/>
                  <a:gd name="connsiteY46" fmla="*/ 9132 h 10000"/>
                  <a:gd name="connsiteX47" fmla="*/ 7992 w 10000"/>
                  <a:gd name="connsiteY47" fmla="*/ 8971 h 10000"/>
                  <a:gd name="connsiteX48" fmla="*/ 7751 w 10000"/>
                  <a:gd name="connsiteY48" fmla="*/ 8457 h 10000"/>
                  <a:gd name="connsiteX49" fmla="*/ 6424 w 10000"/>
                  <a:gd name="connsiteY49" fmla="*/ 5966 h 10000"/>
                  <a:gd name="connsiteX50" fmla="*/ 6602 w 10000"/>
                  <a:gd name="connsiteY50" fmla="*/ 5973 h 10000"/>
                  <a:gd name="connsiteX51" fmla="*/ 6707 w 10000"/>
                  <a:gd name="connsiteY51" fmla="*/ 5860 h 10000"/>
                  <a:gd name="connsiteX52" fmla="*/ 6876 w 10000"/>
                  <a:gd name="connsiteY52" fmla="*/ 5861 h 10000"/>
                  <a:gd name="connsiteX53" fmla="*/ 6827 w 10000"/>
                  <a:gd name="connsiteY53" fmla="*/ 6558 h 10000"/>
                  <a:gd name="connsiteX54" fmla="*/ 6991 w 10000"/>
                  <a:gd name="connsiteY54" fmla="*/ 6637 h 10000"/>
                  <a:gd name="connsiteX55" fmla="*/ 7275 w 10000"/>
                  <a:gd name="connsiteY55" fmla="*/ 6839 h 10000"/>
                  <a:gd name="connsiteX56" fmla="*/ 7430 w 10000"/>
                  <a:gd name="connsiteY56" fmla="*/ 6527 h 10000"/>
                  <a:gd name="connsiteX57" fmla="*/ 7470 w 10000"/>
                  <a:gd name="connsiteY57" fmla="*/ 6559 h 10000"/>
                  <a:gd name="connsiteX58" fmla="*/ 7590 w 10000"/>
                  <a:gd name="connsiteY58" fmla="*/ 6367 h 10000"/>
                  <a:gd name="connsiteX59" fmla="*/ 7831 w 10000"/>
                  <a:gd name="connsiteY59" fmla="*/ 6270 h 10000"/>
                  <a:gd name="connsiteX60" fmla="*/ 7952 w 10000"/>
                  <a:gd name="connsiteY60" fmla="*/ 5916 h 10000"/>
                  <a:gd name="connsiteX61" fmla="*/ 8313 w 10000"/>
                  <a:gd name="connsiteY61" fmla="*/ 5498 h 10000"/>
                  <a:gd name="connsiteX62" fmla="*/ 8594 w 10000"/>
                  <a:gd name="connsiteY62" fmla="*/ 5305 h 10000"/>
                  <a:gd name="connsiteX63" fmla="*/ 8795 w 10000"/>
                  <a:gd name="connsiteY63" fmla="*/ 4759 h 10000"/>
                  <a:gd name="connsiteX64" fmla="*/ 8795 w 10000"/>
                  <a:gd name="connsiteY64" fmla="*/ 4630 h 10000"/>
                  <a:gd name="connsiteX65" fmla="*/ 8755 w 10000"/>
                  <a:gd name="connsiteY65" fmla="*/ 4309 h 10000"/>
                  <a:gd name="connsiteX66" fmla="*/ 9157 w 10000"/>
                  <a:gd name="connsiteY66" fmla="*/ 3151 h 10000"/>
                  <a:gd name="connsiteX67" fmla="*/ 9277 w 10000"/>
                  <a:gd name="connsiteY67" fmla="*/ 3151 h 10000"/>
                  <a:gd name="connsiteX68" fmla="*/ 9438 w 10000"/>
                  <a:gd name="connsiteY68" fmla="*/ 3055 h 10000"/>
                  <a:gd name="connsiteX69" fmla="*/ 9920 w 10000"/>
                  <a:gd name="connsiteY69" fmla="*/ 2894 h 10000"/>
                  <a:gd name="connsiteX70" fmla="*/ 10000 w 10000"/>
                  <a:gd name="connsiteY70" fmla="*/ 2637 h 10000"/>
                  <a:gd name="connsiteX71" fmla="*/ 9960 w 10000"/>
                  <a:gd name="connsiteY71" fmla="*/ 2572 h 10000"/>
                  <a:gd name="connsiteX72" fmla="*/ 9799 w 10000"/>
                  <a:gd name="connsiteY72" fmla="*/ 2572 h 10000"/>
                  <a:gd name="connsiteX73" fmla="*/ 9679 w 10000"/>
                  <a:gd name="connsiteY73" fmla="*/ 2412 h 10000"/>
                  <a:gd name="connsiteX74" fmla="*/ 9438 w 10000"/>
                  <a:gd name="connsiteY74" fmla="*/ 2347 h 10000"/>
                  <a:gd name="connsiteX75" fmla="*/ 9317 w 10000"/>
                  <a:gd name="connsiteY75" fmla="*/ 2219 h 10000"/>
                  <a:gd name="connsiteX76" fmla="*/ 9237 w 10000"/>
                  <a:gd name="connsiteY76" fmla="*/ 1736 h 10000"/>
                  <a:gd name="connsiteX77" fmla="*/ 9237 w 10000"/>
                  <a:gd name="connsiteY77" fmla="*/ 1061 h 10000"/>
                  <a:gd name="connsiteX78" fmla="*/ 9036 w 10000"/>
                  <a:gd name="connsiteY78" fmla="*/ 836 h 10000"/>
                  <a:gd name="connsiteX79" fmla="*/ 8996 w 10000"/>
                  <a:gd name="connsiteY79" fmla="*/ 611 h 10000"/>
                  <a:gd name="connsiteX80" fmla="*/ 8675 w 10000"/>
                  <a:gd name="connsiteY80" fmla="*/ 289 h 10000"/>
                  <a:gd name="connsiteX81" fmla="*/ 8394 w 10000"/>
                  <a:gd name="connsiteY81" fmla="*/ 161 h 10000"/>
                  <a:gd name="connsiteX82" fmla="*/ 8233 w 10000"/>
                  <a:gd name="connsiteY82" fmla="*/ 0 h 10000"/>
                  <a:gd name="connsiteX83" fmla="*/ 7992 w 10000"/>
                  <a:gd name="connsiteY83" fmla="*/ 161 h 10000"/>
                  <a:gd name="connsiteX84" fmla="*/ 7831 w 10000"/>
                  <a:gd name="connsiteY84" fmla="*/ 129 h 10000"/>
                  <a:gd name="connsiteX85" fmla="*/ 7711 w 10000"/>
                  <a:gd name="connsiteY85" fmla="*/ 418 h 10000"/>
                  <a:gd name="connsiteX86" fmla="*/ 7390 w 10000"/>
                  <a:gd name="connsiteY86" fmla="*/ 482 h 10000"/>
                  <a:gd name="connsiteX87" fmla="*/ 7309 w 10000"/>
                  <a:gd name="connsiteY87" fmla="*/ 707 h 10000"/>
                  <a:gd name="connsiteX88" fmla="*/ 7028 w 10000"/>
                  <a:gd name="connsiteY88" fmla="*/ 707 h 10000"/>
                  <a:gd name="connsiteX89" fmla="*/ 6787 w 10000"/>
                  <a:gd name="connsiteY89" fmla="*/ 611 h 10000"/>
                  <a:gd name="connsiteX90" fmla="*/ 6265 w 10000"/>
                  <a:gd name="connsiteY90" fmla="*/ 611 h 10000"/>
                  <a:gd name="connsiteX91" fmla="*/ 5743 w 10000"/>
                  <a:gd name="connsiteY91" fmla="*/ 611 h 10000"/>
                  <a:gd name="connsiteX92" fmla="*/ 5783 w 10000"/>
                  <a:gd name="connsiteY92" fmla="*/ 482 h 10000"/>
                  <a:gd name="connsiteX93" fmla="*/ 5703 w 10000"/>
                  <a:gd name="connsiteY93" fmla="*/ 482 h 10000"/>
                  <a:gd name="connsiteX94" fmla="*/ 5663 w 10000"/>
                  <a:gd name="connsiteY94" fmla="*/ 611 h 10000"/>
                  <a:gd name="connsiteX95" fmla="*/ 5181 w 10000"/>
                  <a:gd name="connsiteY95" fmla="*/ 611 h 10000"/>
                  <a:gd name="connsiteX96" fmla="*/ 4699 w 10000"/>
                  <a:gd name="connsiteY96" fmla="*/ 611 h 10000"/>
                  <a:gd name="connsiteX97" fmla="*/ 4217 w 10000"/>
                  <a:gd name="connsiteY97" fmla="*/ 611 h 10000"/>
                  <a:gd name="connsiteX98" fmla="*/ 3735 w 10000"/>
                  <a:gd name="connsiteY98" fmla="*/ 611 h 10000"/>
                  <a:gd name="connsiteX99" fmla="*/ 3293 w 10000"/>
                  <a:gd name="connsiteY99" fmla="*/ 611 h 10000"/>
                  <a:gd name="connsiteX100" fmla="*/ 2811 w 10000"/>
                  <a:gd name="connsiteY100" fmla="*/ 611 h 10000"/>
                  <a:gd name="connsiteX101" fmla="*/ 2369 w 10000"/>
                  <a:gd name="connsiteY101" fmla="*/ 611 h 10000"/>
                  <a:gd name="connsiteX102" fmla="*/ 1888 w 10000"/>
                  <a:gd name="connsiteY102" fmla="*/ 611 h 10000"/>
                  <a:gd name="connsiteX103" fmla="*/ 1888 w 10000"/>
                  <a:gd name="connsiteY103" fmla="*/ 1061 h 10000"/>
                  <a:gd name="connsiteX104" fmla="*/ 1888 w 10000"/>
                  <a:gd name="connsiteY104" fmla="*/ 1640 h 10000"/>
                  <a:gd name="connsiteX105" fmla="*/ 1285 w 10000"/>
                  <a:gd name="connsiteY105" fmla="*/ 1640 h 10000"/>
                  <a:gd name="connsiteX106" fmla="*/ 1285 w 10000"/>
                  <a:gd name="connsiteY106" fmla="*/ 1897 h 10000"/>
                  <a:gd name="connsiteX0" fmla="*/ 1285 w 10000"/>
                  <a:gd name="connsiteY0" fmla="*/ 1897 h 10000"/>
                  <a:gd name="connsiteX1" fmla="*/ 1285 w 10000"/>
                  <a:gd name="connsiteY1" fmla="*/ 2412 h 10000"/>
                  <a:gd name="connsiteX2" fmla="*/ 1285 w 10000"/>
                  <a:gd name="connsiteY2" fmla="*/ 2894 h 10000"/>
                  <a:gd name="connsiteX3" fmla="*/ 1285 w 10000"/>
                  <a:gd name="connsiteY3" fmla="*/ 3376 h 10000"/>
                  <a:gd name="connsiteX4" fmla="*/ 1285 w 10000"/>
                  <a:gd name="connsiteY4" fmla="*/ 3826 h 10000"/>
                  <a:gd name="connsiteX5" fmla="*/ 643 w 10000"/>
                  <a:gd name="connsiteY5" fmla="*/ 3923 h 10000"/>
                  <a:gd name="connsiteX6" fmla="*/ 522 w 10000"/>
                  <a:gd name="connsiteY6" fmla="*/ 4180 h 10000"/>
                  <a:gd name="connsiteX7" fmla="*/ 241 w 10000"/>
                  <a:gd name="connsiteY7" fmla="*/ 4502 h 10000"/>
                  <a:gd name="connsiteX8" fmla="*/ 241 w 10000"/>
                  <a:gd name="connsiteY8" fmla="*/ 4759 h 10000"/>
                  <a:gd name="connsiteX9" fmla="*/ 120 w 10000"/>
                  <a:gd name="connsiteY9" fmla="*/ 4823 h 10000"/>
                  <a:gd name="connsiteX10" fmla="*/ 120 w 10000"/>
                  <a:gd name="connsiteY10" fmla="*/ 5048 h 10000"/>
                  <a:gd name="connsiteX11" fmla="*/ 0 w 10000"/>
                  <a:gd name="connsiteY11" fmla="*/ 5241 h 10000"/>
                  <a:gd name="connsiteX12" fmla="*/ 0 w 10000"/>
                  <a:gd name="connsiteY12" fmla="*/ 5402 h 10000"/>
                  <a:gd name="connsiteX13" fmla="*/ 241 w 10000"/>
                  <a:gd name="connsiteY13" fmla="*/ 5370 h 10000"/>
                  <a:gd name="connsiteX14" fmla="*/ 281 w 10000"/>
                  <a:gd name="connsiteY14" fmla="*/ 5659 h 10000"/>
                  <a:gd name="connsiteX15" fmla="*/ 602 w 10000"/>
                  <a:gd name="connsiteY15" fmla="*/ 6174 h 10000"/>
                  <a:gd name="connsiteX16" fmla="*/ 602 w 10000"/>
                  <a:gd name="connsiteY16" fmla="*/ 6206 h 10000"/>
                  <a:gd name="connsiteX17" fmla="*/ 482 w 10000"/>
                  <a:gd name="connsiteY17" fmla="*/ 6238 h 10000"/>
                  <a:gd name="connsiteX18" fmla="*/ 964 w 10000"/>
                  <a:gd name="connsiteY18" fmla="*/ 6752 h 10000"/>
                  <a:gd name="connsiteX19" fmla="*/ 1004 w 10000"/>
                  <a:gd name="connsiteY19" fmla="*/ 6913 h 10000"/>
                  <a:gd name="connsiteX20" fmla="*/ 964 w 10000"/>
                  <a:gd name="connsiteY20" fmla="*/ 7363 h 10000"/>
                  <a:gd name="connsiteX21" fmla="*/ 1044 w 10000"/>
                  <a:gd name="connsiteY21" fmla="*/ 7428 h 10000"/>
                  <a:gd name="connsiteX22" fmla="*/ 1365 w 10000"/>
                  <a:gd name="connsiteY22" fmla="*/ 7460 h 10000"/>
                  <a:gd name="connsiteX23" fmla="*/ 1406 w 10000"/>
                  <a:gd name="connsiteY23" fmla="*/ 7588 h 10000"/>
                  <a:gd name="connsiteX24" fmla="*/ 1767 w 10000"/>
                  <a:gd name="connsiteY24" fmla="*/ 7621 h 10000"/>
                  <a:gd name="connsiteX25" fmla="*/ 1968 w 10000"/>
                  <a:gd name="connsiteY25" fmla="*/ 7749 h 10000"/>
                  <a:gd name="connsiteX26" fmla="*/ 2008 w 10000"/>
                  <a:gd name="connsiteY26" fmla="*/ 7974 h 10000"/>
                  <a:gd name="connsiteX27" fmla="*/ 2651 w 10000"/>
                  <a:gd name="connsiteY27" fmla="*/ 8360 h 10000"/>
                  <a:gd name="connsiteX28" fmla="*/ 2811 w 10000"/>
                  <a:gd name="connsiteY28" fmla="*/ 8746 h 10000"/>
                  <a:gd name="connsiteX29" fmla="*/ 3253 w 10000"/>
                  <a:gd name="connsiteY29" fmla="*/ 8939 h 10000"/>
                  <a:gd name="connsiteX30" fmla="*/ 3414 w 10000"/>
                  <a:gd name="connsiteY30" fmla="*/ 9196 h 10000"/>
                  <a:gd name="connsiteX31" fmla="*/ 3735 w 10000"/>
                  <a:gd name="connsiteY31" fmla="*/ 9518 h 10000"/>
                  <a:gd name="connsiteX32" fmla="*/ 3976 w 10000"/>
                  <a:gd name="connsiteY32" fmla="*/ 9614 h 10000"/>
                  <a:gd name="connsiteX33" fmla="*/ 4137 w 10000"/>
                  <a:gd name="connsiteY33" fmla="*/ 9518 h 10000"/>
                  <a:gd name="connsiteX34" fmla="*/ 4538 w 10000"/>
                  <a:gd name="connsiteY34" fmla="*/ 9550 h 10000"/>
                  <a:gd name="connsiteX35" fmla="*/ 4699 w 10000"/>
                  <a:gd name="connsiteY35" fmla="*/ 9486 h 10000"/>
                  <a:gd name="connsiteX36" fmla="*/ 5422 w 10000"/>
                  <a:gd name="connsiteY36" fmla="*/ 9968 h 10000"/>
                  <a:gd name="connsiteX37" fmla="*/ 5462 w 10000"/>
                  <a:gd name="connsiteY37" fmla="*/ 9968 h 10000"/>
                  <a:gd name="connsiteX38" fmla="*/ 5542 w 10000"/>
                  <a:gd name="connsiteY38" fmla="*/ 9904 h 10000"/>
                  <a:gd name="connsiteX39" fmla="*/ 6064 w 10000"/>
                  <a:gd name="connsiteY39" fmla="*/ 9904 h 10000"/>
                  <a:gd name="connsiteX40" fmla="*/ 6145 w 10000"/>
                  <a:gd name="connsiteY40" fmla="*/ 10000 h 10000"/>
                  <a:gd name="connsiteX41" fmla="*/ 6586 w 10000"/>
                  <a:gd name="connsiteY41" fmla="*/ 9871 h 10000"/>
                  <a:gd name="connsiteX42" fmla="*/ 6988 w 10000"/>
                  <a:gd name="connsiteY42" fmla="*/ 9871 h 10000"/>
                  <a:gd name="connsiteX43" fmla="*/ 7269 w 10000"/>
                  <a:gd name="connsiteY43" fmla="*/ 9743 h 10000"/>
                  <a:gd name="connsiteX44" fmla="*/ 7590 w 10000"/>
                  <a:gd name="connsiteY44" fmla="*/ 9486 h 10000"/>
                  <a:gd name="connsiteX45" fmla="*/ 8434 w 10000"/>
                  <a:gd name="connsiteY45" fmla="*/ 9486 h 10000"/>
                  <a:gd name="connsiteX46" fmla="*/ 8434 w 10000"/>
                  <a:gd name="connsiteY46" fmla="*/ 9132 h 10000"/>
                  <a:gd name="connsiteX47" fmla="*/ 7992 w 10000"/>
                  <a:gd name="connsiteY47" fmla="*/ 8971 h 10000"/>
                  <a:gd name="connsiteX48" fmla="*/ 6531 w 10000"/>
                  <a:gd name="connsiteY48" fmla="*/ 6265 h 10000"/>
                  <a:gd name="connsiteX49" fmla="*/ 6424 w 10000"/>
                  <a:gd name="connsiteY49" fmla="*/ 5966 h 10000"/>
                  <a:gd name="connsiteX50" fmla="*/ 6602 w 10000"/>
                  <a:gd name="connsiteY50" fmla="*/ 5973 h 10000"/>
                  <a:gd name="connsiteX51" fmla="*/ 6707 w 10000"/>
                  <a:gd name="connsiteY51" fmla="*/ 5860 h 10000"/>
                  <a:gd name="connsiteX52" fmla="*/ 6876 w 10000"/>
                  <a:gd name="connsiteY52" fmla="*/ 5861 h 10000"/>
                  <a:gd name="connsiteX53" fmla="*/ 6827 w 10000"/>
                  <a:gd name="connsiteY53" fmla="*/ 6558 h 10000"/>
                  <a:gd name="connsiteX54" fmla="*/ 6991 w 10000"/>
                  <a:gd name="connsiteY54" fmla="*/ 6637 h 10000"/>
                  <a:gd name="connsiteX55" fmla="*/ 7275 w 10000"/>
                  <a:gd name="connsiteY55" fmla="*/ 6839 h 10000"/>
                  <a:gd name="connsiteX56" fmla="*/ 7430 w 10000"/>
                  <a:gd name="connsiteY56" fmla="*/ 6527 h 10000"/>
                  <a:gd name="connsiteX57" fmla="*/ 7470 w 10000"/>
                  <a:gd name="connsiteY57" fmla="*/ 6559 h 10000"/>
                  <a:gd name="connsiteX58" fmla="*/ 7590 w 10000"/>
                  <a:gd name="connsiteY58" fmla="*/ 6367 h 10000"/>
                  <a:gd name="connsiteX59" fmla="*/ 7831 w 10000"/>
                  <a:gd name="connsiteY59" fmla="*/ 6270 h 10000"/>
                  <a:gd name="connsiteX60" fmla="*/ 7952 w 10000"/>
                  <a:gd name="connsiteY60" fmla="*/ 5916 h 10000"/>
                  <a:gd name="connsiteX61" fmla="*/ 8313 w 10000"/>
                  <a:gd name="connsiteY61" fmla="*/ 5498 h 10000"/>
                  <a:gd name="connsiteX62" fmla="*/ 8594 w 10000"/>
                  <a:gd name="connsiteY62" fmla="*/ 5305 h 10000"/>
                  <a:gd name="connsiteX63" fmla="*/ 8795 w 10000"/>
                  <a:gd name="connsiteY63" fmla="*/ 4759 h 10000"/>
                  <a:gd name="connsiteX64" fmla="*/ 8795 w 10000"/>
                  <a:gd name="connsiteY64" fmla="*/ 4630 h 10000"/>
                  <a:gd name="connsiteX65" fmla="*/ 8755 w 10000"/>
                  <a:gd name="connsiteY65" fmla="*/ 4309 h 10000"/>
                  <a:gd name="connsiteX66" fmla="*/ 9157 w 10000"/>
                  <a:gd name="connsiteY66" fmla="*/ 3151 h 10000"/>
                  <a:gd name="connsiteX67" fmla="*/ 9277 w 10000"/>
                  <a:gd name="connsiteY67" fmla="*/ 3151 h 10000"/>
                  <a:gd name="connsiteX68" fmla="*/ 9438 w 10000"/>
                  <a:gd name="connsiteY68" fmla="*/ 3055 h 10000"/>
                  <a:gd name="connsiteX69" fmla="*/ 9920 w 10000"/>
                  <a:gd name="connsiteY69" fmla="*/ 2894 h 10000"/>
                  <a:gd name="connsiteX70" fmla="*/ 10000 w 10000"/>
                  <a:gd name="connsiteY70" fmla="*/ 2637 h 10000"/>
                  <a:gd name="connsiteX71" fmla="*/ 9960 w 10000"/>
                  <a:gd name="connsiteY71" fmla="*/ 2572 h 10000"/>
                  <a:gd name="connsiteX72" fmla="*/ 9799 w 10000"/>
                  <a:gd name="connsiteY72" fmla="*/ 2572 h 10000"/>
                  <a:gd name="connsiteX73" fmla="*/ 9679 w 10000"/>
                  <a:gd name="connsiteY73" fmla="*/ 2412 h 10000"/>
                  <a:gd name="connsiteX74" fmla="*/ 9438 w 10000"/>
                  <a:gd name="connsiteY74" fmla="*/ 2347 h 10000"/>
                  <a:gd name="connsiteX75" fmla="*/ 9317 w 10000"/>
                  <a:gd name="connsiteY75" fmla="*/ 2219 h 10000"/>
                  <a:gd name="connsiteX76" fmla="*/ 9237 w 10000"/>
                  <a:gd name="connsiteY76" fmla="*/ 1736 h 10000"/>
                  <a:gd name="connsiteX77" fmla="*/ 9237 w 10000"/>
                  <a:gd name="connsiteY77" fmla="*/ 1061 h 10000"/>
                  <a:gd name="connsiteX78" fmla="*/ 9036 w 10000"/>
                  <a:gd name="connsiteY78" fmla="*/ 836 h 10000"/>
                  <a:gd name="connsiteX79" fmla="*/ 8996 w 10000"/>
                  <a:gd name="connsiteY79" fmla="*/ 611 h 10000"/>
                  <a:gd name="connsiteX80" fmla="*/ 8675 w 10000"/>
                  <a:gd name="connsiteY80" fmla="*/ 289 h 10000"/>
                  <a:gd name="connsiteX81" fmla="*/ 8394 w 10000"/>
                  <a:gd name="connsiteY81" fmla="*/ 161 h 10000"/>
                  <a:gd name="connsiteX82" fmla="*/ 8233 w 10000"/>
                  <a:gd name="connsiteY82" fmla="*/ 0 h 10000"/>
                  <a:gd name="connsiteX83" fmla="*/ 7992 w 10000"/>
                  <a:gd name="connsiteY83" fmla="*/ 161 h 10000"/>
                  <a:gd name="connsiteX84" fmla="*/ 7831 w 10000"/>
                  <a:gd name="connsiteY84" fmla="*/ 129 h 10000"/>
                  <a:gd name="connsiteX85" fmla="*/ 7711 w 10000"/>
                  <a:gd name="connsiteY85" fmla="*/ 418 h 10000"/>
                  <a:gd name="connsiteX86" fmla="*/ 7390 w 10000"/>
                  <a:gd name="connsiteY86" fmla="*/ 482 h 10000"/>
                  <a:gd name="connsiteX87" fmla="*/ 7309 w 10000"/>
                  <a:gd name="connsiteY87" fmla="*/ 707 h 10000"/>
                  <a:gd name="connsiteX88" fmla="*/ 7028 w 10000"/>
                  <a:gd name="connsiteY88" fmla="*/ 707 h 10000"/>
                  <a:gd name="connsiteX89" fmla="*/ 6787 w 10000"/>
                  <a:gd name="connsiteY89" fmla="*/ 611 h 10000"/>
                  <a:gd name="connsiteX90" fmla="*/ 6265 w 10000"/>
                  <a:gd name="connsiteY90" fmla="*/ 611 h 10000"/>
                  <a:gd name="connsiteX91" fmla="*/ 5743 w 10000"/>
                  <a:gd name="connsiteY91" fmla="*/ 611 h 10000"/>
                  <a:gd name="connsiteX92" fmla="*/ 5783 w 10000"/>
                  <a:gd name="connsiteY92" fmla="*/ 482 h 10000"/>
                  <a:gd name="connsiteX93" fmla="*/ 5703 w 10000"/>
                  <a:gd name="connsiteY93" fmla="*/ 482 h 10000"/>
                  <a:gd name="connsiteX94" fmla="*/ 5663 w 10000"/>
                  <a:gd name="connsiteY94" fmla="*/ 611 h 10000"/>
                  <a:gd name="connsiteX95" fmla="*/ 5181 w 10000"/>
                  <a:gd name="connsiteY95" fmla="*/ 611 h 10000"/>
                  <a:gd name="connsiteX96" fmla="*/ 4699 w 10000"/>
                  <a:gd name="connsiteY96" fmla="*/ 611 h 10000"/>
                  <a:gd name="connsiteX97" fmla="*/ 4217 w 10000"/>
                  <a:gd name="connsiteY97" fmla="*/ 611 h 10000"/>
                  <a:gd name="connsiteX98" fmla="*/ 3735 w 10000"/>
                  <a:gd name="connsiteY98" fmla="*/ 611 h 10000"/>
                  <a:gd name="connsiteX99" fmla="*/ 3293 w 10000"/>
                  <a:gd name="connsiteY99" fmla="*/ 611 h 10000"/>
                  <a:gd name="connsiteX100" fmla="*/ 2811 w 10000"/>
                  <a:gd name="connsiteY100" fmla="*/ 611 h 10000"/>
                  <a:gd name="connsiteX101" fmla="*/ 2369 w 10000"/>
                  <a:gd name="connsiteY101" fmla="*/ 611 h 10000"/>
                  <a:gd name="connsiteX102" fmla="*/ 1888 w 10000"/>
                  <a:gd name="connsiteY102" fmla="*/ 611 h 10000"/>
                  <a:gd name="connsiteX103" fmla="*/ 1888 w 10000"/>
                  <a:gd name="connsiteY103" fmla="*/ 1061 h 10000"/>
                  <a:gd name="connsiteX104" fmla="*/ 1888 w 10000"/>
                  <a:gd name="connsiteY104" fmla="*/ 1640 h 10000"/>
                  <a:gd name="connsiteX105" fmla="*/ 1285 w 10000"/>
                  <a:gd name="connsiteY105" fmla="*/ 1640 h 10000"/>
                  <a:gd name="connsiteX106" fmla="*/ 1285 w 10000"/>
                  <a:gd name="connsiteY106" fmla="*/ 1897 h 10000"/>
                  <a:gd name="connsiteX0" fmla="*/ 1285 w 10000"/>
                  <a:gd name="connsiteY0" fmla="*/ 1897 h 10000"/>
                  <a:gd name="connsiteX1" fmla="*/ 1285 w 10000"/>
                  <a:gd name="connsiteY1" fmla="*/ 2412 h 10000"/>
                  <a:gd name="connsiteX2" fmla="*/ 1285 w 10000"/>
                  <a:gd name="connsiteY2" fmla="*/ 2894 h 10000"/>
                  <a:gd name="connsiteX3" fmla="*/ 1285 w 10000"/>
                  <a:gd name="connsiteY3" fmla="*/ 3376 h 10000"/>
                  <a:gd name="connsiteX4" fmla="*/ 1285 w 10000"/>
                  <a:gd name="connsiteY4" fmla="*/ 3826 h 10000"/>
                  <a:gd name="connsiteX5" fmla="*/ 643 w 10000"/>
                  <a:gd name="connsiteY5" fmla="*/ 3923 h 10000"/>
                  <a:gd name="connsiteX6" fmla="*/ 522 w 10000"/>
                  <a:gd name="connsiteY6" fmla="*/ 4180 h 10000"/>
                  <a:gd name="connsiteX7" fmla="*/ 241 w 10000"/>
                  <a:gd name="connsiteY7" fmla="*/ 4502 h 10000"/>
                  <a:gd name="connsiteX8" fmla="*/ 241 w 10000"/>
                  <a:gd name="connsiteY8" fmla="*/ 4759 h 10000"/>
                  <a:gd name="connsiteX9" fmla="*/ 120 w 10000"/>
                  <a:gd name="connsiteY9" fmla="*/ 4823 h 10000"/>
                  <a:gd name="connsiteX10" fmla="*/ 120 w 10000"/>
                  <a:gd name="connsiteY10" fmla="*/ 5048 h 10000"/>
                  <a:gd name="connsiteX11" fmla="*/ 0 w 10000"/>
                  <a:gd name="connsiteY11" fmla="*/ 5241 h 10000"/>
                  <a:gd name="connsiteX12" fmla="*/ 0 w 10000"/>
                  <a:gd name="connsiteY12" fmla="*/ 5402 h 10000"/>
                  <a:gd name="connsiteX13" fmla="*/ 241 w 10000"/>
                  <a:gd name="connsiteY13" fmla="*/ 5370 h 10000"/>
                  <a:gd name="connsiteX14" fmla="*/ 281 w 10000"/>
                  <a:gd name="connsiteY14" fmla="*/ 5659 h 10000"/>
                  <a:gd name="connsiteX15" fmla="*/ 602 w 10000"/>
                  <a:gd name="connsiteY15" fmla="*/ 6174 h 10000"/>
                  <a:gd name="connsiteX16" fmla="*/ 602 w 10000"/>
                  <a:gd name="connsiteY16" fmla="*/ 6206 h 10000"/>
                  <a:gd name="connsiteX17" fmla="*/ 482 w 10000"/>
                  <a:gd name="connsiteY17" fmla="*/ 6238 h 10000"/>
                  <a:gd name="connsiteX18" fmla="*/ 964 w 10000"/>
                  <a:gd name="connsiteY18" fmla="*/ 6752 h 10000"/>
                  <a:gd name="connsiteX19" fmla="*/ 1004 w 10000"/>
                  <a:gd name="connsiteY19" fmla="*/ 6913 h 10000"/>
                  <a:gd name="connsiteX20" fmla="*/ 964 w 10000"/>
                  <a:gd name="connsiteY20" fmla="*/ 7363 h 10000"/>
                  <a:gd name="connsiteX21" fmla="*/ 1044 w 10000"/>
                  <a:gd name="connsiteY21" fmla="*/ 7428 h 10000"/>
                  <a:gd name="connsiteX22" fmla="*/ 1365 w 10000"/>
                  <a:gd name="connsiteY22" fmla="*/ 7460 h 10000"/>
                  <a:gd name="connsiteX23" fmla="*/ 1406 w 10000"/>
                  <a:gd name="connsiteY23" fmla="*/ 7588 h 10000"/>
                  <a:gd name="connsiteX24" fmla="*/ 1767 w 10000"/>
                  <a:gd name="connsiteY24" fmla="*/ 7621 h 10000"/>
                  <a:gd name="connsiteX25" fmla="*/ 1968 w 10000"/>
                  <a:gd name="connsiteY25" fmla="*/ 7749 h 10000"/>
                  <a:gd name="connsiteX26" fmla="*/ 2008 w 10000"/>
                  <a:gd name="connsiteY26" fmla="*/ 7974 h 10000"/>
                  <a:gd name="connsiteX27" fmla="*/ 2651 w 10000"/>
                  <a:gd name="connsiteY27" fmla="*/ 8360 h 10000"/>
                  <a:gd name="connsiteX28" fmla="*/ 2811 w 10000"/>
                  <a:gd name="connsiteY28" fmla="*/ 8746 h 10000"/>
                  <a:gd name="connsiteX29" fmla="*/ 3253 w 10000"/>
                  <a:gd name="connsiteY29" fmla="*/ 8939 h 10000"/>
                  <a:gd name="connsiteX30" fmla="*/ 3414 w 10000"/>
                  <a:gd name="connsiteY30" fmla="*/ 9196 h 10000"/>
                  <a:gd name="connsiteX31" fmla="*/ 3735 w 10000"/>
                  <a:gd name="connsiteY31" fmla="*/ 9518 h 10000"/>
                  <a:gd name="connsiteX32" fmla="*/ 3976 w 10000"/>
                  <a:gd name="connsiteY32" fmla="*/ 9614 h 10000"/>
                  <a:gd name="connsiteX33" fmla="*/ 4137 w 10000"/>
                  <a:gd name="connsiteY33" fmla="*/ 9518 h 10000"/>
                  <a:gd name="connsiteX34" fmla="*/ 4538 w 10000"/>
                  <a:gd name="connsiteY34" fmla="*/ 9550 h 10000"/>
                  <a:gd name="connsiteX35" fmla="*/ 4699 w 10000"/>
                  <a:gd name="connsiteY35" fmla="*/ 9486 h 10000"/>
                  <a:gd name="connsiteX36" fmla="*/ 5422 w 10000"/>
                  <a:gd name="connsiteY36" fmla="*/ 9968 h 10000"/>
                  <a:gd name="connsiteX37" fmla="*/ 5462 w 10000"/>
                  <a:gd name="connsiteY37" fmla="*/ 9968 h 10000"/>
                  <a:gd name="connsiteX38" fmla="*/ 5542 w 10000"/>
                  <a:gd name="connsiteY38" fmla="*/ 9904 h 10000"/>
                  <a:gd name="connsiteX39" fmla="*/ 6064 w 10000"/>
                  <a:gd name="connsiteY39" fmla="*/ 9904 h 10000"/>
                  <a:gd name="connsiteX40" fmla="*/ 6145 w 10000"/>
                  <a:gd name="connsiteY40" fmla="*/ 10000 h 10000"/>
                  <a:gd name="connsiteX41" fmla="*/ 6586 w 10000"/>
                  <a:gd name="connsiteY41" fmla="*/ 9871 h 10000"/>
                  <a:gd name="connsiteX42" fmla="*/ 6988 w 10000"/>
                  <a:gd name="connsiteY42" fmla="*/ 9871 h 10000"/>
                  <a:gd name="connsiteX43" fmla="*/ 7269 w 10000"/>
                  <a:gd name="connsiteY43" fmla="*/ 9743 h 10000"/>
                  <a:gd name="connsiteX44" fmla="*/ 7590 w 10000"/>
                  <a:gd name="connsiteY44" fmla="*/ 9486 h 10000"/>
                  <a:gd name="connsiteX45" fmla="*/ 8434 w 10000"/>
                  <a:gd name="connsiteY45" fmla="*/ 9486 h 10000"/>
                  <a:gd name="connsiteX46" fmla="*/ 8434 w 10000"/>
                  <a:gd name="connsiteY46" fmla="*/ 9132 h 10000"/>
                  <a:gd name="connsiteX47" fmla="*/ 6524 w 10000"/>
                  <a:gd name="connsiteY47" fmla="*/ 6396 h 10000"/>
                  <a:gd name="connsiteX48" fmla="*/ 6531 w 10000"/>
                  <a:gd name="connsiteY48" fmla="*/ 6265 h 10000"/>
                  <a:gd name="connsiteX49" fmla="*/ 6424 w 10000"/>
                  <a:gd name="connsiteY49" fmla="*/ 5966 h 10000"/>
                  <a:gd name="connsiteX50" fmla="*/ 6602 w 10000"/>
                  <a:gd name="connsiteY50" fmla="*/ 5973 h 10000"/>
                  <a:gd name="connsiteX51" fmla="*/ 6707 w 10000"/>
                  <a:gd name="connsiteY51" fmla="*/ 5860 h 10000"/>
                  <a:gd name="connsiteX52" fmla="*/ 6876 w 10000"/>
                  <a:gd name="connsiteY52" fmla="*/ 5861 h 10000"/>
                  <a:gd name="connsiteX53" fmla="*/ 6827 w 10000"/>
                  <a:gd name="connsiteY53" fmla="*/ 6558 h 10000"/>
                  <a:gd name="connsiteX54" fmla="*/ 6991 w 10000"/>
                  <a:gd name="connsiteY54" fmla="*/ 6637 h 10000"/>
                  <a:gd name="connsiteX55" fmla="*/ 7275 w 10000"/>
                  <a:gd name="connsiteY55" fmla="*/ 6839 h 10000"/>
                  <a:gd name="connsiteX56" fmla="*/ 7430 w 10000"/>
                  <a:gd name="connsiteY56" fmla="*/ 6527 h 10000"/>
                  <a:gd name="connsiteX57" fmla="*/ 7470 w 10000"/>
                  <a:gd name="connsiteY57" fmla="*/ 6559 h 10000"/>
                  <a:gd name="connsiteX58" fmla="*/ 7590 w 10000"/>
                  <a:gd name="connsiteY58" fmla="*/ 6367 h 10000"/>
                  <a:gd name="connsiteX59" fmla="*/ 7831 w 10000"/>
                  <a:gd name="connsiteY59" fmla="*/ 6270 h 10000"/>
                  <a:gd name="connsiteX60" fmla="*/ 7952 w 10000"/>
                  <a:gd name="connsiteY60" fmla="*/ 5916 h 10000"/>
                  <a:gd name="connsiteX61" fmla="*/ 8313 w 10000"/>
                  <a:gd name="connsiteY61" fmla="*/ 5498 h 10000"/>
                  <a:gd name="connsiteX62" fmla="*/ 8594 w 10000"/>
                  <a:gd name="connsiteY62" fmla="*/ 5305 h 10000"/>
                  <a:gd name="connsiteX63" fmla="*/ 8795 w 10000"/>
                  <a:gd name="connsiteY63" fmla="*/ 4759 h 10000"/>
                  <a:gd name="connsiteX64" fmla="*/ 8795 w 10000"/>
                  <a:gd name="connsiteY64" fmla="*/ 4630 h 10000"/>
                  <a:gd name="connsiteX65" fmla="*/ 8755 w 10000"/>
                  <a:gd name="connsiteY65" fmla="*/ 4309 h 10000"/>
                  <a:gd name="connsiteX66" fmla="*/ 9157 w 10000"/>
                  <a:gd name="connsiteY66" fmla="*/ 3151 h 10000"/>
                  <a:gd name="connsiteX67" fmla="*/ 9277 w 10000"/>
                  <a:gd name="connsiteY67" fmla="*/ 3151 h 10000"/>
                  <a:gd name="connsiteX68" fmla="*/ 9438 w 10000"/>
                  <a:gd name="connsiteY68" fmla="*/ 3055 h 10000"/>
                  <a:gd name="connsiteX69" fmla="*/ 9920 w 10000"/>
                  <a:gd name="connsiteY69" fmla="*/ 2894 h 10000"/>
                  <a:gd name="connsiteX70" fmla="*/ 10000 w 10000"/>
                  <a:gd name="connsiteY70" fmla="*/ 2637 h 10000"/>
                  <a:gd name="connsiteX71" fmla="*/ 9960 w 10000"/>
                  <a:gd name="connsiteY71" fmla="*/ 2572 h 10000"/>
                  <a:gd name="connsiteX72" fmla="*/ 9799 w 10000"/>
                  <a:gd name="connsiteY72" fmla="*/ 2572 h 10000"/>
                  <a:gd name="connsiteX73" fmla="*/ 9679 w 10000"/>
                  <a:gd name="connsiteY73" fmla="*/ 2412 h 10000"/>
                  <a:gd name="connsiteX74" fmla="*/ 9438 w 10000"/>
                  <a:gd name="connsiteY74" fmla="*/ 2347 h 10000"/>
                  <a:gd name="connsiteX75" fmla="*/ 9317 w 10000"/>
                  <a:gd name="connsiteY75" fmla="*/ 2219 h 10000"/>
                  <a:gd name="connsiteX76" fmla="*/ 9237 w 10000"/>
                  <a:gd name="connsiteY76" fmla="*/ 1736 h 10000"/>
                  <a:gd name="connsiteX77" fmla="*/ 9237 w 10000"/>
                  <a:gd name="connsiteY77" fmla="*/ 1061 h 10000"/>
                  <a:gd name="connsiteX78" fmla="*/ 9036 w 10000"/>
                  <a:gd name="connsiteY78" fmla="*/ 836 h 10000"/>
                  <a:gd name="connsiteX79" fmla="*/ 8996 w 10000"/>
                  <a:gd name="connsiteY79" fmla="*/ 611 h 10000"/>
                  <a:gd name="connsiteX80" fmla="*/ 8675 w 10000"/>
                  <a:gd name="connsiteY80" fmla="*/ 289 h 10000"/>
                  <a:gd name="connsiteX81" fmla="*/ 8394 w 10000"/>
                  <a:gd name="connsiteY81" fmla="*/ 161 h 10000"/>
                  <a:gd name="connsiteX82" fmla="*/ 8233 w 10000"/>
                  <a:gd name="connsiteY82" fmla="*/ 0 h 10000"/>
                  <a:gd name="connsiteX83" fmla="*/ 7992 w 10000"/>
                  <a:gd name="connsiteY83" fmla="*/ 161 h 10000"/>
                  <a:gd name="connsiteX84" fmla="*/ 7831 w 10000"/>
                  <a:gd name="connsiteY84" fmla="*/ 129 h 10000"/>
                  <a:gd name="connsiteX85" fmla="*/ 7711 w 10000"/>
                  <a:gd name="connsiteY85" fmla="*/ 418 h 10000"/>
                  <a:gd name="connsiteX86" fmla="*/ 7390 w 10000"/>
                  <a:gd name="connsiteY86" fmla="*/ 482 h 10000"/>
                  <a:gd name="connsiteX87" fmla="*/ 7309 w 10000"/>
                  <a:gd name="connsiteY87" fmla="*/ 707 h 10000"/>
                  <a:gd name="connsiteX88" fmla="*/ 7028 w 10000"/>
                  <a:gd name="connsiteY88" fmla="*/ 707 h 10000"/>
                  <a:gd name="connsiteX89" fmla="*/ 6787 w 10000"/>
                  <a:gd name="connsiteY89" fmla="*/ 611 h 10000"/>
                  <a:gd name="connsiteX90" fmla="*/ 6265 w 10000"/>
                  <a:gd name="connsiteY90" fmla="*/ 611 h 10000"/>
                  <a:gd name="connsiteX91" fmla="*/ 5743 w 10000"/>
                  <a:gd name="connsiteY91" fmla="*/ 611 h 10000"/>
                  <a:gd name="connsiteX92" fmla="*/ 5783 w 10000"/>
                  <a:gd name="connsiteY92" fmla="*/ 482 h 10000"/>
                  <a:gd name="connsiteX93" fmla="*/ 5703 w 10000"/>
                  <a:gd name="connsiteY93" fmla="*/ 482 h 10000"/>
                  <a:gd name="connsiteX94" fmla="*/ 5663 w 10000"/>
                  <a:gd name="connsiteY94" fmla="*/ 611 h 10000"/>
                  <a:gd name="connsiteX95" fmla="*/ 5181 w 10000"/>
                  <a:gd name="connsiteY95" fmla="*/ 611 h 10000"/>
                  <a:gd name="connsiteX96" fmla="*/ 4699 w 10000"/>
                  <a:gd name="connsiteY96" fmla="*/ 611 h 10000"/>
                  <a:gd name="connsiteX97" fmla="*/ 4217 w 10000"/>
                  <a:gd name="connsiteY97" fmla="*/ 611 h 10000"/>
                  <a:gd name="connsiteX98" fmla="*/ 3735 w 10000"/>
                  <a:gd name="connsiteY98" fmla="*/ 611 h 10000"/>
                  <a:gd name="connsiteX99" fmla="*/ 3293 w 10000"/>
                  <a:gd name="connsiteY99" fmla="*/ 611 h 10000"/>
                  <a:gd name="connsiteX100" fmla="*/ 2811 w 10000"/>
                  <a:gd name="connsiteY100" fmla="*/ 611 h 10000"/>
                  <a:gd name="connsiteX101" fmla="*/ 2369 w 10000"/>
                  <a:gd name="connsiteY101" fmla="*/ 611 h 10000"/>
                  <a:gd name="connsiteX102" fmla="*/ 1888 w 10000"/>
                  <a:gd name="connsiteY102" fmla="*/ 611 h 10000"/>
                  <a:gd name="connsiteX103" fmla="*/ 1888 w 10000"/>
                  <a:gd name="connsiteY103" fmla="*/ 1061 h 10000"/>
                  <a:gd name="connsiteX104" fmla="*/ 1888 w 10000"/>
                  <a:gd name="connsiteY104" fmla="*/ 1640 h 10000"/>
                  <a:gd name="connsiteX105" fmla="*/ 1285 w 10000"/>
                  <a:gd name="connsiteY105" fmla="*/ 1640 h 10000"/>
                  <a:gd name="connsiteX106" fmla="*/ 1285 w 10000"/>
                  <a:gd name="connsiteY106" fmla="*/ 1897 h 10000"/>
                  <a:gd name="connsiteX0" fmla="*/ 1285 w 10000"/>
                  <a:gd name="connsiteY0" fmla="*/ 1897 h 10000"/>
                  <a:gd name="connsiteX1" fmla="*/ 1285 w 10000"/>
                  <a:gd name="connsiteY1" fmla="*/ 2412 h 10000"/>
                  <a:gd name="connsiteX2" fmla="*/ 1285 w 10000"/>
                  <a:gd name="connsiteY2" fmla="*/ 2894 h 10000"/>
                  <a:gd name="connsiteX3" fmla="*/ 1285 w 10000"/>
                  <a:gd name="connsiteY3" fmla="*/ 3376 h 10000"/>
                  <a:gd name="connsiteX4" fmla="*/ 1285 w 10000"/>
                  <a:gd name="connsiteY4" fmla="*/ 3826 h 10000"/>
                  <a:gd name="connsiteX5" fmla="*/ 643 w 10000"/>
                  <a:gd name="connsiteY5" fmla="*/ 3923 h 10000"/>
                  <a:gd name="connsiteX6" fmla="*/ 522 w 10000"/>
                  <a:gd name="connsiteY6" fmla="*/ 4180 h 10000"/>
                  <a:gd name="connsiteX7" fmla="*/ 241 w 10000"/>
                  <a:gd name="connsiteY7" fmla="*/ 4502 h 10000"/>
                  <a:gd name="connsiteX8" fmla="*/ 241 w 10000"/>
                  <a:gd name="connsiteY8" fmla="*/ 4759 h 10000"/>
                  <a:gd name="connsiteX9" fmla="*/ 120 w 10000"/>
                  <a:gd name="connsiteY9" fmla="*/ 4823 h 10000"/>
                  <a:gd name="connsiteX10" fmla="*/ 120 w 10000"/>
                  <a:gd name="connsiteY10" fmla="*/ 5048 h 10000"/>
                  <a:gd name="connsiteX11" fmla="*/ 0 w 10000"/>
                  <a:gd name="connsiteY11" fmla="*/ 5241 h 10000"/>
                  <a:gd name="connsiteX12" fmla="*/ 0 w 10000"/>
                  <a:gd name="connsiteY12" fmla="*/ 5402 h 10000"/>
                  <a:gd name="connsiteX13" fmla="*/ 241 w 10000"/>
                  <a:gd name="connsiteY13" fmla="*/ 5370 h 10000"/>
                  <a:gd name="connsiteX14" fmla="*/ 281 w 10000"/>
                  <a:gd name="connsiteY14" fmla="*/ 5659 h 10000"/>
                  <a:gd name="connsiteX15" fmla="*/ 602 w 10000"/>
                  <a:gd name="connsiteY15" fmla="*/ 6174 h 10000"/>
                  <a:gd name="connsiteX16" fmla="*/ 602 w 10000"/>
                  <a:gd name="connsiteY16" fmla="*/ 6206 h 10000"/>
                  <a:gd name="connsiteX17" fmla="*/ 482 w 10000"/>
                  <a:gd name="connsiteY17" fmla="*/ 6238 h 10000"/>
                  <a:gd name="connsiteX18" fmla="*/ 964 w 10000"/>
                  <a:gd name="connsiteY18" fmla="*/ 6752 h 10000"/>
                  <a:gd name="connsiteX19" fmla="*/ 1004 w 10000"/>
                  <a:gd name="connsiteY19" fmla="*/ 6913 h 10000"/>
                  <a:gd name="connsiteX20" fmla="*/ 964 w 10000"/>
                  <a:gd name="connsiteY20" fmla="*/ 7363 h 10000"/>
                  <a:gd name="connsiteX21" fmla="*/ 1044 w 10000"/>
                  <a:gd name="connsiteY21" fmla="*/ 7428 h 10000"/>
                  <a:gd name="connsiteX22" fmla="*/ 1365 w 10000"/>
                  <a:gd name="connsiteY22" fmla="*/ 7460 h 10000"/>
                  <a:gd name="connsiteX23" fmla="*/ 1406 w 10000"/>
                  <a:gd name="connsiteY23" fmla="*/ 7588 h 10000"/>
                  <a:gd name="connsiteX24" fmla="*/ 1767 w 10000"/>
                  <a:gd name="connsiteY24" fmla="*/ 7621 h 10000"/>
                  <a:gd name="connsiteX25" fmla="*/ 1968 w 10000"/>
                  <a:gd name="connsiteY25" fmla="*/ 7749 h 10000"/>
                  <a:gd name="connsiteX26" fmla="*/ 2008 w 10000"/>
                  <a:gd name="connsiteY26" fmla="*/ 7974 h 10000"/>
                  <a:gd name="connsiteX27" fmla="*/ 2651 w 10000"/>
                  <a:gd name="connsiteY27" fmla="*/ 8360 h 10000"/>
                  <a:gd name="connsiteX28" fmla="*/ 2811 w 10000"/>
                  <a:gd name="connsiteY28" fmla="*/ 8746 h 10000"/>
                  <a:gd name="connsiteX29" fmla="*/ 3253 w 10000"/>
                  <a:gd name="connsiteY29" fmla="*/ 8939 h 10000"/>
                  <a:gd name="connsiteX30" fmla="*/ 3414 w 10000"/>
                  <a:gd name="connsiteY30" fmla="*/ 9196 h 10000"/>
                  <a:gd name="connsiteX31" fmla="*/ 3735 w 10000"/>
                  <a:gd name="connsiteY31" fmla="*/ 9518 h 10000"/>
                  <a:gd name="connsiteX32" fmla="*/ 3976 w 10000"/>
                  <a:gd name="connsiteY32" fmla="*/ 9614 h 10000"/>
                  <a:gd name="connsiteX33" fmla="*/ 4137 w 10000"/>
                  <a:gd name="connsiteY33" fmla="*/ 9518 h 10000"/>
                  <a:gd name="connsiteX34" fmla="*/ 4538 w 10000"/>
                  <a:gd name="connsiteY34" fmla="*/ 9550 h 10000"/>
                  <a:gd name="connsiteX35" fmla="*/ 4699 w 10000"/>
                  <a:gd name="connsiteY35" fmla="*/ 9486 h 10000"/>
                  <a:gd name="connsiteX36" fmla="*/ 5422 w 10000"/>
                  <a:gd name="connsiteY36" fmla="*/ 9968 h 10000"/>
                  <a:gd name="connsiteX37" fmla="*/ 5462 w 10000"/>
                  <a:gd name="connsiteY37" fmla="*/ 9968 h 10000"/>
                  <a:gd name="connsiteX38" fmla="*/ 5542 w 10000"/>
                  <a:gd name="connsiteY38" fmla="*/ 9904 h 10000"/>
                  <a:gd name="connsiteX39" fmla="*/ 6064 w 10000"/>
                  <a:gd name="connsiteY39" fmla="*/ 9904 h 10000"/>
                  <a:gd name="connsiteX40" fmla="*/ 6145 w 10000"/>
                  <a:gd name="connsiteY40" fmla="*/ 10000 h 10000"/>
                  <a:gd name="connsiteX41" fmla="*/ 6586 w 10000"/>
                  <a:gd name="connsiteY41" fmla="*/ 9871 h 10000"/>
                  <a:gd name="connsiteX42" fmla="*/ 6988 w 10000"/>
                  <a:gd name="connsiteY42" fmla="*/ 9871 h 10000"/>
                  <a:gd name="connsiteX43" fmla="*/ 7269 w 10000"/>
                  <a:gd name="connsiteY43" fmla="*/ 9743 h 10000"/>
                  <a:gd name="connsiteX44" fmla="*/ 7590 w 10000"/>
                  <a:gd name="connsiteY44" fmla="*/ 9486 h 10000"/>
                  <a:gd name="connsiteX45" fmla="*/ 8434 w 10000"/>
                  <a:gd name="connsiteY45" fmla="*/ 9486 h 10000"/>
                  <a:gd name="connsiteX46" fmla="*/ 6389 w 10000"/>
                  <a:gd name="connsiteY46" fmla="*/ 6438 h 10000"/>
                  <a:gd name="connsiteX47" fmla="*/ 6524 w 10000"/>
                  <a:gd name="connsiteY47" fmla="*/ 6396 h 10000"/>
                  <a:gd name="connsiteX48" fmla="*/ 6531 w 10000"/>
                  <a:gd name="connsiteY48" fmla="*/ 6265 h 10000"/>
                  <a:gd name="connsiteX49" fmla="*/ 6424 w 10000"/>
                  <a:gd name="connsiteY49" fmla="*/ 5966 h 10000"/>
                  <a:gd name="connsiteX50" fmla="*/ 6602 w 10000"/>
                  <a:gd name="connsiteY50" fmla="*/ 5973 h 10000"/>
                  <a:gd name="connsiteX51" fmla="*/ 6707 w 10000"/>
                  <a:gd name="connsiteY51" fmla="*/ 5860 h 10000"/>
                  <a:gd name="connsiteX52" fmla="*/ 6876 w 10000"/>
                  <a:gd name="connsiteY52" fmla="*/ 5861 h 10000"/>
                  <a:gd name="connsiteX53" fmla="*/ 6827 w 10000"/>
                  <a:gd name="connsiteY53" fmla="*/ 6558 h 10000"/>
                  <a:gd name="connsiteX54" fmla="*/ 6991 w 10000"/>
                  <a:gd name="connsiteY54" fmla="*/ 6637 h 10000"/>
                  <a:gd name="connsiteX55" fmla="*/ 7275 w 10000"/>
                  <a:gd name="connsiteY55" fmla="*/ 6839 h 10000"/>
                  <a:gd name="connsiteX56" fmla="*/ 7430 w 10000"/>
                  <a:gd name="connsiteY56" fmla="*/ 6527 h 10000"/>
                  <a:gd name="connsiteX57" fmla="*/ 7470 w 10000"/>
                  <a:gd name="connsiteY57" fmla="*/ 6559 h 10000"/>
                  <a:gd name="connsiteX58" fmla="*/ 7590 w 10000"/>
                  <a:gd name="connsiteY58" fmla="*/ 6367 h 10000"/>
                  <a:gd name="connsiteX59" fmla="*/ 7831 w 10000"/>
                  <a:gd name="connsiteY59" fmla="*/ 6270 h 10000"/>
                  <a:gd name="connsiteX60" fmla="*/ 7952 w 10000"/>
                  <a:gd name="connsiteY60" fmla="*/ 5916 h 10000"/>
                  <a:gd name="connsiteX61" fmla="*/ 8313 w 10000"/>
                  <a:gd name="connsiteY61" fmla="*/ 5498 h 10000"/>
                  <a:gd name="connsiteX62" fmla="*/ 8594 w 10000"/>
                  <a:gd name="connsiteY62" fmla="*/ 5305 h 10000"/>
                  <a:gd name="connsiteX63" fmla="*/ 8795 w 10000"/>
                  <a:gd name="connsiteY63" fmla="*/ 4759 h 10000"/>
                  <a:gd name="connsiteX64" fmla="*/ 8795 w 10000"/>
                  <a:gd name="connsiteY64" fmla="*/ 4630 h 10000"/>
                  <a:gd name="connsiteX65" fmla="*/ 8755 w 10000"/>
                  <a:gd name="connsiteY65" fmla="*/ 4309 h 10000"/>
                  <a:gd name="connsiteX66" fmla="*/ 9157 w 10000"/>
                  <a:gd name="connsiteY66" fmla="*/ 3151 h 10000"/>
                  <a:gd name="connsiteX67" fmla="*/ 9277 w 10000"/>
                  <a:gd name="connsiteY67" fmla="*/ 3151 h 10000"/>
                  <a:gd name="connsiteX68" fmla="*/ 9438 w 10000"/>
                  <a:gd name="connsiteY68" fmla="*/ 3055 h 10000"/>
                  <a:gd name="connsiteX69" fmla="*/ 9920 w 10000"/>
                  <a:gd name="connsiteY69" fmla="*/ 2894 h 10000"/>
                  <a:gd name="connsiteX70" fmla="*/ 10000 w 10000"/>
                  <a:gd name="connsiteY70" fmla="*/ 2637 h 10000"/>
                  <a:gd name="connsiteX71" fmla="*/ 9960 w 10000"/>
                  <a:gd name="connsiteY71" fmla="*/ 2572 h 10000"/>
                  <a:gd name="connsiteX72" fmla="*/ 9799 w 10000"/>
                  <a:gd name="connsiteY72" fmla="*/ 2572 h 10000"/>
                  <a:gd name="connsiteX73" fmla="*/ 9679 w 10000"/>
                  <a:gd name="connsiteY73" fmla="*/ 2412 h 10000"/>
                  <a:gd name="connsiteX74" fmla="*/ 9438 w 10000"/>
                  <a:gd name="connsiteY74" fmla="*/ 2347 h 10000"/>
                  <a:gd name="connsiteX75" fmla="*/ 9317 w 10000"/>
                  <a:gd name="connsiteY75" fmla="*/ 2219 h 10000"/>
                  <a:gd name="connsiteX76" fmla="*/ 9237 w 10000"/>
                  <a:gd name="connsiteY76" fmla="*/ 1736 h 10000"/>
                  <a:gd name="connsiteX77" fmla="*/ 9237 w 10000"/>
                  <a:gd name="connsiteY77" fmla="*/ 1061 h 10000"/>
                  <a:gd name="connsiteX78" fmla="*/ 9036 w 10000"/>
                  <a:gd name="connsiteY78" fmla="*/ 836 h 10000"/>
                  <a:gd name="connsiteX79" fmla="*/ 8996 w 10000"/>
                  <a:gd name="connsiteY79" fmla="*/ 611 h 10000"/>
                  <a:gd name="connsiteX80" fmla="*/ 8675 w 10000"/>
                  <a:gd name="connsiteY80" fmla="*/ 289 h 10000"/>
                  <a:gd name="connsiteX81" fmla="*/ 8394 w 10000"/>
                  <a:gd name="connsiteY81" fmla="*/ 161 h 10000"/>
                  <a:gd name="connsiteX82" fmla="*/ 8233 w 10000"/>
                  <a:gd name="connsiteY82" fmla="*/ 0 h 10000"/>
                  <a:gd name="connsiteX83" fmla="*/ 7992 w 10000"/>
                  <a:gd name="connsiteY83" fmla="*/ 161 h 10000"/>
                  <a:gd name="connsiteX84" fmla="*/ 7831 w 10000"/>
                  <a:gd name="connsiteY84" fmla="*/ 129 h 10000"/>
                  <a:gd name="connsiteX85" fmla="*/ 7711 w 10000"/>
                  <a:gd name="connsiteY85" fmla="*/ 418 h 10000"/>
                  <a:gd name="connsiteX86" fmla="*/ 7390 w 10000"/>
                  <a:gd name="connsiteY86" fmla="*/ 482 h 10000"/>
                  <a:gd name="connsiteX87" fmla="*/ 7309 w 10000"/>
                  <a:gd name="connsiteY87" fmla="*/ 707 h 10000"/>
                  <a:gd name="connsiteX88" fmla="*/ 7028 w 10000"/>
                  <a:gd name="connsiteY88" fmla="*/ 707 h 10000"/>
                  <a:gd name="connsiteX89" fmla="*/ 6787 w 10000"/>
                  <a:gd name="connsiteY89" fmla="*/ 611 h 10000"/>
                  <a:gd name="connsiteX90" fmla="*/ 6265 w 10000"/>
                  <a:gd name="connsiteY90" fmla="*/ 611 h 10000"/>
                  <a:gd name="connsiteX91" fmla="*/ 5743 w 10000"/>
                  <a:gd name="connsiteY91" fmla="*/ 611 h 10000"/>
                  <a:gd name="connsiteX92" fmla="*/ 5783 w 10000"/>
                  <a:gd name="connsiteY92" fmla="*/ 482 h 10000"/>
                  <a:gd name="connsiteX93" fmla="*/ 5703 w 10000"/>
                  <a:gd name="connsiteY93" fmla="*/ 482 h 10000"/>
                  <a:gd name="connsiteX94" fmla="*/ 5663 w 10000"/>
                  <a:gd name="connsiteY94" fmla="*/ 611 h 10000"/>
                  <a:gd name="connsiteX95" fmla="*/ 5181 w 10000"/>
                  <a:gd name="connsiteY95" fmla="*/ 611 h 10000"/>
                  <a:gd name="connsiteX96" fmla="*/ 4699 w 10000"/>
                  <a:gd name="connsiteY96" fmla="*/ 611 h 10000"/>
                  <a:gd name="connsiteX97" fmla="*/ 4217 w 10000"/>
                  <a:gd name="connsiteY97" fmla="*/ 611 h 10000"/>
                  <a:gd name="connsiteX98" fmla="*/ 3735 w 10000"/>
                  <a:gd name="connsiteY98" fmla="*/ 611 h 10000"/>
                  <a:gd name="connsiteX99" fmla="*/ 3293 w 10000"/>
                  <a:gd name="connsiteY99" fmla="*/ 611 h 10000"/>
                  <a:gd name="connsiteX100" fmla="*/ 2811 w 10000"/>
                  <a:gd name="connsiteY100" fmla="*/ 611 h 10000"/>
                  <a:gd name="connsiteX101" fmla="*/ 2369 w 10000"/>
                  <a:gd name="connsiteY101" fmla="*/ 611 h 10000"/>
                  <a:gd name="connsiteX102" fmla="*/ 1888 w 10000"/>
                  <a:gd name="connsiteY102" fmla="*/ 611 h 10000"/>
                  <a:gd name="connsiteX103" fmla="*/ 1888 w 10000"/>
                  <a:gd name="connsiteY103" fmla="*/ 1061 h 10000"/>
                  <a:gd name="connsiteX104" fmla="*/ 1888 w 10000"/>
                  <a:gd name="connsiteY104" fmla="*/ 1640 h 10000"/>
                  <a:gd name="connsiteX105" fmla="*/ 1285 w 10000"/>
                  <a:gd name="connsiteY105" fmla="*/ 1640 h 10000"/>
                  <a:gd name="connsiteX106" fmla="*/ 1285 w 10000"/>
                  <a:gd name="connsiteY106" fmla="*/ 1897 h 10000"/>
                  <a:gd name="connsiteX0" fmla="*/ 1285 w 10000"/>
                  <a:gd name="connsiteY0" fmla="*/ 1897 h 10000"/>
                  <a:gd name="connsiteX1" fmla="*/ 1285 w 10000"/>
                  <a:gd name="connsiteY1" fmla="*/ 2412 h 10000"/>
                  <a:gd name="connsiteX2" fmla="*/ 1285 w 10000"/>
                  <a:gd name="connsiteY2" fmla="*/ 2894 h 10000"/>
                  <a:gd name="connsiteX3" fmla="*/ 1285 w 10000"/>
                  <a:gd name="connsiteY3" fmla="*/ 3376 h 10000"/>
                  <a:gd name="connsiteX4" fmla="*/ 1285 w 10000"/>
                  <a:gd name="connsiteY4" fmla="*/ 3826 h 10000"/>
                  <a:gd name="connsiteX5" fmla="*/ 643 w 10000"/>
                  <a:gd name="connsiteY5" fmla="*/ 3923 h 10000"/>
                  <a:gd name="connsiteX6" fmla="*/ 522 w 10000"/>
                  <a:gd name="connsiteY6" fmla="*/ 4180 h 10000"/>
                  <a:gd name="connsiteX7" fmla="*/ 241 w 10000"/>
                  <a:gd name="connsiteY7" fmla="*/ 4502 h 10000"/>
                  <a:gd name="connsiteX8" fmla="*/ 241 w 10000"/>
                  <a:gd name="connsiteY8" fmla="*/ 4759 h 10000"/>
                  <a:gd name="connsiteX9" fmla="*/ 120 w 10000"/>
                  <a:gd name="connsiteY9" fmla="*/ 4823 h 10000"/>
                  <a:gd name="connsiteX10" fmla="*/ 120 w 10000"/>
                  <a:gd name="connsiteY10" fmla="*/ 5048 h 10000"/>
                  <a:gd name="connsiteX11" fmla="*/ 0 w 10000"/>
                  <a:gd name="connsiteY11" fmla="*/ 5241 h 10000"/>
                  <a:gd name="connsiteX12" fmla="*/ 0 w 10000"/>
                  <a:gd name="connsiteY12" fmla="*/ 5402 h 10000"/>
                  <a:gd name="connsiteX13" fmla="*/ 241 w 10000"/>
                  <a:gd name="connsiteY13" fmla="*/ 5370 h 10000"/>
                  <a:gd name="connsiteX14" fmla="*/ 281 w 10000"/>
                  <a:gd name="connsiteY14" fmla="*/ 5659 h 10000"/>
                  <a:gd name="connsiteX15" fmla="*/ 602 w 10000"/>
                  <a:gd name="connsiteY15" fmla="*/ 6174 h 10000"/>
                  <a:gd name="connsiteX16" fmla="*/ 602 w 10000"/>
                  <a:gd name="connsiteY16" fmla="*/ 6206 h 10000"/>
                  <a:gd name="connsiteX17" fmla="*/ 482 w 10000"/>
                  <a:gd name="connsiteY17" fmla="*/ 6238 h 10000"/>
                  <a:gd name="connsiteX18" fmla="*/ 964 w 10000"/>
                  <a:gd name="connsiteY18" fmla="*/ 6752 h 10000"/>
                  <a:gd name="connsiteX19" fmla="*/ 1004 w 10000"/>
                  <a:gd name="connsiteY19" fmla="*/ 6913 h 10000"/>
                  <a:gd name="connsiteX20" fmla="*/ 964 w 10000"/>
                  <a:gd name="connsiteY20" fmla="*/ 7363 h 10000"/>
                  <a:gd name="connsiteX21" fmla="*/ 1044 w 10000"/>
                  <a:gd name="connsiteY21" fmla="*/ 7428 h 10000"/>
                  <a:gd name="connsiteX22" fmla="*/ 1365 w 10000"/>
                  <a:gd name="connsiteY22" fmla="*/ 7460 h 10000"/>
                  <a:gd name="connsiteX23" fmla="*/ 1406 w 10000"/>
                  <a:gd name="connsiteY23" fmla="*/ 7588 h 10000"/>
                  <a:gd name="connsiteX24" fmla="*/ 1767 w 10000"/>
                  <a:gd name="connsiteY24" fmla="*/ 7621 h 10000"/>
                  <a:gd name="connsiteX25" fmla="*/ 1968 w 10000"/>
                  <a:gd name="connsiteY25" fmla="*/ 7749 h 10000"/>
                  <a:gd name="connsiteX26" fmla="*/ 2008 w 10000"/>
                  <a:gd name="connsiteY26" fmla="*/ 7974 h 10000"/>
                  <a:gd name="connsiteX27" fmla="*/ 2651 w 10000"/>
                  <a:gd name="connsiteY27" fmla="*/ 8360 h 10000"/>
                  <a:gd name="connsiteX28" fmla="*/ 2811 w 10000"/>
                  <a:gd name="connsiteY28" fmla="*/ 8746 h 10000"/>
                  <a:gd name="connsiteX29" fmla="*/ 3253 w 10000"/>
                  <a:gd name="connsiteY29" fmla="*/ 8939 h 10000"/>
                  <a:gd name="connsiteX30" fmla="*/ 3414 w 10000"/>
                  <a:gd name="connsiteY30" fmla="*/ 9196 h 10000"/>
                  <a:gd name="connsiteX31" fmla="*/ 3735 w 10000"/>
                  <a:gd name="connsiteY31" fmla="*/ 9518 h 10000"/>
                  <a:gd name="connsiteX32" fmla="*/ 3976 w 10000"/>
                  <a:gd name="connsiteY32" fmla="*/ 9614 h 10000"/>
                  <a:gd name="connsiteX33" fmla="*/ 4137 w 10000"/>
                  <a:gd name="connsiteY33" fmla="*/ 9518 h 10000"/>
                  <a:gd name="connsiteX34" fmla="*/ 4538 w 10000"/>
                  <a:gd name="connsiteY34" fmla="*/ 9550 h 10000"/>
                  <a:gd name="connsiteX35" fmla="*/ 4699 w 10000"/>
                  <a:gd name="connsiteY35" fmla="*/ 9486 h 10000"/>
                  <a:gd name="connsiteX36" fmla="*/ 5422 w 10000"/>
                  <a:gd name="connsiteY36" fmla="*/ 9968 h 10000"/>
                  <a:gd name="connsiteX37" fmla="*/ 5462 w 10000"/>
                  <a:gd name="connsiteY37" fmla="*/ 9968 h 10000"/>
                  <a:gd name="connsiteX38" fmla="*/ 5542 w 10000"/>
                  <a:gd name="connsiteY38" fmla="*/ 9904 h 10000"/>
                  <a:gd name="connsiteX39" fmla="*/ 6064 w 10000"/>
                  <a:gd name="connsiteY39" fmla="*/ 9904 h 10000"/>
                  <a:gd name="connsiteX40" fmla="*/ 6145 w 10000"/>
                  <a:gd name="connsiteY40" fmla="*/ 10000 h 10000"/>
                  <a:gd name="connsiteX41" fmla="*/ 6586 w 10000"/>
                  <a:gd name="connsiteY41" fmla="*/ 9871 h 10000"/>
                  <a:gd name="connsiteX42" fmla="*/ 6988 w 10000"/>
                  <a:gd name="connsiteY42" fmla="*/ 9871 h 10000"/>
                  <a:gd name="connsiteX43" fmla="*/ 7269 w 10000"/>
                  <a:gd name="connsiteY43" fmla="*/ 9743 h 10000"/>
                  <a:gd name="connsiteX44" fmla="*/ 7590 w 10000"/>
                  <a:gd name="connsiteY44" fmla="*/ 9486 h 10000"/>
                  <a:gd name="connsiteX45" fmla="*/ 6274 w 10000"/>
                  <a:gd name="connsiteY45" fmla="*/ 6541 h 10000"/>
                  <a:gd name="connsiteX46" fmla="*/ 6389 w 10000"/>
                  <a:gd name="connsiteY46" fmla="*/ 6438 h 10000"/>
                  <a:gd name="connsiteX47" fmla="*/ 6524 w 10000"/>
                  <a:gd name="connsiteY47" fmla="*/ 6396 h 10000"/>
                  <a:gd name="connsiteX48" fmla="*/ 6531 w 10000"/>
                  <a:gd name="connsiteY48" fmla="*/ 6265 h 10000"/>
                  <a:gd name="connsiteX49" fmla="*/ 6424 w 10000"/>
                  <a:gd name="connsiteY49" fmla="*/ 5966 h 10000"/>
                  <a:gd name="connsiteX50" fmla="*/ 6602 w 10000"/>
                  <a:gd name="connsiteY50" fmla="*/ 5973 h 10000"/>
                  <a:gd name="connsiteX51" fmla="*/ 6707 w 10000"/>
                  <a:gd name="connsiteY51" fmla="*/ 5860 h 10000"/>
                  <a:gd name="connsiteX52" fmla="*/ 6876 w 10000"/>
                  <a:gd name="connsiteY52" fmla="*/ 5861 h 10000"/>
                  <a:gd name="connsiteX53" fmla="*/ 6827 w 10000"/>
                  <a:gd name="connsiteY53" fmla="*/ 6558 h 10000"/>
                  <a:gd name="connsiteX54" fmla="*/ 6991 w 10000"/>
                  <a:gd name="connsiteY54" fmla="*/ 6637 h 10000"/>
                  <a:gd name="connsiteX55" fmla="*/ 7275 w 10000"/>
                  <a:gd name="connsiteY55" fmla="*/ 6839 h 10000"/>
                  <a:gd name="connsiteX56" fmla="*/ 7430 w 10000"/>
                  <a:gd name="connsiteY56" fmla="*/ 6527 h 10000"/>
                  <a:gd name="connsiteX57" fmla="*/ 7470 w 10000"/>
                  <a:gd name="connsiteY57" fmla="*/ 6559 h 10000"/>
                  <a:gd name="connsiteX58" fmla="*/ 7590 w 10000"/>
                  <a:gd name="connsiteY58" fmla="*/ 6367 h 10000"/>
                  <a:gd name="connsiteX59" fmla="*/ 7831 w 10000"/>
                  <a:gd name="connsiteY59" fmla="*/ 6270 h 10000"/>
                  <a:gd name="connsiteX60" fmla="*/ 7952 w 10000"/>
                  <a:gd name="connsiteY60" fmla="*/ 5916 h 10000"/>
                  <a:gd name="connsiteX61" fmla="*/ 8313 w 10000"/>
                  <a:gd name="connsiteY61" fmla="*/ 5498 h 10000"/>
                  <a:gd name="connsiteX62" fmla="*/ 8594 w 10000"/>
                  <a:gd name="connsiteY62" fmla="*/ 5305 h 10000"/>
                  <a:gd name="connsiteX63" fmla="*/ 8795 w 10000"/>
                  <a:gd name="connsiteY63" fmla="*/ 4759 h 10000"/>
                  <a:gd name="connsiteX64" fmla="*/ 8795 w 10000"/>
                  <a:gd name="connsiteY64" fmla="*/ 4630 h 10000"/>
                  <a:gd name="connsiteX65" fmla="*/ 8755 w 10000"/>
                  <a:gd name="connsiteY65" fmla="*/ 4309 h 10000"/>
                  <a:gd name="connsiteX66" fmla="*/ 9157 w 10000"/>
                  <a:gd name="connsiteY66" fmla="*/ 3151 h 10000"/>
                  <a:gd name="connsiteX67" fmla="*/ 9277 w 10000"/>
                  <a:gd name="connsiteY67" fmla="*/ 3151 h 10000"/>
                  <a:gd name="connsiteX68" fmla="*/ 9438 w 10000"/>
                  <a:gd name="connsiteY68" fmla="*/ 3055 h 10000"/>
                  <a:gd name="connsiteX69" fmla="*/ 9920 w 10000"/>
                  <a:gd name="connsiteY69" fmla="*/ 2894 h 10000"/>
                  <a:gd name="connsiteX70" fmla="*/ 10000 w 10000"/>
                  <a:gd name="connsiteY70" fmla="*/ 2637 h 10000"/>
                  <a:gd name="connsiteX71" fmla="*/ 9960 w 10000"/>
                  <a:gd name="connsiteY71" fmla="*/ 2572 h 10000"/>
                  <a:gd name="connsiteX72" fmla="*/ 9799 w 10000"/>
                  <a:gd name="connsiteY72" fmla="*/ 2572 h 10000"/>
                  <a:gd name="connsiteX73" fmla="*/ 9679 w 10000"/>
                  <a:gd name="connsiteY73" fmla="*/ 2412 h 10000"/>
                  <a:gd name="connsiteX74" fmla="*/ 9438 w 10000"/>
                  <a:gd name="connsiteY74" fmla="*/ 2347 h 10000"/>
                  <a:gd name="connsiteX75" fmla="*/ 9317 w 10000"/>
                  <a:gd name="connsiteY75" fmla="*/ 2219 h 10000"/>
                  <a:gd name="connsiteX76" fmla="*/ 9237 w 10000"/>
                  <a:gd name="connsiteY76" fmla="*/ 1736 h 10000"/>
                  <a:gd name="connsiteX77" fmla="*/ 9237 w 10000"/>
                  <a:gd name="connsiteY77" fmla="*/ 1061 h 10000"/>
                  <a:gd name="connsiteX78" fmla="*/ 9036 w 10000"/>
                  <a:gd name="connsiteY78" fmla="*/ 836 h 10000"/>
                  <a:gd name="connsiteX79" fmla="*/ 8996 w 10000"/>
                  <a:gd name="connsiteY79" fmla="*/ 611 h 10000"/>
                  <a:gd name="connsiteX80" fmla="*/ 8675 w 10000"/>
                  <a:gd name="connsiteY80" fmla="*/ 289 h 10000"/>
                  <a:gd name="connsiteX81" fmla="*/ 8394 w 10000"/>
                  <a:gd name="connsiteY81" fmla="*/ 161 h 10000"/>
                  <a:gd name="connsiteX82" fmla="*/ 8233 w 10000"/>
                  <a:gd name="connsiteY82" fmla="*/ 0 h 10000"/>
                  <a:gd name="connsiteX83" fmla="*/ 7992 w 10000"/>
                  <a:gd name="connsiteY83" fmla="*/ 161 h 10000"/>
                  <a:gd name="connsiteX84" fmla="*/ 7831 w 10000"/>
                  <a:gd name="connsiteY84" fmla="*/ 129 h 10000"/>
                  <a:gd name="connsiteX85" fmla="*/ 7711 w 10000"/>
                  <a:gd name="connsiteY85" fmla="*/ 418 h 10000"/>
                  <a:gd name="connsiteX86" fmla="*/ 7390 w 10000"/>
                  <a:gd name="connsiteY86" fmla="*/ 482 h 10000"/>
                  <a:gd name="connsiteX87" fmla="*/ 7309 w 10000"/>
                  <a:gd name="connsiteY87" fmla="*/ 707 h 10000"/>
                  <a:gd name="connsiteX88" fmla="*/ 7028 w 10000"/>
                  <a:gd name="connsiteY88" fmla="*/ 707 h 10000"/>
                  <a:gd name="connsiteX89" fmla="*/ 6787 w 10000"/>
                  <a:gd name="connsiteY89" fmla="*/ 611 h 10000"/>
                  <a:gd name="connsiteX90" fmla="*/ 6265 w 10000"/>
                  <a:gd name="connsiteY90" fmla="*/ 611 h 10000"/>
                  <a:gd name="connsiteX91" fmla="*/ 5743 w 10000"/>
                  <a:gd name="connsiteY91" fmla="*/ 611 h 10000"/>
                  <a:gd name="connsiteX92" fmla="*/ 5783 w 10000"/>
                  <a:gd name="connsiteY92" fmla="*/ 482 h 10000"/>
                  <a:gd name="connsiteX93" fmla="*/ 5703 w 10000"/>
                  <a:gd name="connsiteY93" fmla="*/ 482 h 10000"/>
                  <a:gd name="connsiteX94" fmla="*/ 5663 w 10000"/>
                  <a:gd name="connsiteY94" fmla="*/ 611 h 10000"/>
                  <a:gd name="connsiteX95" fmla="*/ 5181 w 10000"/>
                  <a:gd name="connsiteY95" fmla="*/ 611 h 10000"/>
                  <a:gd name="connsiteX96" fmla="*/ 4699 w 10000"/>
                  <a:gd name="connsiteY96" fmla="*/ 611 h 10000"/>
                  <a:gd name="connsiteX97" fmla="*/ 4217 w 10000"/>
                  <a:gd name="connsiteY97" fmla="*/ 611 h 10000"/>
                  <a:gd name="connsiteX98" fmla="*/ 3735 w 10000"/>
                  <a:gd name="connsiteY98" fmla="*/ 611 h 10000"/>
                  <a:gd name="connsiteX99" fmla="*/ 3293 w 10000"/>
                  <a:gd name="connsiteY99" fmla="*/ 611 h 10000"/>
                  <a:gd name="connsiteX100" fmla="*/ 2811 w 10000"/>
                  <a:gd name="connsiteY100" fmla="*/ 611 h 10000"/>
                  <a:gd name="connsiteX101" fmla="*/ 2369 w 10000"/>
                  <a:gd name="connsiteY101" fmla="*/ 611 h 10000"/>
                  <a:gd name="connsiteX102" fmla="*/ 1888 w 10000"/>
                  <a:gd name="connsiteY102" fmla="*/ 611 h 10000"/>
                  <a:gd name="connsiteX103" fmla="*/ 1888 w 10000"/>
                  <a:gd name="connsiteY103" fmla="*/ 1061 h 10000"/>
                  <a:gd name="connsiteX104" fmla="*/ 1888 w 10000"/>
                  <a:gd name="connsiteY104" fmla="*/ 1640 h 10000"/>
                  <a:gd name="connsiteX105" fmla="*/ 1285 w 10000"/>
                  <a:gd name="connsiteY105" fmla="*/ 1640 h 10000"/>
                  <a:gd name="connsiteX106" fmla="*/ 1285 w 10000"/>
                  <a:gd name="connsiteY106" fmla="*/ 1897 h 10000"/>
                  <a:gd name="connsiteX0" fmla="*/ 1285 w 10000"/>
                  <a:gd name="connsiteY0" fmla="*/ 1897 h 10000"/>
                  <a:gd name="connsiteX1" fmla="*/ 1285 w 10000"/>
                  <a:gd name="connsiteY1" fmla="*/ 2412 h 10000"/>
                  <a:gd name="connsiteX2" fmla="*/ 1285 w 10000"/>
                  <a:gd name="connsiteY2" fmla="*/ 2894 h 10000"/>
                  <a:gd name="connsiteX3" fmla="*/ 1285 w 10000"/>
                  <a:gd name="connsiteY3" fmla="*/ 3376 h 10000"/>
                  <a:gd name="connsiteX4" fmla="*/ 1285 w 10000"/>
                  <a:gd name="connsiteY4" fmla="*/ 3826 h 10000"/>
                  <a:gd name="connsiteX5" fmla="*/ 643 w 10000"/>
                  <a:gd name="connsiteY5" fmla="*/ 3923 h 10000"/>
                  <a:gd name="connsiteX6" fmla="*/ 522 w 10000"/>
                  <a:gd name="connsiteY6" fmla="*/ 4180 h 10000"/>
                  <a:gd name="connsiteX7" fmla="*/ 241 w 10000"/>
                  <a:gd name="connsiteY7" fmla="*/ 4502 h 10000"/>
                  <a:gd name="connsiteX8" fmla="*/ 241 w 10000"/>
                  <a:gd name="connsiteY8" fmla="*/ 4759 h 10000"/>
                  <a:gd name="connsiteX9" fmla="*/ 120 w 10000"/>
                  <a:gd name="connsiteY9" fmla="*/ 4823 h 10000"/>
                  <a:gd name="connsiteX10" fmla="*/ 120 w 10000"/>
                  <a:gd name="connsiteY10" fmla="*/ 5048 h 10000"/>
                  <a:gd name="connsiteX11" fmla="*/ 0 w 10000"/>
                  <a:gd name="connsiteY11" fmla="*/ 5241 h 10000"/>
                  <a:gd name="connsiteX12" fmla="*/ 0 w 10000"/>
                  <a:gd name="connsiteY12" fmla="*/ 5402 h 10000"/>
                  <a:gd name="connsiteX13" fmla="*/ 241 w 10000"/>
                  <a:gd name="connsiteY13" fmla="*/ 5370 h 10000"/>
                  <a:gd name="connsiteX14" fmla="*/ 281 w 10000"/>
                  <a:gd name="connsiteY14" fmla="*/ 5659 h 10000"/>
                  <a:gd name="connsiteX15" fmla="*/ 602 w 10000"/>
                  <a:gd name="connsiteY15" fmla="*/ 6174 h 10000"/>
                  <a:gd name="connsiteX16" fmla="*/ 602 w 10000"/>
                  <a:gd name="connsiteY16" fmla="*/ 6206 h 10000"/>
                  <a:gd name="connsiteX17" fmla="*/ 482 w 10000"/>
                  <a:gd name="connsiteY17" fmla="*/ 6238 h 10000"/>
                  <a:gd name="connsiteX18" fmla="*/ 964 w 10000"/>
                  <a:gd name="connsiteY18" fmla="*/ 6752 h 10000"/>
                  <a:gd name="connsiteX19" fmla="*/ 1004 w 10000"/>
                  <a:gd name="connsiteY19" fmla="*/ 6913 h 10000"/>
                  <a:gd name="connsiteX20" fmla="*/ 964 w 10000"/>
                  <a:gd name="connsiteY20" fmla="*/ 7363 h 10000"/>
                  <a:gd name="connsiteX21" fmla="*/ 1044 w 10000"/>
                  <a:gd name="connsiteY21" fmla="*/ 7428 h 10000"/>
                  <a:gd name="connsiteX22" fmla="*/ 1365 w 10000"/>
                  <a:gd name="connsiteY22" fmla="*/ 7460 h 10000"/>
                  <a:gd name="connsiteX23" fmla="*/ 1406 w 10000"/>
                  <a:gd name="connsiteY23" fmla="*/ 7588 h 10000"/>
                  <a:gd name="connsiteX24" fmla="*/ 1767 w 10000"/>
                  <a:gd name="connsiteY24" fmla="*/ 7621 h 10000"/>
                  <a:gd name="connsiteX25" fmla="*/ 1968 w 10000"/>
                  <a:gd name="connsiteY25" fmla="*/ 7749 h 10000"/>
                  <a:gd name="connsiteX26" fmla="*/ 2008 w 10000"/>
                  <a:gd name="connsiteY26" fmla="*/ 7974 h 10000"/>
                  <a:gd name="connsiteX27" fmla="*/ 2651 w 10000"/>
                  <a:gd name="connsiteY27" fmla="*/ 8360 h 10000"/>
                  <a:gd name="connsiteX28" fmla="*/ 2811 w 10000"/>
                  <a:gd name="connsiteY28" fmla="*/ 8746 h 10000"/>
                  <a:gd name="connsiteX29" fmla="*/ 3253 w 10000"/>
                  <a:gd name="connsiteY29" fmla="*/ 8939 h 10000"/>
                  <a:gd name="connsiteX30" fmla="*/ 3414 w 10000"/>
                  <a:gd name="connsiteY30" fmla="*/ 9196 h 10000"/>
                  <a:gd name="connsiteX31" fmla="*/ 3735 w 10000"/>
                  <a:gd name="connsiteY31" fmla="*/ 9518 h 10000"/>
                  <a:gd name="connsiteX32" fmla="*/ 3976 w 10000"/>
                  <a:gd name="connsiteY32" fmla="*/ 9614 h 10000"/>
                  <a:gd name="connsiteX33" fmla="*/ 4137 w 10000"/>
                  <a:gd name="connsiteY33" fmla="*/ 9518 h 10000"/>
                  <a:gd name="connsiteX34" fmla="*/ 4538 w 10000"/>
                  <a:gd name="connsiteY34" fmla="*/ 9550 h 10000"/>
                  <a:gd name="connsiteX35" fmla="*/ 4699 w 10000"/>
                  <a:gd name="connsiteY35" fmla="*/ 9486 h 10000"/>
                  <a:gd name="connsiteX36" fmla="*/ 5422 w 10000"/>
                  <a:gd name="connsiteY36" fmla="*/ 9968 h 10000"/>
                  <a:gd name="connsiteX37" fmla="*/ 5462 w 10000"/>
                  <a:gd name="connsiteY37" fmla="*/ 9968 h 10000"/>
                  <a:gd name="connsiteX38" fmla="*/ 5542 w 10000"/>
                  <a:gd name="connsiteY38" fmla="*/ 9904 h 10000"/>
                  <a:gd name="connsiteX39" fmla="*/ 6064 w 10000"/>
                  <a:gd name="connsiteY39" fmla="*/ 9904 h 10000"/>
                  <a:gd name="connsiteX40" fmla="*/ 6145 w 10000"/>
                  <a:gd name="connsiteY40" fmla="*/ 10000 h 10000"/>
                  <a:gd name="connsiteX41" fmla="*/ 6586 w 10000"/>
                  <a:gd name="connsiteY41" fmla="*/ 9871 h 10000"/>
                  <a:gd name="connsiteX42" fmla="*/ 6988 w 10000"/>
                  <a:gd name="connsiteY42" fmla="*/ 9871 h 10000"/>
                  <a:gd name="connsiteX43" fmla="*/ 7269 w 10000"/>
                  <a:gd name="connsiteY43" fmla="*/ 9743 h 10000"/>
                  <a:gd name="connsiteX44" fmla="*/ 6089 w 10000"/>
                  <a:gd name="connsiteY44" fmla="*/ 6766 h 10000"/>
                  <a:gd name="connsiteX45" fmla="*/ 6274 w 10000"/>
                  <a:gd name="connsiteY45" fmla="*/ 6541 h 10000"/>
                  <a:gd name="connsiteX46" fmla="*/ 6389 w 10000"/>
                  <a:gd name="connsiteY46" fmla="*/ 6438 h 10000"/>
                  <a:gd name="connsiteX47" fmla="*/ 6524 w 10000"/>
                  <a:gd name="connsiteY47" fmla="*/ 6396 h 10000"/>
                  <a:gd name="connsiteX48" fmla="*/ 6531 w 10000"/>
                  <a:gd name="connsiteY48" fmla="*/ 6265 h 10000"/>
                  <a:gd name="connsiteX49" fmla="*/ 6424 w 10000"/>
                  <a:gd name="connsiteY49" fmla="*/ 5966 h 10000"/>
                  <a:gd name="connsiteX50" fmla="*/ 6602 w 10000"/>
                  <a:gd name="connsiteY50" fmla="*/ 5973 h 10000"/>
                  <a:gd name="connsiteX51" fmla="*/ 6707 w 10000"/>
                  <a:gd name="connsiteY51" fmla="*/ 5860 h 10000"/>
                  <a:gd name="connsiteX52" fmla="*/ 6876 w 10000"/>
                  <a:gd name="connsiteY52" fmla="*/ 5861 h 10000"/>
                  <a:gd name="connsiteX53" fmla="*/ 6827 w 10000"/>
                  <a:gd name="connsiteY53" fmla="*/ 6558 h 10000"/>
                  <a:gd name="connsiteX54" fmla="*/ 6991 w 10000"/>
                  <a:gd name="connsiteY54" fmla="*/ 6637 h 10000"/>
                  <a:gd name="connsiteX55" fmla="*/ 7275 w 10000"/>
                  <a:gd name="connsiteY55" fmla="*/ 6839 h 10000"/>
                  <a:gd name="connsiteX56" fmla="*/ 7430 w 10000"/>
                  <a:gd name="connsiteY56" fmla="*/ 6527 h 10000"/>
                  <a:gd name="connsiteX57" fmla="*/ 7470 w 10000"/>
                  <a:gd name="connsiteY57" fmla="*/ 6559 h 10000"/>
                  <a:gd name="connsiteX58" fmla="*/ 7590 w 10000"/>
                  <a:gd name="connsiteY58" fmla="*/ 6367 h 10000"/>
                  <a:gd name="connsiteX59" fmla="*/ 7831 w 10000"/>
                  <a:gd name="connsiteY59" fmla="*/ 6270 h 10000"/>
                  <a:gd name="connsiteX60" fmla="*/ 7952 w 10000"/>
                  <a:gd name="connsiteY60" fmla="*/ 5916 h 10000"/>
                  <a:gd name="connsiteX61" fmla="*/ 8313 w 10000"/>
                  <a:gd name="connsiteY61" fmla="*/ 5498 h 10000"/>
                  <a:gd name="connsiteX62" fmla="*/ 8594 w 10000"/>
                  <a:gd name="connsiteY62" fmla="*/ 5305 h 10000"/>
                  <a:gd name="connsiteX63" fmla="*/ 8795 w 10000"/>
                  <a:gd name="connsiteY63" fmla="*/ 4759 h 10000"/>
                  <a:gd name="connsiteX64" fmla="*/ 8795 w 10000"/>
                  <a:gd name="connsiteY64" fmla="*/ 4630 h 10000"/>
                  <a:gd name="connsiteX65" fmla="*/ 8755 w 10000"/>
                  <a:gd name="connsiteY65" fmla="*/ 4309 h 10000"/>
                  <a:gd name="connsiteX66" fmla="*/ 9157 w 10000"/>
                  <a:gd name="connsiteY66" fmla="*/ 3151 h 10000"/>
                  <a:gd name="connsiteX67" fmla="*/ 9277 w 10000"/>
                  <a:gd name="connsiteY67" fmla="*/ 3151 h 10000"/>
                  <a:gd name="connsiteX68" fmla="*/ 9438 w 10000"/>
                  <a:gd name="connsiteY68" fmla="*/ 3055 h 10000"/>
                  <a:gd name="connsiteX69" fmla="*/ 9920 w 10000"/>
                  <a:gd name="connsiteY69" fmla="*/ 2894 h 10000"/>
                  <a:gd name="connsiteX70" fmla="*/ 10000 w 10000"/>
                  <a:gd name="connsiteY70" fmla="*/ 2637 h 10000"/>
                  <a:gd name="connsiteX71" fmla="*/ 9960 w 10000"/>
                  <a:gd name="connsiteY71" fmla="*/ 2572 h 10000"/>
                  <a:gd name="connsiteX72" fmla="*/ 9799 w 10000"/>
                  <a:gd name="connsiteY72" fmla="*/ 2572 h 10000"/>
                  <a:gd name="connsiteX73" fmla="*/ 9679 w 10000"/>
                  <a:gd name="connsiteY73" fmla="*/ 2412 h 10000"/>
                  <a:gd name="connsiteX74" fmla="*/ 9438 w 10000"/>
                  <a:gd name="connsiteY74" fmla="*/ 2347 h 10000"/>
                  <a:gd name="connsiteX75" fmla="*/ 9317 w 10000"/>
                  <a:gd name="connsiteY75" fmla="*/ 2219 h 10000"/>
                  <a:gd name="connsiteX76" fmla="*/ 9237 w 10000"/>
                  <a:gd name="connsiteY76" fmla="*/ 1736 h 10000"/>
                  <a:gd name="connsiteX77" fmla="*/ 9237 w 10000"/>
                  <a:gd name="connsiteY77" fmla="*/ 1061 h 10000"/>
                  <a:gd name="connsiteX78" fmla="*/ 9036 w 10000"/>
                  <a:gd name="connsiteY78" fmla="*/ 836 h 10000"/>
                  <a:gd name="connsiteX79" fmla="*/ 8996 w 10000"/>
                  <a:gd name="connsiteY79" fmla="*/ 611 h 10000"/>
                  <a:gd name="connsiteX80" fmla="*/ 8675 w 10000"/>
                  <a:gd name="connsiteY80" fmla="*/ 289 h 10000"/>
                  <a:gd name="connsiteX81" fmla="*/ 8394 w 10000"/>
                  <a:gd name="connsiteY81" fmla="*/ 161 h 10000"/>
                  <a:gd name="connsiteX82" fmla="*/ 8233 w 10000"/>
                  <a:gd name="connsiteY82" fmla="*/ 0 h 10000"/>
                  <a:gd name="connsiteX83" fmla="*/ 7992 w 10000"/>
                  <a:gd name="connsiteY83" fmla="*/ 161 h 10000"/>
                  <a:gd name="connsiteX84" fmla="*/ 7831 w 10000"/>
                  <a:gd name="connsiteY84" fmla="*/ 129 h 10000"/>
                  <a:gd name="connsiteX85" fmla="*/ 7711 w 10000"/>
                  <a:gd name="connsiteY85" fmla="*/ 418 h 10000"/>
                  <a:gd name="connsiteX86" fmla="*/ 7390 w 10000"/>
                  <a:gd name="connsiteY86" fmla="*/ 482 h 10000"/>
                  <a:gd name="connsiteX87" fmla="*/ 7309 w 10000"/>
                  <a:gd name="connsiteY87" fmla="*/ 707 h 10000"/>
                  <a:gd name="connsiteX88" fmla="*/ 7028 w 10000"/>
                  <a:gd name="connsiteY88" fmla="*/ 707 h 10000"/>
                  <a:gd name="connsiteX89" fmla="*/ 6787 w 10000"/>
                  <a:gd name="connsiteY89" fmla="*/ 611 h 10000"/>
                  <a:gd name="connsiteX90" fmla="*/ 6265 w 10000"/>
                  <a:gd name="connsiteY90" fmla="*/ 611 h 10000"/>
                  <a:gd name="connsiteX91" fmla="*/ 5743 w 10000"/>
                  <a:gd name="connsiteY91" fmla="*/ 611 h 10000"/>
                  <a:gd name="connsiteX92" fmla="*/ 5783 w 10000"/>
                  <a:gd name="connsiteY92" fmla="*/ 482 h 10000"/>
                  <a:gd name="connsiteX93" fmla="*/ 5703 w 10000"/>
                  <a:gd name="connsiteY93" fmla="*/ 482 h 10000"/>
                  <a:gd name="connsiteX94" fmla="*/ 5663 w 10000"/>
                  <a:gd name="connsiteY94" fmla="*/ 611 h 10000"/>
                  <a:gd name="connsiteX95" fmla="*/ 5181 w 10000"/>
                  <a:gd name="connsiteY95" fmla="*/ 611 h 10000"/>
                  <a:gd name="connsiteX96" fmla="*/ 4699 w 10000"/>
                  <a:gd name="connsiteY96" fmla="*/ 611 h 10000"/>
                  <a:gd name="connsiteX97" fmla="*/ 4217 w 10000"/>
                  <a:gd name="connsiteY97" fmla="*/ 611 h 10000"/>
                  <a:gd name="connsiteX98" fmla="*/ 3735 w 10000"/>
                  <a:gd name="connsiteY98" fmla="*/ 611 h 10000"/>
                  <a:gd name="connsiteX99" fmla="*/ 3293 w 10000"/>
                  <a:gd name="connsiteY99" fmla="*/ 611 h 10000"/>
                  <a:gd name="connsiteX100" fmla="*/ 2811 w 10000"/>
                  <a:gd name="connsiteY100" fmla="*/ 611 h 10000"/>
                  <a:gd name="connsiteX101" fmla="*/ 2369 w 10000"/>
                  <a:gd name="connsiteY101" fmla="*/ 611 h 10000"/>
                  <a:gd name="connsiteX102" fmla="*/ 1888 w 10000"/>
                  <a:gd name="connsiteY102" fmla="*/ 611 h 10000"/>
                  <a:gd name="connsiteX103" fmla="*/ 1888 w 10000"/>
                  <a:gd name="connsiteY103" fmla="*/ 1061 h 10000"/>
                  <a:gd name="connsiteX104" fmla="*/ 1888 w 10000"/>
                  <a:gd name="connsiteY104" fmla="*/ 1640 h 10000"/>
                  <a:gd name="connsiteX105" fmla="*/ 1285 w 10000"/>
                  <a:gd name="connsiteY105" fmla="*/ 1640 h 10000"/>
                  <a:gd name="connsiteX106" fmla="*/ 1285 w 10000"/>
                  <a:gd name="connsiteY106" fmla="*/ 1897 h 10000"/>
                  <a:gd name="connsiteX0" fmla="*/ 1285 w 10000"/>
                  <a:gd name="connsiteY0" fmla="*/ 1897 h 10000"/>
                  <a:gd name="connsiteX1" fmla="*/ 1285 w 10000"/>
                  <a:gd name="connsiteY1" fmla="*/ 2412 h 10000"/>
                  <a:gd name="connsiteX2" fmla="*/ 1285 w 10000"/>
                  <a:gd name="connsiteY2" fmla="*/ 2894 h 10000"/>
                  <a:gd name="connsiteX3" fmla="*/ 1285 w 10000"/>
                  <a:gd name="connsiteY3" fmla="*/ 3376 h 10000"/>
                  <a:gd name="connsiteX4" fmla="*/ 1285 w 10000"/>
                  <a:gd name="connsiteY4" fmla="*/ 3826 h 10000"/>
                  <a:gd name="connsiteX5" fmla="*/ 643 w 10000"/>
                  <a:gd name="connsiteY5" fmla="*/ 3923 h 10000"/>
                  <a:gd name="connsiteX6" fmla="*/ 522 w 10000"/>
                  <a:gd name="connsiteY6" fmla="*/ 4180 h 10000"/>
                  <a:gd name="connsiteX7" fmla="*/ 241 w 10000"/>
                  <a:gd name="connsiteY7" fmla="*/ 4502 h 10000"/>
                  <a:gd name="connsiteX8" fmla="*/ 241 w 10000"/>
                  <a:gd name="connsiteY8" fmla="*/ 4759 h 10000"/>
                  <a:gd name="connsiteX9" fmla="*/ 120 w 10000"/>
                  <a:gd name="connsiteY9" fmla="*/ 4823 h 10000"/>
                  <a:gd name="connsiteX10" fmla="*/ 120 w 10000"/>
                  <a:gd name="connsiteY10" fmla="*/ 5048 h 10000"/>
                  <a:gd name="connsiteX11" fmla="*/ 0 w 10000"/>
                  <a:gd name="connsiteY11" fmla="*/ 5241 h 10000"/>
                  <a:gd name="connsiteX12" fmla="*/ 0 w 10000"/>
                  <a:gd name="connsiteY12" fmla="*/ 5402 h 10000"/>
                  <a:gd name="connsiteX13" fmla="*/ 241 w 10000"/>
                  <a:gd name="connsiteY13" fmla="*/ 5370 h 10000"/>
                  <a:gd name="connsiteX14" fmla="*/ 281 w 10000"/>
                  <a:gd name="connsiteY14" fmla="*/ 5659 h 10000"/>
                  <a:gd name="connsiteX15" fmla="*/ 602 w 10000"/>
                  <a:gd name="connsiteY15" fmla="*/ 6174 h 10000"/>
                  <a:gd name="connsiteX16" fmla="*/ 602 w 10000"/>
                  <a:gd name="connsiteY16" fmla="*/ 6206 h 10000"/>
                  <a:gd name="connsiteX17" fmla="*/ 482 w 10000"/>
                  <a:gd name="connsiteY17" fmla="*/ 6238 h 10000"/>
                  <a:gd name="connsiteX18" fmla="*/ 964 w 10000"/>
                  <a:gd name="connsiteY18" fmla="*/ 6752 h 10000"/>
                  <a:gd name="connsiteX19" fmla="*/ 1004 w 10000"/>
                  <a:gd name="connsiteY19" fmla="*/ 6913 h 10000"/>
                  <a:gd name="connsiteX20" fmla="*/ 964 w 10000"/>
                  <a:gd name="connsiteY20" fmla="*/ 7363 h 10000"/>
                  <a:gd name="connsiteX21" fmla="*/ 1044 w 10000"/>
                  <a:gd name="connsiteY21" fmla="*/ 7428 h 10000"/>
                  <a:gd name="connsiteX22" fmla="*/ 1365 w 10000"/>
                  <a:gd name="connsiteY22" fmla="*/ 7460 h 10000"/>
                  <a:gd name="connsiteX23" fmla="*/ 1406 w 10000"/>
                  <a:gd name="connsiteY23" fmla="*/ 7588 h 10000"/>
                  <a:gd name="connsiteX24" fmla="*/ 1767 w 10000"/>
                  <a:gd name="connsiteY24" fmla="*/ 7621 h 10000"/>
                  <a:gd name="connsiteX25" fmla="*/ 1968 w 10000"/>
                  <a:gd name="connsiteY25" fmla="*/ 7749 h 10000"/>
                  <a:gd name="connsiteX26" fmla="*/ 2008 w 10000"/>
                  <a:gd name="connsiteY26" fmla="*/ 7974 h 10000"/>
                  <a:gd name="connsiteX27" fmla="*/ 2651 w 10000"/>
                  <a:gd name="connsiteY27" fmla="*/ 8360 h 10000"/>
                  <a:gd name="connsiteX28" fmla="*/ 2811 w 10000"/>
                  <a:gd name="connsiteY28" fmla="*/ 8746 h 10000"/>
                  <a:gd name="connsiteX29" fmla="*/ 3253 w 10000"/>
                  <a:gd name="connsiteY29" fmla="*/ 8939 h 10000"/>
                  <a:gd name="connsiteX30" fmla="*/ 3414 w 10000"/>
                  <a:gd name="connsiteY30" fmla="*/ 9196 h 10000"/>
                  <a:gd name="connsiteX31" fmla="*/ 3735 w 10000"/>
                  <a:gd name="connsiteY31" fmla="*/ 9518 h 10000"/>
                  <a:gd name="connsiteX32" fmla="*/ 3976 w 10000"/>
                  <a:gd name="connsiteY32" fmla="*/ 9614 h 10000"/>
                  <a:gd name="connsiteX33" fmla="*/ 4137 w 10000"/>
                  <a:gd name="connsiteY33" fmla="*/ 9518 h 10000"/>
                  <a:gd name="connsiteX34" fmla="*/ 4538 w 10000"/>
                  <a:gd name="connsiteY34" fmla="*/ 9550 h 10000"/>
                  <a:gd name="connsiteX35" fmla="*/ 4699 w 10000"/>
                  <a:gd name="connsiteY35" fmla="*/ 9486 h 10000"/>
                  <a:gd name="connsiteX36" fmla="*/ 5422 w 10000"/>
                  <a:gd name="connsiteY36" fmla="*/ 9968 h 10000"/>
                  <a:gd name="connsiteX37" fmla="*/ 5462 w 10000"/>
                  <a:gd name="connsiteY37" fmla="*/ 9968 h 10000"/>
                  <a:gd name="connsiteX38" fmla="*/ 5542 w 10000"/>
                  <a:gd name="connsiteY38" fmla="*/ 9904 h 10000"/>
                  <a:gd name="connsiteX39" fmla="*/ 6064 w 10000"/>
                  <a:gd name="connsiteY39" fmla="*/ 9904 h 10000"/>
                  <a:gd name="connsiteX40" fmla="*/ 6145 w 10000"/>
                  <a:gd name="connsiteY40" fmla="*/ 10000 h 10000"/>
                  <a:gd name="connsiteX41" fmla="*/ 6586 w 10000"/>
                  <a:gd name="connsiteY41" fmla="*/ 9871 h 10000"/>
                  <a:gd name="connsiteX42" fmla="*/ 6988 w 10000"/>
                  <a:gd name="connsiteY42" fmla="*/ 9871 h 10000"/>
                  <a:gd name="connsiteX43" fmla="*/ 5933 w 10000"/>
                  <a:gd name="connsiteY43" fmla="*/ 6931 h 10000"/>
                  <a:gd name="connsiteX44" fmla="*/ 6089 w 10000"/>
                  <a:gd name="connsiteY44" fmla="*/ 6766 h 10000"/>
                  <a:gd name="connsiteX45" fmla="*/ 6274 w 10000"/>
                  <a:gd name="connsiteY45" fmla="*/ 6541 h 10000"/>
                  <a:gd name="connsiteX46" fmla="*/ 6389 w 10000"/>
                  <a:gd name="connsiteY46" fmla="*/ 6438 h 10000"/>
                  <a:gd name="connsiteX47" fmla="*/ 6524 w 10000"/>
                  <a:gd name="connsiteY47" fmla="*/ 6396 h 10000"/>
                  <a:gd name="connsiteX48" fmla="*/ 6531 w 10000"/>
                  <a:gd name="connsiteY48" fmla="*/ 6265 h 10000"/>
                  <a:gd name="connsiteX49" fmla="*/ 6424 w 10000"/>
                  <a:gd name="connsiteY49" fmla="*/ 5966 h 10000"/>
                  <a:gd name="connsiteX50" fmla="*/ 6602 w 10000"/>
                  <a:gd name="connsiteY50" fmla="*/ 5973 h 10000"/>
                  <a:gd name="connsiteX51" fmla="*/ 6707 w 10000"/>
                  <a:gd name="connsiteY51" fmla="*/ 5860 h 10000"/>
                  <a:gd name="connsiteX52" fmla="*/ 6876 w 10000"/>
                  <a:gd name="connsiteY52" fmla="*/ 5861 h 10000"/>
                  <a:gd name="connsiteX53" fmla="*/ 6827 w 10000"/>
                  <a:gd name="connsiteY53" fmla="*/ 6558 h 10000"/>
                  <a:gd name="connsiteX54" fmla="*/ 6991 w 10000"/>
                  <a:gd name="connsiteY54" fmla="*/ 6637 h 10000"/>
                  <a:gd name="connsiteX55" fmla="*/ 7275 w 10000"/>
                  <a:gd name="connsiteY55" fmla="*/ 6839 h 10000"/>
                  <a:gd name="connsiteX56" fmla="*/ 7430 w 10000"/>
                  <a:gd name="connsiteY56" fmla="*/ 6527 h 10000"/>
                  <a:gd name="connsiteX57" fmla="*/ 7470 w 10000"/>
                  <a:gd name="connsiteY57" fmla="*/ 6559 h 10000"/>
                  <a:gd name="connsiteX58" fmla="*/ 7590 w 10000"/>
                  <a:gd name="connsiteY58" fmla="*/ 6367 h 10000"/>
                  <a:gd name="connsiteX59" fmla="*/ 7831 w 10000"/>
                  <a:gd name="connsiteY59" fmla="*/ 6270 h 10000"/>
                  <a:gd name="connsiteX60" fmla="*/ 7952 w 10000"/>
                  <a:gd name="connsiteY60" fmla="*/ 5916 h 10000"/>
                  <a:gd name="connsiteX61" fmla="*/ 8313 w 10000"/>
                  <a:gd name="connsiteY61" fmla="*/ 5498 h 10000"/>
                  <a:gd name="connsiteX62" fmla="*/ 8594 w 10000"/>
                  <a:gd name="connsiteY62" fmla="*/ 5305 h 10000"/>
                  <a:gd name="connsiteX63" fmla="*/ 8795 w 10000"/>
                  <a:gd name="connsiteY63" fmla="*/ 4759 h 10000"/>
                  <a:gd name="connsiteX64" fmla="*/ 8795 w 10000"/>
                  <a:gd name="connsiteY64" fmla="*/ 4630 h 10000"/>
                  <a:gd name="connsiteX65" fmla="*/ 8755 w 10000"/>
                  <a:gd name="connsiteY65" fmla="*/ 4309 h 10000"/>
                  <a:gd name="connsiteX66" fmla="*/ 9157 w 10000"/>
                  <a:gd name="connsiteY66" fmla="*/ 3151 h 10000"/>
                  <a:gd name="connsiteX67" fmla="*/ 9277 w 10000"/>
                  <a:gd name="connsiteY67" fmla="*/ 3151 h 10000"/>
                  <a:gd name="connsiteX68" fmla="*/ 9438 w 10000"/>
                  <a:gd name="connsiteY68" fmla="*/ 3055 h 10000"/>
                  <a:gd name="connsiteX69" fmla="*/ 9920 w 10000"/>
                  <a:gd name="connsiteY69" fmla="*/ 2894 h 10000"/>
                  <a:gd name="connsiteX70" fmla="*/ 10000 w 10000"/>
                  <a:gd name="connsiteY70" fmla="*/ 2637 h 10000"/>
                  <a:gd name="connsiteX71" fmla="*/ 9960 w 10000"/>
                  <a:gd name="connsiteY71" fmla="*/ 2572 h 10000"/>
                  <a:gd name="connsiteX72" fmla="*/ 9799 w 10000"/>
                  <a:gd name="connsiteY72" fmla="*/ 2572 h 10000"/>
                  <a:gd name="connsiteX73" fmla="*/ 9679 w 10000"/>
                  <a:gd name="connsiteY73" fmla="*/ 2412 h 10000"/>
                  <a:gd name="connsiteX74" fmla="*/ 9438 w 10000"/>
                  <a:gd name="connsiteY74" fmla="*/ 2347 h 10000"/>
                  <a:gd name="connsiteX75" fmla="*/ 9317 w 10000"/>
                  <a:gd name="connsiteY75" fmla="*/ 2219 h 10000"/>
                  <a:gd name="connsiteX76" fmla="*/ 9237 w 10000"/>
                  <a:gd name="connsiteY76" fmla="*/ 1736 h 10000"/>
                  <a:gd name="connsiteX77" fmla="*/ 9237 w 10000"/>
                  <a:gd name="connsiteY77" fmla="*/ 1061 h 10000"/>
                  <a:gd name="connsiteX78" fmla="*/ 9036 w 10000"/>
                  <a:gd name="connsiteY78" fmla="*/ 836 h 10000"/>
                  <a:gd name="connsiteX79" fmla="*/ 8996 w 10000"/>
                  <a:gd name="connsiteY79" fmla="*/ 611 h 10000"/>
                  <a:gd name="connsiteX80" fmla="*/ 8675 w 10000"/>
                  <a:gd name="connsiteY80" fmla="*/ 289 h 10000"/>
                  <a:gd name="connsiteX81" fmla="*/ 8394 w 10000"/>
                  <a:gd name="connsiteY81" fmla="*/ 161 h 10000"/>
                  <a:gd name="connsiteX82" fmla="*/ 8233 w 10000"/>
                  <a:gd name="connsiteY82" fmla="*/ 0 h 10000"/>
                  <a:gd name="connsiteX83" fmla="*/ 7992 w 10000"/>
                  <a:gd name="connsiteY83" fmla="*/ 161 h 10000"/>
                  <a:gd name="connsiteX84" fmla="*/ 7831 w 10000"/>
                  <a:gd name="connsiteY84" fmla="*/ 129 h 10000"/>
                  <a:gd name="connsiteX85" fmla="*/ 7711 w 10000"/>
                  <a:gd name="connsiteY85" fmla="*/ 418 h 10000"/>
                  <a:gd name="connsiteX86" fmla="*/ 7390 w 10000"/>
                  <a:gd name="connsiteY86" fmla="*/ 482 h 10000"/>
                  <a:gd name="connsiteX87" fmla="*/ 7309 w 10000"/>
                  <a:gd name="connsiteY87" fmla="*/ 707 h 10000"/>
                  <a:gd name="connsiteX88" fmla="*/ 7028 w 10000"/>
                  <a:gd name="connsiteY88" fmla="*/ 707 h 10000"/>
                  <a:gd name="connsiteX89" fmla="*/ 6787 w 10000"/>
                  <a:gd name="connsiteY89" fmla="*/ 611 h 10000"/>
                  <a:gd name="connsiteX90" fmla="*/ 6265 w 10000"/>
                  <a:gd name="connsiteY90" fmla="*/ 611 h 10000"/>
                  <a:gd name="connsiteX91" fmla="*/ 5743 w 10000"/>
                  <a:gd name="connsiteY91" fmla="*/ 611 h 10000"/>
                  <a:gd name="connsiteX92" fmla="*/ 5783 w 10000"/>
                  <a:gd name="connsiteY92" fmla="*/ 482 h 10000"/>
                  <a:gd name="connsiteX93" fmla="*/ 5703 w 10000"/>
                  <a:gd name="connsiteY93" fmla="*/ 482 h 10000"/>
                  <a:gd name="connsiteX94" fmla="*/ 5663 w 10000"/>
                  <a:gd name="connsiteY94" fmla="*/ 611 h 10000"/>
                  <a:gd name="connsiteX95" fmla="*/ 5181 w 10000"/>
                  <a:gd name="connsiteY95" fmla="*/ 611 h 10000"/>
                  <a:gd name="connsiteX96" fmla="*/ 4699 w 10000"/>
                  <a:gd name="connsiteY96" fmla="*/ 611 h 10000"/>
                  <a:gd name="connsiteX97" fmla="*/ 4217 w 10000"/>
                  <a:gd name="connsiteY97" fmla="*/ 611 h 10000"/>
                  <a:gd name="connsiteX98" fmla="*/ 3735 w 10000"/>
                  <a:gd name="connsiteY98" fmla="*/ 611 h 10000"/>
                  <a:gd name="connsiteX99" fmla="*/ 3293 w 10000"/>
                  <a:gd name="connsiteY99" fmla="*/ 611 h 10000"/>
                  <a:gd name="connsiteX100" fmla="*/ 2811 w 10000"/>
                  <a:gd name="connsiteY100" fmla="*/ 611 h 10000"/>
                  <a:gd name="connsiteX101" fmla="*/ 2369 w 10000"/>
                  <a:gd name="connsiteY101" fmla="*/ 611 h 10000"/>
                  <a:gd name="connsiteX102" fmla="*/ 1888 w 10000"/>
                  <a:gd name="connsiteY102" fmla="*/ 611 h 10000"/>
                  <a:gd name="connsiteX103" fmla="*/ 1888 w 10000"/>
                  <a:gd name="connsiteY103" fmla="*/ 1061 h 10000"/>
                  <a:gd name="connsiteX104" fmla="*/ 1888 w 10000"/>
                  <a:gd name="connsiteY104" fmla="*/ 1640 h 10000"/>
                  <a:gd name="connsiteX105" fmla="*/ 1285 w 10000"/>
                  <a:gd name="connsiteY105" fmla="*/ 1640 h 10000"/>
                  <a:gd name="connsiteX106" fmla="*/ 1285 w 10000"/>
                  <a:gd name="connsiteY106" fmla="*/ 1897 h 10000"/>
                  <a:gd name="connsiteX0" fmla="*/ 1285 w 10000"/>
                  <a:gd name="connsiteY0" fmla="*/ 1897 h 10000"/>
                  <a:gd name="connsiteX1" fmla="*/ 1285 w 10000"/>
                  <a:gd name="connsiteY1" fmla="*/ 2412 h 10000"/>
                  <a:gd name="connsiteX2" fmla="*/ 1285 w 10000"/>
                  <a:gd name="connsiteY2" fmla="*/ 2894 h 10000"/>
                  <a:gd name="connsiteX3" fmla="*/ 1285 w 10000"/>
                  <a:gd name="connsiteY3" fmla="*/ 3376 h 10000"/>
                  <a:gd name="connsiteX4" fmla="*/ 1285 w 10000"/>
                  <a:gd name="connsiteY4" fmla="*/ 3826 h 10000"/>
                  <a:gd name="connsiteX5" fmla="*/ 643 w 10000"/>
                  <a:gd name="connsiteY5" fmla="*/ 3923 h 10000"/>
                  <a:gd name="connsiteX6" fmla="*/ 522 w 10000"/>
                  <a:gd name="connsiteY6" fmla="*/ 4180 h 10000"/>
                  <a:gd name="connsiteX7" fmla="*/ 241 w 10000"/>
                  <a:gd name="connsiteY7" fmla="*/ 4502 h 10000"/>
                  <a:gd name="connsiteX8" fmla="*/ 241 w 10000"/>
                  <a:gd name="connsiteY8" fmla="*/ 4759 h 10000"/>
                  <a:gd name="connsiteX9" fmla="*/ 120 w 10000"/>
                  <a:gd name="connsiteY9" fmla="*/ 4823 h 10000"/>
                  <a:gd name="connsiteX10" fmla="*/ 120 w 10000"/>
                  <a:gd name="connsiteY10" fmla="*/ 5048 h 10000"/>
                  <a:gd name="connsiteX11" fmla="*/ 0 w 10000"/>
                  <a:gd name="connsiteY11" fmla="*/ 5241 h 10000"/>
                  <a:gd name="connsiteX12" fmla="*/ 0 w 10000"/>
                  <a:gd name="connsiteY12" fmla="*/ 5402 h 10000"/>
                  <a:gd name="connsiteX13" fmla="*/ 241 w 10000"/>
                  <a:gd name="connsiteY13" fmla="*/ 5370 h 10000"/>
                  <a:gd name="connsiteX14" fmla="*/ 281 w 10000"/>
                  <a:gd name="connsiteY14" fmla="*/ 5659 h 10000"/>
                  <a:gd name="connsiteX15" fmla="*/ 602 w 10000"/>
                  <a:gd name="connsiteY15" fmla="*/ 6174 h 10000"/>
                  <a:gd name="connsiteX16" fmla="*/ 602 w 10000"/>
                  <a:gd name="connsiteY16" fmla="*/ 6206 h 10000"/>
                  <a:gd name="connsiteX17" fmla="*/ 482 w 10000"/>
                  <a:gd name="connsiteY17" fmla="*/ 6238 h 10000"/>
                  <a:gd name="connsiteX18" fmla="*/ 964 w 10000"/>
                  <a:gd name="connsiteY18" fmla="*/ 6752 h 10000"/>
                  <a:gd name="connsiteX19" fmla="*/ 1004 w 10000"/>
                  <a:gd name="connsiteY19" fmla="*/ 6913 h 10000"/>
                  <a:gd name="connsiteX20" fmla="*/ 964 w 10000"/>
                  <a:gd name="connsiteY20" fmla="*/ 7363 h 10000"/>
                  <a:gd name="connsiteX21" fmla="*/ 1044 w 10000"/>
                  <a:gd name="connsiteY21" fmla="*/ 7428 h 10000"/>
                  <a:gd name="connsiteX22" fmla="*/ 1365 w 10000"/>
                  <a:gd name="connsiteY22" fmla="*/ 7460 h 10000"/>
                  <a:gd name="connsiteX23" fmla="*/ 1406 w 10000"/>
                  <a:gd name="connsiteY23" fmla="*/ 7588 h 10000"/>
                  <a:gd name="connsiteX24" fmla="*/ 1767 w 10000"/>
                  <a:gd name="connsiteY24" fmla="*/ 7621 h 10000"/>
                  <a:gd name="connsiteX25" fmla="*/ 1968 w 10000"/>
                  <a:gd name="connsiteY25" fmla="*/ 7749 h 10000"/>
                  <a:gd name="connsiteX26" fmla="*/ 2008 w 10000"/>
                  <a:gd name="connsiteY26" fmla="*/ 7974 h 10000"/>
                  <a:gd name="connsiteX27" fmla="*/ 2651 w 10000"/>
                  <a:gd name="connsiteY27" fmla="*/ 8360 h 10000"/>
                  <a:gd name="connsiteX28" fmla="*/ 2811 w 10000"/>
                  <a:gd name="connsiteY28" fmla="*/ 8746 h 10000"/>
                  <a:gd name="connsiteX29" fmla="*/ 3253 w 10000"/>
                  <a:gd name="connsiteY29" fmla="*/ 8939 h 10000"/>
                  <a:gd name="connsiteX30" fmla="*/ 3414 w 10000"/>
                  <a:gd name="connsiteY30" fmla="*/ 9196 h 10000"/>
                  <a:gd name="connsiteX31" fmla="*/ 3735 w 10000"/>
                  <a:gd name="connsiteY31" fmla="*/ 9518 h 10000"/>
                  <a:gd name="connsiteX32" fmla="*/ 3976 w 10000"/>
                  <a:gd name="connsiteY32" fmla="*/ 9614 h 10000"/>
                  <a:gd name="connsiteX33" fmla="*/ 4137 w 10000"/>
                  <a:gd name="connsiteY33" fmla="*/ 9518 h 10000"/>
                  <a:gd name="connsiteX34" fmla="*/ 4538 w 10000"/>
                  <a:gd name="connsiteY34" fmla="*/ 9550 h 10000"/>
                  <a:gd name="connsiteX35" fmla="*/ 4699 w 10000"/>
                  <a:gd name="connsiteY35" fmla="*/ 9486 h 10000"/>
                  <a:gd name="connsiteX36" fmla="*/ 5422 w 10000"/>
                  <a:gd name="connsiteY36" fmla="*/ 9968 h 10000"/>
                  <a:gd name="connsiteX37" fmla="*/ 5462 w 10000"/>
                  <a:gd name="connsiteY37" fmla="*/ 9968 h 10000"/>
                  <a:gd name="connsiteX38" fmla="*/ 5542 w 10000"/>
                  <a:gd name="connsiteY38" fmla="*/ 9904 h 10000"/>
                  <a:gd name="connsiteX39" fmla="*/ 6064 w 10000"/>
                  <a:gd name="connsiteY39" fmla="*/ 9904 h 10000"/>
                  <a:gd name="connsiteX40" fmla="*/ 6145 w 10000"/>
                  <a:gd name="connsiteY40" fmla="*/ 10000 h 10000"/>
                  <a:gd name="connsiteX41" fmla="*/ 6586 w 10000"/>
                  <a:gd name="connsiteY41" fmla="*/ 9871 h 10000"/>
                  <a:gd name="connsiteX42" fmla="*/ 5768 w 10000"/>
                  <a:gd name="connsiteY42" fmla="*/ 7006 h 10000"/>
                  <a:gd name="connsiteX43" fmla="*/ 5933 w 10000"/>
                  <a:gd name="connsiteY43" fmla="*/ 6931 h 10000"/>
                  <a:gd name="connsiteX44" fmla="*/ 6089 w 10000"/>
                  <a:gd name="connsiteY44" fmla="*/ 6766 h 10000"/>
                  <a:gd name="connsiteX45" fmla="*/ 6274 w 10000"/>
                  <a:gd name="connsiteY45" fmla="*/ 6541 h 10000"/>
                  <a:gd name="connsiteX46" fmla="*/ 6389 w 10000"/>
                  <a:gd name="connsiteY46" fmla="*/ 6438 h 10000"/>
                  <a:gd name="connsiteX47" fmla="*/ 6524 w 10000"/>
                  <a:gd name="connsiteY47" fmla="*/ 6396 h 10000"/>
                  <a:gd name="connsiteX48" fmla="*/ 6531 w 10000"/>
                  <a:gd name="connsiteY48" fmla="*/ 6265 h 10000"/>
                  <a:gd name="connsiteX49" fmla="*/ 6424 w 10000"/>
                  <a:gd name="connsiteY49" fmla="*/ 5966 h 10000"/>
                  <a:gd name="connsiteX50" fmla="*/ 6602 w 10000"/>
                  <a:gd name="connsiteY50" fmla="*/ 5973 h 10000"/>
                  <a:gd name="connsiteX51" fmla="*/ 6707 w 10000"/>
                  <a:gd name="connsiteY51" fmla="*/ 5860 h 10000"/>
                  <a:gd name="connsiteX52" fmla="*/ 6876 w 10000"/>
                  <a:gd name="connsiteY52" fmla="*/ 5861 h 10000"/>
                  <a:gd name="connsiteX53" fmla="*/ 6827 w 10000"/>
                  <a:gd name="connsiteY53" fmla="*/ 6558 h 10000"/>
                  <a:gd name="connsiteX54" fmla="*/ 6991 w 10000"/>
                  <a:gd name="connsiteY54" fmla="*/ 6637 h 10000"/>
                  <a:gd name="connsiteX55" fmla="*/ 7275 w 10000"/>
                  <a:gd name="connsiteY55" fmla="*/ 6839 h 10000"/>
                  <a:gd name="connsiteX56" fmla="*/ 7430 w 10000"/>
                  <a:gd name="connsiteY56" fmla="*/ 6527 h 10000"/>
                  <a:gd name="connsiteX57" fmla="*/ 7470 w 10000"/>
                  <a:gd name="connsiteY57" fmla="*/ 6559 h 10000"/>
                  <a:gd name="connsiteX58" fmla="*/ 7590 w 10000"/>
                  <a:gd name="connsiteY58" fmla="*/ 6367 h 10000"/>
                  <a:gd name="connsiteX59" fmla="*/ 7831 w 10000"/>
                  <a:gd name="connsiteY59" fmla="*/ 6270 h 10000"/>
                  <a:gd name="connsiteX60" fmla="*/ 7952 w 10000"/>
                  <a:gd name="connsiteY60" fmla="*/ 5916 h 10000"/>
                  <a:gd name="connsiteX61" fmla="*/ 8313 w 10000"/>
                  <a:gd name="connsiteY61" fmla="*/ 5498 h 10000"/>
                  <a:gd name="connsiteX62" fmla="*/ 8594 w 10000"/>
                  <a:gd name="connsiteY62" fmla="*/ 5305 h 10000"/>
                  <a:gd name="connsiteX63" fmla="*/ 8795 w 10000"/>
                  <a:gd name="connsiteY63" fmla="*/ 4759 h 10000"/>
                  <a:gd name="connsiteX64" fmla="*/ 8795 w 10000"/>
                  <a:gd name="connsiteY64" fmla="*/ 4630 h 10000"/>
                  <a:gd name="connsiteX65" fmla="*/ 8755 w 10000"/>
                  <a:gd name="connsiteY65" fmla="*/ 4309 h 10000"/>
                  <a:gd name="connsiteX66" fmla="*/ 9157 w 10000"/>
                  <a:gd name="connsiteY66" fmla="*/ 3151 h 10000"/>
                  <a:gd name="connsiteX67" fmla="*/ 9277 w 10000"/>
                  <a:gd name="connsiteY67" fmla="*/ 3151 h 10000"/>
                  <a:gd name="connsiteX68" fmla="*/ 9438 w 10000"/>
                  <a:gd name="connsiteY68" fmla="*/ 3055 h 10000"/>
                  <a:gd name="connsiteX69" fmla="*/ 9920 w 10000"/>
                  <a:gd name="connsiteY69" fmla="*/ 2894 h 10000"/>
                  <a:gd name="connsiteX70" fmla="*/ 10000 w 10000"/>
                  <a:gd name="connsiteY70" fmla="*/ 2637 h 10000"/>
                  <a:gd name="connsiteX71" fmla="*/ 9960 w 10000"/>
                  <a:gd name="connsiteY71" fmla="*/ 2572 h 10000"/>
                  <a:gd name="connsiteX72" fmla="*/ 9799 w 10000"/>
                  <a:gd name="connsiteY72" fmla="*/ 2572 h 10000"/>
                  <a:gd name="connsiteX73" fmla="*/ 9679 w 10000"/>
                  <a:gd name="connsiteY73" fmla="*/ 2412 h 10000"/>
                  <a:gd name="connsiteX74" fmla="*/ 9438 w 10000"/>
                  <a:gd name="connsiteY74" fmla="*/ 2347 h 10000"/>
                  <a:gd name="connsiteX75" fmla="*/ 9317 w 10000"/>
                  <a:gd name="connsiteY75" fmla="*/ 2219 h 10000"/>
                  <a:gd name="connsiteX76" fmla="*/ 9237 w 10000"/>
                  <a:gd name="connsiteY76" fmla="*/ 1736 h 10000"/>
                  <a:gd name="connsiteX77" fmla="*/ 9237 w 10000"/>
                  <a:gd name="connsiteY77" fmla="*/ 1061 h 10000"/>
                  <a:gd name="connsiteX78" fmla="*/ 9036 w 10000"/>
                  <a:gd name="connsiteY78" fmla="*/ 836 h 10000"/>
                  <a:gd name="connsiteX79" fmla="*/ 8996 w 10000"/>
                  <a:gd name="connsiteY79" fmla="*/ 611 h 10000"/>
                  <a:gd name="connsiteX80" fmla="*/ 8675 w 10000"/>
                  <a:gd name="connsiteY80" fmla="*/ 289 h 10000"/>
                  <a:gd name="connsiteX81" fmla="*/ 8394 w 10000"/>
                  <a:gd name="connsiteY81" fmla="*/ 161 h 10000"/>
                  <a:gd name="connsiteX82" fmla="*/ 8233 w 10000"/>
                  <a:gd name="connsiteY82" fmla="*/ 0 h 10000"/>
                  <a:gd name="connsiteX83" fmla="*/ 7992 w 10000"/>
                  <a:gd name="connsiteY83" fmla="*/ 161 h 10000"/>
                  <a:gd name="connsiteX84" fmla="*/ 7831 w 10000"/>
                  <a:gd name="connsiteY84" fmla="*/ 129 h 10000"/>
                  <a:gd name="connsiteX85" fmla="*/ 7711 w 10000"/>
                  <a:gd name="connsiteY85" fmla="*/ 418 h 10000"/>
                  <a:gd name="connsiteX86" fmla="*/ 7390 w 10000"/>
                  <a:gd name="connsiteY86" fmla="*/ 482 h 10000"/>
                  <a:gd name="connsiteX87" fmla="*/ 7309 w 10000"/>
                  <a:gd name="connsiteY87" fmla="*/ 707 h 10000"/>
                  <a:gd name="connsiteX88" fmla="*/ 7028 w 10000"/>
                  <a:gd name="connsiteY88" fmla="*/ 707 h 10000"/>
                  <a:gd name="connsiteX89" fmla="*/ 6787 w 10000"/>
                  <a:gd name="connsiteY89" fmla="*/ 611 h 10000"/>
                  <a:gd name="connsiteX90" fmla="*/ 6265 w 10000"/>
                  <a:gd name="connsiteY90" fmla="*/ 611 h 10000"/>
                  <a:gd name="connsiteX91" fmla="*/ 5743 w 10000"/>
                  <a:gd name="connsiteY91" fmla="*/ 611 h 10000"/>
                  <a:gd name="connsiteX92" fmla="*/ 5783 w 10000"/>
                  <a:gd name="connsiteY92" fmla="*/ 482 h 10000"/>
                  <a:gd name="connsiteX93" fmla="*/ 5703 w 10000"/>
                  <a:gd name="connsiteY93" fmla="*/ 482 h 10000"/>
                  <a:gd name="connsiteX94" fmla="*/ 5663 w 10000"/>
                  <a:gd name="connsiteY94" fmla="*/ 611 h 10000"/>
                  <a:gd name="connsiteX95" fmla="*/ 5181 w 10000"/>
                  <a:gd name="connsiteY95" fmla="*/ 611 h 10000"/>
                  <a:gd name="connsiteX96" fmla="*/ 4699 w 10000"/>
                  <a:gd name="connsiteY96" fmla="*/ 611 h 10000"/>
                  <a:gd name="connsiteX97" fmla="*/ 4217 w 10000"/>
                  <a:gd name="connsiteY97" fmla="*/ 611 h 10000"/>
                  <a:gd name="connsiteX98" fmla="*/ 3735 w 10000"/>
                  <a:gd name="connsiteY98" fmla="*/ 611 h 10000"/>
                  <a:gd name="connsiteX99" fmla="*/ 3293 w 10000"/>
                  <a:gd name="connsiteY99" fmla="*/ 611 h 10000"/>
                  <a:gd name="connsiteX100" fmla="*/ 2811 w 10000"/>
                  <a:gd name="connsiteY100" fmla="*/ 611 h 10000"/>
                  <a:gd name="connsiteX101" fmla="*/ 2369 w 10000"/>
                  <a:gd name="connsiteY101" fmla="*/ 611 h 10000"/>
                  <a:gd name="connsiteX102" fmla="*/ 1888 w 10000"/>
                  <a:gd name="connsiteY102" fmla="*/ 611 h 10000"/>
                  <a:gd name="connsiteX103" fmla="*/ 1888 w 10000"/>
                  <a:gd name="connsiteY103" fmla="*/ 1061 h 10000"/>
                  <a:gd name="connsiteX104" fmla="*/ 1888 w 10000"/>
                  <a:gd name="connsiteY104" fmla="*/ 1640 h 10000"/>
                  <a:gd name="connsiteX105" fmla="*/ 1285 w 10000"/>
                  <a:gd name="connsiteY105" fmla="*/ 1640 h 10000"/>
                  <a:gd name="connsiteX106" fmla="*/ 1285 w 10000"/>
                  <a:gd name="connsiteY106" fmla="*/ 1897 h 10000"/>
                  <a:gd name="connsiteX0" fmla="*/ 1285 w 10000"/>
                  <a:gd name="connsiteY0" fmla="*/ 1897 h 10000"/>
                  <a:gd name="connsiteX1" fmla="*/ 1285 w 10000"/>
                  <a:gd name="connsiteY1" fmla="*/ 2412 h 10000"/>
                  <a:gd name="connsiteX2" fmla="*/ 1285 w 10000"/>
                  <a:gd name="connsiteY2" fmla="*/ 2894 h 10000"/>
                  <a:gd name="connsiteX3" fmla="*/ 1285 w 10000"/>
                  <a:gd name="connsiteY3" fmla="*/ 3376 h 10000"/>
                  <a:gd name="connsiteX4" fmla="*/ 1285 w 10000"/>
                  <a:gd name="connsiteY4" fmla="*/ 3826 h 10000"/>
                  <a:gd name="connsiteX5" fmla="*/ 643 w 10000"/>
                  <a:gd name="connsiteY5" fmla="*/ 3923 h 10000"/>
                  <a:gd name="connsiteX6" fmla="*/ 522 w 10000"/>
                  <a:gd name="connsiteY6" fmla="*/ 4180 h 10000"/>
                  <a:gd name="connsiteX7" fmla="*/ 241 w 10000"/>
                  <a:gd name="connsiteY7" fmla="*/ 4502 h 10000"/>
                  <a:gd name="connsiteX8" fmla="*/ 241 w 10000"/>
                  <a:gd name="connsiteY8" fmla="*/ 4759 h 10000"/>
                  <a:gd name="connsiteX9" fmla="*/ 120 w 10000"/>
                  <a:gd name="connsiteY9" fmla="*/ 4823 h 10000"/>
                  <a:gd name="connsiteX10" fmla="*/ 120 w 10000"/>
                  <a:gd name="connsiteY10" fmla="*/ 5048 h 10000"/>
                  <a:gd name="connsiteX11" fmla="*/ 0 w 10000"/>
                  <a:gd name="connsiteY11" fmla="*/ 5241 h 10000"/>
                  <a:gd name="connsiteX12" fmla="*/ 0 w 10000"/>
                  <a:gd name="connsiteY12" fmla="*/ 5402 h 10000"/>
                  <a:gd name="connsiteX13" fmla="*/ 241 w 10000"/>
                  <a:gd name="connsiteY13" fmla="*/ 5370 h 10000"/>
                  <a:gd name="connsiteX14" fmla="*/ 281 w 10000"/>
                  <a:gd name="connsiteY14" fmla="*/ 5659 h 10000"/>
                  <a:gd name="connsiteX15" fmla="*/ 602 w 10000"/>
                  <a:gd name="connsiteY15" fmla="*/ 6174 h 10000"/>
                  <a:gd name="connsiteX16" fmla="*/ 602 w 10000"/>
                  <a:gd name="connsiteY16" fmla="*/ 6206 h 10000"/>
                  <a:gd name="connsiteX17" fmla="*/ 482 w 10000"/>
                  <a:gd name="connsiteY17" fmla="*/ 6238 h 10000"/>
                  <a:gd name="connsiteX18" fmla="*/ 964 w 10000"/>
                  <a:gd name="connsiteY18" fmla="*/ 6752 h 10000"/>
                  <a:gd name="connsiteX19" fmla="*/ 1004 w 10000"/>
                  <a:gd name="connsiteY19" fmla="*/ 6913 h 10000"/>
                  <a:gd name="connsiteX20" fmla="*/ 964 w 10000"/>
                  <a:gd name="connsiteY20" fmla="*/ 7363 h 10000"/>
                  <a:gd name="connsiteX21" fmla="*/ 1044 w 10000"/>
                  <a:gd name="connsiteY21" fmla="*/ 7428 h 10000"/>
                  <a:gd name="connsiteX22" fmla="*/ 1365 w 10000"/>
                  <a:gd name="connsiteY22" fmla="*/ 7460 h 10000"/>
                  <a:gd name="connsiteX23" fmla="*/ 1406 w 10000"/>
                  <a:gd name="connsiteY23" fmla="*/ 7588 h 10000"/>
                  <a:gd name="connsiteX24" fmla="*/ 1767 w 10000"/>
                  <a:gd name="connsiteY24" fmla="*/ 7621 h 10000"/>
                  <a:gd name="connsiteX25" fmla="*/ 1968 w 10000"/>
                  <a:gd name="connsiteY25" fmla="*/ 7749 h 10000"/>
                  <a:gd name="connsiteX26" fmla="*/ 2008 w 10000"/>
                  <a:gd name="connsiteY26" fmla="*/ 7974 h 10000"/>
                  <a:gd name="connsiteX27" fmla="*/ 2651 w 10000"/>
                  <a:gd name="connsiteY27" fmla="*/ 8360 h 10000"/>
                  <a:gd name="connsiteX28" fmla="*/ 2811 w 10000"/>
                  <a:gd name="connsiteY28" fmla="*/ 8746 h 10000"/>
                  <a:gd name="connsiteX29" fmla="*/ 3253 w 10000"/>
                  <a:gd name="connsiteY29" fmla="*/ 8939 h 10000"/>
                  <a:gd name="connsiteX30" fmla="*/ 3414 w 10000"/>
                  <a:gd name="connsiteY30" fmla="*/ 9196 h 10000"/>
                  <a:gd name="connsiteX31" fmla="*/ 3735 w 10000"/>
                  <a:gd name="connsiteY31" fmla="*/ 9518 h 10000"/>
                  <a:gd name="connsiteX32" fmla="*/ 3976 w 10000"/>
                  <a:gd name="connsiteY32" fmla="*/ 9614 h 10000"/>
                  <a:gd name="connsiteX33" fmla="*/ 4137 w 10000"/>
                  <a:gd name="connsiteY33" fmla="*/ 9518 h 10000"/>
                  <a:gd name="connsiteX34" fmla="*/ 4538 w 10000"/>
                  <a:gd name="connsiteY34" fmla="*/ 9550 h 10000"/>
                  <a:gd name="connsiteX35" fmla="*/ 4699 w 10000"/>
                  <a:gd name="connsiteY35" fmla="*/ 9486 h 10000"/>
                  <a:gd name="connsiteX36" fmla="*/ 5422 w 10000"/>
                  <a:gd name="connsiteY36" fmla="*/ 9968 h 10000"/>
                  <a:gd name="connsiteX37" fmla="*/ 5462 w 10000"/>
                  <a:gd name="connsiteY37" fmla="*/ 9968 h 10000"/>
                  <a:gd name="connsiteX38" fmla="*/ 5542 w 10000"/>
                  <a:gd name="connsiteY38" fmla="*/ 9904 h 10000"/>
                  <a:gd name="connsiteX39" fmla="*/ 6064 w 10000"/>
                  <a:gd name="connsiteY39" fmla="*/ 9904 h 10000"/>
                  <a:gd name="connsiteX40" fmla="*/ 6145 w 10000"/>
                  <a:gd name="connsiteY40" fmla="*/ 10000 h 10000"/>
                  <a:gd name="connsiteX41" fmla="*/ 5564 w 10000"/>
                  <a:gd name="connsiteY41" fmla="*/ 7085 h 10000"/>
                  <a:gd name="connsiteX42" fmla="*/ 5768 w 10000"/>
                  <a:gd name="connsiteY42" fmla="*/ 7006 h 10000"/>
                  <a:gd name="connsiteX43" fmla="*/ 5933 w 10000"/>
                  <a:gd name="connsiteY43" fmla="*/ 6931 h 10000"/>
                  <a:gd name="connsiteX44" fmla="*/ 6089 w 10000"/>
                  <a:gd name="connsiteY44" fmla="*/ 6766 h 10000"/>
                  <a:gd name="connsiteX45" fmla="*/ 6274 w 10000"/>
                  <a:gd name="connsiteY45" fmla="*/ 6541 h 10000"/>
                  <a:gd name="connsiteX46" fmla="*/ 6389 w 10000"/>
                  <a:gd name="connsiteY46" fmla="*/ 6438 h 10000"/>
                  <a:gd name="connsiteX47" fmla="*/ 6524 w 10000"/>
                  <a:gd name="connsiteY47" fmla="*/ 6396 h 10000"/>
                  <a:gd name="connsiteX48" fmla="*/ 6531 w 10000"/>
                  <a:gd name="connsiteY48" fmla="*/ 6265 h 10000"/>
                  <a:gd name="connsiteX49" fmla="*/ 6424 w 10000"/>
                  <a:gd name="connsiteY49" fmla="*/ 5966 h 10000"/>
                  <a:gd name="connsiteX50" fmla="*/ 6602 w 10000"/>
                  <a:gd name="connsiteY50" fmla="*/ 5973 h 10000"/>
                  <a:gd name="connsiteX51" fmla="*/ 6707 w 10000"/>
                  <a:gd name="connsiteY51" fmla="*/ 5860 h 10000"/>
                  <a:gd name="connsiteX52" fmla="*/ 6876 w 10000"/>
                  <a:gd name="connsiteY52" fmla="*/ 5861 h 10000"/>
                  <a:gd name="connsiteX53" fmla="*/ 6827 w 10000"/>
                  <a:gd name="connsiteY53" fmla="*/ 6558 h 10000"/>
                  <a:gd name="connsiteX54" fmla="*/ 6991 w 10000"/>
                  <a:gd name="connsiteY54" fmla="*/ 6637 h 10000"/>
                  <a:gd name="connsiteX55" fmla="*/ 7275 w 10000"/>
                  <a:gd name="connsiteY55" fmla="*/ 6839 h 10000"/>
                  <a:gd name="connsiteX56" fmla="*/ 7430 w 10000"/>
                  <a:gd name="connsiteY56" fmla="*/ 6527 h 10000"/>
                  <a:gd name="connsiteX57" fmla="*/ 7470 w 10000"/>
                  <a:gd name="connsiteY57" fmla="*/ 6559 h 10000"/>
                  <a:gd name="connsiteX58" fmla="*/ 7590 w 10000"/>
                  <a:gd name="connsiteY58" fmla="*/ 6367 h 10000"/>
                  <a:gd name="connsiteX59" fmla="*/ 7831 w 10000"/>
                  <a:gd name="connsiteY59" fmla="*/ 6270 h 10000"/>
                  <a:gd name="connsiteX60" fmla="*/ 7952 w 10000"/>
                  <a:gd name="connsiteY60" fmla="*/ 5916 h 10000"/>
                  <a:gd name="connsiteX61" fmla="*/ 8313 w 10000"/>
                  <a:gd name="connsiteY61" fmla="*/ 5498 h 10000"/>
                  <a:gd name="connsiteX62" fmla="*/ 8594 w 10000"/>
                  <a:gd name="connsiteY62" fmla="*/ 5305 h 10000"/>
                  <a:gd name="connsiteX63" fmla="*/ 8795 w 10000"/>
                  <a:gd name="connsiteY63" fmla="*/ 4759 h 10000"/>
                  <a:gd name="connsiteX64" fmla="*/ 8795 w 10000"/>
                  <a:gd name="connsiteY64" fmla="*/ 4630 h 10000"/>
                  <a:gd name="connsiteX65" fmla="*/ 8755 w 10000"/>
                  <a:gd name="connsiteY65" fmla="*/ 4309 h 10000"/>
                  <a:gd name="connsiteX66" fmla="*/ 9157 w 10000"/>
                  <a:gd name="connsiteY66" fmla="*/ 3151 h 10000"/>
                  <a:gd name="connsiteX67" fmla="*/ 9277 w 10000"/>
                  <a:gd name="connsiteY67" fmla="*/ 3151 h 10000"/>
                  <a:gd name="connsiteX68" fmla="*/ 9438 w 10000"/>
                  <a:gd name="connsiteY68" fmla="*/ 3055 h 10000"/>
                  <a:gd name="connsiteX69" fmla="*/ 9920 w 10000"/>
                  <a:gd name="connsiteY69" fmla="*/ 2894 h 10000"/>
                  <a:gd name="connsiteX70" fmla="*/ 10000 w 10000"/>
                  <a:gd name="connsiteY70" fmla="*/ 2637 h 10000"/>
                  <a:gd name="connsiteX71" fmla="*/ 9960 w 10000"/>
                  <a:gd name="connsiteY71" fmla="*/ 2572 h 10000"/>
                  <a:gd name="connsiteX72" fmla="*/ 9799 w 10000"/>
                  <a:gd name="connsiteY72" fmla="*/ 2572 h 10000"/>
                  <a:gd name="connsiteX73" fmla="*/ 9679 w 10000"/>
                  <a:gd name="connsiteY73" fmla="*/ 2412 h 10000"/>
                  <a:gd name="connsiteX74" fmla="*/ 9438 w 10000"/>
                  <a:gd name="connsiteY74" fmla="*/ 2347 h 10000"/>
                  <a:gd name="connsiteX75" fmla="*/ 9317 w 10000"/>
                  <a:gd name="connsiteY75" fmla="*/ 2219 h 10000"/>
                  <a:gd name="connsiteX76" fmla="*/ 9237 w 10000"/>
                  <a:gd name="connsiteY76" fmla="*/ 1736 h 10000"/>
                  <a:gd name="connsiteX77" fmla="*/ 9237 w 10000"/>
                  <a:gd name="connsiteY77" fmla="*/ 1061 h 10000"/>
                  <a:gd name="connsiteX78" fmla="*/ 9036 w 10000"/>
                  <a:gd name="connsiteY78" fmla="*/ 836 h 10000"/>
                  <a:gd name="connsiteX79" fmla="*/ 8996 w 10000"/>
                  <a:gd name="connsiteY79" fmla="*/ 611 h 10000"/>
                  <a:gd name="connsiteX80" fmla="*/ 8675 w 10000"/>
                  <a:gd name="connsiteY80" fmla="*/ 289 h 10000"/>
                  <a:gd name="connsiteX81" fmla="*/ 8394 w 10000"/>
                  <a:gd name="connsiteY81" fmla="*/ 161 h 10000"/>
                  <a:gd name="connsiteX82" fmla="*/ 8233 w 10000"/>
                  <a:gd name="connsiteY82" fmla="*/ 0 h 10000"/>
                  <a:gd name="connsiteX83" fmla="*/ 7992 w 10000"/>
                  <a:gd name="connsiteY83" fmla="*/ 161 h 10000"/>
                  <a:gd name="connsiteX84" fmla="*/ 7831 w 10000"/>
                  <a:gd name="connsiteY84" fmla="*/ 129 h 10000"/>
                  <a:gd name="connsiteX85" fmla="*/ 7711 w 10000"/>
                  <a:gd name="connsiteY85" fmla="*/ 418 h 10000"/>
                  <a:gd name="connsiteX86" fmla="*/ 7390 w 10000"/>
                  <a:gd name="connsiteY86" fmla="*/ 482 h 10000"/>
                  <a:gd name="connsiteX87" fmla="*/ 7309 w 10000"/>
                  <a:gd name="connsiteY87" fmla="*/ 707 h 10000"/>
                  <a:gd name="connsiteX88" fmla="*/ 7028 w 10000"/>
                  <a:gd name="connsiteY88" fmla="*/ 707 h 10000"/>
                  <a:gd name="connsiteX89" fmla="*/ 6787 w 10000"/>
                  <a:gd name="connsiteY89" fmla="*/ 611 h 10000"/>
                  <a:gd name="connsiteX90" fmla="*/ 6265 w 10000"/>
                  <a:gd name="connsiteY90" fmla="*/ 611 h 10000"/>
                  <a:gd name="connsiteX91" fmla="*/ 5743 w 10000"/>
                  <a:gd name="connsiteY91" fmla="*/ 611 h 10000"/>
                  <a:gd name="connsiteX92" fmla="*/ 5783 w 10000"/>
                  <a:gd name="connsiteY92" fmla="*/ 482 h 10000"/>
                  <a:gd name="connsiteX93" fmla="*/ 5703 w 10000"/>
                  <a:gd name="connsiteY93" fmla="*/ 482 h 10000"/>
                  <a:gd name="connsiteX94" fmla="*/ 5663 w 10000"/>
                  <a:gd name="connsiteY94" fmla="*/ 611 h 10000"/>
                  <a:gd name="connsiteX95" fmla="*/ 5181 w 10000"/>
                  <a:gd name="connsiteY95" fmla="*/ 611 h 10000"/>
                  <a:gd name="connsiteX96" fmla="*/ 4699 w 10000"/>
                  <a:gd name="connsiteY96" fmla="*/ 611 h 10000"/>
                  <a:gd name="connsiteX97" fmla="*/ 4217 w 10000"/>
                  <a:gd name="connsiteY97" fmla="*/ 611 h 10000"/>
                  <a:gd name="connsiteX98" fmla="*/ 3735 w 10000"/>
                  <a:gd name="connsiteY98" fmla="*/ 611 h 10000"/>
                  <a:gd name="connsiteX99" fmla="*/ 3293 w 10000"/>
                  <a:gd name="connsiteY99" fmla="*/ 611 h 10000"/>
                  <a:gd name="connsiteX100" fmla="*/ 2811 w 10000"/>
                  <a:gd name="connsiteY100" fmla="*/ 611 h 10000"/>
                  <a:gd name="connsiteX101" fmla="*/ 2369 w 10000"/>
                  <a:gd name="connsiteY101" fmla="*/ 611 h 10000"/>
                  <a:gd name="connsiteX102" fmla="*/ 1888 w 10000"/>
                  <a:gd name="connsiteY102" fmla="*/ 611 h 10000"/>
                  <a:gd name="connsiteX103" fmla="*/ 1888 w 10000"/>
                  <a:gd name="connsiteY103" fmla="*/ 1061 h 10000"/>
                  <a:gd name="connsiteX104" fmla="*/ 1888 w 10000"/>
                  <a:gd name="connsiteY104" fmla="*/ 1640 h 10000"/>
                  <a:gd name="connsiteX105" fmla="*/ 1285 w 10000"/>
                  <a:gd name="connsiteY105" fmla="*/ 1640 h 10000"/>
                  <a:gd name="connsiteX106" fmla="*/ 1285 w 10000"/>
                  <a:gd name="connsiteY106" fmla="*/ 1897 h 10000"/>
                  <a:gd name="connsiteX0" fmla="*/ 1285 w 10000"/>
                  <a:gd name="connsiteY0" fmla="*/ 1897 h 10000"/>
                  <a:gd name="connsiteX1" fmla="*/ 1285 w 10000"/>
                  <a:gd name="connsiteY1" fmla="*/ 2412 h 10000"/>
                  <a:gd name="connsiteX2" fmla="*/ 1285 w 10000"/>
                  <a:gd name="connsiteY2" fmla="*/ 2894 h 10000"/>
                  <a:gd name="connsiteX3" fmla="*/ 1285 w 10000"/>
                  <a:gd name="connsiteY3" fmla="*/ 3376 h 10000"/>
                  <a:gd name="connsiteX4" fmla="*/ 1285 w 10000"/>
                  <a:gd name="connsiteY4" fmla="*/ 3826 h 10000"/>
                  <a:gd name="connsiteX5" fmla="*/ 643 w 10000"/>
                  <a:gd name="connsiteY5" fmla="*/ 3923 h 10000"/>
                  <a:gd name="connsiteX6" fmla="*/ 522 w 10000"/>
                  <a:gd name="connsiteY6" fmla="*/ 4180 h 10000"/>
                  <a:gd name="connsiteX7" fmla="*/ 241 w 10000"/>
                  <a:gd name="connsiteY7" fmla="*/ 4502 h 10000"/>
                  <a:gd name="connsiteX8" fmla="*/ 241 w 10000"/>
                  <a:gd name="connsiteY8" fmla="*/ 4759 h 10000"/>
                  <a:gd name="connsiteX9" fmla="*/ 120 w 10000"/>
                  <a:gd name="connsiteY9" fmla="*/ 4823 h 10000"/>
                  <a:gd name="connsiteX10" fmla="*/ 120 w 10000"/>
                  <a:gd name="connsiteY10" fmla="*/ 5048 h 10000"/>
                  <a:gd name="connsiteX11" fmla="*/ 0 w 10000"/>
                  <a:gd name="connsiteY11" fmla="*/ 5241 h 10000"/>
                  <a:gd name="connsiteX12" fmla="*/ 0 w 10000"/>
                  <a:gd name="connsiteY12" fmla="*/ 5402 h 10000"/>
                  <a:gd name="connsiteX13" fmla="*/ 241 w 10000"/>
                  <a:gd name="connsiteY13" fmla="*/ 5370 h 10000"/>
                  <a:gd name="connsiteX14" fmla="*/ 281 w 10000"/>
                  <a:gd name="connsiteY14" fmla="*/ 5659 h 10000"/>
                  <a:gd name="connsiteX15" fmla="*/ 602 w 10000"/>
                  <a:gd name="connsiteY15" fmla="*/ 6174 h 10000"/>
                  <a:gd name="connsiteX16" fmla="*/ 602 w 10000"/>
                  <a:gd name="connsiteY16" fmla="*/ 6206 h 10000"/>
                  <a:gd name="connsiteX17" fmla="*/ 482 w 10000"/>
                  <a:gd name="connsiteY17" fmla="*/ 6238 h 10000"/>
                  <a:gd name="connsiteX18" fmla="*/ 964 w 10000"/>
                  <a:gd name="connsiteY18" fmla="*/ 6752 h 10000"/>
                  <a:gd name="connsiteX19" fmla="*/ 1004 w 10000"/>
                  <a:gd name="connsiteY19" fmla="*/ 6913 h 10000"/>
                  <a:gd name="connsiteX20" fmla="*/ 964 w 10000"/>
                  <a:gd name="connsiteY20" fmla="*/ 7363 h 10000"/>
                  <a:gd name="connsiteX21" fmla="*/ 1044 w 10000"/>
                  <a:gd name="connsiteY21" fmla="*/ 7428 h 10000"/>
                  <a:gd name="connsiteX22" fmla="*/ 1365 w 10000"/>
                  <a:gd name="connsiteY22" fmla="*/ 7460 h 10000"/>
                  <a:gd name="connsiteX23" fmla="*/ 1406 w 10000"/>
                  <a:gd name="connsiteY23" fmla="*/ 7588 h 10000"/>
                  <a:gd name="connsiteX24" fmla="*/ 1767 w 10000"/>
                  <a:gd name="connsiteY24" fmla="*/ 7621 h 10000"/>
                  <a:gd name="connsiteX25" fmla="*/ 1968 w 10000"/>
                  <a:gd name="connsiteY25" fmla="*/ 7749 h 10000"/>
                  <a:gd name="connsiteX26" fmla="*/ 2008 w 10000"/>
                  <a:gd name="connsiteY26" fmla="*/ 7974 h 10000"/>
                  <a:gd name="connsiteX27" fmla="*/ 2651 w 10000"/>
                  <a:gd name="connsiteY27" fmla="*/ 8360 h 10000"/>
                  <a:gd name="connsiteX28" fmla="*/ 2811 w 10000"/>
                  <a:gd name="connsiteY28" fmla="*/ 8746 h 10000"/>
                  <a:gd name="connsiteX29" fmla="*/ 3253 w 10000"/>
                  <a:gd name="connsiteY29" fmla="*/ 8939 h 10000"/>
                  <a:gd name="connsiteX30" fmla="*/ 3414 w 10000"/>
                  <a:gd name="connsiteY30" fmla="*/ 9196 h 10000"/>
                  <a:gd name="connsiteX31" fmla="*/ 3735 w 10000"/>
                  <a:gd name="connsiteY31" fmla="*/ 9518 h 10000"/>
                  <a:gd name="connsiteX32" fmla="*/ 3976 w 10000"/>
                  <a:gd name="connsiteY32" fmla="*/ 9614 h 10000"/>
                  <a:gd name="connsiteX33" fmla="*/ 4137 w 10000"/>
                  <a:gd name="connsiteY33" fmla="*/ 9518 h 10000"/>
                  <a:gd name="connsiteX34" fmla="*/ 4538 w 10000"/>
                  <a:gd name="connsiteY34" fmla="*/ 9550 h 10000"/>
                  <a:gd name="connsiteX35" fmla="*/ 4699 w 10000"/>
                  <a:gd name="connsiteY35" fmla="*/ 9486 h 10000"/>
                  <a:gd name="connsiteX36" fmla="*/ 5422 w 10000"/>
                  <a:gd name="connsiteY36" fmla="*/ 9968 h 10000"/>
                  <a:gd name="connsiteX37" fmla="*/ 5462 w 10000"/>
                  <a:gd name="connsiteY37" fmla="*/ 9968 h 10000"/>
                  <a:gd name="connsiteX38" fmla="*/ 5542 w 10000"/>
                  <a:gd name="connsiteY38" fmla="*/ 9904 h 10000"/>
                  <a:gd name="connsiteX39" fmla="*/ 5272 w 10000"/>
                  <a:gd name="connsiteY39" fmla="*/ 9204 h 10000"/>
                  <a:gd name="connsiteX40" fmla="*/ 6145 w 10000"/>
                  <a:gd name="connsiteY40" fmla="*/ 10000 h 10000"/>
                  <a:gd name="connsiteX41" fmla="*/ 5564 w 10000"/>
                  <a:gd name="connsiteY41" fmla="*/ 7085 h 10000"/>
                  <a:gd name="connsiteX42" fmla="*/ 5768 w 10000"/>
                  <a:gd name="connsiteY42" fmla="*/ 7006 h 10000"/>
                  <a:gd name="connsiteX43" fmla="*/ 5933 w 10000"/>
                  <a:gd name="connsiteY43" fmla="*/ 6931 h 10000"/>
                  <a:gd name="connsiteX44" fmla="*/ 6089 w 10000"/>
                  <a:gd name="connsiteY44" fmla="*/ 6766 h 10000"/>
                  <a:gd name="connsiteX45" fmla="*/ 6274 w 10000"/>
                  <a:gd name="connsiteY45" fmla="*/ 6541 h 10000"/>
                  <a:gd name="connsiteX46" fmla="*/ 6389 w 10000"/>
                  <a:gd name="connsiteY46" fmla="*/ 6438 h 10000"/>
                  <a:gd name="connsiteX47" fmla="*/ 6524 w 10000"/>
                  <a:gd name="connsiteY47" fmla="*/ 6396 h 10000"/>
                  <a:gd name="connsiteX48" fmla="*/ 6531 w 10000"/>
                  <a:gd name="connsiteY48" fmla="*/ 6265 h 10000"/>
                  <a:gd name="connsiteX49" fmla="*/ 6424 w 10000"/>
                  <a:gd name="connsiteY49" fmla="*/ 5966 h 10000"/>
                  <a:gd name="connsiteX50" fmla="*/ 6602 w 10000"/>
                  <a:gd name="connsiteY50" fmla="*/ 5973 h 10000"/>
                  <a:gd name="connsiteX51" fmla="*/ 6707 w 10000"/>
                  <a:gd name="connsiteY51" fmla="*/ 5860 h 10000"/>
                  <a:gd name="connsiteX52" fmla="*/ 6876 w 10000"/>
                  <a:gd name="connsiteY52" fmla="*/ 5861 h 10000"/>
                  <a:gd name="connsiteX53" fmla="*/ 6827 w 10000"/>
                  <a:gd name="connsiteY53" fmla="*/ 6558 h 10000"/>
                  <a:gd name="connsiteX54" fmla="*/ 6991 w 10000"/>
                  <a:gd name="connsiteY54" fmla="*/ 6637 h 10000"/>
                  <a:gd name="connsiteX55" fmla="*/ 7275 w 10000"/>
                  <a:gd name="connsiteY55" fmla="*/ 6839 h 10000"/>
                  <a:gd name="connsiteX56" fmla="*/ 7430 w 10000"/>
                  <a:gd name="connsiteY56" fmla="*/ 6527 h 10000"/>
                  <a:gd name="connsiteX57" fmla="*/ 7470 w 10000"/>
                  <a:gd name="connsiteY57" fmla="*/ 6559 h 10000"/>
                  <a:gd name="connsiteX58" fmla="*/ 7590 w 10000"/>
                  <a:gd name="connsiteY58" fmla="*/ 6367 h 10000"/>
                  <a:gd name="connsiteX59" fmla="*/ 7831 w 10000"/>
                  <a:gd name="connsiteY59" fmla="*/ 6270 h 10000"/>
                  <a:gd name="connsiteX60" fmla="*/ 7952 w 10000"/>
                  <a:gd name="connsiteY60" fmla="*/ 5916 h 10000"/>
                  <a:gd name="connsiteX61" fmla="*/ 8313 w 10000"/>
                  <a:gd name="connsiteY61" fmla="*/ 5498 h 10000"/>
                  <a:gd name="connsiteX62" fmla="*/ 8594 w 10000"/>
                  <a:gd name="connsiteY62" fmla="*/ 5305 h 10000"/>
                  <a:gd name="connsiteX63" fmla="*/ 8795 w 10000"/>
                  <a:gd name="connsiteY63" fmla="*/ 4759 h 10000"/>
                  <a:gd name="connsiteX64" fmla="*/ 8795 w 10000"/>
                  <a:gd name="connsiteY64" fmla="*/ 4630 h 10000"/>
                  <a:gd name="connsiteX65" fmla="*/ 8755 w 10000"/>
                  <a:gd name="connsiteY65" fmla="*/ 4309 h 10000"/>
                  <a:gd name="connsiteX66" fmla="*/ 9157 w 10000"/>
                  <a:gd name="connsiteY66" fmla="*/ 3151 h 10000"/>
                  <a:gd name="connsiteX67" fmla="*/ 9277 w 10000"/>
                  <a:gd name="connsiteY67" fmla="*/ 3151 h 10000"/>
                  <a:gd name="connsiteX68" fmla="*/ 9438 w 10000"/>
                  <a:gd name="connsiteY68" fmla="*/ 3055 h 10000"/>
                  <a:gd name="connsiteX69" fmla="*/ 9920 w 10000"/>
                  <a:gd name="connsiteY69" fmla="*/ 2894 h 10000"/>
                  <a:gd name="connsiteX70" fmla="*/ 10000 w 10000"/>
                  <a:gd name="connsiteY70" fmla="*/ 2637 h 10000"/>
                  <a:gd name="connsiteX71" fmla="*/ 9960 w 10000"/>
                  <a:gd name="connsiteY71" fmla="*/ 2572 h 10000"/>
                  <a:gd name="connsiteX72" fmla="*/ 9799 w 10000"/>
                  <a:gd name="connsiteY72" fmla="*/ 2572 h 10000"/>
                  <a:gd name="connsiteX73" fmla="*/ 9679 w 10000"/>
                  <a:gd name="connsiteY73" fmla="*/ 2412 h 10000"/>
                  <a:gd name="connsiteX74" fmla="*/ 9438 w 10000"/>
                  <a:gd name="connsiteY74" fmla="*/ 2347 h 10000"/>
                  <a:gd name="connsiteX75" fmla="*/ 9317 w 10000"/>
                  <a:gd name="connsiteY75" fmla="*/ 2219 h 10000"/>
                  <a:gd name="connsiteX76" fmla="*/ 9237 w 10000"/>
                  <a:gd name="connsiteY76" fmla="*/ 1736 h 10000"/>
                  <a:gd name="connsiteX77" fmla="*/ 9237 w 10000"/>
                  <a:gd name="connsiteY77" fmla="*/ 1061 h 10000"/>
                  <a:gd name="connsiteX78" fmla="*/ 9036 w 10000"/>
                  <a:gd name="connsiteY78" fmla="*/ 836 h 10000"/>
                  <a:gd name="connsiteX79" fmla="*/ 8996 w 10000"/>
                  <a:gd name="connsiteY79" fmla="*/ 611 h 10000"/>
                  <a:gd name="connsiteX80" fmla="*/ 8675 w 10000"/>
                  <a:gd name="connsiteY80" fmla="*/ 289 h 10000"/>
                  <a:gd name="connsiteX81" fmla="*/ 8394 w 10000"/>
                  <a:gd name="connsiteY81" fmla="*/ 161 h 10000"/>
                  <a:gd name="connsiteX82" fmla="*/ 8233 w 10000"/>
                  <a:gd name="connsiteY82" fmla="*/ 0 h 10000"/>
                  <a:gd name="connsiteX83" fmla="*/ 7992 w 10000"/>
                  <a:gd name="connsiteY83" fmla="*/ 161 h 10000"/>
                  <a:gd name="connsiteX84" fmla="*/ 7831 w 10000"/>
                  <a:gd name="connsiteY84" fmla="*/ 129 h 10000"/>
                  <a:gd name="connsiteX85" fmla="*/ 7711 w 10000"/>
                  <a:gd name="connsiteY85" fmla="*/ 418 h 10000"/>
                  <a:gd name="connsiteX86" fmla="*/ 7390 w 10000"/>
                  <a:gd name="connsiteY86" fmla="*/ 482 h 10000"/>
                  <a:gd name="connsiteX87" fmla="*/ 7309 w 10000"/>
                  <a:gd name="connsiteY87" fmla="*/ 707 h 10000"/>
                  <a:gd name="connsiteX88" fmla="*/ 7028 w 10000"/>
                  <a:gd name="connsiteY88" fmla="*/ 707 h 10000"/>
                  <a:gd name="connsiteX89" fmla="*/ 6787 w 10000"/>
                  <a:gd name="connsiteY89" fmla="*/ 611 h 10000"/>
                  <a:gd name="connsiteX90" fmla="*/ 6265 w 10000"/>
                  <a:gd name="connsiteY90" fmla="*/ 611 h 10000"/>
                  <a:gd name="connsiteX91" fmla="*/ 5743 w 10000"/>
                  <a:gd name="connsiteY91" fmla="*/ 611 h 10000"/>
                  <a:gd name="connsiteX92" fmla="*/ 5783 w 10000"/>
                  <a:gd name="connsiteY92" fmla="*/ 482 h 10000"/>
                  <a:gd name="connsiteX93" fmla="*/ 5703 w 10000"/>
                  <a:gd name="connsiteY93" fmla="*/ 482 h 10000"/>
                  <a:gd name="connsiteX94" fmla="*/ 5663 w 10000"/>
                  <a:gd name="connsiteY94" fmla="*/ 611 h 10000"/>
                  <a:gd name="connsiteX95" fmla="*/ 5181 w 10000"/>
                  <a:gd name="connsiteY95" fmla="*/ 611 h 10000"/>
                  <a:gd name="connsiteX96" fmla="*/ 4699 w 10000"/>
                  <a:gd name="connsiteY96" fmla="*/ 611 h 10000"/>
                  <a:gd name="connsiteX97" fmla="*/ 4217 w 10000"/>
                  <a:gd name="connsiteY97" fmla="*/ 611 h 10000"/>
                  <a:gd name="connsiteX98" fmla="*/ 3735 w 10000"/>
                  <a:gd name="connsiteY98" fmla="*/ 611 h 10000"/>
                  <a:gd name="connsiteX99" fmla="*/ 3293 w 10000"/>
                  <a:gd name="connsiteY99" fmla="*/ 611 h 10000"/>
                  <a:gd name="connsiteX100" fmla="*/ 2811 w 10000"/>
                  <a:gd name="connsiteY100" fmla="*/ 611 h 10000"/>
                  <a:gd name="connsiteX101" fmla="*/ 2369 w 10000"/>
                  <a:gd name="connsiteY101" fmla="*/ 611 h 10000"/>
                  <a:gd name="connsiteX102" fmla="*/ 1888 w 10000"/>
                  <a:gd name="connsiteY102" fmla="*/ 611 h 10000"/>
                  <a:gd name="connsiteX103" fmla="*/ 1888 w 10000"/>
                  <a:gd name="connsiteY103" fmla="*/ 1061 h 10000"/>
                  <a:gd name="connsiteX104" fmla="*/ 1888 w 10000"/>
                  <a:gd name="connsiteY104" fmla="*/ 1640 h 10000"/>
                  <a:gd name="connsiteX105" fmla="*/ 1285 w 10000"/>
                  <a:gd name="connsiteY105" fmla="*/ 1640 h 10000"/>
                  <a:gd name="connsiteX106" fmla="*/ 1285 w 10000"/>
                  <a:gd name="connsiteY106" fmla="*/ 1897 h 10000"/>
                  <a:gd name="connsiteX0" fmla="*/ 1285 w 10000"/>
                  <a:gd name="connsiteY0" fmla="*/ 1897 h 9968"/>
                  <a:gd name="connsiteX1" fmla="*/ 1285 w 10000"/>
                  <a:gd name="connsiteY1" fmla="*/ 2412 h 9968"/>
                  <a:gd name="connsiteX2" fmla="*/ 1285 w 10000"/>
                  <a:gd name="connsiteY2" fmla="*/ 2894 h 9968"/>
                  <a:gd name="connsiteX3" fmla="*/ 1285 w 10000"/>
                  <a:gd name="connsiteY3" fmla="*/ 3376 h 9968"/>
                  <a:gd name="connsiteX4" fmla="*/ 1285 w 10000"/>
                  <a:gd name="connsiteY4" fmla="*/ 3826 h 9968"/>
                  <a:gd name="connsiteX5" fmla="*/ 643 w 10000"/>
                  <a:gd name="connsiteY5" fmla="*/ 3923 h 9968"/>
                  <a:gd name="connsiteX6" fmla="*/ 522 w 10000"/>
                  <a:gd name="connsiteY6" fmla="*/ 4180 h 9968"/>
                  <a:gd name="connsiteX7" fmla="*/ 241 w 10000"/>
                  <a:gd name="connsiteY7" fmla="*/ 4502 h 9968"/>
                  <a:gd name="connsiteX8" fmla="*/ 241 w 10000"/>
                  <a:gd name="connsiteY8" fmla="*/ 4759 h 9968"/>
                  <a:gd name="connsiteX9" fmla="*/ 120 w 10000"/>
                  <a:gd name="connsiteY9" fmla="*/ 4823 h 9968"/>
                  <a:gd name="connsiteX10" fmla="*/ 120 w 10000"/>
                  <a:gd name="connsiteY10" fmla="*/ 5048 h 9968"/>
                  <a:gd name="connsiteX11" fmla="*/ 0 w 10000"/>
                  <a:gd name="connsiteY11" fmla="*/ 5241 h 9968"/>
                  <a:gd name="connsiteX12" fmla="*/ 0 w 10000"/>
                  <a:gd name="connsiteY12" fmla="*/ 5402 h 9968"/>
                  <a:gd name="connsiteX13" fmla="*/ 241 w 10000"/>
                  <a:gd name="connsiteY13" fmla="*/ 5370 h 9968"/>
                  <a:gd name="connsiteX14" fmla="*/ 281 w 10000"/>
                  <a:gd name="connsiteY14" fmla="*/ 5659 h 9968"/>
                  <a:gd name="connsiteX15" fmla="*/ 602 w 10000"/>
                  <a:gd name="connsiteY15" fmla="*/ 6174 h 9968"/>
                  <a:gd name="connsiteX16" fmla="*/ 602 w 10000"/>
                  <a:gd name="connsiteY16" fmla="*/ 6206 h 9968"/>
                  <a:gd name="connsiteX17" fmla="*/ 482 w 10000"/>
                  <a:gd name="connsiteY17" fmla="*/ 6238 h 9968"/>
                  <a:gd name="connsiteX18" fmla="*/ 964 w 10000"/>
                  <a:gd name="connsiteY18" fmla="*/ 6752 h 9968"/>
                  <a:gd name="connsiteX19" fmla="*/ 1004 w 10000"/>
                  <a:gd name="connsiteY19" fmla="*/ 6913 h 9968"/>
                  <a:gd name="connsiteX20" fmla="*/ 964 w 10000"/>
                  <a:gd name="connsiteY20" fmla="*/ 7363 h 9968"/>
                  <a:gd name="connsiteX21" fmla="*/ 1044 w 10000"/>
                  <a:gd name="connsiteY21" fmla="*/ 7428 h 9968"/>
                  <a:gd name="connsiteX22" fmla="*/ 1365 w 10000"/>
                  <a:gd name="connsiteY22" fmla="*/ 7460 h 9968"/>
                  <a:gd name="connsiteX23" fmla="*/ 1406 w 10000"/>
                  <a:gd name="connsiteY23" fmla="*/ 7588 h 9968"/>
                  <a:gd name="connsiteX24" fmla="*/ 1767 w 10000"/>
                  <a:gd name="connsiteY24" fmla="*/ 7621 h 9968"/>
                  <a:gd name="connsiteX25" fmla="*/ 1968 w 10000"/>
                  <a:gd name="connsiteY25" fmla="*/ 7749 h 9968"/>
                  <a:gd name="connsiteX26" fmla="*/ 2008 w 10000"/>
                  <a:gd name="connsiteY26" fmla="*/ 7974 h 9968"/>
                  <a:gd name="connsiteX27" fmla="*/ 2651 w 10000"/>
                  <a:gd name="connsiteY27" fmla="*/ 8360 h 9968"/>
                  <a:gd name="connsiteX28" fmla="*/ 2811 w 10000"/>
                  <a:gd name="connsiteY28" fmla="*/ 8746 h 9968"/>
                  <a:gd name="connsiteX29" fmla="*/ 3253 w 10000"/>
                  <a:gd name="connsiteY29" fmla="*/ 8939 h 9968"/>
                  <a:gd name="connsiteX30" fmla="*/ 3414 w 10000"/>
                  <a:gd name="connsiteY30" fmla="*/ 9196 h 9968"/>
                  <a:gd name="connsiteX31" fmla="*/ 3735 w 10000"/>
                  <a:gd name="connsiteY31" fmla="*/ 9518 h 9968"/>
                  <a:gd name="connsiteX32" fmla="*/ 3976 w 10000"/>
                  <a:gd name="connsiteY32" fmla="*/ 9614 h 9968"/>
                  <a:gd name="connsiteX33" fmla="*/ 4137 w 10000"/>
                  <a:gd name="connsiteY33" fmla="*/ 9518 h 9968"/>
                  <a:gd name="connsiteX34" fmla="*/ 4538 w 10000"/>
                  <a:gd name="connsiteY34" fmla="*/ 9550 h 9968"/>
                  <a:gd name="connsiteX35" fmla="*/ 4699 w 10000"/>
                  <a:gd name="connsiteY35" fmla="*/ 9486 h 9968"/>
                  <a:gd name="connsiteX36" fmla="*/ 5422 w 10000"/>
                  <a:gd name="connsiteY36" fmla="*/ 9968 h 9968"/>
                  <a:gd name="connsiteX37" fmla="*/ 5462 w 10000"/>
                  <a:gd name="connsiteY37" fmla="*/ 9968 h 9968"/>
                  <a:gd name="connsiteX38" fmla="*/ 5542 w 10000"/>
                  <a:gd name="connsiteY38" fmla="*/ 9904 h 9968"/>
                  <a:gd name="connsiteX39" fmla="*/ 5272 w 10000"/>
                  <a:gd name="connsiteY39" fmla="*/ 9204 h 9968"/>
                  <a:gd name="connsiteX40" fmla="*/ 5337 w 10000"/>
                  <a:gd name="connsiteY40" fmla="*/ 6963 h 9968"/>
                  <a:gd name="connsiteX41" fmla="*/ 5564 w 10000"/>
                  <a:gd name="connsiteY41" fmla="*/ 7085 h 9968"/>
                  <a:gd name="connsiteX42" fmla="*/ 5768 w 10000"/>
                  <a:gd name="connsiteY42" fmla="*/ 7006 h 9968"/>
                  <a:gd name="connsiteX43" fmla="*/ 5933 w 10000"/>
                  <a:gd name="connsiteY43" fmla="*/ 6931 h 9968"/>
                  <a:gd name="connsiteX44" fmla="*/ 6089 w 10000"/>
                  <a:gd name="connsiteY44" fmla="*/ 6766 h 9968"/>
                  <a:gd name="connsiteX45" fmla="*/ 6274 w 10000"/>
                  <a:gd name="connsiteY45" fmla="*/ 6541 h 9968"/>
                  <a:gd name="connsiteX46" fmla="*/ 6389 w 10000"/>
                  <a:gd name="connsiteY46" fmla="*/ 6438 h 9968"/>
                  <a:gd name="connsiteX47" fmla="*/ 6524 w 10000"/>
                  <a:gd name="connsiteY47" fmla="*/ 6396 h 9968"/>
                  <a:gd name="connsiteX48" fmla="*/ 6531 w 10000"/>
                  <a:gd name="connsiteY48" fmla="*/ 6265 h 9968"/>
                  <a:gd name="connsiteX49" fmla="*/ 6424 w 10000"/>
                  <a:gd name="connsiteY49" fmla="*/ 5966 h 9968"/>
                  <a:gd name="connsiteX50" fmla="*/ 6602 w 10000"/>
                  <a:gd name="connsiteY50" fmla="*/ 5973 h 9968"/>
                  <a:gd name="connsiteX51" fmla="*/ 6707 w 10000"/>
                  <a:gd name="connsiteY51" fmla="*/ 5860 h 9968"/>
                  <a:gd name="connsiteX52" fmla="*/ 6876 w 10000"/>
                  <a:gd name="connsiteY52" fmla="*/ 5861 h 9968"/>
                  <a:gd name="connsiteX53" fmla="*/ 6827 w 10000"/>
                  <a:gd name="connsiteY53" fmla="*/ 6558 h 9968"/>
                  <a:gd name="connsiteX54" fmla="*/ 6991 w 10000"/>
                  <a:gd name="connsiteY54" fmla="*/ 6637 h 9968"/>
                  <a:gd name="connsiteX55" fmla="*/ 7275 w 10000"/>
                  <a:gd name="connsiteY55" fmla="*/ 6839 h 9968"/>
                  <a:gd name="connsiteX56" fmla="*/ 7430 w 10000"/>
                  <a:gd name="connsiteY56" fmla="*/ 6527 h 9968"/>
                  <a:gd name="connsiteX57" fmla="*/ 7470 w 10000"/>
                  <a:gd name="connsiteY57" fmla="*/ 6559 h 9968"/>
                  <a:gd name="connsiteX58" fmla="*/ 7590 w 10000"/>
                  <a:gd name="connsiteY58" fmla="*/ 6367 h 9968"/>
                  <a:gd name="connsiteX59" fmla="*/ 7831 w 10000"/>
                  <a:gd name="connsiteY59" fmla="*/ 6270 h 9968"/>
                  <a:gd name="connsiteX60" fmla="*/ 7952 w 10000"/>
                  <a:gd name="connsiteY60" fmla="*/ 5916 h 9968"/>
                  <a:gd name="connsiteX61" fmla="*/ 8313 w 10000"/>
                  <a:gd name="connsiteY61" fmla="*/ 5498 h 9968"/>
                  <a:gd name="connsiteX62" fmla="*/ 8594 w 10000"/>
                  <a:gd name="connsiteY62" fmla="*/ 5305 h 9968"/>
                  <a:gd name="connsiteX63" fmla="*/ 8795 w 10000"/>
                  <a:gd name="connsiteY63" fmla="*/ 4759 h 9968"/>
                  <a:gd name="connsiteX64" fmla="*/ 8795 w 10000"/>
                  <a:gd name="connsiteY64" fmla="*/ 4630 h 9968"/>
                  <a:gd name="connsiteX65" fmla="*/ 8755 w 10000"/>
                  <a:gd name="connsiteY65" fmla="*/ 4309 h 9968"/>
                  <a:gd name="connsiteX66" fmla="*/ 9157 w 10000"/>
                  <a:gd name="connsiteY66" fmla="*/ 3151 h 9968"/>
                  <a:gd name="connsiteX67" fmla="*/ 9277 w 10000"/>
                  <a:gd name="connsiteY67" fmla="*/ 3151 h 9968"/>
                  <a:gd name="connsiteX68" fmla="*/ 9438 w 10000"/>
                  <a:gd name="connsiteY68" fmla="*/ 3055 h 9968"/>
                  <a:gd name="connsiteX69" fmla="*/ 9920 w 10000"/>
                  <a:gd name="connsiteY69" fmla="*/ 2894 h 9968"/>
                  <a:gd name="connsiteX70" fmla="*/ 10000 w 10000"/>
                  <a:gd name="connsiteY70" fmla="*/ 2637 h 9968"/>
                  <a:gd name="connsiteX71" fmla="*/ 9960 w 10000"/>
                  <a:gd name="connsiteY71" fmla="*/ 2572 h 9968"/>
                  <a:gd name="connsiteX72" fmla="*/ 9799 w 10000"/>
                  <a:gd name="connsiteY72" fmla="*/ 2572 h 9968"/>
                  <a:gd name="connsiteX73" fmla="*/ 9679 w 10000"/>
                  <a:gd name="connsiteY73" fmla="*/ 2412 h 9968"/>
                  <a:gd name="connsiteX74" fmla="*/ 9438 w 10000"/>
                  <a:gd name="connsiteY74" fmla="*/ 2347 h 9968"/>
                  <a:gd name="connsiteX75" fmla="*/ 9317 w 10000"/>
                  <a:gd name="connsiteY75" fmla="*/ 2219 h 9968"/>
                  <a:gd name="connsiteX76" fmla="*/ 9237 w 10000"/>
                  <a:gd name="connsiteY76" fmla="*/ 1736 h 9968"/>
                  <a:gd name="connsiteX77" fmla="*/ 9237 w 10000"/>
                  <a:gd name="connsiteY77" fmla="*/ 1061 h 9968"/>
                  <a:gd name="connsiteX78" fmla="*/ 9036 w 10000"/>
                  <a:gd name="connsiteY78" fmla="*/ 836 h 9968"/>
                  <a:gd name="connsiteX79" fmla="*/ 8996 w 10000"/>
                  <a:gd name="connsiteY79" fmla="*/ 611 h 9968"/>
                  <a:gd name="connsiteX80" fmla="*/ 8675 w 10000"/>
                  <a:gd name="connsiteY80" fmla="*/ 289 h 9968"/>
                  <a:gd name="connsiteX81" fmla="*/ 8394 w 10000"/>
                  <a:gd name="connsiteY81" fmla="*/ 161 h 9968"/>
                  <a:gd name="connsiteX82" fmla="*/ 8233 w 10000"/>
                  <a:gd name="connsiteY82" fmla="*/ 0 h 9968"/>
                  <a:gd name="connsiteX83" fmla="*/ 7992 w 10000"/>
                  <a:gd name="connsiteY83" fmla="*/ 161 h 9968"/>
                  <a:gd name="connsiteX84" fmla="*/ 7831 w 10000"/>
                  <a:gd name="connsiteY84" fmla="*/ 129 h 9968"/>
                  <a:gd name="connsiteX85" fmla="*/ 7711 w 10000"/>
                  <a:gd name="connsiteY85" fmla="*/ 418 h 9968"/>
                  <a:gd name="connsiteX86" fmla="*/ 7390 w 10000"/>
                  <a:gd name="connsiteY86" fmla="*/ 482 h 9968"/>
                  <a:gd name="connsiteX87" fmla="*/ 7309 w 10000"/>
                  <a:gd name="connsiteY87" fmla="*/ 707 h 9968"/>
                  <a:gd name="connsiteX88" fmla="*/ 7028 w 10000"/>
                  <a:gd name="connsiteY88" fmla="*/ 707 h 9968"/>
                  <a:gd name="connsiteX89" fmla="*/ 6787 w 10000"/>
                  <a:gd name="connsiteY89" fmla="*/ 611 h 9968"/>
                  <a:gd name="connsiteX90" fmla="*/ 6265 w 10000"/>
                  <a:gd name="connsiteY90" fmla="*/ 611 h 9968"/>
                  <a:gd name="connsiteX91" fmla="*/ 5743 w 10000"/>
                  <a:gd name="connsiteY91" fmla="*/ 611 h 9968"/>
                  <a:gd name="connsiteX92" fmla="*/ 5783 w 10000"/>
                  <a:gd name="connsiteY92" fmla="*/ 482 h 9968"/>
                  <a:gd name="connsiteX93" fmla="*/ 5703 w 10000"/>
                  <a:gd name="connsiteY93" fmla="*/ 482 h 9968"/>
                  <a:gd name="connsiteX94" fmla="*/ 5663 w 10000"/>
                  <a:gd name="connsiteY94" fmla="*/ 611 h 9968"/>
                  <a:gd name="connsiteX95" fmla="*/ 5181 w 10000"/>
                  <a:gd name="connsiteY95" fmla="*/ 611 h 9968"/>
                  <a:gd name="connsiteX96" fmla="*/ 4699 w 10000"/>
                  <a:gd name="connsiteY96" fmla="*/ 611 h 9968"/>
                  <a:gd name="connsiteX97" fmla="*/ 4217 w 10000"/>
                  <a:gd name="connsiteY97" fmla="*/ 611 h 9968"/>
                  <a:gd name="connsiteX98" fmla="*/ 3735 w 10000"/>
                  <a:gd name="connsiteY98" fmla="*/ 611 h 9968"/>
                  <a:gd name="connsiteX99" fmla="*/ 3293 w 10000"/>
                  <a:gd name="connsiteY99" fmla="*/ 611 h 9968"/>
                  <a:gd name="connsiteX100" fmla="*/ 2811 w 10000"/>
                  <a:gd name="connsiteY100" fmla="*/ 611 h 9968"/>
                  <a:gd name="connsiteX101" fmla="*/ 2369 w 10000"/>
                  <a:gd name="connsiteY101" fmla="*/ 611 h 9968"/>
                  <a:gd name="connsiteX102" fmla="*/ 1888 w 10000"/>
                  <a:gd name="connsiteY102" fmla="*/ 611 h 9968"/>
                  <a:gd name="connsiteX103" fmla="*/ 1888 w 10000"/>
                  <a:gd name="connsiteY103" fmla="*/ 1061 h 9968"/>
                  <a:gd name="connsiteX104" fmla="*/ 1888 w 10000"/>
                  <a:gd name="connsiteY104" fmla="*/ 1640 h 9968"/>
                  <a:gd name="connsiteX105" fmla="*/ 1285 w 10000"/>
                  <a:gd name="connsiteY105" fmla="*/ 1640 h 9968"/>
                  <a:gd name="connsiteX106" fmla="*/ 1285 w 10000"/>
                  <a:gd name="connsiteY106" fmla="*/ 1897 h 9968"/>
                  <a:gd name="connsiteX0" fmla="*/ 1285 w 10000"/>
                  <a:gd name="connsiteY0" fmla="*/ 1903 h 10000"/>
                  <a:gd name="connsiteX1" fmla="*/ 1285 w 10000"/>
                  <a:gd name="connsiteY1" fmla="*/ 2420 h 10000"/>
                  <a:gd name="connsiteX2" fmla="*/ 1285 w 10000"/>
                  <a:gd name="connsiteY2" fmla="*/ 2903 h 10000"/>
                  <a:gd name="connsiteX3" fmla="*/ 1285 w 10000"/>
                  <a:gd name="connsiteY3" fmla="*/ 3387 h 10000"/>
                  <a:gd name="connsiteX4" fmla="*/ 1285 w 10000"/>
                  <a:gd name="connsiteY4" fmla="*/ 3838 h 10000"/>
                  <a:gd name="connsiteX5" fmla="*/ 643 w 10000"/>
                  <a:gd name="connsiteY5" fmla="*/ 3936 h 10000"/>
                  <a:gd name="connsiteX6" fmla="*/ 522 w 10000"/>
                  <a:gd name="connsiteY6" fmla="*/ 4193 h 10000"/>
                  <a:gd name="connsiteX7" fmla="*/ 241 w 10000"/>
                  <a:gd name="connsiteY7" fmla="*/ 4516 h 10000"/>
                  <a:gd name="connsiteX8" fmla="*/ 241 w 10000"/>
                  <a:gd name="connsiteY8" fmla="*/ 4774 h 10000"/>
                  <a:gd name="connsiteX9" fmla="*/ 120 w 10000"/>
                  <a:gd name="connsiteY9" fmla="*/ 4838 h 10000"/>
                  <a:gd name="connsiteX10" fmla="*/ 120 w 10000"/>
                  <a:gd name="connsiteY10" fmla="*/ 5064 h 10000"/>
                  <a:gd name="connsiteX11" fmla="*/ 0 w 10000"/>
                  <a:gd name="connsiteY11" fmla="*/ 5258 h 10000"/>
                  <a:gd name="connsiteX12" fmla="*/ 0 w 10000"/>
                  <a:gd name="connsiteY12" fmla="*/ 5419 h 10000"/>
                  <a:gd name="connsiteX13" fmla="*/ 241 w 10000"/>
                  <a:gd name="connsiteY13" fmla="*/ 5387 h 10000"/>
                  <a:gd name="connsiteX14" fmla="*/ 281 w 10000"/>
                  <a:gd name="connsiteY14" fmla="*/ 5677 h 10000"/>
                  <a:gd name="connsiteX15" fmla="*/ 602 w 10000"/>
                  <a:gd name="connsiteY15" fmla="*/ 6194 h 10000"/>
                  <a:gd name="connsiteX16" fmla="*/ 602 w 10000"/>
                  <a:gd name="connsiteY16" fmla="*/ 6226 h 10000"/>
                  <a:gd name="connsiteX17" fmla="*/ 482 w 10000"/>
                  <a:gd name="connsiteY17" fmla="*/ 6258 h 10000"/>
                  <a:gd name="connsiteX18" fmla="*/ 964 w 10000"/>
                  <a:gd name="connsiteY18" fmla="*/ 6774 h 10000"/>
                  <a:gd name="connsiteX19" fmla="*/ 1004 w 10000"/>
                  <a:gd name="connsiteY19" fmla="*/ 6935 h 10000"/>
                  <a:gd name="connsiteX20" fmla="*/ 964 w 10000"/>
                  <a:gd name="connsiteY20" fmla="*/ 7387 h 10000"/>
                  <a:gd name="connsiteX21" fmla="*/ 1044 w 10000"/>
                  <a:gd name="connsiteY21" fmla="*/ 7452 h 10000"/>
                  <a:gd name="connsiteX22" fmla="*/ 1365 w 10000"/>
                  <a:gd name="connsiteY22" fmla="*/ 7484 h 10000"/>
                  <a:gd name="connsiteX23" fmla="*/ 1406 w 10000"/>
                  <a:gd name="connsiteY23" fmla="*/ 7612 h 10000"/>
                  <a:gd name="connsiteX24" fmla="*/ 1767 w 10000"/>
                  <a:gd name="connsiteY24" fmla="*/ 7645 h 10000"/>
                  <a:gd name="connsiteX25" fmla="*/ 1968 w 10000"/>
                  <a:gd name="connsiteY25" fmla="*/ 7774 h 10000"/>
                  <a:gd name="connsiteX26" fmla="*/ 2008 w 10000"/>
                  <a:gd name="connsiteY26" fmla="*/ 8000 h 10000"/>
                  <a:gd name="connsiteX27" fmla="*/ 2651 w 10000"/>
                  <a:gd name="connsiteY27" fmla="*/ 8387 h 10000"/>
                  <a:gd name="connsiteX28" fmla="*/ 2811 w 10000"/>
                  <a:gd name="connsiteY28" fmla="*/ 8774 h 10000"/>
                  <a:gd name="connsiteX29" fmla="*/ 3253 w 10000"/>
                  <a:gd name="connsiteY29" fmla="*/ 8968 h 10000"/>
                  <a:gd name="connsiteX30" fmla="*/ 3414 w 10000"/>
                  <a:gd name="connsiteY30" fmla="*/ 9226 h 10000"/>
                  <a:gd name="connsiteX31" fmla="*/ 3735 w 10000"/>
                  <a:gd name="connsiteY31" fmla="*/ 9549 h 10000"/>
                  <a:gd name="connsiteX32" fmla="*/ 3976 w 10000"/>
                  <a:gd name="connsiteY32" fmla="*/ 9645 h 10000"/>
                  <a:gd name="connsiteX33" fmla="*/ 4137 w 10000"/>
                  <a:gd name="connsiteY33" fmla="*/ 9549 h 10000"/>
                  <a:gd name="connsiteX34" fmla="*/ 4538 w 10000"/>
                  <a:gd name="connsiteY34" fmla="*/ 9581 h 10000"/>
                  <a:gd name="connsiteX35" fmla="*/ 4699 w 10000"/>
                  <a:gd name="connsiteY35" fmla="*/ 9516 h 10000"/>
                  <a:gd name="connsiteX36" fmla="*/ 5422 w 10000"/>
                  <a:gd name="connsiteY36" fmla="*/ 10000 h 10000"/>
                  <a:gd name="connsiteX37" fmla="*/ 5462 w 10000"/>
                  <a:gd name="connsiteY37" fmla="*/ 10000 h 10000"/>
                  <a:gd name="connsiteX38" fmla="*/ 5542 w 10000"/>
                  <a:gd name="connsiteY38" fmla="*/ 9936 h 10000"/>
                  <a:gd name="connsiteX39" fmla="*/ 5140 w 10000"/>
                  <a:gd name="connsiteY39" fmla="*/ 6956 h 10000"/>
                  <a:gd name="connsiteX40" fmla="*/ 5337 w 10000"/>
                  <a:gd name="connsiteY40" fmla="*/ 6985 h 10000"/>
                  <a:gd name="connsiteX41" fmla="*/ 5564 w 10000"/>
                  <a:gd name="connsiteY41" fmla="*/ 7108 h 10000"/>
                  <a:gd name="connsiteX42" fmla="*/ 5768 w 10000"/>
                  <a:gd name="connsiteY42" fmla="*/ 7028 h 10000"/>
                  <a:gd name="connsiteX43" fmla="*/ 5933 w 10000"/>
                  <a:gd name="connsiteY43" fmla="*/ 6953 h 10000"/>
                  <a:gd name="connsiteX44" fmla="*/ 6089 w 10000"/>
                  <a:gd name="connsiteY44" fmla="*/ 6788 h 10000"/>
                  <a:gd name="connsiteX45" fmla="*/ 6274 w 10000"/>
                  <a:gd name="connsiteY45" fmla="*/ 6562 h 10000"/>
                  <a:gd name="connsiteX46" fmla="*/ 6389 w 10000"/>
                  <a:gd name="connsiteY46" fmla="*/ 6459 h 10000"/>
                  <a:gd name="connsiteX47" fmla="*/ 6524 w 10000"/>
                  <a:gd name="connsiteY47" fmla="*/ 6417 h 10000"/>
                  <a:gd name="connsiteX48" fmla="*/ 6531 w 10000"/>
                  <a:gd name="connsiteY48" fmla="*/ 6285 h 10000"/>
                  <a:gd name="connsiteX49" fmla="*/ 6424 w 10000"/>
                  <a:gd name="connsiteY49" fmla="*/ 5985 h 10000"/>
                  <a:gd name="connsiteX50" fmla="*/ 6602 w 10000"/>
                  <a:gd name="connsiteY50" fmla="*/ 5992 h 10000"/>
                  <a:gd name="connsiteX51" fmla="*/ 6707 w 10000"/>
                  <a:gd name="connsiteY51" fmla="*/ 5879 h 10000"/>
                  <a:gd name="connsiteX52" fmla="*/ 6876 w 10000"/>
                  <a:gd name="connsiteY52" fmla="*/ 5880 h 10000"/>
                  <a:gd name="connsiteX53" fmla="*/ 6827 w 10000"/>
                  <a:gd name="connsiteY53" fmla="*/ 6579 h 10000"/>
                  <a:gd name="connsiteX54" fmla="*/ 6991 w 10000"/>
                  <a:gd name="connsiteY54" fmla="*/ 6658 h 10000"/>
                  <a:gd name="connsiteX55" fmla="*/ 7275 w 10000"/>
                  <a:gd name="connsiteY55" fmla="*/ 6861 h 10000"/>
                  <a:gd name="connsiteX56" fmla="*/ 7430 w 10000"/>
                  <a:gd name="connsiteY56" fmla="*/ 6548 h 10000"/>
                  <a:gd name="connsiteX57" fmla="*/ 7470 w 10000"/>
                  <a:gd name="connsiteY57" fmla="*/ 6580 h 10000"/>
                  <a:gd name="connsiteX58" fmla="*/ 7590 w 10000"/>
                  <a:gd name="connsiteY58" fmla="*/ 6387 h 10000"/>
                  <a:gd name="connsiteX59" fmla="*/ 7831 w 10000"/>
                  <a:gd name="connsiteY59" fmla="*/ 6290 h 10000"/>
                  <a:gd name="connsiteX60" fmla="*/ 7952 w 10000"/>
                  <a:gd name="connsiteY60" fmla="*/ 5935 h 10000"/>
                  <a:gd name="connsiteX61" fmla="*/ 8313 w 10000"/>
                  <a:gd name="connsiteY61" fmla="*/ 5516 h 10000"/>
                  <a:gd name="connsiteX62" fmla="*/ 8594 w 10000"/>
                  <a:gd name="connsiteY62" fmla="*/ 5322 h 10000"/>
                  <a:gd name="connsiteX63" fmla="*/ 8795 w 10000"/>
                  <a:gd name="connsiteY63" fmla="*/ 4774 h 10000"/>
                  <a:gd name="connsiteX64" fmla="*/ 8795 w 10000"/>
                  <a:gd name="connsiteY64" fmla="*/ 4645 h 10000"/>
                  <a:gd name="connsiteX65" fmla="*/ 8755 w 10000"/>
                  <a:gd name="connsiteY65" fmla="*/ 4323 h 10000"/>
                  <a:gd name="connsiteX66" fmla="*/ 9157 w 10000"/>
                  <a:gd name="connsiteY66" fmla="*/ 3161 h 10000"/>
                  <a:gd name="connsiteX67" fmla="*/ 9277 w 10000"/>
                  <a:gd name="connsiteY67" fmla="*/ 3161 h 10000"/>
                  <a:gd name="connsiteX68" fmla="*/ 9438 w 10000"/>
                  <a:gd name="connsiteY68" fmla="*/ 3065 h 10000"/>
                  <a:gd name="connsiteX69" fmla="*/ 9920 w 10000"/>
                  <a:gd name="connsiteY69" fmla="*/ 2903 h 10000"/>
                  <a:gd name="connsiteX70" fmla="*/ 10000 w 10000"/>
                  <a:gd name="connsiteY70" fmla="*/ 2645 h 10000"/>
                  <a:gd name="connsiteX71" fmla="*/ 9960 w 10000"/>
                  <a:gd name="connsiteY71" fmla="*/ 2580 h 10000"/>
                  <a:gd name="connsiteX72" fmla="*/ 9799 w 10000"/>
                  <a:gd name="connsiteY72" fmla="*/ 2580 h 10000"/>
                  <a:gd name="connsiteX73" fmla="*/ 9679 w 10000"/>
                  <a:gd name="connsiteY73" fmla="*/ 2420 h 10000"/>
                  <a:gd name="connsiteX74" fmla="*/ 9438 w 10000"/>
                  <a:gd name="connsiteY74" fmla="*/ 2355 h 10000"/>
                  <a:gd name="connsiteX75" fmla="*/ 9317 w 10000"/>
                  <a:gd name="connsiteY75" fmla="*/ 2226 h 10000"/>
                  <a:gd name="connsiteX76" fmla="*/ 9237 w 10000"/>
                  <a:gd name="connsiteY76" fmla="*/ 1742 h 10000"/>
                  <a:gd name="connsiteX77" fmla="*/ 9237 w 10000"/>
                  <a:gd name="connsiteY77" fmla="*/ 1064 h 10000"/>
                  <a:gd name="connsiteX78" fmla="*/ 9036 w 10000"/>
                  <a:gd name="connsiteY78" fmla="*/ 839 h 10000"/>
                  <a:gd name="connsiteX79" fmla="*/ 8996 w 10000"/>
                  <a:gd name="connsiteY79" fmla="*/ 613 h 10000"/>
                  <a:gd name="connsiteX80" fmla="*/ 8675 w 10000"/>
                  <a:gd name="connsiteY80" fmla="*/ 290 h 10000"/>
                  <a:gd name="connsiteX81" fmla="*/ 8394 w 10000"/>
                  <a:gd name="connsiteY81" fmla="*/ 162 h 10000"/>
                  <a:gd name="connsiteX82" fmla="*/ 8233 w 10000"/>
                  <a:gd name="connsiteY82" fmla="*/ 0 h 10000"/>
                  <a:gd name="connsiteX83" fmla="*/ 7992 w 10000"/>
                  <a:gd name="connsiteY83" fmla="*/ 162 h 10000"/>
                  <a:gd name="connsiteX84" fmla="*/ 7831 w 10000"/>
                  <a:gd name="connsiteY84" fmla="*/ 129 h 10000"/>
                  <a:gd name="connsiteX85" fmla="*/ 7711 w 10000"/>
                  <a:gd name="connsiteY85" fmla="*/ 419 h 10000"/>
                  <a:gd name="connsiteX86" fmla="*/ 7390 w 10000"/>
                  <a:gd name="connsiteY86" fmla="*/ 484 h 10000"/>
                  <a:gd name="connsiteX87" fmla="*/ 7309 w 10000"/>
                  <a:gd name="connsiteY87" fmla="*/ 709 h 10000"/>
                  <a:gd name="connsiteX88" fmla="*/ 7028 w 10000"/>
                  <a:gd name="connsiteY88" fmla="*/ 709 h 10000"/>
                  <a:gd name="connsiteX89" fmla="*/ 6787 w 10000"/>
                  <a:gd name="connsiteY89" fmla="*/ 613 h 10000"/>
                  <a:gd name="connsiteX90" fmla="*/ 6265 w 10000"/>
                  <a:gd name="connsiteY90" fmla="*/ 613 h 10000"/>
                  <a:gd name="connsiteX91" fmla="*/ 5743 w 10000"/>
                  <a:gd name="connsiteY91" fmla="*/ 613 h 10000"/>
                  <a:gd name="connsiteX92" fmla="*/ 5783 w 10000"/>
                  <a:gd name="connsiteY92" fmla="*/ 484 h 10000"/>
                  <a:gd name="connsiteX93" fmla="*/ 5703 w 10000"/>
                  <a:gd name="connsiteY93" fmla="*/ 484 h 10000"/>
                  <a:gd name="connsiteX94" fmla="*/ 5663 w 10000"/>
                  <a:gd name="connsiteY94" fmla="*/ 613 h 10000"/>
                  <a:gd name="connsiteX95" fmla="*/ 5181 w 10000"/>
                  <a:gd name="connsiteY95" fmla="*/ 613 h 10000"/>
                  <a:gd name="connsiteX96" fmla="*/ 4699 w 10000"/>
                  <a:gd name="connsiteY96" fmla="*/ 613 h 10000"/>
                  <a:gd name="connsiteX97" fmla="*/ 4217 w 10000"/>
                  <a:gd name="connsiteY97" fmla="*/ 613 h 10000"/>
                  <a:gd name="connsiteX98" fmla="*/ 3735 w 10000"/>
                  <a:gd name="connsiteY98" fmla="*/ 613 h 10000"/>
                  <a:gd name="connsiteX99" fmla="*/ 3293 w 10000"/>
                  <a:gd name="connsiteY99" fmla="*/ 613 h 10000"/>
                  <a:gd name="connsiteX100" fmla="*/ 2811 w 10000"/>
                  <a:gd name="connsiteY100" fmla="*/ 613 h 10000"/>
                  <a:gd name="connsiteX101" fmla="*/ 2369 w 10000"/>
                  <a:gd name="connsiteY101" fmla="*/ 613 h 10000"/>
                  <a:gd name="connsiteX102" fmla="*/ 1888 w 10000"/>
                  <a:gd name="connsiteY102" fmla="*/ 613 h 10000"/>
                  <a:gd name="connsiteX103" fmla="*/ 1888 w 10000"/>
                  <a:gd name="connsiteY103" fmla="*/ 1064 h 10000"/>
                  <a:gd name="connsiteX104" fmla="*/ 1888 w 10000"/>
                  <a:gd name="connsiteY104" fmla="*/ 1645 h 10000"/>
                  <a:gd name="connsiteX105" fmla="*/ 1285 w 10000"/>
                  <a:gd name="connsiteY105" fmla="*/ 1645 h 10000"/>
                  <a:gd name="connsiteX106" fmla="*/ 1285 w 10000"/>
                  <a:gd name="connsiteY106" fmla="*/ 1903 h 10000"/>
                  <a:gd name="connsiteX0" fmla="*/ 1285 w 10000"/>
                  <a:gd name="connsiteY0" fmla="*/ 1903 h 10000"/>
                  <a:gd name="connsiteX1" fmla="*/ 1285 w 10000"/>
                  <a:gd name="connsiteY1" fmla="*/ 2420 h 10000"/>
                  <a:gd name="connsiteX2" fmla="*/ 1285 w 10000"/>
                  <a:gd name="connsiteY2" fmla="*/ 2903 h 10000"/>
                  <a:gd name="connsiteX3" fmla="*/ 1285 w 10000"/>
                  <a:gd name="connsiteY3" fmla="*/ 3387 h 10000"/>
                  <a:gd name="connsiteX4" fmla="*/ 1285 w 10000"/>
                  <a:gd name="connsiteY4" fmla="*/ 3838 h 10000"/>
                  <a:gd name="connsiteX5" fmla="*/ 643 w 10000"/>
                  <a:gd name="connsiteY5" fmla="*/ 3936 h 10000"/>
                  <a:gd name="connsiteX6" fmla="*/ 522 w 10000"/>
                  <a:gd name="connsiteY6" fmla="*/ 4193 h 10000"/>
                  <a:gd name="connsiteX7" fmla="*/ 241 w 10000"/>
                  <a:gd name="connsiteY7" fmla="*/ 4516 h 10000"/>
                  <a:gd name="connsiteX8" fmla="*/ 241 w 10000"/>
                  <a:gd name="connsiteY8" fmla="*/ 4774 h 10000"/>
                  <a:gd name="connsiteX9" fmla="*/ 120 w 10000"/>
                  <a:gd name="connsiteY9" fmla="*/ 4838 h 10000"/>
                  <a:gd name="connsiteX10" fmla="*/ 120 w 10000"/>
                  <a:gd name="connsiteY10" fmla="*/ 5064 h 10000"/>
                  <a:gd name="connsiteX11" fmla="*/ 0 w 10000"/>
                  <a:gd name="connsiteY11" fmla="*/ 5258 h 10000"/>
                  <a:gd name="connsiteX12" fmla="*/ 0 w 10000"/>
                  <a:gd name="connsiteY12" fmla="*/ 5419 h 10000"/>
                  <a:gd name="connsiteX13" fmla="*/ 241 w 10000"/>
                  <a:gd name="connsiteY13" fmla="*/ 5387 h 10000"/>
                  <a:gd name="connsiteX14" fmla="*/ 281 w 10000"/>
                  <a:gd name="connsiteY14" fmla="*/ 5677 h 10000"/>
                  <a:gd name="connsiteX15" fmla="*/ 602 w 10000"/>
                  <a:gd name="connsiteY15" fmla="*/ 6194 h 10000"/>
                  <a:gd name="connsiteX16" fmla="*/ 602 w 10000"/>
                  <a:gd name="connsiteY16" fmla="*/ 6226 h 10000"/>
                  <a:gd name="connsiteX17" fmla="*/ 482 w 10000"/>
                  <a:gd name="connsiteY17" fmla="*/ 6258 h 10000"/>
                  <a:gd name="connsiteX18" fmla="*/ 964 w 10000"/>
                  <a:gd name="connsiteY18" fmla="*/ 6774 h 10000"/>
                  <a:gd name="connsiteX19" fmla="*/ 1004 w 10000"/>
                  <a:gd name="connsiteY19" fmla="*/ 6935 h 10000"/>
                  <a:gd name="connsiteX20" fmla="*/ 964 w 10000"/>
                  <a:gd name="connsiteY20" fmla="*/ 7387 h 10000"/>
                  <a:gd name="connsiteX21" fmla="*/ 1044 w 10000"/>
                  <a:gd name="connsiteY21" fmla="*/ 7452 h 10000"/>
                  <a:gd name="connsiteX22" fmla="*/ 1365 w 10000"/>
                  <a:gd name="connsiteY22" fmla="*/ 7484 h 10000"/>
                  <a:gd name="connsiteX23" fmla="*/ 1406 w 10000"/>
                  <a:gd name="connsiteY23" fmla="*/ 7612 h 10000"/>
                  <a:gd name="connsiteX24" fmla="*/ 1767 w 10000"/>
                  <a:gd name="connsiteY24" fmla="*/ 7645 h 10000"/>
                  <a:gd name="connsiteX25" fmla="*/ 1968 w 10000"/>
                  <a:gd name="connsiteY25" fmla="*/ 7774 h 10000"/>
                  <a:gd name="connsiteX26" fmla="*/ 2008 w 10000"/>
                  <a:gd name="connsiteY26" fmla="*/ 8000 h 10000"/>
                  <a:gd name="connsiteX27" fmla="*/ 2651 w 10000"/>
                  <a:gd name="connsiteY27" fmla="*/ 8387 h 10000"/>
                  <a:gd name="connsiteX28" fmla="*/ 2811 w 10000"/>
                  <a:gd name="connsiteY28" fmla="*/ 8774 h 10000"/>
                  <a:gd name="connsiteX29" fmla="*/ 3253 w 10000"/>
                  <a:gd name="connsiteY29" fmla="*/ 8968 h 10000"/>
                  <a:gd name="connsiteX30" fmla="*/ 3414 w 10000"/>
                  <a:gd name="connsiteY30" fmla="*/ 9226 h 10000"/>
                  <a:gd name="connsiteX31" fmla="*/ 3735 w 10000"/>
                  <a:gd name="connsiteY31" fmla="*/ 9549 h 10000"/>
                  <a:gd name="connsiteX32" fmla="*/ 3976 w 10000"/>
                  <a:gd name="connsiteY32" fmla="*/ 9645 h 10000"/>
                  <a:gd name="connsiteX33" fmla="*/ 4137 w 10000"/>
                  <a:gd name="connsiteY33" fmla="*/ 9549 h 10000"/>
                  <a:gd name="connsiteX34" fmla="*/ 4538 w 10000"/>
                  <a:gd name="connsiteY34" fmla="*/ 9581 h 10000"/>
                  <a:gd name="connsiteX35" fmla="*/ 4699 w 10000"/>
                  <a:gd name="connsiteY35" fmla="*/ 9516 h 10000"/>
                  <a:gd name="connsiteX36" fmla="*/ 5422 w 10000"/>
                  <a:gd name="connsiteY36" fmla="*/ 10000 h 10000"/>
                  <a:gd name="connsiteX37" fmla="*/ 5462 w 10000"/>
                  <a:gd name="connsiteY37" fmla="*/ 10000 h 10000"/>
                  <a:gd name="connsiteX38" fmla="*/ 5542 w 10000"/>
                  <a:gd name="connsiteY38" fmla="*/ 9936 h 10000"/>
                  <a:gd name="connsiteX39" fmla="*/ 4992 w 10000"/>
                  <a:gd name="connsiteY39" fmla="*/ 6837 h 10000"/>
                  <a:gd name="connsiteX40" fmla="*/ 5337 w 10000"/>
                  <a:gd name="connsiteY40" fmla="*/ 6985 h 10000"/>
                  <a:gd name="connsiteX41" fmla="*/ 5564 w 10000"/>
                  <a:gd name="connsiteY41" fmla="*/ 7108 h 10000"/>
                  <a:gd name="connsiteX42" fmla="*/ 5768 w 10000"/>
                  <a:gd name="connsiteY42" fmla="*/ 7028 h 10000"/>
                  <a:gd name="connsiteX43" fmla="*/ 5933 w 10000"/>
                  <a:gd name="connsiteY43" fmla="*/ 6953 h 10000"/>
                  <a:gd name="connsiteX44" fmla="*/ 6089 w 10000"/>
                  <a:gd name="connsiteY44" fmla="*/ 6788 h 10000"/>
                  <a:gd name="connsiteX45" fmla="*/ 6274 w 10000"/>
                  <a:gd name="connsiteY45" fmla="*/ 6562 h 10000"/>
                  <a:gd name="connsiteX46" fmla="*/ 6389 w 10000"/>
                  <a:gd name="connsiteY46" fmla="*/ 6459 h 10000"/>
                  <a:gd name="connsiteX47" fmla="*/ 6524 w 10000"/>
                  <a:gd name="connsiteY47" fmla="*/ 6417 h 10000"/>
                  <a:gd name="connsiteX48" fmla="*/ 6531 w 10000"/>
                  <a:gd name="connsiteY48" fmla="*/ 6285 h 10000"/>
                  <a:gd name="connsiteX49" fmla="*/ 6424 w 10000"/>
                  <a:gd name="connsiteY49" fmla="*/ 5985 h 10000"/>
                  <a:gd name="connsiteX50" fmla="*/ 6602 w 10000"/>
                  <a:gd name="connsiteY50" fmla="*/ 5992 h 10000"/>
                  <a:gd name="connsiteX51" fmla="*/ 6707 w 10000"/>
                  <a:gd name="connsiteY51" fmla="*/ 5879 h 10000"/>
                  <a:gd name="connsiteX52" fmla="*/ 6876 w 10000"/>
                  <a:gd name="connsiteY52" fmla="*/ 5880 h 10000"/>
                  <a:gd name="connsiteX53" fmla="*/ 6827 w 10000"/>
                  <a:gd name="connsiteY53" fmla="*/ 6579 h 10000"/>
                  <a:gd name="connsiteX54" fmla="*/ 6991 w 10000"/>
                  <a:gd name="connsiteY54" fmla="*/ 6658 h 10000"/>
                  <a:gd name="connsiteX55" fmla="*/ 7275 w 10000"/>
                  <a:gd name="connsiteY55" fmla="*/ 6861 h 10000"/>
                  <a:gd name="connsiteX56" fmla="*/ 7430 w 10000"/>
                  <a:gd name="connsiteY56" fmla="*/ 6548 h 10000"/>
                  <a:gd name="connsiteX57" fmla="*/ 7470 w 10000"/>
                  <a:gd name="connsiteY57" fmla="*/ 6580 h 10000"/>
                  <a:gd name="connsiteX58" fmla="*/ 7590 w 10000"/>
                  <a:gd name="connsiteY58" fmla="*/ 6387 h 10000"/>
                  <a:gd name="connsiteX59" fmla="*/ 7831 w 10000"/>
                  <a:gd name="connsiteY59" fmla="*/ 6290 h 10000"/>
                  <a:gd name="connsiteX60" fmla="*/ 7952 w 10000"/>
                  <a:gd name="connsiteY60" fmla="*/ 5935 h 10000"/>
                  <a:gd name="connsiteX61" fmla="*/ 8313 w 10000"/>
                  <a:gd name="connsiteY61" fmla="*/ 5516 h 10000"/>
                  <a:gd name="connsiteX62" fmla="*/ 8594 w 10000"/>
                  <a:gd name="connsiteY62" fmla="*/ 5322 h 10000"/>
                  <a:gd name="connsiteX63" fmla="*/ 8795 w 10000"/>
                  <a:gd name="connsiteY63" fmla="*/ 4774 h 10000"/>
                  <a:gd name="connsiteX64" fmla="*/ 8795 w 10000"/>
                  <a:gd name="connsiteY64" fmla="*/ 4645 h 10000"/>
                  <a:gd name="connsiteX65" fmla="*/ 8755 w 10000"/>
                  <a:gd name="connsiteY65" fmla="*/ 4323 h 10000"/>
                  <a:gd name="connsiteX66" fmla="*/ 9157 w 10000"/>
                  <a:gd name="connsiteY66" fmla="*/ 3161 h 10000"/>
                  <a:gd name="connsiteX67" fmla="*/ 9277 w 10000"/>
                  <a:gd name="connsiteY67" fmla="*/ 3161 h 10000"/>
                  <a:gd name="connsiteX68" fmla="*/ 9438 w 10000"/>
                  <a:gd name="connsiteY68" fmla="*/ 3065 h 10000"/>
                  <a:gd name="connsiteX69" fmla="*/ 9920 w 10000"/>
                  <a:gd name="connsiteY69" fmla="*/ 2903 h 10000"/>
                  <a:gd name="connsiteX70" fmla="*/ 10000 w 10000"/>
                  <a:gd name="connsiteY70" fmla="*/ 2645 h 10000"/>
                  <a:gd name="connsiteX71" fmla="*/ 9960 w 10000"/>
                  <a:gd name="connsiteY71" fmla="*/ 2580 h 10000"/>
                  <a:gd name="connsiteX72" fmla="*/ 9799 w 10000"/>
                  <a:gd name="connsiteY72" fmla="*/ 2580 h 10000"/>
                  <a:gd name="connsiteX73" fmla="*/ 9679 w 10000"/>
                  <a:gd name="connsiteY73" fmla="*/ 2420 h 10000"/>
                  <a:gd name="connsiteX74" fmla="*/ 9438 w 10000"/>
                  <a:gd name="connsiteY74" fmla="*/ 2355 h 10000"/>
                  <a:gd name="connsiteX75" fmla="*/ 9317 w 10000"/>
                  <a:gd name="connsiteY75" fmla="*/ 2226 h 10000"/>
                  <a:gd name="connsiteX76" fmla="*/ 9237 w 10000"/>
                  <a:gd name="connsiteY76" fmla="*/ 1742 h 10000"/>
                  <a:gd name="connsiteX77" fmla="*/ 9237 w 10000"/>
                  <a:gd name="connsiteY77" fmla="*/ 1064 h 10000"/>
                  <a:gd name="connsiteX78" fmla="*/ 9036 w 10000"/>
                  <a:gd name="connsiteY78" fmla="*/ 839 h 10000"/>
                  <a:gd name="connsiteX79" fmla="*/ 8996 w 10000"/>
                  <a:gd name="connsiteY79" fmla="*/ 613 h 10000"/>
                  <a:gd name="connsiteX80" fmla="*/ 8675 w 10000"/>
                  <a:gd name="connsiteY80" fmla="*/ 290 h 10000"/>
                  <a:gd name="connsiteX81" fmla="*/ 8394 w 10000"/>
                  <a:gd name="connsiteY81" fmla="*/ 162 h 10000"/>
                  <a:gd name="connsiteX82" fmla="*/ 8233 w 10000"/>
                  <a:gd name="connsiteY82" fmla="*/ 0 h 10000"/>
                  <a:gd name="connsiteX83" fmla="*/ 7992 w 10000"/>
                  <a:gd name="connsiteY83" fmla="*/ 162 h 10000"/>
                  <a:gd name="connsiteX84" fmla="*/ 7831 w 10000"/>
                  <a:gd name="connsiteY84" fmla="*/ 129 h 10000"/>
                  <a:gd name="connsiteX85" fmla="*/ 7711 w 10000"/>
                  <a:gd name="connsiteY85" fmla="*/ 419 h 10000"/>
                  <a:gd name="connsiteX86" fmla="*/ 7390 w 10000"/>
                  <a:gd name="connsiteY86" fmla="*/ 484 h 10000"/>
                  <a:gd name="connsiteX87" fmla="*/ 7309 w 10000"/>
                  <a:gd name="connsiteY87" fmla="*/ 709 h 10000"/>
                  <a:gd name="connsiteX88" fmla="*/ 7028 w 10000"/>
                  <a:gd name="connsiteY88" fmla="*/ 709 h 10000"/>
                  <a:gd name="connsiteX89" fmla="*/ 6787 w 10000"/>
                  <a:gd name="connsiteY89" fmla="*/ 613 h 10000"/>
                  <a:gd name="connsiteX90" fmla="*/ 6265 w 10000"/>
                  <a:gd name="connsiteY90" fmla="*/ 613 h 10000"/>
                  <a:gd name="connsiteX91" fmla="*/ 5743 w 10000"/>
                  <a:gd name="connsiteY91" fmla="*/ 613 h 10000"/>
                  <a:gd name="connsiteX92" fmla="*/ 5783 w 10000"/>
                  <a:gd name="connsiteY92" fmla="*/ 484 h 10000"/>
                  <a:gd name="connsiteX93" fmla="*/ 5703 w 10000"/>
                  <a:gd name="connsiteY93" fmla="*/ 484 h 10000"/>
                  <a:gd name="connsiteX94" fmla="*/ 5663 w 10000"/>
                  <a:gd name="connsiteY94" fmla="*/ 613 h 10000"/>
                  <a:gd name="connsiteX95" fmla="*/ 5181 w 10000"/>
                  <a:gd name="connsiteY95" fmla="*/ 613 h 10000"/>
                  <a:gd name="connsiteX96" fmla="*/ 4699 w 10000"/>
                  <a:gd name="connsiteY96" fmla="*/ 613 h 10000"/>
                  <a:gd name="connsiteX97" fmla="*/ 4217 w 10000"/>
                  <a:gd name="connsiteY97" fmla="*/ 613 h 10000"/>
                  <a:gd name="connsiteX98" fmla="*/ 3735 w 10000"/>
                  <a:gd name="connsiteY98" fmla="*/ 613 h 10000"/>
                  <a:gd name="connsiteX99" fmla="*/ 3293 w 10000"/>
                  <a:gd name="connsiteY99" fmla="*/ 613 h 10000"/>
                  <a:gd name="connsiteX100" fmla="*/ 2811 w 10000"/>
                  <a:gd name="connsiteY100" fmla="*/ 613 h 10000"/>
                  <a:gd name="connsiteX101" fmla="*/ 2369 w 10000"/>
                  <a:gd name="connsiteY101" fmla="*/ 613 h 10000"/>
                  <a:gd name="connsiteX102" fmla="*/ 1888 w 10000"/>
                  <a:gd name="connsiteY102" fmla="*/ 613 h 10000"/>
                  <a:gd name="connsiteX103" fmla="*/ 1888 w 10000"/>
                  <a:gd name="connsiteY103" fmla="*/ 1064 h 10000"/>
                  <a:gd name="connsiteX104" fmla="*/ 1888 w 10000"/>
                  <a:gd name="connsiteY104" fmla="*/ 1645 h 10000"/>
                  <a:gd name="connsiteX105" fmla="*/ 1285 w 10000"/>
                  <a:gd name="connsiteY105" fmla="*/ 1645 h 10000"/>
                  <a:gd name="connsiteX106" fmla="*/ 1285 w 10000"/>
                  <a:gd name="connsiteY106" fmla="*/ 1903 h 10000"/>
                  <a:gd name="connsiteX0" fmla="*/ 1285 w 10000"/>
                  <a:gd name="connsiteY0" fmla="*/ 1903 h 10000"/>
                  <a:gd name="connsiteX1" fmla="*/ 1285 w 10000"/>
                  <a:gd name="connsiteY1" fmla="*/ 2420 h 10000"/>
                  <a:gd name="connsiteX2" fmla="*/ 1285 w 10000"/>
                  <a:gd name="connsiteY2" fmla="*/ 2903 h 10000"/>
                  <a:gd name="connsiteX3" fmla="*/ 1285 w 10000"/>
                  <a:gd name="connsiteY3" fmla="*/ 3387 h 10000"/>
                  <a:gd name="connsiteX4" fmla="*/ 1285 w 10000"/>
                  <a:gd name="connsiteY4" fmla="*/ 3838 h 10000"/>
                  <a:gd name="connsiteX5" fmla="*/ 643 w 10000"/>
                  <a:gd name="connsiteY5" fmla="*/ 3936 h 10000"/>
                  <a:gd name="connsiteX6" fmla="*/ 522 w 10000"/>
                  <a:gd name="connsiteY6" fmla="*/ 4193 h 10000"/>
                  <a:gd name="connsiteX7" fmla="*/ 241 w 10000"/>
                  <a:gd name="connsiteY7" fmla="*/ 4516 h 10000"/>
                  <a:gd name="connsiteX8" fmla="*/ 241 w 10000"/>
                  <a:gd name="connsiteY8" fmla="*/ 4774 h 10000"/>
                  <a:gd name="connsiteX9" fmla="*/ 120 w 10000"/>
                  <a:gd name="connsiteY9" fmla="*/ 4838 h 10000"/>
                  <a:gd name="connsiteX10" fmla="*/ 120 w 10000"/>
                  <a:gd name="connsiteY10" fmla="*/ 5064 h 10000"/>
                  <a:gd name="connsiteX11" fmla="*/ 0 w 10000"/>
                  <a:gd name="connsiteY11" fmla="*/ 5258 h 10000"/>
                  <a:gd name="connsiteX12" fmla="*/ 0 w 10000"/>
                  <a:gd name="connsiteY12" fmla="*/ 5419 h 10000"/>
                  <a:gd name="connsiteX13" fmla="*/ 241 w 10000"/>
                  <a:gd name="connsiteY13" fmla="*/ 5387 h 10000"/>
                  <a:gd name="connsiteX14" fmla="*/ 281 w 10000"/>
                  <a:gd name="connsiteY14" fmla="*/ 5677 h 10000"/>
                  <a:gd name="connsiteX15" fmla="*/ 602 w 10000"/>
                  <a:gd name="connsiteY15" fmla="*/ 6194 h 10000"/>
                  <a:gd name="connsiteX16" fmla="*/ 602 w 10000"/>
                  <a:gd name="connsiteY16" fmla="*/ 6226 h 10000"/>
                  <a:gd name="connsiteX17" fmla="*/ 482 w 10000"/>
                  <a:gd name="connsiteY17" fmla="*/ 6258 h 10000"/>
                  <a:gd name="connsiteX18" fmla="*/ 964 w 10000"/>
                  <a:gd name="connsiteY18" fmla="*/ 6774 h 10000"/>
                  <a:gd name="connsiteX19" fmla="*/ 1004 w 10000"/>
                  <a:gd name="connsiteY19" fmla="*/ 6935 h 10000"/>
                  <a:gd name="connsiteX20" fmla="*/ 964 w 10000"/>
                  <a:gd name="connsiteY20" fmla="*/ 7387 h 10000"/>
                  <a:gd name="connsiteX21" fmla="*/ 1044 w 10000"/>
                  <a:gd name="connsiteY21" fmla="*/ 7452 h 10000"/>
                  <a:gd name="connsiteX22" fmla="*/ 1365 w 10000"/>
                  <a:gd name="connsiteY22" fmla="*/ 7484 h 10000"/>
                  <a:gd name="connsiteX23" fmla="*/ 1406 w 10000"/>
                  <a:gd name="connsiteY23" fmla="*/ 7612 h 10000"/>
                  <a:gd name="connsiteX24" fmla="*/ 1767 w 10000"/>
                  <a:gd name="connsiteY24" fmla="*/ 7645 h 10000"/>
                  <a:gd name="connsiteX25" fmla="*/ 1968 w 10000"/>
                  <a:gd name="connsiteY25" fmla="*/ 7774 h 10000"/>
                  <a:gd name="connsiteX26" fmla="*/ 2008 w 10000"/>
                  <a:gd name="connsiteY26" fmla="*/ 8000 h 10000"/>
                  <a:gd name="connsiteX27" fmla="*/ 2651 w 10000"/>
                  <a:gd name="connsiteY27" fmla="*/ 8387 h 10000"/>
                  <a:gd name="connsiteX28" fmla="*/ 2811 w 10000"/>
                  <a:gd name="connsiteY28" fmla="*/ 8774 h 10000"/>
                  <a:gd name="connsiteX29" fmla="*/ 3253 w 10000"/>
                  <a:gd name="connsiteY29" fmla="*/ 8968 h 10000"/>
                  <a:gd name="connsiteX30" fmla="*/ 3414 w 10000"/>
                  <a:gd name="connsiteY30" fmla="*/ 9226 h 10000"/>
                  <a:gd name="connsiteX31" fmla="*/ 3735 w 10000"/>
                  <a:gd name="connsiteY31" fmla="*/ 9549 h 10000"/>
                  <a:gd name="connsiteX32" fmla="*/ 3976 w 10000"/>
                  <a:gd name="connsiteY32" fmla="*/ 9645 h 10000"/>
                  <a:gd name="connsiteX33" fmla="*/ 4137 w 10000"/>
                  <a:gd name="connsiteY33" fmla="*/ 9549 h 10000"/>
                  <a:gd name="connsiteX34" fmla="*/ 4538 w 10000"/>
                  <a:gd name="connsiteY34" fmla="*/ 9581 h 10000"/>
                  <a:gd name="connsiteX35" fmla="*/ 4699 w 10000"/>
                  <a:gd name="connsiteY35" fmla="*/ 9516 h 10000"/>
                  <a:gd name="connsiteX36" fmla="*/ 5422 w 10000"/>
                  <a:gd name="connsiteY36" fmla="*/ 10000 h 10000"/>
                  <a:gd name="connsiteX37" fmla="*/ 5462 w 10000"/>
                  <a:gd name="connsiteY37" fmla="*/ 10000 h 10000"/>
                  <a:gd name="connsiteX38" fmla="*/ 5542 w 10000"/>
                  <a:gd name="connsiteY38" fmla="*/ 9936 h 10000"/>
                  <a:gd name="connsiteX39" fmla="*/ 4877 w 10000"/>
                  <a:gd name="connsiteY39" fmla="*/ 7830 h 10000"/>
                  <a:gd name="connsiteX40" fmla="*/ 5337 w 10000"/>
                  <a:gd name="connsiteY40" fmla="*/ 6985 h 10000"/>
                  <a:gd name="connsiteX41" fmla="*/ 5564 w 10000"/>
                  <a:gd name="connsiteY41" fmla="*/ 7108 h 10000"/>
                  <a:gd name="connsiteX42" fmla="*/ 5768 w 10000"/>
                  <a:gd name="connsiteY42" fmla="*/ 7028 h 10000"/>
                  <a:gd name="connsiteX43" fmla="*/ 5933 w 10000"/>
                  <a:gd name="connsiteY43" fmla="*/ 6953 h 10000"/>
                  <a:gd name="connsiteX44" fmla="*/ 6089 w 10000"/>
                  <a:gd name="connsiteY44" fmla="*/ 6788 h 10000"/>
                  <a:gd name="connsiteX45" fmla="*/ 6274 w 10000"/>
                  <a:gd name="connsiteY45" fmla="*/ 6562 h 10000"/>
                  <a:gd name="connsiteX46" fmla="*/ 6389 w 10000"/>
                  <a:gd name="connsiteY46" fmla="*/ 6459 h 10000"/>
                  <a:gd name="connsiteX47" fmla="*/ 6524 w 10000"/>
                  <a:gd name="connsiteY47" fmla="*/ 6417 h 10000"/>
                  <a:gd name="connsiteX48" fmla="*/ 6531 w 10000"/>
                  <a:gd name="connsiteY48" fmla="*/ 6285 h 10000"/>
                  <a:gd name="connsiteX49" fmla="*/ 6424 w 10000"/>
                  <a:gd name="connsiteY49" fmla="*/ 5985 h 10000"/>
                  <a:gd name="connsiteX50" fmla="*/ 6602 w 10000"/>
                  <a:gd name="connsiteY50" fmla="*/ 5992 h 10000"/>
                  <a:gd name="connsiteX51" fmla="*/ 6707 w 10000"/>
                  <a:gd name="connsiteY51" fmla="*/ 5879 h 10000"/>
                  <a:gd name="connsiteX52" fmla="*/ 6876 w 10000"/>
                  <a:gd name="connsiteY52" fmla="*/ 5880 h 10000"/>
                  <a:gd name="connsiteX53" fmla="*/ 6827 w 10000"/>
                  <a:gd name="connsiteY53" fmla="*/ 6579 h 10000"/>
                  <a:gd name="connsiteX54" fmla="*/ 6991 w 10000"/>
                  <a:gd name="connsiteY54" fmla="*/ 6658 h 10000"/>
                  <a:gd name="connsiteX55" fmla="*/ 7275 w 10000"/>
                  <a:gd name="connsiteY55" fmla="*/ 6861 h 10000"/>
                  <a:gd name="connsiteX56" fmla="*/ 7430 w 10000"/>
                  <a:gd name="connsiteY56" fmla="*/ 6548 h 10000"/>
                  <a:gd name="connsiteX57" fmla="*/ 7470 w 10000"/>
                  <a:gd name="connsiteY57" fmla="*/ 6580 h 10000"/>
                  <a:gd name="connsiteX58" fmla="*/ 7590 w 10000"/>
                  <a:gd name="connsiteY58" fmla="*/ 6387 h 10000"/>
                  <a:gd name="connsiteX59" fmla="*/ 7831 w 10000"/>
                  <a:gd name="connsiteY59" fmla="*/ 6290 h 10000"/>
                  <a:gd name="connsiteX60" fmla="*/ 7952 w 10000"/>
                  <a:gd name="connsiteY60" fmla="*/ 5935 h 10000"/>
                  <a:gd name="connsiteX61" fmla="*/ 8313 w 10000"/>
                  <a:gd name="connsiteY61" fmla="*/ 5516 h 10000"/>
                  <a:gd name="connsiteX62" fmla="*/ 8594 w 10000"/>
                  <a:gd name="connsiteY62" fmla="*/ 5322 h 10000"/>
                  <a:gd name="connsiteX63" fmla="*/ 8795 w 10000"/>
                  <a:gd name="connsiteY63" fmla="*/ 4774 h 10000"/>
                  <a:gd name="connsiteX64" fmla="*/ 8795 w 10000"/>
                  <a:gd name="connsiteY64" fmla="*/ 4645 h 10000"/>
                  <a:gd name="connsiteX65" fmla="*/ 8755 w 10000"/>
                  <a:gd name="connsiteY65" fmla="*/ 4323 h 10000"/>
                  <a:gd name="connsiteX66" fmla="*/ 9157 w 10000"/>
                  <a:gd name="connsiteY66" fmla="*/ 3161 h 10000"/>
                  <a:gd name="connsiteX67" fmla="*/ 9277 w 10000"/>
                  <a:gd name="connsiteY67" fmla="*/ 3161 h 10000"/>
                  <a:gd name="connsiteX68" fmla="*/ 9438 w 10000"/>
                  <a:gd name="connsiteY68" fmla="*/ 3065 h 10000"/>
                  <a:gd name="connsiteX69" fmla="*/ 9920 w 10000"/>
                  <a:gd name="connsiteY69" fmla="*/ 2903 h 10000"/>
                  <a:gd name="connsiteX70" fmla="*/ 10000 w 10000"/>
                  <a:gd name="connsiteY70" fmla="*/ 2645 h 10000"/>
                  <a:gd name="connsiteX71" fmla="*/ 9960 w 10000"/>
                  <a:gd name="connsiteY71" fmla="*/ 2580 h 10000"/>
                  <a:gd name="connsiteX72" fmla="*/ 9799 w 10000"/>
                  <a:gd name="connsiteY72" fmla="*/ 2580 h 10000"/>
                  <a:gd name="connsiteX73" fmla="*/ 9679 w 10000"/>
                  <a:gd name="connsiteY73" fmla="*/ 2420 h 10000"/>
                  <a:gd name="connsiteX74" fmla="*/ 9438 w 10000"/>
                  <a:gd name="connsiteY74" fmla="*/ 2355 h 10000"/>
                  <a:gd name="connsiteX75" fmla="*/ 9317 w 10000"/>
                  <a:gd name="connsiteY75" fmla="*/ 2226 h 10000"/>
                  <a:gd name="connsiteX76" fmla="*/ 9237 w 10000"/>
                  <a:gd name="connsiteY76" fmla="*/ 1742 h 10000"/>
                  <a:gd name="connsiteX77" fmla="*/ 9237 w 10000"/>
                  <a:gd name="connsiteY77" fmla="*/ 1064 h 10000"/>
                  <a:gd name="connsiteX78" fmla="*/ 9036 w 10000"/>
                  <a:gd name="connsiteY78" fmla="*/ 839 h 10000"/>
                  <a:gd name="connsiteX79" fmla="*/ 8996 w 10000"/>
                  <a:gd name="connsiteY79" fmla="*/ 613 h 10000"/>
                  <a:gd name="connsiteX80" fmla="*/ 8675 w 10000"/>
                  <a:gd name="connsiteY80" fmla="*/ 290 h 10000"/>
                  <a:gd name="connsiteX81" fmla="*/ 8394 w 10000"/>
                  <a:gd name="connsiteY81" fmla="*/ 162 h 10000"/>
                  <a:gd name="connsiteX82" fmla="*/ 8233 w 10000"/>
                  <a:gd name="connsiteY82" fmla="*/ 0 h 10000"/>
                  <a:gd name="connsiteX83" fmla="*/ 7992 w 10000"/>
                  <a:gd name="connsiteY83" fmla="*/ 162 h 10000"/>
                  <a:gd name="connsiteX84" fmla="*/ 7831 w 10000"/>
                  <a:gd name="connsiteY84" fmla="*/ 129 h 10000"/>
                  <a:gd name="connsiteX85" fmla="*/ 7711 w 10000"/>
                  <a:gd name="connsiteY85" fmla="*/ 419 h 10000"/>
                  <a:gd name="connsiteX86" fmla="*/ 7390 w 10000"/>
                  <a:gd name="connsiteY86" fmla="*/ 484 h 10000"/>
                  <a:gd name="connsiteX87" fmla="*/ 7309 w 10000"/>
                  <a:gd name="connsiteY87" fmla="*/ 709 h 10000"/>
                  <a:gd name="connsiteX88" fmla="*/ 7028 w 10000"/>
                  <a:gd name="connsiteY88" fmla="*/ 709 h 10000"/>
                  <a:gd name="connsiteX89" fmla="*/ 6787 w 10000"/>
                  <a:gd name="connsiteY89" fmla="*/ 613 h 10000"/>
                  <a:gd name="connsiteX90" fmla="*/ 6265 w 10000"/>
                  <a:gd name="connsiteY90" fmla="*/ 613 h 10000"/>
                  <a:gd name="connsiteX91" fmla="*/ 5743 w 10000"/>
                  <a:gd name="connsiteY91" fmla="*/ 613 h 10000"/>
                  <a:gd name="connsiteX92" fmla="*/ 5783 w 10000"/>
                  <a:gd name="connsiteY92" fmla="*/ 484 h 10000"/>
                  <a:gd name="connsiteX93" fmla="*/ 5703 w 10000"/>
                  <a:gd name="connsiteY93" fmla="*/ 484 h 10000"/>
                  <a:gd name="connsiteX94" fmla="*/ 5663 w 10000"/>
                  <a:gd name="connsiteY94" fmla="*/ 613 h 10000"/>
                  <a:gd name="connsiteX95" fmla="*/ 5181 w 10000"/>
                  <a:gd name="connsiteY95" fmla="*/ 613 h 10000"/>
                  <a:gd name="connsiteX96" fmla="*/ 4699 w 10000"/>
                  <a:gd name="connsiteY96" fmla="*/ 613 h 10000"/>
                  <a:gd name="connsiteX97" fmla="*/ 4217 w 10000"/>
                  <a:gd name="connsiteY97" fmla="*/ 613 h 10000"/>
                  <a:gd name="connsiteX98" fmla="*/ 3735 w 10000"/>
                  <a:gd name="connsiteY98" fmla="*/ 613 h 10000"/>
                  <a:gd name="connsiteX99" fmla="*/ 3293 w 10000"/>
                  <a:gd name="connsiteY99" fmla="*/ 613 h 10000"/>
                  <a:gd name="connsiteX100" fmla="*/ 2811 w 10000"/>
                  <a:gd name="connsiteY100" fmla="*/ 613 h 10000"/>
                  <a:gd name="connsiteX101" fmla="*/ 2369 w 10000"/>
                  <a:gd name="connsiteY101" fmla="*/ 613 h 10000"/>
                  <a:gd name="connsiteX102" fmla="*/ 1888 w 10000"/>
                  <a:gd name="connsiteY102" fmla="*/ 613 h 10000"/>
                  <a:gd name="connsiteX103" fmla="*/ 1888 w 10000"/>
                  <a:gd name="connsiteY103" fmla="*/ 1064 h 10000"/>
                  <a:gd name="connsiteX104" fmla="*/ 1888 w 10000"/>
                  <a:gd name="connsiteY104" fmla="*/ 1645 h 10000"/>
                  <a:gd name="connsiteX105" fmla="*/ 1285 w 10000"/>
                  <a:gd name="connsiteY105" fmla="*/ 1645 h 10000"/>
                  <a:gd name="connsiteX106" fmla="*/ 1285 w 10000"/>
                  <a:gd name="connsiteY106" fmla="*/ 1903 h 10000"/>
                  <a:gd name="connsiteX0" fmla="*/ 1285 w 10000"/>
                  <a:gd name="connsiteY0" fmla="*/ 1903 h 10000"/>
                  <a:gd name="connsiteX1" fmla="*/ 1285 w 10000"/>
                  <a:gd name="connsiteY1" fmla="*/ 2420 h 10000"/>
                  <a:gd name="connsiteX2" fmla="*/ 1285 w 10000"/>
                  <a:gd name="connsiteY2" fmla="*/ 2903 h 10000"/>
                  <a:gd name="connsiteX3" fmla="*/ 1285 w 10000"/>
                  <a:gd name="connsiteY3" fmla="*/ 3387 h 10000"/>
                  <a:gd name="connsiteX4" fmla="*/ 1285 w 10000"/>
                  <a:gd name="connsiteY4" fmla="*/ 3838 h 10000"/>
                  <a:gd name="connsiteX5" fmla="*/ 643 w 10000"/>
                  <a:gd name="connsiteY5" fmla="*/ 3936 h 10000"/>
                  <a:gd name="connsiteX6" fmla="*/ 522 w 10000"/>
                  <a:gd name="connsiteY6" fmla="*/ 4193 h 10000"/>
                  <a:gd name="connsiteX7" fmla="*/ 241 w 10000"/>
                  <a:gd name="connsiteY7" fmla="*/ 4516 h 10000"/>
                  <a:gd name="connsiteX8" fmla="*/ 241 w 10000"/>
                  <a:gd name="connsiteY8" fmla="*/ 4774 h 10000"/>
                  <a:gd name="connsiteX9" fmla="*/ 120 w 10000"/>
                  <a:gd name="connsiteY9" fmla="*/ 4838 h 10000"/>
                  <a:gd name="connsiteX10" fmla="*/ 120 w 10000"/>
                  <a:gd name="connsiteY10" fmla="*/ 5064 h 10000"/>
                  <a:gd name="connsiteX11" fmla="*/ 0 w 10000"/>
                  <a:gd name="connsiteY11" fmla="*/ 5258 h 10000"/>
                  <a:gd name="connsiteX12" fmla="*/ 0 w 10000"/>
                  <a:gd name="connsiteY12" fmla="*/ 5419 h 10000"/>
                  <a:gd name="connsiteX13" fmla="*/ 241 w 10000"/>
                  <a:gd name="connsiteY13" fmla="*/ 5387 h 10000"/>
                  <a:gd name="connsiteX14" fmla="*/ 281 w 10000"/>
                  <a:gd name="connsiteY14" fmla="*/ 5677 h 10000"/>
                  <a:gd name="connsiteX15" fmla="*/ 602 w 10000"/>
                  <a:gd name="connsiteY15" fmla="*/ 6194 h 10000"/>
                  <a:gd name="connsiteX16" fmla="*/ 602 w 10000"/>
                  <a:gd name="connsiteY16" fmla="*/ 6226 h 10000"/>
                  <a:gd name="connsiteX17" fmla="*/ 482 w 10000"/>
                  <a:gd name="connsiteY17" fmla="*/ 6258 h 10000"/>
                  <a:gd name="connsiteX18" fmla="*/ 964 w 10000"/>
                  <a:gd name="connsiteY18" fmla="*/ 6774 h 10000"/>
                  <a:gd name="connsiteX19" fmla="*/ 1004 w 10000"/>
                  <a:gd name="connsiteY19" fmla="*/ 6935 h 10000"/>
                  <a:gd name="connsiteX20" fmla="*/ 964 w 10000"/>
                  <a:gd name="connsiteY20" fmla="*/ 7387 h 10000"/>
                  <a:gd name="connsiteX21" fmla="*/ 1044 w 10000"/>
                  <a:gd name="connsiteY21" fmla="*/ 7452 h 10000"/>
                  <a:gd name="connsiteX22" fmla="*/ 1365 w 10000"/>
                  <a:gd name="connsiteY22" fmla="*/ 7484 h 10000"/>
                  <a:gd name="connsiteX23" fmla="*/ 1406 w 10000"/>
                  <a:gd name="connsiteY23" fmla="*/ 7612 h 10000"/>
                  <a:gd name="connsiteX24" fmla="*/ 1767 w 10000"/>
                  <a:gd name="connsiteY24" fmla="*/ 7645 h 10000"/>
                  <a:gd name="connsiteX25" fmla="*/ 1968 w 10000"/>
                  <a:gd name="connsiteY25" fmla="*/ 7774 h 10000"/>
                  <a:gd name="connsiteX26" fmla="*/ 2008 w 10000"/>
                  <a:gd name="connsiteY26" fmla="*/ 8000 h 10000"/>
                  <a:gd name="connsiteX27" fmla="*/ 2651 w 10000"/>
                  <a:gd name="connsiteY27" fmla="*/ 8387 h 10000"/>
                  <a:gd name="connsiteX28" fmla="*/ 2811 w 10000"/>
                  <a:gd name="connsiteY28" fmla="*/ 8774 h 10000"/>
                  <a:gd name="connsiteX29" fmla="*/ 3253 w 10000"/>
                  <a:gd name="connsiteY29" fmla="*/ 8968 h 10000"/>
                  <a:gd name="connsiteX30" fmla="*/ 3414 w 10000"/>
                  <a:gd name="connsiteY30" fmla="*/ 9226 h 10000"/>
                  <a:gd name="connsiteX31" fmla="*/ 3735 w 10000"/>
                  <a:gd name="connsiteY31" fmla="*/ 9549 h 10000"/>
                  <a:gd name="connsiteX32" fmla="*/ 3976 w 10000"/>
                  <a:gd name="connsiteY32" fmla="*/ 9645 h 10000"/>
                  <a:gd name="connsiteX33" fmla="*/ 4137 w 10000"/>
                  <a:gd name="connsiteY33" fmla="*/ 9549 h 10000"/>
                  <a:gd name="connsiteX34" fmla="*/ 4538 w 10000"/>
                  <a:gd name="connsiteY34" fmla="*/ 9581 h 10000"/>
                  <a:gd name="connsiteX35" fmla="*/ 4699 w 10000"/>
                  <a:gd name="connsiteY35" fmla="*/ 9516 h 10000"/>
                  <a:gd name="connsiteX36" fmla="*/ 5422 w 10000"/>
                  <a:gd name="connsiteY36" fmla="*/ 10000 h 10000"/>
                  <a:gd name="connsiteX37" fmla="*/ 5462 w 10000"/>
                  <a:gd name="connsiteY37" fmla="*/ 10000 h 10000"/>
                  <a:gd name="connsiteX38" fmla="*/ 5542 w 10000"/>
                  <a:gd name="connsiteY38" fmla="*/ 9936 h 10000"/>
                  <a:gd name="connsiteX39" fmla="*/ 4877 w 10000"/>
                  <a:gd name="connsiteY39" fmla="*/ 7830 h 10000"/>
                  <a:gd name="connsiteX40" fmla="*/ 5337 w 10000"/>
                  <a:gd name="connsiteY40" fmla="*/ 6985 h 10000"/>
                  <a:gd name="connsiteX41" fmla="*/ 5564 w 10000"/>
                  <a:gd name="connsiteY41" fmla="*/ 7108 h 10000"/>
                  <a:gd name="connsiteX42" fmla="*/ 5768 w 10000"/>
                  <a:gd name="connsiteY42" fmla="*/ 7028 h 10000"/>
                  <a:gd name="connsiteX43" fmla="*/ 5933 w 10000"/>
                  <a:gd name="connsiteY43" fmla="*/ 6953 h 10000"/>
                  <a:gd name="connsiteX44" fmla="*/ 6089 w 10000"/>
                  <a:gd name="connsiteY44" fmla="*/ 6788 h 10000"/>
                  <a:gd name="connsiteX45" fmla="*/ 6274 w 10000"/>
                  <a:gd name="connsiteY45" fmla="*/ 6562 h 10000"/>
                  <a:gd name="connsiteX46" fmla="*/ 6389 w 10000"/>
                  <a:gd name="connsiteY46" fmla="*/ 6459 h 10000"/>
                  <a:gd name="connsiteX47" fmla="*/ 6524 w 10000"/>
                  <a:gd name="connsiteY47" fmla="*/ 6417 h 10000"/>
                  <a:gd name="connsiteX48" fmla="*/ 6531 w 10000"/>
                  <a:gd name="connsiteY48" fmla="*/ 6285 h 10000"/>
                  <a:gd name="connsiteX49" fmla="*/ 6424 w 10000"/>
                  <a:gd name="connsiteY49" fmla="*/ 5985 h 10000"/>
                  <a:gd name="connsiteX50" fmla="*/ 6602 w 10000"/>
                  <a:gd name="connsiteY50" fmla="*/ 5992 h 10000"/>
                  <a:gd name="connsiteX51" fmla="*/ 6707 w 10000"/>
                  <a:gd name="connsiteY51" fmla="*/ 5879 h 10000"/>
                  <a:gd name="connsiteX52" fmla="*/ 6876 w 10000"/>
                  <a:gd name="connsiteY52" fmla="*/ 5880 h 10000"/>
                  <a:gd name="connsiteX53" fmla="*/ 6827 w 10000"/>
                  <a:gd name="connsiteY53" fmla="*/ 6579 h 10000"/>
                  <a:gd name="connsiteX54" fmla="*/ 6991 w 10000"/>
                  <a:gd name="connsiteY54" fmla="*/ 6658 h 10000"/>
                  <a:gd name="connsiteX55" fmla="*/ 7275 w 10000"/>
                  <a:gd name="connsiteY55" fmla="*/ 6861 h 10000"/>
                  <a:gd name="connsiteX56" fmla="*/ 7430 w 10000"/>
                  <a:gd name="connsiteY56" fmla="*/ 6548 h 10000"/>
                  <a:gd name="connsiteX57" fmla="*/ 7470 w 10000"/>
                  <a:gd name="connsiteY57" fmla="*/ 6580 h 10000"/>
                  <a:gd name="connsiteX58" fmla="*/ 7590 w 10000"/>
                  <a:gd name="connsiteY58" fmla="*/ 6387 h 10000"/>
                  <a:gd name="connsiteX59" fmla="*/ 7831 w 10000"/>
                  <a:gd name="connsiteY59" fmla="*/ 6290 h 10000"/>
                  <a:gd name="connsiteX60" fmla="*/ 7952 w 10000"/>
                  <a:gd name="connsiteY60" fmla="*/ 5935 h 10000"/>
                  <a:gd name="connsiteX61" fmla="*/ 8313 w 10000"/>
                  <a:gd name="connsiteY61" fmla="*/ 5516 h 10000"/>
                  <a:gd name="connsiteX62" fmla="*/ 8594 w 10000"/>
                  <a:gd name="connsiteY62" fmla="*/ 5322 h 10000"/>
                  <a:gd name="connsiteX63" fmla="*/ 8795 w 10000"/>
                  <a:gd name="connsiteY63" fmla="*/ 4774 h 10000"/>
                  <a:gd name="connsiteX64" fmla="*/ 8795 w 10000"/>
                  <a:gd name="connsiteY64" fmla="*/ 4645 h 10000"/>
                  <a:gd name="connsiteX65" fmla="*/ 8755 w 10000"/>
                  <a:gd name="connsiteY65" fmla="*/ 4323 h 10000"/>
                  <a:gd name="connsiteX66" fmla="*/ 9157 w 10000"/>
                  <a:gd name="connsiteY66" fmla="*/ 3161 h 10000"/>
                  <a:gd name="connsiteX67" fmla="*/ 9277 w 10000"/>
                  <a:gd name="connsiteY67" fmla="*/ 3161 h 10000"/>
                  <a:gd name="connsiteX68" fmla="*/ 9438 w 10000"/>
                  <a:gd name="connsiteY68" fmla="*/ 3065 h 10000"/>
                  <a:gd name="connsiteX69" fmla="*/ 9920 w 10000"/>
                  <a:gd name="connsiteY69" fmla="*/ 2903 h 10000"/>
                  <a:gd name="connsiteX70" fmla="*/ 10000 w 10000"/>
                  <a:gd name="connsiteY70" fmla="*/ 2645 h 10000"/>
                  <a:gd name="connsiteX71" fmla="*/ 9960 w 10000"/>
                  <a:gd name="connsiteY71" fmla="*/ 2580 h 10000"/>
                  <a:gd name="connsiteX72" fmla="*/ 9799 w 10000"/>
                  <a:gd name="connsiteY72" fmla="*/ 2580 h 10000"/>
                  <a:gd name="connsiteX73" fmla="*/ 9679 w 10000"/>
                  <a:gd name="connsiteY73" fmla="*/ 2420 h 10000"/>
                  <a:gd name="connsiteX74" fmla="*/ 9438 w 10000"/>
                  <a:gd name="connsiteY74" fmla="*/ 2355 h 10000"/>
                  <a:gd name="connsiteX75" fmla="*/ 9317 w 10000"/>
                  <a:gd name="connsiteY75" fmla="*/ 2226 h 10000"/>
                  <a:gd name="connsiteX76" fmla="*/ 9237 w 10000"/>
                  <a:gd name="connsiteY76" fmla="*/ 1742 h 10000"/>
                  <a:gd name="connsiteX77" fmla="*/ 9237 w 10000"/>
                  <a:gd name="connsiteY77" fmla="*/ 1064 h 10000"/>
                  <a:gd name="connsiteX78" fmla="*/ 9036 w 10000"/>
                  <a:gd name="connsiteY78" fmla="*/ 839 h 10000"/>
                  <a:gd name="connsiteX79" fmla="*/ 8996 w 10000"/>
                  <a:gd name="connsiteY79" fmla="*/ 613 h 10000"/>
                  <a:gd name="connsiteX80" fmla="*/ 8675 w 10000"/>
                  <a:gd name="connsiteY80" fmla="*/ 290 h 10000"/>
                  <a:gd name="connsiteX81" fmla="*/ 8394 w 10000"/>
                  <a:gd name="connsiteY81" fmla="*/ 162 h 10000"/>
                  <a:gd name="connsiteX82" fmla="*/ 8233 w 10000"/>
                  <a:gd name="connsiteY82" fmla="*/ 0 h 10000"/>
                  <a:gd name="connsiteX83" fmla="*/ 7992 w 10000"/>
                  <a:gd name="connsiteY83" fmla="*/ 162 h 10000"/>
                  <a:gd name="connsiteX84" fmla="*/ 7831 w 10000"/>
                  <a:gd name="connsiteY84" fmla="*/ 129 h 10000"/>
                  <a:gd name="connsiteX85" fmla="*/ 7711 w 10000"/>
                  <a:gd name="connsiteY85" fmla="*/ 419 h 10000"/>
                  <a:gd name="connsiteX86" fmla="*/ 7390 w 10000"/>
                  <a:gd name="connsiteY86" fmla="*/ 484 h 10000"/>
                  <a:gd name="connsiteX87" fmla="*/ 7309 w 10000"/>
                  <a:gd name="connsiteY87" fmla="*/ 709 h 10000"/>
                  <a:gd name="connsiteX88" fmla="*/ 7028 w 10000"/>
                  <a:gd name="connsiteY88" fmla="*/ 709 h 10000"/>
                  <a:gd name="connsiteX89" fmla="*/ 6787 w 10000"/>
                  <a:gd name="connsiteY89" fmla="*/ 613 h 10000"/>
                  <a:gd name="connsiteX90" fmla="*/ 6265 w 10000"/>
                  <a:gd name="connsiteY90" fmla="*/ 613 h 10000"/>
                  <a:gd name="connsiteX91" fmla="*/ 5743 w 10000"/>
                  <a:gd name="connsiteY91" fmla="*/ 613 h 10000"/>
                  <a:gd name="connsiteX92" fmla="*/ 5783 w 10000"/>
                  <a:gd name="connsiteY92" fmla="*/ 484 h 10000"/>
                  <a:gd name="connsiteX93" fmla="*/ 5703 w 10000"/>
                  <a:gd name="connsiteY93" fmla="*/ 484 h 10000"/>
                  <a:gd name="connsiteX94" fmla="*/ 5663 w 10000"/>
                  <a:gd name="connsiteY94" fmla="*/ 613 h 10000"/>
                  <a:gd name="connsiteX95" fmla="*/ 5181 w 10000"/>
                  <a:gd name="connsiteY95" fmla="*/ 613 h 10000"/>
                  <a:gd name="connsiteX96" fmla="*/ 4699 w 10000"/>
                  <a:gd name="connsiteY96" fmla="*/ 613 h 10000"/>
                  <a:gd name="connsiteX97" fmla="*/ 4217 w 10000"/>
                  <a:gd name="connsiteY97" fmla="*/ 613 h 10000"/>
                  <a:gd name="connsiteX98" fmla="*/ 3735 w 10000"/>
                  <a:gd name="connsiteY98" fmla="*/ 613 h 10000"/>
                  <a:gd name="connsiteX99" fmla="*/ 3293 w 10000"/>
                  <a:gd name="connsiteY99" fmla="*/ 613 h 10000"/>
                  <a:gd name="connsiteX100" fmla="*/ 2811 w 10000"/>
                  <a:gd name="connsiteY100" fmla="*/ 613 h 10000"/>
                  <a:gd name="connsiteX101" fmla="*/ 2369 w 10000"/>
                  <a:gd name="connsiteY101" fmla="*/ 613 h 10000"/>
                  <a:gd name="connsiteX102" fmla="*/ 1888 w 10000"/>
                  <a:gd name="connsiteY102" fmla="*/ 613 h 10000"/>
                  <a:gd name="connsiteX103" fmla="*/ 1888 w 10000"/>
                  <a:gd name="connsiteY103" fmla="*/ 1064 h 10000"/>
                  <a:gd name="connsiteX104" fmla="*/ 1888 w 10000"/>
                  <a:gd name="connsiteY104" fmla="*/ 1645 h 10000"/>
                  <a:gd name="connsiteX105" fmla="*/ 1285 w 10000"/>
                  <a:gd name="connsiteY105" fmla="*/ 1645 h 10000"/>
                  <a:gd name="connsiteX106" fmla="*/ 1285 w 10000"/>
                  <a:gd name="connsiteY106" fmla="*/ 1903 h 10000"/>
                  <a:gd name="connsiteX0" fmla="*/ 1285 w 10000"/>
                  <a:gd name="connsiteY0" fmla="*/ 1903 h 10000"/>
                  <a:gd name="connsiteX1" fmla="*/ 1285 w 10000"/>
                  <a:gd name="connsiteY1" fmla="*/ 2420 h 10000"/>
                  <a:gd name="connsiteX2" fmla="*/ 1285 w 10000"/>
                  <a:gd name="connsiteY2" fmla="*/ 2903 h 10000"/>
                  <a:gd name="connsiteX3" fmla="*/ 1285 w 10000"/>
                  <a:gd name="connsiteY3" fmla="*/ 3387 h 10000"/>
                  <a:gd name="connsiteX4" fmla="*/ 1285 w 10000"/>
                  <a:gd name="connsiteY4" fmla="*/ 3838 h 10000"/>
                  <a:gd name="connsiteX5" fmla="*/ 643 w 10000"/>
                  <a:gd name="connsiteY5" fmla="*/ 3936 h 10000"/>
                  <a:gd name="connsiteX6" fmla="*/ 522 w 10000"/>
                  <a:gd name="connsiteY6" fmla="*/ 4193 h 10000"/>
                  <a:gd name="connsiteX7" fmla="*/ 241 w 10000"/>
                  <a:gd name="connsiteY7" fmla="*/ 4516 h 10000"/>
                  <a:gd name="connsiteX8" fmla="*/ 241 w 10000"/>
                  <a:gd name="connsiteY8" fmla="*/ 4774 h 10000"/>
                  <a:gd name="connsiteX9" fmla="*/ 120 w 10000"/>
                  <a:gd name="connsiteY9" fmla="*/ 4838 h 10000"/>
                  <a:gd name="connsiteX10" fmla="*/ 120 w 10000"/>
                  <a:gd name="connsiteY10" fmla="*/ 5064 h 10000"/>
                  <a:gd name="connsiteX11" fmla="*/ 0 w 10000"/>
                  <a:gd name="connsiteY11" fmla="*/ 5258 h 10000"/>
                  <a:gd name="connsiteX12" fmla="*/ 0 w 10000"/>
                  <a:gd name="connsiteY12" fmla="*/ 5419 h 10000"/>
                  <a:gd name="connsiteX13" fmla="*/ 241 w 10000"/>
                  <a:gd name="connsiteY13" fmla="*/ 5387 h 10000"/>
                  <a:gd name="connsiteX14" fmla="*/ 281 w 10000"/>
                  <a:gd name="connsiteY14" fmla="*/ 5677 h 10000"/>
                  <a:gd name="connsiteX15" fmla="*/ 602 w 10000"/>
                  <a:gd name="connsiteY15" fmla="*/ 6194 h 10000"/>
                  <a:gd name="connsiteX16" fmla="*/ 602 w 10000"/>
                  <a:gd name="connsiteY16" fmla="*/ 6226 h 10000"/>
                  <a:gd name="connsiteX17" fmla="*/ 482 w 10000"/>
                  <a:gd name="connsiteY17" fmla="*/ 6258 h 10000"/>
                  <a:gd name="connsiteX18" fmla="*/ 964 w 10000"/>
                  <a:gd name="connsiteY18" fmla="*/ 6774 h 10000"/>
                  <a:gd name="connsiteX19" fmla="*/ 1004 w 10000"/>
                  <a:gd name="connsiteY19" fmla="*/ 6935 h 10000"/>
                  <a:gd name="connsiteX20" fmla="*/ 964 w 10000"/>
                  <a:gd name="connsiteY20" fmla="*/ 7387 h 10000"/>
                  <a:gd name="connsiteX21" fmla="*/ 1044 w 10000"/>
                  <a:gd name="connsiteY21" fmla="*/ 7452 h 10000"/>
                  <a:gd name="connsiteX22" fmla="*/ 1365 w 10000"/>
                  <a:gd name="connsiteY22" fmla="*/ 7484 h 10000"/>
                  <a:gd name="connsiteX23" fmla="*/ 1406 w 10000"/>
                  <a:gd name="connsiteY23" fmla="*/ 7612 h 10000"/>
                  <a:gd name="connsiteX24" fmla="*/ 1767 w 10000"/>
                  <a:gd name="connsiteY24" fmla="*/ 7645 h 10000"/>
                  <a:gd name="connsiteX25" fmla="*/ 1968 w 10000"/>
                  <a:gd name="connsiteY25" fmla="*/ 7774 h 10000"/>
                  <a:gd name="connsiteX26" fmla="*/ 2008 w 10000"/>
                  <a:gd name="connsiteY26" fmla="*/ 8000 h 10000"/>
                  <a:gd name="connsiteX27" fmla="*/ 2651 w 10000"/>
                  <a:gd name="connsiteY27" fmla="*/ 8387 h 10000"/>
                  <a:gd name="connsiteX28" fmla="*/ 2811 w 10000"/>
                  <a:gd name="connsiteY28" fmla="*/ 8774 h 10000"/>
                  <a:gd name="connsiteX29" fmla="*/ 3253 w 10000"/>
                  <a:gd name="connsiteY29" fmla="*/ 8968 h 10000"/>
                  <a:gd name="connsiteX30" fmla="*/ 3414 w 10000"/>
                  <a:gd name="connsiteY30" fmla="*/ 9226 h 10000"/>
                  <a:gd name="connsiteX31" fmla="*/ 3735 w 10000"/>
                  <a:gd name="connsiteY31" fmla="*/ 9549 h 10000"/>
                  <a:gd name="connsiteX32" fmla="*/ 3976 w 10000"/>
                  <a:gd name="connsiteY32" fmla="*/ 9645 h 10000"/>
                  <a:gd name="connsiteX33" fmla="*/ 4137 w 10000"/>
                  <a:gd name="connsiteY33" fmla="*/ 9549 h 10000"/>
                  <a:gd name="connsiteX34" fmla="*/ 4538 w 10000"/>
                  <a:gd name="connsiteY34" fmla="*/ 9581 h 10000"/>
                  <a:gd name="connsiteX35" fmla="*/ 4699 w 10000"/>
                  <a:gd name="connsiteY35" fmla="*/ 9516 h 10000"/>
                  <a:gd name="connsiteX36" fmla="*/ 5422 w 10000"/>
                  <a:gd name="connsiteY36" fmla="*/ 10000 h 10000"/>
                  <a:gd name="connsiteX37" fmla="*/ 5462 w 10000"/>
                  <a:gd name="connsiteY37" fmla="*/ 10000 h 10000"/>
                  <a:gd name="connsiteX38" fmla="*/ 5542 w 10000"/>
                  <a:gd name="connsiteY38" fmla="*/ 9936 h 10000"/>
                  <a:gd name="connsiteX39" fmla="*/ 4976 w 10000"/>
                  <a:gd name="connsiteY39" fmla="*/ 6916 h 10000"/>
                  <a:gd name="connsiteX40" fmla="*/ 5337 w 10000"/>
                  <a:gd name="connsiteY40" fmla="*/ 6985 h 10000"/>
                  <a:gd name="connsiteX41" fmla="*/ 5564 w 10000"/>
                  <a:gd name="connsiteY41" fmla="*/ 7108 h 10000"/>
                  <a:gd name="connsiteX42" fmla="*/ 5768 w 10000"/>
                  <a:gd name="connsiteY42" fmla="*/ 7028 h 10000"/>
                  <a:gd name="connsiteX43" fmla="*/ 5933 w 10000"/>
                  <a:gd name="connsiteY43" fmla="*/ 6953 h 10000"/>
                  <a:gd name="connsiteX44" fmla="*/ 6089 w 10000"/>
                  <a:gd name="connsiteY44" fmla="*/ 6788 h 10000"/>
                  <a:gd name="connsiteX45" fmla="*/ 6274 w 10000"/>
                  <a:gd name="connsiteY45" fmla="*/ 6562 h 10000"/>
                  <a:gd name="connsiteX46" fmla="*/ 6389 w 10000"/>
                  <a:gd name="connsiteY46" fmla="*/ 6459 h 10000"/>
                  <a:gd name="connsiteX47" fmla="*/ 6524 w 10000"/>
                  <a:gd name="connsiteY47" fmla="*/ 6417 h 10000"/>
                  <a:gd name="connsiteX48" fmla="*/ 6531 w 10000"/>
                  <a:gd name="connsiteY48" fmla="*/ 6285 h 10000"/>
                  <a:gd name="connsiteX49" fmla="*/ 6424 w 10000"/>
                  <a:gd name="connsiteY49" fmla="*/ 5985 h 10000"/>
                  <a:gd name="connsiteX50" fmla="*/ 6602 w 10000"/>
                  <a:gd name="connsiteY50" fmla="*/ 5992 h 10000"/>
                  <a:gd name="connsiteX51" fmla="*/ 6707 w 10000"/>
                  <a:gd name="connsiteY51" fmla="*/ 5879 h 10000"/>
                  <a:gd name="connsiteX52" fmla="*/ 6876 w 10000"/>
                  <a:gd name="connsiteY52" fmla="*/ 5880 h 10000"/>
                  <a:gd name="connsiteX53" fmla="*/ 6827 w 10000"/>
                  <a:gd name="connsiteY53" fmla="*/ 6579 h 10000"/>
                  <a:gd name="connsiteX54" fmla="*/ 6991 w 10000"/>
                  <a:gd name="connsiteY54" fmla="*/ 6658 h 10000"/>
                  <a:gd name="connsiteX55" fmla="*/ 7275 w 10000"/>
                  <a:gd name="connsiteY55" fmla="*/ 6861 h 10000"/>
                  <a:gd name="connsiteX56" fmla="*/ 7430 w 10000"/>
                  <a:gd name="connsiteY56" fmla="*/ 6548 h 10000"/>
                  <a:gd name="connsiteX57" fmla="*/ 7470 w 10000"/>
                  <a:gd name="connsiteY57" fmla="*/ 6580 h 10000"/>
                  <a:gd name="connsiteX58" fmla="*/ 7590 w 10000"/>
                  <a:gd name="connsiteY58" fmla="*/ 6387 h 10000"/>
                  <a:gd name="connsiteX59" fmla="*/ 7831 w 10000"/>
                  <a:gd name="connsiteY59" fmla="*/ 6290 h 10000"/>
                  <a:gd name="connsiteX60" fmla="*/ 7952 w 10000"/>
                  <a:gd name="connsiteY60" fmla="*/ 5935 h 10000"/>
                  <a:gd name="connsiteX61" fmla="*/ 8313 w 10000"/>
                  <a:gd name="connsiteY61" fmla="*/ 5516 h 10000"/>
                  <a:gd name="connsiteX62" fmla="*/ 8594 w 10000"/>
                  <a:gd name="connsiteY62" fmla="*/ 5322 h 10000"/>
                  <a:gd name="connsiteX63" fmla="*/ 8795 w 10000"/>
                  <a:gd name="connsiteY63" fmla="*/ 4774 h 10000"/>
                  <a:gd name="connsiteX64" fmla="*/ 8795 w 10000"/>
                  <a:gd name="connsiteY64" fmla="*/ 4645 h 10000"/>
                  <a:gd name="connsiteX65" fmla="*/ 8755 w 10000"/>
                  <a:gd name="connsiteY65" fmla="*/ 4323 h 10000"/>
                  <a:gd name="connsiteX66" fmla="*/ 9157 w 10000"/>
                  <a:gd name="connsiteY66" fmla="*/ 3161 h 10000"/>
                  <a:gd name="connsiteX67" fmla="*/ 9277 w 10000"/>
                  <a:gd name="connsiteY67" fmla="*/ 3161 h 10000"/>
                  <a:gd name="connsiteX68" fmla="*/ 9438 w 10000"/>
                  <a:gd name="connsiteY68" fmla="*/ 3065 h 10000"/>
                  <a:gd name="connsiteX69" fmla="*/ 9920 w 10000"/>
                  <a:gd name="connsiteY69" fmla="*/ 2903 h 10000"/>
                  <a:gd name="connsiteX70" fmla="*/ 10000 w 10000"/>
                  <a:gd name="connsiteY70" fmla="*/ 2645 h 10000"/>
                  <a:gd name="connsiteX71" fmla="*/ 9960 w 10000"/>
                  <a:gd name="connsiteY71" fmla="*/ 2580 h 10000"/>
                  <a:gd name="connsiteX72" fmla="*/ 9799 w 10000"/>
                  <a:gd name="connsiteY72" fmla="*/ 2580 h 10000"/>
                  <a:gd name="connsiteX73" fmla="*/ 9679 w 10000"/>
                  <a:gd name="connsiteY73" fmla="*/ 2420 h 10000"/>
                  <a:gd name="connsiteX74" fmla="*/ 9438 w 10000"/>
                  <a:gd name="connsiteY74" fmla="*/ 2355 h 10000"/>
                  <a:gd name="connsiteX75" fmla="*/ 9317 w 10000"/>
                  <a:gd name="connsiteY75" fmla="*/ 2226 h 10000"/>
                  <a:gd name="connsiteX76" fmla="*/ 9237 w 10000"/>
                  <a:gd name="connsiteY76" fmla="*/ 1742 h 10000"/>
                  <a:gd name="connsiteX77" fmla="*/ 9237 w 10000"/>
                  <a:gd name="connsiteY77" fmla="*/ 1064 h 10000"/>
                  <a:gd name="connsiteX78" fmla="*/ 9036 w 10000"/>
                  <a:gd name="connsiteY78" fmla="*/ 839 h 10000"/>
                  <a:gd name="connsiteX79" fmla="*/ 8996 w 10000"/>
                  <a:gd name="connsiteY79" fmla="*/ 613 h 10000"/>
                  <a:gd name="connsiteX80" fmla="*/ 8675 w 10000"/>
                  <a:gd name="connsiteY80" fmla="*/ 290 h 10000"/>
                  <a:gd name="connsiteX81" fmla="*/ 8394 w 10000"/>
                  <a:gd name="connsiteY81" fmla="*/ 162 h 10000"/>
                  <a:gd name="connsiteX82" fmla="*/ 8233 w 10000"/>
                  <a:gd name="connsiteY82" fmla="*/ 0 h 10000"/>
                  <a:gd name="connsiteX83" fmla="*/ 7992 w 10000"/>
                  <a:gd name="connsiteY83" fmla="*/ 162 h 10000"/>
                  <a:gd name="connsiteX84" fmla="*/ 7831 w 10000"/>
                  <a:gd name="connsiteY84" fmla="*/ 129 h 10000"/>
                  <a:gd name="connsiteX85" fmla="*/ 7711 w 10000"/>
                  <a:gd name="connsiteY85" fmla="*/ 419 h 10000"/>
                  <a:gd name="connsiteX86" fmla="*/ 7390 w 10000"/>
                  <a:gd name="connsiteY86" fmla="*/ 484 h 10000"/>
                  <a:gd name="connsiteX87" fmla="*/ 7309 w 10000"/>
                  <a:gd name="connsiteY87" fmla="*/ 709 h 10000"/>
                  <a:gd name="connsiteX88" fmla="*/ 7028 w 10000"/>
                  <a:gd name="connsiteY88" fmla="*/ 709 h 10000"/>
                  <a:gd name="connsiteX89" fmla="*/ 6787 w 10000"/>
                  <a:gd name="connsiteY89" fmla="*/ 613 h 10000"/>
                  <a:gd name="connsiteX90" fmla="*/ 6265 w 10000"/>
                  <a:gd name="connsiteY90" fmla="*/ 613 h 10000"/>
                  <a:gd name="connsiteX91" fmla="*/ 5743 w 10000"/>
                  <a:gd name="connsiteY91" fmla="*/ 613 h 10000"/>
                  <a:gd name="connsiteX92" fmla="*/ 5783 w 10000"/>
                  <a:gd name="connsiteY92" fmla="*/ 484 h 10000"/>
                  <a:gd name="connsiteX93" fmla="*/ 5703 w 10000"/>
                  <a:gd name="connsiteY93" fmla="*/ 484 h 10000"/>
                  <a:gd name="connsiteX94" fmla="*/ 5663 w 10000"/>
                  <a:gd name="connsiteY94" fmla="*/ 613 h 10000"/>
                  <a:gd name="connsiteX95" fmla="*/ 5181 w 10000"/>
                  <a:gd name="connsiteY95" fmla="*/ 613 h 10000"/>
                  <a:gd name="connsiteX96" fmla="*/ 4699 w 10000"/>
                  <a:gd name="connsiteY96" fmla="*/ 613 h 10000"/>
                  <a:gd name="connsiteX97" fmla="*/ 4217 w 10000"/>
                  <a:gd name="connsiteY97" fmla="*/ 613 h 10000"/>
                  <a:gd name="connsiteX98" fmla="*/ 3735 w 10000"/>
                  <a:gd name="connsiteY98" fmla="*/ 613 h 10000"/>
                  <a:gd name="connsiteX99" fmla="*/ 3293 w 10000"/>
                  <a:gd name="connsiteY99" fmla="*/ 613 h 10000"/>
                  <a:gd name="connsiteX100" fmla="*/ 2811 w 10000"/>
                  <a:gd name="connsiteY100" fmla="*/ 613 h 10000"/>
                  <a:gd name="connsiteX101" fmla="*/ 2369 w 10000"/>
                  <a:gd name="connsiteY101" fmla="*/ 613 h 10000"/>
                  <a:gd name="connsiteX102" fmla="*/ 1888 w 10000"/>
                  <a:gd name="connsiteY102" fmla="*/ 613 h 10000"/>
                  <a:gd name="connsiteX103" fmla="*/ 1888 w 10000"/>
                  <a:gd name="connsiteY103" fmla="*/ 1064 h 10000"/>
                  <a:gd name="connsiteX104" fmla="*/ 1888 w 10000"/>
                  <a:gd name="connsiteY104" fmla="*/ 1645 h 10000"/>
                  <a:gd name="connsiteX105" fmla="*/ 1285 w 10000"/>
                  <a:gd name="connsiteY105" fmla="*/ 1645 h 10000"/>
                  <a:gd name="connsiteX106" fmla="*/ 1285 w 10000"/>
                  <a:gd name="connsiteY106" fmla="*/ 1903 h 10000"/>
                  <a:gd name="connsiteX0" fmla="*/ 1285 w 10000"/>
                  <a:gd name="connsiteY0" fmla="*/ 1903 h 10000"/>
                  <a:gd name="connsiteX1" fmla="*/ 1285 w 10000"/>
                  <a:gd name="connsiteY1" fmla="*/ 2420 h 10000"/>
                  <a:gd name="connsiteX2" fmla="*/ 1285 w 10000"/>
                  <a:gd name="connsiteY2" fmla="*/ 2903 h 10000"/>
                  <a:gd name="connsiteX3" fmla="*/ 1285 w 10000"/>
                  <a:gd name="connsiteY3" fmla="*/ 3387 h 10000"/>
                  <a:gd name="connsiteX4" fmla="*/ 1285 w 10000"/>
                  <a:gd name="connsiteY4" fmla="*/ 3838 h 10000"/>
                  <a:gd name="connsiteX5" fmla="*/ 643 w 10000"/>
                  <a:gd name="connsiteY5" fmla="*/ 3936 h 10000"/>
                  <a:gd name="connsiteX6" fmla="*/ 522 w 10000"/>
                  <a:gd name="connsiteY6" fmla="*/ 4193 h 10000"/>
                  <a:gd name="connsiteX7" fmla="*/ 241 w 10000"/>
                  <a:gd name="connsiteY7" fmla="*/ 4516 h 10000"/>
                  <a:gd name="connsiteX8" fmla="*/ 241 w 10000"/>
                  <a:gd name="connsiteY8" fmla="*/ 4774 h 10000"/>
                  <a:gd name="connsiteX9" fmla="*/ 120 w 10000"/>
                  <a:gd name="connsiteY9" fmla="*/ 4838 h 10000"/>
                  <a:gd name="connsiteX10" fmla="*/ 120 w 10000"/>
                  <a:gd name="connsiteY10" fmla="*/ 5064 h 10000"/>
                  <a:gd name="connsiteX11" fmla="*/ 0 w 10000"/>
                  <a:gd name="connsiteY11" fmla="*/ 5258 h 10000"/>
                  <a:gd name="connsiteX12" fmla="*/ 0 w 10000"/>
                  <a:gd name="connsiteY12" fmla="*/ 5419 h 10000"/>
                  <a:gd name="connsiteX13" fmla="*/ 241 w 10000"/>
                  <a:gd name="connsiteY13" fmla="*/ 5387 h 10000"/>
                  <a:gd name="connsiteX14" fmla="*/ 281 w 10000"/>
                  <a:gd name="connsiteY14" fmla="*/ 5677 h 10000"/>
                  <a:gd name="connsiteX15" fmla="*/ 602 w 10000"/>
                  <a:gd name="connsiteY15" fmla="*/ 6194 h 10000"/>
                  <a:gd name="connsiteX16" fmla="*/ 602 w 10000"/>
                  <a:gd name="connsiteY16" fmla="*/ 6226 h 10000"/>
                  <a:gd name="connsiteX17" fmla="*/ 482 w 10000"/>
                  <a:gd name="connsiteY17" fmla="*/ 6258 h 10000"/>
                  <a:gd name="connsiteX18" fmla="*/ 964 w 10000"/>
                  <a:gd name="connsiteY18" fmla="*/ 6774 h 10000"/>
                  <a:gd name="connsiteX19" fmla="*/ 1004 w 10000"/>
                  <a:gd name="connsiteY19" fmla="*/ 6935 h 10000"/>
                  <a:gd name="connsiteX20" fmla="*/ 964 w 10000"/>
                  <a:gd name="connsiteY20" fmla="*/ 7387 h 10000"/>
                  <a:gd name="connsiteX21" fmla="*/ 1044 w 10000"/>
                  <a:gd name="connsiteY21" fmla="*/ 7452 h 10000"/>
                  <a:gd name="connsiteX22" fmla="*/ 1365 w 10000"/>
                  <a:gd name="connsiteY22" fmla="*/ 7484 h 10000"/>
                  <a:gd name="connsiteX23" fmla="*/ 1406 w 10000"/>
                  <a:gd name="connsiteY23" fmla="*/ 7612 h 10000"/>
                  <a:gd name="connsiteX24" fmla="*/ 1767 w 10000"/>
                  <a:gd name="connsiteY24" fmla="*/ 7645 h 10000"/>
                  <a:gd name="connsiteX25" fmla="*/ 1968 w 10000"/>
                  <a:gd name="connsiteY25" fmla="*/ 7774 h 10000"/>
                  <a:gd name="connsiteX26" fmla="*/ 2008 w 10000"/>
                  <a:gd name="connsiteY26" fmla="*/ 8000 h 10000"/>
                  <a:gd name="connsiteX27" fmla="*/ 2651 w 10000"/>
                  <a:gd name="connsiteY27" fmla="*/ 8387 h 10000"/>
                  <a:gd name="connsiteX28" fmla="*/ 2811 w 10000"/>
                  <a:gd name="connsiteY28" fmla="*/ 8774 h 10000"/>
                  <a:gd name="connsiteX29" fmla="*/ 3253 w 10000"/>
                  <a:gd name="connsiteY29" fmla="*/ 8968 h 10000"/>
                  <a:gd name="connsiteX30" fmla="*/ 3414 w 10000"/>
                  <a:gd name="connsiteY30" fmla="*/ 9226 h 10000"/>
                  <a:gd name="connsiteX31" fmla="*/ 3735 w 10000"/>
                  <a:gd name="connsiteY31" fmla="*/ 9549 h 10000"/>
                  <a:gd name="connsiteX32" fmla="*/ 3976 w 10000"/>
                  <a:gd name="connsiteY32" fmla="*/ 9645 h 10000"/>
                  <a:gd name="connsiteX33" fmla="*/ 4137 w 10000"/>
                  <a:gd name="connsiteY33" fmla="*/ 9549 h 10000"/>
                  <a:gd name="connsiteX34" fmla="*/ 4538 w 10000"/>
                  <a:gd name="connsiteY34" fmla="*/ 9581 h 10000"/>
                  <a:gd name="connsiteX35" fmla="*/ 4699 w 10000"/>
                  <a:gd name="connsiteY35" fmla="*/ 9516 h 10000"/>
                  <a:gd name="connsiteX36" fmla="*/ 5422 w 10000"/>
                  <a:gd name="connsiteY36" fmla="*/ 10000 h 10000"/>
                  <a:gd name="connsiteX37" fmla="*/ 5462 w 10000"/>
                  <a:gd name="connsiteY37" fmla="*/ 10000 h 10000"/>
                  <a:gd name="connsiteX38" fmla="*/ 5542 w 10000"/>
                  <a:gd name="connsiteY38" fmla="*/ 9936 h 10000"/>
                  <a:gd name="connsiteX39" fmla="*/ 4976 w 10000"/>
                  <a:gd name="connsiteY39" fmla="*/ 6916 h 10000"/>
                  <a:gd name="connsiteX40" fmla="*/ 5337 w 10000"/>
                  <a:gd name="connsiteY40" fmla="*/ 6985 h 10000"/>
                  <a:gd name="connsiteX41" fmla="*/ 5564 w 10000"/>
                  <a:gd name="connsiteY41" fmla="*/ 7108 h 10000"/>
                  <a:gd name="connsiteX42" fmla="*/ 5768 w 10000"/>
                  <a:gd name="connsiteY42" fmla="*/ 7028 h 10000"/>
                  <a:gd name="connsiteX43" fmla="*/ 5933 w 10000"/>
                  <a:gd name="connsiteY43" fmla="*/ 6953 h 10000"/>
                  <a:gd name="connsiteX44" fmla="*/ 6089 w 10000"/>
                  <a:gd name="connsiteY44" fmla="*/ 6788 h 10000"/>
                  <a:gd name="connsiteX45" fmla="*/ 6274 w 10000"/>
                  <a:gd name="connsiteY45" fmla="*/ 6562 h 10000"/>
                  <a:gd name="connsiteX46" fmla="*/ 6389 w 10000"/>
                  <a:gd name="connsiteY46" fmla="*/ 6459 h 10000"/>
                  <a:gd name="connsiteX47" fmla="*/ 6524 w 10000"/>
                  <a:gd name="connsiteY47" fmla="*/ 6417 h 10000"/>
                  <a:gd name="connsiteX48" fmla="*/ 6531 w 10000"/>
                  <a:gd name="connsiteY48" fmla="*/ 6285 h 10000"/>
                  <a:gd name="connsiteX49" fmla="*/ 6424 w 10000"/>
                  <a:gd name="connsiteY49" fmla="*/ 5985 h 10000"/>
                  <a:gd name="connsiteX50" fmla="*/ 6602 w 10000"/>
                  <a:gd name="connsiteY50" fmla="*/ 5992 h 10000"/>
                  <a:gd name="connsiteX51" fmla="*/ 6707 w 10000"/>
                  <a:gd name="connsiteY51" fmla="*/ 5879 h 10000"/>
                  <a:gd name="connsiteX52" fmla="*/ 6876 w 10000"/>
                  <a:gd name="connsiteY52" fmla="*/ 5880 h 10000"/>
                  <a:gd name="connsiteX53" fmla="*/ 6827 w 10000"/>
                  <a:gd name="connsiteY53" fmla="*/ 6579 h 10000"/>
                  <a:gd name="connsiteX54" fmla="*/ 6991 w 10000"/>
                  <a:gd name="connsiteY54" fmla="*/ 6658 h 10000"/>
                  <a:gd name="connsiteX55" fmla="*/ 7275 w 10000"/>
                  <a:gd name="connsiteY55" fmla="*/ 6861 h 10000"/>
                  <a:gd name="connsiteX56" fmla="*/ 7430 w 10000"/>
                  <a:gd name="connsiteY56" fmla="*/ 6548 h 10000"/>
                  <a:gd name="connsiteX57" fmla="*/ 7470 w 10000"/>
                  <a:gd name="connsiteY57" fmla="*/ 6580 h 10000"/>
                  <a:gd name="connsiteX58" fmla="*/ 7590 w 10000"/>
                  <a:gd name="connsiteY58" fmla="*/ 6387 h 10000"/>
                  <a:gd name="connsiteX59" fmla="*/ 7831 w 10000"/>
                  <a:gd name="connsiteY59" fmla="*/ 6290 h 10000"/>
                  <a:gd name="connsiteX60" fmla="*/ 7952 w 10000"/>
                  <a:gd name="connsiteY60" fmla="*/ 5935 h 10000"/>
                  <a:gd name="connsiteX61" fmla="*/ 8313 w 10000"/>
                  <a:gd name="connsiteY61" fmla="*/ 5516 h 10000"/>
                  <a:gd name="connsiteX62" fmla="*/ 8594 w 10000"/>
                  <a:gd name="connsiteY62" fmla="*/ 5322 h 10000"/>
                  <a:gd name="connsiteX63" fmla="*/ 8795 w 10000"/>
                  <a:gd name="connsiteY63" fmla="*/ 4774 h 10000"/>
                  <a:gd name="connsiteX64" fmla="*/ 8795 w 10000"/>
                  <a:gd name="connsiteY64" fmla="*/ 4645 h 10000"/>
                  <a:gd name="connsiteX65" fmla="*/ 8755 w 10000"/>
                  <a:gd name="connsiteY65" fmla="*/ 4323 h 10000"/>
                  <a:gd name="connsiteX66" fmla="*/ 9157 w 10000"/>
                  <a:gd name="connsiteY66" fmla="*/ 3161 h 10000"/>
                  <a:gd name="connsiteX67" fmla="*/ 9277 w 10000"/>
                  <a:gd name="connsiteY67" fmla="*/ 3161 h 10000"/>
                  <a:gd name="connsiteX68" fmla="*/ 9438 w 10000"/>
                  <a:gd name="connsiteY68" fmla="*/ 3065 h 10000"/>
                  <a:gd name="connsiteX69" fmla="*/ 9920 w 10000"/>
                  <a:gd name="connsiteY69" fmla="*/ 2903 h 10000"/>
                  <a:gd name="connsiteX70" fmla="*/ 10000 w 10000"/>
                  <a:gd name="connsiteY70" fmla="*/ 2645 h 10000"/>
                  <a:gd name="connsiteX71" fmla="*/ 9960 w 10000"/>
                  <a:gd name="connsiteY71" fmla="*/ 2580 h 10000"/>
                  <a:gd name="connsiteX72" fmla="*/ 9799 w 10000"/>
                  <a:gd name="connsiteY72" fmla="*/ 2580 h 10000"/>
                  <a:gd name="connsiteX73" fmla="*/ 9679 w 10000"/>
                  <a:gd name="connsiteY73" fmla="*/ 2420 h 10000"/>
                  <a:gd name="connsiteX74" fmla="*/ 9438 w 10000"/>
                  <a:gd name="connsiteY74" fmla="*/ 2355 h 10000"/>
                  <a:gd name="connsiteX75" fmla="*/ 9317 w 10000"/>
                  <a:gd name="connsiteY75" fmla="*/ 2226 h 10000"/>
                  <a:gd name="connsiteX76" fmla="*/ 9237 w 10000"/>
                  <a:gd name="connsiteY76" fmla="*/ 1742 h 10000"/>
                  <a:gd name="connsiteX77" fmla="*/ 9237 w 10000"/>
                  <a:gd name="connsiteY77" fmla="*/ 1064 h 10000"/>
                  <a:gd name="connsiteX78" fmla="*/ 9036 w 10000"/>
                  <a:gd name="connsiteY78" fmla="*/ 839 h 10000"/>
                  <a:gd name="connsiteX79" fmla="*/ 8996 w 10000"/>
                  <a:gd name="connsiteY79" fmla="*/ 613 h 10000"/>
                  <a:gd name="connsiteX80" fmla="*/ 8675 w 10000"/>
                  <a:gd name="connsiteY80" fmla="*/ 290 h 10000"/>
                  <a:gd name="connsiteX81" fmla="*/ 8394 w 10000"/>
                  <a:gd name="connsiteY81" fmla="*/ 162 h 10000"/>
                  <a:gd name="connsiteX82" fmla="*/ 8233 w 10000"/>
                  <a:gd name="connsiteY82" fmla="*/ 0 h 10000"/>
                  <a:gd name="connsiteX83" fmla="*/ 7992 w 10000"/>
                  <a:gd name="connsiteY83" fmla="*/ 162 h 10000"/>
                  <a:gd name="connsiteX84" fmla="*/ 7831 w 10000"/>
                  <a:gd name="connsiteY84" fmla="*/ 129 h 10000"/>
                  <a:gd name="connsiteX85" fmla="*/ 7711 w 10000"/>
                  <a:gd name="connsiteY85" fmla="*/ 419 h 10000"/>
                  <a:gd name="connsiteX86" fmla="*/ 7390 w 10000"/>
                  <a:gd name="connsiteY86" fmla="*/ 484 h 10000"/>
                  <a:gd name="connsiteX87" fmla="*/ 7309 w 10000"/>
                  <a:gd name="connsiteY87" fmla="*/ 709 h 10000"/>
                  <a:gd name="connsiteX88" fmla="*/ 7028 w 10000"/>
                  <a:gd name="connsiteY88" fmla="*/ 709 h 10000"/>
                  <a:gd name="connsiteX89" fmla="*/ 6787 w 10000"/>
                  <a:gd name="connsiteY89" fmla="*/ 613 h 10000"/>
                  <a:gd name="connsiteX90" fmla="*/ 6265 w 10000"/>
                  <a:gd name="connsiteY90" fmla="*/ 613 h 10000"/>
                  <a:gd name="connsiteX91" fmla="*/ 5743 w 10000"/>
                  <a:gd name="connsiteY91" fmla="*/ 613 h 10000"/>
                  <a:gd name="connsiteX92" fmla="*/ 5783 w 10000"/>
                  <a:gd name="connsiteY92" fmla="*/ 484 h 10000"/>
                  <a:gd name="connsiteX93" fmla="*/ 5703 w 10000"/>
                  <a:gd name="connsiteY93" fmla="*/ 484 h 10000"/>
                  <a:gd name="connsiteX94" fmla="*/ 5663 w 10000"/>
                  <a:gd name="connsiteY94" fmla="*/ 613 h 10000"/>
                  <a:gd name="connsiteX95" fmla="*/ 5181 w 10000"/>
                  <a:gd name="connsiteY95" fmla="*/ 613 h 10000"/>
                  <a:gd name="connsiteX96" fmla="*/ 4699 w 10000"/>
                  <a:gd name="connsiteY96" fmla="*/ 613 h 10000"/>
                  <a:gd name="connsiteX97" fmla="*/ 4217 w 10000"/>
                  <a:gd name="connsiteY97" fmla="*/ 613 h 10000"/>
                  <a:gd name="connsiteX98" fmla="*/ 3735 w 10000"/>
                  <a:gd name="connsiteY98" fmla="*/ 613 h 10000"/>
                  <a:gd name="connsiteX99" fmla="*/ 3293 w 10000"/>
                  <a:gd name="connsiteY99" fmla="*/ 613 h 10000"/>
                  <a:gd name="connsiteX100" fmla="*/ 2811 w 10000"/>
                  <a:gd name="connsiteY100" fmla="*/ 613 h 10000"/>
                  <a:gd name="connsiteX101" fmla="*/ 2369 w 10000"/>
                  <a:gd name="connsiteY101" fmla="*/ 613 h 10000"/>
                  <a:gd name="connsiteX102" fmla="*/ 1888 w 10000"/>
                  <a:gd name="connsiteY102" fmla="*/ 613 h 10000"/>
                  <a:gd name="connsiteX103" fmla="*/ 1888 w 10000"/>
                  <a:gd name="connsiteY103" fmla="*/ 1064 h 10000"/>
                  <a:gd name="connsiteX104" fmla="*/ 1888 w 10000"/>
                  <a:gd name="connsiteY104" fmla="*/ 1645 h 10000"/>
                  <a:gd name="connsiteX105" fmla="*/ 1285 w 10000"/>
                  <a:gd name="connsiteY105" fmla="*/ 1645 h 10000"/>
                  <a:gd name="connsiteX106" fmla="*/ 1285 w 10000"/>
                  <a:gd name="connsiteY106" fmla="*/ 1903 h 10000"/>
                  <a:gd name="connsiteX0" fmla="*/ 1285 w 10000"/>
                  <a:gd name="connsiteY0" fmla="*/ 1903 h 10000"/>
                  <a:gd name="connsiteX1" fmla="*/ 1285 w 10000"/>
                  <a:gd name="connsiteY1" fmla="*/ 2420 h 10000"/>
                  <a:gd name="connsiteX2" fmla="*/ 1285 w 10000"/>
                  <a:gd name="connsiteY2" fmla="*/ 2903 h 10000"/>
                  <a:gd name="connsiteX3" fmla="*/ 1285 w 10000"/>
                  <a:gd name="connsiteY3" fmla="*/ 3387 h 10000"/>
                  <a:gd name="connsiteX4" fmla="*/ 1285 w 10000"/>
                  <a:gd name="connsiteY4" fmla="*/ 3838 h 10000"/>
                  <a:gd name="connsiteX5" fmla="*/ 643 w 10000"/>
                  <a:gd name="connsiteY5" fmla="*/ 3936 h 10000"/>
                  <a:gd name="connsiteX6" fmla="*/ 522 w 10000"/>
                  <a:gd name="connsiteY6" fmla="*/ 4193 h 10000"/>
                  <a:gd name="connsiteX7" fmla="*/ 241 w 10000"/>
                  <a:gd name="connsiteY7" fmla="*/ 4516 h 10000"/>
                  <a:gd name="connsiteX8" fmla="*/ 241 w 10000"/>
                  <a:gd name="connsiteY8" fmla="*/ 4774 h 10000"/>
                  <a:gd name="connsiteX9" fmla="*/ 120 w 10000"/>
                  <a:gd name="connsiteY9" fmla="*/ 4838 h 10000"/>
                  <a:gd name="connsiteX10" fmla="*/ 120 w 10000"/>
                  <a:gd name="connsiteY10" fmla="*/ 5064 h 10000"/>
                  <a:gd name="connsiteX11" fmla="*/ 0 w 10000"/>
                  <a:gd name="connsiteY11" fmla="*/ 5258 h 10000"/>
                  <a:gd name="connsiteX12" fmla="*/ 0 w 10000"/>
                  <a:gd name="connsiteY12" fmla="*/ 5419 h 10000"/>
                  <a:gd name="connsiteX13" fmla="*/ 241 w 10000"/>
                  <a:gd name="connsiteY13" fmla="*/ 5387 h 10000"/>
                  <a:gd name="connsiteX14" fmla="*/ 281 w 10000"/>
                  <a:gd name="connsiteY14" fmla="*/ 5677 h 10000"/>
                  <a:gd name="connsiteX15" fmla="*/ 602 w 10000"/>
                  <a:gd name="connsiteY15" fmla="*/ 6194 h 10000"/>
                  <a:gd name="connsiteX16" fmla="*/ 602 w 10000"/>
                  <a:gd name="connsiteY16" fmla="*/ 6226 h 10000"/>
                  <a:gd name="connsiteX17" fmla="*/ 482 w 10000"/>
                  <a:gd name="connsiteY17" fmla="*/ 6258 h 10000"/>
                  <a:gd name="connsiteX18" fmla="*/ 964 w 10000"/>
                  <a:gd name="connsiteY18" fmla="*/ 6774 h 10000"/>
                  <a:gd name="connsiteX19" fmla="*/ 1004 w 10000"/>
                  <a:gd name="connsiteY19" fmla="*/ 6935 h 10000"/>
                  <a:gd name="connsiteX20" fmla="*/ 964 w 10000"/>
                  <a:gd name="connsiteY20" fmla="*/ 7387 h 10000"/>
                  <a:gd name="connsiteX21" fmla="*/ 1044 w 10000"/>
                  <a:gd name="connsiteY21" fmla="*/ 7452 h 10000"/>
                  <a:gd name="connsiteX22" fmla="*/ 1365 w 10000"/>
                  <a:gd name="connsiteY22" fmla="*/ 7484 h 10000"/>
                  <a:gd name="connsiteX23" fmla="*/ 1406 w 10000"/>
                  <a:gd name="connsiteY23" fmla="*/ 7612 h 10000"/>
                  <a:gd name="connsiteX24" fmla="*/ 1767 w 10000"/>
                  <a:gd name="connsiteY24" fmla="*/ 7645 h 10000"/>
                  <a:gd name="connsiteX25" fmla="*/ 1968 w 10000"/>
                  <a:gd name="connsiteY25" fmla="*/ 7774 h 10000"/>
                  <a:gd name="connsiteX26" fmla="*/ 2008 w 10000"/>
                  <a:gd name="connsiteY26" fmla="*/ 8000 h 10000"/>
                  <a:gd name="connsiteX27" fmla="*/ 2651 w 10000"/>
                  <a:gd name="connsiteY27" fmla="*/ 8387 h 10000"/>
                  <a:gd name="connsiteX28" fmla="*/ 2811 w 10000"/>
                  <a:gd name="connsiteY28" fmla="*/ 8774 h 10000"/>
                  <a:gd name="connsiteX29" fmla="*/ 3253 w 10000"/>
                  <a:gd name="connsiteY29" fmla="*/ 8968 h 10000"/>
                  <a:gd name="connsiteX30" fmla="*/ 3414 w 10000"/>
                  <a:gd name="connsiteY30" fmla="*/ 9226 h 10000"/>
                  <a:gd name="connsiteX31" fmla="*/ 3735 w 10000"/>
                  <a:gd name="connsiteY31" fmla="*/ 9549 h 10000"/>
                  <a:gd name="connsiteX32" fmla="*/ 3976 w 10000"/>
                  <a:gd name="connsiteY32" fmla="*/ 9645 h 10000"/>
                  <a:gd name="connsiteX33" fmla="*/ 4137 w 10000"/>
                  <a:gd name="connsiteY33" fmla="*/ 9549 h 10000"/>
                  <a:gd name="connsiteX34" fmla="*/ 4538 w 10000"/>
                  <a:gd name="connsiteY34" fmla="*/ 9581 h 10000"/>
                  <a:gd name="connsiteX35" fmla="*/ 4699 w 10000"/>
                  <a:gd name="connsiteY35" fmla="*/ 9516 h 10000"/>
                  <a:gd name="connsiteX36" fmla="*/ 5422 w 10000"/>
                  <a:gd name="connsiteY36" fmla="*/ 10000 h 10000"/>
                  <a:gd name="connsiteX37" fmla="*/ 5462 w 10000"/>
                  <a:gd name="connsiteY37" fmla="*/ 10000 h 10000"/>
                  <a:gd name="connsiteX38" fmla="*/ 5542 w 10000"/>
                  <a:gd name="connsiteY38" fmla="*/ 9936 h 10000"/>
                  <a:gd name="connsiteX39" fmla="*/ 4976 w 10000"/>
                  <a:gd name="connsiteY39" fmla="*/ 6916 h 10000"/>
                  <a:gd name="connsiteX40" fmla="*/ 5337 w 10000"/>
                  <a:gd name="connsiteY40" fmla="*/ 6985 h 10000"/>
                  <a:gd name="connsiteX41" fmla="*/ 5564 w 10000"/>
                  <a:gd name="connsiteY41" fmla="*/ 7108 h 10000"/>
                  <a:gd name="connsiteX42" fmla="*/ 5768 w 10000"/>
                  <a:gd name="connsiteY42" fmla="*/ 7028 h 10000"/>
                  <a:gd name="connsiteX43" fmla="*/ 5933 w 10000"/>
                  <a:gd name="connsiteY43" fmla="*/ 6953 h 10000"/>
                  <a:gd name="connsiteX44" fmla="*/ 6089 w 10000"/>
                  <a:gd name="connsiteY44" fmla="*/ 6788 h 10000"/>
                  <a:gd name="connsiteX45" fmla="*/ 6274 w 10000"/>
                  <a:gd name="connsiteY45" fmla="*/ 6562 h 10000"/>
                  <a:gd name="connsiteX46" fmla="*/ 6389 w 10000"/>
                  <a:gd name="connsiteY46" fmla="*/ 6459 h 10000"/>
                  <a:gd name="connsiteX47" fmla="*/ 6524 w 10000"/>
                  <a:gd name="connsiteY47" fmla="*/ 6417 h 10000"/>
                  <a:gd name="connsiteX48" fmla="*/ 6531 w 10000"/>
                  <a:gd name="connsiteY48" fmla="*/ 6285 h 10000"/>
                  <a:gd name="connsiteX49" fmla="*/ 6424 w 10000"/>
                  <a:gd name="connsiteY49" fmla="*/ 5985 h 10000"/>
                  <a:gd name="connsiteX50" fmla="*/ 6602 w 10000"/>
                  <a:gd name="connsiteY50" fmla="*/ 5992 h 10000"/>
                  <a:gd name="connsiteX51" fmla="*/ 6707 w 10000"/>
                  <a:gd name="connsiteY51" fmla="*/ 5879 h 10000"/>
                  <a:gd name="connsiteX52" fmla="*/ 6876 w 10000"/>
                  <a:gd name="connsiteY52" fmla="*/ 5880 h 10000"/>
                  <a:gd name="connsiteX53" fmla="*/ 6827 w 10000"/>
                  <a:gd name="connsiteY53" fmla="*/ 6579 h 10000"/>
                  <a:gd name="connsiteX54" fmla="*/ 6991 w 10000"/>
                  <a:gd name="connsiteY54" fmla="*/ 6658 h 10000"/>
                  <a:gd name="connsiteX55" fmla="*/ 7275 w 10000"/>
                  <a:gd name="connsiteY55" fmla="*/ 6861 h 10000"/>
                  <a:gd name="connsiteX56" fmla="*/ 7430 w 10000"/>
                  <a:gd name="connsiteY56" fmla="*/ 6548 h 10000"/>
                  <a:gd name="connsiteX57" fmla="*/ 7470 w 10000"/>
                  <a:gd name="connsiteY57" fmla="*/ 6580 h 10000"/>
                  <a:gd name="connsiteX58" fmla="*/ 7590 w 10000"/>
                  <a:gd name="connsiteY58" fmla="*/ 6387 h 10000"/>
                  <a:gd name="connsiteX59" fmla="*/ 7831 w 10000"/>
                  <a:gd name="connsiteY59" fmla="*/ 6290 h 10000"/>
                  <a:gd name="connsiteX60" fmla="*/ 7952 w 10000"/>
                  <a:gd name="connsiteY60" fmla="*/ 5935 h 10000"/>
                  <a:gd name="connsiteX61" fmla="*/ 8313 w 10000"/>
                  <a:gd name="connsiteY61" fmla="*/ 5516 h 10000"/>
                  <a:gd name="connsiteX62" fmla="*/ 8594 w 10000"/>
                  <a:gd name="connsiteY62" fmla="*/ 5322 h 10000"/>
                  <a:gd name="connsiteX63" fmla="*/ 8795 w 10000"/>
                  <a:gd name="connsiteY63" fmla="*/ 4774 h 10000"/>
                  <a:gd name="connsiteX64" fmla="*/ 8795 w 10000"/>
                  <a:gd name="connsiteY64" fmla="*/ 4645 h 10000"/>
                  <a:gd name="connsiteX65" fmla="*/ 8755 w 10000"/>
                  <a:gd name="connsiteY65" fmla="*/ 4323 h 10000"/>
                  <a:gd name="connsiteX66" fmla="*/ 9157 w 10000"/>
                  <a:gd name="connsiteY66" fmla="*/ 3161 h 10000"/>
                  <a:gd name="connsiteX67" fmla="*/ 9277 w 10000"/>
                  <a:gd name="connsiteY67" fmla="*/ 3161 h 10000"/>
                  <a:gd name="connsiteX68" fmla="*/ 9438 w 10000"/>
                  <a:gd name="connsiteY68" fmla="*/ 3065 h 10000"/>
                  <a:gd name="connsiteX69" fmla="*/ 9920 w 10000"/>
                  <a:gd name="connsiteY69" fmla="*/ 2903 h 10000"/>
                  <a:gd name="connsiteX70" fmla="*/ 10000 w 10000"/>
                  <a:gd name="connsiteY70" fmla="*/ 2645 h 10000"/>
                  <a:gd name="connsiteX71" fmla="*/ 9960 w 10000"/>
                  <a:gd name="connsiteY71" fmla="*/ 2580 h 10000"/>
                  <a:gd name="connsiteX72" fmla="*/ 9799 w 10000"/>
                  <a:gd name="connsiteY72" fmla="*/ 2580 h 10000"/>
                  <a:gd name="connsiteX73" fmla="*/ 9679 w 10000"/>
                  <a:gd name="connsiteY73" fmla="*/ 2420 h 10000"/>
                  <a:gd name="connsiteX74" fmla="*/ 9438 w 10000"/>
                  <a:gd name="connsiteY74" fmla="*/ 2355 h 10000"/>
                  <a:gd name="connsiteX75" fmla="*/ 9317 w 10000"/>
                  <a:gd name="connsiteY75" fmla="*/ 2226 h 10000"/>
                  <a:gd name="connsiteX76" fmla="*/ 9237 w 10000"/>
                  <a:gd name="connsiteY76" fmla="*/ 1742 h 10000"/>
                  <a:gd name="connsiteX77" fmla="*/ 9237 w 10000"/>
                  <a:gd name="connsiteY77" fmla="*/ 1064 h 10000"/>
                  <a:gd name="connsiteX78" fmla="*/ 9036 w 10000"/>
                  <a:gd name="connsiteY78" fmla="*/ 839 h 10000"/>
                  <a:gd name="connsiteX79" fmla="*/ 8996 w 10000"/>
                  <a:gd name="connsiteY79" fmla="*/ 613 h 10000"/>
                  <a:gd name="connsiteX80" fmla="*/ 8675 w 10000"/>
                  <a:gd name="connsiteY80" fmla="*/ 290 h 10000"/>
                  <a:gd name="connsiteX81" fmla="*/ 8394 w 10000"/>
                  <a:gd name="connsiteY81" fmla="*/ 162 h 10000"/>
                  <a:gd name="connsiteX82" fmla="*/ 8233 w 10000"/>
                  <a:gd name="connsiteY82" fmla="*/ 0 h 10000"/>
                  <a:gd name="connsiteX83" fmla="*/ 7992 w 10000"/>
                  <a:gd name="connsiteY83" fmla="*/ 162 h 10000"/>
                  <a:gd name="connsiteX84" fmla="*/ 7831 w 10000"/>
                  <a:gd name="connsiteY84" fmla="*/ 129 h 10000"/>
                  <a:gd name="connsiteX85" fmla="*/ 7711 w 10000"/>
                  <a:gd name="connsiteY85" fmla="*/ 419 h 10000"/>
                  <a:gd name="connsiteX86" fmla="*/ 7390 w 10000"/>
                  <a:gd name="connsiteY86" fmla="*/ 484 h 10000"/>
                  <a:gd name="connsiteX87" fmla="*/ 7309 w 10000"/>
                  <a:gd name="connsiteY87" fmla="*/ 709 h 10000"/>
                  <a:gd name="connsiteX88" fmla="*/ 7028 w 10000"/>
                  <a:gd name="connsiteY88" fmla="*/ 709 h 10000"/>
                  <a:gd name="connsiteX89" fmla="*/ 6787 w 10000"/>
                  <a:gd name="connsiteY89" fmla="*/ 613 h 10000"/>
                  <a:gd name="connsiteX90" fmla="*/ 6265 w 10000"/>
                  <a:gd name="connsiteY90" fmla="*/ 613 h 10000"/>
                  <a:gd name="connsiteX91" fmla="*/ 5743 w 10000"/>
                  <a:gd name="connsiteY91" fmla="*/ 613 h 10000"/>
                  <a:gd name="connsiteX92" fmla="*/ 5783 w 10000"/>
                  <a:gd name="connsiteY92" fmla="*/ 484 h 10000"/>
                  <a:gd name="connsiteX93" fmla="*/ 5703 w 10000"/>
                  <a:gd name="connsiteY93" fmla="*/ 484 h 10000"/>
                  <a:gd name="connsiteX94" fmla="*/ 5663 w 10000"/>
                  <a:gd name="connsiteY94" fmla="*/ 613 h 10000"/>
                  <a:gd name="connsiteX95" fmla="*/ 5181 w 10000"/>
                  <a:gd name="connsiteY95" fmla="*/ 613 h 10000"/>
                  <a:gd name="connsiteX96" fmla="*/ 4699 w 10000"/>
                  <a:gd name="connsiteY96" fmla="*/ 613 h 10000"/>
                  <a:gd name="connsiteX97" fmla="*/ 4217 w 10000"/>
                  <a:gd name="connsiteY97" fmla="*/ 613 h 10000"/>
                  <a:gd name="connsiteX98" fmla="*/ 3735 w 10000"/>
                  <a:gd name="connsiteY98" fmla="*/ 613 h 10000"/>
                  <a:gd name="connsiteX99" fmla="*/ 3293 w 10000"/>
                  <a:gd name="connsiteY99" fmla="*/ 613 h 10000"/>
                  <a:gd name="connsiteX100" fmla="*/ 2811 w 10000"/>
                  <a:gd name="connsiteY100" fmla="*/ 613 h 10000"/>
                  <a:gd name="connsiteX101" fmla="*/ 2369 w 10000"/>
                  <a:gd name="connsiteY101" fmla="*/ 613 h 10000"/>
                  <a:gd name="connsiteX102" fmla="*/ 1888 w 10000"/>
                  <a:gd name="connsiteY102" fmla="*/ 613 h 10000"/>
                  <a:gd name="connsiteX103" fmla="*/ 1888 w 10000"/>
                  <a:gd name="connsiteY103" fmla="*/ 1064 h 10000"/>
                  <a:gd name="connsiteX104" fmla="*/ 1888 w 10000"/>
                  <a:gd name="connsiteY104" fmla="*/ 1645 h 10000"/>
                  <a:gd name="connsiteX105" fmla="*/ 1285 w 10000"/>
                  <a:gd name="connsiteY105" fmla="*/ 1645 h 10000"/>
                  <a:gd name="connsiteX106" fmla="*/ 1285 w 10000"/>
                  <a:gd name="connsiteY106" fmla="*/ 1903 h 10000"/>
                  <a:gd name="connsiteX0" fmla="*/ 1285 w 10000"/>
                  <a:gd name="connsiteY0" fmla="*/ 1903 h 10000"/>
                  <a:gd name="connsiteX1" fmla="*/ 1285 w 10000"/>
                  <a:gd name="connsiteY1" fmla="*/ 2420 h 10000"/>
                  <a:gd name="connsiteX2" fmla="*/ 1285 w 10000"/>
                  <a:gd name="connsiteY2" fmla="*/ 2903 h 10000"/>
                  <a:gd name="connsiteX3" fmla="*/ 1285 w 10000"/>
                  <a:gd name="connsiteY3" fmla="*/ 3387 h 10000"/>
                  <a:gd name="connsiteX4" fmla="*/ 1285 w 10000"/>
                  <a:gd name="connsiteY4" fmla="*/ 3838 h 10000"/>
                  <a:gd name="connsiteX5" fmla="*/ 643 w 10000"/>
                  <a:gd name="connsiteY5" fmla="*/ 3936 h 10000"/>
                  <a:gd name="connsiteX6" fmla="*/ 522 w 10000"/>
                  <a:gd name="connsiteY6" fmla="*/ 4193 h 10000"/>
                  <a:gd name="connsiteX7" fmla="*/ 241 w 10000"/>
                  <a:gd name="connsiteY7" fmla="*/ 4516 h 10000"/>
                  <a:gd name="connsiteX8" fmla="*/ 241 w 10000"/>
                  <a:gd name="connsiteY8" fmla="*/ 4774 h 10000"/>
                  <a:gd name="connsiteX9" fmla="*/ 120 w 10000"/>
                  <a:gd name="connsiteY9" fmla="*/ 4838 h 10000"/>
                  <a:gd name="connsiteX10" fmla="*/ 120 w 10000"/>
                  <a:gd name="connsiteY10" fmla="*/ 5064 h 10000"/>
                  <a:gd name="connsiteX11" fmla="*/ 0 w 10000"/>
                  <a:gd name="connsiteY11" fmla="*/ 5258 h 10000"/>
                  <a:gd name="connsiteX12" fmla="*/ 0 w 10000"/>
                  <a:gd name="connsiteY12" fmla="*/ 5419 h 10000"/>
                  <a:gd name="connsiteX13" fmla="*/ 241 w 10000"/>
                  <a:gd name="connsiteY13" fmla="*/ 5387 h 10000"/>
                  <a:gd name="connsiteX14" fmla="*/ 281 w 10000"/>
                  <a:gd name="connsiteY14" fmla="*/ 5677 h 10000"/>
                  <a:gd name="connsiteX15" fmla="*/ 602 w 10000"/>
                  <a:gd name="connsiteY15" fmla="*/ 6194 h 10000"/>
                  <a:gd name="connsiteX16" fmla="*/ 602 w 10000"/>
                  <a:gd name="connsiteY16" fmla="*/ 6226 h 10000"/>
                  <a:gd name="connsiteX17" fmla="*/ 482 w 10000"/>
                  <a:gd name="connsiteY17" fmla="*/ 6258 h 10000"/>
                  <a:gd name="connsiteX18" fmla="*/ 964 w 10000"/>
                  <a:gd name="connsiteY18" fmla="*/ 6774 h 10000"/>
                  <a:gd name="connsiteX19" fmla="*/ 1004 w 10000"/>
                  <a:gd name="connsiteY19" fmla="*/ 6935 h 10000"/>
                  <a:gd name="connsiteX20" fmla="*/ 964 w 10000"/>
                  <a:gd name="connsiteY20" fmla="*/ 7387 h 10000"/>
                  <a:gd name="connsiteX21" fmla="*/ 1044 w 10000"/>
                  <a:gd name="connsiteY21" fmla="*/ 7452 h 10000"/>
                  <a:gd name="connsiteX22" fmla="*/ 1365 w 10000"/>
                  <a:gd name="connsiteY22" fmla="*/ 7484 h 10000"/>
                  <a:gd name="connsiteX23" fmla="*/ 1406 w 10000"/>
                  <a:gd name="connsiteY23" fmla="*/ 7612 h 10000"/>
                  <a:gd name="connsiteX24" fmla="*/ 1767 w 10000"/>
                  <a:gd name="connsiteY24" fmla="*/ 7645 h 10000"/>
                  <a:gd name="connsiteX25" fmla="*/ 1968 w 10000"/>
                  <a:gd name="connsiteY25" fmla="*/ 7774 h 10000"/>
                  <a:gd name="connsiteX26" fmla="*/ 2008 w 10000"/>
                  <a:gd name="connsiteY26" fmla="*/ 8000 h 10000"/>
                  <a:gd name="connsiteX27" fmla="*/ 2651 w 10000"/>
                  <a:gd name="connsiteY27" fmla="*/ 8387 h 10000"/>
                  <a:gd name="connsiteX28" fmla="*/ 2811 w 10000"/>
                  <a:gd name="connsiteY28" fmla="*/ 8774 h 10000"/>
                  <a:gd name="connsiteX29" fmla="*/ 3253 w 10000"/>
                  <a:gd name="connsiteY29" fmla="*/ 8968 h 10000"/>
                  <a:gd name="connsiteX30" fmla="*/ 3414 w 10000"/>
                  <a:gd name="connsiteY30" fmla="*/ 9226 h 10000"/>
                  <a:gd name="connsiteX31" fmla="*/ 3735 w 10000"/>
                  <a:gd name="connsiteY31" fmla="*/ 9549 h 10000"/>
                  <a:gd name="connsiteX32" fmla="*/ 3976 w 10000"/>
                  <a:gd name="connsiteY32" fmla="*/ 9645 h 10000"/>
                  <a:gd name="connsiteX33" fmla="*/ 4137 w 10000"/>
                  <a:gd name="connsiteY33" fmla="*/ 9549 h 10000"/>
                  <a:gd name="connsiteX34" fmla="*/ 4538 w 10000"/>
                  <a:gd name="connsiteY34" fmla="*/ 9581 h 10000"/>
                  <a:gd name="connsiteX35" fmla="*/ 4699 w 10000"/>
                  <a:gd name="connsiteY35" fmla="*/ 9516 h 10000"/>
                  <a:gd name="connsiteX36" fmla="*/ 5422 w 10000"/>
                  <a:gd name="connsiteY36" fmla="*/ 10000 h 10000"/>
                  <a:gd name="connsiteX37" fmla="*/ 5462 w 10000"/>
                  <a:gd name="connsiteY37" fmla="*/ 10000 h 10000"/>
                  <a:gd name="connsiteX38" fmla="*/ 5542 w 10000"/>
                  <a:gd name="connsiteY38" fmla="*/ 9936 h 10000"/>
                  <a:gd name="connsiteX39" fmla="*/ 5337 w 10000"/>
                  <a:gd name="connsiteY39" fmla="*/ 6985 h 10000"/>
                  <a:gd name="connsiteX40" fmla="*/ 5564 w 10000"/>
                  <a:gd name="connsiteY40" fmla="*/ 7108 h 10000"/>
                  <a:gd name="connsiteX41" fmla="*/ 5768 w 10000"/>
                  <a:gd name="connsiteY41" fmla="*/ 7028 h 10000"/>
                  <a:gd name="connsiteX42" fmla="*/ 5933 w 10000"/>
                  <a:gd name="connsiteY42" fmla="*/ 6953 h 10000"/>
                  <a:gd name="connsiteX43" fmla="*/ 6089 w 10000"/>
                  <a:gd name="connsiteY43" fmla="*/ 6788 h 10000"/>
                  <a:gd name="connsiteX44" fmla="*/ 6274 w 10000"/>
                  <a:gd name="connsiteY44" fmla="*/ 6562 h 10000"/>
                  <a:gd name="connsiteX45" fmla="*/ 6389 w 10000"/>
                  <a:gd name="connsiteY45" fmla="*/ 6459 h 10000"/>
                  <a:gd name="connsiteX46" fmla="*/ 6524 w 10000"/>
                  <a:gd name="connsiteY46" fmla="*/ 6417 h 10000"/>
                  <a:gd name="connsiteX47" fmla="*/ 6531 w 10000"/>
                  <a:gd name="connsiteY47" fmla="*/ 6285 h 10000"/>
                  <a:gd name="connsiteX48" fmla="*/ 6424 w 10000"/>
                  <a:gd name="connsiteY48" fmla="*/ 5985 h 10000"/>
                  <a:gd name="connsiteX49" fmla="*/ 6602 w 10000"/>
                  <a:gd name="connsiteY49" fmla="*/ 5992 h 10000"/>
                  <a:gd name="connsiteX50" fmla="*/ 6707 w 10000"/>
                  <a:gd name="connsiteY50" fmla="*/ 5879 h 10000"/>
                  <a:gd name="connsiteX51" fmla="*/ 6876 w 10000"/>
                  <a:gd name="connsiteY51" fmla="*/ 5880 h 10000"/>
                  <a:gd name="connsiteX52" fmla="*/ 6827 w 10000"/>
                  <a:gd name="connsiteY52" fmla="*/ 6579 h 10000"/>
                  <a:gd name="connsiteX53" fmla="*/ 6991 w 10000"/>
                  <a:gd name="connsiteY53" fmla="*/ 6658 h 10000"/>
                  <a:gd name="connsiteX54" fmla="*/ 7275 w 10000"/>
                  <a:gd name="connsiteY54" fmla="*/ 6861 h 10000"/>
                  <a:gd name="connsiteX55" fmla="*/ 7430 w 10000"/>
                  <a:gd name="connsiteY55" fmla="*/ 6548 h 10000"/>
                  <a:gd name="connsiteX56" fmla="*/ 7470 w 10000"/>
                  <a:gd name="connsiteY56" fmla="*/ 6580 h 10000"/>
                  <a:gd name="connsiteX57" fmla="*/ 7590 w 10000"/>
                  <a:gd name="connsiteY57" fmla="*/ 6387 h 10000"/>
                  <a:gd name="connsiteX58" fmla="*/ 7831 w 10000"/>
                  <a:gd name="connsiteY58" fmla="*/ 6290 h 10000"/>
                  <a:gd name="connsiteX59" fmla="*/ 7952 w 10000"/>
                  <a:gd name="connsiteY59" fmla="*/ 5935 h 10000"/>
                  <a:gd name="connsiteX60" fmla="*/ 8313 w 10000"/>
                  <a:gd name="connsiteY60" fmla="*/ 5516 h 10000"/>
                  <a:gd name="connsiteX61" fmla="*/ 8594 w 10000"/>
                  <a:gd name="connsiteY61" fmla="*/ 5322 h 10000"/>
                  <a:gd name="connsiteX62" fmla="*/ 8795 w 10000"/>
                  <a:gd name="connsiteY62" fmla="*/ 4774 h 10000"/>
                  <a:gd name="connsiteX63" fmla="*/ 8795 w 10000"/>
                  <a:gd name="connsiteY63" fmla="*/ 4645 h 10000"/>
                  <a:gd name="connsiteX64" fmla="*/ 8755 w 10000"/>
                  <a:gd name="connsiteY64" fmla="*/ 4323 h 10000"/>
                  <a:gd name="connsiteX65" fmla="*/ 9157 w 10000"/>
                  <a:gd name="connsiteY65" fmla="*/ 3161 h 10000"/>
                  <a:gd name="connsiteX66" fmla="*/ 9277 w 10000"/>
                  <a:gd name="connsiteY66" fmla="*/ 3161 h 10000"/>
                  <a:gd name="connsiteX67" fmla="*/ 9438 w 10000"/>
                  <a:gd name="connsiteY67" fmla="*/ 3065 h 10000"/>
                  <a:gd name="connsiteX68" fmla="*/ 9920 w 10000"/>
                  <a:gd name="connsiteY68" fmla="*/ 2903 h 10000"/>
                  <a:gd name="connsiteX69" fmla="*/ 10000 w 10000"/>
                  <a:gd name="connsiteY69" fmla="*/ 2645 h 10000"/>
                  <a:gd name="connsiteX70" fmla="*/ 9960 w 10000"/>
                  <a:gd name="connsiteY70" fmla="*/ 2580 h 10000"/>
                  <a:gd name="connsiteX71" fmla="*/ 9799 w 10000"/>
                  <a:gd name="connsiteY71" fmla="*/ 2580 h 10000"/>
                  <a:gd name="connsiteX72" fmla="*/ 9679 w 10000"/>
                  <a:gd name="connsiteY72" fmla="*/ 2420 h 10000"/>
                  <a:gd name="connsiteX73" fmla="*/ 9438 w 10000"/>
                  <a:gd name="connsiteY73" fmla="*/ 2355 h 10000"/>
                  <a:gd name="connsiteX74" fmla="*/ 9317 w 10000"/>
                  <a:gd name="connsiteY74" fmla="*/ 2226 h 10000"/>
                  <a:gd name="connsiteX75" fmla="*/ 9237 w 10000"/>
                  <a:gd name="connsiteY75" fmla="*/ 1742 h 10000"/>
                  <a:gd name="connsiteX76" fmla="*/ 9237 w 10000"/>
                  <a:gd name="connsiteY76" fmla="*/ 1064 h 10000"/>
                  <a:gd name="connsiteX77" fmla="*/ 9036 w 10000"/>
                  <a:gd name="connsiteY77" fmla="*/ 839 h 10000"/>
                  <a:gd name="connsiteX78" fmla="*/ 8996 w 10000"/>
                  <a:gd name="connsiteY78" fmla="*/ 613 h 10000"/>
                  <a:gd name="connsiteX79" fmla="*/ 8675 w 10000"/>
                  <a:gd name="connsiteY79" fmla="*/ 290 h 10000"/>
                  <a:gd name="connsiteX80" fmla="*/ 8394 w 10000"/>
                  <a:gd name="connsiteY80" fmla="*/ 162 h 10000"/>
                  <a:gd name="connsiteX81" fmla="*/ 8233 w 10000"/>
                  <a:gd name="connsiteY81" fmla="*/ 0 h 10000"/>
                  <a:gd name="connsiteX82" fmla="*/ 7992 w 10000"/>
                  <a:gd name="connsiteY82" fmla="*/ 162 h 10000"/>
                  <a:gd name="connsiteX83" fmla="*/ 7831 w 10000"/>
                  <a:gd name="connsiteY83" fmla="*/ 129 h 10000"/>
                  <a:gd name="connsiteX84" fmla="*/ 7711 w 10000"/>
                  <a:gd name="connsiteY84" fmla="*/ 419 h 10000"/>
                  <a:gd name="connsiteX85" fmla="*/ 7390 w 10000"/>
                  <a:gd name="connsiteY85" fmla="*/ 484 h 10000"/>
                  <a:gd name="connsiteX86" fmla="*/ 7309 w 10000"/>
                  <a:gd name="connsiteY86" fmla="*/ 709 h 10000"/>
                  <a:gd name="connsiteX87" fmla="*/ 7028 w 10000"/>
                  <a:gd name="connsiteY87" fmla="*/ 709 h 10000"/>
                  <a:gd name="connsiteX88" fmla="*/ 6787 w 10000"/>
                  <a:gd name="connsiteY88" fmla="*/ 613 h 10000"/>
                  <a:gd name="connsiteX89" fmla="*/ 6265 w 10000"/>
                  <a:gd name="connsiteY89" fmla="*/ 613 h 10000"/>
                  <a:gd name="connsiteX90" fmla="*/ 5743 w 10000"/>
                  <a:gd name="connsiteY90" fmla="*/ 613 h 10000"/>
                  <a:gd name="connsiteX91" fmla="*/ 5783 w 10000"/>
                  <a:gd name="connsiteY91" fmla="*/ 484 h 10000"/>
                  <a:gd name="connsiteX92" fmla="*/ 5703 w 10000"/>
                  <a:gd name="connsiteY92" fmla="*/ 484 h 10000"/>
                  <a:gd name="connsiteX93" fmla="*/ 5663 w 10000"/>
                  <a:gd name="connsiteY93" fmla="*/ 613 h 10000"/>
                  <a:gd name="connsiteX94" fmla="*/ 5181 w 10000"/>
                  <a:gd name="connsiteY94" fmla="*/ 613 h 10000"/>
                  <a:gd name="connsiteX95" fmla="*/ 4699 w 10000"/>
                  <a:gd name="connsiteY95" fmla="*/ 613 h 10000"/>
                  <a:gd name="connsiteX96" fmla="*/ 4217 w 10000"/>
                  <a:gd name="connsiteY96" fmla="*/ 613 h 10000"/>
                  <a:gd name="connsiteX97" fmla="*/ 3735 w 10000"/>
                  <a:gd name="connsiteY97" fmla="*/ 613 h 10000"/>
                  <a:gd name="connsiteX98" fmla="*/ 3293 w 10000"/>
                  <a:gd name="connsiteY98" fmla="*/ 613 h 10000"/>
                  <a:gd name="connsiteX99" fmla="*/ 2811 w 10000"/>
                  <a:gd name="connsiteY99" fmla="*/ 613 h 10000"/>
                  <a:gd name="connsiteX100" fmla="*/ 2369 w 10000"/>
                  <a:gd name="connsiteY100" fmla="*/ 613 h 10000"/>
                  <a:gd name="connsiteX101" fmla="*/ 1888 w 10000"/>
                  <a:gd name="connsiteY101" fmla="*/ 613 h 10000"/>
                  <a:gd name="connsiteX102" fmla="*/ 1888 w 10000"/>
                  <a:gd name="connsiteY102" fmla="*/ 1064 h 10000"/>
                  <a:gd name="connsiteX103" fmla="*/ 1888 w 10000"/>
                  <a:gd name="connsiteY103" fmla="*/ 1645 h 10000"/>
                  <a:gd name="connsiteX104" fmla="*/ 1285 w 10000"/>
                  <a:gd name="connsiteY104" fmla="*/ 1645 h 10000"/>
                  <a:gd name="connsiteX105" fmla="*/ 1285 w 10000"/>
                  <a:gd name="connsiteY105" fmla="*/ 1903 h 10000"/>
                  <a:gd name="connsiteX0" fmla="*/ 1285 w 10000"/>
                  <a:gd name="connsiteY0" fmla="*/ 1903 h 10000"/>
                  <a:gd name="connsiteX1" fmla="*/ 1285 w 10000"/>
                  <a:gd name="connsiteY1" fmla="*/ 2420 h 10000"/>
                  <a:gd name="connsiteX2" fmla="*/ 1285 w 10000"/>
                  <a:gd name="connsiteY2" fmla="*/ 2903 h 10000"/>
                  <a:gd name="connsiteX3" fmla="*/ 1285 w 10000"/>
                  <a:gd name="connsiteY3" fmla="*/ 3387 h 10000"/>
                  <a:gd name="connsiteX4" fmla="*/ 1285 w 10000"/>
                  <a:gd name="connsiteY4" fmla="*/ 3838 h 10000"/>
                  <a:gd name="connsiteX5" fmla="*/ 643 w 10000"/>
                  <a:gd name="connsiteY5" fmla="*/ 3936 h 10000"/>
                  <a:gd name="connsiteX6" fmla="*/ 522 w 10000"/>
                  <a:gd name="connsiteY6" fmla="*/ 4193 h 10000"/>
                  <a:gd name="connsiteX7" fmla="*/ 241 w 10000"/>
                  <a:gd name="connsiteY7" fmla="*/ 4516 h 10000"/>
                  <a:gd name="connsiteX8" fmla="*/ 241 w 10000"/>
                  <a:gd name="connsiteY8" fmla="*/ 4774 h 10000"/>
                  <a:gd name="connsiteX9" fmla="*/ 120 w 10000"/>
                  <a:gd name="connsiteY9" fmla="*/ 4838 h 10000"/>
                  <a:gd name="connsiteX10" fmla="*/ 120 w 10000"/>
                  <a:gd name="connsiteY10" fmla="*/ 5064 h 10000"/>
                  <a:gd name="connsiteX11" fmla="*/ 0 w 10000"/>
                  <a:gd name="connsiteY11" fmla="*/ 5258 h 10000"/>
                  <a:gd name="connsiteX12" fmla="*/ 0 w 10000"/>
                  <a:gd name="connsiteY12" fmla="*/ 5419 h 10000"/>
                  <a:gd name="connsiteX13" fmla="*/ 241 w 10000"/>
                  <a:gd name="connsiteY13" fmla="*/ 5387 h 10000"/>
                  <a:gd name="connsiteX14" fmla="*/ 281 w 10000"/>
                  <a:gd name="connsiteY14" fmla="*/ 5677 h 10000"/>
                  <a:gd name="connsiteX15" fmla="*/ 602 w 10000"/>
                  <a:gd name="connsiteY15" fmla="*/ 6194 h 10000"/>
                  <a:gd name="connsiteX16" fmla="*/ 602 w 10000"/>
                  <a:gd name="connsiteY16" fmla="*/ 6226 h 10000"/>
                  <a:gd name="connsiteX17" fmla="*/ 482 w 10000"/>
                  <a:gd name="connsiteY17" fmla="*/ 6258 h 10000"/>
                  <a:gd name="connsiteX18" fmla="*/ 964 w 10000"/>
                  <a:gd name="connsiteY18" fmla="*/ 6774 h 10000"/>
                  <a:gd name="connsiteX19" fmla="*/ 1004 w 10000"/>
                  <a:gd name="connsiteY19" fmla="*/ 6935 h 10000"/>
                  <a:gd name="connsiteX20" fmla="*/ 964 w 10000"/>
                  <a:gd name="connsiteY20" fmla="*/ 7387 h 10000"/>
                  <a:gd name="connsiteX21" fmla="*/ 1044 w 10000"/>
                  <a:gd name="connsiteY21" fmla="*/ 7452 h 10000"/>
                  <a:gd name="connsiteX22" fmla="*/ 1365 w 10000"/>
                  <a:gd name="connsiteY22" fmla="*/ 7484 h 10000"/>
                  <a:gd name="connsiteX23" fmla="*/ 1406 w 10000"/>
                  <a:gd name="connsiteY23" fmla="*/ 7612 h 10000"/>
                  <a:gd name="connsiteX24" fmla="*/ 1767 w 10000"/>
                  <a:gd name="connsiteY24" fmla="*/ 7645 h 10000"/>
                  <a:gd name="connsiteX25" fmla="*/ 1968 w 10000"/>
                  <a:gd name="connsiteY25" fmla="*/ 7774 h 10000"/>
                  <a:gd name="connsiteX26" fmla="*/ 2008 w 10000"/>
                  <a:gd name="connsiteY26" fmla="*/ 8000 h 10000"/>
                  <a:gd name="connsiteX27" fmla="*/ 2651 w 10000"/>
                  <a:gd name="connsiteY27" fmla="*/ 8387 h 10000"/>
                  <a:gd name="connsiteX28" fmla="*/ 2811 w 10000"/>
                  <a:gd name="connsiteY28" fmla="*/ 8774 h 10000"/>
                  <a:gd name="connsiteX29" fmla="*/ 3253 w 10000"/>
                  <a:gd name="connsiteY29" fmla="*/ 8968 h 10000"/>
                  <a:gd name="connsiteX30" fmla="*/ 3414 w 10000"/>
                  <a:gd name="connsiteY30" fmla="*/ 9226 h 10000"/>
                  <a:gd name="connsiteX31" fmla="*/ 3735 w 10000"/>
                  <a:gd name="connsiteY31" fmla="*/ 9549 h 10000"/>
                  <a:gd name="connsiteX32" fmla="*/ 3976 w 10000"/>
                  <a:gd name="connsiteY32" fmla="*/ 9645 h 10000"/>
                  <a:gd name="connsiteX33" fmla="*/ 4137 w 10000"/>
                  <a:gd name="connsiteY33" fmla="*/ 9549 h 10000"/>
                  <a:gd name="connsiteX34" fmla="*/ 4538 w 10000"/>
                  <a:gd name="connsiteY34" fmla="*/ 9581 h 10000"/>
                  <a:gd name="connsiteX35" fmla="*/ 4699 w 10000"/>
                  <a:gd name="connsiteY35" fmla="*/ 9516 h 10000"/>
                  <a:gd name="connsiteX36" fmla="*/ 5422 w 10000"/>
                  <a:gd name="connsiteY36" fmla="*/ 10000 h 10000"/>
                  <a:gd name="connsiteX37" fmla="*/ 5462 w 10000"/>
                  <a:gd name="connsiteY37" fmla="*/ 10000 h 10000"/>
                  <a:gd name="connsiteX38" fmla="*/ 5080 w 10000"/>
                  <a:gd name="connsiteY38" fmla="*/ 6889 h 10000"/>
                  <a:gd name="connsiteX39" fmla="*/ 5337 w 10000"/>
                  <a:gd name="connsiteY39" fmla="*/ 6985 h 10000"/>
                  <a:gd name="connsiteX40" fmla="*/ 5564 w 10000"/>
                  <a:gd name="connsiteY40" fmla="*/ 7108 h 10000"/>
                  <a:gd name="connsiteX41" fmla="*/ 5768 w 10000"/>
                  <a:gd name="connsiteY41" fmla="*/ 7028 h 10000"/>
                  <a:gd name="connsiteX42" fmla="*/ 5933 w 10000"/>
                  <a:gd name="connsiteY42" fmla="*/ 6953 h 10000"/>
                  <a:gd name="connsiteX43" fmla="*/ 6089 w 10000"/>
                  <a:gd name="connsiteY43" fmla="*/ 6788 h 10000"/>
                  <a:gd name="connsiteX44" fmla="*/ 6274 w 10000"/>
                  <a:gd name="connsiteY44" fmla="*/ 6562 h 10000"/>
                  <a:gd name="connsiteX45" fmla="*/ 6389 w 10000"/>
                  <a:gd name="connsiteY45" fmla="*/ 6459 h 10000"/>
                  <a:gd name="connsiteX46" fmla="*/ 6524 w 10000"/>
                  <a:gd name="connsiteY46" fmla="*/ 6417 h 10000"/>
                  <a:gd name="connsiteX47" fmla="*/ 6531 w 10000"/>
                  <a:gd name="connsiteY47" fmla="*/ 6285 h 10000"/>
                  <a:gd name="connsiteX48" fmla="*/ 6424 w 10000"/>
                  <a:gd name="connsiteY48" fmla="*/ 5985 h 10000"/>
                  <a:gd name="connsiteX49" fmla="*/ 6602 w 10000"/>
                  <a:gd name="connsiteY49" fmla="*/ 5992 h 10000"/>
                  <a:gd name="connsiteX50" fmla="*/ 6707 w 10000"/>
                  <a:gd name="connsiteY50" fmla="*/ 5879 h 10000"/>
                  <a:gd name="connsiteX51" fmla="*/ 6876 w 10000"/>
                  <a:gd name="connsiteY51" fmla="*/ 5880 h 10000"/>
                  <a:gd name="connsiteX52" fmla="*/ 6827 w 10000"/>
                  <a:gd name="connsiteY52" fmla="*/ 6579 h 10000"/>
                  <a:gd name="connsiteX53" fmla="*/ 6991 w 10000"/>
                  <a:gd name="connsiteY53" fmla="*/ 6658 h 10000"/>
                  <a:gd name="connsiteX54" fmla="*/ 7275 w 10000"/>
                  <a:gd name="connsiteY54" fmla="*/ 6861 h 10000"/>
                  <a:gd name="connsiteX55" fmla="*/ 7430 w 10000"/>
                  <a:gd name="connsiteY55" fmla="*/ 6548 h 10000"/>
                  <a:gd name="connsiteX56" fmla="*/ 7470 w 10000"/>
                  <a:gd name="connsiteY56" fmla="*/ 6580 h 10000"/>
                  <a:gd name="connsiteX57" fmla="*/ 7590 w 10000"/>
                  <a:gd name="connsiteY57" fmla="*/ 6387 h 10000"/>
                  <a:gd name="connsiteX58" fmla="*/ 7831 w 10000"/>
                  <a:gd name="connsiteY58" fmla="*/ 6290 h 10000"/>
                  <a:gd name="connsiteX59" fmla="*/ 7952 w 10000"/>
                  <a:gd name="connsiteY59" fmla="*/ 5935 h 10000"/>
                  <a:gd name="connsiteX60" fmla="*/ 8313 w 10000"/>
                  <a:gd name="connsiteY60" fmla="*/ 5516 h 10000"/>
                  <a:gd name="connsiteX61" fmla="*/ 8594 w 10000"/>
                  <a:gd name="connsiteY61" fmla="*/ 5322 h 10000"/>
                  <a:gd name="connsiteX62" fmla="*/ 8795 w 10000"/>
                  <a:gd name="connsiteY62" fmla="*/ 4774 h 10000"/>
                  <a:gd name="connsiteX63" fmla="*/ 8795 w 10000"/>
                  <a:gd name="connsiteY63" fmla="*/ 4645 h 10000"/>
                  <a:gd name="connsiteX64" fmla="*/ 8755 w 10000"/>
                  <a:gd name="connsiteY64" fmla="*/ 4323 h 10000"/>
                  <a:gd name="connsiteX65" fmla="*/ 9157 w 10000"/>
                  <a:gd name="connsiteY65" fmla="*/ 3161 h 10000"/>
                  <a:gd name="connsiteX66" fmla="*/ 9277 w 10000"/>
                  <a:gd name="connsiteY66" fmla="*/ 3161 h 10000"/>
                  <a:gd name="connsiteX67" fmla="*/ 9438 w 10000"/>
                  <a:gd name="connsiteY67" fmla="*/ 3065 h 10000"/>
                  <a:gd name="connsiteX68" fmla="*/ 9920 w 10000"/>
                  <a:gd name="connsiteY68" fmla="*/ 2903 h 10000"/>
                  <a:gd name="connsiteX69" fmla="*/ 10000 w 10000"/>
                  <a:gd name="connsiteY69" fmla="*/ 2645 h 10000"/>
                  <a:gd name="connsiteX70" fmla="*/ 9960 w 10000"/>
                  <a:gd name="connsiteY70" fmla="*/ 2580 h 10000"/>
                  <a:gd name="connsiteX71" fmla="*/ 9799 w 10000"/>
                  <a:gd name="connsiteY71" fmla="*/ 2580 h 10000"/>
                  <a:gd name="connsiteX72" fmla="*/ 9679 w 10000"/>
                  <a:gd name="connsiteY72" fmla="*/ 2420 h 10000"/>
                  <a:gd name="connsiteX73" fmla="*/ 9438 w 10000"/>
                  <a:gd name="connsiteY73" fmla="*/ 2355 h 10000"/>
                  <a:gd name="connsiteX74" fmla="*/ 9317 w 10000"/>
                  <a:gd name="connsiteY74" fmla="*/ 2226 h 10000"/>
                  <a:gd name="connsiteX75" fmla="*/ 9237 w 10000"/>
                  <a:gd name="connsiteY75" fmla="*/ 1742 h 10000"/>
                  <a:gd name="connsiteX76" fmla="*/ 9237 w 10000"/>
                  <a:gd name="connsiteY76" fmla="*/ 1064 h 10000"/>
                  <a:gd name="connsiteX77" fmla="*/ 9036 w 10000"/>
                  <a:gd name="connsiteY77" fmla="*/ 839 h 10000"/>
                  <a:gd name="connsiteX78" fmla="*/ 8996 w 10000"/>
                  <a:gd name="connsiteY78" fmla="*/ 613 h 10000"/>
                  <a:gd name="connsiteX79" fmla="*/ 8675 w 10000"/>
                  <a:gd name="connsiteY79" fmla="*/ 290 h 10000"/>
                  <a:gd name="connsiteX80" fmla="*/ 8394 w 10000"/>
                  <a:gd name="connsiteY80" fmla="*/ 162 h 10000"/>
                  <a:gd name="connsiteX81" fmla="*/ 8233 w 10000"/>
                  <a:gd name="connsiteY81" fmla="*/ 0 h 10000"/>
                  <a:gd name="connsiteX82" fmla="*/ 7992 w 10000"/>
                  <a:gd name="connsiteY82" fmla="*/ 162 h 10000"/>
                  <a:gd name="connsiteX83" fmla="*/ 7831 w 10000"/>
                  <a:gd name="connsiteY83" fmla="*/ 129 h 10000"/>
                  <a:gd name="connsiteX84" fmla="*/ 7711 w 10000"/>
                  <a:gd name="connsiteY84" fmla="*/ 419 h 10000"/>
                  <a:gd name="connsiteX85" fmla="*/ 7390 w 10000"/>
                  <a:gd name="connsiteY85" fmla="*/ 484 h 10000"/>
                  <a:gd name="connsiteX86" fmla="*/ 7309 w 10000"/>
                  <a:gd name="connsiteY86" fmla="*/ 709 h 10000"/>
                  <a:gd name="connsiteX87" fmla="*/ 7028 w 10000"/>
                  <a:gd name="connsiteY87" fmla="*/ 709 h 10000"/>
                  <a:gd name="connsiteX88" fmla="*/ 6787 w 10000"/>
                  <a:gd name="connsiteY88" fmla="*/ 613 h 10000"/>
                  <a:gd name="connsiteX89" fmla="*/ 6265 w 10000"/>
                  <a:gd name="connsiteY89" fmla="*/ 613 h 10000"/>
                  <a:gd name="connsiteX90" fmla="*/ 5743 w 10000"/>
                  <a:gd name="connsiteY90" fmla="*/ 613 h 10000"/>
                  <a:gd name="connsiteX91" fmla="*/ 5783 w 10000"/>
                  <a:gd name="connsiteY91" fmla="*/ 484 h 10000"/>
                  <a:gd name="connsiteX92" fmla="*/ 5703 w 10000"/>
                  <a:gd name="connsiteY92" fmla="*/ 484 h 10000"/>
                  <a:gd name="connsiteX93" fmla="*/ 5663 w 10000"/>
                  <a:gd name="connsiteY93" fmla="*/ 613 h 10000"/>
                  <a:gd name="connsiteX94" fmla="*/ 5181 w 10000"/>
                  <a:gd name="connsiteY94" fmla="*/ 613 h 10000"/>
                  <a:gd name="connsiteX95" fmla="*/ 4699 w 10000"/>
                  <a:gd name="connsiteY95" fmla="*/ 613 h 10000"/>
                  <a:gd name="connsiteX96" fmla="*/ 4217 w 10000"/>
                  <a:gd name="connsiteY96" fmla="*/ 613 h 10000"/>
                  <a:gd name="connsiteX97" fmla="*/ 3735 w 10000"/>
                  <a:gd name="connsiteY97" fmla="*/ 613 h 10000"/>
                  <a:gd name="connsiteX98" fmla="*/ 3293 w 10000"/>
                  <a:gd name="connsiteY98" fmla="*/ 613 h 10000"/>
                  <a:gd name="connsiteX99" fmla="*/ 2811 w 10000"/>
                  <a:gd name="connsiteY99" fmla="*/ 613 h 10000"/>
                  <a:gd name="connsiteX100" fmla="*/ 2369 w 10000"/>
                  <a:gd name="connsiteY100" fmla="*/ 613 h 10000"/>
                  <a:gd name="connsiteX101" fmla="*/ 1888 w 10000"/>
                  <a:gd name="connsiteY101" fmla="*/ 613 h 10000"/>
                  <a:gd name="connsiteX102" fmla="*/ 1888 w 10000"/>
                  <a:gd name="connsiteY102" fmla="*/ 1064 h 10000"/>
                  <a:gd name="connsiteX103" fmla="*/ 1888 w 10000"/>
                  <a:gd name="connsiteY103" fmla="*/ 1645 h 10000"/>
                  <a:gd name="connsiteX104" fmla="*/ 1285 w 10000"/>
                  <a:gd name="connsiteY104" fmla="*/ 1645 h 10000"/>
                  <a:gd name="connsiteX105" fmla="*/ 1285 w 10000"/>
                  <a:gd name="connsiteY105" fmla="*/ 1903 h 10000"/>
                  <a:gd name="connsiteX0" fmla="*/ 1285 w 10000"/>
                  <a:gd name="connsiteY0" fmla="*/ 1903 h 10000"/>
                  <a:gd name="connsiteX1" fmla="*/ 1285 w 10000"/>
                  <a:gd name="connsiteY1" fmla="*/ 2420 h 10000"/>
                  <a:gd name="connsiteX2" fmla="*/ 1285 w 10000"/>
                  <a:gd name="connsiteY2" fmla="*/ 2903 h 10000"/>
                  <a:gd name="connsiteX3" fmla="*/ 1285 w 10000"/>
                  <a:gd name="connsiteY3" fmla="*/ 3387 h 10000"/>
                  <a:gd name="connsiteX4" fmla="*/ 1285 w 10000"/>
                  <a:gd name="connsiteY4" fmla="*/ 3838 h 10000"/>
                  <a:gd name="connsiteX5" fmla="*/ 643 w 10000"/>
                  <a:gd name="connsiteY5" fmla="*/ 3936 h 10000"/>
                  <a:gd name="connsiteX6" fmla="*/ 522 w 10000"/>
                  <a:gd name="connsiteY6" fmla="*/ 4193 h 10000"/>
                  <a:gd name="connsiteX7" fmla="*/ 241 w 10000"/>
                  <a:gd name="connsiteY7" fmla="*/ 4516 h 10000"/>
                  <a:gd name="connsiteX8" fmla="*/ 241 w 10000"/>
                  <a:gd name="connsiteY8" fmla="*/ 4774 h 10000"/>
                  <a:gd name="connsiteX9" fmla="*/ 120 w 10000"/>
                  <a:gd name="connsiteY9" fmla="*/ 4838 h 10000"/>
                  <a:gd name="connsiteX10" fmla="*/ 120 w 10000"/>
                  <a:gd name="connsiteY10" fmla="*/ 5064 h 10000"/>
                  <a:gd name="connsiteX11" fmla="*/ 0 w 10000"/>
                  <a:gd name="connsiteY11" fmla="*/ 5258 h 10000"/>
                  <a:gd name="connsiteX12" fmla="*/ 0 w 10000"/>
                  <a:gd name="connsiteY12" fmla="*/ 5419 h 10000"/>
                  <a:gd name="connsiteX13" fmla="*/ 241 w 10000"/>
                  <a:gd name="connsiteY13" fmla="*/ 5387 h 10000"/>
                  <a:gd name="connsiteX14" fmla="*/ 281 w 10000"/>
                  <a:gd name="connsiteY14" fmla="*/ 5677 h 10000"/>
                  <a:gd name="connsiteX15" fmla="*/ 602 w 10000"/>
                  <a:gd name="connsiteY15" fmla="*/ 6194 h 10000"/>
                  <a:gd name="connsiteX16" fmla="*/ 602 w 10000"/>
                  <a:gd name="connsiteY16" fmla="*/ 6226 h 10000"/>
                  <a:gd name="connsiteX17" fmla="*/ 482 w 10000"/>
                  <a:gd name="connsiteY17" fmla="*/ 6258 h 10000"/>
                  <a:gd name="connsiteX18" fmla="*/ 964 w 10000"/>
                  <a:gd name="connsiteY18" fmla="*/ 6774 h 10000"/>
                  <a:gd name="connsiteX19" fmla="*/ 1004 w 10000"/>
                  <a:gd name="connsiteY19" fmla="*/ 6935 h 10000"/>
                  <a:gd name="connsiteX20" fmla="*/ 964 w 10000"/>
                  <a:gd name="connsiteY20" fmla="*/ 7387 h 10000"/>
                  <a:gd name="connsiteX21" fmla="*/ 1044 w 10000"/>
                  <a:gd name="connsiteY21" fmla="*/ 7452 h 10000"/>
                  <a:gd name="connsiteX22" fmla="*/ 1365 w 10000"/>
                  <a:gd name="connsiteY22" fmla="*/ 7484 h 10000"/>
                  <a:gd name="connsiteX23" fmla="*/ 1406 w 10000"/>
                  <a:gd name="connsiteY23" fmla="*/ 7612 h 10000"/>
                  <a:gd name="connsiteX24" fmla="*/ 1767 w 10000"/>
                  <a:gd name="connsiteY24" fmla="*/ 7645 h 10000"/>
                  <a:gd name="connsiteX25" fmla="*/ 1968 w 10000"/>
                  <a:gd name="connsiteY25" fmla="*/ 7774 h 10000"/>
                  <a:gd name="connsiteX26" fmla="*/ 2008 w 10000"/>
                  <a:gd name="connsiteY26" fmla="*/ 8000 h 10000"/>
                  <a:gd name="connsiteX27" fmla="*/ 2651 w 10000"/>
                  <a:gd name="connsiteY27" fmla="*/ 8387 h 10000"/>
                  <a:gd name="connsiteX28" fmla="*/ 2811 w 10000"/>
                  <a:gd name="connsiteY28" fmla="*/ 8774 h 10000"/>
                  <a:gd name="connsiteX29" fmla="*/ 3253 w 10000"/>
                  <a:gd name="connsiteY29" fmla="*/ 8968 h 10000"/>
                  <a:gd name="connsiteX30" fmla="*/ 3414 w 10000"/>
                  <a:gd name="connsiteY30" fmla="*/ 9226 h 10000"/>
                  <a:gd name="connsiteX31" fmla="*/ 3735 w 10000"/>
                  <a:gd name="connsiteY31" fmla="*/ 9549 h 10000"/>
                  <a:gd name="connsiteX32" fmla="*/ 3976 w 10000"/>
                  <a:gd name="connsiteY32" fmla="*/ 9645 h 10000"/>
                  <a:gd name="connsiteX33" fmla="*/ 4137 w 10000"/>
                  <a:gd name="connsiteY33" fmla="*/ 9549 h 10000"/>
                  <a:gd name="connsiteX34" fmla="*/ 4538 w 10000"/>
                  <a:gd name="connsiteY34" fmla="*/ 9581 h 10000"/>
                  <a:gd name="connsiteX35" fmla="*/ 4699 w 10000"/>
                  <a:gd name="connsiteY35" fmla="*/ 9516 h 10000"/>
                  <a:gd name="connsiteX36" fmla="*/ 5422 w 10000"/>
                  <a:gd name="connsiteY36" fmla="*/ 10000 h 10000"/>
                  <a:gd name="connsiteX37" fmla="*/ 4901 w 10000"/>
                  <a:gd name="connsiteY37" fmla="*/ 6794 h 10000"/>
                  <a:gd name="connsiteX38" fmla="*/ 5080 w 10000"/>
                  <a:gd name="connsiteY38" fmla="*/ 6889 h 10000"/>
                  <a:gd name="connsiteX39" fmla="*/ 5337 w 10000"/>
                  <a:gd name="connsiteY39" fmla="*/ 6985 h 10000"/>
                  <a:gd name="connsiteX40" fmla="*/ 5564 w 10000"/>
                  <a:gd name="connsiteY40" fmla="*/ 7108 h 10000"/>
                  <a:gd name="connsiteX41" fmla="*/ 5768 w 10000"/>
                  <a:gd name="connsiteY41" fmla="*/ 7028 h 10000"/>
                  <a:gd name="connsiteX42" fmla="*/ 5933 w 10000"/>
                  <a:gd name="connsiteY42" fmla="*/ 6953 h 10000"/>
                  <a:gd name="connsiteX43" fmla="*/ 6089 w 10000"/>
                  <a:gd name="connsiteY43" fmla="*/ 6788 h 10000"/>
                  <a:gd name="connsiteX44" fmla="*/ 6274 w 10000"/>
                  <a:gd name="connsiteY44" fmla="*/ 6562 h 10000"/>
                  <a:gd name="connsiteX45" fmla="*/ 6389 w 10000"/>
                  <a:gd name="connsiteY45" fmla="*/ 6459 h 10000"/>
                  <a:gd name="connsiteX46" fmla="*/ 6524 w 10000"/>
                  <a:gd name="connsiteY46" fmla="*/ 6417 h 10000"/>
                  <a:gd name="connsiteX47" fmla="*/ 6531 w 10000"/>
                  <a:gd name="connsiteY47" fmla="*/ 6285 h 10000"/>
                  <a:gd name="connsiteX48" fmla="*/ 6424 w 10000"/>
                  <a:gd name="connsiteY48" fmla="*/ 5985 h 10000"/>
                  <a:gd name="connsiteX49" fmla="*/ 6602 w 10000"/>
                  <a:gd name="connsiteY49" fmla="*/ 5992 h 10000"/>
                  <a:gd name="connsiteX50" fmla="*/ 6707 w 10000"/>
                  <a:gd name="connsiteY50" fmla="*/ 5879 h 10000"/>
                  <a:gd name="connsiteX51" fmla="*/ 6876 w 10000"/>
                  <a:gd name="connsiteY51" fmla="*/ 5880 h 10000"/>
                  <a:gd name="connsiteX52" fmla="*/ 6827 w 10000"/>
                  <a:gd name="connsiteY52" fmla="*/ 6579 h 10000"/>
                  <a:gd name="connsiteX53" fmla="*/ 6991 w 10000"/>
                  <a:gd name="connsiteY53" fmla="*/ 6658 h 10000"/>
                  <a:gd name="connsiteX54" fmla="*/ 7275 w 10000"/>
                  <a:gd name="connsiteY54" fmla="*/ 6861 h 10000"/>
                  <a:gd name="connsiteX55" fmla="*/ 7430 w 10000"/>
                  <a:gd name="connsiteY55" fmla="*/ 6548 h 10000"/>
                  <a:gd name="connsiteX56" fmla="*/ 7470 w 10000"/>
                  <a:gd name="connsiteY56" fmla="*/ 6580 h 10000"/>
                  <a:gd name="connsiteX57" fmla="*/ 7590 w 10000"/>
                  <a:gd name="connsiteY57" fmla="*/ 6387 h 10000"/>
                  <a:gd name="connsiteX58" fmla="*/ 7831 w 10000"/>
                  <a:gd name="connsiteY58" fmla="*/ 6290 h 10000"/>
                  <a:gd name="connsiteX59" fmla="*/ 7952 w 10000"/>
                  <a:gd name="connsiteY59" fmla="*/ 5935 h 10000"/>
                  <a:gd name="connsiteX60" fmla="*/ 8313 w 10000"/>
                  <a:gd name="connsiteY60" fmla="*/ 5516 h 10000"/>
                  <a:gd name="connsiteX61" fmla="*/ 8594 w 10000"/>
                  <a:gd name="connsiteY61" fmla="*/ 5322 h 10000"/>
                  <a:gd name="connsiteX62" fmla="*/ 8795 w 10000"/>
                  <a:gd name="connsiteY62" fmla="*/ 4774 h 10000"/>
                  <a:gd name="connsiteX63" fmla="*/ 8795 w 10000"/>
                  <a:gd name="connsiteY63" fmla="*/ 4645 h 10000"/>
                  <a:gd name="connsiteX64" fmla="*/ 8755 w 10000"/>
                  <a:gd name="connsiteY64" fmla="*/ 4323 h 10000"/>
                  <a:gd name="connsiteX65" fmla="*/ 9157 w 10000"/>
                  <a:gd name="connsiteY65" fmla="*/ 3161 h 10000"/>
                  <a:gd name="connsiteX66" fmla="*/ 9277 w 10000"/>
                  <a:gd name="connsiteY66" fmla="*/ 3161 h 10000"/>
                  <a:gd name="connsiteX67" fmla="*/ 9438 w 10000"/>
                  <a:gd name="connsiteY67" fmla="*/ 3065 h 10000"/>
                  <a:gd name="connsiteX68" fmla="*/ 9920 w 10000"/>
                  <a:gd name="connsiteY68" fmla="*/ 2903 h 10000"/>
                  <a:gd name="connsiteX69" fmla="*/ 10000 w 10000"/>
                  <a:gd name="connsiteY69" fmla="*/ 2645 h 10000"/>
                  <a:gd name="connsiteX70" fmla="*/ 9960 w 10000"/>
                  <a:gd name="connsiteY70" fmla="*/ 2580 h 10000"/>
                  <a:gd name="connsiteX71" fmla="*/ 9799 w 10000"/>
                  <a:gd name="connsiteY71" fmla="*/ 2580 h 10000"/>
                  <a:gd name="connsiteX72" fmla="*/ 9679 w 10000"/>
                  <a:gd name="connsiteY72" fmla="*/ 2420 h 10000"/>
                  <a:gd name="connsiteX73" fmla="*/ 9438 w 10000"/>
                  <a:gd name="connsiteY73" fmla="*/ 2355 h 10000"/>
                  <a:gd name="connsiteX74" fmla="*/ 9317 w 10000"/>
                  <a:gd name="connsiteY74" fmla="*/ 2226 h 10000"/>
                  <a:gd name="connsiteX75" fmla="*/ 9237 w 10000"/>
                  <a:gd name="connsiteY75" fmla="*/ 1742 h 10000"/>
                  <a:gd name="connsiteX76" fmla="*/ 9237 w 10000"/>
                  <a:gd name="connsiteY76" fmla="*/ 1064 h 10000"/>
                  <a:gd name="connsiteX77" fmla="*/ 9036 w 10000"/>
                  <a:gd name="connsiteY77" fmla="*/ 839 h 10000"/>
                  <a:gd name="connsiteX78" fmla="*/ 8996 w 10000"/>
                  <a:gd name="connsiteY78" fmla="*/ 613 h 10000"/>
                  <a:gd name="connsiteX79" fmla="*/ 8675 w 10000"/>
                  <a:gd name="connsiteY79" fmla="*/ 290 h 10000"/>
                  <a:gd name="connsiteX80" fmla="*/ 8394 w 10000"/>
                  <a:gd name="connsiteY80" fmla="*/ 162 h 10000"/>
                  <a:gd name="connsiteX81" fmla="*/ 8233 w 10000"/>
                  <a:gd name="connsiteY81" fmla="*/ 0 h 10000"/>
                  <a:gd name="connsiteX82" fmla="*/ 7992 w 10000"/>
                  <a:gd name="connsiteY82" fmla="*/ 162 h 10000"/>
                  <a:gd name="connsiteX83" fmla="*/ 7831 w 10000"/>
                  <a:gd name="connsiteY83" fmla="*/ 129 h 10000"/>
                  <a:gd name="connsiteX84" fmla="*/ 7711 w 10000"/>
                  <a:gd name="connsiteY84" fmla="*/ 419 h 10000"/>
                  <a:gd name="connsiteX85" fmla="*/ 7390 w 10000"/>
                  <a:gd name="connsiteY85" fmla="*/ 484 h 10000"/>
                  <a:gd name="connsiteX86" fmla="*/ 7309 w 10000"/>
                  <a:gd name="connsiteY86" fmla="*/ 709 h 10000"/>
                  <a:gd name="connsiteX87" fmla="*/ 7028 w 10000"/>
                  <a:gd name="connsiteY87" fmla="*/ 709 h 10000"/>
                  <a:gd name="connsiteX88" fmla="*/ 6787 w 10000"/>
                  <a:gd name="connsiteY88" fmla="*/ 613 h 10000"/>
                  <a:gd name="connsiteX89" fmla="*/ 6265 w 10000"/>
                  <a:gd name="connsiteY89" fmla="*/ 613 h 10000"/>
                  <a:gd name="connsiteX90" fmla="*/ 5743 w 10000"/>
                  <a:gd name="connsiteY90" fmla="*/ 613 h 10000"/>
                  <a:gd name="connsiteX91" fmla="*/ 5783 w 10000"/>
                  <a:gd name="connsiteY91" fmla="*/ 484 h 10000"/>
                  <a:gd name="connsiteX92" fmla="*/ 5703 w 10000"/>
                  <a:gd name="connsiteY92" fmla="*/ 484 h 10000"/>
                  <a:gd name="connsiteX93" fmla="*/ 5663 w 10000"/>
                  <a:gd name="connsiteY93" fmla="*/ 613 h 10000"/>
                  <a:gd name="connsiteX94" fmla="*/ 5181 w 10000"/>
                  <a:gd name="connsiteY94" fmla="*/ 613 h 10000"/>
                  <a:gd name="connsiteX95" fmla="*/ 4699 w 10000"/>
                  <a:gd name="connsiteY95" fmla="*/ 613 h 10000"/>
                  <a:gd name="connsiteX96" fmla="*/ 4217 w 10000"/>
                  <a:gd name="connsiteY96" fmla="*/ 613 h 10000"/>
                  <a:gd name="connsiteX97" fmla="*/ 3735 w 10000"/>
                  <a:gd name="connsiteY97" fmla="*/ 613 h 10000"/>
                  <a:gd name="connsiteX98" fmla="*/ 3293 w 10000"/>
                  <a:gd name="connsiteY98" fmla="*/ 613 h 10000"/>
                  <a:gd name="connsiteX99" fmla="*/ 2811 w 10000"/>
                  <a:gd name="connsiteY99" fmla="*/ 613 h 10000"/>
                  <a:gd name="connsiteX100" fmla="*/ 2369 w 10000"/>
                  <a:gd name="connsiteY100" fmla="*/ 613 h 10000"/>
                  <a:gd name="connsiteX101" fmla="*/ 1888 w 10000"/>
                  <a:gd name="connsiteY101" fmla="*/ 613 h 10000"/>
                  <a:gd name="connsiteX102" fmla="*/ 1888 w 10000"/>
                  <a:gd name="connsiteY102" fmla="*/ 1064 h 10000"/>
                  <a:gd name="connsiteX103" fmla="*/ 1888 w 10000"/>
                  <a:gd name="connsiteY103" fmla="*/ 1645 h 10000"/>
                  <a:gd name="connsiteX104" fmla="*/ 1285 w 10000"/>
                  <a:gd name="connsiteY104" fmla="*/ 1645 h 10000"/>
                  <a:gd name="connsiteX105" fmla="*/ 1285 w 10000"/>
                  <a:gd name="connsiteY105" fmla="*/ 1903 h 10000"/>
                  <a:gd name="connsiteX0" fmla="*/ 1285 w 10000"/>
                  <a:gd name="connsiteY0" fmla="*/ 1903 h 9645"/>
                  <a:gd name="connsiteX1" fmla="*/ 1285 w 10000"/>
                  <a:gd name="connsiteY1" fmla="*/ 2420 h 9645"/>
                  <a:gd name="connsiteX2" fmla="*/ 1285 w 10000"/>
                  <a:gd name="connsiteY2" fmla="*/ 2903 h 9645"/>
                  <a:gd name="connsiteX3" fmla="*/ 1285 w 10000"/>
                  <a:gd name="connsiteY3" fmla="*/ 3387 h 9645"/>
                  <a:gd name="connsiteX4" fmla="*/ 1285 w 10000"/>
                  <a:gd name="connsiteY4" fmla="*/ 3838 h 9645"/>
                  <a:gd name="connsiteX5" fmla="*/ 643 w 10000"/>
                  <a:gd name="connsiteY5" fmla="*/ 3936 h 9645"/>
                  <a:gd name="connsiteX6" fmla="*/ 522 w 10000"/>
                  <a:gd name="connsiteY6" fmla="*/ 4193 h 9645"/>
                  <a:gd name="connsiteX7" fmla="*/ 241 w 10000"/>
                  <a:gd name="connsiteY7" fmla="*/ 4516 h 9645"/>
                  <a:gd name="connsiteX8" fmla="*/ 241 w 10000"/>
                  <a:gd name="connsiteY8" fmla="*/ 4774 h 9645"/>
                  <a:gd name="connsiteX9" fmla="*/ 120 w 10000"/>
                  <a:gd name="connsiteY9" fmla="*/ 4838 h 9645"/>
                  <a:gd name="connsiteX10" fmla="*/ 120 w 10000"/>
                  <a:gd name="connsiteY10" fmla="*/ 5064 h 9645"/>
                  <a:gd name="connsiteX11" fmla="*/ 0 w 10000"/>
                  <a:gd name="connsiteY11" fmla="*/ 5258 h 9645"/>
                  <a:gd name="connsiteX12" fmla="*/ 0 w 10000"/>
                  <a:gd name="connsiteY12" fmla="*/ 5419 h 9645"/>
                  <a:gd name="connsiteX13" fmla="*/ 241 w 10000"/>
                  <a:gd name="connsiteY13" fmla="*/ 5387 h 9645"/>
                  <a:gd name="connsiteX14" fmla="*/ 281 w 10000"/>
                  <a:gd name="connsiteY14" fmla="*/ 5677 h 9645"/>
                  <a:gd name="connsiteX15" fmla="*/ 602 w 10000"/>
                  <a:gd name="connsiteY15" fmla="*/ 6194 h 9645"/>
                  <a:gd name="connsiteX16" fmla="*/ 602 w 10000"/>
                  <a:gd name="connsiteY16" fmla="*/ 6226 h 9645"/>
                  <a:gd name="connsiteX17" fmla="*/ 482 w 10000"/>
                  <a:gd name="connsiteY17" fmla="*/ 6258 h 9645"/>
                  <a:gd name="connsiteX18" fmla="*/ 964 w 10000"/>
                  <a:gd name="connsiteY18" fmla="*/ 6774 h 9645"/>
                  <a:gd name="connsiteX19" fmla="*/ 1004 w 10000"/>
                  <a:gd name="connsiteY19" fmla="*/ 6935 h 9645"/>
                  <a:gd name="connsiteX20" fmla="*/ 964 w 10000"/>
                  <a:gd name="connsiteY20" fmla="*/ 7387 h 9645"/>
                  <a:gd name="connsiteX21" fmla="*/ 1044 w 10000"/>
                  <a:gd name="connsiteY21" fmla="*/ 7452 h 9645"/>
                  <a:gd name="connsiteX22" fmla="*/ 1365 w 10000"/>
                  <a:gd name="connsiteY22" fmla="*/ 7484 h 9645"/>
                  <a:gd name="connsiteX23" fmla="*/ 1406 w 10000"/>
                  <a:gd name="connsiteY23" fmla="*/ 7612 h 9645"/>
                  <a:gd name="connsiteX24" fmla="*/ 1767 w 10000"/>
                  <a:gd name="connsiteY24" fmla="*/ 7645 h 9645"/>
                  <a:gd name="connsiteX25" fmla="*/ 1968 w 10000"/>
                  <a:gd name="connsiteY25" fmla="*/ 7774 h 9645"/>
                  <a:gd name="connsiteX26" fmla="*/ 2008 w 10000"/>
                  <a:gd name="connsiteY26" fmla="*/ 8000 h 9645"/>
                  <a:gd name="connsiteX27" fmla="*/ 2651 w 10000"/>
                  <a:gd name="connsiteY27" fmla="*/ 8387 h 9645"/>
                  <a:gd name="connsiteX28" fmla="*/ 2811 w 10000"/>
                  <a:gd name="connsiteY28" fmla="*/ 8774 h 9645"/>
                  <a:gd name="connsiteX29" fmla="*/ 3253 w 10000"/>
                  <a:gd name="connsiteY29" fmla="*/ 8968 h 9645"/>
                  <a:gd name="connsiteX30" fmla="*/ 3414 w 10000"/>
                  <a:gd name="connsiteY30" fmla="*/ 9226 h 9645"/>
                  <a:gd name="connsiteX31" fmla="*/ 3735 w 10000"/>
                  <a:gd name="connsiteY31" fmla="*/ 9549 h 9645"/>
                  <a:gd name="connsiteX32" fmla="*/ 3976 w 10000"/>
                  <a:gd name="connsiteY32" fmla="*/ 9645 h 9645"/>
                  <a:gd name="connsiteX33" fmla="*/ 4137 w 10000"/>
                  <a:gd name="connsiteY33" fmla="*/ 9549 h 9645"/>
                  <a:gd name="connsiteX34" fmla="*/ 4538 w 10000"/>
                  <a:gd name="connsiteY34" fmla="*/ 9581 h 9645"/>
                  <a:gd name="connsiteX35" fmla="*/ 4699 w 10000"/>
                  <a:gd name="connsiteY35" fmla="*/ 9516 h 9645"/>
                  <a:gd name="connsiteX36" fmla="*/ 4762 w 10000"/>
                  <a:gd name="connsiteY36" fmla="*/ 6927 h 9645"/>
                  <a:gd name="connsiteX37" fmla="*/ 4901 w 10000"/>
                  <a:gd name="connsiteY37" fmla="*/ 6794 h 9645"/>
                  <a:gd name="connsiteX38" fmla="*/ 5080 w 10000"/>
                  <a:gd name="connsiteY38" fmla="*/ 6889 h 9645"/>
                  <a:gd name="connsiteX39" fmla="*/ 5337 w 10000"/>
                  <a:gd name="connsiteY39" fmla="*/ 6985 h 9645"/>
                  <a:gd name="connsiteX40" fmla="*/ 5564 w 10000"/>
                  <a:gd name="connsiteY40" fmla="*/ 7108 h 9645"/>
                  <a:gd name="connsiteX41" fmla="*/ 5768 w 10000"/>
                  <a:gd name="connsiteY41" fmla="*/ 7028 h 9645"/>
                  <a:gd name="connsiteX42" fmla="*/ 5933 w 10000"/>
                  <a:gd name="connsiteY42" fmla="*/ 6953 h 9645"/>
                  <a:gd name="connsiteX43" fmla="*/ 6089 w 10000"/>
                  <a:gd name="connsiteY43" fmla="*/ 6788 h 9645"/>
                  <a:gd name="connsiteX44" fmla="*/ 6274 w 10000"/>
                  <a:gd name="connsiteY44" fmla="*/ 6562 h 9645"/>
                  <a:gd name="connsiteX45" fmla="*/ 6389 w 10000"/>
                  <a:gd name="connsiteY45" fmla="*/ 6459 h 9645"/>
                  <a:gd name="connsiteX46" fmla="*/ 6524 w 10000"/>
                  <a:gd name="connsiteY46" fmla="*/ 6417 h 9645"/>
                  <a:gd name="connsiteX47" fmla="*/ 6531 w 10000"/>
                  <a:gd name="connsiteY47" fmla="*/ 6285 h 9645"/>
                  <a:gd name="connsiteX48" fmla="*/ 6424 w 10000"/>
                  <a:gd name="connsiteY48" fmla="*/ 5985 h 9645"/>
                  <a:gd name="connsiteX49" fmla="*/ 6602 w 10000"/>
                  <a:gd name="connsiteY49" fmla="*/ 5992 h 9645"/>
                  <a:gd name="connsiteX50" fmla="*/ 6707 w 10000"/>
                  <a:gd name="connsiteY50" fmla="*/ 5879 h 9645"/>
                  <a:gd name="connsiteX51" fmla="*/ 6876 w 10000"/>
                  <a:gd name="connsiteY51" fmla="*/ 5880 h 9645"/>
                  <a:gd name="connsiteX52" fmla="*/ 6827 w 10000"/>
                  <a:gd name="connsiteY52" fmla="*/ 6579 h 9645"/>
                  <a:gd name="connsiteX53" fmla="*/ 6991 w 10000"/>
                  <a:gd name="connsiteY53" fmla="*/ 6658 h 9645"/>
                  <a:gd name="connsiteX54" fmla="*/ 7275 w 10000"/>
                  <a:gd name="connsiteY54" fmla="*/ 6861 h 9645"/>
                  <a:gd name="connsiteX55" fmla="*/ 7430 w 10000"/>
                  <a:gd name="connsiteY55" fmla="*/ 6548 h 9645"/>
                  <a:gd name="connsiteX56" fmla="*/ 7470 w 10000"/>
                  <a:gd name="connsiteY56" fmla="*/ 6580 h 9645"/>
                  <a:gd name="connsiteX57" fmla="*/ 7590 w 10000"/>
                  <a:gd name="connsiteY57" fmla="*/ 6387 h 9645"/>
                  <a:gd name="connsiteX58" fmla="*/ 7831 w 10000"/>
                  <a:gd name="connsiteY58" fmla="*/ 6290 h 9645"/>
                  <a:gd name="connsiteX59" fmla="*/ 7952 w 10000"/>
                  <a:gd name="connsiteY59" fmla="*/ 5935 h 9645"/>
                  <a:gd name="connsiteX60" fmla="*/ 8313 w 10000"/>
                  <a:gd name="connsiteY60" fmla="*/ 5516 h 9645"/>
                  <a:gd name="connsiteX61" fmla="*/ 8594 w 10000"/>
                  <a:gd name="connsiteY61" fmla="*/ 5322 h 9645"/>
                  <a:gd name="connsiteX62" fmla="*/ 8795 w 10000"/>
                  <a:gd name="connsiteY62" fmla="*/ 4774 h 9645"/>
                  <a:gd name="connsiteX63" fmla="*/ 8795 w 10000"/>
                  <a:gd name="connsiteY63" fmla="*/ 4645 h 9645"/>
                  <a:gd name="connsiteX64" fmla="*/ 8755 w 10000"/>
                  <a:gd name="connsiteY64" fmla="*/ 4323 h 9645"/>
                  <a:gd name="connsiteX65" fmla="*/ 9157 w 10000"/>
                  <a:gd name="connsiteY65" fmla="*/ 3161 h 9645"/>
                  <a:gd name="connsiteX66" fmla="*/ 9277 w 10000"/>
                  <a:gd name="connsiteY66" fmla="*/ 3161 h 9645"/>
                  <a:gd name="connsiteX67" fmla="*/ 9438 w 10000"/>
                  <a:gd name="connsiteY67" fmla="*/ 3065 h 9645"/>
                  <a:gd name="connsiteX68" fmla="*/ 9920 w 10000"/>
                  <a:gd name="connsiteY68" fmla="*/ 2903 h 9645"/>
                  <a:gd name="connsiteX69" fmla="*/ 10000 w 10000"/>
                  <a:gd name="connsiteY69" fmla="*/ 2645 h 9645"/>
                  <a:gd name="connsiteX70" fmla="*/ 9960 w 10000"/>
                  <a:gd name="connsiteY70" fmla="*/ 2580 h 9645"/>
                  <a:gd name="connsiteX71" fmla="*/ 9799 w 10000"/>
                  <a:gd name="connsiteY71" fmla="*/ 2580 h 9645"/>
                  <a:gd name="connsiteX72" fmla="*/ 9679 w 10000"/>
                  <a:gd name="connsiteY72" fmla="*/ 2420 h 9645"/>
                  <a:gd name="connsiteX73" fmla="*/ 9438 w 10000"/>
                  <a:gd name="connsiteY73" fmla="*/ 2355 h 9645"/>
                  <a:gd name="connsiteX74" fmla="*/ 9317 w 10000"/>
                  <a:gd name="connsiteY74" fmla="*/ 2226 h 9645"/>
                  <a:gd name="connsiteX75" fmla="*/ 9237 w 10000"/>
                  <a:gd name="connsiteY75" fmla="*/ 1742 h 9645"/>
                  <a:gd name="connsiteX76" fmla="*/ 9237 w 10000"/>
                  <a:gd name="connsiteY76" fmla="*/ 1064 h 9645"/>
                  <a:gd name="connsiteX77" fmla="*/ 9036 w 10000"/>
                  <a:gd name="connsiteY77" fmla="*/ 839 h 9645"/>
                  <a:gd name="connsiteX78" fmla="*/ 8996 w 10000"/>
                  <a:gd name="connsiteY78" fmla="*/ 613 h 9645"/>
                  <a:gd name="connsiteX79" fmla="*/ 8675 w 10000"/>
                  <a:gd name="connsiteY79" fmla="*/ 290 h 9645"/>
                  <a:gd name="connsiteX80" fmla="*/ 8394 w 10000"/>
                  <a:gd name="connsiteY80" fmla="*/ 162 h 9645"/>
                  <a:gd name="connsiteX81" fmla="*/ 8233 w 10000"/>
                  <a:gd name="connsiteY81" fmla="*/ 0 h 9645"/>
                  <a:gd name="connsiteX82" fmla="*/ 7992 w 10000"/>
                  <a:gd name="connsiteY82" fmla="*/ 162 h 9645"/>
                  <a:gd name="connsiteX83" fmla="*/ 7831 w 10000"/>
                  <a:gd name="connsiteY83" fmla="*/ 129 h 9645"/>
                  <a:gd name="connsiteX84" fmla="*/ 7711 w 10000"/>
                  <a:gd name="connsiteY84" fmla="*/ 419 h 9645"/>
                  <a:gd name="connsiteX85" fmla="*/ 7390 w 10000"/>
                  <a:gd name="connsiteY85" fmla="*/ 484 h 9645"/>
                  <a:gd name="connsiteX86" fmla="*/ 7309 w 10000"/>
                  <a:gd name="connsiteY86" fmla="*/ 709 h 9645"/>
                  <a:gd name="connsiteX87" fmla="*/ 7028 w 10000"/>
                  <a:gd name="connsiteY87" fmla="*/ 709 h 9645"/>
                  <a:gd name="connsiteX88" fmla="*/ 6787 w 10000"/>
                  <a:gd name="connsiteY88" fmla="*/ 613 h 9645"/>
                  <a:gd name="connsiteX89" fmla="*/ 6265 w 10000"/>
                  <a:gd name="connsiteY89" fmla="*/ 613 h 9645"/>
                  <a:gd name="connsiteX90" fmla="*/ 5743 w 10000"/>
                  <a:gd name="connsiteY90" fmla="*/ 613 h 9645"/>
                  <a:gd name="connsiteX91" fmla="*/ 5783 w 10000"/>
                  <a:gd name="connsiteY91" fmla="*/ 484 h 9645"/>
                  <a:gd name="connsiteX92" fmla="*/ 5703 w 10000"/>
                  <a:gd name="connsiteY92" fmla="*/ 484 h 9645"/>
                  <a:gd name="connsiteX93" fmla="*/ 5663 w 10000"/>
                  <a:gd name="connsiteY93" fmla="*/ 613 h 9645"/>
                  <a:gd name="connsiteX94" fmla="*/ 5181 w 10000"/>
                  <a:gd name="connsiteY94" fmla="*/ 613 h 9645"/>
                  <a:gd name="connsiteX95" fmla="*/ 4699 w 10000"/>
                  <a:gd name="connsiteY95" fmla="*/ 613 h 9645"/>
                  <a:gd name="connsiteX96" fmla="*/ 4217 w 10000"/>
                  <a:gd name="connsiteY96" fmla="*/ 613 h 9645"/>
                  <a:gd name="connsiteX97" fmla="*/ 3735 w 10000"/>
                  <a:gd name="connsiteY97" fmla="*/ 613 h 9645"/>
                  <a:gd name="connsiteX98" fmla="*/ 3293 w 10000"/>
                  <a:gd name="connsiteY98" fmla="*/ 613 h 9645"/>
                  <a:gd name="connsiteX99" fmla="*/ 2811 w 10000"/>
                  <a:gd name="connsiteY99" fmla="*/ 613 h 9645"/>
                  <a:gd name="connsiteX100" fmla="*/ 2369 w 10000"/>
                  <a:gd name="connsiteY100" fmla="*/ 613 h 9645"/>
                  <a:gd name="connsiteX101" fmla="*/ 1888 w 10000"/>
                  <a:gd name="connsiteY101" fmla="*/ 613 h 9645"/>
                  <a:gd name="connsiteX102" fmla="*/ 1888 w 10000"/>
                  <a:gd name="connsiteY102" fmla="*/ 1064 h 9645"/>
                  <a:gd name="connsiteX103" fmla="*/ 1888 w 10000"/>
                  <a:gd name="connsiteY103" fmla="*/ 1645 h 9645"/>
                  <a:gd name="connsiteX104" fmla="*/ 1285 w 10000"/>
                  <a:gd name="connsiteY104" fmla="*/ 1645 h 9645"/>
                  <a:gd name="connsiteX105" fmla="*/ 1285 w 10000"/>
                  <a:gd name="connsiteY105" fmla="*/ 1903 h 9645"/>
                  <a:gd name="connsiteX0" fmla="*/ 1285 w 10000"/>
                  <a:gd name="connsiteY0" fmla="*/ 1973 h 10000"/>
                  <a:gd name="connsiteX1" fmla="*/ 1285 w 10000"/>
                  <a:gd name="connsiteY1" fmla="*/ 2509 h 10000"/>
                  <a:gd name="connsiteX2" fmla="*/ 1285 w 10000"/>
                  <a:gd name="connsiteY2" fmla="*/ 3010 h 10000"/>
                  <a:gd name="connsiteX3" fmla="*/ 1285 w 10000"/>
                  <a:gd name="connsiteY3" fmla="*/ 3512 h 10000"/>
                  <a:gd name="connsiteX4" fmla="*/ 1285 w 10000"/>
                  <a:gd name="connsiteY4" fmla="*/ 3979 h 10000"/>
                  <a:gd name="connsiteX5" fmla="*/ 643 w 10000"/>
                  <a:gd name="connsiteY5" fmla="*/ 4081 h 10000"/>
                  <a:gd name="connsiteX6" fmla="*/ 522 w 10000"/>
                  <a:gd name="connsiteY6" fmla="*/ 4347 h 10000"/>
                  <a:gd name="connsiteX7" fmla="*/ 241 w 10000"/>
                  <a:gd name="connsiteY7" fmla="*/ 4682 h 10000"/>
                  <a:gd name="connsiteX8" fmla="*/ 241 w 10000"/>
                  <a:gd name="connsiteY8" fmla="*/ 4950 h 10000"/>
                  <a:gd name="connsiteX9" fmla="*/ 120 w 10000"/>
                  <a:gd name="connsiteY9" fmla="*/ 5016 h 10000"/>
                  <a:gd name="connsiteX10" fmla="*/ 120 w 10000"/>
                  <a:gd name="connsiteY10" fmla="*/ 5250 h 10000"/>
                  <a:gd name="connsiteX11" fmla="*/ 0 w 10000"/>
                  <a:gd name="connsiteY11" fmla="*/ 5452 h 10000"/>
                  <a:gd name="connsiteX12" fmla="*/ 0 w 10000"/>
                  <a:gd name="connsiteY12" fmla="*/ 5618 h 10000"/>
                  <a:gd name="connsiteX13" fmla="*/ 241 w 10000"/>
                  <a:gd name="connsiteY13" fmla="*/ 5585 h 10000"/>
                  <a:gd name="connsiteX14" fmla="*/ 281 w 10000"/>
                  <a:gd name="connsiteY14" fmla="*/ 5886 h 10000"/>
                  <a:gd name="connsiteX15" fmla="*/ 602 w 10000"/>
                  <a:gd name="connsiteY15" fmla="*/ 6422 h 10000"/>
                  <a:gd name="connsiteX16" fmla="*/ 602 w 10000"/>
                  <a:gd name="connsiteY16" fmla="*/ 6455 h 10000"/>
                  <a:gd name="connsiteX17" fmla="*/ 482 w 10000"/>
                  <a:gd name="connsiteY17" fmla="*/ 6488 h 10000"/>
                  <a:gd name="connsiteX18" fmla="*/ 964 w 10000"/>
                  <a:gd name="connsiteY18" fmla="*/ 7023 h 10000"/>
                  <a:gd name="connsiteX19" fmla="*/ 1004 w 10000"/>
                  <a:gd name="connsiteY19" fmla="*/ 7190 h 10000"/>
                  <a:gd name="connsiteX20" fmla="*/ 964 w 10000"/>
                  <a:gd name="connsiteY20" fmla="*/ 7659 h 10000"/>
                  <a:gd name="connsiteX21" fmla="*/ 1044 w 10000"/>
                  <a:gd name="connsiteY21" fmla="*/ 7726 h 10000"/>
                  <a:gd name="connsiteX22" fmla="*/ 1365 w 10000"/>
                  <a:gd name="connsiteY22" fmla="*/ 7759 h 10000"/>
                  <a:gd name="connsiteX23" fmla="*/ 1406 w 10000"/>
                  <a:gd name="connsiteY23" fmla="*/ 7892 h 10000"/>
                  <a:gd name="connsiteX24" fmla="*/ 1767 w 10000"/>
                  <a:gd name="connsiteY24" fmla="*/ 7926 h 10000"/>
                  <a:gd name="connsiteX25" fmla="*/ 1968 w 10000"/>
                  <a:gd name="connsiteY25" fmla="*/ 8060 h 10000"/>
                  <a:gd name="connsiteX26" fmla="*/ 2008 w 10000"/>
                  <a:gd name="connsiteY26" fmla="*/ 8294 h 10000"/>
                  <a:gd name="connsiteX27" fmla="*/ 2651 w 10000"/>
                  <a:gd name="connsiteY27" fmla="*/ 8696 h 10000"/>
                  <a:gd name="connsiteX28" fmla="*/ 2811 w 10000"/>
                  <a:gd name="connsiteY28" fmla="*/ 9097 h 10000"/>
                  <a:gd name="connsiteX29" fmla="*/ 3253 w 10000"/>
                  <a:gd name="connsiteY29" fmla="*/ 9298 h 10000"/>
                  <a:gd name="connsiteX30" fmla="*/ 3414 w 10000"/>
                  <a:gd name="connsiteY30" fmla="*/ 9566 h 10000"/>
                  <a:gd name="connsiteX31" fmla="*/ 3735 w 10000"/>
                  <a:gd name="connsiteY31" fmla="*/ 9900 h 10000"/>
                  <a:gd name="connsiteX32" fmla="*/ 3976 w 10000"/>
                  <a:gd name="connsiteY32" fmla="*/ 10000 h 10000"/>
                  <a:gd name="connsiteX33" fmla="*/ 4137 w 10000"/>
                  <a:gd name="connsiteY33" fmla="*/ 9900 h 10000"/>
                  <a:gd name="connsiteX34" fmla="*/ 4538 w 10000"/>
                  <a:gd name="connsiteY34" fmla="*/ 9934 h 10000"/>
                  <a:gd name="connsiteX35" fmla="*/ 4600 w 10000"/>
                  <a:gd name="connsiteY35" fmla="*/ 7408 h 10000"/>
                  <a:gd name="connsiteX36" fmla="*/ 4762 w 10000"/>
                  <a:gd name="connsiteY36" fmla="*/ 7182 h 10000"/>
                  <a:gd name="connsiteX37" fmla="*/ 4901 w 10000"/>
                  <a:gd name="connsiteY37" fmla="*/ 7044 h 10000"/>
                  <a:gd name="connsiteX38" fmla="*/ 5080 w 10000"/>
                  <a:gd name="connsiteY38" fmla="*/ 7143 h 10000"/>
                  <a:gd name="connsiteX39" fmla="*/ 5337 w 10000"/>
                  <a:gd name="connsiteY39" fmla="*/ 7242 h 10000"/>
                  <a:gd name="connsiteX40" fmla="*/ 5564 w 10000"/>
                  <a:gd name="connsiteY40" fmla="*/ 7370 h 10000"/>
                  <a:gd name="connsiteX41" fmla="*/ 5768 w 10000"/>
                  <a:gd name="connsiteY41" fmla="*/ 7287 h 10000"/>
                  <a:gd name="connsiteX42" fmla="*/ 5933 w 10000"/>
                  <a:gd name="connsiteY42" fmla="*/ 7209 h 10000"/>
                  <a:gd name="connsiteX43" fmla="*/ 6089 w 10000"/>
                  <a:gd name="connsiteY43" fmla="*/ 7038 h 10000"/>
                  <a:gd name="connsiteX44" fmla="*/ 6274 w 10000"/>
                  <a:gd name="connsiteY44" fmla="*/ 6804 h 10000"/>
                  <a:gd name="connsiteX45" fmla="*/ 6389 w 10000"/>
                  <a:gd name="connsiteY45" fmla="*/ 6697 h 10000"/>
                  <a:gd name="connsiteX46" fmla="*/ 6524 w 10000"/>
                  <a:gd name="connsiteY46" fmla="*/ 6653 h 10000"/>
                  <a:gd name="connsiteX47" fmla="*/ 6531 w 10000"/>
                  <a:gd name="connsiteY47" fmla="*/ 6516 h 10000"/>
                  <a:gd name="connsiteX48" fmla="*/ 6424 w 10000"/>
                  <a:gd name="connsiteY48" fmla="*/ 6205 h 10000"/>
                  <a:gd name="connsiteX49" fmla="*/ 6602 w 10000"/>
                  <a:gd name="connsiteY49" fmla="*/ 6213 h 10000"/>
                  <a:gd name="connsiteX50" fmla="*/ 6707 w 10000"/>
                  <a:gd name="connsiteY50" fmla="*/ 6095 h 10000"/>
                  <a:gd name="connsiteX51" fmla="*/ 6876 w 10000"/>
                  <a:gd name="connsiteY51" fmla="*/ 6096 h 10000"/>
                  <a:gd name="connsiteX52" fmla="*/ 6827 w 10000"/>
                  <a:gd name="connsiteY52" fmla="*/ 6821 h 10000"/>
                  <a:gd name="connsiteX53" fmla="*/ 6991 w 10000"/>
                  <a:gd name="connsiteY53" fmla="*/ 6903 h 10000"/>
                  <a:gd name="connsiteX54" fmla="*/ 7275 w 10000"/>
                  <a:gd name="connsiteY54" fmla="*/ 7114 h 10000"/>
                  <a:gd name="connsiteX55" fmla="*/ 7430 w 10000"/>
                  <a:gd name="connsiteY55" fmla="*/ 6789 h 10000"/>
                  <a:gd name="connsiteX56" fmla="*/ 7470 w 10000"/>
                  <a:gd name="connsiteY56" fmla="*/ 6822 h 10000"/>
                  <a:gd name="connsiteX57" fmla="*/ 7590 w 10000"/>
                  <a:gd name="connsiteY57" fmla="*/ 6622 h 10000"/>
                  <a:gd name="connsiteX58" fmla="*/ 7831 w 10000"/>
                  <a:gd name="connsiteY58" fmla="*/ 6522 h 10000"/>
                  <a:gd name="connsiteX59" fmla="*/ 7952 w 10000"/>
                  <a:gd name="connsiteY59" fmla="*/ 6153 h 10000"/>
                  <a:gd name="connsiteX60" fmla="*/ 8313 w 10000"/>
                  <a:gd name="connsiteY60" fmla="*/ 5719 h 10000"/>
                  <a:gd name="connsiteX61" fmla="*/ 8594 w 10000"/>
                  <a:gd name="connsiteY61" fmla="*/ 5518 h 10000"/>
                  <a:gd name="connsiteX62" fmla="*/ 8795 w 10000"/>
                  <a:gd name="connsiteY62" fmla="*/ 4950 h 10000"/>
                  <a:gd name="connsiteX63" fmla="*/ 8795 w 10000"/>
                  <a:gd name="connsiteY63" fmla="*/ 4816 h 10000"/>
                  <a:gd name="connsiteX64" fmla="*/ 8755 w 10000"/>
                  <a:gd name="connsiteY64" fmla="*/ 4482 h 10000"/>
                  <a:gd name="connsiteX65" fmla="*/ 9157 w 10000"/>
                  <a:gd name="connsiteY65" fmla="*/ 3277 h 10000"/>
                  <a:gd name="connsiteX66" fmla="*/ 9277 w 10000"/>
                  <a:gd name="connsiteY66" fmla="*/ 3277 h 10000"/>
                  <a:gd name="connsiteX67" fmla="*/ 9438 w 10000"/>
                  <a:gd name="connsiteY67" fmla="*/ 3178 h 10000"/>
                  <a:gd name="connsiteX68" fmla="*/ 9920 w 10000"/>
                  <a:gd name="connsiteY68" fmla="*/ 3010 h 10000"/>
                  <a:gd name="connsiteX69" fmla="*/ 10000 w 10000"/>
                  <a:gd name="connsiteY69" fmla="*/ 2742 h 10000"/>
                  <a:gd name="connsiteX70" fmla="*/ 9960 w 10000"/>
                  <a:gd name="connsiteY70" fmla="*/ 2675 h 10000"/>
                  <a:gd name="connsiteX71" fmla="*/ 9799 w 10000"/>
                  <a:gd name="connsiteY71" fmla="*/ 2675 h 10000"/>
                  <a:gd name="connsiteX72" fmla="*/ 9679 w 10000"/>
                  <a:gd name="connsiteY72" fmla="*/ 2509 h 10000"/>
                  <a:gd name="connsiteX73" fmla="*/ 9438 w 10000"/>
                  <a:gd name="connsiteY73" fmla="*/ 2442 h 10000"/>
                  <a:gd name="connsiteX74" fmla="*/ 9317 w 10000"/>
                  <a:gd name="connsiteY74" fmla="*/ 2308 h 10000"/>
                  <a:gd name="connsiteX75" fmla="*/ 9237 w 10000"/>
                  <a:gd name="connsiteY75" fmla="*/ 1806 h 10000"/>
                  <a:gd name="connsiteX76" fmla="*/ 9237 w 10000"/>
                  <a:gd name="connsiteY76" fmla="*/ 1103 h 10000"/>
                  <a:gd name="connsiteX77" fmla="*/ 9036 w 10000"/>
                  <a:gd name="connsiteY77" fmla="*/ 870 h 10000"/>
                  <a:gd name="connsiteX78" fmla="*/ 8996 w 10000"/>
                  <a:gd name="connsiteY78" fmla="*/ 636 h 10000"/>
                  <a:gd name="connsiteX79" fmla="*/ 8675 w 10000"/>
                  <a:gd name="connsiteY79" fmla="*/ 301 h 10000"/>
                  <a:gd name="connsiteX80" fmla="*/ 8394 w 10000"/>
                  <a:gd name="connsiteY80" fmla="*/ 168 h 10000"/>
                  <a:gd name="connsiteX81" fmla="*/ 8233 w 10000"/>
                  <a:gd name="connsiteY81" fmla="*/ 0 h 10000"/>
                  <a:gd name="connsiteX82" fmla="*/ 7992 w 10000"/>
                  <a:gd name="connsiteY82" fmla="*/ 168 h 10000"/>
                  <a:gd name="connsiteX83" fmla="*/ 7831 w 10000"/>
                  <a:gd name="connsiteY83" fmla="*/ 134 h 10000"/>
                  <a:gd name="connsiteX84" fmla="*/ 7711 w 10000"/>
                  <a:gd name="connsiteY84" fmla="*/ 434 h 10000"/>
                  <a:gd name="connsiteX85" fmla="*/ 7390 w 10000"/>
                  <a:gd name="connsiteY85" fmla="*/ 502 h 10000"/>
                  <a:gd name="connsiteX86" fmla="*/ 7309 w 10000"/>
                  <a:gd name="connsiteY86" fmla="*/ 735 h 10000"/>
                  <a:gd name="connsiteX87" fmla="*/ 7028 w 10000"/>
                  <a:gd name="connsiteY87" fmla="*/ 735 h 10000"/>
                  <a:gd name="connsiteX88" fmla="*/ 6787 w 10000"/>
                  <a:gd name="connsiteY88" fmla="*/ 636 h 10000"/>
                  <a:gd name="connsiteX89" fmla="*/ 6265 w 10000"/>
                  <a:gd name="connsiteY89" fmla="*/ 636 h 10000"/>
                  <a:gd name="connsiteX90" fmla="*/ 5743 w 10000"/>
                  <a:gd name="connsiteY90" fmla="*/ 636 h 10000"/>
                  <a:gd name="connsiteX91" fmla="*/ 5783 w 10000"/>
                  <a:gd name="connsiteY91" fmla="*/ 502 h 10000"/>
                  <a:gd name="connsiteX92" fmla="*/ 5703 w 10000"/>
                  <a:gd name="connsiteY92" fmla="*/ 502 h 10000"/>
                  <a:gd name="connsiteX93" fmla="*/ 5663 w 10000"/>
                  <a:gd name="connsiteY93" fmla="*/ 636 h 10000"/>
                  <a:gd name="connsiteX94" fmla="*/ 5181 w 10000"/>
                  <a:gd name="connsiteY94" fmla="*/ 636 h 10000"/>
                  <a:gd name="connsiteX95" fmla="*/ 4699 w 10000"/>
                  <a:gd name="connsiteY95" fmla="*/ 636 h 10000"/>
                  <a:gd name="connsiteX96" fmla="*/ 4217 w 10000"/>
                  <a:gd name="connsiteY96" fmla="*/ 636 h 10000"/>
                  <a:gd name="connsiteX97" fmla="*/ 3735 w 10000"/>
                  <a:gd name="connsiteY97" fmla="*/ 636 h 10000"/>
                  <a:gd name="connsiteX98" fmla="*/ 3293 w 10000"/>
                  <a:gd name="connsiteY98" fmla="*/ 636 h 10000"/>
                  <a:gd name="connsiteX99" fmla="*/ 2811 w 10000"/>
                  <a:gd name="connsiteY99" fmla="*/ 636 h 10000"/>
                  <a:gd name="connsiteX100" fmla="*/ 2369 w 10000"/>
                  <a:gd name="connsiteY100" fmla="*/ 636 h 10000"/>
                  <a:gd name="connsiteX101" fmla="*/ 1888 w 10000"/>
                  <a:gd name="connsiteY101" fmla="*/ 636 h 10000"/>
                  <a:gd name="connsiteX102" fmla="*/ 1888 w 10000"/>
                  <a:gd name="connsiteY102" fmla="*/ 1103 h 10000"/>
                  <a:gd name="connsiteX103" fmla="*/ 1888 w 10000"/>
                  <a:gd name="connsiteY103" fmla="*/ 1706 h 10000"/>
                  <a:gd name="connsiteX104" fmla="*/ 1285 w 10000"/>
                  <a:gd name="connsiteY104" fmla="*/ 1706 h 10000"/>
                  <a:gd name="connsiteX105" fmla="*/ 1285 w 10000"/>
                  <a:gd name="connsiteY105" fmla="*/ 1973 h 10000"/>
                  <a:gd name="connsiteX0" fmla="*/ 1285 w 10000"/>
                  <a:gd name="connsiteY0" fmla="*/ 1973 h 10000"/>
                  <a:gd name="connsiteX1" fmla="*/ 1285 w 10000"/>
                  <a:gd name="connsiteY1" fmla="*/ 2509 h 10000"/>
                  <a:gd name="connsiteX2" fmla="*/ 1285 w 10000"/>
                  <a:gd name="connsiteY2" fmla="*/ 3010 h 10000"/>
                  <a:gd name="connsiteX3" fmla="*/ 1285 w 10000"/>
                  <a:gd name="connsiteY3" fmla="*/ 3512 h 10000"/>
                  <a:gd name="connsiteX4" fmla="*/ 1285 w 10000"/>
                  <a:gd name="connsiteY4" fmla="*/ 3979 h 10000"/>
                  <a:gd name="connsiteX5" fmla="*/ 643 w 10000"/>
                  <a:gd name="connsiteY5" fmla="*/ 4081 h 10000"/>
                  <a:gd name="connsiteX6" fmla="*/ 522 w 10000"/>
                  <a:gd name="connsiteY6" fmla="*/ 4347 h 10000"/>
                  <a:gd name="connsiteX7" fmla="*/ 241 w 10000"/>
                  <a:gd name="connsiteY7" fmla="*/ 4682 h 10000"/>
                  <a:gd name="connsiteX8" fmla="*/ 241 w 10000"/>
                  <a:gd name="connsiteY8" fmla="*/ 4950 h 10000"/>
                  <a:gd name="connsiteX9" fmla="*/ 120 w 10000"/>
                  <a:gd name="connsiteY9" fmla="*/ 5016 h 10000"/>
                  <a:gd name="connsiteX10" fmla="*/ 120 w 10000"/>
                  <a:gd name="connsiteY10" fmla="*/ 5250 h 10000"/>
                  <a:gd name="connsiteX11" fmla="*/ 0 w 10000"/>
                  <a:gd name="connsiteY11" fmla="*/ 5452 h 10000"/>
                  <a:gd name="connsiteX12" fmla="*/ 0 w 10000"/>
                  <a:gd name="connsiteY12" fmla="*/ 5618 h 10000"/>
                  <a:gd name="connsiteX13" fmla="*/ 241 w 10000"/>
                  <a:gd name="connsiteY13" fmla="*/ 5585 h 10000"/>
                  <a:gd name="connsiteX14" fmla="*/ 281 w 10000"/>
                  <a:gd name="connsiteY14" fmla="*/ 5886 h 10000"/>
                  <a:gd name="connsiteX15" fmla="*/ 602 w 10000"/>
                  <a:gd name="connsiteY15" fmla="*/ 6422 h 10000"/>
                  <a:gd name="connsiteX16" fmla="*/ 602 w 10000"/>
                  <a:gd name="connsiteY16" fmla="*/ 6455 h 10000"/>
                  <a:gd name="connsiteX17" fmla="*/ 482 w 10000"/>
                  <a:gd name="connsiteY17" fmla="*/ 6488 h 10000"/>
                  <a:gd name="connsiteX18" fmla="*/ 964 w 10000"/>
                  <a:gd name="connsiteY18" fmla="*/ 7023 h 10000"/>
                  <a:gd name="connsiteX19" fmla="*/ 1004 w 10000"/>
                  <a:gd name="connsiteY19" fmla="*/ 7190 h 10000"/>
                  <a:gd name="connsiteX20" fmla="*/ 964 w 10000"/>
                  <a:gd name="connsiteY20" fmla="*/ 7659 h 10000"/>
                  <a:gd name="connsiteX21" fmla="*/ 1044 w 10000"/>
                  <a:gd name="connsiteY21" fmla="*/ 7726 h 10000"/>
                  <a:gd name="connsiteX22" fmla="*/ 1365 w 10000"/>
                  <a:gd name="connsiteY22" fmla="*/ 7759 h 10000"/>
                  <a:gd name="connsiteX23" fmla="*/ 1406 w 10000"/>
                  <a:gd name="connsiteY23" fmla="*/ 7892 h 10000"/>
                  <a:gd name="connsiteX24" fmla="*/ 1767 w 10000"/>
                  <a:gd name="connsiteY24" fmla="*/ 7926 h 10000"/>
                  <a:gd name="connsiteX25" fmla="*/ 1968 w 10000"/>
                  <a:gd name="connsiteY25" fmla="*/ 8060 h 10000"/>
                  <a:gd name="connsiteX26" fmla="*/ 2008 w 10000"/>
                  <a:gd name="connsiteY26" fmla="*/ 8294 h 10000"/>
                  <a:gd name="connsiteX27" fmla="*/ 2651 w 10000"/>
                  <a:gd name="connsiteY27" fmla="*/ 8696 h 10000"/>
                  <a:gd name="connsiteX28" fmla="*/ 2811 w 10000"/>
                  <a:gd name="connsiteY28" fmla="*/ 9097 h 10000"/>
                  <a:gd name="connsiteX29" fmla="*/ 3253 w 10000"/>
                  <a:gd name="connsiteY29" fmla="*/ 9298 h 10000"/>
                  <a:gd name="connsiteX30" fmla="*/ 3414 w 10000"/>
                  <a:gd name="connsiteY30" fmla="*/ 9566 h 10000"/>
                  <a:gd name="connsiteX31" fmla="*/ 3735 w 10000"/>
                  <a:gd name="connsiteY31" fmla="*/ 9900 h 10000"/>
                  <a:gd name="connsiteX32" fmla="*/ 3976 w 10000"/>
                  <a:gd name="connsiteY32" fmla="*/ 10000 h 10000"/>
                  <a:gd name="connsiteX33" fmla="*/ 4137 w 10000"/>
                  <a:gd name="connsiteY33" fmla="*/ 9900 h 10000"/>
                  <a:gd name="connsiteX34" fmla="*/ 4406 w 10000"/>
                  <a:gd name="connsiteY34" fmla="*/ 7531 h 10000"/>
                  <a:gd name="connsiteX35" fmla="*/ 4600 w 10000"/>
                  <a:gd name="connsiteY35" fmla="*/ 7408 h 10000"/>
                  <a:gd name="connsiteX36" fmla="*/ 4762 w 10000"/>
                  <a:gd name="connsiteY36" fmla="*/ 7182 h 10000"/>
                  <a:gd name="connsiteX37" fmla="*/ 4901 w 10000"/>
                  <a:gd name="connsiteY37" fmla="*/ 7044 h 10000"/>
                  <a:gd name="connsiteX38" fmla="*/ 5080 w 10000"/>
                  <a:gd name="connsiteY38" fmla="*/ 7143 h 10000"/>
                  <a:gd name="connsiteX39" fmla="*/ 5337 w 10000"/>
                  <a:gd name="connsiteY39" fmla="*/ 7242 h 10000"/>
                  <a:gd name="connsiteX40" fmla="*/ 5564 w 10000"/>
                  <a:gd name="connsiteY40" fmla="*/ 7370 h 10000"/>
                  <a:gd name="connsiteX41" fmla="*/ 5768 w 10000"/>
                  <a:gd name="connsiteY41" fmla="*/ 7287 h 10000"/>
                  <a:gd name="connsiteX42" fmla="*/ 5933 w 10000"/>
                  <a:gd name="connsiteY42" fmla="*/ 7209 h 10000"/>
                  <a:gd name="connsiteX43" fmla="*/ 6089 w 10000"/>
                  <a:gd name="connsiteY43" fmla="*/ 7038 h 10000"/>
                  <a:gd name="connsiteX44" fmla="*/ 6274 w 10000"/>
                  <a:gd name="connsiteY44" fmla="*/ 6804 h 10000"/>
                  <a:gd name="connsiteX45" fmla="*/ 6389 w 10000"/>
                  <a:gd name="connsiteY45" fmla="*/ 6697 h 10000"/>
                  <a:gd name="connsiteX46" fmla="*/ 6524 w 10000"/>
                  <a:gd name="connsiteY46" fmla="*/ 6653 h 10000"/>
                  <a:gd name="connsiteX47" fmla="*/ 6531 w 10000"/>
                  <a:gd name="connsiteY47" fmla="*/ 6516 h 10000"/>
                  <a:gd name="connsiteX48" fmla="*/ 6424 w 10000"/>
                  <a:gd name="connsiteY48" fmla="*/ 6205 h 10000"/>
                  <a:gd name="connsiteX49" fmla="*/ 6602 w 10000"/>
                  <a:gd name="connsiteY49" fmla="*/ 6213 h 10000"/>
                  <a:gd name="connsiteX50" fmla="*/ 6707 w 10000"/>
                  <a:gd name="connsiteY50" fmla="*/ 6095 h 10000"/>
                  <a:gd name="connsiteX51" fmla="*/ 6876 w 10000"/>
                  <a:gd name="connsiteY51" fmla="*/ 6096 h 10000"/>
                  <a:gd name="connsiteX52" fmla="*/ 6827 w 10000"/>
                  <a:gd name="connsiteY52" fmla="*/ 6821 h 10000"/>
                  <a:gd name="connsiteX53" fmla="*/ 6991 w 10000"/>
                  <a:gd name="connsiteY53" fmla="*/ 6903 h 10000"/>
                  <a:gd name="connsiteX54" fmla="*/ 7275 w 10000"/>
                  <a:gd name="connsiteY54" fmla="*/ 7114 h 10000"/>
                  <a:gd name="connsiteX55" fmla="*/ 7430 w 10000"/>
                  <a:gd name="connsiteY55" fmla="*/ 6789 h 10000"/>
                  <a:gd name="connsiteX56" fmla="*/ 7470 w 10000"/>
                  <a:gd name="connsiteY56" fmla="*/ 6822 h 10000"/>
                  <a:gd name="connsiteX57" fmla="*/ 7590 w 10000"/>
                  <a:gd name="connsiteY57" fmla="*/ 6622 h 10000"/>
                  <a:gd name="connsiteX58" fmla="*/ 7831 w 10000"/>
                  <a:gd name="connsiteY58" fmla="*/ 6522 h 10000"/>
                  <a:gd name="connsiteX59" fmla="*/ 7952 w 10000"/>
                  <a:gd name="connsiteY59" fmla="*/ 6153 h 10000"/>
                  <a:gd name="connsiteX60" fmla="*/ 8313 w 10000"/>
                  <a:gd name="connsiteY60" fmla="*/ 5719 h 10000"/>
                  <a:gd name="connsiteX61" fmla="*/ 8594 w 10000"/>
                  <a:gd name="connsiteY61" fmla="*/ 5518 h 10000"/>
                  <a:gd name="connsiteX62" fmla="*/ 8795 w 10000"/>
                  <a:gd name="connsiteY62" fmla="*/ 4950 h 10000"/>
                  <a:gd name="connsiteX63" fmla="*/ 8795 w 10000"/>
                  <a:gd name="connsiteY63" fmla="*/ 4816 h 10000"/>
                  <a:gd name="connsiteX64" fmla="*/ 8755 w 10000"/>
                  <a:gd name="connsiteY64" fmla="*/ 4482 h 10000"/>
                  <a:gd name="connsiteX65" fmla="*/ 9157 w 10000"/>
                  <a:gd name="connsiteY65" fmla="*/ 3277 h 10000"/>
                  <a:gd name="connsiteX66" fmla="*/ 9277 w 10000"/>
                  <a:gd name="connsiteY66" fmla="*/ 3277 h 10000"/>
                  <a:gd name="connsiteX67" fmla="*/ 9438 w 10000"/>
                  <a:gd name="connsiteY67" fmla="*/ 3178 h 10000"/>
                  <a:gd name="connsiteX68" fmla="*/ 9920 w 10000"/>
                  <a:gd name="connsiteY68" fmla="*/ 3010 h 10000"/>
                  <a:gd name="connsiteX69" fmla="*/ 10000 w 10000"/>
                  <a:gd name="connsiteY69" fmla="*/ 2742 h 10000"/>
                  <a:gd name="connsiteX70" fmla="*/ 9960 w 10000"/>
                  <a:gd name="connsiteY70" fmla="*/ 2675 h 10000"/>
                  <a:gd name="connsiteX71" fmla="*/ 9799 w 10000"/>
                  <a:gd name="connsiteY71" fmla="*/ 2675 h 10000"/>
                  <a:gd name="connsiteX72" fmla="*/ 9679 w 10000"/>
                  <a:gd name="connsiteY72" fmla="*/ 2509 h 10000"/>
                  <a:gd name="connsiteX73" fmla="*/ 9438 w 10000"/>
                  <a:gd name="connsiteY73" fmla="*/ 2442 h 10000"/>
                  <a:gd name="connsiteX74" fmla="*/ 9317 w 10000"/>
                  <a:gd name="connsiteY74" fmla="*/ 2308 h 10000"/>
                  <a:gd name="connsiteX75" fmla="*/ 9237 w 10000"/>
                  <a:gd name="connsiteY75" fmla="*/ 1806 h 10000"/>
                  <a:gd name="connsiteX76" fmla="*/ 9237 w 10000"/>
                  <a:gd name="connsiteY76" fmla="*/ 1103 h 10000"/>
                  <a:gd name="connsiteX77" fmla="*/ 9036 w 10000"/>
                  <a:gd name="connsiteY77" fmla="*/ 870 h 10000"/>
                  <a:gd name="connsiteX78" fmla="*/ 8996 w 10000"/>
                  <a:gd name="connsiteY78" fmla="*/ 636 h 10000"/>
                  <a:gd name="connsiteX79" fmla="*/ 8675 w 10000"/>
                  <a:gd name="connsiteY79" fmla="*/ 301 h 10000"/>
                  <a:gd name="connsiteX80" fmla="*/ 8394 w 10000"/>
                  <a:gd name="connsiteY80" fmla="*/ 168 h 10000"/>
                  <a:gd name="connsiteX81" fmla="*/ 8233 w 10000"/>
                  <a:gd name="connsiteY81" fmla="*/ 0 h 10000"/>
                  <a:gd name="connsiteX82" fmla="*/ 7992 w 10000"/>
                  <a:gd name="connsiteY82" fmla="*/ 168 h 10000"/>
                  <a:gd name="connsiteX83" fmla="*/ 7831 w 10000"/>
                  <a:gd name="connsiteY83" fmla="*/ 134 h 10000"/>
                  <a:gd name="connsiteX84" fmla="*/ 7711 w 10000"/>
                  <a:gd name="connsiteY84" fmla="*/ 434 h 10000"/>
                  <a:gd name="connsiteX85" fmla="*/ 7390 w 10000"/>
                  <a:gd name="connsiteY85" fmla="*/ 502 h 10000"/>
                  <a:gd name="connsiteX86" fmla="*/ 7309 w 10000"/>
                  <a:gd name="connsiteY86" fmla="*/ 735 h 10000"/>
                  <a:gd name="connsiteX87" fmla="*/ 7028 w 10000"/>
                  <a:gd name="connsiteY87" fmla="*/ 735 h 10000"/>
                  <a:gd name="connsiteX88" fmla="*/ 6787 w 10000"/>
                  <a:gd name="connsiteY88" fmla="*/ 636 h 10000"/>
                  <a:gd name="connsiteX89" fmla="*/ 6265 w 10000"/>
                  <a:gd name="connsiteY89" fmla="*/ 636 h 10000"/>
                  <a:gd name="connsiteX90" fmla="*/ 5743 w 10000"/>
                  <a:gd name="connsiteY90" fmla="*/ 636 h 10000"/>
                  <a:gd name="connsiteX91" fmla="*/ 5783 w 10000"/>
                  <a:gd name="connsiteY91" fmla="*/ 502 h 10000"/>
                  <a:gd name="connsiteX92" fmla="*/ 5703 w 10000"/>
                  <a:gd name="connsiteY92" fmla="*/ 502 h 10000"/>
                  <a:gd name="connsiteX93" fmla="*/ 5663 w 10000"/>
                  <a:gd name="connsiteY93" fmla="*/ 636 h 10000"/>
                  <a:gd name="connsiteX94" fmla="*/ 5181 w 10000"/>
                  <a:gd name="connsiteY94" fmla="*/ 636 h 10000"/>
                  <a:gd name="connsiteX95" fmla="*/ 4699 w 10000"/>
                  <a:gd name="connsiteY95" fmla="*/ 636 h 10000"/>
                  <a:gd name="connsiteX96" fmla="*/ 4217 w 10000"/>
                  <a:gd name="connsiteY96" fmla="*/ 636 h 10000"/>
                  <a:gd name="connsiteX97" fmla="*/ 3735 w 10000"/>
                  <a:gd name="connsiteY97" fmla="*/ 636 h 10000"/>
                  <a:gd name="connsiteX98" fmla="*/ 3293 w 10000"/>
                  <a:gd name="connsiteY98" fmla="*/ 636 h 10000"/>
                  <a:gd name="connsiteX99" fmla="*/ 2811 w 10000"/>
                  <a:gd name="connsiteY99" fmla="*/ 636 h 10000"/>
                  <a:gd name="connsiteX100" fmla="*/ 2369 w 10000"/>
                  <a:gd name="connsiteY100" fmla="*/ 636 h 10000"/>
                  <a:gd name="connsiteX101" fmla="*/ 1888 w 10000"/>
                  <a:gd name="connsiteY101" fmla="*/ 636 h 10000"/>
                  <a:gd name="connsiteX102" fmla="*/ 1888 w 10000"/>
                  <a:gd name="connsiteY102" fmla="*/ 1103 h 10000"/>
                  <a:gd name="connsiteX103" fmla="*/ 1888 w 10000"/>
                  <a:gd name="connsiteY103" fmla="*/ 1706 h 10000"/>
                  <a:gd name="connsiteX104" fmla="*/ 1285 w 10000"/>
                  <a:gd name="connsiteY104" fmla="*/ 1706 h 10000"/>
                  <a:gd name="connsiteX105" fmla="*/ 1285 w 10000"/>
                  <a:gd name="connsiteY105" fmla="*/ 1973 h 10000"/>
                  <a:gd name="connsiteX0" fmla="*/ 1285 w 10000"/>
                  <a:gd name="connsiteY0" fmla="*/ 1973 h 10000"/>
                  <a:gd name="connsiteX1" fmla="*/ 1285 w 10000"/>
                  <a:gd name="connsiteY1" fmla="*/ 2509 h 10000"/>
                  <a:gd name="connsiteX2" fmla="*/ 1285 w 10000"/>
                  <a:gd name="connsiteY2" fmla="*/ 3010 h 10000"/>
                  <a:gd name="connsiteX3" fmla="*/ 1285 w 10000"/>
                  <a:gd name="connsiteY3" fmla="*/ 3512 h 10000"/>
                  <a:gd name="connsiteX4" fmla="*/ 1285 w 10000"/>
                  <a:gd name="connsiteY4" fmla="*/ 3979 h 10000"/>
                  <a:gd name="connsiteX5" fmla="*/ 643 w 10000"/>
                  <a:gd name="connsiteY5" fmla="*/ 4081 h 10000"/>
                  <a:gd name="connsiteX6" fmla="*/ 522 w 10000"/>
                  <a:gd name="connsiteY6" fmla="*/ 4347 h 10000"/>
                  <a:gd name="connsiteX7" fmla="*/ 241 w 10000"/>
                  <a:gd name="connsiteY7" fmla="*/ 4682 h 10000"/>
                  <a:gd name="connsiteX8" fmla="*/ 241 w 10000"/>
                  <a:gd name="connsiteY8" fmla="*/ 4950 h 10000"/>
                  <a:gd name="connsiteX9" fmla="*/ 120 w 10000"/>
                  <a:gd name="connsiteY9" fmla="*/ 5016 h 10000"/>
                  <a:gd name="connsiteX10" fmla="*/ 120 w 10000"/>
                  <a:gd name="connsiteY10" fmla="*/ 5250 h 10000"/>
                  <a:gd name="connsiteX11" fmla="*/ 0 w 10000"/>
                  <a:gd name="connsiteY11" fmla="*/ 5452 h 10000"/>
                  <a:gd name="connsiteX12" fmla="*/ 0 w 10000"/>
                  <a:gd name="connsiteY12" fmla="*/ 5618 h 10000"/>
                  <a:gd name="connsiteX13" fmla="*/ 241 w 10000"/>
                  <a:gd name="connsiteY13" fmla="*/ 5585 h 10000"/>
                  <a:gd name="connsiteX14" fmla="*/ 281 w 10000"/>
                  <a:gd name="connsiteY14" fmla="*/ 5886 h 10000"/>
                  <a:gd name="connsiteX15" fmla="*/ 602 w 10000"/>
                  <a:gd name="connsiteY15" fmla="*/ 6422 h 10000"/>
                  <a:gd name="connsiteX16" fmla="*/ 602 w 10000"/>
                  <a:gd name="connsiteY16" fmla="*/ 6455 h 10000"/>
                  <a:gd name="connsiteX17" fmla="*/ 482 w 10000"/>
                  <a:gd name="connsiteY17" fmla="*/ 6488 h 10000"/>
                  <a:gd name="connsiteX18" fmla="*/ 964 w 10000"/>
                  <a:gd name="connsiteY18" fmla="*/ 7023 h 10000"/>
                  <a:gd name="connsiteX19" fmla="*/ 1004 w 10000"/>
                  <a:gd name="connsiteY19" fmla="*/ 7190 h 10000"/>
                  <a:gd name="connsiteX20" fmla="*/ 964 w 10000"/>
                  <a:gd name="connsiteY20" fmla="*/ 7659 h 10000"/>
                  <a:gd name="connsiteX21" fmla="*/ 1044 w 10000"/>
                  <a:gd name="connsiteY21" fmla="*/ 7726 h 10000"/>
                  <a:gd name="connsiteX22" fmla="*/ 1365 w 10000"/>
                  <a:gd name="connsiteY22" fmla="*/ 7759 h 10000"/>
                  <a:gd name="connsiteX23" fmla="*/ 1406 w 10000"/>
                  <a:gd name="connsiteY23" fmla="*/ 7892 h 10000"/>
                  <a:gd name="connsiteX24" fmla="*/ 1767 w 10000"/>
                  <a:gd name="connsiteY24" fmla="*/ 7926 h 10000"/>
                  <a:gd name="connsiteX25" fmla="*/ 1968 w 10000"/>
                  <a:gd name="connsiteY25" fmla="*/ 8060 h 10000"/>
                  <a:gd name="connsiteX26" fmla="*/ 2008 w 10000"/>
                  <a:gd name="connsiteY26" fmla="*/ 8294 h 10000"/>
                  <a:gd name="connsiteX27" fmla="*/ 2651 w 10000"/>
                  <a:gd name="connsiteY27" fmla="*/ 8696 h 10000"/>
                  <a:gd name="connsiteX28" fmla="*/ 2811 w 10000"/>
                  <a:gd name="connsiteY28" fmla="*/ 9097 h 10000"/>
                  <a:gd name="connsiteX29" fmla="*/ 3253 w 10000"/>
                  <a:gd name="connsiteY29" fmla="*/ 9298 h 10000"/>
                  <a:gd name="connsiteX30" fmla="*/ 3414 w 10000"/>
                  <a:gd name="connsiteY30" fmla="*/ 9566 h 10000"/>
                  <a:gd name="connsiteX31" fmla="*/ 3735 w 10000"/>
                  <a:gd name="connsiteY31" fmla="*/ 9900 h 10000"/>
                  <a:gd name="connsiteX32" fmla="*/ 3976 w 10000"/>
                  <a:gd name="connsiteY32" fmla="*/ 10000 h 10000"/>
                  <a:gd name="connsiteX33" fmla="*/ 4153 w 10000"/>
                  <a:gd name="connsiteY33" fmla="*/ 7579 h 10000"/>
                  <a:gd name="connsiteX34" fmla="*/ 4406 w 10000"/>
                  <a:gd name="connsiteY34" fmla="*/ 7531 h 10000"/>
                  <a:gd name="connsiteX35" fmla="*/ 4600 w 10000"/>
                  <a:gd name="connsiteY35" fmla="*/ 7408 h 10000"/>
                  <a:gd name="connsiteX36" fmla="*/ 4762 w 10000"/>
                  <a:gd name="connsiteY36" fmla="*/ 7182 h 10000"/>
                  <a:gd name="connsiteX37" fmla="*/ 4901 w 10000"/>
                  <a:gd name="connsiteY37" fmla="*/ 7044 h 10000"/>
                  <a:gd name="connsiteX38" fmla="*/ 5080 w 10000"/>
                  <a:gd name="connsiteY38" fmla="*/ 7143 h 10000"/>
                  <a:gd name="connsiteX39" fmla="*/ 5337 w 10000"/>
                  <a:gd name="connsiteY39" fmla="*/ 7242 h 10000"/>
                  <a:gd name="connsiteX40" fmla="*/ 5564 w 10000"/>
                  <a:gd name="connsiteY40" fmla="*/ 7370 h 10000"/>
                  <a:gd name="connsiteX41" fmla="*/ 5768 w 10000"/>
                  <a:gd name="connsiteY41" fmla="*/ 7287 h 10000"/>
                  <a:gd name="connsiteX42" fmla="*/ 5933 w 10000"/>
                  <a:gd name="connsiteY42" fmla="*/ 7209 h 10000"/>
                  <a:gd name="connsiteX43" fmla="*/ 6089 w 10000"/>
                  <a:gd name="connsiteY43" fmla="*/ 7038 h 10000"/>
                  <a:gd name="connsiteX44" fmla="*/ 6274 w 10000"/>
                  <a:gd name="connsiteY44" fmla="*/ 6804 h 10000"/>
                  <a:gd name="connsiteX45" fmla="*/ 6389 w 10000"/>
                  <a:gd name="connsiteY45" fmla="*/ 6697 h 10000"/>
                  <a:gd name="connsiteX46" fmla="*/ 6524 w 10000"/>
                  <a:gd name="connsiteY46" fmla="*/ 6653 h 10000"/>
                  <a:gd name="connsiteX47" fmla="*/ 6531 w 10000"/>
                  <a:gd name="connsiteY47" fmla="*/ 6516 h 10000"/>
                  <a:gd name="connsiteX48" fmla="*/ 6424 w 10000"/>
                  <a:gd name="connsiteY48" fmla="*/ 6205 h 10000"/>
                  <a:gd name="connsiteX49" fmla="*/ 6602 w 10000"/>
                  <a:gd name="connsiteY49" fmla="*/ 6213 h 10000"/>
                  <a:gd name="connsiteX50" fmla="*/ 6707 w 10000"/>
                  <a:gd name="connsiteY50" fmla="*/ 6095 h 10000"/>
                  <a:gd name="connsiteX51" fmla="*/ 6876 w 10000"/>
                  <a:gd name="connsiteY51" fmla="*/ 6096 h 10000"/>
                  <a:gd name="connsiteX52" fmla="*/ 6827 w 10000"/>
                  <a:gd name="connsiteY52" fmla="*/ 6821 h 10000"/>
                  <a:gd name="connsiteX53" fmla="*/ 6991 w 10000"/>
                  <a:gd name="connsiteY53" fmla="*/ 6903 h 10000"/>
                  <a:gd name="connsiteX54" fmla="*/ 7275 w 10000"/>
                  <a:gd name="connsiteY54" fmla="*/ 7114 h 10000"/>
                  <a:gd name="connsiteX55" fmla="*/ 7430 w 10000"/>
                  <a:gd name="connsiteY55" fmla="*/ 6789 h 10000"/>
                  <a:gd name="connsiteX56" fmla="*/ 7470 w 10000"/>
                  <a:gd name="connsiteY56" fmla="*/ 6822 h 10000"/>
                  <a:gd name="connsiteX57" fmla="*/ 7590 w 10000"/>
                  <a:gd name="connsiteY57" fmla="*/ 6622 h 10000"/>
                  <a:gd name="connsiteX58" fmla="*/ 7831 w 10000"/>
                  <a:gd name="connsiteY58" fmla="*/ 6522 h 10000"/>
                  <a:gd name="connsiteX59" fmla="*/ 7952 w 10000"/>
                  <a:gd name="connsiteY59" fmla="*/ 6153 h 10000"/>
                  <a:gd name="connsiteX60" fmla="*/ 8313 w 10000"/>
                  <a:gd name="connsiteY60" fmla="*/ 5719 h 10000"/>
                  <a:gd name="connsiteX61" fmla="*/ 8594 w 10000"/>
                  <a:gd name="connsiteY61" fmla="*/ 5518 h 10000"/>
                  <a:gd name="connsiteX62" fmla="*/ 8795 w 10000"/>
                  <a:gd name="connsiteY62" fmla="*/ 4950 h 10000"/>
                  <a:gd name="connsiteX63" fmla="*/ 8795 w 10000"/>
                  <a:gd name="connsiteY63" fmla="*/ 4816 h 10000"/>
                  <a:gd name="connsiteX64" fmla="*/ 8755 w 10000"/>
                  <a:gd name="connsiteY64" fmla="*/ 4482 h 10000"/>
                  <a:gd name="connsiteX65" fmla="*/ 9157 w 10000"/>
                  <a:gd name="connsiteY65" fmla="*/ 3277 h 10000"/>
                  <a:gd name="connsiteX66" fmla="*/ 9277 w 10000"/>
                  <a:gd name="connsiteY66" fmla="*/ 3277 h 10000"/>
                  <a:gd name="connsiteX67" fmla="*/ 9438 w 10000"/>
                  <a:gd name="connsiteY67" fmla="*/ 3178 h 10000"/>
                  <a:gd name="connsiteX68" fmla="*/ 9920 w 10000"/>
                  <a:gd name="connsiteY68" fmla="*/ 3010 h 10000"/>
                  <a:gd name="connsiteX69" fmla="*/ 10000 w 10000"/>
                  <a:gd name="connsiteY69" fmla="*/ 2742 h 10000"/>
                  <a:gd name="connsiteX70" fmla="*/ 9960 w 10000"/>
                  <a:gd name="connsiteY70" fmla="*/ 2675 h 10000"/>
                  <a:gd name="connsiteX71" fmla="*/ 9799 w 10000"/>
                  <a:gd name="connsiteY71" fmla="*/ 2675 h 10000"/>
                  <a:gd name="connsiteX72" fmla="*/ 9679 w 10000"/>
                  <a:gd name="connsiteY72" fmla="*/ 2509 h 10000"/>
                  <a:gd name="connsiteX73" fmla="*/ 9438 w 10000"/>
                  <a:gd name="connsiteY73" fmla="*/ 2442 h 10000"/>
                  <a:gd name="connsiteX74" fmla="*/ 9317 w 10000"/>
                  <a:gd name="connsiteY74" fmla="*/ 2308 h 10000"/>
                  <a:gd name="connsiteX75" fmla="*/ 9237 w 10000"/>
                  <a:gd name="connsiteY75" fmla="*/ 1806 h 10000"/>
                  <a:gd name="connsiteX76" fmla="*/ 9237 w 10000"/>
                  <a:gd name="connsiteY76" fmla="*/ 1103 h 10000"/>
                  <a:gd name="connsiteX77" fmla="*/ 9036 w 10000"/>
                  <a:gd name="connsiteY77" fmla="*/ 870 h 10000"/>
                  <a:gd name="connsiteX78" fmla="*/ 8996 w 10000"/>
                  <a:gd name="connsiteY78" fmla="*/ 636 h 10000"/>
                  <a:gd name="connsiteX79" fmla="*/ 8675 w 10000"/>
                  <a:gd name="connsiteY79" fmla="*/ 301 h 10000"/>
                  <a:gd name="connsiteX80" fmla="*/ 8394 w 10000"/>
                  <a:gd name="connsiteY80" fmla="*/ 168 h 10000"/>
                  <a:gd name="connsiteX81" fmla="*/ 8233 w 10000"/>
                  <a:gd name="connsiteY81" fmla="*/ 0 h 10000"/>
                  <a:gd name="connsiteX82" fmla="*/ 7992 w 10000"/>
                  <a:gd name="connsiteY82" fmla="*/ 168 h 10000"/>
                  <a:gd name="connsiteX83" fmla="*/ 7831 w 10000"/>
                  <a:gd name="connsiteY83" fmla="*/ 134 h 10000"/>
                  <a:gd name="connsiteX84" fmla="*/ 7711 w 10000"/>
                  <a:gd name="connsiteY84" fmla="*/ 434 h 10000"/>
                  <a:gd name="connsiteX85" fmla="*/ 7390 w 10000"/>
                  <a:gd name="connsiteY85" fmla="*/ 502 h 10000"/>
                  <a:gd name="connsiteX86" fmla="*/ 7309 w 10000"/>
                  <a:gd name="connsiteY86" fmla="*/ 735 h 10000"/>
                  <a:gd name="connsiteX87" fmla="*/ 7028 w 10000"/>
                  <a:gd name="connsiteY87" fmla="*/ 735 h 10000"/>
                  <a:gd name="connsiteX88" fmla="*/ 6787 w 10000"/>
                  <a:gd name="connsiteY88" fmla="*/ 636 h 10000"/>
                  <a:gd name="connsiteX89" fmla="*/ 6265 w 10000"/>
                  <a:gd name="connsiteY89" fmla="*/ 636 h 10000"/>
                  <a:gd name="connsiteX90" fmla="*/ 5743 w 10000"/>
                  <a:gd name="connsiteY90" fmla="*/ 636 h 10000"/>
                  <a:gd name="connsiteX91" fmla="*/ 5783 w 10000"/>
                  <a:gd name="connsiteY91" fmla="*/ 502 h 10000"/>
                  <a:gd name="connsiteX92" fmla="*/ 5703 w 10000"/>
                  <a:gd name="connsiteY92" fmla="*/ 502 h 10000"/>
                  <a:gd name="connsiteX93" fmla="*/ 5663 w 10000"/>
                  <a:gd name="connsiteY93" fmla="*/ 636 h 10000"/>
                  <a:gd name="connsiteX94" fmla="*/ 5181 w 10000"/>
                  <a:gd name="connsiteY94" fmla="*/ 636 h 10000"/>
                  <a:gd name="connsiteX95" fmla="*/ 4699 w 10000"/>
                  <a:gd name="connsiteY95" fmla="*/ 636 h 10000"/>
                  <a:gd name="connsiteX96" fmla="*/ 4217 w 10000"/>
                  <a:gd name="connsiteY96" fmla="*/ 636 h 10000"/>
                  <a:gd name="connsiteX97" fmla="*/ 3735 w 10000"/>
                  <a:gd name="connsiteY97" fmla="*/ 636 h 10000"/>
                  <a:gd name="connsiteX98" fmla="*/ 3293 w 10000"/>
                  <a:gd name="connsiteY98" fmla="*/ 636 h 10000"/>
                  <a:gd name="connsiteX99" fmla="*/ 2811 w 10000"/>
                  <a:gd name="connsiteY99" fmla="*/ 636 h 10000"/>
                  <a:gd name="connsiteX100" fmla="*/ 2369 w 10000"/>
                  <a:gd name="connsiteY100" fmla="*/ 636 h 10000"/>
                  <a:gd name="connsiteX101" fmla="*/ 1888 w 10000"/>
                  <a:gd name="connsiteY101" fmla="*/ 636 h 10000"/>
                  <a:gd name="connsiteX102" fmla="*/ 1888 w 10000"/>
                  <a:gd name="connsiteY102" fmla="*/ 1103 h 10000"/>
                  <a:gd name="connsiteX103" fmla="*/ 1888 w 10000"/>
                  <a:gd name="connsiteY103" fmla="*/ 1706 h 10000"/>
                  <a:gd name="connsiteX104" fmla="*/ 1285 w 10000"/>
                  <a:gd name="connsiteY104" fmla="*/ 1706 h 10000"/>
                  <a:gd name="connsiteX105" fmla="*/ 1285 w 10000"/>
                  <a:gd name="connsiteY105" fmla="*/ 1973 h 10000"/>
                  <a:gd name="connsiteX0" fmla="*/ 1285 w 10000"/>
                  <a:gd name="connsiteY0" fmla="*/ 1973 h 9900"/>
                  <a:gd name="connsiteX1" fmla="*/ 1285 w 10000"/>
                  <a:gd name="connsiteY1" fmla="*/ 2509 h 9900"/>
                  <a:gd name="connsiteX2" fmla="*/ 1285 w 10000"/>
                  <a:gd name="connsiteY2" fmla="*/ 3010 h 9900"/>
                  <a:gd name="connsiteX3" fmla="*/ 1285 w 10000"/>
                  <a:gd name="connsiteY3" fmla="*/ 3512 h 9900"/>
                  <a:gd name="connsiteX4" fmla="*/ 1285 w 10000"/>
                  <a:gd name="connsiteY4" fmla="*/ 3979 h 9900"/>
                  <a:gd name="connsiteX5" fmla="*/ 643 w 10000"/>
                  <a:gd name="connsiteY5" fmla="*/ 4081 h 9900"/>
                  <a:gd name="connsiteX6" fmla="*/ 522 w 10000"/>
                  <a:gd name="connsiteY6" fmla="*/ 4347 h 9900"/>
                  <a:gd name="connsiteX7" fmla="*/ 241 w 10000"/>
                  <a:gd name="connsiteY7" fmla="*/ 4682 h 9900"/>
                  <a:gd name="connsiteX8" fmla="*/ 241 w 10000"/>
                  <a:gd name="connsiteY8" fmla="*/ 4950 h 9900"/>
                  <a:gd name="connsiteX9" fmla="*/ 120 w 10000"/>
                  <a:gd name="connsiteY9" fmla="*/ 5016 h 9900"/>
                  <a:gd name="connsiteX10" fmla="*/ 120 w 10000"/>
                  <a:gd name="connsiteY10" fmla="*/ 5250 h 9900"/>
                  <a:gd name="connsiteX11" fmla="*/ 0 w 10000"/>
                  <a:gd name="connsiteY11" fmla="*/ 5452 h 9900"/>
                  <a:gd name="connsiteX12" fmla="*/ 0 w 10000"/>
                  <a:gd name="connsiteY12" fmla="*/ 5618 h 9900"/>
                  <a:gd name="connsiteX13" fmla="*/ 241 w 10000"/>
                  <a:gd name="connsiteY13" fmla="*/ 5585 h 9900"/>
                  <a:gd name="connsiteX14" fmla="*/ 281 w 10000"/>
                  <a:gd name="connsiteY14" fmla="*/ 5886 h 9900"/>
                  <a:gd name="connsiteX15" fmla="*/ 602 w 10000"/>
                  <a:gd name="connsiteY15" fmla="*/ 6422 h 9900"/>
                  <a:gd name="connsiteX16" fmla="*/ 602 w 10000"/>
                  <a:gd name="connsiteY16" fmla="*/ 6455 h 9900"/>
                  <a:gd name="connsiteX17" fmla="*/ 482 w 10000"/>
                  <a:gd name="connsiteY17" fmla="*/ 6488 h 9900"/>
                  <a:gd name="connsiteX18" fmla="*/ 964 w 10000"/>
                  <a:gd name="connsiteY18" fmla="*/ 7023 h 9900"/>
                  <a:gd name="connsiteX19" fmla="*/ 1004 w 10000"/>
                  <a:gd name="connsiteY19" fmla="*/ 7190 h 9900"/>
                  <a:gd name="connsiteX20" fmla="*/ 964 w 10000"/>
                  <a:gd name="connsiteY20" fmla="*/ 7659 h 9900"/>
                  <a:gd name="connsiteX21" fmla="*/ 1044 w 10000"/>
                  <a:gd name="connsiteY21" fmla="*/ 7726 h 9900"/>
                  <a:gd name="connsiteX22" fmla="*/ 1365 w 10000"/>
                  <a:gd name="connsiteY22" fmla="*/ 7759 h 9900"/>
                  <a:gd name="connsiteX23" fmla="*/ 1406 w 10000"/>
                  <a:gd name="connsiteY23" fmla="*/ 7892 h 9900"/>
                  <a:gd name="connsiteX24" fmla="*/ 1767 w 10000"/>
                  <a:gd name="connsiteY24" fmla="*/ 7926 h 9900"/>
                  <a:gd name="connsiteX25" fmla="*/ 1968 w 10000"/>
                  <a:gd name="connsiteY25" fmla="*/ 8060 h 9900"/>
                  <a:gd name="connsiteX26" fmla="*/ 2008 w 10000"/>
                  <a:gd name="connsiteY26" fmla="*/ 8294 h 9900"/>
                  <a:gd name="connsiteX27" fmla="*/ 2651 w 10000"/>
                  <a:gd name="connsiteY27" fmla="*/ 8696 h 9900"/>
                  <a:gd name="connsiteX28" fmla="*/ 2811 w 10000"/>
                  <a:gd name="connsiteY28" fmla="*/ 9097 h 9900"/>
                  <a:gd name="connsiteX29" fmla="*/ 3253 w 10000"/>
                  <a:gd name="connsiteY29" fmla="*/ 9298 h 9900"/>
                  <a:gd name="connsiteX30" fmla="*/ 3414 w 10000"/>
                  <a:gd name="connsiteY30" fmla="*/ 9566 h 9900"/>
                  <a:gd name="connsiteX31" fmla="*/ 3735 w 10000"/>
                  <a:gd name="connsiteY31" fmla="*/ 9900 h 9900"/>
                  <a:gd name="connsiteX32" fmla="*/ 3795 w 10000"/>
                  <a:gd name="connsiteY32" fmla="*/ 7514 h 9900"/>
                  <a:gd name="connsiteX33" fmla="*/ 4153 w 10000"/>
                  <a:gd name="connsiteY33" fmla="*/ 7579 h 9900"/>
                  <a:gd name="connsiteX34" fmla="*/ 4406 w 10000"/>
                  <a:gd name="connsiteY34" fmla="*/ 7531 h 9900"/>
                  <a:gd name="connsiteX35" fmla="*/ 4600 w 10000"/>
                  <a:gd name="connsiteY35" fmla="*/ 7408 h 9900"/>
                  <a:gd name="connsiteX36" fmla="*/ 4762 w 10000"/>
                  <a:gd name="connsiteY36" fmla="*/ 7182 h 9900"/>
                  <a:gd name="connsiteX37" fmla="*/ 4901 w 10000"/>
                  <a:gd name="connsiteY37" fmla="*/ 7044 h 9900"/>
                  <a:gd name="connsiteX38" fmla="*/ 5080 w 10000"/>
                  <a:gd name="connsiteY38" fmla="*/ 7143 h 9900"/>
                  <a:gd name="connsiteX39" fmla="*/ 5337 w 10000"/>
                  <a:gd name="connsiteY39" fmla="*/ 7242 h 9900"/>
                  <a:gd name="connsiteX40" fmla="*/ 5564 w 10000"/>
                  <a:gd name="connsiteY40" fmla="*/ 7370 h 9900"/>
                  <a:gd name="connsiteX41" fmla="*/ 5768 w 10000"/>
                  <a:gd name="connsiteY41" fmla="*/ 7287 h 9900"/>
                  <a:gd name="connsiteX42" fmla="*/ 5933 w 10000"/>
                  <a:gd name="connsiteY42" fmla="*/ 7209 h 9900"/>
                  <a:gd name="connsiteX43" fmla="*/ 6089 w 10000"/>
                  <a:gd name="connsiteY43" fmla="*/ 7038 h 9900"/>
                  <a:gd name="connsiteX44" fmla="*/ 6274 w 10000"/>
                  <a:gd name="connsiteY44" fmla="*/ 6804 h 9900"/>
                  <a:gd name="connsiteX45" fmla="*/ 6389 w 10000"/>
                  <a:gd name="connsiteY45" fmla="*/ 6697 h 9900"/>
                  <a:gd name="connsiteX46" fmla="*/ 6524 w 10000"/>
                  <a:gd name="connsiteY46" fmla="*/ 6653 h 9900"/>
                  <a:gd name="connsiteX47" fmla="*/ 6531 w 10000"/>
                  <a:gd name="connsiteY47" fmla="*/ 6516 h 9900"/>
                  <a:gd name="connsiteX48" fmla="*/ 6424 w 10000"/>
                  <a:gd name="connsiteY48" fmla="*/ 6205 h 9900"/>
                  <a:gd name="connsiteX49" fmla="*/ 6602 w 10000"/>
                  <a:gd name="connsiteY49" fmla="*/ 6213 h 9900"/>
                  <a:gd name="connsiteX50" fmla="*/ 6707 w 10000"/>
                  <a:gd name="connsiteY50" fmla="*/ 6095 h 9900"/>
                  <a:gd name="connsiteX51" fmla="*/ 6876 w 10000"/>
                  <a:gd name="connsiteY51" fmla="*/ 6096 h 9900"/>
                  <a:gd name="connsiteX52" fmla="*/ 6827 w 10000"/>
                  <a:gd name="connsiteY52" fmla="*/ 6821 h 9900"/>
                  <a:gd name="connsiteX53" fmla="*/ 6991 w 10000"/>
                  <a:gd name="connsiteY53" fmla="*/ 6903 h 9900"/>
                  <a:gd name="connsiteX54" fmla="*/ 7275 w 10000"/>
                  <a:gd name="connsiteY54" fmla="*/ 7114 h 9900"/>
                  <a:gd name="connsiteX55" fmla="*/ 7430 w 10000"/>
                  <a:gd name="connsiteY55" fmla="*/ 6789 h 9900"/>
                  <a:gd name="connsiteX56" fmla="*/ 7470 w 10000"/>
                  <a:gd name="connsiteY56" fmla="*/ 6822 h 9900"/>
                  <a:gd name="connsiteX57" fmla="*/ 7590 w 10000"/>
                  <a:gd name="connsiteY57" fmla="*/ 6622 h 9900"/>
                  <a:gd name="connsiteX58" fmla="*/ 7831 w 10000"/>
                  <a:gd name="connsiteY58" fmla="*/ 6522 h 9900"/>
                  <a:gd name="connsiteX59" fmla="*/ 7952 w 10000"/>
                  <a:gd name="connsiteY59" fmla="*/ 6153 h 9900"/>
                  <a:gd name="connsiteX60" fmla="*/ 8313 w 10000"/>
                  <a:gd name="connsiteY60" fmla="*/ 5719 h 9900"/>
                  <a:gd name="connsiteX61" fmla="*/ 8594 w 10000"/>
                  <a:gd name="connsiteY61" fmla="*/ 5518 h 9900"/>
                  <a:gd name="connsiteX62" fmla="*/ 8795 w 10000"/>
                  <a:gd name="connsiteY62" fmla="*/ 4950 h 9900"/>
                  <a:gd name="connsiteX63" fmla="*/ 8795 w 10000"/>
                  <a:gd name="connsiteY63" fmla="*/ 4816 h 9900"/>
                  <a:gd name="connsiteX64" fmla="*/ 8755 w 10000"/>
                  <a:gd name="connsiteY64" fmla="*/ 4482 h 9900"/>
                  <a:gd name="connsiteX65" fmla="*/ 9157 w 10000"/>
                  <a:gd name="connsiteY65" fmla="*/ 3277 h 9900"/>
                  <a:gd name="connsiteX66" fmla="*/ 9277 w 10000"/>
                  <a:gd name="connsiteY66" fmla="*/ 3277 h 9900"/>
                  <a:gd name="connsiteX67" fmla="*/ 9438 w 10000"/>
                  <a:gd name="connsiteY67" fmla="*/ 3178 h 9900"/>
                  <a:gd name="connsiteX68" fmla="*/ 9920 w 10000"/>
                  <a:gd name="connsiteY68" fmla="*/ 3010 h 9900"/>
                  <a:gd name="connsiteX69" fmla="*/ 10000 w 10000"/>
                  <a:gd name="connsiteY69" fmla="*/ 2742 h 9900"/>
                  <a:gd name="connsiteX70" fmla="*/ 9960 w 10000"/>
                  <a:gd name="connsiteY70" fmla="*/ 2675 h 9900"/>
                  <a:gd name="connsiteX71" fmla="*/ 9799 w 10000"/>
                  <a:gd name="connsiteY71" fmla="*/ 2675 h 9900"/>
                  <a:gd name="connsiteX72" fmla="*/ 9679 w 10000"/>
                  <a:gd name="connsiteY72" fmla="*/ 2509 h 9900"/>
                  <a:gd name="connsiteX73" fmla="*/ 9438 w 10000"/>
                  <a:gd name="connsiteY73" fmla="*/ 2442 h 9900"/>
                  <a:gd name="connsiteX74" fmla="*/ 9317 w 10000"/>
                  <a:gd name="connsiteY74" fmla="*/ 2308 h 9900"/>
                  <a:gd name="connsiteX75" fmla="*/ 9237 w 10000"/>
                  <a:gd name="connsiteY75" fmla="*/ 1806 h 9900"/>
                  <a:gd name="connsiteX76" fmla="*/ 9237 w 10000"/>
                  <a:gd name="connsiteY76" fmla="*/ 1103 h 9900"/>
                  <a:gd name="connsiteX77" fmla="*/ 9036 w 10000"/>
                  <a:gd name="connsiteY77" fmla="*/ 870 h 9900"/>
                  <a:gd name="connsiteX78" fmla="*/ 8996 w 10000"/>
                  <a:gd name="connsiteY78" fmla="*/ 636 h 9900"/>
                  <a:gd name="connsiteX79" fmla="*/ 8675 w 10000"/>
                  <a:gd name="connsiteY79" fmla="*/ 301 h 9900"/>
                  <a:gd name="connsiteX80" fmla="*/ 8394 w 10000"/>
                  <a:gd name="connsiteY80" fmla="*/ 168 h 9900"/>
                  <a:gd name="connsiteX81" fmla="*/ 8233 w 10000"/>
                  <a:gd name="connsiteY81" fmla="*/ 0 h 9900"/>
                  <a:gd name="connsiteX82" fmla="*/ 7992 w 10000"/>
                  <a:gd name="connsiteY82" fmla="*/ 168 h 9900"/>
                  <a:gd name="connsiteX83" fmla="*/ 7831 w 10000"/>
                  <a:gd name="connsiteY83" fmla="*/ 134 h 9900"/>
                  <a:gd name="connsiteX84" fmla="*/ 7711 w 10000"/>
                  <a:gd name="connsiteY84" fmla="*/ 434 h 9900"/>
                  <a:gd name="connsiteX85" fmla="*/ 7390 w 10000"/>
                  <a:gd name="connsiteY85" fmla="*/ 502 h 9900"/>
                  <a:gd name="connsiteX86" fmla="*/ 7309 w 10000"/>
                  <a:gd name="connsiteY86" fmla="*/ 735 h 9900"/>
                  <a:gd name="connsiteX87" fmla="*/ 7028 w 10000"/>
                  <a:gd name="connsiteY87" fmla="*/ 735 h 9900"/>
                  <a:gd name="connsiteX88" fmla="*/ 6787 w 10000"/>
                  <a:gd name="connsiteY88" fmla="*/ 636 h 9900"/>
                  <a:gd name="connsiteX89" fmla="*/ 6265 w 10000"/>
                  <a:gd name="connsiteY89" fmla="*/ 636 h 9900"/>
                  <a:gd name="connsiteX90" fmla="*/ 5743 w 10000"/>
                  <a:gd name="connsiteY90" fmla="*/ 636 h 9900"/>
                  <a:gd name="connsiteX91" fmla="*/ 5783 w 10000"/>
                  <a:gd name="connsiteY91" fmla="*/ 502 h 9900"/>
                  <a:gd name="connsiteX92" fmla="*/ 5703 w 10000"/>
                  <a:gd name="connsiteY92" fmla="*/ 502 h 9900"/>
                  <a:gd name="connsiteX93" fmla="*/ 5663 w 10000"/>
                  <a:gd name="connsiteY93" fmla="*/ 636 h 9900"/>
                  <a:gd name="connsiteX94" fmla="*/ 5181 w 10000"/>
                  <a:gd name="connsiteY94" fmla="*/ 636 h 9900"/>
                  <a:gd name="connsiteX95" fmla="*/ 4699 w 10000"/>
                  <a:gd name="connsiteY95" fmla="*/ 636 h 9900"/>
                  <a:gd name="connsiteX96" fmla="*/ 4217 w 10000"/>
                  <a:gd name="connsiteY96" fmla="*/ 636 h 9900"/>
                  <a:gd name="connsiteX97" fmla="*/ 3735 w 10000"/>
                  <a:gd name="connsiteY97" fmla="*/ 636 h 9900"/>
                  <a:gd name="connsiteX98" fmla="*/ 3293 w 10000"/>
                  <a:gd name="connsiteY98" fmla="*/ 636 h 9900"/>
                  <a:gd name="connsiteX99" fmla="*/ 2811 w 10000"/>
                  <a:gd name="connsiteY99" fmla="*/ 636 h 9900"/>
                  <a:gd name="connsiteX100" fmla="*/ 2369 w 10000"/>
                  <a:gd name="connsiteY100" fmla="*/ 636 h 9900"/>
                  <a:gd name="connsiteX101" fmla="*/ 1888 w 10000"/>
                  <a:gd name="connsiteY101" fmla="*/ 636 h 9900"/>
                  <a:gd name="connsiteX102" fmla="*/ 1888 w 10000"/>
                  <a:gd name="connsiteY102" fmla="*/ 1103 h 9900"/>
                  <a:gd name="connsiteX103" fmla="*/ 1888 w 10000"/>
                  <a:gd name="connsiteY103" fmla="*/ 1706 h 9900"/>
                  <a:gd name="connsiteX104" fmla="*/ 1285 w 10000"/>
                  <a:gd name="connsiteY104" fmla="*/ 1706 h 9900"/>
                  <a:gd name="connsiteX105" fmla="*/ 1285 w 10000"/>
                  <a:gd name="connsiteY105" fmla="*/ 1973 h 9900"/>
                  <a:gd name="connsiteX0" fmla="*/ 1285 w 10000"/>
                  <a:gd name="connsiteY0" fmla="*/ 1993 h 9663"/>
                  <a:gd name="connsiteX1" fmla="*/ 1285 w 10000"/>
                  <a:gd name="connsiteY1" fmla="*/ 2534 h 9663"/>
                  <a:gd name="connsiteX2" fmla="*/ 1285 w 10000"/>
                  <a:gd name="connsiteY2" fmla="*/ 3040 h 9663"/>
                  <a:gd name="connsiteX3" fmla="*/ 1285 w 10000"/>
                  <a:gd name="connsiteY3" fmla="*/ 3547 h 9663"/>
                  <a:gd name="connsiteX4" fmla="*/ 1285 w 10000"/>
                  <a:gd name="connsiteY4" fmla="*/ 4019 h 9663"/>
                  <a:gd name="connsiteX5" fmla="*/ 643 w 10000"/>
                  <a:gd name="connsiteY5" fmla="*/ 4122 h 9663"/>
                  <a:gd name="connsiteX6" fmla="*/ 522 w 10000"/>
                  <a:gd name="connsiteY6" fmla="*/ 4391 h 9663"/>
                  <a:gd name="connsiteX7" fmla="*/ 241 w 10000"/>
                  <a:gd name="connsiteY7" fmla="*/ 4729 h 9663"/>
                  <a:gd name="connsiteX8" fmla="*/ 241 w 10000"/>
                  <a:gd name="connsiteY8" fmla="*/ 5000 h 9663"/>
                  <a:gd name="connsiteX9" fmla="*/ 120 w 10000"/>
                  <a:gd name="connsiteY9" fmla="*/ 5067 h 9663"/>
                  <a:gd name="connsiteX10" fmla="*/ 120 w 10000"/>
                  <a:gd name="connsiteY10" fmla="*/ 5303 h 9663"/>
                  <a:gd name="connsiteX11" fmla="*/ 0 w 10000"/>
                  <a:gd name="connsiteY11" fmla="*/ 5507 h 9663"/>
                  <a:gd name="connsiteX12" fmla="*/ 0 w 10000"/>
                  <a:gd name="connsiteY12" fmla="*/ 5675 h 9663"/>
                  <a:gd name="connsiteX13" fmla="*/ 241 w 10000"/>
                  <a:gd name="connsiteY13" fmla="*/ 5641 h 9663"/>
                  <a:gd name="connsiteX14" fmla="*/ 281 w 10000"/>
                  <a:gd name="connsiteY14" fmla="*/ 5945 h 9663"/>
                  <a:gd name="connsiteX15" fmla="*/ 602 w 10000"/>
                  <a:gd name="connsiteY15" fmla="*/ 6487 h 9663"/>
                  <a:gd name="connsiteX16" fmla="*/ 602 w 10000"/>
                  <a:gd name="connsiteY16" fmla="*/ 6520 h 9663"/>
                  <a:gd name="connsiteX17" fmla="*/ 482 w 10000"/>
                  <a:gd name="connsiteY17" fmla="*/ 6554 h 9663"/>
                  <a:gd name="connsiteX18" fmla="*/ 964 w 10000"/>
                  <a:gd name="connsiteY18" fmla="*/ 7094 h 9663"/>
                  <a:gd name="connsiteX19" fmla="*/ 1004 w 10000"/>
                  <a:gd name="connsiteY19" fmla="*/ 7263 h 9663"/>
                  <a:gd name="connsiteX20" fmla="*/ 964 w 10000"/>
                  <a:gd name="connsiteY20" fmla="*/ 7736 h 9663"/>
                  <a:gd name="connsiteX21" fmla="*/ 1044 w 10000"/>
                  <a:gd name="connsiteY21" fmla="*/ 7804 h 9663"/>
                  <a:gd name="connsiteX22" fmla="*/ 1365 w 10000"/>
                  <a:gd name="connsiteY22" fmla="*/ 7837 h 9663"/>
                  <a:gd name="connsiteX23" fmla="*/ 1406 w 10000"/>
                  <a:gd name="connsiteY23" fmla="*/ 7972 h 9663"/>
                  <a:gd name="connsiteX24" fmla="*/ 1767 w 10000"/>
                  <a:gd name="connsiteY24" fmla="*/ 8006 h 9663"/>
                  <a:gd name="connsiteX25" fmla="*/ 1968 w 10000"/>
                  <a:gd name="connsiteY25" fmla="*/ 8141 h 9663"/>
                  <a:gd name="connsiteX26" fmla="*/ 2008 w 10000"/>
                  <a:gd name="connsiteY26" fmla="*/ 8378 h 9663"/>
                  <a:gd name="connsiteX27" fmla="*/ 2651 w 10000"/>
                  <a:gd name="connsiteY27" fmla="*/ 8784 h 9663"/>
                  <a:gd name="connsiteX28" fmla="*/ 2811 w 10000"/>
                  <a:gd name="connsiteY28" fmla="*/ 9189 h 9663"/>
                  <a:gd name="connsiteX29" fmla="*/ 3253 w 10000"/>
                  <a:gd name="connsiteY29" fmla="*/ 9392 h 9663"/>
                  <a:gd name="connsiteX30" fmla="*/ 3414 w 10000"/>
                  <a:gd name="connsiteY30" fmla="*/ 9663 h 9663"/>
                  <a:gd name="connsiteX31" fmla="*/ 3537 w 10000"/>
                  <a:gd name="connsiteY31" fmla="*/ 7420 h 9663"/>
                  <a:gd name="connsiteX32" fmla="*/ 3795 w 10000"/>
                  <a:gd name="connsiteY32" fmla="*/ 7590 h 9663"/>
                  <a:gd name="connsiteX33" fmla="*/ 4153 w 10000"/>
                  <a:gd name="connsiteY33" fmla="*/ 7656 h 9663"/>
                  <a:gd name="connsiteX34" fmla="*/ 4406 w 10000"/>
                  <a:gd name="connsiteY34" fmla="*/ 7607 h 9663"/>
                  <a:gd name="connsiteX35" fmla="*/ 4600 w 10000"/>
                  <a:gd name="connsiteY35" fmla="*/ 7483 h 9663"/>
                  <a:gd name="connsiteX36" fmla="*/ 4762 w 10000"/>
                  <a:gd name="connsiteY36" fmla="*/ 7255 h 9663"/>
                  <a:gd name="connsiteX37" fmla="*/ 4901 w 10000"/>
                  <a:gd name="connsiteY37" fmla="*/ 7115 h 9663"/>
                  <a:gd name="connsiteX38" fmla="*/ 5080 w 10000"/>
                  <a:gd name="connsiteY38" fmla="*/ 7215 h 9663"/>
                  <a:gd name="connsiteX39" fmla="*/ 5337 w 10000"/>
                  <a:gd name="connsiteY39" fmla="*/ 7315 h 9663"/>
                  <a:gd name="connsiteX40" fmla="*/ 5564 w 10000"/>
                  <a:gd name="connsiteY40" fmla="*/ 7444 h 9663"/>
                  <a:gd name="connsiteX41" fmla="*/ 5768 w 10000"/>
                  <a:gd name="connsiteY41" fmla="*/ 7361 h 9663"/>
                  <a:gd name="connsiteX42" fmla="*/ 5933 w 10000"/>
                  <a:gd name="connsiteY42" fmla="*/ 7282 h 9663"/>
                  <a:gd name="connsiteX43" fmla="*/ 6089 w 10000"/>
                  <a:gd name="connsiteY43" fmla="*/ 7109 h 9663"/>
                  <a:gd name="connsiteX44" fmla="*/ 6274 w 10000"/>
                  <a:gd name="connsiteY44" fmla="*/ 6873 h 9663"/>
                  <a:gd name="connsiteX45" fmla="*/ 6389 w 10000"/>
                  <a:gd name="connsiteY45" fmla="*/ 6765 h 9663"/>
                  <a:gd name="connsiteX46" fmla="*/ 6524 w 10000"/>
                  <a:gd name="connsiteY46" fmla="*/ 6720 h 9663"/>
                  <a:gd name="connsiteX47" fmla="*/ 6531 w 10000"/>
                  <a:gd name="connsiteY47" fmla="*/ 6582 h 9663"/>
                  <a:gd name="connsiteX48" fmla="*/ 6424 w 10000"/>
                  <a:gd name="connsiteY48" fmla="*/ 6268 h 9663"/>
                  <a:gd name="connsiteX49" fmla="*/ 6602 w 10000"/>
                  <a:gd name="connsiteY49" fmla="*/ 6276 h 9663"/>
                  <a:gd name="connsiteX50" fmla="*/ 6707 w 10000"/>
                  <a:gd name="connsiteY50" fmla="*/ 6157 h 9663"/>
                  <a:gd name="connsiteX51" fmla="*/ 6876 w 10000"/>
                  <a:gd name="connsiteY51" fmla="*/ 6158 h 9663"/>
                  <a:gd name="connsiteX52" fmla="*/ 6827 w 10000"/>
                  <a:gd name="connsiteY52" fmla="*/ 6890 h 9663"/>
                  <a:gd name="connsiteX53" fmla="*/ 6991 w 10000"/>
                  <a:gd name="connsiteY53" fmla="*/ 6973 h 9663"/>
                  <a:gd name="connsiteX54" fmla="*/ 7275 w 10000"/>
                  <a:gd name="connsiteY54" fmla="*/ 7186 h 9663"/>
                  <a:gd name="connsiteX55" fmla="*/ 7430 w 10000"/>
                  <a:gd name="connsiteY55" fmla="*/ 6858 h 9663"/>
                  <a:gd name="connsiteX56" fmla="*/ 7470 w 10000"/>
                  <a:gd name="connsiteY56" fmla="*/ 6891 h 9663"/>
                  <a:gd name="connsiteX57" fmla="*/ 7590 w 10000"/>
                  <a:gd name="connsiteY57" fmla="*/ 6689 h 9663"/>
                  <a:gd name="connsiteX58" fmla="*/ 7831 w 10000"/>
                  <a:gd name="connsiteY58" fmla="*/ 6588 h 9663"/>
                  <a:gd name="connsiteX59" fmla="*/ 7952 w 10000"/>
                  <a:gd name="connsiteY59" fmla="*/ 6215 h 9663"/>
                  <a:gd name="connsiteX60" fmla="*/ 8313 w 10000"/>
                  <a:gd name="connsiteY60" fmla="*/ 5777 h 9663"/>
                  <a:gd name="connsiteX61" fmla="*/ 8594 w 10000"/>
                  <a:gd name="connsiteY61" fmla="*/ 5574 h 9663"/>
                  <a:gd name="connsiteX62" fmla="*/ 8795 w 10000"/>
                  <a:gd name="connsiteY62" fmla="*/ 5000 h 9663"/>
                  <a:gd name="connsiteX63" fmla="*/ 8795 w 10000"/>
                  <a:gd name="connsiteY63" fmla="*/ 4865 h 9663"/>
                  <a:gd name="connsiteX64" fmla="*/ 8755 w 10000"/>
                  <a:gd name="connsiteY64" fmla="*/ 4527 h 9663"/>
                  <a:gd name="connsiteX65" fmla="*/ 9157 w 10000"/>
                  <a:gd name="connsiteY65" fmla="*/ 3310 h 9663"/>
                  <a:gd name="connsiteX66" fmla="*/ 9277 w 10000"/>
                  <a:gd name="connsiteY66" fmla="*/ 3310 h 9663"/>
                  <a:gd name="connsiteX67" fmla="*/ 9438 w 10000"/>
                  <a:gd name="connsiteY67" fmla="*/ 3210 h 9663"/>
                  <a:gd name="connsiteX68" fmla="*/ 9920 w 10000"/>
                  <a:gd name="connsiteY68" fmla="*/ 3040 h 9663"/>
                  <a:gd name="connsiteX69" fmla="*/ 10000 w 10000"/>
                  <a:gd name="connsiteY69" fmla="*/ 2770 h 9663"/>
                  <a:gd name="connsiteX70" fmla="*/ 9960 w 10000"/>
                  <a:gd name="connsiteY70" fmla="*/ 2702 h 9663"/>
                  <a:gd name="connsiteX71" fmla="*/ 9799 w 10000"/>
                  <a:gd name="connsiteY71" fmla="*/ 2702 h 9663"/>
                  <a:gd name="connsiteX72" fmla="*/ 9679 w 10000"/>
                  <a:gd name="connsiteY72" fmla="*/ 2534 h 9663"/>
                  <a:gd name="connsiteX73" fmla="*/ 9438 w 10000"/>
                  <a:gd name="connsiteY73" fmla="*/ 2467 h 9663"/>
                  <a:gd name="connsiteX74" fmla="*/ 9317 w 10000"/>
                  <a:gd name="connsiteY74" fmla="*/ 2331 h 9663"/>
                  <a:gd name="connsiteX75" fmla="*/ 9237 w 10000"/>
                  <a:gd name="connsiteY75" fmla="*/ 1824 h 9663"/>
                  <a:gd name="connsiteX76" fmla="*/ 9237 w 10000"/>
                  <a:gd name="connsiteY76" fmla="*/ 1114 h 9663"/>
                  <a:gd name="connsiteX77" fmla="*/ 9036 w 10000"/>
                  <a:gd name="connsiteY77" fmla="*/ 879 h 9663"/>
                  <a:gd name="connsiteX78" fmla="*/ 8996 w 10000"/>
                  <a:gd name="connsiteY78" fmla="*/ 642 h 9663"/>
                  <a:gd name="connsiteX79" fmla="*/ 8675 w 10000"/>
                  <a:gd name="connsiteY79" fmla="*/ 304 h 9663"/>
                  <a:gd name="connsiteX80" fmla="*/ 8394 w 10000"/>
                  <a:gd name="connsiteY80" fmla="*/ 170 h 9663"/>
                  <a:gd name="connsiteX81" fmla="*/ 8233 w 10000"/>
                  <a:gd name="connsiteY81" fmla="*/ 0 h 9663"/>
                  <a:gd name="connsiteX82" fmla="*/ 7992 w 10000"/>
                  <a:gd name="connsiteY82" fmla="*/ 170 h 9663"/>
                  <a:gd name="connsiteX83" fmla="*/ 7831 w 10000"/>
                  <a:gd name="connsiteY83" fmla="*/ 135 h 9663"/>
                  <a:gd name="connsiteX84" fmla="*/ 7711 w 10000"/>
                  <a:gd name="connsiteY84" fmla="*/ 438 h 9663"/>
                  <a:gd name="connsiteX85" fmla="*/ 7390 w 10000"/>
                  <a:gd name="connsiteY85" fmla="*/ 507 h 9663"/>
                  <a:gd name="connsiteX86" fmla="*/ 7309 w 10000"/>
                  <a:gd name="connsiteY86" fmla="*/ 742 h 9663"/>
                  <a:gd name="connsiteX87" fmla="*/ 7028 w 10000"/>
                  <a:gd name="connsiteY87" fmla="*/ 742 h 9663"/>
                  <a:gd name="connsiteX88" fmla="*/ 6787 w 10000"/>
                  <a:gd name="connsiteY88" fmla="*/ 642 h 9663"/>
                  <a:gd name="connsiteX89" fmla="*/ 6265 w 10000"/>
                  <a:gd name="connsiteY89" fmla="*/ 642 h 9663"/>
                  <a:gd name="connsiteX90" fmla="*/ 5743 w 10000"/>
                  <a:gd name="connsiteY90" fmla="*/ 642 h 9663"/>
                  <a:gd name="connsiteX91" fmla="*/ 5783 w 10000"/>
                  <a:gd name="connsiteY91" fmla="*/ 507 h 9663"/>
                  <a:gd name="connsiteX92" fmla="*/ 5703 w 10000"/>
                  <a:gd name="connsiteY92" fmla="*/ 507 h 9663"/>
                  <a:gd name="connsiteX93" fmla="*/ 5663 w 10000"/>
                  <a:gd name="connsiteY93" fmla="*/ 642 h 9663"/>
                  <a:gd name="connsiteX94" fmla="*/ 5181 w 10000"/>
                  <a:gd name="connsiteY94" fmla="*/ 642 h 9663"/>
                  <a:gd name="connsiteX95" fmla="*/ 4699 w 10000"/>
                  <a:gd name="connsiteY95" fmla="*/ 642 h 9663"/>
                  <a:gd name="connsiteX96" fmla="*/ 4217 w 10000"/>
                  <a:gd name="connsiteY96" fmla="*/ 642 h 9663"/>
                  <a:gd name="connsiteX97" fmla="*/ 3735 w 10000"/>
                  <a:gd name="connsiteY97" fmla="*/ 642 h 9663"/>
                  <a:gd name="connsiteX98" fmla="*/ 3293 w 10000"/>
                  <a:gd name="connsiteY98" fmla="*/ 642 h 9663"/>
                  <a:gd name="connsiteX99" fmla="*/ 2811 w 10000"/>
                  <a:gd name="connsiteY99" fmla="*/ 642 h 9663"/>
                  <a:gd name="connsiteX100" fmla="*/ 2369 w 10000"/>
                  <a:gd name="connsiteY100" fmla="*/ 642 h 9663"/>
                  <a:gd name="connsiteX101" fmla="*/ 1888 w 10000"/>
                  <a:gd name="connsiteY101" fmla="*/ 642 h 9663"/>
                  <a:gd name="connsiteX102" fmla="*/ 1888 w 10000"/>
                  <a:gd name="connsiteY102" fmla="*/ 1114 h 9663"/>
                  <a:gd name="connsiteX103" fmla="*/ 1888 w 10000"/>
                  <a:gd name="connsiteY103" fmla="*/ 1723 h 9663"/>
                  <a:gd name="connsiteX104" fmla="*/ 1285 w 10000"/>
                  <a:gd name="connsiteY104" fmla="*/ 1723 h 9663"/>
                  <a:gd name="connsiteX105" fmla="*/ 1285 w 10000"/>
                  <a:gd name="connsiteY105" fmla="*/ 1993 h 9663"/>
                  <a:gd name="connsiteX0" fmla="*/ 1285 w 10000"/>
                  <a:gd name="connsiteY0" fmla="*/ 2063 h 9813"/>
                  <a:gd name="connsiteX1" fmla="*/ 1285 w 10000"/>
                  <a:gd name="connsiteY1" fmla="*/ 2622 h 9813"/>
                  <a:gd name="connsiteX2" fmla="*/ 1285 w 10000"/>
                  <a:gd name="connsiteY2" fmla="*/ 3146 h 9813"/>
                  <a:gd name="connsiteX3" fmla="*/ 1285 w 10000"/>
                  <a:gd name="connsiteY3" fmla="*/ 3671 h 9813"/>
                  <a:gd name="connsiteX4" fmla="*/ 1285 w 10000"/>
                  <a:gd name="connsiteY4" fmla="*/ 4159 h 9813"/>
                  <a:gd name="connsiteX5" fmla="*/ 643 w 10000"/>
                  <a:gd name="connsiteY5" fmla="*/ 4266 h 9813"/>
                  <a:gd name="connsiteX6" fmla="*/ 522 w 10000"/>
                  <a:gd name="connsiteY6" fmla="*/ 4544 h 9813"/>
                  <a:gd name="connsiteX7" fmla="*/ 241 w 10000"/>
                  <a:gd name="connsiteY7" fmla="*/ 4894 h 9813"/>
                  <a:gd name="connsiteX8" fmla="*/ 241 w 10000"/>
                  <a:gd name="connsiteY8" fmla="*/ 5174 h 9813"/>
                  <a:gd name="connsiteX9" fmla="*/ 120 w 10000"/>
                  <a:gd name="connsiteY9" fmla="*/ 5244 h 9813"/>
                  <a:gd name="connsiteX10" fmla="*/ 120 w 10000"/>
                  <a:gd name="connsiteY10" fmla="*/ 5488 h 9813"/>
                  <a:gd name="connsiteX11" fmla="*/ 0 w 10000"/>
                  <a:gd name="connsiteY11" fmla="*/ 5699 h 9813"/>
                  <a:gd name="connsiteX12" fmla="*/ 0 w 10000"/>
                  <a:gd name="connsiteY12" fmla="*/ 5873 h 9813"/>
                  <a:gd name="connsiteX13" fmla="*/ 241 w 10000"/>
                  <a:gd name="connsiteY13" fmla="*/ 5838 h 9813"/>
                  <a:gd name="connsiteX14" fmla="*/ 281 w 10000"/>
                  <a:gd name="connsiteY14" fmla="*/ 6152 h 9813"/>
                  <a:gd name="connsiteX15" fmla="*/ 602 w 10000"/>
                  <a:gd name="connsiteY15" fmla="*/ 6713 h 9813"/>
                  <a:gd name="connsiteX16" fmla="*/ 602 w 10000"/>
                  <a:gd name="connsiteY16" fmla="*/ 6747 h 9813"/>
                  <a:gd name="connsiteX17" fmla="*/ 482 w 10000"/>
                  <a:gd name="connsiteY17" fmla="*/ 6783 h 9813"/>
                  <a:gd name="connsiteX18" fmla="*/ 964 w 10000"/>
                  <a:gd name="connsiteY18" fmla="*/ 7341 h 9813"/>
                  <a:gd name="connsiteX19" fmla="*/ 1004 w 10000"/>
                  <a:gd name="connsiteY19" fmla="*/ 7516 h 9813"/>
                  <a:gd name="connsiteX20" fmla="*/ 964 w 10000"/>
                  <a:gd name="connsiteY20" fmla="*/ 8006 h 9813"/>
                  <a:gd name="connsiteX21" fmla="*/ 1044 w 10000"/>
                  <a:gd name="connsiteY21" fmla="*/ 8076 h 9813"/>
                  <a:gd name="connsiteX22" fmla="*/ 1365 w 10000"/>
                  <a:gd name="connsiteY22" fmla="*/ 8110 h 9813"/>
                  <a:gd name="connsiteX23" fmla="*/ 1406 w 10000"/>
                  <a:gd name="connsiteY23" fmla="*/ 8250 h 9813"/>
                  <a:gd name="connsiteX24" fmla="*/ 1767 w 10000"/>
                  <a:gd name="connsiteY24" fmla="*/ 8285 h 9813"/>
                  <a:gd name="connsiteX25" fmla="*/ 1968 w 10000"/>
                  <a:gd name="connsiteY25" fmla="*/ 8425 h 9813"/>
                  <a:gd name="connsiteX26" fmla="*/ 2008 w 10000"/>
                  <a:gd name="connsiteY26" fmla="*/ 8670 h 9813"/>
                  <a:gd name="connsiteX27" fmla="*/ 2651 w 10000"/>
                  <a:gd name="connsiteY27" fmla="*/ 9090 h 9813"/>
                  <a:gd name="connsiteX28" fmla="*/ 2811 w 10000"/>
                  <a:gd name="connsiteY28" fmla="*/ 9509 h 9813"/>
                  <a:gd name="connsiteX29" fmla="*/ 3253 w 10000"/>
                  <a:gd name="connsiteY29" fmla="*/ 9720 h 9813"/>
                  <a:gd name="connsiteX30" fmla="*/ 3167 w 10000"/>
                  <a:gd name="connsiteY30" fmla="*/ 7732 h 9813"/>
                  <a:gd name="connsiteX31" fmla="*/ 3537 w 10000"/>
                  <a:gd name="connsiteY31" fmla="*/ 7679 h 9813"/>
                  <a:gd name="connsiteX32" fmla="*/ 3795 w 10000"/>
                  <a:gd name="connsiteY32" fmla="*/ 7855 h 9813"/>
                  <a:gd name="connsiteX33" fmla="*/ 4153 w 10000"/>
                  <a:gd name="connsiteY33" fmla="*/ 7923 h 9813"/>
                  <a:gd name="connsiteX34" fmla="*/ 4406 w 10000"/>
                  <a:gd name="connsiteY34" fmla="*/ 7872 h 9813"/>
                  <a:gd name="connsiteX35" fmla="*/ 4600 w 10000"/>
                  <a:gd name="connsiteY35" fmla="*/ 7744 h 9813"/>
                  <a:gd name="connsiteX36" fmla="*/ 4762 w 10000"/>
                  <a:gd name="connsiteY36" fmla="*/ 7508 h 9813"/>
                  <a:gd name="connsiteX37" fmla="*/ 4901 w 10000"/>
                  <a:gd name="connsiteY37" fmla="*/ 7363 h 9813"/>
                  <a:gd name="connsiteX38" fmla="*/ 5080 w 10000"/>
                  <a:gd name="connsiteY38" fmla="*/ 7467 h 9813"/>
                  <a:gd name="connsiteX39" fmla="*/ 5337 w 10000"/>
                  <a:gd name="connsiteY39" fmla="*/ 7570 h 9813"/>
                  <a:gd name="connsiteX40" fmla="*/ 5564 w 10000"/>
                  <a:gd name="connsiteY40" fmla="*/ 7704 h 9813"/>
                  <a:gd name="connsiteX41" fmla="*/ 5768 w 10000"/>
                  <a:gd name="connsiteY41" fmla="*/ 7618 h 9813"/>
                  <a:gd name="connsiteX42" fmla="*/ 5933 w 10000"/>
                  <a:gd name="connsiteY42" fmla="*/ 7536 h 9813"/>
                  <a:gd name="connsiteX43" fmla="*/ 6089 w 10000"/>
                  <a:gd name="connsiteY43" fmla="*/ 7357 h 9813"/>
                  <a:gd name="connsiteX44" fmla="*/ 6274 w 10000"/>
                  <a:gd name="connsiteY44" fmla="*/ 7113 h 9813"/>
                  <a:gd name="connsiteX45" fmla="*/ 6389 w 10000"/>
                  <a:gd name="connsiteY45" fmla="*/ 7001 h 9813"/>
                  <a:gd name="connsiteX46" fmla="*/ 6524 w 10000"/>
                  <a:gd name="connsiteY46" fmla="*/ 6954 h 9813"/>
                  <a:gd name="connsiteX47" fmla="*/ 6531 w 10000"/>
                  <a:gd name="connsiteY47" fmla="*/ 6812 h 9813"/>
                  <a:gd name="connsiteX48" fmla="*/ 6424 w 10000"/>
                  <a:gd name="connsiteY48" fmla="*/ 6487 h 9813"/>
                  <a:gd name="connsiteX49" fmla="*/ 6602 w 10000"/>
                  <a:gd name="connsiteY49" fmla="*/ 6495 h 9813"/>
                  <a:gd name="connsiteX50" fmla="*/ 6707 w 10000"/>
                  <a:gd name="connsiteY50" fmla="*/ 6372 h 9813"/>
                  <a:gd name="connsiteX51" fmla="*/ 6876 w 10000"/>
                  <a:gd name="connsiteY51" fmla="*/ 6373 h 9813"/>
                  <a:gd name="connsiteX52" fmla="*/ 6827 w 10000"/>
                  <a:gd name="connsiteY52" fmla="*/ 7130 h 9813"/>
                  <a:gd name="connsiteX53" fmla="*/ 6991 w 10000"/>
                  <a:gd name="connsiteY53" fmla="*/ 7216 h 9813"/>
                  <a:gd name="connsiteX54" fmla="*/ 7275 w 10000"/>
                  <a:gd name="connsiteY54" fmla="*/ 7437 h 9813"/>
                  <a:gd name="connsiteX55" fmla="*/ 7430 w 10000"/>
                  <a:gd name="connsiteY55" fmla="*/ 7097 h 9813"/>
                  <a:gd name="connsiteX56" fmla="*/ 7470 w 10000"/>
                  <a:gd name="connsiteY56" fmla="*/ 7131 h 9813"/>
                  <a:gd name="connsiteX57" fmla="*/ 7590 w 10000"/>
                  <a:gd name="connsiteY57" fmla="*/ 6922 h 9813"/>
                  <a:gd name="connsiteX58" fmla="*/ 7831 w 10000"/>
                  <a:gd name="connsiteY58" fmla="*/ 6818 h 9813"/>
                  <a:gd name="connsiteX59" fmla="*/ 7952 w 10000"/>
                  <a:gd name="connsiteY59" fmla="*/ 6432 h 9813"/>
                  <a:gd name="connsiteX60" fmla="*/ 8313 w 10000"/>
                  <a:gd name="connsiteY60" fmla="*/ 5978 h 9813"/>
                  <a:gd name="connsiteX61" fmla="*/ 8594 w 10000"/>
                  <a:gd name="connsiteY61" fmla="*/ 5768 h 9813"/>
                  <a:gd name="connsiteX62" fmla="*/ 8795 w 10000"/>
                  <a:gd name="connsiteY62" fmla="*/ 5174 h 9813"/>
                  <a:gd name="connsiteX63" fmla="*/ 8795 w 10000"/>
                  <a:gd name="connsiteY63" fmla="*/ 5035 h 9813"/>
                  <a:gd name="connsiteX64" fmla="*/ 8755 w 10000"/>
                  <a:gd name="connsiteY64" fmla="*/ 4685 h 9813"/>
                  <a:gd name="connsiteX65" fmla="*/ 9157 w 10000"/>
                  <a:gd name="connsiteY65" fmla="*/ 3425 h 9813"/>
                  <a:gd name="connsiteX66" fmla="*/ 9277 w 10000"/>
                  <a:gd name="connsiteY66" fmla="*/ 3425 h 9813"/>
                  <a:gd name="connsiteX67" fmla="*/ 9438 w 10000"/>
                  <a:gd name="connsiteY67" fmla="*/ 3322 h 9813"/>
                  <a:gd name="connsiteX68" fmla="*/ 9920 w 10000"/>
                  <a:gd name="connsiteY68" fmla="*/ 3146 h 9813"/>
                  <a:gd name="connsiteX69" fmla="*/ 10000 w 10000"/>
                  <a:gd name="connsiteY69" fmla="*/ 2867 h 9813"/>
                  <a:gd name="connsiteX70" fmla="*/ 9960 w 10000"/>
                  <a:gd name="connsiteY70" fmla="*/ 2796 h 9813"/>
                  <a:gd name="connsiteX71" fmla="*/ 9799 w 10000"/>
                  <a:gd name="connsiteY71" fmla="*/ 2796 h 9813"/>
                  <a:gd name="connsiteX72" fmla="*/ 9679 w 10000"/>
                  <a:gd name="connsiteY72" fmla="*/ 2622 h 9813"/>
                  <a:gd name="connsiteX73" fmla="*/ 9438 w 10000"/>
                  <a:gd name="connsiteY73" fmla="*/ 2553 h 9813"/>
                  <a:gd name="connsiteX74" fmla="*/ 9317 w 10000"/>
                  <a:gd name="connsiteY74" fmla="*/ 2412 h 9813"/>
                  <a:gd name="connsiteX75" fmla="*/ 9237 w 10000"/>
                  <a:gd name="connsiteY75" fmla="*/ 1888 h 9813"/>
                  <a:gd name="connsiteX76" fmla="*/ 9237 w 10000"/>
                  <a:gd name="connsiteY76" fmla="*/ 1153 h 9813"/>
                  <a:gd name="connsiteX77" fmla="*/ 9036 w 10000"/>
                  <a:gd name="connsiteY77" fmla="*/ 910 h 9813"/>
                  <a:gd name="connsiteX78" fmla="*/ 8996 w 10000"/>
                  <a:gd name="connsiteY78" fmla="*/ 664 h 9813"/>
                  <a:gd name="connsiteX79" fmla="*/ 8675 w 10000"/>
                  <a:gd name="connsiteY79" fmla="*/ 315 h 9813"/>
                  <a:gd name="connsiteX80" fmla="*/ 8394 w 10000"/>
                  <a:gd name="connsiteY80" fmla="*/ 176 h 9813"/>
                  <a:gd name="connsiteX81" fmla="*/ 8233 w 10000"/>
                  <a:gd name="connsiteY81" fmla="*/ 0 h 9813"/>
                  <a:gd name="connsiteX82" fmla="*/ 7992 w 10000"/>
                  <a:gd name="connsiteY82" fmla="*/ 176 h 9813"/>
                  <a:gd name="connsiteX83" fmla="*/ 7831 w 10000"/>
                  <a:gd name="connsiteY83" fmla="*/ 140 h 9813"/>
                  <a:gd name="connsiteX84" fmla="*/ 7711 w 10000"/>
                  <a:gd name="connsiteY84" fmla="*/ 453 h 9813"/>
                  <a:gd name="connsiteX85" fmla="*/ 7390 w 10000"/>
                  <a:gd name="connsiteY85" fmla="*/ 525 h 9813"/>
                  <a:gd name="connsiteX86" fmla="*/ 7309 w 10000"/>
                  <a:gd name="connsiteY86" fmla="*/ 768 h 9813"/>
                  <a:gd name="connsiteX87" fmla="*/ 7028 w 10000"/>
                  <a:gd name="connsiteY87" fmla="*/ 768 h 9813"/>
                  <a:gd name="connsiteX88" fmla="*/ 6787 w 10000"/>
                  <a:gd name="connsiteY88" fmla="*/ 664 h 9813"/>
                  <a:gd name="connsiteX89" fmla="*/ 6265 w 10000"/>
                  <a:gd name="connsiteY89" fmla="*/ 664 h 9813"/>
                  <a:gd name="connsiteX90" fmla="*/ 5743 w 10000"/>
                  <a:gd name="connsiteY90" fmla="*/ 664 h 9813"/>
                  <a:gd name="connsiteX91" fmla="*/ 5783 w 10000"/>
                  <a:gd name="connsiteY91" fmla="*/ 525 h 9813"/>
                  <a:gd name="connsiteX92" fmla="*/ 5703 w 10000"/>
                  <a:gd name="connsiteY92" fmla="*/ 525 h 9813"/>
                  <a:gd name="connsiteX93" fmla="*/ 5663 w 10000"/>
                  <a:gd name="connsiteY93" fmla="*/ 664 h 9813"/>
                  <a:gd name="connsiteX94" fmla="*/ 5181 w 10000"/>
                  <a:gd name="connsiteY94" fmla="*/ 664 h 9813"/>
                  <a:gd name="connsiteX95" fmla="*/ 4699 w 10000"/>
                  <a:gd name="connsiteY95" fmla="*/ 664 h 9813"/>
                  <a:gd name="connsiteX96" fmla="*/ 4217 w 10000"/>
                  <a:gd name="connsiteY96" fmla="*/ 664 h 9813"/>
                  <a:gd name="connsiteX97" fmla="*/ 3735 w 10000"/>
                  <a:gd name="connsiteY97" fmla="*/ 664 h 9813"/>
                  <a:gd name="connsiteX98" fmla="*/ 3293 w 10000"/>
                  <a:gd name="connsiteY98" fmla="*/ 664 h 9813"/>
                  <a:gd name="connsiteX99" fmla="*/ 2811 w 10000"/>
                  <a:gd name="connsiteY99" fmla="*/ 664 h 9813"/>
                  <a:gd name="connsiteX100" fmla="*/ 2369 w 10000"/>
                  <a:gd name="connsiteY100" fmla="*/ 664 h 9813"/>
                  <a:gd name="connsiteX101" fmla="*/ 1888 w 10000"/>
                  <a:gd name="connsiteY101" fmla="*/ 664 h 9813"/>
                  <a:gd name="connsiteX102" fmla="*/ 1888 w 10000"/>
                  <a:gd name="connsiteY102" fmla="*/ 1153 h 9813"/>
                  <a:gd name="connsiteX103" fmla="*/ 1888 w 10000"/>
                  <a:gd name="connsiteY103" fmla="*/ 1783 h 9813"/>
                  <a:gd name="connsiteX104" fmla="*/ 1285 w 10000"/>
                  <a:gd name="connsiteY104" fmla="*/ 1783 h 9813"/>
                  <a:gd name="connsiteX105" fmla="*/ 1285 w 10000"/>
                  <a:gd name="connsiteY105" fmla="*/ 2063 h 9813"/>
                  <a:gd name="connsiteX0" fmla="*/ 1285 w 10000"/>
                  <a:gd name="connsiteY0" fmla="*/ 2102 h 9690"/>
                  <a:gd name="connsiteX1" fmla="*/ 1285 w 10000"/>
                  <a:gd name="connsiteY1" fmla="*/ 2672 h 9690"/>
                  <a:gd name="connsiteX2" fmla="*/ 1285 w 10000"/>
                  <a:gd name="connsiteY2" fmla="*/ 3206 h 9690"/>
                  <a:gd name="connsiteX3" fmla="*/ 1285 w 10000"/>
                  <a:gd name="connsiteY3" fmla="*/ 3741 h 9690"/>
                  <a:gd name="connsiteX4" fmla="*/ 1285 w 10000"/>
                  <a:gd name="connsiteY4" fmla="*/ 4238 h 9690"/>
                  <a:gd name="connsiteX5" fmla="*/ 643 w 10000"/>
                  <a:gd name="connsiteY5" fmla="*/ 4347 h 9690"/>
                  <a:gd name="connsiteX6" fmla="*/ 522 w 10000"/>
                  <a:gd name="connsiteY6" fmla="*/ 4631 h 9690"/>
                  <a:gd name="connsiteX7" fmla="*/ 241 w 10000"/>
                  <a:gd name="connsiteY7" fmla="*/ 4987 h 9690"/>
                  <a:gd name="connsiteX8" fmla="*/ 241 w 10000"/>
                  <a:gd name="connsiteY8" fmla="*/ 5273 h 9690"/>
                  <a:gd name="connsiteX9" fmla="*/ 120 w 10000"/>
                  <a:gd name="connsiteY9" fmla="*/ 5344 h 9690"/>
                  <a:gd name="connsiteX10" fmla="*/ 120 w 10000"/>
                  <a:gd name="connsiteY10" fmla="*/ 5593 h 9690"/>
                  <a:gd name="connsiteX11" fmla="*/ 0 w 10000"/>
                  <a:gd name="connsiteY11" fmla="*/ 5808 h 9690"/>
                  <a:gd name="connsiteX12" fmla="*/ 0 w 10000"/>
                  <a:gd name="connsiteY12" fmla="*/ 5985 h 9690"/>
                  <a:gd name="connsiteX13" fmla="*/ 241 w 10000"/>
                  <a:gd name="connsiteY13" fmla="*/ 5949 h 9690"/>
                  <a:gd name="connsiteX14" fmla="*/ 281 w 10000"/>
                  <a:gd name="connsiteY14" fmla="*/ 6269 h 9690"/>
                  <a:gd name="connsiteX15" fmla="*/ 602 w 10000"/>
                  <a:gd name="connsiteY15" fmla="*/ 6841 h 9690"/>
                  <a:gd name="connsiteX16" fmla="*/ 602 w 10000"/>
                  <a:gd name="connsiteY16" fmla="*/ 6876 h 9690"/>
                  <a:gd name="connsiteX17" fmla="*/ 482 w 10000"/>
                  <a:gd name="connsiteY17" fmla="*/ 6912 h 9690"/>
                  <a:gd name="connsiteX18" fmla="*/ 964 w 10000"/>
                  <a:gd name="connsiteY18" fmla="*/ 7481 h 9690"/>
                  <a:gd name="connsiteX19" fmla="*/ 1004 w 10000"/>
                  <a:gd name="connsiteY19" fmla="*/ 7659 h 9690"/>
                  <a:gd name="connsiteX20" fmla="*/ 964 w 10000"/>
                  <a:gd name="connsiteY20" fmla="*/ 8159 h 9690"/>
                  <a:gd name="connsiteX21" fmla="*/ 1044 w 10000"/>
                  <a:gd name="connsiteY21" fmla="*/ 8230 h 9690"/>
                  <a:gd name="connsiteX22" fmla="*/ 1365 w 10000"/>
                  <a:gd name="connsiteY22" fmla="*/ 8265 h 9690"/>
                  <a:gd name="connsiteX23" fmla="*/ 1406 w 10000"/>
                  <a:gd name="connsiteY23" fmla="*/ 8407 h 9690"/>
                  <a:gd name="connsiteX24" fmla="*/ 1767 w 10000"/>
                  <a:gd name="connsiteY24" fmla="*/ 8443 h 9690"/>
                  <a:gd name="connsiteX25" fmla="*/ 1968 w 10000"/>
                  <a:gd name="connsiteY25" fmla="*/ 8586 h 9690"/>
                  <a:gd name="connsiteX26" fmla="*/ 2008 w 10000"/>
                  <a:gd name="connsiteY26" fmla="*/ 8835 h 9690"/>
                  <a:gd name="connsiteX27" fmla="*/ 2651 w 10000"/>
                  <a:gd name="connsiteY27" fmla="*/ 9263 h 9690"/>
                  <a:gd name="connsiteX28" fmla="*/ 2811 w 10000"/>
                  <a:gd name="connsiteY28" fmla="*/ 9690 h 9690"/>
                  <a:gd name="connsiteX29" fmla="*/ 2890 w 10000"/>
                  <a:gd name="connsiteY29" fmla="*/ 7871 h 9690"/>
                  <a:gd name="connsiteX30" fmla="*/ 3167 w 10000"/>
                  <a:gd name="connsiteY30" fmla="*/ 7879 h 9690"/>
                  <a:gd name="connsiteX31" fmla="*/ 3537 w 10000"/>
                  <a:gd name="connsiteY31" fmla="*/ 7825 h 9690"/>
                  <a:gd name="connsiteX32" fmla="*/ 3795 w 10000"/>
                  <a:gd name="connsiteY32" fmla="*/ 8005 h 9690"/>
                  <a:gd name="connsiteX33" fmla="*/ 4153 w 10000"/>
                  <a:gd name="connsiteY33" fmla="*/ 8074 h 9690"/>
                  <a:gd name="connsiteX34" fmla="*/ 4406 w 10000"/>
                  <a:gd name="connsiteY34" fmla="*/ 8022 h 9690"/>
                  <a:gd name="connsiteX35" fmla="*/ 4600 w 10000"/>
                  <a:gd name="connsiteY35" fmla="*/ 7892 h 9690"/>
                  <a:gd name="connsiteX36" fmla="*/ 4762 w 10000"/>
                  <a:gd name="connsiteY36" fmla="*/ 7651 h 9690"/>
                  <a:gd name="connsiteX37" fmla="*/ 4901 w 10000"/>
                  <a:gd name="connsiteY37" fmla="*/ 7503 h 9690"/>
                  <a:gd name="connsiteX38" fmla="*/ 5080 w 10000"/>
                  <a:gd name="connsiteY38" fmla="*/ 7609 h 9690"/>
                  <a:gd name="connsiteX39" fmla="*/ 5337 w 10000"/>
                  <a:gd name="connsiteY39" fmla="*/ 7714 h 9690"/>
                  <a:gd name="connsiteX40" fmla="*/ 5564 w 10000"/>
                  <a:gd name="connsiteY40" fmla="*/ 7851 h 9690"/>
                  <a:gd name="connsiteX41" fmla="*/ 5768 w 10000"/>
                  <a:gd name="connsiteY41" fmla="*/ 7763 h 9690"/>
                  <a:gd name="connsiteX42" fmla="*/ 5933 w 10000"/>
                  <a:gd name="connsiteY42" fmla="*/ 7680 h 9690"/>
                  <a:gd name="connsiteX43" fmla="*/ 6089 w 10000"/>
                  <a:gd name="connsiteY43" fmla="*/ 7497 h 9690"/>
                  <a:gd name="connsiteX44" fmla="*/ 6274 w 10000"/>
                  <a:gd name="connsiteY44" fmla="*/ 7249 h 9690"/>
                  <a:gd name="connsiteX45" fmla="*/ 6389 w 10000"/>
                  <a:gd name="connsiteY45" fmla="*/ 7134 h 9690"/>
                  <a:gd name="connsiteX46" fmla="*/ 6524 w 10000"/>
                  <a:gd name="connsiteY46" fmla="*/ 7087 h 9690"/>
                  <a:gd name="connsiteX47" fmla="*/ 6531 w 10000"/>
                  <a:gd name="connsiteY47" fmla="*/ 6942 h 9690"/>
                  <a:gd name="connsiteX48" fmla="*/ 6424 w 10000"/>
                  <a:gd name="connsiteY48" fmla="*/ 6611 h 9690"/>
                  <a:gd name="connsiteX49" fmla="*/ 6602 w 10000"/>
                  <a:gd name="connsiteY49" fmla="*/ 6619 h 9690"/>
                  <a:gd name="connsiteX50" fmla="*/ 6707 w 10000"/>
                  <a:gd name="connsiteY50" fmla="*/ 6493 h 9690"/>
                  <a:gd name="connsiteX51" fmla="*/ 6876 w 10000"/>
                  <a:gd name="connsiteY51" fmla="*/ 6494 h 9690"/>
                  <a:gd name="connsiteX52" fmla="*/ 6827 w 10000"/>
                  <a:gd name="connsiteY52" fmla="*/ 7266 h 9690"/>
                  <a:gd name="connsiteX53" fmla="*/ 6991 w 10000"/>
                  <a:gd name="connsiteY53" fmla="*/ 7354 h 9690"/>
                  <a:gd name="connsiteX54" fmla="*/ 7275 w 10000"/>
                  <a:gd name="connsiteY54" fmla="*/ 7579 h 9690"/>
                  <a:gd name="connsiteX55" fmla="*/ 7430 w 10000"/>
                  <a:gd name="connsiteY55" fmla="*/ 7232 h 9690"/>
                  <a:gd name="connsiteX56" fmla="*/ 7470 w 10000"/>
                  <a:gd name="connsiteY56" fmla="*/ 7267 h 9690"/>
                  <a:gd name="connsiteX57" fmla="*/ 7590 w 10000"/>
                  <a:gd name="connsiteY57" fmla="*/ 7054 h 9690"/>
                  <a:gd name="connsiteX58" fmla="*/ 7831 w 10000"/>
                  <a:gd name="connsiteY58" fmla="*/ 6948 h 9690"/>
                  <a:gd name="connsiteX59" fmla="*/ 7952 w 10000"/>
                  <a:gd name="connsiteY59" fmla="*/ 6555 h 9690"/>
                  <a:gd name="connsiteX60" fmla="*/ 8313 w 10000"/>
                  <a:gd name="connsiteY60" fmla="*/ 6092 h 9690"/>
                  <a:gd name="connsiteX61" fmla="*/ 8594 w 10000"/>
                  <a:gd name="connsiteY61" fmla="*/ 5878 h 9690"/>
                  <a:gd name="connsiteX62" fmla="*/ 8795 w 10000"/>
                  <a:gd name="connsiteY62" fmla="*/ 5273 h 9690"/>
                  <a:gd name="connsiteX63" fmla="*/ 8795 w 10000"/>
                  <a:gd name="connsiteY63" fmla="*/ 5131 h 9690"/>
                  <a:gd name="connsiteX64" fmla="*/ 8755 w 10000"/>
                  <a:gd name="connsiteY64" fmla="*/ 4774 h 9690"/>
                  <a:gd name="connsiteX65" fmla="*/ 9157 w 10000"/>
                  <a:gd name="connsiteY65" fmla="*/ 3490 h 9690"/>
                  <a:gd name="connsiteX66" fmla="*/ 9277 w 10000"/>
                  <a:gd name="connsiteY66" fmla="*/ 3490 h 9690"/>
                  <a:gd name="connsiteX67" fmla="*/ 9438 w 10000"/>
                  <a:gd name="connsiteY67" fmla="*/ 3385 h 9690"/>
                  <a:gd name="connsiteX68" fmla="*/ 9920 w 10000"/>
                  <a:gd name="connsiteY68" fmla="*/ 3206 h 9690"/>
                  <a:gd name="connsiteX69" fmla="*/ 10000 w 10000"/>
                  <a:gd name="connsiteY69" fmla="*/ 2922 h 9690"/>
                  <a:gd name="connsiteX70" fmla="*/ 9960 w 10000"/>
                  <a:gd name="connsiteY70" fmla="*/ 2849 h 9690"/>
                  <a:gd name="connsiteX71" fmla="*/ 9799 w 10000"/>
                  <a:gd name="connsiteY71" fmla="*/ 2849 h 9690"/>
                  <a:gd name="connsiteX72" fmla="*/ 9679 w 10000"/>
                  <a:gd name="connsiteY72" fmla="*/ 2672 h 9690"/>
                  <a:gd name="connsiteX73" fmla="*/ 9438 w 10000"/>
                  <a:gd name="connsiteY73" fmla="*/ 2602 h 9690"/>
                  <a:gd name="connsiteX74" fmla="*/ 9317 w 10000"/>
                  <a:gd name="connsiteY74" fmla="*/ 2458 h 9690"/>
                  <a:gd name="connsiteX75" fmla="*/ 9237 w 10000"/>
                  <a:gd name="connsiteY75" fmla="*/ 1924 h 9690"/>
                  <a:gd name="connsiteX76" fmla="*/ 9237 w 10000"/>
                  <a:gd name="connsiteY76" fmla="*/ 1175 h 9690"/>
                  <a:gd name="connsiteX77" fmla="*/ 9036 w 10000"/>
                  <a:gd name="connsiteY77" fmla="*/ 927 h 9690"/>
                  <a:gd name="connsiteX78" fmla="*/ 8996 w 10000"/>
                  <a:gd name="connsiteY78" fmla="*/ 677 h 9690"/>
                  <a:gd name="connsiteX79" fmla="*/ 8675 w 10000"/>
                  <a:gd name="connsiteY79" fmla="*/ 321 h 9690"/>
                  <a:gd name="connsiteX80" fmla="*/ 8394 w 10000"/>
                  <a:gd name="connsiteY80" fmla="*/ 179 h 9690"/>
                  <a:gd name="connsiteX81" fmla="*/ 8233 w 10000"/>
                  <a:gd name="connsiteY81" fmla="*/ 0 h 9690"/>
                  <a:gd name="connsiteX82" fmla="*/ 7992 w 10000"/>
                  <a:gd name="connsiteY82" fmla="*/ 179 h 9690"/>
                  <a:gd name="connsiteX83" fmla="*/ 7831 w 10000"/>
                  <a:gd name="connsiteY83" fmla="*/ 143 h 9690"/>
                  <a:gd name="connsiteX84" fmla="*/ 7711 w 10000"/>
                  <a:gd name="connsiteY84" fmla="*/ 462 h 9690"/>
                  <a:gd name="connsiteX85" fmla="*/ 7390 w 10000"/>
                  <a:gd name="connsiteY85" fmla="*/ 535 h 9690"/>
                  <a:gd name="connsiteX86" fmla="*/ 7309 w 10000"/>
                  <a:gd name="connsiteY86" fmla="*/ 783 h 9690"/>
                  <a:gd name="connsiteX87" fmla="*/ 7028 w 10000"/>
                  <a:gd name="connsiteY87" fmla="*/ 783 h 9690"/>
                  <a:gd name="connsiteX88" fmla="*/ 6787 w 10000"/>
                  <a:gd name="connsiteY88" fmla="*/ 677 h 9690"/>
                  <a:gd name="connsiteX89" fmla="*/ 6265 w 10000"/>
                  <a:gd name="connsiteY89" fmla="*/ 677 h 9690"/>
                  <a:gd name="connsiteX90" fmla="*/ 5743 w 10000"/>
                  <a:gd name="connsiteY90" fmla="*/ 677 h 9690"/>
                  <a:gd name="connsiteX91" fmla="*/ 5783 w 10000"/>
                  <a:gd name="connsiteY91" fmla="*/ 535 h 9690"/>
                  <a:gd name="connsiteX92" fmla="*/ 5703 w 10000"/>
                  <a:gd name="connsiteY92" fmla="*/ 535 h 9690"/>
                  <a:gd name="connsiteX93" fmla="*/ 5663 w 10000"/>
                  <a:gd name="connsiteY93" fmla="*/ 677 h 9690"/>
                  <a:gd name="connsiteX94" fmla="*/ 5181 w 10000"/>
                  <a:gd name="connsiteY94" fmla="*/ 677 h 9690"/>
                  <a:gd name="connsiteX95" fmla="*/ 4699 w 10000"/>
                  <a:gd name="connsiteY95" fmla="*/ 677 h 9690"/>
                  <a:gd name="connsiteX96" fmla="*/ 4217 w 10000"/>
                  <a:gd name="connsiteY96" fmla="*/ 677 h 9690"/>
                  <a:gd name="connsiteX97" fmla="*/ 3735 w 10000"/>
                  <a:gd name="connsiteY97" fmla="*/ 677 h 9690"/>
                  <a:gd name="connsiteX98" fmla="*/ 3293 w 10000"/>
                  <a:gd name="connsiteY98" fmla="*/ 677 h 9690"/>
                  <a:gd name="connsiteX99" fmla="*/ 2811 w 10000"/>
                  <a:gd name="connsiteY99" fmla="*/ 677 h 9690"/>
                  <a:gd name="connsiteX100" fmla="*/ 2369 w 10000"/>
                  <a:gd name="connsiteY100" fmla="*/ 677 h 9690"/>
                  <a:gd name="connsiteX101" fmla="*/ 1888 w 10000"/>
                  <a:gd name="connsiteY101" fmla="*/ 677 h 9690"/>
                  <a:gd name="connsiteX102" fmla="*/ 1888 w 10000"/>
                  <a:gd name="connsiteY102" fmla="*/ 1175 h 9690"/>
                  <a:gd name="connsiteX103" fmla="*/ 1888 w 10000"/>
                  <a:gd name="connsiteY103" fmla="*/ 1817 h 9690"/>
                  <a:gd name="connsiteX104" fmla="*/ 1285 w 10000"/>
                  <a:gd name="connsiteY104" fmla="*/ 1817 h 9690"/>
                  <a:gd name="connsiteX105" fmla="*/ 1285 w 10000"/>
                  <a:gd name="connsiteY105" fmla="*/ 2102 h 9690"/>
                  <a:gd name="connsiteX0" fmla="*/ 1285 w 10000"/>
                  <a:gd name="connsiteY0" fmla="*/ 2169 h 9707"/>
                  <a:gd name="connsiteX1" fmla="*/ 1285 w 10000"/>
                  <a:gd name="connsiteY1" fmla="*/ 2757 h 9707"/>
                  <a:gd name="connsiteX2" fmla="*/ 1285 w 10000"/>
                  <a:gd name="connsiteY2" fmla="*/ 3309 h 9707"/>
                  <a:gd name="connsiteX3" fmla="*/ 1285 w 10000"/>
                  <a:gd name="connsiteY3" fmla="*/ 3861 h 9707"/>
                  <a:gd name="connsiteX4" fmla="*/ 1285 w 10000"/>
                  <a:gd name="connsiteY4" fmla="*/ 4374 h 9707"/>
                  <a:gd name="connsiteX5" fmla="*/ 643 w 10000"/>
                  <a:gd name="connsiteY5" fmla="*/ 4486 h 9707"/>
                  <a:gd name="connsiteX6" fmla="*/ 522 w 10000"/>
                  <a:gd name="connsiteY6" fmla="*/ 4779 h 9707"/>
                  <a:gd name="connsiteX7" fmla="*/ 241 w 10000"/>
                  <a:gd name="connsiteY7" fmla="*/ 5147 h 9707"/>
                  <a:gd name="connsiteX8" fmla="*/ 241 w 10000"/>
                  <a:gd name="connsiteY8" fmla="*/ 5442 h 9707"/>
                  <a:gd name="connsiteX9" fmla="*/ 120 w 10000"/>
                  <a:gd name="connsiteY9" fmla="*/ 5515 h 9707"/>
                  <a:gd name="connsiteX10" fmla="*/ 120 w 10000"/>
                  <a:gd name="connsiteY10" fmla="*/ 5772 h 9707"/>
                  <a:gd name="connsiteX11" fmla="*/ 0 w 10000"/>
                  <a:gd name="connsiteY11" fmla="*/ 5994 h 9707"/>
                  <a:gd name="connsiteX12" fmla="*/ 0 w 10000"/>
                  <a:gd name="connsiteY12" fmla="*/ 6176 h 9707"/>
                  <a:gd name="connsiteX13" fmla="*/ 241 w 10000"/>
                  <a:gd name="connsiteY13" fmla="*/ 6139 h 9707"/>
                  <a:gd name="connsiteX14" fmla="*/ 281 w 10000"/>
                  <a:gd name="connsiteY14" fmla="*/ 6470 h 9707"/>
                  <a:gd name="connsiteX15" fmla="*/ 602 w 10000"/>
                  <a:gd name="connsiteY15" fmla="*/ 7060 h 9707"/>
                  <a:gd name="connsiteX16" fmla="*/ 602 w 10000"/>
                  <a:gd name="connsiteY16" fmla="*/ 7096 h 9707"/>
                  <a:gd name="connsiteX17" fmla="*/ 482 w 10000"/>
                  <a:gd name="connsiteY17" fmla="*/ 7133 h 9707"/>
                  <a:gd name="connsiteX18" fmla="*/ 964 w 10000"/>
                  <a:gd name="connsiteY18" fmla="*/ 7720 h 9707"/>
                  <a:gd name="connsiteX19" fmla="*/ 1004 w 10000"/>
                  <a:gd name="connsiteY19" fmla="*/ 7904 h 9707"/>
                  <a:gd name="connsiteX20" fmla="*/ 964 w 10000"/>
                  <a:gd name="connsiteY20" fmla="*/ 8420 h 9707"/>
                  <a:gd name="connsiteX21" fmla="*/ 1044 w 10000"/>
                  <a:gd name="connsiteY21" fmla="*/ 8493 h 9707"/>
                  <a:gd name="connsiteX22" fmla="*/ 1365 w 10000"/>
                  <a:gd name="connsiteY22" fmla="*/ 8529 h 9707"/>
                  <a:gd name="connsiteX23" fmla="*/ 1406 w 10000"/>
                  <a:gd name="connsiteY23" fmla="*/ 8676 h 9707"/>
                  <a:gd name="connsiteX24" fmla="*/ 1767 w 10000"/>
                  <a:gd name="connsiteY24" fmla="*/ 8713 h 9707"/>
                  <a:gd name="connsiteX25" fmla="*/ 1968 w 10000"/>
                  <a:gd name="connsiteY25" fmla="*/ 8861 h 9707"/>
                  <a:gd name="connsiteX26" fmla="*/ 2008 w 10000"/>
                  <a:gd name="connsiteY26" fmla="*/ 9118 h 9707"/>
                  <a:gd name="connsiteX27" fmla="*/ 2651 w 10000"/>
                  <a:gd name="connsiteY27" fmla="*/ 9559 h 9707"/>
                  <a:gd name="connsiteX28" fmla="*/ 2679 w 10000"/>
                  <a:gd name="connsiteY28" fmla="*/ 8143 h 9707"/>
                  <a:gd name="connsiteX29" fmla="*/ 2890 w 10000"/>
                  <a:gd name="connsiteY29" fmla="*/ 8123 h 9707"/>
                  <a:gd name="connsiteX30" fmla="*/ 3167 w 10000"/>
                  <a:gd name="connsiteY30" fmla="*/ 8131 h 9707"/>
                  <a:gd name="connsiteX31" fmla="*/ 3537 w 10000"/>
                  <a:gd name="connsiteY31" fmla="*/ 8075 h 9707"/>
                  <a:gd name="connsiteX32" fmla="*/ 3795 w 10000"/>
                  <a:gd name="connsiteY32" fmla="*/ 8261 h 9707"/>
                  <a:gd name="connsiteX33" fmla="*/ 4153 w 10000"/>
                  <a:gd name="connsiteY33" fmla="*/ 8332 h 9707"/>
                  <a:gd name="connsiteX34" fmla="*/ 4406 w 10000"/>
                  <a:gd name="connsiteY34" fmla="*/ 8279 h 9707"/>
                  <a:gd name="connsiteX35" fmla="*/ 4600 w 10000"/>
                  <a:gd name="connsiteY35" fmla="*/ 8144 h 9707"/>
                  <a:gd name="connsiteX36" fmla="*/ 4762 w 10000"/>
                  <a:gd name="connsiteY36" fmla="*/ 7896 h 9707"/>
                  <a:gd name="connsiteX37" fmla="*/ 4901 w 10000"/>
                  <a:gd name="connsiteY37" fmla="*/ 7743 h 9707"/>
                  <a:gd name="connsiteX38" fmla="*/ 5080 w 10000"/>
                  <a:gd name="connsiteY38" fmla="*/ 7852 h 9707"/>
                  <a:gd name="connsiteX39" fmla="*/ 5337 w 10000"/>
                  <a:gd name="connsiteY39" fmla="*/ 7961 h 9707"/>
                  <a:gd name="connsiteX40" fmla="*/ 5564 w 10000"/>
                  <a:gd name="connsiteY40" fmla="*/ 8102 h 9707"/>
                  <a:gd name="connsiteX41" fmla="*/ 5768 w 10000"/>
                  <a:gd name="connsiteY41" fmla="*/ 8011 h 9707"/>
                  <a:gd name="connsiteX42" fmla="*/ 5933 w 10000"/>
                  <a:gd name="connsiteY42" fmla="*/ 7926 h 9707"/>
                  <a:gd name="connsiteX43" fmla="*/ 6089 w 10000"/>
                  <a:gd name="connsiteY43" fmla="*/ 7737 h 9707"/>
                  <a:gd name="connsiteX44" fmla="*/ 6274 w 10000"/>
                  <a:gd name="connsiteY44" fmla="*/ 7481 h 9707"/>
                  <a:gd name="connsiteX45" fmla="*/ 6389 w 10000"/>
                  <a:gd name="connsiteY45" fmla="*/ 7362 h 9707"/>
                  <a:gd name="connsiteX46" fmla="*/ 6524 w 10000"/>
                  <a:gd name="connsiteY46" fmla="*/ 7314 h 9707"/>
                  <a:gd name="connsiteX47" fmla="*/ 6531 w 10000"/>
                  <a:gd name="connsiteY47" fmla="*/ 7164 h 9707"/>
                  <a:gd name="connsiteX48" fmla="*/ 6424 w 10000"/>
                  <a:gd name="connsiteY48" fmla="*/ 6822 h 9707"/>
                  <a:gd name="connsiteX49" fmla="*/ 6602 w 10000"/>
                  <a:gd name="connsiteY49" fmla="*/ 6831 h 9707"/>
                  <a:gd name="connsiteX50" fmla="*/ 6707 w 10000"/>
                  <a:gd name="connsiteY50" fmla="*/ 6701 h 9707"/>
                  <a:gd name="connsiteX51" fmla="*/ 6876 w 10000"/>
                  <a:gd name="connsiteY51" fmla="*/ 6702 h 9707"/>
                  <a:gd name="connsiteX52" fmla="*/ 6827 w 10000"/>
                  <a:gd name="connsiteY52" fmla="*/ 7498 h 9707"/>
                  <a:gd name="connsiteX53" fmla="*/ 6991 w 10000"/>
                  <a:gd name="connsiteY53" fmla="*/ 7589 h 9707"/>
                  <a:gd name="connsiteX54" fmla="*/ 7275 w 10000"/>
                  <a:gd name="connsiteY54" fmla="*/ 7821 h 9707"/>
                  <a:gd name="connsiteX55" fmla="*/ 7430 w 10000"/>
                  <a:gd name="connsiteY55" fmla="*/ 7463 h 9707"/>
                  <a:gd name="connsiteX56" fmla="*/ 7470 w 10000"/>
                  <a:gd name="connsiteY56" fmla="*/ 7499 h 9707"/>
                  <a:gd name="connsiteX57" fmla="*/ 7590 w 10000"/>
                  <a:gd name="connsiteY57" fmla="*/ 7280 h 9707"/>
                  <a:gd name="connsiteX58" fmla="*/ 7831 w 10000"/>
                  <a:gd name="connsiteY58" fmla="*/ 7170 h 9707"/>
                  <a:gd name="connsiteX59" fmla="*/ 7952 w 10000"/>
                  <a:gd name="connsiteY59" fmla="*/ 6765 h 9707"/>
                  <a:gd name="connsiteX60" fmla="*/ 8313 w 10000"/>
                  <a:gd name="connsiteY60" fmla="*/ 6287 h 9707"/>
                  <a:gd name="connsiteX61" fmla="*/ 8594 w 10000"/>
                  <a:gd name="connsiteY61" fmla="*/ 6066 h 9707"/>
                  <a:gd name="connsiteX62" fmla="*/ 8795 w 10000"/>
                  <a:gd name="connsiteY62" fmla="*/ 5442 h 9707"/>
                  <a:gd name="connsiteX63" fmla="*/ 8795 w 10000"/>
                  <a:gd name="connsiteY63" fmla="*/ 5295 h 9707"/>
                  <a:gd name="connsiteX64" fmla="*/ 8755 w 10000"/>
                  <a:gd name="connsiteY64" fmla="*/ 4927 h 9707"/>
                  <a:gd name="connsiteX65" fmla="*/ 9157 w 10000"/>
                  <a:gd name="connsiteY65" fmla="*/ 3602 h 9707"/>
                  <a:gd name="connsiteX66" fmla="*/ 9277 w 10000"/>
                  <a:gd name="connsiteY66" fmla="*/ 3602 h 9707"/>
                  <a:gd name="connsiteX67" fmla="*/ 9438 w 10000"/>
                  <a:gd name="connsiteY67" fmla="*/ 3493 h 9707"/>
                  <a:gd name="connsiteX68" fmla="*/ 9920 w 10000"/>
                  <a:gd name="connsiteY68" fmla="*/ 3309 h 9707"/>
                  <a:gd name="connsiteX69" fmla="*/ 10000 w 10000"/>
                  <a:gd name="connsiteY69" fmla="*/ 3015 h 9707"/>
                  <a:gd name="connsiteX70" fmla="*/ 9960 w 10000"/>
                  <a:gd name="connsiteY70" fmla="*/ 2940 h 9707"/>
                  <a:gd name="connsiteX71" fmla="*/ 9799 w 10000"/>
                  <a:gd name="connsiteY71" fmla="*/ 2940 h 9707"/>
                  <a:gd name="connsiteX72" fmla="*/ 9679 w 10000"/>
                  <a:gd name="connsiteY72" fmla="*/ 2757 h 9707"/>
                  <a:gd name="connsiteX73" fmla="*/ 9438 w 10000"/>
                  <a:gd name="connsiteY73" fmla="*/ 2685 h 9707"/>
                  <a:gd name="connsiteX74" fmla="*/ 9317 w 10000"/>
                  <a:gd name="connsiteY74" fmla="*/ 2537 h 9707"/>
                  <a:gd name="connsiteX75" fmla="*/ 9237 w 10000"/>
                  <a:gd name="connsiteY75" fmla="*/ 1986 h 9707"/>
                  <a:gd name="connsiteX76" fmla="*/ 9237 w 10000"/>
                  <a:gd name="connsiteY76" fmla="*/ 1213 h 9707"/>
                  <a:gd name="connsiteX77" fmla="*/ 9036 w 10000"/>
                  <a:gd name="connsiteY77" fmla="*/ 957 h 9707"/>
                  <a:gd name="connsiteX78" fmla="*/ 8996 w 10000"/>
                  <a:gd name="connsiteY78" fmla="*/ 699 h 9707"/>
                  <a:gd name="connsiteX79" fmla="*/ 8675 w 10000"/>
                  <a:gd name="connsiteY79" fmla="*/ 331 h 9707"/>
                  <a:gd name="connsiteX80" fmla="*/ 8394 w 10000"/>
                  <a:gd name="connsiteY80" fmla="*/ 185 h 9707"/>
                  <a:gd name="connsiteX81" fmla="*/ 8233 w 10000"/>
                  <a:gd name="connsiteY81" fmla="*/ 0 h 9707"/>
                  <a:gd name="connsiteX82" fmla="*/ 7992 w 10000"/>
                  <a:gd name="connsiteY82" fmla="*/ 185 h 9707"/>
                  <a:gd name="connsiteX83" fmla="*/ 7831 w 10000"/>
                  <a:gd name="connsiteY83" fmla="*/ 148 h 9707"/>
                  <a:gd name="connsiteX84" fmla="*/ 7711 w 10000"/>
                  <a:gd name="connsiteY84" fmla="*/ 477 h 9707"/>
                  <a:gd name="connsiteX85" fmla="*/ 7390 w 10000"/>
                  <a:gd name="connsiteY85" fmla="*/ 552 h 9707"/>
                  <a:gd name="connsiteX86" fmla="*/ 7309 w 10000"/>
                  <a:gd name="connsiteY86" fmla="*/ 808 h 9707"/>
                  <a:gd name="connsiteX87" fmla="*/ 7028 w 10000"/>
                  <a:gd name="connsiteY87" fmla="*/ 808 h 9707"/>
                  <a:gd name="connsiteX88" fmla="*/ 6787 w 10000"/>
                  <a:gd name="connsiteY88" fmla="*/ 699 h 9707"/>
                  <a:gd name="connsiteX89" fmla="*/ 6265 w 10000"/>
                  <a:gd name="connsiteY89" fmla="*/ 699 h 9707"/>
                  <a:gd name="connsiteX90" fmla="*/ 5743 w 10000"/>
                  <a:gd name="connsiteY90" fmla="*/ 699 h 9707"/>
                  <a:gd name="connsiteX91" fmla="*/ 5783 w 10000"/>
                  <a:gd name="connsiteY91" fmla="*/ 552 h 9707"/>
                  <a:gd name="connsiteX92" fmla="*/ 5703 w 10000"/>
                  <a:gd name="connsiteY92" fmla="*/ 552 h 9707"/>
                  <a:gd name="connsiteX93" fmla="*/ 5663 w 10000"/>
                  <a:gd name="connsiteY93" fmla="*/ 699 h 9707"/>
                  <a:gd name="connsiteX94" fmla="*/ 5181 w 10000"/>
                  <a:gd name="connsiteY94" fmla="*/ 699 h 9707"/>
                  <a:gd name="connsiteX95" fmla="*/ 4699 w 10000"/>
                  <a:gd name="connsiteY95" fmla="*/ 699 h 9707"/>
                  <a:gd name="connsiteX96" fmla="*/ 4217 w 10000"/>
                  <a:gd name="connsiteY96" fmla="*/ 699 h 9707"/>
                  <a:gd name="connsiteX97" fmla="*/ 3735 w 10000"/>
                  <a:gd name="connsiteY97" fmla="*/ 699 h 9707"/>
                  <a:gd name="connsiteX98" fmla="*/ 3293 w 10000"/>
                  <a:gd name="connsiteY98" fmla="*/ 699 h 9707"/>
                  <a:gd name="connsiteX99" fmla="*/ 2811 w 10000"/>
                  <a:gd name="connsiteY99" fmla="*/ 699 h 9707"/>
                  <a:gd name="connsiteX100" fmla="*/ 2369 w 10000"/>
                  <a:gd name="connsiteY100" fmla="*/ 699 h 9707"/>
                  <a:gd name="connsiteX101" fmla="*/ 1888 w 10000"/>
                  <a:gd name="connsiteY101" fmla="*/ 699 h 9707"/>
                  <a:gd name="connsiteX102" fmla="*/ 1888 w 10000"/>
                  <a:gd name="connsiteY102" fmla="*/ 1213 h 9707"/>
                  <a:gd name="connsiteX103" fmla="*/ 1888 w 10000"/>
                  <a:gd name="connsiteY103" fmla="*/ 1875 h 9707"/>
                  <a:gd name="connsiteX104" fmla="*/ 1285 w 10000"/>
                  <a:gd name="connsiteY104" fmla="*/ 1875 h 9707"/>
                  <a:gd name="connsiteX105" fmla="*/ 1285 w 10000"/>
                  <a:gd name="connsiteY105" fmla="*/ 2169 h 9707"/>
                  <a:gd name="connsiteX0" fmla="*/ 1285 w 10000"/>
                  <a:gd name="connsiteY0" fmla="*/ 2234 h 9424"/>
                  <a:gd name="connsiteX1" fmla="*/ 1285 w 10000"/>
                  <a:gd name="connsiteY1" fmla="*/ 2840 h 9424"/>
                  <a:gd name="connsiteX2" fmla="*/ 1285 w 10000"/>
                  <a:gd name="connsiteY2" fmla="*/ 3409 h 9424"/>
                  <a:gd name="connsiteX3" fmla="*/ 1285 w 10000"/>
                  <a:gd name="connsiteY3" fmla="*/ 3978 h 9424"/>
                  <a:gd name="connsiteX4" fmla="*/ 1285 w 10000"/>
                  <a:gd name="connsiteY4" fmla="*/ 4506 h 9424"/>
                  <a:gd name="connsiteX5" fmla="*/ 643 w 10000"/>
                  <a:gd name="connsiteY5" fmla="*/ 4621 h 9424"/>
                  <a:gd name="connsiteX6" fmla="*/ 522 w 10000"/>
                  <a:gd name="connsiteY6" fmla="*/ 4923 h 9424"/>
                  <a:gd name="connsiteX7" fmla="*/ 241 w 10000"/>
                  <a:gd name="connsiteY7" fmla="*/ 5302 h 9424"/>
                  <a:gd name="connsiteX8" fmla="*/ 241 w 10000"/>
                  <a:gd name="connsiteY8" fmla="*/ 5606 h 9424"/>
                  <a:gd name="connsiteX9" fmla="*/ 120 w 10000"/>
                  <a:gd name="connsiteY9" fmla="*/ 5681 h 9424"/>
                  <a:gd name="connsiteX10" fmla="*/ 120 w 10000"/>
                  <a:gd name="connsiteY10" fmla="*/ 5946 h 9424"/>
                  <a:gd name="connsiteX11" fmla="*/ 0 w 10000"/>
                  <a:gd name="connsiteY11" fmla="*/ 6175 h 9424"/>
                  <a:gd name="connsiteX12" fmla="*/ 0 w 10000"/>
                  <a:gd name="connsiteY12" fmla="*/ 6362 h 9424"/>
                  <a:gd name="connsiteX13" fmla="*/ 241 w 10000"/>
                  <a:gd name="connsiteY13" fmla="*/ 6324 h 9424"/>
                  <a:gd name="connsiteX14" fmla="*/ 281 w 10000"/>
                  <a:gd name="connsiteY14" fmla="*/ 6665 h 9424"/>
                  <a:gd name="connsiteX15" fmla="*/ 602 w 10000"/>
                  <a:gd name="connsiteY15" fmla="*/ 7273 h 9424"/>
                  <a:gd name="connsiteX16" fmla="*/ 602 w 10000"/>
                  <a:gd name="connsiteY16" fmla="*/ 7310 h 9424"/>
                  <a:gd name="connsiteX17" fmla="*/ 482 w 10000"/>
                  <a:gd name="connsiteY17" fmla="*/ 7348 h 9424"/>
                  <a:gd name="connsiteX18" fmla="*/ 964 w 10000"/>
                  <a:gd name="connsiteY18" fmla="*/ 7953 h 9424"/>
                  <a:gd name="connsiteX19" fmla="*/ 1004 w 10000"/>
                  <a:gd name="connsiteY19" fmla="*/ 8143 h 9424"/>
                  <a:gd name="connsiteX20" fmla="*/ 964 w 10000"/>
                  <a:gd name="connsiteY20" fmla="*/ 8674 h 9424"/>
                  <a:gd name="connsiteX21" fmla="*/ 1044 w 10000"/>
                  <a:gd name="connsiteY21" fmla="*/ 8749 h 9424"/>
                  <a:gd name="connsiteX22" fmla="*/ 1365 w 10000"/>
                  <a:gd name="connsiteY22" fmla="*/ 8786 h 9424"/>
                  <a:gd name="connsiteX23" fmla="*/ 1406 w 10000"/>
                  <a:gd name="connsiteY23" fmla="*/ 8938 h 9424"/>
                  <a:gd name="connsiteX24" fmla="*/ 1767 w 10000"/>
                  <a:gd name="connsiteY24" fmla="*/ 8976 h 9424"/>
                  <a:gd name="connsiteX25" fmla="*/ 1968 w 10000"/>
                  <a:gd name="connsiteY25" fmla="*/ 9128 h 9424"/>
                  <a:gd name="connsiteX26" fmla="*/ 2008 w 10000"/>
                  <a:gd name="connsiteY26" fmla="*/ 9393 h 9424"/>
                  <a:gd name="connsiteX27" fmla="*/ 2519 w 10000"/>
                  <a:gd name="connsiteY27" fmla="*/ 7935 h 9424"/>
                  <a:gd name="connsiteX28" fmla="*/ 2679 w 10000"/>
                  <a:gd name="connsiteY28" fmla="*/ 8389 h 9424"/>
                  <a:gd name="connsiteX29" fmla="*/ 2890 w 10000"/>
                  <a:gd name="connsiteY29" fmla="*/ 8368 h 9424"/>
                  <a:gd name="connsiteX30" fmla="*/ 3167 w 10000"/>
                  <a:gd name="connsiteY30" fmla="*/ 8376 h 9424"/>
                  <a:gd name="connsiteX31" fmla="*/ 3537 w 10000"/>
                  <a:gd name="connsiteY31" fmla="*/ 8319 h 9424"/>
                  <a:gd name="connsiteX32" fmla="*/ 3795 w 10000"/>
                  <a:gd name="connsiteY32" fmla="*/ 8510 h 9424"/>
                  <a:gd name="connsiteX33" fmla="*/ 4153 w 10000"/>
                  <a:gd name="connsiteY33" fmla="*/ 8583 h 9424"/>
                  <a:gd name="connsiteX34" fmla="*/ 4406 w 10000"/>
                  <a:gd name="connsiteY34" fmla="*/ 8529 h 9424"/>
                  <a:gd name="connsiteX35" fmla="*/ 4600 w 10000"/>
                  <a:gd name="connsiteY35" fmla="*/ 8390 h 9424"/>
                  <a:gd name="connsiteX36" fmla="*/ 4762 w 10000"/>
                  <a:gd name="connsiteY36" fmla="*/ 8134 h 9424"/>
                  <a:gd name="connsiteX37" fmla="*/ 4901 w 10000"/>
                  <a:gd name="connsiteY37" fmla="*/ 7977 h 9424"/>
                  <a:gd name="connsiteX38" fmla="*/ 5080 w 10000"/>
                  <a:gd name="connsiteY38" fmla="*/ 8089 h 9424"/>
                  <a:gd name="connsiteX39" fmla="*/ 5337 w 10000"/>
                  <a:gd name="connsiteY39" fmla="*/ 8201 h 9424"/>
                  <a:gd name="connsiteX40" fmla="*/ 5564 w 10000"/>
                  <a:gd name="connsiteY40" fmla="*/ 8347 h 9424"/>
                  <a:gd name="connsiteX41" fmla="*/ 5768 w 10000"/>
                  <a:gd name="connsiteY41" fmla="*/ 8253 h 9424"/>
                  <a:gd name="connsiteX42" fmla="*/ 5933 w 10000"/>
                  <a:gd name="connsiteY42" fmla="*/ 8165 h 9424"/>
                  <a:gd name="connsiteX43" fmla="*/ 6089 w 10000"/>
                  <a:gd name="connsiteY43" fmla="*/ 7971 h 9424"/>
                  <a:gd name="connsiteX44" fmla="*/ 6274 w 10000"/>
                  <a:gd name="connsiteY44" fmla="*/ 7707 h 9424"/>
                  <a:gd name="connsiteX45" fmla="*/ 6389 w 10000"/>
                  <a:gd name="connsiteY45" fmla="*/ 7584 h 9424"/>
                  <a:gd name="connsiteX46" fmla="*/ 6524 w 10000"/>
                  <a:gd name="connsiteY46" fmla="*/ 7535 h 9424"/>
                  <a:gd name="connsiteX47" fmla="*/ 6531 w 10000"/>
                  <a:gd name="connsiteY47" fmla="*/ 7380 h 9424"/>
                  <a:gd name="connsiteX48" fmla="*/ 6424 w 10000"/>
                  <a:gd name="connsiteY48" fmla="*/ 7028 h 9424"/>
                  <a:gd name="connsiteX49" fmla="*/ 6602 w 10000"/>
                  <a:gd name="connsiteY49" fmla="*/ 7037 h 9424"/>
                  <a:gd name="connsiteX50" fmla="*/ 6707 w 10000"/>
                  <a:gd name="connsiteY50" fmla="*/ 6903 h 9424"/>
                  <a:gd name="connsiteX51" fmla="*/ 6876 w 10000"/>
                  <a:gd name="connsiteY51" fmla="*/ 6904 h 9424"/>
                  <a:gd name="connsiteX52" fmla="*/ 6827 w 10000"/>
                  <a:gd name="connsiteY52" fmla="*/ 7724 h 9424"/>
                  <a:gd name="connsiteX53" fmla="*/ 6991 w 10000"/>
                  <a:gd name="connsiteY53" fmla="*/ 7818 h 9424"/>
                  <a:gd name="connsiteX54" fmla="*/ 7275 w 10000"/>
                  <a:gd name="connsiteY54" fmla="*/ 8057 h 9424"/>
                  <a:gd name="connsiteX55" fmla="*/ 7430 w 10000"/>
                  <a:gd name="connsiteY55" fmla="*/ 7688 h 9424"/>
                  <a:gd name="connsiteX56" fmla="*/ 7470 w 10000"/>
                  <a:gd name="connsiteY56" fmla="*/ 7725 h 9424"/>
                  <a:gd name="connsiteX57" fmla="*/ 7590 w 10000"/>
                  <a:gd name="connsiteY57" fmla="*/ 7500 h 9424"/>
                  <a:gd name="connsiteX58" fmla="*/ 7831 w 10000"/>
                  <a:gd name="connsiteY58" fmla="*/ 7386 h 9424"/>
                  <a:gd name="connsiteX59" fmla="*/ 7952 w 10000"/>
                  <a:gd name="connsiteY59" fmla="*/ 6969 h 9424"/>
                  <a:gd name="connsiteX60" fmla="*/ 8313 w 10000"/>
                  <a:gd name="connsiteY60" fmla="*/ 6477 h 9424"/>
                  <a:gd name="connsiteX61" fmla="*/ 8594 w 10000"/>
                  <a:gd name="connsiteY61" fmla="*/ 6249 h 9424"/>
                  <a:gd name="connsiteX62" fmla="*/ 8795 w 10000"/>
                  <a:gd name="connsiteY62" fmla="*/ 5606 h 9424"/>
                  <a:gd name="connsiteX63" fmla="*/ 8795 w 10000"/>
                  <a:gd name="connsiteY63" fmla="*/ 5455 h 9424"/>
                  <a:gd name="connsiteX64" fmla="*/ 8755 w 10000"/>
                  <a:gd name="connsiteY64" fmla="*/ 5076 h 9424"/>
                  <a:gd name="connsiteX65" fmla="*/ 9157 w 10000"/>
                  <a:gd name="connsiteY65" fmla="*/ 3711 h 9424"/>
                  <a:gd name="connsiteX66" fmla="*/ 9277 w 10000"/>
                  <a:gd name="connsiteY66" fmla="*/ 3711 h 9424"/>
                  <a:gd name="connsiteX67" fmla="*/ 9438 w 10000"/>
                  <a:gd name="connsiteY67" fmla="*/ 3598 h 9424"/>
                  <a:gd name="connsiteX68" fmla="*/ 9920 w 10000"/>
                  <a:gd name="connsiteY68" fmla="*/ 3409 h 9424"/>
                  <a:gd name="connsiteX69" fmla="*/ 10000 w 10000"/>
                  <a:gd name="connsiteY69" fmla="*/ 3106 h 9424"/>
                  <a:gd name="connsiteX70" fmla="*/ 9960 w 10000"/>
                  <a:gd name="connsiteY70" fmla="*/ 3029 h 9424"/>
                  <a:gd name="connsiteX71" fmla="*/ 9799 w 10000"/>
                  <a:gd name="connsiteY71" fmla="*/ 3029 h 9424"/>
                  <a:gd name="connsiteX72" fmla="*/ 9679 w 10000"/>
                  <a:gd name="connsiteY72" fmla="*/ 2840 h 9424"/>
                  <a:gd name="connsiteX73" fmla="*/ 9438 w 10000"/>
                  <a:gd name="connsiteY73" fmla="*/ 2766 h 9424"/>
                  <a:gd name="connsiteX74" fmla="*/ 9317 w 10000"/>
                  <a:gd name="connsiteY74" fmla="*/ 2614 h 9424"/>
                  <a:gd name="connsiteX75" fmla="*/ 9237 w 10000"/>
                  <a:gd name="connsiteY75" fmla="*/ 2046 h 9424"/>
                  <a:gd name="connsiteX76" fmla="*/ 9237 w 10000"/>
                  <a:gd name="connsiteY76" fmla="*/ 1250 h 9424"/>
                  <a:gd name="connsiteX77" fmla="*/ 9036 w 10000"/>
                  <a:gd name="connsiteY77" fmla="*/ 986 h 9424"/>
                  <a:gd name="connsiteX78" fmla="*/ 8996 w 10000"/>
                  <a:gd name="connsiteY78" fmla="*/ 720 h 9424"/>
                  <a:gd name="connsiteX79" fmla="*/ 8675 w 10000"/>
                  <a:gd name="connsiteY79" fmla="*/ 341 h 9424"/>
                  <a:gd name="connsiteX80" fmla="*/ 8394 w 10000"/>
                  <a:gd name="connsiteY80" fmla="*/ 191 h 9424"/>
                  <a:gd name="connsiteX81" fmla="*/ 8233 w 10000"/>
                  <a:gd name="connsiteY81" fmla="*/ 0 h 9424"/>
                  <a:gd name="connsiteX82" fmla="*/ 7992 w 10000"/>
                  <a:gd name="connsiteY82" fmla="*/ 191 h 9424"/>
                  <a:gd name="connsiteX83" fmla="*/ 7831 w 10000"/>
                  <a:gd name="connsiteY83" fmla="*/ 152 h 9424"/>
                  <a:gd name="connsiteX84" fmla="*/ 7711 w 10000"/>
                  <a:gd name="connsiteY84" fmla="*/ 491 h 9424"/>
                  <a:gd name="connsiteX85" fmla="*/ 7390 w 10000"/>
                  <a:gd name="connsiteY85" fmla="*/ 569 h 9424"/>
                  <a:gd name="connsiteX86" fmla="*/ 7309 w 10000"/>
                  <a:gd name="connsiteY86" fmla="*/ 832 h 9424"/>
                  <a:gd name="connsiteX87" fmla="*/ 7028 w 10000"/>
                  <a:gd name="connsiteY87" fmla="*/ 832 h 9424"/>
                  <a:gd name="connsiteX88" fmla="*/ 6787 w 10000"/>
                  <a:gd name="connsiteY88" fmla="*/ 720 h 9424"/>
                  <a:gd name="connsiteX89" fmla="*/ 6265 w 10000"/>
                  <a:gd name="connsiteY89" fmla="*/ 720 h 9424"/>
                  <a:gd name="connsiteX90" fmla="*/ 5743 w 10000"/>
                  <a:gd name="connsiteY90" fmla="*/ 720 h 9424"/>
                  <a:gd name="connsiteX91" fmla="*/ 5783 w 10000"/>
                  <a:gd name="connsiteY91" fmla="*/ 569 h 9424"/>
                  <a:gd name="connsiteX92" fmla="*/ 5703 w 10000"/>
                  <a:gd name="connsiteY92" fmla="*/ 569 h 9424"/>
                  <a:gd name="connsiteX93" fmla="*/ 5663 w 10000"/>
                  <a:gd name="connsiteY93" fmla="*/ 720 h 9424"/>
                  <a:gd name="connsiteX94" fmla="*/ 5181 w 10000"/>
                  <a:gd name="connsiteY94" fmla="*/ 720 h 9424"/>
                  <a:gd name="connsiteX95" fmla="*/ 4699 w 10000"/>
                  <a:gd name="connsiteY95" fmla="*/ 720 h 9424"/>
                  <a:gd name="connsiteX96" fmla="*/ 4217 w 10000"/>
                  <a:gd name="connsiteY96" fmla="*/ 720 h 9424"/>
                  <a:gd name="connsiteX97" fmla="*/ 3735 w 10000"/>
                  <a:gd name="connsiteY97" fmla="*/ 720 h 9424"/>
                  <a:gd name="connsiteX98" fmla="*/ 3293 w 10000"/>
                  <a:gd name="connsiteY98" fmla="*/ 720 h 9424"/>
                  <a:gd name="connsiteX99" fmla="*/ 2811 w 10000"/>
                  <a:gd name="connsiteY99" fmla="*/ 720 h 9424"/>
                  <a:gd name="connsiteX100" fmla="*/ 2369 w 10000"/>
                  <a:gd name="connsiteY100" fmla="*/ 720 h 9424"/>
                  <a:gd name="connsiteX101" fmla="*/ 1888 w 10000"/>
                  <a:gd name="connsiteY101" fmla="*/ 720 h 9424"/>
                  <a:gd name="connsiteX102" fmla="*/ 1888 w 10000"/>
                  <a:gd name="connsiteY102" fmla="*/ 1250 h 9424"/>
                  <a:gd name="connsiteX103" fmla="*/ 1888 w 10000"/>
                  <a:gd name="connsiteY103" fmla="*/ 1932 h 9424"/>
                  <a:gd name="connsiteX104" fmla="*/ 1285 w 10000"/>
                  <a:gd name="connsiteY104" fmla="*/ 1932 h 9424"/>
                  <a:gd name="connsiteX105" fmla="*/ 1285 w 10000"/>
                  <a:gd name="connsiteY105" fmla="*/ 2234 h 9424"/>
                  <a:gd name="connsiteX0" fmla="*/ 1285 w 10000"/>
                  <a:gd name="connsiteY0" fmla="*/ 2371 h 10000"/>
                  <a:gd name="connsiteX1" fmla="*/ 1285 w 10000"/>
                  <a:gd name="connsiteY1" fmla="*/ 3014 h 10000"/>
                  <a:gd name="connsiteX2" fmla="*/ 1285 w 10000"/>
                  <a:gd name="connsiteY2" fmla="*/ 3617 h 10000"/>
                  <a:gd name="connsiteX3" fmla="*/ 1285 w 10000"/>
                  <a:gd name="connsiteY3" fmla="*/ 4221 h 10000"/>
                  <a:gd name="connsiteX4" fmla="*/ 1285 w 10000"/>
                  <a:gd name="connsiteY4" fmla="*/ 4781 h 10000"/>
                  <a:gd name="connsiteX5" fmla="*/ 643 w 10000"/>
                  <a:gd name="connsiteY5" fmla="*/ 4903 h 10000"/>
                  <a:gd name="connsiteX6" fmla="*/ 522 w 10000"/>
                  <a:gd name="connsiteY6" fmla="*/ 5224 h 10000"/>
                  <a:gd name="connsiteX7" fmla="*/ 241 w 10000"/>
                  <a:gd name="connsiteY7" fmla="*/ 5626 h 10000"/>
                  <a:gd name="connsiteX8" fmla="*/ 241 w 10000"/>
                  <a:gd name="connsiteY8" fmla="*/ 5949 h 10000"/>
                  <a:gd name="connsiteX9" fmla="*/ 120 w 10000"/>
                  <a:gd name="connsiteY9" fmla="*/ 6028 h 10000"/>
                  <a:gd name="connsiteX10" fmla="*/ 120 w 10000"/>
                  <a:gd name="connsiteY10" fmla="*/ 6309 h 10000"/>
                  <a:gd name="connsiteX11" fmla="*/ 0 w 10000"/>
                  <a:gd name="connsiteY11" fmla="*/ 6552 h 10000"/>
                  <a:gd name="connsiteX12" fmla="*/ 0 w 10000"/>
                  <a:gd name="connsiteY12" fmla="*/ 6751 h 10000"/>
                  <a:gd name="connsiteX13" fmla="*/ 241 w 10000"/>
                  <a:gd name="connsiteY13" fmla="*/ 6711 h 10000"/>
                  <a:gd name="connsiteX14" fmla="*/ 281 w 10000"/>
                  <a:gd name="connsiteY14" fmla="*/ 7072 h 10000"/>
                  <a:gd name="connsiteX15" fmla="*/ 602 w 10000"/>
                  <a:gd name="connsiteY15" fmla="*/ 7718 h 10000"/>
                  <a:gd name="connsiteX16" fmla="*/ 602 w 10000"/>
                  <a:gd name="connsiteY16" fmla="*/ 7757 h 10000"/>
                  <a:gd name="connsiteX17" fmla="*/ 482 w 10000"/>
                  <a:gd name="connsiteY17" fmla="*/ 7797 h 10000"/>
                  <a:gd name="connsiteX18" fmla="*/ 964 w 10000"/>
                  <a:gd name="connsiteY18" fmla="*/ 8439 h 10000"/>
                  <a:gd name="connsiteX19" fmla="*/ 1004 w 10000"/>
                  <a:gd name="connsiteY19" fmla="*/ 8641 h 10000"/>
                  <a:gd name="connsiteX20" fmla="*/ 964 w 10000"/>
                  <a:gd name="connsiteY20" fmla="*/ 9204 h 10000"/>
                  <a:gd name="connsiteX21" fmla="*/ 1044 w 10000"/>
                  <a:gd name="connsiteY21" fmla="*/ 9284 h 10000"/>
                  <a:gd name="connsiteX22" fmla="*/ 1365 w 10000"/>
                  <a:gd name="connsiteY22" fmla="*/ 9323 h 10000"/>
                  <a:gd name="connsiteX23" fmla="*/ 1406 w 10000"/>
                  <a:gd name="connsiteY23" fmla="*/ 9484 h 10000"/>
                  <a:gd name="connsiteX24" fmla="*/ 1767 w 10000"/>
                  <a:gd name="connsiteY24" fmla="*/ 9525 h 10000"/>
                  <a:gd name="connsiteX25" fmla="*/ 1968 w 10000"/>
                  <a:gd name="connsiteY25" fmla="*/ 9686 h 10000"/>
                  <a:gd name="connsiteX26" fmla="*/ 2239 w 10000"/>
                  <a:gd name="connsiteY26" fmla="*/ 8383 h 10000"/>
                  <a:gd name="connsiteX27" fmla="*/ 2519 w 10000"/>
                  <a:gd name="connsiteY27" fmla="*/ 8420 h 10000"/>
                  <a:gd name="connsiteX28" fmla="*/ 2679 w 10000"/>
                  <a:gd name="connsiteY28" fmla="*/ 8902 h 10000"/>
                  <a:gd name="connsiteX29" fmla="*/ 2890 w 10000"/>
                  <a:gd name="connsiteY29" fmla="*/ 8879 h 10000"/>
                  <a:gd name="connsiteX30" fmla="*/ 3167 w 10000"/>
                  <a:gd name="connsiteY30" fmla="*/ 8888 h 10000"/>
                  <a:gd name="connsiteX31" fmla="*/ 3537 w 10000"/>
                  <a:gd name="connsiteY31" fmla="*/ 8827 h 10000"/>
                  <a:gd name="connsiteX32" fmla="*/ 3795 w 10000"/>
                  <a:gd name="connsiteY32" fmla="*/ 9030 h 10000"/>
                  <a:gd name="connsiteX33" fmla="*/ 4153 w 10000"/>
                  <a:gd name="connsiteY33" fmla="*/ 9108 h 10000"/>
                  <a:gd name="connsiteX34" fmla="*/ 4406 w 10000"/>
                  <a:gd name="connsiteY34" fmla="*/ 9050 h 10000"/>
                  <a:gd name="connsiteX35" fmla="*/ 4600 w 10000"/>
                  <a:gd name="connsiteY35" fmla="*/ 8903 h 10000"/>
                  <a:gd name="connsiteX36" fmla="*/ 4762 w 10000"/>
                  <a:gd name="connsiteY36" fmla="*/ 8631 h 10000"/>
                  <a:gd name="connsiteX37" fmla="*/ 4901 w 10000"/>
                  <a:gd name="connsiteY37" fmla="*/ 8465 h 10000"/>
                  <a:gd name="connsiteX38" fmla="*/ 5080 w 10000"/>
                  <a:gd name="connsiteY38" fmla="*/ 8583 h 10000"/>
                  <a:gd name="connsiteX39" fmla="*/ 5337 w 10000"/>
                  <a:gd name="connsiteY39" fmla="*/ 8702 h 10000"/>
                  <a:gd name="connsiteX40" fmla="*/ 5564 w 10000"/>
                  <a:gd name="connsiteY40" fmla="*/ 8857 h 10000"/>
                  <a:gd name="connsiteX41" fmla="*/ 5768 w 10000"/>
                  <a:gd name="connsiteY41" fmla="*/ 8757 h 10000"/>
                  <a:gd name="connsiteX42" fmla="*/ 5933 w 10000"/>
                  <a:gd name="connsiteY42" fmla="*/ 8664 h 10000"/>
                  <a:gd name="connsiteX43" fmla="*/ 6089 w 10000"/>
                  <a:gd name="connsiteY43" fmla="*/ 8458 h 10000"/>
                  <a:gd name="connsiteX44" fmla="*/ 6274 w 10000"/>
                  <a:gd name="connsiteY44" fmla="*/ 8178 h 10000"/>
                  <a:gd name="connsiteX45" fmla="*/ 6389 w 10000"/>
                  <a:gd name="connsiteY45" fmla="*/ 8048 h 10000"/>
                  <a:gd name="connsiteX46" fmla="*/ 6524 w 10000"/>
                  <a:gd name="connsiteY46" fmla="*/ 7996 h 10000"/>
                  <a:gd name="connsiteX47" fmla="*/ 6531 w 10000"/>
                  <a:gd name="connsiteY47" fmla="*/ 7831 h 10000"/>
                  <a:gd name="connsiteX48" fmla="*/ 6424 w 10000"/>
                  <a:gd name="connsiteY48" fmla="*/ 7458 h 10000"/>
                  <a:gd name="connsiteX49" fmla="*/ 6602 w 10000"/>
                  <a:gd name="connsiteY49" fmla="*/ 7467 h 10000"/>
                  <a:gd name="connsiteX50" fmla="*/ 6707 w 10000"/>
                  <a:gd name="connsiteY50" fmla="*/ 7325 h 10000"/>
                  <a:gd name="connsiteX51" fmla="*/ 6876 w 10000"/>
                  <a:gd name="connsiteY51" fmla="*/ 7326 h 10000"/>
                  <a:gd name="connsiteX52" fmla="*/ 6827 w 10000"/>
                  <a:gd name="connsiteY52" fmla="*/ 8196 h 10000"/>
                  <a:gd name="connsiteX53" fmla="*/ 6991 w 10000"/>
                  <a:gd name="connsiteY53" fmla="*/ 8296 h 10000"/>
                  <a:gd name="connsiteX54" fmla="*/ 7275 w 10000"/>
                  <a:gd name="connsiteY54" fmla="*/ 8549 h 10000"/>
                  <a:gd name="connsiteX55" fmla="*/ 7430 w 10000"/>
                  <a:gd name="connsiteY55" fmla="*/ 8158 h 10000"/>
                  <a:gd name="connsiteX56" fmla="*/ 7470 w 10000"/>
                  <a:gd name="connsiteY56" fmla="*/ 8197 h 10000"/>
                  <a:gd name="connsiteX57" fmla="*/ 7590 w 10000"/>
                  <a:gd name="connsiteY57" fmla="*/ 7958 h 10000"/>
                  <a:gd name="connsiteX58" fmla="*/ 7831 w 10000"/>
                  <a:gd name="connsiteY58" fmla="*/ 7837 h 10000"/>
                  <a:gd name="connsiteX59" fmla="*/ 7952 w 10000"/>
                  <a:gd name="connsiteY59" fmla="*/ 7395 h 10000"/>
                  <a:gd name="connsiteX60" fmla="*/ 8313 w 10000"/>
                  <a:gd name="connsiteY60" fmla="*/ 6873 h 10000"/>
                  <a:gd name="connsiteX61" fmla="*/ 8594 w 10000"/>
                  <a:gd name="connsiteY61" fmla="*/ 6631 h 10000"/>
                  <a:gd name="connsiteX62" fmla="*/ 8795 w 10000"/>
                  <a:gd name="connsiteY62" fmla="*/ 5949 h 10000"/>
                  <a:gd name="connsiteX63" fmla="*/ 8795 w 10000"/>
                  <a:gd name="connsiteY63" fmla="*/ 5788 h 10000"/>
                  <a:gd name="connsiteX64" fmla="*/ 8755 w 10000"/>
                  <a:gd name="connsiteY64" fmla="*/ 5386 h 10000"/>
                  <a:gd name="connsiteX65" fmla="*/ 9157 w 10000"/>
                  <a:gd name="connsiteY65" fmla="*/ 3938 h 10000"/>
                  <a:gd name="connsiteX66" fmla="*/ 9277 w 10000"/>
                  <a:gd name="connsiteY66" fmla="*/ 3938 h 10000"/>
                  <a:gd name="connsiteX67" fmla="*/ 9438 w 10000"/>
                  <a:gd name="connsiteY67" fmla="*/ 3818 h 10000"/>
                  <a:gd name="connsiteX68" fmla="*/ 9920 w 10000"/>
                  <a:gd name="connsiteY68" fmla="*/ 3617 h 10000"/>
                  <a:gd name="connsiteX69" fmla="*/ 10000 w 10000"/>
                  <a:gd name="connsiteY69" fmla="*/ 3296 h 10000"/>
                  <a:gd name="connsiteX70" fmla="*/ 9960 w 10000"/>
                  <a:gd name="connsiteY70" fmla="*/ 3214 h 10000"/>
                  <a:gd name="connsiteX71" fmla="*/ 9799 w 10000"/>
                  <a:gd name="connsiteY71" fmla="*/ 3214 h 10000"/>
                  <a:gd name="connsiteX72" fmla="*/ 9679 w 10000"/>
                  <a:gd name="connsiteY72" fmla="*/ 3014 h 10000"/>
                  <a:gd name="connsiteX73" fmla="*/ 9438 w 10000"/>
                  <a:gd name="connsiteY73" fmla="*/ 2935 h 10000"/>
                  <a:gd name="connsiteX74" fmla="*/ 9317 w 10000"/>
                  <a:gd name="connsiteY74" fmla="*/ 2774 h 10000"/>
                  <a:gd name="connsiteX75" fmla="*/ 9237 w 10000"/>
                  <a:gd name="connsiteY75" fmla="*/ 2171 h 10000"/>
                  <a:gd name="connsiteX76" fmla="*/ 9237 w 10000"/>
                  <a:gd name="connsiteY76" fmla="*/ 1326 h 10000"/>
                  <a:gd name="connsiteX77" fmla="*/ 9036 w 10000"/>
                  <a:gd name="connsiteY77" fmla="*/ 1046 h 10000"/>
                  <a:gd name="connsiteX78" fmla="*/ 8996 w 10000"/>
                  <a:gd name="connsiteY78" fmla="*/ 764 h 10000"/>
                  <a:gd name="connsiteX79" fmla="*/ 8675 w 10000"/>
                  <a:gd name="connsiteY79" fmla="*/ 362 h 10000"/>
                  <a:gd name="connsiteX80" fmla="*/ 8394 w 10000"/>
                  <a:gd name="connsiteY80" fmla="*/ 203 h 10000"/>
                  <a:gd name="connsiteX81" fmla="*/ 8233 w 10000"/>
                  <a:gd name="connsiteY81" fmla="*/ 0 h 10000"/>
                  <a:gd name="connsiteX82" fmla="*/ 7992 w 10000"/>
                  <a:gd name="connsiteY82" fmla="*/ 203 h 10000"/>
                  <a:gd name="connsiteX83" fmla="*/ 7831 w 10000"/>
                  <a:gd name="connsiteY83" fmla="*/ 161 h 10000"/>
                  <a:gd name="connsiteX84" fmla="*/ 7711 w 10000"/>
                  <a:gd name="connsiteY84" fmla="*/ 521 h 10000"/>
                  <a:gd name="connsiteX85" fmla="*/ 7390 w 10000"/>
                  <a:gd name="connsiteY85" fmla="*/ 604 h 10000"/>
                  <a:gd name="connsiteX86" fmla="*/ 7309 w 10000"/>
                  <a:gd name="connsiteY86" fmla="*/ 883 h 10000"/>
                  <a:gd name="connsiteX87" fmla="*/ 7028 w 10000"/>
                  <a:gd name="connsiteY87" fmla="*/ 883 h 10000"/>
                  <a:gd name="connsiteX88" fmla="*/ 6787 w 10000"/>
                  <a:gd name="connsiteY88" fmla="*/ 764 h 10000"/>
                  <a:gd name="connsiteX89" fmla="*/ 6265 w 10000"/>
                  <a:gd name="connsiteY89" fmla="*/ 764 h 10000"/>
                  <a:gd name="connsiteX90" fmla="*/ 5743 w 10000"/>
                  <a:gd name="connsiteY90" fmla="*/ 764 h 10000"/>
                  <a:gd name="connsiteX91" fmla="*/ 5783 w 10000"/>
                  <a:gd name="connsiteY91" fmla="*/ 604 h 10000"/>
                  <a:gd name="connsiteX92" fmla="*/ 5703 w 10000"/>
                  <a:gd name="connsiteY92" fmla="*/ 604 h 10000"/>
                  <a:gd name="connsiteX93" fmla="*/ 5663 w 10000"/>
                  <a:gd name="connsiteY93" fmla="*/ 764 h 10000"/>
                  <a:gd name="connsiteX94" fmla="*/ 5181 w 10000"/>
                  <a:gd name="connsiteY94" fmla="*/ 764 h 10000"/>
                  <a:gd name="connsiteX95" fmla="*/ 4699 w 10000"/>
                  <a:gd name="connsiteY95" fmla="*/ 764 h 10000"/>
                  <a:gd name="connsiteX96" fmla="*/ 4217 w 10000"/>
                  <a:gd name="connsiteY96" fmla="*/ 764 h 10000"/>
                  <a:gd name="connsiteX97" fmla="*/ 3735 w 10000"/>
                  <a:gd name="connsiteY97" fmla="*/ 764 h 10000"/>
                  <a:gd name="connsiteX98" fmla="*/ 3293 w 10000"/>
                  <a:gd name="connsiteY98" fmla="*/ 764 h 10000"/>
                  <a:gd name="connsiteX99" fmla="*/ 2811 w 10000"/>
                  <a:gd name="connsiteY99" fmla="*/ 764 h 10000"/>
                  <a:gd name="connsiteX100" fmla="*/ 2369 w 10000"/>
                  <a:gd name="connsiteY100" fmla="*/ 764 h 10000"/>
                  <a:gd name="connsiteX101" fmla="*/ 1888 w 10000"/>
                  <a:gd name="connsiteY101" fmla="*/ 764 h 10000"/>
                  <a:gd name="connsiteX102" fmla="*/ 1888 w 10000"/>
                  <a:gd name="connsiteY102" fmla="*/ 1326 h 10000"/>
                  <a:gd name="connsiteX103" fmla="*/ 1888 w 10000"/>
                  <a:gd name="connsiteY103" fmla="*/ 2050 h 10000"/>
                  <a:gd name="connsiteX104" fmla="*/ 1285 w 10000"/>
                  <a:gd name="connsiteY104" fmla="*/ 2050 h 10000"/>
                  <a:gd name="connsiteX105" fmla="*/ 1285 w 10000"/>
                  <a:gd name="connsiteY105" fmla="*/ 2371 h 10000"/>
                  <a:gd name="connsiteX0" fmla="*/ 1285 w 10000"/>
                  <a:gd name="connsiteY0" fmla="*/ 2371 h 10000"/>
                  <a:gd name="connsiteX1" fmla="*/ 1285 w 10000"/>
                  <a:gd name="connsiteY1" fmla="*/ 3014 h 10000"/>
                  <a:gd name="connsiteX2" fmla="*/ 1285 w 10000"/>
                  <a:gd name="connsiteY2" fmla="*/ 3617 h 10000"/>
                  <a:gd name="connsiteX3" fmla="*/ 1285 w 10000"/>
                  <a:gd name="connsiteY3" fmla="*/ 4221 h 10000"/>
                  <a:gd name="connsiteX4" fmla="*/ 1285 w 10000"/>
                  <a:gd name="connsiteY4" fmla="*/ 4781 h 10000"/>
                  <a:gd name="connsiteX5" fmla="*/ 643 w 10000"/>
                  <a:gd name="connsiteY5" fmla="*/ 4903 h 10000"/>
                  <a:gd name="connsiteX6" fmla="*/ 522 w 10000"/>
                  <a:gd name="connsiteY6" fmla="*/ 5224 h 10000"/>
                  <a:gd name="connsiteX7" fmla="*/ 241 w 10000"/>
                  <a:gd name="connsiteY7" fmla="*/ 5626 h 10000"/>
                  <a:gd name="connsiteX8" fmla="*/ 241 w 10000"/>
                  <a:gd name="connsiteY8" fmla="*/ 5949 h 10000"/>
                  <a:gd name="connsiteX9" fmla="*/ 120 w 10000"/>
                  <a:gd name="connsiteY9" fmla="*/ 6028 h 10000"/>
                  <a:gd name="connsiteX10" fmla="*/ 120 w 10000"/>
                  <a:gd name="connsiteY10" fmla="*/ 6309 h 10000"/>
                  <a:gd name="connsiteX11" fmla="*/ 0 w 10000"/>
                  <a:gd name="connsiteY11" fmla="*/ 6552 h 10000"/>
                  <a:gd name="connsiteX12" fmla="*/ 0 w 10000"/>
                  <a:gd name="connsiteY12" fmla="*/ 6751 h 10000"/>
                  <a:gd name="connsiteX13" fmla="*/ 241 w 10000"/>
                  <a:gd name="connsiteY13" fmla="*/ 6711 h 10000"/>
                  <a:gd name="connsiteX14" fmla="*/ 281 w 10000"/>
                  <a:gd name="connsiteY14" fmla="*/ 7072 h 10000"/>
                  <a:gd name="connsiteX15" fmla="*/ 602 w 10000"/>
                  <a:gd name="connsiteY15" fmla="*/ 7718 h 10000"/>
                  <a:gd name="connsiteX16" fmla="*/ 602 w 10000"/>
                  <a:gd name="connsiteY16" fmla="*/ 7757 h 10000"/>
                  <a:gd name="connsiteX17" fmla="*/ 482 w 10000"/>
                  <a:gd name="connsiteY17" fmla="*/ 7797 h 10000"/>
                  <a:gd name="connsiteX18" fmla="*/ 964 w 10000"/>
                  <a:gd name="connsiteY18" fmla="*/ 8439 h 10000"/>
                  <a:gd name="connsiteX19" fmla="*/ 1004 w 10000"/>
                  <a:gd name="connsiteY19" fmla="*/ 8641 h 10000"/>
                  <a:gd name="connsiteX20" fmla="*/ 964 w 10000"/>
                  <a:gd name="connsiteY20" fmla="*/ 9204 h 10000"/>
                  <a:gd name="connsiteX21" fmla="*/ 1044 w 10000"/>
                  <a:gd name="connsiteY21" fmla="*/ 9284 h 10000"/>
                  <a:gd name="connsiteX22" fmla="*/ 1365 w 10000"/>
                  <a:gd name="connsiteY22" fmla="*/ 9323 h 10000"/>
                  <a:gd name="connsiteX23" fmla="*/ 1406 w 10000"/>
                  <a:gd name="connsiteY23" fmla="*/ 9484 h 10000"/>
                  <a:gd name="connsiteX24" fmla="*/ 1767 w 10000"/>
                  <a:gd name="connsiteY24" fmla="*/ 9525 h 10000"/>
                  <a:gd name="connsiteX25" fmla="*/ 2050 w 10000"/>
                  <a:gd name="connsiteY25" fmla="*/ 8465 h 10000"/>
                  <a:gd name="connsiteX26" fmla="*/ 2239 w 10000"/>
                  <a:gd name="connsiteY26" fmla="*/ 8383 h 10000"/>
                  <a:gd name="connsiteX27" fmla="*/ 2519 w 10000"/>
                  <a:gd name="connsiteY27" fmla="*/ 8420 h 10000"/>
                  <a:gd name="connsiteX28" fmla="*/ 2679 w 10000"/>
                  <a:gd name="connsiteY28" fmla="*/ 8902 h 10000"/>
                  <a:gd name="connsiteX29" fmla="*/ 2890 w 10000"/>
                  <a:gd name="connsiteY29" fmla="*/ 8879 h 10000"/>
                  <a:gd name="connsiteX30" fmla="*/ 3167 w 10000"/>
                  <a:gd name="connsiteY30" fmla="*/ 8888 h 10000"/>
                  <a:gd name="connsiteX31" fmla="*/ 3537 w 10000"/>
                  <a:gd name="connsiteY31" fmla="*/ 8827 h 10000"/>
                  <a:gd name="connsiteX32" fmla="*/ 3795 w 10000"/>
                  <a:gd name="connsiteY32" fmla="*/ 9030 h 10000"/>
                  <a:gd name="connsiteX33" fmla="*/ 4153 w 10000"/>
                  <a:gd name="connsiteY33" fmla="*/ 9108 h 10000"/>
                  <a:gd name="connsiteX34" fmla="*/ 4406 w 10000"/>
                  <a:gd name="connsiteY34" fmla="*/ 9050 h 10000"/>
                  <a:gd name="connsiteX35" fmla="*/ 4600 w 10000"/>
                  <a:gd name="connsiteY35" fmla="*/ 8903 h 10000"/>
                  <a:gd name="connsiteX36" fmla="*/ 4762 w 10000"/>
                  <a:gd name="connsiteY36" fmla="*/ 8631 h 10000"/>
                  <a:gd name="connsiteX37" fmla="*/ 4901 w 10000"/>
                  <a:gd name="connsiteY37" fmla="*/ 8465 h 10000"/>
                  <a:gd name="connsiteX38" fmla="*/ 5080 w 10000"/>
                  <a:gd name="connsiteY38" fmla="*/ 8583 h 10000"/>
                  <a:gd name="connsiteX39" fmla="*/ 5337 w 10000"/>
                  <a:gd name="connsiteY39" fmla="*/ 8702 h 10000"/>
                  <a:gd name="connsiteX40" fmla="*/ 5564 w 10000"/>
                  <a:gd name="connsiteY40" fmla="*/ 8857 h 10000"/>
                  <a:gd name="connsiteX41" fmla="*/ 5768 w 10000"/>
                  <a:gd name="connsiteY41" fmla="*/ 8757 h 10000"/>
                  <a:gd name="connsiteX42" fmla="*/ 5933 w 10000"/>
                  <a:gd name="connsiteY42" fmla="*/ 8664 h 10000"/>
                  <a:gd name="connsiteX43" fmla="*/ 6089 w 10000"/>
                  <a:gd name="connsiteY43" fmla="*/ 8458 h 10000"/>
                  <a:gd name="connsiteX44" fmla="*/ 6274 w 10000"/>
                  <a:gd name="connsiteY44" fmla="*/ 8178 h 10000"/>
                  <a:gd name="connsiteX45" fmla="*/ 6389 w 10000"/>
                  <a:gd name="connsiteY45" fmla="*/ 8048 h 10000"/>
                  <a:gd name="connsiteX46" fmla="*/ 6524 w 10000"/>
                  <a:gd name="connsiteY46" fmla="*/ 7996 h 10000"/>
                  <a:gd name="connsiteX47" fmla="*/ 6531 w 10000"/>
                  <a:gd name="connsiteY47" fmla="*/ 7831 h 10000"/>
                  <a:gd name="connsiteX48" fmla="*/ 6424 w 10000"/>
                  <a:gd name="connsiteY48" fmla="*/ 7458 h 10000"/>
                  <a:gd name="connsiteX49" fmla="*/ 6602 w 10000"/>
                  <a:gd name="connsiteY49" fmla="*/ 7467 h 10000"/>
                  <a:gd name="connsiteX50" fmla="*/ 6707 w 10000"/>
                  <a:gd name="connsiteY50" fmla="*/ 7325 h 10000"/>
                  <a:gd name="connsiteX51" fmla="*/ 6876 w 10000"/>
                  <a:gd name="connsiteY51" fmla="*/ 7326 h 10000"/>
                  <a:gd name="connsiteX52" fmla="*/ 6827 w 10000"/>
                  <a:gd name="connsiteY52" fmla="*/ 8196 h 10000"/>
                  <a:gd name="connsiteX53" fmla="*/ 6991 w 10000"/>
                  <a:gd name="connsiteY53" fmla="*/ 8296 h 10000"/>
                  <a:gd name="connsiteX54" fmla="*/ 7275 w 10000"/>
                  <a:gd name="connsiteY54" fmla="*/ 8549 h 10000"/>
                  <a:gd name="connsiteX55" fmla="*/ 7430 w 10000"/>
                  <a:gd name="connsiteY55" fmla="*/ 8158 h 10000"/>
                  <a:gd name="connsiteX56" fmla="*/ 7470 w 10000"/>
                  <a:gd name="connsiteY56" fmla="*/ 8197 h 10000"/>
                  <a:gd name="connsiteX57" fmla="*/ 7590 w 10000"/>
                  <a:gd name="connsiteY57" fmla="*/ 7958 h 10000"/>
                  <a:gd name="connsiteX58" fmla="*/ 7831 w 10000"/>
                  <a:gd name="connsiteY58" fmla="*/ 7837 h 10000"/>
                  <a:gd name="connsiteX59" fmla="*/ 7952 w 10000"/>
                  <a:gd name="connsiteY59" fmla="*/ 7395 h 10000"/>
                  <a:gd name="connsiteX60" fmla="*/ 8313 w 10000"/>
                  <a:gd name="connsiteY60" fmla="*/ 6873 h 10000"/>
                  <a:gd name="connsiteX61" fmla="*/ 8594 w 10000"/>
                  <a:gd name="connsiteY61" fmla="*/ 6631 h 10000"/>
                  <a:gd name="connsiteX62" fmla="*/ 8795 w 10000"/>
                  <a:gd name="connsiteY62" fmla="*/ 5949 h 10000"/>
                  <a:gd name="connsiteX63" fmla="*/ 8795 w 10000"/>
                  <a:gd name="connsiteY63" fmla="*/ 5788 h 10000"/>
                  <a:gd name="connsiteX64" fmla="*/ 8755 w 10000"/>
                  <a:gd name="connsiteY64" fmla="*/ 5386 h 10000"/>
                  <a:gd name="connsiteX65" fmla="*/ 9157 w 10000"/>
                  <a:gd name="connsiteY65" fmla="*/ 3938 h 10000"/>
                  <a:gd name="connsiteX66" fmla="*/ 9277 w 10000"/>
                  <a:gd name="connsiteY66" fmla="*/ 3938 h 10000"/>
                  <a:gd name="connsiteX67" fmla="*/ 9438 w 10000"/>
                  <a:gd name="connsiteY67" fmla="*/ 3818 h 10000"/>
                  <a:gd name="connsiteX68" fmla="*/ 9920 w 10000"/>
                  <a:gd name="connsiteY68" fmla="*/ 3617 h 10000"/>
                  <a:gd name="connsiteX69" fmla="*/ 10000 w 10000"/>
                  <a:gd name="connsiteY69" fmla="*/ 3296 h 10000"/>
                  <a:gd name="connsiteX70" fmla="*/ 9960 w 10000"/>
                  <a:gd name="connsiteY70" fmla="*/ 3214 h 10000"/>
                  <a:gd name="connsiteX71" fmla="*/ 9799 w 10000"/>
                  <a:gd name="connsiteY71" fmla="*/ 3214 h 10000"/>
                  <a:gd name="connsiteX72" fmla="*/ 9679 w 10000"/>
                  <a:gd name="connsiteY72" fmla="*/ 3014 h 10000"/>
                  <a:gd name="connsiteX73" fmla="*/ 9438 w 10000"/>
                  <a:gd name="connsiteY73" fmla="*/ 2935 h 10000"/>
                  <a:gd name="connsiteX74" fmla="*/ 9317 w 10000"/>
                  <a:gd name="connsiteY74" fmla="*/ 2774 h 10000"/>
                  <a:gd name="connsiteX75" fmla="*/ 9237 w 10000"/>
                  <a:gd name="connsiteY75" fmla="*/ 2171 h 10000"/>
                  <a:gd name="connsiteX76" fmla="*/ 9237 w 10000"/>
                  <a:gd name="connsiteY76" fmla="*/ 1326 h 10000"/>
                  <a:gd name="connsiteX77" fmla="*/ 9036 w 10000"/>
                  <a:gd name="connsiteY77" fmla="*/ 1046 h 10000"/>
                  <a:gd name="connsiteX78" fmla="*/ 8996 w 10000"/>
                  <a:gd name="connsiteY78" fmla="*/ 764 h 10000"/>
                  <a:gd name="connsiteX79" fmla="*/ 8675 w 10000"/>
                  <a:gd name="connsiteY79" fmla="*/ 362 h 10000"/>
                  <a:gd name="connsiteX80" fmla="*/ 8394 w 10000"/>
                  <a:gd name="connsiteY80" fmla="*/ 203 h 10000"/>
                  <a:gd name="connsiteX81" fmla="*/ 8233 w 10000"/>
                  <a:gd name="connsiteY81" fmla="*/ 0 h 10000"/>
                  <a:gd name="connsiteX82" fmla="*/ 7992 w 10000"/>
                  <a:gd name="connsiteY82" fmla="*/ 203 h 10000"/>
                  <a:gd name="connsiteX83" fmla="*/ 7831 w 10000"/>
                  <a:gd name="connsiteY83" fmla="*/ 161 h 10000"/>
                  <a:gd name="connsiteX84" fmla="*/ 7711 w 10000"/>
                  <a:gd name="connsiteY84" fmla="*/ 521 h 10000"/>
                  <a:gd name="connsiteX85" fmla="*/ 7390 w 10000"/>
                  <a:gd name="connsiteY85" fmla="*/ 604 h 10000"/>
                  <a:gd name="connsiteX86" fmla="*/ 7309 w 10000"/>
                  <a:gd name="connsiteY86" fmla="*/ 883 h 10000"/>
                  <a:gd name="connsiteX87" fmla="*/ 7028 w 10000"/>
                  <a:gd name="connsiteY87" fmla="*/ 883 h 10000"/>
                  <a:gd name="connsiteX88" fmla="*/ 6787 w 10000"/>
                  <a:gd name="connsiteY88" fmla="*/ 764 h 10000"/>
                  <a:gd name="connsiteX89" fmla="*/ 6265 w 10000"/>
                  <a:gd name="connsiteY89" fmla="*/ 764 h 10000"/>
                  <a:gd name="connsiteX90" fmla="*/ 5743 w 10000"/>
                  <a:gd name="connsiteY90" fmla="*/ 764 h 10000"/>
                  <a:gd name="connsiteX91" fmla="*/ 5783 w 10000"/>
                  <a:gd name="connsiteY91" fmla="*/ 604 h 10000"/>
                  <a:gd name="connsiteX92" fmla="*/ 5703 w 10000"/>
                  <a:gd name="connsiteY92" fmla="*/ 604 h 10000"/>
                  <a:gd name="connsiteX93" fmla="*/ 5663 w 10000"/>
                  <a:gd name="connsiteY93" fmla="*/ 764 h 10000"/>
                  <a:gd name="connsiteX94" fmla="*/ 5181 w 10000"/>
                  <a:gd name="connsiteY94" fmla="*/ 764 h 10000"/>
                  <a:gd name="connsiteX95" fmla="*/ 4699 w 10000"/>
                  <a:gd name="connsiteY95" fmla="*/ 764 h 10000"/>
                  <a:gd name="connsiteX96" fmla="*/ 4217 w 10000"/>
                  <a:gd name="connsiteY96" fmla="*/ 764 h 10000"/>
                  <a:gd name="connsiteX97" fmla="*/ 3735 w 10000"/>
                  <a:gd name="connsiteY97" fmla="*/ 764 h 10000"/>
                  <a:gd name="connsiteX98" fmla="*/ 3293 w 10000"/>
                  <a:gd name="connsiteY98" fmla="*/ 764 h 10000"/>
                  <a:gd name="connsiteX99" fmla="*/ 2811 w 10000"/>
                  <a:gd name="connsiteY99" fmla="*/ 764 h 10000"/>
                  <a:gd name="connsiteX100" fmla="*/ 2369 w 10000"/>
                  <a:gd name="connsiteY100" fmla="*/ 764 h 10000"/>
                  <a:gd name="connsiteX101" fmla="*/ 1888 w 10000"/>
                  <a:gd name="connsiteY101" fmla="*/ 764 h 10000"/>
                  <a:gd name="connsiteX102" fmla="*/ 1888 w 10000"/>
                  <a:gd name="connsiteY102" fmla="*/ 1326 h 10000"/>
                  <a:gd name="connsiteX103" fmla="*/ 1888 w 10000"/>
                  <a:gd name="connsiteY103" fmla="*/ 2050 h 10000"/>
                  <a:gd name="connsiteX104" fmla="*/ 1285 w 10000"/>
                  <a:gd name="connsiteY104" fmla="*/ 2050 h 10000"/>
                  <a:gd name="connsiteX105" fmla="*/ 1285 w 10000"/>
                  <a:gd name="connsiteY105" fmla="*/ 2371 h 10000"/>
                  <a:gd name="connsiteX0" fmla="*/ 1285 w 10000"/>
                  <a:gd name="connsiteY0" fmla="*/ 2371 h 10000"/>
                  <a:gd name="connsiteX1" fmla="*/ 1285 w 10000"/>
                  <a:gd name="connsiteY1" fmla="*/ 3014 h 10000"/>
                  <a:gd name="connsiteX2" fmla="*/ 1285 w 10000"/>
                  <a:gd name="connsiteY2" fmla="*/ 3617 h 10000"/>
                  <a:gd name="connsiteX3" fmla="*/ 1285 w 10000"/>
                  <a:gd name="connsiteY3" fmla="*/ 4221 h 10000"/>
                  <a:gd name="connsiteX4" fmla="*/ 1285 w 10000"/>
                  <a:gd name="connsiteY4" fmla="*/ 4781 h 10000"/>
                  <a:gd name="connsiteX5" fmla="*/ 643 w 10000"/>
                  <a:gd name="connsiteY5" fmla="*/ 4903 h 10000"/>
                  <a:gd name="connsiteX6" fmla="*/ 522 w 10000"/>
                  <a:gd name="connsiteY6" fmla="*/ 5224 h 10000"/>
                  <a:gd name="connsiteX7" fmla="*/ 241 w 10000"/>
                  <a:gd name="connsiteY7" fmla="*/ 5626 h 10000"/>
                  <a:gd name="connsiteX8" fmla="*/ 241 w 10000"/>
                  <a:gd name="connsiteY8" fmla="*/ 5949 h 10000"/>
                  <a:gd name="connsiteX9" fmla="*/ 120 w 10000"/>
                  <a:gd name="connsiteY9" fmla="*/ 6028 h 10000"/>
                  <a:gd name="connsiteX10" fmla="*/ 120 w 10000"/>
                  <a:gd name="connsiteY10" fmla="*/ 6309 h 10000"/>
                  <a:gd name="connsiteX11" fmla="*/ 0 w 10000"/>
                  <a:gd name="connsiteY11" fmla="*/ 6552 h 10000"/>
                  <a:gd name="connsiteX12" fmla="*/ 0 w 10000"/>
                  <a:gd name="connsiteY12" fmla="*/ 6751 h 10000"/>
                  <a:gd name="connsiteX13" fmla="*/ 241 w 10000"/>
                  <a:gd name="connsiteY13" fmla="*/ 6711 h 10000"/>
                  <a:gd name="connsiteX14" fmla="*/ 281 w 10000"/>
                  <a:gd name="connsiteY14" fmla="*/ 7072 h 10000"/>
                  <a:gd name="connsiteX15" fmla="*/ 602 w 10000"/>
                  <a:gd name="connsiteY15" fmla="*/ 7718 h 10000"/>
                  <a:gd name="connsiteX16" fmla="*/ 602 w 10000"/>
                  <a:gd name="connsiteY16" fmla="*/ 7757 h 10000"/>
                  <a:gd name="connsiteX17" fmla="*/ 482 w 10000"/>
                  <a:gd name="connsiteY17" fmla="*/ 7797 h 10000"/>
                  <a:gd name="connsiteX18" fmla="*/ 964 w 10000"/>
                  <a:gd name="connsiteY18" fmla="*/ 8439 h 10000"/>
                  <a:gd name="connsiteX19" fmla="*/ 1004 w 10000"/>
                  <a:gd name="connsiteY19" fmla="*/ 8641 h 10000"/>
                  <a:gd name="connsiteX20" fmla="*/ 964 w 10000"/>
                  <a:gd name="connsiteY20" fmla="*/ 9204 h 10000"/>
                  <a:gd name="connsiteX21" fmla="*/ 1044 w 10000"/>
                  <a:gd name="connsiteY21" fmla="*/ 9284 h 10000"/>
                  <a:gd name="connsiteX22" fmla="*/ 1365 w 10000"/>
                  <a:gd name="connsiteY22" fmla="*/ 9323 h 10000"/>
                  <a:gd name="connsiteX23" fmla="*/ 1406 w 10000"/>
                  <a:gd name="connsiteY23" fmla="*/ 9484 h 10000"/>
                  <a:gd name="connsiteX24" fmla="*/ 1767 w 10000"/>
                  <a:gd name="connsiteY24" fmla="*/ 8782 h 10000"/>
                  <a:gd name="connsiteX25" fmla="*/ 2050 w 10000"/>
                  <a:gd name="connsiteY25" fmla="*/ 8465 h 10000"/>
                  <a:gd name="connsiteX26" fmla="*/ 2239 w 10000"/>
                  <a:gd name="connsiteY26" fmla="*/ 8383 h 10000"/>
                  <a:gd name="connsiteX27" fmla="*/ 2519 w 10000"/>
                  <a:gd name="connsiteY27" fmla="*/ 8420 h 10000"/>
                  <a:gd name="connsiteX28" fmla="*/ 2679 w 10000"/>
                  <a:gd name="connsiteY28" fmla="*/ 8902 h 10000"/>
                  <a:gd name="connsiteX29" fmla="*/ 2890 w 10000"/>
                  <a:gd name="connsiteY29" fmla="*/ 8879 h 10000"/>
                  <a:gd name="connsiteX30" fmla="*/ 3167 w 10000"/>
                  <a:gd name="connsiteY30" fmla="*/ 8888 h 10000"/>
                  <a:gd name="connsiteX31" fmla="*/ 3537 w 10000"/>
                  <a:gd name="connsiteY31" fmla="*/ 8827 h 10000"/>
                  <a:gd name="connsiteX32" fmla="*/ 3795 w 10000"/>
                  <a:gd name="connsiteY32" fmla="*/ 9030 h 10000"/>
                  <a:gd name="connsiteX33" fmla="*/ 4153 w 10000"/>
                  <a:gd name="connsiteY33" fmla="*/ 9108 h 10000"/>
                  <a:gd name="connsiteX34" fmla="*/ 4406 w 10000"/>
                  <a:gd name="connsiteY34" fmla="*/ 9050 h 10000"/>
                  <a:gd name="connsiteX35" fmla="*/ 4600 w 10000"/>
                  <a:gd name="connsiteY35" fmla="*/ 8903 h 10000"/>
                  <a:gd name="connsiteX36" fmla="*/ 4762 w 10000"/>
                  <a:gd name="connsiteY36" fmla="*/ 8631 h 10000"/>
                  <a:gd name="connsiteX37" fmla="*/ 4901 w 10000"/>
                  <a:gd name="connsiteY37" fmla="*/ 8465 h 10000"/>
                  <a:gd name="connsiteX38" fmla="*/ 5080 w 10000"/>
                  <a:gd name="connsiteY38" fmla="*/ 8583 h 10000"/>
                  <a:gd name="connsiteX39" fmla="*/ 5337 w 10000"/>
                  <a:gd name="connsiteY39" fmla="*/ 8702 h 10000"/>
                  <a:gd name="connsiteX40" fmla="*/ 5564 w 10000"/>
                  <a:gd name="connsiteY40" fmla="*/ 8857 h 10000"/>
                  <a:gd name="connsiteX41" fmla="*/ 5768 w 10000"/>
                  <a:gd name="connsiteY41" fmla="*/ 8757 h 10000"/>
                  <a:gd name="connsiteX42" fmla="*/ 5933 w 10000"/>
                  <a:gd name="connsiteY42" fmla="*/ 8664 h 10000"/>
                  <a:gd name="connsiteX43" fmla="*/ 6089 w 10000"/>
                  <a:gd name="connsiteY43" fmla="*/ 8458 h 10000"/>
                  <a:gd name="connsiteX44" fmla="*/ 6274 w 10000"/>
                  <a:gd name="connsiteY44" fmla="*/ 8178 h 10000"/>
                  <a:gd name="connsiteX45" fmla="*/ 6389 w 10000"/>
                  <a:gd name="connsiteY45" fmla="*/ 8048 h 10000"/>
                  <a:gd name="connsiteX46" fmla="*/ 6524 w 10000"/>
                  <a:gd name="connsiteY46" fmla="*/ 7996 h 10000"/>
                  <a:gd name="connsiteX47" fmla="*/ 6531 w 10000"/>
                  <a:gd name="connsiteY47" fmla="*/ 7831 h 10000"/>
                  <a:gd name="connsiteX48" fmla="*/ 6424 w 10000"/>
                  <a:gd name="connsiteY48" fmla="*/ 7458 h 10000"/>
                  <a:gd name="connsiteX49" fmla="*/ 6602 w 10000"/>
                  <a:gd name="connsiteY49" fmla="*/ 7467 h 10000"/>
                  <a:gd name="connsiteX50" fmla="*/ 6707 w 10000"/>
                  <a:gd name="connsiteY50" fmla="*/ 7325 h 10000"/>
                  <a:gd name="connsiteX51" fmla="*/ 6876 w 10000"/>
                  <a:gd name="connsiteY51" fmla="*/ 7326 h 10000"/>
                  <a:gd name="connsiteX52" fmla="*/ 6827 w 10000"/>
                  <a:gd name="connsiteY52" fmla="*/ 8196 h 10000"/>
                  <a:gd name="connsiteX53" fmla="*/ 6991 w 10000"/>
                  <a:gd name="connsiteY53" fmla="*/ 8296 h 10000"/>
                  <a:gd name="connsiteX54" fmla="*/ 7275 w 10000"/>
                  <a:gd name="connsiteY54" fmla="*/ 8549 h 10000"/>
                  <a:gd name="connsiteX55" fmla="*/ 7430 w 10000"/>
                  <a:gd name="connsiteY55" fmla="*/ 8158 h 10000"/>
                  <a:gd name="connsiteX56" fmla="*/ 7470 w 10000"/>
                  <a:gd name="connsiteY56" fmla="*/ 8197 h 10000"/>
                  <a:gd name="connsiteX57" fmla="*/ 7590 w 10000"/>
                  <a:gd name="connsiteY57" fmla="*/ 7958 h 10000"/>
                  <a:gd name="connsiteX58" fmla="*/ 7831 w 10000"/>
                  <a:gd name="connsiteY58" fmla="*/ 7837 h 10000"/>
                  <a:gd name="connsiteX59" fmla="*/ 7952 w 10000"/>
                  <a:gd name="connsiteY59" fmla="*/ 7395 h 10000"/>
                  <a:gd name="connsiteX60" fmla="*/ 8313 w 10000"/>
                  <a:gd name="connsiteY60" fmla="*/ 6873 h 10000"/>
                  <a:gd name="connsiteX61" fmla="*/ 8594 w 10000"/>
                  <a:gd name="connsiteY61" fmla="*/ 6631 h 10000"/>
                  <a:gd name="connsiteX62" fmla="*/ 8795 w 10000"/>
                  <a:gd name="connsiteY62" fmla="*/ 5949 h 10000"/>
                  <a:gd name="connsiteX63" fmla="*/ 8795 w 10000"/>
                  <a:gd name="connsiteY63" fmla="*/ 5788 h 10000"/>
                  <a:gd name="connsiteX64" fmla="*/ 8755 w 10000"/>
                  <a:gd name="connsiteY64" fmla="*/ 5386 h 10000"/>
                  <a:gd name="connsiteX65" fmla="*/ 9157 w 10000"/>
                  <a:gd name="connsiteY65" fmla="*/ 3938 h 10000"/>
                  <a:gd name="connsiteX66" fmla="*/ 9277 w 10000"/>
                  <a:gd name="connsiteY66" fmla="*/ 3938 h 10000"/>
                  <a:gd name="connsiteX67" fmla="*/ 9438 w 10000"/>
                  <a:gd name="connsiteY67" fmla="*/ 3818 h 10000"/>
                  <a:gd name="connsiteX68" fmla="*/ 9920 w 10000"/>
                  <a:gd name="connsiteY68" fmla="*/ 3617 h 10000"/>
                  <a:gd name="connsiteX69" fmla="*/ 10000 w 10000"/>
                  <a:gd name="connsiteY69" fmla="*/ 3296 h 10000"/>
                  <a:gd name="connsiteX70" fmla="*/ 9960 w 10000"/>
                  <a:gd name="connsiteY70" fmla="*/ 3214 h 10000"/>
                  <a:gd name="connsiteX71" fmla="*/ 9799 w 10000"/>
                  <a:gd name="connsiteY71" fmla="*/ 3214 h 10000"/>
                  <a:gd name="connsiteX72" fmla="*/ 9679 w 10000"/>
                  <a:gd name="connsiteY72" fmla="*/ 3014 h 10000"/>
                  <a:gd name="connsiteX73" fmla="*/ 9438 w 10000"/>
                  <a:gd name="connsiteY73" fmla="*/ 2935 h 10000"/>
                  <a:gd name="connsiteX74" fmla="*/ 9317 w 10000"/>
                  <a:gd name="connsiteY74" fmla="*/ 2774 h 10000"/>
                  <a:gd name="connsiteX75" fmla="*/ 9237 w 10000"/>
                  <a:gd name="connsiteY75" fmla="*/ 2171 h 10000"/>
                  <a:gd name="connsiteX76" fmla="*/ 9237 w 10000"/>
                  <a:gd name="connsiteY76" fmla="*/ 1326 h 10000"/>
                  <a:gd name="connsiteX77" fmla="*/ 9036 w 10000"/>
                  <a:gd name="connsiteY77" fmla="*/ 1046 h 10000"/>
                  <a:gd name="connsiteX78" fmla="*/ 8996 w 10000"/>
                  <a:gd name="connsiteY78" fmla="*/ 764 h 10000"/>
                  <a:gd name="connsiteX79" fmla="*/ 8675 w 10000"/>
                  <a:gd name="connsiteY79" fmla="*/ 362 h 10000"/>
                  <a:gd name="connsiteX80" fmla="*/ 8394 w 10000"/>
                  <a:gd name="connsiteY80" fmla="*/ 203 h 10000"/>
                  <a:gd name="connsiteX81" fmla="*/ 8233 w 10000"/>
                  <a:gd name="connsiteY81" fmla="*/ 0 h 10000"/>
                  <a:gd name="connsiteX82" fmla="*/ 7992 w 10000"/>
                  <a:gd name="connsiteY82" fmla="*/ 203 h 10000"/>
                  <a:gd name="connsiteX83" fmla="*/ 7831 w 10000"/>
                  <a:gd name="connsiteY83" fmla="*/ 161 h 10000"/>
                  <a:gd name="connsiteX84" fmla="*/ 7711 w 10000"/>
                  <a:gd name="connsiteY84" fmla="*/ 521 h 10000"/>
                  <a:gd name="connsiteX85" fmla="*/ 7390 w 10000"/>
                  <a:gd name="connsiteY85" fmla="*/ 604 h 10000"/>
                  <a:gd name="connsiteX86" fmla="*/ 7309 w 10000"/>
                  <a:gd name="connsiteY86" fmla="*/ 883 h 10000"/>
                  <a:gd name="connsiteX87" fmla="*/ 7028 w 10000"/>
                  <a:gd name="connsiteY87" fmla="*/ 883 h 10000"/>
                  <a:gd name="connsiteX88" fmla="*/ 6787 w 10000"/>
                  <a:gd name="connsiteY88" fmla="*/ 764 h 10000"/>
                  <a:gd name="connsiteX89" fmla="*/ 6265 w 10000"/>
                  <a:gd name="connsiteY89" fmla="*/ 764 h 10000"/>
                  <a:gd name="connsiteX90" fmla="*/ 5743 w 10000"/>
                  <a:gd name="connsiteY90" fmla="*/ 764 h 10000"/>
                  <a:gd name="connsiteX91" fmla="*/ 5783 w 10000"/>
                  <a:gd name="connsiteY91" fmla="*/ 604 h 10000"/>
                  <a:gd name="connsiteX92" fmla="*/ 5703 w 10000"/>
                  <a:gd name="connsiteY92" fmla="*/ 604 h 10000"/>
                  <a:gd name="connsiteX93" fmla="*/ 5663 w 10000"/>
                  <a:gd name="connsiteY93" fmla="*/ 764 h 10000"/>
                  <a:gd name="connsiteX94" fmla="*/ 5181 w 10000"/>
                  <a:gd name="connsiteY94" fmla="*/ 764 h 10000"/>
                  <a:gd name="connsiteX95" fmla="*/ 4699 w 10000"/>
                  <a:gd name="connsiteY95" fmla="*/ 764 h 10000"/>
                  <a:gd name="connsiteX96" fmla="*/ 4217 w 10000"/>
                  <a:gd name="connsiteY96" fmla="*/ 764 h 10000"/>
                  <a:gd name="connsiteX97" fmla="*/ 3735 w 10000"/>
                  <a:gd name="connsiteY97" fmla="*/ 764 h 10000"/>
                  <a:gd name="connsiteX98" fmla="*/ 3293 w 10000"/>
                  <a:gd name="connsiteY98" fmla="*/ 764 h 10000"/>
                  <a:gd name="connsiteX99" fmla="*/ 2811 w 10000"/>
                  <a:gd name="connsiteY99" fmla="*/ 764 h 10000"/>
                  <a:gd name="connsiteX100" fmla="*/ 2369 w 10000"/>
                  <a:gd name="connsiteY100" fmla="*/ 764 h 10000"/>
                  <a:gd name="connsiteX101" fmla="*/ 1888 w 10000"/>
                  <a:gd name="connsiteY101" fmla="*/ 764 h 10000"/>
                  <a:gd name="connsiteX102" fmla="*/ 1888 w 10000"/>
                  <a:gd name="connsiteY102" fmla="*/ 1326 h 10000"/>
                  <a:gd name="connsiteX103" fmla="*/ 1888 w 10000"/>
                  <a:gd name="connsiteY103" fmla="*/ 2050 h 10000"/>
                  <a:gd name="connsiteX104" fmla="*/ 1285 w 10000"/>
                  <a:gd name="connsiteY104" fmla="*/ 2050 h 10000"/>
                  <a:gd name="connsiteX105" fmla="*/ 1285 w 10000"/>
                  <a:gd name="connsiteY105" fmla="*/ 2371 h 10000"/>
                  <a:gd name="connsiteX0" fmla="*/ 1285 w 10000"/>
                  <a:gd name="connsiteY0" fmla="*/ 2371 h 10000"/>
                  <a:gd name="connsiteX1" fmla="*/ 1285 w 10000"/>
                  <a:gd name="connsiteY1" fmla="*/ 3014 h 10000"/>
                  <a:gd name="connsiteX2" fmla="*/ 1285 w 10000"/>
                  <a:gd name="connsiteY2" fmla="*/ 3617 h 10000"/>
                  <a:gd name="connsiteX3" fmla="*/ 1285 w 10000"/>
                  <a:gd name="connsiteY3" fmla="*/ 4221 h 10000"/>
                  <a:gd name="connsiteX4" fmla="*/ 1285 w 10000"/>
                  <a:gd name="connsiteY4" fmla="*/ 4781 h 10000"/>
                  <a:gd name="connsiteX5" fmla="*/ 643 w 10000"/>
                  <a:gd name="connsiteY5" fmla="*/ 4903 h 10000"/>
                  <a:gd name="connsiteX6" fmla="*/ 522 w 10000"/>
                  <a:gd name="connsiteY6" fmla="*/ 5224 h 10000"/>
                  <a:gd name="connsiteX7" fmla="*/ 241 w 10000"/>
                  <a:gd name="connsiteY7" fmla="*/ 5626 h 10000"/>
                  <a:gd name="connsiteX8" fmla="*/ 241 w 10000"/>
                  <a:gd name="connsiteY8" fmla="*/ 5949 h 10000"/>
                  <a:gd name="connsiteX9" fmla="*/ 120 w 10000"/>
                  <a:gd name="connsiteY9" fmla="*/ 6028 h 10000"/>
                  <a:gd name="connsiteX10" fmla="*/ 120 w 10000"/>
                  <a:gd name="connsiteY10" fmla="*/ 6309 h 10000"/>
                  <a:gd name="connsiteX11" fmla="*/ 0 w 10000"/>
                  <a:gd name="connsiteY11" fmla="*/ 6552 h 10000"/>
                  <a:gd name="connsiteX12" fmla="*/ 0 w 10000"/>
                  <a:gd name="connsiteY12" fmla="*/ 6751 h 10000"/>
                  <a:gd name="connsiteX13" fmla="*/ 241 w 10000"/>
                  <a:gd name="connsiteY13" fmla="*/ 6711 h 10000"/>
                  <a:gd name="connsiteX14" fmla="*/ 281 w 10000"/>
                  <a:gd name="connsiteY14" fmla="*/ 7072 h 10000"/>
                  <a:gd name="connsiteX15" fmla="*/ 602 w 10000"/>
                  <a:gd name="connsiteY15" fmla="*/ 7718 h 10000"/>
                  <a:gd name="connsiteX16" fmla="*/ 602 w 10000"/>
                  <a:gd name="connsiteY16" fmla="*/ 7757 h 10000"/>
                  <a:gd name="connsiteX17" fmla="*/ 482 w 10000"/>
                  <a:gd name="connsiteY17" fmla="*/ 7797 h 10000"/>
                  <a:gd name="connsiteX18" fmla="*/ 964 w 10000"/>
                  <a:gd name="connsiteY18" fmla="*/ 8439 h 10000"/>
                  <a:gd name="connsiteX19" fmla="*/ 1004 w 10000"/>
                  <a:gd name="connsiteY19" fmla="*/ 8641 h 10000"/>
                  <a:gd name="connsiteX20" fmla="*/ 964 w 10000"/>
                  <a:gd name="connsiteY20" fmla="*/ 9204 h 10000"/>
                  <a:gd name="connsiteX21" fmla="*/ 1044 w 10000"/>
                  <a:gd name="connsiteY21" fmla="*/ 9284 h 10000"/>
                  <a:gd name="connsiteX22" fmla="*/ 1365 w 10000"/>
                  <a:gd name="connsiteY22" fmla="*/ 9323 h 10000"/>
                  <a:gd name="connsiteX23" fmla="*/ 1406 w 10000"/>
                  <a:gd name="connsiteY23" fmla="*/ 9484 h 10000"/>
                  <a:gd name="connsiteX24" fmla="*/ 1767 w 10000"/>
                  <a:gd name="connsiteY24" fmla="*/ 8782 h 10000"/>
                  <a:gd name="connsiteX25" fmla="*/ 2050 w 10000"/>
                  <a:gd name="connsiteY25" fmla="*/ 8465 h 10000"/>
                  <a:gd name="connsiteX26" fmla="*/ 2239 w 10000"/>
                  <a:gd name="connsiteY26" fmla="*/ 8383 h 10000"/>
                  <a:gd name="connsiteX27" fmla="*/ 2519 w 10000"/>
                  <a:gd name="connsiteY27" fmla="*/ 8420 h 10000"/>
                  <a:gd name="connsiteX28" fmla="*/ 2679 w 10000"/>
                  <a:gd name="connsiteY28" fmla="*/ 8902 h 10000"/>
                  <a:gd name="connsiteX29" fmla="*/ 2890 w 10000"/>
                  <a:gd name="connsiteY29" fmla="*/ 8879 h 10000"/>
                  <a:gd name="connsiteX30" fmla="*/ 3167 w 10000"/>
                  <a:gd name="connsiteY30" fmla="*/ 8888 h 10000"/>
                  <a:gd name="connsiteX31" fmla="*/ 3537 w 10000"/>
                  <a:gd name="connsiteY31" fmla="*/ 8827 h 10000"/>
                  <a:gd name="connsiteX32" fmla="*/ 3795 w 10000"/>
                  <a:gd name="connsiteY32" fmla="*/ 9030 h 10000"/>
                  <a:gd name="connsiteX33" fmla="*/ 4153 w 10000"/>
                  <a:gd name="connsiteY33" fmla="*/ 9108 h 10000"/>
                  <a:gd name="connsiteX34" fmla="*/ 4406 w 10000"/>
                  <a:gd name="connsiteY34" fmla="*/ 9050 h 10000"/>
                  <a:gd name="connsiteX35" fmla="*/ 4600 w 10000"/>
                  <a:gd name="connsiteY35" fmla="*/ 8903 h 10000"/>
                  <a:gd name="connsiteX36" fmla="*/ 4762 w 10000"/>
                  <a:gd name="connsiteY36" fmla="*/ 8631 h 10000"/>
                  <a:gd name="connsiteX37" fmla="*/ 4901 w 10000"/>
                  <a:gd name="connsiteY37" fmla="*/ 8465 h 10000"/>
                  <a:gd name="connsiteX38" fmla="*/ 5080 w 10000"/>
                  <a:gd name="connsiteY38" fmla="*/ 8583 h 10000"/>
                  <a:gd name="connsiteX39" fmla="*/ 5337 w 10000"/>
                  <a:gd name="connsiteY39" fmla="*/ 8702 h 10000"/>
                  <a:gd name="connsiteX40" fmla="*/ 5564 w 10000"/>
                  <a:gd name="connsiteY40" fmla="*/ 8857 h 10000"/>
                  <a:gd name="connsiteX41" fmla="*/ 5768 w 10000"/>
                  <a:gd name="connsiteY41" fmla="*/ 8757 h 10000"/>
                  <a:gd name="connsiteX42" fmla="*/ 5933 w 10000"/>
                  <a:gd name="connsiteY42" fmla="*/ 8664 h 10000"/>
                  <a:gd name="connsiteX43" fmla="*/ 6089 w 10000"/>
                  <a:gd name="connsiteY43" fmla="*/ 8458 h 10000"/>
                  <a:gd name="connsiteX44" fmla="*/ 6274 w 10000"/>
                  <a:gd name="connsiteY44" fmla="*/ 8178 h 10000"/>
                  <a:gd name="connsiteX45" fmla="*/ 6389 w 10000"/>
                  <a:gd name="connsiteY45" fmla="*/ 8048 h 10000"/>
                  <a:gd name="connsiteX46" fmla="*/ 6524 w 10000"/>
                  <a:gd name="connsiteY46" fmla="*/ 7996 h 10000"/>
                  <a:gd name="connsiteX47" fmla="*/ 6531 w 10000"/>
                  <a:gd name="connsiteY47" fmla="*/ 7831 h 10000"/>
                  <a:gd name="connsiteX48" fmla="*/ 6424 w 10000"/>
                  <a:gd name="connsiteY48" fmla="*/ 7458 h 10000"/>
                  <a:gd name="connsiteX49" fmla="*/ 6602 w 10000"/>
                  <a:gd name="connsiteY49" fmla="*/ 7467 h 10000"/>
                  <a:gd name="connsiteX50" fmla="*/ 6707 w 10000"/>
                  <a:gd name="connsiteY50" fmla="*/ 7325 h 10000"/>
                  <a:gd name="connsiteX51" fmla="*/ 6876 w 10000"/>
                  <a:gd name="connsiteY51" fmla="*/ 7326 h 10000"/>
                  <a:gd name="connsiteX52" fmla="*/ 6827 w 10000"/>
                  <a:gd name="connsiteY52" fmla="*/ 8196 h 10000"/>
                  <a:gd name="connsiteX53" fmla="*/ 6991 w 10000"/>
                  <a:gd name="connsiteY53" fmla="*/ 8296 h 10000"/>
                  <a:gd name="connsiteX54" fmla="*/ 7275 w 10000"/>
                  <a:gd name="connsiteY54" fmla="*/ 8549 h 10000"/>
                  <a:gd name="connsiteX55" fmla="*/ 7430 w 10000"/>
                  <a:gd name="connsiteY55" fmla="*/ 8158 h 10000"/>
                  <a:gd name="connsiteX56" fmla="*/ 7470 w 10000"/>
                  <a:gd name="connsiteY56" fmla="*/ 8197 h 10000"/>
                  <a:gd name="connsiteX57" fmla="*/ 7590 w 10000"/>
                  <a:gd name="connsiteY57" fmla="*/ 7958 h 10000"/>
                  <a:gd name="connsiteX58" fmla="*/ 7831 w 10000"/>
                  <a:gd name="connsiteY58" fmla="*/ 7837 h 10000"/>
                  <a:gd name="connsiteX59" fmla="*/ 7952 w 10000"/>
                  <a:gd name="connsiteY59" fmla="*/ 7395 h 10000"/>
                  <a:gd name="connsiteX60" fmla="*/ 8313 w 10000"/>
                  <a:gd name="connsiteY60" fmla="*/ 6873 h 10000"/>
                  <a:gd name="connsiteX61" fmla="*/ 8594 w 10000"/>
                  <a:gd name="connsiteY61" fmla="*/ 6631 h 10000"/>
                  <a:gd name="connsiteX62" fmla="*/ 8795 w 10000"/>
                  <a:gd name="connsiteY62" fmla="*/ 5949 h 10000"/>
                  <a:gd name="connsiteX63" fmla="*/ 8795 w 10000"/>
                  <a:gd name="connsiteY63" fmla="*/ 5788 h 10000"/>
                  <a:gd name="connsiteX64" fmla="*/ 8755 w 10000"/>
                  <a:gd name="connsiteY64" fmla="*/ 5386 h 10000"/>
                  <a:gd name="connsiteX65" fmla="*/ 9157 w 10000"/>
                  <a:gd name="connsiteY65" fmla="*/ 3938 h 10000"/>
                  <a:gd name="connsiteX66" fmla="*/ 9277 w 10000"/>
                  <a:gd name="connsiteY66" fmla="*/ 3938 h 10000"/>
                  <a:gd name="connsiteX67" fmla="*/ 9438 w 10000"/>
                  <a:gd name="connsiteY67" fmla="*/ 3818 h 10000"/>
                  <a:gd name="connsiteX68" fmla="*/ 9920 w 10000"/>
                  <a:gd name="connsiteY68" fmla="*/ 3617 h 10000"/>
                  <a:gd name="connsiteX69" fmla="*/ 10000 w 10000"/>
                  <a:gd name="connsiteY69" fmla="*/ 3296 h 10000"/>
                  <a:gd name="connsiteX70" fmla="*/ 9960 w 10000"/>
                  <a:gd name="connsiteY70" fmla="*/ 3214 h 10000"/>
                  <a:gd name="connsiteX71" fmla="*/ 9799 w 10000"/>
                  <a:gd name="connsiteY71" fmla="*/ 3214 h 10000"/>
                  <a:gd name="connsiteX72" fmla="*/ 9679 w 10000"/>
                  <a:gd name="connsiteY72" fmla="*/ 3014 h 10000"/>
                  <a:gd name="connsiteX73" fmla="*/ 9438 w 10000"/>
                  <a:gd name="connsiteY73" fmla="*/ 2935 h 10000"/>
                  <a:gd name="connsiteX74" fmla="*/ 9317 w 10000"/>
                  <a:gd name="connsiteY74" fmla="*/ 2774 h 10000"/>
                  <a:gd name="connsiteX75" fmla="*/ 9237 w 10000"/>
                  <a:gd name="connsiteY75" fmla="*/ 2171 h 10000"/>
                  <a:gd name="connsiteX76" fmla="*/ 9237 w 10000"/>
                  <a:gd name="connsiteY76" fmla="*/ 1326 h 10000"/>
                  <a:gd name="connsiteX77" fmla="*/ 9036 w 10000"/>
                  <a:gd name="connsiteY77" fmla="*/ 1046 h 10000"/>
                  <a:gd name="connsiteX78" fmla="*/ 8996 w 10000"/>
                  <a:gd name="connsiteY78" fmla="*/ 764 h 10000"/>
                  <a:gd name="connsiteX79" fmla="*/ 8675 w 10000"/>
                  <a:gd name="connsiteY79" fmla="*/ 362 h 10000"/>
                  <a:gd name="connsiteX80" fmla="*/ 8394 w 10000"/>
                  <a:gd name="connsiteY80" fmla="*/ 203 h 10000"/>
                  <a:gd name="connsiteX81" fmla="*/ 8233 w 10000"/>
                  <a:gd name="connsiteY81" fmla="*/ 0 h 10000"/>
                  <a:gd name="connsiteX82" fmla="*/ 7992 w 10000"/>
                  <a:gd name="connsiteY82" fmla="*/ 203 h 10000"/>
                  <a:gd name="connsiteX83" fmla="*/ 7831 w 10000"/>
                  <a:gd name="connsiteY83" fmla="*/ 161 h 10000"/>
                  <a:gd name="connsiteX84" fmla="*/ 7711 w 10000"/>
                  <a:gd name="connsiteY84" fmla="*/ 521 h 10000"/>
                  <a:gd name="connsiteX85" fmla="*/ 7390 w 10000"/>
                  <a:gd name="connsiteY85" fmla="*/ 604 h 10000"/>
                  <a:gd name="connsiteX86" fmla="*/ 7309 w 10000"/>
                  <a:gd name="connsiteY86" fmla="*/ 883 h 10000"/>
                  <a:gd name="connsiteX87" fmla="*/ 7028 w 10000"/>
                  <a:gd name="connsiteY87" fmla="*/ 883 h 10000"/>
                  <a:gd name="connsiteX88" fmla="*/ 6787 w 10000"/>
                  <a:gd name="connsiteY88" fmla="*/ 764 h 10000"/>
                  <a:gd name="connsiteX89" fmla="*/ 6265 w 10000"/>
                  <a:gd name="connsiteY89" fmla="*/ 764 h 10000"/>
                  <a:gd name="connsiteX90" fmla="*/ 5743 w 10000"/>
                  <a:gd name="connsiteY90" fmla="*/ 764 h 10000"/>
                  <a:gd name="connsiteX91" fmla="*/ 5783 w 10000"/>
                  <a:gd name="connsiteY91" fmla="*/ 604 h 10000"/>
                  <a:gd name="connsiteX92" fmla="*/ 5703 w 10000"/>
                  <a:gd name="connsiteY92" fmla="*/ 604 h 10000"/>
                  <a:gd name="connsiteX93" fmla="*/ 5663 w 10000"/>
                  <a:gd name="connsiteY93" fmla="*/ 764 h 10000"/>
                  <a:gd name="connsiteX94" fmla="*/ 5181 w 10000"/>
                  <a:gd name="connsiteY94" fmla="*/ 764 h 10000"/>
                  <a:gd name="connsiteX95" fmla="*/ 4699 w 10000"/>
                  <a:gd name="connsiteY95" fmla="*/ 764 h 10000"/>
                  <a:gd name="connsiteX96" fmla="*/ 4217 w 10000"/>
                  <a:gd name="connsiteY96" fmla="*/ 764 h 10000"/>
                  <a:gd name="connsiteX97" fmla="*/ 3735 w 10000"/>
                  <a:gd name="connsiteY97" fmla="*/ 764 h 10000"/>
                  <a:gd name="connsiteX98" fmla="*/ 3293 w 10000"/>
                  <a:gd name="connsiteY98" fmla="*/ 764 h 10000"/>
                  <a:gd name="connsiteX99" fmla="*/ 2811 w 10000"/>
                  <a:gd name="connsiteY99" fmla="*/ 764 h 10000"/>
                  <a:gd name="connsiteX100" fmla="*/ 2369 w 10000"/>
                  <a:gd name="connsiteY100" fmla="*/ 764 h 10000"/>
                  <a:gd name="connsiteX101" fmla="*/ 1888 w 10000"/>
                  <a:gd name="connsiteY101" fmla="*/ 764 h 10000"/>
                  <a:gd name="connsiteX102" fmla="*/ 1888 w 10000"/>
                  <a:gd name="connsiteY102" fmla="*/ 1326 h 10000"/>
                  <a:gd name="connsiteX103" fmla="*/ 1888 w 10000"/>
                  <a:gd name="connsiteY103" fmla="*/ 2050 h 10000"/>
                  <a:gd name="connsiteX104" fmla="*/ 1285 w 10000"/>
                  <a:gd name="connsiteY104" fmla="*/ 2050 h 10000"/>
                  <a:gd name="connsiteX105" fmla="*/ 1285 w 10000"/>
                  <a:gd name="connsiteY105" fmla="*/ 2371 h 10000"/>
                  <a:gd name="connsiteX0" fmla="*/ 1285 w 10000"/>
                  <a:gd name="connsiteY0" fmla="*/ 2371 h 10000"/>
                  <a:gd name="connsiteX1" fmla="*/ 1285 w 10000"/>
                  <a:gd name="connsiteY1" fmla="*/ 3014 h 10000"/>
                  <a:gd name="connsiteX2" fmla="*/ 1285 w 10000"/>
                  <a:gd name="connsiteY2" fmla="*/ 3617 h 10000"/>
                  <a:gd name="connsiteX3" fmla="*/ 1285 w 10000"/>
                  <a:gd name="connsiteY3" fmla="*/ 4221 h 10000"/>
                  <a:gd name="connsiteX4" fmla="*/ 1285 w 10000"/>
                  <a:gd name="connsiteY4" fmla="*/ 4781 h 10000"/>
                  <a:gd name="connsiteX5" fmla="*/ 643 w 10000"/>
                  <a:gd name="connsiteY5" fmla="*/ 4903 h 10000"/>
                  <a:gd name="connsiteX6" fmla="*/ 522 w 10000"/>
                  <a:gd name="connsiteY6" fmla="*/ 5224 h 10000"/>
                  <a:gd name="connsiteX7" fmla="*/ 241 w 10000"/>
                  <a:gd name="connsiteY7" fmla="*/ 5626 h 10000"/>
                  <a:gd name="connsiteX8" fmla="*/ 241 w 10000"/>
                  <a:gd name="connsiteY8" fmla="*/ 5949 h 10000"/>
                  <a:gd name="connsiteX9" fmla="*/ 120 w 10000"/>
                  <a:gd name="connsiteY9" fmla="*/ 6028 h 10000"/>
                  <a:gd name="connsiteX10" fmla="*/ 120 w 10000"/>
                  <a:gd name="connsiteY10" fmla="*/ 6309 h 10000"/>
                  <a:gd name="connsiteX11" fmla="*/ 0 w 10000"/>
                  <a:gd name="connsiteY11" fmla="*/ 6552 h 10000"/>
                  <a:gd name="connsiteX12" fmla="*/ 0 w 10000"/>
                  <a:gd name="connsiteY12" fmla="*/ 6751 h 10000"/>
                  <a:gd name="connsiteX13" fmla="*/ 241 w 10000"/>
                  <a:gd name="connsiteY13" fmla="*/ 6711 h 10000"/>
                  <a:gd name="connsiteX14" fmla="*/ 281 w 10000"/>
                  <a:gd name="connsiteY14" fmla="*/ 7072 h 10000"/>
                  <a:gd name="connsiteX15" fmla="*/ 602 w 10000"/>
                  <a:gd name="connsiteY15" fmla="*/ 7718 h 10000"/>
                  <a:gd name="connsiteX16" fmla="*/ 602 w 10000"/>
                  <a:gd name="connsiteY16" fmla="*/ 7757 h 10000"/>
                  <a:gd name="connsiteX17" fmla="*/ 482 w 10000"/>
                  <a:gd name="connsiteY17" fmla="*/ 7797 h 10000"/>
                  <a:gd name="connsiteX18" fmla="*/ 964 w 10000"/>
                  <a:gd name="connsiteY18" fmla="*/ 8439 h 10000"/>
                  <a:gd name="connsiteX19" fmla="*/ 1004 w 10000"/>
                  <a:gd name="connsiteY19" fmla="*/ 8641 h 10000"/>
                  <a:gd name="connsiteX20" fmla="*/ 964 w 10000"/>
                  <a:gd name="connsiteY20" fmla="*/ 9204 h 10000"/>
                  <a:gd name="connsiteX21" fmla="*/ 1192 w 10000"/>
                  <a:gd name="connsiteY21" fmla="*/ 9317 h 10000"/>
                  <a:gd name="connsiteX22" fmla="*/ 1365 w 10000"/>
                  <a:gd name="connsiteY22" fmla="*/ 9323 h 10000"/>
                  <a:gd name="connsiteX23" fmla="*/ 1406 w 10000"/>
                  <a:gd name="connsiteY23" fmla="*/ 9484 h 10000"/>
                  <a:gd name="connsiteX24" fmla="*/ 1767 w 10000"/>
                  <a:gd name="connsiteY24" fmla="*/ 8782 h 10000"/>
                  <a:gd name="connsiteX25" fmla="*/ 2050 w 10000"/>
                  <a:gd name="connsiteY25" fmla="*/ 8465 h 10000"/>
                  <a:gd name="connsiteX26" fmla="*/ 2239 w 10000"/>
                  <a:gd name="connsiteY26" fmla="*/ 8383 h 10000"/>
                  <a:gd name="connsiteX27" fmla="*/ 2519 w 10000"/>
                  <a:gd name="connsiteY27" fmla="*/ 8420 h 10000"/>
                  <a:gd name="connsiteX28" fmla="*/ 2679 w 10000"/>
                  <a:gd name="connsiteY28" fmla="*/ 8902 h 10000"/>
                  <a:gd name="connsiteX29" fmla="*/ 2890 w 10000"/>
                  <a:gd name="connsiteY29" fmla="*/ 8879 h 10000"/>
                  <a:gd name="connsiteX30" fmla="*/ 3167 w 10000"/>
                  <a:gd name="connsiteY30" fmla="*/ 8888 h 10000"/>
                  <a:gd name="connsiteX31" fmla="*/ 3537 w 10000"/>
                  <a:gd name="connsiteY31" fmla="*/ 8827 h 10000"/>
                  <a:gd name="connsiteX32" fmla="*/ 3795 w 10000"/>
                  <a:gd name="connsiteY32" fmla="*/ 9030 h 10000"/>
                  <a:gd name="connsiteX33" fmla="*/ 4153 w 10000"/>
                  <a:gd name="connsiteY33" fmla="*/ 9108 h 10000"/>
                  <a:gd name="connsiteX34" fmla="*/ 4406 w 10000"/>
                  <a:gd name="connsiteY34" fmla="*/ 9050 h 10000"/>
                  <a:gd name="connsiteX35" fmla="*/ 4600 w 10000"/>
                  <a:gd name="connsiteY35" fmla="*/ 8903 h 10000"/>
                  <a:gd name="connsiteX36" fmla="*/ 4762 w 10000"/>
                  <a:gd name="connsiteY36" fmla="*/ 8631 h 10000"/>
                  <a:gd name="connsiteX37" fmla="*/ 4901 w 10000"/>
                  <a:gd name="connsiteY37" fmla="*/ 8465 h 10000"/>
                  <a:gd name="connsiteX38" fmla="*/ 5080 w 10000"/>
                  <a:gd name="connsiteY38" fmla="*/ 8583 h 10000"/>
                  <a:gd name="connsiteX39" fmla="*/ 5337 w 10000"/>
                  <a:gd name="connsiteY39" fmla="*/ 8702 h 10000"/>
                  <a:gd name="connsiteX40" fmla="*/ 5564 w 10000"/>
                  <a:gd name="connsiteY40" fmla="*/ 8857 h 10000"/>
                  <a:gd name="connsiteX41" fmla="*/ 5768 w 10000"/>
                  <a:gd name="connsiteY41" fmla="*/ 8757 h 10000"/>
                  <a:gd name="connsiteX42" fmla="*/ 5933 w 10000"/>
                  <a:gd name="connsiteY42" fmla="*/ 8664 h 10000"/>
                  <a:gd name="connsiteX43" fmla="*/ 6089 w 10000"/>
                  <a:gd name="connsiteY43" fmla="*/ 8458 h 10000"/>
                  <a:gd name="connsiteX44" fmla="*/ 6274 w 10000"/>
                  <a:gd name="connsiteY44" fmla="*/ 8178 h 10000"/>
                  <a:gd name="connsiteX45" fmla="*/ 6389 w 10000"/>
                  <a:gd name="connsiteY45" fmla="*/ 8048 h 10000"/>
                  <a:gd name="connsiteX46" fmla="*/ 6524 w 10000"/>
                  <a:gd name="connsiteY46" fmla="*/ 7996 h 10000"/>
                  <a:gd name="connsiteX47" fmla="*/ 6531 w 10000"/>
                  <a:gd name="connsiteY47" fmla="*/ 7831 h 10000"/>
                  <a:gd name="connsiteX48" fmla="*/ 6424 w 10000"/>
                  <a:gd name="connsiteY48" fmla="*/ 7458 h 10000"/>
                  <a:gd name="connsiteX49" fmla="*/ 6602 w 10000"/>
                  <a:gd name="connsiteY49" fmla="*/ 7467 h 10000"/>
                  <a:gd name="connsiteX50" fmla="*/ 6707 w 10000"/>
                  <a:gd name="connsiteY50" fmla="*/ 7325 h 10000"/>
                  <a:gd name="connsiteX51" fmla="*/ 6876 w 10000"/>
                  <a:gd name="connsiteY51" fmla="*/ 7326 h 10000"/>
                  <a:gd name="connsiteX52" fmla="*/ 6827 w 10000"/>
                  <a:gd name="connsiteY52" fmla="*/ 8196 h 10000"/>
                  <a:gd name="connsiteX53" fmla="*/ 6991 w 10000"/>
                  <a:gd name="connsiteY53" fmla="*/ 8296 h 10000"/>
                  <a:gd name="connsiteX54" fmla="*/ 7275 w 10000"/>
                  <a:gd name="connsiteY54" fmla="*/ 8549 h 10000"/>
                  <a:gd name="connsiteX55" fmla="*/ 7430 w 10000"/>
                  <a:gd name="connsiteY55" fmla="*/ 8158 h 10000"/>
                  <a:gd name="connsiteX56" fmla="*/ 7470 w 10000"/>
                  <a:gd name="connsiteY56" fmla="*/ 8197 h 10000"/>
                  <a:gd name="connsiteX57" fmla="*/ 7590 w 10000"/>
                  <a:gd name="connsiteY57" fmla="*/ 7958 h 10000"/>
                  <a:gd name="connsiteX58" fmla="*/ 7831 w 10000"/>
                  <a:gd name="connsiteY58" fmla="*/ 7837 h 10000"/>
                  <a:gd name="connsiteX59" fmla="*/ 7952 w 10000"/>
                  <a:gd name="connsiteY59" fmla="*/ 7395 h 10000"/>
                  <a:gd name="connsiteX60" fmla="*/ 8313 w 10000"/>
                  <a:gd name="connsiteY60" fmla="*/ 6873 h 10000"/>
                  <a:gd name="connsiteX61" fmla="*/ 8594 w 10000"/>
                  <a:gd name="connsiteY61" fmla="*/ 6631 h 10000"/>
                  <a:gd name="connsiteX62" fmla="*/ 8795 w 10000"/>
                  <a:gd name="connsiteY62" fmla="*/ 5949 h 10000"/>
                  <a:gd name="connsiteX63" fmla="*/ 8795 w 10000"/>
                  <a:gd name="connsiteY63" fmla="*/ 5788 h 10000"/>
                  <a:gd name="connsiteX64" fmla="*/ 8755 w 10000"/>
                  <a:gd name="connsiteY64" fmla="*/ 5386 h 10000"/>
                  <a:gd name="connsiteX65" fmla="*/ 9157 w 10000"/>
                  <a:gd name="connsiteY65" fmla="*/ 3938 h 10000"/>
                  <a:gd name="connsiteX66" fmla="*/ 9277 w 10000"/>
                  <a:gd name="connsiteY66" fmla="*/ 3938 h 10000"/>
                  <a:gd name="connsiteX67" fmla="*/ 9438 w 10000"/>
                  <a:gd name="connsiteY67" fmla="*/ 3818 h 10000"/>
                  <a:gd name="connsiteX68" fmla="*/ 9920 w 10000"/>
                  <a:gd name="connsiteY68" fmla="*/ 3617 h 10000"/>
                  <a:gd name="connsiteX69" fmla="*/ 10000 w 10000"/>
                  <a:gd name="connsiteY69" fmla="*/ 3296 h 10000"/>
                  <a:gd name="connsiteX70" fmla="*/ 9960 w 10000"/>
                  <a:gd name="connsiteY70" fmla="*/ 3214 h 10000"/>
                  <a:gd name="connsiteX71" fmla="*/ 9799 w 10000"/>
                  <a:gd name="connsiteY71" fmla="*/ 3214 h 10000"/>
                  <a:gd name="connsiteX72" fmla="*/ 9679 w 10000"/>
                  <a:gd name="connsiteY72" fmla="*/ 3014 h 10000"/>
                  <a:gd name="connsiteX73" fmla="*/ 9438 w 10000"/>
                  <a:gd name="connsiteY73" fmla="*/ 2935 h 10000"/>
                  <a:gd name="connsiteX74" fmla="*/ 9317 w 10000"/>
                  <a:gd name="connsiteY74" fmla="*/ 2774 h 10000"/>
                  <a:gd name="connsiteX75" fmla="*/ 9237 w 10000"/>
                  <a:gd name="connsiteY75" fmla="*/ 2171 h 10000"/>
                  <a:gd name="connsiteX76" fmla="*/ 9237 w 10000"/>
                  <a:gd name="connsiteY76" fmla="*/ 1326 h 10000"/>
                  <a:gd name="connsiteX77" fmla="*/ 9036 w 10000"/>
                  <a:gd name="connsiteY77" fmla="*/ 1046 h 10000"/>
                  <a:gd name="connsiteX78" fmla="*/ 8996 w 10000"/>
                  <a:gd name="connsiteY78" fmla="*/ 764 h 10000"/>
                  <a:gd name="connsiteX79" fmla="*/ 8675 w 10000"/>
                  <a:gd name="connsiteY79" fmla="*/ 362 h 10000"/>
                  <a:gd name="connsiteX80" fmla="*/ 8394 w 10000"/>
                  <a:gd name="connsiteY80" fmla="*/ 203 h 10000"/>
                  <a:gd name="connsiteX81" fmla="*/ 8233 w 10000"/>
                  <a:gd name="connsiteY81" fmla="*/ 0 h 10000"/>
                  <a:gd name="connsiteX82" fmla="*/ 7992 w 10000"/>
                  <a:gd name="connsiteY82" fmla="*/ 203 h 10000"/>
                  <a:gd name="connsiteX83" fmla="*/ 7831 w 10000"/>
                  <a:gd name="connsiteY83" fmla="*/ 161 h 10000"/>
                  <a:gd name="connsiteX84" fmla="*/ 7711 w 10000"/>
                  <a:gd name="connsiteY84" fmla="*/ 521 h 10000"/>
                  <a:gd name="connsiteX85" fmla="*/ 7390 w 10000"/>
                  <a:gd name="connsiteY85" fmla="*/ 604 h 10000"/>
                  <a:gd name="connsiteX86" fmla="*/ 7309 w 10000"/>
                  <a:gd name="connsiteY86" fmla="*/ 883 h 10000"/>
                  <a:gd name="connsiteX87" fmla="*/ 7028 w 10000"/>
                  <a:gd name="connsiteY87" fmla="*/ 883 h 10000"/>
                  <a:gd name="connsiteX88" fmla="*/ 6787 w 10000"/>
                  <a:gd name="connsiteY88" fmla="*/ 764 h 10000"/>
                  <a:gd name="connsiteX89" fmla="*/ 6265 w 10000"/>
                  <a:gd name="connsiteY89" fmla="*/ 764 h 10000"/>
                  <a:gd name="connsiteX90" fmla="*/ 5743 w 10000"/>
                  <a:gd name="connsiteY90" fmla="*/ 764 h 10000"/>
                  <a:gd name="connsiteX91" fmla="*/ 5783 w 10000"/>
                  <a:gd name="connsiteY91" fmla="*/ 604 h 10000"/>
                  <a:gd name="connsiteX92" fmla="*/ 5703 w 10000"/>
                  <a:gd name="connsiteY92" fmla="*/ 604 h 10000"/>
                  <a:gd name="connsiteX93" fmla="*/ 5663 w 10000"/>
                  <a:gd name="connsiteY93" fmla="*/ 764 h 10000"/>
                  <a:gd name="connsiteX94" fmla="*/ 5181 w 10000"/>
                  <a:gd name="connsiteY94" fmla="*/ 764 h 10000"/>
                  <a:gd name="connsiteX95" fmla="*/ 4699 w 10000"/>
                  <a:gd name="connsiteY95" fmla="*/ 764 h 10000"/>
                  <a:gd name="connsiteX96" fmla="*/ 4217 w 10000"/>
                  <a:gd name="connsiteY96" fmla="*/ 764 h 10000"/>
                  <a:gd name="connsiteX97" fmla="*/ 3735 w 10000"/>
                  <a:gd name="connsiteY97" fmla="*/ 764 h 10000"/>
                  <a:gd name="connsiteX98" fmla="*/ 3293 w 10000"/>
                  <a:gd name="connsiteY98" fmla="*/ 764 h 10000"/>
                  <a:gd name="connsiteX99" fmla="*/ 2811 w 10000"/>
                  <a:gd name="connsiteY99" fmla="*/ 764 h 10000"/>
                  <a:gd name="connsiteX100" fmla="*/ 2369 w 10000"/>
                  <a:gd name="connsiteY100" fmla="*/ 764 h 10000"/>
                  <a:gd name="connsiteX101" fmla="*/ 1888 w 10000"/>
                  <a:gd name="connsiteY101" fmla="*/ 764 h 10000"/>
                  <a:gd name="connsiteX102" fmla="*/ 1888 w 10000"/>
                  <a:gd name="connsiteY102" fmla="*/ 1326 h 10000"/>
                  <a:gd name="connsiteX103" fmla="*/ 1888 w 10000"/>
                  <a:gd name="connsiteY103" fmla="*/ 2050 h 10000"/>
                  <a:gd name="connsiteX104" fmla="*/ 1285 w 10000"/>
                  <a:gd name="connsiteY104" fmla="*/ 2050 h 10000"/>
                  <a:gd name="connsiteX105" fmla="*/ 1285 w 10000"/>
                  <a:gd name="connsiteY105" fmla="*/ 2371 h 10000"/>
                  <a:gd name="connsiteX0" fmla="*/ 1285 w 10000"/>
                  <a:gd name="connsiteY0" fmla="*/ 2371 h 10000"/>
                  <a:gd name="connsiteX1" fmla="*/ 1285 w 10000"/>
                  <a:gd name="connsiteY1" fmla="*/ 3014 h 10000"/>
                  <a:gd name="connsiteX2" fmla="*/ 1285 w 10000"/>
                  <a:gd name="connsiteY2" fmla="*/ 3617 h 10000"/>
                  <a:gd name="connsiteX3" fmla="*/ 1285 w 10000"/>
                  <a:gd name="connsiteY3" fmla="*/ 4221 h 10000"/>
                  <a:gd name="connsiteX4" fmla="*/ 1285 w 10000"/>
                  <a:gd name="connsiteY4" fmla="*/ 4781 h 10000"/>
                  <a:gd name="connsiteX5" fmla="*/ 643 w 10000"/>
                  <a:gd name="connsiteY5" fmla="*/ 4903 h 10000"/>
                  <a:gd name="connsiteX6" fmla="*/ 522 w 10000"/>
                  <a:gd name="connsiteY6" fmla="*/ 5224 h 10000"/>
                  <a:gd name="connsiteX7" fmla="*/ 241 w 10000"/>
                  <a:gd name="connsiteY7" fmla="*/ 5626 h 10000"/>
                  <a:gd name="connsiteX8" fmla="*/ 241 w 10000"/>
                  <a:gd name="connsiteY8" fmla="*/ 5949 h 10000"/>
                  <a:gd name="connsiteX9" fmla="*/ 120 w 10000"/>
                  <a:gd name="connsiteY9" fmla="*/ 6028 h 10000"/>
                  <a:gd name="connsiteX10" fmla="*/ 120 w 10000"/>
                  <a:gd name="connsiteY10" fmla="*/ 6309 h 10000"/>
                  <a:gd name="connsiteX11" fmla="*/ 0 w 10000"/>
                  <a:gd name="connsiteY11" fmla="*/ 6552 h 10000"/>
                  <a:gd name="connsiteX12" fmla="*/ 0 w 10000"/>
                  <a:gd name="connsiteY12" fmla="*/ 6751 h 10000"/>
                  <a:gd name="connsiteX13" fmla="*/ 241 w 10000"/>
                  <a:gd name="connsiteY13" fmla="*/ 6711 h 10000"/>
                  <a:gd name="connsiteX14" fmla="*/ 281 w 10000"/>
                  <a:gd name="connsiteY14" fmla="*/ 7072 h 10000"/>
                  <a:gd name="connsiteX15" fmla="*/ 602 w 10000"/>
                  <a:gd name="connsiteY15" fmla="*/ 7718 h 10000"/>
                  <a:gd name="connsiteX16" fmla="*/ 602 w 10000"/>
                  <a:gd name="connsiteY16" fmla="*/ 7757 h 10000"/>
                  <a:gd name="connsiteX17" fmla="*/ 482 w 10000"/>
                  <a:gd name="connsiteY17" fmla="*/ 7797 h 10000"/>
                  <a:gd name="connsiteX18" fmla="*/ 964 w 10000"/>
                  <a:gd name="connsiteY18" fmla="*/ 8439 h 10000"/>
                  <a:gd name="connsiteX19" fmla="*/ 1004 w 10000"/>
                  <a:gd name="connsiteY19" fmla="*/ 8641 h 10000"/>
                  <a:gd name="connsiteX20" fmla="*/ 964 w 10000"/>
                  <a:gd name="connsiteY20" fmla="*/ 9204 h 10000"/>
                  <a:gd name="connsiteX21" fmla="*/ 1192 w 10000"/>
                  <a:gd name="connsiteY21" fmla="*/ 9317 h 10000"/>
                  <a:gd name="connsiteX22" fmla="*/ 1332 w 10000"/>
                  <a:gd name="connsiteY22" fmla="*/ 8762 h 10000"/>
                  <a:gd name="connsiteX23" fmla="*/ 1406 w 10000"/>
                  <a:gd name="connsiteY23" fmla="*/ 9484 h 10000"/>
                  <a:gd name="connsiteX24" fmla="*/ 1767 w 10000"/>
                  <a:gd name="connsiteY24" fmla="*/ 8782 h 10000"/>
                  <a:gd name="connsiteX25" fmla="*/ 2050 w 10000"/>
                  <a:gd name="connsiteY25" fmla="*/ 8465 h 10000"/>
                  <a:gd name="connsiteX26" fmla="*/ 2239 w 10000"/>
                  <a:gd name="connsiteY26" fmla="*/ 8383 h 10000"/>
                  <a:gd name="connsiteX27" fmla="*/ 2519 w 10000"/>
                  <a:gd name="connsiteY27" fmla="*/ 8420 h 10000"/>
                  <a:gd name="connsiteX28" fmla="*/ 2679 w 10000"/>
                  <a:gd name="connsiteY28" fmla="*/ 8902 h 10000"/>
                  <a:gd name="connsiteX29" fmla="*/ 2890 w 10000"/>
                  <a:gd name="connsiteY29" fmla="*/ 8879 h 10000"/>
                  <a:gd name="connsiteX30" fmla="*/ 3167 w 10000"/>
                  <a:gd name="connsiteY30" fmla="*/ 8888 h 10000"/>
                  <a:gd name="connsiteX31" fmla="*/ 3537 w 10000"/>
                  <a:gd name="connsiteY31" fmla="*/ 8827 h 10000"/>
                  <a:gd name="connsiteX32" fmla="*/ 3795 w 10000"/>
                  <a:gd name="connsiteY32" fmla="*/ 9030 h 10000"/>
                  <a:gd name="connsiteX33" fmla="*/ 4153 w 10000"/>
                  <a:gd name="connsiteY33" fmla="*/ 9108 h 10000"/>
                  <a:gd name="connsiteX34" fmla="*/ 4406 w 10000"/>
                  <a:gd name="connsiteY34" fmla="*/ 9050 h 10000"/>
                  <a:gd name="connsiteX35" fmla="*/ 4600 w 10000"/>
                  <a:gd name="connsiteY35" fmla="*/ 8903 h 10000"/>
                  <a:gd name="connsiteX36" fmla="*/ 4762 w 10000"/>
                  <a:gd name="connsiteY36" fmla="*/ 8631 h 10000"/>
                  <a:gd name="connsiteX37" fmla="*/ 4901 w 10000"/>
                  <a:gd name="connsiteY37" fmla="*/ 8465 h 10000"/>
                  <a:gd name="connsiteX38" fmla="*/ 5080 w 10000"/>
                  <a:gd name="connsiteY38" fmla="*/ 8583 h 10000"/>
                  <a:gd name="connsiteX39" fmla="*/ 5337 w 10000"/>
                  <a:gd name="connsiteY39" fmla="*/ 8702 h 10000"/>
                  <a:gd name="connsiteX40" fmla="*/ 5564 w 10000"/>
                  <a:gd name="connsiteY40" fmla="*/ 8857 h 10000"/>
                  <a:gd name="connsiteX41" fmla="*/ 5768 w 10000"/>
                  <a:gd name="connsiteY41" fmla="*/ 8757 h 10000"/>
                  <a:gd name="connsiteX42" fmla="*/ 5933 w 10000"/>
                  <a:gd name="connsiteY42" fmla="*/ 8664 h 10000"/>
                  <a:gd name="connsiteX43" fmla="*/ 6089 w 10000"/>
                  <a:gd name="connsiteY43" fmla="*/ 8458 h 10000"/>
                  <a:gd name="connsiteX44" fmla="*/ 6274 w 10000"/>
                  <a:gd name="connsiteY44" fmla="*/ 8178 h 10000"/>
                  <a:gd name="connsiteX45" fmla="*/ 6389 w 10000"/>
                  <a:gd name="connsiteY45" fmla="*/ 8048 h 10000"/>
                  <a:gd name="connsiteX46" fmla="*/ 6524 w 10000"/>
                  <a:gd name="connsiteY46" fmla="*/ 7996 h 10000"/>
                  <a:gd name="connsiteX47" fmla="*/ 6531 w 10000"/>
                  <a:gd name="connsiteY47" fmla="*/ 7831 h 10000"/>
                  <a:gd name="connsiteX48" fmla="*/ 6424 w 10000"/>
                  <a:gd name="connsiteY48" fmla="*/ 7458 h 10000"/>
                  <a:gd name="connsiteX49" fmla="*/ 6602 w 10000"/>
                  <a:gd name="connsiteY49" fmla="*/ 7467 h 10000"/>
                  <a:gd name="connsiteX50" fmla="*/ 6707 w 10000"/>
                  <a:gd name="connsiteY50" fmla="*/ 7325 h 10000"/>
                  <a:gd name="connsiteX51" fmla="*/ 6876 w 10000"/>
                  <a:gd name="connsiteY51" fmla="*/ 7326 h 10000"/>
                  <a:gd name="connsiteX52" fmla="*/ 6827 w 10000"/>
                  <a:gd name="connsiteY52" fmla="*/ 8196 h 10000"/>
                  <a:gd name="connsiteX53" fmla="*/ 6991 w 10000"/>
                  <a:gd name="connsiteY53" fmla="*/ 8296 h 10000"/>
                  <a:gd name="connsiteX54" fmla="*/ 7275 w 10000"/>
                  <a:gd name="connsiteY54" fmla="*/ 8549 h 10000"/>
                  <a:gd name="connsiteX55" fmla="*/ 7430 w 10000"/>
                  <a:gd name="connsiteY55" fmla="*/ 8158 h 10000"/>
                  <a:gd name="connsiteX56" fmla="*/ 7470 w 10000"/>
                  <a:gd name="connsiteY56" fmla="*/ 8197 h 10000"/>
                  <a:gd name="connsiteX57" fmla="*/ 7590 w 10000"/>
                  <a:gd name="connsiteY57" fmla="*/ 7958 h 10000"/>
                  <a:gd name="connsiteX58" fmla="*/ 7831 w 10000"/>
                  <a:gd name="connsiteY58" fmla="*/ 7837 h 10000"/>
                  <a:gd name="connsiteX59" fmla="*/ 7952 w 10000"/>
                  <a:gd name="connsiteY59" fmla="*/ 7395 h 10000"/>
                  <a:gd name="connsiteX60" fmla="*/ 8313 w 10000"/>
                  <a:gd name="connsiteY60" fmla="*/ 6873 h 10000"/>
                  <a:gd name="connsiteX61" fmla="*/ 8594 w 10000"/>
                  <a:gd name="connsiteY61" fmla="*/ 6631 h 10000"/>
                  <a:gd name="connsiteX62" fmla="*/ 8795 w 10000"/>
                  <a:gd name="connsiteY62" fmla="*/ 5949 h 10000"/>
                  <a:gd name="connsiteX63" fmla="*/ 8795 w 10000"/>
                  <a:gd name="connsiteY63" fmla="*/ 5788 h 10000"/>
                  <a:gd name="connsiteX64" fmla="*/ 8755 w 10000"/>
                  <a:gd name="connsiteY64" fmla="*/ 5386 h 10000"/>
                  <a:gd name="connsiteX65" fmla="*/ 9157 w 10000"/>
                  <a:gd name="connsiteY65" fmla="*/ 3938 h 10000"/>
                  <a:gd name="connsiteX66" fmla="*/ 9277 w 10000"/>
                  <a:gd name="connsiteY66" fmla="*/ 3938 h 10000"/>
                  <a:gd name="connsiteX67" fmla="*/ 9438 w 10000"/>
                  <a:gd name="connsiteY67" fmla="*/ 3818 h 10000"/>
                  <a:gd name="connsiteX68" fmla="*/ 9920 w 10000"/>
                  <a:gd name="connsiteY68" fmla="*/ 3617 h 10000"/>
                  <a:gd name="connsiteX69" fmla="*/ 10000 w 10000"/>
                  <a:gd name="connsiteY69" fmla="*/ 3296 h 10000"/>
                  <a:gd name="connsiteX70" fmla="*/ 9960 w 10000"/>
                  <a:gd name="connsiteY70" fmla="*/ 3214 h 10000"/>
                  <a:gd name="connsiteX71" fmla="*/ 9799 w 10000"/>
                  <a:gd name="connsiteY71" fmla="*/ 3214 h 10000"/>
                  <a:gd name="connsiteX72" fmla="*/ 9679 w 10000"/>
                  <a:gd name="connsiteY72" fmla="*/ 3014 h 10000"/>
                  <a:gd name="connsiteX73" fmla="*/ 9438 w 10000"/>
                  <a:gd name="connsiteY73" fmla="*/ 2935 h 10000"/>
                  <a:gd name="connsiteX74" fmla="*/ 9317 w 10000"/>
                  <a:gd name="connsiteY74" fmla="*/ 2774 h 10000"/>
                  <a:gd name="connsiteX75" fmla="*/ 9237 w 10000"/>
                  <a:gd name="connsiteY75" fmla="*/ 2171 h 10000"/>
                  <a:gd name="connsiteX76" fmla="*/ 9237 w 10000"/>
                  <a:gd name="connsiteY76" fmla="*/ 1326 h 10000"/>
                  <a:gd name="connsiteX77" fmla="*/ 9036 w 10000"/>
                  <a:gd name="connsiteY77" fmla="*/ 1046 h 10000"/>
                  <a:gd name="connsiteX78" fmla="*/ 8996 w 10000"/>
                  <a:gd name="connsiteY78" fmla="*/ 764 h 10000"/>
                  <a:gd name="connsiteX79" fmla="*/ 8675 w 10000"/>
                  <a:gd name="connsiteY79" fmla="*/ 362 h 10000"/>
                  <a:gd name="connsiteX80" fmla="*/ 8394 w 10000"/>
                  <a:gd name="connsiteY80" fmla="*/ 203 h 10000"/>
                  <a:gd name="connsiteX81" fmla="*/ 8233 w 10000"/>
                  <a:gd name="connsiteY81" fmla="*/ 0 h 10000"/>
                  <a:gd name="connsiteX82" fmla="*/ 7992 w 10000"/>
                  <a:gd name="connsiteY82" fmla="*/ 203 h 10000"/>
                  <a:gd name="connsiteX83" fmla="*/ 7831 w 10000"/>
                  <a:gd name="connsiteY83" fmla="*/ 161 h 10000"/>
                  <a:gd name="connsiteX84" fmla="*/ 7711 w 10000"/>
                  <a:gd name="connsiteY84" fmla="*/ 521 h 10000"/>
                  <a:gd name="connsiteX85" fmla="*/ 7390 w 10000"/>
                  <a:gd name="connsiteY85" fmla="*/ 604 h 10000"/>
                  <a:gd name="connsiteX86" fmla="*/ 7309 w 10000"/>
                  <a:gd name="connsiteY86" fmla="*/ 883 h 10000"/>
                  <a:gd name="connsiteX87" fmla="*/ 7028 w 10000"/>
                  <a:gd name="connsiteY87" fmla="*/ 883 h 10000"/>
                  <a:gd name="connsiteX88" fmla="*/ 6787 w 10000"/>
                  <a:gd name="connsiteY88" fmla="*/ 764 h 10000"/>
                  <a:gd name="connsiteX89" fmla="*/ 6265 w 10000"/>
                  <a:gd name="connsiteY89" fmla="*/ 764 h 10000"/>
                  <a:gd name="connsiteX90" fmla="*/ 5743 w 10000"/>
                  <a:gd name="connsiteY90" fmla="*/ 764 h 10000"/>
                  <a:gd name="connsiteX91" fmla="*/ 5783 w 10000"/>
                  <a:gd name="connsiteY91" fmla="*/ 604 h 10000"/>
                  <a:gd name="connsiteX92" fmla="*/ 5703 w 10000"/>
                  <a:gd name="connsiteY92" fmla="*/ 604 h 10000"/>
                  <a:gd name="connsiteX93" fmla="*/ 5663 w 10000"/>
                  <a:gd name="connsiteY93" fmla="*/ 764 h 10000"/>
                  <a:gd name="connsiteX94" fmla="*/ 5181 w 10000"/>
                  <a:gd name="connsiteY94" fmla="*/ 764 h 10000"/>
                  <a:gd name="connsiteX95" fmla="*/ 4699 w 10000"/>
                  <a:gd name="connsiteY95" fmla="*/ 764 h 10000"/>
                  <a:gd name="connsiteX96" fmla="*/ 4217 w 10000"/>
                  <a:gd name="connsiteY96" fmla="*/ 764 h 10000"/>
                  <a:gd name="connsiteX97" fmla="*/ 3735 w 10000"/>
                  <a:gd name="connsiteY97" fmla="*/ 764 h 10000"/>
                  <a:gd name="connsiteX98" fmla="*/ 3293 w 10000"/>
                  <a:gd name="connsiteY98" fmla="*/ 764 h 10000"/>
                  <a:gd name="connsiteX99" fmla="*/ 2811 w 10000"/>
                  <a:gd name="connsiteY99" fmla="*/ 764 h 10000"/>
                  <a:gd name="connsiteX100" fmla="*/ 2369 w 10000"/>
                  <a:gd name="connsiteY100" fmla="*/ 764 h 10000"/>
                  <a:gd name="connsiteX101" fmla="*/ 1888 w 10000"/>
                  <a:gd name="connsiteY101" fmla="*/ 764 h 10000"/>
                  <a:gd name="connsiteX102" fmla="*/ 1888 w 10000"/>
                  <a:gd name="connsiteY102" fmla="*/ 1326 h 10000"/>
                  <a:gd name="connsiteX103" fmla="*/ 1888 w 10000"/>
                  <a:gd name="connsiteY103" fmla="*/ 2050 h 10000"/>
                  <a:gd name="connsiteX104" fmla="*/ 1285 w 10000"/>
                  <a:gd name="connsiteY104" fmla="*/ 2050 h 10000"/>
                  <a:gd name="connsiteX105" fmla="*/ 1285 w 10000"/>
                  <a:gd name="connsiteY105" fmla="*/ 2371 h 10000"/>
                  <a:gd name="connsiteX0" fmla="*/ 1285 w 10000"/>
                  <a:gd name="connsiteY0" fmla="*/ 2371 h 10000"/>
                  <a:gd name="connsiteX1" fmla="*/ 1285 w 10000"/>
                  <a:gd name="connsiteY1" fmla="*/ 3014 h 10000"/>
                  <a:gd name="connsiteX2" fmla="*/ 1285 w 10000"/>
                  <a:gd name="connsiteY2" fmla="*/ 3617 h 10000"/>
                  <a:gd name="connsiteX3" fmla="*/ 1285 w 10000"/>
                  <a:gd name="connsiteY3" fmla="*/ 4221 h 10000"/>
                  <a:gd name="connsiteX4" fmla="*/ 1285 w 10000"/>
                  <a:gd name="connsiteY4" fmla="*/ 4781 h 10000"/>
                  <a:gd name="connsiteX5" fmla="*/ 643 w 10000"/>
                  <a:gd name="connsiteY5" fmla="*/ 4903 h 10000"/>
                  <a:gd name="connsiteX6" fmla="*/ 522 w 10000"/>
                  <a:gd name="connsiteY6" fmla="*/ 5224 h 10000"/>
                  <a:gd name="connsiteX7" fmla="*/ 241 w 10000"/>
                  <a:gd name="connsiteY7" fmla="*/ 5626 h 10000"/>
                  <a:gd name="connsiteX8" fmla="*/ 241 w 10000"/>
                  <a:gd name="connsiteY8" fmla="*/ 5949 h 10000"/>
                  <a:gd name="connsiteX9" fmla="*/ 120 w 10000"/>
                  <a:gd name="connsiteY9" fmla="*/ 6028 h 10000"/>
                  <a:gd name="connsiteX10" fmla="*/ 120 w 10000"/>
                  <a:gd name="connsiteY10" fmla="*/ 6309 h 10000"/>
                  <a:gd name="connsiteX11" fmla="*/ 0 w 10000"/>
                  <a:gd name="connsiteY11" fmla="*/ 6552 h 10000"/>
                  <a:gd name="connsiteX12" fmla="*/ 0 w 10000"/>
                  <a:gd name="connsiteY12" fmla="*/ 6751 h 10000"/>
                  <a:gd name="connsiteX13" fmla="*/ 241 w 10000"/>
                  <a:gd name="connsiteY13" fmla="*/ 6711 h 10000"/>
                  <a:gd name="connsiteX14" fmla="*/ 281 w 10000"/>
                  <a:gd name="connsiteY14" fmla="*/ 7072 h 10000"/>
                  <a:gd name="connsiteX15" fmla="*/ 602 w 10000"/>
                  <a:gd name="connsiteY15" fmla="*/ 7718 h 10000"/>
                  <a:gd name="connsiteX16" fmla="*/ 602 w 10000"/>
                  <a:gd name="connsiteY16" fmla="*/ 7757 h 10000"/>
                  <a:gd name="connsiteX17" fmla="*/ 482 w 10000"/>
                  <a:gd name="connsiteY17" fmla="*/ 7797 h 10000"/>
                  <a:gd name="connsiteX18" fmla="*/ 964 w 10000"/>
                  <a:gd name="connsiteY18" fmla="*/ 8439 h 10000"/>
                  <a:gd name="connsiteX19" fmla="*/ 1004 w 10000"/>
                  <a:gd name="connsiteY19" fmla="*/ 8641 h 10000"/>
                  <a:gd name="connsiteX20" fmla="*/ 964 w 10000"/>
                  <a:gd name="connsiteY20" fmla="*/ 9204 h 10000"/>
                  <a:gd name="connsiteX21" fmla="*/ 1192 w 10000"/>
                  <a:gd name="connsiteY21" fmla="*/ 9317 h 10000"/>
                  <a:gd name="connsiteX22" fmla="*/ 1332 w 10000"/>
                  <a:gd name="connsiteY22" fmla="*/ 8762 h 10000"/>
                  <a:gd name="connsiteX23" fmla="*/ 1439 w 10000"/>
                  <a:gd name="connsiteY23" fmla="*/ 8857 h 10000"/>
                  <a:gd name="connsiteX24" fmla="*/ 1767 w 10000"/>
                  <a:gd name="connsiteY24" fmla="*/ 8782 h 10000"/>
                  <a:gd name="connsiteX25" fmla="*/ 2050 w 10000"/>
                  <a:gd name="connsiteY25" fmla="*/ 8465 h 10000"/>
                  <a:gd name="connsiteX26" fmla="*/ 2239 w 10000"/>
                  <a:gd name="connsiteY26" fmla="*/ 8383 h 10000"/>
                  <a:gd name="connsiteX27" fmla="*/ 2519 w 10000"/>
                  <a:gd name="connsiteY27" fmla="*/ 8420 h 10000"/>
                  <a:gd name="connsiteX28" fmla="*/ 2679 w 10000"/>
                  <a:gd name="connsiteY28" fmla="*/ 8902 h 10000"/>
                  <a:gd name="connsiteX29" fmla="*/ 2890 w 10000"/>
                  <a:gd name="connsiteY29" fmla="*/ 8879 h 10000"/>
                  <a:gd name="connsiteX30" fmla="*/ 3167 w 10000"/>
                  <a:gd name="connsiteY30" fmla="*/ 8888 h 10000"/>
                  <a:gd name="connsiteX31" fmla="*/ 3537 w 10000"/>
                  <a:gd name="connsiteY31" fmla="*/ 8827 h 10000"/>
                  <a:gd name="connsiteX32" fmla="*/ 3795 w 10000"/>
                  <a:gd name="connsiteY32" fmla="*/ 9030 h 10000"/>
                  <a:gd name="connsiteX33" fmla="*/ 4153 w 10000"/>
                  <a:gd name="connsiteY33" fmla="*/ 9108 h 10000"/>
                  <a:gd name="connsiteX34" fmla="*/ 4406 w 10000"/>
                  <a:gd name="connsiteY34" fmla="*/ 9050 h 10000"/>
                  <a:gd name="connsiteX35" fmla="*/ 4600 w 10000"/>
                  <a:gd name="connsiteY35" fmla="*/ 8903 h 10000"/>
                  <a:gd name="connsiteX36" fmla="*/ 4762 w 10000"/>
                  <a:gd name="connsiteY36" fmla="*/ 8631 h 10000"/>
                  <a:gd name="connsiteX37" fmla="*/ 4901 w 10000"/>
                  <a:gd name="connsiteY37" fmla="*/ 8465 h 10000"/>
                  <a:gd name="connsiteX38" fmla="*/ 5080 w 10000"/>
                  <a:gd name="connsiteY38" fmla="*/ 8583 h 10000"/>
                  <a:gd name="connsiteX39" fmla="*/ 5337 w 10000"/>
                  <a:gd name="connsiteY39" fmla="*/ 8702 h 10000"/>
                  <a:gd name="connsiteX40" fmla="*/ 5564 w 10000"/>
                  <a:gd name="connsiteY40" fmla="*/ 8857 h 10000"/>
                  <a:gd name="connsiteX41" fmla="*/ 5768 w 10000"/>
                  <a:gd name="connsiteY41" fmla="*/ 8757 h 10000"/>
                  <a:gd name="connsiteX42" fmla="*/ 5933 w 10000"/>
                  <a:gd name="connsiteY42" fmla="*/ 8664 h 10000"/>
                  <a:gd name="connsiteX43" fmla="*/ 6089 w 10000"/>
                  <a:gd name="connsiteY43" fmla="*/ 8458 h 10000"/>
                  <a:gd name="connsiteX44" fmla="*/ 6274 w 10000"/>
                  <a:gd name="connsiteY44" fmla="*/ 8178 h 10000"/>
                  <a:gd name="connsiteX45" fmla="*/ 6389 w 10000"/>
                  <a:gd name="connsiteY45" fmla="*/ 8048 h 10000"/>
                  <a:gd name="connsiteX46" fmla="*/ 6524 w 10000"/>
                  <a:gd name="connsiteY46" fmla="*/ 7996 h 10000"/>
                  <a:gd name="connsiteX47" fmla="*/ 6531 w 10000"/>
                  <a:gd name="connsiteY47" fmla="*/ 7831 h 10000"/>
                  <a:gd name="connsiteX48" fmla="*/ 6424 w 10000"/>
                  <a:gd name="connsiteY48" fmla="*/ 7458 h 10000"/>
                  <a:gd name="connsiteX49" fmla="*/ 6602 w 10000"/>
                  <a:gd name="connsiteY49" fmla="*/ 7467 h 10000"/>
                  <a:gd name="connsiteX50" fmla="*/ 6707 w 10000"/>
                  <a:gd name="connsiteY50" fmla="*/ 7325 h 10000"/>
                  <a:gd name="connsiteX51" fmla="*/ 6876 w 10000"/>
                  <a:gd name="connsiteY51" fmla="*/ 7326 h 10000"/>
                  <a:gd name="connsiteX52" fmla="*/ 6827 w 10000"/>
                  <a:gd name="connsiteY52" fmla="*/ 8196 h 10000"/>
                  <a:gd name="connsiteX53" fmla="*/ 6991 w 10000"/>
                  <a:gd name="connsiteY53" fmla="*/ 8296 h 10000"/>
                  <a:gd name="connsiteX54" fmla="*/ 7275 w 10000"/>
                  <a:gd name="connsiteY54" fmla="*/ 8549 h 10000"/>
                  <a:gd name="connsiteX55" fmla="*/ 7430 w 10000"/>
                  <a:gd name="connsiteY55" fmla="*/ 8158 h 10000"/>
                  <a:gd name="connsiteX56" fmla="*/ 7470 w 10000"/>
                  <a:gd name="connsiteY56" fmla="*/ 8197 h 10000"/>
                  <a:gd name="connsiteX57" fmla="*/ 7590 w 10000"/>
                  <a:gd name="connsiteY57" fmla="*/ 7958 h 10000"/>
                  <a:gd name="connsiteX58" fmla="*/ 7831 w 10000"/>
                  <a:gd name="connsiteY58" fmla="*/ 7837 h 10000"/>
                  <a:gd name="connsiteX59" fmla="*/ 7952 w 10000"/>
                  <a:gd name="connsiteY59" fmla="*/ 7395 h 10000"/>
                  <a:gd name="connsiteX60" fmla="*/ 8313 w 10000"/>
                  <a:gd name="connsiteY60" fmla="*/ 6873 h 10000"/>
                  <a:gd name="connsiteX61" fmla="*/ 8594 w 10000"/>
                  <a:gd name="connsiteY61" fmla="*/ 6631 h 10000"/>
                  <a:gd name="connsiteX62" fmla="*/ 8795 w 10000"/>
                  <a:gd name="connsiteY62" fmla="*/ 5949 h 10000"/>
                  <a:gd name="connsiteX63" fmla="*/ 8795 w 10000"/>
                  <a:gd name="connsiteY63" fmla="*/ 5788 h 10000"/>
                  <a:gd name="connsiteX64" fmla="*/ 8755 w 10000"/>
                  <a:gd name="connsiteY64" fmla="*/ 5386 h 10000"/>
                  <a:gd name="connsiteX65" fmla="*/ 9157 w 10000"/>
                  <a:gd name="connsiteY65" fmla="*/ 3938 h 10000"/>
                  <a:gd name="connsiteX66" fmla="*/ 9277 w 10000"/>
                  <a:gd name="connsiteY66" fmla="*/ 3938 h 10000"/>
                  <a:gd name="connsiteX67" fmla="*/ 9438 w 10000"/>
                  <a:gd name="connsiteY67" fmla="*/ 3818 h 10000"/>
                  <a:gd name="connsiteX68" fmla="*/ 9920 w 10000"/>
                  <a:gd name="connsiteY68" fmla="*/ 3617 h 10000"/>
                  <a:gd name="connsiteX69" fmla="*/ 10000 w 10000"/>
                  <a:gd name="connsiteY69" fmla="*/ 3296 h 10000"/>
                  <a:gd name="connsiteX70" fmla="*/ 9960 w 10000"/>
                  <a:gd name="connsiteY70" fmla="*/ 3214 h 10000"/>
                  <a:gd name="connsiteX71" fmla="*/ 9799 w 10000"/>
                  <a:gd name="connsiteY71" fmla="*/ 3214 h 10000"/>
                  <a:gd name="connsiteX72" fmla="*/ 9679 w 10000"/>
                  <a:gd name="connsiteY72" fmla="*/ 3014 h 10000"/>
                  <a:gd name="connsiteX73" fmla="*/ 9438 w 10000"/>
                  <a:gd name="connsiteY73" fmla="*/ 2935 h 10000"/>
                  <a:gd name="connsiteX74" fmla="*/ 9317 w 10000"/>
                  <a:gd name="connsiteY74" fmla="*/ 2774 h 10000"/>
                  <a:gd name="connsiteX75" fmla="*/ 9237 w 10000"/>
                  <a:gd name="connsiteY75" fmla="*/ 2171 h 10000"/>
                  <a:gd name="connsiteX76" fmla="*/ 9237 w 10000"/>
                  <a:gd name="connsiteY76" fmla="*/ 1326 h 10000"/>
                  <a:gd name="connsiteX77" fmla="*/ 9036 w 10000"/>
                  <a:gd name="connsiteY77" fmla="*/ 1046 h 10000"/>
                  <a:gd name="connsiteX78" fmla="*/ 8996 w 10000"/>
                  <a:gd name="connsiteY78" fmla="*/ 764 h 10000"/>
                  <a:gd name="connsiteX79" fmla="*/ 8675 w 10000"/>
                  <a:gd name="connsiteY79" fmla="*/ 362 h 10000"/>
                  <a:gd name="connsiteX80" fmla="*/ 8394 w 10000"/>
                  <a:gd name="connsiteY80" fmla="*/ 203 h 10000"/>
                  <a:gd name="connsiteX81" fmla="*/ 8233 w 10000"/>
                  <a:gd name="connsiteY81" fmla="*/ 0 h 10000"/>
                  <a:gd name="connsiteX82" fmla="*/ 7992 w 10000"/>
                  <a:gd name="connsiteY82" fmla="*/ 203 h 10000"/>
                  <a:gd name="connsiteX83" fmla="*/ 7831 w 10000"/>
                  <a:gd name="connsiteY83" fmla="*/ 161 h 10000"/>
                  <a:gd name="connsiteX84" fmla="*/ 7711 w 10000"/>
                  <a:gd name="connsiteY84" fmla="*/ 521 h 10000"/>
                  <a:gd name="connsiteX85" fmla="*/ 7390 w 10000"/>
                  <a:gd name="connsiteY85" fmla="*/ 604 h 10000"/>
                  <a:gd name="connsiteX86" fmla="*/ 7309 w 10000"/>
                  <a:gd name="connsiteY86" fmla="*/ 883 h 10000"/>
                  <a:gd name="connsiteX87" fmla="*/ 7028 w 10000"/>
                  <a:gd name="connsiteY87" fmla="*/ 883 h 10000"/>
                  <a:gd name="connsiteX88" fmla="*/ 6787 w 10000"/>
                  <a:gd name="connsiteY88" fmla="*/ 764 h 10000"/>
                  <a:gd name="connsiteX89" fmla="*/ 6265 w 10000"/>
                  <a:gd name="connsiteY89" fmla="*/ 764 h 10000"/>
                  <a:gd name="connsiteX90" fmla="*/ 5743 w 10000"/>
                  <a:gd name="connsiteY90" fmla="*/ 764 h 10000"/>
                  <a:gd name="connsiteX91" fmla="*/ 5783 w 10000"/>
                  <a:gd name="connsiteY91" fmla="*/ 604 h 10000"/>
                  <a:gd name="connsiteX92" fmla="*/ 5703 w 10000"/>
                  <a:gd name="connsiteY92" fmla="*/ 604 h 10000"/>
                  <a:gd name="connsiteX93" fmla="*/ 5663 w 10000"/>
                  <a:gd name="connsiteY93" fmla="*/ 764 h 10000"/>
                  <a:gd name="connsiteX94" fmla="*/ 5181 w 10000"/>
                  <a:gd name="connsiteY94" fmla="*/ 764 h 10000"/>
                  <a:gd name="connsiteX95" fmla="*/ 4699 w 10000"/>
                  <a:gd name="connsiteY95" fmla="*/ 764 h 10000"/>
                  <a:gd name="connsiteX96" fmla="*/ 4217 w 10000"/>
                  <a:gd name="connsiteY96" fmla="*/ 764 h 10000"/>
                  <a:gd name="connsiteX97" fmla="*/ 3735 w 10000"/>
                  <a:gd name="connsiteY97" fmla="*/ 764 h 10000"/>
                  <a:gd name="connsiteX98" fmla="*/ 3293 w 10000"/>
                  <a:gd name="connsiteY98" fmla="*/ 764 h 10000"/>
                  <a:gd name="connsiteX99" fmla="*/ 2811 w 10000"/>
                  <a:gd name="connsiteY99" fmla="*/ 764 h 10000"/>
                  <a:gd name="connsiteX100" fmla="*/ 2369 w 10000"/>
                  <a:gd name="connsiteY100" fmla="*/ 764 h 10000"/>
                  <a:gd name="connsiteX101" fmla="*/ 1888 w 10000"/>
                  <a:gd name="connsiteY101" fmla="*/ 764 h 10000"/>
                  <a:gd name="connsiteX102" fmla="*/ 1888 w 10000"/>
                  <a:gd name="connsiteY102" fmla="*/ 1326 h 10000"/>
                  <a:gd name="connsiteX103" fmla="*/ 1888 w 10000"/>
                  <a:gd name="connsiteY103" fmla="*/ 2050 h 10000"/>
                  <a:gd name="connsiteX104" fmla="*/ 1285 w 10000"/>
                  <a:gd name="connsiteY104" fmla="*/ 2050 h 10000"/>
                  <a:gd name="connsiteX105" fmla="*/ 1285 w 10000"/>
                  <a:gd name="connsiteY105" fmla="*/ 2371 h 10000"/>
                  <a:gd name="connsiteX0" fmla="*/ 1285 w 10000"/>
                  <a:gd name="connsiteY0" fmla="*/ 2371 h 10000"/>
                  <a:gd name="connsiteX1" fmla="*/ 1285 w 10000"/>
                  <a:gd name="connsiteY1" fmla="*/ 3014 h 10000"/>
                  <a:gd name="connsiteX2" fmla="*/ 1285 w 10000"/>
                  <a:gd name="connsiteY2" fmla="*/ 3617 h 10000"/>
                  <a:gd name="connsiteX3" fmla="*/ 1285 w 10000"/>
                  <a:gd name="connsiteY3" fmla="*/ 4221 h 10000"/>
                  <a:gd name="connsiteX4" fmla="*/ 1285 w 10000"/>
                  <a:gd name="connsiteY4" fmla="*/ 4781 h 10000"/>
                  <a:gd name="connsiteX5" fmla="*/ 643 w 10000"/>
                  <a:gd name="connsiteY5" fmla="*/ 4903 h 10000"/>
                  <a:gd name="connsiteX6" fmla="*/ 522 w 10000"/>
                  <a:gd name="connsiteY6" fmla="*/ 5224 h 10000"/>
                  <a:gd name="connsiteX7" fmla="*/ 241 w 10000"/>
                  <a:gd name="connsiteY7" fmla="*/ 5626 h 10000"/>
                  <a:gd name="connsiteX8" fmla="*/ 241 w 10000"/>
                  <a:gd name="connsiteY8" fmla="*/ 5949 h 10000"/>
                  <a:gd name="connsiteX9" fmla="*/ 120 w 10000"/>
                  <a:gd name="connsiteY9" fmla="*/ 6028 h 10000"/>
                  <a:gd name="connsiteX10" fmla="*/ 120 w 10000"/>
                  <a:gd name="connsiteY10" fmla="*/ 6309 h 10000"/>
                  <a:gd name="connsiteX11" fmla="*/ 0 w 10000"/>
                  <a:gd name="connsiteY11" fmla="*/ 6552 h 10000"/>
                  <a:gd name="connsiteX12" fmla="*/ 0 w 10000"/>
                  <a:gd name="connsiteY12" fmla="*/ 6751 h 10000"/>
                  <a:gd name="connsiteX13" fmla="*/ 241 w 10000"/>
                  <a:gd name="connsiteY13" fmla="*/ 6711 h 10000"/>
                  <a:gd name="connsiteX14" fmla="*/ 281 w 10000"/>
                  <a:gd name="connsiteY14" fmla="*/ 7072 h 10000"/>
                  <a:gd name="connsiteX15" fmla="*/ 602 w 10000"/>
                  <a:gd name="connsiteY15" fmla="*/ 7718 h 10000"/>
                  <a:gd name="connsiteX16" fmla="*/ 602 w 10000"/>
                  <a:gd name="connsiteY16" fmla="*/ 7757 h 10000"/>
                  <a:gd name="connsiteX17" fmla="*/ 482 w 10000"/>
                  <a:gd name="connsiteY17" fmla="*/ 7797 h 10000"/>
                  <a:gd name="connsiteX18" fmla="*/ 964 w 10000"/>
                  <a:gd name="connsiteY18" fmla="*/ 8439 h 10000"/>
                  <a:gd name="connsiteX19" fmla="*/ 1004 w 10000"/>
                  <a:gd name="connsiteY19" fmla="*/ 8641 h 10000"/>
                  <a:gd name="connsiteX20" fmla="*/ 964 w 10000"/>
                  <a:gd name="connsiteY20" fmla="*/ 9204 h 10000"/>
                  <a:gd name="connsiteX21" fmla="*/ 1192 w 10000"/>
                  <a:gd name="connsiteY21" fmla="*/ 9317 h 10000"/>
                  <a:gd name="connsiteX22" fmla="*/ 1332 w 10000"/>
                  <a:gd name="connsiteY22" fmla="*/ 8762 h 10000"/>
                  <a:gd name="connsiteX23" fmla="*/ 1439 w 10000"/>
                  <a:gd name="connsiteY23" fmla="*/ 8857 h 10000"/>
                  <a:gd name="connsiteX24" fmla="*/ 1767 w 10000"/>
                  <a:gd name="connsiteY24" fmla="*/ 8782 h 10000"/>
                  <a:gd name="connsiteX25" fmla="*/ 1951 w 10000"/>
                  <a:gd name="connsiteY25" fmla="*/ 8680 h 10000"/>
                  <a:gd name="connsiteX26" fmla="*/ 2239 w 10000"/>
                  <a:gd name="connsiteY26" fmla="*/ 8383 h 10000"/>
                  <a:gd name="connsiteX27" fmla="*/ 2519 w 10000"/>
                  <a:gd name="connsiteY27" fmla="*/ 8420 h 10000"/>
                  <a:gd name="connsiteX28" fmla="*/ 2679 w 10000"/>
                  <a:gd name="connsiteY28" fmla="*/ 8902 h 10000"/>
                  <a:gd name="connsiteX29" fmla="*/ 2890 w 10000"/>
                  <a:gd name="connsiteY29" fmla="*/ 8879 h 10000"/>
                  <a:gd name="connsiteX30" fmla="*/ 3167 w 10000"/>
                  <a:gd name="connsiteY30" fmla="*/ 8888 h 10000"/>
                  <a:gd name="connsiteX31" fmla="*/ 3537 w 10000"/>
                  <a:gd name="connsiteY31" fmla="*/ 8827 h 10000"/>
                  <a:gd name="connsiteX32" fmla="*/ 3795 w 10000"/>
                  <a:gd name="connsiteY32" fmla="*/ 9030 h 10000"/>
                  <a:gd name="connsiteX33" fmla="*/ 4153 w 10000"/>
                  <a:gd name="connsiteY33" fmla="*/ 9108 h 10000"/>
                  <a:gd name="connsiteX34" fmla="*/ 4406 w 10000"/>
                  <a:gd name="connsiteY34" fmla="*/ 9050 h 10000"/>
                  <a:gd name="connsiteX35" fmla="*/ 4600 w 10000"/>
                  <a:gd name="connsiteY35" fmla="*/ 8903 h 10000"/>
                  <a:gd name="connsiteX36" fmla="*/ 4762 w 10000"/>
                  <a:gd name="connsiteY36" fmla="*/ 8631 h 10000"/>
                  <a:gd name="connsiteX37" fmla="*/ 4901 w 10000"/>
                  <a:gd name="connsiteY37" fmla="*/ 8465 h 10000"/>
                  <a:gd name="connsiteX38" fmla="*/ 5080 w 10000"/>
                  <a:gd name="connsiteY38" fmla="*/ 8583 h 10000"/>
                  <a:gd name="connsiteX39" fmla="*/ 5337 w 10000"/>
                  <a:gd name="connsiteY39" fmla="*/ 8702 h 10000"/>
                  <a:gd name="connsiteX40" fmla="*/ 5564 w 10000"/>
                  <a:gd name="connsiteY40" fmla="*/ 8857 h 10000"/>
                  <a:gd name="connsiteX41" fmla="*/ 5768 w 10000"/>
                  <a:gd name="connsiteY41" fmla="*/ 8757 h 10000"/>
                  <a:gd name="connsiteX42" fmla="*/ 5933 w 10000"/>
                  <a:gd name="connsiteY42" fmla="*/ 8664 h 10000"/>
                  <a:gd name="connsiteX43" fmla="*/ 6089 w 10000"/>
                  <a:gd name="connsiteY43" fmla="*/ 8458 h 10000"/>
                  <a:gd name="connsiteX44" fmla="*/ 6274 w 10000"/>
                  <a:gd name="connsiteY44" fmla="*/ 8178 h 10000"/>
                  <a:gd name="connsiteX45" fmla="*/ 6389 w 10000"/>
                  <a:gd name="connsiteY45" fmla="*/ 8048 h 10000"/>
                  <a:gd name="connsiteX46" fmla="*/ 6524 w 10000"/>
                  <a:gd name="connsiteY46" fmla="*/ 7996 h 10000"/>
                  <a:gd name="connsiteX47" fmla="*/ 6531 w 10000"/>
                  <a:gd name="connsiteY47" fmla="*/ 7831 h 10000"/>
                  <a:gd name="connsiteX48" fmla="*/ 6424 w 10000"/>
                  <a:gd name="connsiteY48" fmla="*/ 7458 h 10000"/>
                  <a:gd name="connsiteX49" fmla="*/ 6602 w 10000"/>
                  <a:gd name="connsiteY49" fmla="*/ 7467 h 10000"/>
                  <a:gd name="connsiteX50" fmla="*/ 6707 w 10000"/>
                  <a:gd name="connsiteY50" fmla="*/ 7325 h 10000"/>
                  <a:gd name="connsiteX51" fmla="*/ 6876 w 10000"/>
                  <a:gd name="connsiteY51" fmla="*/ 7326 h 10000"/>
                  <a:gd name="connsiteX52" fmla="*/ 6827 w 10000"/>
                  <a:gd name="connsiteY52" fmla="*/ 8196 h 10000"/>
                  <a:gd name="connsiteX53" fmla="*/ 6991 w 10000"/>
                  <a:gd name="connsiteY53" fmla="*/ 8296 h 10000"/>
                  <a:gd name="connsiteX54" fmla="*/ 7275 w 10000"/>
                  <a:gd name="connsiteY54" fmla="*/ 8549 h 10000"/>
                  <a:gd name="connsiteX55" fmla="*/ 7430 w 10000"/>
                  <a:gd name="connsiteY55" fmla="*/ 8158 h 10000"/>
                  <a:gd name="connsiteX56" fmla="*/ 7470 w 10000"/>
                  <a:gd name="connsiteY56" fmla="*/ 8197 h 10000"/>
                  <a:gd name="connsiteX57" fmla="*/ 7590 w 10000"/>
                  <a:gd name="connsiteY57" fmla="*/ 7958 h 10000"/>
                  <a:gd name="connsiteX58" fmla="*/ 7831 w 10000"/>
                  <a:gd name="connsiteY58" fmla="*/ 7837 h 10000"/>
                  <a:gd name="connsiteX59" fmla="*/ 7952 w 10000"/>
                  <a:gd name="connsiteY59" fmla="*/ 7395 h 10000"/>
                  <a:gd name="connsiteX60" fmla="*/ 8313 w 10000"/>
                  <a:gd name="connsiteY60" fmla="*/ 6873 h 10000"/>
                  <a:gd name="connsiteX61" fmla="*/ 8594 w 10000"/>
                  <a:gd name="connsiteY61" fmla="*/ 6631 h 10000"/>
                  <a:gd name="connsiteX62" fmla="*/ 8795 w 10000"/>
                  <a:gd name="connsiteY62" fmla="*/ 5949 h 10000"/>
                  <a:gd name="connsiteX63" fmla="*/ 8795 w 10000"/>
                  <a:gd name="connsiteY63" fmla="*/ 5788 h 10000"/>
                  <a:gd name="connsiteX64" fmla="*/ 8755 w 10000"/>
                  <a:gd name="connsiteY64" fmla="*/ 5386 h 10000"/>
                  <a:gd name="connsiteX65" fmla="*/ 9157 w 10000"/>
                  <a:gd name="connsiteY65" fmla="*/ 3938 h 10000"/>
                  <a:gd name="connsiteX66" fmla="*/ 9277 w 10000"/>
                  <a:gd name="connsiteY66" fmla="*/ 3938 h 10000"/>
                  <a:gd name="connsiteX67" fmla="*/ 9438 w 10000"/>
                  <a:gd name="connsiteY67" fmla="*/ 3818 h 10000"/>
                  <a:gd name="connsiteX68" fmla="*/ 9920 w 10000"/>
                  <a:gd name="connsiteY68" fmla="*/ 3617 h 10000"/>
                  <a:gd name="connsiteX69" fmla="*/ 10000 w 10000"/>
                  <a:gd name="connsiteY69" fmla="*/ 3296 h 10000"/>
                  <a:gd name="connsiteX70" fmla="*/ 9960 w 10000"/>
                  <a:gd name="connsiteY70" fmla="*/ 3214 h 10000"/>
                  <a:gd name="connsiteX71" fmla="*/ 9799 w 10000"/>
                  <a:gd name="connsiteY71" fmla="*/ 3214 h 10000"/>
                  <a:gd name="connsiteX72" fmla="*/ 9679 w 10000"/>
                  <a:gd name="connsiteY72" fmla="*/ 3014 h 10000"/>
                  <a:gd name="connsiteX73" fmla="*/ 9438 w 10000"/>
                  <a:gd name="connsiteY73" fmla="*/ 2935 h 10000"/>
                  <a:gd name="connsiteX74" fmla="*/ 9317 w 10000"/>
                  <a:gd name="connsiteY74" fmla="*/ 2774 h 10000"/>
                  <a:gd name="connsiteX75" fmla="*/ 9237 w 10000"/>
                  <a:gd name="connsiteY75" fmla="*/ 2171 h 10000"/>
                  <a:gd name="connsiteX76" fmla="*/ 9237 w 10000"/>
                  <a:gd name="connsiteY76" fmla="*/ 1326 h 10000"/>
                  <a:gd name="connsiteX77" fmla="*/ 9036 w 10000"/>
                  <a:gd name="connsiteY77" fmla="*/ 1046 h 10000"/>
                  <a:gd name="connsiteX78" fmla="*/ 8996 w 10000"/>
                  <a:gd name="connsiteY78" fmla="*/ 764 h 10000"/>
                  <a:gd name="connsiteX79" fmla="*/ 8675 w 10000"/>
                  <a:gd name="connsiteY79" fmla="*/ 362 h 10000"/>
                  <a:gd name="connsiteX80" fmla="*/ 8394 w 10000"/>
                  <a:gd name="connsiteY80" fmla="*/ 203 h 10000"/>
                  <a:gd name="connsiteX81" fmla="*/ 8233 w 10000"/>
                  <a:gd name="connsiteY81" fmla="*/ 0 h 10000"/>
                  <a:gd name="connsiteX82" fmla="*/ 7992 w 10000"/>
                  <a:gd name="connsiteY82" fmla="*/ 203 h 10000"/>
                  <a:gd name="connsiteX83" fmla="*/ 7831 w 10000"/>
                  <a:gd name="connsiteY83" fmla="*/ 161 h 10000"/>
                  <a:gd name="connsiteX84" fmla="*/ 7711 w 10000"/>
                  <a:gd name="connsiteY84" fmla="*/ 521 h 10000"/>
                  <a:gd name="connsiteX85" fmla="*/ 7390 w 10000"/>
                  <a:gd name="connsiteY85" fmla="*/ 604 h 10000"/>
                  <a:gd name="connsiteX86" fmla="*/ 7309 w 10000"/>
                  <a:gd name="connsiteY86" fmla="*/ 883 h 10000"/>
                  <a:gd name="connsiteX87" fmla="*/ 7028 w 10000"/>
                  <a:gd name="connsiteY87" fmla="*/ 883 h 10000"/>
                  <a:gd name="connsiteX88" fmla="*/ 6787 w 10000"/>
                  <a:gd name="connsiteY88" fmla="*/ 764 h 10000"/>
                  <a:gd name="connsiteX89" fmla="*/ 6265 w 10000"/>
                  <a:gd name="connsiteY89" fmla="*/ 764 h 10000"/>
                  <a:gd name="connsiteX90" fmla="*/ 5743 w 10000"/>
                  <a:gd name="connsiteY90" fmla="*/ 764 h 10000"/>
                  <a:gd name="connsiteX91" fmla="*/ 5783 w 10000"/>
                  <a:gd name="connsiteY91" fmla="*/ 604 h 10000"/>
                  <a:gd name="connsiteX92" fmla="*/ 5703 w 10000"/>
                  <a:gd name="connsiteY92" fmla="*/ 604 h 10000"/>
                  <a:gd name="connsiteX93" fmla="*/ 5663 w 10000"/>
                  <a:gd name="connsiteY93" fmla="*/ 764 h 10000"/>
                  <a:gd name="connsiteX94" fmla="*/ 5181 w 10000"/>
                  <a:gd name="connsiteY94" fmla="*/ 764 h 10000"/>
                  <a:gd name="connsiteX95" fmla="*/ 4699 w 10000"/>
                  <a:gd name="connsiteY95" fmla="*/ 764 h 10000"/>
                  <a:gd name="connsiteX96" fmla="*/ 4217 w 10000"/>
                  <a:gd name="connsiteY96" fmla="*/ 764 h 10000"/>
                  <a:gd name="connsiteX97" fmla="*/ 3735 w 10000"/>
                  <a:gd name="connsiteY97" fmla="*/ 764 h 10000"/>
                  <a:gd name="connsiteX98" fmla="*/ 3293 w 10000"/>
                  <a:gd name="connsiteY98" fmla="*/ 764 h 10000"/>
                  <a:gd name="connsiteX99" fmla="*/ 2811 w 10000"/>
                  <a:gd name="connsiteY99" fmla="*/ 764 h 10000"/>
                  <a:gd name="connsiteX100" fmla="*/ 2369 w 10000"/>
                  <a:gd name="connsiteY100" fmla="*/ 764 h 10000"/>
                  <a:gd name="connsiteX101" fmla="*/ 1888 w 10000"/>
                  <a:gd name="connsiteY101" fmla="*/ 764 h 10000"/>
                  <a:gd name="connsiteX102" fmla="*/ 1888 w 10000"/>
                  <a:gd name="connsiteY102" fmla="*/ 1326 h 10000"/>
                  <a:gd name="connsiteX103" fmla="*/ 1888 w 10000"/>
                  <a:gd name="connsiteY103" fmla="*/ 2050 h 10000"/>
                  <a:gd name="connsiteX104" fmla="*/ 1285 w 10000"/>
                  <a:gd name="connsiteY104" fmla="*/ 2050 h 10000"/>
                  <a:gd name="connsiteX105" fmla="*/ 1285 w 10000"/>
                  <a:gd name="connsiteY105" fmla="*/ 2371 h 10000"/>
                  <a:gd name="connsiteX0" fmla="*/ 1285 w 10000"/>
                  <a:gd name="connsiteY0" fmla="*/ 2371 h 10000"/>
                  <a:gd name="connsiteX1" fmla="*/ 1285 w 10000"/>
                  <a:gd name="connsiteY1" fmla="*/ 3014 h 10000"/>
                  <a:gd name="connsiteX2" fmla="*/ 1285 w 10000"/>
                  <a:gd name="connsiteY2" fmla="*/ 3617 h 10000"/>
                  <a:gd name="connsiteX3" fmla="*/ 1285 w 10000"/>
                  <a:gd name="connsiteY3" fmla="*/ 4221 h 10000"/>
                  <a:gd name="connsiteX4" fmla="*/ 1285 w 10000"/>
                  <a:gd name="connsiteY4" fmla="*/ 4781 h 10000"/>
                  <a:gd name="connsiteX5" fmla="*/ 643 w 10000"/>
                  <a:gd name="connsiteY5" fmla="*/ 4903 h 10000"/>
                  <a:gd name="connsiteX6" fmla="*/ 522 w 10000"/>
                  <a:gd name="connsiteY6" fmla="*/ 5224 h 10000"/>
                  <a:gd name="connsiteX7" fmla="*/ 241 w 10000"/>
                  <a:gd name="connsiteY7" fmla="*/ 5626 h 10000"/>
                  <a:gd name="connsiteX8" fmla="*/ 241 w 10000"/>
                  <a:gd name="connsiteY8" fmla="*/ 5949 h 10000"/>
                  <a:gd name="connsiteX9" fmla="*/ 120 w 10000"/>
                  <a:gd name="connsiteY9" fmla="*/ 6028 h 10000"/>
                  <a:gd name="connsiteX10" fmla="*/ 120 w 10000"/>
                  <a:gd name="connsiteY10" fmla="*/ 6309 h 10000"/>
                  <a:gd name="connsiteX11" fmla="*/ 0 w 10000"/>
                  <a:gd name="connsiteY11" fmla="*/ 6552 h 10000"/>
                  <a:gd name="connsiteX12" fmla="*/ 0 w 10000"/>
                  <a:gd name="connsiteY12" fmla="*/ 6751 h 10000"/>
                  <a:gd name="connsiteX13" fmla="*/ 241 w 10000"/>
                  <a:gd name="connsiteY13" fmla="*/ 6711 h 10000"/>
                  <a:gd name="connsiteX14" fmla="*/ 281 w 10000"/>
                  <a:gd name="connsiteY14" fmla="*/ 7072 h 10000"/>
                  <a:gd name="connsiteX15" fmla="*/ 602 w 10000"/>
                  <a:gd name="connsiteY15" fmla="*/ 7718 h 10000"/>
                  <a:gd name="connsiteX16" fmla="*/ 602 w 10000"/>
                  <a:gd name="connsiteY16" fmla="*/ 7757 h 10000"/>
                  <a:gd name="connsiteX17" fmla="*/ 482 w 10000"/>
                  <a:gd name="connsiteY17" fmla="*/ 7797 h 10000"/>
                  <a:gd name="connsiteX18" fmla="*/ 964 w 10000"/>
                  <a:gd name="connsiteY18" fmla="*/ 8439 h 10000"/>
                  <a:gd name="connsiteX19" fmla="*/ 1004 w 10000"/>
                  <a:gd name="connsiteY19" fmla="*/ 8641 h 10000"/>
                  <a:gd name="connsiteX20" fmla="*/ 964 w 10000"/>
                  <a:gd name="connsiteY20" fmla="*/ 9204 h 10000"/>
                  <a:gd name="connsiteX21" fmla="*/ 1192 w 10000"/>
                  <a:gd name="connsiteY21" fmla="*/ 9317 h 10000"/>
                  <a:gd name="connsiteX22" fmla="*/ 1332 w 10000"/>
                  <a:gd name="connsiteY22" fmla="*/ 8762 h 10000"/>
                  <a:gd name="connsiteX23" fmla="*/ 1439 w 10000"/>
                  <a:gd name="connsiteY23" fmla="*/ 8857 h 10000"/>
                  <a:gd name="connsiteX24" fmla="*/ 1767 w 10000"/>
                  <a:gd name="connsiteY24" fmla="*/ 8782 h 10000"/>
                  <a:gd name="connsiteX25" fmla="*/ 1951 w 10000"/>
                  <a:gd name="connsiteY25" fmla="*/ 8680 h 10000"/>
                  <a:gd name="connsiteX26" fmla="*/ 2025 w 10000"/>
                  <a:gd name="connsiteY26" fmla="*/ 8433 h 10000"/>
                  <a:gd name="connsiteX27" fmla="*/ 2519 w 10000"/>
                  <a:gd name="connsiteY27" fmla="*/ 8420 h 10000"/>
                  <a:gd name="connsiteX28" fmla="*/ 2679 w 10000"/>
                  <a:gd name="connsiteY28" fmla="*/ 8902 h 10000"/>
                  <a:gd name="connsiteX29" fmla="*/ 2890 w 10000"/>
                  <a:gd name="connsiteY29" fmla="*/ 8879 h 10000"/>
                  <a:gd name="connsiteX30" fmla="*/ 3167 w 10000"/>
                  <a:gd name="connsiteY30" fmla="*/ 8888 h 10000"/>
                  <a:gd name="connsiteX31" fmla="*/ 3537 w 10000"/>
                  <a:gd name="connsiteY31" fmla="*/ 8827 h 10000"/>
                  <a:gd name="connsiteX32" fmla="*/ 3795 w 10000"/>
                  <a:gd name="connsiteY32" fmla="*/ 9030 h 10000"/>
                  <a:gd name="connsiteX33" fmla="*/ 4153 w 10000"/>
                  <a:gd name="connsiteY33" fmla="*/ 9108 h 10000"/>
                  <a:gd name="connsiteX34" fmla="*/ 4406 w 10000"/>
                  <a:gd name="connsiteY34" fmla="*/ 9050 h 10000"/>
                  <a:gd name="connsiteX35" fmla="*/ 4600 w 10000"/>
                  <a:gd name="connsiteY35" fmla="*/ 8903 h 10000"/>
                  <a:gd name="connsiteX36" fmla="*/ 4762 w 10000"/>
                  <a:gd name="connsiteY36" fmla="*/ 8631 h 10000"/>
                  <a:gd name="connsiteX37" fmla="*/ 4901 w 10000"/>
                  <a:gd name="connsiteY37" fmla="*/ 8465 h 10000"/>
                  <a:gd name="connsiteX38" fmla="*/ 5080 w 10000"/>
                  <a:gd name="connsiteY38" fmla="*/ 8583 h 10000"/>
                  <a:gd name="connsiteX39" fmla="*/ 5337 w 10000"/>
                  <a:gd name="connsiteY39" fmla="*/ 8702 h 10000"/>
                  <a:gd name="connsiteX40" fmla="*/ 5564 w 10000"/>
                  <a:gd name="connsiteY40" fmla="*/ 8857 h 10000"/>
                  <a:gd name="connsiteX41" fmla="*/ 5768 w 10000"/>
                  <a:gd name="connsiteY41" fmla="*/ 8757 h 10000"/>
                  <a:gd name="connsiteX42" fmla="*/ 5933 w 10000"/>
                  <a:gd name="connsiteY42" fmla="*/ 8664 h 10000"/>
                  <a:gd name="connsiteX43" fmla="*/ 6089 w 10000"/>
                  <a:gd name="connsiteY43" fmla="*/ 8458 h 10000"/>
                  <a:gd name="connsiteX44" fmla="*/ 6274 w 10000"/>
                  <a:gd name="connsiteY44" fmla="*/ 8178 h 10000"/>
                  <a:gd name="connsiteX45" fmla="*/ 6389 w 10000"/>
                  <a:gd name="connsiteY45" fmla="*/ 8048 h 10000"/>
                  <a:gd name="connsiteX46" fmla="*/ 6524 w 10000"/>
                  <a:gd name="connsiteY46" fmla="*/ 7996 h 10000"/>
                  <a:gd name="connsiteX47" fmla="*/ 6531 w 10000"/>
                  <a:gd name="connsiteY47" fmla="*/ 7831 h 10000"/>
                  <a:gd name="connsiteX48" fmla="*/ 6424 w 10000"/>
                  <a:gd name="connsiteY48" fmla="*/ 7458 h 10000"/>
                  <a:gd name="connsiteX49" fmla="*/ 6602 w 10000"/>
                  <a:gd name="connsiteY49" fmla="*/ 7467 h 10000"/>
                  <a:gd name="connsiteX50" fmla="*/ 6707 w 10000"/>
                  <a:gd name="connsiteY50" fmla="*/ 7325 h 10000"/>
                  <a:gd name="connsiteX51" fmla="*/ 6876 w 10000"/>
                  <a:gd name="connsiteY51" fmla="*/ 7326 h 10000"/>
                  <a:gd name="connsiteX52" fmla="*/ 6827 w 10000"/>
                  <a:gd name="connsiteY52" fmla="*/ 8196 h 10000"/>
                  <a:gd name="connsiteX53" fmla="*/ 6991 w 10000"/>
                  <a:gd name="connsiteY53" fmla="*/ 8296 h 10000"/>
                  <a:gd name="connsiteX54" fmla="*/ 7275 w 10000"/>
                  <a:gd name="connsiteY54" fmla="*/ 8549 h 10000"/>
                  <a:gd name="connsiteX55" fmla="*/ 7430 w 10000"/>
                  <a:gd name="connsiteY55" fmla="*/ 8158 h 10000"/>
                  <a:gd name="connsiteX56" fmla="*/ 7470 w 10000"/>
                  <a:gd name="connsiteY56" fmla="*/ 8197 h 10000"/>
                  <a:gd name="connsiteX57" fmla="*/ 7590 w 10000"/>
                  <a:gd name="connsiteY57" fmla="*/ 7958 h 10000"/>
                  <a:gd name="connsiteX58" fmla="*/ 7831 w 10000"/>
                  <a:gd name="connsiteY58" fmla="*/ 7837 h 10000"/>
                  <a:gd name="connsiteX59" fmla="*/ 7952 w 10000"/>
                  <a:gd name="connsiteY59" fmla="*/ 7395 h 10000"/>
                  <a:gd name="connsiteX60" fmla="*/ 8313 w 10000"/>
                  <a:gd name="connsiteY60" fmla="*/ 6873 h 10000"/>
                  <a:gd name="connsiteX61" fmla="*/ 8594 w 10000"/>
                  <a:gd name="connsiteY61" fmla="*/ 6631 h 10000"/>
                  <a:gd name="connsiteX62" fmla="*/ 8795 w 10000"/>
                  <a:gd name="connsiteY62" fmla="*/ 5949 h 10000"/>
                  <a:gd name="connsiteX63" fmla="*/ 8795 w 10000"/>
                  <a:gd name="connsiteY63" fmla="*/ 5788 h 10000"/>
                  <a:gd name="connsiteX64" fmla="*/ 8755 w 10000"/>
                  <a:gd name="connsiteY64" fmla="*/ 5386 h 10000"/>
                  <a:gd name="connsiteX65" fmla="*/ 9157 w 10000"/>
                  <a:gd name="connsiteY65" fmla="*/ 3938 h 10000"/>
                  <a:gd name="connsiteX66" fmla="*/ 9277 w 10000"/>
                  <a:gd name="connsiteY66" fmla="*/ 3938 h 10000"/>
                  <a:gd name="connsiteX67" fmla="*/ 9438 w 10000"/>
                  <a:gd name="connsiteY67" fmla="*/ 3818 h 10000"/>
                  <a:gd name="connsiteX68" fmla="*/ 9920 w 10000"/>
                  <a:gd name="connsiteY68" fmla="*/ 3617 h 10000"/>
                  <a:gd name="connsiteX69" fmla="*/ 10000 w 10000"/>
                  <a:gd name="connsiteY69" fmla="*/ 3296 h 10000"/>
                  <a:gd name="connsiteX70" fmla="*/ 9960 w 10000"/>
                  <a:gd name="connsiteY70" fmla="*/ 3214 h 10000"/>
                  <a:gd name="connsiteX71" fmla="*/ 9799 w 10000"/>
                  <a:gd name="connsiteY71" fmla="*/ 3214 h 10000"/>
                  <a:gd name="connsiteX72" fmla="*/ 9679 w 10000"/>
                  <a:gd name="connsiteY72" fmla="*/ 3014 h 10000"/>
                  <a:gd name="connsiteX73" fmla="*/ 9438 w 10000"/>
                  <a:gd name="connsiteY73" fmla="*/ 2935 h 10000"/>
                  <a:gd name="connsiteX74" fmla="*/ 9317 w 10000"/>
                  <a:gd name="connsiteY74" fmla="*/ 2774 h 10000"/>
                  <a:gd name="connsiteX75" fmla="*/ 9237 w 10000"/>
                  <a:gd name="connsiteY75" fmla="*/ 2171 h 10000"/>
                  <a:gd name="connsiteX76" fmla="*/ 9237 w 10000"/>
                  <a:gd name="connsiteY76" fmla="*/ 1326 h 10000"/>
                  <a:gd name="connsiteX77" fmla="*/ 9036 w 10000"/>
                  <a:gd name="connsiteY77" fmla="*/ 1046 h 10000"/>
                  <a:gd name="connsiteX78" fmla="*/ 8996 w 10000"/>
                  <a:gd name="connsiteY78" fmla="*/ 764 h 10000"/>
                  <a:gd name="connsiteX79" fmla="*/ 8675 w 10000"/>
                  <a:gd name="connsiteY79" fmla="*/ 362 h 10000"/>
                  <a:gd name="connsiteX80" fmla="*/ 8394 w 10000"/>
                  <a:gd name="connsiteY80" fmla="*/ 203 h 10000"/>
                  <a:gd name="connsiteX81" fmla="*/ 8233 w 10000"/>
                  <a:gd name="connsiteY81" fmla="*/ 0 h 10000"/>
                  <a:gd name="connsiteX82" fmla="*/ 7992 w 10000"/>
                  <a:gd name="connsiteY82" fmla="*/ 203 h 10000"/>
                  <a:gd name="connsiteX83" fmla="*/ 7831 w 10000"/>
                  <a:gd name="connsiteY83" fmla="*/ 161 h 10000"/>
                  <a:gd name="connsiteX84" fmla="*/ 7711 w 10000"/>
                  <a:gd name="connsiteY84" fmla="*/ 521 h 10000"/>
                  <a:gd name="connsiteX85" fmla="*/ 7390 w 10000"/>
                  <a:gd name="connsiteY85" fmla="*/ 604 h 10000"/>
                  <a:gd name="connsiteX86" fmla="*/ 7309 w 10000"/>
                  <a:gd name="connsiteY86" fmla="*/ 883 h 10000"/>
                  <a:gd name="connsiteX87" fmla="*/ 7028 w 10000"/>
                  <a:gd name="connsiteY87" fmla="*/ 883 h 10000"/>
                  <a:gd name="connsiteX88" fmla="*/ 6787 w 10000"/>
                  <a:gd name="connsiteY88" fmla="*/ 764 h 10000"/>
                  <a:gd name="connsiteX89" fmla="*/ 6265 w 10000"/>
                  <a:gd name="connsiteY89" fmla="*/ 764 h 10000"/>
                  <a:gd name="connsiteX90" fmla="*/ 5743 w 10000"/>
                  <a:gd name="connsiteY90" fmla="*/ 764 h 10000"/>
                  <a:gd name="connsiteX91" fmla="*/ 5783 w 10000"/>
                  <a:gd name="connsiteY91" fmla="*/ 604 h 10000"/>
                  <a:gd name="connsiteX92" fmla="*/ 5703 w 10000"/>
                  <a:gd name="connsiteY92" fmla="*/ 604 h 10000"/>
                  <a:gd name="connsiteX93" fmla="*/ 5663 w 10000"/>
                  <a:gd name="connsiteY93" fmla="*/ 764 h 10000"/>
                  <a:gd name="connsiteX94" fmla="*/ 5181 w 10000"/>
                  <a:gd name="connsiteY94" fmla="*/ 764 h 10000"/>
                  <a:gd name="connsiteX95" fmla="*/ 4699 w 10000"/>
                  <a:gd name="connsiteY95" fmla="*/ 764 h 10000"/>
                  <a:gd name="connsiteX96" fmla="*/ 4217 w 10000"/>
                  <a:gd name="connsiteY96" fmla="*/ 764 h 10000"/>
                  <a:gd name="connsiteX97" fmla="*/ 3735 w 10000"/>
                  <a:gd name="connsiteY97" fmla="*/ 764 h 10000"/>
                  <a:gd name="connsiteX98" fmla="*/ 3293 w 10000"/>
                  <a:gd name="connsiteY98" fmla="*/ 764 h 10000"/>
                  <a:gd name="connsiteX99" fmla="*/ 2811 w 10000"/>
                  <a:gd name="connsiteY99" fmla="*/ 764 h 10000"/>
                  <a:gd name="connsiteX100" fmla="*/ 2369 w 10000"/>
                  <a:gd name="connsiteY100" fmla="*/ 764 h 10000"/>
                  <a:gd name="connsiteX101" fmla="*/ 1888 w 10000"/>
                  <a:gd name="connsiteY101" fmla="*/ 764 h 10000"/>
                  <a:gd name="connsiteX102" fmla="*/ 1888 w 10000"/>
                  <a:gd name="connsiteY102" fmla="*/ 1326 h 10000"/>
                  <a:gd name="connsiteX103" fmla="*/ 1888 w 10000"/>
                  <a:gd name="connsiteY103" fmla="*/ 2050 h 10000"/>
                  <a:gd name="connsiteX104" fmla="*/ 1285 w 10000"/>
                  <a:gd name="connsiteY104" fmla="*/ 2050 h 10000"/>
                  <a:gd name="connsiteX105" fmla="*/ 1285 w 10000"/>
                  <a:gd name="connsiteY105" fmla="*/ 2371 h 10000"/>
                  <a:gd name="connsiteX0" fmla="*/ 1285 w 10000"/>
                  <a:gd name="connsiteY0" fmla="*/ 2371 h 10000"/>
                  <a:gd name="connsiteX1" fmla="*/ 1285 w 10000"/>
                  <a:gd name="connsiteY1" fmla="*/ 3014 h 10000"/>
                  <a:gd name="connsiteX2" fmla="*/ 1285 w 10000"/>
                  <a:gd name="connsiteY2" fmla="*/ 3617 h 10000"/>
                  <a:gd name="connsiteX3" fmla="*/ 1285 w 10000"/>
                  <a:gd name="connsiteY3" fmla="*/ 4221 h 10000"/>
                  <a:gd name="connsiteX4" fmla="*/ 1285 w 10000"/>
                  <a:gd name="connsiteY4" fmla="*/ 4781 h 10000"/>
                  <a:gd name="connsiteX5" fmla="*/ 643 w 10000"/>
                  <a:gd name="connsiteY5" fmla="*/ 4903 h 10000"/>
                  <a:gd name="connsiteX6" fmla="*/ 522 w 10000"/>
                  <a:gd name="connsiteY6" fmla="*/ 5224 h 10000"/>
                  <a:gd name="connsiteX7" fmla="*/ 241 w 10000"/>
                  <a:gd name="connsiteY7" fmla="*/ 5626 h 10000"/>
                  <a:gd name="connsiteX8" fmla="*/ 241 w 10000"/>
                  <a:gd name="connsiteY8" fmla="*/ 5949 h 10000"/>
                  <a:gd name="connsiteX9" fmla="*/ 120 w 10000"/>
                  <a:gd name="connsiteY9" fmla="*/ 6028 h 10000"/>
                  <a:gd name="connsiteX10" fmla="*/ 120 w 10000"/>
                  <a:gd name="connsiteY10" fmla="*/ 6309 h 10000"/>
                  <a:gd name="connsiteX11" fmla="*/ 0 w 10000"/>
                  <a:gd name="connsiteY11" fmla="*/ 6552 h 10000"/>
                  <a:gd name="connsiteX12" fmla="*/ 0 w 10000"/>
                  <a:gd name="connsiteY12" fmla="*/ 6751 h 10000"/>
                  <a:gd name="connsiteX13" fmla="*/ 241 w 10000"/>
                  <a:gd name="connsiteY13" fmla="*/ 6711 h 10000"/>
                  <a:gd name="connsiteX14" fmla="*/ 281 w 10000"/>
                  <a:gd name="connsiteY14" fmla="*/ 7072 h 10000"/>
                  <a:gd name="connsiteX15" fmla="*/ 602 w 10000"/>
                  <a:gd name="connsiteY15" fmla="*/ 7718 h 10000"/>
                  <a:gd name="connsiteX16" fmla="*/ 602 w 10000"/>
                  <a:gd name="connsiteY16" fmla="*/ 7757 h 10000"/>
                  <a:gd name="connsiteX17" fmla="*/ 482 w 10000"/>
                  <a:gd name="connsiteY17" fmla="*/ 7797 h 10000"/>
                  <a:gd name="connsiteX18" fmla="*/ 964 w 10000"/>
                  <a:gd name="connsiteY18" fmla="*/ 8439 h 10000"/>
                  <a:gd name="connsiteX19" fmla="*/ 1004 w 10000"/>
                  <a:gd name="connsiteY19" fmla="*/ 8641 h 10000"/>
                  <a:gd name="connsiteX20" fmla="*/ 964 w 10000"/>
                  <a:gd name="connsiteY20" fmla="*/ 9204 h 10000"/>
                  <a:gd name="connsiteX21" fmla="*/ 1192 w 10000"/>
                  <a:gd name="connsiteY21" fmla="*/ 9317 h 10000"/>
                  <a:gd name="connsiteX22" fmla="*/ 1332 w 10000"/>
                  <a:gd name="connsiteY22" fmla="*/ 8762 h 10000"/>
                  <a:gd name="connsiteX23" fmla="*/ 1439 w 10000"/>
                  <a:gd name="connsiteY23" fmla="*/ 8857 h 10000"/>
                  <a:gd name="connsiteX24" fmla="*/ 1767 w 10000"/>
                  <a:gd name="connsiteY24" fmla="*/ 8782 h 10000"/>
                  <a:gd name="connsiteX25" fmla="*/ 1951 w 10000"/>
                  <a:gd name="connsiteY25" fmla="*/ 8680 h 10000"/>
                  <a:gd name="connsiteX26" fmla="*/ 2025 w 10000"/>
                  <a:gd name="connsiteY26" fmla="*/ 8433 h 10000"/>
                  <a:gd name="connsiteX27" fmla="*/ 2338 w 10000"/>
                  <a:gd name="connsiteY27" fmla="*/ 8354 h 10000"/>
                  <a:gd name="connsiteX28" fmla="*/ 2679 w 10000"/>
                  <a:gd name="connsiteY28" fmla="*/ 8902 h 10000"/>
                  <a:gd name="connsiteX29" fmla="*/ 2890 w 10000"/>
                  <a:gd name="connsiteY29" fmla="*/ 8879 h 10000"/>
                  <a:gd name="connsiteX30" fmla="*/ 3167 w 10000"/>
                  <a:gd name="connsiteY30" fmla="*/ 8888 h 10000"/>
                  <a:gd name="connsiteX31" fmla="*/ 3537 w 10000"/>
                  <a:gd name="connsiteY31" fmla="*/ 8827 h 10000"/>
                  <a:gd name="connsiteX32" fmla="*/ 3795 w 10000"/>
                  <a:gd name="connsiteY32" fmla="*/ 9030 h 10000"/>
                  <a:gd name="connsiteX33" fmla="*/ 4153 w 10000"/>
                  <a:gd name="connsiteY33" fmla="*/ 9108 h 10000"/>
                  <a:gd name="connsiteX34" fmla="*/ 4406 w 10000"/>
                  <a:gd name="connsiteY34" fmla="*/ 9050 h 10000"/>
                  <a:gd name="connsiteX35" fmla="*/ 4600 w 10000"/>
                  <a:gd name="connsiteY35" fmla="*/ 8903 h 10000"/>
                  <a:gd name="connsiteX36" fmla="*/ 4762 w 10000"/>
                  <a:gd name="connsiteY36" fmla="*/ 8631 h 10000"/>
                  <a:gd name="connsiteX37" fmla="*/ 4901 w 10000"/>
                  <a:gd name="connsiteY37" fmla="*/ 8465 h 10000"/>
                  <a:gd name="connsiteX38" fmla="*/ 5080 w 10000"/>
                  <a:gd name="connsiteY38" fmla="*/ 8583 h 10000"/>
                  <a:gd name="connsiteX39" fmla="*/ 5337 w 10000"/>
                  <a:gd name="connsiteY39" fmla="*/ 8702 h 10000"/>
                  <a:gd name="connsiteX40" fmla="*/ 5564 w 10000"/>
                  <a:gd name="connsiteY40" fmla="*/ 8857 h 10000"/>
                  <a:gd name="connsiteX41" fmla="*/ 5768 w 10000"/>
                  <a:gd name="connsiteY41" fmla="*/ 8757 h 10000"/>
                  <a:gd name="connsiteX42" fmla="*/ 5933 w 10000"/>
                  <a:gd name="connsiteY42" fmla="*/ 8664 h 10000"/>
                  <a:gd name="connsiteX43" fmla="*/ 6089 w 10000"/>
                  <a:gd name="connsiteY43" fmla="*/ 8458 h 10000"/>
                  <a:gd name="connsiteX44" fmla="*/ 6274 w 10000"/>
                  <a:gd name="connsiteY44" fmla="*/ 8178 h 10000"/>
                  <a:gd name="connsiteX45" fmla="*/ 6389 w 10000"/>
                  <a:gd name="connsiteY45" fmla="*/ 8048 h 10000"/>
                  <a:gd name="connsiteX46" fmla="*/ 6524 w 10000"/>
                  <a:gd name="connsiteY46" fmla="*/ 7996 h 10000"/>
                  <a:gd name="connsiteX47" fmla="*/ 6531 w 10000"/>
                  <a:gd name="connsiteY47" fmla="*/ 7831 h 10000"/>
                  <a:gd name="connsiteX48" fmla="*/ 6424 w 10000"/>
                  <a:gd name="connsiteY48" fmla="*/ 7458 h 10000"/>
                  <a:gd name="connsiteX49" fmla="*/ 6602 w 10000"/>
                  <a:gd name="connsiteY49" fmla="*/ 7467 h 10000"/>
                  <a:gd name="connsiteX50" fmla="*/ 6707 w 10000"/>
                  <a:gd name="connsiteY50" fmla="*/ 7325 h 10000"/>
                  <a:gd name="connsiteX51" fmla="*/ 6876 w 10000"/>
                  <a:gd name="connsiteY51" fmla="*/ 7326 h 10000"/>
                  <a:gd name="connsiteX52" fmla="*/ 6827 w 10000"/>
                  <a:gd name="connsiteY52" fmla="*/ 8196 h 10000"/>
                  <a:gd name="connsiteX53" fmla="*/ 6991 w 10000"/>
                  <a:gd name="connsiteY53" fmla="*/ 8296 h 10000"/>
                  <a:gd name="connsiteX54" fmla="*/ 7275 w 10000"/>
                  <a:gd name="connsiteY54" fmla="*/ 8549 h 10000"/>
                  <a:gd name="connsiteX55" fmla="*/ 7430 w 10000"/>
                  <a:gd name="connsiteY55" fmla="*/ 8158 h 10000"/>
                  <a:gd name="connsiteX56" fmla="*/ 7470 w 10000"/>
                  <a:gd name="connsiteY56" fmla="*/ 8197 h 10000"/>
                  <a:gd name="connsiteX57" fmla="*/ 7590 w 10000"/>
                  <a:gd name="connsiteY57" fmla="*/ 7958 h 10000"/>
                  <a:gd name="connsiteX58" fmla="*/ 7831 w 10000"/>
                  <a:gd name="connsiteY58" fmla="*/ 7837 h 10000"/>
                  <a:gd name="connsiteX59" fmla="*/ 7952 w 10000"/>
                  <a:gd name="connsiteY59" fmla="*/ 7395 h 10000"/>
                  <a:gd name="connsiteX60" fmla="*/ 8313 w 10000"/>
                  <a:gd name="connsiteY60" fmla="*/ 6873 h 10000"/>
                  <a:gd name="connsiteX61" fmla="*/ 8594 w 10000"/>
                  <a:gd name="connsiteY61" fmla="*/ 6631 h 10000"/>
                  <a:gd name="connsiteX62" fmla="*/ 8795 w 10000"/>
                  <a:gd name="connsiteY62" fmla="*/ 5949 h 10000"/>
                  <a:gd name="connsiteX63" fmla="*/ 8795 w 10000"/>
                  <a:gd name="connsiteY63" fmla="*/ 5788 h 10000"/>
                  <a:gd name="connsiteX64" fmla="*/ 8755 w 10000"/>
                  <a:gd name="connsiteY64" fmla="*/ 5386 h 10000"/>
                  <a:gd name="connsiteX65" fmla="*/ 9157 w 10000"/>
                  <a:gd name="connsiteY65" fmla="*/ 3938 h 10000"/>
                  <a:gd name="connsiteX66" fmla="*/ 9277 w 10000"/>
                  <a:gd name="connsiteY66" fmla="*/ 3938 h 10000"/>
                  <a:gd name="connsiteX67" fmla="*/ 9438 w 10000"/>
                  <a:gd name="connsiteY67" fmla="*/ 3818 h 10000"/>
                  <a:gd name="connsiteX68" fmla="*/ 9920 w 10000"/>
                  <a:gd name="connsiteY68" fmla="*/ 3617 h 10000"/>
                  <a:gd name="connsiteX69" fmla="*/ 10000 w 10000"/>
                  <a:gd name="connsiteY69" fmla="*/ 3296 h 10000"/>
                  <a:gd name="connsiteX70" fmla="*/ 9960 w 10000"/>
                  <a:gd name="connsiteY70" fmla="*/ 3214 h 10000"/>
                  <a:gd name="connsiteX71" fmla="*/ 9799 w 10000"/>
                  <a:gd name="connsiteY71" fmla="*/ 3214 h 10000"/>
                  <a:gd name="connsiteX72" fmla="*/ 9679 w 10000"/>
                  <a:gd name="connsiteY72" fmla="*/ 3014 h 10000"/>
                  <a:gd name="connsiteX73" fmla="*/ 9438 w 10000"/>
                  <a:gd name="connsiteY73" fmla="*/ 2935 h 10000"/>
                  <a:gd name="connsiteX74" fmla="*/ 9317 w 10000"/>
                  <a:gd name="connsiteY74" fmla="*/ 2774 h 10000"/>
                  <a:gd name="connsiteX75" fmla="*/ 9237 w 10000"/>
                  <a:gd name="connsiteY75" fmla="*/ 2171 h 10000"/>
                  <a:gd name="connsiteX76" fmla="*/ 9237 w 10000"/>
                  <a:gd name="connsiteY76" fmla="*/ 1326 h 10000"/>
                  <a:gd name="connsiteX77" fmla="*/ 9036 w 10000"/>
                  <a:gd name="connsiteY77" fmla="*/ 1046 h 10000"/>
                  <a:gd name="connsiteX78" fmla="*/ 8996 w 10000"/>
                  <a:gd name="connsiteY78" fmla="*/ 764 h 10000"/>
                  <a:gd name="connsiteX79" fmla="*/ 8675 w 10000"/>
                  <a:gd name="connsiteY79" fmla="*/ 362 h 10000"/>
                  <a:gd name="connsiteX80" fmla="*/ 8394 w 10000"/>
                  <a:gd name="connsiteY80" fmla="*/ 203 h 10000"/>
                  <a:gd name="connsiteX81" fmla="*/ 8233 w 10000"/>
                  <a:gd name="connsiteY81" fmla="*/ 0 h 10000"/>
                  <a:gd name="connsiteX82" fmla="*/ 7992 w 10000"/>
                  <a:gd name="connsiteY82" fmla="*/ 203 h 10000"/>
                  <a:gd name="connsiteX83" fmla="*/ 7831 w 10000"/>
                  <a:gd name="connsiteY83" fmla="*/ 161 h 10000"/>
                  <a:gd name="connsiteX84" fmla="*/ 7711 w 10000"/>
                  <a:gd name="connsiteY84" fmla="*/ 521 h 10000"/>
                  <a:gd name="connsiteX85" fmla="*/ 7390 w 10000"/>
                  <a:gd name="connsiteY85" fmla="*/ 604 h 10000"/>
                  <a:gd name="connsiteX86" fmla="*/ 7309 w 10000"/>
                  <a:gd name="connsiteY86" fmla="*/ 883 h 10000"/>
                  <a:gd name="connsiteX87" fmla="*/ 7028 w 10000"/>
                  <a:gd name="connsiteY87" fmla="*/ 883 h 10000"/>
                  <a:gd name="connsiteX88" fmla="*/ 6787 w 10000"/>
                  <a:gd name="connsiteY88" fmla="*/ 764 h 10000"/>
                  <a:gd name="connsiteX89" fmla="*/ 6265 w 10000"/>
                  <a:gd name="connsiteY89" fmla="*/ 764 h 10000"/>
                  <a:gd name="connsiteX90" fmla="*/ 5743 w 10000"/>
                  <a:gd name="connsiteY90" fmla="*/ 764 h 10000"/>
                  <a:gd name="connsiteX91" fmla="*/ 5783 w 10000"/>
                  <a:gd name="connsiteY91" fmla="*/ 604 h 10000"/>
                  <a:gd name="connsiteX92" fmla="*/ 5703 w 10000"/>
                  <a:gd name="connsiteY92" fmla="*/ 604 h 10000"/>
                  <a:gd name="connsiteX93" fmla="*/ 5663 w 10000"/>
                  <a:gd name="connsiteY93" fmla="*/ 764 h 10000"/>
                  <a:gd name="connsiteX94" fmla="*/ 5181 w 10000"/>
                  <a:gd name="connsiteY94" fmla="*/ 764 h 10000"/>
                  <a:gd name="connsiteX95" fmla="*/ 4699 w 10000"/>
                  <a:gd name="connsiteY95" fmla="*/ 764 h 10000"/>
                  <a:gd name="connsiteX96" fmla="*/ 4217 w 10000"/>
                  <a:gd name="connsiteY96" fmla="*/ 764 h 10000"/>
                  <a:gd name="connsiteX97" fmla="*/ 3735 w 10000"/>
                  <a:gd name="connsiteY97" fmla="*/ 764 h 10000"/>
                  <a:gd name="connsiteX98" fmla="*/ 3293 w 10000"/>
                  <a:gd name="connsiteY98" fmla="*/ 764 h 10000"/>
                  <a:gd name="connsiteX99" fmla="*/ 2811 w 10000"/>
                  <a:gd name="connsiteY99" fmla="*/ 764 h 10000"/>
                  <a:gd name="connsiteX100" fmla="*/ 2369 w 10000"/>
                  <a:gd name="connsiteY100" fmla="*/ 764 h 10000"/>
                  <a:gd name="connsiteX101" fmla="*/ 1888 w 10000"/>
                  <a:gd name="connsiteY101" fmla="*/ 764 h 10000"/>
                  <a:gd name="connsiteX102" fmla="*/ 1888 w 10000"/>
                  <a:gd name="connsiteY102" fmla="*/ 1326 h 10000"/>
                  <a:gd name="connsiteX103" fmla="*/ 1888 w 10000"/>
                  <a:gd name="connsiteY103" fmla="*/ 2050 h 10000"/>
                  <a:gd name="connsiteX104" fmla="*/ 1285 w 10000"/>
                  <a:gd name="connsiteY104" fmla="*/ 2050 h 10000"/>
                  <a:gd name="connsiteX105" fmla="*/ 1285 w 10000"/>
                  <a:gd name="connsiteY105" fmla="*/ 2371 h 10000"/>
                  <a:gd name="connsiteX0" fmla="*/ 1285 w 10000"/>
                  <a:gd name="connsiteY0" fmla="*/ 2371 h 10000"/>
                  <a:gd name="connsiteX1" fmla="*/ 1285 w 10000"/>
                  <a:gd name="connsiteY1" fmla="*/ 3014 h 10000"/>
                  <a:gd name="connsiteX2" fmla="*/ 1285 w 10000"/>
                  <a:gd name="connsiteY2" fmla="*/ 3617 h 10000"/>
                  <a:gd name="connsiteX3" fmla="*/ 1285 w 10000"/>
                  <a:gd name="connsiteY3" fmla="*/ 4221 h 10000"/>
                  <a:gd name="connsiteX4" fmla="*/ 1285 w 10000"/>
                  <a:gd name="connsiteY4" fmla="*/ 4781 h 10000"/>
                  <a:gd name="connsiteX5" fmla="*/ 643 w 10000"/>
                  <a:gd name="connsiteY5" fmla="*/ 4903 h 10000"/>
                  <a:gd name="connsiteX6" fmla="*/ 522 w 10000"/>
                  <a:gd name="connsiteY6" fmla="*/ 5224 h 10000"/>
                  <a:gd name="connsiteX7" fmla="*/ 241 w 10000"/>
                  <a:gd name="connsiteY7" fmla="*/ 5626 h 10000"/>
                  <a:gd name="connsiteX8" fmla="*/ 241 w 10000"/>
                  <a:gd name="connsiteY8" fmla="*/ 5949 h 10000"/>
                  <a:gd name="connsiteX9" fmla="*/ 120 w 10000"/>
                  <a:gd name="connsiteY9" fmla="*/ 6028 h 10000"/>
                  <a:gd name="connsiteX10" fmla="*/ 120 w 10000"/>
                  <a:gd name="connsiteY10" fmla="*/ 6309 h 10000"/>
                  <a:gd name="connsiteX11" fmla="*/ 0 w 10000"/>
                  <a:gd name="connsiteY11" fmla="*/ 6552 h 10000"/>
                  <a:gd name="connsiteX12" fmla="*/ 0 w 10000"/>
                  <a:gd name="connsiteY12" fmla="*/ 6751 h 10000"/>
                  <a:gd name="connsiteX13" fmla="*/ 241 w 10000"/>
                  <a:gd name="connsiteY13" fmla="*/ 6711 h 10000"/>
                  <a:gd name="connsiteX14" fmla="*/ 281 w 10000"/>
                  <a:gd name="connsiteY14" fmla="*/ 7072 h 10000"/>
                  <a:gd name="connsiteX15" fmla="*/ 602 w 10000"/>
                  <a:gd name="connsiteY15" fmla="*/ 7718 h 10000"/>
                  <a:gd name="connsiteX16" fmla="*/ 602 w 10000"/>
                  <a:gd name="connsiteY16" fmla="*/ 7757 h 10000"/>
                  <a:gd name="connsiteX17" fmla="*/ 482 w 10000"/>
                  <a:gd name="connsiteY17" fmla="*/ 7797 h 10000"/>
                  <a:gd name="connsiteX18" fmla="*/ 964 w 10000"/>
                  <a:gd name="connsiteY18" fmla="*/ 8439 h 10000"/>
                  <a:gd name="connsiteX19" fmla="*/ 1004 w 10000"/>
                  <a:gd name="connsiteY19" fmla="*/ 8641 h 10000"/>
                  <a:gd name="connsiteX20" fmla="*/ 964 w 10000"/>
                  <a:gd name="connsiteY20" fmla="*/ 9204 h 10000"/>
                  <a:gd name="connsiteX21" fmla="*/ 1192 w 10000"/>
                  <a:gd name="connsiteY21" fmla="*/ 9317 h 10000"/>
                  <a:gd name="connsiteX22" fmla="*/ 1332 w 10000"/>
                  <a:gd name="connsiteY22" fmla="*/ 8762 h 10000"/>
                  <a:gd name="connsiteX23" fmla="*/ 1439 w 10000"/>
                  <a:gd name="connsiteY23" fmla="*/ 8857 h 10000"/>
                  <a:gd name="connsiteX24" fmla="*/ 1767 w 10000"/>
                  <a:gd name="connsiteY24" fmla="*/ 8782 h 10000"/>
                  <a:gd name="connsiteX25" fmla="*/ 1951 w 10000"/>
                  <a:gd name="connsiteY25" fmla="*/ 8680 h 10000"/>
                  <a:gd name="connsiteX26" fmla="*/ 2025 w 10000"/>
                  <a:gd name="connsiteY26" fmla="*/ 8433 h 10000"/>
                  <a:gd name="connsiteX27" fmla="*/ 2338 w 10000"/>
                  <a:gd name="connsiteY27" fmla="*/ 8354 h 10000"/>
                  <a:gd name="connsiteX28" fmla="*/ 2613 w 10000"/>
                  <a:gd name="connsiteY28" fmla="*/ 8588 h 10000"/>
                  <a:gd name="connsiteX29" fmla="*/ 2890 w 10000"/>
                  <a:gd name="connsiteY29" fmla="*/ 8879 h 10000"/>
                  <a:gd name="connsiteX30" fmla="*/ 3167 w 10000"/>
                  <a:gd name="connsiteY30" fmla="*/ 8888 h 10000"/>
                  <a:gd name="connsiteX31" fmla="*/ 3537 w 10000"/>
                  <a:gd name="connsiteY31" fmla="*/ 8827 h 10000"/>
                  <a:gd name="connsiteX32" fmla="*/ 3795 w 10000"/>
                  <a:gd name="connsiteY32" fmla="*/ 9030 h 10000"/>
                  <a:gd name="connsiteX33" fmla="*/ 4153 w 10000"/>
                  <a:gd name="connsiteY33" fmla="*/ 9108 h 10000"/>
                  <a:gd name="connsiteX34" fmla="*/ 4406 w 10000"/>
                  <a:gd name="connsiteY34" fmla="*/ 9050 h 10000"/>
                  <a:gd name="connsiteX35" fmla="*/ 4600 w 10000"/>
                  <a:gd name="connsiteY35" fmla="*/ 8903 h 10000"/>
                  <a:gd name="connsiteX36" fmla="*/ 4762 w 10000"/>
                  <a:gd name="connsiteY36" fmla="*/ 8631 h 10000"/>
                  <a:gd name="connsiteX37" fmla="*/ 4901 w 10000"/>
                  <a:gd name="connsiteY37" fmla="*/ 8465 h 10000"/>
                  <a:gd name="connsiteX38" fmla="*/ 5080 w 10000"/>
                  <a:gd name="connsiteY38" fmla="*/ 8583 h 10000"/>
                  <a:gd name="connsiteX39" fmla="*/ 5337 w 10000"/>
                  <a:gd name="connsiteY39" fmla="*/ 8702 h 10000"/>
                  <a:gd name="connsiteX40" fmla="*/ 5564 w 10000"/>
                  <a:gd name="connsiteY40" fmla="*/ 8857 h 10000"/>
                  <a:gd name="connsiteX41" fmla="*/ 5768 w 10000"/>
                  <a:gd name="connsiteY41" fmla="*/ 8757 h 10000"/>
                  <a:gd name="connsiteX42" fmla="*/ 5933 w 10000"/>
                  <a:gd name="connsiteY42" fmla="*/ 8664 h 10000"/>
                  <a:gd name="connsiteX43" fmla="*/ 6089 w 10000"/>
                  <a:gd name="connsiteY43" fmla="*/ 8458 h 10000"/>
                  <a:gd name="connsiteX44" fmla="*/ 6274 w 10000"/>
                  <a:gd name="connsiteY44" fmla="*/ 8178 h 10000"/>
                  <a:gd name="connsiteX45" fmla="*/ 6389 w 10000"/>
                  <a:gd name="connsiteY45" fmla="*/ 8048 h 10000"/>
                  <a:gd name="connsiteX46" fmla="*/ 6524 w 10000"/>
                  <a:gd name="connsiteY46" fmla="*/ 7996 h 10000"/>
                  <a:gd name="connsiteX47" fmla="*/ 6531 w 10000"/>
                  <a:gd name="connsiteY47" fmla="*/ 7831 h 10000"/>
                  <a:gd name="connsiteX48" fmla="*/ 6424 w 10000"/>
                  <a:gd name="connsiteY48" fmla="*/ 7458 h 10000"/>
                  <a:gd name="connsiteX49" fmla="*/ 6602 w 10000"/>
                  <a:gd name="connsiteY49" fmla="*/ 7467 h 10000"/>
                  <a:gd name="connsiteX50" fmla="*/ 6707 w 10000"/>
                  <a:gd name="connsiteY50" fmla="*/ 7325 h 10000"/>
                  <a:gd name="connsiteX51" fmla="*/ 6876 w 10000"/>
                  <a:gd name="connsiteY51" fmla="*/ 7326 h 10000"/>
                  <a:gd name="connsiteX52" fmla="*/ 6827 w 10000"/>
                  <a:gd name="connsiteY52" fmla="*/ 8196 h 10000"/>
                  <a:gd name="connsiteX53" fmla="*/ 6991 w 10000"/>
                  <a:gd name="connsiteY53" fmla="*/ 8296 h 10000"/>
                  <a:gd name="connsiteX54" fmla="*/ 7275 w 10000"/>
                  <a:gd name="connsiteY54" fmla="*/ 8549 h 10000"/>
                  <a:gd name="connsiteX55" fmla="*/ 7430 w 10000"/>
                  <a:gd name="connsiteY55" fmla="*/ 8158 h 10000"/>
                  <a:gd name="connsiteX56" fmla="*/ 7470 w 10000"/>
                  <a:gd name="connsiteY56" fmla="*/ 8197 h 10000"/>
                  <a:gd name="connsiteX57" fmla="*/ 7590 w 10000"/>
                  <a:gd name="connsiteY57" fmla="*/ 7958 h 10000"/>
                  <a:gd name="connsiteX58" fmla="*/ 7831 w 10000"/>
                  <a:gd name="connsiteY58" fmla="*/ 7837 h 10000"/>
                  <a:gd name="connsiteX59" fmla="*/ 7952 w 10000"/>
                  <a:gd name="connsiteY59" fmla="*/ 7395 h 10000"/>
                  <a:gd name="connsiteX60" fmla="*/ 8313 w 10000"/>
                  <a:gd name="connsiteY60" fmla="*/ 6873 h 10000"/>
                  <a:gd name="connsiteX61" fmla="*/ 8594 w 10000"/>
                  <a:gd name="connsiteY61" fmla="*/ 6631 h 10000"/>
                  <a:gd name="connsiteX62" fmla="*/ 8795 w 10000"/>
                  <a:gd name="connsiteY62" fmla="*/ 5949 h 10000"/>
                  <a:gd name="connsiteX63" fmla="*/ 8795 w 10000"/>
                  <a:gd name="connsiteY63" fmla="*/ 5788 h 10000"/>
                  <a:gd name="connsiteX64" fmla="*/ 8755 w 10000"/>
                  <a:gd name="connsiteY64" fmla="*/ 5386 h 10000"/>
                  <a:gd name="connsiteX65" fmla="*/ 9157 w 10000"/>
                  <a:gd name="connsiteY65" fmla="*/ 3938 h 10000"/>
                  <a:gd name="connsiteX66" fmla="*/ 9277 w 10000"/>
                  <a:gd name="connsiteY66" fmla="*/ 3938 h 10000"/>
                  <a:gd name="connsiteX67" fmla="*/ 9438 w 10000"/>
                  <a:gd name="connsiteY67" fmla="*/ 3818 h 10000"/>
                  <a:gd name="connsiteX68" fmla="*/ 9920 w 10000"/>
                  <a:gd name="connsiteY68" fmla="*/ 3617 h 10000"/>
                  <a:gd name="connsiteX69" fmla="*/ 10000 w 10000"/>
                  <a:gd name="connsiteY69" fmla="*/ 3296 h 10000"/>
                  <a:gd name="connsiteX70" fmla="*/ 9960 w 10000"/>
                  <a:gd name="connsiteY70" fmla="*/ 3214 h 10000"/>
                  <a:gd name="connsiteX71" fmla="*/ 9799 w 10000"/>
                  <a:gd name="connsiteY71" fmla="*/ 3214 h 10000"/>
                  <a:gd name="connsiteX72" fmla="*/ 9679 w 10000"/>
                  <a:gd name="connsiteY72" fmla="*/ 3014 h 10000"/>
                  <a:gd name="connsiteX73" fmla="*/ 9438 w 10000"/>
                  <a:gd name="connsiteY73" fmla="*/ 2935 h 10000"/>
                  <a:gd name="connsiteX74" fmla="*/ 9317 w 10000"/>
                  <a:gd name="connsiteY74" fmla="*/ 2774 h 10000"/>
                  <a:gd name="connsiteX75" fmla="*/ 9237 w 10000"/>
                  <a:gd name="connsiteY75" fmla="*/ 2171 h 10000"/>
                  <a:gd name="connsiteX76" fmla="*/ 9237 w 10000"/>
                  <a:gd name="connsiteY76" fmla="*/ 1326 h 10000"/>
                  <a:gd name="connsiteX77" fmla="*/ 9036 w 10000"/>
                  <a:gd name="connsiteY77" fmla="*/ 1046 h 10000"/>
                  <a:gd name="connsiteX78" fmla="*/ 8996 w 10000"/>
                  <a:gd name="connsiteY78" fmla="*/ 764 h 10000"/>
                  <a:gd name="connsiteX79" fmla="*/ 8675 w 10000"/>
                  <a:gd name="connsiteY79" fmla="*/ 362 h 10000"/>
                  <a:gd name="connsiteX80" fmla="*/ 8394 w 10000"/>
                  <a:gd name="connsiteY80" fmla="*/ 203 h 10000"/>
                  <a:gd name="connsiteX81" fmla="*/ 8233 w 10000"/>
                  <a:gd name="connsiteY81" fmla="*/ 0 h 10000"/>
                  <a:gd name="connsiteX82" fmla="*/ 7992 w 10000"/>
                  <a:gd name="connsiteY82" fmla="*/ 203 h 10000"/>
                  <a:gd name="connsiteX83" fmla="*/ 7831 w 10000"/>
                  <a:gd name="connsiteY83" fmla="*/ 161 h 10000"/>
                  <a:gd name="connsiteX84" fmla="*/ 7711 w 10000"/>
                  <a:gd name="connsiteY84" fmla="*/ 521 h 10000"/>
                  <a:gd name="connsiteX85" fmla="*/ 7390 w 10000"/>
                  <a:gd name="connsiteY85" fmla="*/ 604 h 10000"/>
                  <a:gd name="connsiteX86" fmla="*/ 7309 w 10000"/>
                  <a:gd name="connsiteY86" fmla="*/ 883 h 10000"/>
                  <a:gd name="connsiteX87" fmla="*/ 7028 w 10000"/>
                  <a:gd name="connsiteY87" fmla="*/ 883 h 10000"/>
                  <a:gd name="connsiteX88" fmla="*/ 6787 w 10000"/>
                  <a:gd name="connsiteY88" fmla="*/ 764 h 10000"/>
                  <a:gd name="connsiteX89" fmla="*/ 6265 w 10000"/>
                  <a:gd name="connsiteY89" fmla="*/ 764 h 10000"/>
                  <a:gd name="connsiteX90" fmla="*/ 5743 w 10000"/>
                  <a:gd name="connsiteY90" fmla="*/ 764 h 10000"/>
                  <a:gd name="connsiteX91" fmla="*/ 5783 w 10000"/>
                  <a:gd name="connsiteY91" fmla="*/ 604 h 10000"/>
                  <a:gd name="connsiteX92" fmla="*/ 5703 w 10000"/>
                  <a:gd name="connsiteY92" fmla="*/ 604 h 10000"/>
                  <a:gd name="connsiteX93" fmla="*/ 5663 w 10000"/>
                  <a:gd name="connsiteY93" fmla="*/ 764 h 10000"/>
                  <a:gd name="connsiteX94" fmla="*/ 5181 w 10000"/>
                  <a:gd name="connsiteY94" fmla="*/ 764 h 10000"/>
                  <a:gd name="connsiteX95" fmla="*/ 4699 w 10000"/>
                  <a:gd name="connsiteY95" fmla="*/ 764 h 10000"/>
                  <a:gd name="connsiteX96" fmla="*/ 4217 w 10000"/>
                  <a:gd name="connsiteY96" fmla="*/ 764 h 10000"/>
                  <a:gd name="connsiteX97" fmla="*/ 3735 w 10000"/>
                  <a:gd name="connsiteY97" fmla="*/ 764 h 10000"/>
                  <a:gd name="connsiteX98" fmla="*/ 3293 w 10000"/>
                  <a:gd name="connsiteY98" fmla="*/ 764 h 10000"/>
                  <a:gd name="connsiteX99" fmla="*/ 2811 w 10000"/>
                  <a:gd name="connsiteY99" fmla="*/ 764 h 10000"/>
                  <a:gd name="connsiteX100" fmla="*/ 2369 w 10000"/>
                  <a:gd name="connsiteY100" fmla="*/ 764 h 10000"/>
                  <a:gd name="connsiteX101" fmla="*/ 1888 w 10000"/>
                  <a:gd name="connsiteY101" fmla="*/ 764 h 10000"/>
                  <a:gd name="connsiteX102" fmla="*/ 1888 w 10000"/>
                  <a:gd name="connsiteY102" fmla="*/ 1326 h 10000"/>
                  <a:gd name="connsiteX103" fmla="*/ 1888 w 10000"/>
                  <a:gd name="connsiteY103" fmla="*/ 2050 h 10000"/>
                  <a:gd name="connsiteX104" fmla="*/ 1285 w 10000"/>
                  <a:gd name="connsiteY104" fmla="*/ 2050 h 10000"/>
                  <a:gd name="connsiteX105" fmla="*/ 1285 w 10000"/>
                  <a:gd name="connsiteY105" fmla="*/ 2371 h 10000"/>
                  <a:gd name="connsiteX0" fmla="*/ 1285 w 10000"/>
                  <a:gd name="connsiteY0" fmla="*/ 2371 h 10000"/>
                  <a:gd name="connsiteX1" fmla="*/ 1285 w 10000"/>
                  <a:gd name="connsiteY1" fmla="*/ 3014 h 10000"/>
                  <a:gd name="connsiteX2" fmla="*/ 1285 w 10000"/>
                  <a:gd name="connsiteY2" fmla="*/ 3617 h 10000"/>
                  <a:gd name="connsiteX3" fmla="*/ 1285 w 10000"/>
                  <a:gd name="connsiteY3" fmla="*/ 4221 h 10000"/>
                  <a:gd name="connsiteX4" fmla="*/ 1285 w 10000"/>
                  <a:gd name="connsiteY4" fmla="*/ 4781 h 10000"/>
                  <a:gd name="connsiteX5" fmla="*/ 643 w 10000"/>
                  <a:gd name="connsiteY5" fmla="*/ 4903 h 10000"/>
                  <a:gd name="connsiteX6" fmla="*/ 522 w 10000"/>
                  <a:gd name="connsiteY6" fmla="*/ 5224 h 10000"/>
                  <a:gd name="connsiteX7" fmla="*/ 241 w 10000"/>
                  <a:gd name="connsiteY7" fmla="*/ 5626 h 10000"/>
                  <a:gd name="connsiteX8" fmla="*/ 241 w 10000"/>
                  <a:gd name="connsiteY8" fmla="*/ 5949 h 10000"/>
                  <a:gd name="connsiteX9" fmla="*/ 120 w 10000"/>
                  <a:gd name="connsiteY9" fmla="*/ 6028 h 10000"/>
                  <a:gd name="connsiteX10" fmla="*/ 120 w 10000"/>
                  <a:gd name="connsiteY10" fmla="*/ 6309 h 10000"/>
                  <a:gd name="connsiteX11" fmla="*/ 0 w 10000"/>
                  <a:gd name="connsiteY11" fmla="*/ 6552 h 10000"/>
                  <a:gd name="connsiteX12" fmla="*/ 0 w 10000"/>
                  <a:gd name="connsiteY12" fmla="*/ 6751 h 10000"/>
                  <a:gd name="connsiteX13" fmla="*/ 241 w 10000"/>
                  <a:gd name="connsiteY13" fmla="*/ 6711 h 10000"/>
                  <a:gd name="connsiteX14" fmla="*/ 281 w 10000"/>
                  <a:gd name="connsiteY14" fmla="*/ 7072 h 10000"/>
                  <a:gd name="connsiteX15" fmla="*/ 602 w 10000"/>
                  <a:gd name="connsiteY15" fmla="*/ 7718 h 10000"/>
                  <a:gd name="connsiteX16" fmla="*/ 602 w 10000"/>
                  <a:gd name="connsiteY16" fmla="*/ 7757 h 10000"/>
                  <a:gd name="connsiteX17" fmla="*/ 482 w 10000"/>
                  <a:gd name="connsiteY17" fmla="*/ 7797 h 10000"/>
                  <a:gd name="connsiteX18" fmla="*/ 964 w 10000"/>
                  <a:gd name="connsiteY18" fmla="*/ 8439 h 10000"/>
                  <a:gd name="connsiteX19" fmla="*/ 1004 w 10000"/>
                  <a:gd name="connsiteY19" fmla="*/ 8641 h 10000"/>
                  <a:gd name="connsiteX20" fmla="*/ 964 w 10000"/>
                  <a:gd name="connsiteY20" fmla="*/ 9204 h 10000"/>
                  <a:gd name="connsiteX21" fmla="*/ 1192 w 10000"/>
                  <a:gd name="connsiteY21" fmla="*/ 9317 h 10000"/>
                  <a:gd name="connsiteX22" fmla="*/ 1332 w 10000"/>
                  <a:gd name="connsiteY22" fmla="*/ 8762 h 10000"/>
                  <a:gd name="connsiteX23" fmla="*/ 1439 w 10000"/>
                  <a:gd name="connsiteY23" fmla="*/ 8857 h 10000"/>
                  <a:gd name="connsiteX24" fmla="*/ 1767 w 10000"/>
                  <a:gd name="connsiteY24" fmla="*/ 8782 h 10000"/>
                  <a:gd name="connsiteX25" fmla="*/ 1951 w 10000"/>
                  <a:gd name="connsiteY25" fmla="*/ 8680 h 10000"/>
                  <a:gd name="connsiteX26" fmla="*/ 2025 w 10000"/>
                  <a:gd name="connsiteY26" fmla="*/ 8433 h 10000"/>
                  <a:gd name="connsiteX27" fmla="*/ 2338 w 10000"/>
                  <a:gd name="connsiteY27" fmla="*/ 8354 h 10000"/>
                  <a:gd name="connsiteX28" fmla="*/ 2613 w 10000"/>
                  <a:gd name="connsiteY28" fmla="*/ 8588 h 10000"/>
                  <a:gd name="connsiteX29" fmla="*/ 2890 w 10000"/>
                  <a:gd name="connsiteY29" fmla="*/ 8879 h 10000"/>
                  <a:gd name="connsiteX30" fmla="*/ 3167 w 10000"/>
                  <a:gd name="connsiteY30" fmla="*/ 8888 h 10000"/>
                  <a:gd name="connsiteX31" fmla="*/ 3537 w 10000"/>
                  <a:gd name="connsiteY31" fmla="*/ 8827 h 10000"/>
                  <a:gd name="connsiteX32" fmla="*/ 3795 w 10000"/>
                  <a:gd name="connsiteY32" fmla="*/ 9030 h 10000"/>
                  <a:gd name="connsiteX33" fmla="*/ 4153 w 10000"/>
                  <a:gd name="connsiteY33" fmla="*/ 9108 h 10000"/>
                  <a:gd name="connsiteX34" fmla="*/ 4406 w 10000"/>
                  <a:gd name="connsiteY34" fmla="*/ 9050 h 10000"/>
                  <a:gd name="connsiteX35" fmla="*/ 4600 w 10000"/>
                  <a:gd name="connsiteY35" fmla="*/ 8903 h 10000"/>
                  <a:gd name="connsiteX36" fmla="*/ 4762 w 10000"/>
                  <a:gd name="connsiteY36" fmla="*/ 8631 h 10000"/>
                  <a:gd name="connsiteX37" fmla="*/ 4901 w 10000"/>
                  <a:gd name="connsiteY37" fmla="*/ 8465 h 10000"/>
                  <a:gd name="connsiteX38" fmla="*/ 5080 w 10000"/>
                  <a:gd name="connsiteY38" fmla="*/ 8583 h 10000"/>
                  <a:gd name="connsiteX39" fmla="*/ 5337 w 10000"/>
                  <a:gd name="connsiteY39" fmla="*/ 8702 h 10000"/>
                  <a:gd name="connsiteX40" fmla="*/ 5564 w 10000"/>
                  <a:gd name="connsiteY40" fmla="*/ 8857 h 10000"/>
                  <a:gd name="connsiteX41" fmla="*/ 5768 w 10000"/>
                  <a:gd name="connsiteY41" fmla="*/ 8757 h 10000"/>
                  <a:gd name="connsiteX42" fmla="*/ 5933 w 10000"/>
                  <a:gd name="connsiteY42" fmla="*/ 8664 h 10000"/>
                  <a:gd name="connsiteX43" fmla="*/ 6089 w 10000"/>
                  <a:gd name="connsiteY43" fmla="*/ 8458 h 10000"/>
                  <a:gd name="connsiteX44" fmla="*/ 6274 w 10000"/>
                  <a:gd name="connsiteY44" fmla="*/ 8178 h 10000"/>
                  <a:gd name="connsiteX45" fmla="*/ 6389 w 10000"/>
                  <a:gd name="connsiteY45" fmla="*/ 8048 h 10000"/>
                  <a:gd name="connsiteX46" fmla="*/ 6524 w 10000"/>
                  <a:gd name="connsiteY46" fmla="*/ 7996 h 10000"/>
                  <a:gd name="connsiteX47" fmla="*/ 6531 w 10000"/>
                  <a:gd name="connsiteY47" fmla="*/ 7831 h 10000"/>
                  <a:gd name="connsiteX48" fmla="*/ 6424 w 10000"/>
                  <a:gd name="connsiteY48" fmla="*/ 7458 h 10000"/>
                  <a:gd name="connsiteX49" fmla="*/ 6602 w 10000"/>
                  <a:gd name="connsiteY49" fmla="*/ 7467 h 10000"/>
                  <a:gd name="connsiteX50" fmla="*/ 6707 w 10000"/>
                  <a:gd name="connsiteY50" fmla="*/ 7325 h 10000"/>
                  <a:gd name="connsiteX51" fmla="*/ 6876 w 10000"/>
                  <a:gd name="connsiteY51" fmla="*/ 7326 h 10000"/>
                  <a:gd name="connsiteX52" fmla="*/ 6827 w 10000"/>
                  <a:gd name="connsiteY52" fmla="*/ 8196 h 10000"/>
                  <a:gd name="connsiteX53" fmla="*/ 6991 w 10000"/>
                  <a:gd name="connsiteY53" fmla="*/ 8296 h 10000"/>
                  <a:gd name="connsiteX54" fmla="*/ 7275 w 10000"/>
                  <a:gd name="connsiteY54" fmla="*/ 8549 h 10000"/>
                  <a:gd name="connsiteX55" fmla="*/ 7430 w 10000"/>
                  <a:gd name="connsiteY55" fmla="*/ 8158 h 10000"/>
                  <a:gd name="connsiteX56" fmla="*/ 7470 w 10000"/>
                  <a:gd name="connsiteY56" fmla="*/ 8197 h 10000"/>
                  <a:gd name="connsiteX57" fmla="*/ 7590 w 10000"/>
                  <a:gd name="connsiteY57" fmla="*/ 7958 h 10000"/>
                  <a:gd name="connsiteX58" fmla="*/ 7831 w 10000"/>
                  <a:gd name="connsiteY58" fmla="*/ 7837 h 10000"/>
                  <a:gd name="connsiteX59" fmla="*/ 7952 w 10000"/>
                  <a:gd name="connsiteY59" fmla="*/ 7395 h 10000"/>
                  <a:gd name="connsiteX60" fmla="*/ 8313 w 10000"/>
                  <a:gd name="connsiteY60" fmla="*/ 6873 h 10000"/>
                  <a:gd name="connsiteX61" fmla="*/ 8594 w 10000"/>
                  <a:gd name="connsiteY61" fmla="*/ 6631 h 10000"/>
                  <a:gd name="connsiteX62" fmla="*/ 8795 w 10000"/>
                  <a:gd name="connsiteY62" fmla="*/ 5949 h 10000"/>
                  <a:gd name="connsiteX63" fmla="*/ 8795 w 10000"/>
                  <a:gd name="connsiteY63" fmla="*/ 5788 h 10000"/>
                  <a:gd name="connsiteX64" fmla="*/ 8755 w 10000"/>
                  <a:gd name="connsiteY64" fmla="*/ 5386 h 10000"/>
                  <a:gd name="connsiteX65" fmla="*/ 9157 w 10000"/>
                  <a:gd name="connsiteY65" fmla="*/ 3938 h 10000"/>
                  <a:gd name="connsiteX66" fmla="*/ 9277 w 10000"/>
                  <a:gd name="connsiteY66" fmla="*/ 3938 h 10000"/>
                  <a:gd name="connsiteX67" fmla="*/ 9438 w 10000"/>
                  <a:gd name="connsiteY67" fmla="*/ 3818 h 10000"/>
                  <a:gd name="connsiteX68" fmla="*/ 9920 w 10000"/>
                  <a:gd name="connsiteY68" fmla="*/ 3617 h 10000"/>
                  <a:gd name="connsiteX69" fmla="*/ 10000 w 10000"/>
                  <a:gd name="connsiteY69" fmla="*/ 3296 h 10000"/>
                  <a:gd name="connsiteX70" fmla="*/ 9960 w 10000"/>
                  <a:gd name="connsiteY70" fmla="*/ 3214 h 10000"/>
                  <a:gd name="connsiteX71" fmla="*/ 9799 w 10000"/>
                  <a:gd name="connsiteY71" fmla="*/ 3214 h 10000"/>
                  <a:gd name="connsiteX72" fmla="*/ 9679 w 10000"/>
                  <a:gd name="connsiteY72" fmla="*/ 3014 h 10000"/>
                  <a:gd name="connsiteX73" fmla="*/ 9438 w 10000"/>
                  <a:gd name="connsiteY73" fmla="*/ 2935 h 10000"/>
                  <a:gd name="connsiteX74" fmla="*/ 9317 w 10000"/>
                  <a:gd name="connsiteY74" fmla="*/ 2774 h 10000"/>
                  <a:gd name="connsiteX75" fmla="*/ 9237 w 10000"/>
                  <a:gd name="connsiteY75" fmla="*/ 2171 h 10000"/>
                  <a:gd name="connsiteX76" fmla="*/ 9237 w 10000"/>
                  <a:gd name="connsiteY76" fmla="*/ 1326 h 10000"/>
                  <a:gd name="connsiteX77" fmla="*/ 9036 w 10000"/>
                  <a:gd name="connsiteY77" fmla="*/ 1046 h 10000"/>
                  <a:gd name="connsiteX78" fmla="*/ 8996 w 10000"/>
                  <a:gd name="connsiteY78" fmla="*/ 764 h 10000"/>
                  <a:gd name="connsiteX79" fmla="*/ 8675 w 10000"/>
                  <a:gd name="connsiteY79" fmla="*/ 362 h 10000"/>
                  <a:gd name="connsiteX80" fmla="*/ 8394 w 10000"/>
                  <a:gd name="connsiteY80" fmla="*/ 203 h 10000"/>
                  <a:gd name="connsiteX81" fmla="*/ 8233 w 10000"/>
                  <a:gd name="connsiteY81" fmla="*/ 0 h 10000"/>
                  <a:gd name="connsiteX82" fmla="*/ 7992 w 10000"/>
                  <a:gd name="connsiteY82" fmla="*/ 203 h 10000"/>
                  <a:gd name="connsiteX83" fmla="*/ 7831 w 10000"/>
                  <a:gd name="connsiteY83" fmla="*/ 161 h 10000"/>
                  <a:gd name="connsiteX84" fmla="*/ 7711 w 10000"/>
                  <a:gd name="connsiteY84" fmla="*/ 521 h 10000"/>
                  <a:gd name="connsiteX85" fmla="*/ 7390 w 10000"/>
                  <a:gd name="connsiteY85" fmla="*/ 604 h 10000"/>
                  <a:gd name="connsiteX86" fmla="*/ 7309 w 10000"/>
                  <a:gd name="connsiteY86" fmla="*/ 883 h 10000"/>
                  <a:gd name="connsiteX87" fmla="*/ 7028 w 10000"/>
                  <a:gd name="connsiteY87" fmla="*/ 883 h 10000"/>
                  <a:gd name="connsiteX88" fmla="*/ 6787 w 10000"/>
                  <a:gd name="connsiteY88" fmla="*/ 764 h 10000"/>
                  <a:gd name="connsiteX89" fmla="*/ 6265 w 10000"/>
                  <a:gd name="connsiteY89" fmla="*/ 764 h 10000"/>
                  <a:gd name="connsiteX90" fmla="*/ 5743 w 10000"/>
                  <a:gd name="connsiteY90" fmla="*/ 764 h 10000"/>
                  <a:gd name="connsiteX91" fmla="*/ 5783 w 10000"/>
                  <a:gd name="connsiteY91" fmla="*/ 604 h 10000"/>
                  <a:gd name="connsiteX92" fmla="*/ 5703 w 10000"/>
                  <a:gd name="connsiteY92" fmla="*/ 604 h 10000"/>
                  <a:gd name="connsiteX93" fmla="*/ 5663 w 10000"/>
                  <a:gd name="connsiteY93" fmla="*/ 764 h 10000"/>
                  <a:gd name="connsiteX94" fmla="*/ 5181 w 10000"/>
                  <a:gd name="connsiteY94" fmla="*/ 764 h 10000"/>
                  <a:gd name="connsiteX95" fmla="*/ 4699 w 10000"/>
                  <a:gd name="connsiteY95" fmla="*/ 764 h 10000"/>
                  <a:gd name="connsiteX96" fmla="*/ 4217 w 10000"/>
                  <a:gd name="connsiteY96" fmla="*/ 764 h 10000"/>
                  <a:gd name="connsiteX97" fmla="*/ 3735 w 10000"/>
                  <a:gd name="connsiteY97" fmla="*/ 764 h 10000"/>
                  <a:gd name="connsiteX98" fmla="*/ 3293 w 10000"/>
                  <a:gd name="connsiteY98" fmla="*/ 764 h 10000"/>
                  <a:gd name="connsiteX99" fmla="*/ 2811 w 10000"/>
                  <a:gd name="connsiteY99" fmla="*/ 764 h 10000"/>
                  <a:gd name="connsiteX100" fmla="*/ 2369 w 10000"/>
                  <a:gd name="connsiteY100" fmla="*/ 764 h 10000"/>
                  <a:gd name="connsiteX101" fmla="*/ 1888 w 10000"/>
                  <a:gd name="connsiteY101" fmla="*/ 764 h 10000"/>
                  <a:gd name="connsiteX102" fmla="*/ 1888 w 10000"/>
                  <a:gd name="connsiteY102" fmla="*/ 1326 h 10000"/>
                  <a:gd name="connsiteX103" fmla="*/ 1888 w 10000"/>
                  <a:gd name="connsiteY103" fmla="*/ 2050 h 10000"/>
                  <a:gd name="connsiteX104" fmla="*/ 1285 w 10000"/>
                  <a:gd name="connsiteY104" fmla="*/ 2050 h 10000"/>
                  <a:gd name="connsiteX105" fmla="*/ 1285 w 10000"/>
                  <a:gd name="connsiteY105" fmla="*/ 2371 h 10000"/>
                  <a:gd name="connsiteX0" fmla="*/ 1285 w 10000"/>
                  <a:gd name="connsiteY0" fmla="*/ 2371 h 10000"/>
                  <a:gd name="connsiteX1" fmla="*/ 1285 w 10000"/>
                  <a:gd name="connsiteY1" fmla="*/ 3014 h 10000"/>
                  <a:gd name="connsiteX2" fmla="*/ 1285 w 10000"/>
                  <a:gd name="connsiteY2" fmla="*/ 3617 h 10000"/>
                  <a:gd name="connsiteX3" fmla="*/ 1285 w 10000"/>
                  <a:gd name="connsiteY3" fmla="*/ 4221 h 10000"/>
                  <a:gd name="connsiteX4" fmla="*/ 1285 w 10000"/>
                  <a:gd name="connsiteY4" fmla="*/ 4781 h 10000"/>
                  <a:gd name="connsiteX5" fmla="*/ 643 w 10000"/>
                  <a:gd name="connsiteY5" fmla="*/ 4903 h 10000"/>
                  <a:gd name="connsiteX6" fmla="*/ 522 w 10000"/>
                  <a:gd name="connsiteY6" fmla="*/ 5224 h 10000"/>
                  <a:gd name="connsiteX7" fmla="*/ 241 w 10000"/>
                  <a:gd name="connsiteY7" fmla="*/ 5626 h 10000"/>
                  <a:gd name="connsiteX8" fmla="*/ 241 w 10000"/>
                  <a:gd name="connsiteY8" fmla="*/ 5949 h 10000"/>
                  <a:gd name="connsiteX9" fmla="*/ 120 w 10000"/>
                  <a:gd name="connsiteY9" fmla="*/ 6028 h 10000"/>
                  <a:gd name="connsiteX10" fmla="*/ 120 w 10000"/>
                  <a:gd name="connsiteY10" fmla="*/ 6309 h 10000"/>
                  <a:gd name="connsiteX11" fmla="*/ 0 w 10000"/>
                  <a:gd name="connsiteY11" fmla="*/ 6552 h 10000"/>
                  <a:gd name="connsiteX12" fmla="*/ 0 w 10000"/>
                  <a:gd name="connsiteY12" fmla="*/ 6751 h 10000"/>
                  <a:gd name="connsiteX13" fmla="*/ 241 w 10000"/>
                  <a:gd name="connsiteY13" fmla="*/ 6711 h 10000"/>
                  <a:gd name="connsiteX14" fmla="*/ 281 w 10000"/>
                  <a:gd name="connsiteY14" fmla="*/ 7072 h 10000"/>
                  <a:gd name="connsiteX15" fmla="*/ 602 w 10000"/>
                  <a:gd name="connsiteY15" fmla="*/ 7718 h 10000"/>
                  <a:gd name="connsiteX16" fmla="*/ 602 w 10000"/>
                  <a:gd name="connsiteY16" fmla="*/ 7757 h 10000"/>
                  <a:gd name="connsiteX17" fmla="*/ 482 w 10000"/>
                  <a:gd name="connsiteY17" fmla="*/ 7797 h 10000"/>
                  <a:gd name="connsiteX18" fmla="*/ 964 w 10000"/>
                  <a:gd name="connsiteY18" fmla="*/ 8439 h 10000"/>
                  <a:gd name="connsiteX19" fmla="*/ 1004 w 10000"/>
                  <a:gd name="connsiteY19" fmla="*/ 8641 h 10000"/>
                  <a:gd name="connsiteX20" fmla="*/ 964 w 10000"/>
                  <a:gd name="connsiteY20" fmla="*/ 9204 h 10000"/>
                  <a:gd name="connsiteX21" fmla="*/ 1192 w 10000"/>
                  <a:gd name="connsiteY21" fmla="*/ 9317 h 10000"/>
                  <a:gd name="connsiteX22" fmla="*/ 1332 w 10000"/>
                  <a:gd name="connsiteY22" fmla="*/ 8762 h 10000"/>
                  <a:gd name="connsiteX23" fmla="*/ 1439 w 10000"/>
                  <a:gd name="connsiteY23" fmla="*/ 8857 h 10000"/>
                  <a:gd name="connsiteX24" fmla="*/ 1767 w 10000"/>
                  <a:gd name="connsiteY24" fmla="*/ 8782 h 10000"/>
                  <a:gd name="connsiteX25" fmla="*/ 1951 w 10000"/>
                  <a:gd name="connsiteY25" fmla="*/ 8680 h 10000"/>
                  <a:gd name="connsiteX26" fmla="*/ 2025 w 10000"/>
                  <a:gd name="connsiteY26" fmla="*/ 8433 h 10000"/>
                  <a:gd name="connsiteX27" fmla="*/ 2338 w 10000"/>
                  <a:gd name="connsiteY27" fmla="*/ 8354 h 10000"/>
                  <a:gd name="connsiteX28" fmla="*/ 2890 w 10000"/>
                  <a:gd name="connsiteY28" fmla="*/ 8879 h 10000"/>
                  <a:gd name="connsiteX29" fmla="*/ 3167 w 10000"/>
                  <a:gd name="connsiteY29" fmla="*/ 8888 h 10000"/>
                  <a:gd name="connsiteX30" fmla="*/ 3537 w 10000"/>
                  <a:gd name="connsiteY30" fmla="*/ 8827 h 10000"/>
                  <a:gd name="connsiteX31" fmla="*/ 3795 w 10000"/>
                  <a:gd name="connsiteY31" fmla="*/ 9030 h 10000"/>
                  <a:gd name="connsiteX32" fmla="*/ 4153 w 10000"/>
                  <a:gd name="connsiteY32" fmla="*/ 9108 h 10000"/>
                  <a:gd name="connsiteX33" fmla="*/ 4406 w 10000"/>
                  <a:gd name="connsiteY33" fmla="*/ 9050 h 10000"/>
                  <a:gd name="connsiteX34" fmla="*/ 4600 w 10000"/>
                  <a:gd name="connsiteY34" fmla="*/ 8903 h 10000"/>
                  <a:gd name="connsiteX35" fmla="*/ 4762 w 10000"/>
                  <a:gd name="connsiteY35" fmla="*/ 8631 h 10000"/>
                  <a:gd name="connsiteX36" fmla="*/ 4901 w 10000"/>
                  <a:gd name="connsiteY36" fmla="*/ 8465 h 10000"/>
                  <a:gd name="connsiteX37" fmla="*/ 5080 w 10000"/>
                  <a:gd name="connsiteY37" fmla="*/ 8583 h 10000"/>
                  <a:gd name="connsiteX38" fmla="*/ 5337 w 10000"/>
                  <a:gd name="connsiteY38" fmla="*/ 8702 h 10000"/>
                  <a:gd name="connsiteX39" fmla="*/ 5564 w 10000"/>
                  <a:gd name="connsiteY39" fmla="*/ 8857 h 10000"/>
                  <a:gd name="connsiteX40" fmla="*/ 5768 w 10000"/>
                  <a:gd name="connsiteY40" fmla="*/ 8757 h 10000"/>
                  <a:gd name="connsiteX41" fmla="*/ 5933 w 10000"/>
                  <a:gd name="connsiteY41" fmla="*/ 8664 h 10000"/>
                  <a:gd name="connsiteX42" fmla="*/ 6089 w 10000"/>
                  <a:gd name="connsiteY42" fmla="*/ 8458 h 10000"/>
                  <a:gd name="connsiteX43" fmla="*/ 6274 w 10000"/>
                  <a:gd name="connsiteY43" fmla="*/ 8178 h 10000"/>
                  <a:gd name="connsiteX44" fmla="*/ 6389 w 10000"/>
                  <a:gd name="connsiteY44" fmla="*/ 8048 h 10000"/>
                  <a:gd name="connsiteX45" fmla="*/ 6524 w 10000"/>
                  <a:gd name="connsiteY45" fmla="*/ 7996 h 10000"/>
                  <a:gd name="connsiteX46" fmla="*/ 6531 w 10000"/>
                  <a:gd name="connsiteY46" fmla="*/ 7831 h 10000"/>
                  <a:gd name="connsiteX47" fmla="*/ 6424 w 10000"/>
                  <a:gd name="connsiteY47" fmla="*/ 7458 h 10000"/>
                  <a:gd name="connsiteX48" fmla="*/ 6602 w 10000"/>
                  <a:gd name="connsiteY48" fmla="*/ 7467 h 10000"/>
                  <a:gd name="connsiteX49" fmla="*/ 6707 w 10000"/>
                  <a:gd name="connsiteY49" fmla="*/ 7325 h 10000"/>
                  <a:gd name="connsiteX50" fmla="*/ 6876 w 10000"/>
                  <a:gd name="connsiteY50" fmla="*/ 7326 h 10000"/>
                  <a:gd name="connsiteX51" fmla="*/ 6827 w 10000"/>
                  <a:gd name="connsiteY51" fmla="*/ 8196 h 10000"/>
                  <a:gd name="connsiteX52" fmla="*/ 6991 w 10000"/>
                  <a:gd name="connsiteY52" fmla="*/ 8296 h 10000"/>
                  <a:gd name="connsiteX53" fmla="*/ 7275 w 10000"/>
                  <a:gd name="connsiteY53" fmla="*/ 8549 h 10000"/>
                  <a:gd name="connsiteX54" fmla="*/ 7430 w 10000"/>
                  <a:gd name="connsiteY54" fmla="*/ 8158 h 10000"/>
                  <a:gd name="connsiteX55" fmla="*/ 7470 w 10000"/>
                  <a:gd name="connsiteY55" fmla="*/ 8197 h 10000"/>
                  <a:gd name="connsiteX56" fmla="*/ 7590 w 10000"/>
                  <a:gd name="connsiteY56" fmla="*/ 7958 h 10000"/>
                  <a:gd name="connsiteX57" fmla="*/ 7831 w 10000"/>
                  <a:gd name="connsiteY57" fmla="*/ 7837 h 10000"/>
                  <a:gd name="connsiteX58" fmla="*/ 7952 w 10000"/>
                  <a:gd name="connsiteY58" fmla="*/ 7395 h 10000"/>
                  <a:gd name="connsiteX59" fmla="*/ 8313 w 10000"/>
                  <a:gd name="connsiteY59" fmla="*/ 6873 h 10000"/>
                  <a:gd name="connsiteX60" fmla="*/ 8594 w 10000"/>
                  <a:gd name="connsiteY60" fmla="*/ 6631 h 10000"/>
                  <a:gd name="connsiteX61" fmla="*/ 8795 w 10000"/>
                  <a:gd name="connsiteY61" fmla="*/ 5949 h 10000"/>
                  <a:gd name="connsiteX62" fmla="*/ 8795 w 10000"/>
                  <a:gd name="connsiteY62" fmla="*/ 5788 h 10000"/>
                  <a:gd name="connsiteX63" fmla="*/ 8755 w 10000"/>
                  <a:gd name="connsiteY63" fmla="*/ 5386 h 10000"/>
                  <a:gd name="connsiteX64" fmla="*/ 9157 w 10000"/>
                  <a:gd name="connsiteY64" fmla="*/ 3938 h 10000"/>
                  <a:gd name="connsiteX65" fmla="*/ 9277 w 10000"/>
                  <a:gd name="connsiteY65" fmla="*/ 3938 h 10000"/>
                  <a:gd name="connsiteX66" fmla="*/ 9438 w 10000"/>
                  <a:gd name="connsiteY66" fmla="*/ 3818 h 10000"/>
                  <a:gd name="connsiteX67" fmla="*/ 9920 w 10000"/>
                  <a:gd name="connsiteY67" fmla="*/ 3617 h 10000"/>
                  <a:gd name="connsiteX68" fmla="*/ 10000 w 10000"/>
                  <a:gd name="connsiteY68" fmla="*/ 3296 h 10000"/>
                  <a:gd name="connsiteX69" fmla="*/ 9960 w 10000"/>
                  <a:gd name="connsiteY69" fmla="*/ 3214 h 10000"/>
                  <a:gd name="connsiteX70" fmla="*/ 9799 w 10000"/>
                  <a:gd name="connsiteY70" fmla="*/ 3214 h 10000"/>
                  <a:gd name="connsiteX71" fmla="*/ 9679 w 10000"/>
                  <a:gd name="connsiteY71" fmla="*/ 3014 h 10000"/>
                  <a:gd name="connsiteX72" fmla="*/ 9438 w 10000"/>
                  <a:gd name="connsiteY72" fmla="*/ 2935 h 10000"/>
                  <a:gd name="connsiteX73" fmla="*/ 9317 w 10000"/>
                  <a:gd name="connsiteY73" fmla="*/ 2774 h 10000"/>
                  <a:gd name="connsiteX74" fmla="*/ 9237 w 10000"/>
                  <a:gd name="connsiteY74" fmla="*/ 2171 h 10000"/>
                  <a:gd name="connsiteX75" fmla="*/ 9237 w 10000"/>
                  <a:gd name="connsiteY75" fmla="*/ 1326 h 10000"/>
                  <a:gd name="connsiteX76" fmla="*/ 9036 w 10000"/>
                  <a:gd name="connsiteY76" fmla="*/ 1046 h 10000"/>
                  <a:gd name="connsiteX77" fmla="*/ 8996 w 10000"/>
                  <a:gd name="connsiteY77" fmla="*/ 764 h 10000"/>
                  <a:gd name="connsiteX78" fmla="*/ 8675 w 10000"/>
                  <a:gd name="connsiteY78" fmla="*/ 362 h 10000"/>
                  <a:gd name="connsiteX79" fmla="*/ 8394 w 10000"/>
                  <a:gd name="connsiteY79" fmla="*/ 203 h 10000"/>
                  <a:gd name="connsiteX80" fmla="*/ 8233 w 10000"/>
                  <a:gd name="connsiteY80" fmla="*/ 0 h 10000"/>
                  <a:gd name="connsiteX81" fmla="*/ 7992 w 10000"/>
                  <a:gd name="connsiteY81" fmla="*/ 203 h 10000"/>
                  <a:gd name="connsiteX82" fmla="*/ 7831 w 10000"/>
                  <a:gd name="connsiteY82" fmla="*/ 161 h 10000"/>
                  <a:gd name="connsiteX83" fmla="*/ 7711 w 10000"/>
                  <a:gd name="connsiteY83" fmla="*/ 521 h 10000"/>
                  <a:gd name="connsiteX84" fmla="*/ 7390 w 10000"/>
                  <a:gd name="connsiteY84" fmla="*/ 604 h 10000"/>
                  <a:gd name="connsiteX85" fmla="*/ 7309 w 10000"/>
                  <a:gd name="connsiteY85" fmla="*/ 883 h 10000"/>
                  <a:gd name="connsiteX86" fmla="*/ 7028 w 10000"/>
                  <a:gd name="connsiteY86" fmla="*/ 883 h 10000"/>
                  <a:gd name="connsiteX87" fmla="*/ 6787 w 10000"/>
                  <a:gd name="connsiteY87" fmla="*/ 764 h 10000"/>
                  <a:gd name="connsiteX88" fmla="*/ 6265 w 10000"/>
                  <a:gd name="connsiteY88" fmla="*/ 764 h 10000"/>
                  <a:gd name="connsiteX89" fmla="*/ 5743 w 10000"/>
                  <a:gd name="connsiteY89" fmla="*/ 764 h 10000"/>
                  <a:gd name="connsiteX90" fmla="*/ 5783 w 10000"/>
                  <a:gd name="connsiteY90" fmla="*/ 604 h 10000"/>
                  <a:gd name="connsiteX91" fmla="*/ 5703 w 10000"/>
                  <a:gd name="connsiteY91" fmla="*/ 604 h 10000"/>
                  <a:gd name="connsiteX92" fmla="*/ 5663 w 10000"/>
                  <a:gd name="connsiteY92" fmla="*/ 764 h 10000"/>
                  <a:gd name="connsiteX93" fmla="*/ 5181 w 10000"/>
                  <a:gd name="connsiteY93" fmla="*/ 764 h 10000"/>
                  <a:gd name="connsiteX94" fmla="*/ 4699 w 10000"/>
                  <a:gd name="connsiteY94" fmla="*/ 764 h 10000"/>
                  <a:gd name="connsiteX95" fmla="*/ 4217 w 10000"/>
                  <a:gd name="connsiteY95" fmla="*/ 764 h 10000"/>
                  <a:gd name="connsiteX96" fmla="*/ 3735 w 10000"/>
                  <a:gd name="connsiteY96" fmla="*/ 764 h 10000"/>
                  <a:gd name="connsiteX97" fmla="*/ 3293 w 10000"/>
                  <a:gd name="connsiteY97" fmla="*/ 764 h 10000"/>
                  <a:gd name="connsiteX98" fmla="*/ 2811 w 10000"/>
                  <a:gd name="connsiteY98" fmla="*/ 764 h 10000"/>
                  <a:gd name="connsiteX99" fmla="*/ 2369 w 10000"/>
                  <a:gd name="connsiteY99" fmla="*/ 764 h 10000"/>
                  <a:gd name="connsiteX100" fmla="*/ 1888 w 10000"/>
                  <a:gd name="connsiteY100" fmla="*/ 764 h 10000"/>
                  <a:gd name="connsiteX101" fmla="*/ 1888 w 10000"/>
                  <a:gd name="connsiteY101" fmla="*/ 1326 h 10000"/>
                  <a:gd name="connsiteX102" fmla="*/ 1888 w 10000"/>
                  <a:gd name="connsiteY102" fmla="*/ 2050 h 10000"/>
                  <a:gd name="connsiteX103" fmla="*/ 1285 w 10000"/>
                  <a:gd name="connsiteY103" fmla="*/ 2050 h 10000"/>
                  <a:gd name="connsiteX104" fmla="*/ 1285 w 10000"/>
                  <a:gd name="connsiteY104" fmla="*/ 2371 h 10000"/>
                  <a:gd name="connsiteX0" fmla="*/ 1285 w 10000"/>
                  <a:gd name="connsiteY0" fmla="*/ 2371 h 10000"/>
                  <a:gd name="connsiteX1" fmla="*/ 1285 w 10000"/>
                  <a:gd name="connsiteY1" fmla="*/ 3014 h 10000"/>
                  <a:gd name="connsiteX2" fmla="*/ 1285 w 10000"/>
                  <a:gd name="connsiteY2" fmla="*/ 3617 h 10000"/>
                  <a:gd name="connsiteX3" fmla="*/ 1285 w 10000"/>
                  <a:gd name="connsiteY3" fmla="*/ 4221 h 10000"/>
                  <a:gd name="connsiteX4" fmla="*/ 1285 w 10000"/>
                  <a:gd name="connsiteY4" fmla="*/ 4781 h 10000"/>
                  <a:gd name="connsiteX5" fmla="*/ 643 w 10000"/>
                  <a:gd name="connsiteY5" fmla="*/ 4903 h 10000"/>
                  <a:gd name="connsiteX6" fmla="*/ 522 w 10000"/>
                  <a:gd name="connsiteY6" fmla="*/ 5224 h 10000"/>
                  <a:gd name="connsiteX7" fmla="*/ 241 w 10000"/>
                  <a:gd name="connsiteY7" fmla="*/ 5626 h 10000"/>
                  <a:gd name="connsiteX8" fmla="*/ 241 w 10000"/>
                  <a:gd name="connsiteY8" fmla="*/ 5949 h 10000"/>
                  <a:gd name="connsiteX9" fmla="*/ 120 w 10000"/>
                  <a:gd name="connsiteY9" fmla="*/ 6028 h 10000"/>
                  <a:gd name="connsiteX10" fmla="*/ 120 w 10000"/>
                  <a:gd name="connsiteY10" fmla="*/ 6309 h 10000"/>
                  <a:gd name="connsiteX11" fmla="*/ 0 w 10000"/>
                  <a:gd name="connsiteY11" fmla="*/ 6552 h 10000"/>
                  <a:gd name="connsiteX12" fmla="*/ 0 w 10000"/>
                  <a:gd name="connsiteY12" fmla="*/ 6751 h 10000"/>
                  <a:gd name="connsiteX13" fmla="*/ 241 w 10000"/>
                  <a:gd name="connsiteY13" fmla="*/ 6711 h 10000"/>
                  <a:gd name="connsiteX14" fmla="*/ 281 w 10000"/>
                  <a:gd name="connsiteY14" fmla="*/ 7072 h 10000"/>
                  <a:gd name="connsiteX15" fmla="*/ 602 w 10000"/>
                  <a:gd name="connsiteY15" fmla="*/ 7718 h 10000"/>
                  <a:gd name="connsiteX16" fmla="*/ 602 w 10000"/>
                  <a:gd name="connsiteY16" fmla="*/ 7757 h 10000"/>
                  <a:gd name="connsiteX17" fmla="*/ 482 w 10000"/>
                  <a:gd name="connsiteY17" fmla="*/ 7797 h 10000"/>
                  <a:gd name="connsiteX18" fmla="*/ 964 w 10000"/>
                  <a:gd name="connsiteY18" fmla="*/ 8439 h 10000"/>
                  <a:gd name="connsiteX19" fmla="*/ 1004 w 10000"/>
                  <a:gd name="connsiteY19" fmla="*/ 8641 h 10000"/>
                  <a:gd name="connsiteX20" fmla="*/ 964 w 10000"/>
                  <a:gd name="connsiteY20" fmla="*/ 9204 h 10000"/>
                  <a:gd name="connsiteX21" fmla="*/ 1192 w 10000"/>
                  <a:gd name="connsiteY21" fmla="*/ 9317 h 10000"/>
                  <a:gd name="connsiteX22" fmla="*/ 1332 w 10000"/>
                  <a:gd name="connsiteY22" fmla="*/ 8762 h 10000"/>
                  <a:gd name="connsiteX23" fmla="*/ 1439 w 10000"/>
                  <a:gd name="connsiteY23" fmla="*/ 8857 h 10000"/>
                  <a:gd name="connsiteX24" fmla="*/ 1767 w 10000"/>
                  <a:gd name="connsiteY24" fmla="*/ 8782 h 10000"/>
                  <a:gd name="connsiteX25" fmla="*/ 1951 w 10000"/>
                  <a:gd name="connsiteY25" fmla="*/ 8680 h 10000"/>
                  <a:gd name="connsiteX26" fmla="*/ 2025 w 10000"/>
                  <a:gd name="connsiteY26" fmla="*/ 8433 h 10000"/>
                  <a:gd name="connsiteX27" fmla="*/ 2338 w 10000"/>
                  <a:gd name="connsiteY27" fmla="*/ 8354 h 10000"/>
                  <a:gd name="connsiteX28" fmla="*/ 2643 w 10000"/>
                  <a:gd name="connsiteY28" fmla="*/ 8747 h 10000"/>
                  <a:gd name="connsiteX29" fmla="*/ 3167 w 10000"/>
                  <a:gd name="connsiteY29" fmla="*/ 8888 h 10000"/>
                  <a:gd name="connsiteX30" fmla="*/ 3537 w 10000"/>
                  <a:gd name="connsiteY30" fmla="*/ 8827 h 10000"/>
                  <a:gd name="connsiteX31" fmla="*/ 3795 w 10000"/>
                  <a:gd name="connsiteY31" fmla="*/ 9030 h 10000"/>
                  <a:gd name="connsiteX32" fmla="*/ 4153 w 10000"/>
                  <a:gd name="connsiteY32" fmla="*/ 9108 h 10000"/>
                  <a:gd name="connsiteX33" fmla="*/ 4406 w 10000"/>
                  <a:gd name="connsiteY33" fmla="*/ 9050 h 10000"/>
                  <a:gd name="connsiteX34" fmla="*/ 4600 w 10000"/>
                  <a:gd name="connsiteY34" fmla="*/ 8903 h 10000"/>
                  <a:gd name="connsiteX35" fmla="*/ 4762 w 10000"/>
                  <a:gd name="connsiteY35" fmla="*/ 8631 h 10000"/>
                  <a:gd name="connsiteX36" fmla="*/ 4901 w 10000"/>
                  <a:gd name="connsiteY36" fmla="*/ 8465 h 10000"/>
                  <a:gd name="connsiteX37" fmla="*/ 5080 w 10000"/>
                  <a:gd name="connsiteY37" fmla="*/ 8583 h 10000"/>
                  <a:gd name="connsiteX38" fmla="*/ 5337 w 10000"/>
                  <a:gd name="connsiteY38" fmla="*/ 8702 h 10000"/>
                  <a:gd name="connsiteX39" fmla="*/ 5564 w 10000"/>
                  <a:gd name="connsiteY39" fmla="*/ 8857 h 10000"/>
                  <a:gd name="connsiteX40" fmla="*/ 5768 w 10000"/>
                  <a:gd name="connsiteY40" fmla="*/ 8757 h 10000"/>
                  <a:gd name="connsiteX41" fmla="*/ 5933 w 10000"/>
                  <a:gd name="connsiteY41" fmla="*/ 8664 h 10000"/>
                  <a:gd name="connsiteX42" fmla="*/ 6089 w 10000"/>
                  <a:gd name="connsiteY42" fmla="*/ 8458 h 10000"/>
                  <a:gd name="connsiteX43" fmla="*/ 6274 w 10000"/>
                  <a:gd name="connsiteY43" fmla="*/ 8178 h 10000"/>
                  <a:gd name="connsiteX44" fmla="*/ 6389 w 10000"/>
                  <a:gd name="connsiteY44" fmla="*/ 8048 h 10000"/>
                  <a:gd name="connsiteX45" fmla="*/ 6524 w 10000"/>
                  <a:gd name="connsiteY45" fmla="*/ 7996 h 10000"/>
                  <a:gd name="connsiteX46" fmla="*/ 6531 w 10000"/>
                  <a:gd name="connsiteY46" fmla="*/ 7831 h 10000"/>
                  <a:gd name="connsiteX47" fmla="*/ 6424 w 10000"/>
                  <a:gd name="connsiteY47" fmla="*/ 7458 h 10000"/>
                  <a:gd name="connsiteX48" fmla="*/ 6602 w 10000"/>
                  <a:gd name="connsiteY48" fmla="*/ 7467 h 10000"/>
                  <a:gd name="connsiteX49" fmla="*/ 6707 w 10000"/>
                  <a:gd name="connsiteY49" fmla="*/ 7325 h 10000"/>
                  <a:gd name="connsiteX50" fmla="*/ 6876 w 10000"/>
                  <a:gd name="connsiteY50" fmla="*/ 7326 h 10000"/>
                  <a:gd name="connsiteX51" fmla="*/ 6827 w 10000"/>
                  <a:gd name="connsiteY51" fmla="*/ 8196 h 10000"/>
                  <a:gd name="connsiteX52" fmla="*/ 6991 w 10000"/>
                  <a:gd name="connsiteY52" fmla="*/ 8296 h 10000"/>
                  <a:gd name="connsiteX53" fmla="*/ 7275 w 10000"/>
                  <a:gd name="connsiteY53" fmla="*/ 8549 h 10000"/>
                  <a:gd name="connsiteX54" fmla="*/ 7430 w 10000"/>
                  <a:gd name="connsiteY54" fmla="*/ 8158 h 10000"/>
                  <a:gd name="connsiteX55" fmla="*/ 7470 w 10000"/>
                  <a:gd name="connsiteY55" fmla="*/ 8197 h 10000"/>
                  <a:gd name="connsiteX56" fmla="*/ 7590 w 10000"/>
                  <a:gd name="connsiteY56" fmla="*/ 7958 h 10000"/>
                  <a:gd name="connsiteX57" fmla="*/ 7831 w 10000"/>
                  <a:gd name="connsiteY57" fmla="*/ 7837 h 10000"/>
                  <a:gd name="connsiteX58" fmla="*/ 7952 w 10000"/>
                  <a:gd name="connsiteY58" fmla="*/ 7395 h 10000"/>
                  <a:gd name="connsiteX59" fmla="*/ 8313 w 10000"/>
                  <a:gd name="connsiteY59" fmla="*/ 6873 h 10000"/>
                  <a:gd name="connsiteX60" fmla="*/ 8594 w 10000"/>
                  <a:gd name="connsiteY60" fmla="*/ 6631 h 10000"/>
                  <a:gd name="connsiteX61" fmla="*/ 8795 w 10000"/>
                  <a:gd name="connsiteY61" fmla="*/ 5949 h 10000"/>
                  <a:gd name="connsiteX62" fmla="*/ 8795 w 10000"/>
                  <a:gd name="connsiteY62" fmla="*/ 5788 h 10000"/>
                  <a:gd name="connsiteX63" fmla="*/ 8755 w 10000"/>
                  <a:gd name="connsiteY63" fmla="*/ 5386 h 10000"/>
                  <a:gd name="connsiteX64" fmla="*/ 9157 w 10000"/>
                  <a:gd name="connsiteY64" fmla="*/ 3938 h 10000"/>
                  <a:gd name="connsiteX65" fmla="*/ 9277 w 10000"/>
                  <a:gd name="connsiteY65" fmla="*/ 3938 h 10000"/>
                  <a:gd name="connsiteX66" fmla="*/ 9438 w 10000"/>
                  <a:gd name="connsiteY66" fmla="*/ 3818 h 10000"/>
                  <a:gd name="connsiteX67" fmla="*/ 9920 w 10000"/>
                  <a:gd name="connsiteY67" fmla="*/ 3617 h 10000"/>
                  <a:gd name="connsiteX68" fmla="*/ 10000 w 10000"/>
                  <a:gd name="connsiteY68" fmla="*/ 3296 h 10000"/>
                  <a:gd name="connsiteX69" fmla="*/ 9960 w 10000"/>
                  <a:gd name="connsiteY69" fmla="*/ 3214 h 10000"/>
                  <a:gd name="connsiteX70" fmla="*/ 9799 w 10000"/>
                  <a:gd name="connsiteY70" fmla="*/ 3214 h 10000"/>
                  <a:gd name="connsiteX71" fmla="*/ 9679 w 10000"/>
                  <a:gd name="connsiteY71" fmla="*/ 3014 h 10000"/>
                  <a:gd name="connsiteX72" fmla="*/ 9438 w 10000"/>
                  <a:gd name="connsiteY72" fmla="*/ 2935 h 10000"/>
                  <a:gd name="connsiteX73" fmla="*/ 9317 w 10000"/>
                  <a:gd name="connsiteY73" fmla="*/ 2774 h 10000"/>
                  <a:gd name="connsiteX74" fmla="*/ 9237 w 10000"/>
                  <a:gd name="connsiteY74" fmla="*/ 2171 h 10000"/>
                  <a:gd name="connsiteX75" fmla="*/ 9237 w 10000"/>
                  <a:gd name="connsiteY75" fmla="*/ 1326 h 10000"/>
                  <a:gd name="connsiteX76" fmla="*/ 9036 w 10000"/>
                  <a:gd name="connsiteY76" fmla="*/ 1046 h 10000"/>
                  <a:gd name="connsiteX77" fmla="*/ 8996 w 10000"/>
                  <a:gd name="connsiteY77" fmla="*/ 764 h 10000"/>
                  <a:gd name="connsiteX78" fmla="*/ 8675 w 10000"/>
                  <a:gd name="connsiteY78" fmla="*/ 362 h 10000"/>
                  <a:gd name="connsiteX79" fmla="*/ 8394 w 10000"/>
                  <a:gd name="connsiteY79" fmla="*/ 203 h 10000"/>
                  <a:gd name="connsiteX80" fmla="*/ 8233 w 10000"/>
                  <a:gd name="connsiteY80" fmla="*/ 0 h 10000"/>
                  <a:gd name="connsiteX81" fmla="*/ 7992 w 10000"/>
                  <a:gd name="connsiteY81" fmla="*/ 203 h 10000"/>
                  <a:gd name="connsiteX82" fmla="*/ 7831 w 10000"/>
                  <a:gd name="connsiteY82" fmla="*/ 161 h 10000"/>
                  <a:gd name="connsiteX83" fmla="*/ 7711 w 10000"/>
                  <a:gd name="connsiteY83" fmla="*/ 521 h 10000"/>
                  <a:gd name="connsiteX84" fmla="*/ 7390 w 10000"/>
                  <a:gd name="connsiteY84" fmla="*/ 604 h 10000"/>
                  <a:gd name="connsiteX85" fmla="*/ 7309 w 10000"/>
                  <a:gd name="connsiteY85" fmla="*/ 883 h 10000"/>
                  <a:gd name="connsiteX86" fmla="*/ 7028 w 10000"/>
                  <a:gd name="connsiteY86" fmla="*/ 883 h 10000"/>
                  <a:gd name="connsiteX87" fmla="*/ 6787 w 10000"/>
                  <a:gd name="connsiteY87" fmla="*/ 764 h 10000"/>
                  <a:gd name="connsiteX88" fmla="*/ 6265 w 10000"/>
                  <a:gd name="connsiteY88" fmla="*/ 764 h 10000"/>
                  <a:gd name="connsiteX89" fmla="*/ 5743 w 10000"/>
                  <a:gd name="connsiteY89" fmla="*/ 764 h 10000"/>
                  <a:gd name="connsiteX90" fmla="*/ 5783 w 10000"/>
                  <a:gd name="connsiteY90" fmla="*/ 604 h 10000"/>
                  <a:gd name="connsiteX91" fmla="*/ 5703 w 10000"/>
                  <a:gd name="connsiteY91" fmla="*/ 604 h 10000"/>
                  <a:gd name="connsiteX92" fmla="*/ 5663 w 10000"/>
                  <a:gd name="connsiteY92" fmla="*/ 764 h 10000"/>
                  <a:gd name="connsiteX93" fmla="*/ 5181 w 10000"/>
                  <a:gd name="connsiteY93" fmla="*/ 764 h 10000"/>
                  <a:gd name="connsiteX94" fmla="*/ 4699 w 10000"/>
                  <a:gd name="connsiteY94" fmla="*/ 764 h 10000"/>
                  <a:gd name="connsiteX95" fmla="*/ 4217 w 10000"/>
                  <a:gd name="connsiteY95" fmla="*/ 764 h 10000"/>
                  <a:gd name="connsiteX96" fmla="*/ 3735 w 10000"/>
                  <a:gd name="connsiteY96" fmla="*/ 764 h 10000"/>
                  <a:gd name="connsiteX97" fmla="*/ 3293 w 10000"/>
                  <a:gd name="connsiteY97" fmla="*/ 764 h 10000"/>
                  <a:gd name="connsiteX98" fmla="*/ 2811 w 10000"/>
                  <a:gd name="connsiteY98" fmla="*/ 764 h 10000"/>
                  <a:gd name="connsiteX99" fmla="*/ 2369 w 10000"/>
                  <a:gd name="connsiteY99" fmla="*/ 764 h 10000"/>
                  <a:gd name="connsiteX100" fmla="*/ 1888 w 10000"/>
                  <a:gd name="connsiteY100" fmla="*/ 764 h 10000"/>
                  <a:gd name="connsiteX101" fmla="*/ 1888 w 10000"/>
                  <a:gd name="connsiteY101" fmla="*/ 1326 h 10000"/>
                  <a:gd name="connsiteX102" fmla="*/ 1888 w 10000"/>
                  <a:gd name="connsiteY102" fmla="*/ 2050 h 10000"/>
                  <a:gd name="connsiteX103" fmla="*/ 1285 w 10000"/>
                  <a:gd name="connsiteY103" fmla="*/ 2050 h 10000"/>
                  <a:gd name="connsiteX104" fmla="*/ 1285 w 10000"/>
                  <a:gd name="connsiteY104" fmla="*/ 2371 h 10000"/>
                  <a:gd name="connsiteX0" fmla="*/ 1285 w 10000"/>
                  <a:gd name="connsiteY0" fmla="*/ 2371 h 10000"/>
                  <a:gd name="connsiteX1" fmla="*/ 1285 w 10000"/>
                  <a:gd name="connsiteY1" fmla="*/ 3014 h 10000"/>
                  <a:gd name="connsiteX2" fmla="*/ 1285 w 10000"/>
                  <a:gd name="connsiteY2" fmla="*/ 3617 h 10000"/>
                  <a:gd name="connsiteX3" fmla="*/ 1285 w 10000"/>
                  <a:gd name="connsiteY3" fmla="*/ 4221 h 10000"/>
                  <a:gd name="connsiteX4" fmla="*/ 1285 w 10000"/>
                  <a:gd name="connsiteY4" fmla="*/ 4781 h 10000"/>
                  <a:gd name="connsiteX5" fmla="*/ 643 w 10000"/>
                  <a:gd name="connsiteY5" fmla="*/ 4903 h 10000"/>
                  <a:gd name="connsiteX6" fmla="*/ 522 w 10000"/>
                  <a:gd name="connsiteY6" fmla="*/ 5224 h 10000"/>
                  <a:gd name="connsiteX7" fmla="*/ 241 w 10000"/>
                  <a:gd name="connsiteY7" fmla="*/ 5626 h 10000"/>
                  <a:gd name="connsiteX8" fmla="*/ 241 w 10000"/>
                  <a:gd name="connsiteY8" fmla="*/ 5949 h 10000"/>
                  <a:gd name="connsiteX9" fmla="*/ 120 w 10000"/>
                  <a:gd name="connsiteY9" fmla="*/ 6028 h 10000"/>
                  <a:gd name="connsiteX10" fmla="*/ 120 w 10000"/>
                  <a:gd name="connsiteY10" fmla="*/ 6309 h 10000"/>
                  <a:gd name="connsiteX11" fmla="*/ 0 w 10000"/>
                  <a:gd name="connsiteY11" fmla="*/ 6552 h 10000"/>
                  <a:gd name="connsiteX12" fmla="*/ 0 w 10000"/>
                  <a:gd name="connsiteY12" fmla="*/ 6751 h 10000"/>
                  <a:gd name="connsiteX13" fmla="*/ 241 w 10000"/>
                  <a:gd name="connsiteY13" fmla="*/ 6711 h 10000"/>
                  <a:gd name="connsiteX14" fmla="*/ 281 w 10000"/>
                  <a:gd name="connsiteY14" fmla="*/ 7072 h 10000"/>
                  <a:gd name="connsiteX15" fmla="*/ 602 w 10000"/>
                  <a:gd name="connsiteY15" fmla="*/ 7718 h 10000"/>
                  <a:gd name="connsiteX16" fmla="*/ 602 w 10000"/>
                  <a:gd name="connsiteY16" fmla="*/ 7757 h 10000"/>
                  <a:gd name="connsiteX17" fmla="*/ 482 w 10000"/>
                  <a:gd name="connsiteY17" fmla="*/ 7797 h 10000"/>
                  <a:gd name="connsiteX18" fmla="*/ 964 w 10000"/>
                  <a:gd name="connsiteY18" fmla="*/ 8439 h 10000"/>
                  <a:gd name="connsiteX19" fmla="*/ 1004 w 10000"/>
                  <a:gd name="connsiteY19" fmla="*/ 8641 h 10000"/>
                  <a:gd name="connsiteX20" fmla="*/ 964 w 10000"/>
                  <a:gd name="connsiteY20" fmla="*/ 9204 h 10000"/>
                  <a:gd name="connsiteX21" fmla="*/ 1192 w 10000"/>
                  <a:gd name="connsiteY21" fmla="*/ 9317 h 10000"/>
                  <a:gd name="connsiteX22" fmla="*/ 1332 w 10000"/>
                  <a:gd name="connsiteY22" fmla="*/ 8762 h 10000"/>
                  <a:gd name="connsiteX23" fmla="*/ 1439 w 10000"/>
                  <a:gd name="connsiteY23" fmla="*/ 8857 h 10000"/>
                  <a:gd name="connsiteX24" fmla="*/ 1767 w 10000"/>
                  <a:gd name="connsiteY24" fmla="*/ 8782 h 10000"/>
                  <a:gd name="connsiteX25" fmla="*/ 1951 w 10000"/>
                  <a:gd name="connsiteY25" fmla="*/ 8680 h 10000"/>
                  <a:gd name="connsiteX26" fmla="*/ 2025 w 10000"/>
                  <a:gd name="connsiteY26" fmla="*/ 8433 h 10000"/>
                  <a:gd name="connsiteX27" fmla="*/ 2338 w 10000"/>
                  <a:gd name="connsiteY27" fmla="*/ 8354 h 10000"/>
                  <a:gd name="connsiteX28" fmla="*/ 2643 w 10000"/>
                  <a:gd name="connsiteY28" fmla="*/ 8747 h 10000"/>
                  <a:gd name="connsiteX29" fmla="*/ 2960 w 10000"/>
                  <a:gd name="connsiteY29" fmla="*/ 8802 h 10000"/>
                  <a:gd name="connsiteX30" fmla="*/ 3167 w 10000"/>
                  <a:gd name="connsiteY30" fmla="*/ 8888 h 10000"/>
                  <a:gd name="connsiteX31" fmla="*/ 3537 w 10000"/>
                  <a:gd name="connsiteY31" fmla="*/ 8827 h 10000"/>
                  <a:gd name="connsiteX32" fmla="*/ 3795 w 10000"/>
                  <a:gd name="connsiteY32" fmla="*/ 9030 h 10000"/>
                  <a:gd name="connsiteX33" fmla="*/ 4153 w 10000"/>
                  <a:gd name="connsiteY33" fmla="*/ 9108 h 10000"/>
                  <a:gd name="connsiteX34" fmla="*/ 4406 w 10000"/>
                  <a:gd name="connsiteY34" fmla="*/ 9050 h 10000"/>
                  <a:gd name="connsiteX35" fmla="*/ 4600 w 10000"/>
                  <a:gd name="connsiteY35" fmla="*/ 8903 h 10000"/>
                  <a:gd name="connsiteX36" fmla="*/ 4762 w 10000"/>
                  <a:gd name="connsiteY36" fmla="*/ 8631 h 10000"/>
                  <a:gd name="connsiteX37" fmla="*/ 4901 w 10000"/>
                  <a:gd name="connsiteY37" fmla="*/ 8465 h 10000"/>
                  <a:gd name="connsiteX38" fmla="*/ 5080 w 10000"/>
                  <a:gd name="connsiteY38" fmla="*/ 8583 h 10000"/>
                  <a:gd name="connsiteX39" fmla="*/ 5337 w 10000"/>
                  <a:gd name="connsiteY39" fmla="*/ 8702 h 10000"/>
                  <a:gd name="connsiteX40" fmla="*/ 5564 w 10000"/>
                  <a:gd name="connsiteY40" fmla="*/ 8857 h 10000"/>
                  <a:gd name="connsiteX41" fmla="*/ 5768 w 10000"/>
                  <a:gd name="connsiteY41" fmla="*/ 8757 h 10000"/>
                  <a:gd name="connsiteX42" fmla="*/ 5933 w 10000"/>
                  <a:gd name="connsiteY42" fmla="*/ 8664 h 10000"/>
                  <a:gd name="connsiteX43" fmla="*/ 6089 w 10000"/>
                  <a:gd name="connsiteY43" fmla="*/ 8458 h 10000"/>
                  <a:gd name="connsiteX44" fmla="*/ 6274 w 10000"/>
                  <a:gd name="connsiteY44" fmla="*/ 8178 h 10000"/>
                  <a:gd name="connsiteX45" fmla="*/ 6389 w 10000"/>
                  <a:gd name="connsiteY45" fmla="*/ 8048 h 10000"/>
                  <a:gd name="connsiteX46" fmla="*/ 6524 w 10000"/>
                  <a:gd name="connsiteY46" fmla="*/ 7996 h 10000"/>
                  <a:gd name="connsiteX47" fmla="*/ 6531 w 10000"/>
                  <a:gd name="connsiteY47" fmla="*/ 7831 h 10000"/>
                  <a:gd name="connsiteX48" fmla="*/ 6424 w 10000"/>
                  <a:gd name="connsiteY48" fmla="*/ 7458 h 10000"/>
                  <a:gd name="connsiteX49" fmla="*/ 6602 w 10000"/>
                  <a:gd name="connsiteY49" fmla="*/ 7467 h 10000"/>
                  <a:gd name="connsiteX50" fmla="*/ 6707 w 10000"/>
                  <a:gd name="connsiteY50" fmla="*/ 7325 h 10000"/>
                  <a:gd name="connsiteX51" fmla="*/ 6876 w 10000"/>
                  <a:gd name="connsiteY51" fmla="*/ 7326 h 10000"/>
                  <a:gd name="connsiteX52" fmla="*/ 6827 w 10000"/>
                  <a:gd name="connsiteY52" fmla="*/ 8196 h 10000"/>
                  <a:gd name="connsiteX53" fmla="*/ 6991 w 10000"/>
                  <a:gd name="connsiteY53" fmla="*/ 8296 h 10000"/>
                  <a:gd name="connsiteX54" fmla="*/ 7275 w 10000"/>
                  <a:gd name="connsiteY54" fmla="*/ 8549 h 10000"/>
                  <a:gd name="connsiteX55" fmla="*/ 7430 w 10000"/>
                  <a:gd name="connsiteY55" fmla="*/ 8158 h 10000"/>
                  <a:gd name="connsiteX56" fmla="*/ 7470 w 10000"/>
                  <a:gd name="connsiteY56" fmla="*/ 8197 h 10000"/>
                  <a:gd name="connsiteX57" fmla="*/ 7590 w 10000"/>
                  <a:gd name="connsiteY57" fmla="*/ 7958 h 10000"/>
                  <a:gd name="connsiteX58" fmla="*/ 7831 w 10000"/>
                  <a:gd name="connsiteY58" fmla="*/ 7837 h 10000"/>
                  <a:gd name="connsiteX59" fmla="*/ 7952 w 10000"/>
                  <a:gd name="connsiteY59" fmla="*/ 7395 h 10000"/>
                  <a:gd name="connsiteX60" fmla="*/ 8313 w 10000"/>
                  <a:gd name="connsiteY60" fmla="*/ 6873 h 10000"/>
                  <a:gd name="connsiteX61" fmla="*/ 8594 w 10000"/>
                  <a:gd name="connsiteY61" fmla="*/ 6631 h 10000"/>
                  <a:gd name="connsiteX62" fmla="*/ 8795 w 10000"/>
                  <a:gd name="connsiteY62" fmla="*/ 5949 h 10000"/>
                  <a:gd name="connsiteX63" fmla="*/ 8795 w 10000"/>
                  <a:gd name="connsiteY63" fmla="*/ 5788 h 10000"/>
                  <a:gd name="connsiteX64" fmla="*/ 8755 w 10000"/>
                  <a:gd name="connsiteY64" fmla="*/ 5386 h 10000"/>
                  <a:gd name="connsiteX65" fmla="*/ 9157 w 10000"/>
                  <a:gd name="connsiteY65" fmla="*/ 3938 h 10000"/>
                  <a:gd name="connsiteX66" fmla="*/ 9277 w 10000"/>
                  <a:gd name="connsiteY66" fmla="*/ 3938 h 10000"/>
                  <a:gd name="connsiteX67" fmla="*/ 9438 w 10000"/>
                  <a:gd name="connsiteY67" fmla="*/ 3818 h 10000"/>
                  <a:gd name="connsiteX68" fmla="*/ 9920 w 10000"/>
                  <a:gd name="connsiteY68" fmla="*/ 3617 h 10000"/>
                  <a:gd name="connsiteX69" fmla="*/ 10000 w 10000"/>
                  <a:gd name="connsiteY69" fmla="*/ 3296 h 10000"/>
                  <a:gd name="connsiteX70" fmla="*/ 9960 w 10000"/>
                  <a:gd name="connsiteY70" fmla="*/ 3214 h 10000"/>
                  <a:gd name="connsiteX71" fmla="*/ 9799 w 10000"/>
                  <a:gd name="connsiteY71" fmla="*/ 3214 h 10000"/>
                  <a:gd name="connsiteX72" fmla="*/ 9679 w 10000"/>
                  <a:gd name="connsiteY72" fmla="*/ 3014 h 10000"/>
                  <a:gd name="connsiteX73" fmla="*/ 9438 w 10000"/>
                  <a:gd name="connsiteY73" fmla="*/ 2935 h 10000"/>
                  <a:gd name="connsiteX74" fmla="*/ 9317 w 10000"/>
                  <a:gd name="connsiteY74" fmla="*/ 2774 h 10000"/>
                  <a:gd name="connsiteX75" fmla="*/ 9237 w 10000"/>
                  <a:gd name="connsiteY75" fmla="*/ 2171 h 10000"/>
                  <a:gd name="connsiteX76" fmla="*/ 9237 w 10000"/>
                  <a:gd name="connsiteY76" fmla="*/ 1326 h 10000"/>
                  <a:gd name="connsiteX77" fmla="*/ 9036 w 10000"/>
                  <a:gd name="connsiteY77" fmla="*/ 1046 h 10000"/>
                  <a:gd name="connsiteX78" fmla="*/ 8996 w 10000"/>
                  <a:gd name="connsiteY78" fmla="*/ 764 h 10000"/>
                  <a:gd name="connsiteX79" fmla="*/ 8675 w 10000"/>
                  <a:gd name="connsiteY79" fmla="*/ 362 h 10000"/>
                  <a:gd name="connsiteX80" fmla="*/ 8394 w 10000"/>
                  <a:gd name="connsiteY80" fmla="*/ 203 h 10000"/>
                  <a:gd name="connsiteX81" fmla="*/ 8233 w 10000"/>
                  <a:gd name="connsiteY81" fmla="*/ 0 h 10000"/>
                  <a:gd name="connsiteX82" fmla="*/ 7992 w 10000"/>
                  <a:gd name="connsiteY82" fmla="*/ 203 h 10000"/>
                  <a:gd name="connsiteX83" fmla="*/ 7831 w 10000"/>
                  <a:gd name="connsiteY83" fmla="*/ 161 h 10000"/>
                  <a:gd name="connsiteX84" fmla="*/ 7711 w 10000"/>
                  <a:gd name="connsiteY84" fmla="*/ 521 h 10000"/>
                  <a:gd name="connsiteX85" fmla="*/ 7390 w 10000"/>
                  <a:gd name="connsiteY85" fmla="*/ 604 h 10000"/>
                  <a:gd name="connsiteX86" fmla="*/ 7309 w 10000"/>
                  <a:gd name="connsiteY86" fmla="*/ 883 h 10000"/>
                  <a:gd name="connsiteX87" fmla="*/ 7028 w 10000"/>
                  <a:gd name="connsiteY87" fmla="*/ 883 h 10000"/>
                  <a:gd name="connsiteX88" fmla="*/ 6787 w 10000"/>
                  <a:gd name="connsiteY88" fmla="*/ 764 h 10000"/>
                  <a:gd name="connsiteX89" fmla="*/ 6265 w 10000"/>
                  <a:gd name="connsiteY89" fmla="*/ 764 h 10000"/>
                  <a:gd name="connsiteX90" fmla="*/ 5743 w 10000"/>
                  <a:gd name="connsiteY90" fmla="*/ 764 h 10000"/>
                  <a:gd name="connsiteX91" fmla="*/ 5783 w 10000"/>
                  <a:gd name="connsiteY91" fmla="*/ 604 h 10000"/>
                  <a:gd name="connsiteX92" fmla="*/ 5703 w 10000"/>
                  <a:gd name="connsiteY92" fmla="*/ 604 h 10000"/>
                  <a:gd name="connsiteX93" fmla="*/ 5663 w 10000"/>
                  <a:gd name="connsiteY93" fmla="*/ 764 h 10000"/>
                  <a:gd name="connsiteX94" fmla="*/ 5181 w 10000"/>
                  <a:gd name="connsiteY94" fmla="*/ 764 h 10000"/>
                  <a:gd name="connsiteX95" fmla="*/ 4699 w 10000"/>
                  <a:gd name="connsiteY95" fmla="*/ 764 h 10000"/>
                  <a:gd name="connsiteX96" fmla="*/ 4217 w 10000"/>
                  <a:gd name="connsiteY96" fmla="*/ 764 h 10000"/>
                  <a:gd name="connsiteX97" fmla="*/ 3735 w 10000"/>
                  <a:gd name="connsiteY97" fmla="*/ 764 h 10000"/>
                  <a:gd name="connsiteX98" fmla="*/ 3293 w 10000"/>
                  <a:gd name="connsiteY98" fmla="*/ 764 h 10000"/>
                  <a:gd name="connsiteX99" fmla="*/ 2811 w 10000"/>
                  <a:gd name="connsiteY99" fmla="*/ 764 h 10000"/>
                  <a:gd name="connsiteX100" fmla="*/ 2369 w 10000"/>
                  <a:gd name="connsiteY100" fmla="*/ 764 h 10000"/>
                  <a:gd name="connsiteX101" fmla="*/ 1888 w 10000"/>
                  <a:gd name="connsiteY101" fmla="*/ 764 h 10000"/>
                  <a:gd name="connsiteX102" fmla="*/ 1888 w 10000"/>
                  <a:gd name="connsiteY102" fmla="*/ 1326 h 10000"/>
                  <a:gd name="connsiteX103" fmla="*/ 1888 w 10000"/>
                  <a:gd name="connsiteY103" fmla="*/ 2050 h 10000"/>
                  <a:gd name="connsiteX104" fmla="*/ 1285 w 10000"/>
                  <a:gd name="connsiteY104" fmla="*/ 2050 h 10000"/>
                  <a:gd name="connsiteX105" fmla="*/ 1285 w 10000"/>
                  <a:gd name="connsiteY105" fmla="*/ 2371 h 10000"/>
                  <a:gd name="connsiteX0" fmla="*/ 1285 w 10000"/>
                  <a:gd name="connsiteY0" fmla="*/ 2371 h 10000"/>
                  <a:gd name="connsiteX1" fmla="*/ 1285 w 10000"/>
                  <a:gd name="connsiteY1" fmla="*/ 3014 h 10000"/>
                  <a:gd name="connsiteX2" fmla="*/ 1285 w 10000"/>
                  <a:gd name="connsiteY2" fmla="*/ 3617 h 10000"/>
                  <a:gd name="connsiteX3" fmla="*/ 1285 w 10000"/>
                  <a:gd name="connsiteY3" fmla="*/ 4221 h 10000"/>
                  <a:gd name="connsiteX4" fmla="*/ 1285 w 10000"/>
                  <a:gd name="connsiteY4" fmla="*/ 4781 h 10000"/>
                  <a:gd name="connsiteX5" fmla="*/ 643 w 10000"/>
                  <a:gd name="connsiteY5" fmla="*/ 4903 h 10000"/>
                  <a:gd name="connsiteX6" fmla="*/ 522 w 10000"/>
                  <a:gd name="connsiteY6" fmla="*/ 5224 h 10000"/>
                  <a:gd name="connsiteX7" fmla="*/ 241 w 10000"/>
                  <a:gd name="connsiteY7" fmla="*/ 5626 h 10000"/>
                  <a:gd name="connsiteX8" fmla="*/ 241 w 10000"/>
                  <a:gd name="connsiteY8" fmla="*/ 5949 h 10000"/>
                  <a:gd name="connsiteX9" fmla="*/ 120 w 10000"/>
                  <a:gd name="connsiteY9" fmla="*/ 6028 h 10000"/>
                  <a:gd name="connsiteX10" fmla="*/ 120 w 10000"/>
                  <a:gd name="connsiteY10" fmla="*/ 6309 h 10000"/>
                  <a:gd name="connsiteX11" fmla="*/ 0 w 10000"/>
                  <a:gd name="connsiteY11" fmla="*/ 6552 h 10000"/>
                  <a:gd name="connsiteX12" fmla="*/ 0 w 10000"/>
                  <a:gd name="connsiteY12" fmla="*/ 6751 h 10000"/>
                  <a:gd name="connsiteX13" fmla="*/ 241 w 10000"/>
                  <a:gd name="connsiteY13" fmla="*/ 6711 h 10000"/>
                  <a:gd name="connsiteX14" fmla="*/ 281 w 10000"/>
                  <a:gd name="connsiteY14" fmla="*/ 7072 h 10000"/>
                  <a:gd name="connsiteX15" fmla="*/ 602 w 10000"/>
                  <a:gd name="connsiteY15" fmla="*/ 7718 h 10000"/>
                  <a:gd name="connsiteX16" fmla="*/ 602 w 10000"/>
                  <a:gd name="connsiteY16" fmla="*/ 7757 h 10000"/>
                  <a:gd name="connsiteX17" fmla="*/ 482 w 10000"/>
                  <a:gd name="connsiteY17" fmla="*/ 7797 h 10000"/>
                  <a:gd name="connsiteX18" fmla="*/ 964 w 10000"/>
                  <a:gd name="connsiteY18" fmla="*/ 8439 h 10000"/>
                  <a:gd name="connsiteX19" fmla="*/ 1004 w 10000"/>
                  <a:gd name="connsiteY19" fmla="*/ 8641 h 10000"/>
                  <a:gd name="connsiteX20" fmla="*/ 964 w 10000"/>
                  <a:gd name="connsiteY20" fmla="*/ 9204 h 10000"/>
                  <a:gd name="connsiteX21" fmla="*/ 1192 w 10000"/>
                  <a:gd name="connsiteY21" fmla="*/ 9317 h 10000"/>
                  <a:gd name="connsiteX22" fmla="*/ 1332 w 10000"/>
                  <a:gd name="connsiteY22" fmla="*/ 8762 h 10000"/>
                  <a:gd name="connsiteX23" fmla="*/ 1439 w 10000"/>
                  <a:gd name="connsiteY23" fmla="*/ 8857 h 10000"/>
                  <a:gd name="connsiteX24" fmla="*/ 1767 w 10000"/>
                  <a:gd name="connsiteY24" fmla="*/ 8782 h 10000"/>
                  <a:gd name="connsiteX25" fmla="*/ 1951 w 10000"/>
                  <a:gd name="connsiteY25" fmla="*/ 8680 h 10000"/>
                  <a:gd name="connsiteX26" fmla="*/ 2025 w 10000"/>
                  <a:gd name="connsiteY26" fmla="*/ 8433 h 10000"/>
                  <a:gd name="connsiteX27" fmla="*/ 2338 w 10000"/>
                  <a:gd name="connsiteY27" fmla="*/ 8354 h 10000"/>
                  <a:gd name="connsiteX28" fmla="*/ 2643 w 10000"/>
                  <a:gd name="connsiteY28" fmla="*/ 8747 h 10000"/>
                  <a:gd name="connsiteX29" fmla="*/ 2911 w 10000"/>
                  <a:gd name="connsiteY29" fmla="*/ 8918 h 10000"/>
                  <a:gd name="connsiteX30" fmla="*/ 3167 w 10000"/>
                  <a:gd name="connsiteY30" fmla="*/ 8888 h 10000"/>
                  <a:gd name="connsiteX31" fmla="*/ 3537 w 10000"/>
                  <a:gd name="connsiteY31" fmla="*/ 8827 h 10000"/>
                  <a:gd name="connsiteX32" fmla="*/ 3795 w 10000"/>
                  <a:gd name="connsiteY32" fmla="*/ 9030 h 10000"/>
                  <a:gd name="connsiteX33" fmla="*/ 4153 w 10000"/>
                  <a:gd name="connsiteY33" fmla="*/ 9108 h 10000"/>
                  <a:gd name="connsiteX34" fmla="*/ 4406 w 10000"/>
                  <a:gd name="connsiteY34" fmla="*/ 9050 h 10000"/>
                  <a:gd name="connsiteX35" fmla="*/ 4600 w 10000"/>
                  <a:gd name="connsiteY35" fmla="*/ 8903 h 10000"/>
                  <a:gd name="connsiteX36" fmla="*/ 4762 w 10000"/>
                  <a:gd name="connsiteY36" fmla="*/ 8631 h 10000"/>
                  <a:gd name="connsiteX37" fmla="*/ 4901 w 10000"/>
                  <a:gd name="connsiteY37" fmla="*/ 8465 h 10000"/>
                  <a:gd name="connsiteX38" fmla="*/ 5080 w 10000"/>
                  <a:gd name="connsiteY38" fmla="*/ 8583 h 10000"/>
                  <a:gd name="connsiteX39" fmla="*/ 5337 w 10000"/>
                  <a:gd name="connsiteY39" fmla="*/ 8702 h 10000"/>
                  <a:gd name="connsiteX40" fmla="*/ 5564 w 10000"/>
                  <a:gd name="connsiteY40" fmla="*/ 8857 h 10000"/>
                  <a:gd name="connsiteX41" fmla="*/ 5768 w 10000"/>
                  <a:gd name="connsiteY41" fmla="*/ 8757 h 10000"/>
                  <a:gd name="connsiteX42" fmla="*/ 5933 w 10000"/>
                  <a:gd name="connsiteY42" fmla="*/ 8664 h 10000"/>
                  <a:gd name="connsiteX43" fmla="*/ 6089 w 10000"/>
                  <a:gd name="connsiteY43" fmla="*/ 8458 h 10000"/>
                  <a:gd name="connsiteX44" fmla="*/ 6274 w 10000"/>
                  <a:gd name="connsiteY44" fmla="*/ 8178 h 10000"/>
                  <a:gd name="connsiteX45" fmla="*/ 6389 w 10000"/>
                  <a:gd name="connsiteY45" fmla="*/ 8048 h 10000"/>
                  <a:gd name="connsiteX46" fmla="*/ 6524 w 10000"/>
                  <a:gd name="connsiteY46" fmla="*/ 7996 h 10000"/>
                  <a:gd name="connsiteX47" fmla="*/ 6531 w 10000"/>
                  <a:gd name="connsiteY47" fmla="*/ 7831 h 10000"/>
                  <a:gd name="connsiteX48" fmla="*/ 6424 w 10000"/>
                  <a:gd name="connsiteY48" fmla="*/ 7458 h 10000"/>
                  <a:gd name="connsiteX49" fmla="*/ 6602 w 10000"/>
                  <a:gd name="connsiteY49" fmla="*/ 7467 h 10000"/>
                  <a:gd name="connsiteX50" fmla="*/ 6707 w 10000"/>
                  <a:gd name="connsiteY50" fmla="*/ 7325 h 10000"/>
                  <a:gd name="connsiteX51" fmla="*/ 6876 w 10000"/>
                  <a:gd name="connsiteY51" fmla="*/ 7326 h 10000"/>
                  <a:gd name="connsiteX52" fmla="*/ 6827 w 10000"/>
                  <a:gd name="connsiteY52" fmla="*/ 8196 h 10000"/>
                  <a:gd name="connsiteX53" fmla="*/ 6991 w 10000"/>
                  <a:gd name="connsiteY53" fmla="*/ 8296 h 10000"/>
                  <a:gd name="connsiteX54" fmla="*/ 7275 w 10000"/>
                  <a:gd name="connsiteY54" fmla="*/ 8549 h 10000"/>
                  <a:gd name="connsiteX55" fmla="*/ 7430 w 10000"/>
                  <a:gd name="connsiteY55" fmla="*/ 8158 h 10000"/>
                  <a:gd name="connsiteX56" fmla="*/ 7470 w 10000"/>
                  <a:gd name="connsiteY56" fmla="*/ 8197 h 10000"/>
                  <a:gd name="connsiteX57" fmla="*/ 7590 w 10000"/>
                  <a:gd name="connsiteY57" fmla="*/ 7958 h 10000"/>
                  <a:gd name="connsiteX58" fmla="*/ 7831 w 10000"/>
                  <a:gd name="connsiteY58" fmla="*/ 7837 h 10000"/>
                  <a:gd name="connsiteX59" fmla="*/ 7952 w 10000"/>
                  <a:gd name="connsiteY59" fmla="*/ 7395 h 10000"/>
                  <a:gd name="connsiteX60" fmla="*/ 8313 w 10000"/>
                  <a:gd name="connsiteY60" fmla="*/ 6873 h 10000"/>
                  <a:gd name="connsiteX61" fmla="*/ 8594 w 10000"/>
                  <a:gd name="connsiteY61" fmla="*/ 6631 h 10000"/>
                  <a:gd name="connsiteX62" fmla="*/ 8795 w 10000"/>
                  <a:gd name="connsiteY62" fmla="*/ 5949 h 10000"/>
                  <a:gd name="connsiteX63" fmla="*/ 8795 w 10000"/>
                  <a:gd name="connsiteY63" fmla="*/ 5788 h 10000"/>
                  <a:gd name="connsiteX64" fmla="*/ 8755 w 10000"/>
                  <a:gd name="connsiteY64" fmla="*/ 5386 h 10000"/>
                  <a:gd name="connsiteX65" fmla="*/ 9157 w 10000"/>
                  <a:gd name="connsiteY65" fmla="*/ 3938 h 10000"/>
                  <a:gd name="connsiteX66" fmla="*/ 9277 w 10000"/>
                  <a:gd name="connsiteY66" fmla="*/ 3938 h 10000"/>
                  <a:gd name="connsiteX67" fmla="*/ 9438 w 10000"/>
                  <a:gd name="connsiteY67" fmla="*/ 3818 h 10000"/>
                  <a:gd name="connsiteX68" fmla="*/ 9920 w 10000"/>
                  <a:gd name="connsiteY68" fmla="*/ 3617 h 10000"/>
                  <a:gd name="connsiteX69" fmla="*/ 10000 w 10000"/>
                  <a:gd name="connsiteY69" fmla="*/ 3296 h 10000"/>
                  <a:gd name="connsiteX70" fmla="*/ 9960 w 10000"/>
                  <a:gd name="connsiteY70" fmla="*/ 3214 h 10000"/>
                  <a:gd name="connsiteX71" fmla="*/ 9799 w 10000"/>
                  <a:gd name="connsiteY71" fmla="*/ 3214 h 10000"/>
                  <a:gd name="connsiteX72" fmla="*/ 9679 w 10000"/>
                  <a:gd name="connsiteY72" fmla="*/ 3014 h 10000"/>
                  <a:gd name="connsiteX73" fmla="*/ 9438 w 10000"/>
                  <a:gd name="connsiteY73" fmla="*/ 2935 h 10000"/>
                  <a:gd name="connsiteX74" fmla="*/ 9317 w 10000"/>
                  <a:gd name="connsiteY74" fmla="*/ 2774 h 10000"/>
                  <a:gd name="connsiteX75" fmla="*/ 9237 w 10000"/>
                  <a:gd name="connsiteY75" fmla="*/ 2171 h 10000"/>
                  <a:gd name="connsiteX76" fmla="*/ 9237 w 10000"/>
                  <a:gd name="connsiteY76" fmla="*/ 1326 h 10000"/>
                  <a:gd name="connsiteX77" fmla="*/ 9036 w 10000"/>
                  <a:gd name="connsiteY77" fmla="*/ 1046 h 10000"/>
                  <a:gd name="connsiteX78" fmla="*/ 8996 w 10000"/>
                  <a:gd name="connsiteY78" fmla="*/ 764 h 10000"/>
                  <a:gd name="connsiteX79" fmla="*/ 8675 w 10000"/>
                  <a:gd name="connsiteY79" fmla="*/ 362 h 10000"/>
                  <a:gd name="connsiteX80" fmla="*/ 8394 w 10000"/>
                  <a:gd name="connsiteY80" fmla="*/ 203 h 10000"/>
                  <a:gd name="connsiteX81" fmla="*/ 8233 w 10000"/>
                  <a:gd name="connsiteY81" fmla="*/ 0 h 10000"/>
                  <a:gd name="connsiteX82" fmla="*/ 7992 w 10000"/>
                  <a:gd name="connsiteY82" fmla="*/ 203 h 10000"/>
                  <a:gd name="connsiteX83" fmla="*/ 7831 w 10000"/>
                  <a:gd name="connsiteY83" fmla="*/ 161 h 10000"/>
                  <a:gd name="connsiteX84" fmla="*/ 7711 w 10000"/>
                  <a:gd name="connsiteY84" fmla="*/ 521 h 10000"/>
                  <a:gd name="connsiteX85" fmla="*/ 7390 w 10000"/>
                  <a:gd name="connsiteY85" fmla="*/ 604 h 10000"/>
                  <a:gd name="connsiteX86" fmla="*/ 7309 w 10000"/>
                  <a:gd name="connsiteY86" fmla="*/ 883 h 10000"/>
                  <a:gd name="connsiteX87" fmla="*/ 7028 w 10000"/>
                  <a:gd name="connsiteY87" fmla="*/ 883 h 10000"/>
                  <a:gd name="connsiteX88" fmla="*/ 6787 w 10000"/>
                  <a:gd name="connsiteY88" fmla="*/ 764 h 10000"/>
                  <a:gd name="connsiteX89" fmla="*/ 6265 w 10000"/>
                  <a:gd name="connsiteY89" fmla="*/ 764 h 10000"/>
                  <a:gd name="connsiteX90" fmla="*/ 5743 w 10000"/>
                  <a:gd name="connsiteY90" fmla="*/ 764 h 10000"/>
                  <a:gd name="connsiteX91" fmla="*/ 5783 w 10000"/>
                  <a:gd name="connsiteY91" fmla="*/ 604 h 10000"/>
                  <a:gd name="connsiteX92" fmla="*/ 5703 w 10000"/>
                  <a:gd name="connsiteY92" fmla="*/ 604 h 10000"/>
                  <a:gd name="connsiteX93" fmla="*/ 5663 w 10000"/>
                  <a:gd name="connsiteY93" fmla="*/ 764 h 10000"/>
                  <a:gd name="connsiteX94" fmla="*/ 5181 w 10000"/>
                  <a:gd name="connsiteY94" fmla="*/ 764 h 10000"/>
                  <a:gd name="connsiteX95" fmla="*/ 4699 w 10000"/>
                  <a:gd name="connsiteY95" fmla="*/ 764 h 10000"/>
                  <a:gd name="connsiteX96" fmla="*/ 4217 w 10000"/>
                  <a:gd name="connsiteY96" fmla="*/ 764 h 10000"/>
                  <a:gd name="connsiteX97" fmla="*/ 3735 w 10000"/>
                  <a:gd name="connsiteY97" fmla="*/ 764 h 10000"/>
                  <a:gd name="connsiteX98" fmla="*/ 3293 w 10000"/>
                  <a:gd name="connsiteY98" fmla="*/ 764 h 10000"/>
                  <a:gd name="connsiteX99" fmla="*/ 2811 w 10000"/>
                  <a:gd name="connsiteY99" fmla="*/ 764 h 10000"/>
                  <a:gd name="connsiteX100" fmla="*/ 2369 w 10000"/>
                  <a:gd name="connsiteY100" fmla="*/ 764 h 10000"/>
                  <a:gd name="connsiteX101" fmla="*/ 1888 w 10000"/>
                  <a:gd name="connsiteY101" fmla="*/ 764 h 10000"/>
                  <a:gd name="connsiteX102" fmla="*/ 1888 w 10000"/>
                  <a:gd name="connsiteY102" fmla="*/ 1326 h 10000"/>
                  <a:gd name="connsiteX103" fmla="*/ 1888 w 10000"/>
                  <a:gd name="connsiteY103" fmla="*/ 2050 h 10000"/>
                  <a:gd name="connsiteX104" fmla="*/ 1285 w 10000"/>
                  <a:gd name="connsiteY104" fmla="*/ 2050 h 10000"/>
                  <a:gd name="connsiteX105" fmla="*/ 1285 w 10000"/>
                  <a:gd name="connsiteY105" fmla="*/ 2371 h 10000"/>
                  <a:gd name="connsiteX0" fmla="*/ 1285 w 10000"/>
                  <a:gd name="connsiteY0" fmla="*/ 2371 h 10000"/>
                  <a:gd name="connsiteX1" fmla="*/ 1285 w 10000"/>
                  <a:gd name="connsiteY1" fmla="*/ 3014 h 10000"/>
                  <a:gd name="connsiteX2" fmla="*/ 1285 w 10000"/>
                  <a:gd name="connsiteY2" fmla="*/ 3617 h 10000"/>
                  <a:gd name="connsiteX3" fmla="*/ 1285 w 10000"/>
                  <a:gd name="connsiteY3" fmla="*/ 4221 h 10000"/>
                  <a:gd name="connsiteX4" fmla="*/ 1285 w 10000"/>
                  <a:gd name="connsiteY4" fmla="*/ 4781 h 10000"/>
                  <a:gd name="connsiteX5" fmla="*/ 643 w 10000"/>
                  <a:gd name="connsiteY5" fmla="*/ 4903 h 10000"/>
                  <a:gd name="connsiteX6" fmla="*/ 522 w 10000"/>
                  <a:gd name="connsiteY6" fmla="*/ 5224 h 10000"/>
                  <a:gd name="connsiteX7" fmla="*/ 241 w 10000"/>
                  <a:gd name="connsiteY7" fmla="*/ 5626 h 10000"/>
                  <a:gd name="connsiteX8" fmla="*/ 241 w 10000"/>
                  <a:gd name="connsiteY8" fmla="*/ 5949 h 10000"/>
                  <a:gd name="connsiteX9" fmla="*/ 120 w 10000"/>
                  <a:gd name="connsiteY9" fmla="*/ 6028 h 10000"/>
                  <a:gd name="connsiteX10" fmla="*/ 120 w 10000"/>
                  <a:gd name="connsiteY10" fmla="*/ 6309 h 10000"/>
                  <a:gd name="connsiteX11" fmla="*/ 0 w 10000"/>
                  <a:gd name="connsiteY11" fmla="*/ 6552 h 10000"/>
                  <a:gd name="connsiteX12" fmla="*/ 0 w 10000"/>
                  <a:gd name="connsiteY12" fmla="*/ 6751 h 10000"/>
                  <a:gd name="connsiteX13" fmla="*/ 241 w 10000"/>
                  <a:gd name="connsiteY13" fmla="*/ 6711 h 10000"/>
                  <a:gd name="connsiteX14" fmla="*/ 281 w 10000"/>
                  <a:gd name="connsiteY14" fmla="*/ 7072 h 10000"/>
                  <a:gd name="connsiteX15" fmla="*/ 602 w 10000"/>
                  <a:gd name="connsiteY15" fmla="*/ 7718 h 10000"/>
                  <a:gd name="connsiteX16" fmla="*/ 602 w 10000"/>
                  <a:gd name="connsiteY16" fmla="*/ 7757 h 10000"/>
                  <a:gd name="connsiteX17" fmla="*/ 482 w 10000"/>
                  <a:gd name="connsiteY17" fmla="*/ 7797 h 10000"/>
                  <a:gd name="connsiteX18" fmla="*/ 964 w 10000"/>
                  <a:gd name="connsiteY18" fmla="*/ 8439 h 10000"/>
                  <a:gd name="connsiteX19" fmla="*/ 1004 w 10000"/>
                  <a:gd name="connsiteY19" fmla="*/ 8641 h 10000"/>
                  <a:gd name="connsiteX20" fmla="*/ 964 w 10000"/>
                  <a:gd name="connsiteY20" fmla="*/ 9204 h 10000"/>
                  <a:gd name="connsiteX21" fmla="*/ 1192 w 10000"/>
                  <a:gd name="connsiteY21" fmla="*/ 9317 h 10000"/>
                  <a:gd name="connsiteX22" fmla="*/ 1332 w 10000"/>
                  <a:gd name="connsiteY22" fmla="*/ 8762 h 10000"/>
                  <a:gd name="connsiteX23" fmla="*/ 1439 w 10000"/>
                  <a:gd name="connsiteY23" fmla="*/ 8857 h 10000"/>
                  <a:gd name="connsiteX24" fmla="*/ 1767 w 10000"/>
                  <a:gd name="connsiteY24" fmla="*/ 8782 h 10000"/>
                  <a:gd name="connsiteX25" fmla="*/ 1951 w 10000"/>
                  <a:gd name="connsiteY25" fmla="*/ 8680 h 10000"/>
                  <a:gd name="connsiteX26" fmla="*/ 2025 w 10000"/>
                  <a:gd name="connsiteY26" fmla="*/ 8433 h 10000"/>
                  <a:gd name="connsiteX27" fmla="*/ 2338 w 10000"/>
                  <a:gd name="connsiteY27" fmla="*/ 8354 h 10000"/>
                  <a:gd name="connsiteX28" fmla="*/ 2643 w 10000"/>
                  <a:gd name="connsiteY28" fmla="*/ 8747 h 10000"/>
                  <a:gd name="connsiteX29" fmla="*/ 2911 w 10000"/>
                  <a:gd name="connsiteY29" fmla="*/ 8918 h 10000"/>
                  <a:gd name="connsiteX30" fmla="*/ 3167 w 10000"/>
                  <a:gd name="connsiteY30" fmla="*/ 8888 h 10000"/>
                  <a:gd name="connsiteX31" fmla="*/ 3537 w 10000"/>
                  <a:gd name="connsiteY31" fmla="*/ 8827 h 10000"/>
                  <a:gd name="connsiteX32" fmla="*/ 3795 w 10000"/>
                  <a:gd name="connsiteY32" fmla="*/ 9030 h 10000"/>
                  <a:gd name="connsiteX33" fmla="*/ 4153 w 10000"/>
                  <a:gd name="connsiteY33" fmla="*/ 9108 h 10000"/>
                  <a:gd name="connsiteX34" fmla="*/ 4406 w 10000"/>
                  <a:gd name="connsiteY34" fmla="*/ 9050 h 10000"/>
                  <a:gd name="connsiteX35" fmla="*/ 4600 w 10000"/>
                  <a:gd name="connsiteY35" fmla="*/ 8903 h 10000"/>
                  <a:gd name="connsiteX36" fmla="*/ 4762 w 10000"/>
                  <a:gd name="connsiteY36" fmla="*/ 8631 h 10000"/>
                  <a:gd name="connsiteX37" fmla="*/ 4901 w 10000"/>
                  <a:gd name="connsiteY37" fmla="*/ 8465 h 10000"/>
                  <a:gd name="connsiteX38" fmla="*/ 5080 w 10000"/>
                  <a:gd name="connsiteY38" fmla="*/ 8583 h 10000"/>
                  <a:gd name="connsiteX39" fmla="*/ 5337 w 10000"/>
                  <a:gd name="connsiteY39" fmla="*/ 8702 h 10000"/>
                  <a:gd name="connsiteX40" fmla="*/ 5564 w 10000"/>
                  <a:gd name="connsiteY40" fmla="*/ 8857 h 10000"/>
                  <a:gd name="connsiteX41" fmla="*/ 5768 w 10000"/>
                  <a:gd name="connsiteY41" fmla="*/ 8757 h 10000"/>
                  <a:gd name="connsiteX42" fmla="*/ 5933 w 10000"/>
                  <a:gd name="connsiteY42" fmla="*/ 8664 h 10000"/>
                  <a:gd name="connsiteX43" fmla="*/ 6089 w 10000"/>
                  <a:gd name="connsiteY43" fmla="*/ 8458 h 10000"/>
                  <a:gd name="connsiteX44" fmla="*/ 6274 w 10000"/>
                  <a:gd name="connsiteY44" fmla="*/ 8178 h 10000"/>
                  <a:gd name="connsiteX45" fmla="*/ 6389 w 10000"/>
                  <a:gd name="connsiteY45" fmla="*/ 8048 h 10000"/>
                  <a:gd name="connsiteX46" fmla="*/ 6524 w 10000"/>
                  <a:gd name="connsiteY46" fmla="*/ 7996 h 10000"/>
                  <a:gd name="connsiteX47" fmla="*/ 6531 w 10000"/>
                  <a:gd name="connsiteY47" fmla="*/ 7831 h 10000"/>
                  <a:gd name="connsiteX48" fmla="*/ 6572 w 10000"/>
                  <a:gd name="connsiteY48" fmla="*/ 7640 h 10000"/>
                  <a:gd name="connsiteX49" fmla="*/ 6602 w 10000"/>
                  <a:gd name="connsiteY49" fmla="*/ 7467 h 10000"/>
                  <a:gd name="connsiteX50" fmla="*/ 6707 w 10000"/>
                  <a:gd name="connsiteY50" fmla="*/ 7325 h 10000"/>
                  <a:gd name="connsiteX51" fmla="*/ 6876 w 10000"/>
                  <a:gd name="connsiteY51" fmla="*/ 7326 h 10000"/>
                  <a:gd name="connsiteX52" fmla="*/ 6827 w 10000"/>
                  <a:gd name="connsiteY52" fmla="*/ 8196 h 10000"/>
                  <a:gd name="connsiteX53" fmla="*/ 6991 w 10000"/>
                  <a:gd name="connsiteY53" fmla="*/ 8296 h 10000"/>
                  <a:gd name="connsiteX54" fmla="*/ 7275 w 10000"/>
                  <a:gd name="connsiteY54" fmla="*/ 8549 h 10000"/>
                  <a:gd name="connsiteX55" fmla="*/ 7430 w 10000"/>
                  <a:gd name="connsiteY55" fmla="*/ 8158 h 10000"/>
                  <a:gd name="connsiteX56" fmla="*/ 7470 w 10000"/>
                  <a:gd name="connsiteY56" fmla="*/ 8197 h 10000"/>
                  <a:gd name="connsiteX57" fmla="*/ 7590 w 10000"/>
                  <a:gd name="connsiteY57" fmla="*/ 7958 h 10000"/>
                  <a:gd name="connsiteX58" fmla="*/ 7831 w 10000"/>
                  <a:gd name="connsiteY58" fmla="*/ 7837 h 10000"/>
                  <a:gd name="connsiteX59" fmla="*/ 7952 w 10000"/>
                  <a:gd name="connsiteY59" fmla="*/ 7395 h 10000"/>
                  <a:gd name="connsiteX60" fmla="*/ 8313 w 10000"/>
                  <a:gd name="connsiteY60" fmla="*/ 6873 h 10000"/>
                  <a:gd name="connsiteX61" fmla="*/ 8594 w 10000"/>
                  <a:gd name="connsiteY61" fmla="*/ 6631 h 10000"/>
                  <a:gd name="connsiteX62" fmla="*/ 8795 w 10000"/>
                  <a:gd name="connsiteY62" fmla="*/ 5949 h 10000"/>
                  <a:gd name="connsiteX63" fmla="*/ 8795 w 10000"/>
                  <a:gd name="connsiteY63" fmla="*/ 5788 h 10000"/>
                  <a:gd name="connsiteX64" fmla="*/ 8755 w 10000"/>
                  <a:gd name="connsiteY64" fmla="*/ 5386 h 10000"/>
                  <a:gd name="connsiteX65" fmla="*/ 9157 w 10000"/>
                  <a:gd name="connsiteY65" fmla="*/ 3938 h 10000"/>
                  <a:gd name="connsiteX66" fmla="*/ 9277 w 10000"/>
                  <a:gd name="connsiteY66" fmla="*/ 3938 h 10000"/>
                  <a:gd name="connsiteX67" fmla="*/ 9438 w 10000"/>
                  <a:gd name="connsiteY67" fmla="*/ 3818 h 10000"/>
                  <a:gd name="connsiteX68" fmla="*/ 9920 w 10000"/>
                  <a:gd name="connsiteY68" fmla="*/ 3617 h 10000"/>
                  <a:gd name="connsiteX69" fmla="*/ 10000 w 10000"/>
                  <a:gd name="connsiteY69" fmla="*/ 3296 h 10000"/>
                  <a:gd name="connsiteX70" fmla="*/ 9960 w 10000"/>
                  <a:gd name="connsiteY70" fmla="*/ 3214 h 10000"/>
                  <a:gd name="connsiteX71" fmla="*/ 9799 w 10000"/>
                  <a:gd name="connsiteY71" fmla="*/ 3214 h 10000"/>
                  <a:gd name="connsiteX72" fmla="*/ 9679 w 10000"/>
                  <a:gd name="connsiteY72" fmla="*/ 3014 h 10000"/>
                  <a:gd name="connsiteX73" fmla="*/ 9438 w 10000"/>
                  <a:gd name="connsiteY73" fmla="*/ 2935 h 10000"/>
                  <a:gd name="connsiteX74" fmla="*/ 9317 w 10000"/>
                  <a:gd name="connsiteY74" fmla="*/ 2774 h 10000"/>
                  <a:gd name="connsiteX75" fmla="*/ 9237 w 10000"/>
                  <a:gd name="connsiteY75" fmla="*/ 2171 h 10000"/>
                  <a:gd name="connsiteX76" fmla="*/ 9237 w 10000"/>
                  <a:gd name="connsiteY76" fmla="*/ 1326 h 10000"/>
                  <a:gd name="connsiteX77" fmla="*/ 9036 w 10000"/>
                  <a:gd name="connsiteY77" fmla="*/ 1046 h 10000"/>
                  <a:gd name="connsiteX78" fmla="*/ 8996 w 10000"/>
                  <a:gd name="connsiteY78" fmla="*/ 764 h 10000"/>
                  <a:gd name="connsiteX79" fmla="*/ 8675 w 10000"/>
                  <a:gd name="connsiteY79" fmla="*/ 362 h 10000"/>
                  <a:gd name="connsiteX80" fmla="*/ 8394 w 10000"/>
                  <a:gd name="connsiteY80" fmla="*/ 203 h 10000"/>
                  <a:gd name="connsiteX81" fmla="*/ 8233 w 10000"/>
                  <a:gd name="connsiteY81" fmla="*/ 0 h 10000"/>
                  <a:gd name="connsiteX82" fmla="*/ 7992 w 10000"/>
                  <a:gd name="connsiteY82" fmla="*/ 203 h 10000"/>
                  <a:gd name="connsiteX83" fmla="*/ 7831 w 10000"/>
                  <a:gd name="connsiteY83" fmla="*/ 161 h 10000"/>
                  <a:gd name="connsiteX84" fmla="*/ 7711 w 10000"/>
                  <a:gd name="connsiteY84" fmla="*/ 521 h 10000"/>
                  <a:gd name="connsiteX85" fmla="*/ 7390 w 10000"/>
                  <a:gd name="connsiteY85" fmla="*/ 604 h 10000"/>
                  <a:gd name="connsiteX86" fmla="*/ 7309 w 10000"/>
                  <a:gd name="connsiteY86" fmla="*/ 883 h 10000"/>
                  <a:gd name="connsiteX87" fmla="*/ 7028 w 10000"/>
                  <a:gd name="connsiteY87" fmla="*/ 883 h 10000"/>
                  <a:gd name="connsiteX88" fmla="*/ 6787 w 10000"/>
                  <a:gd name="connsiteY88" fmla="*/ 764 h 10000"/>
                  <a:gd name="connsiteX89" fmla="*/ 6265 w 10000"/>
                  <a:gd name="connsiteY89" fmla="*/ 764 h 10000"/>
                  <a:gd name="connsiteX90" fmla="*/ 5743 w 10000"/>
                  <a:gd name="connsiteY90" fmla="*/ 764 h 10000"/>
                  <a:gd name="connsiteX91" fmla="*/ 5783 w 10000"/>
                  <a:gd name="connsiteY91" fmla="*/ 604 h 10000"/>
                  <a:gd name="connsiteX92" fmla="*/ 5703 w 10000"/>
                  <a:gd name="connsiteY92" fmla="*/ 604 h 10000"/>
                  <a:gd name="connsiteX93" fmla="*/ 5663 w 10000"/>
                  <a:gd name="connsiteY93" fmla="*/ 764 h 10000"/>
                  <a:gd name="connsiteX94" fmla="*/ 5181 w 10000"/>
                  <a:gd name="connsiteY94" fmla="*/ 764 h 10000"/>
                  <a:gd name="connsiteX95" fmla="*/ 4699 w 10000"/>
                  <a:gd name="connsiteY95" fmla="*/ 764 h 10000"/>
                  <a:gd name="connsiteX96" fmla="*/ 4217 w 10000"/>
                  <a:gd name="connsiteY96" fmla="*/ 764 h 10000"/>
                  <a:gd name="connsiteX97" fmla="*/ 3735 w 10000"/>
                  <a:gd name="connsiteY97" fmla="*/ 764 h 10000"/>
                  <a:gd name="connsiteX98" fmla="*/ 3293 w 10000"/>
                  <a:gd name="connsiteY98" fmla="*/ 764 h 10000"/>
                  <a:gd name="connsiteX99" fmla="*/ 2811 w 10000"/>
                  <a:gd name="connsiteY99" fmla="*/ 764 h 10000"/>
                  <a:gd name="connsiteX100" fmla="*/ 2369 w 10000"/>
                  <a:gd name="connsiteY100" fmla="*/ 764 h 10000"/>
                  <a:gd name="connsiteX101" fmla="*/ 1888 w 10000"/>
                  <a:gd name="connsiteY101" fmla="*/ 764 h 10000"/>
                  <a:gd name="connsiteX102" fmla="*/ 1888 w 10000"/>
                  <a:gd name="connsiteY102" fmla="*/ 1326 h 10000"/>
                  <a:gd name="connsiteX103" fmla="*/ 1888 w 10000"/>
                  <a:gd name="connsiteY103" fmla="*/ 2050 h 10000"/>
                  <a:gd name="connsiteX104" fmla="*/ 1285 w 10000"/>
                  <a:gd name="connsiteY104" fmla="*/ 2050 h 10000"/>
                  <a:gd name="connsiteX105" fmla="*/ 1285 w 10000"/>
                  <a:gd name="connsiteY105" fmla="*/ 2371 h 10000"/>
                  <a:gd name="connsiteX0" fmla="*/ 1285 w 10000"/>
                  <a:gd name="connsiteY0" fmla="*/ 2371 h 10000"/>
                  <a:gd name="connsiteX1" fmla="*/ 1285 w 10000"/>
                  <a:gd name="connsiteY1" fmla="*/ 3014 h 10000"/>
                  <a:gd name="connsiteX2" fmla="*/ 1285 w 10000"/>
                  <a:gd name="connsiteY2" fmla="*/ 3617 h 10000"/>
                  <a:gd name="connsiteX3" fmla="*/ 1285 w 10000"/>
                  <a:gd name="connsiteY3" fmla="*/ 4221 h 10000"/>
                  <a:gd name="connsiteX4" fmla="*/ 1285 w 10000"/>
                  <a:gd name="connsiteY4" fmla="*/ 4781 h 10000"/>
                  <a:gd name="connsiteX5" fmla="*/ 643 w 10000"/>
                  <a:gd name="connsiteY5" fmla="*/ 4903 h 10000"/>
                  <a:gd name="connsiteX6" fmla="*/ 522 w 10000"/>
                  <a:gd name="connsiteY6" fmla="*/ 5224 h 10000"/>
                  <a:gd name="connsiteX7" fmla="*/ 241 w 10000"/>
                  <a:gd name="connsiteY7" fmla="*/ 5626 h 10000"/>
                  <a:gd name="connsiteX8" fmla="*/ 241 w 10000"/>
                  <a:gd name="connsiteY8" fmla="*/ 5949 h 10000"/>
                  <a:gd name="connsiteX9" fmla="*/ 120 w 10000"/>
                  <a:gd name="connsiteY9" fmla="*/ 6028 h 10000"/>
                  <a:gd name="connsiteX10" fmla="*/ 120 w 10000"/>
                  <a:gd name="connsiteY10" fmla="*/ 6309 h 10000"/>
                  <a:gd name="connsiteX11" fmla="*/ 0 w 10000"/>
                  <a:gd name="connsiteY11" fmla="*/ 6552 h 10000"/>
                  <a:gd name="connsiteX12" fmla="*/ 0 w 10000"/>
                  <a:gd name="connsiteY12" fmla="*/ 6751 h 10000"/>
                  <a:gd name="connsiteX13" fmla="*/ 241 w 10000"/>
                  <a:gd name="connsiteY13" fmla="*/ 6711 h 10000"/>
                  <a:gd name="connsiteX14" fmla="*/ 281 w 10000"/>
                  <a:gd name="connsiteY14" fmla="*/ 7072 h 10000"/>
                  <a:gd name="connsiteX15" fmla="*/ 602 w 10000"/>
                  <a:gd name="connsiteY15" fmla="*/ 7718 h 10000"/>
                  <a:gd name="connsiteX16" fmla="*/ 602 w 10000"/>
                  <a:gd name="connsiteY16" fmla="*/ 7757 h 10000"/>
                  <a:gd name="connsiteX17" fmla="*/ 482 w 10000"/>
                  <a:gd name="connsiteY17" fmla="*/ 7797 h 10000"/>
                  <a:gd name="connsiteX18" fmla="*/ 964 w 10000"/>
                  <a:gd name="connsiteY18" fmla="*/ 8439 h 10000"/>
                  <a:gd name="connsiteX19" fmla="*/ 1004 w 10000"/>
                  <a:gd name="connsiteY19" fmla="*/ 8641 h 10000"/>
                  <a:gd name="connsiteX20" fmla="*/ 964 w 10000"/>
                  <a:gd name="connsiteY20" fmla="*/ 9204 h 10000"/>
                  <a:gd name="connsiteX21" fmla="*/ 1192 w 10000"/>
                  <a:gd name="connsiteY21" fmla="*/ 9317 h 10000"/>
                  <a:gd name="connsiteX22" fmla="*/ 1332 w 10000"/>
                  <a:gd name="connsiteY22" fmla="*/ 8762 h 10000"/>
                  <a:gd name="connsiteX23" fmla="*/ 1439 w 10000"/>
                  <a:gd name="connsiteY23" fmla="*/ 8857 h 10000"/>
                  <a:gd name="connsiteX24" fmla="*/ 1767 w 10000"/>
                  <a:gd name="connsiteY24" fmla="*/ 8782 h 10000"/>
                  <a:gd name="connsiteX25" fmla="*/ 1951 w 10000"/>
                  <a:gd name="connsiteY25" fmla="*/ 8680 h 10000"/>
                  <a:gd name="connsiteX26" fmla="*/ 2025 w 10000"/>
                  <a:gd name="connsiteY26" fmla="*/ 8433 h 10000"/>
                  <a:gd name="connsiteX27" fmla="*/ 2338 w 10000"/>
                  <a:gd name="connsiteY27" fmla="*/ 8354 h 10000"/>
                  <a:gd name="connsiteX28" fmla="*/ 2643 w 10000"/>
                  <a:gd name="connsiteY28" fmla="*/ 8747 h 10000"/>
                  <a:gd name="connsiteX29" fmla="*/ 2911 w 10000"/>
                  <a:gd name="connsiteY29" fmla="*/ 8918 h 10000"/>
                  <a:gd name="connsiteX30" fmla="*/ 3167 w 10000"/>
                  <a:gd name="connsiteY30" fmla="*/ 8888 h 10000"/>
                  <a:gd name="connsiteX31" fmla="*/ 3795 w 10000"/>
                  <a:gd name="connsiteY31" fmla="*/ 9030 h 10000"/>
                  <a:gd name="connsiteX32" fmla="*/ 4153 w 10000"/>
                  <a:gd name="connsiteY32" fmla="*/ 9108 h 10000"/>
                  <a:gd name="connsiteX33" fmla="*/ 4406 w 10000"/>
                  <a:gd name="connsiteY33" fmla="*/ 9050 h 10000"/>
                  <a:gd name="connsiteX34" fmla="*/ 4600 w 10000"/>
                  <a:gd name="connsiteY34" fmla="*/ 8903 h 10000"/>
                  <a:gd name="connsiteX35" fmla="*/ 4762 w 10000"/>
                  <a:gd name="connsiteY35" fmla="*/ 8631 h 10000"/>
                  <a:gd name="connsiteX36" fmla="*/ 4901 w 10000"/>
                  <a:gd name="connsiteY36" fmla="*/ 8465 h 10000"/>
                  <a:gd name="connsiteX37" fmla="*/ 5080 w 10000"/>
                  <a:gd name="connsiteY37" fmla="*/ 8583 h 10000"/>
                  <a:gd name="connsiteX38" fmla="*/ 5337 w 10000"/>
                  <a:gd name="connsiteY38" fmla="*/ 8702 h 10000"/>
                  <a:gd name="connsiteX39" fmla="*/ 5564 w 10000"/>
                  <a:gd name="connsiteY39" fmla="*/ 8857 h 10000"/>
                  <a:gd name="connsiteX40" fmla="*/ 5768 w 10000"/>
                  <a:gd name="connsiteY40" fmla="*/ 8757 h 10000"/>
                  <a:gd name="connsiteX41" fmla="*/ 5933 w 10000"/>
                  <a:gd name="connsiteY41" fmla="*/ 8664 h 10000"/>
                  <a:gd name="connsiteX42" fmla="*/ 6089 w 10000"/>
                  <a:gd name="connsiteY42" fmla="*/ 8458 h 10000"/>
                  <a:gd name="connsiteX43" fmla="*/ 6274 w 10000"/>
                  <a:gd name="connsiteY43" fmla="*/ 8178 h 10000"/>
                  <a:gd name="connsiteX44" fmla="*/ 6389 w 10000"/>
                  <a:gd name="connsiteY44" fmla="*/ 8048 h 10000"/>
                  <a:gd name="connsiteX45" fmla="*/ 6524 w 10000"/>
                  <a:gd name="connsiteY45" fmla="*/ 7996 h 10000"/>
                  <a:gd name="connsiteX46" fmla="*/ 6531 w 10000"/>
                  <a:gd name="connsiteY46" fmla="*/ 7831 h 10000"/>
                  <a:gd name="connsiteX47" fmla="*/ 6572 w 10000"/>
                  <a:gd name="connsiteY47" fmla="*/ 7640 h 10000"/>
                  <a:gd name="connsiteX48" fmla="*/ 6602 w 10000"/>
                  <a:gd name="connsiteY48" fmla="*/ 7467 h 10000"/>
                  <a:gd name="connsiteX49" fmla="*/ 6707 w 10000"/>
                  <a:gd name="connsiteY49" fmla="*/ 7325 h 10000"/>
                  <a:gd name="connsiteX50" fmla="*/ 6876 w 10000"/>
                  <a:gd name="connsiteY50" fmla="*/ 7326 h 10000"/>
                  <a:gd name="connsiteX51" fmla="*/ 6827 w 10000"/>
                  <a:gd name="connsiteY51" fmla="*/ 8196 h 10000"/>
                  <a:gd name="connsiteX52" fmla="*/ 6991 w 10000"/>
                  <a:gd name="connsiteY52" fmla="*/ 8296 h 10000"/>
                  <a:gd name="connsiteX53" fmla="*/ 7275 w 10000"/>
                  <a:gd name="connsiteY53" fmla="*/ 8549 h 10000"/>
                  <a:gd name="connsiteX54" fmla="*/ 7430 w 10000"/>
                  <a:gd name="connsiteY54" fmla="*/ 8158 h 10000"/>
                  <a:gd name="connsiteX55" fmla="*/ 7470 w 10000"/>
                  <a:gd name="connsiteY55" fmla="*/ 8197 h 10000"/>
                  <a:gd name="connsiteX56" fmla="*/ 7590 w 10000"/>
                  <a:gd name="connsiteY56" fmla="*/ 7958 h 10000"/>
                  <a:gd name="connsiteX57" fmla="*/ 7831 w 10000"/>
                  <a:gd name="connsiteY57" fmla="*/ 7837 h 10000"/>
                  <a:gd name="connsiteX58" fmla="*/ 7952 w 10000"/>
                  <a:gd name="connsiteY58" fmla="*/ 7395 h 10000"/>
                  <a:gd name="connsiteX59" fmla="*/ 8313 w 10000"/>
                  <a:gd name="connsiteY59" fmla="*/ 6873 h 10000"/>
                  <a:gd name="connsiteX60" fmla="*/ 8594 w 10000"/>
                  <a:gd name="connsiteY60" fmla="*/ 6631 h 10000"/>
                  <a:gd name="connsiteX61" fmla="*/ 8795 w 10000"/>
                  <a:gd name="connsiteY61" fmla="*/ 5949 h 10000"/>
                  <a:gd name="connsiteX62" fmla="*/ 8795 w 10000"/>
                  <a:gd name="connsiteY62" fmla="*/ 5788 h 10000"/>
                  <a:gd name="connsiteX63" fmla="*/ 8755 w 10000"/>
                  <a:gd name="connsiteY63" fmla="*/ 5386 h 10000"/>
                  <a:gd name="connsiteX64" fmla="*/ 9157 w 10000"/>
                  <a:gd name="connsiteY64" fmla="*/ 3938 h 10000"/>
                  <a:gd name="connsiteX65" fmla="*/ 9277 w 10000"/>
                  <a:gd name="connsiteY65" fmla="*/ 3938 h 10000"/>
                  <a:gd name="connsiteX66" fmla="*/ 9438 w 10000"/>
                  <a:gd name="connsiteY66" fmla="*/ 3818 h 10000"/>
                  <a:gd name="connsiteX67" fmla="*/ 9920 w 10000"/>
                  <a:gd name="connsiteY67" fmla="*/ 3617 h 10000"/>
                  <a:gd name="connsiteX68" fmla="*/ 10000 w 10000"/>
                  <a:gd name="connsiteY68" fmla="*/ 3296 h 10000"/>
                  <a:gd name="connsiteX69" fmla="*/ 9960 w 10000"/>
                  <a:gd name="connsiteY69" fmla="*/ 3214 h 10000"/>
                  <a:gd name="connsiteX70" fmla="*/ 9799 w 10000"/>
                  <a:gd name="connsiteY70" fmla="*/ 3214 h 10000"/>
                  <a:gd name="connsiteX71" fmla="*/ 9679 w 10000"/>
                  <a:gd name="connsiteY71" fmla="*/ 3014 h 10000"/>
                  <a:gd name="connsiteX72" fmla="*/ 9438 w 10000"/>
                  <a:gd name="connsiteY72" fmla="*/ 2935 h 10000"/>
                  <a:gd name="connsiteX73" fmla="*/ 9317 w 10000"/>
                  <a:gd name="connsiteY73" fmla="*/ 2774 h 10000"/>
                  <a:gd name="connsiteX74" fmla="*/ 9237 w 10000"/>
                  <a:gd name="connsiteY74" fmla="*/ 2171 h 10000"/>
                  <a:gd name="connsiteX75" fmla="*/ 9237 w 10000"/>
                  <a:gd name="connsiteY75" fmla="*/ 1326 h 10000"/>
                  <a:gd name="connsiteX76" fmla="*/ 9036 w 10000"/>
                  <a:gd name="connsiteY76" fmla="*/ 1046 h 10000"/>
                  <a:gd name="connsiteX77" fmla="*/ 8996 w 10000"/>
                  <a:gd name="connsiteY77" fmla="*/ 764 h 10000"/>
                  <a:gd name="connsiteX78" fmla="*/ 8675 w 10000"/>
                  <a:gd name="connsiteY78" fmla="*/ 362 h 10000"/>
                  <a:gd name="connsiteX79" fmla="*/ 8394 w 10000"/>
                  <a:gd name="connsiteY79" fmla="*/ 203 h 10000"/>
                  <a:gd name="connsiteX80" fmla="*/ 8233 w 10000"/>
                  <a:gd name="connsiteY80" fmla="*/ 0 h 10000"/>
                  <a:gd name="connsiteX81" fmla="*/ 7992 w 10000"/>
                  <a:gd name="connsiteY81" fmla="*/ 203 h 10000"/>
                  <a:gd name="connsiteX82" fmla="*/ 7831 w 10000"/>
                  <a:gd name="connsiteY82" fmla="*/ 161 h 10000"/>
                  <a:gd name="connsiteX83" fmla="*/ 7711 w 10000"/>
                  <a:gd name="connsiteY83" fmla="*/ 521 h 10000"/>
                  <a:gd name="connsiteX84" fmla="*/ 7390 w 10000"/>
                  <a:gd name="connsiteY84" fmla="*/ 604 h 10000"/>
                  <a:gd name="connsiteX85" fmla="*/ 7309 w 10000"/>
                  <a:gd name="connsiteY85" fmla="*/ 883 h 10000"/>
                  <a:gd name="connsiteX86" fmla="*/ 7028 w 10000"/>
                  <a:gd name="connsiteY86" fmla="*/ 883 h 10000"/>
                  <a:gd name="connsiteX87" fmla="*/ 6787 w 10000"/>
                  <a:gd name="connsiteY87" fmla="*/ 764 h 10000"/>
                  <a:gd name="connsiteX88" fmla="*/ 6265 w 10000"/>
                  <a:gd name="connsiteY88" fmla="*/ 764 h 10000"/>
                  <a:gd name="connsiteX89" fmla="*/ 5743 w 10000"/>
                  <a:gd name="connsiteY89" fmla="*/ 764 h 10000"/>
                  <a:gd name="connsiteX90" fmla="*/ 5783 w 10000"/>
                  <a:gd name="connsiteY90" fmla="*/ 604 h 10000"/>
                  <a:gd name="connsiteX91" fmla="*/ 5703 w 10000"/>
                  <a:gd name="connsiteY91" fmla="*/ 604 h 10000"/>
                  <a:gd name="connsiteX92" fmla="*/ 5663 w 10000"/>
                  <a:gd name="connsiteY92" fmla="*/ 764 h 10000"/>
                  <a:gd name="connsiteX93" fmla="*/ 5181 w 10000"/>
                  <a:gd name="connsiteY93" fmla="*/ 764 h 10000"/>
                  <a:gd name="connsiteX94" fmla="*/ 4699 w 10000"/>
                  <a:gd name="connsiteY94" fmla="*/ 764 h 10000"/>
                  <a:gd name="connsiteX95" fmla="*/ 4217 w 10000"/>
                  <a:gd name="connsiteY95" fmla="*/ 764 h 10000"/>
                  <a:gd name="connsiteX96" fmla="*/ 3735 w 10000"/>
                  <a:gd name="connsiteY96" fmla="*/ 764 h 10000"/>
                  <a:gd name="connsiteX97" fmla="*/ 3293 w 10000"/>
                  <a:gd name="connsiteY97" fmla="*/ 764 h 10000"/>
                  <a:gd name="connsiteX98" fmla="*/ 2811 w 10000"/>
                  <a:gd name="connsiteY98" fmla="*/ 764 h 10000"/>
                  <a:gd name="connsiteX99" fmla="*/ 2369 w 10000"/>
                  <a:gd name="connsiteY99" fmla="*/ 764 h 10000"/>
                  <a:gd name="connsiteX100" fmla="*/ 1888 w 10000"/>
                  <a:gd name="connsiteY100" fmla="*/ 764 h 10000"/>
                  <a:gd name="connsiteX101" fmla="*/ 1888 w 10000"/>
                  <a:gd name="connsiteY101" fmla="*/ 1326 h 10000"/>
                  <a:gd name="connsiteX102" fmla="*/ 1888 w 10000"/>
                  <a:gd name="connsiteY102" fmla="*/ 2050 h 10000"/>
                  <a:gd name="connsiteX103" fmla="*/ 1285 w 10000"/>
                  <a:gd name="connsiteY103" fmla="*/ 2050 h 10000"/>
                  <a:gd name="connsiteX104" fmla="*/ 1285 w 10000"/>
                  <a:gd name="connsiteY104" fmla="*/ 2371 h 10000"/>
                  <a:gd name="connsiteX0" fmla="*/ 1285 w 10000"/>
                  <a:gd name="connsiteY0" fmla="*/ 2371 h 9707"/>
                  <a:gd name="connsiteX1" fmla="*/ 1285 w 10000"/>
                  <a:gd name="connsiteY1" fmla="*/ 3014 h 9707"/>
                  <a:gd name="connsiteX2" fmla="*/ 1285 w 10000"/>
                  <a:gd name="connsiteY2" fmla="*/ 3617 h 9707"/>
                  <a:gd name="connsiteX3" fmla="*/ 1285 w 10000"/>
                  <a:gd name="connsiteY3" fmla="*/ 4221 h 9707"/>
                  <a:gd name="connsiteX4" fmla="*/ 1285 w 10000"/>
                  <a:gd name="connsiteY4" fmla="*/ 4781 h 9707"/>
                  <a:gd name="connsiteX5" fmla="*/ 643 w 10000"/>
                  <a:gd name="connsiteY5" fmla="*/ 4903 h 9707"/>
                  <a:gd name="connsiteX6" fmla="*/ 522 w 10000"/>
                  <a:gd name="connsiteY6" fmla="*/ 5224 h 9707"/>
                  <a:gd name="connsiteX7" fmla="*/ 241 w 10000"/>
                  <a:gd name="connsiteY7" fmla="*/ 5626 h 9707"/>
                  <a:gd name="connsiteX8" fmla="*/ 241 w 10000"/>
                  <a:gd name="connsiteY8" fmla="*/ 5949 h 9707"/>
                  <a:gd name="connsiteX9" fmla="*/ 120 w 10000"/>
                  <a:gd name="connsiteY9" fmla="*/ 6028 h 9707"/>
                  <a:gd name="connsiteX10" fmla="*/ 120 w 10000"/>
                  <a:gd name="connsiteY10" fmla="*/ 6309 h 9707"/>
                  <a:gd name="connsiteX11" fmla="*/ 0 w 10000"/>
                  <a:gd name="connsiteY11" fmla="*/ 6552 h 9707"/>
                  <a:gd name="connsiteX12" fmla="*/ 0 w 10000"/>
                  <a:gd name="connsiteY12" fmla="*/ 6751 h 9707"/>
                  <a:gd name="connsiteX13" fmla="*/ 241 w 10000"/>
                  <a:gd name="connsiteY13" fmla="*/ 6711 h 9707"/>
                  <a:gd name="connsiteX14" fmla="*/ 281 w 10000"/>
                  <a:gd name="connsiteY14" fmla="*/ 7072 h 9707"/>
                  <a:gd name="connsiteX15" fmla="*/ 602 w 10000"/>
                  <a:gd name="connsiteY15" fmla="*/ 7718 h 9707"/>
                  <a:gd name="connsiteX16" fmla="*/ 602 w 10000"/>
                  <a:gd name="connsiteY16" fmla="*/ 7757 h 9707"/>
                  <a:gd name="connsiteX17" fmla="*/ 482 w 10000"/>
                  <a:gd name="connsiteY17" fmla="*/ 7797 h 9707"/>
                  <a:gd name="connsiteX18" fmla="*/ 964 w 10000"/>
                  <a:gd name="connsiteY18" fmla="*/ 8439 h 9707"/>
                  <a:gd name="connsiteX19" fmla="*/ 1004 w 10000"/>
                  <a:gd name="connsiteY19" fmla="*/ 8641 h 9707"/>
                  <a:gd name="connsiteX20" fmla="*/ 964 w 10000"/>
                  <a:gd name="connsiteY20" fmla="*/ 9204 h 9707"/>
                  <a:gd name="connsiteX21" fmla="*/ 1192 w 10000"/>
                  <a:gd name="connsiteY21" fmla="*/ 9317 h 9707"/>
                  <a:gd name="connsiteX22" fmla="*/ 1332 w 10000"/>
                  <a:gd name="connsiteY22" fmla="*/ 8762 h 9707"/>
                  <a:gd name="connsiteX23" fmla="*/ 1439 w 10000"/>
                  <a:gd name="connsiteY23" fmla="*/ 8857 h 9707"/>
                  <a:gd name="connsiteX24" fmla="*/ 1767 w 10000"/>
                  <a:gd name="connsiteY24" fmla="*/ 8782 h 9707"/>
                  <a:gd name="connsiteX25" fmla="*/ 1951 w 10000"/>
                  <a:gd name="connsiteY25" fmla="*/ 8680 h 9707"/>
                  <a:gd name="connsiteX26" fmla="*/ 2025 w 10000"/>
                  <a:gd name="connsiteY26" fmla="*/ 8433 h 9707"/>
                  <a:gd name="connsiteX27" fmla="*/ 2338 w 10000"/>
                  <a:gd name="connsiteY27" fmla="*/ 8354 h 9707"/>
                  <a:gd name="connsiteX28" fmla="*/ 2643 w 10000"/>
                  <a:gd name="connsiteY28" fmla="*/ 8747 h 9707"/>
                  <a:gd name="connsiteX29" fmla="*/ 2911 w 10000"/>
                  <a:gd name="connsiteY29" fmla="*/ 8918 h 9707"/>
                  <a:gd name="connsiteX30" fmla="*/ 3167 w 10000"/>
                  <a:gd name="connsiteY30" fmla="*/ 8888 h 9707"/>
                  <a:gd name="connsiteX31" fmla="*/ 3795 w 10000"/>
                  <a:gd name="connsiteY31" fmla="*/ 9030 h 9707"/>
                  <a:gd name="connsiteX32" fmla="*/ 4153 w 10000"/>
                  <a:gd name="connsiteY32" fmla="*/ 9108 h 9707"/>
                  <a:gd name="connsiteX33" fmla="*/ 4600 w 10000"/>
                  <a:gd name="connsiteY33" fmla="*/ 8903 h 9707"/>
                  <a:gd name="connsiteX34" fmla="*/ 4762 w 10000"/>
                  <a:gd name="connsiteY34" fmla="*/ 8631 h 9707"/>
                  <a:gd name="connsiteX35" fmla="*/ 4901 w 10000"/>
                  <a:gd name="connsiteY35" fmla="*/ 8465 h 9707"/>
                  <a:gd name="connsiteX36" fmla="*/ 5080 w 10000"/>
                  <a:gd name="connsiteY36" fmla="*/ 8583 h 9707"/>
                  <a:gd name="connsiteX37" fmla="*/ 5337 w 10000"/>
                  <a:gd name="connsiteY37" fmla="*/ 8702 h 9707"/>
                  <a:gd name="connsiteX38" fmla="*/ 5564 w 10000"/>
                  <a:gd name="connsiteY38" fmla="*/ 8857 h 9707"/>
                  <a:gd name="connsiteX39" fmla="*/ 5768 w 10000"/>
                  <a:gd name="connsiteY39" fmla="*/ 8757 h 9707"/>
                  <a:gd name="connsiteX40" fmla="*/ 5933 w 10000"/>
                  <a:gd name="connsiteY40" fmla="*/ 8664 h 9707"/>
                  <a:gd name="connsiteX41" fmla="*/ 6089 w 10000"/>
                  <a:gd name="connsiteY41" fmla="*/ 8458 h 9707"/>
                  <a:gd name="connsiteX42" fmla="*/ 6274 w 10000"/>
                  <a:gd name="connsiteY42" fmla="*/ 8178 h 9707"/>
                  <a:gd name="connsiteX43" fmla="*/ 6389 w 10000"/>
                  <a:gd name="connsiteY43" fmla="*/ 8048 h 9707"/>
                  <a:gd name="connsiteX44" fmla="*/ 6524 w 10000"/>
                  <a:gd name="connsiteY44" fmla="*/ 7996 h 9707"/>
                  <a:gd name="connsiteX45" fmla="*/ 6531 w 10000"/>
                  <a:gd name="connsiteY45" fmla="*/ 7831 h 9707"/>
                  <a:gd name="connsiteX46" fmla="*/ 6572 w 10000"/>
                  <a:gd name="connsiteY46" fmla="*/ 7640 h 9707"/>
                  <a:gd name="connsiteX47" fmla="*/ 6602 w 10000"/>
                  <a:gd name="connsiteY47" fmla="*/ 7467 h 9707"/>
                  <a:gd name="connsiteX48" fmla="*/ 6707 w 10000"/>
                  <a:gd name="connsiteY48" fmla="*/ 7325 h 9707"/>
                  <a:gd name="connsiteX49" fmla="*/ 6876 w 10000"/>
                  <a:gd name="connsiteY49" fmla="*/ 7326 h 9707"/>
                  <a:gd name="connsiteX50" fmla="*/ 6827 w 10000"/>
                  <a:gd name="connsiteY50" fmla="*/ 8196 h 9707"/>
                  <a:gd name="connsiteX51" fmla="*/ 6991 w 10000"/>
                  <a:gd name="connsiteY51" fmla="*/ 8296 h 9707"/>
                  <a:gd name="connsiteX52" fmla="*/ 7275 w 10000"/>
                  <a:gd name="connsiteY52" fmla="*/ 8549 h 9707"/>
                  <a:gd name="connsiteX53" fmla="*/ 7430 w 10000"/>
                  <a:gd name="connsiteY53" fmla="*/ 8158 h 9707"/>
                  <a:gd name="connsiteX54" fmla="*/ 7470 w 10000"/>
                  <a:gd name="connsiteY54" fmla="*/ 8197 h 9707"/>
                  <a:gd name="connsiteX55" fmla="*/ 7590 w 10000"/>
                  <a:gd name="connsiteY55" fmla="*/ 7958 h 9707"/>
                  <a:gd name="connsiteX56" fmla="*/ 7831 w 10000"/>
                  <a:gd name="connsiteY56" fmla="*/ 7837 h 9707"/>
                  <a:gd name="connsiteX57" fmla="*/ 7952 w 10000"/>
                  <a:gd name="connsiteY57" fmla="*/ 7395 h 9707"/>
                  <a:gd name="connsiteX58" fmla="*/ 8313 w 10000"/>
                  <a:gd name="connsiteY58" fmla="*/ 6873 h 9707"/>
                  <a:gd name="connsiteX59" fmla="*/ 8594 w 10000"/>
                  <a:gd name="connsiteY59" fmla="*/ 6631 h 9707"/>
                  <a:gd name="connsiteX60" fmla="*/ 8795 w 10000"/>
                  <a:gd name="connsiteY60" fmla="*/ 5949 h 9707"/>
                  <a:gd name="connsiteX61" fmla="*/ 8795 w 10000"/>
                  <a:gd name="connsiteY61" fmla="*/ 5788 h 9707"/>
                  <a:gd name="connsiteX62" fmla="*/ 8755 w 10000"/>
                  <a:gd name="connsiteY62" fmla="*/ 5386 h 9707"/>
                  <a:gd name="connsiteX63" fmla="*/ 9157 w 10000"/>
                  <a:gd name="connsiteY63" fmla="*/ 3938 h 9707"/>
                  <a:gd name="connsiteX64" fmla="*/ 9277 w 10000"/>
                  <a:gd name="connsiteY64" fmla="*/ 3938 h 9707"/>
                  <a:gd name="connsiteX65" fmla="*/ 9438 w 10000"/>
                  <a:gd name="connsiteY65" fmla="*/ 3818 h 9707"/>
                  <a:gd name="connsiteX66" fmla="*/ 9920 w 10000"/>
                  <a:gd name="connsiteY66" fmla="*/ 3617 h 9707"/>
                  <a:gd name="connsiteX67" fmla="*/ 10000 w 10000"/>
                  <a:gd name="connsiteY67" fmla="*/ 3296 h 9707"/>
                  <a:gd name="connsiteX68" fmla="*/ 9960 w 10000"/>
                  <a:gd name="connsiteY68" fmla="*/ 3214 h 9707"/>
                  <a:gd name="connsiteX69" fmla="*/ 9799 w 10000"/>
                  <a:gd name="connsiteY69" fmla="*/ 3214 h 9707"/>
                  <a:gd name="connsiteX70" fmla="*/ 9679 w 10000"/>
                  <a:gd name="connsiteY70" fmla="*/ 3014 h 9707"/>
                  <a:gd name="connsiteX71" fmla="*/ 9438 w 10000"/>
                  <a:gd name="connsiteY71" fmla="*/ 2935 h 9707"/>
                  <a:gd name="connsiteX72" fmla="*/ 9317 w 10000"/>
                  <a:gd name="connsiteY72" fmla="*/ 2774 h 9707"/>
                  <a:gd name="connsiteX73" fmla="*/ 9237 w 10000"/>
                  <a:gd name="connsiteY73" fmla="*/ 2171 h 9707"/>
                  <a:gd name="connsiteX74" fmla="*/ 9237 w 10000"/>
                  <a:gd name="connsiteY74" fmla="*/ 1326 h 9707"/>
                  <a:gd name="connsiteX75" fmla="*/ 9036 w 10000"/>
                  <a:gd name="connsiteY75" fmla="*/ 1046 h 9707"/>
                  <a:gd name="connsiteX76" fmla="*/ 8996 w 10000"/>
                  <a:gd name="connsiteY76" fmla="*/ 764 h 9707"/>
                  <a:gd name="connsiteX77" fmla="*/ 8675 w 10000"/>
                  <a:gd name="connsiteY77" fmla="*/ 362 h 9707"/>
                  <a:gd name="connsiteX78" fmla="*/ 8394 w 10000"/>
                  <a:gd name="connsiteY78" fmla="*/ 203 h 9707"/>
                  <a:gd name="connsiteX79" fmla="*/ 8233 w 10000"/>
                  <a:gd name="connsiteY79" fmla="*/ 0 h 9707"/>
                  <a:gd name="connsiteX80" fmla="*/ 7992 w 10000"/>
                  <a:gd name="connsiteY80" fmla="*/ 203 h 9707"/>
                  <a:gd name="connsiteX81" fmla="*/ 7831 w 10000"/>
                  <a:gd name="connsiteY81" fmla="*/ 161 h 9707"/>
                  <a:gd name="connsiteX82" fmla="*/ 7711 w 10000"/>
                  <a:gd name="connsiteY82" fmla="*/ 521 h 9707"/>
                  <a:gd name="connsiteX83" fmla="*/ 7390 w 10000"/>
                  <a:gd name="connsiteY83" fmla="*/ 604 h 9707"/>
                  <a:gd name="connsiteX84" fmla="*/ 7309 w 10000"/>
                  <a:gd name="connsiteY84" fmla="*/ 883 h 9707"/>
                  <a:gd name="connsiteX85" fmla="*/ 7028 w 10000"/>
                  <a:gd name="connsiteY85" fmla="*/ 883 h 9707"/>
                  <a:gd name="connsiteX86" fmla="*/ 6787 w 10000"/>
                  <a:gd name="connsiteY86" fmla="*/ 764 h 9707"/>
                  <a:gd name="connsiteX87" fmla="*/ 6265 w 10000"/>
                  <a:gd name="connsiteY87" fmla="*/ 764 h 9707"/>
                  <a:gd name="connsiteX88" fmla="*/ 5743 w 10000"/>
                  <a:gd name="connsiteY88" fmla="*/ 764 h 9707"/>
                  <a:gd name="connsiteX89" fmla="*/ 5783 w 10000"/>
                  <a:gd name="connsiteY89" fmla="*/ 604 h 9707"/>
                  <a:gd name="connsiteX90" fmla="*/ 5703 w 10000"/>
                  <a:gd name="connsiteY90" fmla="*/ 604 h 9707"/>
                  <a:gd name="connsiteX91" fmla="*/ 5663 w 10000"/>
                  <a:gd name="connsiteY91" fmla="*/ 764 h 9707"/>
                  <a:gd name="connsiteX92" fmla="*/ 5181 w 10000"/>
                  <a:gd name="connsiteY92" fmla="*/ 764 h 9707"/>
                  <a:gd name="connsiteX93" fmla="*/ 4699 w 10000"/>
                  <a:gd name="connsiteY93" fmla="*/ 764 h 9707"/>
                  <a:gd name="connsiteX94" fmla="*/ 4217 w 10000"/>
                  <a:gd name="connsiteY94" fmla="*/ 764 h 9707"/>
                  <a:gd name="connsiteX95" fmla="*/ 3735 w 10000"/>
                  <a:gd name="connsiteY95" fmla="*/ 764 h 9707"/>
                  <a:gd name="connsiteX96" fmla="*/ 3293 w 10000"/>
                  <a:gd name="connsiteY96" fmla="*/ 764 h 9707"/>
                  <a:gd name="connsiteX97" fmla="*/ 2811 w 10000"/>
                  <a:gd name="connsiteY97" fmla="*/ 764 h 9707"/>
                  <a:gd name="connsiteX98" fmla="*/ 2369 w 10000"/>
                  <a:gd name="connsiteY98" fmla="*/ 764 h 9707"/>
                  <a:gd name="connsiteX99" fmla="*/ 1888 w 10000"/>
                  <a:gd name="connsiteY99" fmla="*/ 764 h 9707"/>
                  <a:gd name="connsiteX100" fmla="*/ 1888 w 10000"/>
                  <a:gd name="connsiteY100" fmla="*/ 1326 h 9707"/>
                  <a:gd name="connsiteX101" fmla="*/ 1888 w 10000"/>
                  <a:gd name="connsiteY101" fmla="*/ 2050 h 9707"/>
                  <a:gd name="connsiteX102" fmla="*/ 1285 w 10000"/>
                  <a:gd name="connsiteY102" fmla="*/ 2050 h 9707"/>
                  <a:gd name="connsiteX103" fmla="*/ 1285 w 10000"/>
                  <a:gd name="connsiteY103" fmla="*/ 2371 h 9707"/>
                  <a:gd name="connsiteX0" fmla="*/ 1285 w 10000"/>
                  <a:gd name="connsiteY0" fmla="*/ 2443 h 9598"/>
                  <a:gd name="connsiteX1" fmla="*/ 1285 w 10000"/>
                  <a:gd name="connsiteY1" fmla="*/ 3105 h 9598"/>
                  <a:gd name="connsiteX2" fmla="*/ 1285 w 10000"/>
                  <a:gd name="connsiteY2" fmla="*/ 3726 h 9598"/>
                  <a:gd name="connsiteX3" fmla="*/ 1285 w 10000"/>
                  <a:gd name="connsiteY3" fmla="*/ 4348 h 9598"/>
                  <a:gd name="connsiteX4" fmla="*/ 1285 w 10000"/>
                  <a:gd name="connsiteY4" fmla="*/ 4925 h 9598"/>
                  <a:gd name="connsiteX5" fmla="*/ 643 w 10000"/>
                  <a:gd name="connsiteY5" fmla="*/ 5051 h 9598"/>
                  <a:gd name="connsiteX6" fmla="*/ 522 w 10000"/>
                  <a:gd name="connsiteY6" fmla="*/ 5382 h 9598"/>
                  <a:gd name="connsiteX7" fmla="*/ 241 w 10000"/>
                  <a:gd name="connsiteY7" fmla="*/ 5796 h 9598"/>
                  <a:gd name="connsiteX8" fmla="*/ 241 w 10000"/>
                  <a:gd name="connsiteY8" fmla="*/ 6129 h 9598"/>
                  <a:gd name="connsiteX9" fmla="*/ 120 w 10000"/>
                  <a:gd name="connsiteY9" fmla="*/ 6210 h 9598"/>
                  <a:gd name="connsiteX10" fmla="*/ 120 w 10000"/>
                  <a:gd name="connsiteY10" fmla="*/ 6499 h 9598"/>
                  <a:gd name="connsiteX11" fmla="*/ 0 w 10000"/>
                  <a:gd name="connsiteY11" fmla="*/ 6750 h 9598"/>
                  <a:gd name="connsiteX12" fmla="*/ 0 w 10000"/>
                  <a:gd name="connsiteY12" fmla="*/ 6955 h 9598"/>
                  <a:gd name="connsiteX13" fmla="*/ 241 w 10000"/>
                  <a:gd name="connsiteY13" fmla="*/ 6914 h 9598"/>
                  <a:gd name="connsiteX14" fmla="*/ 281 w 10000"/>
                  <a:gd name="connsiteY14" fmla="*/ 7285 h 9598"/>
                  <a:gd name="connsiteX15" fmla="*/ 602 w 10000"/>
                  <a:gd name="connsiteY15" fmla="*/ 7951 h 9598"/>
                  <a:gd name="connsiteX16" fmla="*/ 602 w 10000"/>
                  <a:gd name="connsiteY16" fmla="*/ 7991 h 9598"/>
                  <a:gd name="connsiteX17" fmla="*/ 482 w 10000"/>
                  <a:gd name="connsiteY17" fmla="*/ 8032 h 9598"/>
                  <a:gd name="connsiteX18" fmla="*/ 964 w 10000"/>
                  <a:gd name="connsiteY18" fmla="*/ 8694 h 9598"/>
                  <a:gd name="connsiteX19" fmla="*/ 1004 w 10000"/>
                  <a:gd name="connsiteY19" fmla="*/ 8902 h 9598"/>
                  <a:gd name="connsiteX20" fmla="*/ 964 w 10000"/>
                  <a:gd name="connsiteY20" fmla="*/ 9482 h 9598"/>
                  <a:gd name="connsiteX21" fmla="*/ 1192 w 10000"/>
                  <a:gd name="connsiteY21" fmla="*/ 9598 h 9598"/>
                  <a:gd name="connsiteX22" fmla="*/ 1332 w 10000"/>
                  <a:gd name="connsiteY22" fmla="*/ 9026 h 9598"/>
                  <a:gd name="connsiteX23" fmla="*/ 1439 w 10000"/>
                  <a:gd name="connsiteY23" fmla="*/ 9124 h 9598"/>
                  <a:gd name="connsiteX24" fmla="*/ 1767 w 10000"/>
                  <a:gd name="connsiteY24" fmla="*/ 9047 h 9598"/>
                  <a:gd name="connsiteX25" fmla="*/ 1951 w 10000"/>
                  <a:gd name="connsiteY25" fmla="*/ 8942 h 9598"/>
                  <a:gd name="connsiteX26" fmla="*/ 2025 w 10000"/>
                  <a:gd name="connsiteY26" fmla="*/ 8688 h 9598"/>
                  <a:gd name="connsiteX27" fmla="*/ 2338 w 10000"/>
                  <a:gd name="connsiteY27" fmla="*/ 8606 h 9598"/>
                  <a:gd name="connsiteX28" fmla="*/ 2643 w 10000"/>
                  <a:gd name="connsiteY28" fmla="*/ 9011 h 9598"/>
                  <a:gd name="connsiteX29" fmla="*/ 2911 w 10000"/>
                  <a:gd name="connsiteY29" fmla="*/ 9187 h 9598"/>
                  <a:gd name="connsiteX30" fmla="*/ 3167 w 10000"/>
                  <a:gd name="connsiteY30" fmla="*/ 9156 h 9598"/>
                  <a:gd name="connsiteX31" fmla="*/ 3795 w 10000"/>
                  <a:gd name="connsiteY31" fmla="*/ 9303 h 9598"/>
                  <a:gd name="connsiteX32" fmla="*/ 4153 w 10000"/>
                  <a:gd name="connsiteY32" fmla="*/ 9383 h 9598"/>
                  <a:gd name="connsiteX33" fmla="*/ 4600 w 10000"/>
                  <a:gd name="connsiteY33" fmla="*/ 9172 h 9598"/>
                  <a:gd name="connsiteX34" fmla="*/ 4901 w 10000"/>
                  <a:gd name="connsiteY34" fmla="*/ 8721 h 9598"/>
                  <a:gd name="connsiteX35" fmla="*/ 5080 w 10000"/>
                  <a:gd name="connsiteY35" fmla="*/ 8842 h 9598"/>
                  <a:gd name="connsiteX36" fmla="*/ 5337 w 10000"/>
                  <a:gd name="connsiteY36" fmla="*/ 8965 h 9598"/>
                  <a:gd name="connsiteX37" fmla="*/ 5564 w 10000"/>
                  <a:gd name="connsiteY37" fmla="*/ 9124 h 9598"/>
                  <a:gd name="connsiteX38" fmla="*/ 5768 w 10000"/>
                  <a:gd name="connsiteY38" fmla="*/ 9021 h 9598"/>
                  <a:gd name="connsiteX39" fmla="*/ 5933 w 10000"/>
                  <a:gd name="connsiteY39" fmla="*/ 8926 h 9598"/>
                  <a:gd name="connsiteX40" fmla="*/ 6089 w 10000"/>
                  <a:gd name="connsiteY40" fmla="*/ 8713 h 9598"/>
                  <a:gd name="connsiteX41" fmla="*/ 6274 w 10000"/>
                  <a:gd name="connsiteY41" fmla="*/ 8425 h 9598"/>
                  <a:gd name="connsiteX42" fmla="*/ 6389 w 10000"/>
                  <a:gd name="connsiteY42" fmla="*/ 8291 h 9598"/>
                  <a:gd name="connsiteX43" fmla="*/ 6524 w 10000"/>
                  <a:gd name="connsiteY43" fmla="*/ 8237 h 9598"/>
                  <a:gd name="connsiteX44" fmla="*/ 6531 w 10000"/>
                  <a:gd name="connsiteY44" fmla="*/ 8067 h 9598"/>
                  <a:gd name="connsiteX45" fmla="*/ 6572 w 10000"/>
                  <a:gd name="connsiteY45" fmla="*/ 7871 h 9598"/>
                  <a:gd name="connsiteX46" fmla="*/ 6602 w 10000"/>
                  <a:gd name="connsiteY46" fmla="*/ 7692 h 9598"/>
                  <a:gd name="connsiteX47" fmla="*/ 6707 w 10000"/>
                  <a:gd name="connsiteY47" fmla="*/ 7546 h 9598"/>
                  <a:gd name="connsiteX48" fmla="*/ 6876 w 10000"/>
                  <a:gd name="connsiteY48" fmla="*/ 7547 h 9598"/>
                  <a:gd name="connsiteX49" fmla="*/ 6827 w 10000"/>
                  <a:gd name="connsiteY49" fmla="*/ 8443 h 9598"/>
                  <a:gd name="connsiteX50" fmla="*/ 6991 w 10000"/>
                  <a:gd name="connsiteY50" fmla="*/ 8546 h 9598"/>
                  <a:gd name="connsiteX51" fmla="*/ 7275 w 10000"/>
                  <a:gd name="connsiteY51" fmla="*/ 8807 h 9598"/>
                  <a:gd name="connsiteX52" fmla="*/ 7430 w 10000"/>
                  <a:gd name="connsiteY52" fmla="*/ 8404 h 9598"/>
                  <a:gd name="connsiteX53" fmla="*/ 7470 w 10000"/>
                  <a:gd name="connsiteY53" fmla="*/ 8444 h 9598"/>
                  <a:gd name="connsiteX54" fmla="*/ 7590 w 10000"/>
                  <a:gd name="connsiteY54" fmla="*/ 8198 h 9598"/>
                  <a:gd name="connsiteX55" fmla="*/ 7831 w 10000"/>
                  <a:gd name="connsiteY55" fmla="*/ 8074 h 9598"/>
                  <a:gd name="connsiteX56" fmla="*/ 7952 w 10000"/>
                  <a:gd name="connsiteY56" fmla="*/ 7618 h 9598"/>
                  <a:gd name="connsiteX57" fmla="*/ 8313 w 10000"/>
                  <a:gd name="connsiteY57" fmla="*/ 7080 h 9598"/>
                  <a:gd name="connsiteX58" fmla="*/ 8594 w 10000"/>
                  <a:gd name="connsiteY58" fmla="*/ 6831 h 9598"/>
                  <a:gd name="connsiteX59" fmla="*/ 8795 w 10000"/>
                  <a:gd name="connsiteY59" fmla="*/ 6129 h 9598"/>
                  <a:gd name="connsiteX60" fmla="*/ 8795 w 10000"/>
                  <a:gd name="connsiteY60" fmla="*/ 5963 h 9598"/>
                  <a:gd name="connsiteX61" fmla="*/ 8755 w 10000"/>
                  <a:gd name="connsiteY61" fmla="*/ 5549 h 9598"/>
                  <a:gd name="connsiteX62" fmla="*/ 9157 w 10000"/>
                  <a:gd name="connsiteY62" fmla="*/ 4057 h 9598"/>
                  <a:gd name="connsiteX63" fmla="*/ 9277 w 10000"/>
                  <a:gd name="connsiteY63" fmla="*/ 4057 h 9598"/>
                  <a:gd name="connsiteX64" fmla="*/ 9438 w 10000"/>
                  <a:gd name="connsiteY64" fmla="*/ 3933 h 9598"/>
                  <a:gd name="connsiteX65" fmla="*/ 9920 w 10000"/>
                  <a:gd name="connsiteY65" fmla="*/ 3726 h 9598"/>
                  <a:gd name="connsiteX66" fmla="*/ 10000 w 10000"/>
                  <a:gd name="connsiteY66" fmla="*/ 3395 h 9598"/>
                  <a:gd name="connsiteX67" fmla="*/ 9960 w 10000"/>
                  <a:gd name="connsiteY67" fmla="*/ 3311 h 9598"/>
                  <a:gd name="connsiteX68" fmla="*/ 9799 w 10000"/>
                  <a:gd name="connsiteY68" fmla="*/ 3311 h 9598"/>
                  <a:gd name="connsiteX69" fmla="*/ 9679 w 10000"/>
                  <a:gd name="connsiteY69" fmla="*/ 3105 h 9598"/>
                  <a:gd name="connsiteX70" fmla="*/ 9438 w 10000"/>
                  <a:gd name="connsiteY70" fmla="*/ 3024 h 9598"/>
                  <a:gd name="connsiteX71" fmla="*/ 9317 w 10000"/>
                  <a:gd name="connsiteY71" fmla="*/ 2858 h 9598"/>
                  <a:gd name="connsiteX72" fmla="*/ 9237 w 10000"/>
                  <a:gd name="connsiteY72" fmla="*/ 2237 h 9598"/>
                  <a:gd name="connsiteX73" fmla="*/ 9237 w 10000"/>
                  <a:gd name="connsiteY73" fmla="*/ 1366 h 9598"/>
                  <a:gd name="connsiteX74" fmla="*/ 9036 w 10000"/>
                  <a:gd name="connsiteY74" fmla="*/ 1078 h 9598"/>
                  <a:gd name="connsiteX75" fmla="*/ 8996 w 10000"/>
                  <a:gd name="connsiteY75" fmla="*/ 787 h 9598"/>
                  <a:gd name="connsiteX76" fmla="*/ 8675 w 10000"/>
                  <a:gd name="connsiteY76" fmla="*/ 373 h 9598"/>
                  <a:gd name="connsiteX77" fmla="*/ 8394 w 10000"/>
                  <a:gd name="connsiteY77" fmla="*/ 209 h 9598"/>
                  <a:gd name="connsiteX78" fmla="*/ 8233 w 10000"/>
                  <a:gd name="connsiteY78" fmla="*/ 0 h 9598"/>
                  <a:gd name="connsiteX79" fmla="*/ 7992 w 10000"/>
                  <a:gd name="connsiteY79" fmla="*/ 209 h 9598"/>
                  <a:gd name="connsiteX80" fmla="*/ 7831 w 10000"/>
                  <a:gd name="connsiteY80" fmla="*/ 166 h 9598"/>
                  <a:gd name="connsiteX81" fmla="*/ 7711 w 10000"/>
                  <a:gd name="connsiteY81" fmla="*/ 537 h 9598"/>
                  <a:gd name="connsiteX82" fmla="*/ 7390 w 10000"/>
                  <a:gd name="connsiteY82" fmla="*/ 622 h 9598"/>
                  <a:gd name="connsiteX83" fmla="*/ 7309 w 10000"/>
                  <a:gd name="connsiteY83" fmla="*/ 910 h 9598"/>
                  <a:gd name="connsiteX84" fmla="*/ 7028 w 10000"/>
                  <a:gd name="connsiteY84" fmla="*/ 910 h 9598"/>
                  <a:gd name="connsiteX85" fmla="*/ 6787 w 10000"/>
                  <a:gd name="connsiteY85" fmla="*/ 787 h 9598"/>
                  <a:gd name="connsiteX86" fmla="*/ 6265 w 10000"/>
                  <a:gd name="connsiteY86" fmla="*/ 787 h 9598"/>
                  <a:gd name="connsiteX87" fmla="*/ 5743 w 10000"/>
                  <a:gd name="connsiteY87" fmla="*/ 787 h 9598"/>
                  <a:gd name="connsiteX88" fmla="*/ 5783 w 10000"/>
                  <a:gd name="connsiteY88" fmla="*/ 622 h 9598"/>
                  <a:gd name="connsiteX89" fmla="*/ 5703 w 10000"/>
                  <a:gd name="connsiteY89" fmla="*/ 622 h 9598"/>
                  <a:gd name="connsiteX90" fmla="*/ 5663 w 10000"/>
                  <a:gd name="connsiteY90" fmla="*/ 787 h 9598"/>
                  <a:gd name="connsiteX91" fmla="*/ 5181 w 10000"/>
                  <a:gd name="connsiteY91" fmla="*/ 787 h 9598"/>
                  <a:gd name="connsiteX92" fmla="*/ 4699 w 10000"/>
                  <a:gd name="connsiteY92" fmla="*/ 787 h 9598"/>
                  <a:gd name="connsiteX93" fmla="*/ 4217 w 10000"/>
                  <a:gd name="connsiteY93" fmla="*/ 787 h 9598"/>
                  <a:gd name="connsiteX94" fmla="*/ 3735 w 10000"/>
                  <a:gd name="connsiteY94" fmla="*/ 787 h 9598"/>
                  <a:gd name="connsiteX95" fmla="*/ 3293 w 10000"/>
                  <a:gd name="connsiteY95" fmla="*/ 787 h 9598"/>
                  <a:gd name="connsiteX96" fmla="*/ 2811 w 10000"/>
                  <a:gd name="connsiteY96" fmla="*/ 787 h 9598"/>
                  <a:gd name="connsiteX97" fmla="*/ 2369 w 10000"/>
                  <a:gd name="connsiteY97" fmla="*/ 787 h 9598"/>
                  <a:gd name="connsiteX98" fmla="*/ 1888 w 10000"/>
                  <a:gd name="connsiteY98" fmla="*/ 787 h 9598"/>
                  <a:gd name="connsiteX99" fmla="*/ 1888 w 10000"/>
                  <a:gd name="connsiteY99" fmla="*/ 1366 h 9598"/>
                  <a:gd name="connsiteX100" fmla="*/ 1888 w 10000"/>
                  <a:gd name="connsiteY100" fmla="*/ 2112 h 9598"/>
                  <a:gd name="connsiteX101" fmla="*/ 1285 w 10000"/>
                  <a:gd name="connsiteY101" fmla="*/ 2112 h 9598"/>
                  <a:gd name="connsiteX102" fmla="*/ 1285 w 10000"/>
                  <a:gd name="connsiteY102" fmla="*/ 2443 h 9598"/>
                  <a:gd name="connsiteX0" fmla="*/ 1285 w 10000"/>
                  <a:gd name="connsiteY0" fmla="*/ 2545 h 10000"/>
                  <a:gd name="connsiteX1" fmla="*/ 1285 w 10000"/>
                  <a:gd name="connsiteY1" fmla="*/ 3235 h 10000"/>
                  <a:gd name="connsiteX2" fmla="*/ 1285 w 10000"/>
                  <a:gd name="connsiteY2" fmla="*/ 3882 h 10000"/>
                  <a:gd name="connsiteX3" fmla="*/ 1285 w 10000"/>
                  <a:gd name="connsiteY3" fmla="*/ 4530 h 10000"/>
                  <a:gd name="connsiteX4" fmla="*/ 1285 w 10000"/>
                  <a:gd name="connsiteY4" fmla="*/ 5131 h 10000"/>
                  <a:gd name="connsiteX5" fmla="*/ 643 w 10000"/>
                  <a:gd name="connsiteY5" fmla="*/ 5263 h 10000"/>
                  <a:gd name="connsiteX6" fmla="*/ 522 w 10000"/>
                  <a:gd name="connsiteY6" fmla="*/ 5607 h 10000"/>
                  <a:gd name="connsiteX7" fmla="*/ 241 w 10000"/>
                  <a:gd name="connsiteY7" fmla="*/ 6039 h 10000"/>
                  <a:gd name="connsiteX8" fmla="*/ 241 w 10000"/>
                  <a:gd name="connsiteY8" fmla="*/ 6386 h 10000"/>
                  <a:gd name="connsiteX9" fmla="*/ 120 w 10000"/>
                  <a:gd name="connsiteY9" fmla="*/ 6470 h 10000"/>
                  <a:gd name="connsiteX10" fmla="*/ 120 w 10000"/>
                  <a:gd name="connsiteY10" fmla="*/ 6771 h 10000"/>
                  <a:gd name="connsiteX11" fmla="*/ 0 w 10000"/>
                  <a:gd name="connsiteY11" fmla="*/ 7033 h 10000"/>
                  <a:gd name="connsiteX12" fmla="*/ 0 w 10000"/>
                  <a:gd name="connsiteY12" fmla="*/ 7246 h 10000"/>
                  <a:gd name="connsiteX13" fmla="*/ 241 w 10000"/>
                  <a:gd name="connsiteY13" fmla="*/ 7204 h 10000"/>
                  <a:gd name="connsiteX14" fmla="*/ 281 w 10000"/>
                  <a:gd name="connsiteY14" fmla="*/ 7590 h 10000"/>
                  <a:gd name="connsiteX15" fmla="*/ 602 w 10000"/>
                  <a:gd name="connsiteY15" fmla="*/ 8284 h 10000"/>
                  <a:gd name="connsiteX16" fmla="*/ 602 w 10000"/>
                  <a:gd name="connsiteY16" fmla="*/ 8326 h 10000"/>
                  <a:gd name="connsiteX17" fmla="*/ 482 w 10000"/>
                  <a:gd name="connsiteY17" fmla="*/ 8368 h 10000"/>
                  <a:gd name="connsiteX18" fmla="*/ 964 w 10000"/>
                  <a:gd name="connsiteY18" fmla="*/ 9058 h 10000"/>
                  <a:gd name="connsiteX19" fmla="*/ 1004 w 10000"/>
                  <a:gd name="connsiteY19" fmla="*/ 9275 h 10000"/>
                  <a:gd name="connsiteX20" fmla="*/ 964 w 10000"/>
                  <a:gd name="connsiteY20" fmla="*/ 9879 h 10000"/>
                  <a:gd name="connsiteX21" fmla="*/ 1192 w 10000"/>
                  <a:gd name="connsiteY21" fmla="*/ 10000 h 10000"/>
                  <a:gd name="connsiteX22" fmla="*/ 1332 w 10000"/>
                  <a:gd name="connsiteY22" fmla="*/ 9404 h 10000"/>
                  <a:gd name="connsiteX23" fmla="*/ 1439 w 10000"/>
                  <a:gd name="connsiteY23" fmla="*/ 9506 h 10000"/>
                  <a:gd name="connsiteX24" fmla="*/ 1767 w 10000"/>
                  <a:gd name="connsiteY24" fmla="*/ 9426 h 10000"/>
                  <a:gd name="connsiteX25" fmla="*/ 1951 w 10000"/>
                  <a:gd name="connsiteY25" fmla="*/ 9317 h 10000"/>
                  <a:gd name="connsiteX26" fmla="*/ 2025 w 10000"/>
                  <a:gd name="connsiteY26" fmla="*/ 9052 h 10000"/>
                  <a:gd name="connsiteX27" fmla="*/ 2338 w 10000"/>
                  <a:gd name="connsiteY27" fmla="*/ 8966 h 10000"/>
                  <a:gd name="connsiteX28" fmla="*/ 2643 w 10000"/>
                  <a:gd name="connsiteY28" fmla="*/ 9388 h 10000"/>
                  <a:gd name="connsiteX29" fmla="*/ 2911 w 10000"/>
                  <a:gd name="connsiteY29" fmla="*/ 9572 h 10000"/>
                  <a:gd name="connsiteX30" fmla="*/ 3167 w 10000"/>
                  <a:gd name="connsiteY30" fmla="*/ 9539 h 10000"/>
                  <a:gd name="connsiteX31" fmla="*/ 3795 w 10000"/>
                  <a:gd name="connsiteY31" fmla="*/ 9693 h 10000"/>
                  <a:gd name="connsiteX32" fmla="*/ 4153 w 10000"/>
                  <a:gd name="connsiteY32" fmla="*/ 9776 h 10000"/>
                  <a:gd name="connsiteX33" fmla="*/ 4600 w 10000"/>
                  <a:gd name="connsiteY33" fmla="*/ 9556 h 10000"/>
                  <a:gd name="connsiteX34" fmla="*/ 4901 w 10000"/>
                  <a:gd name="connsiteY34" fmla="*/ 9086 h 10000"/>
                  <a:gd name="connsiteX35" fmla="*/ 5337 w 10000"/>
                  <a:gd name="connsiteY35" fmla="*/ 9340 h 10000"/>
                  <a:gd name="connsiteX36" fmla="*/ 5564 w 10000"/>
                  <a:gd name="connsiteY36" fmla="*/ 9506 h 10000"/>
                  <a:gd name="connsiteX37" fmla="*/ 5768 w 10000"/>
                  <a:gd name="connsiteY37" fmla="*/ 9399 h 10000"/>
                  <a:gd name="connsiteX38" fmla="*/ 5933 w 10000"/>
                  <a:gd name="connsiteY38" fmla="*/ 9300 h 10000"/>
                  <a:gd name="connsiteX39" fmla="*/ 6089 w 10000"/>
                  <a:gd name="connsiteY39" fmla="*/ 9078 h 10000"/>
                  <a:gd name="connsiteX40" fmla="*/ 6274 w 10000"/>
                  <a:gd name="connsiteY40" fmla="*/ 8778 h 10000"/>
                  <a:gd name="connsiteX41" fmla="*/ 6389 w 10000"/>
                  <a:gd name="connsiteY41" fmla="*/ 8638 h 10000"/>
                  <a:gd name="connsiteX42" fmla="*/ 6524 w 10000"/>
                  <a:gd name="connsiteY42" fmla="*/ 8582 h 10000"/>
                  <a:gd name="connsiteX43" fmla="*/ 6531 w 10000"/>
                  <a:gd name="connsiteY43" fmla="*/ 8405 h 10000"/>
                  <a:gd name="connsiteX44" fmla="*/ 6572 w 10000"/>
                  <a:gd name="connsiteY44" fmla="*/ 8201 h 10000"/>
                  <a:gd name="connsiteX45" fmla="*/ 6602 w 10000"/>
                  <a:gd name="connsiteY45" fmla="*/ 8014 h 10000"/>
                  <a:gd name="connsiteX46" fmla="*/ 6707 w 10000"/>
                  <a:gd name="connsiteY46" fmla="*/ 7862 h 10000"/>
                  <a:gd name="connsiteX47" fmla="*/ 6876 w 10000"/>
                  <a:gd name="connsiteY47" fmla="*/ 7863 h 10000"/>
                  <a:gd name="connsiteX48" fmla="*/ 6827 w 10000"/>
                  <a:gd name="connsiteY48" fmla="*/ 8797 h 10000"/>
                  <a:gd name="connsiteX49" fmla="*/ 6991 w 10000"/>
                  <a:gd name="connsiteY49" fmla="*/ 8904 h 10000"/>
                  <a:gd name="connsiteX50" fmla="*/ 7275 w 10000"/>
                  <a:gd name="connsiteY50" fmla="*/ 9176 h 10000"/>
                  <a:gd name="connsiteX51" fmla="*/ 7430 w 10000"/>
                  <a:gd name="connsiteY51" fmla="*/ 8756 h 10000"/>
                  <a:gd name="connsiteX52" fmla="*/ 7470 w 10000"/>
                  <a:gd name="connsiteY52" fmla="*/ 8798 h 10000"/>
                  <a:gd name="connsiteX53" fmla="*/ 7590 w 10000"/>
                  <a:gd name="connsiteY53" fmla="*/ 8541 h 10000"/>
                  <a:gd name="connsiteX54" fmla="*/ 7831 w 10000"/>
                  <a:gd name="connsiteY54" fmla="*/ 8412 h 10000"/>
                  <a:gd name="connsiteX55" fmla="*/ 7952 w 10000"/>
                  <a:gd name="connsiteY55" fmla="*/ 7937 h 10000"/>
                  <a:gd name="connsiteX56" fmla="*/ 8313 w 10000"/>
                  <a:gd name="connsiteY56" fmla="*/ 7377 h 10000"/>
                  <a:gd name="connsiteX57" fmla="*/ 8594 w 10000"/>
                  <a:gd name="connsiteY57" fmla="*/ 7117 h 10000"/>
                  <a:gd name="connsiteX58" fmla="*/ 8795 w 10000"/>
                  <a:gd name="connsiteY58" fmla="*/ 6386 h 10000"/>
                  <a:gd name="connsiteX59" fmla="*/ 8795 w 10000"/>
                  <a:gd name="connsiteY59" fmla="*/ 6213 h 10000"/>
                  <a:gd name="connsiteX60" fmla="*/ 8755 w 10000"/>
                  <a:gd name="connsiteY60" fmla="*/ 5781 h 10000"/>
                  <a:gd name="connsiteX61" fmla="*/ 9157 w 10000"/>
                  <a:gd name="connsiteY61" fmla="*/ 4227 h 10000"/>
                  <a:gd name="connsiteX62" fmla="*/ 9277 w 10000"/>
                  <a:gd name="connsiteY62" fmla="*/ 4227 h 10000"/>
                  <a:gd name="connsiteX63" fmla="*/ 9438 w 10000"/>
                  <a:gd name="connsiteY63" fmla="*/ 4098 h 10000"/>
                  <a:gd name="connsiteX64" fmla="*/ 9920 w 10000"/>
                  <a:gd name="connsiteY64" fmla="*/ 3882 h 10000"/>
                  <a:gd name="connsiteX65" fmla="*/ 10000 w 10000"/>
                  <a:gd name="connsiteY65" fmla="*/ 3537 h 10000"/>
                  <a:gd name="connsiteX66" fmla="*/ 9960 w 10000"/>
                  <a:gd name="connsiteY66" fmla="*/ 3450 h 10000"/>
                  <a:gd name="connsiteX67" fmla="*/ 9799 w 10000"/>
                  <a:gd name="connsiteY67" fmla="*/ 3450 h 10000"/>
                  <a:gd name="connsiteX68" fmla="*/ 9679 w 10000"/>
                  <a:gd name="connsiteY68" fmla="*/ 3235 h 10000"/>
                  <a:gd name="connsiteX69" fmla="*/ 9438 w 10000"/>
                  <a:gd name="connsiteY69" fmla="*/ 3151 h 10000"/>
                  <a:gd name="connsiteX70" fmla="*/ 9317 w 10000"/>
                  <a:gd name="connsiteY70" fmla="*/ 2978 h 10000"/>
                  <a:gd name="connsiteX71" fmla="*/ 9237 w 10000"/>
                  <a:gd name="connsiteY71" fmla="*/ 2331 h 10000"/>
                  <a:gd name="connsiteX72" fmla="*/ 9237 w 10000"/>
                  <a:gd name="connsiteY72" fmla="*/ 1423 h 10000"/>
                  <a:gd name="connsiteX73" fmla="*/ 9036 w 10000"/>
                  <a:gd name="connsiteY73" fmla="*/ 1123 h 10000"/>
                  <a:gd name="connsiteX74" fmla="*/ 8996 w 10000"/>
                  <a:gd name="connsiteY74" fmla="*/ 820 h 10000"/>
                  <a:gd name="connsiteX75" fmla="*/ 8675 w 10000"/>
                  <a:gd name="connsiteY75" fmla="*/ 389 h 10000"/>
                  <a:gd name="connsiteX76" fmla="*/ 8394 w 10000"/>
                  <a:gd name="connsiteY76" fmla="*/ 218 h 10000"/>
                  <a:gd name="connsiteX77" fmla="*/ 8233 w 10000"/>
                  <a:gd name="connsiteY77" fmla="*/ 0 h 10000"/>
                  <a:gd name="connsiteX78" fmla="*/ 7992 w 10000"/>
                  <a:gd name="connsiteY78" fmla="*/ 218 h 10000"/>
                  <a:gd name="connsiteX79" fmla="*/ 7831 w 10000"/>
                  <a:gd name="connsiteY79" fmla="*/ 173 h 10000"/>
                  <a:gd name="connsiteX80" fmla="*/ 7711 w 10000"/>
                  <a:gd name="connsiteY80" fmla="*/ 559 h 10000"/>
                  <a:gd name="connsiteX81" fmla="*/ 7390 w 10000"/>
                  <a:gd name="connsiteY81" fmla="*/ 648 h 10000"/>
                  <a:gd name="connsiteX82" fmla="*/ 7309 w 10000"/>
                  <a:gd name="connsiteY82" fmla="*/ 948 h 10000"/>
                  <a:gd name="connsiteX83" fmla="*/ 7028 w 10000"/>
                  <a:gd name="connsiteY83" fmla="*/ 948 h 10000"/>
                  <a:gd name="connsiteX84" fmla="*/ 6787 w 10000"/>
                  <a:gd name="connsiteY84" fmla="*/ 820 h 10000"/>
                  <a:gd name="connsiteX85" fmla="*/ 6265 w 10000"/>
                  <a:gd name="connsiteY85" fmla="*/ 820 h 10000"/>
                  <a:gd name="connsiteX86" fmla="*/ 5743 w 10000"/>
                  <a:gd name="connsiteY86" fmla="*/ 820 h 10000"/>
                  <a:gd name="connsiteX87" fmla="*/ 5783 w 10000"/>
                  <a:gd name="connsiteY87" fmla="*/ 648 h 10000"/>
                  <a:gd name="connsiteX88" fmla="*/ 5703 w 10000"/>
                  <a:gd name="connsiteY88" fmla="*/ 648 h 10000"/>
                  <a:gd name="connsiteX89" fmla="*/ 5663 w 10000"/>
                  <a:gd name="connsiteY89" fmla="*/ 820 h 10000"/>
                  <a:gd name="connsiteX90" fmla="*/ 5181 w 10000"/>
                  <a:gd name="connsiteY90" fmla="*/ 820 h 10000"/>
                  <a:gd name="connsiteX91" fmla="*/ 4699 w 10000"/>
                  <a:gd name="connsiteY91" fmla="*/ 820 h 10000"/>
                  <a:gd name="connsiteX92" fmla="*/ 4217 w 10000"/>
                  <a:gd name="connsiteY92" fmla="*/ 820 h 10000"/>
                  <a:gd name="connsiteX93" fmla="*/ 3735 w 10000"/>
                  <a:gd name="connsiteY93" fmla="*/ 820 h 10000"/>
                  <a:gd name="connsiteX94" fmla="*/ 3293 w 10000"/>
                  <a:gd name="connsiteY94" fmla="*/ 820 h 10000"/>
                  <a:gd name="connsiteX95" fmla="*/ 2811 w 10000"/>
                  <a:gd name="connsiteY95" fmla="*/ 820 h 10000"/>
                  <a:gd name="connsiteX96" fmla="*/ 2369 w 10000"/>
                  <a:gd name="connsiteY96" fmla="*/ 820 h 10000"/>
                  <a:gd name="connsiteX97" fmla="*/ 1888 w 10000"/>
                  <a:gd name="connsiteY97" fmla="*/ 820 h 10000"/>
                  <a:gd name="connsiteX98" fmla="*/ 1888 w 10000"/>
                  <a:gd name="connsiteY98" fmla="*/ 1423 h 10000"/>
                  <a:gd name="connsiteX99" fmla="*/ 1888 w 10000"/>
                  <a:gd name="connsiteY99" fmla="*/ 2200 h 10000"/>
                  <a:gd name="connsiteX100" fmla="*/ 1285 w 10000"/>
                  <a:gd name="connsiteY100" fmla="*/ 2200 h 10000"/>
                  <a:gd name="connsiteX101" fmla="*/ 1285 w 10000"/>
                  <a:gd name="connsiteY101" fmla="*/ 2545 h 10000"/>
                  <a:gd name="connsiteX0" fmla="*/ 1285 w 10000"/>
                  <a:gd name="connsiteY0" fmla="*/ 2545 h 10000"/>
                  <a:gd name="connsiteX1" fmla="*/ 1285 w 10000"/>
                  <a:gd name="connsiteY1" fmla="*/ 3235 h 10000"/>
                  <a:gd name="connsiteX2" fmla="*/ 1285 w 10000"/>
                  <a:gd name="connsiteY2" fmla="*/ 3882 h 10000"/>
                  <a:gd name="connsiteX3" fmla="*/ 1285 w 10000"/>
                  <a:gd name="connsiteY3" fmla="*/ 4530 h 10000"/>
                  <a:gd name="connsiteX4" fmla="*/ 1285 w 10000"/>
                  <a:gd name="connsiteY4" fmla="*/ 5131 h 10000"/>
                  <a:gd name="connsiteX5" fmla="*/ 643 w 10000"/>
                  <a:gd name="connsiteY5" fmla="*/ 5263 h 10000"/>
                  <a:gd name="connsiteX6" fmla="*/ 522 w 10000"/>
                  <a:gd name="connsiteY6" fmla="*/ 5607 h 10000"/>
                  <a:gd name="connsiteX7" fmla="*/ 241 w 10000"/>
                  <a:gd name="connsiteY7" fmla="*/ 6039 h 10000"/>
                  <a:gd name="connsiteX8" fmla="*/ 241 w 10000"/>
                  <a:gd name="connsiteY8" fmla="*/ 6386 h 10000"/>
                  <a:gd name="connsiteX9" fmla="*/ 120 w 10000"/>
                  <a:gd name="connsiteY9" fmla="*/ 6470 h 10000"/>
                  <a:gd name="connsiteX10" fmla="*/ 120 w 10000"/>
                  <a:gd name="connsiteY10" fmla="*/ 6771 h 10000"/>
                  <a:gd name="connsiteX11" fmla="*/ 0 w 10000"/>
                  <a:gd name="connsiteY11" fmla="*/ 7033 h 10000"/>
                  <a:gd name="connsiteX12" fmla="*/ 0 w 10000"/>
                  <a:gd name="connsiteY12" fmla="*/ 7246 h 10000"/>
                  <a:gd name="connsiteX13" fmla="*/ 241 w 10000"/>
                  <a:gd name="connsiteY13" fmla="*/ 7204 h 10000"/>
                  <a:gd name="connsiteX14" fmla="*/ 281 w 10000"/>
                  <a:gd name="connsiteY14" fmla="*/ 7590 h 10000"/>
                  <a:gd name="connsiteX15" fmla="*/ 602 w 10000"/>
                  <a:gd name="connsiteY15" fmla="*/ 8284 h 10000"/>
                  <a:gd name="connsiteX16" fmla="*/ 602 w 10000"/>
                  <a:gd name="connsiteY16" fmla="*/ 8326 h 10000"/>
                  <a:gd name="connsiteX17" fmla="*/ 482 w 10000"/>
                  <a:gd name="connsiteY17" fmla="*/ 8368 h 10000"/>
                  <a:gd name="connsiteX18" fmla="*/ 964 w 10000"/>
                  <a:gd name="connsiteY18" fmla="*/ 9058 h 10000"/>
                  <a:gd name="connsiteX19" fmla="*/ 1004 w 10000"/>
                  <a:gd name="connsiteY19" fmla="*/ 9275 h 10000"/>
                  <a:gd name="connsiteX20" fmla="*/ 964 w 10000"/>
                  <a:gd name="connsiteY20" fmla="*/ 9879 h 10000"/>
                  <a:gd name="connsiteX21" fmla="*/ 1192 w 10000"/>
                  <a:gd name="connsiteY21" fmla="*/ 10000 h 10000"/>
                  <a:gd name="connsiteX22" fmla="*/ 1332 w 10000"/>
                  <a:gd name="connsiteY22" fmla="*/ 9404 h 10000"/>
                  <a:gd name="connsiteX23" fmla="*/ 1439 w 10000"/>
                  <a:gd name="connsiteY23" fmla="*/ 9506 h 10000"/>
                  <a:gd name="connsiteX24" fmla="*/ 1767 w 10000"/>
                  <a:gd name="connsiteY24" fmla="*/ 9426 h 10000"/>
                  <a:gd name="connsiteX25" fmla="*/ 1951 w 10000"/>
                  <a:gd name="connsiteY25" fmla="*/ 9317 h 10000"/>
                  <a:gd name="connsiteX26" fmla="*/ 2025 w 10000"/>
                  <a:gd name="connsiteY26" fmla="*/ 9052 h 10000"/>
                  <a:gd name="connsiteX27" fmla="*/ 2338 w 10000"/>
                  <a:gd name="connsiteY27" fmla="*/ 8966 h 10000"/>
                  <a:gd name="connsiteX28" fmla="*/ 2643 w 10000"/>
                  <a:gd name="connsiteY28" fmla="*/ 9388 h 10000"/>
                  <a:gd name="connsiteX29" fmla="*/ 2911 w 10000"/>
                  <a:gd name="connsiteY29" fmla="*/ 9572 h 10000"/>
                  <a:gd name="connsiteX30" fmla="*/ 3167 w 10000"/>
                  <a:gd name="connsiteY30" fmla="*/ 9539 h 10000"/>
                  <a:gd name="connsiteX31" fmla="*/ 3795 w 10000"/>
                  <a:gd name="connsiteY31" fmla="*/ 9693 h 10000"/>
                  <a:gd name="connsiteX32" fmla="*/ 4153 w 10000"/>
                  <a:gd name="connsiteY32" fmla="*/ 9776 h 10000"/>
                  <a:gd name="connsiteX33" fmla="*/ 4600 w 10000"/>
                  <a:gd name="connsiteY33" fmla="*/ 9556 h 10000"/>
                  <a:gd name="connsiteX34" fmla="*/ 4901 w 10000"/>
                  <a:gd name="connsiteY34" fmla="*/ 9086 h 10000"/>
                  <a:gd name="connsiteX35" fmla="*/ 5337 w 10000"/>
                  <a:gd name="connsiteY35" fmla="*/ 9340 h 10000"/>
                  <a:gd name="connsiteX36" fmla="*/ 5564 w 10000"/>
                  <a:gd name="connsiteY36" fmla="*/ 9506 h 10000"/>
                  <a:gd name="connsiteX37" fmla="*/ 5768 w 10000"/>
                  <a:gd name="connsiteY37" fmla="*/ 9399 h 10000"/>
                  <a:gd name="connsiteX38" fmla="*/ 5933 w 10000"/>
                  <a:gd name="connsiteY38" fmla="*/ 9300 h 10000"/>
                  <a:gd name="connsiteX39" fmla="*/ 6089 w 10000"/>
                  <a:gd name="connsiteY39" fmla="*/ 9078 h 10000"/>
                  <a:gd name="connsiteX40" fmla="*/ 6274 w 10000"/>
                  <a:gd name="connsiteY40" fmla="*/ 8778 h 10000"/>
                  <a:gd name="connsiteX41" fmla="*/ 6389 w 10000"/>
                  <a:gd name="connsiteY41" fmla="*/ 8638 h 10000"/>
                  <a:gd name="connsiteX42" fmla="*/ 6524 w 10000"/>
                  <a:gd name="connsiteY42" fmla="*/ 8582 h 10000"/>
                  <a:gd name="connsiteX43" fmla="*/ 6531 w 10000"/>
                  <a:gd name="connsiteY43" fmla="*/ 8405 h 10000"/>
                  <a:gd name="connsiteX44" fmla="*/ 6572 w 10000"/>
                  <a:gd name="connsiteY44" fmla="*/ 8201 h 10000"/>
                  <a:gd name="connsiteX45" fmla="*/ 6602 w 10000"/>
                  <a:gd name="connsiteY45" fmla="*/ 8014 h 10000"/>
                  <a:gd name="connsiteX46" fmla="*/ 6707 w 10000"/>
                  <a:gd name="connsiteY46" fmla="*/ 7862 h 10000"/>
                  <a:gd name="connsiteX47" fmla="*/ 6827 w 10000"/>
                  <a:gd name="connsiteY47" fmla="*/ 8797 h 10000"/>
                  <a:gd name="connsiteX48" fmla="*/ 6991 w 10000"/>
                  <a:gd name="connsiteY48" fmla="*/ 8904 h 10000"/>
                  <a:gd name="connsiteX49" fmla="*/ 7275 w 10000"/>
                  <a:gd name="connsiteY49" fmla="*/ 9176 h 10000"/>
                  <a:gd name="connsiteX50" fmla="*/ 7430 w 10000"/>
                  <a:gd name="connsiteY50" fmla="*/ 8756 h 10000"/>
                  <a:gd name="connsiteX51" fmla="*/ 7470 w 10000"/>
                  <a:gd name="connsiteY51" fmla="*/ 8798 h 10000"/>
                  <a:gd name="connsiteX52" fmla="*/ 7590 w 10000"/>
                  <a:gd name="connsiteY52" fmla="*/ 8541 h 10000"/>
                  <a:gd name="connsiteX53" fmla="*/ 7831 w 10000"/>
                  <a:gd name="connsiteY53" fmla="*/ 8412 h 10000"/>
                  <a:gd name="connsiteX54" fmla="*/ 7952 w 10000"/>
                  <a:gd name="connsiteY54" fmla="*/ 7937 h 10000"/>
                  <a:gd name="connsiteX55" fmla="*/ 8313 w 10000"/>
                  <a:gd name="connsiteY55" fmla="*/ 7377 h 10000"/>
                  <a:gd name="connsiteX56" fmla="*/ 8594 w 10000"/>
                  <a:gd name="connsiteY56" fmla="*/ 7117 h 10000"/>
                  <a:gd name="connsiteX57" fmla="*/ 8795 w 10000"/>
                  <a:gd name="connsiteY57" fmla="*/ 6386 h 10000"/>
                  <a:gd name="connsiteX58" fmla="*/ 8795 w 10000"/>
                  <a:gd name="connsiteY58" fmla="*/ 6213 h 10000"/>
                  <a:gd name="connsiteX59" fmla="*/ 8755 w 10000"/>
                  <a:gd name="connsiteY59" fmla="*/ 5781 h 10000"/>
                  <a:gd name="connsiteX60" fmla="*/ 9157 w 10000"/>
                  <a:gd name="connsiteY60" fmla="*/ 4227 h 10000"/>
                  <a:gd name="connsiteX61" fmla="*/ 9277 w 10000"/>
                  <a:gd name="connsiteY61" fmla="*/ 4227 h 10000"/>
                  <a:gd name="connsiteX62" fmla="*/ 9438 w 10000"/>
                  <a:gd name="connsiteY62" fmla="*/ 4098 h 10000"/>
                  <a:gd name="connsiteX63" fmla="*/ 9920 w 10000"/>
                  <a:gd name="connsiteY63" fmla="*/ 3882 h 10000"/>
                  <a:gd name="connsiteX64" fmla="*/ 10000 w 10000"/>
                  <a:gd name="connsiteY64" fmla="*/ 3537 h 10000"/>
                  <a:gd name="connsiteX65" fmla="*/ 9960 w 10000"/>
                  <a:gd name="connsiteY65" fmla="*/ 3450 h 10000"/>
                  <a:gd name="connsiteX66" fmla="*/ 9799 w 10000"/>
                  <a:gd name="connsiteY66" fmla="*/ 3450 h 10000"/>
                  <a:gd name="connsiteX67" fmla="*/ 9679 w 10000"/>
                  <a:gd name="connsiteY67" fmla="*/ 3235 h 10000"/>
                  <a:gd name="connsiteX68" fmla="*/ 9438 w 10000"/>
                  <a:gd name="connsiteY68" fmla="*/ 3151 h 10000"/>
                  <a:gd name="connsiteX69" fmla="*/ 9317 w 10000"/>
                  <a:gd name="connsiteY69" fmla="*/ 2978 h 10000"/>
                  <a:gd name="connsiteX70" fmla="*/ 9237 w 10000"/>
                  <a:gd name="connsiteY70" fmla="*/ 2331 h 10000"/>
                  <a:gd name="connsiteX71" fmla="*/ 9237 w 10000"/>
                  <a:gd name="connsiteY71" fmla="*/ 1423 h 10000"/>
                  <a:gd name="connsiteX72" fmla="*/ 9036 w 10000"/>
                  <a:gd name="connsiteY72" fmla="*/ 1123 h 10000"/>
                  <a:gd name="connsiteX73" fmla="*/ 8996 w 10000"/>
                  <a:gd name="connsiteY73" fmla="*/ 820 h 10000"/>
                  <a:gd name="connsiteX74" fmla="*/ 8675 w 10000"/>
                  <a:gd name="connsiteY74" fmla="*/ 389 h 10000"/>
                  <a:gd name="connsiteX75" fmla="*/ 8394 w 10000"/>
                  <a:gd name="connsiteY75" fmla="*/ 218 h 10000"/>
                  <a:gd name="connsiteX76" fmla="*/ 8233 w 10000"/>
                  <a:gd name="connsiteY76" fmla="*/ 0 h 10000"/>
                  <a:gd name="connsiteX77" fmla="*/ 7992 w 10000"/>
                  <a:gd name="connsiteY77" fmla="*/ 218 h 10000"/>
                  <a:gd name="connsiteX78" fmla="*/ 7831 w 10000"/>
                  <a:gd name="connsiteY78" fmla="*/ 173 h 10000"/>
                  <a:gd name="connsiteX79" fmla="*/ 7711 w 10000"/>
                  <a:gd name="connsiteY79" fmla="*/ 559 h 10000"/>
                  <a:gd name="connsiteX80" fmla="*/ 7390 w 10000"/>
                  <a:gd name="connsiteY80" fmla="*/ 648 h 10000"/>
                  <a:gd name="connsiteX81" fmla="*/ 7309 w 10000"/>
                  <a:gd name="connsiteY81" fmla="*/ 948 h 10000"/>
                  <a:gd name="connsiteX82" fmla="*/ 7028 w 10000"/>
                  <a:gd name="connsiteY82" fmla="*/ 948 h 10000"/>
                  <a:gd name="connsiteX83" fmla="*/ 6787 w 10000"/>
                  <a:gd name="connsiteY83" fmla="*/ 820 h 10000"/>
                  <a:gd name="connsiteX84" fmla="*/ 6265 w 10000"/>
                  <a:gd name="connsiteY84" fmla="*/ 820 h 10000"/>
                  <a:gd name="connsiteX85" fmla="*/ 5743 w 10000"/>
                  <a:gd name="connsiteY85" fmla="*/ 820 h 10000"/>
                  <a:gd name="connsiteX86" fmla="*/ 5783 w 10000"/>
                  <a:gd name="connsiteY86" fmla="*/ 648 h 10000"/>
                  <a:gd name="connsiteX87" fmla="*/ 5703 w 10000"/>
                  <a:gd name="connsiteY87" fmla="*/ 648 h 10000"/>
                  <a:gd name="connsiteX88" fmla="*/ 5663 w 10000"/>
                  <a:gd name="connsiteY88" fmla="*/ 820 h 10000"/>
                  <a:gd name="connsiteX89" fmla="*/ 5181 w 10000"/>
                  <a:gd name="connsiteY89" fmla="*/ 820 h 10000"/>
                  <a:gd name="connsiteX90" fmla="*/ 4699 w 10000"/>
                  <a:gd name="connsiteY90" fmla="*/ 820 h 10000"/>
                  <a:gd name="connsiteX91" fmla="*/ 4217 w 10000"/>
                  <a:gd name="connsiteY91" fmla="*/ 820 h 10000"/>
                  <a:gd name="connsiteX92" fmla="*/ 3735 w 10000"/>
                  <a:gd name="connsiteY92" fmla="*/ 820 h 10000"/>
                  <a:gd name="connsiteX93" fmla="*/ 3293 w 10000"/>
                  <a:gd name="connsiteY93" fmla="*/ 820 h 10000"/>
                  <a:gd name="connsiteX94" fmla="*/ 2811 w 10000"/>
                  <a:gd name="connsiteY94" fmla="*/ 820 h 10000"/>
                  <a:gd name="connsiteX95" fmla="*/ 2369 w 10000"/>
                  <a:gd name="connsiteY95" fmla="*/ 820 h 10000"/>
                  <a:gd name="connsiteX96" fmla="*/ 1888 w 10000"/>
                  <a:gd name="connsiteY96" fmla="*/ 820 h 10000"/>
                  <a:gd name="connsiteX97" fmla="*/ 1888 w 10000"/>
                  <a:gd name="connsiteY97" fmla="*/ 1423 h 10000"/>
                  <a:gd name="connsiteX98" fmla="*/ 1888 w 10000"/>
                  <a:gd name="connsiteY98" fmla="*/ 2200 h 10000"/>
                  <a:gd name="connsiteX99" fmla="*/ 1285 w 10000"/>
                  <a:gd name="connsiteY99" fmla="*/ 2200 h 10000"/>
                  <a:gd name="connsiteX100" fmla="*/ 1285 w 10000"/>
                  <a:gd name="connsiteY100" fmla="*/ 2545 h 10000"/>
                  <a:gd name="connsiteX0" fmla="*/ 1285 w 10000"/>
                  <a:gd name="connsiteY0" fmla="*/ 2545 h 10000"/>
                  <a:gd name="connsiteX1" fmla="*/ 1285 w 10000"/>
                  <a:gd name="connsiteY1" fmla="*/ 3235 h 10000"/>
                  <a:gd name="connsiteX2" fmla="*/ 1285 w 10000"/>
                  <a:gd name="connsiteY2" fmla="*/ 3882 h 10000"/>
                  <a:gd name="connsiteX3" fmla="*/ 1285 w 10000"/>
                  <a:gd name="connsiteY3" fmla="*/ 4530 h 10000"/>
                  <a:gd name="connsiteX4" fmla="*/ 1285 w 10000"/>
                  <a:gd name="connsiteY4" fmla="*/ 5131 h 10000"/>
                  <a:gd name="connsiteX5" fmla="*/ 643 w 10000"/>
                  <a:gd name="connsiteY5" fmla="*/ 5263 h 10000"/>
                  <a:gd name="connsiteX6" fmla="*/ 522 w 10000"/>
                  <a:gd name="connsiteY6" fmla="*/ 5607 h 10000"/>
                  <a:gd name="connsiteX7" fmla="*/ 241 w 10000"/>
                  <a:gd name="connsiteY7" fmla="*/ 6039 h 10000"/>
                  <a:gd name="connsiteX8" fmla="*/ 241 w 10000"/>
                  <a:gd name="connsiteY8" fmla="*/ 6386 h 10000"/>
                  <a:gd name="connsiteX9" fmla="*/ 120 w 10000"/>
                  <a:gd name="connsiteY9" fmla="*/ 6470 h 10000"/>
                  <a:gd name="connsiteX10" fmla="*/ 120 w 10000"/>
                  <a:gd name="connsiteY10" fmla="*/ 6771 h 10000"/>
                  <a:gd name="connsiteX11" fmla="*/ 0 w 10000"/>
                  <a:gd name="connsiteY11" fmla="*/ 7033 h 10000"/>
                  <a:gd name="connsiteX12" fmla="*/ 0 w 10000"/>
                  <a:gd name="connsiteY12" fmla="*/ 7246 h 10000"/>
                  <a:gd name="connsiteX13" fmla="*/ 241 w 10000"/>
                  <a:gd name="connsiteY13" fmla="*/ 7204 h 10000"/>
                  <a:gd name="connsiteX14" fmla="*/ 281 w 10000"/>
                  <a:gd name="connsiteY14" fmla="*/ 7590 h 10000"/>
                  <a:gd name="connsiteX15" fmla="*/ 602 w 10000"/>
                  <a:gd name="connsiteY15" fmla="*/ 8284 h 10000"/>
                  <a:gd name="connsiteX16" fmla="*/ 602 w 10000"/>
                  <a:gd name="connsiteY16" fmla="*/ 8326 h 10000"/>
                  <a:gd name="connsiteX17" fmla="*/ 482 w 10000"/>
                  <a:gd name="connsiteY17" fmla="*/ 8368 h 10000"/>
                  <a:gd name="connsiteX18" fmla="*/ 964 w 10000"/>
                  <a:gd name="connsiteY18" fmla="*/ 9058 h 10000"/>
                  <a:gd name="connsiteX19" fmla="*/ 1004 w 10000"/>
                  <a:gd name="connsiteY19" fmla="*/ 9275 h 10000"/>
                  <a:gd name="connsiteX20" fmla="*/ 964 w 10000"/>
                  <a:gd name="connsiteY20" fmla="*/ 9879 h 10000"/>
                  <a:gd name="connsiteX21" fmla="*/ 1192 w 10000"/>
                  <a:gd name="connsiteY21" fmla="*/ 10000 h 10000"/>
                  <a:gd name="connsiteX22" fmla="*/ 1332 w 10000"/>
                  <a:gd name="connsiteY22" fmla="*/ 9404 h 10000"/>
                  <a:gd name="connsiteX23" fmla="*/ 1439 w 10000"/>
                  <a:gd name="connsiteY23" fmla="*/ 9506 h 10000"/>
                  <a:gd name="connsiteX24" fmla="*/ 1767 w 10000"/>
                  <a:gd name="connsiteY24" fmla="*/ 9426 h 10000"/>
                  <a:gd name="connsiteX25" fmla="*/ 1951 w 10000"/>
                  <a:gd name="connsiteY25" fmla="*/ 9317 h 10000"/>
                  <a:gd name="connsiteX26" fmla="*/ 2025 w 10000"/>
                  <a:gd name="connsiteY26" fmla="*/ 9052 h 10000"/>
                  <a:gd name="connsiteX27" fmla="*/ 2338 w 10000"/>
                  <a:gd name="connsiteY27" fmla="*/ 8966 h 10000"/>
                  <a:gd name="connsiteX28" fmla="*/ 2643 w 10000"/>
                  <a:gd name="connsiteY28" fmla="*/ 9388 h 10000"/>
                  <a:gd name="connsiteX29" fmla="*/ 2911 w 10000"/>
                  <a:gd name="connsiteY29" fmla="*/ 9572 h 10000"/>
                  <a:gd name="connsiteX30" fmla="*/ 3167 w 10000"/>
                  <a:gd name="connsiteY30" fmla="*/ 9539 h 10000"/>
                  <a:gd name="connsiteX31" fmla="*/ 3795 w 10000"/>
                  <a:gd name="connsiteY31" fmla="*/ 9693 h 10000"/>
                  <a:gd name="connsiteX32" fmla="*/ 4153 w 10000"/>
                  <a:gd name="connsiteY32" fmla="*/ 9776 h 10000"/>
                  <a:gd name="connsiteX33" fmla="*/ 4600 w 10000"/>
                  <a:gd name="connsiteY33" fmla="*/ 9556 h 10000"/>
                  <a:gd name="connsiteX34" fmla="*/ 4901 w 10000"/>
                  <a:gd name="connsiteY34" fmla="*/ 9086 h 10000"/>
                  <a:gd name="connsiteX35" fmla="*/ 5337 w 10000"/>
                  <a:gd name="connsiteY35" fmla="*/ 9340 h 10000"/>
                  <a:gd name="connsiteX36" fmla="*/ 5564 w 10000"/>
                  <a:gd name="connsiteY36" fmla="*/ 9506 h 10000"/>
                  <a:gd name="connsiteX37" fmla="*/ 5768 w 10000"/>
                  <a:gd name="connsiteY37" fmla="*/ 9399 h 10000"/>
                  <a:gd name="connsiteX38" fmla="*/ 5933 w 10000"/>
                  <a:gd name="connsiteY38" fmla="*/ 9300 h 10000"/>
                  <a:gd name="connsiteX39" fmla="*/ 6089 w 10000"/>
                  <a:gd name="connsiteY39" fmla="*/ 9078 h 10000"/>
                  <a:gd name="connsiteX40" fmla="*/ 6274 w 10000"/>
                  <a:gd name="connsiteY40" fmla="*/ 8778 h 10000"/>
                  <a:gd name="connsiteX41" fmla="*/ 6389 w 10000"/>
                  <a:gd name="connsiteY41" fmla="*/ 8638 h 10000"/>
                  <a:gd name="connsiteX42" fmla="*/ 6524 w 10000"/>
                  <a:gd name="connsiteY42" fmla="*/ 8582 h 10000"/>
                  <a:gd name="connsiteX43" fmla="*/ 6531 w 10000"/>
                  <a:gd name="connsiteY43" fmla="*/ 8405 h 10000"/>
                  <a:gd name="connsiteX44" fmla="*/ 6572 w 10000"/>
                  <a:gd name="connsiteY44" fmla="*/ 8201 h 10000"/>
                  <a:gd name="connsiteX45" fmla="*/ 6602 w 10000"/>
                  <a:gd name="connsiteY45" fmla="*/ 8014 h 10000"/>
                  <a:gd name="connsiteX46" fmla="*/ 6707 w 10000"/>
                  <a:gd name="connsiteY46" fmla="*/ 7862 h 10000"/>
                  <a:gd name="connsiteX47" fmla="*/ 6827 w 10000"/>
                  <a:gd name="connsiteY47" fmla="*/ 8797 h 10000"/>
                  <a:gd name="connsiteX48" fmla="*/ 7275 w 10000"/>
                  <a:gd name="connsiteY48" fmla="*/ 9176 h 10000"/>
                  <a:gd name="connsiteX49" fmla="*/ 7430 w 10000"/>
                  <a:gd name="connsiteY49" fmla="*/ 8756 h 10000"/>
                  <a:gd name="connsiteX50" fmla="*/ 7470 w 10000"/>
                  <a:gd name="connsiteY50" fmla="*/ 8798 h 10000"/>
                  <a:gd name="connsiteX51" fmla="*/ 7590 w 10000"/>
                  <a:gd name="connsiteY51" fmla="*/ 8541 h 10000"/>
                  <a:gd name="connsiteX52" fmla="*/ 7831 w 10000"/>
                  <a:gd name="connsiteY52" fmla="*/ 8412 h 10000"/>
                  <a:gd name="connsiteX53" fmla="*/ 7952 w 10000"/>
                  <a:gd name="connsiteY53" fmla="*/ 7937 h 10000"/>
                  <a:gd name="connsiteX54" fmla="*/ 8313 w 10000"/>
                  <a:gd name="connsiteY54" fmla="*/ 7377 h 10000"/>
                  <a:gd name="connsiteX55" fmla="*/ 8594 w 10000"/>
                  <a:gd name="connsiteY55" fmla="*/ 7117 h 10000"/>
                  <a:gd name="connsiteX56" fmla="*/ 8795 w 10000"/>
                  <a:gd name="connsiteY56" fmla="*/ 6386 h 10000"/>
                  <a:gd name="connsiteX57" fmla="*/ 8795 w 10000"/>
                  <a:gd name="connsiteY57" fmla="*/ 6213 h 10000"/>
                  <a:gd name="connsiteX58" fmla="*/ 8755 w 10000"/>
                  <a:gd name="connsiteY58" fmla="*/ 5781 h 10000"/>
                  <a:gd name="connsiteX59" fmla="*/ 9157 w 10000"/>
                  <a:gd name="connsiteY59" fmla="*/ 4227 h 10000"/>
                  <a:gd name="connsiteX60" fmla="*/ 9277 w 10000"/>
                  <a:gd name="connsiteY60" fmla="*/ 4227 h 10000"/>
                  <a:gd name="connsiteX61" fmla="*/ 9438 w 10000"/>
                  <a:gd name="connsiteY61" fmla="*/ 4098 h 10000"/>
                  <a:gd name="connsiteX62" fmla="*/ 9920 w 10000"/>
                  <a:gd name="connsiteY62" fmla="*/ 3882 h 10000"/>
                  <a:gd name="connsiteX63" fmla="*/ 10000 w 10000"/>
                  <a:gd name="connsiteY63" fmla="*/ 3537 h 10000"/>
                  <a:gd name="connsiteX64" fmla="*/ 9960 w 10000"/>
                  <a:gd name="connsiteY64" fmla="*/ 3450 h 10000"/>
                  <a:gd name="connsiteX65" fmla="*/ 9799 w 10000"/>
                  <a:gd name="connsiteY65" fmla="*/ 3450 h 10000"/>
                  <a:gd name="connsiteX66" fmla="*/ 9679 w 10000"/>
                  <a:gd name="connsiteY66" fmla="*/ 3235 h 10000"/>
                  <a:gd name="connsiteX67" fmla="*/ 9438 w 10000"/>
                  <a:gd name="connsiteY67" fmla="*/ 3151 h 10000"/>
                  <a:gd name="connsiteX68" fmla="*/ 9317 w 10000"/>
                  <a:gd name="connsiteY68" fmla="*/ 2978 h 10000"/>
                  <a:gd name="connsiteX69" fmla="*/ 9237 w 10000"/>
                  <a:gd name="connsiteY69" fmla="*/ 2331 h 10000"/>
                  <a:gd name="connsiteX70" fmla="*/ 9237 w 10000"/>
                  <a:gd name="connsiteY70" fmla="*/ 1423 h 10000"/>
                  <a:gd name="connsiteX71" fmla="*/ 9036 w 10000"/>
                  <a:gd name="connsiteY71" fmla="*/ 1123 h 10000"/>
                  <a:gd name="connsiteX72" fmla="*/ 8996 w 10000"/>
                  <a:gd name="connsiteY72" fmla="*/ 820 h 10000"/>
                  <a:gd name="connsiteX73" fmla="*/ 8675 w 10000"/>
                  <a:gd name="connsiteY73" fmla="*/ 389 h 10000"/>
                  <a:gd name="connsiteX74" fmla="*/ 8394 w 10000"/>
                  <a:gd name="connsiteY74" fmla="*/ 218 h 10000"/>
                  <a:gd name="connsiteX75" fmla="*/ 8233 w 10000"/>
                  <a:gd name="connsiteY75" fmla="*/ 0 h 10000"/>
                  <a:gd name="connsiteX76" fmla="*/ 7992 w 10000"/>
                  <a:gd name="connsiteY76" fmla="*/ 218 h 10000"/>
                  <a:gd name="connsiteX77" fmla="*/ 7831 w 10000"/>
                  <a:gd name="connsiteY77" fmla="*/ 173 h 10000"/>
                  <a:gd name="connsiteX78" fmla="*/ 7711 w 10000"/>
                  <a:gd name="connsiteY78" fmla="*/ 559 h 10000"/>
                  <a:gd name="connsiteX79" fmla="*/ 7390 w 10000"/>
                  <a:gd name="connsiteY79" fmla="*/ 648 h 10000"/>
                  <a:gd name="connsiteX80" fmla="*/ 7309 w 10000"/>
                  <a:gd name="connsiteY80" fmla="*/ 948 h 10000"/>
                  <a:gd name="connsiteX81" fmla="*/ 7028 w 10000"/>
                  <a:gd name="connsiteY81" fmla="*/ 948 h 10000"/>
                  <a:gd name="connsiteX82" fmla="*/ 6787 w 10000"/>
                  <a:gd name="connsiteY82" fmla="*/ 820 h 10000"/>
                  <a:gd name="connsiteX83" fmla="*/ 6265 w 10000"/>
                  <a:gd name="connsiteY83" fmla="*/ 820 h 10000"/>
                  <a:gd name="connsiteX84" fmla="*/ 5743 w 10000"/>
                  <a:gd name="connsiteY84" fmla="*/ 820 h 10000"/>
                  <a:gd name="connsiteX85" fmla="*/ 5783 w 10000"/>
                  <a:gd name="connsiteY85" fmla="*/ 648 h 10000"/>
                  <a:gd name="connsiteX86" fmla="*/ 5703 w 10000"/>
                  <a:gd name="connsiteY86" fmla="*/ 648 h 10000"/>
                  <a:gd name="connsiteX87" fmla="*/ 5663 w 10000"/>
                  <a:gd name="connsiteY87" fmla="*/ 820 h 10000"/>
                  <a:gd name="connsiteX88" fmla="*/ 5181 w 10000"/>
                  <a:gd name="connsiteY88" fmla="*/ 820 h 10000"/>
                  <a:gd name="connsiteX89" fmla="*/ 4699 w 10000"/>
                  <a:gd name="connsiteY89" fmla="*/ 820 h 10000"/>
                  <a:gd name="connsiteX90" fmla="*/ 4217 w 10000"/>
                  <a:gd name="connsiteY90" fmla="*/ 820 h 10000"/>
                  <a:gd name="connsiteX91" fmla="*/ 3735 w 10000"/>
                  <a:gd name="connsiteY91" fmla="*/ 820 h 10000"/>
                  <a:gd name="connsiteX92" fmla="*/ 3293 w 10000"/>
                  <a:gd name="connsiteY92" fmla="*/ 820 h 10000"/>
                  <a:gd name="connsiteX93" fmla="*/ 2811 w 10000"/>
                  <a:gd name="connsiteY93" fmla="*/ 820 h 10000"/>
                  <a:gd name="connsiteX94" fmla="*/ 2369 w 10000"/>
                  <a:gd name="connsiteY94" fmla="*/ 820 h 10000"/>
                  <a:gd name="connsiteX95" fmla="*/ 1888 w 10000"/>
                  <a:gd name="connsiteY95" fmla="*/ 820 h 10000"/>
                  <a:gd name="connsiteX96" fmla="*/ 1888 w 10000"/>
                  <a:gd name="connsiteY96" fmla="*/ 1423 h 10000"/>
                  <a:gd name="connsiteX97" fmla="*/ 1888 w 10000"/>
                  <a:gd name="connsiteY97" fmla="*/ 2200 h 10000"/>
                  <a:gd name="connsiteX98" fmla="*/ 1285 w 10000"/>
                  <a:gd name="connsiteY98" fmla="*/ 2200 h 10000"/>
                  <a:gd name="connsiteX99" fmla="*/ 1285 w 10000"/>
                  <a:gd name="connsiteY99" fmla="*/ 2545 h 10000"/>
                  <a:gd name="connsiteX0" fmla="*/ 1285 w 10000"/>
                  <a:gd name="connsiteY0" fmla="*/ 2545 h 10000"/>
                  <a:gd name="connsiteX1" fmla="*/ 1285 w 10000"/>
                  <a:gd name="connsiteY1" fmla="*/ 3235 h 10000"/>
                  <a:gd name="connsiteX2" fmla="*/ 1285 w 10000"/>
                  <a:gd name="connsiteY2" fmla="*/ 3882 h 10000"/>
                  <a:gd name="connsiteX3" fmla="*/ 1285 w 10000"/>
                  <a:gd name="connsiteY3" fmla="*/ 4530 h 10000"/>
                  <a:gd name="connsiteX4" fmla="*/ 1285 w 10000"/>
                  <a:gd name="connsiteY4" fmla="*/ 5131 h 10000"/>
                  <a:gd name="connsiteX5" fmla="*/ 643 w 10000"/>
                  <a:gd name="connsiteY5" fmla="*/ 5263 h 10000"/>
                  <a:gd name="connsiteX6" fmla="*/ 522 w 10000"/>
                  <a:gd name="connsiteY6" fmla="*/ 5607 h 10000"/>
                  <a:gd name="connsiteX7" fmla="*/ 241 w 10000"/>
                  <a:gd name="connsiteY7" fmla="*/ 6039 h 10000"/>
                  <a:gd name="connsiteX8" fmla="*/ 241 w 10000"/>
                  <a:gd name="connsiteY8" fmla="*/ 6386 h 10000"/>
                  <a:gd name="connsiteX9" fmla="*/ 120 w 10000"/>
                  <a:gd name="connsiteY9" fmla="*/ 6470 h 10000"/>
                  <a:gd name="connsiteX10" fmla="*/ 120 w 10000"/>
                  <a:gd name="connsiteY10" fmla="*/ 6771 h 10000"/>
                  <a:gd name="connsiteX11" fmla="*/ 0 w 10000"/>
                  <a:gd name="connsiteY11" fmla="*/ 7033 h 10000"/>
                  <a:gd name="connsiteX12" fmla="*/ 0 w 10000"/>
                  <a:gd name="connsiteY12" fmla="*/ 7246 h 10000"/>
                  <a:gd name="connsiteX13" fmla="*/ 241 w 10000"/>
                  <a:gd name="connsiteY13" fmla="*/ 7204 h 10000"/>
                  <a:gd name="connsiteX14" fmla="*/ 281 w 10000"/>
                  <a:gd name="connsiteY14" fmla="*/ 7590 h 10000"/>
                  <a:gd name="connsiteX15" fmla="*/ 602 w 10000"/>
                  <a:gd name="connsiteY15" fmla="*/ 8284 h 10000"/>
                  <a:gd name="connsiteX16" fmla="*/ 602 w 10000"/>
                  <a:gd name="connsiteY16" fmla="*/ 8326 h 10000"/>
                  <a:gd name="connsiteX17" fmla="*/ 482 w 10000"/>
                  <a:gd name="connsiteY17" fmla="*/ 8368 h 10000"/>
                  <a:gd name="connsiteX18" fmla="*/ 964 w 10000"/>
                  <a:gd name="connsiteY18" fmla="*/ 9058 h 10000"/>
                  <a:gd name="connsiteX19" fmla="*/ 1004 w 10000"/>
                  <a:gd name="connsiteY19" fmla="*/ 9275 h 10000"/>
                  <a:gd name="connsiteX20" fmla="*/ 964 w 10000"/>
                  <a:gd name="connsiteY20" fmla="*/ 9879 h 10000"/>
                  <a:gd name="connsiteX21" fmla="*/ 1192 w 10000"/>
                  <a:gd name="connsiteY21" fmla="*/ 10000 h 10000"/>
                  <a:gd name="connsiteX22" fmla="*/ 1332 w 10000"/>
                  <a:gd name="connsiteY22" fmla="*/ 9404 h 10000"/>
                  <a:gd name="connsiteX23" fmla="*/ 1439 w 10000"/>
                  <a:gd name="connsiteY23" fmla="*/ 9506 h 10000"/>
                  <a:gd name="connsiteX24" fmla="*/ 1767 w 10000"/>
                  <a:gd name="connsiteY24" fmla="*/ 9426 h 10000"/>
                  <a:gd name="connsiteX25" fmla="*/ 1951 w 10000"/>
                  <a:gd name="connsiteY25" fmla="*/ 9317 h 10000"/>
                  <a:gd name="connsiteX26" fmla="*/ 2025 w 10000"/>
                  <a:gd name="connsiteY26" fmla="*/ 9052 h 10000"/>
                  <a:gd name="connsiteX27" fmla="*/ 2338 w 10000"/>
                  <a:gd name="connsiteY27" fmla="*/ 8966 h 10000"/>
                  <a:gd name="connsiteX28" fmla="*/ 2643 w 10000"/>
                  <a:gd name="connsiteY28" fmla="*/ 9388 h 10000"/>
                  <a:gd name="connsiteX29" fmla="*/ 2911 w 10000"/>
                  <a:gd name="connsiteY29" fmla="*/ 9572 h 10000"/>
                  <a:gd name="connsiteX30" fmla="*/ 3167 w 10000"/>
                  <a:gd name="connsiteY30" fmla="*/ 9539 h 10000"/>
                  <a:gd name="connsiteX31" fmla="*/ 3795 w 10000"/>
                  <a:gd name="connsiteY31" fmla="*/ 9693 h 10000"/>
                  <a:gd name="connsiteX32" fmla="*/ 4153 w 10000"/>
                  <a:gd name="connsiteY32" fmla="*/ 9776 h 10000"/>
                  <a:gd name="connsiteX33" fmla="*/ 4600 w 10000"/>
                  <a:gd name="connsiteY33" fmla="*/ 9556 h 10000"/>
                  <a:gd name="connsiteX34" fmla="*/ 4901 w 10000"/>
                  <a:gd name="connsiteY34" fmla="*/ 9086 h 10000"/>
                  <a:gd name="connsiteX35" fmla="*/ 5337 w 10000"/>
                  <a:gd name="connsiteY35" fmla="*/ 9340 h 10000"/>
                  <a:gd name="connsiteX36" fmla="*/ 5564 w 10000"/>
                  <a:gd name="connsiteY36" fmla="*/ 9506 h 10000"/>
                  <a:gd name="connsiteX37" fmla="*/ 5768 w 10000"/>
                  <a:gd name="connsiteY37" fmla="*/ 9399 h 10000"/>
                  <a:gd name="connsiteX38" fmla="*/ 5933 w 10000"/>
                  <a:gd name="connsiteY38" fmla="*/ 9300 h 10000"/>
                  <a:gd name="connsiteX39" fmla="*/ 6089 w 10000"/>
                  <a:gd name="connsiteY39" fmla="*/ 9078 h 10000"/>
                  <a:gd name="connsiteX40" fmla="*/ 6274 w 10000"/>
                  <a:gd name="connsiteY40" fmla="*/ 8778 h 10000"/>
                  <a:gd name="connsiteX41" fmla="*/ 6389 w 10000"/>
                  <a:gd name="connsiteY41" fmla="*/ 8638 h 10000"/>
                  <a:gd name="connsiteX42" fmla="*/ 6524 w 10000"/>
                  <a:gd name="connsiteY42" fmla="*/ 8582 h 10000"/>
                  <a:gd name="connsiteX43" fmla="*/ 6531 w 10000"/>
                  <a:gd name="connsiteY43" fmla="*/ 8405 h 10000"/>
                  <a:gd name="connsiteX44" fmla="*/ 6572 w 10000"/>
                  <a:gd name="connsiteY44" fmla="*/ 8201 h 10000"/>
                  <a:gd name="connsiteX45" fmla="*/ 6602 w 10000"/>
                  <a:gd name="connsiteY45" fmla="*/ 8014 h 10000"/>
                  <a:gd name="connsiteX46" fmla="*/ 6707 w 10000"/>
                  <a:gd name="connsiteY46" fmla="*/ 7862 h 10000"/>
                  <a:gd name="connsiteX47" fmla="*/ 6893 w 10000"/>
                  <a:gd name="connsiteY47" fmla="*/ 8708 h 10000"/>
                  <a:gd name="connsiteX48" fmla="*/ 7275 w 10000"/>
                  <a:gd name="connsiteY48" fmla="*/ 9176 h 10000"/>
                  <a:gd name="connsiteX49" fmla="*/ 7430 w 10000"/>
                  <a:gd name="connsiteY49" fmla="*/ 8756 h 10000"/>
                  <a:gd name="connsiteX50" fmla="*/ 7470 w 10000"/>
                  <a:gd name="connsiteY50" fmla="*/ 8798 h 10000"/>
                  <a:gd name="connsiteX51" fmla="*/ 7590 w 10000"/>
                  <a:gd name="connsiteY51" fmla="*/ 8541 h 10000"/>
                  <a:gd name="connsiteX52" fmla="*/ 7831 w 10000"/>
                  <a:gd name="connsiteY52" fmla="*/ 8412 h 10000"/>
                  <a:gd name="connsiteX53" fmla="*/ 7952 w 10000"/>
                  <a:gd name="connsiteY53" fmla="*/ 7937 h 10000"/>
                  <a:gd name="connsiteX54" fmla="*/ 8313 w 10000"/>
                  <a:gd name="connsiteY54" fmla="*/ 7377 h 10000"/>
                  <a:gd name="connsiteX55" fmla="*/ 8594 w 10000"/>
                  <a:gd name="connsiteY55" fmla="*/ 7117 h 10000"/>
                  <a:gd name="connsiteX56" fmla="*/ 8795 w 10000"/>
                  <a:gd name="connsiteY56" fmla="*/ 6386 h 10000"/>
                  <a:gd name="connsiteX57" fmla="*/ 8795 w 10000"/>
                  <a:gd name="connsiteY57" fmla="*/ 6213 h 10000"/>
                  <a:gd name="connsiteX58" fmla="*/ 8755 w 10000"/>
                  <a:gd name="connsiteY58" fmla="*/ 5781 h 10000"/>
                  <a:gd name="connsiteX59" fmla="*/ 9157 w 10000"/>
                  <a:gd name="connsiteY59" fmla="*/ 4227 h 10000"/>
                  <a:gd name="connsiteX60" fmla="*/ 9277 w 10000"/>
                  <a:gd name="connsiteY60" fmla="*/ 4227 h 10000"/>
                  <a:gd name="connsiteX61" fmla="*/ 9438 w 10000"/>
                  <a:gd name="connsiteY61" fmla="*/ 4098 h 10000"/>
                  <a:gd name="connsiteX62" fmla="*/ 9920 w 10000"/>
                  <a:gd name="connsiteY62" fmla="*/ 3882 h 10000"/>
                  <a:gd name="connsiteX63" fmla="*/ 10000 w 10000"/>
                  <a:gd name="connsiteY63" fmla="*/ 3537 h 10000"/>
                  <a:gd name="connsiteX64" fmla="*/ 9960 w 10000"/>
                  <a:gd name="connsiteY64" fmla="*/ 3450 h 10000"/>
                  <a:gd name="connsiteX65" fmla="*/ 9799 w 10000"/>
                  <a:gd name="connsiteY65" fmla="*/ 3450 h 10000"/>
                  <a:gd name="connsiteX66" fmla="*/ 9679 w 10000"/>
                  <a:gd name="connsiteY66" fmla="*/ 3235 h 10000"/>
                  <a:gd name="connsiteX67" fmla="*/ 9438 w 10000"/>
                  <a:gd name="connsiteY67" fmla="*/ 3151 h 10000"/>
                  <a:gd name="connsiteX68" fmla="*/ 9317 w 10000"/>
                  <a:gd name="connsiteY68" fmla="*/ 2978 h 10000"/>
                  <a:gd name="connsiteX69" fmla="*/ 9237 w 10000"/>
                  <a:gd name="connsiteY69" fmla="*/ 2331 h 10000"/>
                  <a:gd name="connsiteX70" fmla="*/ 9237 w 10000"/>
                  <a:gd name="connsiteY70" fmla="*/ 1423 h 10000"/>
                  <a:gd name="connsiteX71" fmla="*/ 9036 w 10000"/>
                  <a:gd name="connsiteY71" fmla="*/ 1123 h 10000"/>
                  <a:gd name="connsiteX72" fmla="*/ 8996 w 10000"/>
                  <a:gd name="connsiteY72" fmla="*/ 820 h 10000"/>
                  <a:gd name="connsiteX73" fmla="*/ 8675 w 10000"/>
                  <a:gd name="connsiteY73" fmla="*/ 389 h 10000"/>
                  <a:gd name="connsiteX74" fmla="*/ 8394 w 10000"/>
                  <a:gd name="connsiteY74" fmla="*/ 218 h 10000"/>
                  <a:gd name="connsiteX75" fmla="*/ 8233 w 10000"/>
                  <a:gd name="connsiteY75" fmla="*/ 0 h 10000"/>
                  <a:gd name="connsiteX76" fmla="*/ 7992 w 10000"/>
                  <a:gd name="connsiteY76" fmla="*/ 218 h 10000"/>
                  <a:gd name="connsiteX77" fmla="*/ 7831 w 10000"/>
                  <a:gd name="connsiteY77" fmla="*/ 173 h 10000"/>
                  <a:gd name="connsiteX78" fmla="*/ 7711 w 10000"/>
                  <a:gd name="connsiteY78" fmla="*/ 559 h 10000"/>
                  <a:gd name="connsiteX79" fmla="*/ 7390 w 10000"/>
                  <a:gd name="connsiteY79" fmla="*/ 648 h 10000"/>
                  <a:gd name="connsiteX80" fmla="*/ 7309 w 10000"/>
                  <a:gd name="connsiteY80" fmla="*/ 948 h 10000"/>
                  <a:gd name="connsiteX81" fmla="*/ 7028 w 10000"/>
                  <a:gd name="connsiteY81" fmla="*/ 948 h 10000"/>
                  <a:gd name="connsiteX82" fmla="*/ 6787 w 10000"/>
                  <a:gd name="connsiteY82" fmla="*/ 820 h 10000"/>
                  <a:gd name="connsiteX83" fmla="*/ 6265 w 10000"/>
                  <a:gd name="connsiteY83" fmla="*/ 820 h 10000"/>
                  <a:gd name="connsiteX84" fmla="*/ 5743 w 10000"/>
                  <a:gd name="connsiteY84" fmla="*/ 820 h 10000"/>
                  <a:gd name="connsiteX85" fmla="*/ 5783 w 10000"/>
                  <a:gd name="connsiteY85" fmla="*/ 648 h 10000"/>
                  <a:gd name="connsiteX86" fmla="*/ 5703 w 10000"/>
                  <a:gd name="connsiteY86" fmla="*/ 648 h 10000"/>
                  <a:gd name="connsiteX87" fmla="*/ 5663 w 10000"/>
                  <a:gd name="connsiteY87" fmla="*/ 820 h 10000"/>
                  <a:gd name="connsiteX88" fmla="*/ 5181 w 10000"/>
                  <a:gd name="connsiteY88" fmla="*/ 820 h 10000"/>
                  <a:gd name="connsiteX89" fmla="*/ 4699 w 10000"/>
                  <a:gd name="connsiteY89" fmla="*/ 820 h 10000"/>
                  <a:gd name="connsiteX90" fmla="*/ 4217 w 10000"/>
                  <a:gd name="connsiteY90" fmla="*/ 820 h 10000"/>
                  <a:gd name="connsiteX91" fmla="*/ 3735 w 10000"/>
                  <a:gd name="connsiteY91" fmla="*/ 820 h 10000"/>
                  <a:gd name="connsiteX92" fmla="*/ 3293 w 10000"/>
                  <a:gd name="connsiteY92" fmla="*/ 820 h 10000"/>
                  <a:gd name="connsiteX93" fmla="*/ 2811 w 10000"/>
                  <a:gd name="connsiteY93" fmla="*/ 820 h 10000"/>
                  <a:gd name="connsiteX94" fmla="*/ 2369 w 10000"/>
                  <a:gd name="connsiteY94" fmla="*/ 820 h 10000"/>
                  <a:gd name="connsiteX95" fmla="*/ 1888 w 10000"/>
                  <a:gd name="connsiteY95" fmla="*/ 820 h 10000"/>
                  <a:gd name="connsiteX96" fmla="*/ 1888 w 10000"/>
                  <a:gd name="connsiteY96" fmla="*/ 1423 h 10000"/>
                  <a:gd name="connsiteX97" fmla="*/ 1888 w 10000"/>
                  <a:gd name="connsiteY97" fmla="*/ 2200 h 10000"/>
                  <a:gd name="connsiteX98" fmla="*/ 1285 w 10000"/>
                  <a:gd name="connsiteY98" fmla="*/ 2200 h 10000"/>
                  <a:gd name="connsiteX99" fmla="*/ 1285 w 10000"/>
                  <a:gd name="connsiteY99" fmla="*/ 2545 h 10000"/>
                  <a:gd name="connsiteX0" fmla="*/ 1285 w 10000"/>
                  <a:gd name="connsiteY0" fmla="*/ 2545 h 10000"/>
                  <a:gd name="connsiteX1" fmla="*/ 1285 w 10000"/>
                  <a:gd name="connsiteY1" fmla="*/ 3235 h 10000"/>
                  <a:gd name="connsiteX2" fmla="*/ 1285 w 10000"/>
                  <a:gd name="connsiteY2" fmla="*/ 3882 h 10000"/>
                  <a:gd name="connsiteX3" fmla="*/ 1285 w 10000"/>
                  <a:gd name="connsiteY3" fmla="*/ 4530 h 10000"/>
                  <a:gd name="connsiteX4" fmla="*/ 1285 w 10000"/>
                  <a:gd name="connsiteY4" fmla="*/ 5131 h 10000"/>
                  <a:gd name="connsiteX5" fmla="*/ 643 w 10000"/>
                  <a:gd name="connsiteY5" fmla="*/ 5263 h 10000"/>
                  <a:gd name="connsiteX6" fmla="*/ 522 w 10000"/>
                  <a:gd name="connsiteY6" fmla="*/ 5607 h 10000"/>
                  <a:gd name="connsiteX7" fmla="*/ 241 w 10000"/>
                  <a:gd name="connsiteY7" fmla="*/ 6039 h 10000"/>
                  <a:gd name="connsiteX8" fmla="*/ 241 w 10000"/>
                  <a:gd name="connsiteY8" fmla="*/ 6386 h 10000"/>
                  <a:gd name="connsiteX9" fmla="*/ 120 w 10000"/>
                  <a:gd name="connsiteY9" fmla="*/ 6470 h 10000"/>
                  <a:gd name="connsiteX10" fmla="*/ 120 w 10000"/>
                  <a:gd name="connsiteY10" fmla="*/ 6771 h 10000"/>
                  <a:gd name="connsiteX11" fmla="*/ 0 w 10000"/>
                  <a:gd name="connsiteY11" fmla="*/ 7033 h 10000"/>
                  <a:gd name="connsiteX12" fmla="*/ 0 w 10000"/>
                  <a:gd name="connsiteY12" fmla="*/ 7246 h 10000"/>
                  <a:gd name="connsiteX13" fmla="*/ 241 w 10000"/>
                  <a:gd name="connsiteY13" fmla="*/ 7204 h 10000"/>
                  <a:gd name="connsiteX14" fmla="*/ 281 w 10000"/>
                  <a:gd name="connsiteY14" fmla="*/ 7590 h 10000"/>
                  <a:gd name="connsiteX15" fmla="*/ 602 w 10000"/>
                  <a:gd name="connsiteY15" fmla="*/ 8284 h 10000"/>
                  <a:gd name="connsiteX16" fmla="*/ 602 w 10000"/>
                  <a:gd name="connsiteY16" fmla="*/ 8326 h 10000"/>
                  <a:gd name="connsiteX17" fmla="*/ 482 w 10000"/>
                  <a:gd name="connsiteY17" fmla="*/ 8368 h 10000"/>
                  <a:gd name="connsiteX18" fmla="*/ 964 w 10000"/>
                  <a:gd name="connsiteY18" fmla="*/ 9058 h 10000"/>
                  <a:gd name="connsiteX19" fmla="*/ 1004 w 10000"/>
                  <a:gd name="connsiteY19" fmla="*/ 9275 h 10000"/>
                  <a:gd name="connsiteX20" fmla="*/ 964 w 10000"/>
                  <a:gd name="connsiteY20" fmla="*/ 9879 h 10000"/>
                  <a:gd name="connsiteX21" fmla="*/ 1192 w 10000"/>
                  <a:gd name="connsiteY21" fmla="*/ 10000 h 10000"/>
                  <a:gd name="connsiteX22" fmla="*/ 1332 w 10000"/>
                  <a:gd name="connsiteY22" fmla="*/ 9404 h 10000"/>
                  <a:gd name="connsiteX23" fmla="*/ 1439 w 10000"/>
                  <a:gd name="connsiteY23" fmla="*/ 9506 h 10000"/>
                  <a:gd name="connsiteX24" fmla="*/ 1767 w 10000"/>
                  <a:gd name="connsiteY24" fmla="*/ 9426 h 10000"/>
                  <a:gd name="connsiteX25" fmla="*/ 1951 w 10000"/>
                  <a:gd name="connsiteY25" fmla="*/ 9317 h 10000"/>
                  <a:gd name="connsiteX26" fmla="*/ 2025 w 10000"/>
                  <a:gd name="connsiteY26" fmla="*/ 9052 h 10000"/>
                  <a:gd name="connsiteX27" fmla="*/ 2338 w 10000"/>
                  <a:gd name="connsiteY27" fmla="*/ 8966 h 10000"/>
                  <a:gd name="connsiteX28" fmla="*/ 2643 w 10000"/>
                  <a:gd name="connsiteY28" fmla="*/ 9388 h 10000"/>
                  <a:gd name="connsiteX29" fmla="*/ 2911 w 10000"/>
                  <a:gd name="connsiteY29" fmla="*/ 9572 h 10000"/>
                  <a:gd name="connsiteX30" fmla="*/ 3167 w 10000"/>
                  <a:gd name="connsiteY30" fmla="*/ 9539 h 10000"/>
                  <a:gd name="connsiteX31" fmla="*/ 3795 w 10000"/>
                  <a:gd name="connsiteY31" fmla="*/ 9693 h 10000"/>
                  <a:gd name="connsiteX32" fmla="*/ 4153 w 10000"/>
                  <a:gd name="connsiteY32" fmla="*/ 9776 h 10000"/>
                  <a:gd name="connsiteX33" fmla="*/ 4600 w 10000"/>
                  <a:gd name="connsiteY33" fmla="*/ 9556 h 10000"/>
                  <a:gd name="connsiteX34" fmla="*/ 4901 w 10000"/>
                  <a:gd name="connsiteY34" fmla="*/ 9086 h 10000"/>
                  <a:gd name="connsiteX35" fmla="*/ 5337 w 10000"/>
                  <a:gd name="connsiteY35" fmla="*/ 9340 h 10000"/>
                  <a:gd name="connsiteX36" fmla="*/ 5564 w 10000"/>
                  <a:gd name="connsiteY36" fmla="*/ 9506 h 10000"/>
                  <a:gd name="connsiteX37" fmla="*/ 5768 w 10000"/>
                  <a:gd name="connsiteY37" fmla="*/ 9399 h 10000"/>
                  <a:gd name="connsiteX38" fmla="*/ 5933 w 10000"/>
                  <a:gd name="connsiteY38" fmla="*/ 9300 h 10000"/>
                  <a:gd name="connsiteX39" fmla="*/ 6089 w 10000"/>
                  <a:gd name="connsiteY39" fmla="*/ 9078 h 10000"/>
                  <a:gd name="connsiteX40" fmla="*/ 6274 w 10000"/>
                  <a:gd name="connsiteY40" fmla="*/ 8778 h 10000"/>
                  <a:gd name="connsiteX41" fmla="*/ 6389 w 10000"/>
                  <a:gd name="connsiteY41" fmla="*/ 8638 h 10000"/>
                  <a:gd name="connsiteX42" fmla="*/ 6524 w 10000"/>
                  <a:gd name="connsiteY42" fmla="*/ 8582 h 10000"/>
                  <a:gd name="connsiteX43" fmla="*/ 6531 w 10000"/>
                  <a:gd name="connsiteY43" fmla="*/ 8405 h 10000"/>
                  <a:gd name="connsiteX44" fmla="*/ 6572 w 10000"/>
                  <a:gd name="connsiteY44" fmla="*/ 8201 h 10000"/>
                  <a:gd name="connsiteX45" fmla="*/ 6602 w 10000"/>
                  <a:gd name="connsiteY45" fmla="*/ 8014 h 10000"/>
                  <a:gd name="connsiteX46" fmla="*/ 6707 w 10000"/>
                  <a:gd name="connsiteY46" fmla="*/ 7862 h 10000"/>
                  <a:gd name="connsiteX47" fmla="*/ 6893 w 10000"/>
                  <a:gd name="connsiteY47" fmla="*/ 8708 h 10000"/>
                  <a:gd name="connsiteX48" fmla="*/ 7308 w 10000"/>
                  <a:gd name="connsiteY48" fmla="*/ 9034 h 10000"/>
                  <a:gd name="connsiteX49" fmla="*/ 7430 w 10000"/>
                  <a:gd name="connsiteY49" fmla="*/ 8756 h 10000"/>
                  <a:gd name="connsiteX50" fmla="*/ 7470 w 10000"/>
                  <a:gd name="connsiteY50" fmla="*/ 8798 h 10000"/>
                  <a:gd name="connsiteX51" fmla="*/ 7590 w 10000"/>
                  <a:gd name="connsiteY51" fmla="*/ 8541 h 10000"/>
                  <a:gd name="connsiteX52" fmla="*/ 7831 w 10000"/>
                  <a:gd name="connsiteY52" fmla="*/ 8412 h 10000"/>
                  <a:gd name="connsiteX53" fmla="*/ 7952 w 10000"/>
                  <a:gd name="connsiteY53" fmla="*/ 7937 h 10000"/>
                  <a:gd name="connsiteX54" fmla="*/ 8313 w 10000"/>
                  <a:gd name="connsiteY54" fmla="*/ 7377 h 10000"/>
                  <a:gd name="connsiteX55" fmla="*/ 8594 w 10000"/>
                  <a:gd name="connsiteY55" fmla="*/ 7117 h 10000"/>
                  <a:gd name="connsiteX56" fmla="*/ 8795 w 10000"/>
                  <a:gd name="connsiteY56" fmla="*/ 6386 h 10000"/>
                  <a:gd name="connsiteX57" fmla="*/ 8795 w 10000"/>
                  <a:gd name="connsiteY57" fmla="*/ 6213 h 10000"/>
                  <a:gd name="connsiteX58" fmla="*/ 8755 w 10000"/>
                  <a:gd name="connsiteY58" fmla="*/ 5781 h 10000"/>
                  <a:gd name="connsiteX59" fmla="*/ 9157 w 10000"/>
                  <a:gd name="connsiteY59" fmla="*/ 4227 h 10000"/>
                  <a:gd name="connsiteX60" fmla="*/ 9277 w 10000"/>
                  <a:gd name="connsiteY60" fmla="*/ 4227 h 10000"/>
                  <a:gd name="connsiteX61" fmla="*/ 9438 w 10000"/>
                  <a:gd name="connsiteY61" fmla="*/ 4098 h 10000"/>
                  <a:gd name="connsiteX62" fmla="*/ 9920 w 10000"/>
                  <a:gd name="connsiteY62" fmla="*/ 3882 h 10000"/>
                  <a:gd name="connsiteX63" fmla="*/ 10000 w 10000"/>
                  <a:gd name="connsiteY63" fmla="*/ 3537 h 10000"/>
                  <a:gd name="connsiteX64" fmla="*/ 9960 w 10000"/>
                  <a:gd name="connsiteY64" fmla="*/ 3450 h 10000"/>
                  <a:gd name="connsiteX65" fmla="*/ 9799 w 10000"/>
                  <a:gd name="connsiteY65" fmla="*/ 3450 h 10000"/>
                  <a:gd name="connsiteX66" fmla="*/ 9679 w 10000"/>
                  <a:gd name="connsiteY66" fmla="*/ 3235 h 10000"/>
                  <a:gd name="connsiteX67" fmla="*/ 9438 w 10000"/>
                  <a:gd name="connsiteY67" fmla="*/ 3151 h 10000"/>
                  <a:gd name="connsiteX68" fmla="*/ 9317 w 10000"/>
                  <a:gd name="connsiteY68" fmla="*/ 2978 h 10000"/>
                  <a:gd name="connsiteX69" fmla="*/ 9237 w 10000"/>
                  <a:gd name="connsiteY69" fmla="*/ 2331 h 10000"/>
                  <a:gd name="connsiteX70" fmla="*/ 9237 w 10000"/>
                  <a:gd name="connsiteY70" fmla="*/ 1423 h 10000"/>
                  <a:gd name="connsiteX71" fmla="*/ 9036 w 10000"/>
                  <a:gd name="connsiteY71" fmla="*/ 1123 h 10000"/>
                  <a:gd name="connsiteX72" fmla="*/ 8996 w 10000"/>
                  <a:gd name="connsiteY72" fmla="*/ 820 h 10000"/>
                  <a:gd name="connsiteX73" fmla="*/ 8675 w 10000"/>
                  <a:gd name="connsiteY73" fmla="*/ 389 h 10000"/>
                  <a:gd name="connsiteX74" fmla="*/ 8394 w 10000"/>
                  <a:gd name="connsiteY74" fmla="*/ 218 h 10000"/>
                  <a:gd name="connsiteX75" fmla="*/ 8233 w 10000"/>
                  <a:gd name="connsiteY75" fmla="*/ 0 h 10000"/>
                  <a:gd name="connsiteX76" fmla="*/ 7992 w 10000"/>
                  <a:gd name="connsiteY76" fmla="*/ 218 h 10000"/>
                  <a:gd name="connsiteX77" fmla="*/ 7831 w 10000"/>
                  <a:gd name="connsiteY77" fmla="*/ 173 h 10000"/>
                  <a:gd name="connsiteX78" fmla="*/ 7711 w 10000"/>
                  <a:gd name="connsiteY78" fmla="*/ 559 h 10000"/>
                  <a:gd name="connsiteX79" fmla="*/ 7390 w 10000"/>
                  <a:gd name="connsiteY79" fmla="*/ 648 h 10000"/>
                  <a:gd name="connsiteX80" fmla="*/ 7309 w 10000"/>
                  <a:gd name="connsiteY80" fmla="*/ 948 h 10000"/>
                  <a:gd name="connsiteX81" fmla="*/ 7028 w 10000"/>
                  <a:gd name="connsiteY81" fmla="*/ 948 h 10000"/>
                  <a:gd name="connsiteX82" fmla="*/ 6787 w 10000"/>
                  <a:gd name="connsiteY82" fmla="*/ 820 h 10000"/>
                  <a:gd name="connsiteX83" fmla="*/ 6265 w 10000"/>
                  <a:gd name="connsiteY83" fmla="*/ 820 h 10000"/>
                  <a:gd name="connsiteX84" fmla="*/ 5743 w 10000"/>
                  <a:gd name="connsiteY84" fmla="*/ 820 h 10000"/>
                  <a:gd name="connsiteX85" fmla="*/ 5783 w 10000"/>
                  <a:gd name="connsiteY85" fmla="*/ 648 h 10000"/>
                  <a:gd name="connsiteX86" fmla="*/ 5703 w 10000"/>
                  <a:gd name="connsiteY86" fmla="*/ 648 h 10000"/>
                  <a:gd name="connsiteX87" fmla="*/ 5663 w 10000"/>
                  <a:gd name="connsiteY87" fmla="*/ 820 h 10000"/>
                  <a:gd name="connsiteX88" fmla="*/ 5181 w 10000"/>
                  <a:gd name="connsiteY88" fmla="*/ 820 h 10000"/>
                  <a:gd name="connsiteX89" fmla="*/ 4699 w 10000"/>
                  <a:gd name="connsiteY89" fmla="*/ 820 h 10000"/>
                  <a:gd name="connsiteX90" fmla="*/ 4217 w 10000"/>
                  <a:gd name="connsiteY90" fmla="*/ 820 h 10000"/>
                  <a:gd name="connsiteX91" fmla="*/ 3735 w 10000"/>
                  <a:gd name="connsiteY91" fmla="*/ 820 h 10000"/>
                  <a:gd name="connsiteX92" fmla="*/ 3293 w 10000"/>
                  <a:gd name="connsiteY92" fmla="*/ 820 h 10000"/>
                  <a:gd name="connsiteX93" fmla="*/ 2811 w 10000"/>
                  <a:gd name="connsiteY93" fmla="*/ 820 h 10000"/>
                  <a:gd name="connsiteX94" fmla="*/ 2369 w 10000"/>
                  <a:gd name="connsiteY94" fmla="*/ 820 h 10000"/>
                  <a:gd name="connsiteX95" fmla="*/ 1888 w 10000"/>
                  <a:gd name="connsiteY95" fmla="*/ 820 h 10000"/>
                  <a:gd name="connsiteX96" fmla="*/ 1888 w 10000"/>
                  <a:gd name="connsiteY96" fmla="*/ 1423 h 10000"/>
                  <a:gd name="connsiteX97" fmla="*/ 1888 w 10000"/>
                  <a:gd name="connsiteY97" fmla="*/ 2200 h 10000"/>
                  <a:gd name="connsiteX98" fmla="*/ 1285 w 10000"/>
                  <a:gd name="connsiteY98" fmla="*/ 2200 h 10000"/>
                  <a:gd name="connsiteX99" fmla="*/ 1285 w 10000"/>
                  <a:gd name="connsiteY99" fmla="*/ 2545 h 10000"/>
                  <a:gd name="connsiteX0" fmla="*/ 1285 w 10000"/>
                  <a:gd name="connsiteY0" fmla="*/ 2545 h 10000"/>
                  <a:gd name="connsiteX1" fmla="*/ 1285 w 10000"/>
                  <a:gd name="connsiteY1" fmla="*/ 3235 h 10000"/>
                  <a:gd name="connsiteX2" fmla="*/ 1285 w 10000"/>
                  <a:gd name="connsiteY2" fmla="*/ 3882 h 10000"/>
                  <a:gd name="connsiteX3" fmla="*/ 1285 w 10000"/>
                  <a:gd name="connsiteY3" fmla="*/ 4530 h 10000"/>
                  <a:gd name="connsiteX4" fmla="*/ 1285 w 10000"/>
                  <a:gd name="connsiteY4" fmla="*/ 5131 h 10000"/>
                  <a:gd name="connsiteX5" fmla="*/ 643 w 10000"/>
                  <a:gd name="connsiteY5" fmla="*/ 5263 h 10000"/>
                  <a:gd name="connsiteX6" fmla="*/ 522 w 10000"/>
                  <a:gd name="connsiteY6" fmla="*/ 5607 h 10000"/>
                  <a:gd name="connsiteX7" fmla="*/ 241 w 10000"/>
                  <a:gd name="connsiteY7" fmla="*/ 6039 h 10000"/>
                  <a:gd name="connsiteX8" fmla="*/ 241 w 10000"/>
                  <a:gd name="connsiteY8" fmla="*/ 6386 h 10000"/>
                  <a:gd name="connsiteX9" fmla="*/ 120 w 10000"/>
                  <a:gd name="connsiteY9" fmla="*/ 6470 h 10000"/>
                  <a:gd name="connsiteX10" fmla="*/ 120 w 10000"/>
                  <a:gd name="connsiteY10" fmla="*/ 6771 h 10000"/>
                  <a:gd name="connsiteX11" fmla="*/ 0 w 10000"/>
                  <a:gd name="connsiteY11" fmla="*/ 7033 h 10000"/>
                  <a:gd name="connsiteX12" fmla="*/ 0 w 10000"/>
                  <a:gd name="connsiteY12" fmla="*/ 7246 h 10000"/>
                  <a:gd name="connsiteX13" fmla="*/ 241 w 10000"/>
                  <a:gd name="connsiteY13" fmla="*/ 7204 h 10000"/>
                  <a:gd name="connsiteX14" fmla="*/ 281 w 10000"/>
                  <a:gd name="connsiteY14" fmla="*/ 7590 h 10000"/>
                  <a:gd name="connsiteX15" fmla="*/ 602 w 10000"/>
                  <a:gd name="connsiteY15" fmla="*/ 8284 h 10000"/>
                  <a:gd name="connsiteX16" fmla="*/ 602 w 10000"/>
                  <a:gd name="connsiteY16" fmla="*/ 8326 h 10000"/>
                  <a:gd name="connsiteX17" fmla="*/ 482 w 10000"/>
                  <a:gd name="connsiteY17" fmla="*/ 8368 h 10000"/>
                  <a:gd name="connsiteX18" fmla="*/ 964 w 10000"/>
                  <a:gd name="connsiteY18" fmla="*/ 9058 h 10000"/>
                  <a:gd name="connsiteX19" fmla="*/ 1004 w 10000"/>
                  <a:gd name="connsiteY19" fmla="*/ 9275 h 10000"/>
                  <a:gd name="connsiteX20" fmla="*/ 964 w 10000"/>
                  <a:gd name="connsiteY20" fmla="*/ 9879 h 10000"/>
                  <a:gd name="connsiteX21" fmla="*/ 1192 w 10000"/>
                  <a:gd name="connsiteY21" fmla="*/ 10000 h 10000"/>
                  <a:gd name="connsiteX22" fmla="*/ 1332 w 10000"/>
                  <a:gd name="connsiteY22" fmla="*/ 9404 h 10000"/>
                  <a:gd name="connsiteX23" fmla="*/ 1439 w 10000"/>
                  <a:gd name="connsiteY23" fmla="*/ 9506 h 10000"/>
                  <a:gd name="connsiteX24" fmla="*/ 1767 w 10000"/>
                  <a:gd name="connsiteY24" fmla="*/ 9426 h 10000"/>
                  <a:gd name="connsiteX25" fmla="*/ 1951 w 10000"/>
                  <a:gd name="connsiteY25" fmla="*/ 9317 h 10000"/>
                  <a:gd name="connsiteX26" fmla="*/ 2025 w 10000"/>
                  <a:gd name="connsiteY26" fmla="*/ 9052 h 10000"/>
                  <a:gd name="connsiteX27" fmla="*/ 2338 w 10000"/>
                  <a:gd name="connsiteY27" fmla="*/ 8966 h 10000"/>
                  <a:gd name="connsiteX28" fmla="*/ 2643 w 10000"/>
                  <a:gd name="connsiteY28" fmla="*/ 9388 h 10000"/>
                  <a:gd name="connsiteX29" fmla="*/ 2911 w 10000"/>
                  <a:gd name="connsiteY29" fmla="*/ 9572 h 10000"/>
                  <a:gd name="connsiteX30" fmla="*/ 3167 w 10000"/>
                  <a:gd name="connsiteY30" fmla="*/ 9539 h 10000"/>
                  <a:gd name="connsiteX31" fmla="*/ 3795 w 10000"/>
                  <a:gd name="connsiteY31" fmla="*/ 9693 h 10000"/>
                  <a:gd name="connsiteX32" fmla="*/ 4153 w 10000"/>
                  <a:gd name="connsiteY32" fmla="*/ 9776 h 10000"/>
                  <a:gd name="connsiteX33" fmla="*/ 4600 w 10000"/>
                  <a:gd name="connsiteY33" fmla="*/ 9556 h 10000"/>
                  <a:gd name="connsiteX34" fmla="*/ 4901 w 10000"/>
                  <a:gd name="connsiteY34" fmla="*/ 9086 h 10000"/>
                  <a:gd name="connsiteX35" fmla="*/ 5337 w 10000"/>
                  <a:gd name="connsiteY35" fmla="*/ 9340 h 10000"/>
                  <a:gd name="connsiteX36" fmla="*/ 5564 w 10000"/>
                  <a:gd name="connsiteY36" fmla="*/ 9506 h 10000"/>
                  <a:gd name="connsiteX37" fmla="*/ 5768 w 10000"/>
                  <a:gd name="connsiteY37" fmla="*/ 9399 h 10000"/>
                  <a:gd name="connsiteX38" fmla="*/ 5933 w 10000"/>
                  <a:gd name="connsiteY38" fmla="*/ 9300 h 10000"/>
                  <a:gd name="connsiteX39" fmla="*/ 6089 w 10000"/>
                  <a:gd name="connsiteY39" fmla="*/ 9078 h 10000"/>
                  <a:gd name="connsiteX40" fmla="*/ 6274 w 10000"/>
                  <a:gd name="connsiteY40" fmla="*/ 8778 h 10000"/>
                  <a:gd name="connsiteX41" fmla="*/ 6389 w 10000"/>
                  <a:gd name="connsiteY41" fmla="*/ 8638 h 10000"/>
                  <a:gd name="connsiteX42" fmla="*/ 6524 w 10000"/>
                  <a:gd name="connsiteY42" fmla="*/ 8582 h 10000"/>
                  <a:gd name="connsiteX43" fmla="*/ 6531 w 10000"/>
                  <a:gd name="connsiteY43" fmla="*/ 8405 h 10000"/>
                  <a:gd name="connsiteX44" fmla="*/ 6572 w 10000"/>
                  <a:gd name="connsiteY44" fmla="*/ 8201 h 10000"/>
                  <a:gd name="connsiteX45" fmla="*/ 6602 w 10000"/>
                  <a:gd name="connsiteY45" fmla="*/ 8014 h 10000"/>
                  <a:gd name="connsiteX46" fmla="*/ 6855 w 10000"/>
                  <a:gd name="connsiteY46" fmla="*/ 7773 h 10000"/>
                  <a:gd name="connsiteX47" fmla="*/ 6893 w 10000"/>
                  <a:gd name="connsiteY47" fmla="*/ 8708 h 10000"/>
                  <a:gd name="connsiteX48" fmla="*/ 7308 w 10000"/>
                  <a:gd name="connsiteY48" fmla="*/ 9034 h 10000"/>
                  <a:gd name="connsiteX49" fmla="*/ 7430 w 10000"/>
                  <a:gd name="connsiteY49" fmla="*/ 8756 h 10000"/>
                  <a:gd name="connsiteX50" fmla="*/ 7470 w 10000"/>
                  <a:gd name="connsiteY50" fmla="*/ 8798 h 10000"/>
                  <a:gd name="connsiteX51" fmla="*/ 7590 w 10000"/>
                  <a:gd name="connsiteY51" fmla="*/ 8541 h 10000"/>
                  <a:gd name="connsiteX52" fmla="*/ 7831 w 10000"/>
                  <a:gd name="connsiteY52" fmla="*/ 8412 h 10000"/>
                  <a:gd name="connsiteX53" fmla="*/ 7952 w 10000"/>
                  <a:gd name="connsiteY53" fmla="*/ 7937 h 10000"/>
                  <a:gd name="connsiteX54" fmla="*/ 8313 w 10000"/>
                  <a:gd name="connsiteY54" fmla="*/ 7377 h 10000"/>
                  <a:gd name="connsiteX55" fmla="*/ 8594 w 10000"/>
                  <a:gd name="connsiteY55" fmla="*/ 7117 h 10000"/>
                  <a:gd name="connsiteX56" fmla="*/ 8795 w 10000"/>
                  <a:gd name="connsiteY56" fmla="*/ 6386 h 10000"/>
                  <a:gd name="connsiteX57" fmla="*/ 8795 w 10000"/>
                  <a:gd name="connsiteY57" fmla="*/ 6213 h 10000"/>
                  <a:gd name="connsiteX58" fmla="*/ 8755 w 10000"/>
                  <a:gd name="connsiteY58" fmla="*/ 5781 h 10000"/>
                  <a:gd name="connsiteX59" fmla="*/ 9157 w 10000"/>
                  <a:gd name="connsiteY59" fmla="*/ 4227 h 10000"/>
                  <a:gd name="connsiteX60" fmla="*/ 9277 w 10000"/>
                  <a:gd name="connsiteY60" fmla="*/ 4227 h 10000"/>
                  <a:gd name="connsiteX61" fmla="*/ 9438 w 10000"/>
                  <a:gd name="connsiteY61" fmla="*/ 4098 h 10000"/>
                  <a:gd name="connsiteX62" fmla="*/ 9920 w 10000"/>
                  <a:gd name="connsiteY62" fmla="*/ 3882 h 10000"/>
                  <a:gd name="connsiteX63" fmla="*/ 10000 w 10000"/>
                  <a:gd name="connsiteY63" fmla="*/ 3537 h 10000"/>
                  <a:gd name="connsiteX64" fmla="*/ 9960 w 10000"/>
                  <a:gd name="connsiteY64" fmla="*/ 3450 h 10000"/>
                  <a:gd name="connsiteX65" fmla="*/ 9799 w 10000"/>
                  <a:gd name="connsiteY65" fmla="*/ 3450 h 10000"/>
                  <a:gd name="connsiteX66" fmla="*/ 9679 w 10000"/>
                  <a:gd name="connsiteY66" fmla="*/ 3235 h 10000"/>
                  <a:gd name="connsiteX67" fmla="*/ 9438 w 10000"/>
                  <a:gd name="connsiteY67" fmla="*/ 3151 h 10000"/>
                  <a:gd name="connsiteX68" fmla="*/ 9317 w 10000"/>
                  <a:gd name="connsiteY68" fmla="*/ 2978 h 10000"/>
                  <a:gd name="connsiteX69" fmla="*/ 9237 w 10000"/>
                  <a:gd name="connsiteY69" fmla="*/ 2331 h 10000"/>
                  <a:gd name="connsiteX70" fmla="*/ 9237 w 10000"/>
                  <a:gd name="connsiteY70" fmla="*/ 1423 h 10000"/>
                  <a:gd name="connsiteX71" fmla="*/ 9036 w 10000"/>
                  <a:gd name="connsiteY71" fmla="*/ 1123 h 10000"/>
                  <a:gd name="connsiteX72" fmla="*/ 8996 w 10000"/>
                  <a:gd name="connsiteY72" fmla="*/ 820 h 10000"/>
                  <a:gd name="connsiteX73" fmla="*/ 8675 w 10000"/>
                  <a:gd name="connsiteY73" fmla="*/ 389 h 10000"/>
                  <a:gd name="connsiteX74" fmla="*/ 8394 w 10000"/>
                  <a:gd name="connsiteY74" fmla="*/ 218 h 10000"/>
                  <a:gd name="connsiteX75" fmla="*/ 8233 w 10000"/>
                  <a:gd name="connsiteY75" fmla="*/ 0 h 10000"/>
                  <a:gd name="connsiteX76" fmla="*/ 7992 w 10000"/>
                  <a:gd name="connsiteY76" fmla="*/ 218 h 10000"/>
                  <a:gd name="connsiteX77" fmla="*/ 7831 w 10000"/>
                  <a:gd name="connsiteY77" fmla="*/ 173 h 10000"/>
                  <a:gd name="connsiteX78" fmla="*/ 7711 w 10000"/>
                  <a:gd name="connsiteY78" fmla="*/ 559 h 10000"/>
                  <a:gd name="connsiteX79" fmla="*/ 7390 w 10000"/>
                  <a:gd name="connsiteY79" fmla="*/ 648 h 10000"/>
                  <a:gd name="connsiteX80" fmla="*/ 7309 w 10000"/>
                  <a:gd name="connsiteY80" fmla="*/ 948 h 10000"/>
                  <a:gd name="connsiteX81" fmla="*/ 7028 w 10000"/>
                  <a:gd name="connsiteY81" fmla="*/ 948 h 10000"/>
                  <a:gd name="connsiteX82" fmla="*/ 6787 w 10000"/>
                  <a:gd name="connsiteY82" fmla="*/ 820 h 10000"/>
                  <a:gd name="connsiteX83" fmla="*/ 6265 w 10000"/>
                  <a:gd name="connsiteY83" fmla="*/ 820 h 10000"/>
                  <a:gd name="connsiteX84" fmla="*/ 5743 w 10000"/>
                  <a:gd name="connsiteY84" fmla="*/ 820 h 10000"/>
                  <a:gd name="connsiteX85" fmla="*/ 5783 w 10000"/>
                  <a:gd name="connsiteY85" fmla="*/ 648 h 10000"/>
                  <a:gd name="connsiteX86" fmla="*/ 5703 w 10000"/>
                  <a:gd name="connsiteY86" fmla="*/ 648 h 10000"/>
                  <a:gd name="connsiteX87" fmla="*/ 5663 w 10000"/>
                  <a:gd name="connsiteY87" fmla="*/ 820 h 10000"/>
                  <a:gd name="connsiteX88" fmla="*/ 5181 w 10000"/>
                  <a:gd name="connsiteY88" fmla="*/ 820 h 10000"/>
                  <a:gd name="connsiteX89" fmla="*/ 4699 w 10000"/>
                  <a:gd name="connsiteY89" fmla="*/ 820 h 10000"/>
                  <a:gd name="connsiteX90" fmla="*/ 4217 w 10000"/>
                  <a:gd name="connsiteY90" fmla="*/ 820 h 10000"/>
                  <a:gd name="connsiteX91" fmla="*/ 3735 w 10000"/>
                  <a:gd name="connsiteY91" fmla="*/ 820 h 10000"/>
                  <a:gd name="connsiteX92" fmla="*/ 3293 w 10000"/>
                  <a:gd name="connsiteY92" fmla="*/ 820 h 10000"/>
                  <a:gd name="connsiteX93" fmla="*/ 2811 w 10000"/>
                  <a:gd name="connsiteY93" fmla="*/ 820 h 10000"/>
                  <a:gd name="connsiteX94" fmla="*/ 2369 w 10000"/>
                  <a:gd name="connsiteY94" fmla="*/ 820 h 10000"/>
                  <a:gd name="connsiteX95" fmla="*/ 1888 w 10000"/>
                  <a:gd name="connsiteY95" fmla="*/ 820 h 10000"/>
                  <a:gd name="connsiteX96" fmla="*/ 1888 w 10000"/>
                  <a:gd name="connsiteY96" fmla="*/ 1423 h 10000"/>
                  <a:gd name="connsiteX97" fmla="*/ 1888 w 10000"/>
                  <a:gd name="connsiteY97" fmla="*/ 2200 h 10000"/>
                  <a:gd name="connsiteX98" fmla="*/ 1285 w 10000"/>
                  <a:gd name="connsiteY98" fmla="*/ 2200 h 10000"/>
                  <a:gd name="connsiteX99" fmla="*/ 1285 w 10000"/>
                  <a:gd name="connsiteY99" fmla="*/ 2545 h 10000"/>
                  <a:gd name="connsiteX0" fmla="*/ 1285 w 10000"/>
                  <a:gd name="connsiteY0" fmla="*/ 2545 h 10000"/>
                  <a:gd name="connsiteX1" fmla="*/ 1285 w 10000"/>
                  <a:gd name="connsiteY1" fmla="*/ 3235 h 10000"/>
                  <a:gd name="connsiteX2" fmla="*/ 1285 w 10000"/>
                  <a:gd name="connsiteY2" fmla="*/ 3882 h 10000"/>
                  <a:gd name="connsiteX3" fmla="*/ 1285 w 10000"/>
                  <a:gd name="connsiteY3" fmla="*/ 4530 h 10000"/>
                  <a:gd name="connsiteX4" fmla="*/ 1285 w 10000"/>
                  <a:gd name="connsiteY4" fmla="*/ 5131 h 10000"/>
                  <a:gd name="connsiteX5" fmla="*/ 643 w 10000"/>
                  <a:gd name="connsiteY5" fmla="*/ 5263 h 10000"/>
                  <a:gd name="connsiteX6" fmla="*/ 522 w 10000"/>
                  <a:gd name="connsiteY6" fmla="*/ 5607 h 10000"/>
                  <a:gd name="connsiteX7" fmla="*/ 241 w 10000"/>
                  <a:gd name="connsiteY7" fmla="*/ 6039 h 10000"/>
                  <a:gd name="connsiteX8" fmla="*/ 241 w 10000"/>
                  <a:gd name="connsiteY8" fmla="*/ 6386 h 10000"/>
                  <a:gd name="connsiteX9" fmla="*/ 120 w 10000"/>
                  <a:gd name="connsiteY9" fmla="*/ 6470 h 10000"/>
                  <a:gd name="connsiteX10" fmla="*/ 120 w 10000"/>
                  <a:gd name="connsiteY10" fmla="*/ 6771 h 10000"/>
                  <a:gd name="connsiteX11" fmla="*/ 0 w 10000"/>
                  <a:gd name="connsiteY11" fmla="*/ 7033 h 10000"/>
                  <a:gd name="connsiteX12" fmla="*/ 0 w 10000"/>
                  <a:gd name="connsiteY12" fmla="*/ 7246 h 10000"/>
                  <a:gd name="connsiteX13" fmla="*/ 241 w 10000"/>
                  <a:gd name="connsiteY13" fmla="*/ 7204 h 10000"/>
                  <a:gd name="connsiteX14" fmla="*/ 281 w 10000"/>
                  <a:gd name="connsiteY14" fmla="*/ 7590 h 10000"/>
                  <a:gd name="connsiteX15" fmla="*/ 602 w 10000"/>
                  <a:gd name="connsiteY15" fmla="*/ 8284 h 10000"/>
                  <a:gd name="connsiteX16" fmla="*/ 602 w 10000"/>
                  <a:gd name="connsiteY16" fmla="*/ 8326 h 10000"/>
                  <a:gd name="connsiteX17" fmla="*/ 482 w 10000"/>
                  <a:gd name="connsiteY17" fmla="*/ 8368 h 10000"/>
                  <a:gd name="connsiteX18" fmla="*/ 964 w 10000"/>
                  <a:gd name="connsiteY18" fmla="*/ 9058 h 10000"/>
                  <a:gd name="connsiteX19" fmla="*/ 1004 w 10000"/>
                  <a:gd name="connsiteY19" fmla="*/ 9275 h 10000"/>
                  <a:gd name="connsiteX20" fmla="*/ 964 w 10000"/>
                  <a:gd name="connsiteY20" fmla="*/ 9879 h 10000"/>
                  <a:gd name="connsiteX21" fmla="*/ 1192 w 10000"/>
                  <a:gd name="connsiteY21" fmla="*/ 10000 h 10000"/>
                  <a:gd name="connsiteX22" fmla="*/ 1439 w 10000"/>
                  <a:gd name="connsiteY22" fmla="*/ 9506 h 10000"/>
                  <a:gd name="connsiteX23" fmla="*/ 1767 w 10000"/>
                  <a:gd name="connsiteY23" fmla="*/ 9426 h 10000"/>
                  <a:gd name="connsiteX24" fmla="*/ 1951 w 10000"/>
                  <a:gd name="connsiteY24" fmla="*/ 9317 h 10000"/>
                  <a:gd name="connsiteX25" fmla="*/ 2025 w 10000"/>
                  <a:gd name="connsiteY25" fmla="*/ 9052 h 10000"/>
                  <a:gd name="connsiteX26" fmla="*/ 2338 w 10000"/>
                  <a:gd name="connsiteY26" fmla="*/ 8966 h 10000"/>
                  <a:gd name="connsiteX27" fmla="*/ 2643 w 10000"/>
                  <a:gd name="connsiteY27" fmla="*/ 9388 h 10000"/>
                  <a:gd name="connsiteX28" fmla="*/ 2911 w 10000"/>
                  <a:gd name="connsiteY28" fmla="*/ 9572 h 10000"/>
                  <a:gd name="connsiteX29" fmla="*/ 3167 w 10000"/>
                  <a:gd name="connsiteY29" fmla="*/ 9539 h 10000"/>
                  <a:gd name="connsiteX30" fmla="*/ 3795 w 10000"/>
                  <a:gd name="connsiteY30" fmla="*/ 9693 h 10000"/>
                  <a:gd name="connsiteX31" fmla="*/ 4153 w 10000"/>
                  <a:gd name="connsiteY31" fmla="*/ 9776 h 10000"/>
                  <a:gd name="connsiteX32" fmla="*/ 4600 w 10000"/>
                  <a:gd name="connsiteY32" fmla="*/ 9556 h 10000"/>
                  <a:gd name="connsiteX33" fmla="*/ 4901 w 10000"/>
                  <a:gd name="connsiteY33" fmla="*/ 9086 h 10000"/>
                  <a:gd name="connsiteX34" fmla="*/ 5337 w 10000"/>
                  <a:gd name="connsiteY34" fmla="*/ 9340 h 10000"/>
                  <a:gd name="connsiteX35" fmla="*/ 5564 w 10000"/>
                  <a:gd name="connsiteY35" fmla="*/ 9506 h 10000"/>
                  <a:gd name="connsiteX36" fmla="*/ 5768 w 10000"/>
                  <a:gd name="connsiteY36" fmla="*/ 9399 h 10000"/>
                  <a:gd name="connsiteX37" fmla="*/ 5933 w 10000"/>
                  <a:gd name="connsiteY37" fmla="*/ 9300 h 10000"/>
                  <a:gd name="connsiteX38" fmla="*/ 6089 w 10000"/>
                  <a:gd name="connsiteY38" fmla="*/ 9078 h 10000"/>
                  <a:gd name="connsiteX39" fmla="*/ 6274 w 10000"/>
                  <a:gd name="connsiteY39" fmla="*/ 8778 h 10000"/>
                  <a:gd name="connsiteX40" fmla="*/ 6389 w 10000"/>
                  <a:gd name="connsiteY40" fmla="*/ 8638 h 10000"/>
                  <a:gd name="connsiteX41" fmla="*/ 6524 w 10000"/>
                  <a:gd name="connsiteY41" fmla="*/ 8582 h 10000"/>
                  <a:gd name="connsiteX42" fmla="*/ 6531 w 10000"/>
                  <a:gd name="connsiteY42" fmla="*/ 8405 h 10000"/>
                  <a:gd name="connsiteX43" fmla="*/ 6572 w 10000"/>
                  <a:gd name="connsiteY43" fmla="*/ 8201 h 10000"/>
                  <a:gd name="connsiteX44" fmla="*/ 6602 w 10000"/>
                  <a:gd name="connsiteY44" fmla="*/ 8014 h 10000"/>
                  <a:gd name="connsiteX45" fmla="*/ 6855 w 10000"/>
                  <a:gd name="connsiteY45" fmla="*/ 7773 h 10000"/>
                  <a:gd name="connsiteX46" fmla="*/ 6893 w 10000"/>
                  <a:gd name="connsiteY46" fmla="*/ 8708 h 10000"/>
                  <a:gd name="connsiteX47" fmla="*/ 7308 w 10000"/>
                  <a:gd name="connsiteY47" fmla="*/ 9034 h 10000"/>
                  <a:gd name="connsiteX48" fmla="*/ 7430 w 10000"/>
                  <a:gd name="connsiteY48" fmla="*/ 8756 h 10000"/>
                  <a:gd name="connsiteX49" fmla="*/ 7470 w 10000"/>
                  <a:gd name="connsiteY49" fmla="*/ 8798 h 10000"/>
                  <a:gd name="connsiteX50" fmla="*/ 7590 w 10000"/>
                  <a:gd name="connsiteY50" fmla="*/ 8541 h 10000"/>
                  <a:gd name="connsiteX51" fmla="*/ 7831 w 10000"/>
                  <a:gd name="connsiteY51" fmla="*/ 8412 h 10000"/>
                  <a:gd name="connsiteX52" fmla="*/ 7952 w 10000"/>
                  <a:gd name="connsiteY52" fmla="*/ 7937 h 10000"/>
                  <a:gd name="connsiteX53" fmla="*/ 8313 w 10000"/>
                  <a:gd name="connsiteY53" fmla="*/ 7377 h 10000"/>
                  <a:gd name="connsiteX54" fmla="*/ 8594 w 10000"/>
                  <a:gd name="connsiteY54" fmla="*/ 7117 h 10000"/>
                  <a:gd name="connsiteX55" fmla="*/ 8795 w 10000"/>
                  <a:gd name="connsiteY55" fmla="*/ 6386 h 10000"/>
                  <a:gd name="connsiteX56" fmla="*/ 8795 w 10000"/>
                  <a:gd name="connsiteY56" fmla="*/ 6213 h 10000"/>
                  <a:gd name="connsiteX57" fmla="*/ 8755 w 10000"/>
                  <a:gd name="connsiteY57" fmla="*/ 5781 h 10000"/>
                  <a:gd name="connsiteX58" fmla="*/ 9157 w 10000"/>
                  <a:gd name="connsiteY58" fmla="*/ 4227 h 10000"/>
                  <a:gd name="connsiteX59" fmla="*/ 9277 w 10000"/>
                  <a:gd name="connsiteY59" fmla="*/ 4227 h 10000"/>
                  <a:gd name="connsiteX60" fmla="*/ 9438 w 10000"/>
                  <a:gd name="connsiteY60" fmla="*/ 4098 h 10000"/>
                  <a:gd name="connsiteX61" fmla="*/ 9920 w 10000"/>
                  <a:gd name="connsiteY61" fmla="*/ 3882 h 10000"/>
                  <a:gd name="connsiteX62" fmla="*/ 10000 w 10000"/>
                  <a:gd name="connsiteY62" fmla="*/ 3537 h 10000"/>
                  <a:gd name="connsiteX63" fmla="*/ 9960 w 10000"/>
                  <a:gd name="connsiteY63" fmla="*/ 3450 h 10000"/>
                  <a:gd name="connsiteX64" fmla="*/ 9799 w 10000"/>
                  <a:gd name="connsiteY64" fmla="*/ 3450 h 10000"/>
                  <a:gd name="connsiteX65" fmla="*/ 9679 w 10000"/>
                  <a:gd name="connsiteY65" fmla="*/ 3235 h 10000"/>
                  <a:gd name="connsiteX66" fmla="*/ 9438 w 10000"/>
                  <a:gd name="connsiteY66" fmla="*/ 3151 h 10000"/>
                  <a:gd name="connsiteX67" fmla="*/ 9317 w 10000"/>
                  <a:gd name="connsiteY67" fmla="*/ 2978 h 10000"/>
                  <a:gd name="connsiteX68" fmla="*/ 9237 w 10000"/>
                  <a:gd name="connsiteY68" fmla="*/ 2331 h 10000"/>
                  <a:gd name="connsiteX69" fmla="*/ 9237 w 10000"/>
                  <a:gd name="connsiteY69" fmla="*/ 1423 h 10000"/>
                  <a:gd name="connsiteX70" fmla="*/ 9036 w 10000"/>
                  <a:gd name="connsiteY70" fmla="*/ 1123 h 10000"/>
                  <a:gd name="connsiteX71" fmla="*/ 8996 w 10000"/>
                  <a:gd name="connsiteY71" fmla="*/ 820 h 10000"/>
                  <a:gd name="connsiteX72" fmla="*/ 8675 w 10000"/>
                  <a:gd name="connsiteY72" fmla="*/ 389 h 10000"/>
                  <a:gd name="connsiteX73" fmla="*/ 8394 w 10000"/>
                  <a:gd name="connsiteY73" fmla="*/ 218 h 10000"/>
                  <a:gd name="connsiteX74" fmla="*/ 8233 w 10000"/>
                  <a:gd name="connsiteY74" fmla="*/ 0 h 10000"/>
                  <a:gd name="connsiteX75" fmla="*/ 7992 w 10000"/>
                  <a:gd name="connsiteY75" fmla="*/ 218 h 10000"/>
                  <a:gd name="connsiteX76" fmla="*/ 7831 w 10000"/>
                  <a:gd name="connsiteY76" fmla="*/ 173 h 10000"/>
                  <a:gd name="connsiteX77" fmla="*/ 7711 w 10000"/>
                  <a:gd name="connsiteY77" fmla="*/ 559 h 10000"/>
                  <a:gd name="connsiteX78" fmla="*/ 7390 w 10000"/>
                  <a:gd name="connsiteY78" fmla="*/ 648 h 10000"/>
                  <a:gd name="connsiteX79" fmla="*/ 7309 w 10000"/>
                  <a:gd name="connsiteY79" fmla="*/ 948 h 10000"/>
                  <a:gd name="connsiteX80" fmla="*/ 7028 w 10000"/>
                  <a:gd name="connsiteY80" fmla="*/ 948 h 10000"/>
                  <a:gd name="connsiteX81" fmla="*/ 6787 w 10000"/>
                  <a:gd name="connsiteY81" fmla="*/ 820 h 10000"/>
                  <a:gd name="connsiteX82" fmla="*/ 6265 w 10000"/>
                  <a:gd name="connsiteY82" fmla="*/ 820 h 10000"/>
                  <a:gd name="connsiteX83" fmla="*/ 5743 w 10000"/>
                  <a:gd name="connsiteY83" fmla="*/ 820 h 10000"/>
                  <a:gd name="connsiteX84" fmla="*/ 5783 w 10000"/>
                  <a:gd name="connsiteY84" fmla="*/ 648 h 10000"/>
                  <a:gd name="connsiteX85" fmla="*/ 5703 w 10000"/>
                  <a:gd name="connsiteY85" fmla="*/ 648 h 10000"/>
                  <a:gd name="connsiteX86" fmla="*/ 5663 w 10000"/>
                  <a:gd name="connsiteY86" fmla="*/ 820 h 10000"/>
                  <a:gd name="connsiteX87" fmla="*/ 5181 w 10000"/>
                  <a:gd name="connsiteY87" fmla="*/ 820 h 10000"/>
                  <a:gd name="connsiteX88" fmla="*/ 4699 w 10000"/>
                  <a:gd name="connsiteY88" fmla="*/ 820 h 10000"/>
                  <a:gd name="connsiteX89" fmla="*/ 4217 w 10000"/>
                  <a:gd name="connsiteY89" fmla="*/ 820 h 10000"/>
                  <a:gd name="connsiteX90" fmla="*/ 3735 w 10000"/>
                  <a:gd name="connsiteY90" fmla="*/ 820 h 10000"/>
                  <a:gd name="connsiteX91" fmla="*/ 3293 w 10000"/>
                  <a:gd name="connsiteY91" fmla="*/ 820 h 10000"/>
                  <a:gd name="connsiteX92" fmla="*/ 2811 w 10000"/>
                  <a:gd name="connsiteY92" fmla="*/ 820 h 10000"/>
                  <a:gd name="connsiteX93" fmla="*/ 2369 w 10000"/>
                  <a:gd name="connsiteY93" fmla="*/ 820 h 10000"/>
                  <a:gd name="connsiteX94" fmla="*/ 1888 w 10000"/>
                  <a:gd name="connsiteY94" fmla="*/ 820 h 10000"/>
                  <a:gd name="connsiteX95" fmla="*/ 1888 w 10000"/>
                  <a:gd name="connsiteY95" fmla="*/ 1423 h 10000"/>
                  <a:gd name="connsiteX96" fmla="*/ 1888 w 10000"/>
                  <a:gd name="connsiteY96" fmla="*/ 2200 h 10000"/>
                  <a:gd name="connsiteX97" fmla="*/ 1285 w 10000"/>
                  <a:gd name="connsiteY97" fmla="*/ 2200 h 10000"/>
                  <a:gd name="connsiteX98" fmla="*/ 1285 w 10000"/>
                  <a:gd name="connsiteY98" fmla="*/ 2545 h 10000"/>
                  <a:gd name="connsiteX0" fmla="*/ 1285 w 10000"/>
                  <a:gd name="connsiteY0" fmla="*/ 2545 h 10000"/>
                  <a:gd name="connsiteX1" fmla="*/ 1285 w 10000"/>
                  <a:gd name="connsiteY1" fmla="*/ 3235 h 10000"/>
                  <a:gd name="connsiteX2" fmla="*/ 1285 w 10000"/>
                  <a:gd name="connsiteY2" fmla="*/ 3882 h 10000"/>
                  <a:gd name="connsiteX3" fmla="*/ 1285 w 10000"/>
                  <a:gd name="connsiteY3" fmla="*/ 4530 h 10000"/>
                  <a:gd name="connsiteX4" fmla="*/ 1285 w 10000"/>
                  <a:gd name="connsiteY4" fmla="*/ 5131 h 10000"/>
                  <a:gd name="connsiteX5" fmla="*/ 643 w 10000"/>
                  <a:gd name="connsiteY5" fmla="*/ 5263 h 10000"/>
                  <a:gd name="connsiteX6" fmla="*/ 522 w 10000"/>
                  <a:gd name="connsiteY6" fmla="*/ 5607 h 10000"/>
                  <a:gd name="connsiteX7" fmla="*/ 241 w 10000"/>
                  <a:gd name="connsiteY7" fmla="*/ 6039 h 10000"/>
                  <a:gd name="connsiteX8" fmla="*/ 241 w 10000"/>
                  <a:gd name="connsiteY8" fmla="*/ 6386 h 10000"/>
                  <a:gd name="connsiteX9" fmla="*/ 120 w 10000"/>
                  <a:gd name="connsiteY9" fmla="*/ 6470 h 10000"/>
                  <a:gd name="connsiteX10" fmla="*/ 120 w 10000"/>
                  <a:gd name="connsiteY10" fmla="*/ 6771 h 10000"/>
                  <a:gd name="connsiteX11" fmla="*/ 0 w 10000"/>
                  <a:gd name="connsiteY11" fmla="*/ 7033 h 10000"/>
                  <a:gd name="connsiteX12" fmla="*/ 0 w 10000"/>
                  <a:gd name="connsiteY12" fmla="*/ 7246 h 10000"/>
                  <a:gd name="connsiteX13" fmla="*/ 241 w 10000"/>
                  <a:gd name="connsiteY13" fmla="*/ 7204 h 10000"/>
                  <a:gd name="connsiteX14" fmla="*/ 281 w 10000"/>
                  <a:gd name="connsiteY14" fmla="*/ 7590 h 10000"/>
                  <a:gd name="connsiteX15" fmla="*/ 602 w 10000"/>
                  <a:gd name="connsiteY15" fmla="*/ 8284 h 10000"/>
                  <a:gd name="connsiteX16" fmla="*/ 602 w 10000"/>
                  <a:gd name="connsiteY16" fmla="*/ 8326 h 10000"/>
                  <a:gd name="connsiteX17" fmla="*/ 482 w 10000"/>
                  <a:gd name="connsiteY17" fmla="*/ 8368 h 10000"/>
                  <a:gd name="connsiteX18" fmla="*/ 964 w 10000"/>
                  <a:gd name="connsiteY18" fmla="*/ 9058 h 10000"/>
                  <a:gd name="connsiteX19" fmla="*/ 1004 w 10000"/>
                  <a:gd name="connsiteY19" fmla="*/ 9275 h 10000"/>
                  <a:gd name="connsiteX20" fmla="*/ 964 w 10000"/>
                  <a:gd name="connsiteY20" fmla="*/ 9879 h 10000"/>
                  <a:gd name="connsiteX21" fmla="*/ 1192 w 10000"/>
                  <a:gd name="connsiteY21" fmla="*/ 10000 h 10000"/>
                  <a:gd name="connsiteX22" fmla="*/ 1767 w 10000"/>
                  <a:gd name="connsiteY22" fmla="*/ 9426 h 10000"/>
                  <a:gd name="connsiteX23" fmla="*/ 1951 w 10000"/>
                  <a:gd name="connsiteY23" fmla="*/ 9317 h 10000"/>
                  <a:gd name="connsiteX24" fmla="*/ 2025 w 10000"/>
                  <a:gd name="connsiteY24" fmla="*/ 9052 h 10000"/>
                  <a:gd name="connsiteX25" fmla="*/ 2338 w 10000"/>
                  <a:gd name="connsiteY25" fmla="*/ 8966 h 10000"/>
                  <a:gd name="connsiteX26" fmla="*/ 2643 w 10000"/>
                  <a:gd name="connsiteY26" fmla="*/ 9388 h 10000"/>
                  <a:gd name="connsiteX27" fmla="*/ 2911 w 10000"/>
                  <a:gd name="connsiteY27" fmla="*/ 9572 h 10000"/>
                  <a:gd name="connsiteX28" fmla="*/ 3167 w 10000"/>
                  <a:gd name="connsiteY28" fmla="*/ 9539 h 10000"/>
                  <a:gd name="connsiteX29" fmla="*/ 3795 w 10000"/>
                  <a:gd name="connsiteY29" fmla="*/ 9693 h 10000"/>
                  <a:gd name="connsiteX30" fmla="*/ 4153 w 10000"/>
                  <a:gd name="connsiteY30" fmla="*/ 9776 h 10000"/>
                  <a:gd name="connsiteX31" fmla="*/ 4600 w 10000"/>
                  <a:gd name="connsiteY31" fmla="*/ 9556 h 10000"/>
                  <a:gd name="connsiteX32" fmla="*/ 4901 w 10000"/>
                  <a:gd name="connsiteY32" fmla="*/ 9086 h 10000"/>
                  <a:gd name="connsiteX33" fmla="*/ 5337 w 10000"/>
                  <a:gd name="connsiteY33" fmla="*/ 9340 h 10000"/>
                  <a:gd name="connsiteX34" fmla="*/ 5564 w 10000"/>
                  <a:gd name="connsiteY34" fmla="*/ 9506 h 10000"/>
                  <a:gd name="connsiteX35" fmla="*/ 5768 w 10000"/>
                  <a:gd name="connsiteY35" fmla="*/ 9399 h 10000"/>
                  <a:gd name="connsiteX36" fmla="*/ 5933 w 10000"/>
                  <a:gd name="connsiteY36" fmla="*/ 9300 h 10000"/>
                  <a:gd name="connsiteX37" fmla="*/ 6089 w 10000"/>
                  <a:gd name="connsiteY37" fmla="*/ 9078 h 10000"/>
                  <a:gd name="connsiteX38" fmla="*/ 6274 w 10000"/>
                  <a:gd name="connsiteY38" fmla="*/ 8778 h 10000"/>
                  <a:gd name="connsiteX39" fmla="*/ 6389 w 10000"/>
                  <a:gd name="connsiteY39" fmla="*/ 8638 h 10000"/>
                  <a:gd name="connsiteX40" fmla="*/ 6524 w 10000"/>
                  <a:gd name="connsiteY40" fmla="*/ 8582 h 10000"/>
                  <a:gd name="connsiteX41" fmla="*/ 6531 w 10000"/>
                  <a:gd name="connsiteY41" fmla="*/ 8405 h 10000"/>
                  <a:gd name="connsiteX42" fmla="*/ 6572 w 10000"/>
                  <a:gd name="connsiteY42" fmla="*/ 8201 h 10000"/>
                  <a:gd name="connsiteX43" fmla="*/ 6602 w 10000"/>
                  <a:gd name="connsiteY43" fmla="*/ 8014 h 10000"/>
                  <a:gd name="connsiteX44" fmla="*/ 6855 w 10000"/>
                  <a:gd name="connsiteY44" fmla="*/ 7773 h 10000"/>
                  <a:gd name="connsiteX45" fmla="*/ 6893 w 10000"/>
                  <a:gd name="connsiteY45" fmla="*/ 8708 h 10000"/>
                  <a:gd name="connsiteX46" fmla="*/ 7308 w 10000"/>
                  <a:gd name="connsiteY46" fmla="*/ 9034 h 10000"/>
                  <a:gd name="connsiteX47" fmla="*/ 7430 w 10000"/>
                  <a:gd name="connsiteY47" fmla="*/ 8756 h 10000"/>
                  <a:gd name="connsiteX48" fmla="*/ 7470 w 10000"/>
                  <a:gd name="connsiteY48" fmla="*/ 8798 h 10000"/>
                  <a:gd name="connsiteX49" fmla="*/ 7590 w 10000"/>
                  <a:gd name="connsiteY49" fmla="*/ 8541 h 10000"/>
                  <a:gd name="connsiteX50" fmla="*/ 7831 w 10000"/>
                  <a:gd name="connsiteY50" fmla="*/ 8412 h 10000"/>
                  <a:gd name="connsiteX51" fmla="*/ 7952 w 10000"/>
                  <a:gd name="connsiteY51" fmla="*/ 7937 h 10000"/>
                  <a:gd name="connsiteX52" fmla="*/ 8313 w 10000"/>
                  <a:gd name="connsiteY52" fmla="*/ 7377 h 10000"/>
                  <a:gd name="connsiteX53" fmla="*/ 8594 w 10000"/>
                  <a:gd name="connsiteY53" fmla="*/ 7117 h 10000"/>
                  <a:gd name="connsiteX54" fmla="*/ 8795 w 10000"/>
                  <a:gd name="connsiteY54" fmla="*/ 6386 h 10000"/>
                  <a:gd name="connsiteX55" fmla="*/ 8795 w 10000"/>
                  <a:gd name="connsiteY55" fmla="*/ 6213 h 10000"/>
                  <a:gd name="connsiteX56" fmla="*/ 8755 w 10000"/>
                  <a:gd name="connsiteY56" fmla="*/ 5781 h 10000"/>
                  <a:gd name="connsiteX57" fmla="*/ 9157 w 10000"/>
                  <a:gd name="connsiteY57" fmla="*/ 4227 h 10000"/>
                  <a:gd name="connsiteX58" fmla="*/ 9277 w 10000"/>
                  <a:gd name="connsiteY58" fmla="*/ 4227 h 10000"/>
                  <a:gd name="connsiteX59" fmla="*/ 9438 w 10000"/>
                  <a:gd name="connsiteY59" fmla="*/ 4098 h 10000"/>
                  <a:gd name="connsiteX60" fmla="*/ 9920 w 10000"/>
                  <a:gd name="connsiteY60" fmla="*/ 3882 h 10000"/>
                  <a:gd name="connsiteX61" fmla="*/ 10000 w 10000"/>
                  <a:gd name="connsiteY61" fmla="*/ 3537 h 10000"/>
                  <a:gd name="connsiteX62" fmla="*/ 9960 w 10000"/>
                  <a:gd name="connsiteY62" fmla="*/ 3450 h 10000"/>
                  <a:gd name="connsiteX63" fmla="*/ 9799 w 10000"/>
                  <a:gd name="connsiteY63" fmla="*/ 3450 h 10000"/>
                  <a:gd name="connsiteX64" fmla="*/ 9679 w 10000"/>
                  <a:gd name="connsiteY64" fmla="*/ 3235 h 10000"/>
                  <a:gd name="connsiteX65" fmla="*/ 9438 w 10000"/>
                  <a:gd name="connsiteY65" fmla="*/ 3151 h 10000"/>
                  <a:gd name="connsiteX66" fmla="*/ 9317 w 10000"/>
                  <a:gd name="connsiteY66" fmla="*/ 2978 h 10000"/>
                  <a:gd name="connsiteX67" fmla="*/ 9237 w 10000"/>
                  <a:gd name="connsiteY67" fmla="*/ 2331 h 10000"/>
                  <a:gd name="connsiteX68" fmla="*/ 9237 w 10000"/>
                  <a:gd name="connsiteY68" fmla="*/ 1423 h 10000"/>
                  <a:gd name="connsiteX69" fmla="*/ 9036 w 10000"/>
                  <a:gd name="connsiteY69" fmla="*/ 1123 h 10000"/>
                  <a:gd name="connsiteX70" fmla="*/ 8996 w 10000"/>
                  <a:gd name="connsiteY70" fmla="*/ 820 h 10000"/>
                  <a:gd name="connsiteX71" fmla="*/ 8675 w 10000"/>
                  <a:gd name="connsiteY71" fmla="*/ 389 h 10000"/>
                  <a:gd name="connsiteX72" fmla="*/ 8394 w 10000"/>
                  <a:gd name="connsiteY72" fmla="*/ 218 h 10000"/>
                  <a:gd name="connsiteX73" fmla="*/ 8233 w 10000"/>
                  <a:gd name="connsiteY73" fmla="*/ 0 h 10000"/>
                  <a:gd name="connsiteX74" fmla="*/ 7992 w 10000"/>
                  <a:gd name="connsiteY74" fmla="*/ 218 h 10000"/>
                  <a:gd name="connsiteX75" fmla="*/ 7831 w 10000"/>
                  <a:gd name="connsiteY75" fmla="*/ 173 h 10000"/>
                  <a:gd name="connsiteX76" fmla="*/ 7711 w 10000"/>
                  <a:gd name="connsiteY76" fmla="*/ 559 h 10000"/>
                  <a:gd name="connsiteX77" fmla="*/ 7390 w 10000"/>
                  <a:gd name="connsiteY77" fmla="*/ 648 h 10000"/>
                  <a:gd name="connsiteX78" fmla="*/ 7309 w 10000"/>
                  <a:gd name="connsiteY78" fmla="*/ 948 h 10000"/>
                  <a:gd name="connsiteX79" fmla="*/ 7028 w 10000"/>
                  <a:gd name="connsiteY79" fmla="*/ 948 h 10000"/>
                  <a:gd name="connsiteX80" fmla="*/ 6787 w 10000"/>
                  <a:gd name="connsiteY80" fmla="*/ 820 h 10000"/>
                  <a:gd name="connsiteX81" fmla="*/ 6265 w 10000"/>
                  <a:gd name="connsiteY81" fmla="*/ 820 h 10000"/>
                  <a:gd name="connsiteX82" fmla="*/ 5743 w 10000"/>
                  <a:gd name="connsiteY82" fmla="*/ 820 h 10000"/>
                  <a:gd name="connsiteX83" fmla="*/ 5783 w 10000"/>
                  <a:gd name="connsiteY83" fmla="*/ 648 h 10000"/>
                  <a:gd name="connsiteX84" fmla="*/ 5703 w 10000"/>
                  <a:gd name="connsiteY84" fmla="*/ 648 h 10000"/>
                  <a:gd name="connsiteX85" fmla="*/ 5663 w 10000"/>
                  <a:gd name="connsiteY85" fmla="*/ 820 h 10000"/>
                  <a:gd name="connsiteX86" fmla="*/ 5181 w 10000"/>
                  <a:gd name="connsiteY86" fmla="*/ 820 h 10000"/>
                  <a:gd name="connsiteX87" fmla="*/ 4699 w 10000"/>
                  <a:gd name="connsiteY87" fmla="*/ 820 h 10000"/>
                  <a:gd name="connsiteX88" fmla="*/ 4217 w 10000"/>
                  <a:gd name="connsiteY88" fmla="*/ 820 h 10000"/>
                  <a:gd name="connsiteX89" fmla="*/ 3735 w 10000"/>
                  <a:gd name="connsiteY89" fmla="*/ 820 h 10000"/>
                  <a:gd name="connsiteX90" fmla="*/ 3293 w 10000"/>
                  <a:gd name="connsiteY90" fmla="*/ 820 h 10000"/>
                  <a:gd name="connsiteX91" fmla="*/ 2811 w 10000"/>
                  <a:gd name="connsiteY91" fmla="*/ 820 h 10000"/>
                  <a:gd name="connsiteX92" fmla="*/ 2369 w 10000"/>
                  <a:gd name="connsiteY92" fmla="*/ 820 h 10000"/>
                  <a:gd name="connsiteX93" fmla="*/ 1888 w 10000"/>
                  <a:gd name="connsiteY93" fmla="*/ 820 h 10000"/>
                  <a:gd name="connsiteX94" fmla="*/ 1888 w 10000"/>
                  <a:gd name="connsiteY94" fmla="*/ 1423 h 10000"/>
                  <a:gd name="connsiteX95" fmla="*/ 1888 w 10000"/>
                  <a:gd name="connsiteY95" fmla="*/ 2200 h 10000"/>
                  <a:gd name="connsiteX96" fmla="*/ 1285 w 10000"/>
                  <a:gd name="connsiteY96" fmla="*/ 2200 h 10000"/>
                  <a:gd name="connsiteX97" fmla="*/ 1285 w 10000"/>
                  <a:gd name="connsiteY97" fmla="*/ 2545 h 10000"/>
                  <a:gd name="connsiteX0" fmla="*/ 1285 w 10000"/>
                  <a:gd name="connsiteY0" fmla="*/ 2545 h 10000"/>
                  <a:gd name="connsiteX1" fmla="*/ 1285 w 10000"/>
                  <a:gd name="connsiteY1" fmla="*/ 3235 h 10000"/>
                  <a:gd name="connsiteX2" fmla="*/ 1285 w 10000"/>
                  <a:gd name="connsiteY2" fmla="*/ 3882 h 10000"/>
                  <a:gd name="connsiteX3" fmla="*/ 1285 w 10000"/>
                  <a:gd name="connsiteY3" fmla="*/ 4530 h 10000"/>
                  <a:gd name="connsiteX4" fmla="*/ 1285 w 10000"/>
                  <a:gd name="connsiteY4" fmla="*/ 5131 h 10000"/>
                  <a:gd name="connsiteX5" fmla="*/ 643 w 10000"/>
                  <a:gd name="connsiteY5" fmla="*/ 5263 h 10000"/>
                  <a:gd name="connsiteX6" fmla="*/ 522 w 10000"/>
                  <a:gd name="connsiteY6" fmla="*/ 5607 h 10000"/>
                  <a:gd name="connsiteX7" fmla="*/ 241 w 10000"/>
                  <a:gd name="connsiteY7" fmla="*/ 6039 h 10000"/>
                  <a:gd name="connsiteX8" fmla="*/ 241 w 10000"/>
                  <a:gd name="connsiteY8" fmla="*/ 6386 h 10000"/>
                  <a:gd name="connsiteX9" fmla="*/ 120 w 10000"/>
                  <a:gd name="connsiteY9" fmla="*/ 6470 h 10000"/>
                  <a:gd name="connsiteX10" fmla="*/ 120 w 10000"/>
                  <a:gd name="connsiteY10" fmla="*/ 6771 h 10000"/>
                  <a:gd name="connsiteX11" fmla="*/ 0 w 10000"/>
                  <a:gd name="connsiteY11" fmla="*/ 7033 h 10000"/>
                  <a:gd name="connsiteX12" fmla="*/ 0 w 10000"/>
                  <a:gd name="connsiteY12" fmla="*/ 7246 h 10000"/>
                  <a:gd name="connsiteX13" fmla="*/ 241 w 10000"/>
                  <a:gd name="connsiteY13" fmla="*/ 7204 h 10000"/>
                  <a:gd name="connsiteX14" fmla="*/ 281 w 10000"/>
                  <a:gd name="connsiteY14" fmla="*/ 7590 h 10000"/>
                  <a:gd name="connsiteX15" fmla="*/ 602 w 10000"/>
                  <a:gd name="connsiteY15" fmla="*/ 8284 h 10000"/>
                  <a:gd name="connsiteX16" fmla="*/ 602 w 10000"/>
                  <a:gd name="connsiteY16" fmla="*/ 8326 h 10000"/>
                  <a:gd name="connsiteX17" fmla="*/ 482 w 10000"/>
                  <a:gd name="connsiteY17" fmla="*/ 8368 h 10000"/>
                  <a:gd name="connsiteX18" fmla="*/ 964 w 10000"/>
                  <a:gd name="connsiteY18" fmla="*/ 9058 h 10000"/>
                  <a:gd name="connsiteX19" fmla="*/ 1004 w 10000"/>
                  <a:gd name="connsiteY19" fmla="*/ 9275 h 10000"/>
                  <a:gd name="connsiteX20" fmla="*/ 964 w 10000"/>
                  <a:gd name="connsiteY20" fmla="*/ 9879 h 10000"/>
                  <a:gd name="connsiteX21" fmla="*/ 1192 w 10000"/>
                  <a:gd name="connsiteY21" fmla="*/ 10000 h 10000"/>
                  <a:gd name="connsiteX22" fmla="*/ 1454 w 10000"/>
                  <a:gd name="connsiteY22" fmla="*/ 9337 h 10000"/>
                  <a:gd name="connsiteX23" fmla="*/ 1951 w 10000"/>
                  <a:gd name="connsiteY23" fmla="*/ 9317 h 10000"/>
                  <a:gd name="connsiteX24" fmla="*/ 2025 w 10000"/>
                  <a:gd name="connsiteY24" fmla="*/ 9052 h 10000"/>
                  <a:gd name="connsiteX25" fmla="*/ 2338 w 10000"/>
                  <a:gd name="connsiteY25" fmla="*/ 8966 h 10000"/>
                  <a:gd name="connsiteX26" fmla="*/ 2643 w 10000"/>
                  <a:gd name="connsiteY26" fmla="*/ 9388 h 10000"/>
                  <a:gd name="connsiteX27" fmla="*/ 2911 w 10000"/>
                  <a:gd name="connsiteY27" fmla="*/ 9572 h 10000"/>
                  <a:gd name="connsiteX28" fmla="*/ 3167 w 10000"/>
                  <a:gd name="connsiteY28" fmla="*/ 9539 h 10000"/>
                  <a:gd name="connsiteX29" fmla="*/ 3795 w 10000"/>
                  <a:gd name="connsiteY29" fmla="*/ 9693 h 10000"/>
                  <a:gd name="connsiteX30" fmla="*/ 4153 w 10000"/>
                  <a:gd name="connsiteY30" fmla="*/ 9776 h 10000"/>
                  <a:gd name="connsiteX31" fmla="*/ 4600 w 10000"/>
                  <a:gd name="connsiteY31" fmla="*/ 9556 h 10000"/>
                  <a:gd name="connsiteX32" fmla="*/ 4901 w 10000"/>
                  <a:gd name="connsiteY32" fmla="*/ 9086 h 10000"/>
                  <a:gd name="connsiteX33" fmla="*/ 5337 w 10000"/>
                  <a:gd name="connsiteY33" fmla="*/ 9340 h 10000"/>
                  <a:gd name="connsiteX34" fmla="*/ 5564 w 10000"/>
                  <a:gd name="connsiteY34" fmla="*/ 9506 h 10000"/>
                  <a:gd name="connsiteX35" fmla="*/ 5768 w 10000"/>
                  <a:gd name="connsiteY35" fmla="*/ 9399 h 10000"/>
                  <a:gd name="connsiteX36" fmla="*/ 5933 w 10000"/>
                  <a:gd name="connsiteY36" fmla="*/ 9300 h 10000"/>
                  <a:gd name="connsiteX37" fmla="*/ 6089 w 10000"/>
                  <a:gd name="connsiteY37" fmla="*/ 9078 h 10000"/>
                  <a:gd name="connsiteX38" fmla="*/ 6274 w 10000"/>
                  <a:gd name="connsiteY38" fmla="*/ 8778 h 10000"/>
                  <a:gd name="connsiteX39" fmla="*/ 6389 w 10000"/>
                  <a:gd name="connsiteY39" fmla="*/ 8638 h 10000"/>
                  <a:gd name="connsiteX40" fmla="*/ 6524 w 10000"/>
                  <a:gd name="connsiteY40" fmla="*/ 8582 h 10000"/>
                  <a:gd name="connsiteX41" fmla="*/ 6531 w 10000"/>
                  <a:gd name="connsiteY41" fmla="*/ 8405 h 10000"/>
                  <a:gd name="connsiteX42" fmla="*/ 6572 w 10000"/>
                  <a:gd name="connsiteY42" fmla="*/ 8201 h 10000"/>
                  <a:gd name="connsiteX43" fmla="*/ 6602 w 10000"/>
                  <a:gd name="connsiteY43" fmla="*/ 8014 h 10000"/>
                  <a:gd name="connsiteX44" fmla="*/ 6855 w 10000"/>
                  <a:gd name="connsiteY44" fmla="*/ 7773 h 10000"/>
                  <a:gd name="connsiteX45" fmla="*/ 6893 w 10000"/>
                  <a:gd name="connsiteY45" fmla="*/ 8708 h 10000"/>
                  <a:gd name="connsiteX46" fmla="*/ 7308 w 10000"/>
                  <a:gd name="connsiteY46" fmla="*/ 9034 h 10000"/>
                  <a:gd name="connsiteX47" fmla="*/ 7430 w 10000"/>
                  <a:gd name="connsiteY47" fmla="*/ 8756 h 10000"/>
                  <a:gd name="connsiteX48" fmla="*/ 7470 w 10000"/>
                  <a:gd name="connsiteY48" fmla="*/ 8798 h 10000"/>
                  <a:gd name="connsiteX49" fmla="*/ 7590 w 10000"/>
                  <a:gd name="connsiteY49" fmla="*/ 8541 h 10000"/>
                  <a:gd name="connsiteX50" fmla="*/ 7831 w 10000"/>
                  <a:gd name="connsiteY50" fmla="*/ 8412 h 10000"/>
                  <a:gd name="connsiteX51" fmla="*/ 7952 w 10000"/>
                  <a:gd name="connsiteY51" fmla="*/ 7937 h 10000"/>
                  <a:gd name="connsiteX52" fmla="*/ 8313 w 10000"/>
                  <a:gd name="connsiteY52" fmla="*/ 7377 h 10000"/>
                  <a:gd name="connsiteX53" fmla="*/ 8594 w 10000"/>
                  <a:gd name="connsiteY53" fmla="*/ 7117 h 10000"/>
                  <a:gd name="connsiteX54" fmla="*/ 8795 w 10000"/>
                  <a:gd name="connsiteY54" fmla="*/ 6386 h 10000"/>
                  <a:gd name="connsiteX55" fmla="*/ 8795 w 10000"/>
                  <a:gd name="connsiteY55" fmla="*/ 6213 h 10000"/>
                  <a:gd name="connsiteX56" fmla="*/ 8755 w 10000"/>
                  <a:gd name="connsiteY56" fmla="*/ 5781 h 10000"/>
                  <a:gd name="connsiteX57" fmla="*/ 9157 w 10000"/>
                  <a:gd name="connsiteY57" fmla="*/ 4227 h 10000"/>
                  <a:gd name="connsiteX58" fmla="*/ 9277 w 10000"/>
                  <a:gd name="connsiteY58" fmla="*/ 4227 h 10000"/>
                  <a:gd name="connsiteX59" fmla="*/ 9438 w 10000"/>
                  <a:gd name="connsiteY59" fmla="*/ 4098 h 10000"/>
                  <a:gd name="connsiteX60" fmla="*/ 9920 w 10000"/>
                  <a:gd name="connsiteY60" fmla="*/ 3882 h 10000"/>
                  <a:gd name="connsiteX61" fmla="*/ 10000 w 10000"/>
                  <a:gd name="connsiteY61" fmla="*/ 3537 h 10000"/>
                  <a:gd name="connsiteX62" fmla="*/ 9960 w 10000"/>
                  <a:gd name="connsiteY62" fmla="*/ 3450 h 10000"/>
                  <a:gd name="connsiteX63" fmla="*/ 9799 w 10000"/>
                  <a:gd name="connsiteY63" fmla="*/ 3450 h 10000"/>
                  <a:gd name="connsiteX64" fmla="*/ 9679 w 10000"/>
                  <a:gd name="connsiteY64" fmla="*/ 3235 h 10000"/>
                  <a:gd name="connsiteX65" fmla="*/ 9438 w 10000"/>
                  <a:gd name="connsiteY65" fmla="*/ 3151 h 10000"/>
                  <a:gd name="connsiteX66" fmla="*/ 9317 w 10000"/>
                  <a:gd name="connsiteY66" fmla="*/ 2978 h 10000"/>
                  <a:gd name="connsiteX67" fmla="*/ 9237 w 10000"/>
                  <a:gd name="connsiteY67" fmla="*/ 2331 h 10000"/>
                  <a:gd name="connsiteX68" fmla="*/ 9237 w 10000"/>
                  <a:gd name="connsiteY68" fmla="*/ 1423 h 10000"/>
                  <a:gd name="connsiteX69" fmla="*/ 9036 w 10000"/>
                  <a:gd name="connsiteY69" fmla="*/ 1123 h 10000"/>
                  <a:gd name="connsiteX70" fmla="*/ 8996 w 10000"/>
                  <a:gd name="connsiteY70" fmla="*/ 820 h 10000"/>
                  <a:gd name="connsiteX71" fmla="*/ 8675 w 10000"/>
                  <a:gd name="connsiteY71" fmla="*/ 389 h 10000"/>
                  <a:gd name="connsiteX72" fmla="*/ 8394 w 10000"/>
                  <a:gd name="connsiteY72" fmla="*/ 218 h 10000"/>
                  <a:gd name="connsiteX73" fmla="*/ 8233 w 10000"/>
                  <a:gd name="connsiteY73" fmla="*/ 0 h 10000"/>
                  <a:gd name="connsiteX74" fmla="*/ 7992 w 10000"/>
                  <a:gd name="connsiteY74" fmla="*/ 218 h 10000"/>
                  <a:gd name="connsiteX75" fmla="*/ 7831 w 10000"/>
                  <a:gd name="connsiteY75" fmla="*/ 173 h 10000"/>
                  <a:gd name="connsiteX76" fmla="*/ 7711 w 10000"/>
                  <a:gd name="connsiteY76" fmla="*/ 559 h 10000"/>
                  <a:gd name="connsiteX77" fmla="*/ 7390 w 10000"/>
                  <a:gd name="connsiteY77" fmla="*/ 648 h 10000"/>
                  <a:gd name="connsiteX78" fmla="*/ 7309 w 10000"/>
                  <a:gd name="connsiteY78" fmla="*/ 948 h 10000"/>
                  <a:gd name="connsiteX79" fmla="*/ 7028 w 10000"/>
                  <a:gd name="connsiteY79" fmla="*/ 948 h 10000"/>
                  <a:gd name="connsiteX80" fmla="*/ 6787 w 10000"/>
                  <a:gd name="connsiteY80" fmla="*/ 820 h 10000"/>
                  <a:gd name="connsiteX81" fmla="*/ 6265 w 10000"/>
                  <a:gd name="connsiteY81" fmla="*/ 820 h 10000"/>
                  <a:gd name="connsiteX82" fmla="*/ 5743 w 10000"/>
                  <a:gd name="connsiteY82" fmla="*/ 820 h 10000"/>
                  <a:gd name="connsiteX83" fmla="*/ 5783 w 10000"/>
                  <a:gd name="connsiteY83" fmla="*/ 648 h 10000"/>
                  <a:gd name="connsiteX84" fmla="*/ 5703 w 10000"/>
                  <a:gd name="connsiteY84" fmla="*/ 648 h 10000"/>
                  <a:gd name="connsiteX85" fmla="*/ 5663 w 10000"/>
                  <a:gd name="connsiteY85" fmla="*/ 820 h 10000"/>
                  <a:gd name="connsiteX86" fmla="*/ 5181 w 10000"/>
                  <a:gd name="connsiteY86" fmla="*/ 820 h 10000"/>
                  <a:gd name="connsiteX87" fmla="*/ 4699 w 10000"/>
                  <a:gd name="connsiteY87" fmla="*/ 820 h 10000"/>
                  <a:gd name="connsiteX88" fmla="*/ 4217 w 10000"/>
                  <a:gd name="connsiteY88" fmla="*/ 820 h 10000"/>
                  <a:gd name="connsiteX89" fmla="*/ 3735 w 10000"/>
                  <a:gd name="connsiteY89" fmla="*/ 820 h 10000"/>
                  <a:gd name="connsiteX90" fmla="*/ 3293 w 10000"/>
                  <a:gd name="connsiteY90" fmla="*/ 820 h 10000"/>
                  <a:gd name="connsiteX91" fmla="*/ 2811 w 10000"/>
                  <a:gd name="connsiteY91" fmla="*/ 820 h 10000"/>
                  <a:gd name="connsiteX92" fmla="*/ 2369 w 10000"/>
                  <a:gd name="connsiteY92" fmla="*/ 820 h 10000"/>
                  <a:gd name="connsiteX93" fmla="*/ 1888 w 10000"/>
                  <a:gd name="connsiteY93" fmla="*/ 820 h 10000"/>
                  <a:gd name="connsiteX94" fmla="*/ 1888 w 10000"/>
                  <a:gd name="connsiteY94" fmla="*/ 1423 h 10000"/>
                  <a:gd name="connsiteX95" fmla="*/ 1888 w 10000"/>
                  <a:gd name="connsiteY95" fmla="*/ 2200 h 10000"/>
                  <a:gd name="connsiteX96" fmla="*/ 1285 w 10000"/>
                  <a:gd name="connsiteY96" fmla="*/ 2200 h 10000"/>
                  <a:gd name="connsiteX97" fmla="*/ 1285 w 10000"/>
                  <a:gd name="connsiteY97" fmla="*/ 2545 h 10000"/>
                  <a:gd name="connsiteX0" fmla="*/ 1285 w 10000"/>
                  <a:gd name="connsiteY0" fmla="*/ 2545 h 10000"/>
                  <a:gd name="connsiteX1" fmla="*/ 1285 w 10000"/>
                  <a:gd name="connsiteY1" fmla="*/ 3235 h 10000"/>
                  <a:gd name="connsiteX2" fmla="*/ 1285 w 10000"/>
                  <a:gd name="connsiteY2" fmla="*/ 3882 h 10000"/>
                  <a:gd name="connsiteX3" fmla="*/ 1285 w 10000"/>
                  <a:gd name="connsiteY3" fmla="*/ 4530 h 10000"/>
                  <a:gd name="connsiteX4" fmla="*/ 1285 w 10000"/>
                  <a:gd name="connsiteY4" fmla="*/ 5131 h 10000"/>
                  <a:gd name="connsiteX5" fmla="*/ 643 w 10000"/>
                  <a:gd name="connsiteY5" fmla="*/ 5263 h 10000"/>
                  <a:gd name="connsiteX6" fmla="*/ 522 w 10000"/>
                  <a:gd name="connsiteY6" fmla="*/ 5607 h 10000"/>
                  <a:gd name="connsiteX7" fmla="*/ 241 w 10000"/>
                  <a:gd name="connsiteY7" fmla="*/ 6039 h 10000"/>
                  <a:gd name="connsiteX8" fmla="*/ 241 w 10000"/>
                  <a:gd name="connsiteY8" fmla="*/ 6386 h 10000"/>
                  <a:gd name="connsiteX9" fmla="*/ 120 w 10000"/>
                  <a:gd name="connsiteY9" fmla="*/ 6470 h 10000"/>
                  <a:gd name="connsiteX10" fmla="*/ 120 w 10000"/>
                  <a:gd name="connsiteY10" fmla="*/ 6771 h 10000"/>
                  <a:gd name="connsiteX11" fmla="*/ 0 w 10000"/>
                  <a:gd name="connsiteY11" fmla="*/ 7033 h 10000"/>
                  <a:gd name="connsiteX12" fmla="*/ 0 w 10000"/>
                  <a:gd name="connsiteY12" fmla="*/ 7246 h 10000"/>
                  <a:gd name="connsiteX13" fmla="*/ 241 w 10000"/>
                  <a:gd name="connsiteY13" fmla="*/ 7204 h 10000"/>
                  <a:gd name="connsiteX14" fmla="*/ 281 w 10000"/>
                  <a:gd name="connsiteY14" fmla="*/ 7590 h 10000"/>
                  <a:gd name="connsiteX15" fmla="*/ 602 w 10000"/>
                  <a:gd name="connsiteY15" fmla="*/ 8284 h 10000"/>
                  <a:gd name="connsiteX16" fmla="*/ 602 w 10000"/>
                  <a:gd name="connsiteY16" fmla="*/ 8326 h 10000"/>
                  <a:gd name="connsiteX17" fmla="*/ 482 w 10000"/>
                  <a:gd name="connsiteY17" fmla="*/ 8368 h 10000"/>
                  <a:gd name="connsiteX18" fmla="*/ 964 w 10000"/>
                  <a:gd name="connsiteY18" fmla="*/ 9058 h 10000"/>
                  <a:gd name="connsiteX19" fmla="*/ 1004 w 10000"/>
                  <a:gd name="connsiteY19" fmla="*/ 9275 h 10000"/>
                  <a:gd name="connsiteX20" fmla="*/ 1178 w 10000"/>
                  <a:gd name="connsiteY20" fmla="*/ 9631 h 10000"/>
                  <a:gd name="connsiteX21" fmla="*/ 1192 w 10000"/>
                  <a:gd name="connsiteY21" fmla="*/ 10000 h 10000"/>
                  <a:gd name="connsiteX22" fmla="*/ 1454 w 10000"/>
                  <a:gd name="connsiteY22" fmla="*/ 9337 h 10000"/>
                  <a:gd name="connsiteX23" fmla="*/ 1951 w 10000"/>
                  <a:gd name="connsiteY23" fmla="*/ 9317 h 10000"/>
                  <a:gd name="connsiteX24" fmla="*/ 2025 w 10000"/>
                  <a:gd name="connsiteY24" fmla="*/ 9052 h 10000"/>
                  <a:gd name="connsiteX25" fmla="*/ 2338 w 10000"/>
                  <a:gd name="connsiteY25" fmla="*/ 8966 h 10000"/>
                  <a:gd name="connsiteX26" fmla="*/ 2643 w 10000"/>
                  <a:gd name="connsiteY26" fmla="*/ 9388 h 10000"/>
                  <a:gd name="connsiteX27" fmla="*/ 2911 w 10000"/>
                  <a:gd name="connsiteY27" fmla="*/ 9572 h 10000"/>
                  <a:gd name="connsiteX28" fmla="*/ 3167 w 10000"/>
                  <a:gd name="connsiteY28" fmla="*/ 9539 h 10000"/>
                  <a:gd name="connsiteX29" fmla="*/ 3795 w 10000"/>
                  <a:gd name="connsiteY29" fmla="*/ 9693 h 10000"/>
                  <a:gd name="connsiteX30" fmla="*/ 4153 w 10000"/>
                  <a:gd name="connsiteY30" fmla="*/ 9776 h 10000"/>
                  <a:gd name="connsiteX31" fmla="*/ 4600 w 10000"/>
                  <a:gd name="connsiteY31" fmla="*/ 9556 h 10000"/>
                  <a:gd name="connsiteX32" fmla="*/ 4901 w 10000"/>
                  <a:gd name="connsiteY32" fmla="*/ 9086 h 10000"/>
                  <a:gd name="connsiteX33" fmla="*/ 5337 w 10000"/>
                  <a:gd name="connsiteY33" fmla="*/ 9340 h 10000"/>
                  <a:gd name="connsiteX34" fmla="*/ 5564 w 10000"/>
                  <a:gd name="connsiteY34" fmla="*/ 9506 h 10000"/>
                  <a:gd name="connsiteX35" fmla="*/ 5768 w 10000"/>
                  <a:gd name="connsiteY35" fmla="*/ 9399 h 10000"/>
                  <a:gd name="connsiteX36" fmla="*/ 5933 w 10000"/>
                  <a:gd name="connsiteY36" fmla="*/ 9300 h 10000"/>
                  <a:gd name="connsiteX37" fmla="*/ 6089 w 10000"/>
                  <a:gd name="connsiteY37" fmla="*/ 9078 h 10000"/>
                  <a:gd name="connsiteX38" fmla="*/ 6274 w 10000"/>
                  <a:gd name="connsiteY38" fmla="*/ 8778 h 10000"/>
                  <a:gd name="connsiteX39" fmla="*/ 6389 w 10000"/>
                  <a:gd name="connsiteY39" fmla="*/ 8638 h 10000"/>
                  <a:gd name="connsiteX40" fmla="*/ 6524 w 10000"/>
                  <a:gd name="connsiteY40" fmla="*/ 8582 h 10000"/>
                  <a:gd name="connsiteX41" fmla="*/ 6531 w 10000"/>
                  <a:gd name="connsiteY41" fmla="*/ 8405 h 10000"/>
                  <a:gd name="connsiteX42" fmla="*/ 6572 w 10000"/>
                  <a:gd name="connsiteY42" fmla="*/ 8201 h 10000"/>
                  <a:gd name="connsiteX43" fmla="*/ 6602 w 10000"/>
                  <a:gd name="connsiteY43" fmla="*/ 8014 h 10000"/>
                  <a:gd name="connsiteX44" fmla="*/ 6855 w 10000"/>
                  <a:gd name="connsiteY44" fmla="*/ 7773 h 10000"/>
                  <a:gd name="connsiteX45" fmla="*/ 6893 w 10000"/>
                  <a:gd name="connsiteY45" fmla="*/ 8708 h 10000"/>
                  <a:gd name="connsiteX46" fmla="*/ 7308 w 10000"/>
                  <a:gd name="connsiteY46" fmla="*/ 9034 h 10000"/>
                  <a:gd name="connsiteX47" fmla="*/ 7430 w 10000"/>
                  <a:gd name="connsiteY47" fmla="*/ 8756 h 10000"/>
                  <a:gd name="connsiteX48" fmla="*/ 7470 w 10000"/>
                  <a:gd name="connsiteY48" fmla="*/ 8798 h 10000"/>
                  <a:gd name="connsiteX49" fmla="*/ 7590 w 10000"/>
                  <a:gd name="connsiteY49" fmla="*/ 8541 h 10000"/>
                  <a:gd name="connsiteX50" fmla="*/ 7831 w 10000"/>
                  <a:gd name="connsiteY50" fmla="*/ 8412 h 10000"/>
                  <a:gd name="connsiteX51" fmla="*/ 7952 w 10000"/>
                  <a:gd name="connsiteY51" fmla="*/ 7937 h 10000"/>
                  <a:gd name="connsiteX52" fmla="*/ 8313 w 10000"/>
                  <a:gd name="connsiteY52" fmla="*/ 7377 h 10000"/>
                  <a:gd name="connsiteX53" fmla="*/ 8594 w 10000"/>
                  <a:gd name="connsiteY53" fmla="*/ 7117 h 10000"/>
                  <a:gd name="connsiteX54" fmla="*/ 8795 w 10000"/>
                  <a:gd name="connsiteY54" fmla="*/ 6386 h 10000"/>
                  <a:gd name="connsiteX55" fmla="*/ 8795 w 10000"/>
                  <a:gd name="connsiteY55" fmla="*/ 6213 h 10000"/>
                  <a:gd name="connsiteX56" fmla="*/ 8755 w 10000"/>
                  <a:gd name="connsiteY56" fmla="*/ 5781 h 10000"/>
                  <a:gd name="connsiteX57" fmla="*/ 9157 w 10000"/>
                  <a:gd name="connsiteY57" fmla="*/ 4227 h 10000"/>
                  <a:gd name="connsiteX58" fmla="*/ 9277 w 10000"/>
                  <a:gd name="connsiteY58" fmla="*/ 4227 h 10000"/>
                  <a:gd name="connsiteX59" fmla="*/ 9438 w 10000"/>
                  <a:gd name="connsiteY59" fmla="*/ 4098 h 10000"/>
                  <a:gd name="connsiteX60" fmla="*/ 9920 w 10000"/>
                  <a:gd name="connsiteY60" fmla="*/ 3882 h 10000"/>
                  <a:gd name="connsiteX61" fmla="*/ 10000 w 10000"/>
                  <a:gd name="connsiteY61" fmla="*/ 3537 h 10000"/>
                  <a:gd name="connsiteX62" fmla="*/ 9960 w 10000"/>
                  <a:gd name="connsiteY62" fmla="*/ 3450 h 10000"/>
                  <a:gd name="connsiteX63" fmla="*/ 9799 w 10000"/>
                  <a:gd name="connsiteY63" fmla="*/ 3450 h 10000"/>
                  <a:gd name="connsiteX64" fmla="*/ 9679 w 10000"/>
                  <a:gd name="connsiteY64" fmla="*/ 3235 h 10000"/>
                  <a:gd name="connsiteX65" fmla="*/ 9438 w 10000"/>
                  <a:gd name="connsiteY65" fmla="*/ 3151 h 10000"/>
                  <a:gd name="connsiteX66" fmla="*/ 9317 w 10000"/>
                  <a:gd name="connsiteY66" fmla="*/ 2978 h 10000"/>
                  <a:gd name="connsiteX67" fmla="*/ 9237 w 10000"/>
                  <a:gd name="connsiteY67" fmla="*/ 2331 h 10000"/>
                  <a:gd name="connsiteX68" fmla="*/ 9237 w 10000"/>
                  <a:gd name="connsiteY68" fmla="*/ 1423 h 10000"/>
                  <a:gd name="connsiteX69" fmla="*/ 9036 w 10000"/>
                  <a:gd name="connsiteY69" fmla="*/ 1123 h 10000"/>
                  <a:gd name="connsiteX70" fmla="*/ 8996 w 10000"/>
                  <a:gd name="connsiteY70" fmla="*/ 820 h 10000"/>
                  <a:gd name="connsiteX71" fmla="*/ 8675 w 10000"/>
                  <a:gd name="connsiteY71" fmla="*/ 389 h 10000"/>
                  <a:gd name="connsiteX72" fmla="*/ 8394 w 10000"/>
                  <a:gd name="connsiteY72" fmla="*/ 218 h 10000"/>
                  <a:gd name="connsiteX73" fmla="*/ 8233 w 10000"/>
                  <a:gd name="connsiteY73" fmla="*/ 0 h 10000"/>
                  <a:gd name="connsiteX74" fmla="*/ 7992 w 10000"/>
                  <a:gd name="connsiteY74" fmla="*/ 218 h 10000"/>
                  <a:gd name="connsiteX75" fmla="*/ 7831 w 10000"/>
                  <a:gd name="connsiteY75" fmla="*/ 173 h 10000"/>
                  <a:gd name="connsiteX76" fmla="*/ 7711 w 10000"/>
                  <a:gd name="connsiteY76" fmla="*/ 559 h 10000"/>
                  <a:gd name="connsiteX77" fmla="*/ 7390 w 10000"/>
                  <a:gd name="connsiteY77" fmla="*/ 648 h 10000"/>
                  <a:gd name="connsiteX78" fmla="*/ 7309 w 10000"/>
                  <a:gd name="connsiteY78" fmla="*/ 948 h 10000"/>
                  <a:gd name="connsiteX79" fmla="*/ 7028 w 10000"/>
                  <a:gd name="connsiteY79" fmla="*/ 948 h 10000"/>
                  <a:gd name="connsiteX80" fmla="*/ 6787 w 10000"/>
                  <a:gd name="connsiteY80" fmla="*/ 820 h 10000"/>
                  <a:gd name="connsiteX81" fmla="*/ 6265 w 10000"/>
                  <a:gd name="connsiteY81" fmla="*/ 820 h 10000"/>
                  <a:gd name="connsiteX82" fmla="*/ 5743 w 10000"/>
                  <a:gd name="connsiteY82" fmla="*/ 820 h 10000"/>
                  <a:gd name="connsiteX83" fmla="*/ 5783 w 10000"/>
                  <a:gd name="connsiteY83" fmla="*/ 648 h 10000"/>
                  <a:gd name="connsiteX84" fmla="*/ 5703 w 10000"/>
                  <a:gd name="connsiteY84" fmla="*/ 648 h 10000"/>
                  <a:gd name="connsiteX85" fmla="*/ 5663 w 10000"/>
                  <a:gd name="connsiteY85" fmla="*/ 820 h 10000"/>
                  <a:gd name="connsiteX86" fmla="*/ 5181 w 10000"/>
                  <a:gd name="connsiteY86" fmla="*/ 820 h 10000"/>
                  <a:gd name="connsiteX87" fmla="*/ 4699 w 10000"/>
                  <a:gd name="connsiteY87" fmla="*/ 820 h 10000"/>
                  <a:gd name="connsiteX88" fmla="*/ 4217 w 10000"/>
                  <a:gd name="connsiteY88" fmla="*/ 820 h 10000"/>
                  <a:gd name="connsiteX89" fmla="*/ 3735 w 10000"/>
                  <a:gd name="connsiteY89" fmla="*/ 820 h 10000"/>
                  <a:gd name="connsiteX90" fmla="*/ 3293 w 10000"/>
                  <a:gd name="connsiteY90" fmla="*/ 820 h 10000"/>
                  <a:gd name="connsiteX91" fmla="*/ 2811 w 10000"/>
                  <a:gd name="connsiteY91" fmla="*/ 820 h 10000"/>
                  <a:gd name="connsiteX92" fmla="*/ 2369 w 10000"/>
                  <a:gd name="connsiteY92" fmla="*/ 820 h 10000"/>
                  <a:gd name="connsiteX93" fmla="*/ 1888 w 10000"/>
                  <a:gd name="connsiteY93" fmla="*/ 820 h 10000"/>
                  <a:gd name="connsiteX94" fmla="*/ 1888 w 10000"/>
                  <a:gd name="connsiteY94" fmla="*/ 1423 h 10000"/>
                  <a:gd name="connsiteX95" fmla="*/ 1888 w 10000"/>
                  <a:gd name="connsiteY95" fmla="*/ 2200 h 10000"/>
                  <a:gd name="connsiteX96" fmla="*/ 1285 w 10000"/>
                  <a:gd name="connsiteY96" fmla="*/ 2200 h 10000"/>
                  <a:gd name="connsiteX97" fmla="*/ 1285 w 10000"/>
                  <a:gd name="connsiteY97" fmla="*/ 2545 h 10000"/>
                  <a:gd name="connsiteX0" fmla="*/ 1285 w 10000"/>
                  <a:gd name="connsiteY0" fmla="*/ 2545 h 10000"/>
                  <a:gd name="connsiteX1" fmla="*/ 1285 w 10000"/>
                  <a:gd name="connsiteY1" fmla="*/ 3235 h 10000"/>
                  <a:gd name="connsiteX2" fmla="*/ 1285 w 10000"/>
                  <a:gd name="connsiteY2" fmla="*/ 3882 h 10000"/>
                  <a:gd name="connsiteX3" fmla="*/ 1285 w 10000"/>
                  <a:gd name="connsiteY3" fmla="*/ 4530 h 10000"/>
                  <a:gd name="connsiteX4" fmla="*/ 1285 w 10000"/>
                  <a:gd name="connsiteY4" fmla="*/ 5131 h 10000"/>
                  <a:gd name="connsiteX5" fmla="*/ 643 w 10000"/>
                  <a:gd name="connsiteY5" fmla="*/ 5263 h 10000"/>
                  <a:gd name="connsiteX6" fmla="*/ 522 w 10000"/>
                  <a:gd name="connsiteY6" fmla="*/ 5607 h 10000"/>
                  <a:gd name="connsiteX7" fmla="*/ 241 w 10000"/>
                  <a:gd name="connsiteY7" fmla="*/ 6039 h 10000"/>
                  <a:gd name="connsiteX8" fmla="*/ 241 w 10000"/>
                  <a:gd name="connsiteY8" fmla="*/ 6386 h 10000"/>
                  <a:gd name="connsiteX9" fmla="*/ 120 w 10000"/>
                  <a:gd name="connsiteY9" fmla="*/ 6470 h 10000"/>
                  <a:gd name="connsiteX10" fmla="*/ 120 w 10000"/>
                  <a:gd name="connsiteY10" fmla="*/ 6771 h 10000"/>
                  <a:gd name="connsiteX11" fmla="*/ 0 w 10000"/>
                  <a:gd name="connsiteY11" fmla="*/ 7033 h 10000"/>
                  <a:gd name="connsiteX12" fmla="*/ 0 w 10000"/>
                  <a:gd name="connsiteY12" fmla="*/ 7246 h 10000"/>
                  <a:gd name="connsiteX13" fmla="*/ 241 w 10000"/>
                  <a:gd name="connsiteY13" fmla="*/ 7204 h 10000"/>
                  <a:gd name="connsiteX14" fmla="*/ 281 w 10000"/>
                  <a:gd name="connsiteY14" fmla="*/ 7590 h 10000"/>
                  <a:gd name="connsiteX15" fmla="*/ 602 w 10000"/>
                  <a:gd name="connsiteY15" fmla="*/ 8284 h 10000"/>
                  <a:gd name="connsiteX16" fmla="*/ 602 w 10000"/>
                  <a:gd name="connsiteY16" fmla="*/ 8326 h 10000"/>
                  <a:gd name="connsiteX17" fmla="*/ 482 w 10000"/>
                  <a:gd name="connsiteY17" fmla="*/ 8368 h 10000"/>
                  <a:gd name="connsiteX18" fmla="*/ 964 w 10000"/>
                  <a:gd name="connsiteY18" fmla="*/ 9058 h 10000"/>
                  <a:gd name="connsiteX19" fmla="*/ 1004 w 10000"/>
                  <a:gd name="connsiteY19" fmla="*/ 9275 h 10000"/>
                  <a:gd name="connsiteX20" fmla="*/ 1178 w 10000"/>
                  <a:gd name="connsiteY20" fmla="*/ 9631 h 10000"/>
                  <a:gd name="connsiteX21" fmla="*/ 1192 w 10000"/>
                  <a:gd name="connsiteY21" fmla="*/ 10000 h 10000"/>
                  <a:gd name="connsiteX22" fmla="*/ 1652 w 10000"/>
                  <a:gd name="connsiteY22" fmla="*/ 9372 h 10000"/>
                  <a:gd name="connsiteX23" fmla="*/ 1951 w 10000"/>
                  <a:gd name="connsiteY23" fmla="*/ 9317 h 10000"/>
                  <a:gd name="connsiteX24" fmla="*/ 2025 w 10000"/>
                  <a:gd name="connsiteY24" fmla="*/ 9052 h 10000"/>
                  <a:gd name="connsiteX25" fmla="*/ 2338 w 10000"/>
                  <a:gd name="connsiteY25" fmla="*/ 8966 h 10000"/>
                  <a:gd name="connsiteX26" fmla="*/ 2643 w 10000"/>
                  <a:gd name="connsiteY26" fmla="*/ 9388 h 10000"/>
                  <a:gd name="connsiteX27" fmla="*/ 2911 w 10000"/>
                  <a:gd name="connsiteY27" fmla="*/ 9572 h 10000"/>
                  <a:gd name="connsiteX28" fmla="*/ 3167 w 10000"/>
                  <a:gd name="connsiteY28" fmla="*/ 9539 h 10000"/>
                  <a:gd name="connsiteX29" fmla="*/ 3795 w 10000"/>
                  <a:gd name="connsiteY29" fmla="*/ 9693 h 10000"/>
                  <a:gd name="connsiteX30" fmla="*/ 4153 w 10000"/>
                  <a:gd name="connsiteY30" fmla="*/ 9776 h 10000"/>
                  <a:gd name="connsiteX31" fmla="*/ 4600 w 10000"/>
                  <a:gd name="connsiteY31" fmla="*/ 9556 h 10000"/>
                  <a:gd name="connsiteX32" fmla="*/ 4901 w 10000"/>
                  <a:gd name="connsiteY32" fmla="*/ 9086 h 10000"/>
                  <a:gd name="connsiteX33" fmla="*/ 5337 w 10000"/>
                  <a:gd name="connsiteY33" fmla="*/ 9340 h 10000"/>
                  <a:gd name="connsiteX34" fmla="*/ 5564 w 10000"/>
                  <a:gd name="connsiteY34" fmla="*/ 9506 h 10000"/>
                  <a:gd name="connsiteX35" fmla="*/ 5768 w 10000"/>
                  <a:gd name="connsiteY35" fmla="*/ 9399 h 10000"/>
                  <a:gd name="connsiteX36" fmla="*/ 5933 w 10000"/>
                  <a:gd name="connsiteY36" fmla="*/ 9300 h 10000"/>
                  <a:gd name="connsiteX37" fmla="*/ 6089 w 10000"/>
                  <a:gd name="connsiteY37" fmla="*/ 9078 h 10000"/>
                  <a:gd name="connsiteX38" fmla="*/ 6274 w 10000"/>
                  <a:gd name="connsiteY38" fmla="*/ 8778 h 10000"/>
                  <a:gd name="connsiteX39" fmla="*/ 6389 w 10000"/>
                  <a:gd name="connsiteY39" fmla="*/ 8638 h 10000"/>
                  <a:gd name="connsiteX40" fmla="*/ 6524 w 10000"/>
                  <a:gd name="connsiteY40" fmla="*/ 8582 h 10000"/>
                  <a:gd name="connsiteX41" fmla="*/ 6531 w 10000"/>
                  <a:gd name="connsiteY41" fmla="*/ 8405 h 10000"/>
                  <a:gd name="connsiteX42" fmla="*/ 6572 w 10000"/>
                  <a:gd name="connsiteY42" fmla="*/ 8201 h 10000"/>
                  <a:gd name="connsiteX43" fmla="*/ 6602 w 10000"/>
                  <a:gd name="connsiteY43" fmla="*/ 8014 h 10000"/>
                  <a:gd name="connsiteX44" fmla="*/ 6855 w 10000"/>
                  <a:gd name="connsiteY44" fmla="*/ 7773 h 10000"/>
                  <a:gd name="connsiteX45" fmla="*/ 6893 w 10000"/>
                  <a:gd name="connsiteY45" fmla="*/ 8708 h 10000"/>
                  <a:gd name="connsiteX46" fmla="*/ 7308 w 10000"/>
                  <a:gd name="connsiteY46" fmla="*/ 9034 h 10000"/>
                  <a:gd name="connsiteX47" fmla="*/ 7430 w 10000"/>
                  <a:gd name="connsiteY47" fmla="*/ 8756 h 10000"/>
                  <a:gd name="connsiteX48" fmla="*/ 7470 w 10000"/>
                  <a:gd name="connsiteY48" fmla="*/ 8798 h 10000"/>
                  <a:gd name="connsiteX49" fmla="*/ 7590 w 10000"/>
                  <a:gd name="connsiteY49" fmla="*/ 8541 h 10000"/>
                  <a:gd name="connsiteX50" fmla="*/ 7831 w 10000"/>
                  <a:gd name="connsiteY50" fmla="*/ 8412 h 10000"/>
                  <a:gd name="connsiteX51" fmla="*/ 7952 w 10000"/>
                  <a:gd name="connsiteY51" fmla="*/ 7937 h 10000"/>
                  <a:gd name="connsiteX52" fmla="*/ 8313 w 10000"/>
                  <a:gd name="connsiteY52" fmla="*/ 7377 h 10000"/>
                  <a:gd name="connsiteX53" fmla="*/ 8594 w 10000"/>
                  <a:gd name="connsiteY53" fmla="*/ 7117 h 10000"/>
                  <a:gd name="connsiteX54" fmla="*/ 8795 w 10000"/>
                  <a:gd name="connsiteY54" fmla="*/ 6386 h 10000"/>
                  <a:gd name="connsiteX55" fmla="*/ 8795 w 10000"/>
                  <a:gd name="connsiteY55" fmla="*/ 6213 h 10000"/>
                  <a:gd name="connsiteX56" fmla="*/ 8755 w 10000"/>
                  <a:gd name="connsiteY56" fmla="*/ 5781 h 10000"/>
                  <a:gd name="connsiteX57" fmla="*/ 9157 w 10000"/>
                  <a:gd name="connsiteY57" fmla="*/ 4227 h 10000"/>
                  <a:gd name="connsiteX58" fmla="*/ 9277 w 10000"/>
                  <a:gd name="connsiteY58" fmla="*/ 4227 h 10000"/>
                  <a:gd name="connsiteX59" fmla="*/ 9438 w 10000"/>
                  <a:gd name="connsiteY59" fmla="*/ 4098 h 10000"/>
                  <a:gd name="connsiteX60" fmla="*/ 9920 w 10000"/>
                  <a:gd name="connsiteY60" fmla="*/ 3882 h 10000"/>
                  <a:gd name="connsiteX61" fmla="*/ 10000 w 10000"/>
                  <a:gd name="connsiteY61" fmla="*/ 3537 h 10000"/>
                  <a:gd name="connsiteX62" fmla="*/ 9960 w 10000"/>
                  <a:gd name="connsiteY62" fmla="*/ 3450 h 10000"/>
                  <a:gd name="connsiteX63" fmla="*/ 9799 w 10000"/>
                  <a:gd name="connsiteY63" fmla="*/ 3450 h 10000"/>
                  <a:gd name="connsiteX64" fmla="*/ 9679 w 10000"/>
                  <a:gd name="connsiteY64" fmla="*/ 3235 h 10000"/>
                  <a:gd name="connsiteX65" fmla="*/ 9438 w 10000"/>
                  <a:gd name="connsiteY65" fmla="*/ 3151 h 10000"/>
                  <a:gd name="connsiteX66" fmla="*/ 9317 w 10000"/>
                  <a:gd name="connsiteY66" fmla="*/ 2978 h 10000"/>
                  <a:gd name="connsiteX67" fmla="*/ 9237 w 10000"/>
                  <a:gd name="connsiteY67" fmla="*/ 2331 h 10000"/>
                  <a:gd name="connsiteX68" fmla="*/ 9237 w 10000"/>
                  <a:gd name="connsiteY68" fmla="*/ 1423 h 10000"/>
                  <a:gd name="connsiteX69" fmla="*/ 9036 w 10000"/>
                  <a:gd name="connsiteY69" fmla="*/ 1123 h 10000"/>
                  <a:gd name="connsiteX70" fmla="*/ 8996 w 10000"/>
                  <a:gd name="connsiteY70" fmla="*/ 820 h 10000"/>
                  <a:gd name="connsiteX71" fmla="*/ 8675 w 10000"/>
                  <a:gd name="connsiteY71" fmla="*/ 389 h 10000"/>
                  <a:gd name="connsiteX72" fmla="*/ 8394 w 10000"/>
                  <a:gd name="connsiteY72" fmla="*/ 218 h 10000"/>
                  <a:gd name="connsiteX73" fmla="*/ 8233 w 10000"/>
                  <a:gd name="connsiteY73" fmla="*/ 0 h 10000"/>
                  <a:gd name="connsiteX74" fmla="*/ 7992 w 10000"/>
                  <a:gd name="connsiteY74" fmla="*/ 218 h 10000"/>
                  <a:gd name="connsiteX75" fmla="*/ 7831 w 10000"/>
                  <a:gd name="connsiteY75" fmla="*/ 173 h 10000"/>
                  <a:gd name="connsiteX76" fmla="*/ 7711 w 10000"/>
                  <a:gd name="connsiteY76" fmla="*/ 559 h 10000"/>
                  <a:gd name="connsiteX77" fmla="*/ 7390 w 10000"/>
                  <a:gd name="connsiteY77" fmla="*/ 648 h 10000"/>
                  <a:gd name="connsiteX78" fmla="*/ 7309 w 10000"/>
                  <a:gd name="connsiteY78" fmla="*/ 948 h 10000"/>
                  <a:gd name="connsiteX79" fmla="*/ 7028 w 10000"/>
                  <a:gd name="connsiteY79" fmla="*/ 948 h 10000"/>
                  <a:gd name="connsiteX80" fmla="*/ 6787 w 10000"/>
                  <a:gd name="connsiteY80" fmla="*/ 820 h 10000"/>
                  <a:gd name="connsiteX81" fmla="*/ 6265 w 10000"/>
                  <a:gd name="connsiteY81" fmla="*/ 820 h 10000"/>
                  <a:gd name="connsiteX82" fmla="*/ 5743 w 10000"/>
                  <a:gd name="connsiteY82" fmla="*/ 820 h 10000"/>
                  <a:gd name="connsiteX83" fmla="*/ 5783 w 10000"/>
                  <a:gd name="connsiteY83" fmla="*/ 648 h 10000"/>
                  <a:gd name="connsiteX84" fmla="*/ 5703 w 10000"/>
                  <a:gd name="connsiteY84" fmla="*/ 648 h 10000"/>
                  <a:gd name="connsiteX85" fmla="*/ 5663 w 10000"/>
                  <a:gd name="connsiteY85" fmla="*/ 820 h 10000"/>
                  <a:gd name="connsiteX86" fmla="*/ 5181 w 10000"/>
                  <a:gd name="connsiteY86" fmla="*/ 820 h 10000"/>
                  <a:gd name="connsiteX87" fmla="*/ 4699 w 10000"/>
                  <a:gd name="connsiteY87" fmla="*/ 820 h 10000"/>
                  <a:gd name="connsiteX88" fmla="*/ 4217 w 10000"/>
                  <a:gd name="connsiteY88" fmla="*/ 820 h 10000"/>
                  <a:gd name="connsiteX89" fmla="*/ 3735 w 10000"/>
                  <a:gd name="connsiteY89" fmla="*/ 820 h 10000"/>
                  <a:gd name="connsiteX90" fmla="*/ 3293 w 10000"/>
                  <a:gd name="connsiteY90" fmla="*/ 820 h 10000"/>
                  <a:gd name="connsiteX91" fmla="*/ 2811 w 10000"/>
                  <a:gd name="connsiteY91" fmla="*/ 820 h 10000"/>
                  <a:gd name="connsiteX92" fmla="*/ 2369 w 10000"/>
                  <a:gd name="connsiteY92" fmla="*/ 820 h 10000"/>
                  <a:gd name="connsiteX93" fmla="*/ 1888 w 10000"/>
                  <a:gd name="connsiteY93" fmla="*/ 820 h 10000"/>
                  <a:gd name="connsiteX94" fmla="*/ 1888 w 10000"/>
                  <a:gd name="connsiteY94" fmla="*/ 1423 h 10000"/>
                  <a:gd name="connsiteX95" fmla="*/ 1888 w 10000"/>
                  <a:gd name="connsiteY95" fmla="*/ 2200 h 10000"/>
                  <a:gd name="connsiteX96" fmla="*/ 1285 w 10000"/>
                  <a:gd name="connsiteY96" fmla="*/ 2200 h 10000"/>
                  <a:gd name="connsiteX97" fmla="*/ 1285 w 10000"/>
                  <a:gd name="connsiteY97" fmla="*/ 2545 h 10000"/>
                  <a:gd name="connsiteX0" fmla="*/ 1285 w 10000"/>
                  <a:gd name="connsiteY0" fmla="*/ 2545 h 9819"/>
                  <a:gd name="connsiteX1" fmla="*/ 1285 w 10000"/>
                  <a:gd name="connsiteY1" fmla="*/ 3235 h 9819"/>
                  <a:gd name="connsiteX2" fmla="*/ 1285 w 10000"/>
                  <a:gd name="connsiteY2" fmla="*/ 3882 h 9819"/>
                  <a:gd name="connsiteX3" fmla="*/ 1285 w 10000"/>
                  <a:gd name="connsiteY3" fmla="*/ 4530 h 9819"/>
                  <a:gd name="connsiteX4" fmla="*/ 1285 w 10000"/>
                  <a:gd name="connsiteY4" fmla="*/ 5131 h 9819"/>
                  <a:gd name="connsiteX5" fmla="*/ 643 w 10000"/>
                  <a:gd name="connsiteY5" fmla="*/ 5263 h 9819"/>
                  <a:gd name="connsiteX6" fmla="*/ 522 w 10000"/>
                  <a:gd name="connsiteY6" fmla="*/ 5607 h 9819"/>
                  <a:gd name="connsiteX7" fmla="*/ 241 w 10000"/>
                  <a:gd name="connsiteY7" fmla="*/ 6039 h 9819"/>
                  <a:gd name="connsiteX8" fmla="*/ 241 w 10000"/>
                  <a:gd name="connsiteY8" fmla="*/ 6386 h 9819"/>
                  <a:gd name="connsiteX9" fmla="*/ 120 w 10000"/>
                  <a:gd name="connsiteY9" fmla="*/ 6470 h 9819"/>
                  <a:gd name="connsiteX10" fmla="*/ 120 w 10000"/>
                  <a:gd name="connsiteY10" fmla="*/ 6771 h 9819"/>
                  <a:gd name="connsiteX11" fmla="*/ 0 w 10000"/>
                  <a:gd name="connsiteY11" fmla="*/ 7033 h 9819"/>
                  <a:gd name="connsiteX12" fmla="*/ 0 w 10000"/>
                  <a:gd name="connsiteY12" fmla="*/ 7246 h 9819"/>
                  <a:gd name="connsiteX13" fmla="*/ 241 w 10000"/>
                  <a:gd name="connsiteY13" fmla="*/ 7204 h 9819"/>
                  <a:gd name="connsiteX14" fmla="*/ 281 w 10000"/>
                  <a:gd name="connsiteY14" fmla="*/ 7590 h 9819"/>
                  <a:gd name="connsiteX15" fmla="*/ 602 w 10000"/>
                  <a:gd name="connsiteY15" fmla="*/ 8284 h 9819"/>
                  <a:gd name="connsiteX16" fmla="*/ 602 w 10000"/>
                  <a:gd name="connsiteY16" fmla="*/ 8326 h 9819"/>
                  <a:gd name="connsiteX17" fmla="*/ 482 w 10000"/>
                  <a:gd name="connsiteY17" fmla="*/ 8368 h 9819"/>
                  <a:gd name="connsiteX18" fmla="*/ 964 w 10000"/>
                  <a:gd name="connsiteY18" fmla="*/ 9058 h 9819"/>
                  <a:gd name="connsiteX19" fmla="*/ 1004 w 10000"/>
                  <a:gd name="connsiteY19" fmla="*/ 9275 h 9819"/>
                  <a:gd name="connsiteX20" fmla="*/ 1178 w 10000"/>
                  <a:gd name="connsiteY20" fmla="*/ 9631 h 9819"/>
                  <a:gd name="connsiteX21" fmla="*/ 1357 w 10000"/>
                  <a:gd name="connsiteY21" fmla="*/ 9433 h 9819"/>
                  <a:gd name="connsiteX22" fmla="*/ 1652 w 10000"/>
                  <a:gd name="connsiteY22" fmla="*/ 9372 h 9819"/>
                  <a:gd name="connsiteX23" fmla="*/ 1951 w 10000"/>
                  <a:gd name="connsiteY23" fmla="*/ 9317 h 9819"/>
                  <a:gd name="connsiteX24" fmla="*/ 2025 w 10000"/>
                  <a:gd name="connsiteY24" fmla="*/ 9052 h 9819"/>
                  <a:gd name="connsiteX25" fmla="*/ 2338 w 10000"/>
                  <a:gd name="connsiteY25" fmla="*/ 8966 h 9819"/>
                  <a:gd name="connsiteX26" fmla="*/ 2643 w 10000"/>
                  <a:gd name="connsiteY26" fmla="*/ 9388 h 9819"/>
                  <a:gd name="connsiteX27" fmla="*/ 2911 w 10000"/>
                  <a:gd name="connsiteY27" fmla="*/ 9572 h 9819"/>
                  <a:gd name="connsiteX28" fmla="*/ 3167 w 10000"/>
                  <a:gd name="connsiteY28" fmla="*/ 9539 h 9819"/>
                  <a:gd name="connsiteX29" fmla="*/ 3795 w 10000"/>
                  <a:gd name="connsiteY29" fmla="*/ 9693 h 9819"/>
                  <a:gd name="connsiteX30" fmla="*/ 4153 w 10000"/>
                  <a:gd name="connsiteY30" fmla="*/ 9776 h 9819"/>
                  <a:gd name="connsiteX31" fmla="*/ 4600 w 10000"/>
                  <a:gd name="connsiteY31" fmla="*/ 9556 h 9819"/>
                  <a:gd name="connsiteX32" fmla="*/ 4901 w 10000"/>
                  <a:gd name="connsiteY32" fmla="*/ 9086 h 9819"/>
                  <a:gd name="connsiteX33" fmla="*/ 5337 w 10000"/>
                  <a:gd name="connsiteY33" fmla="*/ 9340 h 9819"/>
                  <a:gd name="connsiteX34" fmla="*/ 5564 w 10000"/>
                  <a:gd name="connsiteY34" fmla="*/ 9506 h 9819"/>
                  <a:gd name="connsiteX35" fmla="*/ 5768 w 10000"/>
                  <a:gd name="connsiteY35" fmla="*/ 9399 h 9819"/>
                  <a:gd name="connsiteX36" fmla="*/ 5933 w 10000"/>
                  <a:gd name="connsiteY36" fmla="*/ 9300 h 9819"/>
                  <a:gd name="connsiteX37" fmla="*/ 6089 w 10000"/>
                  <a:gd name="connsiteY37" fmla="*/ 9078 h 9819"/>
                  <a:gd name="connsiteX38" fmla="*/ 6274 w 10000"/>
                  <a:gd name="connsiteY38" fmla="*/ 8778 h 9819"/>
                  <a:gd name="connsiteX39" fmla="*/ 6389 w 10000"/>
                  <a:gd name="connsiteY39" fmla="*/ 8638 h 9819"/>
                  <a:gd name="connsiteX40" fmla="*/ 6524 w 10000"/>
                  <a:gd name="connsiteY40" fmla="*/ 8582 h 9819"/>
                  <a:gd name="connsiteX41" fmla="*/ 6531 w 10000"/>
                  <a:gd name="connsiteY41" fmla="*/ 8405 h 9819"/>
                  <a:gd name="connsiteX42" fmla="*/ 6572 w 10000"/>
                  <a:gd name="connsiteY42" fmla="*/ 8201 h 9819"/>
                  <a:gd name="connsiteX43" fmla="*/ 6602 w 10000"/>
                  <a:gd name="connsiteY43" fmla="*/ 8014 h 9819"/>
                  <a:gd name="connsiteX44" fmla="*/ 6855 w 10000"/>
                  <a:gd name="connsiteY44" fmla="*/ 7773 h 9819"/>
                  <a:gd name="connsiteX45" fmla="*/ 6893 w 10000"/>
                  <a:gd name="connsiteY45" fmla="*/ 8708 h 9819"/>
                  <a:gd name="connsiteX46" fmla="*/ 7308 w 10000"/>
                  <a:gd name="connsiteY46" fmla="*/ 9034 h 9819"/>
                  <a:gd name="connsiteX47" fmla="*/ 7430 w 10000"/>
                  <a:gd name="connsiteY47" fmla="*/ 8756 h 9819"/>
                  <a:gd name="connsiteX48" fmla="*/ 7470 w 10000"/>
                  <a:gd name="connsiteY48" fmla="*/ 8798 h 9819"/>
                  <a:gd name="connsiteX49" fmla="*/ 7590 w 10000"/>
                  <a:gd name="connsiteY49" fmla="*/ 8541 h 9819"/>
                  <a:gd name="connsiteX50" fmla="*/ 7831 w 10000"/>
                  <a:gd name="connsiteY50" fmla="*/ 8412 h 9819"/>
                  <a:gd name="connsiteX51" fmla="*/ 7952 w 10000"/>
                  <a:gd name="connsiteY51" fmla="*/ 7937 h 9819"/>
                  <a:gd name="connsiteX52" fmla="*/ 8313 w 10000"/>
                  <a:gd name="connsiteY52" fmla="*/ 7377 h 9819"/>
                  <a:gd name="connsiteX53" fmla="*/ 8594 w 10000"/>
                  <a:gd name="connsiteY53" fmla="*/ 7117 h 9819"/>
                  <a:gd name="connsiteX54" fmla="*/ 8795 w 10000"/>
                  <a:gd name="connsiteY54" fmla="*/ 6386 h 9819"/>
                  <a:gd name="connsiteX55" fmla="*/ 8795 w 10000"/>
                  <a:gd name="connsiteY55" fmla="*/ 6213 h 9819"/>
                  <a:gd name="connsiteX56" fmla="*/ 8755 w 10000"/>
                  <a:gd name="connsiteY56" fmla="*/ 5781 h 9819"/>
                  <a:gd name="connsiteX57" fmla="*/ 9157 w 10000"/>
                  <a:gd name="connsiteY57" fmla="*/ 4227 h 9819"/>
                  <a:gd name="connsiteX58" fmla="*/ 9277 w 10000"/>
                  <a:gd name="connsiteY58" fmla="*/ 4227 h 9819"/>
                  <a:gd name="connsiteX59" fmla="*/ 9438 w 10000"/>
                  <a:gd name="connsiteY59" fmla="*/ 4098 h 9819"/>
                  <a:gd name="connsiteX60" fmla="*/ 9920 w 10000"/>
                  <a:gd name="connsiteY60" fmla="*/ 3882 h 9819"/>
                  <a:gd name="connsiteX61" fmla="*/ 10000 w 10000"/>
                  <a:gd name="connsiteY61" fmla="*/ 3537 h 9819"/>
                  <a:gd name="connsiteX62" fmla="*/ 9960 w 10000"/>
                  <a:gd name="connsiteY62" fmla="*/ 3450 h 9819"/>
                  <a:gd name="connsiteX63" fmla="*/ 9799 w 10000"/>
                  <a:gd name="connsiteY63" fmla="*/ 3450 h 9819"/>
                  <a:gd name="connsiteX64" fmla="*/ 9679 w 10000"/>
                  <a:gd name="connsiteY64" fmla="*/ 3235 h 9819"/>
                  <a:gd name="connsiteX65" fmla="*/ 9438 w 10000"/>
                  <a:gd name="connsiteY65" fmla="*/ 3151 h 9819"/>
                  <a:gd name="connsiteX66" fmla="*/ 9317 w 10000"/>
                  <a:gd name="connsiteY66" fmla="*/ 2978 h 9819"/>
                  <a:gd name="connsiteX67" fmla="*/ 9237 w 10000"/>
                  <a:gd name="connsiteY67" fmla="*/ 2331 h 9819"/>
                  <a:gd name="connsiteX68" fmla="*/ 9237 w 10000"/>
                  <a:gd name="connsiteY68" fmla="*/ 1423 h 9819"/>
                  <a:gd name="connsiteX69" fmla="*/ 9036 w 10000"/>
                  <a:gd name="connsiteY69" fmla="*/ 1123 h 9819"/>
                  <a:gd name="connsiteX70" fmla="*/ 8996 w 10000"/>
                  <a:gd name="connsiteY70" fmla="*/ 820 h 9819"/>
                  <a:gd name="connsiteX71" fmla="*/ 8675 w 10000"/>
                  <a:gd name="connsiteY71" fmla="*/ 389 h 9819"/>
                  <a:gd name="connsiteX72" fmla="*/ 8394 w 10000"/>
                  <a:gd name="connsiteY72" fmla="*/ 218 h 9819"/>
                  <a:gd name="connsiteX73" fmla="*/ 8233 w 10000"/>
                  <a:gd name="connsiteY73" fmla="*/ 0 h 9819"/>
                  <a:gd name="connsiteX74" fmla="*/ 7992 w 10000"/>
                  <a:gd name="connsiteY74" fmla="*/ 218 h 9819"/>
                  <a:gd name="connsiteX75" fmla="*/ 7831 w 10000"/>
                  <a:gd name="connsiteY75" fmla="*/ 173 h 9819"/>
                  <a:gd name="connsiteX76" fmla="*/ 7711 w 10000"/>
                  <a:gd name="connsiteY76" fmla="*/ 559 h 9819"/>
                  <a:gd name="connsiteX77" fmla="*/ 7390 w 10000"/>
                  <a:gd name="connsiteY77" fmla="*/ 648 h 9819"/>
                  <a:gd name="connsiteX78" fmla="*/ 7309 w 10000"/>
                  <a:gd name="connsiteY78" fmla="*/ 948 h 9819"/>
                  <a:gd name="connsiteX79" fmla="*/ 7028 w 10000"/>
                  <a:gd name="connsiteY79" fmla="*/ 948 h 9819"/>
                  <a:gd name="connsiteX80" fmla="*/ 6787 w 10000"/>
                  <a:gd name="connsiteY80" fmla="*/ 820 h 9819"/>
                  <a:gd name="connsiteX81" fmla="*/ 6265 w 10000"/>
                  <a:gd name="connsiteY81" fmla="*/ 820 h 9819"/>
                  <a:gd name="connsiteX82" fmla="*/ 5743 w 10000"/>
                  <a:gd name="connsiteY82" fmla="*/ 820 h 9819"/>
                  <a:gd name="connsiteX83" fmla="*/ 5783 w 10000"/>
                  <a:gd name="connsiteY83" fmla="*/ 648 h 9819"/>
                  <a:gd name="connsiteX84" fmla="*/ 5703 w 10000"/>
                  <a:gd name="connsiteY84" fmla="*/ 648 h 9819"/>
                  <a:gd name="connsiteX85" fmla="*/ 5663 w 10000"/>
                  <a:gd name="connsiteY85" fmla="*/ 820 h 9819"/>
                  <a:gd name="connsiteX86" fmla="*/ 5181 w 10000"/>
                  <a:gd name="connsiteY86" fmla="*/ 820 h 9819"/>
                  <a:gd name="connsiteX87" fmla="*/ 4699 w 10000"/>
                  <a:gd name="connsiteY87" fmla="*/ 820 h 9819"/>
                  <a:gd name="connsiteX88" fmla="*/ 4217 w 10000"/>
                  <a:gd name="connsiteY88" fmla="*/ 820 h 9819"/>
                  <a:gd name="connsiteX89" fmla="*/ 3735 w 10000"/>
                  <a:gd name="connsiteY89" fmla="*/ 820 h 9819"/>
                  <a:gd name="connsiteX90" fmla="*/ 3293 w 10000"/>
                  <a:gd name="connsiteY90" fmla="*/ 820 h 9819"/>
                  <a:gd name="connsiteX91" fmla="*/ 2811 w 10000"/>
                  <a:gd name="connsiteY91" fmla="*/ 820 h 9819"/>
                  <a:gd name="connsiteX92" fmla="*/ 2369 w 10000"/>
                  <a:gd name="connsiteY92" fmla="*/ 820 h 9819"/>
                  <a:gd name="connsiteX93" fmla="*/ 1888 w 10000"/>
                  <a:gd name="connsiteY93" fmla="*/ 820 h 9819"/>
                  <a:gd name="connsiteX94" fmla="*/ 1888 w 10000"/>
                  <a:gd name="connsiteY94" fmla="*/ 1423 h 9819"/>
                  <a:gd name="connsiteX95" fmla="*/ 1888 w 10000"/>
                  <a:gd name="connsiteY95" fmla="*/ 2200 h 9819"/>
                  <a:gd name="connsiteX96" fmla="*/ 1285 w 10000"/>
                  <a:gd name="connsiteY96" fmla="*/ 2200 h 9819"/>
                  <a:gd name="connsiteX97" fmla="*/ 1285 w 10000"/>
                  <a:gd name="connsiteY97" fmla="*/ 2545 h 9819"/>
                  <a:gd name="connsiteX0" fmla="*/ 1285 w 10000"/>
                  <a:gd name="connsiteY0" fmla="*/ 2592 h 10000"/>
                  <a:gd name="connsiteX1" fmla="*/ 1285 w 10000"/>
                  <a:gd name="connsiteY1" fmla="*/ 3295 h 10000"/>
                  <a:gd name="connsiteX2" fmla="*/ 1285 w 10000"/>
                  <a:gd name="connsiteY2" fmla="*/ 3954 h 10000"/>
                  <a:gd name="connsiteX3" fmla="*/ 1285 w 10000"/>
                  <a:gd name="connsiteY3" fmla="*/ 4614 h 10000"/>
                  <a:gd name="connsiteX4" fmla="*/ 1285 w 10000"/>
                  <a:gd name="connsiteY4" fmla="*/ 5226 h 10000"/>
                  <a:gd name="connsiteX5" fmla="*/ 643 w 10000"/>
                  <a:gd name="connsiteY5" fmla="*/ 5360 h 10000"/>
                  <a:gd name="connsiteX6" fmla="*/ 522 w 10000"/>
                  <a:gd name="connsiteY6" fmla="*/ 5710 h 10000"/>
                  <a:gd name="connsiteX7" fmla="*/ 241 w 10000"/>
                  <a:gd name="connsiteY7" fmla="*/ 6150 h 10000"/>
                  <a:gd name="connsiteX8" fmla="*/ 241 w 10000"/>
                  <a:gd name="connsiteY8" fmla="*/ 6504 h 10000"/>
                  <a:gd name="connsiteX9" fmla="*/ 120 w 10000"/>
                  <a:gd name="connsiteY9" fmla="*/ 6589 h 10000"/>
                  <a:gd name="connsiteX10" fmla="*/ 120 w 10000"/>
                  <a:gd name="connsiteY10" fmla="*/ 6896 h 10000"/>
                  <a:gd name="connsiteX11" fmla="*/ 0 w 10000"/>
                  <a:gd name="connsiteY11" fmla="*/ 7163 h 10000"/>
                  <a:gd name="connsiteX12" fmla="*/ 0 w 10000"/>
                  <a:gd name="connsiteY12" fmla="*/ 7380 h 10000"/>
                  <a:gd name="connsiteX13" fmla="*/ 241 w 10000"/>
                  <a:gd name="connsiteY13" fmla="*/ 7337 h 10000"/>
                  <a:gd name="connsiteX14" fmla="*/ 281 w 10000"/>
                  <a:gd name="connsiteY14" fmla="*/ 7730 h 10000"/>
                  <a:gd name="connsiteX15" fmla="*/ 602 w 10000"/>
                  <a:gd name="connsiteY15" fmla="*/ 8437 h 10000"/>
                  <a:gd name="connsiteX16" fmla="*/ 602 w 10000"/>
                  <a:gd name="connsiteY16" fmla="*/ 8479 h 10000"/>
                  <a:gd name="connsiteX17" fmla="*/ 482 w 10000"/>
                  <a:gd name="connsiteY17" fmla="*/ 8522 h 10000"/>
                  <a:gd name="connsiteX18" fmla="*/ 964 w 10000"/>
                  <a:gd name="connsiteY18" fmla="*/ 9225 h 10000"/>
                  <a:gd name="connsiteX19" fmla="*/ 1004 w 10000"/>
                  <a:gd name="connsiteY19" fmla="*/ 9446 h 10000"/>
                  <a:gd name="connsiteX20" fmla="*/ 1178 w 10000"/>
                  <a:gd name="connsiteY20" fmla="*/ 9809 h 10000"/>
                  <a:gd name="connsiteX21" fmla="*/ 1357 w 10000"/>
                  <a:gd name="connsiteY21" fmla="*/ 9607 h 10000"/>
                  <a:gd name="connsiteX22" fmla="*/ 1652 w 10000"/>
                  <a:gd name="connsiteY22" fmla="*/ 9545 h 10000"/>
                  <a:gd name="connsiteX23" fmla="*/ 1951 w 10000"/>
                  <a:gd name="connsiteY23" fmla="*/ 9489 h 10000"/>
                  <a:gd name="connsiteX24" fmla="*/ 2025 w 10000"/>
                  <a:gd name="connsiteY24" fmla="*/ 9219 h 10000"/>
                  <a:gd name="connsiteX25" fmla="*/ 2338 w 10000"/>
                  <a:gd name="connsiteY25" fmla="*/ 9131 h 10000"/>
                  <a:gd name="connsiteX26" fmla="*/ 2643 w 10000"/>
                  <a:gd name="connsiteY26" fmla="*/ 9561 h 10000"/>
                  <a:gd name="connsiteX27" fmla="*/ 2911 w 10000"/>
                  <a:gd name="connsiteY27" fmla="*/ 9748 h 10000"/>
                  <a:gd name="connsiteX28" fmla="*/ 3167 w 10000"/>
                  <a:gd name="connsiteY28" fmla="*/ 9715 h 10000"/>
                  <a:gd name="connsiteX29" fmla="*/ 3795 w 10000"/>
                  <a:gd name="connsiteY29" fmla="*/ 9872 h 10000"/>
                  <a:gd name="connsiteX30" fmla="*/ 4153 w 10000"/>
                  <a:gd name="connsiteY30" fmla="*/ 9956 h 10000"/>
                  <a:gd name="connsiteX31" fmla="*/ 4682 w 10000"/>
                  <a:gd name="connsiteY31" fmla="*/ 9732 h 10000"/>
                  <a:gd name="connsiteX32" fmla="*/ 4901 w 10000"/>
                  <a:gd name="connsiteY32" fmla="*/ 9253 h 10000"/>
                  <a:gd name="connsiteX33" fmla="*/ 5337 w 10000"/>
                  <a:gd name="connsiteY33" fmla="*/ 9512 h 10000"/>
                  <a:gd name="connsiteX34" fmla="*/ 5564 w 10000"/>
                  <a:gd name="connsiteY34" fmla="*/ 9681 h 10000"/>
                  <a:gd name="connsiteX35" fmla="*/ 5768 w 10000"/>
                  <a:gd name="connsiteY35" fmla="*/ 9572 h 10000"/>
                  <a:gd name="connsiteX36" fmla="*/ 5933 w 10000"/>
                  <a:gd name="connsiteY36" fmla="*/ 9471 h 10000"/>
                  <a:gd name="connsiteX37" fmla="*/ 6089 w 10000"/>
                  <a:gd name="connsiteY37" fmla="*/ 9245 h 10000"/>
                  <a:gd name="connsiteX38" fmla="*/ 6274 w 10000"/>
                  <a:gd name="connsiteY38" fmla="*/ 8940 h 10000"/>
                  <a:gd name="connsiteX39" fmla="*/ 6389 w 10000"/>
                  <a:gd name="connsiteY39" fmla="*/ 8797 h 10000"/>
                  <a:gd name="connsiteX40" fmla="*/ 6524 w 10000"/>
                  <a:gd name="connsiteY40" fmla="*/ 8740 h 10000"/>
                  <a:gd name="connsiteX41" fmla="*/ 6531 w 10000"/>
                  <a:gd name="connsiteY41" fmla="*/ 8560 h 10000"/>
                  <a:gd name="connsiteX42" fmla="*/ 6572 w 10000"/>
                  <a:gd name="connsiteY42" fmla="*/ 8352 h 10000"/>
                  <a:gd name="connsiteX43" fmla="*/ 6602 w 10000"/>
                  <a:gd name="connsiteY43" fmla="*/ 8162 h 10000"/>
                  <a:gd name="connsiteX44" fmla="*/ 6855 w 10000"/>
                  <a:gd name="connsiteY44" fmla="*/ 7916 h 10000"/>
                  <a:gd name="connsiteX45" fmla="*/ 6893 w 10000"/>
                  <a:gd name="connsiteY45" fmla="*/ 8869 h 10000"/>
                  <a:gd name="connsiteX46" fmla="*/ 7308 w 10000"/>
                  <a:gd name="connsiteY46" fmla="*/ 9201 h 10000"/>
                  <a:gd name="connsiteX47" fmla="*/ 7430 w 10000"/>
                  <a:gd name="connsiteY47" fmla="*/ 8917 h 10000"/>
                  <a:gd name="connsiteX48" fmla="*/ 7470 w 10000"/>
                  <a:gd name="connsiteY48" fmla="*/ 8960 h 10000"/>
                  <a:gd name="connsiteX49" fmla="*/ 7590 w 10000"/>
                  <a:gd name="connsiteY49" fmla="*/ 8698 h 10000"/>
                  <a:gd name="connsiteX50" fmla="*/ 7831 w 10000"/>
                  <a:gd name="connsiteY50" fmla="*/ 8567 h 10000"/>
                  <a:gd name="connsiteX51" fmla="*/ 7952 w 10000"/>
                  <a:gd name="connsiteY51" fmla="*/ 8083 h 10000"/>
                  <a:gd name="connsiteX52" fmla="*/ 8313 w 10000"/>
                  <a:gd name="connsiteY52" fmla="*/ 7513 h 10000"/>
                  <a:gd name="connsiteX53" fmla="*/ 8594 w 10000"/>
                  <a:gd name="connsiteY53" fmla="*/ 7248 h 10000"/>
                  <a:gd name="connsiteX54" fmla="*/ 8795 w 10000"/>
                  <a:gd name="connsiteY54" fmla="*/ 6504 h 10000"/>
                  <a:gd name="connsiteX55" fmla="*/ 8795 w 10000"/>
                  <a:gd name="connsiteY55" fmla="*/ 6328 h 10000"/>
                  <a:gd name="connsiteX56" fmla="*/ 8755 w 10000"/>
                  <a:gd name="connsiteY56" fmla="*/ 5888 h 10000"/>
                  <a:gd name="connsiteX57" fmla="*/ 9157 w 10000"/>
                  <a:gd name="connsiteY57" fmla="*/ 4305 h 10000"/>
                  <a:gd name="connsiteX58" fmla="*/ 9277 w 10000"/>
                  <a:gd name="connsiteY58" fmla="*/ 4305 h 10000"/>
                  <a:gd name="connsiteX59" fmla="*/ 9438 w 10000"/>
                  <a:gd name="connsiteY59" fmla="*/ 4174 h 10000"/>
                  <a:gd name="connsiteX60" fmla="*/ 9920 w 10000"/>
                  <a:gd name="connsiteY60" fmla="*/ 3954 h 10000"/>
                  <a:gd name="connsiteX61" fmla="*/ 10000 w 10000"/>
                  <a:gd name="connsiteY61" fmla="*/ 3602 h 10000"/>
                  <a:gd name="connsiteX62" fmla="*/ 9960 w 10000"/>
                  <a:gd name="connsiteY62" fmla="*/ 3514 h 10000"/>
                  <a:gd name="connsiteX63" fmla="*/ 9799 w 10000"/>
                  <a:gd name="connsiteY63" fmla="*/ 3514 h 10000"/>
                  <a:gd name="connsiteX64" fmla="*/ 9679 w 10000"/>
                  <a:gd name="connsiteY64" fmla="*/ 3295 h 10000"/>
                  <a:gd name="connsiteX65" fmla="*/ 9438 w 10000"/>
                  <a:gd name="connsiteY65" fmla="*/ 3209 h 10000"/>
                  <a:gd name="connsiteX66" fmla="*/ 9317 w 10000"/>
                  <a:gd name="connsiteY66" fmla="*/ 3033 h 10000"/>
                  <a:gd name="connsiteX67" fmla="*/ 9237 w 10000"/>
                  <a:gd name="connsiteY67" fmla="*/ 2374 h 10000"/>
                  <a:gd name="connsiteX68" fmla="*/ 9237 w 10000"/>
                  <a:gd name="connsiteY68" fmla="*/ 1449 h 10000"/>
                  <a:gd name="connsiteX69" fmla="*/ 9036 w 10000"/>
                  <a:gd name="connsiteY69" fmla="*/ 1144 h 10000"/>
                  <a:gd name="connsiteX70" fmla="*/ 8996 w 10000"/>
                  <a:gd name="connsiteY70" fmla="*/ 835 h 10000"/>
                  <a:gd name="connsiteX71" fmla="*/ 8675 w 10000"/>
                  <a:gd name="connsiteY71" fmla="*/ 396 h 10000"/>
                  <a:gd name="connsiteX72" fmla="*/ 8394 w 10000"/>
                  <a:gd name="connsiteY72" fmla="*/ 222 h 10000"/>
                  <a:gd name="connsiteX73" fmla="*/ 8233 w 10000"/>
                  <a:gd name="connsiteY73" fmla="*/ 0 h 10000"/>
                  <a:gd name="connsiteX74" fmla="*/ 7992 w 10000"/>
                  <a:gd name="connsiteY74" fmla="*/ 222 h 10000"/>
                  <a:gd name="connsiteX75" fmla="*/ 7831 w 10000"/>
                  <a:gd name="connsiteY75" fmla="*/ 176 h 10000"/>
                  <a:gd name="connsiteX76" fmla="*/ 7711 w 10000"/>
                  <a:gd name="connsiteY76" fmla="*/ 569 h 10000"/>
                  <a:gd name="connsiteX77" fmla="*/ 7390 w 10000"/>
                  <a:gd name="connsiteY77" fmla="*/ 660 h 10000"/>
                  <a:gd name="connsiteX78" fmla="*/ 7309 w 10000"/>
                  <a:gd name="connsiteY78" fmla="*/ 965 h 10000"/>
                  <a:gd name="connsiteX79" fmla="*/ 7028 w 10000"/>
                  <a:gd name="connsiteY79" fmla="*/ 965 h 10000"/>
                  <a:gd name="connsiteX80" fmla="*/ 6787 w 10000"/>
                  <a:gd name="connsiteY80" fmla="*/ 835 h 10000"/>
                  <a:gd name="connsiteX81" fmla="*/ 6265 w 10000"/>
                  <a:gd name="connsiteY81" fmla="*/ 835 h 10000"/>
                  <a:gd name="connsiteX82" fmla="*/ 5743 w 10000"/>
                  <a:gd name="connsiteY82" fmla="*/ 835 h 10000"/>
                  <a:gd name="connsiteX83" fmla="*/ 5783 w 10000"/>
                  <a:gd name="connsiteY83" fmla="*/ 660 h 10000"/>
                  <a:gd name="connsiteX84" fmla="*/ 5703 w 10000"/>
                  <a:gd name="connsiteY84" fmla="*/ 660 h 10000"/>
                  <a:gd name="connsiteX85" fmla="*/ 5663 w 10000"/>
                  <a:gd name="connsiteY85" fmla="*/ 835 h 10000"/>
                  <a:gd name="connsiteX86" fmla="*/ 5181 w 10000"/>
                  <a:gd name="connsiteY86" fmla="*/ 835 h 10000"/>
                  <a:gd name="connsiteX87" fmla="*/ 4699 w 10000"/>
                  <a:gd name="connsiteY87" fmla="*/ 835 h 10000"/>
                  <a:gd name="connsiteX88" fmla="*/ 4217 w 10000"/>
                  <a:gd name="connsiteY88" fmla="*/ 835 h 10000"/>
                  <a:gd name="connsiteX89" fmla="*/ 3735 w 10000"/>
                  <a:gd name="connsiteY89" fmla="*/ 835 h 10000"/>
                  <a:gd name="connsiteX90" fmla="*/ 3293 w 10000"/>
                  <a:gd name="connsiteY90" fmla="*/ 835 h 10000"/>
                  <a:gd name="connsiteX91" fmla="*/ 2811 w 10000"/>
                  <a:gd name="connsiteY91" fmla="*/ 835 h 10000"/>
                  <a:gd name="connsiteX92" fmla="*/ 2369 w 10000"/>
                  <a:gd name="connsiteY92" fmla="*/ 835 h 10000"/>
                  <a:gd name="connsiteX93" fmla="*/ 1888 w 10000"/>
                  <a:gd name="connsiteY93" fmla="*/ 835 h 10000"/>
                  <a:gd name="connsiteX94" fmla="*/ 1888 w 10000"/>
                  <a:gd name="connsiteY94" fmla="*/ 1449 h 10000"/>
                  <a:gd name="connsiteX95" fmla="*/ 1888 w 10000"/>
                  <a:gd name="connsiteY95" fmla="*/ 2241 h 10000"/>
                  <a:gd name="connsiteX96" fmla="*/ 1285 w 10000"/>
                  <a:gd name="connsiteY96" fmla="*/ 2241 h 10000"/>
                  <a:gd name="connsiteX97" fmla="*/ 1285 w 10000"/>
                  <a:gd name="connsiteY97" fmla="*/ 2592 h 10000"/>
                  <a:gd name="connsiteX0" fmla="*/ 1285 w 10000"/>
                  <a:gd name="connsiteY0" fmla="*/ 2592 h 10000"/>
                  <a:gd name="connsiteX1" fmla="*/ 1285 w 10000"/>
                  <a:gd name="connsiteY1" fmla="*/ 3295 h 10000"/>
                  <a:gd name="connsiteX2" fmla="*/ 1285 w 10000"/>
                  <a:gd name="connsiteY2" fmla="*/ 3954 h 10000"/>
                  <a:gd name="connsiteX3" fmla="*/ 1285 w 10000"/>
                  <a:gd name="connsiteY3" fmla="*/ 4614 h 10000"/>
                  <a:gd name="connsiteX4" fmla="*/ 1285 w 10000"/>
                  <a:gd name="connsiteY4" fmla="*/ 5226 h 10000"/>
                  <a:gd name="connsiteX5" fmla="*/ 643 w 10000"/>
                  <a:gd name="connsiteY5" fmla="*/ 5360 h 10000"/>
                  <a:gd name="connsiteX6" fmla="*/ 522 w 10000"/>
                  <a:gd name="connsiteY6" fmla="*/ 5710 h 10000"/>
                  <a:gd name="connsiteX7" fmla="*/ 241 w 10000"/>
                  <a:gd name="connsiteY7" fmla="*/ 6150 h 10000"/>
                  <a:gd name="connsiteX8" fmla="*/ 241 w 10000"/>
                  <a:gd name="connsiteY8" fmla="*/ 6504 h 10000"/>
                  <a:gd name="connsiteX9" fmla="*/ 120 w 10000"/>
                  <a:gd name="connsiteY9" fmla="*/ 6589 h 10000"/>
                  <a:gd name="connsiteX10" fmla="*/ 120 w 10000"/>
                  <a:gd name="connsiteY10" fmla="*/ 6896 h 10000"/>
                  <a:gd name="connsiteX11" fmla="*/ 0 w 10000"/>
                  <a:gd name="connsiteY11" fmla="*/ 7163 h 10000"/>
                  <a:gd name="connsiteX12" fmla="*/ 0 w 10000"/>
                  <a:gd name="connsiteY12" fmla="*/ 7380 h 10000"/>
                  <a:gd name="connsiteX13" fmla="*/ 241 w 10000"/>
                  <a:gd name="connsiteY13" fmla="*/ 7337 h 10000"/>
                  <a:gd name="connsiteX14" fmla="*/ 281 w 10000"/>
                  <a:gd name="connsiteY14" fmla="*/ 7730 h 10000"/>
                  <a:gd name="connsiteX15" fmla="*/ 602 w 10000"/>
                  <a:gd name="connsiteY15" fmla="*/ 8437 h 10000"/>
                  <a:gd name="connsiteX16" fmla="*/ 602 w 10000"/>
                  <a:gd name="connsiteY16" fmla="*/ 8479 h 10000"/>
                  <a:gd name="connsiteX17" fmla="*/ 482 w 10000"/>
                  <a:gd name="connsiteY17" fmla="*/ 8522 h 10000"/>
                  <a:gd name="connsiteX18" fmla="*/ 964 w 10000"/>
                  <a:gd name="connsiteY18" fmla="*/ 9225 h 10000"/>
                  <a:gd name="connsiteX19" fmla="*/ 1004 w 10000"/>
                  <a:gd name="connsiteY19" fmla="*/ 9446 h 10000"/>
                  <a:gd name="connsiteX20" fmla="*/ 1178 w 10000"/>
                  <a:gd name="connsiteY20" fmla="*/ 9809 h 10000"/>
                  <a:gd name="connsiteX21" fmla="*/ 1357 w 10000"/>
                  <a:gd name="connsiteY21" fmla="*/ 9607 h 10000"/>
                  <a:gd name="connsiteX22" fmla="*/ 1652 w 10000"/>
                  <a:gd name="connsiteY22" fmla="*/ 9545 h 10000"/>
                  <a:gd name="connsiteX23" fmla="*/ 1951 w 10000"/>
                  <a:gd name="connsiteY23" fmla="*/ 9489 h 10000"/>
                  <a:gd name="connsiteX24" fmla="*/ 2025 w 10000"/>
                  <a:gd name="connsiteY24" fmla="*/ 9219 h 10000"/>
                  <a:gd name="connsiteX25" fmla="*/ 2338 w 10000"/>
                  <a:gd name="connsiteY25" fmla="*/ 9131 h 10000"/>
                  <a:gd name="connsiteX26" fmla="*/ 2643 w 10000"/>
                  <a:gd name="connsiteY26" fmla="*/ 9561 h 10000"/>
                  <a:gd name="connsiteX27" fmla="*/ 2911 w 10000"/>
                  <a:gd name="connsiteY27" fmla="*/ 9748 h 10000"/>
                  <a:gd name="connsiteX28" fmla="*/ 3167 w 10000"/>
                  <a:gd name="connsiteY28" fmla="*/ 9715 h 10000"/>
                  <a:gd name="connsiteX29" fmla="*/ 3795 w 10000"/>
                  <a:gd name="connsiteY29" fmla="*/ 9872 h 10000"/>
                  <a:gd name="connsiteX30" fmla="*/ 4153 w 10000"/>
                  <a:gd name="connsiteY30" fmla="*/ 9956 h 10000"/>
                  <a:gd name="connsiteX31" fmla="*/ 4682 w 10000"/>
                  <a:gd name="connsiteY31" fmla="*/ 9732 h 10000"/>
                  <a:gd name="connsiteX32" fmla="*/ 4983 w 10000"/>
                  <a:gd name="connsiteY32" fmla="*/ 9289 h 10000"/>
                  <a:gd name="connsiteX33" fmla="*/ 5337 w 10000"/>
                  <a:gd name="connsiteY33" fmla="*/ 9512 h 10000"/>
                  <a:gd name="connsiteX34" fmla="*/ 5564 w 10000"/>
                  <a:gd name="connsiteY34" fmla="*/ 9681 h 10000"/>
                  <a:gd name="connsiteX35" fmla="*/ 5768 w 10000"/>
                  <a:gd name="connsiteY35" fmla="*/ 9572 h 10000"/>
                  <a:gd name="connsiteX36" fmla="*/ 5933 w 10000"/>
                  <a:gd name="connsiteY36" fmla="*/ 9471 h 10000"/>
                  <a:gd name="connsiteX37" fmla="*/ 6089 w 10000"/>
                  <a:gd name="connsiteY37" fmla="*/ 9245 h 10000"/>
                  <a:gd name="connsiteX38" fmla="*/ 6274 w 10000"/>
                  <a:gd name="connsiteY38" fmla="*/ 8940 h 10000"/>
                  <a:gd name="connsiteX39" fmla="*/ 6389 w 10000"/>
                  <a:gd name="connsiteY39" fmla="*/ 8797 h 10000"/>
                  <a:gd name="connsiteX40" fmla="*/ 6524 w 10000"/>
                  <a:gd name="connsiteY40" fmla="*/ 8740 h 10000"/>
                  <a:gd name="connsiteX41" fmla="*/ 6531 w 10000"/>
                  <a:gd name="connsiteY41" fmla="*/ 8560 h 10000"/>
                  <a:gd name="connsiteX42" fmla="*/ 6572 w 10000"/>
                  <a:gd name="connsiteY42" fmla="*/ 8352 h 10000"/>
                  <a:gd name="connsiteX43" fmla="*/ 6602 w 10000"/>
                  <a:gd name="connsiteY43" fmla="*/ 8162 h 10000"/>
                  <a:gd name="connsiteX44" fmla="*/ 6855 w 10000"/>
                  <a:gd name="connsiteY44" fmla="*/ 7916 h 10000"/>
                  <a:gd name="connsiteX45" fmla="*/ 6893 w 10000"/>
                  <a:gd name="connsiteY45" fmla="*/ 8869 h 10000"/>
                  <a:gd name="connsiteX46" fmla="*/ 7308 w 10000"/>
                  <a:gd name="connsiteY46" fmla="*/ 9201 h 10000"/>
                  <a:gd name="connsiteX47" fmla="*/ 7430 w 10000"/>
                  <a:gd name="connsiteY47" fmla="*/ 8917 h 10000"/>
                  <a:gd name="connsiteX48" fmla="*/ 7470 w 10000"/>
                  <a:gd name="connsiteY48" fmla="*/ 8960 h 10000"/>
                  <a:gd name="connsiteX49" fmla="*/ 7590 w 10000"/>
                  <a:gd name="connsiteY49" fmla="*/ 8698 h 10000"/>
                  <a:gd name="connsiteX50" fmla="*/ 7831 w 10000"/>
                  <a:gd name="connsiteY50" fmla="*/ 8567 h 10000"/>
                  <a:gd name="connsiteX51" fmla="*/ 7952 w 10000"/>
                  <a:gd name="connsiteY51" fmla="*/ 8083 h 10000"/>
                  <a:gd name="connsiteX52" fmla="*/ 8313 w 10000"/>
                  <a:gd name="connsiteY52" fmla="*/ 7513 h 10000"/>
                  <a:gd name="connsiteX53" fmla="*/ 8594 w 10000"/>
                  <a:gd name="connsiteY53" fmla="*/ 7248 h 10000"/>
                  <a:gd name="connsiteX54" fmla="*/ 8795 w 10000"/>
                  <a:gd name="connsiteY54" fmla="*/ 6504 h 10000"/>
                  <a:gd name="connsiteX55" fmla="*/ 8795 w 10000"/>
                  <a:gd name="connsiteY55" fmla="*/ 6328 h 10000"/>
                  <a:gd name="connsiteX56" fmla="*/ 8755 w 10000"/>
                  <a:gd name="connsiteY56" fmla="*/ 5888 h 10000"/>
                  <a:gd name="connsiteX57" fmla="*/ 9157 w 10000"/>
                  <a:gd name="connsiteY57" fmla="*/ 4305 h 10000"/>
                  <a:gd name="connsiteX58" fmla="*/ 9277 w 10000"/>
                  <a:gd name="connsiteY58" fmla="*/ 4305 h 10000"/>
                  <a:gd name="connsiteX59" fmla="*/ 9438 w 10000"/>
                  <a:gd name="connsiteY59" fmla="*/ 4174 h 10000"/>
                  <a:gd name="connsiteX60" fmla="*/ 9920 w 10000"/>
                  <a:gd name="connsiteY60" fmla="*/ 3954 h 10000"/>
                  <a:gd name="connsiteX61" fmla="*/ 10000 w 10000"/>
                  <a:gd name="connsiteY61" fmla="*/ 3602 h 10000"/>
                  <a:gd name="connsiteX62" fmla="*/ 9960 w 10000"/>
                  <a:gd name="connsiteY62" fmla="*/ 3514 h 10000"/>
                  <a:gd name="connsiteX63" fmla="*/ 9799 w 10000"/>
                  <a:gd name="connsiteY63" fmla="*/ 3514 h 10000"/>
                  <a:gd name="connsiteX64" fmla="*/ 9679 w 10000"/>
                  <a:gd name="connsiteY64" fmla="*/ 3295 h 10000"/>
                  <a:gd name="connsiteX65" fmla="*/ 9438 w 10000"/>
                  <a:gd name="connsiteY65" fmla="*/ 3209 h 10000"/>
                  <a:gd name="connsiteX66" fmla="*/ 9317 w 10000"/>
                  <a:gd name="connsiteY66" fmla="*/ 3033 h 10000"/>
                  <a:gd name="connsiteX67" fmla="*/ 9237 w 10000"/>
                  <a:gd name="connsiteY67" fmla="*/ 2374 h 10000"/>
                  <a:gd name="connsiteX68" fmla="*/ 9237 w 10000"/>
                  <a:gd name="connsiteY68" fmla="*/ 1449 h 10000"/>
                  <a:gd name="connsiteX69" fmla="*/ 9036 w 10000"/>
                  <a:gd name="connsiteY69" fmla="*/ 1144 h 10000"/>
                  <a:gd name="connsiteX70" fmla="*/ 8996 w 10000"/>
                  <a:gd name="connsiteY70" fmla="*/ 835 h 10000"/>
                  <a:gd name="connsiteX71" fmla="*/ 8675 w 10000"/>
                  <a:gd name="connsiteY71" fmla="*/ 396 h 10000"/>
                  <a:gd name="connsiteX72" fmla="*/ 8394 w 10000"/>
                  <a:gd name="connsiteY72" fmla="*/ 222 h 10000"/>
                  <a:gd name="connsiteX73" fmla="*/ 8233 w 10000"/>
                  <a:gd name="connsiteY73" fmla="*/ 0 h 10000"/>
                  <a:gd name="connsiteX74" fmla="*/ 7992 w 10000"/>
                  <a:gd name="connsiteY74" fmla="*/ 222 h 10000"/>
                  <a:gd name="connsiteX75" fmla="*/ 7831 w 10000"/>
                  <a:gd name="connsiteY75" fmla="*/ 176 h 10000"/>
                  <a:gd name="connsiteX76" fmla="*/ 7711 w 10000"/>
                  <a:gd name="connsiteY76" fmla="*/ 569 h 10000"/>
                  <a:gd name="connsiteX77" fmla="*/ 7390 w 10000"/>
                  <a:gd name="connsiteY77" fmla="*/ 660 h 10000"/>
                  <a:gd name="connsiteX78" fmla="*/ 7309 w 10000"/>
                  <a:gd name="connsiteY78" fmla="*/ 965 h 10000"/>
                  <a:gd name="connsiteX79" fmla="*/ 7028 w 10000"/>
                  <a:gd name="connsiteY79" fmla="*/ 965 h 10000"/>
                  <a:gd name="connsiteX80" fmla="*/ 6787 w 10000"/>
                  <a:gd name="connsiteY80" fmla="*/ 835 h 10000"/>
                  <a:gd name="connsiteX81" fmla="*/ 6265 w 10000"/>
                  <a:gd name="connsiteY81" fmla="*/ 835 h 10000"/>
                  <a:gd name="connsiteX82" fmla="*/ 5743 w 10000"/>
                  <a:gd name="connsiteY82" fmla="*/ 835 h 10000"/>
                  <a:gd name="connsiteX83" fmla="*/ 5783 w 10000"/>
                  <a:gd name="connsiteY83" fmla="*/ 660 h 10000"/>
                  <a:gd name="connsiteX84" fmla="*/ 5703 w 10000"/>
                  <a:gd name="connsiteY84" fmla="*/ 660 h 10000"/>
                  <a:gd name="connsiteX85" fmla="*/ 5663 w 10000"/>
                  <a:gd name="connsiteY85" fmla="*/ 835 h 10000"/>
                  <a:gd name="connsiteX86" fmla="*/ 5181 w 10000"/>
                  <a:gd name="connsiteY86" fmla="*/ 835 h 10000"/>
                  <a:gd name="connsiteX87" fmla="*/ 4699 w 10000"/>
                  <a:gd name="connsiteY87" fmla="*/ 835 h 10000"/>
                  <a:gd name="connsiteX88" fmla="*/ 4217 w 10000"/>
                  <a:gd name="connsiteY88" fmla="*/ 835 h 10000"/>
                  <a:gd name="connsiteX89" fmla="*/ 3735 w 10000"/>
                  <a:gd name="connsiteY89" fmla="*/ 835 h 10000"/>
                  <a:gd name="connsiteX90" fmla="*/ 3293 w 10000"/>
                  <a:gd name="connsiteY90" fmla="*/ 835 h 10000"/>
                  <a:gd name="connsiteX91" fmla="*/ 2811 w 10000"/>
                  <a:gd name="connsiteY91" fmla="*/ 835 h 10000"/>
                  <a:gd name="connsiteX92" fmla="*/ 2369 w 10000"/>
                  <a:gd name="connsiteY92" fmla="*/ 835 h 10000"/>
                  <a:gd name="connsiteX93" fmla="*/ 1888 w 10000"/>
                  <a:gd name="connsiteY93" fmla="*/ 835 h 10000"/>
                  <a:gd name="connsiteX94" fmla="*/ 1888 w 10000"/>
                  <a:gd name="connsiteY94" fmla="*/ 1449 h 10000"/>
                  <a:gd name="connsiteX95" fmla="*/ 1888 w 10000"/>
                  <a:gd name="connsiteY95" fmla="*/ 2241 h 10000"/>
                  <a:gd name="connsiteX96" fmla="*/ 1285 w 10000"/>
                  <a:gd name="connsiteY96" fmla="*/ 2241 h 10000"/>
                  <a:gd name="connsiteX97" fmla="*/ 1285 w 10000"/>
                  <a:gd name="connsiteY97" fmla="*/ 2592 h 10000"/>
                  <a:gd name="connsiteX0" fmla="*/ 1285 w 10000"/>
                  <a:gd name="connsiteY0" fmla="*/ 2592 h 10000"/>
                  <a:gd name="connsiteX1" fmla="*/ 1285 w 10000"/>
                  <a:gd name="connsiteY1" fmla="*/ 3295 h 10000"/>
                  <a:gd name="connsiteX2" fmla="*/ 1285 w 10000"/>
                  <a:gd name="connsiteY2" fmla="*/ 3954 h 10000"/>
                  <a:gd name="connsiteX3" fmla="*/ 1285 w 10000"/>
                  <a:gd name="connsiteY3" fmla="*/ 4614 h 10000"/>
                  <a:gd name="connsiteX4" fmla="*/ 1285 w 10000"/>
                  <a:gd name="connsiteY4" fmla="*/ 5226 h 10000"/>
                  <a:gd name="connsiteX5" fmla="*/ 643 w 10000"/>
                  <a:gd name="connsiteY5" fmla="*/ 5360 h 10000"/>
                  <a:gd name="connsiteX6" fmla="*/ 522 w 10000"/>
                  <a:gd name="connsiteY6" fmla="*/ 5710 h 10000"/>
                  <a:gd name="connsiteX7" fmla="*/ 241 w 10000"/>
                  <a:gd name="connsiteY7" fmla="*/ 6150 h 10000"/>
                  <a:gd name="connsiteX8" fmla="*/ 241 w 10000"/>
                  <a:gd name="connsiteY8" fmla="*/ 6504 h 10000"/>
                  <a:gd name="connsiteX9" fmla="*/ 120 w 10000"/>
                  <a:gd name="connsiteY9" fmla="*/ 6589 h 10000"/>
                  <a:gd name="connsiteX10" fmla="*/ 120 w 10000"/>
                  <a:gd name="connsiteY10" fmla="*/ 6896 h 10000"/>
                  <a:gd name="connsiteX11" fmla="*/ 0 w 10000"/>
                  <a:gd name="connsiteY11" fmla="*/ 7163 h 10000"/>
                  <a:gd name="connsiteX12" fmla="*/ 0 w 10000"/>
                  <a:gd name="connsiteY12" fmla="*/ 7380 h 10000"/>
                  <a:gd name="connsiteX13" fmla="*/ 241 w 10000"/>
                  <a:gd name="connsiteY13" fmla="*/ 7337 h 10000"/>
                  <a:gd name="connsiteX14" fmla="*/ 281 w 10000"/>
                  <a:gd name="connsiteY14" fmla="*/ 7730 h 10000"/>
                  <a:gd name="connsiteX15" fmla="*/ 602 w 10000"/>
                  <a:gd name="connsiteY15" fmla="*/ 8437 h 10000"/>
                  <a:gd name="connsiteX16" fmla="*/ 602 w 10000"/>
                  <a:gd name="connsiteY16" fmla="*/ 8479 h 10000"/>
                  <a:gd name="connsiteX17" fmla="*/ 482 w 10000"/>
                  <a:gd name="connsiteY17" fmla="*/ 8522 h 10000"/>
                  <a:gd name="connsiteX18" fmla="*/ 964 w 10000"/>
                  <a:gd name="connsiteY18" fmla="*/ 9225 h 10000"/>
                  <a:gd name="connsiteX19" fmla="*/ 1004 w 10000"/>
                  <a:gd name="connsiteY19" fmla="*/ 9446 h 10000"/>
                  <a:gd name="connsiteX20" fmla="*/ 1178 w 10000"/>
                  <a:gd name="connsiteY20" fmla="*/ 9809 h 10000"/>
                  <a:gd name="connsiteX21" fmla="*/ 1357 w 10000"/>
                  <a:gd name="connsiteY21" fmla="*/ 9607 h 10000"/>
                  <a:gd name="connsiteX22" fmla="*/ 1652 w 10000"/>
                  <a:gd name="connsiteY22" fmla="*/ 9545 h 10000"/>
                  <a:gd name="connsiteX23" fmla="*/ 1951 w 10000"/>
                  <a:gd name="connsiteY23" fmla="*/ 9489 h 10000"/>
                  <a:gd name="connsiteX24" fmla="*/ 2025 w 10000"/>
                  <a:gd name="connsiteY24" fmla="*/ 9219 h 10000"/>
                  <a:gd name="connsiteX25" fmla="*/ 2338 w 10000"/>
                  <a:gd name="connsiteY25" fmla="*/ 9131 h 10000"/>
                  <a:gd name="connsiteX26" fmla="*/ 2643 w 10000"/>
                  <a:gd name="connsiteY26" fmla="*/ 9561 h 10000"/>
                  <a:gd name="connsiteX27" fmla="*/ 2977 w 10000"/>
                  <a:gd name="connsiteY27" fmla="*/ 9748 h 10000"/>
                  <a:gd name="connsiteX28" fmla="*/ 3167 w 10000"/>
                  <a:gd name="connsiteY28" fmla="*/ 9715 h 10000"/>
                  <a:gd name="connsiteX29" fmla="*/ 3795 w 10000"/>
                  <a:gd name="connsiteY29" fmla="*/ 9872 h 10000"/>
                  <a:gd name="connsiteX30" fmla="*/ 4153 w 10000"/>
                  <a:gd name="connsiteY30" fmla="*/ 9956 h 10000"/>
                  <a:gd name="connsiteX31" fmla="*/ 4682 w 10000"/>
                  <a:gd name="connsiteY31" fmla="*/ 9732 h 10000"/>
                  <a:gd name="connsiteX32" fmla="*/ 4983 w 10000"/>
                  <a:gd name="connsiteY32" fmla="*/ 9289 h 10000"/>
                  <a:gd name="connsiteX33" fmla="*/ 5337 w 10000"/>
                  <a:gd name="connsiteY33" fmla="*/ 9512 h 10000"/>
                  <a:gd name="connsiteX34" fmla="*/ 5564 w 10000"/>
                  <a:gd name="connsiteY34" fmla="*/ 9681 h 10000"/>
                  <a:gd name="connsiteX35" fmla="*/ 5768 w 10000"/>
                  <a:gd name="connsiteY35" fmla="*/ 9572 h 10000"/>
                  <a:gd name="connsiteX36" fmla="*/ 5933 w 10000"/>
                  <a:gd name="connsiteY36" fmla="*/ 9471 h 10000"/>
                  <a:gd name="connsiteX37" fmla="*/ 6089 w 10000"/>
                  <a:gd name="connsiteY37" fmla="*/ 9245 h 10000"/>
                  <a:gd name="connsiteX38" fmla="*/ 6274 w 10000"/>
                  <a:gd name="connsiteY38" fmla="*/ 8940 h 10000"/>
                  <a:gd name="connsiteX39" fmla="*/ 6389 w 10000"/>
                  <a:gd name="connsiteY39" fmla="*/ 8797 h 10000"/>
                  <a:gd name="connsiteX40" fmla="*/ 6524 w 10000"/>
                  <a:gd name="connsiteY40" fmla="*/ 8740 h 10000"/>
                  <a:gd name="connsiteX41" fmla="*/ 6531 w 10000"/>
                  <a:gd name="connsiteY41" fmla="*/ 8560 h 10000"/>
                  <a:gd name="connsiteX42" fmla="*/ 6572 w 10000"/>
                  <a:gd name="connsiteY42" fmla="*/ 8352 h 10000"/>
                  <a:gd name="connsiteX43" fmla="*/ 6602 w 10000"/>
                  <a:gd name="connsiteY43" fmla="*/ 8162 h 10000"/>
                  <a:gd name="connsiteX44" fmla="*/ 6855 w 10000"/>
                  <a:gd name="connsiteY44" fmla="*/ 7916 h 10000"/>
                  <a:gd name="connsiteX45" fmla="*/ 6893 w 10000"/>
                  <a:gd name="connsiteY45" fmla="*/ 8869 h 10000"/>
                  <a:gd name="connsiteX46" fmla="*/ 7308 w 10000"/>
                  <a:gd name="connsiteY46" fmla="*/ 9201 h 10000"/>
                  <a:gd name="connsiteX47" fmla="*/ 7430 w 10000"/>
                  <a:gd name="connsiteY47" fmla="*/ 8917 h 10000"/>
                  <a:gd name="connsiteX48" fmla="*/ 7470 w 10000"/>
                  <a:gd name="connsiteY48" fmla="*/ 8960 h 10000"/>
                  <a:gd name="connsiteX49" fmla="*/ 7590 w 10000"/>
                  <a:gd name="connsiteY49" fmla="*/ 8698 h 10000"/>
                  <a:gd name="connsiteX50" fmla="*/ 7831 w 10000"/>
                  <a:gd name="connsiteY50" fmla="*/ 8567 h 10000"/>
                  <a:gd name="connsiteX51" fmla="*/ 7952 w 10000"/>
                  <a:gd name="connsiteY51" fmla="*/ 8083 h 10000"/>
                  <a:gd name="connsiteX52" fmla="*/ 8313 w 10000"/>
                  <a:gd name="connsiteY52" fmla="*/ 7513 h 10000"/>
                  <a:gd name="connsiteX53" fmla="*/ 8594 w 10000"/>
                  <a:gd name="connsiteY53" fmla="*/ 7248 h 10000"/>
                  <a:gd name="connsiteX54" fmla="*/ 8795 w 10000"/>
                  <a:gd name="connsiteY54" fmla="*/ 6504 h 10000"/>
                  <a:gd name="connsiteX55" fmla="*/ 8795 w 10000"/>
                  <a:gd name="connsiteY55" fmla="*/ 6328 h 10000"/>
                  <a:gd name="connsiteX56" fmla="*/ 8755 w 10000"/>
                  <a:gd name="connsiteY56" fmla="*/ 5888 h 10000"/>
                  <a:gd name="connsiteX57" fmla="*/ 9157 w 10000"/>
                  <a:gd name="connsiteY57" fmla="*/ 4305 h 10000"/>
                  <a:gd name="connsiteX58" fmla="*/ 9277 w 10000"/>
                  <a:gd name="connsiteY58" fmla="*/ 4305 h 10000"/>
                  <a:gd name="connsiteX59" fmla="*/ 9438 w 10000"/>
                  <a:gd name="connsiteY59" fmla="*/ 4174 h 10000"/>
                  <a:gd name="connsiteX60" fmla="*/ 9920 w 10000"/>
                  <a:gd name="connsiteY60" fmla="*/ 3954 h 10000"/>
                  <a:gd name="connsiteX61" fmla="*/ 10000 w 10000"/>
                  <a:gd name="connsiteY61" fmla="*/ 3602 h 10000"/>
                  <a:gd name="connsiteX62" fmla="*/ 9960 w 10000"/>
                  <a:gd name="connsiteY62" fmla="*/ 3514 h 10000"/>
                  <a:gd name="connsiteX63" fmla="*/ 9799 w 10000"/>
                  <a:gd name="connsiteY63" fmla="*/ 3514 h 10000"/>
                  <a:gd name="connsiteX64" fmla="*/ 9679 w 10000"/>
                  <a:gd name="connsiteY64" fmla="*/ 3295 h 10000"/>
                  <a:gd name="connsiteX65" fmla="*/ 9438 w 10000"/>
                  <a:gd name="connsiteY65" fmla="*/ 3209 h 10000"/>
                  <a:gd name="connsiteX66" fmla="*/ 9317 w 10000"/>
                  <a:gd name="connsiteY66" fmla="*/ 3033 h 10000"/>
                  <a:gd name="connsiteX67" fmla="*/ 9237 w 10000"/>
                  <a:gd name="connsiteY67" fmla="*/ 2374 h 10000"/>
                  <a:gd name="connsiteX68" fmla="*/ 9237 w 10000"/>
                  <a:gd name="connsiteY68" fmla="*/ 1449 h 10000"/>
                  <a:gd name="connsiteX69" fmla="*/ 9036 w 10000"/>
                  <a:gd name="connsiteY69" fmla="*/ 1144 h 10000"/>
                  <a:gd name="connsiteX70" fmla="*/ 8996 w 10000"/>
                  <a:gd name="connsiteY70" fmla="*/ 835 h 10000"/>
                  <a:gd name="connsiteX71" fmla="*/ 8675 w 10000"/>
                  <a:gd name="connsiteY71" fmla="*/ 396 h 10000"/>
                  <a:gd name="connsiteX72" fmla="*/ 8394 w 10000"/>
                  <a:gd name="connsiteY72" fmla="*/ 222 h 10000"/>
                  <a:gd name="connsiteX73" fmla="*/ 8233 w 10000"/>
                  <a:gd name="connsiteY73" fmla="*/ 0 h 10000"/>
                  <a:gd name="connsiteX74" fmla="*/ 7992 w 10000"/>
                  <a:gd name="connsiteY74" fmla="*/ 222 h 10000"/>
                  <a:gd name="connsiteX75" fmla="*/ 7831 w 10000"/>
                  <a:gd name="connsiteY75" fmla="*/ 176 h 10000"/>
                  <a:gd name="connsiteX76" fmla="*/ 7711 w 10000"/>
                  <a:gd name="connsiteY76" fmla="*/ 569 h 10000"/>
                  <a:gd name="connsiteX77" fmla="*/ 7390 w 10000"/>
                  <a:gd name="connsiteY77" fmla="*/ 660 h 10000"/>
                  <a:gd name="connsiteX78" fmla="*/ 7309 w 10000"/>
                  <a:gd name="connsiteY78" fmla="*/ 965 h 10000"/>
                  <a:gd name="connsiteX79" fmla="*/ 7028 w 10000"/>
                  <a:gd name="connsiteY79" fmla="*/ 965 h 10000"/>
                  <a:gd name="connsiteX80" fmla="*/ 6787 w 10000"/>
                  <a:gd name="connsiteY80" fmla="*/ 835 h 10000"/>
                  <a:gd name="connsiteX81" fmla="*/ 6265 w 10000"/>
                  <a:gd name="connsiteY81" fmla="*/ 835 h 10000"/>
                  <a:gd name="connsiteX82" fmla="*/ 5743 w 10000"/>
                  <a:gd name="connsiteY82" fmla="*/ 835 h 10000"/>
                  <a:gd name="connsiteX83" fmla="*/ 5783 w 10000"/>
                  <a:gd name="connsiteY83" fmla="*/ 660 h 10000"/>
                  <a:gd name="connsiteX84" fmla="*/ 5703 w 10000"/>
                  <a:gd name="connsiteY84" fmla="*/ 660 h 10000"/>
                  <a:gd name="connsiteX85" fmla="*/ 5663 w 10000"/>
                  <a:gd name="connsiteY85" fmla="*/ 835 h 10000"/>
                  <a:gd name="connsiteX86" fmla="*/ 5181 w 10000"/>
                  <a:gd name="connsiteY86" fmla="*/ 835 h 10000"/>
                  <a:gd name="connsiteX87" fmla="*/ 4699 w 10000"/>
                  <a:gd name="connsiteY87" fmla="*/ 835 h 10000"/>
                  <a:gd name="connsiteX88" fmla="*/ 4217 w 10000"/>
                  <a:gd name="connsiteY88" fmla="*/ 835 h 10000"/>
                  <a:gd name="connsiteX89" fmla="*/ 3735 w 10000"/>
                  <a:gd name="connsiteY89" fmla="*/ 835 h 10000"/>
                  <a:gd name="connsiteX90" fmla="*/ 3293 w 10000"/>
                  <a:gd name="connsiteY90" fmla="*/ 835 h 10000"/>
                  <a:gd name="connsiteX91" fmla="*/ 2811 w 10000"/>
                  <a:gd name="connsiteY91" fmla="*/ 835 h 10000"/>
                  <a:gd name="connsiteX92" fmla="*/ 2369 w 10000"/>
                  <a:gd name="connsiteY92" fmla="*/ 835 h 10000"/>
                  <a:gd name="connsiteX93" fmla="*/ 1888 w 10000"/>
                  <a:gd name="connsiteY93" fmla="*/ 835 h 10000"/>
                  <a:gd name="connsiteX94" fmla="*/ 1888 w 10000"/>
                  <a:gd name="connsiteY94" fmla="*/ 1449 h 10000"/>
                  <a:gd name="connsiteX95" fmla="*/ 1888 w 10000"/>
                  <a:gd name="connsiteY95" fmla="*/ 2241 h 10000"/>
                  <a:gd name="connsiteX96" fmla="*/ 1285 w 10000"/>
                  <a:gd name="connsiteY96" fmla="*/ 2241 h 10000"/>
                  <a:gd name="connsiteX97" fmla="*/ 1285 w 10000"/>
                  <a:gd name="connsiteY97" fmla="*/ 259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0000" h="10000">
                    <a:moveTo>
                      <a:pt x="1285" y="2592"/>
                    </a:moveTo>
                    <a:lnTo>
                      <a:pt x="1285" y="3295"/>
                    </a:lnTo>
                    <a:lnTo>
                      <a:pt x="1285" y="3954"/>
                    </a:lnTo>
                    <a:lnTo>
                      <a:pt x="1285" y="4614"/>
                    </a:lnTo>
                    <a:lnTo>
                      <a:pt x="1285" y="5226"/>
                    </a:lnTo>
                    <a:lnTo>
                      <a:pt x="643" y="5360"/>
                    </a:lnTo>
                    <a:cubicBezTo>
                      <a:pt x="603" y="5477"/>
                      <a:pt x="562" y="5593"/>
                      <a:pt x="522" y="5710"/>
                    </a:cubicBezTo>
                    <a:lnTo>
                      <a:pt x="241" y="6150"/>
                    </a:lnTo>
                    <a:lnTo>
                      <a:pt x="241" y="6504"/>
                    </a:lnTo>
                    <a:lnTo>
                      <a:pt x="120" y="6589"/>
                    </a:lnTo>
                    <a:lnTo>
                      <a:pt x="120" y="6896"/>
                    </a:lnTo>
                    <a:lnTo>
                      <a:pt x="0" y="7163"/>
                    </a:lnTo>
                    <a:lnTo>
                      <a:pt x="0" y="7380"/>
                    </a:lnTo>
                    <a:lnTo>
                      <a:pt x="241" y="7337"/>
                    </a:lnTo>
                    <a:cubicBezTo>
                      <a:pt x="254" y="7469"/>
                      <a:pt x="268" y="7600"/>
                      <a:pt x="281" y="7730"/>
                    </a:cubicBezTo>
                    <a:lnTo>
                      <a:pt x="602" y="8437"/>
                    </a:lnTo>
                    <a:lnTo>
                      <a:pt x="602" y="8479"/>
                    </a:lnTo>
                    <a:lnTo>
                      <a:pt x="482" y="8522"/>
                    </a:lnTo>
                    <a:lnTo>
                      <a:pt x="964" y="9225"/>
                    </a:lnTo>
                    <a:cubicBezTo>
                      <a:pt x="977" y="9299"/>
                      <a:pt x="991" y="9372"/>
                      <a:pt x="1004" y="9446"/>
                    </a:cubicBezTo>
                    <a:cubicBezTo>
                      <a:pt x="991" y="9651"/>
                      <a:pt x="1191" y="9602"/>
                      <a:pt x="1178" y="9809"/>
                    </a:cubicBezTo>
                    <a:cubicBezTo>
                      <a:pt x="1205" y="9838"/>
                      <a:pt x="1330" y="9578"/>
                      <a:pt x="1357" y="9607"/>
                    </a:cubicBezTo>
                    <a:cubicBezTo>
                      <a:pt x="1491" y="9531"/>
                      <a:pt x="1526" y="9661"/>
                      <a:pt x="1652" y="9545"/>
                    </a:cubicBezTo>
                    <a:lnTo>
                      <a:pt x="1951" y="9489"/>
                    </a:lnTo>
                    <a:cubicBezTo>
                      <a:pt x="1964" y="9591"/>
                      <a:pt x="2012" y="9117"/>
                      <a:pt x="2025" y="9219"/>
                    </a:cubicBezTo>
                    <a:lnTo>
                      <a:pt x="2338" y="9131"/>
                    </a:lnTo>
                    <a:cubicBezTo>
                      <a:pt x="2482" y="9213"/>
                      <a:pt x="2505" y="9464"/>
                      <a:pt x="2643" y="9561"/>
                    </a:cubicBezTo>
                    <a:cubicBezTo>
                      <a:pt x="2747" y="9644"/>
                      <a:pt x="2890" y="9723"/>
                      <a:pt x="2977" y="9748"/>
                    </a:cubicBezTo>
                    <a:cubicBezTo>
                      <a:pt x="3064" y="9775"/>
                      <a:pt x="3071" y="9711"/>
                      <a:pt x="3167" y="9715"/>
                    </a:cubicBezTo>
                    <a:lnTo>
                      <a:pt x="3795" y="9872"/>
                    </a:lnTo>
                    <a:cubicBezTo>
                      <a:pt x="3849" y="9828"/>
                      <a:pt x="4099" y="10000"/>
                      <a:pt x="4153" y="9956"/>
                    </a:cubicBezTo>
                    <a:cubicBezTo>
                      <a:pt x="4287" y="9933"/>
                      <a:pt x="4581" y="9819"/>
                      <a:pt x="4682" y="9732"/>
                    </a:cubicBezTo>
                    <a:cubicBezTo>
                      <a:pt x="4806" y="9616"/>
                      <a:pt x="4903" y="9349"/>
                      <a:pt x="4983" y="9289"/>
                    </a:cubicBezTo>
                    <a:cubicBezTo>
                      <a:pt x="5106" y="9253"/>
                      <a:pt x="5227" y="9441"/>
                      <a:pt x="5337" y="9512"/>
                    </a:cubicBezTo>
                    <a:cubicBezTo>
                      <a:pt x="5340" y="9373"/>
                      <a:pt x="5492" y="9671"/>
                      <a:pt x="5564" y="9681"/>
                    </a:cubicBezTo>
                    <a:lnTo>
                      <a:pt x="5768" y="9572"/>
                    </a:lnTo>
                    <a:lnTo>
                      <a:pt x="5933" y="9471"/>
                    </a:lnTo>
                    <a:lnTo>
                      <a:pt x="6089" y="9245"/>
                    </a:lnTo>
                    <a:lnTo>
                      <a:pt x="6274" y="8940"/>
                    </a:lnTo>
                    <a:cubicBezTo>
                      <a:pt x="6312" y="8890"/>
                      <a:pt x="6351" y="8843"/>
                      <a:pt x="6389" y="8797"/>
                    </a:cubicBezTo>
                    <a:lnTo>
                      <a:pt x="6524" y="8740"/>
                    </a:lnTo>
                    <a:cubicBezTo>
                      <a:pt x="6526" y="8680"/>
                      <a:pt x="6529" y="8620"/>
                      <a:pt x="6531" y="8560"/>
                    </a:cubicBezTo>
                    <a:cubicBezTo>
                      <a:pt x="6495" y="8427"/>
                      <a:pt x="6608" y="8487"/>
                      <a:pt x="6572" y="8352"/>
                    </a:cubicBezTo>
                    <a:cubicBezTo>
                      <a:pt x="6582" y="8288"/>
                      <a:pt x="6592" y="8226"/>
                      <a:pt x="6602" y="8162"/>
                    </a:cubicBezTo>
                    <a:lnTo>
                      <a:pt x="6855" y="7916"/>
                    </a:lnTo>
                    <a:cubicBezTo>
                      <a:pt x="6892" y="8049"/>
                      <a:pt x="6846" y="8691"/>
                      <a:pt x="6893" y="8869"/>
                    </a:cubicBezTo>
                    <a:cubicBezTo>
                      <a:pt x="6988" y="9092"/>
                      <a:pt x="7208" y="9208"/>
                      <a:pt x="7308" y="9201"/>
                    </a:cubicBezTo>
                    <a:cubicBezTo>
                      <a:pt x="7321" y="8774"/>
                      <a:pt x="7417" y="9343"/>
                      <a:pt x="7430" y="8917"/>
                    </a:cubicBezTo>
                    <a:cubicBezTo>
                      <a:pt x="7443" y="8935"/>
                      <a:pt x="7457" y="8947"/>
                      <a:pt x="7470" y="8960"/>
                    </a:cubicBezTo>
                    <a:lnTo>
                      <a:pt x="7590" y="8698"/>
                    </a:lnTo>
                    <a:lnTo>
                      <a:pt x="7831" y="8567"/>
                    </a:lnTo>
                    <a:cubicBezTo>
                      <a:pt x="7871" y="8405"/>
                      <a:pt x="7912" y="8243"/>
                      <a:pt x="7952" y="8083"/>
                    </a:cubicBezTo>
                    <a:lnTo>
                      <a:pt x="8313" y="7513"/>
                    </a:lnTo>
                    <a:lnTo>
                      <a:pt x="8594" y="7248"/>
                    </a:lnTo>
                    <a:lnTo>
                      <a:pt x="8795" y="6504"/>
                    </a:lnTo>
                    <a:lnTo>
                      <a:pt x="8795" y="6328"/>
                    </a:lnTo>
                    <a:cubicBezTo>
                      <a:pt x="8782" y="6182"/>
                      <a:pt x="8768" y="6033"/>
                      <a:pt x="8755" y="5888"/>
                    </a:cubicBezTo>
                    <a:lnTo>
                      <a:pt x="9157" y="4305"/>
                    </a:lnTo>
                    <a:lnTo>
                      <a:pt x="9277" y="4305"/>
                    </a:lnTo>
                    <a:cubicBezTo>
                      <a:pt x="9331" y="4263"/>
                      <a:pt x="9384" y="4216"/>
                      <a:pt x="9438" y="4174"/>
                    </a:cubicBezTo>
                    <a:lnTo>
                      <a:pt x="9920" y="3954"/>
                    </a:lnTo>
                    <a:cubicBezTo>
                      <a:pt x="9947" y="3837"/>
                      <a:pt x="9973" y="3722"/>
                      <a:pt x="10000" y="3602"/>
                    </a:cubicBezTo>
                    <a:cubicBezTo>
                      <a:pt x="9987" y="3573"/>
                      <a:pt x="9973" y="3545"/>
                      <a:pt x="9960" y="3514"/>
                    </a:cubicBezTo>
                    <a:lnTo>
                      <a:pt x="9799" y="3514"/>
                    </a:lnTo>
                    <a:lnTo>
                      <a:pt x="9679" y="3295"/>
                    </a:lnTo>
                    <a:lnTo>
                      <a:pt x="9438" y="3209"/>
                    </a:lnTo>
                    <a:cubicBezTo>
                      <a:pt x="9398" y="3148"/>
                      <a:pt x="9357" y="3091"/>
                      <a:pt x="9317" y="3033"/>
                    </a:cubicBezTo>
                    <a:cubicBezTo>
                      <a:pt x="9290" y="2813"/>
                      <a:pt x="9264" y="2592"/>
                      <a:pt x="9237" y="2374"/>
                    </a:cubicBezTo>
                    <a:lnTo>
                      <a:pt x="9237" y="1449"/>
                    </a:lnTo>
                    <a:lnTo>
                      <a:pt x="9036" y="1144"/>
                    </a:lnTo>
                    <a:cubicBezTo>
                      <a:pt x="9023" y="1040"/>
                      <a:pt x="9009" y="936"/>
                      <a:pt x="8996" y="835"/>
                    </a:cubicBezTo>
                    <a:lnTo>
                      <a:pt x="8675" y="396"/>
                    </a:lnTo>
                    <a:lnTo>
                      <a:pt x="8394" y="222"/>
                    </a:lnTo>
                    <a:lnTo>
                      <a:pt x="8233" y="0"/>
                    </a:lnTo>
                    <a:lnTo>
                      <a:pt x="7992" y="222"/>
                    </a:lnTo>
                    <a:lnTo>
                      <a:pt x="7831" y="176"/>
                    </a:lnTo>
                    <a:lnTo>
                      <a:pt x="7711" y="569"/>
                    </a:lnTo>
                    <a:lnTo>
                      <a:pt x="7390" y="660"/>
                    </a:lnTo>
                    <a:cubicBezTo>
                      <a:pt x="7363" y="762"/>
                      <a:pt x="7336" y="863"/>
                      <a:pt x="7309" y="965"/>
                    </a:cubicBezTo>
                    <a:lnTo>
                      <a:pt x="7028" y="965"/>
                    </a:lnTo>
                    <a:lnTo>
                      <a:pt x="6787" y="835"/>
                    </a:lnTo>
                    <a:lnTo>
                      <a:pt x="6265" y="835"/>
                    </a:lnTo>
                    <a:lnTo>
                      <a:pt x="5743" y="835"/>
                    </a:lnTo>
                    <a:cubicBezTo>
                      <a:pt x="5756" y="777"/>
                      <a:pt x="5770" y="718"/>
                      <a:pt x="5783" y="660"/>
                    </a:cubicBezTo>
                    <a:lnTo>
                      <a:pt x="5703" y="660"/>
                    </a:lnTo>
                    <a:cubicBezTo>
                      <a:pt x="5690" y="718"/>
                      <a:pt x="5676" y="777"/>
                      <a:pt x="5663" y="835"/>
                    </a:cubicBezTo>
                    <a:lnTo>
                      <a:pt x="5181" y="835"/>
                    </a:lnTo>
                    <a:lnTo>
                      <a:pt x="4699" y="835"/>
                    </a:lnTo>
                    <a:lnTo>
                      <a:pt x="4217" y="835"/>
                    </a:lnTo>
                    <a:lnTo>
                      <a:pt x="3735" y="835"/>
                    </a:lnTo>
                    <a:lnTo>
                      <a:pt x="3293" y="835"/>
                    </a:lnTo>
                    <a:lnTo>
                      <a:pt x="2811" y="835"/>
                    </a:lnTo>
                    <a:lnTo>
                      <a:pt x="2369" y="835"/>
                    </a:lnTo>
                    <a:lnTo>
                      <a:pt x="1888" y="835"/>
                    </a:lnTo>
                    <a:lnTo>
                      <a:pt x="1888" y="1449"/>
                    </a:lnTo>
                    <a:lnTo>
                      <a:pt x="1888" y="2241"/>
                    </a:lnTo>
                    <a:lnTo>
                      <a:pt x="1285" y="2241"/>
                    </a:lnTo>
                    <a:lnTo>
                      <a:pt x="1285" y="2592"/>
                    </a:lnTo>
                    <a:close/>
                  </a:path>
                </a:pathLst>
              </a:custGeom>
              <a:grpFill/>
              <a:ln w="9525" cap="flat" cmpd="sng">
                <a:solidFill>
                  <a:schemeClr val="bg1"/>
                </a:solidFill>
                <a:prstDash val="solid"/>
                <a:round/>
                <a:headEnd type="none" w="med" len="med"/>
                <a:tailEnd type="none" w="med" len="med"/>
              </a:ln>
              <a:effectLst/>
            </p:spPr>
            <p:txBody>
              <a:bodyPr lIns="37783" tIns="37783" rIns="37783" bIns="37783"/>
              <a:lstStyle/>
              <a:p>
                <a:pPr algn="ctr"/>
                <a:endParaRPr lang="en-US" sz="2720" dirty="0"/>
              </a:p>
            </p:txBody>
          </p:sp>
          <p:sp>
            <p:nvSpPr>
              <p:cNvPr id="16" name="Freeform 4"/>
              <p:cNvSpPr>
                <a:spLocks/>
              </p:cNvSpPr>
              <p:nvPr>
                <p:custDataLst>
                  <p:tags r:id="rId3"/>
                </p:custDataLst>
              </p:nvPr>
            </p:nvSpPr>
            <p:spPr bwMode="gray">
              <a:xfrm>
                <a:off x="4948998" y="5041639"/>
                <a:ext cx="271030" cy="231951"/>
              </a:xfrm>
              <a:custGeom>
                <a:avLst/>
                <a:gdLst/>
                <a:ahLst/>
                <a:cxnLst>
                  <a:cxn ang="0">
                    <a:pos x="20" y="64"/>
                  </a:cxn>
                  <a:cxn ang="0">
                    <a:pos x="32" y="68"/>
                  </a:cxn>
                  <a:cxn ang="0">
                    <a:pos x="36" y="60"/>
                  </a:cxn>
                  <a:cxn ang="0">
                    <a:pos x="40" y="56"/>
                  </a:cxn>
                  <a:cxn ang="0">
                    <a:pos x="52" y="48"/>
                  </a:cxn>
                  <a:cxn ang="0">
                    <a:pos x="60" y="40"/>
                  </a:cxn>
                  <a:cxn ang="0">
                    <a:pos x="64" y="28"/>
                  </a:cxn>
                  <a:cxn ang="0">
                    <a:pos x="76" y="24"/>
                  </a:cxn>
                  <a:cxn ang="0">
                    <a:pos x="84" y="24"/>
                  </a:cxn>
                  <a:cxn ang="0">
                    <a:pos x="100" y="24"/>
                  </a:cxn>
                  <a:cxn ang="0">
                    <a:pos x="108" y="28"/>
                  </a:cxn>
                  <a:cxn ang="0">
                    <a:pos x="120" y="28"/>
                  </a:cxn>
                  <a:cxn ang="0">
                    <a:pos x="132" y="28"/>
                  </a:cxn>
                  <a:cxn ang="0">
                    <a:pos x="144" y="20"/>
                  </a:cxn>
                  <a:cxn ang="0">
                    <a:pos x="144" y="12"/>
                  </a:cxn>
                  <a:cxn ang="0">
                    <a:pos x="156" y="0"/>
                  </a:cxn>
                  <a:cxn ang="0">
                    <a:pos x="160" y="12"/>
                  </a:cxn>
                  <a:cxn ang="0">
                    <a:pos x="164" y="16"/>
                  </a:cxn>
                  <a:cxn ang="0">
                    <a:pos x="164" y="32"/>
                  </a:cxn>
                  <a:cxn ang="0">
                    <a:pos x="176" y="32"/>
                  </a:cxn>
                  <a:cxn ang="0">
                    <a:pos x="188" y="28"/>
                  </a:cxn>
                  <a:cxn ang="0">
                    <a:pos x="196" y="24"/>
                  </a:cxn>
                  <a:cxn ang="0">
                    <a:pos x="200" y="28"/>
                  </a:cxn>
                  <a:cxn ang="0">
                    <a:pos x="215" y="24"/>
                  </a:cxn>
                  <a:cxn ang="0">
                    <a:pos x="208" y="28"/>
                  </a:cxn>
                  <a:cxn ang="0">
                    <a:pos x="200" y="32"/>
                  </a:cxn>
                  <a:cxn ang="0">
                    <a:pos x="184" y="36"/>
                  </a:cxn>
                  <a:cxn ang="0">
                    <a:pos x="172" y="40"/>
                  </a:cxn>
                  <a:cxn ang="0">
                    <a:pos x="160" y="52"/>
                  </a:cxn>
                  <a:cxn ang="0">
                    <a:pos x="164" y="60"/>
                  </a:cxn>
                  <a:cxn ang="0">
                    <a:pos x="164" y="72"/>
                  </a:cxn>
                  <a:cxn ang="0">
                    <a:pos x="156" y="80"/>
                  </a:cxn>
                  <a:cxn ang="0">
                    <a:pos x="160" y="92"/>
                  </a:cxn>
                  <a:cxn ang="0">
                    <a:pos x="144" y="92"/>
                  </a:cxn>
                  <a:cxn ang="0">
                    <a:pos x="144" y="100"/>
                  </a:cxn>
                  <a:cxn ang="0">
                    <a:pos x="144" y="108"/>
                  </a:cxn>
                  <a:cxn ang="0">
                    <a:pos x="132" y="116"/>
                  </a:cxn>
                  <a:cxn ang="0">
                    <a:pos x="132" y="124"/>
                  </a:cxn>
                  <a:cxn ang="0">
                    <a:pos x="128" y="136"/>
                  </a:cxn>
                  <a:cxn ang="0">
                    <a:pos x="120" y="136"/>
                  </a:cxn>
                  <a:cxn ang="0">
                    <a:pos x="104" y="140"/>
                  </a:cxn>
                  <a:cxn ang="0">
                    <a:pos x="100" y="148"/>
                  </a:cxn>
                  <a:cxn ang="0">
                    <a:pos x="92" y="148"/>
                  </a:cxn>
                  <a:cxn ang="0">
                    <a:pos x="88" y="164"/>
                  </a:cxn>
                  <a:cxn ang="0">
                    <a:pos x="88" y="172"/>
                  </a:cxn>
                  <a:cxn ang="0">
                    <a:pos x="72" y="180"/>
                  </a:cxn>
                  <a:cxn ang="0">
                    <a:pos x="56" y="180"/>
                  </a:cxn>
                  <a:cxn ang="0">
                    <a:pos x="40" y="180"/>
                  </a:cxn>
                  <a:cxn ang="0">
                    <a:pos x="16" y="180"/>
                  </a:cxn>
                  <a:cxn ang="0">
                    <a:pos x="8" y="172"/>
                  </a:cxn>
                  <a:cxn ang="0">
                    <a:pos x="20" y="152"/>
                  </a:cxn>
                  <a:cxn ang="0">
                    <a:pos x="12" y="144"/>
                  </a:cxn>
                  <a:cxn ang="0">
                    <a:pos x="4" y="132"/>
                  </a:cxn>
                  <a:cxn ang="0">
                    <a:pos x="0" y="116"/>
                  </a:cxn>
                  <a:cxn ang="0">
                    <a:pos x="4" y="104"/>
                  </a:cxn>
                  <a:cxn ang="0">
                    <a:pos x="0" y="92"/>
                  </a:cxn>
                  <a:cxn ang="0">
                    <a:pos x="0" y="80"/>
                  </a:cxn>
                  <a:cxn ang="0">
                    <a:pos x="8" y="68"/>
                  </a:cxn>
                </a:cxnLst>
                <a:rect l="0" t="0" r="r" b="b"/>
                <a:pathLst>
                  <a:path w="215" h="184">
                    <a:moveTo>
                      <a:pt x="12" y="60"/>
                    </a:moveTo>
                    <a:lnTo>
                      <a:pt x="12" y="64"/>
                    </a:lnTo>
                    <a:lnTo>
                      <a:pt x="16" y="64"/>
                    </a:lnTo>
                    <a:lnTo>
                      <a:pt x="20" y="64"/>
                    </a:lnTo>
                    <a:lnTo>
                      <a:pt x="24" y="64"/>
                    </a:lnTo>
                    <a:lnTo>
                      <a:pt x="24" y="68"/>
                    </a:lnTo>
                    <a:lnTo>
                      <a:pt x="28" y="68"/>
                    </a:lnTo>
                    <a:lnTo>
                      <a:pt x="32" y="68"/>
                    </a:lnTo>
                    <a:lnTo>
                      <a:pt x="32" y="64"/>
                    </a:lnTo>
                    <a:lnTo>
                      <a:pt x="36" y="64"/>
                    </a:lnTo>
                    <a:lnTo>
                      <a:pt x="40" y="60"/>
                    </a:lnTo>
                    <a:lnTo>
                      <a:pt x="36" y="60"/>
                    </a:lnTo>
                    <a:lnTo>
                      <a:pt x="40" y="60"/>
                    </a:lnTo>
                    <a:lnTo>
                      <a:pt x="40" y="56"/>
                    </a:lnTo>
                    <a:lnTo>
                      <a:pt x="36" y="56"/>
                    </a:lnTo>
                    <a:lnTo>
                      <a:pt x="40" y="56"/>
                    </a:lnTo>
                    <a:lnTo>
                      <a:pt x="44" y="52"/>
                    </a:lnTo>
                    <a:lnTo>
                      <a:pt x="48" y="52"/>
                    </a:lnTo>
                    <a:lnTo>
                      <a:pt x="52" y="52"/>
                    </a:lnTo>
                    <a:lnTo>
                      <a:pt x="52" y="48"/>
                    </a:lnTo>
                    <a:lnTo>
                      <a:pt x="56" y="48"/>
                    </a:lnTo>
                    <a:lnTo>
                      <a:pt x="60" y="48"/>
                    </a:lnTo>
                    <a:lnTo>
                      <a:pt x="60" y="44"/>
                    </a:lnTo>
                    <a:lnTo>
                      <a:pt x="60" y="40"/>
                    </a:lnTo>
                    <a:lnTo>
                      <a:pt x="60" y="36"/>
                    </a:lnTo>
                    <a:lnTo>
                      <a:pt x="64" y="36"/>
                    </a:lnTo>
                    <a:lnTo>
                      <a:pt x="64" y="32"/>
                    </a:lnTo>
                    <a:lnTo>
                      <a:pt x="64" y="28"/>
                    </a:lnTo>
                    <a:lnTo>
                      <a:pt x="68" y="28"/>
                    </a:lnTo>
                    <a:lnTo>
                      <a:pt x="72" y="28"/>
                    </a:lnTo>
                    <a:lnTo>
                      <a:pt x="76" y="28"/>
                    </a:lnTo>
                    <a:lnTo>
                      <a:pt x="76" y="24"/>
                    </a:lnTo>
                    <a:lnTo>
                      <a:pt x="76" y="20"/>
                    </a:lnTo>
                    <a:lnTo>
                      <a:pt x="80" y="20"/>
                    </a:lnTo>
                    <a:lnTo>
                      <a:pt x="80" y="24"/>
                    </a:lnTo>
                    <a:lnTo>
                      <a:pt x="84" y="24"/>
                    </a:lnTo>
                    <a:lnTo>
                      <a:pt x="88" y="24"/>
                    </a:lnTo>
                    <a:lnTo>
                      <a:pt x="92" y="24"/>
                    </a:lnTo>
                    <a:lnTo>
                      <a:pt x="96" y="24"/>
                    </a:lnTo>
                    <a:lnTo>
                      <a:pt x="100" y="24"/>
                    </a:lnTo>
                    <a:lnTo>
                      <a:pt x="100" y="28"/>
                    </a:lnTo>
                    <a:lnTo>
                      <a:pt x="104" y="28"/>
                    </a:lnTo>
                    <a:lnTo>
                      <a:pt x="104" y="24"/>
                    </a:lnTo>
                    <a:lnTo>
                      <a:pt x="108" y="28"/>
                    </a:lnTo>
                    <a:lnTo>
                      <a:pt x="112" y="32"/>
                    </a:lnTo>
                    <a:lnTo>
                      <a:pt x="116" y="32"/>
                    </a:lnTo>
                    <a:lnTo>
                      <a:pt x="116" y="28"/>
                    </a:lnTo>
                    <a:lnTo>
                      <a:pt x="120" y="28"/>
                    </a:lnTo>
                    <a:lnTo>
                      <a:pt x="124" y="24"/>
                    </a:lnTo>
                    <a:lnTo>
                      <a:pt x="128" y="24"/>
                    </a:lnTo>
                    <a:lnTo>
                      <a:pt x="128" y="28"/>
                    </a:lnTo>
                    <a:lnTo>
                      <a:pt x="132" y="28"/>
                    </a:lnTo>
                    <a:lnTo>
                      <a:pt x="132" y="24"/>
                    </a:lnTo>
                    <a:lnTo>
                      <a:pt x="136" y="20"/>
                    </a:lnTo>
                    <a:lnTo>
                      <a:pt x="140" y="20"/>
                    </a:lnTo>
                    <a:lnTo>
                      <a:pt x="144" y="20"/>
                    </a:lnTo>
                    <a:lnTo>
                      <a:pt x="148" y="20"/>
                    </a:lnTo>
                    <a:lnTo>
                      <a:pt x="148" y="16"/>
                    </a:lnTo>
                    <a:lnTo>
                      <a:pt x="144" y="16"/>
                    </a:lnTo>
                    <a:lnTo>
                      <a:pt x="144" y="12"/>
                    </a:lnTo>
                    <a:lnTo>
                      <a:pt x="148" y="12"/>
                    </a:lnTo>
                    <a:lnTo>
                      <a:pt x="152" y="8"/>
                    </a:lnTo>
                    <a:lnTo>
                      <a:pt x="152" y="4"/>
                    </a:lnTo>
                    <a:lnTo>
                      <a:pt x="156" y="0"/>
                    </a:lnTo>
                    <a:lnTo>
                      <a:pt x="160" y="4"/>
                    </a:lnTo>
                    <a:lnTo>
                      <a:pt x="164" y="4"/>
                    </a:lnTo>
                    <a:lnTo>
                      <a:pt x="164" y="8"/>
                    </a:lnTo>
                    <a:lnTo>
                      <a:pt x="160" y="12"/>
                    </a:lnTo>
                    <a:lnTo>
                      <a:pt x="164" y="12"/>
                    </a:lnTo>
                    <a:lnTo>
                      <a:pt x="168" y="12"/>
                    </a:lnTo>
                    <a:lnTo>
                      <a:pt x="168" y="16"/>
                    </a:lnTo>
                    <a:lnTo>
                      <a:pt x="164" y="16"/>
                    </a:lnTo>
                    <a:lnTo>
                      <a:pt x="164" y="20"/>
                    </a:lnTo>
                    <a:lnTo>
                      <a:pt x="164" y="24"/>
                    </a:lnTo>
                    <a:lnTo>
                      <a:pt x="164" y="28"/>
                    </a:lnTo>
                    <a:lnTo>
                      <a:pt x="164" y="32"/>
                    </a:lnTo>
                    <a:lnTo>
                      <a:pt x="168" y="36"/>
                    </a:lnTo>
                    <a:lnTo>
                      <a:pt x="168" y="40"/>
                    </a:lnTo>
                    <a:lnTo>
                      <a:pt x="172" y="36"/>
                    </a:lnTo>
                    <a:lnTo>
                      <a:pt x="176" y="32"/>
                    </a:lnTo>
                    <a:lnTo>
                      <a:pt x="180" y="32"/>
                    </a:lnTo>
                    <a:lnTo>
                      <a:pt x="184" y="32"/>
                    </a:lnTo>
                    <a:lnTo>
                      <a:pt x="184" y="28"/>
                    </a:lnTo>
                    <a:lnTo>
                      <a:pt x="188" y="28"/>
                    </a:lnTo>
                    <a:lnTo>
                      <a:pt x="188" y="24"/>
                    </a:lnTo>
                    <a:lnTo>
                      <a:pt x="192" y="24"/>
                    </a:lnTo>
                    <a:lnTo>
                      <a:pt x="196" y="20"/>
                    </a:lnTo>
                    <a:lnTo>
                      <a:pt x="196" y="24"/>
                    </a:lnTo>
                    <a:lnTo>
                      <a:pt x="200" y="24"/>
                    </a:lnTo>
                    <a:lnTo>
                      <a:pt x="196" y="24"/>
                    </a:lnTo>
                    <a:lnTo>
                      <a:pt x="196" y="28"/>
                    </a:lnTo>
                    <a:lnTo>
                      <a:pt x="200" y="28"/>
                    </a:lnTo>
                    <a:lnTo>
                      <a:pt x="204" y="24"/>
                    </a:lnTo>
                    <a:lnTo>
                      <a:pt x="208" y="24"/>
                    </a:lnTo>
                    <a:lnTo>
                      <a:pt x="212" y="24"/>
                    </a:lnTo>
                    <a:lnTo>
                      <a:pt x="215" y="24"/>
                    </a:lnTo>
                    <a:lnTo>
                      <a:pt x="215" y="28"/>
                    </a:lnTo>
                    <a:lnTo>
                      <a:pt x="215" y="24"/>
                    </a:lnTo>
                    <a:lnTo>
                      <a:pt x="212" y="28"/>
                    </a:lnTo>
                    <a:lnTo>
                      <a:pt x="208" y="28"/>
                    </a:lnTo>
                    <a:lnTo>
                      <a:pt x="212" y="32"/>
                    </a:lnTo>
                    <a:lnTo>
                      <a:pt x="208" y="32"/>
                    </a:lnTo>
                    <a:lnTo>
                      <a:pt x="204" y="36"/>
                    </a:lnTo>
                    <a:lnTo>
                      <a:pt x="200" y="32"/>
                    </a:lnTo>
                    <a:lnTo>
                      <a:pt x="196" y="32"/>
                    </a:lnTo>
                    <a:lnTo>
                      <a:pt x="192" y="32"/>
                    </a:lnTo>
                    <a:lnTo>
                      <a:pt x="188" y="36"/>
                    </a:lnTo>
                    <a:lnTo>
                      <a:pt x="184" y="36"/>
                    </a:lnTo>
                    <a:lnTo>
                      <a:pt x="180" y="36"/>
                    </a:lnTo>
                    <a:lnTo>
                      <a:pt x="176" y="36"/>
                    </a:lnTo>
                    <a:lnTo>
                      <a:pt x="176" y="40"/>
                    </a:lnTo>
                    <a:lnTo>
                      <a:pt x="172" y="40"/>
                    </a:lnTo>
                    <a:lnTo>
                      <a:pt x="168" y="44"/>
                    </a:lnTo>
                    <a:lnTo>
                      <a:pt x="164" y="48"/>
                    </a:lnTo>
                    <a:lnTo>
                      <a:pt x="160" y="48"/>
                    </a:lnTo>
                    <a:lnTo>
                      <a:pt x="160" y="52"/>
                    </a:lnTo>
                    <a:lnTo>
                      <a:pt x="164" y="52"/>
                    </a:lnTo>
                    <a:lnTo>
                      <a:pt x="164" y="56"/>
                    </a:lnTo>
                    <a:lnTo>
                      <a:pt x="168" y="56"/>
                    </a:lnTo>
                    <a:lnTo>
                      <a:pt x="164" y="60"/>
                    </a:lnTo>
                    <a:lnTo>
                      <a:pt x="168" y="60"/>
                    </a:lnTo>
                    <a:lnTo>
                      <a:pt x="168" y="64"/>
                    </a:lnTo>
                    <a:lnTo>
                      <a:pt x="168" y="68"/>
                    </a:lnTo>
                    <a:lnTo>
                      <a:pt x="164" y="72"/>
                    </a:lnTo>
                    <a:lnTo>
                      <a:pt x="164" y="76"/>
                    </a:lnTo>
                    <a:lnTo>
                      <a:pt x="160" y="76"/>
                    </a:lnTo>
                    <a:lnTo>
                      <a:pt x="160" y="80"/>
                    </a:lnTo>
                    <a:lnTo>
                      <a:pt x="156" y="80"/>
                    </a:lnTo>
                    <a:lnTo>
                      <a:pt x="156" y="84"/>
                    </a:lnTo>
                    <a:lnTo>
                      <a:pt x="160" y="84"/>
                    </a:lnTo>
                    <a:lnTo>
                      <a:pt x="160" y="88"/>
                    </a:lnTo>
                    <a:lnTo>
                      <a:pt x="160" y="92"/>
                    </a:lnTo>
                    <a:lnTo>
                      <a:pt x="156" y="92"/>
                    </a:lnTo>
                    <a:lnTo>
                      <a:pt x="152" y="92"/>
                    </a:lnTo>
                    <a:lnTo>
                      <a:pt x="148" y="92"/>
                    </a:lnTo>
                    <a:lnTo>
                      <a:pt x="144" y="92"/>
                    </a:lnTo>
                    <a:lnTo>
                      <a:pt x="140" y="92"/>
                    </a:lnTo>
                    <a:lnTo>
                      <a:pt x="140" y="96"/>
                    </a:lnTo>
                    <a:lnTo>
                      <a:pt x="144" y="96"/>
                    </a:lnTo>
                    <a:lnTo>
                      <a:pt x="144" y="100"/>
                    </a:lnTo>
                    <a:lnTo>
                      <a:pt x="144" y="104"/>
                    </a:lnTo>
                    <a:lnTo>
                      <a:pt x="148" y="104"/>
                    </a:lnTo>
                    <a:lnTo>
                      <a:pt x="148" y="108"/>
                    </a:lnTo>
                    <a:lnTo>
                      <a:pt x="144" y="108"/>
                    </a:lnTo>
                    <a:lnTo>
                      <a:pt x="140" y="112"/>
                    </a:lnTo>
                    <a:lnTo>
                      <a:pt x="136" y="112"/>
                    </a:lnTo>
                    <a:lnTo>
                      <a:pt x="136" y="116"/>
                    </a:lnTo>
                    <a:lnTo>
                      <a:pt x="132" y="116"/>
                    </a:lnTo>
                    <a:lnTo>
                      <a:pt x="136" y="116"/>
                    </a:lnTo>
                    <a:lnTo>
                      <a:pt x="136" y="120"/>
                    </a:lnTo>
                    <a:lnTo>
                      <a:pt x="132" y="120"/>
                    </a:lnTo>
                    <a:lnTo>
                      <a:pt x="132" y="124"/>
                    </a:lnTo>
                    <a:lnTo>
                      <a:pt x="132" y="128"/>
                    </a:lnTo>
                    <a:lnTo>
                      <a:pt x="132" y="132"/>
                    </a:lnTo>
                    <a:lnTo>
                      <a:pt x="132" y="136"/>
                    </a:lnTo>
                    <a:lnTo>
                      <a:pt x="128" y="136"/>
                    </a:lnTo>
                    <a:lnTo>
                      <a:pt x="128" y="140"/>
                    </a:lnTo>
                    <a:lnTo>
                      <a:pt x="124" y="140"/>
                    </a:lnTo>
                    <a:lnTo>
                      <a:pt x="124" y="136"/>
                    </a:lnTo>
                    <a:lnTo>
                      <a:pt x="120" y="136"/>
                    </a:lnTo>
                    <a:lnTo>
                      <a:pt x="116" y="136"/>
                    </a:lnTo>
                    <a:lnTo>
                      <a:pt x="112" y="140"/>
                    </a:lnTo>
                    <a:lnTo>
                      <a:pt x="108" y="140"/>
                    </a:lnTo>
                    <a:lnTo>
                      <a:pt x="104" y="140"/>
                    </a:lnTo>
                    <a:lnTo>
                      <a:pt x="108" y="144"/>
                    </a:lnTo>
                    <a:lnTo>
                      <a:pt x="108" y="148"/>
                    </a:lnTo>
                    <a:lnTo>
                      <a:pt x="104" y="148"/>
                    </a:lnTo>
                    <a:lnTo>
                      <a:pt x="100" y="148"/>
                    </a:lnTo>
                    <a:lnTo>
                      <a:pt x="96" y="148"/>
                    </a:lnTo>
                    <a:lnTo>
                      <a:pt x="96" y="144"/>
                    </a:lnTo>
                    <a:lnTo>
                      <a:pt x="96" y="148"/>
                    </a:lnTo>
                    <a:lnTo>
                      <a:pt x="92" y="148"/>
                    </a:lnTo>
                    <a:lnTo>
                      <a:pt x="92" y="152"/>
                    </a:lnTo>
                    <a:lnTo>
                      <a:pt x="88" y="152"/>
                    </a:lnTo>
                    <a:lnTo>
                      <a:pt x="88" y="160"/>
                    </a:lnTo>
                    <a:lnTo>
                      <a:pt x="88" y="164"/>
                    </a:lnTo>
                    <a:lnTo>
                      <a:pt x="88" y="168"/>
                    </a:lnTo>
                    <a:lnTo>
                      <a:pt x="84" y="168"/>
                    </a:lnTo>
                    <a:lnTo>
                      <a:pt x="84" y="172"/>
                    </a:lnTo>
                    <a:lnTo>
                      <a:pt x="88" y="172"/>
                    </a:lnTo>
                    <a:lnTo>
                      <a:pt x="84" y="176"/>
                    </a:lnTo>
                    <a:lnTo>
                      <a:pt x="80" y="176"/>
                    </a:lnTo>
                    <a:lnTo>
                      <a:pt x="76" y="176"/>
                    </a:lnTo>
                    <a:lnTo>
                      <a:pt x="72" y="180"/>
                    </a:lnTo>
                    <a:lnTo>
                      <a:pt x="68" y="180"/>
                    </a:lnTo>
                    <a:lnTo>
                      <a:pt x="64" y="180"/>
                    </a:lnTo>
                    <a:lnTo>
                      <a:pt x="60" y="180"/>
                    </a:lnTo>
                    <a:lnTo>
                      <a:pt x="56" y="180"/>
                    </a:lnTo>
                    <a:lnTo>
                      <a:pt x="52" y="184"/>
                    </a:lnTo>
                    <a:lnTo>
                      <a:pt x="48" y="180"/>
                    </a:lnTo>
                    <a:lnTo>
                      <a:pt x="44" y="180"/>
                    </a:lnTo>
                    <a:lnTo>
                      <a:pt x="40" y="180"/>
                    </a:lnTo>
                    <a:lnTo>
                      <a:pt x="28" y="184"/>
                    </a:lnTo>
                    <a:lnTo>
                      <a:pt x="24" y="180"/>
                    </a:lnTo>
                    <a:lnTo>
                      <a:pt x="20" y="180"/>
                    </a:lnTo>
                    <a:lnTo>
                      <a:pt x="16" y="180"/>
                    </a:lnTo>
                    <a:lnTo>
                      <a:pt x="8" y="176"/>
                    </a:lnTo>
                    <a:lnTo>
                      <a:pt x="4" y="176"/>
                    </a:lnTo>
                    <a:lnTo>
                      <a:pt x="4" y="172"/>
                    </a:lnTo>
                    <a:lnTo>
                      <a:pt x="8" y="172"/>
                    </a:lnTo>
                    <a:lnTo>
                      <a:pt x="8" y="168"/>
                    </a:lnTo>
                    <a:lnTo>
                      <a:pt x="12" y="164"/>
                    </a:lnTo>
                    <a:lnTo>
                      <a:pt x="16" y="156"/>
                    </a:lnTo>
                    <a:lnTo>
                      <a:pt x="20" y="152"/>
                    </a:lnTo>
                    <a:lnTo>
                      <a:pt x="20" y="148"/>
                    </a:lnTo>
                    <a:lnTo>
                      <a:pt x="16" y="148"/>
                    </a:lnTo>
                    <a:lnTo>
                      <a:pt x="16" y="144"/>
                    </a:lnTo>
                    <a:lnTo>
                      <a:pt x="12" y="144"/>
                    </a:lnTo>
                    <a:lnTo>
                      <a:pt x="8" y="144"/>
                    </a:lnTo>
                    <a:lnTo>
                      <a:pt x="4" y="140"/>
                    </a:lnTo>
                    <a:lnTo>
                      <a:pt x="4" y="136"/>
                    </a:lnTo>
                    <a:lnTo>
                      <a:pt x="4" y="132"/>
                    </a:lnTo>
                    <a:lnTo>
                      <a:pt x="4" y="128"/>
                    </a:lnTo>
                    <a:lnTo>
                      <a:pt x="4" y="124"/>
                    </a:lnTo>
                    <a:lnTo>
                      <a:pt x="0" y="120"/>
                    </a:lnTo>
                    <a:lnTo>
                      <a:pt x="0" y="116"/>
                    </a:lnTo>
                    <a:lnTo>
                      <a:pt x="0" y="112"/>
                    </a:lnTo>
                    <a:lnTo>
                      <a:pt x="0" y="108"/>
                    </a:lnTo>
                    <a:lnTo>
                      <a:pt x="0" y="104"/>
                    </a:lnTo>
                    <a:lnTo>
                      <a:pt x="4" y="104"/>
                    </a:lnTo>
                    <a:lnTo>
                      <a:pt x="4" y="100"/>
                    </a:lnTo>
                    <a:lnTo>
                      <a:pt x="0" y="100"/>
                    </a:lnTo>
                    <a:lnTo>
                      <a:pt x="0" y="96"/>
                    </a:lnTo>
                    <a:lnTo>
                      <a:pt x="0" y="92"/>
                    </a:lnTo>
                    <a:lnTo>
                      <a:pt x="0" y="88"/>
                    </a:lnTo>
                    <a:lnTo>
                      <a:pt x="0" y="84"/>
                    </a:lnTo>
                    <a:lnTo>
                      <a:pt x="4" y="84"/>
                    </a:lnTo>
                    <a:lnTo>
                      <a:pt x="0" y="80"/>
                    </a:lnTo>
                    <a:lnTo>
                      <a:pt x="4" y="80"/>
                    </a:lnTo>
                    <a:lnTo>
                      <a:pt x="8" y="76"/>
                    </a:lnTo>
                    <a:lnTo>
                      <a:pt x="8" y="72"/>
                    </a:lnTo>
                    <a:lnTo>
                      <a:pt x="8" y="68"/>
                    </a:lnTo>
                    <a:lnTo>
                      <a:pt x="8" y="64"/>
                    </a:lnTo>
                    <a:lnTo>
                      <a:pt x="12" y="60"/>
                    </a:lnTo>
                    <a:close/>
                  </a:path>
                </a:pathLst>
              </a:custGeom>
              <a:grpFill/>
              <a:ln w="9525" cmpd="sng">
                <a:solidFill>
                  <a:schemeClr val="bg1"/>
                </a:solidFill>
                <a:round/>
                <a:headEnd/>
                <a:tailEnd/>
              </a:ln>
            </p:spPr>
            <p:txBody>
              <a:bodyPr lIns="37783" tIns="37783" rIns="37783" bIns="37783"/>
              <a:lstStyle/>
              <a:p>
                <a:endParaRPr lang="en-US" sz="1530" dirty="0"/>
              </a:p>
            </p:txBody>
          </p:sp>
          <p:sp>
            <p:nvSpPr>
              <p:cNvPr id="17" name="Freeform 5"/>
              <p:cNvSpPr>
                <a:spLocks noEditPoints="1"/>
              </p:cNvSpPr>
              <p:nvPr>
                <p:custDataLst>
                  <p:tags r:id="rId4"/>
                </p:custDataLst>
              </p:nvPr>
            </p:nvSpPr>
            <p:spPr bwMode="gray">
              <a:xfrm>
                <a:off x="4622501" y="4971045"/>
                <a:ext cx="60509" cy="60509"/>
              </a:xfrm>
              <a:custGeom>
                <a:avLst/>
                <a:gdLst/>
                <a:ahLst/>
                <a:cxnLst>
                  <a:cxn ang="0">
                    <a:pos x="44" y="48"/>
                  </a:cxn>
                  <a:cxn ang="0">
                    <a:pos x="40" y="48"/>
                  </a:cxn>
                  <a:cxn ang="0">
                    <a:pos x="40" y="48"/>
                  </a:cxn>
                  <a:cxn ang="0">
                    <a:pos x="40" y="40"/>
                  </a:cxn>
                  <a:cxn ang="0">
                    <a:pos x="36" y="36"/>
                  </a:cxn>
                  <a:cxn ang="0">
                    <a:pos x="32" y="36"/>
                  </a:cxn>
                  <a:cxn ang="0">
                    <a:pos x="32" y="36"/>
                  </a:cxn>
                  <a:cxn ang="0">
                    <a:pos x="24" y="32"/>
                  </a:cxn>
                  <a:cxn ang="0">
                    <a:pos x="20" y="32"/>
                  </a:cxn>
                  <a:cxn ang="0">
                    <a:pos x="20" y="32"/>
                  </a:cxn>
                  <a:cxn ang="0">
                    <a:pos x="16" y="28"/>
                  </a:cxn>
                  <a:cxn ang="0">
                    <a:pos x="12" y="24"/>
                  </a:cxn>
                  <a:cxn ang="0">
                    <a:pos x="8" y="24"/>
                  </a:cxn>
                  <a:cxn ang="0">
                    <a:pos x="4" y="24"/>
                  </a:cxn>
                  <a:cxn ang="0">
                    <a:pos x="0" y="16"/>
                  </a:cxn>
                  <a:cxn ang="0">
                    <a:pos x="4" y="12"/>
                  </a:cxn>
                  <a:cxn ang="0">
                    <a:pos x="0" y="4"/>
                  </a:cxn>
                  <a:cxn ang="0">
                    <a:pos x="0" y="4"/>
                  </a:cxn>
                  <a:cxn ang="0">
                    <a:pos x="4" y="4"/>
                  </a:cxn>
                  <a:cxn ang="0">
                    <a:pos x="4" y="0"/>
                  </a:cxn>
                  <a:cxn ang="0">
                    <a:pos x="8" y="0"/>
                  </a:cxn>
                  <a:cxn ang="0">
                    <a:pos x="12" y="0"/>
                  </a:cxn>
                  <a:cxn ang="0">
                    <a:pos x="20" y="0"/>
                  </a:cxn>
                  <a:cxn ang="0">
                    <a:pos x="24" y="0"/>
                  </a:cxn>
                  <a:cxn ang="0">
                    <a:pos x="28" y="0"/>
                  </a:cxn>
                  <a:cxn ang="0">
                    <a:pos x="24" y="4"/>
                  </a:cxn>
                  <a:cxn ang="0">
                    <a:pos x="24" y="4"/>
                  </a:cxn>
                  <a:cxn ang="0">
                    <a:pos x="32" y="8"/>
                  </a:cxn>
                  <a:cxn ang="0">
                    <a:pos x="28" y="12"/>
                  </a:cxn>
                  <a:cxn ang="0">
                    <a:pos x="32" y="16"/>
                  </a:cxn>
                  <a:cxn ang="0">
                    <a:pos x="36" y="20"/>
                  </a:cxn>
                  <a:cxn ang="0">
                    <a:pos x="36" y="24"/>
                  </a:cxn>
                  <a:cxn ang="0">
                    <a:pos x="36" y="24"/>
                  </a:cxn>
                  <a:cxn ang="0">
                    <a:pos x="32" y="24"/>
                  </a:cxn>
                  <a:cxn ang="0">
                    <a:pos x="36" y="28"/>
                  </a:cxn>
                  <a:cxn ang="0">
                    <a:pos x="36" y="28"/>
                  </a:cxn>
                  <a:cxn ang="0">
                    <a:pos x="36" y="32"/>
                  </a:cxn>
                  <a:cxn ang="0">
                    <a:pos x="40" y="32"/>
                  </a:cxn>
                  <a:cxn ang="0">
                    <a:pos x="40" y="36"/>
                  </a:cxn>
                  <a:cxn ang="0">
                    <a:pos x="44" y="32"/>
                  </a:cxn>
                  <a:cxn ang="0">
                    <a:pos x="44" y="36"/>
                  </a:cxn>
                  <a:cxn ang="0">
                    <a:pos x="44" y="40"/>
                  </a:cxn>
                  <a:cxn ang="0">
                    <a:pos x="48" y="40"/>
                  </a:cxn>
                  <a:cxn ang="0">
                    <a:pos x="44" y="44"/>
                  </a:cxn>
                  <a:cxn ang="0">
                    <a:pos x="44" y="44"/>
                  </a:cxn>
                  <a:cxn ang="0">
                    <a:pos x="44" y="48"/>
                  </a:cxn>
                  <a:cxn ang="0">
                    <a:pos x="24" y="4"/>
                  </a:cxn>
                  <a:cxn ang="0">
                    <a:pos x="24" y="4"/>
                  </a:cxn>
                  <a:cxn ang="0">
                    <a:pos x="28" y="4"/>
                  </a:cxn>
                  <a:cxn ang="0">
                    <a:pos x="32" y="12"/>
                  </a:cxn>
                  <a:cxn ang="0">
                    <a:pos x="32" y="12"/>
                  </a:cxn>
                </a:cxnLst>
                <a:rect l="0" t="0" r="r" b="b"/>
                <a:pathLst>
                  <a:path w="48" h="48">
                    <a:moveTo>
                      <a:pt x="48" y="48"/>
                    </a:moveTo>
                    <a:lnTo>
                      <a:pt x="48" y="48"/>
                    </a:lnTo>
                    <a:lnTo>
                      <a:pt x="44" y="48"/>
                    </a:lnTo>
                    <a:lnTo>
                      <a:pt x="44" y="48"/>
                    </a:lnTo>
                    <a:lnTo>
                      <a:pt x="44" y="48"/>
                    </a:lnTo>
                    <a:lnTo>
                      <a:pt x="44" y="48"/>
                    </a:lnTo>
                    <a:lnTo>
                      <a:pt x="44" y="48"/>
                    </a:lnTo>
                    <a:lnTo>
                      <a:pt x="40" y="48"/>
                    </a:lnTo>
                    <a:lnTo>
                      <a:pt x="40" y="48"/>
                    </a:lnTo>
                    <a:lnTo>
                      <a:pt x="40" y="48"/>
                    </a:lnTo>
                    <a:lnTo>
                      <a:pt x="40" y="48"/>
                    </a:lnTo>
                    <a:lnTo>
                      <a:pt x="40" y="48"/>
                    </a:lnTo>
                    <a:lnTo>
                      <a:pt x="36" y="44"/>
                    </a:lnTo>
                    <a:lnTo>
                      <a:pt x="36" y="44"/>
                    </a:lnTo>
                    <a:lnTo>
                      <a:pt x="40" y="40"/>
                    </a:lnTo>
                    <a:lnTo>
                      <a:pt x="40" y="40"/>
                    </a:lnTo>
                    <a:lnTo>
                      <a:pt x="40" y="40"/>
                    </a:lnTo>
                    <a:lnTo>
                      <a:pt x="36" y="40"/>
                    </a:lnTo>
                    <a:lnTo>
                      <a:pt x="36" y="36"/>
                    </a:lnTo>
                    <a:lnTo>
                      <a:pt x="36" y="36"/>
                    </a:lnTo>
                    <a:lnTo>
                      <a:pt x="36" y="36"/>
                    </a:lnTo>
                    <a:lnTo>
                      <a:pt x="36" y="36"/>
                    </a:lnTo>
                    <a:lnTo>
                      <a:pt x="32" y="36"/>
                    </a:lnTo>
                    <a:lnTo>
                      <a:pt x="32" y="36"/>
                    </a:lnTo>
                    <a:lnTo>
                      <a:pt x="32" y="36"/>
                    </a:lnTo>
                    <a:lnTo>
                      <a:pt x="32" y="36"/>
                    </a:lnTo>
                    <a:lnTo>
                      <a:pt x="32" y="36"/>
                    </a:lnTo>
                    <a:lnTo>
                      <a:pt x="32" y="36"/>
                    </a:lnTo>
                    <a:lnTo>
                      <a:pt x="28" y="36"/>
                    </a:lnTo>
                    <a:lnTo>
                      <a:pt x="28" y="32"/>
                    </a:lnTo>
                    <a:lnTo>
                      <a:pt x="24" y="32"/>
                    </a:lnTo>
                    <a:lnTo>
                      <a:pt x="24" y="32"/>
                    </a:lnTo>
                    <a:lnTo>
                      <a:pt x="24" y="32"/>
                    </a:lnTo>
                    <a:lnTo>
                      <a:pt x="24" y="32"/>
                    </a:lnTo>
                    <a:lnTo>
                      <a:pt x="24" y="32"/>
                    </a:lnTo>
                    <a:lnTo>
                      <a:pt x="20" y="32"/>
                    </a:lnTo>
                    <a:lnTo>
                      <a:pt x="20" y="32"/>
                    </a:lnTo>
                    <a:lnTo>
                      <a:pt x="20" y="32"/>
                    </a:lnTo>
                    <a:lnTo>
                      <a:pt x="20" y="32"/>
                    </a:lnTo>
                    <a:lnTo>
                      <a:pt x="20" y="32"/>
                    </a:lnTo>
                    <a:lnTo>
                      <a:pt x="20" y="32"/>
                    </a:lnTo>
                    <a:lnTo>
                      <a:pt x="16" y="28"/>
                    </a:lnTo>
                    <a:lnTo>
                      <a:pt x="16" y="28"/>
                    </a:lnTo>
                    <a:lnTo>
                      <a:pt x="16" y="28"/>
                    </a:lnTo>
                    <a:lnTo>
                      <a:pt x="16" y="28"/>
                    </a:lnTo>
                    <a:lnTo>
                      <a:pt x="16" y="28"/>
                    </a:lnTo>
                    <a:lnTo>
                      <a:pt x="12" y="24"/>
                    </a:lnTo>
                    <a:lnTo>
                      <a:pt x="12" y="24"/>
                    </a:lnTo>
                    <a:lnTo>
                      <a:pt x="12" y="24"/>
                    </a:lnTo>
                    <a:lnTo>
                      <a:pt x="8" y="24"/>
                    </a:lnTo>
                    <a:lnTo>
                      <a:pt x="8" y="24"/>
                    </a:lnTo>
                    <a:lnTo>
                      <a:pt x="8" y="24"/>
                    </a:lnTo>
                    <a:lnTo>
                      <a:pt x="8" y="24"/>
                    </a:lnTo>
                    <a:lnTo>
                      <a:pt x="4" y="24"/>
                    </a:lnTo>
                    <a:lnTo>
                      <a:pt x="4" y="24"/>
                    </a:lnTo>
                    <a:lnTo>
                      <a:pt x="4" y="24"/>
                    </a:lnTo>
                    <a:lnTo>
                      <a:pt x="4" y="24"/>
                    </a:lnTo>
                    <a:lnTo>
                      <a:pt x="4" y="20"/>
                    </a:lnTo>
                    <a:lnTo>
                      <a:pt x="0" y="20"/>
                    </a:lnTo>
                    <a:lnTo>
                      <a:pt x="0" y="16"/>
                    </a:lnTo>
                    <a:lnTo>
                      <a:pt x="0" y="16"/>
                    </a:lnTo>
                    <a:lnTo>
                      <a:pt x="4" y="16"/>
                    </a:lnTo>
                    <a:lnTo>
                      <a:pt x="4" y="12"/>
                    </a:lnTo>
                    <a:lnTo>
                      <a:pt x="4" y="12"/>
                    </a:lnTo>
                    <a:lnTo>
                      <a:pt x="4" y="12"/>
                    </a:lnTo>
                    <a:lnTo>
                      <a:pt x="4" y="8"/>
                    </a:lnTo>
                    <a:lnTo>
                      <a:pt x="4" y="8"/>
                    </a:lnTo>
                    <a:lnTo>
                      <a:pt x="0" y="4"/>
                    </a:lnTo>
                    <a:lnTo>
                      <a:pt x="0" y="4"/>
                    </a:lnTo>
                    <a:lnTo>
                      <a:pt x="0" y="4"/>
                    </a:lnTo>
                    <a:lnTo>
                      <a:pt x="0" y="4"/>
                    </a:lnTo>
                    <a:lnTo>
                      <a:pt x="0" y="4"/>
                    </a:lnTo>
                    <a:lnTo>
                      <a:pt x="0" y="4"/>
                    </a:lnTo>
                    <a:lnTo>
                      <a:pt x="0" y="4"/>
                    </a:lnTo>
                    <a:lnTo>
                      <a:pt x="0" y="4"/>
                    </a:lnTo>
                    <a:lnTo>
                      <a:pt x="4" y="4"/>
                    </a:lnTo>
                    <a:lnTo>
                      <a:pt x="4" y="4"/>
                    </a:lnTo>
                    <a:lnTo>
                      <a:pt x="4" y="4"/>
                    </a:lnTo>
                    <a:lnTo>
                      <a:pt x="4" y="4"/>
                    </a:lnTo>
                    <a:lnTo>
                      <a:pt x="4" y="0"/>
                    </a:lnTo>
                    <a:lnTo>
                      <a:pt x="4" y="0"/>
                    </a:lnTo>
                    <a:lnTo>
                      <a:pt x="8" y="0"/>
                    </a:lnTo>
                    <a:lnTo>
                      <a:pt x="8" y="0"/>
                    </a:lnTo>
                    <a:lnTo>
                      <a:pt x="8" y="0"/>
                    </a:lnTo>
                    <a:lnTo>
                      <a:pt x="12" y="0"/>
                    </a:lnTo>
                    <a:lnTo>
                      <a:pt x="12" y="0"/>
                    </a:lnTo>
                    <a:lnTo>
                      <a:pt x="12" y="0"/>
                    </a:lnTo>
                    <a:lnTo>
                      <a:pt x="12" y="0"/>
                    </a:lnTo>
                    <a:lnTo>
                      <a:pt x="16" y="0"/>
                    </a:lnTo>
                    <a:lnTo>
                      <a:pt x="16" y="0"/>
                    </a:lnTo>
                    <a:lnTo>
                      <a:pt x="16" y="0"/>
                    </a:lnTo>
                    <a:lnTo>
                      <a:pt x="20" y="0"/>
                    </a:lnTo>
                    <a:lnTo>
                      <a:pt x="20" y="0"/>
                    </a:lnTo>
                    <a:lnTo>
                      <a:pt x="20" y="0"/>
                    </a:lnTo>
                    <a:lnTo>
                      <a:pt x="20" y="0"/>
                    </a:lnTo>
                    <a:lnTo>
                      <a:pt x="24" y="0"/>
                    </a:lnTo>
                    <a:lnTo>
                      <a:pt x="24" y="0"/>
                    </a:lnTo>
                    <a:lnTo>
                      <a:pt x="24" y="0"/>
                    </a:lnTo>
                    <a:lnTo>
                      <a:pt x="24" y="0"/>
                    </a:lnTo>
                    <a:lnTo>
                      <a:pt x="28" y="0"/>
                    </a:lnTo>
                    <a:lnTo>
                      <a:pt x="28" y="0"/>
                    </a:lnTo>
                    <a:lnTo>
                      <a:pt x="28" y="4"/>
                    </a:lnTo>
                    <a:lnTo>
                      <a:pt x="28" y="4"/>
                    </a:lnTo>
                    <a:lnTo>
                      <a:pt x="24" y="4"/>
                    </a:lnTo>
                    <a:lnTo>
                      <a:pt x="24" y="4"/>
                    </a:lnTo>
                    <a:lnTo>
                      <a:pt x="24" y="4"/>
                    </a:lnTo>
                    <a:lnTo>
                      <a:pt x="24" y="4"/>
                    </a:lnTo>
                    <a:lnTo>
                      <a:pt x="24" y="4"/>
                    </a:lnTo>
                    <a:lnTo>
                      <a:pt x="28" y="4"/>
                    </a:lnTo>
                    <a:lnTo>
                      <a:pt x="32" y="8"/>
                    </a:lnTo>
                    <a:lnTo>
                      <a:pt x="32" y="8"/>
                    </a:lnTo>
                    <a:lnTo>
                      <a:pt x="32" y="8"/>
                    </a:lnTo>
                    <a:lnTo>
                      <a:pt x="32" y="8"/>
                    </a:lnTo>
                    <a:lnTo>
                      <a:pt x="32" y="8"/>
                    </a:lnTo>
                    <a:lnTo>
                      <a:pt x="32" y="12"/>
                    </a:lnTo>
                    <a:lnTo>
                      <a:pt x="28" y="12"/>
                    </a:lnTo>
                    <a:lnTo>
                      <a:pt x="28" y="12"/>
                    </a:lnTo>
                    <a:lnTo>
                      <a:pt x="28" y="12"/>
                    </a:lnTo>
                    <a:lnTo>
                      <a:pt x="28" y="12"/>
                    </a:lnTo>
                    <a:lnTo>
                      <a:pt x="32" y="16"/>
                    </a:lnTo>
                    <a:lnTo>
                      <a:pt x="32" y="16"/>
                    </a:lnTo>
                    <a:lnTo>
                      <a:pt x="32" y="16"/>
                    </a:lnTo>
                    <a:lnTo>
                      <a:pt x="36" y="20"/>
                    </a:lnTo>
                    <a:lnTo>
                      <a:pt x="36" y="20"/>
                    </a:lnTo>
                    <a:lnTo>
                      <a:pt x="36" y="20"/>
                    </a:lnTo>
                    <a:lnTo>
                      <a:pt x="40" y="20"/>
                    </a:lnTo>
                    <a:lnTo>
                      <a:pt x="36" y="24"/>
                    </a:lnTo>
                    <a:lnTo>
                      <a:pt x="36" y="24"/>
                    </a:lnTo>
                    <a:lnTo>
                      <a:pt x="36" y="24"/>
                    </a:lnTo>
                    <a:lnTo>
                      <a:pt x="36" y="24"/>
                    </a:lnTo>
                    <a:lnTo>
                      <a:pt x="36" y="24"/>
                    </a:lnTo>
                    <a:lnTo>
                      <a:pt x="36" y="24"/>
                    </a:lnTo>
                    <a:lnTo>
                      <a:pt x="32" y="24"/>
                    </a:lnTo>
                    <a:lnTo>
                      <a:pt x="32" y="24"/>
                    </a:lnTo>
                    <a:lnTo>
                      <a:pt x="32" y="24"/>
                    </a:lnTo>
                    <a:lnTo>
                      <a:pt x="32" y="24"/>
                    </a:lnTo>
                    <a:lnTo>
                      <a:pt x="32" y="24"/>
                    </a:lnTo>
                    <a:lnTo>
                      <a:pt x="32" y="28"/>
                    </a:lnTo>
                    <a:lnTo>
                      <a:pt x="32" y="28"/>
                    </a:lnTo>
                    <a:lnTo>
                      <a:pt x="36" y="28"/>
                    </a:lnTo>
                    <a:lnTo>
                      <a:pt x="36" y="28"/>
                    </a:lnTo>
                    <a:lnTo>
                      <a:pt x="36" y="28"/>
                    </a:lnTo>
                    <a:lnTo>
                      <a:pt x="36" y="28"/>
                    </a:lnTo>
                    <a:lnTo>
                      <a:pt x="36" y="28"/>
                    </a:lnTo>
                    <a:lnTo>
                      <a:pt x="36" y="28"/>
                    </a:lnTo>
                    <a:lnTo>
                      <a:pt x="36" y="28"/>
                    </a:lnTo>
                    <a:lnTo>
                      <a:pt x="36" y="28"/>
                    </a:lnTo>
                    <a:lnTo>
                      <a:pt x="36" y="32"/>
                    </a:lnTo>
                    <a:lnTo>
                      <a:pt x="36" y="32"/>
                    </a:lnTo>
                    <a:lnTo>
                      <a:pt x="40" y="32"/>
                    </a:lnTo>
                    <a:lnTo>
                      <a:pt x="40" y="32"/>
                    </a:lnTo>
                    <a:lnTo>
                      <a:pt x="40" y="32"/>
                    </a:lnTo>
                    <a:lnTo>
                      <a:pt x="40" y="32"/>
                    </a:lnTo>
                    <a:lnTo>
                      <a:pt x="40" y="32"/>
                    </a:lnTo>
                    <a:lnTo>
                      <a:pt x="40" y="32"/>
                    </a:lnTo>
                    <a:lnTo>
                      <a:pt x="40" y="36"/>
                    </a:lnTo>
                    <a:lnTo>
                      <a:pt x="40" y="36"/>
                    </a:lnTo>
                    <a:lnTo>
                      <a:pt x="44" y="32"/>
                    </a:lnTo>
                    <a:lnTo>
                      <a:pt x="44" y="32"/>
                    </a:lnTo>
                    <a:lnTo>
                      <a:pt x="44" y="32"/>
                    </a:lnTo>
                    <a:lnTo>
                      <a:pt x="48" y="36"/>
                    </a:lnTo>
                    <a:lnTo>
                      <a:pt x="48" y="36"/>
                    </a:lnTo>
                    <a:lnTo>
                      <a:pt x="48" y="36"/>
                    </a:lnTo>
                    <a:lnTo>
                      <a:pt x="44" y="36"/>
                    </a:lnTo>
                    <a:lnTo>
                      <a:pt x="44" y="36"/>
                    </a:lnTo>
                    <a:lnTo>
                      <a:pt x="44" y="36"/>
                    </a:lnTo>
                    <a:lnTo>
                      <a:pt x="44" y="40"/>
                    </a:lnTo>
                    <a:lnTo>
                      <a:pt x="44" y="40"/>
                    </a:lnTo>
                    <a:lnTo>
                      <a:pt x="48" y="40"/>
                    </a:lnTo>
                    <a:lnTo>
                      <a:pt x="48" y="40"/>
                    </a:lnTo>
                    <a:lnTo>
                      <a:pt x="48" y="40"/>
                    </a:lnTo>
                    <a:lnTo>
                      <a:pt x="48" y="40"/>
                    </a:lnTo>
                    <a:lnTo>
                      <a:pt x="48" y="44"/>
                    </a:lnTo>
                    <a:lnTo>
                      <a:pt x="44" y="44"/>
                    </a:lnTo>
                    <a:lnTo>
                      <a:pt x="44" y="40"/>
                    </a:lnTo>
                    <a:lnTo>
                      <a:pt x="44" y="44"/>
                    </a:lnTo>
                    <a:lnTo>
                      <a:pt x="44" y="44"/>
                    </a:lnTo>
                    <a:lnTo>
                      <a:pt x="44" y="44"/>
                    </a:lnTo>
                    <a:lnTo>
                      <a:pt x="44" y="44"/>
                    </a:lnTo>
                    <a:lnTo>
                      <a:pt x="44" y="44"/>
                    </a:lnTo>
                    <a:lnTo>
                      <a:pt x="48" y="44"/>
                    </a:lnTo>
                    <a:lnTo>
                      <a:pt x="48" y="44"/>
                    </a:lnTo>
                    <a:lnTo>
                      <a:pt x="48" y="44"/>
                    </a:lnTo>
                    <a:lnTo>
                      <a:pt x="44" y="48"/>
                    </a:lnTo>
                    <a:lnTo>
                      <a:pt x="44" y="48"/>
                    </a:lnTo>
                    <a:lnTo>
                      <a:pt x="48" y="48"/>
                    </a:lnTo>
                    <a:close/>
                    <a:moveTo>
                      <a:pt x="24" y="4"/>
                    </a:moveTo>
                    <a:lnTo>
                      <a:pt x="24" y="4"/>
                    </a:lnTo>
                    <a:lnTo>
                      <a:pt x="24" y="4"/>
                    </a:lnTo>
                    <a:lnTo>
                      <a:pt x="24" y="4"/>
                    </a:lnTo>
                    <a:lnTo>
                      <a:pt x="24" y="4"/>
                    </a:lnTo>
                    <a:lnTo>
                      <a:pt x="24" y="4"/>
                    </a:lnTo>
                    <a:lnTo>
                      <a:pt x="24" y="4"/>
                    </a:lnTo>
                    <a:lnTo>
                      <a:pt x="24" y="4"/>
                    </a:lnTo>
                    <a:close/>
                    <a:moveTo>
                      <a:pt x="28" y="4"/>
                    </a:moveTo>
                    <a:lnTo>
                      <a:pt x="28" y="4"/>
                    </a:lnTo>
                    <a:lnTo>
                      <a:pt x="28" y="4"/>
                    </a:lnTo>
                    <a:lnTo>
                      <a:pt x="28" y="4"/>
                    </a:lnTo>
                    <a:lnTo>
                      <a:pt x="28" y="4"/>
                    </a:lnTo>
                    <a:close/>
                    <a:moveTo>
                      <a:pt x="32" y="12"/>
                    </a:moveTo>
                    <a:lnTo>
                      <a:pt x="32" y="12"/>
                    </a:lnTo>
                    <a:lnTo>
                      <a:pt x="32" y="12"/>
                    </a:lnTo>
                    <a:lnTo>
                      <a:pt x="32" y="12"/>
                    </a:lnTo>
                    <a:lnTo>
                      <a:pt x="32" y="12"/>
                    </a:lnTo>
                    <a:lnTo>
                      <a:pt x="32" y="12"/>
                    </a:lnTo>
                    <a:lnTo>
                      <a:pt x="32" y="12"/>
                    </a:lnTo>
                    <a:lnTo>
                      <a:pt x="32" y="12"/>
                    </a:lnTo>
                    <a:close/>
                  </a:path>
                </a:pathLst>
              </a:custGeom>
              <a:grpFill/>
              <a:ln w="9525" cmpd="sng">
                <a:solidFill>
                  <a:schemeClr val="bg1"/>
                </a:solidFill>
                <a:round/>
                <a:headEnd/>
                <a:tailEnd/>
              </a:ln>
            </p:spPr>
            <p:txBody>
              <a:bodyPr lIns="37783" tIns="37783" rIns="37783" bIns="37783"/>
              <a:lstStyle/>
              <a:p>
                <a:endParaRPr lang="en-US" sz="1530" dirty="0"/>
              </a:p>
            </p:txBody>
          </p:sp>
          <p:sp>
            <p:nvSpPr>
              <p:cNvPr id="18" name="Freeform 6"/>
              <p:cNvSpPr>
                <a:spLocks noEditPoints="1"/>
              </p:cNvSpPr>
              <p:nvPr>
                <p:custDataLst>
                  <p:tags r:id="rId5"/>
                </p:custDataLst>
              </p:nvPr>
            </p:nvSpPr>
            <p:spPr bwMode="gray">
              <a:xfrm>
                <a:off x="4647713" y="4931967"/>
                <a:ext cx="129842" cy="114715"/>
              </a:xfrm>
              <a:custGeom>
                <a:avLst/>
                <a:gdLst/>
                <a:ahLst/>
                <a:cxnLst>
                  <a:cxn ang="0">
                    <a:pos x="84" y="91"/>
                  </a:cxn>
                  <a:cxn ang="0">
                    <a:pos x="60" y="87"/>
                  </a:cxn>
                  <a:cxn ang="0">
                    <a:pos x="56" y="87"/>
                  </a:cxn>
                  <a:cxn ang="0">
                    <a:pos x="52" y="83"/>
                  </a:cxn>
                  <a:cxn ang="0">
                    <a:pos x="48" y="79"/>
                  </a:cxn>
                  <a:cxn ang="0">
                    <a:pos x="52" y="79"/>
                  </a:cxn>
                  <a:cxn ang="0">
                    <a:pos x="52" y="75"/>
                  </a:cxn>
                  <a:cxn ang="0">
                    <a:pos x="52" y="71"/>
                  </a:cxn>
                  <a:cxn ang="0">
                    <a:pos x="52" y="67"/>
                  </a:cxn>
                  <a:cxn ang="0">
                    <a:pos x="48" y="63"/>
                  </a:cxn>
                  <a:cxn ang="0">
                    <a:pos x="40" y="67"/>
                  </a:cxn>
                  <a:cxn ang="0">
                    <a:pos x="36" y="71"/>
                  </a:cxn>
                  <a:cxn ang="0">
                    <a:pos x="32" y="75"/>
                  </a:cxn>
                  <a:cxn ang="0">
                    <a:pos x="28" y="79"/>
                  </a:cxn>
                  <a:cxn ang="0">
                    <a:pos x="24" y="75"/>
                  </a:cxn>
                  <a:cxn ang="0">
                    <a:pos x="24" y="75"/>
                  </a:cxn>
                  <a:cxn ang="0">
                    <a:pos x="24" y="71"/>
                  </a:cxn>
                  <a:cxn ang="0">
                    <a:pos x="28" y="67"/>
                  </a:cxn>
                  <a:cxn ang="0">
                    <a:pos x="20" y="67"/>
                  </a:cxn>
                  <a:cxn ang="0">
                    <a:pos x="20" y="63"/>
                  </a:cxn>
                  <a:cxn ang="0">
                    <a:pos x="16" y="59"/>
                  </a:cxn>
                  <a:cxn ang="0">
                    <a:pos x="12" y="59"/>
                  </a:cxn>
                  <a:cxn ang="0">
                    <a:pos x="16" y="55"/>
                  </a:cxn>
                  <a:cxn ang="0">
                    <a:pos x="20" y="51"/>
                  </a:cxn>
                  <a:cxn ang="0">
                    <a:pos x="12" y="47"/>
                  </a:cxn>
                  <a:cxn ang="0">
                    <a:pos x="12" y="39"/>
                  </a:cxn>
                  <a:cxn ang="0">
                    <a:pos x="4" y="35"/>
                  </a:cxn>
                  <a:cxn ang="0">
                    <a:pos x="8" y="35"/>
                  </a:cxn>
                  <a:cxn ang="0">
                    <a:pos x="4" y="31"/>
                  </a:cxn>
                  <a:cxn ang="0">
                    <a:pos x="8" y="27"/>
                  </a:cxn>
                  <a:cxn ang="0">
                    <a:pos x="16" y="31"/>
                  </a:cxn>
                  <a:cxn ang="0">
                    <a:pos x="20" y="31"/>
                  </a:cxn>
                  <a:cxn ang="0">
                    <a:pos x="24" y="31"/>
                  </a:cxn>
                  <a:cxn ang="0">
                    <a:pos x="28" y="35"/>
                  </a:cxn>
                  <a:cxn ang="0">
                    <a:pos x="28" y="27"/>
                  </a:cxn>
                  <a:cxn ang="0">
                    <a:pos x="20" y="23"/>
                  </a:cxn>
                  <a:cxn ang="0">
                    <a:pos x="24" y="19"/>
                  </a:cxn>
                  <a:cxn ang="0">
                    <a:pos x="24" y="19"/>
                  </a:cxn>
                  <a:cxn ang="0">
                    <a:pos x="32" y="19"/>
                  </a:cxn>
                  <a:cxn ang="0">
                    <a:pos x="36" y="23"/>
                  </a:cxn>
                  <a:cxn ang="0">
                    <a:pos x="44" y="31"/>
                  </a:cxn>
                  <a:cxn ang="0">
                    <a:pos x="44" y="31"/>
                  </a:cxn>
                  <a:cxn ang="0">
                    <a:pos x="48" y="27"/>
                  </a:cxn>
                  <a:cxn ang="0">
                    <a:pos x="56" y="23"/>
                  </a:cxn>
                  <a:cxn ang="0">
                    <a:pos x="60" y="15"/>
                  </a:cxn>
                  <a:cxn ang="0">
                    <a:pos x="88" y="15"/>
                  </a:cxn>
                  <a:cxn ang="0">
                    <a:pos x="103" y="39"/>
                  </a:cxn>
                  <a:cxn ang="0">
                    <a:pos x="103" y="63"/>
                  </a:cxn>
                  <a:cxn ang="0">
                    <a:pos x="100" y="79"/>
                  </a:cxn>
                  <a:cxn ang="0">
                    <a:pos x="12" y="43"/>
                  </a:cxn>
                  <a:cxn ang="0">
                    <a:pos x="4" y="35"/>
                  </a:cxn>
                  <a:cxn ang="0">
                    <a:pos x="8" y="35"/>
                  </a:cxn>
                  <a:cxn ang="0">
                    <a:pos x="0" y="63"/>
                  </a:cxn>
                  <a:cxn ang="0">
                    <a:pos x="0" y="63"/>
                  </a:cxn>
                  <a:cxn ang="0">
                    <a:pos x="8" y="63"/>
                  </a:cxn>
                  <a:cxn ang="0">
                    <a:pos x="12" y="67"/>
                  </a:cxn>
                  <a:cxn ang="0">
                    <a:pos x="16" y="71"/>
                  </a:cxn>
                  <a:cxn ang="0">
                    <a:pos x="20" y="79"/>
                  </a:cxn>
                  <a:cxn ang="0">
                    <a:pos x="12" y="79"/>
                  </a:cxn>
                  <a:cxn ang="0">
                    <a:pos x="8" y="75"/>
                  </a:cxn>
                  <a:cxn ang="0">
                    <a:pos x="4" y="71"/>
                  </a:cxn>
                  <a:cxn ang="0">
                    <a:pos x="4" y="67"/>
                  </a:cxn>
                  <a:cxn ang="0">
                    <a:pos x="0" y="63"/>
                  </a:cxn>
                </a:cxnLst>
                <a:rect l="0" t="0" r="r" b="b"/>
                <a:pathLst>
                  <a:path w="103" h="91">
                    <a:moveTo>
                      <a:pt x="100" y="83"/>
                    </a:moveTo>
                    <a:lnTo>
                      <a:pt x="96" y="87"/>
                    </a:lnTo>
                    <a:lnTo>
                      <a:pt x="92" y="87"/>
                    </a:lnTo>
                    <a:lnTo>
                      <a:pt x="88" y="87"/>
                    </a:lnTo>
                    <a:lnTo>
                      <a:pt x="88" y="87"/>
                    </a:lnTo>
                    <a:lnTo>
                      <a:pt x="84" y="91"/>
                    </a:lnTo>
                    <a:lnTo>
                      <a:pt x="84" y="91"/>
                    </a:lnTo>
                    <a:lnTo>
                      <a:pt x="80" y="91"/>
                    </a:lnTo>
                    <a:lnTo>
                      <a:pt x="76" y="91"/>
                    </a:lnTo>
                    <a:lnTo>
                      <a:pt x="64" y="87"/>
                    </a:lnTo>
                    <a:lnTo>
                      <a:pt x="60" y="87"/>
                    </a:lnTo>
                    <a:lnTo>
                      <a:pt x="60" y="87"/>
                    </a:lnTo>
                    <a:lnTo>
                      <a:pt x="60" y="91"/>
                    </a:lnTo>
                    <a:lnTo>
                      <a:pt x="60" y="91"/>
                    </a:lnTo>
                    <a:lnTo>
                      <a:pt x="60" y="91"/>
                    </a:lnTo>
                    <a:lnTo>
                      <a:pt x="56" y="91"/>
                    </a:lnTo>
                    <a:lnTo>
                      <a:pt x="56" y="87"/>
                    </a:lnTo>
                    <a:lnTo>
                      <a:pt x="56" y="87"/>
                    </a:lnTo>
                    <a:lnTo>
                      <a:pt x="56" y="87"/>
                    </a:lnTo>
                    <a:lnTo>
                      <a:pt x="56" y="87"/>
                    </a:lnTo>
                    <a:lnTo>
                      <a:pt x="52" y="87"/>
                    </a:lnTo>
                    <a:lnTo>
                      <a:pt x="52" y="83"/>
                    </a:lnTo>
                    <a:lnTo>
                      <a:pt x="52" y="83"/>
                    </a:lnTo>
                    <a:lnTo>
                      <a:pt x="52" y="83"/>
                    </a:lnTo>
                    <a:lnTo>
                      <a:pt x="52" y="83"/>
                    </a:lnTo>
                    <a:lnTo>
                      <a:pt x="52" y="83"/>
                    </a:lnTo>
                    <a:lnTo>
                      <a:pt x="52" y="83"/>
                    </a:lnTo>
                    <a:lnTo>
                      <a:pt x="48" y="79"/>
                    </a:lnTo>
                    <a:lnTo>
                      <a:pt x="48" y="79"/>
                    </a:lnTo>
                    <a:lnTo>
                      <a:pt x="48" y="79"/>
                    </a:lnTo>
                    <a:lnTo>
                      <a:pt x="48" y="79"/>
                    </a:lnTo>
                    <a:lnTo>
                      <a:pt x="52" y="79"/>
                    </a:lnTo>
                    <a:lnTo>
                      <a:pt x="52" y="79"/>
                    </a:lnTo>
                    <a:lnTo>
                      <a:pt x="52" y="79"/>
                    </a:lnTo>
                    <a:lnTo>
                      <a:pt x="52" y="79"/>
                    </a:lnTo>
                    <a:lnTo>
                      <a:pt x="52" y="79"/>
                    </a:lnTo>
                    <a:lnTo>
                      <a:pt x="52" y="79"/>
                    </a:lnTo>
                    <a:lnTo>
                      <a:pt x="52" y="75"/>
                    </a:lnTo>
                    <a:lnTo>
                      <a:pt x="52" y="75"/>
                    </a:lnTo>
                    <a:lnTo>
                      <a:pt x="52" y="75"/>
                    </a:lnTo>
                    <a:lnTo>
                      <a:pt x="52" y="75"/>
                    </a:lnTo>
                    <a:lnTo>
                      <a:pt x="52" y="75"/>
                    </a:lnTo>
                    <a:lnTo>
                      <a:pt x="52" y="75"/>
                    </a:lnTo>
                    <a:lnTo>
                      <a:pt x="52" y="71"/>
                    </a:lnTo>
                    <a:lnTo>
                      <a:pt x="52" y="71"/>
                    </a:lnTo>
                    <a:lnTo>
                      <a:pt x="52" y="71"/>
                    </a:lnTo>
                    <a:lnTo>
                      <a:pt x="52" y="71"/>
                    </a:lnTo>
                    <a:lnTo>
                      <a:pt x="52" y="71"/>
                    </a:lnTo>
                    <a:lnTo>
                      <a:pt x="52" y="71"/>
                    </a:lnTo>
                    <a:lnTo>
                      <a:pt x="56" y="71"/>
                    </a:lnTo>
                    <a:lnTo>
                      <a:pt x="52" y="67"/>
                    </a:lnTo>
                    <a:lnTo>
                      <a:pt x="52" y="67"/>
                    </a:lnTo>
                    <a:lnTo>
                      <a:pt x="52" y="67"/>
                    </a:lnTo>
                    <a:lnTo>
                      <a:pt x="52" y="67"/>
                    </a:lnTo>
                    <a:lnTo>
                      <a:pt x="52" y="67"/>
                    </a:lnTo>
                    <a:lnTo>
                      <a:pt x="52" y="67"/>
                    </a:lnTo>
                    <a:lnTo>
                      <a:pt x="48" y="63"/>
                    </a:lnTo>
                    <a:lnTo>
                      <a:pt x="48" y="63"/>
                    </a:lnTo>
                    <a:lnTo>
                      <a:pt x="48" y="63"/>
                    </a:lnTo>
                    <a:lnTo>
                      <a:pt x="48" y="63"/>
                    </a:lnTo>
                    <a:lnTo>
                      <a:pt x="48" y="63"/>
                    </a:lnTo>
                    <a:lnTo>
                      <a:pt x="44" y="63"/>
                    </a:lnTo>
                    <a:lnTo>
                      <a:pt x="44" y="63"/>
                    </a:lnTo>
                    <a:lnTo>
                      <a:pt x="44" y="63"/>
                    </a:lnTo>
                    <a:lnTo>
                      <a:pt x="40" y="67"/>
                    </a:lnTo>
                    <a:lnTo>
                      <a:pt x="40" y="67"/>
                    </a:lnTo>
                    <a:lnTo>
                      <a:pt x="40" y="67"/>
                    </a:lnTo>
                    <a:lnTo>
                      <a:pt x="40" y="67"/>
                    </a:lnTo>
                    <a:lnTo>
                      <a:pt x="40" y="71"/>
                    </a:lnTo>
                    <a:lnTo>
                      <a:pt x="36" y="71"/>
                    </a:lnTo>
                    <a:lnTo>
                      <a:pt x="36" y="71"/>
                    </a:lnTo>
                    <a:lnTo>
                      <a:pt x="36" y="71"/>
                    </a:lnTo>
                    <a:lnTo>
                      <a:pt x="36" y="71"/>
                    </a:lnTo>
                    <a:lnTo>
                      <a:pt x="36" y="71"/>
                    </a:lnTo>
                    <a:lnTo>
                      <a:pt x="32" y="75"/>
                    </a:lnTo>
                    <a:lnTo>
                      <a:pt x="32" y="75"/>
                    </a:lnTo>
                    <a:lnTo>
                      <a:pt x="32" y="75"/>
                    </a:lnTo>
                    <a:lnTo>
                      <a:pt x="32" y="75"/>
                    </a:lnTo>
                    <a:lnTo>
                      <a:pt x="32" y="75"/>
                    </a:lnTo>
                    <a:lnTo>
                      <a:pt x="28" y="75"/>
                    </a:lnTo>
                    <a:lnTo>
                      <a:pt x="28" y="75"/>
                    </a:lnTo>
                    <a:lnTo>
                      <a:pt x="28" y="79"/>
                    </a:lnTo>
                    <a:lnTo>
                      <a:pt x="28" y="79"/>
                    </a:lnTo>
                    <a:lnTo>
                      <a:pt x="28" y="79"/>
                    </a:lnTo>
                    <a:lnTo>
                      <a:pt x="24" y="79"/>
                    </a:lnTo>
                    <a:lnTo>
                      <a:pt x="24" y="79"/>
                    </a:lnTo>
                    <a:lnTo>
                      <a:pt x="28" y="75"/>
                    </a:lnTo>
                    <a:lnTo>
                      <a:pt x="28" y="75"/>
                    </a:lnTo>
                    <a:lnTo>
                      <a:pt x="28" y="75"/>
                    </a:lnTo>
                    <a:lnTo>
                      <a:pt x="24" y="75"/>
                    </a:lnTo>
                    <a:lnTo>
                      <a:pt x="24" y="75"/>
                    </a:lnTo>
                    <a:lnTo>
                      <a:pt x="24" y="75"/>
                    </a:lnTo>
                    <a:lnTo>
                      <a:pt x="24" y="75"/>
                    </a:lnTo>
                    <a:lnTo>
                      <a:pt x="24" y="75"/>
                    </a:lnTo>
                    <a:lnTo>
                      <a:pt x="24" y="71"/>
                    </a:lnTo>
                    <a:lnTo>
                      <a:pt x="24" y="75"/>
                    </a:lnTo>
                    <a:lnTo>
                      <a:pt x="28" y="75"/>
                    </a:lnTo>
                    <a:lnTo>
                      <a:pt x="28" y="71"/>
                    </a:lnTo>
                    <a:lnTo>
                      <a:pt x="28" y="71"/>
                    </a:lnTo>
                    <a:lnTo>
                      <a:pt x="28" y="71"/>
                    </a:lnTo>
                    <a:lnTo>
                      <a:pt x="28" y="71"/>
                    </a:lnTo>
                    <a:lnTo>
                      <a:pt x="24" y="71"/>
                    </a:lnTo>
                    <a:lnTo>
                      <a:pt x="24" y="71"/>
                    </a:lnTo>
                    <a:lnTo>
                      <a:pt x="24" y="67"/>
                    </a:lnTo>
                    <a:lnTo>
                      <a:pt x="24" y="67"/>
                    </a:lnTo>
                    <a:lnTo>
                      <a:pt x="24" y="67"/>
                    </a:lnTo>
                    <a:lnTo>
                      <a:pt x="28" y="67"/>
                    </a:lnTo>
                    <a:lnTo>
                      <a:pt x="28" y="67"/>
                    </a:lnTo>
                    <a:lnTo>
                      <a:pt x="28" y="67"/>
                    </a:lnTo>
                    <a:lnTo>
                      <a:pt x="24" y="63"/>
                    </a:lnTo>
                    <a:lnTo>
                      <a:pt x="24" y="63"/>
                    </a:lnTo>
                    <a:lnTo>
                      <a:pt x="24" y="63"/>
                    </a:lnTo>
                    <a:lnTo>
                      <a:pt x="20" y="67"/>
                    </a:lnTo>
                    <a:lnTo>
                      <a:pt x="20" y="67"/>
                    </a:lnTo>
                    <a:lnTo>
                      <a:pt x="20" y="63"/>
                    </a:lnTo>
                    <a:lnTo>
                      <a:pt x="20" y="63"/>
                    </a:lnTo>
                    <a:lnTo>
                      <a:pt x="20" y="63"/>
                    </a:lnTo>
                    <a:lnTo>
                      <a:pt x="20" y="63"/>
                    </a:lnTo>
                    <a:lnTo>
                      <a:pt x="20" y="63"/>
                    </a:lnTo>
                    <a:lnTo>
                      <a:pt x="20" y="63"/>
                    </a:lnTo>
                    <a:lnTo>
                      <a:pt x="16" y="63"/>
                    </a:lnTo>
                    <a:lnTo>
                      <a:pt x="16" y="63"/>
                    </a:lnTo>
                    <a:lnTo>
                      <a:pt x="16" y="59"/>
                    </a:lnTo>
                    <a:lnTo>
                      <a:pt x="16" y="59"/>
                    </a:lnTo>
                    <a:lnTo>
                      <a:pt x="16" y="59"/>
                    </a:lnTo>
                    <a:lnTo>
                      <a:pt x="16" y="59"/>
                    </a:lnTo>
                    <a:lnTo>
                      <a:pt x="16" y="59"/>
                    </a:lnTo>
                    <a:lnTo>
                      <a:pt x="16" y="59"/>
                    </a:lnTo>
                    <a:lnTo>
                      <a:pt x="16" y="59"/>
                    </a:lnTo>
                    <a:lnTo>
                      <a:pt x="16" y="59"/>
                    </a:lnTo>
                    <a:lnTo>
                      <a:pt x="12" y="59"/>
                    </a:lnTo>
                    <a:lnTo>
                      <a:pt x="12" y="59"/>
                    </a:lnTo>
                    <a:lnTo>
                      <a:pt x="12" y="55"/>
                    </a:lnTo>
                    <a:lnTo>
                      <a:pt x="12" y="55"/>
                    </a:lnTo>
                    <a:lnTo>
                      <a:pt x="12" y="55"/>
                    </a:lnTo>
                    <a:lnTo>
                      <a:pt x="12" y="55"/>
                    </a:lnTo>
                    <a:lnTo>
                      <a:pt x="12" y="55"/>
                    </a:lnTo>
                    <a:lnTo>
                      <a:pt x="16" y="55"/>
                    </a:lnTo>
                    <a:lnTo>
                      <a:pt x="16" y="55"/>
                    </a:lnTo>
                    <a:lnTo>
                      <a:pt x="16" y="55"/>
                    </a:lnTo>
                    <a:lnTo>
                      <a:pt x="16" y="55"/>
                    </a:lnTo>
                    <a:lnTo>
                      <a:pt x="16" y="55"/>
                    </a:lnTo>
                    <a:lnTo>
                      <a:pt x="16" y="55"/>
                    </a:lnTo>
                    <a:lnTo>
                      <a:pt x="20" y="51"/>
                    </a:lnTo>
                    <a:lnTo>
                      <a:pt x="16" y="51"/>
                    </a:lnTo>
                    <a:lnTo>
                      <a:pt x="16" y="51"/>
                    </a:lnTo>
                    <a:lnTo>
                      <a:pt x="16" y="51"/>
                    </a:lnTo>
                    <a:lnTo>
                      <a:pt x="12" y="47"/>
                    </a:lnTo>
                    <a:lnTo>
                      <a:pt x="12" y="47"/>
                    </a:lnTo>
                    <a:lnTo>
                      <a:pt x="12" y="47"/>
                    </a:lnTo>
                    <a:lnTo>
                      <a:pt x="8" y="43"/>
                    </a:lnTo>
                    <a:lnTo>
                      <a:pt x="8" y="43"/>
                    </a:lnTo>
                    <a:lnTo>
                      <a:pt x="8" y="43"/>
                    </a:lnTo>
                    <a:lnTo>
                      <a:pt x="8" y="43"/>
                    </a:lnTo>
                    <a:lnTo>
                      <a:pt x="12" y="43"/>
                    </a:lnTo>
                    <a:lnTo>
                      <a:pt x="12" y="39"/>
                    </a:lnTo>
                    <a:lnTo>
                      <a:pt x="12" y="39"/>
                    </a:lnTo>
                    <a:lnTo>
                      <a:pt x="12" y="39"/>
                    </a:lnTo>
                    <a:lnTo>
                      <a:pt x="12" y="39"/>
                    </a:lnTo>
                    <a:lnTo>
                      <a:pt x="12" y="39"/>
                    </a:lnTo>
                    <a:lnTo>
                      <a:pt x="8" y="35"/>
                    </a:lnTo>
                    <a:lnTo>
                      <a:pt x="4" y="35"/>
                    </a:lnTo>
                    <a:lnTo>
                      <a:pt x="4" y="35"/>
                    </a:lnTo>
                    <a:lnTo>
                      <a:pt x="4" y="35"/>
                    </a:lnTo>
                    <a:lnTo>
                      <a:pt x="4" y="35"/>
                    </a:lnTo>
                    <a:lnTo>
                      <a:pt x="4" y="35"/>
                    </a:lnTo>
                    <a:lnTo>
                      <a:pt x="8" y="35"/>
                    </a:lnTo>
                    <a:lnTo>
                      <a:pt x="8" y="35"/>
                    </a:lnTo>
                    <a:lnTo>
                      <a:pt x="8" y="31"/>
                    </a:lnTo>
                    <a:lnTo>
                      <a:pt x="8" y="31"/>
                    </a:lnTo>
                    <a:lnTo>
                      <a:pt x="4" y="31"/>
                    </a:lnTo>
                    <a:lnTo>
                      <a:pt x="4" y="31"/>
                    </a:lnTo>
                    <a:lnTo>
                      <a:pt x="4" y="31"/>
                    </a:lnTo>
                    <a:lnTo>
                      <a:pt x="4" y="31"/>
                    </a:lnTo>
                    <a:lnTo>
                      <a:pt x="4" y="27"/>
                    </a:lnTo>
                    <a:lnTo>
                      <a:pt x="4" y="27"/>
                    </a:lnTo>
                    <a:lnTo>
                      <a:pt x="8" y="27"/>
                    </a:lnTo>
                    <a:lnTo>
                      <a:pt x="8" y="27"/>
                    </a:lnTo>
                    <a:lnTo>
                      <a:pt x="8" y="27"/>
                    </a:lnTo>
                    <a:lnTo>
                      <a:pt x="8" y="27"/>
                    </a:lnTo>
                    <a:lnTo>
                      <a:pt x="12" y="27"/>
                    </a:lnTo>
                    <a:lnTo>
                      <a:pt x="12" y="27"/>
                    </a:lnTo>
                    <a:lnTo>
                      <a:pt x="12" y="31"/>
                    </a:lnTo>
                    <a:lnTo>
                      <a:pt x="12" y="31"/>
                    </a:lnTo>
                    <a:lnTo>
                      <a:pt x="16" y="31"/>
                    </a:lnTo>
                    <a:lnTo>
                      <a:pt x="16" y="31"/>
                    </a:lnTo>
                    <a:lnTo>
                      <a:pt x="16" y="31"/>
                    </a:lnTo>
                    <a:lnTo>
                      <a:pt x="16" y="31"/>
                    </a:lnTo>
                    <a:lnTo>
                      <a:pt x="16" y="31"/>
                    </a:lnTo>
                    <a:lnTo>
                      <a:pt x="16" y="31"/>
                    </a:lnTo>
                    <a:lnTo>
                      <a:pt x="16" y="31"/>
                    </a:lnTo>
                    <a:lnTo>
                      <a:pt x="20" y="31"/>
                    </a:lnTo>
                    <a:lnTo>
                      <a:pt x="20" y="31"/>
                    </a:lnTo>
                    <a:lnTo>
                      <a:pt x="20" y="31"/>
                    </a:lnTo>
                    <a:lnTo>
                      <a:pt x="20" y="31"/>
                    </a:lnTo>
                    <a:lnTo>
                      <a:pt x="20" y="31"/>
                    </a:lnTo>
                    <a:lnTo>
                      <a:pt x="20" y="31"/>
                    </a:lnTo>
                    <a:lnTo>
                      <a:pt x="24" y="31"/>
                    </a:lnTo>
                    <a:lnTo>
                      <a:pt x="24" y="31"/>
                    </a:lnTo>
                    <a:lnTo>
                      <a:pt x="24" y="35"/>
                    </a:lnTo>
                    <a:lnTo>
                      <a:pt x="24" y="35"/>
                    </a:lnTo>
                    <a:lnTo>
                      <a:pt x="24" y="35"/>
                    </a:lnTo>
                    <a:lnTo>
                      <a:pt x="24" y="35"/>
                    </a:lnTo>
                    <a:lnTo>
                      <a:pt x="28" y="35"/>
                    </a:lnTo>
                    <a:lnTo>
                      <a:pt x="28" y="35"/>
                    </a:lnTo>
                    <a:lnTo>
                      <a:pt x="28" y="31"/>
                    </a:lnTo>
                    <a:lnTo>
                      <a:pt x="28" y="31"/>
                    </a:lnTo>
                    <a:lnTo>
                      <a:pt x="28" y="31"/>
                    </a:lnTo>
                    <a:lnTo>
                      <a:pt x="28" y="31"/>
                    </a:lnTo>
                    <a:lnTo>
                      <a:pt x="28" y="27"/>
                    </a:lnTo>
                    <a:lnTo>
                      <a:pt x="28" y="27"/>
                    </a:lnTo>
                    <a:lnTo>
                      <a:pt x="28" y="27"/>
                    </a:lnTo>
                    <a:lnTo>
                      <a:pt x="24" y="27"/>
                    </a:lnTo>
                    <a:lnTo>
                      <a:pt x="24" y="27"/>
                    </a:lnTo>
                    <a:lnTo>
                      <a:pt x="20" y="23"/>
                    </a:lnTo>
                    <a:lnTo>
                      <a:pt x="20" y="23"/>
                    </a:lnTo>
                    <a:lnTo>
                      <a:pt x="20" y="23"/>
                    </a:lnTo>
                    <a:lnTo>
                      <a:pt x="20" y="23"/>
                    </a:lnTo>
                    <a:lnTo>
                      <a:pt x="20" y="19"/>
                    </a:lnTo>
                    <a:lnTo>
                      <a:pt x="20" y="19"/>
                    </a:lnTo>
                    <a:lnTo>
                      <a:pt x="20" y="19"/>
                    </a:lnTo>
                    <a:lnTo>
                      <a:pt x="24" y="19"/>
                    </a:lnTo>
                    <a:lnTo>
                      <a:pt x="24" y="19"/>
                    </a:lnTo>
                    <a:lnTo>
                      <a:pt x="24" y="19"/>
                    </a:lnTo>
                    <a:lnTo>
                      <a:pt x="24" y="19"/>
                    </a:lnTo>
                    <a:lnTo>
                      <a:pt x="24" y="19"/>
                    </a:lnTo>
                    <a:lnTo>
                      <a:pt x="24" y="19"/>
                    </a:lnTo>
                    <a:lnTo>
                      <a:pt x="24" y="19"/>
                    </a:lnTo>
                    <a:lnTo>
                      <a:pt x="24" y="19"/>
                    </a:lnTo>
                    <a:lnTo>
                      <a:pt x="28" y="19"/>
                    </a:lnTo>
                    <a:lnTo>
                      <a:pt x="28" y="19"/>
                    </a:lnTo>
                    <a:lnTo>
                      <a:pt x="28" y="19"/>
                    </a:lnTo>
                    <a:lnTo>
                      <a:pt x="28" y="19"/>
                    </a:lnTo>
                    <a:lnTo>
                      <a:pt x="32" y="19"/>
                    </a:lnTo>
                    <a:lnTo>
                      <a:pt x="32" y="19"/>
                    </a:lnTo>
                    <a:lnTo>
                      <a:pt x="32" y="19"/>
                    </a:lnTo>
                    <a:lnTo>
                      <a:pt x="32" y="23"/>
                    </a:lnTo>
                    <a:lnTo>
                      <a:pt x="32" y="23"/>
                    </a:lnTo>
                    <a:lnTo>
                      <a:pt x="36" y="23"/>
                    </a:lnTo>
                    <a:lnTo>
                      <a:pt x="36" y="23"/>
                    </a:lnTo>
                    <a:lnTo>
                      <a:pt x="36" y="23"/>
                    </a:lnTo>
                    <a:lnTo>
                      <a:pt x="36" y="27"/>
                    </a:lnTo>
                    <a:lnTo>
                      <a:pt x="36" y="27"/>
                    </a:lnTo>
                    <a:lnTo>
                      <a:pt x="36" y="31"/>
                    </a:lnTo>
                    <a:lnTo>
                      <a:pt x="40" y="31"/>
                    </a:lnTo>
                    <a:lnTo>
                      <a:pt x="44" y="31"/>
                    </a:lnTo>
                    <a:lnTo>
                      <a:pt x="44" y="31"/>
                    </a:lnTo>
                    <a:lnTo>
                      <a:pt x="44" y="31"/>
                    </a:lnTo>
                    <a:lnTo>
                      <a:pt x="44" y="31"/>
                    </a:lnTo>
                    <a:lnTo>
                      <a:pt x="44" y="31"/>
                    </a:lnTo>
                    <a:lnTo>
                      <a:pt x="44" y="31"/>
                    </a:lnTo>
                    <a:lnTo>
                      <a:pt x="44" y="31"/>
                    </a:lnTo>
                    <a:lnTo>
                      <a:pt x="48" y="31"/>
                    </a:lnTo>
                    <a:lnTo>
                      <a:pt x="48" y="31"/>
                    </a:lnTo>
                    <a:lnTo>
                      <a:pt x="48" y="31"/>
                    </a:lnTo>
                    <a:lnTo>
                      <a:pt x="48" y="31"/>
                    </a:lnTo>
                    <a:lnTo>
                      <a:pt x="48" y="27"/>
                    </a:lnTo>
                    <a:lnTo>
                      <a:pt x="48" y="27"/>
                    </a:lnTo>
                    <a:lnTo>
                      <a:pt x="52" y="27"/>
                    </a:lnTo>
                    <a:lnTo>
                      <a:pt x="52" y="27"/>
                    </a:lnTo>
                    <a:lnTo>
                      <a:pt x="52" y="27"/>
                    </a:lnTo>
                    <a:lnTo>
                      <a:pt x="52" y="27"/>
                    </a:lnTo>
                    <a:lnTo>
                      <a:pt x="52" y="27"/>
                    </a:lnTo>
                    <a:lnTo>
                      <a:pt x="56" y="23"/>
                    </a:lnTo>
                    <a:lnTo>
                      <a:pt x="56" y="23"/>
                    </a:lnTo>
                    <a:lnTo>
                      <a:pt x="56" y="23"/>
                    </a:lnTo>
                    <a:lnTo>
                      <a:pt x="56" y="23"/>
                    </a:lnTo>
                    <a:lnTo>
                      <a:pt x="56" y="19"/>
                    </a:lnTo>
                    <a:lnTo>
                      <a:pt x="56" y="19"/>
                    </a:lnTo>
                    <a:lnTo>
                      <a:pt x="60" y="15"/>
                    </a:lnTo>
                    <a:lnTo>
                      <a:pt x="64" y="11"/>
                    </a:lnTo>
                    <a:lnTo>
                      <a:pt x="68" y="7"/>
                    </a:lnTo>
                    <a:lnTo>
                      <a:pt x="76" y="0"/>
                    </a:lnTo>
                    <a:lnTo>
                      <a:pt x="80" y="7"/>
                    </a:lnTo>
                    <a:lnTo>
                      <a:pt x="84" y="11"/>
                    </a:lnTo>
                    <a:lnTo>
                      <a:pt x="88" y="15"/>
                    </a:lnTo>
                    <a:lnTo>
                      <a:pt x="88" y="19"/>
                    </a:lnTo>
                    <a:lnTo>
                      <a:pt x="92" y="23"/>
                    </a:lnTo>
                    <a:lnTo>
                      <a:pt x="96" y="27"/>
                    </a:lnTo>
                    <a:lnTo>
                      <a:pt x="96" y="31"/>
                    </a:lnTo>
                    <a:lnTo>
                      <a:pt x="100" y="35"/>
                    </a:lnTo>
                    <a:lnTo>
                      <a:pt x="103" y="39"/>
                    </a:lnTo>
                    <a:lnTo>
                      <a:pt x="103" y="39"/>
                    </a:lnTo>
                    <a:lnTo>
                      <a:pt x="103" y="43"/>
                    </a:lnTo>
                    <a:lnTo>
                      <a:pt x="103" y="47"/>
                    </a:lnTo>
                    <a:lnTo>
                      <a:pt x="103" y="51"/>
                    </a:lnTo>
                    <a:lnTo>
                      <a:pt x="103" y="59"/>
                    </a:lnTo>
                    <a:lnTo>
                      <a:pt x="103" y="63"/>
                    </a:lnTo>
                    <a:lnTo>
                      <a:pt x="103" y="67"/>
                    </a:lnTo>
                    <a:lnTo>
                      <a:pt x="103" y="67"/>
                    </a:lnTo>
                    <a:lnTo>
                      <a:pt x="103" y="67"/>
                    </a:lnTo>
                    <a:lnTo>
                      <a:pt x="103" y="71"/>
                    </a:lnTo>
                    <a:lnTo>
                      <a:pt x="100" y="75"/>
                    </a:lnTo>
                    <a:lnTo>
                      <a:pt x="100" y="79"/>
                    </a:lnTo>
                    <a:lnTo>
                      <a:pt x="100" y="83"/>
                    </a:lnTo>
                    <a:close/>
                    <a:moveTo>
                      <a:pt x="12" y="43"/>
                    </a:moveTo>
                    <a:lnTo>
                      <a:pt x="12" y="43"/>
                    </a:lnTo>
                    <a:lnTo>
                      <a:pt x="12" y="43"/>
                    </a:lnTo>
                    <a:lnTo>
                      <a:pt x="12" y="43"/>
                    </a:lnTo>
                    <a:lnTo>
                      <a:pt x="12" y="43"/>
                    </a:lnTo>
                    <a:lnTo>
                      <a:pt x="12" y="43"/>
                    </a:lnTo>
                    <a:lnTo>
                      <a:pt x="12" y="43"/>
                    </a:lnTo>
                    <a:lnTo>
                      <a:pt x="12" y="43"/>
                    </a:lnTo>
                    <a:close/>
                    <a:moveTo>
                      <a:pt x="4" y="35"/>
                    </a:moveTo>
                    <a:lnTo>
                      <a:pt x="4" y="35"/>
                    </a:lnTo>
                    <a:lnTo>
                      <a:pt x="4" y="35"/>
                    </a:lnTo>
                    <a:lnTo>
                      <a:pt x="4" y="35"/>
                    </a:lnTo>
                    <a:lnTo>
                      <a:pt x="4" y="35"/>
                    </a:lnTo>
                    <a:lnTo>
                      <a:pt x="4" y="35"/>
                    </a:lnTo>
                    <a:lnTo>
                      <a:pt x="4" y="35"/>
                    </a:lnTo>
                    <a:lnTo>
                      <a:pt x="4" y="35"/>
                    </a:lnTo>
                    <a:close/>
                    <a:moveTo>
                      <a:pt x="8" y="35"/>
                    </a:moveTo>
                    <a:lnTo>
                      <a:pt x="8" y="35"/>
                    </a:lnTo>
                    <a:lnTo>
                      <a:pt x="8" y="35"/>
                    </a:lnTo>
                    <a:lnTo>
                      <a:pt x="8" y="35"/>
                    </a:lnTo>
                    <a:lnTo>
                      <a:pt x="8" y="35"/>
                    </a:lnTo>
                    <a:close/>
                    <a:moveTo>
                      <a:pt x="0" y="63"/>
                    </a:moveTo>
                    <a:lnTo>
                      <a:pt x="0" y="63"/>
                    </a:lnTo>
                    <a:lnTo>
                      <a:pt x="0" y="63"/>
                    </a:lnTo>
                    <a:lnTo>
                      <a:pt x="0" y="63"/>
                    </a:lnTo>
                    <a:lnTo>
                      <a:pt x="0" y="63"/>
                    </a:lnTo>
                    <a:lnTo>
                      <a:pt x="0" y="63"/>
                    </a:lnTo>
                    <a:lnTo>
                      <a:pt x="0" y="63"/>
                    </a:lnTo>
                    <a:lnTo>
                      <a:pt x="0" y="63"/>
                    </a:lnTo>
                    <a:lnTo>
                      <a:pt x="4" y="63"/>
                    </a:lnTo>
                    <a:lnTo>
                      <a:pt x="4" y="63"/>
                    </a:lnTo>
                    <a:lnTo>
                      <a:pt x="4" y="63"/>
                    </a:lnTo>
                    <a:lnTo>
                      <a:pt x="4" y="63"/>
                    </a:lnTo>
                    <a:lnTo>
                      <a:pt x="4" y="63"/>
                    </a:lnTo>
                    <a:lnTo>
                      <a:pt x="8" y="63"/>
                    </a:lnTo>
                    <a:lnTo>
                      <a:pt x="8" y="67"/>
                    </a:lnTo>
                    <a:lnTo>
                      <a:pt x="12" y="67"/>
                    </a:lnTo>
                    <a:lnTo>
                      <a:pt x="12" y="67"/>
                    </a:lnTo>
                    <a:lnTo>
                      <a:pt x="12" y="67"/>
                    </a:lnTo>
                    <a:lnTo>
                      <a:pt x="12" y="67"/>
                    </a:lnTo>
                    <a:lnTo>
                      <a:pt x="12" y="67"/>
                    </a:lnTo>
                    <a:lnTo>
                      <a:pt x="12" y="67"/>
                    </a:lnTo>
                    <a:lnTo>
                      <a:pt x="16" y="67"/>
                    </a:lnTo>
                    <a:lnTo>
                      <a:pt x="16" y="67"/>
                    </a:lnTo>
                    <a:lnTo>
                      <a:pt x="16" y="67"/>
                    </a:lnTo>
                    <a:lnTo>
                      <a:pt x="16" y="67"/>
                    </a:lnTo>
                    <a:lnTo>
                      <a:pt x="16" y="71"/>
                    </a:lnTo>
                    <a:lnTo>
                      <a:pt x="20" y="71"/>
                    </a:lnTo>
                    <a:lnTo>
                      <a:pt x="20" y="71"/>
                    </a:lnTo>
                    <a:lnTo>
                      <a:pt x="20" y="71"/>
                    </a:lnTo>
                    <a:lnTo>
                      <a:pt x="16" y="75"/>
                    </a:lnTo>
                    <a:lnTo>
                      <a:pt x="16" y="75"/>
                    </a:lnTo>
                    <a:lnTo>
                      <a:pt x="20" y="79"/>
                    </a:lnTo>
                    <a:lnTo>
                      <a:pt x="20" y="79"/>
                    </a:lnTo>
                    <a:lnTo>
                      <a:pt x="20" y="79"/>
                    </a:lnTo>
                    <a:lnTo>
                      <a:pt x="20" y="79"/>
                    </a:lnTo>
                    <a:lnTo>
                      <a:pt x="16" y="79"/>
                    </a:lnTo>
                    <a:lnTo>
                      <a:pt x="16" y="79"/>
                    </a:lnTo>
                    <a:lnTo>
                      <a:pt x="12" y="79"/>
                    </a:lnTo>
                    <a:lnTo>
                      <a:pt x="12" y="79"/>
                    </a:lnTo>
                    <a:lnTo>
                      <a:pt x="12" y="79"/>
                    </a:lnTo>
                    <a:lnTo>
                      <a:pt x="12" y="79"/>
                    </a:lnTo>
                    <a:lnTo>
                      <a:pt x="8" y="79"/>
                    </a:lnTo>
                    <a:lnTo>
                      <a:pt x="8" y="75"/>
                    </a:lnTo>
                    <a:lnTo>
                      <a:pt x="8" y="75"/>
                    </a:lnTo>
                    <a:lnTo>
                      <a:pt x="8" y="75"/>
                    </a:lnTo>
                    <a:lnTo>
                      <a:pt x="8" y="75"/>
                    </a:lnTo>
                    <a:lnTo>
                      <a:pt x="8" y="75"/>
                    </a:lnTo>
                    <a:lnTo>
                      <a:pt x="8" y="75"/>
                    </a:lnTo>
                    <a:lnTo>
                      <a:pt x="4" y="71"/>
                    </a:lnTo>
                    <a:lnTo>
                      <a:pt x="4" y="71"/>
                    </a:lnTo>
                    <a:lnTo>
                      <a:pt x="4" y="71"/>
                    </a:lnTo>
                    <a:lnTo>
                      <a:pt x="4" y="71"/>
                    </a:lnTo>
                    <a:lnTo>
                      <a:pt x="4" y="71"/>
                    </a:lnTo>
                    <a:lnTo>
                      <a:pt x="4" y="67"/>
                    </a:lnTo>
                    <a:lnTo>
                      <a:pt x="4" y="67"/>
                    </a:lnTo>
                    <a:lnTo>
                      <a:pt x="4" y="67"/>
                    </a:lnTo>
                    <a:lnTo>
                      <a:pt x="0" y="67"/>
                    </a:lnTo>
                    <a:lnTo>
                      <a:pt x="0" y="67"/>
                    </a:lnTo>
                    <a:lnTo>
                      <a:pt x="0" y="67"/>
                    </a:lnTo>
                    <a:lnTo>
                      <a:pt x="0" y="63"/>
                    </a:lnTo>
                    <a:lnTo>
                      <a:pt x="0" y="63"/>
                    </a:lnTo>
                    <a:lnTo>
                      <a:pt x="0" y="63"/>
                    </a:lnTo>
                    <a:close/>
                  </a:path>
                </a:pathLst>
              </a:custGeom>
              <a:grpFill/>
              <a:ln w="9525" cmpd="sng">
                <a:solidFill>
                  <a:schemeClr val="bg1"/>
                </a:solidFill>
                <a:round/>
                <a:headEnd/>
                <a:tailEnd/>
              </a:ln>
            </p:spPr>
            <p:txBody>
              <a:bodyPr lIns="37783" tIns="37783" rIns="37783" bIns="37783"/>
              <a:lstStyle/>
              <a:p>
                <a:endParaRPr lang="en-US" sz="1530" dirty="0"/>
              </a:p>
            </p:txBody>
          </p:sp>
          <p:sp>
            <p:nvSpPr>
              <p:cNvPr id="19" name="Freeform 7"/>
              <p:cNvSpPr>
                <a:spLocks noEditPoints="1"/>
              </p:cNvSpPr>
              <p:nvPr>
                <p:custDataLst>
                  <p:tags r:id="rId6"/>
                </p:custDataLst>
              </p:nvPr>
            </p:nvSpPr>
            <p:spPr bwMode="gray">
              <a:xfrm>
                <a:off x="4753604" y="5349226"/>
                <a:ext cx="10085" cy="15127"/>
              </a:xfrm>
              <a:custGeom>
                <a:avLst/>
                <a:gdLst/>
                <a:ahLst/>
                <a:cxnLst>
                  <a:cxn ang="0">
                    <a:pos x="4" y="0"/>
                  </a:cxn>
                  <a:cxn ang="0">
                    <a:pos x="4" y="0"/>
                  </a:cxn>
                  <a:cxn ang="0">
                    <a:pos x="4" y="0"/>
                  </a:cxn>
                  <a:cxn ang="0">
                    <a:pos x="4" y="0"/>
                  </a:cxn>
                  <a:cxn ang="0">
                    <a:pos x="4" y="4"/>
                  </a:cxn>
                  <a:cxn ang="0">
                    <a:pos x="4" y="4"/>
                  </a:cxn>
                  <a:cxn ang="0">
                    <a:pos x="4" y="4"/>
                  </a:cxn>
                  <a:cxn ang="0">
                    <a:pos x="4" y="4"/>
                  </a:cxn>
                  <a:cxn ang="0">
                    <a:pos x="4" y="4"/>
                  </a:cxn>
                  <a:cxn ang="0">
                    <a:pos x="4" y="8"/>
                  </a:cxn>
                  <a:cxn ang="0">
                    <a:pos x="4" y="8"/>
                  </a:cxn>
                  <a:cxn ang="0">
                    <a:pos x="4" y="8"/>
                  </a:cxn>
                  <a:cxn ang="0">
                    <a:pos x="4" y="8"/>
                  </a:cxn>
                  <a:cxn ang="0">
                    <a:pos x="4" y="4"/>
                  </a:cxn>
                  <a:cxn ang="0">
                    <a:pos x="4" y="4"/>
                  </a:cxn>
                  <a:cxn ang="0">
                    <a:pos x="4" y="4"/>
                  </a:cxn>
                  <a:cxn ang="0">
                    <a:pos x="4" y="4"/>
                  </a:cxn>
                  <a:cxn ang="0">
                    <a:pos x="4" y="4"/>
                  </a:cxn>
                  <a:cxn ang="0">
                    <a:pos x="0" y="0"/>
                  </a:cxn>
                  <a:cxn ang="0">
                    <a:pos x="4" y="0"/>
                  </a:cxn>
                  <a:cxn ang="0">
                    <a:pos x="4" y="0"/>
                  </a:cxn>
                  <a:cxn ang="0">
                    <a:pos x="4" y="0"/>
                  </a:cxn>
                  <a:cxn ang="0">
                    <a:pos x="4" y="0"/>
                  </a:cxn>
                  <a:cxn ang="0">
                    <a:pos x="4" y="0"/>
                  </a:cxn>
                  <a:cxn ang="0">
                    <a:pos x="4" y="0"/>
                  </a:cxn>
                  <a:cxn ang="0">
                    <a:pos x="4" y="4"/>
                  </a:cxn>
                  <a:cxn ang="0">
                    <a:pos x="8" y="12"/>
                  </a:cxn>
                  <a:cxn ang="0">
                    <a:pos x="8" y="12"/>
                  </a:cxn>
                  <a:cxn ang="0">
                    <a:pos x="8" y="12"/>
                  </a:cxn>
                  <a:cxn ang="0">
                    <a:pos x="8" y="12"/>
                  </a:cxn>
                  <a:cxn ang="0">
                    <a:pos x="8" y="12"/>
                  </a:cxn>
                  <a:cxn ang="0">
                    <a:pos x="8" y="12"/>
                  </a:cxn>
                  <a:cxn ang="0">
                    <a:pos x="8" y="12"/>
                  </a:cxn>
                  <a:cxn ang="0">
                    <a:pos x="8" y="12"/>
                  </a:cxn>
                </a:cxnLst>
                <a:rect l="0" t="0" r="r" b="b"/>
                <a:pathLst>
                  <a:path w="8" h="12">
                    <a:moveTo>
                      <a:pt x="4" y="0"/>
                    </a:moveTo>
                    <a:lnTo>
                      <a:pt x="4" y="0"/>
                    </a:lnTo>
                    <a:lnTo>
                      <a:pt x="4" y="0"/>
                    </a:lnTo>
                    <a:lnTo>
                      <a:pt x="4" y="0"/>
                    </a:lnTo>
                    <a:lnTo>
                      <a:pt x="4" y="0"/>
                    </a:lnTo>
                    <a:lnTo>
                      <a:pt x="4" y="0"/>
                    </a:lnTo>
                    <a:lnTo>
                      <a:pt x="4" y="0"/>
                    </a:lnTo>
                    <a:lnTo>
                      <a:pt x="4" y="0"/>
                    </a:lnTo>
                    <a:lnTo>
                      <a:pt x="4" y="0"/>
                    </a:lnTo>
                    <a:close/>
                    <a:moveTo>
                      <a:pt x="4" y="4"/>
                    </a:moveTo>
                    <a:lnTo>
                      <a:pt x="4" y="4"/>
                    </a:lnTo>
                    <a:lnTo>
                      <a:pt x="4" y="4"/>
                    </a:lnTo>
                    <a:lnTo>
                      <a:pt x="4" y="4"/>
                    </a:lnTo>
                    <a:lnTo>
                      <a:pt x="4" y="4"/>
                    </a:lnTo>
                    <a:lnTo>
                      <a:pt x="4" y="4"/>
                    </a:lnTo>
                    <a:lnTo>
                      <a:pt x="4" y="4"/>
                    </a:lnTo>
                    <a:lnTo>
                      <a:pt x="4" y="4"/>
                    </a:lnTo>
                    <a:lnTo>
                      <a:pt x="4" y="4"/>
                    </a:lnTo>
                    <a:lnTo>
                      <a:pt x="4" y="8"/>
                    </a:lnTo>
                    <a:lnTo>
                      <a:pt x="4" y="8"/>
                    </a:lnTo>
                    <a:lnTo>
                      <a:pt x="4" y="8"/>
                    </a:lnTo>
                    <a:lnTo>
                      <a:pt x="4" y="8"/>
                    </a:lnTo>
                    <a:lnTo>
                      <a:pt x="4" y="8"/>
                    </a:lnTo>
                    <a:lnTo>
                      <a:pt x="4" y="8"/>
                    </a:lnTo>
                    <a:lnTo>
                      <a:pt x="4" y="8"/>
                    </a:lnTo>
                    <a:lnTo>
                      <a:pt x="4" y="8"/>
                    </a:lnTo>
                    <a:lnTo>
                      <a:pt x="0" y="4"/>
                    </a:lnTo>
                    <a:lnTo>
                      <a:pt x="4" y="4"/>
                    </a:lnTo>
                    <a:lnTo>
                      <a:pt x="4" y="4"/>
                    </a:lnTo>
                    <a:lnTo>
                      <a:pt x="4" y="4"/>
                    </a:lnTo>
                    <a:lnTo>
                      <a:pt x="4" y="4"/>
                    </a:lnTo>
                    <a:lnTo>
                      <a:pt x="4" y="4"/>
                    </a:lnTo>
                    <a:lnTo>
                      <a:pt x="4" y="4"/>
                    </a:lnTo>
                    <a:lnTo>
                      <a:pt x="4" y="4"/>
                    </a:lnTo>
                    <a:lnTo>
                      <a:pt x="4" y="4"/>
                    </a:lnTo>
                    <a:lnTo>
                      <a:pt x="4" y="4"/>
                    </a:lnTo>
                    <a:lnTo>
                      <a:pt x="0" y="0"/>
                    </a:lnTo>
                    <a:lnTo>
                      <a:pt x="0" y="0"/>
                    </a:lnTo>
                    <a:lnTo>
                      <a:pt x="0" y="0"/>
                    </a:lnTo>
                    <a:lnTo>
                      <a:pt x="4" y="0"/>
                    </a:lnTo>
                    <a:lnTo>
                      <a:pt x="4" y="0"/>
                    </a:lnTo>
                    <a:lnTo>
                      <a:pt x="4" y="0"/>
                    </a:lnTo>
                    <a:lnTo>
                      <a:pt x="4" y="0"/>
                    </a:lnTo>
                    <a:lnTo>
                      <a:pt x="4" y="0"/>
                    </a:lnTo>
                    <a:lnTo>
                      <a:pt x="4" y="0"/>
                    </a:lnTo>
                    <a:lnTo>
                      <a:pt x="4" y="0"/>
                    </a:lnTo>
                    <a:lnTo>
                      <a:pt x="4" y="0"/>
                    </a:lnTo>
                    <a:lnTo>
                      <a:pt x="4" y="0"/>
                    </a:lnTo>
                    <a:lnTo>
                      <a:pt x="4" y="0"/>
                    </a:lnTo>
                    <a:lnTo>
                      <a:pt x="4" y="0"/>
                    </a:lnTo>
                    <a:lnTo>
                      <a:pt x="4" y="0"/>
                    </a:lnTo>
                    <a:lnTo>
                      <a:pt x="4" y="4"/>
                    </a:lnTo>
                    <a:close/>
                    <a:moveTo>
                      <a:pt x="8" y="12"/>
                    </a:moveTo>
                    <a:lnTo>
                      <a:pt x="8" y="12"/>
                    </a:lnTo>
                    <a:lnTo>
                      <a:pt x="8" y="12"/>
                    </a:lnTo>
                    <a:lnTo>
                      <a:pt x="8" y="12"/>
                    </a:lnTo>
                    <a:lnTo>
                      <a:pt x="8" y="12"/>
                    </a:lnTo>
                    <a:lnTo>
                      <a:pt x="8" y="12"/>
                    </a:lnTo>
                    <a:lnTo>
                      <a:pt x="8" y="12"/>
                    </a:lnTo>
                    <a:lnTo>
                      <a:pt x="8" y="12"/>
                    </a:lnTo>
                    <a:lnTo>
                      <a:pt x="8" y="12"/>
                    </a:lnTo>
                    <a:lnTo>
                      <a:pt x="8" y="12"/>
                    </a:lnTo>
                    <a:lnTo>
                      <a:pt x="8" y="12"/>
                    </a:lnTo>
                    <a:lnTo>
                      <a:pt x="8" y="12"/>
                    </a:lnTo>
                    <a:lnTo>
                      <a:pt x="8" y="12"/>
                    </a:lnTo>
                    <a:lnTo>
                      <a:pt x="8" y="12"/>
                    </a:lnTo>
                    <a:lnTo>
                      <a:pt x="8" y="12"/>
                    </a:lnTo>
                    <a:lnTo>
                      <a:pt x="8" y="12"/>
                    </a:lnTo>
                    <a:close/>
                  </a:path>
                </a:pathLst>
              </a:custGeom>
              <a:grpFill/>
              <a:ln w="9525" cmpd="sng">
                <a:solidFill>
                  <a:schemeClr val="bg1"/>
                </a:solidFill>
                <a:round/>
                <a:headEnd/>
                <a:tailEnd/>
              </a:ln>
            </p:spPr>
            <p:txBody>
              <a:bodyPr lIns="37783" tIns="37783" rIns="37783" bIns="37783"/>
              <a:lstStyle/>
              <a:p>
                <a:endParaRPr lang="en-US" sz="1530" dirty="0"/>
              </a:p>
            </p:txBody>
          </p:sp>
          <p:sp>
            <p:nvSpPr>
              <p:cNvPr id="20" name="Freeform 8"/>
              <p:cNvSpPr>
                <a:spLocks noEditPoints="1"/>
              </p:cNvSpPr>
              <p:nvPr>
                <p:custDataLst>
                  <p:tags r:id="rId7"/>
                </p:custDataLst>
              </p:nvPr>
            </p:nvSpPr>
            <p:spPr bwMode="gray">
              <a:xfrm>
                <a:off x="5472148" y="5339142"/>
                <a:ext cx="90764" cy="141188"/>
              </a:xfrm>
              <a:custGeom>
                <a:avLst/>
                <a:gdLst/>
                <a:ahLst/>
                <a:cxnLst>
                  <a:cxn ang="0">
                    <a:pos x="40" y="80"/>
                  </a:cxn>
                  <a:cxn ang="0">
                    <a:pos x="36" y="84"/>
                  </a:cxn>
                  <a:cxn ang="0">
                    <a:pos x="32" y="88"/>
                  </a:cxn>
                  <a:cxn ang="0">
                    <a:pos x="28" y="92"/>
                  </a:cxn>
                  <a:cxn ang="0">
                    <a:pos x="32" y="80"/>
                  </a:cxn>
                  <a:cxn ang="0">
                    <a:pos x="28" y="92"/>
                  </a:cxn>
                  <a:cxn ang="0">
                    <a:pos x="24" y="88"/>
                  </a:cxn>
                  <a:cxn ang="0">
                    <a:pos x="24" y="88"/>
                  </a:cxn>
                  <a:cxn ang="0">
                    <a:pos x="24" y="92"/>
                  </a:cxn>
                  <a:cxn ang="0">
                    <a:pos x="20" y="96"/>
                  </a:cxn>
                  <a:cxn ang="0">
                    <a:pos x="12" y="72"/>
                  </a:cxn>
                  <a:cxn ang="0">
                    <a:pos x="12" y="64"/>
                  </a:cxn>
                  <a:cxn ang="0">
                    <a:pos x="12" y="52"/>
                  </a:cxn>
                  <a:cxn ang="0">
                    <a:pos x="8" y="48"/>
                  </a:cxn>
                  <a:cxn ang="0">
                    <a:pos x="0" y="36"/>
                  </a:cxn>
                  <a:cxn ang="0">
                    <a:pos x="4" y="36"/>
                  </a:cxn>
                  <a:cxn ang="0">
                    <a:pos x="12" y="28"/>
                  </a:cxn>
                  <a:cxn ang="0">
                    <a:pos x="8" y="24"/>
                  </a:cxn>
                  <a:cxn ang="0">
                    <a:pos x="4" y="12"/>
                  </a:cxn>
                  <a:cxn ang="0">
                    <a:pos x="4" y="4"/>
                  </a:cxn>
                  <a:cxn ang="0">
                    <a:pos x="12" y="8"/>
                  </a:cxn>
                  <a:cxn ang="0">
                    <a:pos x="16" y="4"/>
                  </a:cxn>
                  <a:cxn ang="0">
                    <a:pos x="24" y="12"/>
                  </a:cxn>
                  <a:cxn ang="0">
                    <a:pos x="28" y="16"/>
                  </a:cxn>
                  <a:cxn ang="0">
                    <a:pos x="32" y="28"/>
                  </a:cxn>
                  <a:cxn ang="0">
                    <a:pos x="48" y="28"/>
                  </a:cxn>
                  <a:cxn ang="0">
                    <a:pos x="64" y="28"/>
                  </a:cxn>
                  <a:cxn ang="0">
                    <a:pos x="64" y="36"/>
                  </a:cxn>
                  <a:cxn ang="0">
                    <a:pos x="60" y="48"/>
                  </a:cxn>
                  <a:cxn ang="0">
                    <a:pos x="52" y="48"/>
                  </a:cxn>
                  <a:cxn ang="0">
                    <a:pos x="48" y="64"/>
                  </a:cxn>
                  <a:cxn ang="0">
                    <a:pos x="52" y="72"/>
                  </a:cxn>
                  <a:cxn ang="0">
                    <a:pos x="60" y="64"/>
                  </a:cxn>
                  <a:cxn ang="0">
                    <a:pos x="64" y="56"/>
                  </a:cxn>
                  <a:cxn ang="0">
                    <a:pos x="68" y="68"/>
                  </a:cxn>
                  <a:cxn ang="0">
                    <a:pos x="68" y="80"/>
                  </a:cxn>
                  <a:cxn ang="0">
                    <a:pos x="68" y="96"/>
                  </a:cxn>
                  <a:cxn ang="0">
                    <a:pos x="68" y="104"/>
                  </a:cxn>
                  <a:cxn ang="0">
                    <a:pos x="64" y="108"/>
                  </a:cxn>
                  <a:cxn ang="0">
                    <a:pos x="60" y="104"/>
                  </a:cxn>
                  <a:cxn ang="0">
                    <a:pos x="60" y="96"/>
                  </a:cxn>
                  <a:cxn ang="0">
                    <a:pos x="56" y="84"/>
                  </a:cxn>
                  <a:cxn ang="0">
                    <a:pos x="48" y="80"/>
                  </a:cxn>
                  <a:cxn ang="0">
                    <a:pos x="40" y="72"/>
                  </a:cxn>
                  <a:cxn ang="0">
                    <a:pos x="36" y="60"/>
                  </a:cxn>
                  <a:cxn ang="0">
                    <a:pos x="40" y="64"/>
                  </a:cxn>
                  <a:cxn ang="0">
                    <a:pos x="36" y="76"/>
                  </a:cxn>
                  <a:cxn ang="0">
                    <a:pos x="40" y="92"/>
                  </a:cxn>
                  <a:cxn ang="0">
                    <a:pos x="40" y="92"/>
                  </a:cxn>
                  <a:cxn ang="0">
                    <a:pos x="40" y="80"/>
                  </a:cxn>
                  <a:cxn ang="0">
                    <a:pos x="44" y="88"/>
                  </a:cxn>
                  <a:cxn ang="0">
                    <a:pos x="52" y="80"/>
                  </a:cxn>
                  <a:cxn ang="0">
                    <a:pos x="48" y="84"/>
                  </a:cxn>
                  <a:cxn ang="0">
                    <a:pos x="44" y="88"/>
                  </a:cxn>
                </a:cxnLst>
                <a:rect l="0" t="0" r="r" b="b"/>
                <a:pathLst>
                  <a:path w="72" h="112">
                    <a:moveTo>
                      <a:pt x="36" y="68"/>
                    </a:moveTo>
                    <a:lnTo>
                      <a:pt x="36" y="72"/>
                    </a:lnTo>
                    <a:lnTo>
                      <a:pt x="36" y="76"/>
                    </a:lnTo>
                    <a:lnTo>
                      <a:pt x="40" y="80"/>
                    </a:lnTo>
                    <a:lnTo>
                      <a:pt x="40" y="84"/>
                    </a:lnTo>
                    <a:lnTo>
                      <a:pt x="40" y="88"/>
                    </a:lnTo>
                    <a:lnTo>
                      <a:pt x="36" y="88"/>
                    </a:lnTo>
                    <a:lnTo>
                      <a:pt x="36" y="84"/>
                    </a:lnTo>
                    <a:lnTo>
                      <a:pt x="36" y="88"/>
                    </a:lnTo>
                    <a:lnTo>
                      <a:pt x="36" y="92"/>
                    </a:lnTo>
                    <a:lnTo>
                      <a:pt x="32" y="92"/>
                    </a:lnTo>
                    <a:lnTo>
                      <a:pt x="32" y="88"/>
                    </a:lnTo>
                    <a:lnTo>
                      <a:pt x="32" y="92"/>
                    </a:lnTo>
                    <a:lnTo>
                      <a:pt x="32" y="88"/>
                    </a:lnTo>
                    <a:lnTo>
                      <a:pt x="28" y="88"/>
                    </a:lnTo>
                    <a:lnTo>
                      <a:pt x="28" y="92"/>
                    </a:lnTo>
                    <a:lnTo>
                      <a:pt x="28" y="88"/>
                    </a:lnTo>
                    <a:lnTo>
                      <a:pt x="28" y="84"/>
                    </a:lnTo>
                    <a:lnTo>
                      <a:pt x="28" y="80"/>
                    </a:lnTo>
                    <a:lnTo>
                      <a:pt x="32" y="80"/>
                    </a:lnTo>
                    <a:lnTo>
                      <a:pt x="28" y="80"/>
                    </a:lnTo>
                    <a:lnTo>
                      <a:pt x="28" y="84"/>
                    </a:lnTo>
                    <a:lnTo>
                      <a:pt x="28" y="88"/>
                    </a:lnTo>
                    <a:lnTo>
                      <a:pt x="28" y="92"/>
                    </a:lnTo>
                    <a:lnTo>
                      <a:pt x="24" y="92"/>
                    </a:lnTo>
                    <a:lnTo>
                      <a:pt x="24" y="96"/>
                    </a:lnTo>
                    <a:lnTo>
                      <a:pt x="24" y="92"/>
                    </a:lnTo>
                    <a:lnTo>
                      <a:pt x="24" y="88"/>
                    </a:lnTo>
                    <a:lnTo>
                      <a:pt x="24" y="84"/>
                    </a:lnTo>
                    <a:lnTo>
                      <a:pt x="24" y="88"/>
                    </a:lnTo>
                    <a:lnTo>
                      <a:pt x="24" y="92"/>
                    </a:lnTo>
                    <a:lnTo>
                      <a:pt x="24" y="88"/>
                    </a:lnTo>
                    <a:lnTo>
                      <a:pt x="24" y="84"/>
                    </a:lnTo>
                    <a:lnTo>
                      <a:pt x="20" y="84"/>
                    </a:lnTo>
                    <a:lnTo>
                      <a:pt x="24" y="88"/>
                    </a:lnTo>
                    <a:lnTo>
                      <a:pt x="24" y="92"/>
                    </a:lnTo>
                    <a:lnTo>
                      <a:pt x="24" y="96"/>
                    </a:lnTo>
                    <a:lnTo>
                      <a:pt x="20" y="96"/>
                    </a:lnTo>
                    <a:lnTo>
                      <a:pt x="20" y="92"/>
                    </a:lnTo>
                    <a:lnTo>
                      <a:pt x="20" y="96"/>
                    </a:lnTo>
                    <a:lnTo>
                      <a:pt x="16" y="92"/>
                    </a:lnTo>
                    <a:lnTo>
                      <a:pt x="16" y="88"/>
                    </a:lnTo>
                    <a:lnTo>
                      <a:pt x="16" y="84"/>
                    </a:lnTo>
                    <a:lnTo>
                      <a:pt x="12" y="72"/>
                    </a:lnTo>
                    <a:lnTo>
                      <a:pt x="12" y="68"/>
                    </a:lnTo>
                    <a:lnTo>
                      <a:pt x="16" y="68"/>
                    </a:lnTo>
                    <a:lnTo>
                      <a:pt x="12" y="68"/>
                    </a:lnTo>
                    <a:lnTo>
                      <a:pt x="12" y="64"/>
                    </a:lnTo>
                    <a:lnTo>
                      <a:pt x="12" y="60"/>
                    </a:lnTo>
                    <a:lnTo>
                      <a:pt x="8" y="60"/>
                    </a:lnTo>
                    <a:lnTo>
                      <a:pt x="8" y="56"/>
                    </a:lnTo>
                    <a:lnTo>
                      <a:pt x="12" y="52"/>
                    </a:lnTo>
                    <a:lnTo>
                      <a:pt x="12" y="48"/>
                    </a:lnTo>
                    <a:lnTo>
                      <a:pt x="12" y="44"/>
                    </a:lnTo>
                    <a:lnTo>
                      <a:pt x="8" y="44"/>
                    </a:lnTo>
                    <a:lnTo>
                      <a:pt x="8" y="48"/>
                    </a:lnTo>
                    <a:lnTo>
                      <a:pt x="8" y="44"/>
                    </a:lnTo>
                    <a:lnTo>
                      <a:pt x="4" y="44"/>
                    </a:lnTo>
                    <a:lnTo>
                      <a:pt x="0" y="40"/>
                    </a:lnTo>
                    <a:lnTo>
                      <a:pt x="0" y="36"/>
                    </a:lnTo>
                    <a:lnTo>
                      <a:pt x="4" y="36"/>
                    </a:lnTo>
                    <a:lnTo>
                      <a:pt x="0" y="36"/>
                    </a:lnTo>
                    <a:lnTo>
                      <a:pt x="4" y="32"/>
                    </a:lnTo>
                    <a:lnTo>
                      <a:pt x="4" y="36"/>
                    </a:lnTo>
                    <a:lnTo>
                      <a:pt x="4" y="32"/>
                    </a:lnTo>
                    <a:lnTo>
                      <a:pt x="8" y="32"/>
                    </a:lnTo>
                    <a:lnTo>
                      <a:pt x="8" y="28"/>
                    </a:lnTo>
                    <a:lnTo>
                      <a:pt x="12" y="28"/>
                    </a:lnTo>
                    <a:lnTo>
                      <a:pt x="16" y="28"/>
                    </a:lnTo>
                    <a:lnTo>
                      <a:pt x="12" y="28"/>
                    </a:lnTo>
                    <a:lnTo>
                      <a:pt x="12" y="24"/>
                    </a:lnTo>
                    <a:lnTo>
                      <a:pt x="8" y="24"/>
                    </a:lnTo>
                    <a:lnTo>
                      <a:pt x="8" y="20"/>
                    </a:lnTo>
                    <a:lnTo>
                      <a:pt x="4" y="16"/>
                    </a:lnTo>
                    <a:lnTo>
                      <a:pt x="0" y="16"/>
                    </a:lnTo>
                    <a:lnTo>
                      <a:pt x="4" y="12"/>
                    </a:lnTo>
                    <a:lnTo>
                      <a:pt x="4" y="8"/>
                    </a:lnTo>
                    <a:lnTo>
                      <a:pt x="8" y="8"/>
                    </a:lnTo>
                    <a:lnTo>
                      <a:pt x="8" y="4"/>
                    </a:lnTo>
                    <a:lnTo>
                      <a:pt x="4" y="4"/>
                    </a:lnTo>
                    <a:lnTo>
                      <a:pt x="8" y="0"/>
                    </a:lnTo>
                    <a:lnTo>
                      <a:pt x="8" y="4"/>
                    </a:lnTo>
                    <a:lnTo>
                      <a:pt x="12" y="4"/>
                    </a:lnTo>
                    <a:lnTo>
                      <a:pt x="12" y="8"/>
                    </a:lnTo>
                    <a:lnTo>
                      <a:pt x="16" y="8"/>
                    </a:lnTo>
                    <a:lnTo>
                      <a:pt x="12" y="8"/>
                    </a:lnTo>
                    <a:lnTo>
                      <a:pt x="12" y="4"/>
                    </a:lnTo>
                    <a:lnTo>
                      <a:pt x="16" y="4"/>
                    </a:lnTo>
                    <a:lnTo>
                      <a:pt x="16" y="8"/>
                    </a:lnTo>
                    <a:lnTo>
                      <a:pt x="16" y="12"/>
                    </a:lnTo>
                    <a:lnTo>
                      <a:pt x="20" y="12"/>
                    </a:lnTo>
                    <a:lnTo>
                      <a:pt x="24" y="12"/>
                    </a:lnTo>
                    <a:lnTo>
                      <a:pt x="24" y="8"/>
                    </a:lnTo>
                    <a:lnTo>
                      <a:pt x="24" y="12"/>
                    </a:lnTo>
                    <a:lnTo>
                      <a:pt x="28" y="12"/>
                    </a:lnTo>
                    <a:lnTo>
                      <a:pt x="28" y="16"/>
                    </a:lnTo>
                    <a:lnTo>
                      <a:pt x="28" y="20"/>
                    </a:lnTo>
                    <a:lnTo>
                      <a:pt x="28" y="24"/>
                    </a:lnTo>
                    <a:lnTo>
                      <a:pt x="28" y="28"/>
                    </a:lnTo>
                    <a:lnTo>
                      <a:pt x="32" y="28"/>
                    </a:lnTo>
                    <a:lnTo>
                      <a:pt x="36" y="28"/>
                    </a:lnTo>
                    <a:lnTo>
                      <a:pt x="40" y="28"/>
                    </a:lnTo>
                    <a:lnTo>
                      <a:pt x="44" y="28"/>
                    </a:lnTo>
                    <a:lnTo>
                      <a:pt x="48" y="28"/>
                    </a:lnTo>
                    <a:lnTo>
                      <a:pt x="52" y="28"/>
                    </a:lnTo>
                    <a:lnTo>
                      <a:pt x="56" y="28"/>
                    </a:lnTo>
                    <a:lnTo>
                      <a:pt x="60" y="28"/>
                    </a:lnTo>
                    <a:lnTo>
                      <a:pt x="64" y="28"/>
                    </a:lnTo>
                    <a:lnTo>
                      <a:pt x="64" y="32"/>
                    </a:lnTo>
                    <a:lnTo>
                      <a:pt x="68" y="32"/>
                    </a:lnTo>
                    <a:lnTo>
                      <a:pt x="68" y="36"/>
                    </a:lnTo>
                    <a:lnTo>
                      <a:pt x="64" y="36"/>
                    </a:lnTo>
                    <a:lnTo>
                      <a:pt x="64" y="40"/>
                    </a:lnTo>
                    <a:lnTo>
                      <a:pt x="64" y="44"/>
                    </a:lnTo>
                    <a:lnTo>
                      <a:pt x="60" y="44"/>
                    </a:lnTo>
                    <a:lnTo>
                      <a:pt x="60" y="48"/>
                    </a:lnTo>
                    <a:lnTo>
                      <a:pt x="56" y="48"/>
                    </a:lnTo>
                    <a:lnTo>
                      <a:pt x="52" y="48"/>
                    </a:lnTo>
                    <a:lnTo>
                      <a:pt x="52" y="52"/>
                    </a:lnTo>
                    <a:lnTo>
                      <a:pt x="52" y="48"/>
                    </a:lnTo>
                    <a:lnTo>
                      <a:pt x="48" y="52"/>
                    </a:lnTo>
                    <a:lnTo>
                      <a:pt x="48" y="56"/>
                    </a:lnTo>
                    <a:lnTo>
                      <a:pt x="48" y="60"/>
                    </a:lnTo>
                    <a:lnTo>
                      <a:pt x="48" y="64"/>
                    </a:lnTo>
                    <a:lnTo>
                      <a:pt x="52" y="68"/>
                    </a:lnTo>
                    <a:lnTo>
                      <a:pt x="52" y="64"/>
                    </a:lnTo>
                    <a:lnTo>
                      <a:pt x="52" y="68"/>
                    </a:lnTo>
                    <a:lnTo>
                      <a:pt x="52" y="72"/>
                    </a:lnTo>
                    <a:lnTo>
                      <a:pt x="56" y="72"/>
                    </a:lnTo>
                    <a:lnTo>
                      <a:pt x="56" y="68"/>
                    </a:lnTo>
                    <a:lnTo>
                      <a:pt x="56" y="64"/>
                    </a:lnTo>
                    <a:lnTo>
                      <a:pt x="60" y="64"/>
                    </a:lnTo>
                    <a:lnTo>
                      <a:pt x="60" y="60"/>
                    </a:lnTo>
                    <a:lnTo>
                      <a:pt x="60" y="56"/>
                    </a:lnTo>
                    <a:lnTo>
                      <a:pt x="60" y="60"/>
                    </a:lnTo>
                    <a:lnTo>
                      <a:pt x="64" y="56"/>
                    </a:lnTo>
                    <a:lnTo>
                      <a:pt x="64" y="60"/>
                    </a:lnTo>
                    <a:lnTo>
                      <a:pt x="64" y="64"/>
                    </a:lnTo>
                    <a:lnTo>
                      <a:pt x="68" y="64"/>
                    </a:lnTo>
                    <a:lnTo>
                      <a:pt x="68" y="68"/>
                    </a:lnTo>
                    <a:lnTo>
                      <a:pt x="64" y="68"/>
                    </a:lnTo>
                    <a:lnTo>
                      <a:pt x="68" y="72"/>
                    </a:lnTo>
                    <a:lnTo>
                      <a:pt x="68" y="76"/>
                    </a:lnTo>
                    <a:lnTo>
                      <a:pt x="68" y="80"/>
                    </a:lnTo>
                    <a:lnTo>
                      <a:pt x="68" y="84"/>
                    </a:lnTo>
                    <a:lnTo>
                      <a:pt x="68" y="88"/>
                    </a:lnTo>
                    <a:lnTo>
                      <a:pt x="68" y="92"/>
                    </a:lnTo>
                    <a:lnTo>
                      <a:pt x="68" y="96"/>
                    </a:lnTo>
                    <a:lnTo>
                      <a:pt x="68" y="100"/>
                    </a:lnTo>
                    <a:lnTo>
                      <a:pt x="72" y="100"/>
                    </a:lnTo>
                    <a:lnTo>
                      <a:pt x="72" y="104"/>
                    </a:lnTo>
                    <a:lnTo>
                      <a:pt x="68" y="104"/>
                    </a:lnTo>
                    <a:lnTo>
                      <a:pt x="68" y="100"/>
                    </a:lnTo>
                    <a:lnTo>
                      <a:pt x="64" y="100"/>
                    </a:lnTo>
                    <a:lnTo>
                      <a:pt x="64" y="104"/>
                    </a:lnTo>
                    <a:lnTo>
                      <a:pt x="64" y="108"/>
                    </a:lnTo>
                    <a:lnTo>
                      <a:pt x="64" y="112"/>
                    </a:lnTo>
                    <a:lnTo>
                      <a:pt x="64" y="108"/>
                    </a:lnTo>
                    <a:lnTo>
                      <a:pt x="60" y="108"/>
                    </a:lnTo>
                    <a:lnTo>
                      <a:pt x="60" y="104"/>
                    </a:lnTo>
                    <a:lnTo>
                      <a:pt x="60" y="100"/>
                    </a:lnTo>
                    <a:lnTo>
                      <a:pt x="60" y="96"/>
                    </a:lnTo>
                    <a:lnTo>
                      <a:pt x="60" y="92"/>
                    </a:lnTo>
                    <a:lnTo>
                      <a:pt x="60" y="96"/>
                    </a:lnTo>
                    <a:lnTo>
                      <a:pt x="60" y="92"/>
                    </a:lnTo>
                    <a:lnTo>
                      <a:pt x="60" y="88"/>
                    </a:lnTo>
                    <a:lnTo>
                      <a:pt x="56" y="88"/>
                    </a:lnTo>
                    <a:lnTo>
                      <a:pt x="56" y="84"/>
                    </a:lnTo>
                    <a:lnTo>
                      <a:pt x="56" y="80"/>
                    </a:lnTo>
                    <a:lnTo>
                      <a:pt x="52" y="76"/>
                    </a:lnTo>
                    <a:lnTo>
                      <a:pt x="48" y="76"/>
                    </a:lnTo>
                    <a:lnTo>
                      <a:pt x="48" y="80"/>
                    </a:lnTo>
                    <a:lnTo>
                      <a:pt x="44" y="80"/>
                    </a:lnTo>
                    <a:lnTo>
                      <a:pt x="44" y="76"/>
                    </a:lnTo>
                    <a:lnTo>
                      <a:pt x="40" y="76"/>
                    </a:lnTo>
                    <a:lnTo>
                      <a:pt x="40" y="72"/>
                    </a:lnTo>
                    <a:lnTo>
                      <a:pt x="40" y="68"/>
                    </a:lnTo>
                    <a:lnTo>
                      <a:pt x="40" y="64"/>
                    </a:lnTo>
                    <a:lnTo>
                      <a:pt x="40" y="60"/>
                    </a:lnTo>
                    <a:lnTo>
                      <a:pt x="36" y="60"/>
                    </a:lnTo>
                    <a:lnTo>
                      <a:pt x="40" y="60"/>
                    </a:lnTo>
                    <a:lnTo>
                      <a:pt x="40" y="64"/>
                    </a:lnTo>
                    <a:lnTo>
                      <a:pt x="36" y="64"/>
                    </a:lnTo>
                    <a:lnTo>
                      <a:pt x="40" y="64"/>
                    </a:lnTo>
                    <a:lnTo>
                      <a:pt x="40" y="68"/>
                    </a:lnTo>
                    <a:lnTo>
                      <a:pt x="36" y="68"/>
                    </a:lnTo>
                    <a:close/>
                    <a:moveTo>
                      <a:pt x="40" y="76"/>
                    </a:moveTo>
                    <a:lnTo>
                      <a:pt x="36" y="76"/>
                    </a:lnTo>
                    <a:lnTo>
                      <a:pt x="36" y="72"/>
                    </a:lnTo>
                    <a:lnTo>
                      <a:pt x="40" y="72"/>
                    </a:lnTo>
                    <a:lnTo>
                      <a:pt x="40" y="76"/>
                    </a:lnTo>
                    <a:close/>
                    <a:moveTo>
                      <a:pt x="40" y="92"/>
                    </a:moveTo>
                    <a:lnTo>
                      <a:pt x="36" y="92"/>
                    </a:lnTo>
                    <a:lnTo>
                      <a:pt x="36" y="88"/>
                    </a:lnTo>
                    <a:lnTo>
                      <a:pt x="40" y="88"/>
                    </a:lnTo>
                    <a:lnTo>
                      <a:pt x="40" y="92"/>
                    </a:lnTo>
                    <a:close/>
                    <a:moveTo>
                      <a:pt x="40" y="92"/>
                    </a:moveTo>
                    <a:lnTo>
                      <a:pt x="40" y="88"/>
                    </a:lnTo>
                    <a:lnTo>
                      <a:pt x="40" y="84"/>
                    </a:lnTo>
                    <a:lnTo>
                      <a:pt x="40" y="80"/>
                    </a:lnTo>
                    <a:lnTo>
                      <a:pt x="40" y="76"/>
                    </a:lnTo>
                    <a:lnTo>
                      <a:pt x="44" y="80"/>
                    </a:lnTo>
                    <a:lnTo>
                      <a:pt x="44" y="84"/>
                    </a:lnTo>
                    <a:lnTo>
                      <a:pt x="44" y="88"/>
                    </a:lnTo>
                    <a:lnTo>
                      <a:pt x="40" y="88"/>
                    </a:lnTo>
                    <a:lnTo>
                      <a:pt x="40" y="92"/>
                    </a:lnTo>
                    <a:close/>
                    <a:moveTo>
                      <a:pt x="52" y="84"/>
                    </a:moveTo>
                    <a:lnTo>
                      <a:pt x="52" y="80"/>
                    </a:lnTo>
                    <a:lnTo>
                      <a:pt x="52" y="84"/>
                    </a:lnTo>
                    <a:close/>
                    <a:moveTo>
                      <a:pt x="44" y="88"/>
                    </a:moveTo>
                    <a:lnTo>
                      <a:pt x="48" y="88"/>
                    </a:lnTo>
                    <a:lnTo>
                      <a:pt x="48" y="84"/>
                    </a:lnTo>
                    <a:lnTo>
                      <a:pt x="48" y="80"/>
                    </a:lnTo>
                    <a:lnTo>
                      <a:pt x="48" y="84"/>
                    </a:lnTo>
                    <a:lnTo>
                      <a:pt x="48" y="88"/>
                    </a:lnTo>
                    <a:lnTo>
                      <a:pt x="44" y="88"/>
                    </a:lnTo>
                    <a:close/>
                    <a:moveTo>
                      <a:pt x="60" y="100"/>
                    </a:moveTo>
                    <a:lnTo>
                      <a:pt x="60" y="96"/>
                    </a:lnTo>
                    <a:lnTo>
                      <a:pt x="60" y="100"/>
                    </a:lnTo>
                    <a:close/>
                  </a:path>
                </a:pathLst>
              </a:custGeom>
              <a:solidFill>
                <a:schemeClr val="accent1"/>
              </a:solidFill>
              <a:ln w="9525" cmpd="sng">
                <a:solidFill>
                  <a:schemeClr val="bg1"/>
                </a:solidFill>
                <a:round/>
                <a:headEnd/>
                <a:tailEnd/>
              </a:ln>
            </p:spPr>
            <p:txBody>
              <a:bodyPr lIns="37783" tIns="37783" rIns="37783" bIns="37783"/>
              <a:lstStyle/>
              <a:p>
                <a:endParaRPr lang="en-US" sz="1530" dirty="0"/>
              </a:p>
            </p:txBody>
          </p:sp>
          <p:sp>
            <p:nvSpPr>
              <p:cNvPr id="21" name="Freeform 9"/>
              <p:cNvSpPr>
                <a:spLocks/>
              </p:cNvSpPr>
              <p:nvPr>
                <p:custDataLst>
                  <p:tags r:id="rId8"/>
                </p:custDataLst>
              </p:nvPr>
            </p:nvSpPr>
            <p:spPr bwMode="gray">
              <a:xfrm>
                <a:off x="5487275" y="5298802"/>
                <a:ext cx="65551" cy="40339"/>
              </a:xfrm>
              <a:custGeom>
                <a:avLst/>
                <a:gdLst/>
                <a:ahLst/>
                <a:cxnLst>
                  <a:cxn ang="0">
                    <a:pos x="48" y="28"/>
                  </a:cxn>
                  <a:cxn ang="0">
                    <a:pos x="40" y="28"/>
                  </a:cxn>
                  <a:cxn ang="0">
                    <a:pos x="40" y="28"/>
                  </a:cxn>
                  <a:cxn ang="0">
                    <a:pos x="40" y="32"/>
                  </a:cxn>
                  <a:cxn ang="0">
                    <a:pos x="36" y="28"/>
                  </a:cxn>
                  <a:cxn ang="0">
                    <a:pos x="32" y="32"/>
                  </a:cxn>
                  <a:cxn ang="0">
                    <a:pos x="28" y="32"/>
                  </a:cxn>
                  <a:cxn ang="0">
                    <a:pos x="24" y="28"/>
                  </a:cxn>
                  <a:cxn ang="0">
                    <a:pos x="20" y="28"/>
                  </a:cxn>
                  <a:cxn ang="0">
                    <a:pos x="20" y="32"/>
                  </a:cxn>
                  <a:cxn ang="0">
                    <a:pos x="16" y="32"/>
                  </a:cxn>
                  <a:cxn ang="0">
                    <a:pos x="12" y="32"/>
                  </a:cxn>
                  <a:cxn ang="0">
                    <a:pos x="12" y="28"/>
                  </a:cxn>
                  <a:cxn ang="0">
                    <a:pos x="8" y="28"/>
                  </a:cxn>
                  <a:cxn ang="0">
                    <a:pos x="8" y="28"/>
                  </a:cxn>
                  <a:cxn ang="0">
                    <a:pos x="4" y="28"/>
                  </a:cxn>
                  <a:cxn ang="0">
                    <a:pos x="0" y="28"/>
                  </a:cxn>
                  <a:cxn ang="0">
                    <a:pos x="0" y="24"/>
                  </a:cxn>
                  <a:cxn ang="0">
                    <a:pos x="0" y="20"/>
                  </a:cxn>
                  <a:cxn ang="0">
                    <a:pos x="0" y="20"/>
                  </a:cxn>
                  <a:cxn ang="0">
                    <a:pos x="4" y="20"/>
                  </a:cxn>
                  <a:cxn ang="0">
                    <a:pos x="4" y="16"/>
                  </a:cxn>
                  <a:cxn ang="0">
                    <a:pos x="4" y="16"/>
                  </a:cxn>
                  <a:cxn ang="0">
                    <a:pos x="8" y="12"/>
                  </a:cxn>
                  <a:cxn ang="0">
                    <a:pos x="8" y="8"/>
                  </a:cxn>
                  <a:cxn ang="0">
                    <a:pos x="8" y="8"/>
                  </a:cxn>
                  <a:cxn ang="0">
                    <a:pos x="12" y="4"/>
                  </a:cxn>
                  <a:cxn ang="0">
                    <a:pos x="16" y="4"/>
                  </a:cxn>
                  <a:cxn ang="0">
                    <a:pos x="20" y="0"/>
                  </a:cxn>
                  <a:cxn ang="0">
                    <a:pos x="20" y="0"/>
                  </a:cxn>
                  <a:cxn ang="0">
                    <a:pos x="24" y="0"/>
                  </a:cxn>
                  <a:cxn ang="0">
                    <a:pos x="24" y="4"/>
                  </a:cxn>
                  <a:cxn ang="0">
                    <a:pos x="24" y="4"/>
                  </a:cxn>
                  <a:cxn ang="0">
                    <a:pos x="28" y="4"/>
                  </a:cxn>
                  <a:cxn ang="0">
                    <a:pos x="32" y="4"/>
                  </a:cxn>
                  <a:cxn ang="0">
                    <a:pos x="32" y="8"/>
                  </a:cxn>
                  <a:cxn ang="0">
                    <a:pos x="36" y="8"/>
                  </a:cxn>
                  <a:cxn ang="0">
                    <a:pos x="40" y="4"/>
                  </a:cxn>
                  <a:cxn ang="0">
                    <a:pos x="40" y="8"/>
                  </a:cxn>
                  <a:cxn ang="0">
                    <a:pos x="44" y="8"/>
                  </a:cxn>
                  <a:cxn ang="0">
                    <a:pos x="44" y="8"/>
                  </a:cxn>
                  <a:cxn ang="0">
                    <a:pos x="44" y="12"/>
                  </a:cxn>
                  <a:cxn ang="0">
                    <a:pos x="44" y="12"/>
                  </a:cxn>
                  <a:cxn ang="0">
                    <a:pos x="44" y="16"/>
                  </a:cxn>
                  <a:cxn ang="0">
                    <a:pos x="48" y="16"/>
                  </a:cxn>
                  <a:cxn ang="0">
                    <a:pos x="52" y="20"/>
                  </a:cxn>
                  <a:cxn ang="0">
                    <a:pos x="48" y="24"/>
                  </a:cxn>
                  <a:cxn ang="0">
                    <a:pos x="52" y="28"/>
                  </a:cxn>
                  <a:cxn ang="0">
                    <a:pos x="48" y="28"/>
                  </a:cxn>
                </a:cxnLst>
                <a:rect l="0" t="0" r="r" b="b"/>
                <a:pathLst>
                  <a:path w="52" h="32">
                    <a:moveTo>
                      <a:pt x="48" y="28"/>
                    </a:moveTo>
                    <a:lnTo>
                      <a:pt x="48" y="28"/>
                    </a:lnTo>
                    <a:lnTo>
                      <a:pt x="48" y="28"/>
                    </a:lnTo>
                    <a:lnTo>
                      <a:pt x="48" y="28"/>
                    </a:lnTo>
                    <a:lnTo>
                      <a:pt x="48" y="28"/>
                    </a:lnTo>
                    <a:lnTo>
                      <a:pt x="44" y="28"/>
                    </a:lnTo>
                    <a:lnTo>
                      <a:pt x="44" y="28"/>
                    </a:lnTo>
                    <a:lnTo>
                      <a:pt x="40" y="28"/>
                    </a:lnTo>
                    <a:lnTo>
                      <a:pt x="40" y="28"/>
                    </a:lnTo>
                    <a:lnTo>
                      <a:pt x="40" y="28"/>
                    </a:lnTo>
                    <a:lnTo>
                      <a:pt x="40" y="28"/>
                    </a:lnTo>
                    <a:lnTo>
                      <a:pt x="40" y="28"/>
                    </a:lnTo>
                    <a:lnTo>
                      <a:pt x="40" y="28"/>
                    </a:lnTo>
                    <a:lnTo>
                      <a:pt x="40" y="28"/>
                    </a:lnTo>
                    <a:lnTo>
                      <a:pt x="40" y="32"/>
                    </a:lnTo>
                    <a:lnTo>
                      <a:pt x="40" y="32"/>
                    </a:lnTo>
                    <a:lnTo>
                      <a:pt x="36" y="32"/>
                    </a:lnTo>
                    <a:lnTo>
                      <a:pt x="36" y="28"/>
                    </a:lnTo>
                    <a:lnTo>
                      <a:pt x="36" y="28"/>
                    </a:lnTo>
                    <a:lnTo>
                      <a:pt x="36" y="28"/>
                    </a:lnTo>
                    <a:lnTo>
                      <a:pt x="36" y="28"/>
                    </a:lnTo>
                    <a:lnTo>
                      <a:pt x="32" y="32"/>
                    </a:lnTo>
                    <a:lnTo>
                      <a:pt x="32" y="32"/>
                    </a:lnTo>
                    <a:lnTo>
                      <a:pt x="32" y="32"/>
                    </a:lnTo>
                    <a:lnTo>
                      <a:pt x="32" y="32"/>
                    </a:lnTo>
                    <a:lnTo>
                      <a:pt x="28" y="32"/>
                    </a:lnTo>
                    <a:lnTo>
                      <a:pt x="28" y="32"/>
                    </a:lnTo>
                    <a:lnTo>
                      <a:pt x="28" y="32"/>
                    </a:lnTo>
                    <a:lnTo>
                      <a:pt x="28" y="32"/>
                    </a:lnTo>
                    <a:lnTo>
                      <a:pt x="28" y="28"/>
                    </a:lnTo>
                    <a:lnTo>
                      <a:pt x="28" y="28"/>
                    </a:lnTo>
                    <a:lnTo>
                      <a:pt x="24" y="28"/>
                    </a:lnTo>
                    <a:lnTo>
                      <a:pt x="24" y="28"/>
                    </a:lnTo>
                    <a:lnTo>
                      <a:pt x="24" y="28"/>
                    </a:lnTo>
                    <a:lnTo>
                      <a:pt x="24" y="28"/>
                    </a:lnTo>
                    <a:lnTo>
                      <a:pt x="20" y="28"/>
                    </a:lnTo>
                    <a:lnTo>
                      <a:pt x="20" y="28"/>
                    </a:lnTo>
                    <a:lnTo>
                      <a:pt x="20" y="28"/>
                    </a:lnTo>
                    <a:lnTo>
                      <a:pt x="20" y="32"/>
                    </a:lnTo>
                    <a:lnTo>
                      <a:pt x="20" y="32"/>
                    </a:lnTo>
                    <a:lnTo>
                      <a:pt x="20" y="32"/>
                    </a:lnTo>
                    <a:lnTo>
                      <a:pt x="20" y="32"/>
                    </a:lnTo>
                    <a:lnTo>
                      <a:pt x="16" y="32"/>
                    </a:lnTo>
                    <a:lnTo>
                      <a:pt x="16" y="32"/>
                    </a:lnTo>
                    <a:lnTo>
                      <a:pt x="16" y="32"/>
                    </a:lnTo>
                    <a:lnTo>
                      <a:pt x="16" y="32"/>
                    </a:lnTo>
                    <a:lnTo>
                      <a:pt x="12" y="32"/>
                    </a:lnTo>
                    <a:lnTo>
                      <a:pt x="12" y="32"/>
                    </a:lnTo>
                    <a:lnTo>
                      <a:pt x="12" y="32"/>
                    </a:lnTo>
                    <a:lnTo>
                      <a:pt x="12" y="32"/>
                    </a:lnTo>
                    <a:lnTo>
                      <a:pt x="12" y="28"/>
                    </a:lnTo>
                    <a:lnTo>
                      <a:pt x="12" y="28"/>
                    </a:lnTo>
                    <a:lnTo>
                      <a:pt x="12" y="28"/>
                    </a:lnTo>
                    <a:lnTo>
                      <a:pt x="12" y="28"/>
                    </a:lnTo>
                    <a:lnTo>
                      <a:pt x="8" y="28"/>
                    </a:lnTo>
                    <a:lnTo>
                      <a:pt x="8" y="28"/>
                    </a:lnTo>
                    <a:lnTo>
                      <a:pt x="8" y="28"/>
                    </a:lnTo>
                    <a:lnTo>
                      <a:pt x="8" y="28"/>
                    </a:lnTo>
                    <a:lnTo>
                      <a:pt x="8" y="28"/>
                    </a:lnTo>
                    <a:lnTo>
                      <a:pt x="8" y="28"/>
                    </a:lnTo>
                    <a:lnTo>
                      <a:pt x="4" y="28"/>
                    </a:lnTo>
                    <a:lnTo>
                      <a:pt x="4" y="28"/>
                    </a:lnTo>
                    <a:lnTo>
                      <a:pt x="4" y="28"/>
                    </a:lnTo>
                    <a:lnTo>
                      <a:pt x="4" y="28"/>
                    </a:lnTo>
                    <a:lnTo>
                      <a:pt x="4" y="28"/>
                    </a:lnTo>
                    <a:lnTo>
                      <a:pt x="4" y="28"/>
                    </a:lnTo>
                    <a:lnTo>
                      <a:pt x="4" y="28"/>
                    </a:lnTo>
                    <a:lnTo>
                      <a:pt x="0" y="28"/>
                    </a:lnTo>
                    <a:lnTo>
                      <a:pt x="0" y="24"/>
                    </a:lnTo>
                    <a:lnTo>
                      <a:pt x="0" y="24"/>
                    </a:lnTo>
                    <a:lnTo>
                      <a:pt x="0" y="24"/>
                    </a:lnTo>
                    <a:lnTo>
                      <a:pt x="0" y="24"/>
                    </a:lnTo>
                    <a:lnTo>
                      <a:pt x="0" y="24"/>
                    </a:lnTo>
                    <a:lnTo>
                      <a:pt x="0" y="24"/>
                    </a:lnTo>
                    <a:lnTo>
                      <a:pt x="0" y="24"/>
                    </a:lnTo>
                    <a:lnTo>
                      <a:pt x="0" y="20"/>
                    </a:lnTo>
                    <a:lnTo>
                      <a:pt x="0" y="20"/>
                    </a:lnTo>
                    <a:lnTo>
                      <a:pt x="0" y="20"/>
                    </a:lnTo>
                    <a:lnTo>
                      <a:pt x="0" y="20"/>
                    </a:lnTo>
                    <a:lnTo>
                      <a:pt x="0" y="20"/>
                    </a:lnTo>
                    <a:lnTo>
                      <a:pt x="0" y="20"/>
                    </a:lnTo>
                    <a:lnTo>
                      <a:pt x="0" y="20"/>
                    </a:lnTo>
                    <a:lnTo>
                      <a:pt x="4" y="20"/>
                    </a:lnTo>
                    <a:lnTo>
                      <a:pt x="4" y="20"/>
                    </a:lnTo>
                    <a:lnTo>
                      <a:pt x="4" y="16"/>
                    </a:lnTo>
                    <a:lnTo>
                      <a:pt x="4" y="16"/>
                    </a:lnTo>
                    <a:lnTo>
                      <a:pt x="4" y="16"/>
                    </a:lnTo>
                    <a:lnTo>
                      <a:pt x="4" y="16"/>
                    </a:lnTo>
                    <a:lnTo>
                      <a:pt x="4" y="16"/>
                    </a:lnTo>
                    <a:lnTo>
                      <a:pt x="4" y="16"/>
                    </a:lnTo>
                    <a:lnTo>
                      <a:pt x="4" y="16"/>
                    </a:lnTo>
                    <a:lnTo>
                      <a:pt x="4" y="16"/>
                    </a:lnTo>
                    <a:lnTo>
                      <a:pt x="4" y="12"/>
                    </a:lnTo>
                    <a:lnTo>
                      <a:pt x="4" y="12"/>
                    </a:lnTo>
                    <a:lnTo>
                      <a:pt x="4" y="12"/>
                    </a:lnTo>
                    <a:lnTo>
                      <a:pt x="8" y="12"/>
                    </a:lnTo>
                    <a:lnTo>
                      <a:pt x="8" y="12"/>
                    </a:lnTo>
                    <a:lnTo>
                      <a:pt x="8" y="12"/>
                    </a:lnTo>
                    <a:lnTo>
                      <a:pt x="8" y="8"/>
                    </a:lnTo>
                    <a:lnTo>
                      <a:pt x="8" y="8"/>
                    </a:lnTo>
                    <a:lnTo>
                      <a:pt x="8" y="8"/>
                    </a:lnTo>
                    <a:lnTo>
                      <a:pt x="8" y="8"/>
                    </a:lnTo>
                    <a:lnTo>
                      <a:pt x="8" y="8"/>
                    </a:lnTo>
                    <a:lnTo>
                      <a:pt x="8" y="8"/>
                    </a:lnTo>
                    <a:lnTo>
                      <a:pt x="8" y="8"/>
                    </a:lnTo>
                    <a:lnTo>
                      <a:pt x="12" y="4"/>
                    </a:lnTo>
                    <a:lnTo>
                      <a:pt x="12" y="4"/>
                    </a:lnTo>
                    <a:lnTo>
                      <a:pt x="12" y="4"/>
                    </a:lnTo>
                    <a:lnTo>
                      <a:pt x="12" y="4"/>
                    </a:lnTo>
                    <a:lnTo>
                      <a:pt x="12" y="4"/>
                    </a:lnTo>
                    <a:lnTo>
                      <a:pt x="12" y="4"/>
                    </a:lnTo>
                    <a:lnTo>
                      <a:pt x="16" y="4"/>
                    </a:lnTo>
                    <a:lnTo>
                      <a:pt x="16" y="4"/>
                    </a:lnTo>
                    <a:lnTo>
                      <a:pt x="16" y="0"/>
                    </a:lnTo>
                    <a:lnTo>
                      <a:pt x="16" y="0"/>
                    </a:lnTo>
                    <a:lnTo>
                      <a:pt x="20" y="0"/>
                    </a:lnTo>
                    <a:lnTo>
                      <a:pt x="20" y="0"/>
                    </a:lnTo>
                    <a:lnTo>
                      <a:pt x="20" y="0"/>
                    </a:lnTo>
                    <a:lnTo>
                      <a:pt x="20" y="0"/>
                    </a:lnTo>
                    <a:lnTo>
                      <a:pt x="20" y="0"/>
                    </a:lnTo>
                    <a:lnTo>
                      <a:pt x="24" y="0"/>
                    </a:lnTo>
                    <a:lnTo>
                      <a:pt x="24" y="0"/>
                    </a:lnTo>
                    <a:lnTo>
                      <a:pt x="24" y="0"/>
                    </a:lnTo>
                    <a:lnTo>
                      <a:pt x="24" y="0"/>
                    </a:lnTo>
                    <a:lnTo>
                      <a:pt x="24" y="4"/>
                    </a:lnTo>
                    <a:lnTo>
                      <a:pt x="24" y="4"/>
                    </a:lnTo>
                    <a:lnTo>
                      <a:pt x="24" y="4"/>
                    </a:lnTo>
                    <a:lnTo>
                      <a:pt x="24" y="4"/>
                    </a:lnTo>
                    <a:lnTo>
                      <a:pt x="24" y="4"/>
                    </a:lnTo>
                    <a:lnTo>
                      <a:pt x="24" y="4"/>
                    </a:lnTo>
                    <a:lnTo>
                      <a:pt x="24" y="4"/>
                    </a:lnTo>
                    <a:lnTo>
                      <a:pt x="24" y="4"/>
                    </a:lnTo>
                    <a:lnTo>
                      <a:pt x="28" y="4"/>
                    </a:lnTo>
                    <a:lnTo>
                      <a:pt x="28" y="4"/>
                    </a:lnTo>
                    <a:lnTo>
                      <a:pt x="28" y="4"/>
                    </a:lnTo>
                    <a:lnTo>
                      <a:pt x="28" y="4"/>
                    </a:lnTo>
                    <a:lnTo>
                      <a:pt x="28" y="4"/>
                    </a:lnTo>
                    <a:lnTo>
                      <a:pt x="32" y="4"/>
                    </a:lnTo>
                    <a:lnTo>
                      <a:pt x="32" y="4"/>
                    </a:lnTo>
                    <a:lnTo>
                      <a:pt x="32" y="4"/>
                    </a:lnTo>
                    <a:lnTo>
                      <a:pt x="32" y="4"/>
                    </a:lnTo>
                    <a:lnTo>
                      <a:pt x="32" y="8"/>
                    </a:lnTo>
                    <a:lnTo>
                      <a:pt x="32" y="8"/>
                    </a:lnTo>
                    <a:lnTo>
                      <a:pt x="32" y="8"/>
                    </a:lnTo>
                    <a:lnTo>
                      <a:pt x="36" y="8"/>
                    </a:lnTo>
                    <a:lnTo>
                      <a:pt x="36" y="8"/>
                    </a:lnTo>
                    <a:lnTo>
                      <a:pt x="36" y="8"/>
                    </a:lnTo>
                    <a:lnTo>
                      <a:pt x="36" y="8"/>
                    </a:lnTo>
                    <a:lnTo>
                      <a:pt x="36" y="4"/>
                    </a:lnTo>
                    <a:lnTo>
                      <a:pt x="36" y="4"/>
                    </a:lnTo>
                    <a:lnTo>
                      <a:pt x="36" y="4"/>
                    </a:lnTo>
                    <a:lnTo>
                      <a:pt x="40" y="4"/>
                    </a:lnTo>
                    <a:lnTo>
                      <a:pt x="40" y="4"/>
                    </a:lnTo>
                    <a:lnTo>
                      <a:pt x="40" y="8"/>
                    </a:lnTo>
                    <a:lnTo>
                      <a:pt x="40" y="8"/>
                    </a:lnTo>
                    <a:lnTo>
                      <a:pt x="40" y="8"/>
                    </a:lnTo>
                    <a:lnTo>
                      <a:pt x="40" y="8"/>
                    </a:lnTo>
                    <a:lnTo>
                      <a:pt x="40" y="8"/>
                    </a:lnTo>
                    <a:lnTo>
                      <a:pt x="44" y="8"/>
                    </a:lnTo>
                    <a:lnTo>
                      <a:pt x="44" y="8"/>
                    </a:lnTo>
                    <a:lnTo>
                      <a:pt x="44" y="8"/>
                    </a:lnTo>
                    <a:lnTo>
                      <a:pt x="44" y="8"/>
                    </a:lnTo>
                    <a:lnTo>
                      <a:pt x="44" y="8"/>
                    </a:lnTo>
                    <a:lnTo>
                      <a:pt x="44" y="8"/>
                    </a:lnTo>
                    <a:lnTo>
                      <a:pt x="44" y="8"/>
                    </a:lnTo>
                    <a:lnTo>
                      <a:pt x="44" y="12"/>
                    </a:lnTo>
                    <a:lnTo>
                      <a:pt x="44" y="12"/>
                    </a:lnTo>
                    <a:lnTo>
                      <a:pt x="44" y="12"/>
                    </a:lnTo>
                    <a:lnTo>
                      <a:pt x="44" y="12"/>
                    </a:lnTo>
                    <a:lnTo>
                      <a:pt x="44" y="12"/>
                    </a:lnTo>
                    <a:lnTo>
                      <a:pt x="44" y="12"/>
                    </a:lnTo>
                    <a:lnTo>
                      <a:pt x="44" y="12"/>
                    </a:lnTo>
                    <a:lnTo>
                      <a:pt x="44" y="12"/>
                    </a:lnTo>
                    <a:lnTo>
                      <a:pt x="44" y="12"/>
                    </a:lnTo>
                    <a:lnTo>
                      <a:pt x="44" y="16"/>
                    </a:lnTo>
                    <a:lnTo>
                      <a:pt x="44" y="16"/>
                    </a:lnTo>
                    <a:lnTo>
                      <a:pt x="44" y="16"/>
                    </a:lnTo>
                    <a:lnTo>
                      <a:pt x="44" y="16"/>
                    </a:lnTo>
                    <a:lnTo>
                      <a:pt x="48" y="16"/>
                    </a:lnTo>
                    <a:lnTo>
                      <a:pt x="48" y="16"/>
                    </a:lnTo>
                    <a:lnTo>
                      <a:pt x="48" y="16"/>
                    </a:lnTo>
                    <a:lnTo>
                      <a:pt x="48" y="20"/>
                    </a:lnTo>
                    <a:lnTo>
                      <a:pt x="48" y="20"/>
                    </a:lnTo>
                    <a:lnTo>
                      <a:pt x="52" y="20"/>
                    </a:lnTo>
                    <a:lnTo>
                      <a:pt x="48" y="24"/>
                    </a:lnTo>
                    <a:lnTo>
                      <a:pt x="48" y="24"/>
                    </a:lnTo>
                    <a:lnTo>
                      <a:pt x="48" y="24"/>
                    </a:lnTo>
                    <a:lnTo>
                      <a:pt x="48" y="24"/>
                    </a:lnTo>
                    <a:lnTo>
                      <a:pt x="48" y="24"/>
                    </a:lnTo>
                    <a:lnTo>
                      <a:pt x="48" y="24"/>
                    </a:lnTo>
                    <a:lnTo>
                      <a:pt x="48" y="24"/>
                    </a:lnTo>
                    <a:lnTo>
                      <a:pt x="52" y="28"/>
                    </a:lnTo>
                    <a:lnTo>
                      <a:pt x="52" y="28"/>
                    </a:lnTo>
                    <a:lnTo>
                      <a:pt x="52" y="28"/>
                    </a:lnTo>
                    <a:lnTo>
                      <a:pt x="48" y="28"/>
                    </a:lnTo>
                    <a:lnTo>
                      <a:pt x="48" y="28"/>
                    </a:lnTo>
                    <a:close/>
                  </a:path>
                </a:pathLst>
              </a:custGeom>
              <a:grpFill/>
              <a:ln w="9525" cmpd="sng">
                <a:solidFill>
                  <a:schemeClr val="bg1"/>
                </a:solidFill>
                <a:round/>
                <a:headEnd/>
                <a:tailEnd/>
              </a:ln>
            </p:spPr>
            <p:txBody>
              <a:bodyPr lIns="37783" tIns="37783" rIns="37783" bIns="37783"/>
              <a:lstStyle/>
              <a:p>
                <a:endParaRPr lang="en-US" sz="1530" dirty="0"/>
              </a:p>
            </p:txBody>
          </p:sp>
          <p:sp>
            <p:nvSpPr>
              <p:cNvPr id="22" name="Freeform 13"/>
              <p:cNvSpPr>
                <a:spLocks/>
              </p:cNvSpPr>
              <p:nvPr>
                <p:custDataLst>
                  <p:tags r:id="rId9"/>
                </p:custDataLst>
              </p:nvPr>
            </p:nvSpPr>
            <p:spPr bwMode="gray">
              <a:xfrm>
                <a:off x="4405677" y="5117275"/>
                <a:ext cx="45382" cy="25212"/>
              </a:xfrm>
              <a:custGeom>
                <a:avLst/>
                <a:gdLst/>
                <a:ahLst/>
                <a:cxnLst>
                  <a:cxn ang="0">
                    <a:pos x="16" y="16"/>
                  </a:cxn>
                  <a:cxn ang="0">
                    <a:pos x="16" y="20"/>
                  </a:cxn>
                  <a:cxn ang="0">
                    <a:pos x="12" y="20"/>
                  </a:cxn>
                  <a:cxn ang="0">
                    <a:pos x="8" y="20"/>
                  </a:cxn>
                  <a:cxn ang="0">
                    <a:pos x="8" y="20"/>
                  </a:cxn>
                  <a:cxn ang="0">
                    <a:pos x="4" y="16"/>
                  </a:cxn>
                  <a:cxn ang="0">
                    <a:pos x="4" y="16"/>
                  </a:cxn>
                  <a:cxn ang="0">
                    <a:pos x="0" y="12"/>
                  </a:cxn>
                  <a:cxn ang="0">
                    <a:pos x="4" y="12"/>
                  </a:cxn>
                  <a:cxn ang="0">
                    <a:pos x="4" y="12"/>
                  </a:cxn>
                  <a:cxn ang="0">
                    <a:pos x="4" y="12"/>
                  </a:cxn>
                  <a:cxn ang="0">
                    <a:pos x="4" y="12"/>
                  </a:cxn>
                  <a:cxn ang="0">
                    <a:pos x="4" y="8"/>
                  </a:cxn>
                  <a:cxn ang="0">
                    <a:pos x="8" y="8"/>
                  </a:cxn>
                  <a:cxn ang="0">
                    <a:pos x="8" y="8"/>
                  </a:cxn>
                  <a:cxn ang="0">
                    <a:pos x="12" y="8"/>
                  </a:cxn>
                  <a:cxn ang="0">
                    <a:pos x="12" y="8"/>
                  </a:cxn>
                  <a:cxn ang="0">
                    <a:pos x="12" y="8"/>
                  </a:cxn>
                  <a:cxn ang="0">
                    <a:pos x="12" y="8"/>
                  </a:cxn>
                  <a:cxn ang="0">
                    <a:pos x="16" y="4"/>
                  </a:cxn>
                  <a:cxn ang="0">
                    <a:pos x="20" y="4"/>
                  </a:cxn>
                  <a:cxn ang="0">
                    <a:pos x="24" y="4"/>
                  </a:cxn>
                  <a:cxn ang="0">
                    <a:pos x="24" y="4"/>
                  </a:cxn>
                  <a:cxn ang="0">
                    <a:pos x="24" y="4"/>
                  </a:cxn>
                  <a:cxn ang="0">
                    <a:pos x="32" y="0"/>
                  </a:cxn>
                  <a:cxn ang="0">
                    <a:pos x="32" y="0"/>
                  </a:cxn>
                  <a:cxn ang="0">
                    <a:pos x="36" y="0"/>
                  </a:cxn>
                  <a:cxn ang="0">
                    <a:pos x="36" y="0"/>
                  </a:cxn>
                  <a:cxn ang="0">
                    <a:pos x="32" y="4"/>
                  </a:cxn>
                  <a:cxn ang="0">
                    <a:pos x="28" y="4"/>
                  </a:cxn>
                  <a:cxn ang="0">
                    <a:pos x="28" y="8"/>
                  </a:cxn>
                  <a:cxn ang="0">
                    <a:pos x="28" y="8"/>
                  </a:cxn>
                  <a:cxn ang="0">
                    <a:pos x="28" y="12"/>
                  </a:cxn>
                  <a:cxn ang="0">
                    <a:pos x="28" y="12"/>
                  </a:cxn>
                  <a:cxn ang="0">
                    <a:pos x="28" y="12"/>
                  </a:cxn>
                  <a:cxn ang="0">
                    <a:pos x="28" y="12"/>
                  </a:cxn>
                  <a:cxn ang="0">
                    <a:pos x="28" y="12"/>
                  </a:cxn>
                  <a:cxn ang="0">
                    <a:pos x="28" y="12"/>
                  </a:cxn>
                  <a:cxn ang="0">
                    <a:pos x="24" y="12"/>
                  </a:cxn>
                  <a:cxn ang="0">
                    <a:pos x="24" y="12"/>
                  </a:cxn>
                  <a:cxn ang="0">
                    <a:pos x="24" y="12"/>
                  </a:cxn>
                  <a:cxn ang="0">
                    <a:pos x="24" y="12"/>
                  </a:cxn>
                  <a:cxn ang="0">
                    <a:pos x="24" y="16"/>
                  </a:cxn>
                  <a:cxn ang="0">
                    <a:pos x="20" y="16"/>
                  </a:cxn>
                </a:cxnLst>
                <a:rect l="0" t="0" r="r" b="b"/>
                <a:pathLst>
                  <a:path w="36" h="20">
                    <a:moveTo>
                      <a:pt x="16" y="16"/>
                    </a:moveTo>
                    <a:lnTo>
                      <a:pt x="16" y="20"/>
                    </a:lnTo>
                    <a:lnTo>
                      <a:pt x="16" y="16"/>
                    </a:lnTo>
                    <a:lnTo>
                      <a:pt x="16" y="16"/>
                    </a:lnTo>
                    <a:lnTo>
                      <a:pt x="16" y="20"/>
                    </a:lnTo>
                    <a:lnTo>
                      <a:pt x="16" y="20"/>
                    </a:lnTo>
                    <a:lnTo>
                      <a:pt x="12" y="20"/>
                    </a:lnTo>
                    <a:lnTo>
                      <a:pt x="12" y="20"/>
                    </a:lnTo>
                    <a:lnTo>
                      <a:pt x="12" y="20"/>
                    </a:lnTo>
                    <a:lnTo>
                      <a:pt x="12" y="20"/>
                    </a:lnTo>
                    <a:lnTo>
                      <a:pt x="8" y="20"/>
                    </a:lnTo>
                    <a:lnTo>
                      <a:pt x="8" y="20"/>
                    </a:lnTo>
                    <a:lnTo>
                      <a:pt x="8" y="20"/>
                    </a:lnTo>
                    <a:lnTo>
                      <a:pt x="8" y="20"/>
                    </a:lnTo>
                    <a:lnTo>
                      <a:pt x="8" y="20"/>
                    </a:lnTo>
                    <a:lnTo>
                      <a:pt x="8" y="20"/>
                    </a:lnTo>
                    <a:lnTo>
                      <a:pt x="8" y="20"/>
                    </a:lnTo>
                    <a:lnTo>
                      <a:pt x="4" y="16"/>
                    </a:lnTo>
                    <a:lnTo>
                      <a:pt x="4" y="16"/>
                    </a:lnTo>
                    <a:lnTo>
                      <a:pt x="4" y="16"/>
                    </a:lnTo>
                    <a:lnTo>
                      <a:pt x="4" y="16"/>
                    </a:lnTo>
                    <a:lnTo>
                      <a:pt x="4" y="12"/>
                    </a:lnTo>
                    <a:lnTo>
                      <a:pt x="0" y="12"/>
                    </a:lnTo>
                    <a:lnTo>
                      <a:pt x="0" y="12"/>
                    </a:lnTo>
                    <a:lnTo>
                      <a:pt x="0" y="12"/>
                    </a:lnTo>
                    <a:lnTo>
                      <a:pt x="0" y="12"/>
                    </a:lnTo>
                    <a:lnTo>
                      <a:pt x="4" y="12"/>
                    </a:lnTo>
                    <a:lnTo>
                      <a:pt x="4" y="12"/>
                    </a:lnTo>
                    <a:lnTo>
                      <a:pt x="4" y="12"/>
                    </a:lnTo>
                    <a:lnTo>
                      <a:pt x="4" y="12"/>
                    </a:lnTo>
                    <a:lnTo>
                      <a:pt x="4" y="12"/>
                    </a:lnTo>
                    <a:lnTo>
                      <a:pt x="4" y="12"/>
                    </a:lnTo>
                    <a:lnTo>
                      <a:pt x="4" y="12"/>
                    </a:lnTo>
                    <a:lnTo>
                      <a:pt x="4" y="12"/>
                    </a:lnTo>
                    <a:lnTo>
                      <a:pt x="4" y="12"/>
                    </a:lnTo>
                    <a:lnTo>
                      <a:pt x="4" y="12"/>
                    </a:lnTo>
                    <a:lnTo>
                      <a:pt x="4" y="12"/>
                    </a:lnTo>
                    <a:lnTo>
                      <a:pt x="4" y="12"/>
                    </a:lnTo>
                    <a:lnTo>
                      <a:pt x="4" y="8"/>
                    </a:lnTo>
                    <a:lnTo>
                      <a:pt x="4" y="8"/>
                    </a:lnTo>
                    <a:lnTo>
                      <a:pt x="4" y="8"/>
                    </a:lnTo>
                    <a:lnTo>
                      <a:pt x="8" y="8"/>
                    </a:lnTo>
                    <a:lnTo>
                      <a:pt x="8" y="8"/>
                    </a:lnTo>
                    <a:lnTo>
                      <a:pt x="8" y="8"/>
                    </a:lnTo>
                    <a:lnTo>
                      <a:pt x="8" y="8"/>
                    </a:lnTo>
                    <a:lnTo>
                      <a:pt x="8" y="8"/>
                    </a:lnTo>
                    <a:lnTo>
                      <a:pt x="8" y="8"/>
                    </a:lnTo>
                    <a:lnTo>
                      <a:pt x="12" y="8"/>
                    </a:lnTo>
                    <a:lnTo>
                      <a:pt x="12" y="8"/>
                    </a:lnTo>
                    <a:lnTo>
                      <a:pt x="12" y="8"/>
                    </a:lnTo>
                    <a:lnTo>
                      <a:pt x="12" y="8"/>
                    </a:lnTo>
                    <a:lnTo>
                      <a:pt x="12" y="8"/>
                    </a:lnTo>
                    <a:lnTo>
                      <a:pt x="12" y="8"/>
                    </a:lnTo>
                    <a:lnTo>
                      <a:pt x="12" y="8"/>
                    </a:lnTo>
                    <a:lnTo>
                      <a:pt x="12" y="8"/>
                    </a:lnTo>
                    <a:lnTo>
                      <a:pt x="12" y="8"/>
                    </a:lnTo>
                    <a:lnTo>
                      <a:pt x="12" y="8"/>
                    </a:lnTo>
                    <a:lnTo>
                      <a:pt x="12" y="4"/>
                    </a:lnTo>
                    <a:lnTo>
                      <a:pt x="12" y="4"/>
                    </a:lnTo>
                    <a:lnTo>
                      <a:pt x="16" y="4"/>
                    </a:lnTo>
                    <a:lnTo>
                      <a:pt x="20" y="4"/>
                    </a:lnTo>
                    <a:lnTo>
                      <a:pt x="20" y="4"/>
                    </a:lnTo>
                    <a:lnTo>
                      <a:pt x="20" y="4"/>
                    </a:lnTo>
                    <a:lnTo>
                      <a:pt x="20" y="4"/>
                    </a:lnTo>
                    <a:lnTo>
                      <a:pt x="20" y="4"/>
                    </a:lnTo>
                    <a:lnTo>
                      <a:pt x="24" y="4"/>
                    </a:lnTo>
                    <a:lnTo>
                      <a:pt x="24" y="4"/>
                    </a:lnTo>
                    <a:lnTo>
                      <a:pt x="24" y="4"/>
                    </a:lnTo>
                    <a:lnTo>
                      <a:pt x="24" y="4"/>
                    </a:lnTo>
                    <a:lnTo>
                      <a:pt x="24" y="4"/>
                    </a:lnTo>
                    <a:lnTo>
                      <a:pt x="24" y="4"/>
                    </a:lnTo>
                    <a:lnTo>
                      <a:pt x="24" y="4"/>
                    </a:lnTo>
                    <a:lnTo>
                      <a:pt x="28" y="4"/>
                    </a:lnTo>
                    <a:lnTo>
                      <a:pt x="28" y="4"/>
                    </a:lnTo>
                    <a:lnTo>
                      <a:pt x="32" y="0"/>
                    </a:lnTo>
                    <a:lnTo>
                      <a:pt x="32" y="0"/>
                    </a:lnTo>
                    <a:lnTo>
                      <a:pt x="32" y="0"/>
                    </a:lnTo>
                    <a:lnTo>
                      <a:pt x="32" y="0"/>
                    </a:lnTo>
                    <a:lnTo>
                      <a:pt x="32" y="0"/>
                    </a:lnTo>
                    <a:lnTo>
                      <a:pt x="32" y="0"/>
                    </a:lnTo>
                    <a:lnTo>
                      <a:pt x="36" y="0"/>
                    </a:lnTo>
                    <a:lnTo>
                      <a:pt x="36" y="0"/>
                    </a:lnTo>
                    <a:lnTo>
                      <a:pt x="36" y="0"/>
                    </a:lnTo>
                    <a:lnTo>
                      <a:pt x="36" y="0"/>
                    </a:lnTo>
                    <a:lnTo>
                      <a:pt x="32" y="0"/>
                    </a:lnTo>
                    <a:lnTo>
                      <a:pt x="32" y="4"/>
                    </a:lnTo>
                    <a:lnTo>
                      <a:pt x="32" y="4"/>
                    </a:lnTo>
                    <a:lnTo>
                      <a:pt x="32" y="4"/>
                    </a:lnTo>
                    <a:lnTo>
                      <a:pt x="28" y="4"/>
                    </a:lnTo>
                    <a:lnTo>
                      <a:pt x="28" y="4"/>
                    </a:lnTo>
                    <a:lnTo>
                      <a:pt x="28" y="4"/>
                    </a:lnTo>
                    <a:lnTo>
                      <a:pt x="28" y="4"/>
                    </a:lnTo>
                    <a:lnTo>
                      <a:pt x="28" y="8"/>
                    </a:lnTo>
                    <a:lnTo>
                      <a:pt x="28" y="8"/>
                    </a:lnTo>
                    <a:lnTo>
                      <a:pt x="28" y="8"/>
                    </a:lnTo>
                    <a:lnTo>
                      <a:pt x="28" y="8"/>
                    </a:lnTo>
                    <a:lnTo>
                      <a:pt x="28" y="8"/>
                    </a:lnTo>
                    <a:lnTo>
                      <a:pt x="28" y="8"/>
                    </a:lnTo>
                    <a:lnTo>
                      <a:pt x="28" y="12"/>
                    </a:lnTo>
                    <a:lnTo>
                      <a:pt x="28" y="12"/>
                    </a:lnTo>
                    <a:lnTo>
                      <a:pt x="28" y="12"/>
                    </a:lnTo>
                    <a:lnTo>
                      <a:pt x="28" y="12"/>
                    </a:lnTo>
                    <a:lnTo>
                      <a:pt x="28" y="12"/>
                    </a:lnTo>
                    <a:lnTo>
                      <a:pt x="28" y="12"/>
                    </a:lnTo>
                    <a:lnTo>
                      <a:pt x="28" y="12"/>
                    </a:lnTo>
                    <a:lnTo>
                      <a:pt x="28" y="12"/>
                    </a:lnTo>
                    <a:lnTo>
                      <a:pt x="28" y="12"/>
                    </a:lnTo>
                    <a:lnTo>
                      <a:pt x="28" y="12"/>
                    </a:lnTo>
                    <a:lnTo>
                      <a:pt x="28" y="12"/>
                    </a:lnTo>
                    <a:lnTo>
                      <a:pt x="28" y="12"/>
                    </a:lnTo>
                    <a:lnTo>
                      <a:pt x="28" y="12"/>
                    </a:lnTo>
                    <a:lnTo>
                      <a:pt x="28" y="12"/>
                    </a:lnTo>
                    <a:lnTo>
                      <a:pt x="28" y="12"/>
                    </a:lnTo>
                    <a:lnTo>
                      <a:pt x="28" y="12"/>
                    </a:lnTo>
                    <a:lnTo>
                      <a:pt x="28" y="12"/>
                    </a:lnTo>
                    <a:lnTo>
                      <a:pt x="28" y="12"/>
                    </a:lnTo>
                    <a:lnTo>
                      <a:pt x="24" y="12"/>
                    </a:lnTo>
                    <a:lnTo>
                      <a:pt x="24" y="12"/>
                    </a:lnTo>
                    <a:lnTo>
                      <a:pt x="24" y="12"/>
                    </a:lnTo>
                    <a:lnTo>
                      <a:pt x="24" y="12"/>
                    </a:lnTo>
                    <a:lnTo>
                      <a:pt x="24" y="12"/>
                    </a:lnTo>
                    <a:lnTo>
                      <a:pt x="24" y="12"/>
                    </a:lnTo>
                    <a:lnTo>
                      <a:pt x="24" y="12"/>
                    </a:lnTo>
                    <a:lnTo>
                      <a:pt x="24" y="12"/>
                    </a:lnTo>
                    <a:lnTo>
                      <a:pt x="24" y="12"/>
                    </a:lnTo>
                    <a:lnTo>
                      <a:pt x="24" y="12"/>
                    </a:lnTo>
                    <a:lnTo>
                      <a:pt x="24" y="12"/>
                    </a:lnTo>
                    <a:lnTo>
                      <a:pt x="24" y="16"/>
                    </a:lnTo>
                    <a:lnTo>
                      <a:pt x="24" y="16"/>
                    </a:lnTo>
                    <a:lnTo>
                      <a:pt x="24" y="16"/>
                    </a:lnTo>
                    <a:lnTo>
                      <a:pt x="20" y="16"/>
                    </a:lnTo>
                    <a:lnTo>
                      <a:pt x="20" y="16"/>
                    </a:lnTo>
                    <a:lnTo>
                      <a:pt x="16" y="16"/>
                    </a:lnTo>
                    <a:lnTo>
                      <a:pt x="16" y="16"/>
                    </a:lnTo>
                    <a:close/>
                  </a:path>
                </a:pathLst>
              </a:custGeom>
              <a:grpFill/>
              <a:ln w="9525" cmpd="sng">
                <a:solidFill>
                  <a:schemeClr val="bg1"/>
                </a:solidFill>
                <a:round/>
                <a:headEnd/>
                <a:tailEnd/>
              </a:ln>
            </p:spPr>
            <p:txBody>
              <a:bodyPr lIns="37783" tIns="37783" rIns="37783" bIns="37783"/>
              <a:lstStyle/>
              <a:p>
                <a:endParaRPr lang="en-US" sz="1530" dirty="0"/>
              </a:p>
            </p:txBody>
          </p:sp>
          <p:sp>
            <p:nvSpPr>
              <p:cNvPr id="23" name="Freeform 14"/>
              <p:cNvSpPr>
                <a:spLocks/>
              </p:cNvSpPr>
              <p:nvPr>
                <p:custDataLst>
                  <p:tags r:id="rId10"/>
                </p:custDataLst>
              </p:nvPr>
            </p:nvSpPr>
            <p:spPr bwMode="gray">
              <a:xfrm>
                <a:off x="4446016" y="5218124"/>
                <a:ext cx="5042" cy="10085"/>
              </a:xfrm>
              <a:custGeom>
                <a:avLst/>
                <a:gdLst/>
                <a:ahLst/>
                <a:cxnLst>
                  <a:cxn ang="0">
                    <a:pos x="4" y="0"/>
                  </a:cxn>
                  <a:cxn ang="0">
                    <a:pos x="4" y="0"/>
                  </a:cxn>
                  <a:cxn ang="0">
                    <a:pos x="4" y="0"/>
                  </a:cxn>
                  <a:cxn ang="0">
                    <a:pos x="4" y="0"/>
                  </a:cxn>
                  <a:cxn ang="0">
                    <a:pos x="4" y="4"/>
                  </a:cxn>
                  <a:cxn ang="0">
                    <a:pos x="4" y="4"/>
                  </a:cxn>
                  <a:cxn ang="0">
                    <a:pos x="0" y="4"/>
                  </a:cxn>
                  <a:cxn ang="0">
                    <a:pos x="0" y="4"/>
                  </a:cxn>
                  <a:cxn ang="0">
                    <a:pos x="0" y="8"/>
                  </a:cxn>
                  <a:cxn ang="0">
                    <a:pos x="0" y="8"/>
                  </a:cxn>
                  <a:cxn ang="0">
                    <a:pos x="0" y="4"/>
                  </a:cxn>
                  <a:cxn ang="0">
                    <a:pos x="0" y="4"/>
                  </a:cxn>
                  <a:cxn ang="0">
                    <a:pos x="0" y="4"/>
                  </a:cxn>
                  <a:cxn ang="0">
                    <a:pos x="0" y="4"/>
                  </a:cxn>
                  <a:cxn ang="0">
                    <a:pos x="4" y="4"/>
                  </a:cxn>
                  <a:cxn ang="0">
                    <a:pos x="4" y="0"/>
                  </a:cxn>
                  <a:cxn ang="0">
                    <a:pos x="4" y="0"/>
                  </a:cxn>
                  <a:cxn ang="0">
                    <a:pos x="4" y="0"/>
                  </a:cxn>
                </a:cxnLst>
                <a:rect l="0" t="0" r="r" b="b"/>
                <a:pathLst>
                  <a:path w="4" h="8">
                    <a:moveTo>
                      <a:pt x="4" y="0"/>
                    </a:moveTo>
                    <a:lnTo>
                      <a:pt x="4" y="0"/>
                    </a:lnTo>
                    <a:lnTo>
                      <a:pt x="4" y="0"/>
                    </a:lnTo>
                    <a:lnTo>
                      <a:pt x="4" y="0"/>
                    </a:lnTo>
                    <a:lnTo>
                      <a:pt x="4" y="4"/>
                    </a:lnTo>
                    <a:lnTo>
                      <a:pt x="4" y="4"/>
                    </a:lnTo>
                    <a:lnTo>
                      <a:pt x="0" y="4"/>
                    </a:lnTo>
                    <a:lnTo>
                      <a:pt x="0" y="4"/>
                    </a:lnTo>
                    <a:lnTo>
                      <a:pt x="0" y="8"/>
                    </a:lnTo>
                    <a:lnTo>
                      <a:pt x="0" y="8"/>
                    </a:lnTo>
                    <a:lnTo>
                      <a:pt x="0" y="4"/>
                    </a:lnTo>
                    <a:lnTo>
                      <a:pt x="0" y="4"/>
                    </a:lnTo>
                    <a:lnTo>
                      <a:pt x="0" y="4"/>
                    </a:lnTo>
                    <a:lnTo>
                      <a:pt x="0" y="4"/>
                    </a:lnTo>
                    <a:lnTo>
                      <a:pt x="4" y="4"/>
                    </a:lnTo>
                    <a:lnTo>
                      <a:pt x="4" y="0"/>
                    </a:lnTo>
                    <a:lnTo>
                      <a:pt x="4" y="0"/>
                    </a:lnTo>
                    <a:lnTo>
                      <a:pt x="4" y="0"/>
                    </a:lnTo>
                    <a:close/>
                  </a:path>
                </a:pathLst>
              </a:custGeom>
              <a:grpFill/>
              <a:ln w="9525" cmpd="sng">
                <a:solidFill>
                  <a:schemeClr val="bg1"/>
                </a:solidFill>
                <a:round/>
                <a:headEnd/>
                <a:tailEnd/>
              </a:ln>
            </p:spPr>
            <p:txBody>
              <a:bodyPr lIns="37783" tIns="37783" rIns="37783" bIns="37783"/>
              <a:lstStyle/>
              <a:p>
                <a:endParaRPr lang="en-US" sz="1530" dirty="0"/>
              </a:p>
            </p:txBody>
          </p:sp>
          <p:sp>
            <p:nvSpPr>
              <p:cNvPr id="24" name="Freeform 15"/>
              <p:cNvSpPr>
                <a:spLocks/>
              </p:cNvSpPr>
              <p:nvPr>
                <p:custDataLst>
                  <p:tags r:id="rId11"/>
                </p:custDataLst>
              </p:nvPr>
            </p:nvSpPr>
            <p:spPr bwMode="gray">
              <a:xfrm>
                <a:off x="4556949" y="4911797"/>
                <a:ext cx="126060" cy="64290"/>
              </a:xfrm>
              <a:custGeom>
                <a:avLst/>
                <a:gdLst/>
                <a:ahLst/>
                <a:cxnLst>
                  <a:cxn ang="0">
                    <a:pos x="36" y="43"/>
                  </a:cxn>
                  <a:cxn ang="0">
                    <a:pos x="32" y="43"/>
                  </a:cxn>
                  <a:cxn ang="0">
                    <a:pos x="28" y="43"/>
                  </a:cxn>
                  <a:cxn ang="0">
                    <a:pos x="24" y="39"/>
                  </a:cxn>
                  <a:cxn ang="0">
                    <a:pos x="28" y="35"/>
                  </a:cxn>
                  <a:cxn ang="0">
                    <a:pos x="24" y="27"/>
                  </a:cxn>
                  <a:cxn ang="0">
                    <a:pos x="24" y="23"/>
                  </a:cxn>
                  <a:cxn ang="0">
                    <a:pos x="20" y="16"/>
                  </a:cxn>
                  <a:cxn ang="0">
                    <a:pos x="20" y="16"/>
                  </a:cxn>
                  <a:cxn ang="0">
                    <a:pos x="16" y="12"/>
                  </a:cxn>
                  <a:cxn ang="0">
                    <a:pos x="12" y="12"/>
                  </a:cxn>
                  <a:cxn ang="0">
                    <a:pos x="12" y="8"/>
                  </a:cxn>
                  <a:cxn ang="0">
                    <a:pos x="4" y="4"/>
                  </a:cxn>
                  <a:cxn ang="0">
                    <a:pos x="0" y="4"/>
                  </a:cxn>
                  <a:cxn ang="0">
                    <a:pos x="0" y="0"/>
                  </a:cxn>
                  <a:cxn ang="0">
                    <a:pos x="4" y="0"/>
                  </a:cxn>
                  <a:cxn ang="0">
                    <a:pos x="8" y="0"/>
                  </a:cxn>
                  <a:cxn ang="0">
                    <a:pos x="12" y="0"/>
                  </a:cxn>
                  <a:cxn ang="0">
                    <a:pos x="12" y="0"/>
                  </a:cxn>
                  <a:cxn ang="0">
                    <a:pos x="16" y="4"/>
                  </a:cxn>
                  <a:cxn ang="0">
                    <a:pos x="24" y="8"/>
                  </a:cxn>
                  <a:cxn ang="0">
                    <a:pos x="32" y="4"/>
                  </a:cxn>
                  <a:cxn ang="0">
                    <a:pos x="36" y="8"/>
                  </a:cxn>
                  <a:cxn ang="0">
                    <a:pos x="40" y="8"/>
                  </a:cxn>
                  <a:cxn ang="0">
                    <a:pos x="48" y="12"/>
                  </a:cxn>
                  <a:cxn ang="0">
                    <a:pos x="52" y="12"/>
                  </a:cxn>
                  <a:cxn ang="0">
                    <a:pos x="56" y="16"/>
                  </a:cxn>
                  <a:cxn ang="0">
                    <a:pos x="56" y="16"/>
                  </a:cxn>
                  <a:cxn ang="0">
                    <a:pos x="60" y="20"/>
                  </a:cxn>
                  <a:cxn ang="0">
                    <a:pos x="68" y="16"/>
                  </a:cxn>
                  <a:cxn ang="0">
                    <a:pos x="68" y="16"/>
                  </a:cxn>
                  <a:cxn ang="0">
                    <a:pos x="72" y="16"/>
                  </a:cxn>
                  <a:cxn ang="0">
                    <a:pos x="76" y="16"/>
                  </a:cxn>
                  <a:cxn ang="0">
                    <a:pos x="76" y="16"/>
                  </a:cxn>
                  <a:cxn ang="0">
                    <a:pos x="80" y="20"/>
                  </a:cxn>
                  <a:cxn ang="0">
                    <a:pos x="80" y="20"/>
                  </a:cxn>
                  <a:cxn ang="0">
                    <a:pos x="84" y="20"/>
                  </a:cxn>
                  <a:cxn ang="0">
                    <a:pos x="84" y="23"/>
                  </a:cxn>
                  <a:cxn ang="0">
                    <a:pos x="92" y="31"/>
                  </a:cxn>
                  <a:cxn ang="0">
                    <a:pos x="96" y="35"/>
                  </a:cxn>
                  <a:cxn ang="0">
                    <a:pos x="96" y="35"/>
                  </a:cxn>
                  <a:cxn ang="0">
                    <a:pos x="92" y="35"/>
                  </a:cxn>
                  <a:cxn ang="0">
                    <a:pos x="96" y="43"/>
                  </a:cxn>
                  <a:cxn ang="0">
                    <a:pos x="100" y="47"/>
                  </a:cxn>
                  <a:cxn ang="0">
                    <a:pos x="100" y="51"/>
                  </a:cxn>
                  <a:cxn ang="0">
                    <a:pos x="96" y="47"/>
                  </a:cxn>
                  <a:cxn ang="0">
                    <a:pos x="92" y="47"/>
                  </a:cxn>
                  <a:cxn ang="0">
                    <a:pos x="88" y="47"/>
                  </a:cxn>
                  <a:cxn ang="0">
                    <a:pos x="84" y="47"/>
                  </a:cxn>
                  <a:cxn ang="0">
                    <a:pos x="80" y="43"/>
                  </a:cxn>
                  <a:cxn ang="0">
                    <a:pos x="76" y="47"/>
                  </a:cxn>
                  <a:cxn ang="0">
                    <a:pos x="72" y="47"/>
                  </a:cxn>
                  <a:cxn ang="0">
                    <a:pos x="64" y="47"/>
                  </a:cxn>
                  <a:cxn ang="0">
                    <a:pos x="60" y="47"/>
                  </a:cxn>
                  <a:cxn ang="0">
                    <a:pos x="56" y="51"/>
                  </a:cxn>
                  <a:cxn ang="0">
                    <a:pos x="52" y="51"/>
                  </a:cxn>
                  <a:cxn ang="0">
                    <a:pos x="52" y="47"/>
                  </a:cxn>
                  <a:cxn ang="0">
                    <a:pos x="44" y="43"/>
                  </a:cxn>
                  <a:cxn ang="0">
                    <a:pos x="40" y="39"/>
                  </a:cxn>
                </a:cxnLst>
                <a:rect l="0" t="0" r="r" b="b"/>
                <a:pathLst>
                  <a:path w="100" h="51">
                    <a:moveTo>
                      <a:pt x="40" y="39"/>
                    </a:moveTo>
                    <a:lnTo>
                      <a:pt x="40" y="43"/>
                    </a:lnTo>
                    <a:lnTo>
                      <a:pt x="36" y="43"/>
                    </a:lnTo>
                    <a:lnTo>
                      <a:pt x="36" y="43"/>
                    </a:lnTo>
                    <a:lnTo>
                      <a:pt x="36" y="43"/>
                    </a:lnTo>
                    <a:lnTo>
                      <a:pt x="36" y="43"/>
                    </a:lnTo>
                    <a:lnTo>
                      <a:pt x="36" y="43"/>
                    </a:lnTo>
                    <a:lnTo>
                      <a:pt x="32" y="43"/>
                    </a:lnTo>
                    <a:lnTo>
                      <a:pt x="32" y="43"/>
                    </a:lnTo>
                    <a:lnTo>
                      <a:pt x="32" y="43"/>
                    </a:lnTo>
                    <a:lnTo>
                      <a:pt x="28" y="43"/>
                    </a:lnTo>
                    <a:lnTo>
                      <a:pt x="28" y="43"/>
                    </a:lnTo>
                    <a:lnTo>
                      <a:pt x="28" y="43"/>
                    </a:lnTo>
                    <a:lnTo>
                      <a:pt x="28" y="43"/>
                    </a:lnTo>
                    <a:lnTo>
                      <a:pt x="28" y="43"/>
                    </a:lnTo>
                    <a:lnTo>
                      <a:pt x="24" y="43"/>
                    </a:lnTo>
                    <a:lnTo>
                      <a:pt x="24" y="43"/>
                    </a:lnTo>
                    <a:lnTo>
                      <a:pt x="24" y="43"/>
                    </a:lnTo>
                    <a:lnTo>
                      <a:pt x="24" y="39"/>
                    </a:lnTo>
                    <a:lnTo>
                      <a:pt x="24" y="39"/>
                    </a:lnTo>
                    <a:lnTo>
                      <a:pt x="24" y="39"/>
                    </a:lnTo>
                    <a:lnTo>
                      <a:pt x="24" y="39"/>
                    </a:lnTo>
                    <a:lnTo>
                      <a:pt x="24" y="35"/>
                    </a:lnTo>
                    <a:lnTo>
                      <a:pt x="28" y="35"/>
                    </a:lnTo>
                    <a:lnTo>
                      <a:pt x="28" y="35"/>
                    </a:lnTo>
                    <a:lnTo>
                      <a:pt x="28" y="35"/>
                    </a:lnTo>
                    <a:lnTo>
                      <a:pt x="24" y="31"/>
                    </a:lnTo>
                    <a:lnTo>
                      <a:pt x="24" y="27"/>
                    </a:lnTo>
                    <a:lnTo>
                      <a:pt x="24" y="27"/>
                    </a:lnTo>
                    <a:lnTo>
                      <a:pt x="24" y="27"/>
                    </a:lnTo>
                    <a:lnTo>
                      <a:pt x="24" y="27"/>
                    </a:lnTo>
                    <a:lnTo>
                      <a:pt x="24" y="27"/>
                    </a:lnTo>
                    <a:lnTo>
                      <a:pt x="24" y="23"/>
                    </a:lnTo>
                    <a:lnTo>
                      <a:pt x="24" y="23"/>
                    </a:lnTo>
                    <a:lnTo>
                      <a:pt x="24" y="23"/>
                    </a:lnTo>
                    <a:lnTo>
                      <a:pt x="24" y="20"/>
                    </a:lnTo>
                    <a:lnTo>
                      <a:pt x="24" y="20"/>
                    </a:lnTo>
                    <a:lnTo>
                      <a:pt x="24" y="20"/>
                    </a:lnTo>
                    <a:lnTo>
                      <a:pt x="20" y="20"/>
                    </a:lnTo>
                    <a:lnTo>
                      <a:pt x="20" y="16"/>
                    </a:lnTo>
                    <a:lnTo>
                      <a:pt x="20" y="16"/>
                    </a:lnTo>
                    <a:lnTo>
                      <a:pt x="20" y="16"/>
                    </a:lnTo>
                    <a:lnTo>
                      <a:pt x="20" y="16"/>
                    </a:lnTo>
                    <a:lnTo>
                      <a:pt x="20" y="16"/>
                    </a:lnTo>
                    <a:lnTo>
                      <a:pt x="20" y="16"/>
                    </a:lnTo>
                    <a:lnTo>
                      <a:pt x="16" y="16"/>
                    </a:lnTo>
                    <a:lnTo>
                      <a:pt x="16" y="16"/>
                    </a:lnTo>
                    <a:lnTo>
                      <a:pt x="16" y="16"/>
                    </a:lnTo>
                    <a:lnTo>
                      <a:pt x="16" y="16"/>
                    </a:lnTo>
                    <a:lnTo>
                      <a:pt x="16" y="12"/>
                    </a:lnTo>
                    <a:lnTo>
                      <a:pt x="16" y="12"/>
                    </a:lnTo>
                    <a:lnTo>
                      <a:pt x="16" y="12"/>
                    </a:lnTo>
                    <a:lnTo>
                      <a:pt x="16" y="12"/>
                    </a:lnTo>
                    <a:lnTo>
                      <a:pt x="12" y="12"/>
                    </a:lnTo>
                    <a:lnTo>
                      <a:pt x="12" y="12"/>
                    </a:lnTo>
                    <a:lnTo>
                      <a:pt x="12" y="12"/>
                    </a:lnTo>
                    <a:lnTo>
                      <a:pt x="12" y="8"/>
                    </a:lnTo>
                    <a:lnTo>
                      <a:pt x="12" y="8"/>
                    </a:lnTo>
                    <a:lnTo>
                      <a:pt x="12" y="8"/>
                    </a:lnTo>
                    <a:lnTo>
                      <a:pt x="12" y="8"/>
                    </a:lnTo>
                    <a:lnTo>
                      <a:pt x="12" y="8"/>
                    </a:lnTo>
                    <a:lnTo>
                      <a:pt x="8" y="8"/>
                    </a:lnTo>
                    <a:lnTo>
                      <a:pt x="4" y="8"/>
                    </a:lnTo>
                    <a:lnTo>
                      <a:pt x="4" y="4"/>
                    </a:lnTo>
                    <a:lnTo>
                      <a:pt x="4" y="4"/>
                    </a:lnTo>
                    <a:lnTo>
                      <a:pt x="4" y="4"/>
                    </a:lnTo>
                    <a:lnTo>
                      <a:pt x="0" y="4"/>
                    </a:lnTo>
                    <a:lnTo>
                      <a:pt x="0" y="4"/>
                    </a:lnTo>
                    <a:lnTo>
                      <a:pt x="0" y="4"/>
                    </a:lnTo>
                    <a:lnTo>
                      <a:pt x="0" y="4"/>
                    </a:lnTo>
                    <a:lnTo>
                      <a:pt x="0" y="0"/>
                    </a:lnTo>
                    <a:lnTo>
                      <a:pt x="0" y="0"/>
                    </a:lnTo>
                    <a:lnTo>
                      <a:pt x="0" y="0"/>
                    </a:lnTo>
                    <a:lnTo>
                      <a:pt x="0" y="0"/>
                    </a:lnTo>
                    <a:lnTo>
                      <a:pt x="0" y="0"/>
                    </a:lnTo>
                    <a:lnTo>
                      <a:pt x="4" y="0"/>
                    </a:lnTo>
                    <a:lnTo>
                      <a:pt x="4" y="0"/>
                    </a:lnTo>
                    <a:lnTo>
                      <a:pt x="4" y="0"/>
                    </a:lnTo>
                    <a:lnTo>
                      <a:pt x="4" y="0"/>
                    </a:lnTo>
                    <a:lnTo>
                      <a:pt x="4" y="0"/>
                    </a:lnTo>
                    <a:lnTo>
                      <a:pt x="8" y="0"/>
                    </a:lnTo>
                    <a:lnTo>
                      <a:pt x="8" y="0"/>
                    </a:lnTo>
                    <a:lnTo>
                      <a:pt x="8" y="0"/>
                    </a:lnTo>
                    <a:lnTo>
                      <a:pt x="8" y="0"/>
                    </a:lnTo>
                    <a:lnTo>
                      <a:pt x="8" y="0"/>
                    </a:lnTo>
                    <a:lnTo>
                      <a:pt x="8" y="0"/>
                    </a:lnTo>
                    <a:lnTo>
                      <a:pt x="8" y="0"/>
                    </a:lnTo>
                    <a:lnTo>
                      <a:pt x="8" y="0"/>
                    </a:lnTo>
                    <a:lnTo>
                      <a:pt x="12" y="0"/>
                    </a:lnTo>
                    <a:lnTo>
                      <a:pt x="12" y="0"/>
                    </a:lnTo>
                    <a:lnTo>
                      <a:pt x="12" y="0"/>
                    </a:lnTo>
                    <a:lnTo>
                      <a:pt x="12" y="0"/>
                    </a:lnTo>
                    <a:lnTo>
                      <a:pt x="12" y="0"/>
                    </a:lnTo>
                    <a:lnTo>
                      <a:pt x="12" y="0"/>
                    </a:lnTo>
                    <a:lnTo>
                      <a:pt x="12" y="0"/>
                    </a:lnTo>
                    <a:lnTo>
                      <a:pt x="16" y="4"/>
                    </a:lnTo>
                    <a:lnTo>
                      <a:pt x="16" y="4"/>
                    </a:lnTo>
                    <a:lnTo>
                      <a:pt x="16" y="4"/>
                    </a:lnTo>
                    <a:lnTo>
                      <a:pt x="16" y="4"/>
                    </a:lnTo>
                    <a:lnTo>
                      <a:pt x="16" y="4"/>
                    </a:lnTo>
                    <a:lnTo>
                      <a:pt x="16" y="4"/>
                    </a:lnTo>
                    <a:lnTo>
                      <a:pt x="16" y="4"/>
                    </a:lnTo>
                    <a:lnTo>
                      <a:pt x="20" y="4"/>
                    </a:lnTo>
                    <a:lnTo>
                      <a:pt x="24" y="4"/>
                    </a:lnTo>
                    <a:lnTo>
                      <a:pt x="24" y="8"/>
                    </a:lnTo>
                    <a:lnTo>
                      <a:pt x="32" y="8"/>
                    </a:lnTo>
                    <a:lnTo>
                      <a:pt x="32" y="8"/>
                    </a:lnTo>
                    <a:lnTo>
                      <a:pt x="32" y="8"/>
                    </a:lnTo>
                    <a:lnTo>
                      <a:pt x="32" y="4"/>
                    </a:lnTo>
                    <a:lnTo>
                      <a:pt x="32" y="4"/>
                    </a:lnTo>
                    <a:lnTo>
                      <a:pt x="36" y="4"/>
                    </a:lnTo>
                    <a:lnTo>
                      <a:pt x="36" y="4"/>
                    </a:lnTo>
                    <a:lnTo>
                      <a:pt x="36" y="4"/>
                    </a:lnTo>
                    <a:lnTo>
                      <a:pt x="36" y="8"/>
                    </a:lnTo>
                    <a:lnTo>
                      <a:pt x="36" y="8"/>
                    </a:lnTo>
                    <a:lnTo>
                      <a:pt x="36" y="8"/>
                    </a:lnTo>
                    <a:lnTo>
                      <a:pt x="40" y="8"/>
                    </a:lnTo>
                    <a:lnTo>
                      <a:pt x="40" y="8"/>
                    </a:lnTo>
                    <a:lnTo>
                      <a:pt x="40" y="8"/>
                    </a:lnTo>
                    <a:lnTo>
                      <a:pt x="40" y="8"/>
                    </a:lnTo>
                    <a:lnTo>
                      <a:pt x="40" y="8"/>
                    </a:lnTo>
                    <a:lnTo>
                      <a:pt x="44" y="8"/>
                    </a:lnTo>
                    <a:lnTo>
                      <a:pt x="44" y="8"/>
                    </a:lnTo>
                    <a:lnTo>
                      <a:pt x="44" y="8"/>
                    </a:lnTo>
                    <a:lnTo>
                      <a:pt x="48" y="12"/>
                    </a:lnTo>
                    <a:lnTo>
                      <a:pt x="48" y="12"/>
                    </a:lnTo>
                    <a:lnTo>
                      <a:pt x="48" y="12"/>
                    </a:lnTo>
                    <a:lnTo>
                      <a:pt x="52" y="12"/>
                    </a:lnTo>
                    <a:lnTo>
                      <a:pt x="52" y="12"/>
                    </a:lnTo>
                    <a:lnTo>
                      <a:pt x="52" y="12"/>
                    </a:lnTo>
                    <a:lnTo>
                      <a:pt x="52" y="12"/>
                    </a:lnTo>
                    <a:lnTo>
                      <a:pt x="52" y="12"/>
                    </a:lnTo>
                    <a:lnTo>
                      <a:pt x="52" y="16"/>
                    </a:lnTo>
                    <a:lnTo>
                      <a:pt x="56" y="16"/>
                    </a:lnTo>
                    <a:lnTo>
                      <a:pt x="56" y="16"/>
                    </a:lnTo>
                    <a:lnTo>
                      <a:pt x="56" y="16"/>
                    </a:lnTo>
                    <a:lnTo>
                      <a:pt x="56" y="16"/>
                    </a:lnTo>
                    <a:lnTo>
                      <a:pt x="56" y="16"/>
                    </a:lnTo>
                    <a:lnTo>
                      <a:pt x="56" y="16"/>
                    </a:lnTo>
                    <a:lnTo>
                      <a:pt x="56" y="16"/>
                    </a:lnTo>
                    <a:lnTo>
                      <a:pt x="56" y="16"/>
                    </a:lnTo>
                    <a:lnTo>
                      <a:pt x="56" y="16"/>
                    </a:lnTo>
                    <a:lnTo>
                      <a:pt x="56" y="20"/>
                    </a:lnTo>
                    <a:lnTo>
                      <a:pt x="56" y="20"/>
                    </a:lnTo>
                    <a:lnTo>
                      <a:pt x="60" y="20"/>
                    </a:lnTo>
                    <a:lnTo>
                      <a:pt x="64" y="20"/>
                    </a:lnTo>
                    <a:lnTo>
                      <a:pt x="64" y="20"/>
                    </a:lnTo>
                    <a:lnTo>
                      <a:pt x="64" y="20"/>
                    </a:lnTo>
                    <a:lnTo>
                      <a:pt x="64" y="16"/>
                    </a:lnTo>
                    <a:lnTo>
                      <a:pt x="68" y="16"/>
                    </a:lnTo>
                    <a:lnTo>
                      <a:pt x="68" y="16"/>
                    </a:lnTo>
                    <a:lnTo>
                      <a:pt x="68" y="16"/>
                    </a:lnTo>
                    <a:lnTo>
                      <a:pt x="68" y="16"/>
                    </a:lnTo>
                    <a:lnTo>
                      <a:pt x="68" y="16"/>
                    </a:lnTo>
                    <a:lnTo>
                      <a:pt x="68" y="16"/>
                    </a:lnTo>
                    <a:lnTo>
                      <a:pt x="68" y="16"/>
                    </a:lnTo>
                    <a:lnTo>
                      <a:pt x="72" y="16"/>
                    </a:lnTo>
                    <a:lnTo>
                      <a:pt x="72" y="16"/>
                    </a:lnTo>
                    <a:lnTo>
                      <a:pt x="72" y="16"/>
                    </a:lnTo>
                    <a:lnTo>
                      <a:pt x="72" y="16"/>
                    </a:lnTo>
                    <a:lnTo>
                      <a:pt x="72" y="16"/>
                    </a:lnTo>
                    <a:lnTo>
                      <a:pt x="72" y="16"/>
                    </a:lnTo>
                    <a:lnTo>
                      <a:pt x="72" y="16"/>
                    </a:lnTo>
                    <a:lnTo>
                      <a:pt x="76" y="16"/>
                    </a:lnTo>
                    <a:lnTo>
                      <a:pt x="76" y="16"/>
                    </a:lnTo>
                    <a:lnTo>
                      <a:pt x="76" y="16"/>
                    </a:lnTo>
                    <a:lnTo>
                      <a:pt x="76" y="16"/>
                    </a:lnTo>
                    <a:lnTo>
                      <a:pt x="76" y="16"/>
                    </a:lnTo>
                    <a:lnTo>
                      <a:pt x="76" y="16"/>
                    </a:lnTo>
                    <a:lnTo>
                      <a:pt x="76" y="16"/>
                    </a:lnTo>
                    <a:lnTo>
                      <a:pt x="76" y="16"/>
                    </a:lnTo>
                    <a:lnTo>
                      <a:pt x="76" y="16"/>
                    </a:lnTo>
                    <a:lnTo>
                      <a:pt x="76" y="16"/>
                    </a:lnTo>
                    <a:lnTo>
                      <a:pt x="80" y="16"/>
                    </a:lnTo>
                    <a:lnTo>
                      <a:pt x="80" y="20"/>
                    </a:lnTo>
                    <a:lnTo>
                      <a:pt x="80" y="20"/>
                    </a:lnTo>
                    <a:lnTo>
                      <a:pt x="80" y="20"/>
                    </a:lnTo>
                    <a:lnTo>
                      <a:pt x="80" y="20"/>
                    </a:lnTo>
                    <a:lnTo>
                      <a:pt x="80" y="20"/>
                    </a:lnTo>
                    <a:lnTo>
                      <a:pt x="80" y="20"/>
                    </a:lnTo>
                    <a:lnTo>
                      <a:pt x="84" y="20"/>
                    </a:lnTo>
                    <a:lnTo>
                      <a:pt x="84" y="20"/>
                    </a:lnTo>
                    <a:lnTo>
                      <a:pt x="84" y="20"/>
                    </a:lnTo>
                    <a:lnTo>
                      <a:pt x="84" y="20"/>
                    </a:lnTo>
                    <a:lnTo>
                      <a:pt x="84" y="20"/>
                    </a:lnTo>
                    <a:lnTo>
                      <a:pt x="88" y="20"/>
                    </a:lnTo>
                    <a:lnTo>
                      <a:pt x="88" y="20"/>
                    </a:lnTo>
                    <a:lnTo>
                      <a:pt x="88" y="20"/>
                    </a:lnTo>
                    <a:lnTo>
                      <a:pt x="88" y="23"/>
                    </a:lnTo>
                    <a:lnTo>
                      <a:pt x="84" y="23"/>
                    </a:lnTo>
                    <a:lnTo>
                      <a:pt x="84" y="23"/>
                    </a:lnTo>
                    <a:lnTo>
                      <a:pt x="84" y="27"/>
                    </a:lnTo>
                    <a:lnTo>
                      <a:pt x="84" y="27"/>
                    </a:lnTo>
                    <a:lnTo>
                      <a:pt x="84" y="27"/>
                    </a:lnTo>
                    <a:lnTo>
                      <a:pt x="92" y="31"/>
                    </a:lnTo>
                    <a:lnTo>
                      <a:pt x="92" y="31"/>
                    </a:lnTo>
                    <a:lnTo>
                      <a:pt x="92" y="31"/>
                    </a:lnTo>
                    <a:lnTo>
                      <a:pt x="96" y="31"/>
                    </a:lnTo>
                    <a:lnTo>
                      <a:pt x="96" y="31"/>
                    </a:lnTo>
                    <a:lnTo>
                      <a:pt x="96" y="35"/>
                    </a:lnTo>
                    <a:lnTo>
                      <a:pt x="96" y="35"/>
                    </a:lnTo>
                    <a:lnTo>
                      <a:pt x="96" y="35"/>
                    </a:lnTo>
                    <a:lnTo>
                      <a:pt x="96" y="35"/>
                    </a:lnTo>
                    <a:lnTo>
                      <a:pt x="96" y="35"/>
                    </a:lnTo>
                    <a:lnTo>
                      <a:pt x="96" y="35"/>
                    </a:lnTo>
                    <a:lnTo>
                      <a:pt x="96" y="35"/>
                    </a:lnTo>
                    <a:lnTo>
                      <a:pt x="96" y="35"/>
                    </a:lnTo>
                    <a:lnTo>
                      <a:pt x="92" y="35"/>
                    </a:lnTo>
                    <a:lnTo>
                      <a:pt x="92" y="35"/>
                    </a:lnTo>
                    <a:lnTo>
                      <a:pt x="92" y="35"/>
                    </a:lnTo>
                    <a:lnTo>
                      <a:pt x="92" y="39"/>
                    </a:lnTo>
                    <a:lnTo>
                      <a:pt x="92" y="39"/>
                    </a:lnTo>
                    <a:lnTo>
                      <a:pt x="92" y="39"/>
                    </a:lnTo>
                    <a:lnTo>
                      <a:pt x="92" y="39"/>
                    </a:lnTo>
                    <a:lnTo>
                      <a:pt x="96" y="43"/>
                    </a:lnTo>
                    <a:lnTo>
                      <a:pt x="96" y="43"/>
                    </a:lnTo>
                    <a:lnTo>
                      <a:pt x="100" y="43"/>
                    </a:lnTo>
                    <a:lnTo>
                      <a:pt x="100" y="43"/>
                    </a:lnTo>
                    <a:lnTo>
                      <a:pt x="100" y="43"/>
                    </a:lnTo>
                    <a:lnTo>
                      <a:pt x="100" y="47"/>
                    </a:lnTo>
                    <a:lnTo>
                      <a:pt x="100" y="47"/>
                    </a:lnTo>
                    <a:lnTo>
                      <a:pt x="100" y="47"/>
                    </a:lnTo>
                    <a:lnTo>
                      <a:pt x="100" y="47"/>
                    </a:lnTo>
                    <a:lnTo>
                      <a:pt x="100" y="51"/>
                    </a:lnTo>
                    <a:lnTo>
                      <a:pt x="100" y="51"/>
                    </a:lnTo>
                    <a:lnTo>
                      <a:pt x="96" y="51"/>
                    </a:lnTo>
                    <a:lnTo>
                      <a:pt x="96" y="51"/>
                    </a:lnTo>
                    <a:lnTo>
                      <a:pt x="96" y="51"/>
                    </a:lnTo>
                    <a:lnTo>
                      <a:pt x="96" y="51"/>
                    </a:lnTo>
                    <a:lnTo>
                      <a:pt x="96" y="47"/>
                    </a:lnTo>
                    <a:lnTo>
                      <a:pt x="96" y="47"/>
                    </a:lnTo>
                    <a:lnTo>
                      <a:pt x="92" y="47"/>
                    </a:lnTo>
                    <a:lnTo>
                      <a:pt x="92" y="47"/>
                    </a:lnTo>
                    <a:lnTo>
                      <a:pt x="92" y="47"/>
                    </a:lnTo>
                    <a:lnTo>
                      <a:pt x="92" y="47"/>
                    </a:lnTo>
                    <a:lnTo>
                      <a:pt x="92" y="47"/>
                    </a:lnTo>
                    <a:lnTo>
                      <a:pt x="92" y="47"/>
                    </a:lnTo>
                    <a:lnTo>
                      <a:pt x="88" y="47"/>
                    </a:lnTo>
                    <a:lnTo>
                      <a:pt x="88" y="47"/>
                    </a:lnTo>
                    <a:lnTo>
                      <a:pt x="88" y="47"/>
                    </a:lnTo>
                    <a:lnTo>
                      <a:pt x="88" y="47"/>
                    </a:lnTo>
                    <a:lnTo>
                      <a:pt x="88" y="47"/>
                    </a:lnTo>
                    <a:lnTo>
                      <a:pt x="88" y="47"/>
                    </a:lnTo>
                    <a:lnTo>
                      <a:pt x="88" y="47"/>
                    </a:lnTo>
                    <a:lnTo>
                      <a:pt x="84" y="47"/>
                    </a:lnTo>
                    <a:lnTo>
                      <a:pt x="84" y="47"/>
                    </a:lnTo>
                    <a:lnTo>
                      <a:pt x="84" y="43"/>
                    </a:lnTo>
                    <a:lnTo>
                      <a:pt x="84" y="43"/>
                    </a:lnTo>
                    <a:lnTo>
                      <a:pt x="80" y="43"/>
                    </a:lnTo>
                    <a:lnTo>
                      <a:pt x="80" y="43"/>
                    </a:lnTo>
                    <a:lnTo>
                      <a:pt x="80" y="43"/>
                    </a:lnTo>
                    <a:lnTo>
                      <a:pt x="80" y="43"/>
                    </a:lnTo>
                    <a:lnTo>
                      <a:pt x="76" y="43"/>
                    </a:lnTo>
                    <a:lnTo>
                      <a:pt x="76" y="43"/>
                    </a:lnTo>
                    <a:lnTo>
                      <a:pt x="76" y="47"/>
                    </a:lnTo>
                    <a:lnTo>
                      <a:pt x="76" y="47"/>
                    </a:lnTo>
                    <a:lnTo>
                      <a:pt x="76" y="47"/>
                    </a:lnTo>
                    <a:lnTo>
                      <a:pt x="72" y="47"/>
                    </a:lnTo>
                    <a:lnTo>
                      <a:pt x="72" y="47"/>
                    </a:lnTo>
                    <a:lnTo>
                      <a:pt x="72" y="47"/>
                    </a:lnTo>
                    <a:lnTo>
                      <a:pt x="72" y="47"/>
                    </a:lnTo>
                    <a:lnTo>
                      <a:pt x="68" y="47"/>
                    </a:lnTo>
                    <a:lnTo>
                      <a:pt x="68" y="47"/>
                    </a:lnTo>
                    <a:lnTo>
                      <a:pt x="68" y="47"/>
                    </a:lnTo>
                    <a:lnTo>
                      <a:pt x="64" y="47"/>
                    </a:lnTo>
                    <a:lnTo>
                      <a:pt x="64" y="47"/>
                    </a:lnTo>
                    <a:lnTo>
                      <a:pt x="64" y="47"/>
                    </a:lnTo>
                    <a:lnTo>
                      <a:pt x="64" y="47"/>
                    </a:lnTo>
                    <a:lnTo>
                      <a:pt x="60" y="47"/>
                    </a:lnTo>
                    <a:lnTo>
                      <a:pt x="60" y="47"/>
                    </a:lnTo>
                    <a:lnTo>
                      <a:pt x="60" y="47"/>
                    </a:lnTo>
                    <a:lnTo>
                      <a:pt x="56" y="47"/>
                    </a:lnTo>
                    <a:lnTo>
                      <a:pt x="56" y="47"/>
                    </a:lnTo>
                    <a:lnTo>
                      <a:pt x="56" y="51"/>
                    </a:lnTo>
                    <a:lnTo>
                      <a:pt x="56" y="51"/>
                    </a:lnTo>
                    <a:lnTo>
                      <a:pt x="56" y="51"/>
                    </a:lnTo>
                    <a:lnTo>
                      <a:pt x="56" y="51"/>
                    </a:lnTo>
                    <a:lnTo>
                      <a:pt x="52" y="51"/>
                    </a:lnTo>
                    <a:lnTo>
                      <a:pt x="52" y="51"/>
                    </a:lnTo>
                    <a:lnTo>
                      <a:pt x="52" y="51"/>
                    </a:lnTo>
                    <a:lnTo>
                      <a:pt x="52" y="51"/>
                    </a:lnTo>
                    <a:lnTo>
                      <a:pt x="52" y="51"/>
                    </a:lnTo>
                    <a:lnTo>
                      <a:pt x="52" y="47"/>
                    </a:lnTo>
                    <a:lnTo>
                      <a:pt x="52" y="47"/>
                    </a:lnTo>
                    <a:lnTo>
                      <a:pt x="52" y="47"/>
                    </a:lnTo>
                    <a:lnTo>
                      <a:pt x="52" y="47"/>
                    </a:lnTo>
                    <a:lnTo>
                      <a:pt x="48" y="47"/>
                    </a:lnTo>
                    <a:lnTo>
                      <a:pt x="48" y="47"/>
                    </a:lnTo>
                    <a:lnTo>
                      <a:pt x="44" y="43"/>
                    </a:lnTo>
                    <a:lnTo>
                      <a:pt x="44" y="43"/>
                    </a:lnTo>
                    <a:lnTo>
                      <a:pt x="44" y="43"/>
                    </a:lnTo>
                    <a:lnTo>
                      <a:pt x="44" y="39"/>
                    </a:lnTo>
                    <a:lnTo>
                      <a:pt x="40" y="39"/>
                    </a:lnTo>
                    <a:lnTo>
                      <a:pt x="40" y="39"/>
                    </a:lnTo>
                    <a:lnTo>
                      <a:pt x="40" y="39"/>
                    </a:lnTo>
                    <a:lnTo>
                      <a:pt x="40" y="39"/>
                    </a:lnTo>
                    <a:close/>
                  </a:path>
                </a:pathLst>
              </a:custGeom>
              <a:grpFill/>
              <a:ln w="9525" cmpd="sng">
                <a:solidFill>
                  <a:schemeClr val="bg1"/>
                </a:solidFill>
                <a:round/>
                <a:headEnd/>
                <a:tailEnd/>
              </a:ln>
            </p:spPr>
            <p:txBody>
              <a:bodyPr lIns="37783" tIns="37783" rIns="37783" bIns="37783"/>
              <a:lstStyle/>
              <a:p>
                <a:endParaRPr lang="en-US" sz="1530" dirty="0"/>
              </a:p>
            </p:txBody>
          </p:sp>
          <p:sp>
            <p:nvSpPr>
              <p:cNvPr id="25" name="Freeform 16"/>
              <p:cNvSpPr>
                <a:spLocks noEditPoints="1"/>
              </p:cNvSpPr>
              <p:nvPr>
                <p:custDataLst>
                  <p:tags r:id="rId12"/>
                </p:custDataLst>
              </p:nvPr>
            </p:nvSpPr>
            <p:spPr bwMode="gray">
              <a:xfrm>
                <a:off x="5096545" y="5116313"/>
                <a:ext cx="559219" cy="694592"/>
              </a:xfrm>
              <a:custGeom>
                <a:avLst/>
                <a:gdLst/>
                <a:ahLst/>
                <a:cxnLst>
                  <a:cxn ang="0">
                    <a:pos x="32" y="220"/>
                  </a:cxn>
                  <a:cxn ang="0">
                    <a:pos x="36" y="196"/>
                  </a:cxn>
                  <a:cxn ang="0">
                    <a:pos x="28" y="160"/>
                  </a:cxn>
                  <a:cxn ang="0">
                    <a:pos x="56" y="148"/>
                  </a:cxn>
                  <a:cxn ang="0">
                    <a:pos x="88" y="104"/>
                  </a:cxn>
                  <a:cxn ang="0">
                    <a:pos x="99" y="72"/>
                  </a:cxn>
                  <a:cxn ang="0">
                    <a:pos x="88" y="40"/>
                  </a:cxn>
                  <a:cxn ang="0">
                    <a:pos x="103" y="20"/>
                  </a:cxn>
                  <a:cxn ang="0">
                    <a:pos x="139" y="8"/>
                  </a:cxn>
                  <a:cxn ang="0">
                    <a:pos x="163" y="24"/>
                  </a:cxn>
                  <a:cxn ang="0">
                    <a:pos x="167" y="64"/>
                  </a:cxn>
                  <a:cxn ang="0">
                    <a:pos x="159" y="84"/>
                  </a:cxn>
                  <a:cxn ang="0">
                    <a:pos x="195" y="108"/>
                  </a:cxn>
                  <a:cxn ang="0">
                    <a:pos x="187" y="140"/>
                  </a:cxn>
                  <a:cxn ang="0">
                    <a:pos x="227" y="160"/>
                  </a:cxn>
                  <a:cxn ang="0">
                    <a:pos x="255" y="176"/>
                  </a:cxn>
                  <a:cxn ang="0">
                    <a:pos x="291" y="180"/>
                  </a:cxn>
                  <a:cxn ang="0">
                    <a:pos x="303" y="152"/>
                  </a:cxn>
                  <a:cxn ang="0">
                    <a:pos x="331" y="176"/>
                  </a:cxn>
                  <a:cxn ang="0">
                    <a:pos x="363" y="164"/>
                  </a:cxn>
                  <a:cxn ang="0">
                    <a:pos x="379" y="140"/>
                  </a:cxn>
                  <a:cxn ang="0">
                    <a:pos x="415" y="124"/>
                  </a:cxn>
                  <a:cxn ang="0">
                    <a:pos x="427" y="144"/>
                  </a:cxn>
                  <a:cxn ang="0">
                    <a:pos x="435" y="164"/>
                  </a:cxn>
                  <a:cxn ang="0">
                    <a:pos x="403" y="196"/>
                  </a:cxn>
                  <a:cxn ang="0">
                    <a:pos x="379" y="228"/>
                  </a:cxn>
                  <a:cxn ang="0">
                    <a:pos x="379" y="260"/>
                  </a:cxn>
                  <a:cxn ang="0">
                    <a:pos x="367" y="240"/>
                  </a:cxn>
                  <a:cxn ang="0">
                    <a:pos x="351" y="244"/>
                  </a:cxn>
                  <a:cxn ang="0">
                    <a:pos x="367" y="212"/>
                  </a:cxn>
                  <a:cxn ang="0">
                    <a:pos x="327" y="196"/>
                  </a:cxn>
                  <a:cxn ang="0">
                    <a:pos x="311" y="180"/>
                  </a:cxn>
                  <a:cxn ang="0">
                    <a:pos x="315" y="204"/>
                  </a:cxn>
                  <a:cxn ang="0">
                    <a:pos x="307" y="220"/>
                  </a:cxn>
                  <a:cxn ang="0">
                    <a:pos x="315" y="268"/>
                  </a:cxn>
                  <a:cxn ang="0">
                    <a:pos x="307" y="276"/>
                  </a:cxn>
                  <a:cxn ang="0">
                    <a:pos x="299" y="260"/>
                  </a:cxn>
                  <a:cxn ang="0">
                    <a:pos x="279" y="295"/>
                  </a:cxn>
                  <a:cxn ang="0">
                    <a:pos x="259" y="307"/>
                  </a:cxn>
                  <a:cxn ang="0">
                    <a:pos x="239" y="335"/>
                  </a:cxn>
                  <a:cxn ang="0">
                    <a:pos x="215" y="363"/>
                  </a:cxn>
                  <a:cxn ang="0">
                    <a:pos x="191" y="379"/>
                  </a:cxn>
                  <a:cxn ang="0">
                    <a:pos x="179" y="423"/>
                  </a:cxn>
                  <a:cxn ang="0">
                    <a:pos x="175" y="455"/>
                  </a:cxn>
                  <a:cxn ang="0">
                    <a:pos x="163" y="491"/>
                  </a:cxn>
                  <a:cxn ang="0">
                    <a:pos x="139" y="523"/>
                  </a:cxn>
                  <a:cxn ang="0">
                    <a:pos x="119" y="491"/>
                  </a:cxn>
                  <a:cxn ang="0">
                    <a:pos x="111" y="459"/>
                  </a:cxn>
                  <a:cxn ang="0">
                    <a:pos x="92" y="411"/>
                  </a:cxn>
                  <a:cxn ang="0">
                    <a:pos x="80" y="383"/>
                  </a:cxn>
                  <a:cxn ang="0">
                    <a:pos x="72" y="331"/>
                  </a:cxn>
                  <a:cxn ang="0">
                    <a:pos x="68" y="307"/>
                  </a:cxn>
                  <a:cxn ang="0">
                    <a:pos x="68" y="272"/>
                  </a:cxn>
                  <a:cxn ang="0">
                    <a:pos x="68" y="260"/>
                  </a:cxn>
                  <a:cxn ang="0">
                    <a:pos x="56" y="284"/>
                  </a:cxn>
                  <a:cxn ang="0">
                    <a:pos x="12" y="264"/>
                  </a:cxn>
                  <a:cxn ang="0">
                    <a:pos x="36" y="244"/>
                  </a:cxn>
                  <a:cxn ang="0">
                    <a:pos x="8" y="232"/>
                  </a:cxn>
                  <a:cxn ang="0">
                    <a:pos x="367" y="463"/>
                  </a:cxn>
                  <a:cxn ang="0">
                    <a:pos x="387" y="539"/>
                  </a:cxn>
                  <a:cxn ang="0">
                    <a:pos x="371" y="435"/>
                  </a:cxn>
                  <a:cxn ang="0">
                    <a:pos x="371" y="459"/>
                  </a:cxn>
                  <a:cxn ang="0">
                    <a:pos x="367" y="475"/>
                  </a:cxn>
                </a:cxnLst>
                <a:rect l="0" t="0" r="r" b="b"/>
                <a:pathLst>
                  <a:path w="443" h="551">
                    <a:moveTo>
                      <a:pt x="0" y="232"/>
                    </a:moveTo>
                    <a:lnTo>
                      <a:pt x="0" y="228"/>
                    </a:lnTo>
                    <a:lnTo>
                      <a:pt x="4" y="228"/>
                    </a:lnTo>
                    <a:lnTo>
                      <a:pt x="8" y="228"/>
                    </a:lnTo>
                    <a:lnTo>
                      <a:pt x="8" y="224"/>
                    </a:lnTo>
                    <a:lnTo>
                      <a:pt x="8" y="220"/>
                    </a:lnTo>
                    <a:lnTo>
                      <a:pt x="12" y="220"/>
                    </a:lnTo>
                    <a:lnTo>
                      <a:pt x="12" y="224"/>
                    </a:lnTo>
                    <a:lnTo>
                      <a:pt x="16" y="224"/>
                    </a:lnTo>
                    <a:lnTo>
                      <a:pt x="20" y="224"/>
                    </a:lnTo>
                    <a:lnTo>
                      <a:pt x="24" y="224"/>
                    </a:lnTo>
                    <a:lnTo>
                      <a:pt x="28" y="224"/>
                    </a:lnTo>
                    <a:lnTo>
                      <a:pt x="28" y="220"/>
                    </a:lnTo>
                    <a:lnTo>
                      <a:pt x="32" y="220"/>
                    </a:lnTo>
                    <a:lnTo>
                      <a:pt x="36" y="220"/>
                    </a:lnTo>
                    <a:lnTo>
                      <a:pt x="36" y="224"/>
                    </a:lnTo>
                    <a:lnTo>
                      <a:pt x="40" y="224"/>
                    </a:lnTo>
                    <a:lnTo>
                      <a:pt x="40" y="220"/>
                    </a:lnTo>
                    <a:lnTo>
                      <a:pt x="44" y="220"/>
                    </a:lnTo>
                    <a:lnTo>
                      <a:pt x="40" y="220"/>
                    </a:lnTo>
                    <a:lnTo>
                      <a:pt x="40" y="216"/>
                    </a:lnTo>
                    <a:lnTo>
                      <a:pt x="44" y="216"/>
                    </a:lnTo>
                    <a:lnTo>
                      <a:pt x="40" y="212"/>
                    </a:lnTo>
                    <a:lnTo>
                      <a:pt x="40" y="208"/>
                    </a:lnTo>
                    <a:lnTo>
                      <a:pt x="40" y="204"/>
                    </a:lnTo>
                    <a:lnTo>
                      <a:pt x="36" y="204"/>
                    </a:lnTo>
                    <a:lnTo>
                      <a:pt x="36" y="200"/>
                    </a:lnTo>
                    <a:lnTo>
                      <a:pt x="36" y="196"/>
                    </a:lnTo>
                    <a:lnTo>
                      <a:pt x="32" y="196"/>
                    </a:lnTo>
                    <a:lnTo>
                      <a:pt x="28" y="192"/>
                    </a:lnTo>
                    <a:lnTo>
                      <a:pt x="28" y="188"/>
                    </a:lnTo>
                    <a:lnTo>
                      <a:pt x="28" y="184"/>
                    </a:lnTo>
                    <a:lnTo>
                      <a:pt x="28" y="180"/>
                    </a:lnTo>
                    <a:lnTo>
                      <a:pt x="28" y="176"/>
                    </a:lnTo>
                    <a:lnTo>
                      <a:pt x="24" y="176"/>
                    </a:lnTo>
                    <a:lnTo>
                      <a:pt x="20" y="176"/>
                    </a:lnTo>
                    <a:lnTo>
                      <a:pt x="20" y="172"/>
                    </a:lnTo>
                    <a:lnTo>
                      <a:pt x="20" y="168"/>
                    </a:lnTo>
                    <a:lnTo>
                      <a:pt x="20" y="164"/>
                    </a:lnTo>
                    <a:lnTo>
                      <a:pt x="24" y="164"/>
                    </a:lnTo>
                    <a:lnTo>
                      <a:pt x="24" y="160"/>
                    </a:lnTo>
                    <a:lnTo>
                      <a:pt x="28" y="160"/>
                    </a:lnTo>
                    <a:lnTo>
                      <a:pt x="28" y="156"/>
                    </a:lnTo>
                    <a:lnTo>
                      <a:pt x="28" y="152"/>
                    </a:lnTo>
                    <a:lnTo>
                      <a:pt x="32" y="152"/>
                    </a:lnTo>
                    <a:lnTo>
                      <a:pt x="32" y="148"/>
                    </a:lnTo>
                    <a:lnTo>
                      <a:pt x="36" y="148"/>
                    </a:lnTo>
                    <a:lnTo>
                      <a:pt x="36" y="152"/>
                    </a:lnTo>
                    <a:lnTo>
                      <a:pt x="36" y="156"/>
                    </a:lnTo>
                    <a:lnTo>
                      <a:pt x="40" y="156"/>
                    </a:lnTo>
                    <a:lnTo>
                      <a:pt x="44" y="156"/>
                    </a:lnTo>
                    <a:lnTo>
                      <a:pt x="44" y="152"/>
                    </a:lnTo>
                    <a:lnTo>
                      <a:pt x="48" y="152"/>
                    </a:lnTo>
                    <a:lnTo>
                      <a:pt x="52" y="152"/>
                    </a:lnTo>
                    <a:lnTo>
                      <a:pt x="56" y="152"/>
                    </a:lnTo>
                    <a:lnTo>
                      <a:pt x="56" y="148"/>
                    </a:lnTo>
                    <a:lnTo>
                      <a:pt x="60" y="144"/>
                    </a:lnTo>
                    <a:lnTo>
                      <a:pt x="60" y="140"/>
                    </a:lnTo>
                    <a:lnTo>
                      <a:pt x="60" y="136"/>
                    </a:lnTo>
                    <a:lnTo>
                      <a:pt x="64" y="136"/>
                    </a:lnTo>
                    <a:lnTo>
                      <a:pt x="64" y="132"/>
                    </a:lnTo>
                    <a:lnTo>
                      <a:pt x="68" y="132"/>
                    </a:lnTo>
                    <a:lnTo>
                      <a:pt x="72" y="132"/>
                    </a:lnTo>
                    <a:lnTo>
                      <a:pt x="72" y="128"/>
                    </a:lnTo>
                    <a:lnTo>
                      <a:pt x="76" y="120"/>
                    </a:lnTo>
                    <a:lnTo>
                      <a:pt x="76" y="116"/>
                    </a:lnTo>
                    <a:lnTo>
                      <a:pt x="80" y="112"/>
                    </a:lnTo>
                    <a:lnTo>
                      <a:pt x="84" y="112"/>
                    </a:lnTo>
                    <a:lnTo>
                      <a:pt x="88" y="108"/>
                    </a:lnTo>
                    <a:lnTo>
                      <a:pt x="88" y="104"/>
                    </a:lnTo>
                    <a:lnTo>
                      <a:pt x="84" y="104"/>
                    </a:lnTo>
                    <a:lnTo>
                      <a:pt x="88" y="100"/>
                    </a:lnTo>
                    <a:lnTo>
                      <a:pt x="92" y="96"/>
                    </a:lnTo>
                    <a:lnTo>
                      <a:pt x="92" y="92"/>
                    </a:lnTo>
                    <a:lnTo>
                      <a:pt x="96" y="92"/>
                    </a:lnTo>
                    <a:lnTo>
                      <a:pt x="99" y="88"/>
                    </a:lnTo>
                    <a:lnTo>
                      <a:pt x="96" y="88"/>
                    </a:lnTo>
                    <a:lnTo>
                      <a:pt x="96" y="92"/>
                    </a:lnTo>
                    <a:lnTo>
                      <a:pt x="96" y="88"/>
                    </a:lnTo>
                    <a:lnTo>
                      <a:pt x="96" y="84"/>
                    </a:lnTo>
                    <a:lnTo>
                      <a:pt x="96" y="80"/>
                    </a:lnTo>
                    <a:lnTo>
                      <a:pt x="96" y="76"/>
                    </a:lnTo>
                    <a:lnTo>
                      <a:pt x="96" y="72"/>
                    </a:lnTo>
                    <a:lnTo>
                      <a:pt x="99" y="72"/>
                    </a:lnTo>
                    <a:lnTo>
                      <a:pt x="103" y="72"/>
                    </a:lnTo>
                    <a:lnTo>
                      <a:pt x="107" y="72"/>
                    </a:lnTo>
                    <a:lnTo>
                      <a:pt x="107" y="68"/>
                    </a:lnTo>
                    <a:lnTo>
                      <a:pt x="107" y="64"/>
                    </a:lnTo>
                    <a:lnTo>
                      <a:pt x="103" y="64"/>
                    </a:lnTo>
                    <a:lnTo>
                      <a:pt x="99" y="64"/>
                    </a:lnTo>
                    <a:lnTo>
                      <a:pt x="96" y="60"/>
                    </a:lnTo>
                    <a:lnTo>
                      <a:pt x="96" y="56"/>
                    </a:lnTo>
                    <a:lnTo>
                      <a:pt x="92" y="56"/>
                    </a:lnTo>
                    <a:lnTo>
                      <a:pt x="92" y="52"/>
                    </a:lnTo>
                    <a:lnTo>
                      <a:pt x="88" y="48"/>
                    </a:lnTo>
                    <a:lnTo>
                      <a:pt x="88" y="44"/>
                    </a:lnTo>
                    <a:lnTo>
                      <a:pt x="92" y="40"/>
                    </a:lnTo>
                    <a:lnTo>
                      <a:pt x="88" y="40"/>
                    </a:lnTo>
                    <a:lnTo>
                      <a:pt x="88" y="36"/>
                    </a:lnTo>
                    <a:lnTo>
                      <a:pt x="92" y="36"/>
                    </a:lnTo>
                    <a:lnTo>
                      <a:pt x="92" y="32"/>
                    </a:lnTo>
                    <a:lnTo>
                      <a:pt x="88" y="32"/>
                    </a:lnTo>
                    <a:lnTo>
                      <a:pt x="84" y="32"/>
                    </a:lnTo>
                    <a:lnTo>
                      <a:pt x="88" y="28"/>
                    </a:lnTo>
                    <a:lnTo>
                      <a:pt x="88" y="24"/>
                    </a:lnTo>
                    <a:lnTo>
                      <a:pt x="84" y="24"/>
                    </a:lnTo>
                    <a:lnTo>
                      <a:pt x="84" y="20"/>
                    </a:lnTo>
                    <a:lnTo>
                      <a:pt x="88" y="20"/>
                    </a:lnTo>
                    <a:lnTo>
                      <a:pt x="92" y="16"/>
                    </a:lnTo>
                    <a:lnTo>
                      <a:pt x="96" y="16"/>
                    </a:lnTo>
                    <a:lnTo>
                      <a:pt x="96" y="20"/>
                    </a:lnTo>
                    <a:lnTo>
                      <a:pt x="103" y="20"/>
                    </a:lnTo>
                    <a:lnTo>
                      <a:pt x="107" y="20"/>
                    </a:lnTo>
                    <a:lnTo>
                      <a:pt x="111" y="20"/>
                    </a:lnTo>
                    <a:lnTo>
                      <a:pt x="111" y="24"/>
                    </a:lnTo>
                    <a:lnTo>
                      <a:pt x="115" y="20"/>
                    </a:lnTo>
                    <a:lnTo>
                      <a:pt x="119" y="20"/>
                    </a:lnTo>
                    <a:lnTo>
                      <a:pt x="123" y="16"/>
                    </a:lnTo>
                    <a:lnTo>
                      <a:pt x="127" y="16"/>
                    </a:lnTo>
                    <a:lnTo>
                      <a:pt x="127" y="20"/>
                    </a:lnTo>
                    <a:lnTo>
                      <a:pt x="131" y="20"/>
                    </a:lnTo>
                    <a:lnTo>
                      <a:pt x="131" y="16"/>
                    </a:lnTo>
                    <a:lnTo>
                      <a:pt x="131" y="12"/>
                    </a:lnTo>
                    <a:lnTo>
                      <a:pt x="131" y="8"/>
                    </a:lnTo>
                    <a:lnTo>
                      <a:pt x="135" y="8"/>
                    </a:lnTo>
                    <a:lnTo>
                      <a:pt x="139" y="8"/>
                    </a:lnTo>
                    <a:lnTo>
                      <a:pt x="139" y="4"/>
                    </a:lnTo>
                    <a:lnTo>
                      <a:pt x="143" y="4"/>
                    </a:lnTo>
                    <a:lnTo>
                      <a:pt x="143" y="0"/>
                    </a:lnTo>
                    <a:lnTo>
                      <a:pt x="143" y="4"/>
                    </a:lnTo>
                    <a:lnTo>
                      <a:pt x="147" y="4"/>
                    </a:lnTo>
                    <a:lnTo>
                      <a:pt x="147" y="0"/>
                    </a:lnTo>
                    <a:lnTo>
                      <a:pt x="147" y="4"/>
                    </a:lnTo>
                    <a:lnTo>
                      <a:pt x="147" y="8"/>
                    </a:lnTo>
                    <a:lnTo>
                      <a:pt x="151" y="12"/>
                    </a:lnTo>
                    <a:lnTo>
                      <a:pt x="151" y="16"/>
                    </a:lnTo>
                    <a:lnTo>
                      <a:pt x="151" y="20"/>
                    </a:lnTo>
                    <a:lnTo>
                      <a:pt x="155" y="20"/>
                    </a:lnTo>
                    <a:lnTo>
                      <a:pt x="159" y="20"/>
                    </a:lnTo>
                    <a:lnTo>
                      <a:pt x="163" y="24"/>
                    </a:lnTo>
                    <a:lnTo>
                      <a:pt x="163" y="28"/>
                    </a:lnTo>
                    <a:lnTo>
                      <a:pt x="159" y="28"/>
                    </a:lnTo>
                    <a:lnTo>
                      <a:pt x="159" y="32"/>
                    </a:lnTo>
                    <a:lnTo>
                      <a:pt x="159" y="36"/>
                    </a:lnTo>
                    <a:lnTo>
                      <a:pt x="159" y="40"/>
                    </a:lnTo>
                    <a:lnTo>
                      <a:pt x="159" y="44"/>
                    </a:lnTo>
                    <a:lnTo>
                      <a:pt x="163" y="44"/>
                    </a:lnTo>
                    <a:lnTo>
                      <a:pt x="163" y="48"/>
                    </a:lnTo>
                    <a:lnTo>
                      <a:pt x="167" y="48"/>
                    </a:lnTo>
                    <a:lnTo>
                      <a:pt x="167" y="52"/>
                    </a:lnTo>
                    <a:lnTo>
                      <a:pt x="167" y="56"/>
                    </a:lnTo>
                    <a:lnTo>
                      <a:pt x="171" y="56"/>
                    </a:lnTo>
                    <a:lnTo>
                      <a:pt x="171" y="60"/>
                    </a:lnTo>
                    <a:lnTo>
                      <a:pt x="167" y="64"/>
                    </a:lnTo>
                    <a:lnTo>
                      <a:pt x="167" y="60"/>
                    </a:lnTo>
                    <a:lnTo>
                      <a:pt x="163" y="64"/>
                    </a:lnTo>
                    <a:lnTo>
                      <a:pt x="159" y="64"/>
                    </a:lnTo>
                    <a:lnTo>
                      <a:pt x="159" y="60"/>
                    </a:lnTo>
                    <a:lnTo>
                      <a:pt x="155" y="60"/>
                    </a:lnTo>
                    <a:lnTo>
                      <a:pt x="155" y="64"/>
                    </a:lnTo>
                    <a:lnTo>
                      <a:pt x="155" y="68"/>
                    </a:lnTo>
                    <a:lnTo>
                      <a:pt x="155" y="72"/>
                    </a:lnTo>
                    <a:lnTo>
                      <a:pt x="159" y="72"/>
                    </a:lnTo>
                    <a:lnTo>
                      <a:pt x="159" y="76"/>
                    </a:lnTo>
                    <a:lnTo>
                      <a:pt x="159" y="80"/>
                    </a:lnTo>
                    <a:lnTo>
                      <a:pt x="159" y="84"/>
                    </a:lnTo>
                    <a:lnTo>
                      <a:pt x="159" y="88"/>
                    </a:lnTo>
                    <a:lnTo>
                      <a:pt x="159" y="84"/>
                    </a:lnTo>
                    <a:lnTo>
                      <a:pt x="163" y="84"/>
                    </a:lnTo>
                    <a:lnTo>
                      <a:pt x="167" y="84"/>
                    </a:lnTo>
                    <a:lnTo>
                      <a:pt x="167" y="88"/>
                    </a:lnTo>
                    <a:lnTo>
                      <a:pt x="167" y="92"/>
                    </a:lnTo>
                    <a:lnTo>
                      <a:pt x="171" y="92"/>
                    </a:lnTo>
                    <a:lnTo>
                      <a:pt x="175" y="92"/>
                    </a:lnTo>
                    <a:lnTo>
                      <a:pt x="179" y="96"/>
                    </a:lnTo>
                    <a:lnTo>
                      <a:pt x="183" y="96"/>
                    </a:lnTo>
                    <a:lnTo>
                      <a:pt x="179" y="100"/>
                    </a:lnTo>
                    <a:lnTo>
                      <a:pt x="183" y="100"/>
                    </a:lnTo>
                    <a:lnTo>
                      <a:pt x="187" y="104"/>
                    </a:lnTo>
                    <a:lnTo>
                      <a:pt x="191" y="104"/>
                    </a:lnTo>
                    <a:lnTo>
                      <a:pt x="191" y="108"/>
                    </a:lnTo>
                    <a:lnTo>
                      <a:pt x="195" y="108"/>
                    </a:lnTo>
                    <a:lnTo>
                      <a:pt x="191" y="108"/>
                    </a:lnTo>
                    <a:lnTo>
                      <a:pt x="187" y="112"/>
                    </a:lnTo>
                    <a:lnTo>
                      <a:pt x="187" y="116"/>
                    </a:lnTo>
                    <a:lnTo>
                      <a:pt x="183" y="116"/>
                    </a:lnTo>
                    <a:lnTo>
                      <a:pt x="183" y="120"/>
                    </a:lnTo>
                    <a:lnTo>
                      <a:pt x="179" y="124"/>
                    </a:lnTo>
                    <a:lnTo>
                      <a:pt x="183" y="124"/>
                    </a:lnTo>
                    <a:lnTo>
                      <a:pt x="183" y="128"/>
                    </a:lnTo>
                    <a:lnTo>
                      <a:pt x="179" y="128"/>
                    </a:lnTo>
                    <a:lnTo>
                      <a:pt x="179" y="132"/>
                    </a:lnTo>
                    <a:lnTo>
                      <a:pt x="179" y="136"/>
                    </a:lnTo>
                    <a:lnTo>
                      <a:pt x="183" y="136"/>
                    </a:lnTo>
                    <a:lnTo>
                      <a:pt x="183" y="140"/>
                    </a:lnTo>
                    <a:lnTo>
                      <a:pt x="187" y="140"/>
                    </a:lnTo>
                    <a:lnTo>
                      <a:pt x="187" y="136"/>
                    </a:lnTo>
                    <a:lnTo>
                      <a:pt x="187" y="140"/>
                    </a:lnTo>
                    <a:lnTo>
                      <a:pt x="191" y="140"/>
                    </a:lnTo>
                    <a:lnTo>
                      <a:pt x="195" y="144"/>
                    </a:lnTo>
                    <a:lnTo>
                      <a:pt x="199" y="148"/>
                    </a:lnTo>
                    <a:lnTo>
                      <a:pt x="203" y="152"/>
                    </a:lnTo>
                    <a:lnTo>
                      <a:pt x="207" y="152"/>
                    </a:lnTo>
                    <a:lnTo>
                      <a:pt x="211" y="152"/>
                    </a:lnTo>
                    <a:lnTo>
                      <a:pt x="211" y="156"/>
                    </a:lnTo>
                    <a:lnTo>
                      <a:pt x="215" y="156"/>
                    </a:lnTo>
                    <a:lnTo>
                      <a:pt x="219" y="156"/>
                    </a:lnTo>
                    <a:lnTo>
                      <a:pt x="219" y="160"/>
                    </a:lnTo>
                    <a:lnTo>
                      <a:pt x="223" y="160"/>
                    </a:lnTo>
                    <a:lnTo>
                      <a:pt x="227" y="160"/>
                    </a:lnTo>
                    <a:lnTo>
                      <a:pt x="227" y="164"/>
                    </a:lnTo>
                    <a:lnTo>
                      <a:pt x="227" y="160"/>
                    </a:lnTo>
                    <a:lnTo>
                      <a:pt x="231" y="160"/>
                    </a:lnTo>
                    <a:lnTo>
                      <a:pt x="235" y="160"/>
                    </a:lnTo>
                    <a:lnTo>
                      <a:pt x="235" y="164"/>
                    </a:lnTo>
                    <a:lnTo>
                      <a:pt x="235" y="160"/>
                    </a:lnTo>
                    <a:lnTo>
                      <a:pt x="239" y="160"/>
                    </a:lnTo>
                    <a:lnTo>
                      <a:pt x="243" y="164"/>
                    </a:lnTo>
                    <a:lnTo>
                      <a:pt x="247" y="164"/>
                    </a:lnTo>
                    <a:lnTo>
                      <a:pt x="247" y="168"/>
                    </a:lnTo>
                    <a:lnTo>
                      <a:pt x="251" y="168"/>
                    </a:lnTo>
                    <a:lnTo>
                      <a:pt x="251" y="172"/>
                    </a:lnTo>
                    <a:lnTo>
                      <a:pt x="255" y="172"/>
                    </a:lnTo>
                    <a:lnTo>
                      <a:pt x="255" y="176"/>
                    </a:lnTo>
                    <a:lnTo>
                      <a:pt x="259" y="176"/>
                    </a:lnTo>
                    <a:lnTo>
                      <a:pt x="259" y="172"/>
                    </a:lnTo>
                    <a:lnTo>
                      <a:pt x="263" y="172"/>
                    </a:lnTo>
                    <a:lnTo>
                      <a:pt x="263" y="176"/>
                    </a:lnTo>
                    <a:lnTo>
                      <a:pt x="267" y="180"/>
                    </a:lnTo>
                    <a:lnTo>
                      <a:pt x="267" y="176"/>
                    </a:lnTo>
                    <a:lnTo>
                      <a:pt x="271" y="176"/>
                    </a:lnTo>
                    <a:lnTo>
                      <a:pt x="275" y="176"/>
                    </a:lnTo>
                    <a:lnTo>
                      <a:pt x="275" y="180"/>
                    </a:lnTo>
                    <a:lnTo>
                      <a:pt x="279" y="180"/>
                    </a:lnTo>
                    <a:lnTo>
                      <a:pt x="283" y="180"/>
                    </a:lnTo>
                    <a:lnTo>
                      <a:pt x="287" y="180"/>
                    </a:lnTo>
                    <a:lnTo>
                      <a:pt x="287" y="184"/>
                    </a:lnTo>
                    <a:lnTo>
                      <a:pt x="291" y="180"/>
                    </a:lnTo>
                    <a:lnTo>
                      <a:pt x="295" y="180"/>
                    </a:lnTo>
                    <a:lnTo>
                      <a:pt x="299" y="180"/>
                    </a:lnTo>
                    <a:lnTo>
                      <a:pt x="299" y="184"/>
                    </a:lnTo>
                    <a:lnTo>
                      <a:pt x="299" y="180"/>
                    </a:lnTo>
                    <a:lnTo>
                      <a:pt x="303" y="176"/>
                    </a:lnTo>
                    <a:lnTo>
                      <a:pt x="303" y="172"/>
                    </a:lnTo>
                    <a:lnTo>
                      <a:pt x="299" y="172"/>
                    </a:lnTo>
                    <a:lnTo>
                      <a:pt x="299" y="168"/>
                    </a:lnTo>
                    <a:lnTo>
                      <a:pt x="299" y="164"/>
                    </a:lnTo>
                    <a:lnTo>
                      <a:pt x="299" y="160"/>
                    </a:lnTo>
                    <a:lnTo>
                      <a:pt x="303" y="156"/>
                    </a:lnTo>
                    <a:lnTo>
                      <a:pt x="303" y="152"/>
                    </a:lnTo>
                    <a:lnTo>
                      <a:pt x="299" y="152"/>
                    </a:lnTo>
                    <a:lnTo>
                      <a:pt x="303" y="152"/>
                    </a:lnTo>
                    <a:lnTo>
                      <a:pt x="307" y="148"/>
                    </a:lnTo>
                    <a:lnTo>
                      <a:pt x="311" y="148"/>
                    </a:lnTo>
                    <a:lnTo>
                      <a:pt x="311" y="152"/>
                    </a:lnTo>
                    <a:lnTo>
                      <a:pt x="311" y="156"/>
                    </a:lnTo>
                    <a:lnTo>
                      <a:pt x="311" y="160"/>
                    </a:lnTo>
                    <a:lnTo>
                      <a:pt x="311" y="164"/>
                    </a:lnTo>
                    <a:lnTo>
                      <a:pt x="311" y="168"/>
                    </a:lnTo>
                    <a:lnTo>
                      <a:pt x="311" y="172"/>
                    </a:lnTo>
                    <a:lnTo>
                      <a:pt x="315" y="172"/>
                    </a:lnTo>
                    <a:lnTo>
                      <a:pt x="319" y="172"/>
                    </a:lnTo>
                    <a:lnTo>
                      <a:pt x="323" y="172"/>
                    </a:lnTo>
                    <a:lnTo>
                      <a:pt x="323" y="176"/>
                    </a:lnTo>
                    <a:lnTo>
                      <a:pt x="327" y="176"/>
                    </a:lnTo>
                    <a:lnTo>
                      <a:pt x="331" y="176"/>
                    </a:lnTo>
                    <a:lnTo>
                      <a:pt x="331" y="172"/>
                    </a:lnTo>
                    <a:lnTo>
                      <a:pt x="335" y="172"/>
                    </a:lnTo>
                    <a:lnTo>
                      <a:pt x="339" y="172"/>
                    </a:lnTo>
                    <a:lnTo>
                      <a:pt x="339" y="176"/>
                    </a:lnTo>
                    <a:lnTo>
                      <a:pt x="343" y="176"/>
                    </a:lnTo>
                    <a:lnTo>
                      <a:pt x="347" y="172"/>
                    </a:lnTo>
                    <a:lnTo>
                      <a:pt x="347" y="176"/>
                    </a:lnTo>
                    <a:lnTo>
                      <a:pt x="351" y="176"/>
                    </a:lnTo>
                    <a:lnTo>
                      <a:pt x="351" y="172"/>
                    </a:lnTo>
                    <a:lnTo>
                      <a:pt x="355" y="172"/>
                    </a:lnTo>
                    <a:lnTo>
                      <a:pt x="359" y="172"/>
                    </a:lnTo>
                    <a:lnTo>
                      <a:pt x="363" y="172"/>
                    </a:lnTo>
                    <a:lnTo>
                      <a:pt x="359" y="168"/>
                    </a:lnTo>
                    <a:lnTo>
                      <a:pt x="363" y="164"/>
                    </a:lnTo>
                    <a:lnTo>
                      <a:pt x="359" y="164"/>
                    </a:lnTo>
                    <a:lnTo>
                      <a:pt x="359" y="160"/>
                    </a:lnTo>
                    <a:lnTo>
                      <a:pt x="355" y="160"/>
                    </a:lnTo>
                    <a:lnTo>
                      <a:pt x="355" y="156"/>
                    </a:lnTo>
                    <a:lnTo>
                      <a:pt x="359" y="156"/>
                    </a:lnTo>
                    <a:lnTo>
                      <a:pt x="363" y="156"/>
                    </a:lnTo>
                    <a:lnTo>
                      <a:pt x="363" y="152"/>
                    </a:lnTo>
                    <a:lnTo>
                      <a:pt x="363" y="156"/>
                    </a:lnTo>
                    <a:lnTo>
                      <a:pt x="367" y="152"/>
                    </a:lnTo>
                    <a:lnTo>
                      <a:pt x="371" y="152"/>
                    </a:lnTo>
                    <a:lnTo>
                      <a:pt x="371" y="148"/>
                    </a:lnTo>
                    <a:lnTo>
                      <a:pt x="375" y="144"/>
                    </a:lnTo>
                    <a:lnTo>
                      <a:pt x="379" y="144"/>
                    </a:lnTo>
                    <a:lnTo>
                      <a:pt x="379" y="140"/>
                    </a:lnTo>
                    <a:lnTo>
                      <a:pt x="383" y="136"/>
                    </a:lnTo>
                    <a:lnTo>
                      <a:pt x="387" y="136"/>
                    </a:lnTo>
                    <a:lnTo>
                      <a:pt x="391" y="136"/>
                    </a:lnTo>
                    <a:lnTo>
                      <a:pt x="391" y="132"/>
                    </a:lnTo>
                    <a:lnTo>
                      <a:pt x="395" y="128"/>
                    </a:lnTo>
                    <a:lnTo>
                      <a:pt x="399" y="128"/>
                    </a:lnTo>
                    <a:lnTo>
                      <a:pt x="399" y="124"/>
                    </a:lnTo>
                    <a:lnTo>
                      <a:pt x="403" y="124"/>
                    </a:lnTo>
                    <a:lnTo>
                      <a:pt x="403" y="128"/>
                    </a:lnTo>
                    <a:lnTo>
                      <a:pt x="407" y="128"/>
                    </a:lnTo>
                    <a:lnTo>
                      <a:pt x="411" y="132"/>
                    </a:lnTo>
                    <a:lnTo>
                      <a:pt x="411" y="128"/>
                    </a:lnTo>
                    <a:lnTo>
                      <a:pt x="415" y="128"/>
                    </a:lnTo>
                    <a:lnTo>
                      <a:pt x="415" y="124"/>
                    </a:lnTo>
                    <a:lnTo>
                      <a:pt x="419" y="124"/>
                    </a:lnTo>
                    <a:lnTo>
                      <a:pt x="423" y="120"/>
                    </a:lnTo>
                    <a:lnTo>
                      <a:pt x="423" y="124"/>
                    </a:lnTo>
                    <a:lnTo>
                      <a:pt x="423" y="128"/>
                    </a:lnTo>
                    <a:lnTo>
                      <a:pt x="427" y="124"/>
                    </a:lnTo>
                    <a:lnTo>
                      <a:pt x="427" y="128"/>
                    </a:lnTo>
                    <a:lnTo>
                      <a:pt x="423" y="128"/>
                    </a:lnTo>
                    <a:lnTo>
                      <a:pt x="423" y="132"/>
                    </a:lnTo>
                    <a:lnTo>
                      <a:pt x="427" y="132"/>
                    </a:lnTo>
                    <a:lnTo>
                      <a:pt x="427" y="128"/>
                    </a:lnTo>
                    <a:lnTo>
                      <a:pt x="427" y="132"/>
                    </a:lnTo>
                    <a:lnTo>
                      <a:pt x="431" y="136"/>
                    </a:lnTo>
                    <a:lnTo>
                      <a:pt x="427" y="140"/>
                    </a:lnTo>
                    <a:lnTo>
                      <a:pt x="427" y="144"/>
                    </a:lnTo>
                    <a:lnTo>
                      <a:pt x="431" y="140"/>
                    </a:lnTo>
                    <a:lnTo>
                      <a:pt x="431" y="144"/>
                    </a:lnTo>
                    <a:lnTo>
                      <a:pt x="435" y="144"/>
                    </a:lnTo>
                    <a:lnTo>
                      <a:pt x="439" y="144"/>
                    </a:lnTo>
                    <a:lnTo>
                      <a:pt x="439" y="148"/>
                    </a:lnTo>
                    <a:lnTo>
                      <a:pt x="443" y="152"/>
                    </a:lnTo>
                    <a:lnTo>
                      <a:pt x="439" y="152"/>
                    </a:lnTo>
                    <a:lnTo>
                      <a:pt x="439" y="156"/>
                    </a:lnTo>
                    <a:lnTo>
                      <a:pt x="435" y="156"/>
                    </a:lnTo>
                    <a:lnTo>
                      <a:pt x="435" y="160"/>
                    </a:lnTo>
                    <a:lnTo>
                      <a:pt x="435" y="164"/>
                    </a:lnTo>
                    <a:lnTo>
                      <a:pt x="439" y="168"/>
                    </a:lnTo>
                    <a:lnTo>
                      <a:pt x="435" y="168"/>
                    </a:lnTo>
                    <a:lnTo>
                      <a:pt x="435" y="164"/>
                    </a:lnTo>
                    <a:lnTo>
                      <a:pt x="431" y="164"/>
                    </a:lnTo>
                    <a:lnTo>
                      <a:pt x="427" y="164"/>
                    </a:lnTo>
                    <a:lnTo>
                      <a:pt x="423" y="164"/>
                    </a:lnTo>
                    <a:lnTo>
                      <a:pt x="419" y="168"/>
                    </a:lnTo>
                    <a:lnTo>
                      <a:pt x="415" y="172"/>
                    </a:lnTo>
                    <a:lnTo>
                      <a:pt x="411" y="172"/>
                    </a:lnTo>
                    <a:lnTo>
                      <a:pt x="411" y="176"/>
                    </a:lnTo>
                    <a:lnTo>
                      <a:pt x="407" y="176"/>
                    </a:lnTo>
                    <a:lnTo>
                      <a:pt x="407" y="180"/>
                    </a:lnTo>
                    <a:lnTo>
                      <a:pt x="407" y="184"/>
                    </a:lnTo>
                    <a:lnTo>
                      <a:pt x="407" y="188"/>
                    </a:lnTo>
                    <a:lnTo>
                      <a:pt x="407" y="192"/>
                    </a:lnTo>
                    <a:lnTo>
                      <a:pt x="407" y="196"/>
                    </a:lnTo>
                    <a:lnTo>
                      <a:pt x="403" y="196"/>
                    </a:lnTo>
                    <a:lnTo>
                      <a:pt x="403" y="200"/>
                    </a:lnTo>
                    <a:lnTo>
                      <a:pt x="399" y="200"/>
                    </a:lnTo>
                    <a:lnTo>
                      <a:pt x="399" y="204"/>
                    </a:lnTo>
                    <a:lnTo>
                      <a:pt x="403" y="208"/>
                    </a:lnTo>
                    <a:lnTo>
                      <a:pt x="399" y="212"/>
                    </a:lnTo>
                    <a:lnTo>
                      <a:pt x="399" y="216"/>
                    </a:lnTo>
                    <a:lnTo>
                      <a:pt x="395" y="220"/>
                    </a:lnTo>
                    <a:lnTo>
                      <a:pt x="395" y="224"/>
                    </a:lnTo>
                    <a:lnTo>
                      <a:pt x="395" y="228"/>
                    </a:lnTo>
                    <a:lnTo>
                      <a:pt x="391" y="232"/>
                    </a:lnTo>
                    <a:lnTo>
                      <a:pt x="391" y="228"/>
                    </a:lnTo>
                    <a:lnTo>
                      <a:pt x="387" y="228"/>
                    </a:lnTo>
                    <a:lnTo>
                      <a:pt x="383" y="228"/>
                    </a:lnTo>
                    <a:lnTo>
                      <a:pt x="379" y="228"/>
                    </a:lnTo>
                    <a:lnTo>
                      <a:pt x="379" y="224"/>
                    </a:lnTo>
                    <a:lnTo>
                      <a:pt x="379" y="228"/>
                    </a:lnTo>
                    <a:lnTo>
                      <a:pt x="379" y="232"/>
                    </a:lnTo>
                    <a:lnTo>
                      <a:pt x="383" y="236"/>
                    </a:lnTo>
                    <a:lnTo>
                      <a:pt x="379" y="240"/>
                    </a:lnTo>
                    <a:lnTo>
                      <a:pt x="379" y="244"/>
                    </a:lnTo>
                    <a:lnTo>
                      <a:pt x="379" y="248"/>
                    </a:lnTo>
                    <a:lnTo>
                      <a:pt x="379" y="244"/>
                    </a:lnTo>
                    <a:lnTo>
                      <a:pt x="375" y="244"/>
                    </a:lnTo>
                    <a:lnTo>
                      <a:pt x="375" y="248"/>
                    </a:lnTo>
                    <a:lnTo>
                      <a:pt x="375" y="252"/>
                    </a:lnTo>
                    <a:lnTo>
                      <a:pt x="375" y="256"/>
                    </a:lnTo>
                    <a:lnTo>
                      <a:pt x="379" y="256"/>
                    </a:lnTo>
                    <a:lnTo>
                      <a:pt x="379" y="260"/>
                    </a:lnTo>
                    <a:lnTo>
                      <a:pt x="379" y="264"/>
                    </a:lnTo>
                    <a:lnTo>
                      <a:pt x="375" y="264"/>
                    </a:lnTo>
                    <a:lnTo>
                      <a:pt x="375" y="260"/>
                    </a:lnTo>
                    <a:lnTo>
                      <a:pt x="375" y="264"/>
                    </a:lnTo>
                    <a:lnTo>
                      <a:pt x="371" y="264"/>
                    </a:lnTo>
                    <a:lnTo>
                      <a:pt x="367" y="268"/>
                    </a:lnTo>
                    <a:lnTo>
                      <a:pt x="367" y="264"/>
                    </a:lnTo>
                    <a:lnTo>
                      <a:pt x="367" y="260"/>
                    </a:lnTo>
                    <a:lnTo>
                      <a:pt x="367" y="256"/>
                    </a:lnTo>
                    <a:lnTo>
                      <a:pt x="367" y="252"/>
                    </a:lnTo>
                    <a:lnTo>
                      <a:pt x="367" y="248"/>
                    </a:lnTo>
                    <a:lnTo>
                      <a:pt x="363" y="244"/>
                    </a:lnTo>
                    <a:lnTo>
                      <a:pt x="367" y="244"/>
                    </a:lnTo>
                    <a:lnTo>
                      <a:pt x="367" y="240"/>
                    </a:lnTo>
                    <a:lnTo>
                      <a:pt x="363" y="240"/>
                    </a:lnTo>
                    <a:lnTo>
                      <a:pt x="363" y="236"/>
                    </a:lnTo>
                    <a:lnTo>
                      <a:pt x="363" y="232"/>
                    </a:lnTo>
                    <a:lnTo>
                      <a:pt x="359" y="236"/>
                    </a:lnTo>
                    <a:lnTo>
                      <a:pt x="359" y="232"/>
                    </a:lnTo>
                    <a:lnTo>
                      <a:pt x="359" y="236"/>
                    </a:lnTo>
                    <a:lnTo>
                      <a:pt x="359" y="240"/>
                    </a:lnTo>
                    <a:lnTo>
                      <a:pt x="355" y="240"/>
                    </a:lnTo>
                    <a:lnTo>
                      <a:pt x="355" y="244"/>
                    </a:lnTo>
                    <a:lnTo>
                      <a:pt x="355" y="248"/>
                    </a:lnTo>
                    <a:lnTo>
                      <a:pt x="351" y="248"/>
                    </a:lnTo>
                    <a:lnTo>
                      <a:pt x="351" y="244"/>
                    </a:lnTo>
                    <a:lnTo>
                      <a:pt x="351" y="240"/>
                    </a:lnTo>
                    <a:lnTo>
                      <a:pt x="351" y="244"/>
                    </a:lnTo>
                    <a:lnTo>
                      <a:pt x="347" y="240"/>
                    </a:lnTo>
                    <a:lnTo>
                      <a:pt x="347" y="236"/>
                    </a:lnTo>
                    <a:lnTo>
                      <a:pt x="347" y="232"/>
                    </a:lnTo>
                    <a:lnTo>
                      <a:pt x="347" y="228"/>
                    </a:lnTo>
                    <a:lnTo>
                      <a:pt x="351" y="224"/>
                    </a:lnTo>
                    <a:lnTo>
                      <a:pt x="351" y="228"/>
                    </a:lnTo>
                    <a:lnTo>
                      <a:pt x="351" y="224"/>
                    </a:lnTo>
                    <a:lnTo>
                      <a:pt x="355" y="224"/>
                    </a:lnTo>
                    <a:lnTo>
                      <a:pt x="359" y="224"/>
                    </a:lnTo>
                    <a:lnTo>
                      <a:pt x="359" y="220"/>
                    </a:lnTo>
                    <a:lnTo>
                      <a:pt x="363" y="220"/>
                    </a:lnTo>
                    <a:lnTo>
                      <a:pt x="363" y="216"/>
                    </a:lnTo>
                    <a:lnTo>
                      <a:pt x="363" y="212"/>
                    </a:lnTo>
                    <a:lnTo>
                      <a:pt x="367" y="212"/>
                    </a:lnTo>
                    <a:lnTo>
                      <a:pt x="367" y="208"/>
                    </a:lnTo>
                    <a:lnTo>
                      <a:pt x="363" y="208"/>
                    </a:lnTo>
                    <a:lnTo>
                      <a:pt x="363" y="204"/>
                    </a:lnTo>
                    <a:lnTo>
                      <a:pt x="359" y="204"/>
                    </a:lnTo>
                    <a:lnTo>
                      <a:pt x="355" y="204"/>
                    </a:lnTo>
                    <a:lnTo>
                      <a:pt x="351" y="204"/>
                    </a:lnTo>
                    <a:lnTo>
                      <a:pt x="347" y="204"/>
                    </a:lnTo>
                    <a:lnTo>
                      <a:pt x="343" y="204"/>
                    </a:lnTo>
                    <a:lnTo>
                      <a:pt x="339" y="204"/>
                    </a:lnTo>
                    <a:lnTo>
                      <a:pt x="335" y="204"/>
                    </a:lnTo>
                    <a:lnTo>
                      <a:pt x="331" y="204"/>
                    </a:lnTo>
                    <a:lnTo>
                      <a:pt x="327" y="204"/>
                    </a:lnTo>
                    <a:lnTo>
                      <a:pt x="327" y="200"/>
                    </a:lnTo>
                    <a:lnTo>
                      <a:pt x="327" y="196"/>
                    </a:lnTo>
                    <a:lnTo>
                      <a:pt x="327" y="192"/>
                    </a:lnTo>
                    <a:lnTo>
                      <a:pt x="327" y="188"/>
                    </a:lnTo>
                    <a:lnTo>
                      <a:pt x="323" y="188"/>
                    </a:lnTo>
                    <a:lnTo>
                      <a:pt x="323" y="184"/>
                    </a:lnTo>
                    <a:lnTo>
                      <a:pt x="323" y="188"/>
                    </a:lnTo>
                    <a:lnTo>
                      <a:pt x="319" y="188"/>
                    </a:lnTo>
                    <a:lnTo>
                      <a:pt x="315" y="188"/>
                    </a:lnTo>
                    <a:lnTo>
                      <a:pt x="315" y="184"/>
                    </a:lnTo>
                    <a:lnTo>
                      <a:pt x="315" y="180"/>
                    </a:lnTo>
                    <a:lnTo>
                      <a:pt x="311" y="180"/>
                    </a:lnTo>
                    <a:lnTo>
                      <a:pt x="311" y="184"/>
                    </a:lnTo>
                    <a:lnTo>
                      <a:pt x="315" y="184"/>
                    </a:lnTo>
                    <a:lnTo>
                      <a:pt x="311" y="184"/>
                    </a:lnTo>
                    <a:lnTo>
                      <a:pt x="311" y="180"/>
                    </a:lnTo>
                    <a:lnTo>
                      <a:pt x="307" y="180"/>
                    </a:lnTo>
                    <a:lnTo>
                      <a:pt x="307" y="176"/>
                    </a:lnTo>
                    <a:lnTo>
                      <a:pt x="303" y="180"/>
                    </a:lnTo>
                    <a:lnTo>
                      <a:pt x="307" y="180"/>
                    </a:lnTo>
                    <a:lnTo>
                      <a:pt x="307" y="184"/>
                    </a:lnTo>
                    <a:lnTo>
                      <a:pt x="303" y="184"/>
                    </a:lnTo>
                    <a:lnTo>
                      <a:pt x="303" y="188"/>
                    </a:lnTo>
                    <a:lnTo>
                      <a:pt x="299" y="192"/>
                    </a:lnTo>
                    <a:lnTo>
                      <a:pt x="303" y="192"/>
                    </a:lnTo>
                    <a:lnTo>
                      <a:pt x="307" y="196"/>
                    </a:lnTo>
                    <a:lnTo>
                      <a:pt x="307" y="200"/>
                    </a:lnTo>
                    <a:lnTo>
                      <a:pt x="311" y="200"/>
                    </a:lnTo>
                    <a:lnTo>
                      <a:pt x="311" y="204"/>
                    </a:lnTo>
                    <a:lnTo>
                      <a:pt x="315" y="204"/>
                    </a:lnTo>
                    <a:lnTo>
                      <a:pt x="311" y="204"/>
                    </a:lnTo>
                    <a:lnTo>
                      <a:pt x="307" y="204"/>
                    </a:lnTo>
                    <a:lnTo>
                      <a:pt x="307" y="208"/>
                    </a:lnTo>
                    <a:lnTo>
                      <a:pt x="303" y="208"/>
                    </a:lnTo>
                    <a:lnTo>
                      <a:pt x="303" y="212"/>
                    </a:lnTo>
                    <a:lnTo>
                      <a:pt x="303" y="208"/>
                    </a:lnTo>
                    <a:lnTo>
                      <a:pt x="299" y="212"/>
                    </a:lnTo>
                    <a:lnTo>
                      <a:pt x="303" y="212"/>
                    </a:lnTo>
                    <a:lnTo>
                      <a:pt x="299" y="212"/>
                    </a:lnTo>
                    <a:lnTo>
                      <a:pt x="299" y="216"/>
                    </a:lnTo>
                    <a:lnTo>
                      <a:pt x="303" y="220"/>
                    </a:lnTo>
                    <a:lnTo>
                      <a:pt x="307" y="220"/>
                    </a:lnTo>
                    <a:lnTo>
                      <a:pt x="307" y="224"/>
                    </a:lnTo>
                    <a:lnTo>
                      <a:pt x="307" y="220"/>
                    </a:lnTo>
                    <a:lnTo>
                      <a:pt x="311" y="220"/>
                    </a:lnTo>
                    <a:lnTo>
                      <a:pt x="311" y="224"/>
                    </a:lnTo>
                    <a:lnTo>
                      <a:pt x="311" y="228"/>
                    </a:lnTo>
                    <a:lnTo>
                      <a:pt x="307" y="232"/>
                    </a:lnTo>
                    <a:lnTo>
                      <a:pt x="307" y="236"/>
                    </a:lnTo>
                    <a:lnTo>
                      <a:pt x="311" y="236"/>
                    </a:lnTo>
                    <a:lnTo>
                      <a:pt x="311" y="240"/>
                    </a:lnTo>
                    <a:lnTo>
                      <a:pt x="311" y="244"/>
                    </a:lnTo>
                    <a:lnTo>
                      <a:pt x="315" y="244"/>
                    </a:lnTo>
                    <a:lnTo>
                      <a:pt x="311" y="244"/>
                    </a:lnTo>
                    <a:lnTo>
                      <a:pt x="311" y="248"/>
                    </a:lnTo>
                    <a:lnTo>
                      <a:pt x="315" y="260"/>
                    </a:lnTo>
                    <a:lnTo>
                      <a:pt x="315" y="264"/>
                    </a:lnTo>
                    <a:lnTo>
                      <a:pt x="315" y="268"/>
                    </a:lnTo>
                    <a:lnTo>
                      <a:pt x="315" y="272"/>
                    </a:lnTo>
                    <a:lnTo>
                      <a:pt x="311" y="272"/>
                    </a:lnTo>
                    <a:lnTo>
                      <a:pt x="311" y="276"/>
                    </a:lnTo>
                    <a:lnTo>
                      <a:pt x="311" y="272"/>
                    </a:lnTo>
                    <a:lnTo>
                      <a:pt x="311" y="268"/>
                    </a:lnTo>
                    <a:lnTo>
                      <a:pt x="311" y="264"/>
                    </a:lnTo>
                    <a:lnTo>
                      <a:pt x="311" y="268"/>
                    </a:lnTo>
                    <a:lnTo>
                      <a:pt x="307" y="268"/>
                    </a:lnTo>
                    <a:lnTo>
                      <a:pt x="307" y="264"/>
                    </a:lnTo>
                    <a:lnTo>
                      <a:pt x="311" y="264"/>
                    </a:lnTo>
                    <a:lnTo>
                      <a:pt x="307" y="264"/>
                    </a:lnTo>
                    <a:lnTo>
                      <a:pt x="307" y="268"/>
                    </a:lnTo>
                    <a:lnTo>
                      <a:pt x="307" y="272"/>
                    </a:lnTo>
                    <a:lnTo>
                      <a:pt x="307" y="276"/>
                    </a:lnTo>
                    <a:lnTo>
                      <a:pt x="307" y="272"/>
                    </a:lnTo>
                    <a:lnTo>
                      <a:pt x="307" y="268"/>
                    </a:lnTo>
                    <a:lnTo>
                      <a:pt x="307" y="272"/>
                    </a:lnTo>
                    <a:lnTo>
                      <a:pt x="303" y="272"/>
                    </a:lnTo>
                    <a:lnTo>
                      <a:pt x="303" y="268"/>
                    </a:lnTo>
                    <a:lnTo>
                      <a:pt x="303" y="272"/>
                    </a:lnTo>
                    <a:lnTo>
                      <a:pt x="303" y="276"/>
                    </a:lnTo>
                    <a:lnTo>
                      <a:pt x="303" y="272"/>
                    </a:lnTo>
                    <a:lnTo>
                      <a:pt x="303" y="268"/>
                    </a:lnTo>
                    <a:lnTo>
                      <a:pt x="299" y="268"/>
                    </a:lnTo>
                    <a:lnTo>
                      <a:pt x="303" y="264"/>
                    </a:lnTo>
                    <a:lnTo>
                      <a:pt x="299" y="260"/>
                    </a:lnTo>
                    <a:lnTo>
                      <a:pt x="299" y="256"/>
                    </a:lnTo>
                    <a:lnTo>
                      <a:pt x="299" y="260"/>
                    </a:lnTo>
                    <a:lnTo>
                      <a:pt x="299" y="264"/>
                    </a:lnTo>
                    <a:lnTo>
                      <a:pt x="303" y="264"/>
                    </a:lnTo>
                    <a:lnTo>
                      <a:pt x="299" y="264"/>
                    </a:lnTo>
                    <a:lnTo>
                      <a:pt x="299" y="268"/>
                    </a:lnTo>
                    <a:lnTo>
                      <a:pt x="295" y="272"/>
                    </a:lnTo>
                    <a:lnTo>
                      <a:pt x="291" y="272"/>
                    </a:lnTo>
                    <a:lnTo>
                      <a:pt x="287" y="276"/>
                    </a:lnTo>
                    <a:lnTo>
                      <a:pt x="283" y="276"/>
                    </a:lnTo>
                    <a:lnTo>
                      <a:pt x="283" y="280"/>
                    </a:lnTo>
                    <a:lnTo>
                      <a:pt x="283" y="284"/>
                    </a:lnTo>
                    <a:lnTo>
                      <a:pt x="283" y="288"/>
                    </a:lnTo>
                    <a:lnTo>
                      <a:pt x="283" y="292"/>
                    </a:lnTo>
                    <a:lnTo>
                      <a:pt x="279" y="292"/>
                    </a:lnTo>
                    <a:lnTo>
                      <a:pt x="279" y="295"/>
                    </a:lnTo>
                    <a:lnTo>
                      <a:pt x="279" y="299"/>
                    </a:lnTo>
                    <a:lnTo>
                      <a:pt x="275" y="299"/>
                    </a:lnTo>
                    <a:lnTo>
                      <a:pt x="275" y="303"/>
                    </a:lnTo>
                    <a:lnTo>
                      <a:pt x="271" y="303"/>
                    </a:lnTo>
                    <a:lnTo>
                      <a:pt x="275" y="303"/>
                    </a:lnTo>
                    <a:lnTo>
                      <a:pt x="271" y="303"/>
                    </a:lnTo>
                    <a:lnTo>
                      <a:pt x="271" y="307"/>
                    </a:lnTo>
                    <a:lnTo>
                      <a:pt x="267" y="307"/>
                    </a:lnTo>
                    <a:lnTo>
                      <a:pt x="263" y="307"/>
                    </a:lnTo>
                    <a:lnTo>
                      <a:pt x="259" y="311"/>
                    </a:lnTo>
                    <a:lnTo>
                      <a:pt x="259" y="307"/>
                    </a:lnTo>
                    <a:lnTo>
                      <a:pt x="263" y="307"/>
                    </a:lnTo>
                    <a:lnTo>
                      <a:pt x="259" y="303"/>
                    </a:lnTo>
                    <a:lnTo>
                      <a:pt x="259" y="307"/>
                    </a:lnTo>
                    <a:lnTo>
                      <a:pt x="255" y="307"/>
                    </a:lnTo>
                    <a:lnTo>
                      <a:pt x="255" y="311"/>
                    </a:lnTo>
                    <a:lnTo>
                      <a:pt x="259" y="311"/>
                    </a:lnTo>
                    <a:lnTo>
                      <a:pt x="259" y="307"/>
                    </a:lnTo>
                    <a:lnTo>
                      <a:pt x="259" y="311"/>
                    </a:lnTo>
                    <a:lnTo>
                      <a:pt x="255" y="311"/>
                    </a:lnTo>
                    <a:lnTo>
                      <a:pt x="255" y="315"/>
                    </a:lnTo>
                    <a:lnTo>
                      <a:pt x="251" y="319"/>
                    </a:lnTo>
                    <a:lnTo>
                      <a:pt x="247" y="319"/>
                    </a:lnTo>
                    <a:lnTo>
                      <a:pt x="251" y="319"/>
                    </a:lnTo>
                    <a:lnTo>
                      <a:pt x="247" y="323"/>
                    </a:lnTo>
                    <a:lnTo>
                      <a:pt x="247" y="327"/>
                    </a:lnTo>
                    <a:lnTo>
                      <a:pt x="243" y="331"/>
                    </a:lnTo>
                    <a:lnTo>
                      <a:pt x="239" y="335"/>
                    </a:lnTo>
                    <a:lnTo>
                      <a:pt x="235" y="335"/>
                    </a:lnTo>
                    <a:lnTo>
                      <a:pt x="235" y="339"/>
                    </a:lnTo>
                    <a:lnTo>
                      <a:pt x="231" y="339"/>
                    </a:lnTo>
                    <a:lnTo>
                      <a:pt x="231" y="343"/>
                    </a:lnTo>
                    <a:lnTo>
                      <a:pt x="227" y="343"/>
                    </a:lnTo>
                    <a:lnTo>
                      <a:pt x="227" y="347"/>
                    </a:lnTo>
                    <a:lnTo>
                      <a:pt x="223" y="351"/>
                    </a:lnTo>
                    <a:lnTo>
                      <a:pt x="219" y="351"/>
                    </a:lnTo>
                    <a:lnTo>
                      <a:pt x="219" y="355"/>
                    </a:lnTo>
                    <a:lnTo>
                      <a:pt x="215" y="355"/>
                    </a:lnTo>
                    <a:lnTo>
                      <a:pt x="215" y="359"/>
                    </a:lnTo>
                    <a:lnTo>
                      <a:pt x="211" y="359"/>
                    </a:lnTo>
                    <a:lnTo>
                      <a:pt x="211" y="363"/>
                    </a:lnTo>
                    <a:lnTo>
                      <a:pt x="215" y="363"/>
                    </a:lnTo>
                    <a:lnTo>
                      <a:pt x="211" y="363"/>
                    </a:lnTo>
                    <a:lnTo>
                      <a:pt x="211" y="367"/>
                    </a:lnTo>
                    <a:lnTo>
                      <a:pt x="211" y="371"/>
                    </a:lnTo>
                    <a:lnTo>
                      <a:pt x="207" y="371"/>
                    </a:lnTo>
                    <a:lnTo>
                      <a:pt x="203" y="371"/>
                    </a:lnTo>
                    <a:lnTo>
                      <a:pt x="199" y="371"/>
                    </a:lnTo>
                    <a:lnTo>
                      <a:pt x="195" y="371"/>
                    </a:lnTo>
                    <a:lnTo>
                      <a:pt x="195" y="375"/>
                    </a:lnTo>
                    <a:lnTo>
                      <a:pt x="195" y="379"/>
                    </a:lnTo>
                    <a:lnTo>
                      <a:pt x="191" y="379"/>
                    </a:lnTo>
                    <a:lnTo>
                      <a:pt x="191" y="383"/>
                    </a:lnTo>
                    <a:lnTo>
                      <a:pt x="191" y="379"/>
                    </a:lnTo>
                    <a:lnTo>
                      <a:pt x="191" y="383"/>
                    </a:lnTo>
                    <a:lnTo>
                      <a:pt x="191" y="379"/>
                    </a:lnTo>
                    <a:lnTo>
                      <a:pt x="187" y="379"/>
                    </a:lnTo>
                    <a:lnTo>
                      <a:pt x="183" y="383"/>
                    </a:lnTo>
                    <a:lnTo>
                      <a:pt x="179" y="387"/>
                    </a:lnTo>
                    <a:lnTo>
                      <a:pt x="179" y="391"/>
                    </a:lnTo>
                    <a:lnTo>
                      <a:pt x="179" y="395"/>
                    </a:lnTo>
                    <a:lnTo>
                      <a:pt x="179" y="399"/>
                    </a:lnTo>
                    <a:lnTo>
                      <a:pt x="179" y="403"/>
                    </a:lnTo>
                    <a:lnTo>
                      <a:pt x="179" y="407"/>
                    </a:lnTo>
                    <a:lnTo>
                      <a:pt x="179" y="411"/>
                    </a:lnTo>
                    <a:lnTo>
                      <a:pt x="179" y="415"/>
                    </a:lnTo>
                    <a:lnTo>
                      <a:pt x="179" y="419"/>
                    </a:lnTo>
                    <a:lnTo>
                      <a:pt x="183" y="419"/>
                    </a:lnTo>
                    <a:lnTo>
                      <a:pt x="179" y="419"/>
                    </a:lnTo>
                    <a:lnTo>
                      <a:pt x="179" y="423"/>
                    </a:lnTo>
                    <a:lnTo>
                      <a:pt x="183" y="423"/>
                    </a:lnTo>
                    <a:lnTo>
                      <a:pt x="183" y="427"/>
                    </a:lnTo>
                    <a:lnTo>
                      <a:pt x="183" y="423"/>
                    </a:lnTo>
                    <a:lnTo>
                      <a:pt x="179" y="419"/>
                    </a:lnTo>
                    <a:lnTo>
                      <a:pt x="179" y="423"/>
                    </a:lnTo>
                    <a:lnTo>
                      <a:pt x="183" y="427"/>
                    </a:lnTo>
                    <a:lnTo>
                      <a:pt x="183" y="431"/>
                    </a:lnTo>
                    <a:lnTo>
                      <a:pt x="183" y="435"/>
                    </a:lnTo>
                    <a:lnTo>
                      <a:pt x="183" y="439"/>
                    </a:lnTo>
                    <a:lnTo>
                      <a:pt x="179" y="439"/>
                    </a:lnTo>
                    <a:lnTo>
                      <a:pt x="179" y="443"/>
                    </a:lnTo>
                    <a:lnTo>
                      <a:pt x="179" y="447"/>
                    </a:lnTo>
                    <a:lnTo>
                      <a:pt x="175" y="451"/>
                    </a:lnTo>
                    <a:lnTo>
                      <a:pt x="175" y="455"/>
                    </a:lnTo>
                    <a:lnTo>
                      <a:pt x="175" y="459"/>
                    </a:lnTo>
                    <a:lnTo>
                      <a:pt x="175" y="463"/>
                    </a:lnTo>
                    <a:lnTo>
                      <a:pt x="175" y="467"/>
                    </a:lnTo>
                    <a:lnTo>
                      <a:pt x="175" y="471"/>
                    </a:lnTo>
                    <a:lnTo>
                      <a:pt x="175" y="475"/>
                    </a:lnTo>
                    <a:lnTo>
                      <a:pt x="175" y="479"/>
                    </a:lnTo>
                    <a:lnTo>
                      <a:pt x="175" y="483"/>
                    </a:lnTo>
                    <a:lnTo>
                      <a:pt x="171" y="483"/>
                    </a:lnTo>
                    <a:lnTo>
                      <a:pt x="175" y="483"/>
                    </a:lnTo>
                    <a:lnTo>
                      <a:pt x="171" y="483"/>
                    </a:lnTo>
                    <a:lnTo>
                      <a:pt x="167" y="483"/>
                    </a:lnTo>
                    <a:lnTo>
                      <a:pt x="167" y="487"/>
                    </a:lnTo>
                    <a:lnTo>
                      <a:pt x="167" y="491"/>
                    </a:lnTo>
                    <a:lnTo>
                      <a:pt x="163" y="491"/>
                    </a:lnTo>
                    <a:lnTo>
                      <a:pt x="163" y="495"/>
                    </a:lnTo>
                    <a:lnTo>
                      <a:pt x="159" y="499"/>
                    </a:lnTo>
                    <a:lnTo>
                      <a:pt x="163" y="499"/>
                    </a:lnTo>
                    <a:lnTo>
                      <a:pt x="163" y="503"/>
                    </a:lnTo>
                    <a:lnTo>
                      <a:pt x="167" y="503"/>
                    </a:lnTo>
                    <a:lnTo>
                      <a:pt x="163" y="503"/>
                    </a:lnTo>
                    <a:lnTo>
                      <a:pt x="159" y="503"/>
                    </a:lnTo>
                    <a:lnTo>
                      <a:pt x="155" y="507"/>
                    </a:lnTo>
                    <a:lnTo>
                      <a:pt x="151" y="507"/>
                    </a:lnTo>
                    <a:lnTo>
                      <a:pt x="151" y="511"/>
                    </a:lnTo>
                    <a:lnTo>
                      <a:pt x="151" y="515"/>
                    </a:lnTo>
                    <a:lnTo>
                      <a:pt x="147" y="519"/>
                    </a:lnTo>
                    <a:lnTo>
                      <a:pt x="143" y="523"/>
                    </a:lnTo>
                    <a:lnTo>
                      <a:pt x="139" y="523"/>
                    </a:lnTo>
                    <a:lnTo>
                      <a:pt x="135" y="523"/>
                    </a:lnTo>
                    <a:lnTo>
                      <a:pt x="135" y="519"/>
                    </a:lnTo>
                    <a:lnTo>
                      <a:pt x="131" y="519"/>
                    </a:lnTo>
                    <a:lnTo>
                      <a:pt x="131" y="515"/>
                    </a:lnTo>
                    <a:lnTo>
                      <a:pt x="127" y="515"/>
                    </a:lnTo>
                    <a:lnTo>
                      <a:pt x="127" y="511"/>
                    </a:lnTo>
                    <a:lnTo>
                      <a:pt x="127" y="507"/>
                    </a:lnTo>
                    <a:lnTo>
                      <a:pt x="123" y="507"/>
                    </a:lnTo>
                    <a:lnTo>
                      <a:pt x="123" y="503"/>
                    </a:lnTo>
                    <a:lnTo>
                      <a:pt x="123" y="499"/>
                    </a:lnTo>
                    <a:lnTo>
                      <a:pt x="123" y="495"/>
                    </a:lnTo>
                    <a:lnTo>
                      <a:pt x="119" y="491"/>
                    </a:lnTo>
                    <a:lnTo>
                      <a:pt x="123" y="491"/>
                    </a:lnTo>
                    <a:lnTo>
                      <a:pt x="119" y="491"/>
                    </a:lnTo>
                    <a:lnTo>
                      <a:pt x="123" y="495"/>
                    </a:lnTo>
                    <a:lnTo>
                      <a:pt x="123" y="499"/>
                    </a:lnTo>
                    <a:lnTo>
                      <a:pt x="123" y="495"/>
                    </a:lnTo>
                    <a:lnTo>
                      <a:pt x="123" y="491"/>
                    </a:lnTo>
                    <a:lnTo>
                      <a:pt x="119" y="491"/>
                    </a:lnTo>
                    <a:lnTo>
                      <a:pt x="119" y="487"/>
                    </a:lnTo>
                    <a:lnTo>
                      <a:pt x="119" y="491"/>
                    </a:lnTo>
                    <a:lnTo>
                      <a:pt x="119" y="487"/>
                    </a:lnTo>
                    <a:lnTo>
                      <a:pt x="119" y="483"/>
                    </a:lnTo>
                    <a:lnTo>
                      <a:pt x="119" y="479"/>
                    </a:lnTo>
                    <a:lnTo>
                      <a:pt x="115" y="475"/>
                    </a:lnTo>
                    <a:lnTo>
                      <a:pt x="115" y="471"/>
                    </a:lnTo>
                    <a:lnTo>
                      <a:pt x="111" y="463"/>
                    </a:lnTo>
                    <a:lnTo>
                      <a:pt x="111" y="459"/>
                    </a:lnTo>
                    <a:lnTo>
                      <a:pt x="107" y="455"/>
                    </a:lnTo>
                    <a:lnTo>
                      <a:pt x="107" y="451"/>
                    </a:lnTo>
                    <a:lnTo>
                      <a:pt x="103" y="451"/>
                    </a:lnTo>
                    <a:lnTo>
                      <a:pt x="103" y="447"/>
                    </a:lnTo>
                    <a:lnTo>
                      <a:pt x="103" y="443"/>
                    </a:lnTo>
                    <a:lnTo>
                      <a:pt x="99" y="439"/>
                    </a:lnTo>
                    <a:lnTo>
                      <a:pt x="99" y="435"/>
                    </a:lnTo>
                    <a:lnTo>
                      <a:pt x="99" y="431"/>
                    </a:lnTo>
                    <a:lnTo>
                      <a:pt x="99" y="427"/>
                    </a:lnTo>
                    <a:lnTo>
                      <a:pt x="96" y="423"/>
                    </a:lnTo>
                    <a:lnTo>
                      <a:pt x="96" y="419"/>
                    </a:lnTo>
                    <a:lnTo>
                      <a:pt x="96" y="415"/>
                    </a:lnTo>
                    <a:lnTo>
                      <a:pt x="96" y="411"/>
                    </a:lnTo>
                    <a:lnTo>
                      <a:pt x="92" y="411"/>
                    </a:lnTo>
                    <a:lnTo>
                      <a:pt x="92" y="407"/>
                    </a:lnTo>
                    <a:lnTo>
                      <a:pt x="92" y="403"/>
                    </a:lnTo>
                    <a:lnTo>
                      <a:pt x="92" y="407"/>
                    </a:lnTo>
                    <a:lnTo>
                      <a:pt x="92" y="403"/>
                    </a:lnTo>
                    <a:lnTo>
                      <a:pt x="88" y="403"/>
                    </a:lnTo>
                    <a:lnTo>
                      <a:pt x="88" y="399"/>
                    </a:lnTo>
                    <a:lnTo>
                      <a:pt x="88" y="395"/>
                    </a:lnTo>
                    <a:lnTo>
                      <a:pt x="84" y="391"/>
                    </a:lnTo>
                    <a:lnTo>
                      <a:pt x="84" y="387"/>
                    </a:lnTo>
                    <a:lnTo>
                      <a:pt x="88" y="391"/>
                    </a:lnTo>
                    <a:lnTo>
                      <a:pt x="88" y="387"/>
                    </a:lnTo>
                    <a:lnTo>
                      <a:pt x="84" y="387"/>
                    </a:lnTo>
                    <a:lnTo>
                      <a:pt x="84" y="383"/>
                    </a:lnTo>
                    <a:lnTo>
                      <a:pt x="80" y="383"/>
                    </a:lnTo>
                    <a:lnTo>
                      <a:pt x="80" y="379"/>
                    </a:lnTo>
                    <a:lnTo>
                      <a:pt x="80" y="375"/>
                    </a:lnTo>
                    <a:lnTo>
                      <a:pt x="76" y="371"/>
                    </a:lnTo>
                    <a:lnTo>
                      <a:pt x="76" y="367"/>
                    </a:lnTo>
                    <a:lnTo>
                      <a:pt x="76" y="363"/>
                    </a:lnTo>
                    <a:lnTo>
                      <a:pt x="76" y="359"/>
                    </a:lnTo>
                    <a:lnTo>
                      <a:pt x="76" y="355"/>
                    </a:lnTo>
                    <a:lnTo>
                      <a:pt x="76" y="351"/>
                    </a:lnTo>
                    <a:lnTo>
                      <a:pt x="76" y="347"/>
                    </a:lnTo>
                    <a:lnTo>
                      <a:pt x="72" y="347"/>
                    </a:lnTo>
                    <a:lnTo>
                      <a:pt x="72" y="343"/>
                    </a:lnTo>
                    <a:lnTo>
                      <a:pt x="72" y="339"/>
                    </a:lnTo>
                    <a:lnTo>
                      <a:pt x="72" y="335"/>
                    </a:lnTo>
                    <a:lnTo>
                      <a:pt x="72" y="331"/>
                    </a:lnTo>
                    <a:lnTo>
                      <a:pt x="68" y="327"/>
                    </a:lnTo>
                    <a:lnTo>
                      <a:pt x="72" y="327"/>
                    </a:lnTo>
                    <a:lnTo>
                      <a:pt x="72" y="323"/>
                    </a:lnTo>
                    <a:lnTo>
                      <a:pt x="72" y="319"/>
                    </a:lnTo>
                    <a:lnTo>
                      <a:pt x="72" y="323"/>
                    </a:lnTo>
                    <a:lnTo>
                      <a:pt x="68" y="323"/>
                    </a:lnTo>
                    <a:lnTo>
                      <a:pt x="68" y="319"/>
                    </a:lnTo>
                    <a:lnTo>
                      <a:pt x="68" y="315"/>
                    </a:lnTo>
                    <a:lnTo>
                      <a:pt x="72" y="315"/>
                    </a:lnTo>
                    <a:lnTo>
                      <a:pt x="72" y="319"/>
                    </a:lnTo>
                    <a:lnTo>
                      <a:pt x="72" y="315"/>
                    </a:lnTo>
                    <a:lnTo>
                      <a:pt x="68" y="315"/>
                    </a:lnTo>
                    <a:lnTo>
                      <a:pt x="68" y="311"/>
                    </a:lnTo>
                    <a:lnTo>
                      <a:pt x="68" y="307"/>
                    </a:lnTo>
                    <a:lnTo>
                      <a:pt x="68" y="303"/>
                    </a:lnTo>
                    <a:lnTo>
                      <a:pt x="68" y="299"/>
                    </a:lnTo>
                    <a:lnTo>
                      <a:pt x="68" y="295"/>
                    </a:lnTo>
                    <a:lnTo>
                      <a:pt x="72" y="295"/>
                    </a:lnTo>
                    <a:lnTo>
                      <a:pt x="72" y="288"/>
                    </a:lnTo>
                    <a:lnTo>
                      <a:pt x="68" y="288"/>
                    </a:lnTo>
                    <a:lnTo>
                      <a:pt x="68" y="284"/>
                    </a:lnTo>
                    <a:lnTo>
                      <a:pt x="68" y="280"/>
                    </a:lnTo>
                    <a:lnTo>
                      <a:pt x="64" y="280"/>
                    </a:lnTo>
                    <a:lnTo>
                      <a:pt x="64" y="276"/>
                    </a:lnTo>
                    <a:lnTo>
                      <a:pt x="68" y="276"/>
                    </a:lnTo>
                    <a:lnTo>
                      <a:pt x="64" y="276"/>
                    </a:lnTo>
                    <a:lnTo>
                      <a:pt x="68" y="276"/>
                    </a:lnTo>
                    <a:lnTo>
                      <a:pt x="68" y="272"/>
                    </a:lnTo>
                    <a:lnTo>
                      <a:pt x="72" y="272"/>
                    </a:lnTo>
                    <a:lnTo>
                      <a:pt x="76" y="272"/>
                    </a:lnTo>
                    <a:lnTo>
                      <a:pt x="72" y="272"/>
                    </a:lnTo>
                    <a:lnTo>
                      <a:pt x="68" y="272"/>
                    </a:lnTo>
                    <a:lnTo>
                      <a:pt x="64" y="272"/>
                    </a:lnTo>
                    <a:lnTo>
                      <a:pt x="64" y="268"/>
                    </a:lnTo>
                    <a:lnTo>
                      <a:pt x="68" y="268"/>
                    </a:lnTo>
                    <a:lnTo>
                      <a:pt x="64" y="268"/>
                    </a:lnTo>
                    <a:lnTo>
                      <a:pt x="64" y="264"/>
                    </a:lnTo>
                    <a:lnTo>
                      <a:pt x="68" y="260"/>
                    </a:lnTo>
                    <a:lnTo>
                      <a:pt x="68" y="264"/>
                    </a:lnTo>
                    <a:lnTo>
                      <a:pt x="68" y="260"/>
                    </a:lnTo>
                    <a:lnTo>
                      <a:pt x="72" y="260"/>
                    </a:lnTo>
                    <a:lnTo>
                      <a:pt x="68" y="260"/>
                    </a:lnTo>
                    <a:lnTo>
                      <a:pt x="64" y="260"/>
                    </a:lnTo>
                    <a:lnTo>
                      <a:pt x="60" y="260"/>
                    </a:lnTo>
                    <a:lnTo>
                      <a:pt x="60" y="264"/>
                    </a:lnTo>
                    <a:lnTo>
                      <a:pt x="60" y="268"/>
                    </a:lnTo>
                    <a:lnTo>
                      <a:pt x="56" y="268"/>
                    </a:lnTo>
                    <a:lnTo>
                      <a:pt x="60" y="268"/>
                    </a:lnTo>
                    <a:lnTo>
                      <a:pt x="56" y="268"/>
                    </a:lnTo>
                    <a:lnTo>
                      <a:pt x="56" y="272"/>
                    </a:lnTo>
                    <a:lnTo>
                      <a:pt x="60" y="268"/>
                    </a:lnTo>
                    <a:lnTo>
                      <a:pt x="60" y="272"/>
                    </a:lnTo>
                    <a:lnTo>
                      <a:pt x="60" y="276"/>
                    </a:lnTo>
                    <a:lnTo>
                      <a:pt x="60" y="280"/>
                    </a:lnTo>
                    <a:lnTo>
                      <a:pt x="56" y="280"/>
                    </a:lnTo>
                    <a:lnTo>
                      <a:pt x="56" y="284"/>
                    </a:lnTo>
                    <a:lnTo>
                      <a:pt x="52" y="284"/>
                    </a:lnTo>
                    <a:lnTo>
                      <a:pt x="48" y="288"/>
                    </a:lnTo>
                    <a:lnTo>
                      <a:pt x="44" y="288"/>
                    </a:lnTo>
                    <a:lnTo>
                      <a:pt x="40" y="292"/>
                    </a:lnTo>
                    <a:lnTo>
                      <a:pt x="36" y="288"/>
                    </a:lnTo>
                    <a:lnTo>
                      <a:pt x="32" y="288"/>
                    </a:lnTo>
                    <a:lnTo>
                      <a:pt x="32" y="284"/>
                    </a:lnTo>
                    <a:lnTo>
                      <a:pt x="28" y="284"/>
                    </a:lnTo>
                    <a:lnTo>
                      <a:pt x="28" y="280"/>
                    </a:lnTo>
                    <a:lnTo>
                      <a:pt x="24" y="280"/>
                    </a:lnTo>
                    <a:lnTo>
                      <a:pt x="24" y="276"/>
                    </a:lnTo>
                    <a:lnTo>
                      <a:pt x="20" y="272"/>
                    </a:lnTo>
                    <a:lnTo>
                      <a:pt x="16" y="268"/>
                    </a:lnTo>
                    <a:lnTo>
                      <a:pt x="12" y="264"/>
                    </a:lnTo>
                    <a:lnTo>
                      <a:pt x="12" y="260"/>
                    </a:lnTo>
                    <a:lnTo>
                      <a:pt x="12" y="256"/>
                    </a:lnTo>
                    <a:lnTo>
                      <a:pt x="12" y="260"/>
                    </a:lnTo>
                    <a:lnTo>
                      <a:pt x="16" y="260"/>
                    </a:lnTo>
                    <a:lnTo>
                      <a:pt x="12" y="260"/>
                    </a:lnTo>
                    <a:lnTo>
                      <a:pt x="16" y="260"/>
                    </a:lnTo>
                    <a:lnTo>
                      <a:pt x="20" y="260"/>
                    </a:lnTo>
                    <a:lnTo>
                      <a:pt x="24" y="260"/>
                    </a:lnTo>
                    <a:lnTo>
                      <a:pt x="24" y="256"/>
                    </a:lnTo>
                    <a:lnTo>
                      <a:pt x="28" y="256"/>
                    </a:lnTo>
                    <a:lnTo>
                      <a:pt x="32" y="252"/>
                    </a:lnTo>
                    <a:lnTo>
                      <a:pt x="32" y="248"/>
                    </a:lnTo>
                    <a:lnTo>
                      <a:pt x="36" y="248"/>
                    </a:lnTo>
                    <a:lnTo>
                      <a:pt x="36" y="244"/>
                    </a:lnTo>
                    <a:lnTo>
                      <a:pt x="32" y="244"/>
                    </a:lnTo>
                    <a:lnTo>
                      <a:pt x="32" y="248"/>
                    </a:lnTo>
                    <a:lnTo>
                      <a:pt x="24" y="248"/>
                    </a:lnTo>
                    <a:lnTo>
                      <a:pt x="24" y="252"/>
                    </a:lnTo>
                    <a:lnTo>
                      <a:pt x="20" y="252"/>
                    </a:lnTo>
                    <a:lnTo>
                      <a:pt x="16" y="252"/>
                    </a:lnTo>
                    <a:lnTo>
                      <a:pt x="16" y="248"/>
                    </a:lnTo>
                    <a:lnTo>
                      <a:pt x="12" y="248"/>
                    </a:lnTo>
                    <a:lnTo>
                      <a:pt x="8" y="248"/>
                    </a:lnTo>
                    <a:lnTo>
                      <a:pt x="8" y="244"/>
                    </a:lnTo>
                    <a:lnTo>
                      <a:pt x="4" y="240"/>
                    </a:lnTo>
                    <a:lnTo>
                      <a:pt x="4" y="236"/>
                    </a:lnTo>
                    <a:lnTo>
                      <a:pt x="4" y="232"/>
                    </a:lnTo>
                    <a:lnTo>
                      <a:pt x="8" y="232"/>
                    </a:lnTo>
                    <a:lnTo>
                      <a:pt x="4" y="232"/>
                    </a:lnTo>
                    <a:lnTo>
                      <a:pt x="0" y="236"/>
                    </a:lnTo>
                    <a:lnTo>
                      <a:pt x="0" y="232"/>
                    </a:lnTo>
                    <a:close/>
                    <a:moveTo>
                      <a:pt x="303" y="268"/>
                    </a:moveTo>
                    <a:lnTo>
                      <a:pt x="303" y="272"/>
                    </a:lnTo>
                    <a:lnTo>
                      <a:pt x="299" y="272"/>
                    </a:lnTo>
                    <a:lnTo>
                      <a:pt x="299" y="268"/>
                    </a:lnTo>
                    <a:lnTo>
                      <a:pt x="303" y="268"/>
                    </a:lnTo>
                    <a:close/>
                    <a:moveTo>
                      <a:pt x="371" y="451"/>
                    </a:moveTo>
                    <a:lnTo>
                      <a:pt x="371" y="447"/>
                    </a:lnTo>
                    <a:lnTo>
                      <a:pt x="375" y="447"/>
                    </a:lnTo>
                    <a:lnTo>
                      <a:pt x="371" y="451"/>
                    </a:lnTo>
                    <a:close/>
                    <a:moveTo>
                      <a:pt x="371" y="463"/>
                    </a:moveTo>
                    <a:lnTo>
                      <a:pt x="367" y="463"/>
                    </a:lnTo>
                    <a:lnTo>
                      <a:pt x="371" y="463"/>
                    </a:lnTo>
                    <a:close/>
                    <a:moveTo>
                      <a:pt x="371" y="503"/>
                    </a:moveTo>
                    <a:lnTo>
                      <a:pt x="371" y="507"/>
                    </a:lnTo>
                    <a:lnTo>
                      <a:pt x="371" y="503"/>
                    </a:lnTo>
                    <a:close/>
                    <a:moveTo>
                      <a:pt x="72" y="519"/>
                    </a:moveTo>
                    <a:lnTo>
                      <a:pt x="72" y="523"/>
                    </a:lnTo>
                    <a:lnTo>
                      <a:pt x="72" y="519"/>
                    </a:lnTo>
                    <a:close/>
                    <a:moveTo>
                      <a:pt x="383" y="523"/>
                    </a:moveTo>
                    <a:lnTo>
                      <a:pt x="383" y="527"/>
                    </a:lnTo>
                    <a:lnTo>
                      <a:pt x="383" y="523"/>
                    </a:lnTo>
                    <a:close/>
                    <a:moveTo>
                      <a:pt x="379" y="527"/>
                    </a:moveTo>
                    <a:lnTo>
                      <a:pt x="383" y="527"/>
                    </a:lnTo>
                    <a:lnTo>
                      <a:pt x="379" y="527"/>
                    </a:lnTo>
                    <a:close/>
                    <a:moveTo>
                      <a:pt x="387" y="539"/>
                    </a:moveTo>
                    <a:lnTo>
                      <a:pt x="383" y="539"/>
                    </a:lnTo>
                    <a:lnTo>
                      <a:pt x="387" y="539"/>
                    </a:lnTo>
                    <a:lnTo>
                      <a:pt x="387" y="535"/>
                    </a:lnTo>
                    <a:lnTo>
                      <a:pt x="387" y="539"/>
                    </a:lnTo>
                    <a:close/>
                    <a:moveTo>
                      <a:pt x="371" y="435"/>
                    </a:moveTo>
                    <a:lnTo>
                      <a:pt x="371" y="431"/>
                    </a:lnTo>
                    <a:lnTo>
                      <a:pt x="371" y="427"/>
                    </a:lnTo>
                    <a:lnTo>
                      <a:pt x="375" y="427"/>
                    </a:lnTo>
                    <a:lnTo>
                      <a:pt x="375" y="423"/>
                    </a:lnTo>
                    <a:lnTo>
                      <a:pt x="375" y="427"/>
                    </a:lnTo>
                    <a:lnTo>
                      <a:pt x="375" y="431"/>
                    </a:lnTo>
                    <a:lnTo>
                      <a:pt x="375" y="435"/>
                    </a:lnTo>
                    <a:lnTo>
                      <a:pt x="375" y="431"/>
                    </a:lnTo>
                    <a:lnTo>
                      <a:pt x="371" y="435"/>
                    </a:lnTo>
                    <a:close/>
                    <a:moveTo>
                      <a:pt x="371" y="447"/>
                    </a:moveTo>
                    <a:lnTo>
                      <a:pt x="371" y="443"/>
                    </a:lnTo>
                    <a:lnTo>
                      <a:pt x="371" y="439"/>
                    </a:lnTo>
                    <a:lnTo>
                      <a:pt x="371" y="435"/>
                    </a:lnTo>
                    <a:lnTo>
                      <a:pt x="375" y="435"/>
                    </a:lnTo>
                    <a:lnTo>
                      <a:pt x="375" y="439"/>
                    </a:lnTo>
                    <a:lnTo>
                      <a:pt x="375" y="443"/>
                    </a:lnTo>
                    <a:lnTo>
                      <a:pt x="371" y="443"/>
                    </a:lnTo>
                    <a:lnTo>
                      <a:pt x="371" y="447"/>
                    </a:lnTo>
                    <a:lnTo>
                      <a:pt x="375" y="447"/>
                    </a:lnTo>
                    <a:lnTo>
                      <a:pt x="371" y="447"/>
                    </a:lnTo>
                    <a:close/>
                    <a:moveTo>
                      <a:pt x="371" y="451"/>
                    </a:moveTo>
                    <a:lnTo>
                      <a:pt x="371" y="455"/>
                    </a:lnTo>
                    <a:lnTo>
                      <a:pt x="371" y="459"/>
                    </a:lnTo>
                    <a:lnTo>
                      <a:pt x="371" y="463"/>
                    </a:lnTo>
                    <a:lnTo>
                      <a:pt x="367" y="459"/>
                    </a:lnTo>
                    <a:lnTo>
                      <a:pt x="367" y="455"/>
                    </a:lnTo>
                    <a:lnTo>
                      <a:pt x="371" y="455"/>
                    </a:lnTo>
                    <a:lnTo>
                      <a:pt x="371" y="451"/>
                    </a:lnTo>
                    <a:lnTo>
                      <a:pt x="371" y="447"/>
                    </a:lnTo>
                    <a:lnTo>
                      <a:pt x="371" y="451"/>
                    </a:lnTo>
                    <a:lnTo>
                      <a:pt x="371" y="447"/>
                    </a:lnTo>
                    <a:lnTo>
                      <a:pt x="371" y="451"/>
                    </a:lnTo>
                    <a:close/>
                    <a:moveTo>
                      <a:pt x="367" y="475"/>
                    </a:moveTo>
                    <a:lnTo>
                      <a:pt x="367" y="479"/>
                    </a:lnTo>
                    <a:lnTo>
                      <a:pt x="363" y="479"/>
                    </a:lnTo>
                    <a:lnTo>
                      <a:pt x="363" y="475"/>
                    </a:lnTo>
                    <a:lnTo>
                      <a:pt x="367" y="475"/>
                    </a:lnTo>
                    <a:lnTo>
                      <a:pt x="367" y="471"/>
                    </a:lnTo>
                    <a:lnTo>
                      <a:pt x="367" y="475"/>
                    </a:lnTo>
                    <a:close/>
                    <a:moveTo>
                      <a:pt x="387" y="543"/>
                    </a:moveTo>
                    <a:lnTo>
                      <a:pt x="387" y="547"/>
                    </a:lnTo>
                    <a:lnTo>
                      <a:pt x="387" y="551"/>
                    </a:lnTo>
                    <a:lnTo>
                      <a:pt x="387" y="547"/>
                    </a:lnTo>
                    <a:lnTo>
                      <a:pt x="387" y="543"/>
                    </a:lnTo>
                    <a:lnTo>
                      <a:pt x="383" y="543"/>
                    </a:lnTo>
                    <a:lnTo>
                      <a:pt x="387" y="539"/>
                    </a:lnTo>
                    <a:lnTo>
                      <a:pt x="387" y="543"/>
                    </a:lnTo>
                    <a:close/>
                  </a:path>
                </a:pathLst>
              </a:custGeom>
              <a:solidFill>
                <a:schemeClr val="accent1"/>
              </a:solidFill>
              <a:ln w="9525" cmpd="sng">
                <a:solidFill>
                  <a:schemeClr val="bg1"/>
                </a:solidFill>
                <a:round/>
                <a:headEnd/>
                <a:tailEnd/>
              </a:ln>
            </p:spPr>
            <p:txBody>
              <a:bodyPr lIns="37783" tIns="37783" rIns="37783" bIns="37783"/>
              <a:lstStyle/>
              <a:p>
                <a:endParaRPr lang="en-US" sz="1530" dirty="0">
                  <a:solidFill>
                    <a:schemeClr val="accent1"/>
                  </a:solidFill>
                </a:endParaRPr>
              </a:p>
            </p:txBody>
          </p:sp>
          <p:sp>
            <p:nvSpPr>
              <p:cNvPr id="26" name="Freeform 18"/>
              <p:cNvSpPr>
                <a:spLocks noEditPoints="1"/>
              </p:cNvSpPr>
              <p:nvPr>
                <p:custDataLst>
                  <p:tags r:id="rId13"/>
                </p:custDataLst>
              </p:nvPr>
            </p:nvSpPr>
            <p:spPr bwMode="gray">
              <a:xfrm>
                <a:off x="4632586" y="5011384"/>
                <a:ext cx="366835" cy="368096"/>
              </a:xfrm>
              <a:custGeom>
                <a:avLst/>
                <a:gdLst/>
                <a:ahLst/>
                <a:cxnLst>
                  <a:cxn ang="0">
                    <a:pos x="267" y="168"/>
                  </a:cxn>
                  <a:cxn ang="0">
                    <a:pos x="259" y="192"/>
                  </a:cxn>
                  <a:cxn ang="0">
                    <a:pos x="263" y="212"/>
                  </a:cxn>
                  <a:cxn ang="0">
                    <a:pos x="283" y="228"/>
                  </a:cxn>
                  <a:cxn ang="0">
                    <a:pos x="287" y="248"/>
                  </a:cxn>
                  <a:cxn ang="0">
                    <a:pos x="283" y="260"/>
                  </a:cxn>
                  <a:cxn ang="0">
                    <a:pos x="275" y="268"/>
                  </a:cxn>
                  <a:cxn ang="0">
                    <a:pos x="267" y="284"/>
                  </a:cxn>
                  <a:cxn ang="0">
                    <a:pos x="255" y="288"/>
                  </a:cxn>
                  <a:cxn ang="0">
                    <a:pos x="243" y="284"/>
                  </a:cxn>
                  <a:cxn ang="0">
                    <a:pos x="219" y="280"/>
                  </a:cxn>
                  <a:cxn ang="0">
                    <a:pos x="203" y="276"/>
                  </a:cxn>
                  <a:cxn ang="0">
                    <a:pos x="195" y="252"/>
                  </a:cxn>
                  <a:cxn ang="0">
                    <a:pos x="175" y="256"/>
                  </a:cxn>
                  <a:cxn ang="0">
                    <a:pos x="155" y="260"/>
                  </a:cxn>
                  <a:cxn ang="0">
                    <a:pos x="135" y="252"/>
                  </a:cxn>
                  <a:cxn ang="0">
                    <a:pos x="123" y="240"/>
                  </a:cxn>
                  <a:cxn ang="0">
                    <a:pos x="108" y="224"/>
                  </a:cxn>
                  <a:cxn ang="0">
                    <a:pos x="100" y="208"/>
                  </a:cxn>
                  <a:cxn ang="0">
                    <a:pos x="92" y="192"/>
                  </a:cxn>
                  <a:cxn ang="0">
                    <a:pos x="80" y="188"/>
                  </a:cxn>
                  <a:cxn ang="0">
                    <a:pos x="72" y="196"/>
                  </a:cxn>
                  <a:cxn ang="0">
                    <a:pos x="60" y="176"/>
                  </a:cxn>
                  <a:cxn ang="0">
                    <a:pos x="56" y="160"/>
                  </a:cxn>
                  <a:cxn ang="0">
                    <a:pos x="48" y="144"/>
                  </a:cxn>
                  <a:cxn ang="0">
                    <a:pos x="32" y="128"/>
                  </a:cxn>
                  <a:cxn ang="0">
                    <a:pos x="20" y="116"/>
                  </a:cxn>
                  <a:cxn ang="0">
                    <a:pos x="28" y="104"/>
                  </a:cxn>
                  <a:cxn ang="0">
                    <a:pos x="28" y="96"/>
                  </a:cxn>
                  <a:cxn ang="0">
                    <a:pos x="32" y="80"/>
                  </a:cxn>
                  <a:cxn ang="0">
                    <a:pos x="20" y="72"/>
                  </a:cxn>
                  <a:cxn ang="0">
                    <a:pos x="12" y="56"/>
                  </a:cxn>
                  <a:cxn ang="0">
                    <a:pos x="4" y="36"/>
                  </a:cxn>
                  <a:cxn ang="0">
                    <a:pos x="4" y="16"/>
                  </a:cxn>
                  <a:cxn ang="0">
                    <a:pos x="4" y="4"/>
                  </a:cxn>
                  <a:cxn ang="0">
                    <a:pos x="16" y="8"/>
                  </a:cxn>
                  <a:cxn ang="0">
                    <a:pos x="36" y="16"/>
                  </a:cxn>
                  <a:cxn ang="0">
                    <a:pos x="52" y="4"/>
                  </a:cxn>
                  <a:cxn ang="0">
                    <a:pos x="64" y="12"/>
                  </a:cxn>
                  <a:cxn ang="0">
                    <a:pos x="68" y="28"/>
                  </a:cxn>
                  <a:cxn ang="0">
                    <a:pos x="96" y="28"/>
                  </a:cxn>
                  <a:cxn ang="0">
                    <a:pos x="115" y="28"/>
                  </a:cxn>
                  <a:cxn ang="0">
                    <a:pos x="131" y="40"/>
                  </a:cxn>
                  <a:cxn ang="0">
                    <a:pos x="151" y="48"/>
                  </a:cxn>
                  <a:cxn ang="0">
                    <a:pos x="167" y="36"/>
                  </a:cxn>
                  <a:cxn ang="0">
                    <a:pos x="187" y="32"/>
                  </a:cxn>
                  <a:cxn ang="0">
                    <a:pos x="199" y="28"/>
                  </a:cxn>
                  <a:cxn ang="0">
                    <a:pos x="223" y="40"/>
                  </a:cxn>
                  <a:cxn ang="0">
                    <a:pos x="231" y="48"/>
                  </a:cxn>
                  <a:cxn ang="0">
                    <a:pos x="251" y="64"/>
                  </a:cxn>
                  <a:cxn ang="0">
                    <a:pos x="259" y="80"/>
                  </a:cxn>
                  <a:cxn ang="0">
                    <a:pos x="259" y="100"/>
                  </a:cxn>
                  <a:cxn ang="0">
                    <a:pos x="251" y="116"/>
                  </a:cxn>
                  <a:cxn ang="0">
                    <a:pos x="251" y="132"/>
                  </a:cxn>
                  <a:cxn ang="0">
                    <a:pos x="255" y="156"/>
                  </a:cxn>
                  <a:cxn ang="0">
                    <a:pos x="187" y="256"/>
                  </a:cxn>
                  <a:cxn ang="0">
                    <a:pos x="171" y="260"/>
                  </a:cxn>
                  <a:cxn ang="0">
                    <a:pos x="187" y="256"/>
                  </a:cxn>
                </a:cxnLst>
                <a:rect l="0" t="0" r="r" b="b"/>
                <a:pathLst>
                  <a:path w="291" h="292">
                    <a:moveTo>
                      <a:pt x="255" y="156"/>
                    </a:moveTo>
                    <a:lnTo>
                      <a:pt x="255" y="160"/>
                    </a:lnTo>
                    <a:lnTo>
                      <a:pt x="255" y="164"/>
                    </a:lnTo>
                    <a:lnTo>
                      <a:pt x="259" y="168"/>
                    </a:lnTo>
                    <a:lnTo>
                      <a:pt x="263" y="168"/>
                    </a:lnTo>
                    <a:lnTo>
                      <a:pt x="267" y="168"/>
                    </a:lnTo>
                    <a:lnTo>
                      <a:pt x="267" y="172"/>
                    </a:lnTo>
                    <a:lnTo>
                      <a:pt x="271" y="172"/>
                    </a:lnTo>
                    <a:lnTo>
                      <a:pt x="271" y="176"/>
                    </a:lnTo>
                    <a:lnTo>
                      <a:pt x="267" y="180"/>
                    </a:lnTo>
                    <a:lnTo>
                      <a:pt x="263" y="188"/>
                    </a:lnTo>
                    <a:lnTo>
                      <a:pt x="259" y="192"/>
                    </a:lnTo>
                    <a:lnTo>
                      <a:pt x="259" y="196"/>
                    </a:lnTo>
                    <a:lnTo>
                      <a:pt x="255" y="196"/>
                    </a:lnTo>
                    <a:lnTo>
                      <a:pt x="255" y="200"/>
                    </a:lnTo>
                    <a:lnTo>
                      <a:pt x="259" y="200"/>
                    </a:lnTo>
                    <a:lnTo>
                      <a:pt x="263" y="208"/>
                    </a:lnTo>
                    <a:lnTo>
                      <a:pt x="263" y="212"/>
                    </a:lnTo>
                    <a:lnTo>
                      <a:pt x="267" y="216"/>
                    </a:lnTo>
                    <a:lnTo>
                      <a:pt x="267" y="220"/>
                    </a:lnTo>
                    <a:lnTo>
                      <a:pt x="271" y="224"/>
                    </a:lnTo>
                    <a:lnTo>
                      <a:pt x="275" y="224"/>
                    </a:lnTo>
                    <a:lnTo>
                      <a:pt x="279" y="228"/>
                    </a:lnTo>
                    <a:lnTo>
                      <a:pt x="283" y="228"/>
                    </a:lnTo>
                    <a:lnTo>
                      <a:pt x="283" y="232"/>
                    </a:lnTo>
                    <a:lnTo>
                      <a:pt x="283" y="236"/>
                    </a:lnTo>
                    <a:lnTo>
                      <a:pt x="283" y="240"/>
                    </a:lnTo>
                    <a:lnTo>
                      <a:pt x="283" y="244"/>
                    </a:lnTo>
                    <a:lnTo>
                      <a:pt x="283" y="248"/>
                    </a:lnTo>
                    <a:lnTo>
                      <a:pt x="287" y="248"/>
                    </a:lnTo>
                    <a:lnTo>
                      <a:pt x="291" y="248"/>
                    </a:lnTo>
                    <a:lnTo>
                      <a:pt x="291" y="252"/>
                    </a:lnTo>
                    <a:lnTo>
                      <a:pt x="291" y="256"/>
                    </a:lnTo>
                    <a:lnTo>
                      <a:pt x="291" y="260"/>
                    </a:lnTo>
                    <a:lnTo>
                      <a:pt x="287" y="260"/>
                    </a:lnTo>
                    <a:lnTo>
                      <a:pt x="283" y="260"/>
                    </a:lnTo>
                    <a:lnTo>
                      <a:pt x="283" y="264"/>
                    </a:lnTo>
                    <a:lnTo>
                      <a:pt x="279" y="264"/>
                    </a:lnTo>
                    <a:lnTo>
                      <a:pt x="275" y="264"/>
                    </a:lnTo>
                    <a:lnTo>
                      <a:pt x="275" y="268"/>
                    </a:lnTo>
                    <a:lnTo>
                      <a:pt x="275" y="264"/>
                    </a:lnTo>
                    <a:lnTo>
                      <a:pt x="275" y="268"/>
                    </a:lnTo>
                    <a:lnTo>
                      <a:pt x="271" y="268"/>
                    </a:lnTo>
                    <a:lnTo>
                      <a:pt x="271" y="272"/>
                    </a:lnTo>
                    <a:lnTo>
                      <a:pt x="271" y="276"/>
                    </a:lnTo>
                    <a:lnTo>
                      <a:pt x="267" y="276"/>
                    </a:lnTo>
                    <a:lnTo>
                      <a:pt x="267" y="280"/>
                    </a:lnTo>
                    <a:lnTo>
                      <a:pt x="267" y="284"/>
                    </a:lnTo>
                    <a:lnTo>
                      <a:pt x="267" y="288"/>
                    </a:lnTo>
                    <a:lnTo>
                      <a:pt x="263" y="288"/>
                    </a:lnTo>
                    <a:lnTo>
                      <a:pt x="263" y="292"/>
                    </a:lnTo>
                    <a:lnTo>
                      <a:pt x="259" y="292"/>
                    </a:lnTo>
                    <a:lnTo>
                      <a:pt x="259" y="288"/>
                    </a:lnTo>
                    <a:lnTo>
                      <a:pt x="255" y="288"/>
                    </a:lnTo>
                    <a:lnTo>
                      <a:pt x="251" y="288"/>
                    </a:lnTo>
                    <a:lnTo>
                      <a:pt x="251" y="284"/>
                    </a:lnTo>
                    <a:lnTo>
                      <a:pt x="247" y="284"/>
                    </a:lnTo>
                    <a:lnTo>
                      <a:pt x="247" y="288"/>
                    </a:lnTo>
                    <a:lnTo>
                      <a:pt x="247" y="284"/>
                    </a:lnTo>
                    <a:lnTo>
                      <a:pt x="243" y="284"/>
                    </a:lnTo>
                    <a:lnTo>
                      <a:pt x="239" y="284"/>
                    </a:lnTo>
                    <a:lnTo>
                      <a:pt x="235" y="284"/>
                    </a:lnTo>
                    <a:lnTo>
                      <a:pt x="231" y="284"/>
                    </a:lnTo>
                    <a:lnTo>
                      <a:pt x="227" y="284"/>
                    </a:lnTo>
                    <a:lnTo>
                      <a:pt x="223" y="280"/>
                    </a:lnTo>
                    <a:lnTo>
                      <a:pt x="219" y="280"/>
                    </a:lnTo>
                    <a:lnTo>
                      <a:pt x="215" y="280"/>
                    </a:lnTo>
                    <a:lnTo>
                      <a:pt x="215" y="284"/>
                    </a:lnTo>
                    <a:lnTo>
                      <a:pt x="211" y="280"/>
                    </a:lnTo>
                    <a:lnTo>
                      <a:pt x="207" y="280"/>
                    </a:lnTo>
                    <a:lnTo>
                      <a:pt x="203" y="280"/>
                    </a:lnTo>
                    <a:lnTo>
                      <a:pt x="203" y="276"/>
                    </a:lnTo>
                    <a:lnTo>
                      <a:pt x="199" y="276"/>
                    </a:lnTo>
                    <a:lnTo>
                      <a:pt x="199" y="272"/>
                    </a:lnTo>
                    <a:lnTo>
                      <a:pt x="199" y="264"/>
                    </a:lnTo>
                    <a:lnTo>
                      <a:pt x="199" y="260"/>
                    </a:lnTo>
                    <a:lnTo>
                      <a:pt x="195" y="256"/>
                    </a:lnTo>
                    <a:lnTo>
                      <a:pt x="195" y="252"/>
                    </a:lnTo>
                    <a:lnTo>
                      <a:pt x="191" y="252"/>
                    </a:lnTo>
                    <a:lnTo>
                      <a:pt x="187" y="252"/>
                    </a:lnTo>
                    <a:lnTo>
                      <a:pt x="183" y="252"/>
                    </a:lnTo>
                    <a:lnTo>
                      <a:pt x="179" y="252"/>
                    </a:lnTo>
                    <a:lnTo>
                      <a:pt x="175" y="252"/>
                    </a:lnTo>
                    <a:lnTo>
                      <a:pt x="175" y="256"/>
                    </a:lnTo>
                    <a:lnTo>
                      <a:pt x="175" y="260"/>
                    </a:lnTo>
                    <a:lnTo>
                      <a:pt x="171" y="260"/>
                    </a:lnTo>
                    <a:lnTo>
                      <a:pt x="167" y="260"/>
                    </a:lnTo>
                    <a:lnTo>
                      <a:pt x="163" y="264"/>
                    </a:lnTo>
                    <a:lnTo>
                      <a:pt x="159" y="260"/>
                    </a:lnTo>
                    <a:lnTo>
                      <a:pt x="155" y="260"/>
                    </a:lnTo>
                    <a:lnTo>
                      <a:pt x="151" y="260"/>
                    </a:lnTo>
                    <a:lnTo>
                      <a:pt x="147" y="260"/>
                    </a:lnTo>
                    <a:lnTo>
                      <a:pt x="143" y="256"/>
                    </a:lnTo>
                    <a:lnTo>
                      <a:pt x="143" y="252"/>
                    </a:lnTo>
                    <a:lnTo>
                      <a:pt x="139" y="252"/>
                    </a:lnTo>
                    <a:lnTo>
                      <a:pt x="135" y="252"/>
                    </a:lnTo>
                    <a:lnTo>
                      <a:pt x="135" y="248"/>
                    </a:lnTo>
                    <a:lnTo>
                      <a:pt x="131" y="248"/>
                    </a:lnTo>
                    <a:lnTo>
                      <a:pt x="131" y="244"/>
                    </a:lnTo>
                    <a:lnTo>
                      <a:pt x="127" y="244"/>
                    </a:lnTo>
                    <a:lnTo>
                      <a:pt x="127" y="240"/>
                    </a:lnTo>
                    <a:lnTo>
                      <a:pt x="123" y="240"/>
                    </a:lnTo>
                    <a:lnTo>
                      <a:pt x="119" y="236"/>
                    </a:lnTo>
                    <a:lnTo>
                      <a:pt x="115" y="236"/>
                    </a:lnTo>
                    <a:lnTo>
                      <a:pt x="112" y="236"/>
                    </a:lnTo>
                    <a:lnTo>
                      <a:pt x="112" y="232"/>
                    </a:lnTo>
                    <a:lnTo>
                      <a:pt x="108" y="228"/>
                    </a:lnTo>
                    <a:lnTo>
                      <a:pt x="108" y="224"/>
                    </a:lnTo>
                    <a:lnTo>
                      <a:pt x="108" y="220"/>
                    </a:lnTo>
                    <a:lnTo>
                      <a:pt x="104" y="220"/>
                    </a:lnTo>
                    <a:lnTo>
                      <a:pt x="104" y="216"/>
                    </a:lnTo>
                    <a:lnTo>
                      <a:pt x="104" y="212"/>
                    </a:lnTo>
                    <a:lnTo>
                      <a:pt x="100" y="212"/>
                    </a:lnTo>
                    <a:lnTo>
                      <a:pt x="100" y="208"/>
                    </a:lnTo>
                    <a:lnTo>
                      <a:pt x="100" y="204"/>
                    </a:lnTo>
                    <a:lnTo>
                      <a:pt x="96" y="204"/>
                    </a:lnTo>
                    <a:lnTo>
                      <a:pt x="96" y="200"/>
                    </a:lnTo>
                    <a:lnTo>
                      <a:pt x="96" y="196"/>
                    </a:lnTo>
                    <a:lnTo>
                      <a:pt x="92" y="196"/>
                    </a:lnTo>
                    <a:lnTo>
                      <a:pt x="92" y="192"/>
                    </a:lnTo>
                    <a:lnTo>
                      <a:pt x="88" y="192"/>
                    </a:lnTo>
                    <a:lnTo>
                      <a:pt x="84" y="196"/>
                    </a:lnTo>
                    <a:lnTo>
                      <a:pt x="84" y="192"/>
                    </a:lnTo>
                    <a:lnTo>
                      <a:pt x="80" y="192"/>
                    </a:lnTo>
                    <a:lnTo>
                      <a:pt x="76" y="188"/>
                    </a:lnTo>
                    <a:lnTo>
                      <a:pt x="80" y="188"/>
                    </a:lnTo>
                    <a:lnTo>
                      <a:pt x="80" y="184"/>
                    </a:lnTo>
                    <a:lnTo>
                      <a:pt x="76" y="184"/>
                    </a:lnTo>
                    <a:lnTo>
                      <a:pt x="72" y="188"/>
                    </a:lnTo>
                    <a:lnTo>
                      <a:pt x="76" y="192"/>
                    </a:lnTo>
                    <a:lnTo>
                      <a:pt x="76" y="196"/>
                    </a:lnTo>
                    <a:lnTo>
                      <a:pt x="72" y="196"/>
                    </a:lnTo>
                    <a:lnTo>
                      <a:pt x="68" y="196"/>
                    </a:lnTo>
                    <a:lnTo>
                      <a:pt x="68" y="192"/>
                    </a:lnTo>
                    <a:lnTo>
                      <a:pt x="64" y="188"/>
                    </a:lnTo>
                    <a:lnTo>
                      <a:pt x="60" y="188"/>
                    </a:lnTo>
                    <a:lnTo>
                      <a:pt x="60" y="184"/>
                    </a:lnTo>
                    <a:lnTo>
                      <a:pt x="60" y="176"/>
                    </a:lnTo>
                    <a:lnTo>
                      <a:pt x="56" y="176"/>
                    </a:lnTo>
                    <a:lnTo>
                      <a:pt x="56" y="172"/>
                    </a:lnTo>
                    <a:lnTo>
                      <a:pt x="56" y="168"/>
                    </a:lnTo>
                    <a:lnTo>
                      <a:pt x="56" y="164"/>
                    </a:lnTo>
                    <a:lnTo>
                      <a:pt x="60" y="160"/>
                    </a:lnTo>
                    <a:lnTo>
                      <a:pt x="56" y="160"/>
                    </a:lnTo>
                    <a:lnTo>
                      <a:pt x="56" y="156"/>
                    </a:lnTo>
                    <a:lnTo>
                      <a:pt x="56" y="152"/>
                    </a:lnTo>
                    <a:lnTo>
                      <a:pt x="52" y="152"/>
                    </a:lnTo>
                    <a:lnTo>
                      <a:pt x="52" y="148"/>
                    </a:lnTo>
                    <a:lnTo>
                      <a:pt x="48" y="148"/>
                    </a:lnTo>
                    <a:lnTo>
                      <a:pt x="48" y="144"/>
                    </a:lnTo>
                    <a:lnTo>
                      <a:pt x="44" y="144"/>
                    </a:lnTo>
                    <a:lnTo>
                      <a:pt x="40" y="140"/>
                    </a:lnTo>
                    <a:lnTo>
                      <a:pt x="36" y="136"/>
                    </a:lnTo>
                    <a:lnTo>
                      <a:pt x="32" y="136"/>
                    </a:lnTo>
                    <a:lnTo>
                      <a:pt x="32" y="132"/>
                    </a:lnTo>
                    <a:lnTo>
                      <a:pt x="32" y="128"/>
                    </a:lnTo>
                    <a:lnTo>
                      <a:pt x="28" y="128"/>
                    </a:lnTo>
                    <a:lnTo>
                      <a:pt x="28" y="124"/>
                    </a:lnTo>
                    <a:lnTo>
                      <a:pt x="24" y="124"/>
                    </a:lnTo>
                    <a:lnTo>
                      <a:pt x="24" y="120"/>
                    </a:lnTo>
                    <a:lnTo>
                      <a:pt x="24" y="116"/>
                    </a:lnTo>
                    <a:lnTo>
                      <a:pt x="20" y="116"/>
                    </a:lnTo>
                    <a:lnTo>
                      <a:pt x="24" y="116"/>
                    </a:lnTo>
                    <a:lnTo>
                      <a:pt x="24" y="112"/>
                    </a:lnTo>
                    <a:lnTo>
                      <a:pt x="24" y="108"/>
                    </a:lnTo>
                    <a:lnTo>
                      <a:pt x="20" y="108"/>
                    </a:lnTo>
                    <a:lnTo>
                      <a:pt x="24" y="104"/>
                    </a:lnTo>
                    <a:lnTo>
                      <a:pt x="28" y="104"/>
                    </a:lnTo>
                    <a:lnTo>
                      <a:pt x="24" y="104"/>
                    </a:lnTo>
                    <a:lnTo>
                      <a:pt x="24" y="100"/>
                    </a:lnTo>
                    <a:lnTo>
                      <a:pt x="28" y="100"/>
                    </a:lnTo>
                    <a:lnTo>
                      <a:pt x="28" y="96"/>
                    </a:lnTo>
                    <a:lnTo>
                      <a:pt x="28" y="100"/>
                    </a:lnTo>
                    <a:lnTo>
                      <a:pt x="28" y="96"/>
                    </a:lnTo>
                    <a:lnTo>
                      <a:pt x="32" y="96"/>
                    </a:lnTo>
                    <a:lnTo>
                      <a:pt x="32" y="92"/>
                    </a:lnTo>
                    <a:lnTo>
                      <a:pt x="32" y="88"/>
                    </a:lnTo>
                    <a:lnTo>
                      <a:pt x="28" y="84"/>
                    </a:lnTo>
                    <a:lnTo>
                      <a:pt x="32" y="84"/>
                    </a:lnTo>
                    <a:lnTo>
                      <a:pt x="32" y="80"/>
                    </a:lnTo>
                    <a:lnTo>
                      <a:pt x="36" y="80"/>
                    </a:lnTo>
                    <a:lnTo>
                      <a:pt x="32" y="80"/>
                    </a:lnTo>
                    <a:lnTo>
                      <a:pt x="28" y="80"/>
                    </a:lnTo>
                    <a:lnTo>
                      <a:pt x="24" y="76"/>
                    </a:lnTo>
                    <a:lnTo>
                      <a:pt x="20" y="76"/>
                    </a:lnTo>
                    <a:lnTo>
                      <a:pt x="20" y="72"/>
                    </a:lnTo>
                    <a:lnTo>
                      <a:pt x="20" y="68"/>
                    </a:lnTo>
                    <a:lnTo>
                      <a:pt x="16" y="68"/>
                    </a:lnTo>
                    <a:lnTo>
                      <a:pt x="16" y="64"/>
                    </a:lnTo>
                    <a:lnTo>
                      <a:pt x="16" y="60"/>
                    </a:lnTo>
                    <a:lnTo>
                      <a:pt x="12" y="60"/>
                    </a:lnTo>
                    <a:lnTo>
                      <a:pt x="12" y="56"/>
                    </a:lnTo>
                    <a:lnTo>
                      <a:pt x="12" y="52"/>
                    </a:lnTo>
                    <a:lnTo>
                      <a:pt x="12" y="48"/>
                    </a:lnTo>
                    <a:lnTo>
                      <a:pt x="8" y="48"/>
                    </a:lnTo>
                    <a:lnTo>
                      <a:pt x="8" y="44"/>
                    </a:lnTo>
                    <a:lnTo>
                      <a:pt x="8" y="40"/>
                    </a:lnTo>
                    <a:lnTo>
                      <a:pt x="4" y="36"/>
                    </a:lnTo>
                    <a:lnTo>
                      <a:pt x="4" y="32"/>
                    </a:lnTo>
                    <a:lnTo>
                      <a:pt x="8" y="28"/>
                    </a:lnTo>
                    <a:lnTo>
                      <a:pt x="4" y="28"/>
                    </a:lnTo>
                    <a:lnTo>
                      <a:pt x="4" y="24"/>
                    </a:lnTo>
                    <a:lnTo>
                      <a:pt x="4" y="20"/>
                    </a:lnTo>
                    <a:lnTo>
                      <a:pt x="4" y="16"/>
                    </a:lnTo>
                    <a:lnTo>
                      <a:pt x="4" y="12"/>
                    </a:lnTo>
                    <a:lnTo>
                      <a:pt x="0" y="8"/>
                    </a:lnTo>
                    <a:lnTo>
                      <a:pt x="0" y="4"/>
                    </a:lnTo>
                    <a:lnTo>
                      <a:pt x="4" y="4"/>
                    </a:lnTo>
                    <a:lnTo>
                      <a:pt x="4" y="8"/>
                    </a:lnTo>
                    <a:lnTo>
                      <a:pt x="4" y="4"/>
                    </a:lnTo>
                    <a:lnTo>
                      <a:pt x="8" y="4"/>
                    </a:lnTo>
                    <a:lnTo>
                      <a:pt x="8" y="0"/>
                    </a:lnTo>
                    <a:lnTo>
                      <a:pt x="12" y="0"/>
                    </a:lnTo>
                    <a:lnTo>
                      <a:pt x="12" y="4"/>
                    </a:lnTo>
                    <a:lnTo>
                      <a:pt x="16" y="4"/>
                    </a:lnTo>
                    <a:lnTo>
                      <a:pt x="16" y="8"/>
                    </a:lnTo>
                    <a:lnTo>
                      <a:pt x="20" y="12"/>
                    </a:lnTo>
                    <a:lnTo>
                      <a:pt x="20" y="16"/>
                    </a:lnTo>
                    <a:lnTo>
                      <a:pt x="24" y="16"/>
                    </a:lnTo>
                    <a:lnTo>
                      <a:pt x="28" y="16"/>
                    </a:lnTo>
                    <a:lnTo>
                      <a:pt x="32" y="16"/>
                    </a:lnTo>
                    <a:lnTo>
                      <a:pt x="36" y="16"/>
                    </a:lnTo>
                    <a:lnTo>
                      <a:pt x="40" y="16"/>
                    </a:lnTo>
                    <a:lnTo>
                      <a:pt x="40" y="12"/>
                    </a:lnTo>
                    <a:lnTo>
                      <a:pt x="44" y="12"/>
                    </a:lnTo>
                    <a:lnTo>
                      <a:pt x="48" y="8"/>
                    </a:lnTo>
                    <a:lnTo>
                      <a:pt x="52" y="8"/>
                    </a:lnTo>
                    <a:lnTo>
                      <a:pt x="52" y="4"/>
                    </a:lnTo>
                    <a:lnTo>
                      <a:pt x="56" y="0"/>
                    </a:lnTo>
                    <a:lnTo>
                      <a:pt x="60" y="0"/>
                    </a:lnTo>
                    <a:lnTo>
                      <a:pt x="64" y="4"/>
                    </a:lnTo>
                    <a:lnTo>
                      <a:pt x="68" y="8"/>
                    </a:lnTo>
                    <a:lnTo>
                      <a:pt x="64" y="8"/>
                    </a:lnTo>
                    <a:lnTo>
                      <a:pt x="64" y="12"/>
                    </a:lnTo>
                    <a:lnTo>
                      <a:pt x="64" y="16"/>
                    </a:lnTo>
                    <a:lnTo>
                      <a:pt x="60" y="16"/>
                    </a:lnTo>
                    <a:lnTo>
                      <a:pt x="64" y="20"/>
                    </a:lnTo>
                    <a:lnTo>
                      <a:pt x="64" y="24"/>
                    </a:lnTo>
                    <a:lnTo>
                      <a:pt x="68" y="24"/>
                    </a:lnTo>
                    <a:lnTo>
                      <a:pt x="68" y="28"/>
                    </a:lnTo>
                    <a:lnTo>
                      <a:pt x="72" y="28"/>
                    </a:lnTo>
                    <a:lnTo>
                      <a:pt x="72" y="24"/>
                    </a:lnTo>
                    <a:lnTo>
                      <a:pt x="76" y="24"/>
                    </a:lnTo>
                    <a:lnTo>
                      <a:pt x="88" y="28"/>
                    </a:lnTo>
                    <a:lnTo>
                      <a:pt x="92" y="28"/>
                    </a:lnTo>
                    <a:lnTo>
                      <a:pt x="96" y="28"/>
                    </a:lnTo>
                    <a:lnTo>
                      <a:pt x="100" y="24"/>
                    </a:lnTo>
                    <a:lnTo>
                      <a:pt x="104" y="24"/>
                    </a:lnTo>
                    <a:lnTo>
                      <a:pt x="108" y="24"/>
                    </a:lnTo>
                    <a:lnTo>
                      <a:pt x="112" y="20"/>
                    </a:lnTo>
                    <a:lnTo>
                      <a:pt x="112" y="24"/>
                    </a:lnTo>
                    <a:lnTo>
                      <a:pt x="115" y="28"/>
                    </a:lnTo>
                    <a:lnTo>
                      <a:pt x="119" y="32"/>
                    </a:lnTo>
                    <a:lnTo>
                      <a:pt x="119" y="36"/>
                    </a:lnTo>
                    <a:lnTo>
                      <a:pt x="123" y="36"/>
                    </a:lnTo>
                    <a:lnTo>
                      <a:pt x="123" y="40"/>
                    </a:lnTo>
                    <a:lnTo>
                      <a:pt x="127" y="40"/>
                    </a:lnTo>
                    <a:lnTo>
                      <a:pt x="131" y="40"/>
                    </a:lnTo>
                    <a:lnTo>
                      <a:pt x="135" y="40"/>
                    </a:lnTo>
                    <a:lnTo>
                      <a:pt x="135" y="44"/>
                    </a:lnTo>
                    <a:lnTo>
                      <a:pt x="139" y="44"/>
                    </a:lnTo>
                    <a:lnTo>
                      <a:pt x="143" y="48"/>
                    </a:lnTo>
                    <a:lnTo>
                      <a:pt x="147" y="48"/>
                    </a:lnTo>
                    <a:lnTo>
                      <a:pt x="151" y="48"/>
                    </a:lnTo>
                    <a:lnTo>
                      <a:pt x="155" y="48"/>
                    </a:lnTo>
                    <a:lnTo>
                      <a:pt x="159" y="48"/>
                    </a:lnTo>
                    <a:lnTo>
                      <a:pt x="163" y="44"/>
                    </a:lnTo>
                    <a:lnTo>
                      <a:pt x="163" y="40"/>
                    </a:lnTo>
                    <a:lnTo>
                      <a:pt x="167" y="40"/>
                    </a:lnTo>
                    <a:lnTo>
                      <a:pt x="167" y="36"/>
                    </a:lnTo>
                    <a:lnTo>
                      <a:pt x="171" y="36"/>
                    </a:lnTo>
                    <a:lnTo>
                      <a:pt x="171" y="32"/>
                    </a:lnTo>
                    <a:lnTo>
                      <a:pt x="175" y="32"/>
                    </a:lnTo>
                    <a:lnTo>
                      <a:pt x="179" y="32"/>
                    </a:lnTo>
                    <a:lnTo>
                      <a:pt x="183" y="32"/>
                    </a:lnTo>
                    <a:lnTo>
                      <a:pt x="187" y="32"/>
                    </a:lnTo>
                    <a:lnTo>
                      <a:pt x="187" y="28"/>
                    </a:lnTo>
                    <a:lnTo>
                      <a:pt x="191" y="28"/>
                    </a:lnTo>
                    <a:lnTo>
                      <a:pt x="195" y="28"/>
                    </a:lnTo>
                    <a:lnTo>
                      <a:pt x="195" y="32"/>
                    </a:lnTo>
                    <a:lnTo>
                      <a:pt x="199" y="32"/>
                    </a:lnTo>
                    <a:lnTo>
                      <a:pt x="199" y="28"/>
                    </a:lnTo>
                    <a:lnTo>
                      <a:pt x="203" y="32"/>
                    </a:lnTo>
                    <a:lnTo>
                      <a:pt x="203" y="36"/>
                    </a:lnTo>
                    <a:lnTo>
                      <a:pt x="207" y="36"/>
                    </a:lnTo>
                    <a:lnTo>
                      <a:pt x="215" y="40"/>
                    </a:lnTo>
                    <a:lnTo>
                      <a:pt x="219" y="44"/>
                    </a:lnTo>
                    <a:lnTo>
                      <a:pt x="223" y="40"/>
                    </a:lnTo>
                    <a:lnTo>
                      <a:pt x="223" y="44"/>
                    </a:lnTo>
                    <a:lnTo>
                      <a:pt x="223" y="40"/>
                    </a:lnTo>
                    <a:lnTo>
                      <a:pt x="227" y="40"/>
                    </a:lnTo>
                    <a:lnTo>
                      <a:pt x="227" y="44"/>
                    </a:lnTo>
                    <a:lnTo>
                      <a:pt x="231" y="44"/>
                    </a:lnTo>
                    <a:lnTo>
                      <a:pt x="231" y="48"/>
                    </a:lnTo>
                    <a:lnTo>
                      <a:pt x="235" y="52"/>
                    </a:lnTo>
                    <a:lnTo>
                      <a:pt x="239" y="52"/>
                    </a:lnTo>
                    <a:lnTo>
                      <a:pt x="243" y="56"/>
                    </a:lnTo>
                    <a:lnTo>
                      <a:pt x="243" y="60"/>
                    </a:lnTo>
                    <a:lnTo>
                      <a:pt x="247" y="64"/>
                    </a:lnTo>
                    <a:lnTo>
                      <a:pt x="251" y="64"/>
                    </a:lnTo>
                    <a:lnTo>
                      <a:pt x="255" y="64"/>
                    </a:lnTo>
                    <a:lnTo>
                      <a:pt x="259" y="64"/>
                    </a:lnTo>
                    <a:lnTo>
                      <a:pt x="259" y="68"/>
                    </a:lnTo>
                    <a:lnTo>
                      <a:pt x="259" y="72"/>
                    </a:lnTo>
                    <a:lnTo>
                      <a:pt x="259" y="76"/>
                    </a:lnTo>
                    <a:lnTo>
                      <a:pt x="259" y="80"/>
                    </a:lnTo>
                    <a:lnTo>
                      <a:pt x="259" y="84"/>
                    </a:lnTo>
                    <a:lnTo>
                      <a:pt x="263" y="84"/>
                    </a:lnTo>
                    <a:lnTo>
                      <a:pt x="259" y="88"/>
                    </a:lnTo>
                    <a:lnTo>
                      <a:pt x="259" y="92"/>
                    </a:lnTo>
                    <a:lnTo>
                      <a:pt x="259" y="96"/>
                    </a:lnTo>
                    <a:lnTo>
                      <a:pt x="259" y="100"/>
                    </a:lnTo>
                    <a:lnTo>
                      <a:pt x="255" y="104"/>
                    </a:lnTo>
                    <a:lnTo>
                      <a:pt x="251" y="104"/>
                    </a:lnTo>
                    <a:lnTo>
                      <a:pt x="255" y="108"/>
                    </a:lnTo>
                    <a:lnTo>
                      <a:pt x="251" y="108"/>
                    </a:lnTo>
                    <a:lnTo>
                      <a:pt x="251" y="112"/>
                    </a:lnTo>
                    <a:lnTo>
                      <a:pt x="251" y="116"/>
                    </a:lnTo>
                    <a:lnTo>
                      <a:pt x="251" y="120"/>
                    </a:lnTo>
                    <a:lnTo>
                      <a:pt x="251" y="124"/>
                    </a:lnTo>
                    <a:lnTo>
                      <a:pt x="255" y="124"/>
                    </a:lnTo>
                    <a:lnTo>
                      <a:pt x="255" y="128"/>
                    </a:lnTo>
                    <a:lnTo>
                      <a:pt x="251" y="128"/>
                    </a:lnTo>
                    <a:lnTo>
                      <a:pt x="251" y="132"/>
                    </a:lnTo>
                    <a:lnTo>
                      <a:pt x="251" y="136"/>
                    </a:lnTo>
                    <a:lnTo>
                      <a:pt x="251" y="140"/>
                    </a:lnTo>
                    <a:lnTo>
                      <a:pt x="251" y="144"/>
                    </a:lnTo>
                    <a:lnTo>
                      <a:pt x="255" y="148"/>
                    </a:lnTo>
                    <a:lnTo>
                      <a:pt x="255" y="152"/>
                    </a:lnTo>
                    <a:lnTo>
                      <a:pt x="255" y="156"/>
                    </a:lnTo>
                    <a:close/>
                    <a:moveTo>
                      <a:pt x="175" y="256"/>
                    </a:moveTo>
                    <a:lnTo>
                      <a:pt x="175" y="260"/>
                    </a:lnTo>
                    <a:lnTo>
                      <a:pt x="175" y="256"/>
                    </a:lnTo>
                    <a:lnTo>
                      <a:pt x="179" y="256"/>
                    </a:lnTo>
                    <a:lnTo>
                      <a:pt x="175" y="256"/>
                    </a:lnTo>
                    <a:close/>
                    <a:moveTo>
                      <a:pt x="187" y="256"/>
                    </a:moveTo>
                    <a:lnTo>
                      <a:pt x="183" y="256"/>
                    </a:lnTo>
                    <a:lnTo>
                      <a:pt x="183" y="260"/>
                    </a:lnTo>
                    <a:lnTo>
                      <a:pt x="179" y="260"/>
                    </a:lnTo>
                    <a:lnTo>
                      <a:pt x="175" y="260"/>
                    </a:lnTo>
                    <a:lnTo>
                      <a:pt x="171" y="264"/>
                    </a:lnTo>
                    <a:lnTo>
                      <a:pt x="171" y="260"/>
                    </a:lnTo>
                    <a:lnTo>
                      <a:pt x="175" y="260"/>
                    </a:lnTo>
                    <a:lnTo>
                      <a:pt x="179" y="260"/>
                    </a:lnTo>
                    <a:lnTo>
                      <a:pt x="179" y="256"/>
                    </a:lnTo>
                    <a:lnTo>
                      <a:pt x="183" y="256"/>
                    </a:lnTo>
                    <a:lnTo>
                      <a:pt x="183" y="252"/>
                    </a:lnTo>
                    <a:lnTo>
                      <a:pt x="187" y="256"/>
                    </a:lnTo>
                    <a:close/>
                  </a:path>
                </a:pathLst>
              </a:custGeom>
              <a:grpFill/>
              <a:ln w="9525" cmpd="sng">
                <a:solidFill>
                  <a:schemeClr val="bg1"/>
                </a:solidFill>
                <a:round/>
                <a:headEnd/>
                <a:tailEnd/>
              </a:ln>
            </p:spPr>
            <p:txBody>
              <a:bodyPr lIns="37783" tIns="37783" rIns="37783" bIns="37783"/>
              <a:lstStyle/>
              <a:p>
                <a:endParaRPr lang="en-US" sz="1530" dirty="0"/>
              </a:p>
            </p:txBody>
          </p:sp>
          <p:sp>
            <p:nvSpPr>
              <p:cNvPr id="27" name="Freeform 19"/>
              <p:cNvSpPr>
                <a:spLocks/>
              </p:cNvSpPr>
              <p:nvPr>
                <p:custDataLst>
                  <p:tags r:id="rId14"/>
                </p:custDataLst>
              </p:nvPr>
            </p:nvSpPr>
            <p:spPr bwMode="gray">
              <a:xfrm>
                <a:off x="4531737" y="5071893"/>
                <a:ext cx="186569" cy="206739"/>
              </a:xfrm>
              <a:custGeom>
                <a:avLst/>
                <a:gdLst/>
                <a:ahLst/>
                <a:cxnLst>
                  <a:cxn ang="0">
                    <a:pos x="4" y="96"/>
                  </a:cxn>
                  <a:cxn ang="0">
                    <a:pos x="16" y="72"/>
                  </a:cxn>
                  <a:cxn ang="0">
                    <a:pos x="36" y="60"/>
                  </a:cxn>
                  <a:cxn ang="0">
                    <a:pos x="36" y="44"/>
                  </a:cxn>
                  <a:cxn ang="0">
                    <a:pos x="40" y="40"/>
                  </a:cxn>
                  <a:cxn ang="0">
                    <a:pos x="40" y="36"/>
                  </a:cxn>
                  <a:cxn ang="0">
                    <a:pos x="40" y="20"/>
                  </a:cxn>
                  <a:cxn ang="0">
                    <a:pos x="56" y="4"/>
                  </a:cxn>
                  <a:cxn ang="0">
                    <a:pos x="60" y="0"/>
                  </a:cxn>
                  <a:cxn ang="0">
                    <a:pos x="64" y="0"/>
                  </a:cxn>
                  <a:cxn ang="0">
                    <a:pos x="80" y="4"/>
                  </a:cxn>
                  <a:cxn ang="0">
                    <a:pos x="80" y="0"/>
                  </a:cxn>
                  <a:cxn ang="0">
                    <a:pos x="84" y="4"/>
                  </a:cxn>
                  <a:cxn ang="0">
                    <a:pos x="88" y="4"/>
                  </a:cxn>
                  <a:cxn ang="0">
                    <a:pos x="92" y="4"/>
                  </a:cxn>
                  <a:cxn ang="0">
                    <a:pos x="92" y="8"/>
                  </a:cxn>
                  <a:cxn ang="0">
                    <a:pos x="92" y="12"/>
                  </a:cxn>
                  <a:cxn ang="0">
                    <a:pos x="96" y="16"/>
                  </a:cxn>
                  <a:cxn ang="0">
                    <a:pos x="96" y="20"/>
                  </a:cxn>
                  <a:cxn ang="0">
                    <a:pos x="100" y="20"/>
                  </a:cxn>
                  <a:cxn ang="0">
                    <a:pos x="104" y="28"/>
                  </a:cxn>
                  <a:cxn ang="0">
                    <a:pos x="108" y="32"/>
                  </a:cxn>
                  <a:cxn ang="0">
                    <a:pos x="112" y="32"/>
                  </a:cxn>
                  <a:cxn ang="0">
                    <a:pos x="116" y="32"/>
                  </a:cxn>
                  <a:cxn ang="0">
                    <a:pos x="112" y="32"/>
                  </a:cxn>
                  <a:cxn ang="0">
                    <a:pos x="112" y="40"/>
                  </a:cxn>
                  <a:cxn ang="0">
                    <a:pos x="112" y="44"/>
                  </a:cxn>
                  <a:cxn ang="0">
                    <a:pos x="108" y="48"/>
                  </a:cxn>
                  <a:cxn ang="0">
                    <a:pos x="104" y="52"/>
                  </a:cxn>
                  <a:cxn ang="0">
                    <a:pos x="108" y="56"/>
                  </a:cxn>
                  <a:cxn ang="0">
                    <a:pos x="104" y="60"/>
                  </a:cxn>
                  <a:cxn ang="0">
                    <a:pos x="104" y="64"/>
                  </a:cxn>
                  <a:cxn ang="0">
                    <a:pos x="104" y="68"/>
                  </a:cxn>
                  <a:cxn ang="0">
                    <a:pos x="108" y="76"/>
                  </a:cxn>
                  <a:cxn ang="0">
                    <a:pos x="108" y="80"/>
                  </a:cxn>
                  <a:cxn ang="0">
                    <a:pos x="112" y="80"/>
                  </a:cxn>
                  <a:cxn ang="0">
                    <a:pos x="112" y="84"/>
                  </a:cxn>
                  <a:cxn ang="0">
                    <a:pos x="112" y="88"/>
                  </a:cxn>
                  <a:cxn ang="0">
                    <a:pos x="116" y="88"/>
                  </a:cxn>
                  <a:cxn ang="0">
                    <a:pos x="120" y="92"/>
                  </a:cxn>
                  <a:cxn ang="0">
                    <a:pos x="124" y="96"/>
                  </a:cxn>
                  <a:cxn ang="0">
                    <a:pos x="128" y="100"/>
                  </a:cxn>
                  <a:cxn ang="0">
                    <a:pos x="136" y="104"/>
                  </a:cxn>
                  <a:cxn ang="0">
                    <a:pos x="140" y="112"/>
                  </a:cxn>
                  <a:cxn ang="0">
                    <a:pos x="136" y="124"/>
                  </a:cxn>
                  <a:cxn ang="0">
                    <a:pos x="140" y="128"/>
                  </a:cxn>
                  <a:cxn ang="0">
                    <a:pos x="140" y="140"/>
                  </a:cxn>
                  <a:cxn ang="0">
                    <a:pos x="148" y="144"/>
                  </a:cxn>
                  <a:cxn ang="0">
                    <a:pos x="148" y="148"/>
                  </a:cxn>
                  <a:cxn ang="0">
                    <a:pos x="144" y="148"/>
                  </a:cxn>
                  <a:cxn ang="0">
                    <a:pos x="140" y="148"/>
                  </a:cxn>
                  <a:cxn ang="0">
                    <a:pos x="132" y="144"/>
                  </a:cxn>
                  <a:cxn ang="0">
                    <a:pos x="128" y="148"/>
                  </a:cxn>
                  <a:cxn ang="0">
                    <a:pos x="124" y="160"/>
                  </a:cxn>
                  <a:cxn ang="0">
                    <a:pos x="120" y="164"/>
                  </a:cxn>
                  <a:cxn ang="0">
                    <a:pos x="112" y="164"/>
                  </a:cxn>
                  <a:cxn ang="0">
                    <a:pos x="40" y="120"/>
                  </a:cxn>
                </a:cxnLst>
                <a:rect l="0" t="0" r="r" b="b"/>
                <a:pathLst>
                  <a:path w="148" h="164">
                    <a:moveTo>
                      <a:pt x="8" y="104"/>
                    </a:moveTo>
                    <a:lnTo>
                      <a:pt x="8" y="104"/>
                    </a:lnTo>
                    <a:lnTo>
                      <a:pt x="8" y="100"/>
                    </a:lnTo>
                    <a:lnTo>
                      <a:pt x="4" y="100"/>
                    </a:lnTo>
                    <a:lnTo>
                      <a:pt x="4" y="100"/>
                    </a:lnTo>
                    <a:lnTo>
                      <a:pt x="4" y="96"/>
                    </a:lnTo>
                    <a:lnTo>
                      <a:pt x="0" y="80"/>
                    </a:lnTo>
                    <a:lnTo>
                      <a:pt x="0" y="80"/>
                    </a:lnTo>
                    <a:lnTo>
                      <a:pt x="4" y="80"/>
                    </a:lnTo>
                    <a:lnTo>
                      <a:pt x="8" y="76"/>
                    </a:lnTo>
                    <a:lnTo>
                      <a:pt x="12" y="72"/>
                    </a:lnTo>
                    <a:lnTo>
                      <a:pt x="16" y="72"/>
                    </a:lnTo>
                    <a:lnTo>
                      <a:pt x="20" y="68"/>
                    </a:lnTo>
                    <a:lnTo>
                      <a:pt x="20" y="68"/>
                    </a:lnTo>
                    <a:lnTo>
                      <a:pt x="24" y="68"/>
                    </a:lnTo>
                    <a:lnTo>
                      <a:pt x="28" y="64"/>
                    </a:lnTo>
                    <a:lnTo>
                      <a:pt x="36" y="60"/>
                    </a:lnTo>
                    <a:lnTo>
                      <a:pt x="36" y="60"/>
                    </a:lnTo>
                    <a:lnTo>
                      <a:pt x="36" y="56"/>
                    </a:lnTo>
                    <a:lnTo>
                      <a:pt x="36" y="52"/>
                    </a:lnTo>
                    <a:lnTo>
                      <a:pt x="36" y="48"/>
                    </a:lnTo>
                    <a:lnTo>
                      <a:pt x="36" y="48"/>
                    </a:lnTo>
                    <a:lnTo>
                      <a:pt x="36" y="44"/>
                    </a:lnTo>
                    <a:lnTo>
                      <a:pt x="36" y="44"/>
                    </a:lnTo>
                    <a:lnTo>
                      <a:pt x="36" y="44"/>
                    </a:lnTo>
                    <a:lnTo>
                      <a:pt x="36" y="44"/>
                    </a:lnTo>
                    <a:lnTo>
                      <a:pt x="36" y="44"/>
                    </a:lnTo>
                    <a:lnTo>
                      <a:pt x="40" y="40"/>
                    </a:lnTo>
                    <a:lnTo>
                      <a:pt x="40" y="40"/>
                    </a:lnTo>
                    <a:lnTo>
                      <a:pt x="40" y="40"/>
                    </a:lnTo>
                    <a:lnTo>
                      <a:pt x="40" y="40"/>
                    </a:lnTo>
                    <a:lnTo>
                      <a:pt x="40" y="40"/>
                    </a:lnTo>
                    <a:lnTo>
                      <a:pt x="40" y="40"/>
                    </a:lnTo>
                    <a:lnTo>
                      <a:pt x="40" y="36"/>
                    </a:lnTo>
                    <a:lnTo>
                      <a:pt x="40" y="36"/>
                    </a:lnTo>
                    <a:lnTo>
                      <a:pt x="40" y="36"/>
                    </a:lnTo>
                    <a:lnTo>
                      <a:pt x="40" y="32"/>
                    </a:lnTo>
                    <a:lnTo>
                      <a:pt x="40" y="32"/>
                    </a:lnTo>
                    <a:lnTo>
                      <a:pt x="40" y="28"/>
                    </a:lnTo>
                    <a:lnTo>
                      <a:pt x="40" y="28"/>
                    </a:lnTo>
                    <a:lnTo>
                      <a:pt x="40" y="20"/>
                    </a:lnTo>
                    <a:lnTo>
                      <a:pt x="40" y="20"/>
                    </a:lnTo>
                    <a:lnTo>
                      <a:pt x="40" y="16"/>
                    </a:lnTo>
                    <a:lnTo>
                      <a:pt x="48" y="16"/>
                    </a:lnTo>
                    <a:lnTo>
                      <a:pt x="56" y="8"/>
                    </a:lnTo>
                    <a:lnTo>
                      <a:pt x="56" y="8"/>
                    </a:lnTo>
                    <a:lnTo>
                      <a:pt x="56" y="4"/>
                    </a:lnTo>
                    <a:lnTo>
                      <a:pt x="56" y="4"/>
                    </a:lnTo>
                    <a:lnTo>
                      <a:pt x="56" y="4"/>
                    </a:lnTo>
                    <a:lnTo>
                      <a:pt x="56" y="4"/>
                    </a:lnTo>
                    <a:lnTo>
                      <a:pt x="60" y="4"/>
                    </a:lnTo>
                    <a:lnTo>
                      <a:pt x="60" y="4"/>
                    </a:lnTo>
                    <a:lnTo>
                      <a:pt x="60" y="0"/>
                    </a:lnTo>
                    <a:lnTo>
                      <a:pt x="60" y="0"/>
                    </a:lnTo>
                    <a:lnTo>
                      <a:pt x="60" y="0"/>
                    </a:lnTo>
                    <a:lnTo>
                      <a:pt x="64" y="0"/>
                    </a:lnTo>
                    <a:lnTo>
                      <a:pt x="64" y="0"/>
                    </a:lnTo>
                    <a:lnTo>
                      <a:pt x="64" y="0"/>
                    </a:lnTo>
                    <a:lnTo>
                      <a:pt x="64" y="0"/>
                    </a:lnTo>
                    <a:lnTo>
                      <a:pt x="64" y="0"/>
                    </a:lnTo>
                    <a:lnTo>
                      <a:pt x="68" y="0"/>
                    </a:lnTo>
                    <a:lnTo>
                      <a:pt x="72" y="4"/>
                    </a:lnTo>
                    <a:lnTo>
                      <a:pt x="76" y="4"/>
                    </a:lnTo>
                    <a:lnTo>
                      <a:pt x="76" y="4"/>
                    </a:lnTo>
                    <a:lnTo>
                      <a:pt x="80" y="4"/>
                    </a:lnTo>
                    <a:lnTo>
                      <a:pt x="80" y="4"/>
                    </a:lnTo>
                    <a:lnTo>
                      <a:pt x="80" y="0"/>
                    </a:lnTo>
                    <a:lnTo>
                      <a:pt x="80" y="0"/>
                    </a:lnTo>
                    <a:lnTo>
                      <a:pt x="80" y="0"/>
                    </a:lnTo>
                    <a:lnTo>
                      <a:pt x="80" y="0"/>
                    </a:lnTo>
                    <a:lnTo>
                      <a:pt x="80" y="0"/>
                    </a:lnTo>
                    <a:lnTo>
                      <a:pt x="80" y="0"/>
                    </a:lnTo>
                    <a:lnTo>
                      <a:pt x="84" y="0"/>
                    </a:lnTo>
                    <a:lnTo>
                      <a:pt x="84" y="4"/>
                    </a:lnTo>
                    <a:lnTo>
                      <a:pt x="84" y="4"/>
                    </a:lnTo>
                    <a:lnTo>
                      <a:pt x="84" y="4"/>
                    </a:lnTo>
                    <a:lnTo>
                      <a:pt x="84" y="4"/>
                    </a:lnTo>
                    <a:lnTo>
                      <a:pt x="84" y="4"/>
                    </a:lnTo>
                    <a:lnTo>
                      <a:pt x="84" y="8"/>
                    </a:lnTo>
                    <a:lnTo>
                      <a:pt x="84" y="8"/>
                    </a:lnTo>
                    <a:lnTo>
                      <a:pt x="84" y="8"/>
                    </a:lnTo>
                    <a:lnTo>
                      <a:pt x="84" y="8"/>
                    </a:lnTo>
                    <a:lnTo>
                      <a:pt x="88" y="8"/>
                    </a:lnTo>
                    <a:lnTo>
                      <a:pt x="88" y="4"/>
                    </a:lnTo>
                    <a:lnTo>
                      <a:pt x="88" y="4"/>
                    </a:lnTo>
                    <a:lnTo>
                      <a:pt x="88" y="4"/>
                    </a:lnTo>
                    <a:lnTo>
                      <a:pt x="88" y="4"/>
                    </a:lnTo>
                    <a:lnTo>
                      <a:pt x="88" y="4"/>
                    </a:lnTo>
                    <a:lnTo>
                      <a:pt x="88" y="4"/>
                    </a:lnTo>
                    <a:lnTo>
                      <a:pt x="92" y="4"/>
                    </a:lnTo>
                    <a:lnTo>
                      <a:pt x="92" y="4"/>
                    </a:lnTo>
                    <a:lnTo>
                      <a:pt x="92" y="4"/>
                    </a:lnTo>
                    <a:lnTo>
                      <a:pt x="92" y="4"/>
                    </a:lnTo>
                    <a:lnTo>
                      <a:pt x="92" y="4"/>
                    </a:lnTo>
                    <a:lnTo>
                      <a:pt x="92" y="8"/>
                    </a:lnTo>
                    <a:lnTo>
                      <a:pt x="92" y="8"/>
                    </a:lnTo>
                    <a:lnTo>
                      <a:pt x="92" y="8"/>
                    </a:lnTo>
                    <a:lnTo>
                      <a:pt x="92" y="8"/>
                    </a:lnTo>
                    <a:lnTo>
                      <a:pt x="92" y="8"/>
                    </a:lnTo>
                    <a:lnTo>
                      <a:pt x="92" y="12"/>
                    </a:lnTo>
                    <a:lnTo>
                      <a:pt x="92" y="12"/>
                    </a:lnTo>
                    <a:lnTo>
                      <a:pt x="92" y="12"/>
                    </a:lnTo>
                    <a:lnTo>
                      <a:pt x="92" y="12"/>
                    </a:lnTo>
                    <a:lnTo>
                      <a:pt x="92" y="12"/>
                    </a:lnTo>
                    <a:lnTo>
                      <a:pt x="96" y="12"/>
                    </a:lnTo>
                    <a:lnTo>
                      <a:pt x="96" y="12"/>
                    </a:lnTo>
                    <a:lnTo>
                      <a:pt x="96" y="12"/>
                    </a:lnTo>
                    <a:lnTo>
                      <a:pt x="96" y="16"/>
                    </a:lnTo>
                    <a:lnTo>
                      <a:pt x="96" y="16"/>
                    </a:lnTo>
                    <a:lnTo>
                      <a:pt x="96" y="16"/>
                    </a:lnTo>
                    <a:lnTo>
                      <a:pt x="96" y="16"/>
                    </a:lnTo>
                    <a:lnTo>
                      <a:pt x="96" y="16"/>
                    </a:lnTo>
                    <a:lnTo>
                      <a:pt x="96" y="20"/>
                    </a:lnTo>
                    <a:lnTo>
                      <a:pt x="96" y="20"/>
                    </a:lnTo>
                    <a:lnTo>
                      <a:pt x="96" y="20"/>
                    </a:lnTo>
                    <a:lnTo>
                      <a:pt x="96" y="20"/>
                    </a:lnTo>
                    <a:lnTo>
                      <a:pt x="96" y="20"/>
                    </a:lnTo>
                    <a:lnTo>
                      <a:pt x="100" y="20"/>
                    </a:lnTo>
                    <a:lnTo>
                      <a:pt x="100" y="20"/>
                    </a:lnTo>
                    <a:lnTo>
                      <a:pt x="100" y="20"/>
                    </a:lnTo>
                    <a:lnTo>
                      <a:pt x="100" y="20"/>
                    </a:lnTo>
                    <a:lnTo>
                      <a:pt x="100" y="24"/>
                    </a:lnTo>
                    <a:lnTo>
                      <a:pt x="100" y="24"/>
                    </a:lnTo>
                    <a:lnTo>
                      <a:pt x="100" y="28"/>
                    </a:lnTo>
                    <a:lnTo>
                      <a:pt x="100" y="28"/>
                    </a:lnTo>
                    <a:lnTo>
                      <a:pt x="104" y="28"/>
                    </a:lnTo>
                    <a:lnTo>
                      <a:pt x="104" y="28"/>
                    </a:lnTo>
                    <a:lnTo>
                      <a:pt x="104" y="28"/>
                    </a:lnTo>
                    <a:lnTo>
                      <a:pt x="104" y="28"/>
                    </a:lnTo>
                    <a:lnTo>
                      <a:pt x="104" y="28"/>
                    </a:lnTo>
                    <a:lnTo>
                      <a:pt x="104" y="28"/>
                    </a:lnTo>
                    <a:lnTo>
                      <a:pt x="108" y="32"/>
                    </a:lnTo>
                    <a:lnTo>
                      <a:pt x="108" y="32"/>
                    </a:lnTo>
                    <a:lnTo>
                      <a:pt x="108" y="32"/>
                    </a:lnTo>
                    <a:lnTo>
                      <a:pt x="108" y="32"/>
                    </a:lnTo>
                    <a:lnTo>
                      <a:pt x="108" y="32"/>
                    </a:lnTo>
                    <a:lnTo>
                      <a:pt x="108" y="32"/>
                    </a:lnTo>
                    <a:lnTo>
                      <a:pt x="112" y="32"/>
                    </a:lnTo>
                    <a:lnTo>
                      <a:pt x="112" y="32"/>
                    </a:lnTo>
                    <a:lnTo>
                      <a:pt x="112" y="32"/>
                    </a:lnTo>
                    <a:lnTo>
                      <a:pt x="112" y="32"/>
                    </a:lnTo>
                    <a:lnTo>
                      <a:pt x="112" y="32"/>
                    </a:lnTo>
                    <a:lnTo>
                      <a:pt x="116" y="32"/>
                    </a:lnTo>
                    <a:lnTo>
                      <a:pt x="116" y="32"/>
                    </a:lnTo>
                    <a:lnTo>
                      <a:pt x="116" y="32"/>
                    </a:lnTo>
                    <a:lnTo>
                      <a:pt x="116" y="32"/>
                    </a:lnTo>
                    <a:lnTo>
                      <a:pt x="116" y="32"/>
                    </a:lnTo>
                    <a:lnTo>
                      <a:pt x="116" y="32"/>
                    </a:lnTo>
                    <a:lnTo>
                      <a:pt x="112" y="32"/>
                    </a:lnTo>
                    <a:lnTo>
                      <a:pt x="112" y="32"/>
                    </a:lnTo>
                    <a:lnTo>
                      <a:pt x="112" y="32"/>
                    </a:lnTo>
                    <a:lnTo>
                      <a:pt x="112" y="32"/>
                    </a:lnTo>
                    <a:lnTo>
                      <a:pt x="112" y="36"/>
                    </a:lnTo>
                    <a:lnTo>
                      <a:pt x="108" y="36"/>
                    </a:lnTo>
                    <a:lnTo>
                      <a:pt x="112" y="40"/>
                    </a:lnTo>
                    <a:lnTo>
                      <a:pt x="112" y="40"/>
                    </a:lnTo>
                    <a:lnTo>
                      <a:pt x="112" y="40"/>
                    </a:lnTo>
                    <a:lnTo>
                      <a:pt x="112" y="40"/>
                    </a:lnTo>
                    <a:lnTo>
                      <a:pt x="112" y="44"/>
                    </a:lnTo>
                    <a:lnTo>
                      <a:pt x="112" y="44"/>
                    </a:lnTo>
                    <a:lnTo>
                      <a:pt x="112" y="44"/>
                    </a:lnTo>
                    <a:lnTo>
                      <a:pt x="112" y="44"/>
                    </a:lnTo>
                    <a:lnTo>
                      <a:pt x="112" y="48"/>
                    </a:lnTo>
                    <a:lnTo>
                      <a:pt x="112" y="48"/>
                    </a:lnTo>
                    <a:lnTo>
                      <a:pt x="108" y="48"/>
                    </a:lnTo>
                    <a:lnTo>
                      <a:pt x="108" y="48"/>
                    </a:lnTo>
                    <a:lnTo>
                      <a:pt x="108" y="48"/>
                    </a:lnTo>
                    <a:lnTo>
                      <a:pt x="108" y="48"/>
                    </a:lnTo>
                    <a:lnTo>
                      <a:pt x="108" y="48"/>
                    </a:lnTo>
                    <a:lnTo>
                      <a:pt x="108" y="52"/>
                    </a:lnTo>
                    <a:lnTo>
                      <a:pt x="108" y="48"/>
                    </a:lnTo>
                    <a:lnTo>
                      <a:pt x="108" y="52"/>
                    </a:lnTo>
                    <a:lnTo>
                      <a:pt x="108" y="52"/>
                    </a:lnTo>
                    <a:lnTo>
                      <a:pt x="104" y="52"/>
                    </a:lnTo>
                    <a:lnTo>
                      <a:pt x="104" y="52"/>
                    </a:lnTo>
                    <a:lnTo>
                      <a:pt x="104" y="52"/>
                    </a:lnTo>
                    <a:lnTo>
                      <a:pt x="104" y="52"/>
                    </a:lnTo>
                    <a:lnTo>
                      <a:pt x="104" y="56"/>
                    </a:lnTo>
                    <a:lnTo>
                      <a:pt x="104" y="56"/>
                    </a:lnTo>
                    <a:lnTo>
                      <a:pt x="108" y="56"/>
                    </a:lnTo>
                    <a:lnTo>
                      <a:pt x="104" y="56"/>
                    </a:lnTo>
                    <a:lnTo>
                      <a:pt x="104" y="56"/>
                    </a:lnTo>
                    <a:lnTo>
                      <a:pt x="104" y="56"/>
                    </a:lnTo>
                    <a:lnTo>
                      <a:pt x="100" y="60"/>
                    </a:lnTo>
                    <a:lnTo>
                      <a:pt x="104" y="60"/>
                    </a:lnTo>
                    <a:lnTo>
                      <a:pt x="104" y="60"/>
                    </a:lnTo>
                    <a:lnTo>
                      <a:pt x="104" y="60"/>
                    </a:lnTo>
                    <a:lnTo>
                      <a:pt x="104" y="60"/>
                    </a:lnTo>
                    <a:lnTo>
                      <a:pt x="104" y="60"/>
                    </a:lnTo>
                    <a:lnTo>
                      <a:pt x="104" y="64"/>
                    </a:lnTo>
                    <a:lnTo>
                      <a:pt x="104" y="64"/>
                    </a:lnTo>
                    <a:lnTo>
                      <a:pt x="104" y="64"/>
                    </a:lnTo>
                    <a:lnTo>
                      <a:pt x="104" y="68"/>
                    </a:lnTo>
                    <a:lnTo>
                      <a:pt x="100" y="68"/>
                    </a:lnTo>
                    <a:lnTo>
                      <a:pt x="100" y="68"/>
                    </a:lnTo>
                    <a:lnTo>
                      <a:pt x="100" y="68"/>
                    </a:lnTo>
                    <a:lnTo>
                      <a:pt x="104" y="68"/>
                    </a:lnTo>
                    <a:lnTo>
                      <a:pt x="104" y="68"/>
                    </a:lnTo>
                    <a:lnTo>
                      <a:pt x="104" y="72"/>
                    </a:lnTo>
                    <a:lnTo>
                      <a:pt x="104" y="72"/>
                    </a:lnTo>
                    <a:lnTo>
                      <a:pt x="104" y="72"/>
                    </a:lnTo>
                    <a:lnTo>
                      <a:pt x="104" y="76"/>
                    </a:lnTo>
                    <a:lnTo>
                      <a:pt x="108" y="76"/>
                    </a:lnTo>
                    <a:lnTo>
                      <a:pt x="108" y="76"/>
                    </a:lnTo>
                    <a:lnTo>
                      <a:pt x="108" y="76"/>
                    </a:lnTo>
                    <a:lnTo>
                      <a:pt x="108" y="76"/>
                    </a:lnTo>
                    <a:lnTo>
                      <a:pt x="108" y="76"/>
                    </a:lnTo>
                    <a:lnTo>
                      <a:pt x="108" y="76"/>
                    </a:lnTo>
                    <a:lnTo>
                      <a:pt x="108" y="76"/>
                    </a:lnTo>
                    <a:lnTo>
                      <a:pt x="108" y="80"/>
                    </a:lnTo>
                    <a:lnTo>
                      <a:pt x="108" y="80"/>
                    </a:lnTo>
                    <a:lnTo>
                      <a:pt x="108" y="80"/>
                    </a:lnTo>
                    <a:lnTo>
                      <a:pt x="112" y="80"/>
                    </a:lnTo>
                    <a:lnTo>
                      <a:pt x="112" y="80"/>
                    </a:lnTo>
                    <a:lnTo>
                      <a:pt x="112" y="80"/>
                    </a:lnTo>
                    <a:lnTo>
                      <a:pt x="112" y="80"/>
                    </a:lnTo>
                    <a:lnTo>
                      <a:pt x="112" y="80"/>
                    </a:lnTo>
                    <a:lnTo>
                      <a:pt x="112" y="80"/>
                    </a:lnTo>
                    <a:lnTo>
                      <a:pt x="112" y="84"/>
                    </a:lnTo>
                    <a:lnTo>
                      <a:pt x="112" y="84"/>
                    </a:lnTo>
                    <a:lnTo>
                      <a:pt x="112" y="84"/>
                    </a:lnTo>
                    <a:lnTo>
                      <a:pt x="112" y="84"/>
                    </a:lnTo>
                    <a:lnTo>
                      <a:pt x="112" y="88"/>
                    </a:lnTo>
                    <a:lnTo>
                      <a:pt x="112" y="88"/>
                    </a:lnTo>
                    <a:lnTo>
                      <a:pt x="112" y="88"/>
                    </a:lnTo>
                    <a:lnTo>
                      <a:pt x="112" y="88"/>
                    </a:lnTo>
                    <a:lnTo>
                      <a:pt x="112" y="88"/>
                    </a:lnTo>
                    <a:lnTo>
                      <a:pt x="112" y="88"/>
                    </a:lnTo>
                    <a:lnTo>
                      <a:pt x="112" y="88"/>
                    </a:lnTo>
                    <a:lnTo>
                      <a:pt x="116" y="88"/>
                    </a:lnTo>
                    <a:lnTo>
                      <a:pt x="116" y="88"/>
                    </a:lnTo>
                    <a:lnTo>
                      <a:pt x="116" y="88"/>
                    </a:lnTo>
                    <a:lnTo>
                      <a:pt x="116" y="88"/>
                    </a:lnTo>
                    <a:lnTo>
                      <a:pt x="116" y="88"/>
                    </a:lnTo>
                    <a:lnTo>
                      <a:pt x="116" y="88"/>
                    </a:lnTo>
                    <a:lnTo>
                      <a:pt x="120" y="92"/>
                    </a:lnTo>
                    <a:lnTo>
                      <a:pt x="120" y="92"/>
                    </a:lnTo>
                    <a:lnTo>
                      <a:pt x="120" y="92"/>
                    </a:lnTo>
                    <a:lnTo>
                      <a:pt x="120" y="92"/>
                    </a:lnTo>
                    <a:lnTo>
                      <a:pt x="120" y="92"/>
                    </a:lnTo>
                    <a:lnTo>
                      <a:pt x="124" y="96"/>
                    </a:lnTo>
                    <a:lnTo>
                      <a:pt x="124" y="96"/>
                    </a:lnTo>
                    <a:lnTo>
                      <a:pt x="124" y="96"/>
                    </a:lnTo>
                    <a:lnTo>
                      <a:pt x="124" y="96"/>
                    </a:lnTo>
                    <a:lnTo>
                      <a:pt x="124" y="96"/>
                    </a:lnTo>
                    <a:lnTo>
                      <a:pt x="124" y="96"/>
                    </a:lnTo>
                    <a:lnTo>
                      <a:pt x="128" y="96"/>
                    </a:lnTo>
                    <a:lnTo>
                      <a:pt x="128" y="96"/>
                    </a:lnTo>
                    <a:lnTo>
                      <a:pt x="128" y="100"/>
                    </a:lnTo>
                    <a:lnTo>
                      <a:pt x="128" y="100"/>
                    </a:lnTo>
                    <a:lnTo>
                      <a:pt x="128" y="100"/>
                    </a:lnTo>
                    <a:lnTo>
                      <a:pt x="128" y="100"/>
                    </a:lnTo>
                    <a:lnTo>
                      <a:pt x="128" y="100"/>
                    </a:lnTo>
                    <a:lnTo>
                      <a:pt x="132" y="100"/>
                    </a:lnTo>
                    <a:lnTo>
                      <a:pt x="132" y="100"/>
                    </a:lnTo>
                    <a:lnTo>
                      <a:pt x="132" y="100"/>
                    </a:lnTo>
                    <a:lnTo>
                      <a:pt x="132" y="104"/>
                    </a:lnTo>
                    <a:lnTo>
                      <a:pt x="136" y="104"/>
                    </a:lnTo>
                    <a:lnTo>
                      <a:pt x="136" y="108"/>
                    </a:lnTo>
                    <a:lnTo>
                      <a:pt x="136" y="108"/>
                    </a:lnTo>
                    <a:lnTo>
                      <a:pt x="136" y="112"/>
                    </a:lnTo>
                    <a:lnTo>
                      <a:pt x="140" y="112"/>
                    </a:lnTo>
                    <a:lnTo>
                      <a:pt x="140" y="112"/>
                    </a:lnTo>
                    <a:lnTo>
                      <a:pt x="140" y="112"/>
                    </a:lnTo>
                    <a:lnTo>
                      <a:pt x="136" y="116"/>
                    </a:lnTo>
                    <a:lnTo>
                      <a:pt x="136" y="116"/>
                    </a:lnTo>
                    <a:lnTo>
                      <a:pt x="136" y="120"/>
                    </a:lnTo>
                    <a:lnTo>
                      <a:pt x="136" y="120"/>
                    </a:lnTo>
                    <a:lnTo>
                      <a:pt x="136" y="120"/>
                    </a:lnTo>
                    <a:lnTo>
                      <a:pt x="136" y="124"/>
                    </a:lnTo>
                    <a:lnTo>
                      <a:pt x="136" y="124"/>
                    </a:lnTo>
                    <a:lnTo>
                      <a:pt x="136" y="124"/>
                    </a:lnTo>
                    <a:lnTo>
                      <a:pt x="136" y="124"/>
                    </a:lnTo>
                    <a:lnTo>
                      <a:pt x="136" y="128"/>
                    </a:lnTo>
                    <a:lnTo>
                      <a:pt x="140" y="128"/>
                    </a:lnTo>
                    <a:lnTo>
                      <a:pt x="140" y="128"/>
                    </a:lnTo>
                    <a:lnTo>
                      <a:pt x="140" y="128"/>
                    </a:lnTo>
                    <a:lnTo>
                      <a:pt x="140" y="128"/>
                    </a:lnTo>
                    <a:lnTo>
                      <a:pt x="140" y="136"/>
                    </a:lnTo>
                    <a:lnTo>
                      <a:pt x="140" y="136"/>
                    </a:lnTo>
                    <a:lnTo>
                      <a:pt x="140" y="136"/>
                    </a:lnTo>
                    <a:lnTo>
                      <a:pt x="140" y="140"/>
                    </a:lnTo>
                    <a:lnTo>
                      <a:pt x="144" y="140"/>
                    </a:lnTo>
                    <a:lnTo>
                      <a:pt x="144" y="140"/>
                    </a:lnTo>
                    <a:lnTo>
                      <a:pt x="144" y="140"/>
                    </a:lnTo>
                    <a:lnTo>
                      <a:pt x="144" y="140"/>
                    </a:lnTo>
                    <a:lnTo>
                      <a:pt x="148" y="144"/>
                    </a:lnTo>
                    <a:lnTo>
                      <a:pt x="148" y="144"/>
                    </a:lnTo>
                    <a:lnTo>
                      <a:pt x="148" y="144"/>
                    </a:lnTo>
                    <a:lnTo>
                      <a:pt x="148" y="148"/>
                    </a:lnTo>
                    <a:lnTo>
                      <a:pt x="148" y="148"/>
                    </a:lnTo>
                    <a:lnTo>
                      <a:pt x="148" y="148"/>
                    </a:lnTo>
                    <a:lnTo>
                      <a:pt x="148" y="148"/>
                    </a:lnTo>
                    <a:lnTo>
                      <a:pt x="148" y="148"/>
                    </a:lnTo>
                    <a:lnTo>
                      <a:pt x="148" y="148"/>
                    </a:lnTo>
                    <a:lnTo>
                      <a:pt x="148" y="148"/>
                    </a:lnTo>
                    <a:lnTo>
                      <a:pt x="144" y="148"/>
                    </a:lnTo>
                    <a:lnTo>
                      <a:pt x="144" y="148"/>
                    </a:lnTo>
                    <a:lnTo>
                      <a:pt x="144" y="148"/>
                    </a:lnTo>
                    <a:lnTo>
                      <a:pt x="144" y="148"/>
                    </a:lnTo>
                    <a:lnTo>
                      <a:pt x="144" y="148"/>
                    </a:lnTo>
                    <a:lnTo>
                      <a:pt x="144" y="148"/>
                    </a:lnTo>
                    <a:lnTo>
                      <a:pt x="144" y="148"/>
                    </a:lnTo>
                    <a:lnTo>
                      <a:pt x="144" y="148"/>
                    </a:lnTo>
                    <a:lnTo>
                      <a:pt x="140" y="148"/>
                    </a:lnTo>
                    <a:lnTo>
                      <a:pt x="140" y="148"/>
                    </a:lnTo>
                    <a:lnTo>
                      <a:pt x="140" y="148"/>
                    </a:lnTo>
                    <a:lnTo>
                      <a:pt x="140" y="148"/>
                    </a:lnTo>
                    <a:lnTo>
                      <a:pt x="136" y="144"/>
                    </a:lnTo>
                    <a:lnTo>
                      <a:pt x="132" y="144"/>
                    </a:lnTo>
                    <a:lnTo>
                      <a:pt x="132" y="144"/>
                    </a:lnTo>
                    <a:lnTo>
                      <a:pt x="132" y="144"/>
                    </a:lnTo>
                    <a:lnTo>
                      <a:pt x="128" y="148"/>
                    </a:lnTo>
                    <a:lnTo>
                      <a:pt x="128" y="148"/>
                    </a:lnTo>
                    <a:lnTo>
                      <a:pt x="128" y="148"/>
                    </a:lnTo>
                    <a:lnTo>
                      <a:pt x="128" y="148"/>
                    </a:lnTo>
                    <a:lnTo>
                      <a:pt x="128" y="148"/>
                    </a:lnTo>
                    <a:lnTo>
                      <a:pt x="128" y="148"/>
                    </a:lnTo>
                    <a:lnTo>
                      <a:pt x="128" y="152"/>
                    </a:lnTo>
                    <a:lnTo>
                      <a:pt x="124" y="156"/>
                    </a:lnTo>
                    <a:lnTo>
                      <a:pt x="124" y="156"/>
                    </a:lnTo>
                    <a:lnTo>
                      <a:pt x="124" y="156"/>
                    </a:lnTo>
                    <a:lnTo>
                      <a:pt x="124" y="156"/>
                    </a:lnTo>
                    <a:lnTo>
                      <a:pt x="124" y="160"/>
                    </a:lnTo>
                    <a:lnTo>
                      <a:pt x="124" y="160"/>
                    </a:lnTo>
                    <a:lnTo>
                      <a:pt x="120" y="160"/>
                    </a:lnTo>
                    <a:lnTo>
                      <a:pt x="120" y="164"/>
                    </a:lnTo>
                    <a:lnTo>
                      <a:pt x="120" y="164"/>
                    </a:lnTo>
                    <a:lnTo>
                      <a:pt x="120" y="164"/>
                    </a:lnTo>
                    <a:lnTo>
                      <a:pt x="120" y="164"/>
                    </a:lnTo>
                    <a:lnTo>
                      <a:pt x="120" y="164"/>
                    </a:lnTo>
                    <a:lnTo>
                      <a:pt x="120" y="164"/>
                    </a:lnTo>
                    <a:lnTo>
                      <a:pt x="120" y="164"/>
                    </a:lnTo>
                    <a:lnTo>
                      <a:pt x="120" y="164"/>
                    </a:lnTo>
                    <a:lnTo>
                      <a:pt x="116" y="164"/>
                    </a:lnTo>
                    <a:lnTo>
                      <a:pt x="112" y="164"/>
                    </a:lnTo>
                    <a:lnTo>
                      <a:pt x="92" y="164"/>
                    </a:lnTo>
                    <a:lnTo>
                      <a:pt x="76" y="148"/>
                    </a:lnTo>
                    <a:lnTo>
                      <a:pt x="64" y="140"/>
                    </a:lnTo>
                    <a:lnTo>
                      <a:pt x="64" y="136"/>
                    </a:lnTo>
                    <a:lnTo>
                      <a:pt x="52" y="124"/>
                    </a:lnTo>
                    <a:lnTo>
                      <a:pt x="40" y="120"/>
                    </a:lnTo>
                    <a:lnTo>
                      <a:pt x="24" y="108"/>
                    </a:lnTo>
                    <a:lnTo>
                      <a:pt x="20" y="108"/>
                    </a:lnTo>
                    <a:lnTo>
                      <a:pt x="12" y="104"/>
                    </a:lnTo>
                    <a:lnTo>
                      <a:pt x="8" y="104"/>
                    </a:lnTo>
                    <a:close/>
                  </a:path>
                </a:pathLst>
              </a:custGeom>
              <a:grpFill/>
              <a:ln w="9525" cmpd="sng">
                <a:solidFill>
                  <a:schemeClr val="bg1"/>
                </a:solidFill>
                <a:round/>
                <a:headEnd/>
                <a:tailEnd/>
              </a:ln>
            </p:spPr>
            <p:txBody>
              <a:bodyPr lIns="37783" tIns="37783" rIns="37783" bIns="37783"/>
              <a:lstStyle/>
              <a:p>
                <a:endParaRPr lang="en-US" sz="1530" dirty="0"/>
              </a:p>
            </p:txBody>
          </p:sp>
          <p:sp>
            <p:nvSpPr>
              <p:cNvPr id="28" name="Freeform 20"/>
              <p:cNvSpPr>
                <a:spLocks noEditPoints="1"/>
              </p:cNvSpPr>
              <p:nvPr>
                <p:custDataLst>
                  <p:tags r:id="rId15"/>
                </p:custDataLst>
              </p:nvPr>
            </p:nvSpPr>
            <p:spPr bwMode="gray">
              <a:xfrm>
                <a:off x="4446016" y="5177784"/>
                <a:ext cx="25212" cy="90763"/>
              </a:xfrm>
              <a:custGeom>
                <a:avLst/>
                <a:gdLst/>
                <a:ahLst/>
                <a:cxnLst>
                  <a:cxn ang="0">
                    <a:pos x="16" y="48"/>
                  </a:cxn>
                  <a:cxn ang="0">
                    <a:pos x="16" y="52"/>
                  </a:cxn>
                  <a:cxn ang="0">
                    <a:pos x="12" y="60"/>
                  </a:cxn>
                  <a:cxn ang="0">
                    <a:pos x="12" y="64"/>
                  </a:cxn>
                  <a:cxn ang="0">
                    <a:pos x="12" y="64"/>
                  </a:cxn>
                  <a:cxn ang="0">
                    <a:pos x="12" y="72"/>
                  </a:cxn>
                  <a:cxn ang="0">
                    <a:pos x="8" y="72"/>
                  </a:cxn>
                  <a:cxn ang="0">
                    <a:pos x="8" y="72"/>
                  </a:cxn>
                  <a:cxn ang="0">
                    <a:pos x="4" y="56"/>
                  </a:cxn>
                  <a:cxn ang="0">
                    <a:pos x="4" y="48"/>
                  </a:cxn>
                  <a:cxn ang="0">
                    <a:pos x="0" y="40"/>
                  </a:cxn>
                  <a:cxn ang="0">
                    <a:pos x="4" y="36"/>
                  </a:cxn>
                  <a:cxn ang="0">
                    <a:pos x="4" y="32"/>
                  </a:cxn>
                  <a:cxn ang="0">
                    <a:pos x="4" y="28"/>
                  </a:cxn>
                  <a:cxn ang="0">
                    <a:pos x="8" y="24"/>
                  </a:cxn>
                  <a:cxn ang="0">
                    <a:pos x="8" y="20"/>
                  </a:cxn>
                  <a:cxn ang="0">
                    <a:pos x="12" y="8"/>
                  </a:cxn>
                  <a:cxn ang="0">
                    <a:pos x="12" y="8"/>
                  </a:cxn>
                  <a:cxn ang="0">
                    <a:pos x="12" y="8"/>
                  </a:cxn>
                  <a:cxn ang="0">
                    <a:pos x="12" y="4"/>
                  </a:cxn>
                  <a:cxn ang="0">
                    <a:pos x="16" y="4"/>
                  </a:cxn>
                  <a:cxn ang="0">
                    <a:pos x="20" y="4"/>
                  </a:cxn>
                  <a:cxn ang="0">
                    <a:pos x="20" y="0"/>
                  </a:cxn>
                  <a:cxn ang="0">
                    <a:pos x="20" y="0"/>
                  </a:cxn>
                  <a:cxn ang="0">
                    <a:pos x="20" y="0"/>
                  </a:cxn>
                  <a:cxn ang="0">
                    <a:pos x="20" y="4"/>
                  </a:cxn>
                  <a:cxn ang="0">
                    <a:pos x="20" y="8"/>
                  </a:cxn>
                  <a:cxn ang="0">
                    <a:pos x="20" y="8"/>
                  </a:cxn>
                  <a:cxn ang="0">
                    <a:pos x="20" y="12"/>
                  </a:cxn>
                  <a:cxn ang="0">
                    <a:pos x="20" y="16"/>
                  </a:cxn>
                  <a:cxn ang="0">
                    <a:pos x="16" y="12"/>
                  </a:cxn>
                  <a:cxn ang="0">
                    <a:pos x="16" y="12"/>
                  </a:cxn>
                  <a:cxn ang="0">
                    <a:pos x="12" y="16"/>
                  </a:cxn>
                  <a:cxn ang="0">
                    <a:pos x="12" y="20"/>
                  </a:cxn>
                  <a:cxn ang="0">
                    <a:pos x="12" y="24"/>
                  </a:cxn>
                  <a:cxn ang="0">
                    <a:pos x="12" y="28"/>
                  </a:cxn>
                  <a:cxn ang="0">
                    <a:pos x="12" y="28"/>
                  </a:cxn>
                  <a:cxn ang="0">
                    <a:pos x="12" y="28"/>
                  </a:cxn>
                  <a:cxn ang="0">
                    <a:pos x="12" y="32"/>
                  </a:cxn>
                  <a:cxn ang="0">
                    <a:pos x="8" y="36"/>
                  </a:cxn>
                  <a:cxn ang="0">
                    <a:pos x="12" y="36"/>
                  </a:cxn>
                  <a:cxn ang="0">
                    <a:pos x="16" y="36"/>
                  </a:cxn>
                  <a:cxn ang="0">
                    <a:pos x="20" y="32"/>
                  </a:cxn>
                  <a:cxn ang="0">
                    <a:pos x="20" y="36"/>
                  </a:cxn>
                  <a:cxn ang="0">
                    <a:pos x="20" y="40"/>
                  </a:cxn>
                  <a:cxn ang="0">
                    <a:pos x="16" y="28"/>
                  </a:cxn>
                  <a:cxn ang="0">
                    <a:pos x="16" y="28"/>
                  </a:cxn>
                  <a:cxn ang="0">
                    <a:pos x="16" y="28"/>
                  </a:cxn>
                </a:cxnLst>
                <a:rect l="0" t="0" r="r" b="b"/>
                <a:pathLst>
                  <a:path w="20" h="72">
                    <a:moveTo>
                      <a:pt x="16" y="44"/>
                    </a:moveTo>
                    <a:lnTo>
                      <a:pt x="16" y="44"/>
                    </a:lnTo>
                    <a:lnTo>
                      <a:pt x="16" y="44"/>
                    </a:lnTo>
                    <a:lnTo>
                      <a:pt x="16" y="48"/>
                    </a:lnTo>
                    <a:lnTo>
                      <a:pt x="16" y="48"/>
                    </a:lnTo>
                    <a:lnTo>
                      <a:pt x="16" y="48"/>
                    </a:lnTo>
                    <a:lnTo>
                      <a:pt x="16" y="52"/>
                    </a:lnTo>
                    <a:lnTo>
                      <a:pt x="16" y="52"/>
                    </a:lnTo>
                    <a:lnTo>
                      <a:pt x="12" y="56"/>
                    </a:lnTo>
                    <a:lnTo>
                      <a:pt x="12" y="56"/>
                    </a:lnTo>
                    <a:lnTo>
                      <a:pt x="12" y="56"/>
                    </a:lnTo>
                    <a:lnTo>
                      <a:pt x="12" y="60"/>
                    </a:lnTo>
                    <a:lnTo>
                      <a:pt x="12" y="60"/>
                    </a:lnTo>
                    <a:lnTo>
                      <a:pt x="12" y="60"/>
                    </a:lnTo>
                    <a:lnTo>
                      <a:pt x="12" y="64"/>
                    </a:lnTo>
                    <a:lnTo>
                      <a:pt x="12" y="64"/>
                    </a:lnTo>
                    <a:lnTo>
                      <a:pt x="12" y="64"/>
                    </a:lnTo>
                    <a:lnTo>
                      <a:pt x="12" y="64"/>
                    </a:lnTo>
                    <a:lnTo>
                      <a:pt x="12" y="64"/>
                    </a:lnTo>
                    <a:lnTo>
                      <a:pt x="12" y="64"/>
                    </a:lnTo>
                    <a:lnTo>
                      <a:pt x="12" y="72"/>
                    </a:lnTo>
                    <a:lnTo>
                      <a:pt x="12" y="72"/>
                    </a:lnTo>
                    <a:lnTo>
                      <a:pt x="12" y="72"/>
                    </a:lnTo>
                    <a:lnTo>
                      <a:pt x="12" y="72"/>
                    </a:lnTo>
                    <a:lnTo>
                      <a:pt x="12" y="72"/>
                    </a:lnTo>
                    <a:lnTo>
                      <a:pt x="12" y="72"/>
                    </a:lnTo>
                    <a:lnTo>
                      <a:pt x="12" y="72"/>
                    </a:lnTo>
                    <a:lnTo>
                      <a:pt x="8" y="72"/>
                    </a:lnTo>
                    <a:lnTo>
                      <a:pt x="8" y="72"/>
                    </a:lnTo>
                    <a:lnTo>
                      <a:pt x="8" y="72"/>
                    </a:lnTo>
                    <a:lnTo>
                      <a:pt x="8" y="72"/>
                    </a:lnTo>
                    <a:lnTo>
                      <a:pt x="8" y="72"/>
                    </a:lnTo>
                    <a:lnTo>
                      <a:pt x="8" y="68"/>
                    </a:lnTo>
                    <a:lnTo>
                      <a:pt x="8" y="64"/>
                    </a:lnTo>
                    <a:lnTo>
                      <a:pt x="8" y="60"/>
                    </a:lnTo>
                    <a:lnTo>
                      <a:pt x="4" y="56"/>
                    </a:lnTo>
                    <a:lnTo>
                      <a:pt x="4" y="56"/>
                    </a:lnTo>
                    <a:lnTo>
                      <a:pt x="4" y="56"/>
                    </a:lnTo>
                    <a:lnTo>
                      <a:pt x="4" y="52"/>
                    </a:lnTo>
                    <a:lnTo>
                      <a:pt x="4" y="48"/>
                    </a:lnTo>
                    <a:lnTo>
                      <a:pt x="4" y="48"/>
                    </a:lnTo>
                    <a:lnTo>
                      <a:pt x="0" y="40"/>
                    </a:lnTo>
                    <a:lnTo>
                      <a:pt x="0" y="40"/>
                    </a:lnTo>
                    <a:lnTo>
                      <a:pt x="0" y="40"/>
                    </a:lnTo>
                    <a:lnTo>
                      <a:pt x="0" y="36"/>
                    </a:lnTo>
                    <a:lnTo>
                      <a:pt x="0" y="36"/>
                    </a:lnTo>
                    <a:lnTo>
                      <a:pt x="4" y="36"/>
                    </a:lnTo>
                    <a:lnTo>
                      <a:pt x="4" y="36"/>
                    </a:lnTo>
                    <a:lnTo>
                      <a:pt x="4" y="32"/>
                    </a:lnTo>
                    <a:lnTo>
                      <a:pt x="4" y="32"/>
                    </a:lnTo>
                    <a:lnTo>
                      <a:pt x="4" y="32"/>
                    </a:lnTo>
                    <a:lnTo>
                      <a:pt x="4" y="32"/>
                    </a:lnTo>
                    <a:lnTo>
                      <a:pt x="4" y="32"/>
                    </a:lnTo>
                    <a:lnTo>
                      <a:pt x="4" y="32"/>
                    </a:lnTo>
                    <a:lnTo>
                      <a:pt x="4" y="32"/>
                    </a:lnTo>
                    <a:lnTo>
                      <a:pt x="4" y="28"/>
                    </a:lnTo>
                    <a:lnTo>
                      <a:pt x="8" y="28"/>
                    </a:lnTo>
                    <a:lnTo>
                      <a:pt x="8" y="24"/>
                    </a:lnTo>
                    <a:lnTo>
                      <a:pt x="8" y="24"/>
                    </a:lnTo>
                    <a:lnTo>
                      <a:pt x="8" y="24"/>
                    </a:lnTo>
                    <a:lnTo>
                      <a:pt x="8" y="20"/>
                    </a:lnTo>
                    <a:lnTo>
                      <a:pt x="8" y="20"/>
                    </a:lnTo>
                    <a:lnTo>
                      <a:pt x="8" y="20"/>
                    </a:lnTo>
                    <a:lnTo>
                      <a:pt x="8" y="20"/>
                    </a:lnTo>
                    <a:lnTo>
                      <a:pt x="8" y="16"/>
                    </a:lnTo>
                    <a:lnTo>
                      <a:pt x="8" y="16"/>
                    </a:lnTo>
                    <a:lnTo>
                      <a:pt x="8" y="12"/>
                    </a:lnTo>
                    <a:lnTo>
                      <a:pt x="12" y="8"/>
                    </a:lnTo>
                    <a:lnTo>
                      <a:pt x="12" y="8"/>
                    </a:lnTo>
                    <a:lnTo>
                      <a:pt x="12" y="8"/>
                    </a:lnTo>
                    <a:lnTo>
                      <a:pt x="12" y="8"/>
                    </a:lnTo>
                    <a:lnTo>
                      <a:pt x="12" y="8"/>
                    </a:lnTo>
                    <a:lnTo>
                      <a:pt x="12" y="8"/>
                    </a:lnTo>
                    <a:lnTo>
                      <a:pt x="12" y="8"/>
                    </a:lnTo>
                    <a:lnTo>
                      <a:pt x="12" y="8"/>
                    </a:lnTo>
                    <a:lnTo>
                      <a:pt x="12" y="8"/>
                    </a:lnTo>
                    <a:lnTo>
                      <a:pt x="12" y="4"/>
                    </a:lnTo>
                    <a:lnTo>
                      <a:pt x="12" y="4"/>
                    </a:lnTo>
                    <a:lnTo>
                      <a:pt x="12" y="4"/>
                    </a:lnTo>
                    <a:lnTo>
                      <a:pt x="12" y="4"/>
                    </a:lnTo>
                    <a:lnTo>
                      <a:pt x="12" y="4"/>
                    </a:lnTo>
                    <a:lnTo>
                      <a:pt x="12" y="4"/>
                    </a:lnTo>
                    <a:lnTo>
                      <a:pt x="16" y="4"/>
                    </a:lnTo>
                    <a:lnTo>
                      <a:pt x="16" y="4"/>
                    </a:lnTo>
                    <a:lnTo>
                      <a:pt x="16" y="4"/>
                    </a:lnTo>
                    <a:lnTo>
                      <a:pt x="16" y="4"/>
                    </a:lnTo>
                    <a:lnTo>
                      <a:pt x="16" y="4"/>
                    </a:lnTo>
                    <a:lnTo>
                      <a:pt x="20" y="4"/>
                    </a:lnTo>
                    <a:lnTo>
                      <a:pt x="20" y="0"/>
                    </a:lnTo>
                    <a:lnTo>
                      <a:pt x="20" y="0"/>
                    </a:lnTo>
                    <a:lnTo>
                      <a:pt x="20" y="0"/>
                    </a:lnTo>
                    <a:lnTo>
                      <a:pt x="20" y="0"/>
                    </a:lnTo>
                    <a:lnTo>
                      <a:pt x="20" y="0"/>
                    </a:lnTo>
                    <a:lnTo>
                      <a:pt x="20" y="0"/>
                    </a:lnTo>
                    <a:lnTo>
                      <a:pt x="20" y="0"/>
                    </a:lnTo>
                    <a:lnTo>
                      <a:pt x="20" y="0"/>
                    </a:lnTo>
                    <a:lnTo>
                      <a:pt x="20" y="0"/>
                    </a:lnTo>
                    <a:lnTo>
                      <a:pt x="20" y="0"/>
                    </a:lnTo>
                    <a:lnTo>
                      <a:pt x="20" y="0"/>
                    </a:lnTo>
                    <a:lnTo>
                      <a:pt x="20" y="0"/>
                    </a:lnTo>
                    <a:lnTo>
                      <a:pt x="20" y="4"/>
                    </a:lnTo>
                    <a:lnTo>
                      <a:pt x="20" y="4"/>
                    </a:lnTo>
                    <a:lnTo>
                      <a:pt x="20" y="4"/>
                    </a:lnTo>
                    <a:lnTo>
                      <a:pt x="20" y="4"/>
                    </a:lnTo>
                    <a:lnTo>
                      <a:pt x="20" y="4"/>
                    </a:lnTo>
                    <a:lnTo>
                      <a:pt x="20" y="8"/>
                    </a:lnTo>
                    <a:lnTo>
                      <a:pt x="20" y="8"/>
                    </a:lnTo>
                    <a:lnTo>
                      <a:pt x="20" y="8"/>
                    </a:lnTo>
                    <a:lnTo>
                      <a:pt x="20" y="8"/>
                    </a:lnTo>
                    <a:lnTo>
                      <a:pt x="20" y="8"/>
                    </a:lnTo>
                    <a:lnTo>
                      <a:pt x="20" y="8"/>
                    </a:lnTo>
                    <a:lnTo>
                      <a:pt x="20" y="8"/>
                    </a:lnTo>
                    <a:lnTo>
                      <a:pt x="20" y="8"/>
                    </a:lnTo>
                    <a:lnTo>
                      <a:pt x="20" y="12"/>
                    </a:lnTo>
                    <a:lnTo>
                      <a:pt x="20" y="12"/>
                    </a:lnTo>
                    <a:lnTo>
                      <a:pt x="20" y="12"/>
                    </a:lnTo>
                    <a:lnTo>
                      <a:pt x="20" y="12"/>
                    </a:lnTo>
                    <a:lnTo>
                      <a:pt x="20" y="16"/>
                    </a:lnTo>
                    <a:lnTo>
                      <a:pt x="20" y="16"/>
                    </a:lnTo>
                    <a:lnTo>
                      <a:pt x="20" y="16"/>
                    </a:lnTo>
                    <a:lnTo>
                      <a:pt x="16" y="16"/>
                    </a:lnTo>
                    <a:lnTo>
                      <a:pt x="16" y="12"/>
                    </a:lnTo>
                    <a:lnTo>
                      <a:pt x="16" y="12"/>
                    </a:lnTo>
                    <a:lnTo>
                      <a:pt x="16" y="12"/>
                    </a:lnTo>
                    <a:lnTo>
                      <a:pt x="16" y="12"/>
                    </a:lnTo>
                    <a:lnTo>
                      <a:pt x="16" y="12"/>
                    </a:lnTo>
                    <a:lnTo>
                      <a:pt x="16" y="12"/>
                    </a:lnTo>
                    <a:lnTo>
                      <a:pt x="16" y="12"/>
                    </a:lnTo>
                    <a:lnTo>
                      <a:pt x="12" y="16"/>
                    </a:lnTo>
                    <a:lnTo>
                      <a:pt x="12" y="16"/>
                    </a:lnTo>
                    <a:lnTo>
                      <a:pt x="12" y="16"/>
                    </a:lnTo>
                    <a:lnTo>
                      <a:pt x="12" y="16"/>
                    </a:lnTo>
                    <a:lnTo>
                      <a:pt x="12" y="16"/>
                    </a:lnTo>
                    <a:lnTo>
                      <a:pt x="12" y="16"/>
                    </a:lnTo>
                    <a:lnTo>
                      <a:pt x="12" y="20"/>
                    </a:lnTo>
                    <a:lnTo>
                      <a:pt x="12" y="20"/>
                    </a:lnTo>
                    <a:lnTo>
                      <a:pt x="12" y="20"/>
                    </a:lnTo>
                    <a:lnTo>
                      <a:pt x="12" y="24"/>
                    </a:lnTo>
                    <a:lnTo>
                      <a:pt x="12" y="24"/>
                    </a:lnTo>
                    <a:lnTo>
                      <a:pt x="12" y="24"/>
                    </a:lnTo>
                    <a:lnTo>
                      <a:pt x="12" y="24"/>
                    </a:lnTo>
                    <a:lnTo>
                      <a:pt x="12" y="28"/>
                    </a:lnTo>
                    <a:lnTo>
                      <a:pt x="12" y="28"/>
                    </a:lnTo>
                    <a:lnTo>
                      <a:pt x="12" y="28"/>
                    </a:lnTo>
                    <a:lnTo>
                      <a:pt x="12" y="28"/>
                    </a:lnTo>
                    <a:lnTo>
                      <a:pt x="12" y="28"/>
                    </a:lnTo>
                    <a:lnTo>
                      <a:pt x="12" y="28"/>
                    </a:lnTo>
                    <a:lnTo>
                      <a:pt x="12" y="28"/>
                    </a:lnTo>
                    <a:lnTo>
                      <a:pt x="16" y="28"/>
                    </a:lnTo>
                    <a:lnTo>
                      <a:pt x="16" y="28"/>
                    </a:lnTo>
                    <a:lnTo>
                      <a:pt x="12" y="28"/>
                    </a:lnTo>
                    <a:lnTo>
                      <a:pt x="12" y="28"/>
                    </a:lnTo>
                    <a:lnTo>
                      <a:pt x="12" y="32"/>
                    </a:lnTo>
                    <a:lnTo>
                      <a:pt x="12" y="32"/>
                    </a:lnTo>
                    <a:lnTo>
                      <a:pt x="12" y="32"/>
                    </a:lnTo>
                    <a:lnTo>
                      <a:pt x="12" y="32"/>
                    </a:lnTo>
                    <a:lnTo>
                      <a:pt x="12" y="32"/>
                    </a:lnTo>
                    <a:lnTo>
                      <a:pt x="12" y="32"/>
                    </a:lnTo>
                    <a:lnTo>
                      <a:pt x="12" y="36"/>
                    </a:lnTo>
                    <a:lnTo>
                      <a:pt x="8" y="36"/>
                    </a:lnTo>
                    <a:lnTo>
                      <a:pt x="8" y="36"/>
                    </a:lnTo>
                    <a:lnTo>
                      <a:pt x="8" y="36"/>
                    </a:lnTo>
                    <a:lnTo>
                      <a:pt x="8" y="36"/>
                    </a:lnTo>
                    <a:lnTo>
                      <a:pt x="12" y="36"/>
                    </a:lnTo>
                    <a:lnTo>
                      <a:pt x="12" y="36"/>
                    </a:lnTo>
                    <a:lnTo>
                      <a:pt x="16" y="36"/>
                    </a:lnTo>
                    <a:lnTo>
                      <a:pt x="16" y="36"/>
                    </a:lnTo>
                    <a:lnTo>
                      <a:pt x="16" y="36"/>
                    </a:lnTo>
                    <a:lnTo>
                      <a:pt x="16" y="36"/>
                    </a:lnTo>
                    <a:lnTo>
                      <a:pt x="16" y="32"/>
                    </a:lnTo>
                    <a:lnTo>
                      <a:pt x="20" y="32"/>
                    </a:lnTo>
                    <a:lnTo>
                      <a:pt x="20" y="32"/>
                    </a:lnTo>
                    <a:lnTo>
                      <a:pt x="20" y="36"/>
                    </a:lnTo>
                    <a:lnTo>
                      <a:pt x="20" y="36"/>
                    </a:lnTo>
                    <a:lnTo>
                      <a:pt x="20" y="36"/>
                    </a:lnTo>
                    <a:lnTo>
                      <a:pt x="20" y="36"/>
                    </a:lnTo>
                    <a:lnTo>
                      <a:pt x="16" y="40"/>
                    </a:lnTo>
                    <a:lnTo>
                      <a:pt x="16" y="40"/>
                    </a:lnTo>
                    <a:lnTo>
                      <a:pt x="20" y="40"/>
                    </a:lnTo>
                    <a:lnTo>
                      <a:pt x="20" y="40"/>
                    </a:lnTo>
                    <a:lnTo>
                      <a:pt x="20" y="40"/>
                    </a:lnTo>
                    <a:lnTo>
                      <a:pt x="16" y="44"/>
                    </a:lnTo>
                    <a:lnTo>
                      <a:pt x="16" y="44"/>
                    </a:lnTo>
                    <a:close/>
                    <a:moveTo>
                      <a:pt x="16" y="28"/>
                    </a:moveTo>
                    <a:lnTo>
                      <a:pt x="16" y="28"/>
                    </a:lnTo>
                    <a:lnTo>
                      <a:pt x="16" y="28"/>
                    </a:lnTo>
                    <a:lnTo>
                      <a:pt x="16" y="28"/>
                    </a:lnTo>
                    <a:lnTo>
                      <a:pt x="16" y="28"/>
                    </a:lnTo>
                    <a:lnTo>
                      <a:pt x="16" y="28"/>
                    </a:lnTo>
                    <a:lnTo>
                      <a:pt x="16" y="28"/>
                    </a:lnTo>
                    <a:lnTo>
                      <a:pt x="16" y="28"/>
                    </a:lnTo>
                    <a:lnTo>
                      <a:pt x="16" y="28"/>
                    </a:lnTo>
                    <a:lnTo>
                      <a:pt x="16" y="28"/>
                    </a:lnTo>
                    <a:close/>
                  </a:path>
                </a:pathLst>
              </a:custGeom>
              <a:grpFill/>
              <a:ln w="9525" cmpd="sng">
                <a:solidFill>
                  <a:schemeClr val="bg1"/>
                </a:solidFill>
                <a:round/>
                <a:headEnd/>
                <a:tailEnd/>
              </a:ln>
            </p:spPr>
            <p:txBody>
              <a:bodyPr lIns="37783" tIns="37783" rIns="37783" bIns="37783"/>
              <a:lstStyle/>
              <a:p>
                <a:endParaRPr lang="en-US" sz="1530" dirty="0"/>
              </a:p>
            </p:txBody>
          </p:sp>
          <p:sp>
            <p:nvSpPr>
              <p:cNvPr id="29" name="Freeform 22"/>
              <p:cNvSpPr>
                <a:spLocks/>
              </p:cNvSpPr>
              <p:nvPr>
                <p:custDataLst>
                  <p:tags r:id="rId16"/>
                </p:custDataLst>
              </p:nvPr>
            </p:nvSpPr>
            <p:spPr bwMode="gray">
              <a:xfrm>
                <a:off x="4461144" y="5172742"/>
                <a:ext cx="80679" cy="105891"/>
              </a:xfrm>
              <a:custGeom>
                <a:avLst/>
                <a:gdLst/>
                <a:ahLst/>
                <a:cxnLst>
                  <a:cxn ang="0">
                    <a:pos x="8" y="36"/>
                  </a:cxn>
                  <a:cxn ang="0">
                    <a:pos x="8" y="36"/>
                  </a:cxn>
                  <a:cxn ang="0">
                    <a:pos x="8" y="32"/>
                  </a:cxn>
                  <a:cxn ang="0">
                    <a:pos x="8" y="32"/>
                  </a:cxn>
                  <a:cxn ang="0">
                    <a:pos x="8" y="28"/>
                  </a:cxn>
                  <a:cxn ang="0">
                    <a:pos x="8" y="28"/>
                  </a:cxn>
                  <a:cxn ang="0">
                    <a:pos x="8" y="24"/>
                  </a:cxn>
                  <a:cxn ang="0">
                    <a:pos x="8" y="20"/>
                  </a:cxn>
                  <a:cxn ang="0">
                    <a:pos x="8" y="16"/>
                  </a:cxn>
                  <a:cxn ang="0">
                    <a:pos x="8" y="16"/>
                  </a:cxn>
                  <a:cxn ang="0">
                    <a:pos x="8" y="12"/>
                  </a:cxn>
                  <a:cxn ang="0">
                    <a:pos x="12" y="12"/>
                  </a:cxn>
                  <a:cxn ang="0">
                    <a:pos x="16" y="16"/>
                  </a:cxn>
                  <a:cxn ang="0">
                    <a:pos x="16" y="16"/>
                  </a:cxn>
                  <a:cxn ang="0">
                    <a:pos x="16" y="16"/>
                  </a:cxn>
                  <a:cxn ang="0">
                    <a:pos x="20" y="20"/>
                  </a:cxn>
                  <a:cxn ang="0">
                    <a:pos x="20" y="20"/>
                  </a:cxn>
                  <a:cxn ang="0">
                    <a:pos x="24" y="20"/>
                  </a:cxn>
                  <a:cxn ang="0">
                    <a:pos x="24" y="20"/>
                  </a:cxn>
                  <a:cxn ang="0">
                    <a:pos x="28" y="20"/>
                  </a:cxn>
                  <a:cxn ang="0">
                    <a:pos x="36" y="16"/>
                  </a:cxn>
                  <a:cxn ang="0">
                    <a:pos x="36" y="16"/>
                  </a:cxn>
                  <a:cxn ang="0">
                    <a:pos x="44" y="8"/>
                  </a:cxn>
                  <a:cxn ang="0">
                    <a:pos x="52" y="4"/>
                  </a:cxn>
                  <a:cxn ang="0">
                    <a:pos x="56" y="0"/>
                  </a:cxn>
                  <a:cxn ang="0">
                    <a:pos x="60" y="20"/>
                  </a:cxn>
                  <a:cxn ang="0">
                    <a:pos x="64" y="20"/>
                  </a:cxn>
                  <a:cxn ang="0">
                    <a:pos x="64" y="24"/>
                  </a:cxn>
                  <a:cxn ang="0">
                    <a:pos x="60" y="28"/>
                  </a:cxn>
                  <a:cxn ang="0">
                    <a:pos x="44" y="32"/>
                  </a:cxn>
                  <a:cxn ang="0">
                    <a:pos x="40" y="36"/>
                  </a:cxn>
                  <a:cxn ang="0">
                    <a:pos x="32" y="36"/>
                  </a:cxn>
                  <a:cxn ang="0">
                    <a:pos x="36" y="44"/>
                  </a:cxn>
                  <a:cxn ang="0">
                    <a:pos x="40" y="48"/>
                  </a:cxn>
                  <a:cxn ang="0">
                    <a:pos x="40" y="60"/>
                  </a:cxn>
                  <a:cxn ang="0">
                    <a:pos x="36" y="68"/>
                  </a:cxn>
                  <a:cxn ang="0">
                    <a:pos x="24" y="72"/>
                  </a:cxn>
                  <a:cxn ang="0">
                    <a:pos x="20" y="80"/>
                  </a:cxn>
                  <a:cxn ang="0">
                    <a:pos x="8" y="80"/>
                  </a:cxn>
                  <a:cxn ang="0">
                    <a:pos x="0" y="80"/>
                  </a:cxn>
                  <a:cxn ang="0">
                    <a:pos x="0" y="80"/>
                  </a:cxn>
                  <a:cxn ang="0">
                    <a:pos x="0" y="76"/>
                  </a:cxn>
                  <a:cxn ang="0">
                    <a:pos x="0" y="76"/>
                  </a:cxn>
                  <a:cxn ang="0">
                    <a:pos x="0" y="76"/>
                  </a:cxn>
                  <a:cxn ang="0">
                    <a:pos x="0" y="68"/>
                  </a:cxn>
                  <a:cxn ang="0">
                    <a:pos x="0" y="68"/>
                  </a:cxn>
                  <a:cxn ang="0">
                    <a:pos x="0" y="68"/>
                  </a:cxn>
                  <a:cxn ang="0">
                    <a:pos x="0" y="64"/>
                  </a:cxn>
                  <a:cxn ang="0">
                    <a:pos x="0" y="60"/>
                  </a:cxn>
                  <a:cxn ang="0">
                    <a:pos x="0" y="60"/>
                  </a:cxn>
                  <a:cxn ang="0">
                    <a:pos x="4" y="56"/>
                  </a:cxn>
                  <a:cxn ang="0">
                    <a:pos x="4" y="52"/>
                  </a:cxn>
                  <a:cxn ang="0">
                    <a:pos x="4" y="48"/>
                  </a:cxn>
                  <a:cxn ang="0">
                    <a:pos x="4" y="48"/>
                  </a:cxn>
                  <a:cxn ang="0">
                    <a:pos x="8" y="44"/>
                  </a:cxn>
                  <a:cxn ang="0">
                    <a:pos x="8" y="44"/>
                  </a:cxn>
                  <a:cxn ang="0">
                    <a:pos x="4" y="44"/>
                  </a:cxn>
                  <a:cxn ang="0">
                    <a:pos x="8" y="40"/>
                  </a:cxn>
                  <a:cxn ang="0">
                    <a:pos x="8" y="40"/>
                  </a:cxn>
                </a:cxnLst>
                <a:rect l="0" t="0" r="r" b="b"/>
                <a:pathLst>
                  <a:path w="64" h="84">
                    <a:moveTo>
                      <a:pt x="8" y="36"/>
                    </a:moveTo>
                    <a:lnTo>
                      <a:pt x="8" y="36"/>
                    </a:lnTo>
                    <a:lnTo>
                      <a:pt x="8" y="36"/>
                    </a:lnTo>
                    <a:lnTo>
                      <a:pt x="8" y="36"/>
                    </a:lnTo>
                    <a:lnTo>
                      <a:pt x="8" y="36"/>
                    </a:lnTo>
                    <a:lnTo>
                      <a:pt x="8" y="32"/>
                    </a:lnTo>
                    <a:lnTo>
                      <a:pt x="8" y="32"/>
                    </a:lnTo>
                    <a:lnTo>
                      <a:pt x="8" y="32"/>
                    </a:lnTo>
                    <a:lnTo>
                      <a:pt x="8" y="32"/>
                    </a:lnTo>
                    <a:lnTo>
                      <a:pt x="8" y="28"/>
                    </a:lnTo>
                    <a:lnTo>
                      <a:pt x="8" y="28"/>
                    </a:lnTo>
                    <a:lnTo>
                      <a:pt x="8" y="28"/>
                    </a:lnTo>
                    <a:lnTo>
                      <a:pt x="8" y="24"/>
                    </a:lnTo>
                    <a:lnTo>
                      <a:pt x="8" y="24"/>
                    </a:lnTo>
                    <a:lnTo>
                      <a:pt x="8" y="20"/>
                    </a:lnTo>
                    <a:lnTo>
                      <a:pt x="8" y="20"/>
                    </a:lnTo>
                    <a:lnTo>
                      <a:pt x="8" y="20"/>
                    </a:lnTo>
                    <a:lnTo>
                      <a:pt x="8" y="16"/>
                    </a:lnTo>
                    <a:lnTo>
                      <a:pt x="8" y="16"/>
                    </a:lnTo>
                    <a:lnTo>
                      <a:pt x="8" y="16"/>
                    </a:lnTo>
                    <a:lnTo>
                      <a:pt x="8" y="16"/>
                    </a:lnTo>
                    <a:lnTo>
                      <a:pt x="8" y="12"/>
                    </a:lnTo>
                    <a:lnTo>
                      <a:pt x="12" y="12"/>
                    </a:lnTo>
                    <a:lnTo>
                      <a:pt x="12" y="12"/>
                    </a:lnTo>
                    <a:lnTo>
                      <a:pt x="12" y="12"/>
                    </a:lnTo>
                    <a:lnTo>
                      <a:pt x="16" y="16"/>
                    </a:lnTo>
                    <a:lnTo>
                      <a:pt x="16" y="16"/>
                    </a:lnTo>
                    <a:lnTo>
                      <a:pt x="16" y="16"/>
                    </a:lnTo>
                    <a:lnTo>
                      <a:pt x="16" y="16"/>
                    </a:lnTo>
                    <a:lnTo>
                      <a:pt x="16" y="16"/>
                    </a:lnTo>
                    <a:lnTo>
                      <a:pt x="16" y="16"/>
                    </a:lnTo>
                    <a:lnTo>
                      <a:pt x="20" y="20"/>
                    </a:lnTo>
                    <a:lnTo>
                      <a:pt x="20" y="20"/>
                    </a:lnTo>
                    <a:lnTo>
                      <a:pt x="20" y="20"/>
                    </a:lnTo>
                    <a:lnTo>
                      <a:pt x="20" y="20"/>
                    </a:lnTo>
                    <a:lnTo>
                      <a:pt x="24" y="20"/>
                    </a:lnTo>
                    <a:lnTo>
                      <a:pt x="24" y="20"/>
                    </a:lnTo>
                    <a:lnTo>
                      <a:pt x="24" y="20"/>
                    </a:lnTo>
                    <a:lnTo>
                      <a:pt x="28" y="20"/>
                    </a:lnTo>
                    <a:lnTo>
                      <a:pt x="28" y="20"/>
                    </a:lnTo>
                    <a:lnTo>
                      <a:pt x="32" y="16"/>
                    </a:lnTo>
                    <a:lnTo>
                      <a:pt x="36" y="16"/>
                    </a:lnTo>
                    <a:lnTo>
                      <a:pt x="36" y="16"/>
                    </a:lnTo>
                    <a:lnTo>
                      <a:pt x="36" y="16"/>
                    </a:lnTo>
                    <a:lnTo>
                      <a:pt x="40" y="12"/>
                    </a:lnTo>
                    <a:lnTo>
                      <a:pt x="44" y="8"/>
                    </a:lnTo>
                    <a:lnTo>
                      <a:pt x="48" y="4"/>
                    </a:lnTo>
                    <a:lnTo>
                      <a:pt x="52" y="4"/>
                    </a:lnTo>
                    <a:lnTo>
                      <a:pt x="56" y="0"/>
                    </a:lnTo>
                    <a:lnTo>
                      <a:pt x="56" y="0"/>
                    </a:lnTo>
                    <a:lnTo>
                      <a:pt x="60" y="16"/>
                    </a:lnTo>
                    <a:lnTo>
                      <a:pt x="60" y="20"/>
                    </a:lnTo>
                    <a:lnTo>
                      <a:pt x="60" y="20"/>
                    </a:lnTo>
                    <a:lnTo>
                      <a:pt x="64" y="20"/>
                    </a:lnTo>
                    <a:lnTo>
                      <a:pt x="64" y="24"/>
                    </a:lnTo>
                    <a:lnTo>
                      <a:pt x="64" y="24"/>
                    </a:lnTo>
                    <a:lnTo>
                      <a:pt x="60" y="28"/>
                    </a:lnTo>
                    <a:lnTo>
                      <a:pt x="60" y="28"/>
                    </a:lnTo>
                    <a:lnTo>
                      <a:pt x="52" y="32"/>
                    </a:lnTo>
                    <a:lnTo>
                      <a:pt x="44" y="32"/>
                    </a:lnTo>
                    <a:lnTo>
                      <a:pt x="44" y="32"/>
                    </a:lnTo>
                    <a:lnTo>
                      <a:pt x="40" y="36"/>
                    </a:lnTo>
                    <a:lnTo>
                      <a:pt x="36" y="36"/>
                    </a:lnTo>
                    <a:lnTo>
                      <a:pt x="32" y="36"/>
                    </a:lnTo>
                    <a:lnTo>
                      <a:pt x="28" y="36"/>
                    </a:lnTo>
                    <a:lnTo>
                      <a:pt x="36" y="44"/>
                    </a:lnTo>
                    <a:lnTo>
                      <a:pt x="36" y="48"/>
                    </a:lnTo>
                    <a:lnTo>
                      <a:pt x="40" y="48"/>
                    </a:lnTo>
                    <a:lnTo>
                      <a:pt x="44" y="56"/>
                    </a:lnTo>
                    <a:lnTo>
                      <a:pt x="40" y="60"/>
                    </a:lnTo>
                    <a:lnTo>
                      <a:pt x="36" y="68"/>
                    </a:lnTo>
                    <a:lnTo>
                      <a:pt x="36" y="68"/>
                    </a:lnTo>
                    <a:lnTo>
                      <a:pt x="32" y="68"/>
                    </a:lnTo>
                    <a:lnTo>
                      <a:pt x="24" y="72"/>
                    </a:lnTo>
                    <a:lnTo>
                      <a:pt x="24" y="76"/>
                    </a:lnTo>
                    <a:lnTo>
                      <a:pt x="20" y="80"/>
                    </a:lnTo>
                    <a:lnTo>
                      <a:pt x="16" y="84"/>
                    </a:lnTo>
                    <a:lnTo>
                      <a:pt x="8" y="80"/>
                    </a:lnTo>
                    <a:lnTo>
                      <a:pt x="4" y="80"/>
                    </a:lnTo>
                    <a:lnTo>
                      <a:pt x="0" y="80"/>
                    </a:lnTo>
                    <a:lnTo>
                      <a:pt x="0" y="80"/>
                    </a:lnTo>
                    <a:lnTo>
                      <a:pt x="0" y="80"/>
                    </a:lnTo>
                    <a:lnTo>
                      <a:pt x="0" y="76"/>
                    </a:lnTo>
                    <a:lnTo>
                      <a:pt x="0" y="76"/>
                    </a:lnTo>
                    <a:lnTo>
                      <a:pt x="0" y="76"/>
                    </a:lnTo>
                    <a:lnTo>
                      <a:pt x="0" y="76"/>
                    </a:lnTo>
                    <a:lnTo>
                      <a:pt x="0" y="76"/>
                    </a:lnTo>
                    <a:lnTo>
                      <a:pt x="0" y="76"/>
                    </a:lnTo>
                    <a:lnTo>
                      <a:pt x="0" y="68"/>
                    </a:lnTo>
                    <a:lnTo>
                      <a:pt x="0" y="68"/>
                    </a:lnTo>
                    <a:lnTo>
                      <a:pt x="0" y="68"/>
                    </a:lnTo>
                    <a:lnTo>
                      <a:pt x="0" y="68"/>
                    </a:lnTo>
                    <a:lnTo>
                      <a:pt x="0" y="68"/>
                    </a:lnTo>
                    <a:lnTo>
                      <a:pt x="0" y="68"/>
                    </a:lnTo>
                    <a:lnTo>
                      <a:pt x="0" y="64"/>
                    </a:lnTo>
                    <a:lnTo>
                      <a:pt x="0" y="64"/>
                    </a:lnTo>
                    <a:lnTo>
                      <a:pt x="0" y="64"/>
                    </a:lnTo>
                    <a:lnTo>
                      <a:pt x="0" y="60"/>
                    </a:lnTo>
                    <a:lnTo>
                      <a:pt x="0" y="60"/>
                    </a:lnTo>
                    <a:lnTo>
                      <a:pt x="0" y="60"/>
                    </a:lnTo>
                    <a:lnTo>
                      <a:pt x="4" y="56"/>
                    </a:lnTo>
                    <a:lnTo>
                      <a:pt x="4" y="56"/>
                    </a:lnTo>
                    <a:lnTo>
                      <a:pt x="4" y="52"/>
                    </a:lnTo>
                    <a:lnTo>
                      <a:pt x="4" y="52"/>
                    </a:lnTo>
                    <a:lnTo>
                      <a:pt x="4" y="52"/>
                    </a:lnTo>
                    <a:lnTo>
                      <a:pt x="4" y="48"/>
                    </a:lnTo>
                    <a:lnTo>
                      <a:pt x="4" y="48"/>
                    </a:lnTo>
                    <a:lnTo>
                      <a:pt x="4" y="48"/>
                    </a:lnTo>
                    <a:lnTo>
                      <a:pt x="4" y="48"/>
                    </a:lnTo>
                    <a:lnTo>
                      <a:pt x="8" y="44"/>
                    </a:lnTo>
                    <a:lnTo>
                      <a:pt x="8" y="44"/>
                    </a:lnTo>
                    <a:lnTo>
                      <a:pt x="8" y="44"/>
                    </a:lnTo>
                    <a:lnTo>
                      <a:pt x="4" y="44"/>
                    </a:lnTo>
                    <a:lnTo>
                      <a:pt x="4" y="44"/>
                    </a:lnTo>
                    <a:lnTo>
                      <a:pt x="8" y="40"/>
                    </a:lnTo>
                    <a:lnTo>
                      <a:pt x="8" y="40"/>
                    </a:lnTo>
                    <a:lnTo>
                      <a:pt x="8" y="40"/>
                    </a:lnTo>
                    <a:lnTo>
                      <a:pt x="8" y="40"/>
                    </a:lnTo>
                    <a:lnTo>
                      <a:pt x="8" y="36"/>
                    </a:lnTo>
                    <a:close/>
                  </a:path>
                </a:pathLst>
              </a:custGeom>
              <a:grpFill/>
              <a:ln w="9525" cmpd="sng">
                <a:solidFill>
                  <a:schemeClr val="bg1"/>
                </a:solidFill>
                <a:round/>
                <a:headEnd/>
                <a:tailEnd/>
              </a:ln>
            </p:spPr>
            <p:txBody>
              <a:bodyPr lIns="37783" tIns="37783" rIns="37783" bIns="37783"/>
              <a:lstStyle/>
              <a:p>
                <a:endParaRPr lang="en-US" sz="1530" dirty="0"/>
              </a:p>
            </p:txBody>
          </p:sp>
          <p:sp>
            <p:nvSpPr>
              <p:cNvPr id="30" name="Freeform 24"/>
              <p:cNvSpPr>
                <a:spLocks noEditPoints="1"/>
              </p:cNvSpPr>
              <p:nvPr>
                <p:custDataLst>
                  <p:tags r:id="rId17"/>
                </p:custDataLst>
              </p:nvPr>
            </p:nvSpPr>
            <p:spPr bwMode="gray">
              <a:xfrm>
                <a:off x="4683010" y="5253420"/>
                <a:ext cx="35297" cy="40339"/>
              </a:xfrm>
              <a:custGeom>
                <a:avLst/>
                <a:gdLst/>
                <a:ahLst/>
                <a:cxnLst>
                  <a:cxn ang="0">
                    <a:pos x="12" y="24"/>
                  </a:cxn>
                  <a:cxn ang="0">
                    <a:pos x="4" y="20"/>
                  </a:cxn>
                  <a:cxn ang="0">
                    <a:pos x="0" y="20"/>
                  </a:cxn>
                  <a:cxn ang="0">
                    <a:pos x="0" y="20"/>
                  </a:cxn>
                  <a:cxn ang="0">
                    <a:pos x="0" y="20"/>
                  </a:cxn>
                  <a:cxn ang="0">
                    <a:pos x="0" y="20"/>
                  </a:cxn>
                  <a:cxn ang="0">
                    <a:pos x="0" y="20"/>
                  </a:cxn>
                  <a:cxn ang="0">
                    <a:pos x="4" y="16"/>
                  </a:cxn>
                  <a:cxn ang="0">
                    <a:pos x="4" y="12"/>
                  </a:cxn>
                  <a:cxn ang="0">
                    <a:pos x="4" y="12"/>
                  </a:cxn>
                  <a:cxn ang="0">
                    <a:pos x="8" y="8"/>
                  </a:cxn>
                  <a:cxn ang="0">
                    <a:pos x="8" y="4"/>
                  </a:cxn>
                  <a:cxn ang="0">
                    <a:pos x="8" y="4"/>
                  </a:cxn>
                  <a:cxn ang="0">
                    <a:pos x="8" y="4"/>
                  </a:cxn>
                  <a:cxn ang="0">
                    <a:pos x="12" y="0"/>
                  </a:cxn>
                  <a:cxn ang="0">
                    <a:pos x="16" y="0"/>
                  </a:cxn>
                  <a:cxn ang="0">
                    <a:pos x="20" y="4"/>
                  </a:cxn>
                  <a:cxn ang="0">
                    <a:pos x="20" y="8"/>
                  </a:cxn>
                  <a:cxn ang="0">
                    <a:pos x="20" y="8"/>
                  </a:cxn>
                  <a:cxn ang="0">
                    <a:pos x="20" y="8"/>
                  </a:cxn>
                  <a:cxn ang="0">
                    <a:pos x="24" y="12"/>
                  </a:cxn>
                  <a:cxn ang="0">
                    <a:pos x="24" y="12"/>
                  </a:cxn>
                  <a:cxn ang="0">
                    <a:pos x="20" y="12"/>
                  </a:cxn>
                  <a:cxn ang="0">
                    <a:pos x="20" y="12"/>
                  </a:cxn>
                  <a:cxn ang="0">
                    <a:pos x="16" y="16"/>
                  </a:cxn>
                  <a:cxn ang="0">
                    <a:pos x="16" y="16"/>
                  </a:cxn>
                  <a:cxn ang="0">
                    <a:pos x="20" y="16"/>
                  </a:cxn>
                  <a:cxn ang="0">
                    <a:pos x="20" y="16"/>
                  </a:cxn>
                  <a:cxn ang="0">
                    <a:pos x="20" y="16"/>
                  </a:cxn>
                  <a:cxn ang="0">
                    <a:pos x="20" y="16"/>
                  </a:cxn>
                  <a:cxn ang="0">
                    <a:pos x="20" y="20"/>
                  </a:cxn>
                  <a:cxn ang="0">
                    <a:pos x="24" y="20"/>
                  </a:cxn>
                  <a:cxn ang="0">
                    <a:pos x="24" y="24"/>
                  </a:cxn>
                  <a:cxn ang="0">
                    <a:pos x="24" y="28"/>
                  </a:cxn>
                  <a:cxn ang="0">
                    <a:pos x="28" y="28"/>
                  </a:cxn>
                  <a:cxn ang="0">
                    <a:pos x="28" y="28"/>
                  </a:cxn>
                  <a:cxn ang="0">
                    <a:pos x="24" y="32"/>
                  </a:cxn>
                  <a:cxn ang="0">
                    <a:pos x="16" y="32"/>
                  </a:cxn>
                  <a:cxn ang="0">
                    <a:pos x="16" y="28"/>
                  </a:cxn>
                  <a:cxn ang="0">
                    <a:pos x="16" y="28"/>
                  </a:cxn>
                  <a:cxn ang="0">
                    <a:pos x="12" y="24"/>
                  </a:cxn>
                  <a:cxn ang="0">
                    <a:pos x="12" y="24"/>
                  </a:cxn>
                  <a:cxn ang="0">
                    <a:pos x="24" y="4"/>
                  </a:cxn>
                  <a:cxn ang="0">
                    <a:pos x="24" y="8"/>
                  </a:cxn>
                  <a:cxn ang="0">
                    <a:pos x="24" y="8"/>
                  </a:cxn>
                  <a:cxn ang="0">
                    <a:pos x="28" y="8"/>
                  </a:cxn>
                  <a:cxn ang="0">
                    <a:pos x="28" y="8"/>
                  </a:cxn>
                  <a:cxn ang="0">
                    <a:pos x="24" y="8"/>
                  </a:cxn>
                  <a:cxn ang="0">
                    <a:pos x="24" y="12"/>
                  </a:cxn>
                  <a:cxn ang="0">
                    <a:pos x="24" y="12"/>
                  </a:cxn>
                  <a:cxn ang="0">
                    <a:pos x="24" y="12"/>
                  </a:cxn>
                  <a:cxn ang="0">
                    <a:pos x="24" y="12"/>
                  </a:cxn>
                  <a:cxn ang="0">
                    <a:pos x="24" y="12"/>
                  </a:cxn>
                  <a:cxn ang="0">
                    <a:pos x="24" y="12"/>
                  </a:cxn>
                  <a:cxn ang="0">
                    <a:pos x="24" y="4"/>
                  </a:cxn>
                  <a:cxn ang="0">
                    <a:pos x="24" y="4"/>
                  </a:cxn>
                  <a:cxn ang="0">
                    <a:pos x="24" y="4"/>
                  </a:cxn>
                </a:cxnLst>
                <a:rect l="0" t="0" r="r" b="b"/>
                <a:pathLst>
                  <a:path w="28" h="32">
                    <a:moveTo>
                      <a:pt x="12" y="24"/>
                    </a:moveTo>
                    <a:lnTo>
                      <a:pt x="12" y="24"/>
                    </a:lnTo>
                    <a:lnTo>
                      <a:pt x="4" y="20"/>
                    </a:lnTo>
                    <a:lnTo>
                      <a:pt x="4" y="20"/>
                    </a:lnTo>
                    <a:lnTo>
                      <a:pt x="0" y="20"/>
                    </a:lnTo>
                    <a:lnTo>
                      <a:pt x="0" y="20"/>
                    </a:lnTo>
                    <a:lnTo>
                      <a:pt x="0" y="20"/>
                    </a:lnTo>
                    <a:lnTo>
                      <a:pt x="0" y="20"/>
                    </a:lnTo>
                    <a:lnTo>
                      <a:pt x="0" y="20"/>
                    </a:lnTo>
                    <a:lnTo>
                      <a:pt x="0" y="20"/>
                    </a:lnTo>
                    <a:lnTo>
                      <a:pt x="0" y="20"/>
                    </a:lnTo>
                    <a:lnTo>
                      <a:pt x="0" y="20"/>
                    </a:lnTo>
                    <a:lnTo>
                      <a:pt x="0" y="20"/>
                    </a:lnTo>
                    <a:lnTo>
                      <a:pt x="0" y="20"/>
                    </a:lnTo>
                    <a:lnTo>
                      <a:pt x="0" y="16"/>
                    </a:lnTo>
                    <a:lnTo>
                      <a:pt x="4" y="16"/>
                    </a:lnTo>
                    <a:lnTo>
                      <a:pt x="4" y="16"/>
                    </a:lnTo>
                    <a:lnTo>
                      <a:pt x="4" y="12"/>
                    </a:lnTo>
                    <a:lnTo>
                      <a:pt x="4" y="12"/>
                    </a:lnTo>
                    <a:lnTo>
                      <a:pt x="4" y="12"/>
                    </a:lnTo>
                    <a:lnTo>
                      <a:pt x="4" y="12"/>
                    </a:lnTo>
                    <a:lnTo>
                      <a:pt x="8" y="8"/>
                    </a:lnTo>
                    <a:lnTo>
                      <a:pt x="8" y="4"/>
                    </a:lnTo>
                    <a:lnTo>
                      <a:pt x="8" y="4"/>
                    </a:lnTo>
                    <a:lnTo>
                      <a:pt x="8" y="4"/>
                    </a:lnTo>
                    <a:lnTo>
                      <a:pt x="8" y="4"/>
                    </a:lnTo>
                    <a:lnTo>
                      <a:pt x="8" y="4"/>
                    </a:lnTo>
                    <a:lnTo>
                      <a:pt x="8" y="4"/>
                    </a:lnTo>
                    <a:lnTo>
                      <a:pt x="12" y="0"/>
                    </a:lnTo>
                    <a:lnTo>
                      <a:pt x="12" y="0"/>
                    </a:lnTo>
                    <a:lnTo>
                      <a:pt x="12" y="0"/>
                    </a:lnTo>
                    <a:lnTo>
                      <a:pt x="16" y="0"/>
                    </a:lnTo>
                    <a:lnTo>
                      <a:pt x="20" y="4"/>
                    </a:lnTo>
                    <a:lnTo>
                      <a:pt x="20" y="4"/>
                    </a:lnTo>
                    <a:lnTo>
                      <a:pt x="20" y="4"/>
                    </a:lnTo>
                    <a:lnTo>
                      <a:pt x="20" y="8"/>
                    </a:lnTo>
                    <a:lnTo>
                      <a:pt x="20" y="8"/>
                    </a:lnTo>
                    <a:lnTo>
                      <a:pt x="20" y="8"/>
                    </a:lnTo>
                    <a:lnTo>
                      <a:pt x="20" y="8"/>
                    </a:lnTo>
                    <a:lnTo>
                      <a:pt x="20" y="8"/>
                    </a:lnTo>
                    <a:lnTo>
                      <a:pt x="20" y="8"/>
                    </a:lnTo>
                    <a:lnTo>
                      <a:pt x="24" y="12"/>
                    </a:lnTo>
                    <a:lnTo>
                      <a:pt x="24" y="12"/>
                    </a:lnTo>
                    <a:lnTo>
                      <a:pt x="24" y="12"/>
                    </a:lnTo>
                    <a:lnTo>
                      <a:pt x="24" y="12"/>
                    </a:lnTo>
                    <a:lnTo>
                      <a:pt x="20" y="12"/>
                    </a:lnTo>
                    <a:lnTo>
                      <a:pt x="20" y="12"/>
                    </a:lnTo>
                    <a:lnTo>
                      <a:pt x="20" y="12"/>
                    </a:lnTo>
                    <a:lnTo>
                      <a:pt x="20" y="12"/>
                    </a:lnTo>
                    <a:lnTo>
                      <a:pt x="16" y="16"/>
                    </a:lnTo>
                    <a:lnTo>
                      <a:pt x="16" y="16"/>
                    </a:lnTo>
                    <a:lnTo>
                      <a:pt x="16" y="16"/>
                    </a:lnTo>
                    <a:lnTo>
                      <a:pt x="20" y="16"/>
                    </a:lnTo>
                    <a:lnTo>
                      <a:pt x="20" y="16"/>
                    </a:lnTo>
                    <a:lnTo>
                      <a:pt x="20" y="16"/>
                    </a:lnTo>
                    <a:lnTo>
                      <a:pt x="20" y="16"/>
                    </a:lnTo>
                    <a:lnTo>
                      <a:pt x="20" y="16"/>
                    </a:lnTo>
                    <a:lnTo>
                      <a:pt x="20" y="16"/>
                    </a:lnTo>
                    <a:lnTo>
                      <a:pt x="20" y="16"/>
                    </a:lnTo>
                    <a:lnTo>
                      <a:pt x="20" y="16"/>
                    </a:lnTo>
                    <a:lnTo>
                      <a:pt x="20" y="16"/>
                    </a:lnTo>
                    <a:lnTo>
                      <a:pt x="20" y="20"/>
                    </a:lnTo>
                    <a:lnTo>
                      <a:pt x="24" y="20"/>
                    </a:lnTo>
                    <a:lnTo>
                      <a:pt x="24" y="20"/>
                    </a:lnTo>
                    <a:lnTo>
                      <a:pt x="24" y="24"/>
                    </a:lnTo>
                    <a:lnTo>
                      <a:pt x="24" y="24"/>
                    </a:lnTo>
                    <a:lnTo>
                      <a:pt x="24" y="24"/>
                    </a:lnTo>
                    <a:lnTo>
                      <a:pt x="24" y="28"/>
                    </a:lnTo>
                    <a:lnTo>
                      <a:pt x="28" y="28"/>
                    </a:lnTo>
                    <a:lnTo>
                      <a:pt x="28" y="28"/>
                    </a:lnTo>
                    <a:lnTo>
                      <a:pt x="28" y="28"/>
                    </a:lnTo>
                    <a:lnTo>
                      <a:pt x="28" y="28"/>
                    </a:lnTo>
                    <a:lnTo>
                      <a:pt x="28" y="32"/>
                    </a:lnTo>
                    <a:lnTo>
                      <a:pt x="24" y="32"/>
                    </a:lnTo>
                    <a:lnTo>
                      <a:pt x="16" y="32"/>
                    </a:lnTo>
                    <a:lnTo>
                      <a:pt x="16" y="32"/>
                    </a:lnTo>
                    <a:lnTo>
                      <a:pt x="16" y="32"/>
                    </a:lnTo>
                    <a:lnTo>
                      <a:pt x="16" y="28"/>
                    </a:lnTo>
                    <a:lnTo>
                      <a:pt x="16" y="28"/>
                    </a:lnTo>
                    <a:lnTo>
                      <a:pt x="16" y="28"/>
                    </a:lnTo>
                    <a:lnTo>
                      <a:pt x="16" y="28"/>
                    </a:lnTo>
                    <a:lnTo>
                      <a:pt x="12" y="24"/>
                    </a:lnTo>
                    <a:lnTo>
                      <a:pt x="12" y="24"/>
                    </a:lnTo>
                    <a:lnTo>
                      <a:pt x="12" y="24"/>
                    </a:lnTo>
                    <a:close/>
                    <a:moveTo>
                      <a:pt x="24" y="4"/>
                    </a:moveTo>
                    <a:lnTo>
                      <a:pt x="24" y="4"/>
                    </a:lnTo>
                    <a:lnTo>
                      <a:pt x="24" y="4"/>
                    </a:lnTo>
                    <a:lnTo>
                      <a:pt x="24" y="8"/>
                    </a:lnTo>
                    <a:lnTo>
                      <a:pt x="24" y="8"/>
                    </a:lnTo>
                    <a:lnTo>
                      <a:pt x="24" y="8"/>
                    </a:lnTo>
                    <a:lnTo>
                      <a:pt x="24" y="8"/>
                    </a:lnTo>
                    <a:lnTo>
                      <a:pt x="28" y="8"/>
                    </a:lnTo>
                    <a:lnTo>
                      <a:pt x="28" y="8"/>
                    </a:lnTo>
                    <a:lnTo>
                      <a:pt x="28" y="8"/>
                    </a:lnTo>
                    <a:lnTo>
                      <a:pt x="24" y="8"/>
                    </a:lnTo>
                    <a:lnTo>
                      <a:pt x="24" y="8"/>
                    </a:lnTo>
                    <a:lnTo>
                      <a:pt x="24" y="8"/>
                    </a:lnTo>
                    <a:lnTo>
                      <a:pt x="24" y="12"/>
                    </a:lnTo>
                    <a:lnTo>
                      <a:pt x="24" y="12"/>
                    </a:lnTo>
                    <a:lnTo>
                      <a:pt x="24" y="12"/>
                    </a:lnTo>
                    <a:lnTo>
                      <a:pt x="24" y="12"/>
                    </a:lnTo>
                    <a:lnTo>
                      <a:pt x="24" y="12"/>
                    </a:lnTo>
                    <a:lnTo>
                      <a:pt x="24" y="12"/>
                    </a:lnTo>
                    <a:lnTo>
                      <a:pt x="24" y="12"/>
                    </a:lnTo>
                    <a:lnTo>
                      <a:pt x="24" y="12"/>
                    </a:lnTo>
                    <a:lnTo>
                      <a:pt x="24" y="12"/>
                    </a:lnTo>
                    <a:lnTo>
                      <a:pt x="24" y="12"/>
                    </a:lnTo>
                    <a:lnTo>
                      <a:pt x="24" y="12"/>
                    </a:lnTo>
                    <a:lnTo>
                      <a:pt x="20" y="8"/>
                    </a:lnTo>
                    <a:lnTo>
                      <a:pt x="24" y="4"/>
                    </a:lnTo>
                    <a:lnTo>
                      <a:pt x="24" y="4"/>
                    </a:lnTo>
                    <a:lnTo>
                      <a:pt x="24" y="4"/>
                    </a:lnTo>
                    <a:lnTo>
                      <a:pt x="24" y="4"/>
                    </a:lnTo>
                    <a:lnTo>
                      <a:pt x="24" y="4"/>
                    </a:lnTo>
                    <a:lnTo>
                      <a:pt x="24" y="4"/>
                    </a:lnTo>
                    <a:close/>
                  </a:path>
                </a:pathLst>
              </a:custGeom>
              <a:grpFill/>
              <a:ln w="9525" cmpd="sng">
                <a:solidFill>
                  <a:schemeClr val="bg1"/>
                </a:solidFill>
                <a:round/>
                <a:headEnd/>
                <a:tailEnd/>
              </a:ln>
            </p:spPr>
            <p:txBody>
              <a:bodyPr lIns="37783" tIns="37783" rIns="37783" bIns="37783"/>
              <a:lstStyle/>
              <a:p>
                <a:endParaRPr lang="en-US" sz="1530" dirty="0"/>
              </a:p>
            </p:txBody>
          </p:sp>
          <p:sp>
            <p:nvSpPr>
              <p:cNvPr id="31" name="Freeform 25"/>
              <p:cNvSpPr>
                <a:spLocks/>
              </p:cNvSpPr>
              <p:nvPr>
                <p:custDataLst>
                  <p:tags r:id="rId18"/>
                </p:custDataLst>
              </p:nvPr>
            </p:nvSpPr>
            <p:spPr bwMode="gray">
              <a:xfrm>
                <a:off x="5115398" y="4921882"/>
                <a:ext cx="210521" cy="104630"/>
              </a:xfrm>
              <a:custGeom>
                <a:avLst/>
                <a:gdLst/>
                <a:ahLst/>
                <a:cxnLst>
                  <a:cxn ang="0">
                    <a:pos x="80" y="59"/>
                  </a:cxn>
                  <a:cxn ang="0">
                    <a:pos x="72" y="63"/>
                  </a:cxn>
                  <a:cxn ang="0">
                    <a:pos x="72" y="71"/>
                  </a:cxn>
                  <a:cxn ang="0">
                    <a:pos x="64" y="75"/>
                  </a:cxn>
                  <a:cxn ang="0">
                    <a:pos x="56" y="79"/>
                  </a:cxn>
                  <a:cxn ang="0">
                    <a:pos x="44" y="79"/>
                  </a:cxn>
                  <a:cxn ang="0">
                    <a:pos x="40" y="79"/>
                  </a:cxn>
                  <a:cxn ang="0">
                    <a:pos x="32" y="75"/>
                  </a:cxn>
                  <a:cxn ang="0">
                    <a:pos x="32" y="75"/>
                  </a:cxn>
                  <a:cxn ang="0">
                    <a:pos x="24" y="75"/>
                  </a:cxn>
                  <a:cxn ang="0">
                    <a:pos x="16" y="71"/>
                  </a:cxn>
                  <a:cxn ang="0">
                    <a:pos x="8" y="75"/>
                  </a:cxn>
                  <a:cxn ang="0">
                    <a:pos x="0" y="71"/>
                  </a:cxn>
                  <a:cxn ang="0">
                    <a:pos x="0" y="67"/>
                  </a:cxn>
                  <a:cxn ang="0">
                    <a:pos x="8" y="63"/>
                  </a:cxn>
                  <a:cxn ang="0">
                    <a:pos x="20" y="63"/>
                  </a:cxn>
                  <a:cxn ang="0">
                    <a:pos x="20" y="67"/>
                  </a:cxn>
                  <a:cxn ang="0">
                    <a:pos x="24" y="59"/>
                  </a:cxn>
                  <a:cxn ang="0">
                    <a:pos x="36" y="63"/>
                  </a:cxn>
                  <a:cxn ang="0">
                    <a:pos x="48" y="55"/>
                  </a:cxn>
                  <a:cxn ang="0">
                    <a:pos x="52" y="55"/>
                  </a:cxn>
                  <a:cxn ang="0">
                    <a:pos x="56" y="47"/>
                  </a:cxn>
                  <a:cxn ang="0">
                    <a:pos x="52" y="47"/>
                  </a:cxn>
                  <a:cxn ang="0">
                    <a:pos x="44" y="39"/>
                  </a:cxn>
                  <a:cxn ang="0">
                    <a:pos x="36" y="31"/>
                  </a:cxn>
                  <a:cxn ang="0">
                    <a:pos x="32" y="39"/>
                  </a:cxn>
                  <a:cxn ang="0">
                    <a:pos x="32" y="43"/>
                  </a:cxn>
                  <a:cxn ang="0">
                    <a:pos x="24" y="35"/>
                  </a:cxn>
                  <a:cxn ang="0">
                    <a:pos x="12" y="35"/>
                  </a:cxn>
                  <a:cxn ang="0">
                    <a:pos x="16" y="27"/>
                  </a:cxn>
                  <a:cxn ang="0">
                    <a:pos x="24" y="23"/>
                  </a:cxn>
                  <a:cxn ang="0">
                    <a:pos x="24" y="19"/>
                  </a:cxn>
                  <a:cxn ang="0">
                    <a:pos x="28" y="8"/>
                  </a:cxn>
                  <a:cxn ang="0">
                    <a:pos x="40" y="8"/>
                  </a:cxn>
                  <a:cxn ang="0">
                    <a:pos x="52" y="8"/>
                  </a:cxn>
                  <a:cxn ang="0">
                    <a:pos x="60" y="12"/>
                  </a:cxn>
                  <a:cxn ang="0">
                    <a:pos x="64" y="12"/>
                  </a:cxn>
                  <a:cxn ang="0">
                    <a:pos x="64" y="0"/>
                  </a:cxn>
                  <a:cxn ang="0">
                    <a:pos x="76" y="0"/>
                  </a:cxn>
                  <a:cxn ang="0">
                    <a:pos x="87" y="4"/>
                  </a:cxn>
                  <a:cxn ang="0">
                    <a:pos x="95" y="8"/>
                  </a:cxn>
                  <a:cxn ang="0">
                    <a:pos x="107" y="4"/>
                  </a:cxn>
                  <a:cxn ang="0">
                    <a:pos x="119" y="4"/>
                  </a:cxn>
                  <a:cxn ang="0">
                    <a:pos x="131" y="4"/>
                  </a:cxn>
                  <a:cxn ang="0">
                    <a:pos x="143" y="8"/>
                  </a:cxn>
                  <a:cxn ang="0">
                    <a:pos x="151" y="12"/>
                  </a:cxn>
                  <a:cxn ang="0">
                    <a:pos x="159" y="15"/>
                  </a:cxn>
                  <a:cxn ang="0">
                    <a:pos x="167" y="19"/>
                  </a:cxn>
                  <a:cxn ang="0">
                    <a:pos x="159" y="23"/>
                  </a:cxn>
                  <a:cxn ang="0">
                    <a:pos x="151" y="27"/>
                  </a:cxn>
                  <a:cxn ang="0">
                    <a:pos x="143" y="31"/>
                  </a:cxn>
                  <a:cxn ang="0">
                    <a:pos x="135" y="39"/>
                  </a:cxn>
                  <a:cxn ang="0">
                    <a:pos x="127" y="43"/>
                  </a:cxn>
                  <a:cxn ang="0">
                    <a:pos x="115" y="43"/>
                  </a:cxn>
                  <a:cxn ang="0">
                    <a:pos x="111" y="55"/>
                  </a:cxn>
                  <a:cxn ang="0">
                    <a:pos x="107" y="55"/>
                  </a:cxn>
                  <a:cxn ang="0">
                    <a:pos x="95" y="59"/>
                  </a:cxn>
                  <a:cxn ang="0">
                    <a:pos x="91" y="51"/>
                  </a:cxn>
                  <a:cxn ang="0">
                    <a:pos x="83" y="55"/>
                  </a:cxn>
                </a:cxnLst>
                <a:rect l="0" t="0" r="r" b="b"/>
                <a:pathLst>
                  <a:path w="167" h="83">
                    <a:moveTo>
                      <a:pt x="83" y="55"/>
                    </a:moveTo>
                    <a:lnTo>
                      <a:pt x="83" y="59"/>
                    </a:lnTo>
                    <a:lnTo>
                      <a:pt x="80" y="59"/>
                    </a:lnTo>
                    <a:lnTo>
                      <a:pt x="80" y="63"/>
                    </a:lnTo>
                    <a:lnTo>
                      <a:pt x="76" y="63"/>
                    </a:lnTo>
                    <a:lnTo>
                      <a:pt x="72" y="63"/>
                    </a:lnTo>
                    <a:lnTo>
                      <a:pt x="68" y="67"/>
                    </a:lnTo>
                    <a:lnTo>
                      <a:pt x="68" y="71"/>
                    </a:lnTo>
                    <a:lnTo>
                      <a:pt x="72" y="71"/>
                    </a:lnTo>
                    <a:lnTo>
                      <a:pt x="72" y="75"/>
                    </a:lnTo>
                    <a:lnTo>
                      <a:pt x="68" y="75"/>
                    </a:lnTo>
                    <a:lnTo>
                      <a:pt x="64" y="75"/>
                    </a:lnTo>
                    <a:lnTo>
                      <a:pt x="60" y="75"/>
                    </a:lnTo>
                    <a:lnTo>
                      <a:pt x="60" y="79"/>
                    </a:lnTo>
                    <a:lnTo>
                      <a:pt x="56" y="79"/>
                    </a:lnTo>
                    <a:lnTo>
                      <a:pt x="52" y="79"/>
                    </a:lnTo>
                    <a:lnTo>
                      <a:pt x="48" y="79"/>
                    </a:lnTo>
                    <a:lnTo>
                      <a:pt x="44" y="79"/>
                    </a:lnTo>
                    <a:lnTo>
                      <a:pt x="44" y="83"/>
                    </a:lnTo>
                    <a:lnTo>
                      <a:pt x="44" y="79"/>
                    </a:lnTo>
                    <a:lnTo>
                      <a:pt x="40" y="79"/>
                    </a:lnTo>
                    <a:lnTo>
                      <a:pt x="36" y="79"/>
                    </a:lnTo>
                    <a:lnTo>
                      <a:pt x="36" y="75"/>
                    </a:lnTo>
                    <a:lnTo>
                      <a:pt x="32" y="75"/>
                    </a:lnTo>
                    <a:lnTo>
                      <a:pt x="36" y="75"/>
                    </a:lnTo>
                    <a:lnTo>
                      <a:pt x="32" y="71"/>
                    </a:lnTo>
                    <a:lnTo>
                      <a:pt x="32" y="75"/>
                    </a:lnTo>
                    <a:lnTo>
                      <a:pt x="28" y="75"/>
                    </a:lnTo>
                    <a:lnTo>
                      <a:pt x="24" y="79"/>
                    </a:lnTo>
                    <a:lnTo>
                      <a:pt x="24" y="75"/>
                    </a:lnTo>
                    <a:lnTo>
                      <a:pt x="20" y="75"/>
                    </a:lnTo>
                    <a:lnTo>
                      <a:pt x="20" y="71"/>
                    </a:lnTo>
                    <a:lnTo>
                      <a:pt x="16" y="71"/>
                    </a:lnTo>
                    <a:lnTo>
                      <a:pt x="16" y="75"/>
                    </a:lnTo>
                    <a:lnTo>
                      <a:pt x="12" y="75"/>
                    </a:lnTo>
                    <a:lnTo>
                      <a:pt x="8" y="75"/>
                    </a:lnTo>
                    <a:lnTo>
                      <a:pt x="4" y="75"/>
                    </a:lnTo>
                    <a:lnTo>
                      <a:pt x="0" y="75"/>
                    </a:lnTo>
                    <a:lnTo>
                      <a:pt x="0" y="71"/>
                    </a:lnTo>
                    <a:lnTo>
                      <a:pt x="0" y="67"/>
                    </a:lnTo>
                    <a:lnTo>
                      <a:pt x="0" y="63"/>
                    </a:lnTo>
                    <a:lnTo>
                      <a:pt x="0" y="67"/>
                    </a:lnTo>
                    <a:lnTo>
                      <a:pt x="4" y="67"/>
                    </a:lnTo>
                    <a:lnTo>
                      <a:pt x="4" y="63"/>
                    </a:lnTo>
                    <a:lnTo>
                      <a:pt x="8" y="63"/>
                    </a:lnTo>
                    <a:lnTo>
                      <a:pt x="12" y="59"/>
                    </a:lnTo>
                    <a:lnTo>
                      <a:pt x="16" y="63"/>
                    </a:lnTo>
                    <a:lnTo>
                      <a:pt x="20" y="63"/>
                    </a:lnTo>
                    <a:lnTo>
                      <a:pt x="20" y="67"/>
                    </a:lnTo>
                    <a:lnTo>
                      <a:pt x="16" y="67"/>
                    </a:lnTo>
                    <a:lnTo>
                      <a:pt x="20" y="67"/>
                    </a:lnTo>
                    <a:lnTo>
                      <a:pt x="20" y="63"/>
                    </a:lnTo>
                    <a:lnTo>
                      <a:pt x="24" y="63"/>
                    </a:lnTo>
                    <a:lnTo>
                      <a:pt x="24" y="59"/>
                    </a:lnTo>
                    <a:lnTo>
                      <a:pt x="28" y="59"/>
                    </a:lnTo>
                    <a:lnTo>
                      <a:pt x="32" y="59"/>
                    </a:lnTo>
                    <a:lnTo>
                      <a:pt x="36" y="63"/>
                    </a:lnTo>
                    <a:lnTo>
                      <a:pt x="40" y="59"/>
                    </a:lnTo>
                    <a:lnTo>
                      <a:pt x="44" y="55"/>
                    </a:lnTo>
                    <a:lnTo>
                      <a:pt x="48" y="55"/>
                    </a:lnTo>
                    <a:lnTo>
                      <a:pt x="48" y="51"/>
                    </a:lnTo>
                    <a:lnTo>
                      <a:pt x="48" y="55"/>
                    </a:lnTo>
                    <a:lnTo>
                      <a:pt x="52" y="55"/>
                    </a:lnTo>
                    <a:lnTo>
                      <a:pt x="52" y="51"/>
                    </a:lnTo>
                    <a:lnTo>
                      <a:pt x="56" y="51"/>
                    </a:lnTo>
                    <a:lnTo>
                      <a:pt x="56" y="47"/>
                    </a:lnTo>
                    <a:lnTo>
                      <a:pt x="60" y="47"/>
                    </a:lnTo>
                    <a:lnTo>
                      <a:pt x="56" y="47"/>
                    </a:lnTo>
                    <a:lnTo>
                      <a:pt x="52" y="47"/>
                    </a:lnTo>
                    <a:lnTo>
                      <a:pt x="48" y="43"/>
                    </a:lnTo>
                    <a:lnTo>
                      <a:pt x="44" y="43"/>
                    </a:lnTo>
                    <a:lnTo>
                      <a:pt x="44" y="39"/>
                    </a:lnTo>
                    <a:lnTo>
                      <a:pt x="40" y="39"/>
                    </a:lnTo>
                    <a:lnTo>
                      <a:pt x="40" y="35"/>
                    </a:lnTo>
                    <a:lnTo>
                      <a:pt x="36" y="31"/>
                    </a:lnTo>
                    <a:lnTo>
                      <a:pt x="36" y="35"/>
                    </a:lnTo>
                    <a:lnTo>
                      <a:pt x="36" y="39"/>
                    </a:lnTo>
                    <a:lnTo>
                      <a:pt x="32" y="39"/>
                    </a:lnTo>
                    <a:lnTo>
                      <a:pt x="32" y="35"/>
                    </a:lnTo>
                    <a:lnTo>
                      <a:pt x="32" y="39"/>
                    </a:lnTo>
                    <a:lnTo>
                      <a:pt x="32" y="43"/>
                    </a:lnTo>
                    <a:lnTo>
                      <a:pt x="28" y="39"/>
                    </a:lnTo>
                    <a:lnTo>
                      <a:pt x="24" y="39"/>
                    </a:lnTo>
                    <a:lnTo>
                      <a:pt x="24" y="35"/>
                    </a:lnTo>
                    <a:lnTo>
                      <a:pt x="20" y="35"/>
                    </a:lnTo>
                    <a:lnTo>
                      <a:pt x="16" y="35"/>
                    </a:lnTo>
                    <a:lnTo>
                      <a:pt x="12" y="35"/>
                    </a:lnTo>
                    <a:lnTo>
                      <a:pt x="12" y="31"/>
                    </a:lnTo>
                    <a:lnTo>
                      <a:pt x="16" y="31"/>
                    </a:lnTo>
                    <a:lnTo>
                      <a:pt x="16" y="27"/>
                    </a:lnTo>
                    <a:lnTo>
                      <a:pt x="20" y="27"/>
                    </a:lnTo>
                    <a:lnTo>
                      <a:pt x="20" y="23"/>
                    </a:lnTo>
                    <a:lnTo>
                      <a:pt x="24" y="23"/>
                    </a:lnTo>
                    <a:lnTo>
                      <a:pt x="28" y="19"/>
                    </a:lnTo>
                    <a:lnTo>
                      <a:pt x="28" y="15"/>
                    </a:lnTo>
                    <a:lnTo>
                      <a:pt x="24" y="19"/>
                    </a:lnTo>
                    <a:lnTo>
                      <a:pt x="24" y="15"/>
                    </a:lnTo>
                    <a:lnTo>
                      <a:pt x="28" y="12"/>
                    </a:lnTo>
                    <a:lnTo>
                      <a:pt x="28" y="8"/>
                    </a:lnTo>
                    <a:lnTo>
                      <a:pt x="32" y="8"/>
                    </a:lnTo>
                    <a:lnTo>
                      <a:pt x="36" y="8"/>
                    </a:lnTo>
                    <a:lnTo>
                      <a:pt x="40" y="8"/>
                    </a:lnTo>
                    <a:lnTo>
                      <a:pt x="44" y="8"/>
                    </a:lnTo>
                    <a:lnTo>
                      <a:pt x="48" y="8"/>
                    </a:lnTo>
                    <a:lnTo>
                      <a:pt x="52" y="8"/>
                    </a:lnTo>
                    <a:lnTo>
                      <a:pt x="52" y="12"/>
                    </a:lnTo>
                    <a:lnTo>
                      <a:pt x="56" y="12"/>
                    </a:lnTo>
                    <a:lnTo>
                      <a:pt x="60" y="12"/>
                    </a:lnTo>
                    <a:lnTo>
                      <a:pt x="60" y="15"/>
                    </a:lnTo>
                    <a:lnTo>
                      <a:pt x="64" y="15"/>
                    </a:lnTo>
                    <a:lnTo>
                      <a:pt x="64" y="12"/>
                    </a:lnTo>
                    <a:lnTo>
                      <a:pt x="64" y="8"/>
                    </a:lnTo>
                    <a:lnTo>
                      <a:pt x="64" y="4"/>
                    </a:lnTo>
                    <a:lnTo>
                      <a:pt x="64" y="0"/>
                    </a:lnTo>
                    <a:lnTo>
                      <a:pt x="68" y="0"/>
                    </a:lnTo>
                    <a:lnTo>
                      <a:pt x="72" y="0"/>
                    </a:lnTo>
                    <a:lnTo>
                      <a:pt x="76" y="0"/>
                    </a:lnTo>
                    <a:lnTo>
                      <a:pt x="80" y="0"/>
                    </a:lnTo>
                    <a:lnTo>
                      <a:pt x="83" y="4"/>
                    </a:lnTo>
                    <a:lnTo>
                      <a:pt x="87" y="4"/>
                    </a:lnTo>
                    <a:lnTo>
                      <a:pt x="91" y="4"/>
                    </a:lnTo>
                    <a:lnTo>
                      <a:pt x="91" y="8"/>
                    </a:lnTo>
                    <a:lnTo>
                      <a:pt x="95" y="8"/>
                    </a:lnTo>
                    <a:lnTo>
                      <a:pt x="99" y="4"/>
                    </a:lnTo>
                    <a:lnTo>
                      <a:pt x="103" y="4"/>
                    </a:lnTo>
                    <a:lnTo>
                      <a:pt x="107" y="4"/>
                    </a:lnTo>
                    <a:lnTo>
                      <a:pt x="111" y="4"/>
                    </a:lnTo>
                    <a:lnTo>
                      <a:pt x="115" y="4"/>
                    </a:lnTo>
                    <a:lnTo>
                      <a:pt x="119" y="4"/>
                    </a:lnTo>
                    <a:lnTo>
                      <a:pt x="123" y="4"/>
                    </a:lnTo>
                    <a:lnTo>
                      <a:pt x="127" y="4"/>
                    </a:lnTo>
                    <a:lnTo>
                      <a:pt x="131" y="4"/>
                    </a:lnTo>
                    <a:lnTo>
                      <a:pt x="135" y="4"/>
                    </a:lnTo>
                    <a:lnTo>
                      <a:pt x="139" y="4"/>
                    </a:lnTo>
                    <a:lnTo>
                      <a:pt x="143" y="8"/>
                    </a:lnTo>
                    <a:lnTo>
                      <a:pt x="147" y="8"/>
                    </a:lnTo>
                    <a:lnTo>
                      <a:pt x="151" y="8"/>
                    </a:lnTo>
                    <a:lnTo>
                      <a:pt x="151" y="12"/>
                    </a:lnTo>
                    <a:lnTo>
                      <a:pt x="151" y="15"/>
                    </a:lnTo>
                    <a:lnTo>
                      <a:pt x="155" y="15"/>
                    </a:lnTo>
                    <a:lnTo>
                      <a:pt x="159" y="15"/>
                    </a:lnTo>
                    <a:lnTo>
                      <a:pt x="163" y="15"/>
                    </a:lnTo>
                    <a:lnTo>
                      <a:pt x="163" y="19"/>
                    </a:lnTo>
                    <a:lnTo>
                      <a:pt x="167" y="19"/>
                    </a:lnTo>
                    <a:lnTo>
                      <a:pt x="167" y="23"/>
                    </a:lnTo>
                    <a:lnTo>
                      <a:pt x="163" y="23"/>
                    </a:lnTo>
                    <a:lnTo>
                      <a:pt x="159" y="23"/>
                    </a:lnTo>
                    <a:lnTo>
                      <a:pt x="159" y="27"/>
                    </a:lnTo>
                    <a:lnTo>
                      <a:pt x="155" y="27"/>
                    </a:lnTo>
                    <a:lnTo>
                      <a:pt x="151" y="27"/>
                    </a:lnTo>
                    <a:lnTo>
                      <a:pt x="147" y="27"/>
                    </a:lnTo>
                    <a:lnTo>
                      <a:pt x="147" y="31"/>
                    </a:lnTo>
                    <a:lnTo>
                      <a:pt x="143" y="31"/>
                    </a:lnTo>
                    <a:lnTo>
                      <a:pt x="139" y="35"/>
                    </a:lnTo>
                    <a:lnTo>
                      <a:pt x="135" y="35"/>
                    </a:lnTo>
                    <a:lnTo>
                      <a:pt x="135" y="39"/>
                    </a:lnTo>
                    <a:lnTo>
                      <a:pt x="135" y="43"/>
                    </a:lnTo>
                    <a:lnTo>
                      <a:pt x="131" y="43"/>
                    </a:lnTo>
                    <a:lnTo>
                      <a:pt x="127" y="43"/>
                    </a:lnTo>
                    <a:lnTo>
                      <a:pt x="123" y="43"/>
                    </a:lnTo>
                    <a:lnTo>
                      <a:pt x="119" y="43"/>
                    </a:lnTo>
                    <a:lnTo>
                      <a:pt x="115" y="43"/>
                    </a:lnTo>
                    <a:lnTo>
                      <a:pt x="111" y="43"/>
                    </a:lnTo>
                    <a:lnTo>
                      <a:pt x="111" y="51"/>
                    </a:lnTo>
                    <a:lnTo>
                      <a:pt x="111" y="55"/>
                    </a:lnTo>
                    <a:lnTo>
                      <a:pt x="107" y="55"/>
                    </a:lnTo>
                    <a:lnTo>
                      <a:pt x="107" y="59"/>
                    </a:lnTo>
                    <a:lnTo>
                      <a:pt x="107" y="55"/>
                    </a:lnTo>
                    <a:lnTo>
                      <a:pt x="103" y="55"/>
                    </a:lnTo>
                    <a:lnTo>
                      <a:pt x="99" y="59"/>
                    </a:lnTo>
                    <a:lnTo>
                      <a:pt x="95" y="59"/>
                    </a:lnTo>
                    <a:lnTo>
                      <a:pt x="95" y="55"/>
                    </a:lnTo>
                    <a:lnTo>
                      <a:pt x="95" y="51"/>
                    </a:lnTo>
                    <a:lnTo>
                      <a:pt x="91" y="51"/>
                    </a:lnTo>
                    <a:lnTo>
                      <a:pt x="91" y="55"/>
                    </a:lnTo>
                    <a:lnTo>
                      <a:pt x="87" y="55"/>
                    </a:lnTo>
                    <a:lnTo>
                      <a:pt x="83" y="55"/>
                    </a:lnTo>
                    <a:close/>
                  </a:path>
                </a:pathLst>
              </a:custGeom>
              <a:grpFill/>
              <a:ln w="9525" cmpd="sng">
                <a:solidFill>
                  <a:schemeClr val="bg1"/>
                </a:solidFill>
                <a:round/>
                <a:headEnd/>
                <a:tailEnd/>
              </a:ln>
            </p:spPr>
            <p:txBody>
              <a:bodyPr lIns="37783" tIns="37783" rIns="37783" bIns="37783"/>
              <a:lstStyle/>
              <a:p>
                <a:endParaRPr lang="en-US" sz="1530" dirty="0"/>
              </a:p>
            </p:txBody>
          </p:sp>
          <p:sp>
            <p:nvSpPr>
              <p:cNvPr id="32" name="Freeform 27"/>
              <p:cNvSpPr>
                <a:spLocks/>
              </p:cNvSpPr>
              <p:nvPr>
                <p:custDataLst>
                  <p:tags r:id="rId19"/>
                </p:custDataLst>
              </p:nvPr>
            </p:nvSpPr>
            <p:spPr bwMode="gray">
              <a:xfrm>
                <a:off x="4461144" y="5142487"/>
                <a:ext cx="30255" cy="40339"/>
              </a:xfrm>
              <a:custGeom>
                <a:avLst/>
                <a:gdLst/>
                <a:ahLst/>
                <a:cxnLst>
                  <a:cxn ang="0">
                    <a:pos x="16" y="0"/>
                  </a:cxn>
                  <a:cxn ang="0">
                    <a:pos x="16" y="0"/>
                  </a:cxn>
                  <a:cxn ang="0">
                    <a:pos x="16" y="0"/>
                  </a:cxn>
                  <a:cxn ang="0">
                    <a:pos x="20" y="0"/>
                  </a:cxn>
                  <a:cxn ang="0">
                    <a:pos x="20" y="0"/>
                  </a:cxn>
                  <a:cxn ang="0">
                    <a:pos x="20" y="0"/>
                  </a:cxn>
                  <a:cxn ang="0">
                    <a:pos x="20" y="0"/>
                  </a:cxn>
                  <a:cxn ang="0">
                    <a:pos x="24" y="4"/>
                  </a:cxn>
                  <a:cxn ang="0">
                    <a:pos x="24" y="8"/>
                  </a:cxn>
                  <a:cxn ang="0">
                    <a:pos x="24" y="8"/>
                  </a:cxn>
                  <a:cxn ang="0">
                    <a:pos x="20" y="12"/>
                  </a:cxn>
                  <a:cxn ang="0">
                    <a:pos x="20" y="12"/>
                  </a:cxn>
                  <a:cxn ang="0">
                    <a:pos x="20" y="16"/>
                  </a:cxn>
                  <a:cxn ang="0">
                    <a:pos x="20" y="16"/>
                  </a:cxn>
                  <a:cxn ang="0">
                    <a:pos x="20" y="16"/>
                  </a:cxn>
                  <a:cxn ang="0">
                    <a:pos x="16" y="16"/>
                  </a:cxn>
                  <a:cxn ang="0">
                    <a:pos x="12" y="20"/>
                  </a:cxn>
                  <a:cxn ang="0">
                    <a:pos x="16" y="20"/>
                  </a:cxn>
                  <a:cxn ang="0">
                    <a:pos x="16" y="20"/>
                  </a:cxn>
                  <a:cxn ang="0">
                    <a:pos x="12" y="24"/>
                  </a:cxn>
                  <a:cxn ang="0">
                    <a:pos x="12" y="24"/>
                  </a:cxn>
                  <a:cxn ang="0">
                    <a:pos x="12" y="24"/>
                  </a:cxn>
                  <a:cxn ang="0">
                    <a:pos x="12" y="24"/>
                  </a:cxn>
                  <a:cxn ang="0">
                    <a:pos x="8" y="28"/>
                  </a:cxn>
                  <a:cxn ang="0">
                    <a:pos x="8" y="28"/>
                  </a:cxn>
                  <a:cxn ang="0">
                    <a:pos x="8" y="28"/>
                  </a:cxn>
                  <a:cxn ang="0">
                    <a:pos x="8" y="32"/>
                  </a:cxn>
                  <a:cxn ang="0">
                    <a:pos x="4" y="32"/>
                  </a:cxn>
                  <a:cxn ang="0">
                    <a:pos x="4" y="32"/>
                  </a:cxn>
                  <a:cxn ang="0">
                    <a:pos x="0" y="32"/>
                  </a:cxn>
                  <a:cxn ang="0">
                    <a:pos x="0" y="28"/>
                  </a:cxn>
                  <a:cxn ang="0">
                    <a:pos x="4" y="28"/>
                  </a:cxn>
                  <a:cxn ang="0">
                    <a:pos x="4" y="24"/>
                  </a:cxn>
                  <a:cxn ang="0">
                    <a:pos x="4" y="24"/>
                  </a:cxn>
                  <a:cxn ang="0">
                    <a:pos x="4" y="24"/>
                  </a:cxn>
                  <a:cxn ang="0">
                    <a:pos x="4" y="20"/>
                  </a:cxn>
                  <a:cxn ang="0">
                    <a:pos x="4" y="20"/>
                  </a:cxn>
                  <a:cxn ang="0">
                    <a:pos x="8" y="16"/>
                  </a:cxn>
                  <a:cxn ang="0">
                    <a:pos x="8" y="16"/>
                  </a:cxn>
                  <a:cxn ang="0">
                    <a:pos x="8" y="16"/>
                  </a:cxn>
                  <a:cxn ang="0">
                    <a:pos x="8" y="12"/>
                  </a:cxn>
                  <a:cxn ang="0">
                    <a:pos x="8" y="12"/>
                  </a:cxn>
                  <a:cxn ang="0">
                    <a:pos x="8" y="8"/>
                  </a:cxn>
                  <a:cxn ang="0">
                    <a:pos x="8" y="8"/>
                  </a:cxn>
                  <a:cxn ang="0">
                    <a:pos x="8" y="8"/>
                  </a:cxn>
                  <a:cxn ang="0">
                    <a:pos x="12" y="4"/>
                  </a:cxn>
                  <a:cxn ang="0">
                    <a:pos x="16" y="0"/>
                  </a:cxn>
                  <a:cxn ang="0">
                    <a:pos x="16" y="0"/>
                  </a:cxn>
                </a:cxnLst>
                <a:rect l="0" t="0" r="r" b="b"/>
                <a:pathLst>
                  <a:path w="24" h="32">
                    <a:moveTo>
                      <a:pt x="16" y="0"/>
                    </a:moveTo>
                    <a:lnTo>
                      <a:pt x="16" y="0"/>
                    </a:lnTo>
                    <a:lnTo>
                      <a:pt x="16" y="0"/>
                    </a:lnTo>
                    <a:lnTo>
                      <a:pt x="16" y="0"/>
                    </a:lnTo>
                    <a:lnTo>
                      <a:pt x="16" y="0"/>
                    </a:lnTo>
                    <a:lnTo>
                      <a:pt x="16" y="0"/>
                    </a:lnTo>
                    <a:lnTo>
                      <a:pt x="20" y="0"/>
                    </a:lnTo>
                    <a:lnTo>
                      <a:pt x="20" y="0"/>
                    </a:lnTo>
                    <a:lnTo>
                      <a:pt x="20" y="0"/>
                    </a:lnTo>
                    <a:lnTo>
                      <a:pt x="20" y="0"/>
                    </a:lnTo>
                    <a:lnTo>
                      <a:pt x="20" y="0"/>
                    </a:lnTo>
                    <a:lnTo>
                      <a:pt x="20" y="0"/>
                    </a:lnTo>
                    <a:lnTo>
                      <a:pt x="20" y="4"/>
                    </a:lnTo>
                    <a:lnTo>
                      <a:pt x="20" y="0"/>
                    </a:lnTo>
                    <a:lnTo>
                      <a:pt x="20" y="4"/>
                    </a:lnTo>
                    <a:lnTo>
                      <a:pt x="24" y="4"/>
                    </a:lnTo>
                    <a:lnTo>
                      <a:pt x="24" y="4"/>
                    </a:lnTo>
                    <a:lnTo>
                      <a:pt x="24" y="8"/>
                    </a:lnTo>
                    <a:lnTo>
                      <a:pt x="24" y="8"/>
                    </a:lnTo>
                    <a:lnTo>
                      <a:pt x="24" y="8"/>
                    </a:lnTo>
                    <a:lnTo>
                      <a:pt x="20" y="12"/>
                    </a:lnTo>
                    <a:lnTo>
                      <a:pt x="20" y="12"/>
                    </a:lnTo>
                    <a:lnTo>
                      <a:pt x="20" y="12"/>
                    </a:lnTo>
                    <a:lnTo>
                      <a:pt x="20" y="12"/>
                    </a:lnTo>
                    <a:lnTo>
                      <a:pt x="20" y="16"/>
                    </a:lnTo>
                    <a:lnTo>
                      <a:pt x="20" y="16"/>
                    </a:lnTo>
                    <a:lnTo>
                      <a:pt x="20" y="16"/>
                    </a:lnTo>
                    <a:lnTo>
                      <a:pt x="20" y="16"/>
                    </a:lnTo>
                    <a:lnTo>
                      <a:pt x="20" y="16"/>
                    </a:lnTo>
                    <a:lnTo>
                      <a:pt x="20" y="16"/>
                    </a:lnTo>
                    <a:lnTo>
                      <a:pt x="16" y="16"/>
                    </a:lnTo>
                    <a:lnTo>
                      <a:pt x="16" y="16"/>
                    </a:lnTo>
                    <a:lnTo>
                      <a:pt x="16" y="16"/>
                    </a:lnTo>
                    <a:lnTo>
                      <a:pt x="12" y="20"/>
                    </a:lnTo>
                    <a:lnTo>
                      <a:pt x="12" y="20"/>
                    </a:lnTo>
                    <a:lnTo>
                      <a:pt x="16" y="20"/>
                    </a:lnTo>
                    <a:lnTo>
                      <a:pt x="16" y="20"/>
                    </a:lnTo>
                    <a:lnTo>
                      <a:pt x="16" y="20"/>
                    </a:lnTo>
                    <a:lnTo>
                      <a:pt x="12" y="24"/>
                    </a:lnTo>
                    <a:lnTo>
                      <a:pt x="12" y="24"/>
                    </a:lnTo>
                    <a:lnTo>
                      <a:pt x="12" y="24"/>
                    </a:lnTo>
                    <a:lnTo>
                      <a:pt x="12" y="24"/>
                    </a:lnTo>
                    <a:lnTo>
                      <a:pt x="12" y="24"/>
                    </a:lnTo>
                    <a:lnTo>
                      <a:pt x="12" y="24"/>
                    </a:lnTo>
                    <a:lnTo>
                      <a:pt x="12" y="24"/>
                    </a:lnTo>
                    <a:lnTo>
                      <a:pt x="12" y="24"/>
                    </a:lnTo>
                    <a:lnTo>
                      <a:pt x="12" y="24"/>
                    </a:lnTo>
                    <a:lnTo>
                      <a:pt x="8" y="28"/>
                    </a:lnTo>
                    <a:lnTo>
                      <a:pt x="8" y="28"/>
                    </a:lnTo>
                    <a:lnTo>
                      <a:pt x="8" y="28"/>
                    </a:lnTo>
                    <a:lnTo>
                      <a:pt x="8" y="28"/>
                    </a:lnTo>
                    <a:lnTo>
                      <a:pt x="8" y="28"/>
                    </a:lnTo>
                    <a:lnTo>
                      <a:pt x="8" y="28"/>
                    </a:lnTo>
                    <a:lnTo>
                      <a:pt x="8" y="32"/>
                    </a:lnTo>
                    <a:lnTo>
                      <a:pt x="4" y="32"/>
                    </a:lnTo>
                    <a:lnTo>
                      <a:pt x="4" y="32"/>
                    </a:lnTo>
                    <a:lnTo>
                      <a:pt x="4" y="32"/>
                    </a:lnTo>
                    <a:lnTo>
                      <a:pt x="4" y="32"/>
                    </a:lnTo>
                    <a:lnTo>
                      <a:pt x="4" y="32"/>
                    </a:lnTo>
                    <a:lnTo>
                      <a:pt x="0" y="32"/>
                    </a:lnTo>
                    <a:lnTo>
                      <a:pt x="0" y="32"/>
                    </a:lnTo>
                    <a:lnTo>
                      <a:pt x="0" y="28"/>
                    </a:lnTo>
                    <a:lnTo>
                      <a:pt x="4" y="28"/>
                    </a:lnTo>
                    <a:lnTo>
                      <a:pt x="4" y="28"/>
                    </a:lnTo>
                    <a:lnTo>
                      <a:pt x="4" y="28"/>
                    </a:lnTo>
                    <a:lnTo>
                      <a:pt x="4" y="24"/>
                    </a:lnTo>
                    <a:lnTo>
                      <a:pt x="4" y="24"/>
                    </a:lnTo>
                    <a:lnTo>
                      <a:pt x="4" y="24"/>
                    </a:lnTo>
                    <a:lnTo>
                      <a:pt x="4" y="24"/>
                    </a:lnTo>
                    <a:lnTo>
                      <a:pt x="4" y="24"/>
                    </a:lnTo>
                    <a:lnTo>
                      <a:pt x="4" y="20"/>
                    </a:lnTo>
                    <a:lnTo>
                      <a:pt x="4" y="20"/>
                    </a:lnTo>
                    <a:lnTo>
                      <a:pt x="4" y="20"/>
                    </a:lnTo>
                    <a:lnTo>
                      <a:pt x="4" y="20"/>
                    </a:lnTo>
                    <a:lnTo>
                      <a:pt x="4" y="16"/>
                    </a:lnTo>
                    <a:lnTo>
                      <a:pt x="8" y="16"/>
                    </a:lnTo>
                    <a:lnTo>
                      <a:pt x="8" y="16"/>
                    </a:lnTo>
                    <a:lnTo>
                      <a:pt x="8" y="16"/>
                    </a:lnTo>
                    <a:lnTo>
                      <a:pt x="8" y="16"/>
                    </a:lnTo>
                    <a:lnTo>
                      <a:pt x="8" y="16"/>
                    </a:lnTo>
                    <a:lnTo>
                      <a:pt x="8" y="16"/>
                    </a:lnTo>
                    <a:lnTo>
                      <a:pt x="8" y="12"/>
                    </a:lnTo>
                    <a:lnTo>
                      <a:pt x="8" y="16"/>
                    </a:lnTo>
                    <a:lnTo>
                      <a:pt x="8" y="12"/>
                    </a:lnTo>
                    <a:lnTo>
                      <a:pt x="8" y="12"/>
                    </a:lnTo>
                    <a:lnTo>
                      <a:pt x="8" y="8"/>
                    </a:lnTo>
                    <a:lnTo>
                      <a:pt x="8" y="8"/>
                    </a:lnTo>
                    <a:lnTo>
                      <a:pt x="8" y="8"/>
                    </a:lnTo>
                    <a:lnTo>
                      <a:pt x="8" y="8"/>
                    </a:lnTo>
                    <a:lnTo>
                      <a:pt x="8" y="8"/>
                    </a:lnTo>
                    <a:lnTo>
                      <a:pt x="8" y="4"/>
                    </a:lnTo>
                    <a:lnTo>
                      <a:pt x="12" y="4"/>
                    </a:lnTo>
                    <a:lnTo>
                      <a:pt x="12" y="4"/>
                    </a:lnTo>
                    <a:lnTo>
                      <a:pt x="16" y="0"/>
                    </a:lnTo>
                    <a:lnTo>
                      <a:pt x="16" y="0"/>
                    </a:lnTo>
                    <a:lnTo>
                      <a:pt x="16" y="0"/>
                    </a:lnTo>
                    <a:lnTo>
                      <a:pt x="16" y="0"/>
                    </a:lnTo>
                    <a:close/>
                  </a:path>
                </a:pathLst>
              </a:custGeom>
              <a:grpFill/>
              <a:ln w="9525" cmpd="sng">
                <a:solidFill>
                  <a:schemeClr val="bg1"/>
                </a:solidFill>
                <a:round/>
                <a:headEnd/>
                <a:tailEnd/>
              </a:ln>
            </p:spPr>
            <p:txBody>
              <a:bodyPr lIns="37783" tIns="37783" rIns="37783" bIns="37783"/>
              <a:lstStyle/>
              <a:p>
                <a:endParaRPr lang="en-US" sz="1530" dirty="0"/>
              </a:p>
            </p:txBody>
          </p:sp>
          <p:sp>
            <p:nvSpPr>
              <p:cNvPr id="33" name="Freeform 29"/>
              <p:cNvSpPr>
                <a:spLocks noEditPoints="1"/>
              </p:cNvSpPr>
              <p:nvPr>
                <p:custDataLst>
                  <p:tags r:id="rId20"/>
                </p:custDataLst>
              </p:nvPr>
            </p:nvSpPr>
            <p:spPr bwMode="gray">
              <a:xfrm>
                <a:off x="5185991" y="5801784"/>
                <a:ext cx="10085" cy="176485"/>
              </a:xfrm>
              <a:custGeom>
                <a:avLst/>
                <a:gdLst/>
                <a:ahLst/>
                <a:cxnLst>
                  <a:cxn ang="0">
                    <a:pos x="0" y="0"/>
                  </a:cxn>
                  <a:cxn ang="0">
                    <a:pos x="0" y="0"/>
                  </a:cxn>
                  <a:cxn ang="0">
                    <a:pos x="4" y="8"/>
                  </a:cxn>
                  <a:cxn ang="0">
                    <a:pos x="4" y="8"/>
                  </a:cxn>
                  <a:cxn ang="0">
                    <a:pos x="4" y="4"/>
                  </a:cxn>
                  <a:cxn ang="0">
                    <a:pos x="0" y="12"/>
                  </a:cxn>
                  <a:cxn ang="0">
                    <a:pos x="0" y="12"/>
                  </a:cxn>
                  <a:cxn ang="0">
                    <a:pos x="0" y="20"/>
                  </a:cxn>
                  <a:cxn ang="0">
                    <a:pos x="0" y="20"/>
                  </a:cxn>
                  <a:cxn ang="0">
                    <a:pos x="8" y="24"/>
                  </a:cxn>
                  <a:cxn ang="0">
                    <a:pos x="4" y="24"/>
                  </a:cxn>
                  <a:cxn ang="0">
                    <a:pos x="8" y="24"/>
                  </a:cxn>
                  <a:cxn ang="0">
                    <a:pos x="8" y="32"/>
                  </a:cxn>
                  <a:cxn ang="0">
                    <a:pos x="8" y="32"/>
                  </a:cxn>
                  <a:cxn ang="0">
                    <a:pos x="8" y="32"/>
                  </a:cxn>
                  <a:cxn ang="0">
                    <a:pos x="0" y="40"/>
                  </a:cxn>
                  <a:cxn ang="0">
                    <a:pos x="0" y="40"/>
                  </a:cxn>
                  <a:cxn ang="0">
                    <a:pos x="0" y="48"/>
                  </a:cxn>
                  <a:cxn ang="0">
                    <a:pos x="0" y="48"/>
                  </a:cxn>
                  <a:cxn ang="0">
                    <a:pos x="0" y="48"/>
                  </a:cxn>
                  <a:cxn ang="0">
                    <a:pos x="8" y="52"/>
                  </a:cxn>
                  <a:cxn ang="0">
                    <a:pos x="8" y="52"/>
                  </a:cxn>
                  <a:cxn ang="0">
                    <a:pos x="8" y="68"/>
                  </a:cxn>
                  <a:cxn ang="0">
                    <a:pos x="8" y="68"/>
                  </a:cxn>
                  <a:cxn ang="0">
                    <a:pos x="8" y="68"/>
                  </a:cxn>
                  <a:cxn ang="0">
                    <a:pos x="8" y="68"/>
                  </a:cxn>
                  <a:cxn ang="0">
                    <a:pos x="8" y="68"/>
                  </a:cxn>
                  <a:cxn ang="0">
                    <a:pos x="0" y="72"/>
                  </a:cxn>
                  <a:cxn ang="0">
                    <a:pos x="0" y="72"/>
                  </a:cxn>
                  <a:cxn ang="0">
                    <a:pos x="0" y="72"/>
                  </a:cxn>
                  <a:cxn ang="0">
                    <a:pos x="0" y="72"/>
                  </a:cxn>
                  <a:cxn ang="0">
                    <a:pos x="0" y="72"/>
                  </a:cxn>
                  <a:cxn ang="0">
                    <a:pos x="0" y="76"/>
                  </a:cxn>
                  <a:cxn ang="0">
                    <a:pos x="0" y="76"/>
                  </a:cxn>
                  <a:cxn ang="0">
                    <a:pos x="8" y="76"/>
                  </a:cxn>
                  <a:cxn ang="0">
                    <a:pos x="8" y="76"/>
                  </a:cxn>
                  <a:cxn ang="0">
                    <a:pos x="4" y="84"/>
                  </a:cxn>
                  <a:cxn ang="0">
                    <a:pos x="4" y="88"/>
                  </a:cxn>
                  <a:cxn ang="0">
                    <a:pos x="4" y="84"/>
                  </a:cxn>
                  <a:cxn ang="0">
                    <a:pos x="8" y="96"/>
                  </a:cxn>
                  <a:cxn ang="0">
                    <a:pos x="8" y="96"/>
                  </a:cxn>
                  <a:cxn ang="0">
                    <a:pos x="8" y="96"/>
                  </a:cxn>
                  <a:cxn ang="0">
                    <a:pos x="8" y="124"/>
                  </a:cxn>
                  <a:cxn ang="0">
                    <a:pos x="8" y="124"/>
                  </a:cxn>
                  <a:cxn ang="0">
                    <a:pos x="0" y="124"/>
                  </a:cxn>
                  <a:cxn ang="0">
                    <a:pos x="0" y="124"/>
                  </a:cxn>
                  <a:cxn ang="0">
                    <a:pos x="8" y="136"/>
                  </a:cxn>
                  <a:cxn ang="0">
                    <a:pos x="8" y="136"/>
                  </a:cxn>
                  <a:cxn ang="0">
                    <a:pos x="8" y="136"/>
                  </a:cxn>
                  <a:cxn ang="0">
                    <a:pos x="0" y="140"/>
                  </a:cxn>
                  <a:cxn ang="0">
                    <a:pos x="0" y="140"/>
                  </a:cxn>
                  <a:cxn ang="0">
                    <a:pos x="0" y="140"/>
                  </a:cxn>
                </a:cxnLst>
                <a:rect l="0" t="0" r="r" b="b"/>
                <a:pathLst>
                  <a:path w="8" h="140">
                    <a:moveTo>
                      <a:pt x="0" y="0"/>
                    </a:moveTo>
                    <a:lnTo>
                      <a:pt x="0" y="0"/>
                    </a:lnTo>
                    <a:lnTo>
                      <a:pt x="0" y="0"/>
                    </a:lnTo>
                    <a:lnTo>
                      <a:pt x="0" y="0"/>
                    </a:lnTo>
                    <a:close/>
                    <a:moveTo>
                      <a:pt x="4" y="4"/>
                    </a:moveTo>
                    <a:lnTo>
                      <a:pt x="4" y="8"/>
                    </a:lnTo>
                    <a:lnTo>
                      <a:pt x="4" y="8"/>
                    </a:lnTo>
                    <a:lnTo>
                      <a:pt x="4" y="8"/>
                    </a:lnTo>
                    <a:lnTo>
                      <a:pt x="4" y="8"/>
                    </a:lnTo>
                    <a:lnTo>
                      <a:pt x="4" y="4"/>
                    </a:lnTo>
                    <a:lnTo>
                      <a:pt x="4" y="4"/>
                    </a:lnTo>
                    <a:close/>
                    <a:moveTo>
                      <a:pt x="0" y="12"/>
                    </a:moveTo>
                    <a:lnTo>
                      <a:pt x="0" y="12"/>
                    </a:lnTo>
                    <a:lnTo>
                      <a:pt x="0" y="12"/>
                    </a:lnTo>
                    <a:lnTo>
                      <a:pt x="0" y="12"/>
                    </a:lnTo>
                    <a:close/>
                    <a:moveTo>
                      <a:pt x="0" y="20"/>
                    </a:moveTo>
                    <a:lnTo>
                      <a:pt x="0" y="20"/>
                    </a:lnTo>
                    <a:lnTo>
                      <a:pt x="0" y="20"/>
                    </a:lnTo>
                    <a:lnTo>
                      <a:pt x="0" y="20"/>
                    </a:lnTo>
                    <a:close/>
                    <a:moveTo>
                      <a:pt x="8" y="24"/>
                    </a:moveTo>
                    <a:lnTo>
                      <a:pt x="8" y="24"/>
                    </a:lnTo>
                    <a:lnTo>
                      <a:pt x="4" y="24"/>
                    </a:lnTo>
                    <a:lnTo>
                      <a:pt x="8" y="24"/>
                    </a:lnTo>
                    <a:lnTo>
                      <a:pt x="8" y="24"/>
                    </a:lnTo>
                    <a:close/>
                    <a:moveTo>
                      <a:pt x="8" y="32"/>
                    </a:moveTo>
                    <a:lnTo>
                      <a:pt x="8" y="32"/>
                    </a:lnTo>
                    <a:lnTo>
                      <a:pt x="8" y="32"/>
                    </a:lnTo>
                    <a:lnTo>
                      <a:pt x="8" y="32"/>
                    </a:lnTo>
                    <a:lnTo>
                      <a:pt x="8" y="32"/>
                    </a:lnTo>
                    <a:lnTo>
                      <a:pt x="8" y="32"/>
                    </a:lnTo>
                    <a:close/>
                    <a:moveTo>
                      <a:pt x="0" y="40"/>
                    </a:moveTo>
                    <a:lnTo>
                      <a:pt x="0" y="40"/>
                    </a:lnTo>
                    <a:lnTo>
                      <a:pt x="0" y="40"/>
                    </a:lnTo>
                    <a:lnTo>
                      <a:pt x="0" y="40"/>
                    </a:lnTo>
                    <a:close/>
                    <a:moveTo>
                      <a:pt x="0" y="48"/>
                    </a:moveTo>
                    <a:lnTo>
                      <a:pt x="0" y="48"/>
                    </a:lnTo>
                    <a:lnTo>
                      <a:pt x="0" y="48"/>
                    </a:lnTo>
                    <a:lnTo>
                      <a:pt x="0" y="48"/>
                    </a:lnTo>
                    <a:lnTo>
                      <a:pt x="0" y="48"/>
                    </a:lnTo>
                    <a:lnTo>
                      <a:pt x="0" y="48"/>
                    </a:lnTo>
                    <a:close/>
                    <a:moveTo>
                      <a:pt x="8" y="52"/>
                    </a:moveTo>
                    <a:lnTo>
                      <a:pt x="8" y="52"/>
                    </a:lnTo>
                    <a:lnTo>
                      <a:pt x="8" y="52"/>
                    </a:lnTo>
                    <a:lnTo>
                      <a:pt x="8" y="52"/>
                    </a:lnTo>
                    <a:lnTo>
                      <a:pt x="8" y="52"/>
                    </a:lnTo>
                    <a:close/>
                    <a:moveTo>
                      <a:pt x="8" y="68"/>
                    </a:moveTo>
                    <a:lnTo>
                      <a:pt x="8" y="68"/>
                    </a:lnTo>
                    <a:lnTo>
                      <a:pt x="8" y="68"/>
                    </a:lnTo>
                    <a:lnTo>
                      <a:pt x="8" y="68"/>
                    </a:lnTo>
                    <a:lnTo>
                      <a:pt x="8" y="68"/>
                    </a:lnTo>
                    <a:lnTo>
                      <a:pt x="8" y="68"/>
                    </a:lnTo>
                    <a:lnTo>
                      <a:pt x="8" y="68"/>
                    </a:lnTo>
                    <a:lnTo>
                      <a:pt x="8" y="68"/>
                    </a:lnTo>
                    <a:lnTo>
                      <a:pt x="8" y="68"/>
                    </a:lnTo>
                    <a:close/>
                    <a:moveTo>
                      <a:pt x="0" y="72"/>
                    </a:moveTo>
                    <a:lnTo>
                      <a:pt x="0" y="72"/>
                    </a:lnTo>
                    <a:lnTo>
                      <a:pt x="0" y="72"/>
                    </a:lnTo>
                    <a:lnTo>
                      <a:pt x="0" y="72"/>
                    </a:lnTo>
                    <a:lnTo>
                      <a:pt x="0" y="72"/>
                    </a:lnTo>
                    <a:lnTo>
                      <a:pt x="0" y="72"/>
                    </a:lnTo>
                    <a:lnTo>
                      <a:pt x="0" y="72"/>
                    </a:lnTo>
                    <a:lnTo>
                      <a:pt x="0" y="72"/>
                    </a:lnTo>
                    <a:lnTo>
                      <a:pt x="0" y="72"/>
                    </a:lnTo>
                    <a:lnTo>
                      <a:pt x="0" y="72"/>
                    </a:lnTo>
                    <a:close/>
                    <a:moveTo>
                      <a:pt x="0" y="76"/>
                    </a:moveTo>
                    <a:lnTo>
                      <a:pt x="0" y="76"/>
                    </a:lnTo>
                    <a:lnTo>
                      <a:pt x="0" y="76"/>
                    </a:lnTo>
                    <a:lnTo>
                      <a:pt x="0" y="76"/>
                    </a:lnTo>
                    <a:close/>
                    <a:moveTo>
                      <a:pt x="8" y="76"/>
                    </a:moveTo>
                    <a:lnTo>
                      <a:pt x="8" y="76"/>
                    </a:lnTo>
                    <a:lnTo>
                      <a:pt x="8" y="76"/>
                    </a:lnTo>
                    <a:lnTo>
                      <a:pt x="8" y="76"/>
                    </a:lnTo>
                    <a:close/>
                    <a:moveTo>
                      <a:pt x="4" y="84"/>
                    </a:moveTo>
                    <a:lnTo>
                      <a:pt x="4" y="84"/>
                    </a:lnTo>
                    <a:lnTo>
                      <a:pt x="4" y="84"/>
                    </a:lnTo>
                    <a:lnTo>
                      <a:pt x="4" y="88"/>
                    </a:lnTo>
                    <a:lnTo>
                      <a:pt x="4" y="84"/>
                    </a:lnTo>
                    <a:lnTo>
                      <a:pt x="4" y="84"/>
                    </a:lnTo>
                    <a:close/>
                    <a:moveTo>
                      <a:pt x="8" y="96"/>
                    </a:moveTo>
                    <a:lnTo>
                      <a:pt x="8" y="96"/>
                    </a:lnTo>
                    <a:lnTo>
                      <a:pt x="8" y="96"/>
                    </a:lnTo>
                    <a:lnTo>
                      <a:pt x="8" y="96"/>
                    </a:lnTo>
                    <a:lnTo>
                      <a:pt x="8" y="96"/>
                    </a:lnTo>
                    <a:lnTo>
                      <a:pt x="8" y="96"/>
                    </a:lnTo>
                    <a:close/>
                    <a:moveTo>
                      <a:pt x="8" y="124"/>
                    </a:moveTo>
                    <a:lnTo>
                      <a:pt x="8" y="124"/>
                    </a:lnTo>
                    <a:lnTo>
                      <a:pt x="8" y="124"/>
                    </a:lnTo>
                    <a:lnTo>
                      <a:pt x="8" y="124"/>
                    </a:lnTo>
                    <a:close/>
                    <a:moveTo>
                      <a:pt x="0" y="124"/>
                    </a:moveTo>
                    <a:lnTo>
                      <a:pt x="0" y="124"/>
                    </a:lnTo>
                    <a:lnTo>
                      <a:pt x="0" y="128"/>
                    </a:lnTo>
                    <a:lnTo>
                      <a:pt x="0" y="124"/>
                    </a:lnTo>
                    <a:lnTo>
                      <a:pt x="0" y="124"/>
                    </a:lnTo>
                    <a:close/>
                    <a:moveTo>
                      <a:pt x="8" y="136"/>
                    </a:moveTo>
                    <a:lnTo>
                      <a:pt x="8" y="136"/>
                    </a:lnTo>
                    <a:lnTo>
                      <a:pt x="8" y="136"/>
                    </a:lnTo>
                    <a:lnTo>
                      <a:pt x="8" y="136"/>
                    </a:lnTo>
                    <a:lnTo>
                      <a:pt x="8" y="136"/>
                    </a:lnTo>
                    <a:close/>
                    <a:moveTo>
                      <a:pt x="0" y="140"/>
                    </a:moveTo>
                    <a:lnTo>
                      <a:pt x="0" y="140"/>
                    </a:lnTo>
                    <a:lnTo>
                      <a:pt x="0" y="140"/>
                    </a:lnTo>
                    <a:lnTo>
                      <a:pt x="0" y="140"/>
                    </a:lnTo>
                    <a:lnTo>
                      <a:pt x="0" y="140"/>
                    </a:lnTo>
                    <a:lnTo>
                      <a:pt x="0" y="140"/>
                    </a:lnTo>
                    <a:lnTo>
                      <a:pt x="0" y="140"/>
                    </a:lnTo>
                    <a:close/>
                  </a:path>
                </a:pathLst>
              </a:custGeom>
              <a:grpFill/>
              <a:ln w="9525" cmpd="sng">
                <a:solidFill>
                  <a:schemeClr val="bg1"/>
                </a:solidFill>
                <a:round/>
                <a:headEnd/>
                <a:tailEnd/>
              </a:ln>
            </p:spPr>
            <p:txBody>
              <a:bodyPr lIns="37783" tIns="37783" rIns="37783" bIns="37783"/>
              <a:lstStyle/>
              <a:p>
                <a:endParaRPr lang="en-US" sz="1530" dirty="0"/>
              </a:p>
            </p:txBody>
          </p:sp>
          <p:sp>
            <p:nvSpPr>
              <p:cNvPr id="34" name="Freeform 32"/>
              <p:cNvSpPr>
                <a:spLocks/>
              </p:cNvSpPr>
              <p:nvPr>
                <p:custDataLst>
                  <p:tags r:id="rId21"/>
                </p:custDataLst>
              </p:nvPr>
            </p:nvSpPr>
            <p:spPr bwMode="gray">
              <a:xfrm>
                <a:off x="5320876" y="5248378"/>
                <a:ext cx="156315" cy="100848"/>
              </a:xfrm>
              <a:custGeom>
                <a:avLst/>
                <a:gdLst/>
                <a:ahLst/>
                <a:cxnLst>
                  <a:cxn ang="0">
                    <a:pos x="36" y="52"/>
                  </a:cxn>
                  <a:cxn ang="0">
                    <a:pos x="32" y="48"/>
                  </a:cxn>
                  <a:cxn ang="0">
                    <a:pos x="28" y="48"/>
                  </a:cxn>
                  <a:cxn ang="0">
                    <a:pos x="20" y="44"/>
                  </a:cxn>
                  <a:cxn ang="0">
                    <a:pos x="16" y="40"/>
                  </a:cxn>
                  <a:cxn ang="0">
                    <a:pos x="8" y="32"/>
                  </a:cxn>
                  <a:cxn ang="0">
                    <a:pos x="4" y="32"/>
                  </a:cxn>
                  <a:cxn ang="0">
                    <a:pos x="0" y="24"/>
                  </a:cxn>
                  <a:cxn ang="0">
                    <a:pos x="0" y="20"/>
                  </a:cxn>
                  <a:cxn ang="0">
                    <a:pos x="4" y="16"/>
                  </a:cxn>
                  <a:cxn ang="0">
                    <a:pos x="8" y="12"/>
                  </a:cxn>
                  <a:cxn ang="0">
                    <a:pos x="8" y="8"/>
                  </a:cxn>
                  <a:cxn ang="0">
                    <a:pos x="16" y="4"/>
                  </a:cxn>
                  <a:cxn ang="0">
                    <a:pos x="16" y="8"/>
                  </a:cxn>
                  <a:cxn ang="0">
                    <a:pos x="20" y="0"/>
                  </a:cxn>
                  <a:cxn ang="0">
                    <a:pos x="20" y="0"/>
                  </a:cxn>
                  <a:cxn ang="0">
                    <a:pos x="28" y="0"/>
                  </a:cxn>
                  <a:cxn ang="0">
                    <a:pos x="36" y="8"/>
                  </a:cxn>
                  <a:cxn ang="0">
                    <a:pos x="44" y="12"/>
                  </a:cxn>
                  <a:cxn ang="0">
                    <a:pos x="48" y="16"/>
                  </a:cxn>
                  <a:cxn ang="0">
                    <a:pos x="52" y="24"/>
                  </a:cxn>
                  <a:cxn ang="0">
                    <a:pos x="56" y="24"/>
                  </a:cxn>
                  <a:cxn ang="0">
                    <a:pos x="60" y="24"/>
                  </a:cxn>
                  <a:cxn ang="0">
                    <a:pos x="64" y="28"/>
                  </a:cxn>
                  <a:cxn ang="0">
                    <a:pos x="68" y="32"/>
                  </a:cxn>
                  <a:cxn ang="0">
                    <a:pos x="72" y="36"/>
                  </a:cxn>
                  <a:cxn ang="0">
                    <a:pos x="76" y="36"/>
                  </a:cxn>
                  <a:cxn ang="0">
                    <a:pos x="76" y="40"/>
                  </a:cxn>
                  <a:cxn ang="0">
                    <a:pos x="80" y="40"/>
                  </a:cxn>
                  <a:cxn ang="0">
                    <a:pos x="88" y="44"/>
                  </a:cxn>
                  <a:cxn ang="0">
                    <a:pos x="88" y="48"/>
                  </a:cxn>
                  <a:cxn ang="0">
                    <a:pos x="92" y="44"/>
                  </a:cxn>
                  <a:cxn ang="0">
                    <a:pos x="96" y="48"/>
                  </a:cxn>
                  <a:cxn ang="0">
                    <a:pos x="100" y="44"/>
                  </a:cxn>
                  <a:cxn ang="0">
                    <a:pos x="104" y="48"/>
                  </a:cxn>
                  <a:cxn ang="0">
                    <a:pos x="108" y="48"/>
                  </a:cxn>
                  <a:cxn ang="0">
                    <a:pos x="116" y="52"/>
                  </a:cxn>
                  <a:cxn ang="0">
                    <a:pos x="116" y="48"/>
                  </a:cxn>
                  <a:cxn ang="0">
                    <a:pos x="120" y="48"/>
                  </a:cxn>
                  <a:cxn ang="0">
                    <a:pos x="124" y="52"/>
                  </a:cxn>
                  <a:cxn ang="0">
                    <a:pos x="120" y="60"/>
                  </a:cxn>
                  <a:cxn ang="0">
                    <a:pos x="120" y="68"/>
                  </a:cxn>
                  <a:cxn ang="0">
                    <a:pos x="120" y="76"/>
                  </a:cxn>
                  <a:cxn ang="0">
                    <a:pos x="120" y="76"/>
                  </a:cxn>
                  <a:cxn ang="0">
                    <a:pos x="116" y="76"/>
                  </a:cxn>
                  <a:cxn ang="0">
                    <a:pos x="112" y="76"/>
                  </a:cxn>
                  <a:cxn ang="0">
                    <a:pos x="104" y="76"/>
                  </a:cxn>
                  <a:cxn ang="0">
                    <a:pos x="96" y="76"/>
                  </a:cxn>
                  <a:cxn ang="0">
                    <a:pos x="92" y="72"/>
                  </a:cxn>
                  <a:cxn ang="0">
                    <a:pos x="84" y="72"/>
                  </a:cxn>
                  <a:cxn ang="0">
                    <a:pos x="84" y="68"/>
                  </a:cxn>
                  <a:cxn ang="0">
                    <a:pos x="80" y="72"/>
                  </a:cxn>
                  <a:cxn ang="0">
                    <a:pos x="72" y="64"/>
                  </a:cxn>
                  <a:cxn ang="0">
                    <a:pos x="68" y="64"/>
                  </a:cxn>
                  <a:cxn ang="0">
                    <a:pos x="68" y="60"/>
                  </a:cxn>
                  <a:cxn ang="0">
                    <a:pos x="60" y="56"/>
                  </a:cxn>
                  <a:cxn ang="0">
                    <a:pos x="56" y="60"/>
                  </a:cxn>
                  <a:cxn ang="0">
                    <a:pos x="52" y="56"/>
                  </a:cxn>
                  <a:cxn ang="0">
                    <a:pos x="48" y="60"/>
                  </a:cxn>
                  <a:cxn ang="0">
                    <a:pos x="48" y="56"/>
                  </a:cxn>
                  <a:cxn ang="0">
                    <a:pos x="40" y="56"/>
                  </a:cxn>
                </a:cxnLst>
                <a:rect l="0" t="0" r="r" b="b"/>
                <a:pathLst>
                  <a:path w="124" h="80">
                    <a:moveTo>
                      <a:pt x="40" y="52"/>
                    </a:moveTo>
                    <a:lnTo>
                      <a:pt x="40" y="52"/>
                    </a:lnTo>
                    <a:lnTo>
                      <a:pt x="40" y="52"/>
                    </a:lnTo>
                    <a:lnTo>
                      <a:pt x="36" y="52"/>
                    </a:lnTo>
                    <a:lnTo>
                      <a:pt x="36" y="52"/>
                    </a:lnTo>
                    <a:lnTo>
                      <a:pt x="36" y="52"/>
                    </a:lnTo>
                    <a:lnTo>
                      <a:pt x="36" y="52"/>
                    </a:lnTo>
                    <a:lnTo>
                      <a:pt x="36" y="52"/>
                    </a:lnTo>
                    <a:lnTo>
                      <a:pt x="36" y="52"/>
                    </a:lnTo>
                    <a:lnTo>
                      <a:pt x="32" y="52"/>
                    </a:lnTo>
                    <a:lnTo>
                      <a:pt x="32" y="52"/>
                    </a:lnTo>
                    <a:lnTo>
                      <a:pt x="32" y="48"/>
                    </a:lnTo>
                    <a:lnTo>
                      <a:pt x="28" y="48"/>
                    </a:lnTo>
                    <a:lnTo>
                      <a:pt x="28" y="48"/>
                    </a:lnTo>
                    <a:lnTo>
                      <a:pt x="28" y="48"/>
                    </a:lnTo>
                    <a:lnTo>
                      <a:pt x="28" y="48"/>
                    </a:lnTo>
                    <a:lnTo>
                      <a:pt x="28" y="48"/>
                    </a:lnTo>
                    <a:lnTo>
                      <a:pt x="28" y="48"/>
                    </a:lnTo>
                    <a:lnTo>
                      <a:pt x="24" y="48"/>
                    </a:lnTo>
                    <a:lnTo>
                      <a:pt x="24" y="48"/>
                    </a:lnTo>
                    <a:lnTo>
                      <a:pt x="24" y="48"/>
                    </a:lnTo>
                    <a:lnTo>
                      <a:pt x="20" y="44"/>
                    </a:lnTo>
                    <a:lnTo>
                      <a:pt x="20" y="44"/>
                    </a:lnTo>
                    <a:lnTo>
                      <a:pt x="20" y="44"/>
                    </a:lnTo>
                    <a:lnTo>
                      <a:pt x="16" y="40"/>
                    </a:lnTo>
                    <a:lnTo>
                      <a:pt x="16" y="40"/>
                    </a:lnTo>
                    <a:lnTo>
                      <a:pt x="16" y="40"/>
                    </a:lnTo>
                    <a:lnTo>
                      <a:pt x="16" y="40"/>
                    </a:lnTo>
                    <a:lnTo>
                      <a:pt x="16" y="40"/>
                    </a:lnTo>
                    <a:lnTo>
                      <a:pt x="16" y="40"/>
                    </a:lnTo>
                    <a:lnTo>
                      <a:pt x="16" y="40"/>
                    </a:lnTo>
                    <a:lnTo>
                      <a:pt x="12" y="36"/>
                    </a:lnTo>
                    <a:lnTo>
                      <a:pt x="8" y="36"/>
                    </a:lnTo>
                    <a:lnTo>
                      <a:pt x="8" y="32"/>
                    </a:lnTo>
                    <a:lnTo>
                      <a:pt x="8" y="32"/>
                    </a:lnTo>
                    <a:lnTo>
                      <a:pt x="8" y="32"/>
                    </a:lnTo>
                    <a:lnTo>
                      <a:pt x="8" y="32"/>
                    </a:lnTo>
                    <a:lnTo>
                      <a:pt x="8" y="36"/>
                    </a:lnTo>
                    <a:lnTo>
                      <a:pt x="4" y="36"/>
                    </a:lnTo>
                    <a:lnTo>
                      <a:pt x="4" y="36"/>
                    </a:lnTo>
                    <a:lnTo>
                      <a:pt x="4" y="32"/>
                    </a:lnTo>
                    <a:lnTo>
                      <a:pt x="4" y="32"/>
                    </a:lnTo>
                    <a:lnTo>
                      <a:pt x="0" y="32"/>
                    </a:lnTo>
                    <a:lnTo>
                      <a:pt x="0" y="32"/>
                    </a:lnTo>
                    <a:lnTo>
                      <a:pt x="0" y="28"/>
                    </a:lnTo>
                    <a:lnTo>
                      <a:pt x="0" y="28"/>
                    </a:lnTo>
                    <a:lnTo>
                      <a:pt x="0" y="28"/>
                    </a:lnTo>
                    <a:lnTo>
                      <a:pt x="0" y="24"/>
                    </a:lnTo>
                    <a:lnTo>
                      <a:pt x="4" y="24"/>
                    </a:lnTo>
                    <a:lnTo>
                      <a:pt x="4" y="24"/>
                    </a:lnTo>
                    <a:lnTo>
                      <a:pt x="4" y="20"/>
                    </a:lnTo>
                    <a:lnTo>
                      <a:pt x="4" y="20"/>
                    </a:lnTo>
                    <a:lnTo>
                      <a:pt x="4" y="20"/>
                    </a:lnTo>
                    <a:lnTo>
                      <a:pt x="0" y="20"/>
                    </a:lnTo>
                    <a:lnTo>
                      <a:pt x="4" y="16"/>
                    </a:lnTo>
                    <a:lnTo>
                      <a:pt x="4" y="16"/>
                    </a:lnTo>
                    <a:lnTo>
                      <a:pt x="4" y="16"/>
                    </a:lnTo>
                    <a:lnTo>
                      <a:pt x="4" y="16"/>
                    </a:lnTo>
                    <a:lnTo>
                      <a:pt x="4" y="16"/>
                    </a:lnTo>
                    <a:lnTo>
                      <a:pt x="4" y="16"/>
                    </a:lnTo>
                    <a:lnTo>
                      <a:pt x="4" y="12"/>
                    </a:lnTo>
                    <a:lnTo>
                      <a:pt x="4" y="12"/>
                    </a:lnTo>
                    <a:lnTo>
                      <a:pt x="4" y="12"/>
                    </a:lnTo>
                    <a:lnTo>
                      <a:pt x="4" y="12"/>
                    </a:lnTo>
                    <a:lnTo>
                      <a:pt x="4" y="12"/>
                    </a:lnTo>
                    <a:lnTo>
                      <a:pt x="8" y="12"/>
                    </a:lnTo>
                    <a:lnTo>
                      <a:pt x="8" y="8"/>
                    </a:lnTo>
                    <a:lnTo>
                      <a:pt x="8" y="8"/>
                    </a:lnTo>
                    <a:lnTo>
                      <a:pt x="8" y="8"/>
                    </a:lnTo>
                    <a:lnTo>
                      <a:pt x="8" y="8"/>
                    </a:lnTo>
                    <a:lnTo>
                      <a:pt x="8" y="8"/>
                    </a:lnTo>
                    <a:lnTo>
                      <a:pt x="8" y="8"/>
                    </a:lnTo>
                    <a:lnTo>
                      <a:pt x="12" y="4"/>
                    </a:lnTo>
                    <a:lnTo>
                      <a:pt x="12" y="4"/>
                    </a:lnTo>
                    <a:lnTo>
                      <a:pt x="12" y="4"/>
                    </a:lnTo>
                    <a:lnTo>
                      <a:pt x="16" y="4"/>
                    </a:lnTo>
                    <a:lnTo>
                      <a:pt x="16" y="4"/>
                    </a:lnTo>
                    <a:lnTo>
                      <a:pt x="16" y="4"/>
                    </a:lnTo>
                    <a:lnTo>
                      <a:pt x="16" y="8"/>
                    </a:lnTo>
                    <a:lnTo>
                      <a:pt x="16" y="8"/>
                    </a:lnTo>
                    <a:lnTo>
                      <a:pt x="16" y="8"/>
                    </a:lnTo>
                    <a:lnTo>
                      <a:pt x="16" y="8"/>
                    </a:lnTo>
                    <a:lnTo>
                      <a:pt x="16" y="8"/>
                    </a:lnTo>
                    <a:lnTo>
                      <a:pt x="16" y="8"/>
                    </a:lnTo>
                    <a:lnTo>
                      <a:pt x="16" y="8"/>
                    </a:lnTo>
                    <a:lnTo>
                      <a:pt x="20" y="4"/>
                    </a:lnTo>
                    <a:lnTo>
                      <a:pt x="20" y="4"/>
                    </a:lnTo>
                    <a:lnTo>
                      <a:pt x="20" y="4"/>
                    </a:lnTo>
                    <a:lnTo>
                      <a:pt x="20" y="0"/>
                    </a:lnTo>
                    <a:lnTo>
                      <a:pt x="20" y="0"/>
                    </a:lnTo>
                    <a:lnTo>
                      <a:pt x="20" y="0"/>
                    </a:lnTo>
                    <a:lnTo>
                      <a:pt x="20" y="0"/>
                    </a:lnTo>
                    <a:lnTo>
                      <a:pt x="20" y="0"/>
                    </a:lnTo>
                    <a:lnTo>
                      <a:pt x="20" y="0"/>
                    </a:lnTo>
                    <a:lnTo>
                      <a:pt x="20" y="0"/>
                    </a:lnTo>
                    <a:lnTo>
                      <a:pt x="20" y="0"/>
                    </a:lnTo>
                    <a:lnTo>
                      <a:pt x="24" y="0"/>
                    </a:lnTo>
                    <a:lnTo>
                      <a:pt x="24" y="0"/>
                    </a:lnTo>
                    <a:lnTo>
                      <a:pt x="24" y="0"/>
                    </a:lnTo>
                    <a:lnTo>
                      <a:pt x="24" y="0"/>
                    </a:lnTo>
                    <a:lnTo>
                      <a:pt x="24" y="0"/>
                    </a:lnTo>
                    <a:lnTo>
                      <a:pt x="28" y="0"/>
                    </a:lnTo>
                    <a:lnTo>
                      <a:pt x="28" y="0"/>
                    </a:lnTo>
                    <a:lnTo>
                      <a:pt x="32" y="0"/>
                    </a:lnTo>
                    <a:lnTo>
                      <a:pt x="32" y="4"/>
                    </a:lnTo>
                    <a:lnTo>
                      <a:pt x="32" y="8"/>
                    </a:lnTo>
                    <a:lnTo>
                      <a:pt x="32" y="4"/>
                    </a:lnTo>
                    <a:lnTo>
                      <a:pt x="36" y="8"/>
                    </a:lnTo>
                    <a:lnTo>
                      <a:pt x="36" y="8"/>
                    </a:lnTo>
                    <a:lnTo>
                      <a:pt x="40" y="12"/>
                    </a:lnTo>
                    <a:lnTo>
                      <a:pt x="40" y="12"/>
                    </a:lnTo>
                    <a:lnTo>
                      <a:pt x="40" y="12"/>
                    </a:lnTo>
                    <a:lnTo>
                      <a:pt x="44" y="12"/>
                    </a:lnTo>
                    <a:lnTo>
                      <a:pt x="44" y="12"/>
                    </a:lnTo>
                    <a:lnTo>
                      <a:pt x="44" y="16"/>
                    </a:lnTo>
                    <a:lnTo>
                      <a:pt x="44" y="16"/>
                    </a:lnTo>
                    <a:lnTo>
                      <a:pt x="44" y="16"/>
                    </a:lnTo>
                    <a:lnTo>
                      <a:pt x="48" y="16"/>
                    </a:lnTo>
                    <a:lnTo>
                      <a:pt x="48" y="16"/>
                    </a:lnTo>
                    <a:lnTo>
                      <a:pt x="48" y="16"/>
                    </a:lnTo>
                    <a:lnTo>
                      <a:pt x="48" y="16"/>
                    </a:lnTo>
                    <a:lnTo>
                      <a:pt x="48" y="16"/>
                    </a:lnTo>
                    <a:lnTo>
                      <a:pt x="48" y="20"/>
                    </a:lnTo>
                    <a:lnTo>
                      <a:pt x="48" y="20"/>
                    </a:lnTo>
                    <a:lnTo>
                      <a:pt x="52" y="20"/>
                    </a:lnTo>
                    <a:lnTo>
                      <a:pt x="52" y="24"/>
                    </a:lnTo>
                    <a:lnTo>
                      <a:pt x="52" y="24"/>
                    </a:lnTo>
                    <a:lnTo>
                      <a:pt x="52" y="24"/>
                    </a:lnTo>
                    <a:lnTo>
                      <a:pt x="52" y="24"/>
                    </a:lnTo>
                    <a:lnTo>
                      <a:pt x="56" y="24"/>
                    </a:lnTo>
                    <a:lnTo>
                      <a:pt x="56" y="24"/>
                    </a:lnTo>
                    <a:lnTo>
                      <a:pt x="56" y="24"/>
                    </a:lnTo>
                    <a:lnTo>
                      <a:pt x="56" y="24"/>
                    </a:lnTo>
                    <a:lnTo>
                      <a:pt x="56" y="24"/>
                    </a:lnTo>
                    <a:lnTo>
                      <a:pt x="56" y="20"/>
                    </a:lnTo>
                    <a:lnTo>
                      <a:pt x="60" y="20"/>
                    </a:lnTo>
                    <a:lnTo>
                      <a:pt x="60" y="20"/>
                    </a:lnTo>
                    <a:lnTo>
                      <a:pt x="60" y="24"/>
                    </a:lnTo>
                    <a:lnTo>
                      <a:pt x="60" y="24"/>
                    </a:lnTo>
                    <a:lnTo>
                      <a:pt x="60" y="24"/>
                    </a:lnTo>
                    <a:lnTo>
                      <a:pt x="60" y="24"/>
                    </a:lnTo>
                    <a:lnTo>
                      <a:pt x="64" y="24"/>
                    </a:lnTo>
                    <a:lnTo>
                      <a:pt x="64" y="28"/>
                    </a:lnTo>
                    <a:lnTo>
                      <a:pt x="64" y="28"/>
                    </a:lnTo>
                    <a:lnTo>
                      <a:pt x="64" y="28"/>
                    </a:lnTo>
                    <a:lnTo>
                      <a:pt x="64" y="28"/>
                    </a:lnTo>
                    <a:lnTo>
                      <a:pt x="64" y="28"/>
                    </a:lnTo>
                    <a:lnTo>
                      <a:pt x="64" y="28"/>
                    </a:lnTo>
                    <a:lnTo>
                      <a:pt x="64" y="32"/>
                    </a:lnTo>
                    <a:lnTo>
                      <a:pt x="68" y="32"/>
                    </a:lnTo>
                    <a:lnTo>
                      <a:pt x="68" y="32"/>
                    </a:lnTo>
                    <a:lnTo>
                      <a:pt x="68" y="32"/>
                    </a:lnTo>
                    <a:lnTo>
                      <a:pt x="68" y="32"/>
                    </a:lnTo>
                    <a:lnTo>
                      <a:pt x="68" y="32"/>
                    </a:lnTo>
                    <a:lnTo>
                      <a:pt x="68" y="36"/>
                    </a:lnTo>
                    <a:lnTo>
                      <a:pt x="72" y="36"/>
                    </a:lnTo>
                    <a:lnTo>
                      <a:pt x="72" y="36"/>
                    </a:lnTo>
                    <a:lnTo>
                      <a:pt x="72" y="36"/>
                    </a:lnTo>
                    <a:lnTo>
                      <a:pt x="76" y="36"/>
                    </a:lnTo>
                    <a:lnTo>
                      <a:pt x="76" y="36"/>
                    </a:lnTo>
                    <a:lnTo>
                      <a:pt x="76" y="32"/>
                    </a:lnTo>
                    <a:lnTo>
                      <a:pt x="76" y="36"/>
                    </a:lnTo>
                    <a:lnTo>
                      <a:pt x="76" y="36"/>
                    </a:lnTo>
                    <a:lnTo>
                      <a:pt x="76" y="36"/>
                    </a:lnTo>
                    <a:lnTo>
                      <a:pt x="76" y="36"/>
                    </a:lnTo>
                    <a:lnTo>
                      <a:pt x="76" y="40"/>
                    </a:lnTo>
                    <a:lnTo>
                      <a:pt x="76" y="40"/>
                    </a:lnTo>
                    <a:lnTo>
                      <a:pt x="76" y="40"/>
                    </a:lnTo>
                    <a:lnTo>
                      <a:pt x="76" y="40"/>
                    </a:lnTo>
                    <a:lnTo>
                      <a:pt x="76" y="40"/>
                    </a:lnTo>
                    <a:lnTo>
                      <a:pt x="80" y="40"/>
                    </a:lnTo>
                    <a:lnTo>
                      <a:pt x="80" y="40"/>
                    </a:lnTo>
                    <a:lnTo>
                      <a:pt x="80" y="40"/>
                    </a:lnTo>
                    <a:lnTo>
                      <a:pt x="80" y="40"/>
                    </a:lnTo>
                    <a:lnTo>
                      <a:pt x="80" y="40"/>
                    </a:lnTo>
                    <a:lnTo>
                      <a:pt x="80" y="40"/>
                    </a:lnTo>
                    <a:lnTo>
                      <a:pt x="84" y="40"/>
                    </a:lnTo>
                    <a:lnTo>
                      <a:pt x="84" y="40"/>
                    </a:lnTo>
                    <a:lnTo>
                      <a:pt x="84" y="40"/>
                    </a:lnTo>
                    <a:lnTo>
                      <a:pt x="88" y="44"/>
                    </a:lnTo>
                    <a:lnTo>
                      <a:pt x="88" y="44"/>
                    </a:lnTo>
                    <a:lnTo>
                      <a:pt x="88" y="44"/>
                    </a:lnTo>
                    <a:lnTo>
                      <a:pt x="88" y="44"/>
                    </a:lnTo>
                    <a:lnTo>
                      <a:pt x="88" y="44"/>
                    </a:lnTo>
                    <a:lnTo>
                      <a:pt x="88" y="48"/>
                    </a:lnTo>
                    <a:lnTo>
                      <a:pt x="88" y="48"/>
                    </a:lnTo>
                    <a:lnTo>
                      <a:pt x="88" y="48"/>
                    </a:lnTo>
                    <a:lnTo>
                      <a:pt x="92" y="48"/>
                    </a:lnTo>
                    <a:lnTo>
                      <a:pt x="92" y="48"/>
                    </a:lnTo>
                    <a:lnTo>
                      <a:pt x="92" y="48"/>
                    </a:lnTo>
                    <a:lnTo>
                      <a:pt x="92" y="48"/>
                    </a:lnTo>
                    <a:lnTo>
                      <a:pt x="92" y="44"/>
                    </a:lnTo>
                    <a:lnTo>
                      <a:pt x="92" y="44"/>
                    </a:lnTo>
                    <a:lnTo>
                      <a:pt x="92" y="44"/>
                    </a:lnTo>
                    <a:lnTo>
                      <a:pt x="92" y="44"/>
                    </a:lnTo>
                    <a:lnTo>
                      <a:pt x="92" y="44"/>
                    </a:lnTo>
                    <a:lnTo>
                      <a:pt x="92" y="48"/>
                    </a:lnTo>
                    <a:lnTo>
                      <a:pt x="96" y="48"/>
                    </a:lnTo>
                    <a:lnTo>
                      <a:pt x="96" y="48"/>
                    </a:lnTo>
                    <a:lnTo>
                      <a:pt x="96" y="48"/>
                    </a:lnTo>
                    <a:lnTo>
                      <a:pt x="96" y="48"/>
                    </a:lnTo>
                    <a:lnTo>
                      <a:pt x="96" y="48"/>
                    </a:lnTo>
                    <a:lnTo>
                      <a:pt x="100" y="44"/>
                    </a:lnTo>
                    <a:lnTo>
                      <a:pt x="100" y="44"/>
                    </a:lnTo>
                    <a:lnTo>
                      <a:pt x="100" y="44"/>
                    </a:lnTo>
                    <a:lnTo>
                      <a:pt x="100" y="44"/>
                    </a:lnTo>
                    <a:lnTo>
                      <a:pt x="100" y="44"/>
                    </a:lnTo>
                    <a:lnTo>
                      <a:pt x="100" y="44"/>
                    </a:lnTo>
                    <a:lnTo>
                      <a:pt x="100" y="44"/>
                    </a:lnTo>
                    <a:lnTo>
                      <a:pt x="104" y="48"/>
                    </a:lnTo>
                    <a:lnTo>
                      <a:pt x="104" y="48"/>
                    </a:lnTo>
                    <a:lnTo>
                      <a:pt x="104" y="48"/>
                    </a:lnTo>
                    <a:lnTo>
                      <a:pt x="104" y="48"/>
                    </a:lnTo>
                    <a:lnTo>
                      <a:pt x="108" y="48"/>
                    </a:lnTo>
                    <a:lnTo>
                      <a:pt x="108" y="48"/>
                    </a:lnTo>
                    <a:lnTo>
                      <a:pt x="108" y="48"/>
                    </a:lnTo>
                    <a:lnTo>
                      <a:pt x="108" y="52"/>
                    </a:lnTo>
                    <a:lnTo>
                      <a:pt x="108" y="48"/>
                    </a:lnTo>
                    <a:lnTo>
                      <a:pt x="112" y="48"/>
                    </a:lnTo>
                    <a:lnTo>
                      <a:pt x="112" y="48"/>
                    </a:lnTo>
                    <a:lnTo>
                      <a:pt x="112" y="52"/>
                    </a:lnTo>
                    <a:lnTo>
                      <a:pt x="116" y="52"/>
                    </a:lnTo>
                    <a:lnTo>
                      <a:pt x="116" y="48"/>
                    </a:lnTo>
                    <a:lnTo>
                      <a:pt x="116" y="52"/>
                    </a:lnTo>
                    <a:lnTo>
                      <a:pt x="116" y="52"/>
                    </a:lnTo>
                    <a:lnTo>
                      <a:pt x="116" y="48"/>
                    </a:lnTo>
                    <a:lnTo>
                      <a:pt x="116" y="48"/>
                    </a:lnTo>
                    <a:lnTo>
                      <a:pt x="116" y="48"/>
                    </a:lnTo>
                    <a:lnTo>
                      <a:pt x="116" y="48"/>
                    </a:lnTo>
                    <a:lnTo>
                      <a:pt x="116" y="48"/>
                    </a:lnTo>
                    <a:lnTo>
                      <a:pt x="120" y="48"/>
                    </a:lnTo>
                    <a:lnTo>
                      <a:pt x="120" y="48"/>
                    </a:lnTo>
                    <a:lnTo>
                      <a:pt x="120" y="48"/>
                    </a:lnTo>
                    <a:lnTo>
                      <a:pt x="120" y="48"/>
                    </a:lnTo>
                    <a:lnTo>
                      <a:pt x="120" y="48"/>
                    </a:lnTo>
                    <a:lnTo>
                      <a:pt x="120" y="48"/>
                    </a:lnTo>
                    <a:lnTo>
                      <a:pt x="124" y="48"/>
                    </a:lnTo>
                    <a:lnTo>
                      <a:pt x="124" y="48"/>
                    </a:lnTo>
                    <a:lnTo>
                      <a:pt x="124" y="52"/>
                    </a:lnTo>
                    <a:lnTo>
                      <a:pt x="124" y="52"/>
                    </a:lnTo>
                    <a:lnTo>
                      <a:pt x="120" y="56"/>
                    </a:lnTo>
                    <a:lnTo>
                      <a:pt x="120" y="56"/>
                    </a:lnTo>
                    <a:lnTo>
                      <a:pt x="120" y="56"/>
                    </a:lnTo>
                    <a:lnTo>
                      <a:pt x="120" y="56"/>
                    </a:lnTo>
                    <a:lnTo>
                      <a:pt x="120" y="60"/>
                    </a:lnTo>
                    <a:lnTo>
                      <a:pt x="120" y="60"/>
                    </a:lnTo>
                    <a:lnTo>
                      <a:pt x="120" y="64"/>
                    </a:lnTo>
                    <a:lnTo>
                      <a:pt x="120" y="64"/>
                    </a:lnTo>
                    <a:lnTo>
                      <a:pt x="120" y="64"/>
                    </a:lnTo>
                    <a:lnTo>
                      <a:pt x="120" y="64"/>
                    </a:lnTo>
                    <a:lnTo>
                      <a:pt x="120" y="64"/>
                    </a:lnTo>
                    <a:lnTo>
                      <a:pt x="120" y="68"/>
                    </a:lnTo>
                    <a:lnTo>
                      <a:pt x="124" y="68"/>
                    </a:lnTo>
                    <a:lnTo>
                      <a:pt x="124" y="72"/>
                    </a:lnTo>
                    <a:lnTo>
                      <a:pt x="124" y="72"/>
                    </a:lnTo>
                    <a:lnTo>
                      <a:pt x="124" y="72"/>
                    </a:lnTo>
                    <a:lnTo>
                      <a:pt x="124" y="72"/>
                    </a:lnTo>
                    <a:lnTo>
                      <a:pt x="120" y="76"/>
                    </a:lnTo>
                    <a:lnTo>
                      <a:pt x="120" y="76"/>
                    </a:lnTo>
                    <a:lnTo>
                      <a:pt x="120" y="76"/>
                    </a:lnTo>
                    <a:lnTo>
                      <a:pt x="120" y="76"/>
                    </a:lnTo>
                    <a:lnTo>
                      <a:pt x="120" y="80"/>
                    </a:lnTo>
                    <a:lnTo>
                      <a:pt x="120" y="76"/>
                    </a:lnTo>
                    <a:lnTo>
                      <a:pt x="120" y="76"/>
                    </a:lnTo>
                    <a:lnTo>
                      <a:pt x="120" y="76"/>
                    </a:lnTo>
                    <a:lnTo>
                      <a:pt x="120" y="76"/>
                    </a:lnTo>
                    <a:lnTo>
                      <a:pt x="116" y="76"/>
                    </a:lnTo>
                    <a:lnTo>
                      <a:pt x="116" y="76"/>
                    </a:lnTo>
                    <a:lnTo>
                      <a:pt x="116" y="76"/>
                    </a:lnTo>
                    <a:lnTo>
                      <a:pt x="116" y="76"/>
                    </a:lnTo>
                    <a:lnTo>
                      <a:pt x="112" y="76"/>
                    </a:lnTo>
                    <a:lnTo>
                      <a:pt x="112" y="76"/>
                    </a:lnTo>
                    <a:lnTo>
                      <a:pt x="112" y="76"/>
                    </a:lnTo>
                    <a:lnTo>
                      <a:pt x="112" y="76"/>
                    </a:lnTo>
                    <a:lnTo>
                      <a:pt x="112" y="76"/>
                    </a:lnTo>
                    <a:lnTo>
                      <a:pt x="112" y="76"/>
                    </a:lnTo>
                    <a:lnTo>
                      <a:pt x="108" y="80"/>
                    </a:lnTo>
                    <a:lnTo>
                      <a:pt x="108" y="76"/>
                    </a:lnTo>
                    <a:lnTo>
                      <a:pt x="104" y="76"/>
                    </a:lnTo>
                    <a:lnTo>
                      <a:pt x="104" y="76"/>
                    </a:lnTo>
                    <a:lnTo>
                      <a:pt x="104" y="76"/>
                    </a:lnTo>
                    <a:lnTo>
                      <a:pt x="104" y="76"/>
                    </a:lnTo>
                    <a:lnTo>
                      <a:pt x="104" y="76"/>
                    </a:lnTo>
                    <a:lnTo>
                      <a:pt x="104" y="76"/>
                    </a:lnTo>
                    <a:lnTo>
                      <a:pt x="100" y="76"/>
                    </a:lnTo>
                    <a:lnTo>
                      <a:pt x="100" y="76"/>
                    </a:lnTo>
                    <a:lnTo>
                      <a:pt x="100" y="76"/>
                    </a:lnTo>
                    <a:lnTo>
                      <a:pt x="96" y="76"/>
                    </a:lnTo>
                    <a:lnTo>
                      <a:pt x="96" y="72"/>
                    </a:lnTo>
                    <a:lnTo>
                      <a:pt x="92" y="72"/>
                    </a:lnTo>
                    <a:lnTo>
                      <a:pt x="92" y="72"/>
                    </a:lnTo>
                    <a:lnTo>
                      <a:pt x="92" y="72"/>
                    </a:lnTo>
                    <a:lnTo>
                      <a:pt x="92" y="72"/>
                    </a:lnTo>
                    <a:lnTo>
                      <a:pt x="92" y="72"/>
                    </a:lnTo>
                    <a:lnTo>
                      <a:pt x="92" y="72"/>
                    </a:lnTo>
                    <a:lnTo>
                      <a:pt x="88" y="72"/>
                    </a:lnTo>
                    <a:lnTo>
                      <a:pt x="88" y="72"/>
                    </a:lnTo>
                    <a:lnTo>
                      <a:pt x="88" y="72"/>
                    </a:lnTo>
                    <a:lnTo>
                      <a:pt x="88" y="76"/>
                    </a:lnTo>
                    <a:lnTo>
                      <a:pt x="84" y="72"/>
                    </a:lnTo>
                    <a:lnTo>
                      <a:pt x="84" y="72"/>
                    </a:lnTo>
                    <a:lnTo>
                      <a:pt x="84" y="72"/>
                    </a:lnTo>
                    <a:lnTo>
                      <a:pt x="84" y="72"/>
                    </a:lnTo>
                    <a:lnTo>
                      <a:pt x="84" y="72"/>
                    </a:lnTo>
                    <a:lnTo>
                      <a:pt x="84" y="68"/>
                    </a:lnTo>
                    <a:lnTo>
                      <a:pt x="84" y="68"/>
                    </a:lnTo>
                    <a:lnTo>
                      <a:pt x="84" y="68"/>
                    </a:lnTo>
                    <a:lnTo>
                      <a:pt x="84" y="68"/>
                    </a:lnTo>
                    <a:lnTo>
                      <a:pt x="80" y="68"/>
                    </a:lnTo>
                    <a:lnTo>
                      <a:pt x="80" y="72"/>
                    </a:lnTo>
                    <a:lnTo>
                      <a:pt x="80" y="72"/>
                    </a:lnTo>
                    <a:lnTo>
                      <a:pt x="80" y="72"/>
                    </a:lnTo>
                    <a:lnTo>
                      <a:pt x="80" y="72"/>
                    </a:lnTo>
                    <a:lnTo>
                      <a:pt x="76" y="72"/>
                    </a:lnTo>
                    <a:lnTo>
                      <a:pt x="76" y="72"/>
                    </a:lnTo>
                    <a:lnTo>
                      <a:pt x="76" y="68"/>
                    </a:lnTo>
                    <a:lnTo>
                      <a:pt x="72" y="68"/>
                    </a:lnTo>
                    <a:lnTo>
                      <a:pt x="72" y="64"/>
                    </a:lnTo>
                    <a:lnTo>
                      <a:pt x="72" y="64"/>
                    </a:lnTo>
                    <a:lnTo>
                      <a:pt x="72" y="64"/>
                    </a:lnTo>
                    <a:lnTo>
                      <a:pt x="72" y="64"/>
                    </a:lnTo>
                    <a:lnTo>
                      <a:pt x="68" y="64"/>
                    </a:lnTo>
                    <a:lnTo>
                      <a:pt x="68" y="64"/>
                    </a:lnTo>
                    <a:lnTo>
                      <a:pt x="68" y="64"/>
                    </a:lnTo>
                    <a:lnTo>
                      <a:pt x="68" y="64"/>
                    </a:lnTo>
                    <a:lnTo>
                      <a:pt x="68" y="64"/>
                    </a:lnTo>
                    <a:lnTo>
                      <a:pt x="68" y="60"/>
                    </a:lnTo>
                    <a:lnTo>
                      <a:pt x="68" y="60"/>
                    </a:lnTo>
                    <a:lnTo>
                      <a:pt x="68" y="60"/>
                    </a:lnTo>
                    <a:lnTo>
                      <a:pt x="68" y="60"/>
                    </a:lnTo>
                    <a:lnTo>
                      <a:pt x="68" y="60"/>
                    </a:lnTo>
                    <a:lnTo>
                      <a:pt x="68" y="60"/>
                    </a:lnTo>
                    <a:lnTo>
                      <a:pt x="64" y="60"/>
                    </a:lnTo>
                    <a:lnTo>
                      <a:pt x="64" y="60"/>
                    </a:lnTo>
                    <a:lnTo>
                      <a:pt x="64" y="60"/>
                    </a:lnTo>
                    <a:lnTo>
                      <a:pt x="60" y="56"/>
                    </a:lnTo>
                    <a:lnTo>
                      <a:pt x="60" y="56"/>
                    </a:lnTo>
                    <a:lnTo>
                      <a:pt x="60" y="56"/>
                    </a:lnTo>
                    <a:lnTo>
                      <a:pt x="60" y="56"/>
                    </a:lnTo>
                    <a:lnTo>
                      <a:pt x="56" y="56"/>
                    </a:lnTo>
                    <a:lnTo>
                      <a:pt x="56" y="56"/>
                    </a:lnTo>
                    <a:lnTo>
                      <a:pt x="56" y="60"/>
                    </a:lnTo>
                    <a:lnTo>
                      <a:pt x="56" y="60"/>
                    </a:lnTo>
                    <a:lnTo>
                      <a:pt x="56" y="60"/>
                    </a:lnTo>
                    <a:lnTo>
                      <a:pt x="56" y="60"/>
                    </a:lnTo>
                    <a:lnTo>
                      <a:pt x="56" y="60"/>
                    </a:lnTo>
                    <a:lnTo>
                      <a:pt x="56" y="56"/>
                    </a:lnTo>
                    <a:lnTo>
                      <a:pt x="52" y="56"/>
                    </a:lnTo>
                    <a:lnTo>
                      <a:pt x="52" y="56"/>
                    </a:lnTo>
                    <a:lnTo>
                      <a:pt x="52" y="56"/>
                    </a:lnTo>
                    <a:lnTo>
                      <a:pt x="52" y="56"/>
                    </a:lnTo>
                    <a:lnTo>
                      <a:pt x="48" y="56"/>
                    </a:lnTo>
                    <a:lnTo>
                      <a:pt x="48" y="60"/>
                    </a:lnTo>
                    <a:lnTo>
                      <a:pt x="48" y="60"/>
                    </a:lnTo>
                    <a:lnTo>
                      <a:pt x="48" y="60"/>
                    </a:lnTo>
                    <a:lnTo>
                      <a:pt x="48" y="60"/>
                    </a:lnTo>
                    <a:lnTo>
                      <a:pt x="48" y="60"/>
                    </a:lnTo>
                    <a:lnTo>
                      <a:pt x="48" y="60"/>
                    </a:lnTo>
                    <a:lnTo>
                      <a:pt x="48" y="60"/>
                    </a:lnTo>
                    <a:lnTo>
                      <a:pt x="48" y="56"/>
                    </a:lnTo>
                    <a:lnTo>
                      <a:pt x="44" y="56"/>
                    </a:lnTo>
                    <a:lnTo>
                      <a:pt x="44" y="56"/>
                    </a:lnTo>
                    <a:lnTo>
                      <a:pt x="44" y="56"/>
                    </a:lnTo>
                    <a:lnTo>
                      <a:pt x="44" y="56"/>
                    </a:lnTo>
                    <a:lnTo>
                      <a:pt x="40" y="56"/>
                    </a:lnTo>
                    <a:lnTo>
                      <a:pt x="40" y="56"/>
                    </a:lnTo>
                    <a:lnTo>
                      <a:pt x="40" y="56"/>
                    </a:lnTo>
                    <a:lnTo>
                      <a:pt x="40" y="52"/>
                    </a:lnTo>
                    <a:lnTo>
                      <a:pt x="40" y="52"/>
                    </a:lnTo>
                    <a:lnTo>
                      <a:pt x="40" y="52"/>
                    </a:lnTo>
                    <a:close/>
                  </a:path>
                </a:pathLst>
              </a:custGeom>
              <a:grpFill/>
              <a:ln w="9525" cmpd="sng">
                <a:solidFill>
                  <a:schemeClr val="bg1"/>
                </a:solidFill>
                <a:round/>
                <a:headEnd/>
                <a:tailEnd/>
              </a:ln>
            </p:spPr>
            <p:txBody>
              <a:bodyPr lIns="37783" tIns="37783" rIns="37783" bIns="37783"/>
              <a:lstStyle/>
              <a:p>
                <a:endParaRPr lang="en-US" sz="1530" dirty="0"/>
              </a:p>
            </p:txBody>
          </p:sp>
          <p:sp>
            <p:nvSpPr>
              <p:cNvPr id="35" name="Freeform 34"/>
              <p:cNvSpPr>
                <a:spLocks noEditPoints="1"/>
              </p:cNvSpPr>
              <p:nvPr>
                <p:custDataLst>
                  <p:tags r:id="rId22"/>
                </p:custDataLst>
              </p:nvPr>
            </p:nvSpPr>
            <p:spPr bwMode="gray">
              <a:xfrm>
                <a:off x="4782598" y="5349226"/>
                <a:ext cx="151273" cy="230690"/>
              </a:xfrm>
              <a:custGeom>
                <a:avLst/>
                <a:gdLst/>
                <a:ahLst/>
                <a:cxnLst>
                  <a:cxn ang="0">
                    <a:pos x="68" y="0"/>
                  </a:cxn>
                  <a:cxn ang="0">
                    <a:pos x="68" y="8"/>
                  </a:cxn>
                  <a:cxn ang="0">
                    <a:pos x="64" y="12"/>
                  </a:cxn>
                  <a:cxn ang="0">
                    <a:pos x="64" y="4"/>
                  </a:cxn>
                  <a:cxn ang="0">
                    <a:pos x="64" y="0"/>
                  </a:cxn>
                  <a:cxn ang="0">
                    <a:pos x="68" y="0"/>
                  </a:cxn>
                  <a:cxn ang="0">
                    <a:pos x="48" y="68"/>
                  </a:cxn>
                  <a:cxn ang="0">
                    <a:pos x="52" y="60"/>
                  </a:cxn>
                  <a:cxn ang="0">
                    <a:pos x="56" y="52"/>
                  </a:cxn>
                  <a:cxn ang="0">
                    <a:pos x="60" y="44"/>
                  </a:cxn>
                  <a:cxn ang="0">
                    <a:pos x="60" y="40"/>
                  </a:cxn>
                  <a:cxn ang="0">
                    <a:pos x="60" y="32"/>
                  </a:cxn>
                  <a:cxn ang="0">
                    <a:pos x="60" y="24"/>
                  </a:cxn>
                  <a:cxn ang="0">
                    <a:pos x="64" y="28"/>
                  </a:cxn>
                  <a:cxn ang="0">
                    <a:pos x="64" y="28"/>
                  </a:cxn>
                  <a:cxn ang="0">
                    <a:pos x="68" y="28"/>
                  </a:cxn>
                  <a:cxn ang="0">
                    <a:pos x="68" y="24"/>
                  </a:cxn>
                  <a:cxn ang="0">
                    <a:pos x="72" y="36"/>
                  </a:cxn>
                  <a:cxn ang="0">
                    <a:pos x="76" y="40"/>
                  </a:cxn>
                  <a:cxn ang="0">
                    <a:pos x="88" y="48"/>
                  </a:cxn>
                  <a:cxn ang="0">
                    <a:pos x="92" y="48"/>
                  </a:cxn>
                  <a:cxn ang="0">
                    <a:pos x="96" y="52"/>
                  </a:cxn>
                  <a:cxn ang="0">
                    <a:pos x="100" y="52"/>
                  </a:cxn>
                  <a:cxn ang="0">
                    <a:pos x="108" y="60"/>
                  </a:cxn>
                  <a:cxn ang="0">
                    <a:pos x="112" y="68"/>
                  </a:cxn>
                  <a:cxn ang="0">
                    <a:pos x="116" y="72"/>
                  </a:cxn>
                  <a:cxn ang="0">
                    <a:pos x="120" y="80"/>
                  </a:cxn>
                  <a:cxn ang="0">
                    <a:pos x="116" y="88"/>
                  </a:cxn>
                  <a:cxn ang="0">
                    <a:pos x="112" y="96"/>
                  </a:cxn>
                  <a:cxn ang="0">
                    <a:pos x="104" y="104"/>
                  </a:cxn>
                  <a:cxn ang="0">
                    <a:pos x="100" y="111"/>
                  </a:cxn>
                  <a:cxn ang="0">
                    <a:pos x="96" y="111"/>
                  </a:cxn>
                  <a:cxn ang="0">
                    <a:pos x="96" y="108"/>
                  </a:cxn>
                  <a:cxn ang="0">
                    <a:pos x="88" y="115"/>
                  </a:cxn>
                  <a:cxn ang="0">
                    <a:pos x="88" y="123"/>
                  </a:cxn>
                  <a:cxn ang="0">
                    <a:pos x="88" y="131"/>
                  </a:cxn>
                  <a:cxn ang="0">
                    <a:pos x="88" y="139"/>
                  </a:cxn>
                  <a:cxn ang="0">
                    <a:pos x="80" y="139"/>
                  </a:cxn>
                  <a:cxn ang="0">
                    <a:pos x="72" y="143"/>
                  </a:cxn>
                  <a:cxn ang="0">
                    <a:pos x="72" y="151"/>
                  </a:cxn>
                  <a:cxn ang="0">
                    <a:pos x="68" y="155"/>
                  </a:cxn>
                  <a:cxn ang="0">
                    <a:pos x="64" y="159"/>
                  </a:cxn>
                  <a:cxn ang="0">
                    <a:pos x="52" y="159"/>
                  </a:cxn>
                  <a:cxn ang="0">
                    <a:pos x="52" y="163"/>
                  </a:cxn>
                  <a:cxn ang="0">
                    <a:pos x="52" y="167"/>
                  </a:cxn>
                  <a:cxn ang="0">
                    <a:pos x="44" y="175"/>
                  </a:cxn>
                  <a:cxn ang="0">
                    <a:pos x="40" y="175"/>
                  </a:cxn>
                  <a:cxn ang="0">
                    <a:pos x="28" y="179"/>
                  </a:cxn>
                  <a:cxn ang="0">
                    <a:pos x="24" y="179"/>
                  </a:cxn>
                  <a:cxn ang="0">
                    <a:pos x="0" y="139"/>
                  </a:cxn>
                  <a:cxn ang="0">
                    <a:pos x="104" y="115"/>
                  </a:cxn>
                  <a:cxn ang="0">
                    <a:pos x="104" y="111"/>
                  </a:cxn>
                  <a:cxn ang="0">
                    <a:pos x="108" y="108"/>
                  </a:cxn>
                  <a:cxn ang="0">
                    <a:pos x="104" y="111"/>
                  </a:cxn>
                  <a:cxn ang="0">
                    <a:pos x="104" y="115"/>
                  </a:cxn>
                </a:cxnLst>
                <a:rect l="0" t="0" r="r" b="b"/>
                <a:pathLst>
                  <a:path w="120" h="183">
                    <a:moveTo>
                      <a:pt x="68" y="0"/>
                    </a:moveTo>
                    <a:lnTo>
                      <a:pt x="68" y="0"/>
                    </a:lnTo>
                    <a:lnTo>
                      <a:pt x="68" y="0"/>
                    </a:lnTo>
                    <a:lnTo>
                      <a:pt x="68" y="0"/>
                    </a:lnTo>
                    <a:lnTo>
                      <a:pt x="68" y="4"/>
                    </a:lnTo>
                    <a:lnTo>
                      <a:pt x="68" y="0"/>
                    </a:lnTo>
                    <a:lnTo>
                      <a:pt x="68" y="0"/>
                    </a:lnTo>
                    <a:lnTo>
                      <a:pt x="68" y="4"/>
                    </a:lnTo>
                    <a:lnTo>
                      <a:pt x="68" y="4"/>
                    </a:lnTo>
                    <a:lnTo>
                      <a:pt x="68" y="4"/>
                    </a:lnTo>
                    <a:lnTo>
                      <a:pt x="68" y="4"/>
                    </a:lnTo>
                    <a:lnTo>
                      <a:pt x="68" y="8"/>
                    </a:lnTo>
                    <a:lnTo>
                      <a:pt x="68" y="8"/>
                    </a:lnTo>
                    <a:lnTo>
                      <a:pt x="68" y="8"/>
                    </a:lnTo>
                    <a:lnTo>
                      <a:pt x="68" y="8"/>
                    </a:lnTo>
                    <a:lnTo>
                      <a:pt x="68" y="8"/>
                    </a:lnTo>
                    <a:lnTo>
                      <a:pt x="68" y="12"/>
                    </a:lnTo>
                    <a:lnTo>
                      <a:pt x="68" y="12"/>
                    </a:lnTo>
                    <a:lnTo>
                      <a:pt x="68" y="12"/>
                    </a:lnTo>
                    <a:lnTo>
                      <a:pt x="68" y="12"/>
                    </a:lnTo>
                    <a:lnTo>
                      <a:pt x="64" y="12"/>
                    </a:lnTo>
                    <a:lnTo>
                      <a:pt x="64" y="12"/>
                    </a:lnTo>
                    <a:lnTo>
                      <a:pt x="64" y="12"/>
                    </a:lnTo>
                    <a:lnTo>
                      <a:pt x="64" y="12"/>
                    </a:lnTo>
                    <a:lnTo>
                      <a:pt x="64" y="12"/>
                    </a:lnTo>
                    <a:lnTo>
                      <a:pt x="64" y="8"/>
                    </a:lnTo>
                    <a:lnTo>
                      <a:pt x="64" y="8"/>
                    </a:lnTo>
                    <a:lnTo>
                      <a:pt x="64" y="4"/>
                    </a:lnTo>
                    <a:lnTo>
                      <a:pt x="64" y="4"/>
                    </a:lnTo>
                    <a:lnTo>
                      <a:pt x="64" y="4"/>
                    </a:lnTo>
                    <a:lnTo>
                      <a:pt x="64" y="4"/>
                    </a:lnTo>
                    <a:lnTo>
                      <a:pt x="64" y="4"/>
                    </a:lnTo>
                    <a:lnTo>
                      <a:pt x="64" y="0"/>
                    </a:lnTo>
                    <a:lnTo>
                      <a:pt x="64" y="0"/>
                    </a:lnTo>
                    <a:lnTo>
                      <a:pt x="64" y="0"/>
                    </a:lnTo>
                    <a:lnTo>
                      <a:pt x="68" y="0"/>
                    </a:lnTo>
                    <a:lnTo>
                      <a:pt x="68" y="0"/>
                    </a:lnTo>
                    <a:lnTo>
                      <a:pt x="68" y="0"/>
                    </a:lnTo>
                    <a:lnTo>
                      <a:pt x="68" y="0"/>
                    </a:lnTo>
                    <a:lnTo>
                      <a:pt x="68" y="0"/>
                    </a:lnTo>
                    <a:lnTo>
                      <a:pt x="68" y="0"/>
                    </a:lnTo>
                    <a:lnTo>
                      <a:pt x="68" y="0"/>
                    </a:lnTo>
                    <a:lnTo>
                      <a:pt x="68" y="0"/>
                    </a:lnTo>
                    <a:lnTo>
                      <a:pt x="68" y="0"/>
                    </a:lnTo>
                    <a:lnTo>
                      <a:pt x="68" y="0"/>
                    </a:lnTo>
                    <a:lnTo>
                      <a:pt x="68" y="0"/>
                    </a:lnTo>
                    <a:close/>
                    <a:moveTo>
                      <a:pt x="52" y="96"/>
                    </a:moveTo>
                    <a:lnTo>
                      <a:pt x="56" y="80"/>
                    </a:lnTo>
                    <a:lnTo>
                      <a:pt x="48" y="68"/>
                    </a:lnTo>
                    <a:lnTo>
                      <a:pt x="52" y="68"/>
                    </a:lnTo>
                    <a:lnTo>
                      <a:pt x="52" y="68"/>
                    </a:lnTo>
                    <a:lnTo>
                      <a:pt x="52" y="64"/>
                    </a:lnTo>
                    <a:lnTo>
                      <a:pt x="52" y="64"/>
                    </a:lnTo>
                    <a:lnTo>
                      <a:pt x="52" y="64"/>
                    </a:lnTo>
                    <a:lnTo>
                      <a:pt x="52" y="64"/>
                    </a:lnTo>
                    <a:lnTo>
                      <a:pt x="52" y="60"/>
                    </a:lnTo>
                    <a:lnTo>
                      <a:pt x="52" y="60"/>
                    </a:lnTo>
                    <a:lnTo>
                      <a:pt x="52" y="60"/>
                    </a:lnTo>
                    <a:lnTo>
                      <a:pt x="52" y="60"/>
                    </a:lnTo>
                    <a:lnTo>
                      <a:pt x="52" y="56"/>
                    </a:lnTo>
                    <a:lnTo>
                      <a:pt x="52" y="56"/>
                    </a:lnTo>
                    <a:lnTo>
                      <a:pt x="52" y="52"/>
                    </a:lnTo>
                    <a:lnTo>
                      <a:pt x="56" y="52"/>
                    </a:lnTo>
                    <a:lnTo>
                      <a:pt x="56" y="48"/>
                    </a:lnTo>
                    <a:lnTo>
                      <a:pt x="56" y="44"/>
                    </a:lnTo>
                    <a:lnTo>
                      <a:pt x="56" y="44"/>
                    </a:lnTo>
                    <a:lnTo>
                      <a:pt x="56" y="44"/>
                    </a:lnTo>
                    <a:lnTo>
                      <a:pt x="56" y="44"/>
                    </a:lnTo>
                    <a:lnTo>
                      <a:pt x="56" y="44"/>
                    </a:lnTo>
                    <a:lnTo>
                      <a:pt x="60" y="44"/>
                    </a:lnTo>
                    <a:lnTo>
                      <a:pt x="60" y="44"/>
                    </a:lnTo>
                    <a:lnTo>
                      <a:pt x="64" y="44"/>
                    </a:lnTo>
                    <a:lnTo>
                      <a:pt x="64" y="44"/>
                    </a:lnTo>
                    <a:lnTo>
                      <a:pt x="60" y="40"/>
                    </a:lnTo>
                    <a:lnTo>
                      <a:pt x="60" y="40"/>
                    </a:lnTo>
                    <a:lnTo>
                      <a:pt x="60" y="40"/>
                    </a:lnTo>
                    <a:lnTo>
                      <a:pt x="60" y="40"/>
                    </a:lnTo>
                    <a:lnTo>
                      <a:pt x="60" y="40"/>
                    </a:lnTo>
                    <a:lnTo>
                      <a:pt x="60" y="36"/>
                    </a:lnTo>
                    <a:lnTo>
                      <a:pt x="60" y="36"/>
                    </a:lnTo>
                    <a:lnTo>
                      <a:pt x="60" y="36"/>
                    </a:lnTo>
                    <a:lnTo>
                      <a:pt x="60" y="32"/>
                    </a:lnTo>
                    <a:lnTo>
                      <a:pt x="60" y="32"/>
                    </a:lnTo>
                    <a:lnTo>
                      <a:pt x="60" y="32"/>
                    </a:lnTo>
                    <a:lnTo>
                      <a:pt x="60" y="32"/>
                    </a:lnTo>
                    <a:lnTo>
                      <a:pt x="60" y="28"/>
                    </a:lnTo>
                    <a:lnTo>
                      <a:pt x="60" y="28"/>
                    </a:lnTo>
                    <a:lnTo>
                      <a:pt x="60" y="28"/>
                    </a:lnTo>
                    <a:lnTo>
                      <a:pt x="60" y="28"/>
                    </a:lnTo>
                    <a:lnTo>
                      <a:pt x="60" y="24"/>
                    </a:lnTo>
                    <a:lnTo>
                      <a:pt x="60" y="24"/>
                    </a:lnTo>
                    <a:lnTo>
                      <a:pt x="60" y="24"/>
                    </a:lnTo>
                    <a:lnTo>
                      <a:pt x="60" y="24"/>
                    </a:lnTo>
                    <a:lnTo>
                      <a:pt x="60" y="24"/>
                    </a:lnTo>
                    <a:lnTo>
                      <a:pt x="64" y="24"/>
                    </a:lnTo>
                    <a:lnTo>
                      <a:pt x="64" y="24"/>
                    </a:lnTo>
                    <a:lnTo>
                      <a:pt x="64" y="24"/>
                    </a:lnTo>
                    <a:lnTo>
                      <a:pt x="64" y="28"/>
                    </a:lnTo>
                    <a:lnTo>
                      <a:pt x="64" y="28"/>
                    </a:lnTo>
                    <a:lnTo>
                      <a:pt x="64" y="28"/>
                    </a:lnTo>
                    <a:lnTo>
                      <a:pt x="60" y="28"/>
                    </a:lnTo>
                    <a:lnTo>
                      <a:pt x="64" y="28"/>
                    </a:lnTo>
                    <a:lnTo>
                      <a:pt x="64" y="28"/>
                    </a:lnTo>
                    <a:lnTo>
                      <a:pt x="64" y="28"/>
                    </a:lnTo>
                    <a:lnTo>
                      <a:pt x="64" y="28"/>
                    </a:lnTo>
                    <a:lnTo>
                      <a:pt x="64" y="28"/>
                    </a:lnTo>
                    <a:lnTo>
                      <a:pt x="64" y="28"/>
                    </a:lnTo>
                    <a:lnTo>
                      <a:pt x="64" y="28"/>
                    </a:lnTo>
                    <a:lnTo>
                      <a:pt x="68" y="28"/>
                    </a:lnTo>
                    <a:lnTo>
                      <a:pt x="68" y="28"/>
                    </a:lnTo>
                    <a:lnTo>
                      <a:pt x="68" y="28"/>
                    </a:lnTo>
                    <a:lnTo>
                      <a:pt x="68" y="28"/>
                    </a:lnTo>
                    <a:lnTo>
                      <a:pt x="68" y="28"/>
                    </a:lnTo>
                    <a:lnTo>
                      <a:pt x="68" y="28"/>
                    </a:lnTo>
                    <a:lnTo>
                      <a:pt x="68" y="24"/>
                    </a:lnTo>
                    <a:lnTo>
                      <a:pt x="68" y="24"/>
                    </a:lnTo>
                    <a:lnTo>
                      <a:pt x="68" y="24"/>
                    </a:lnTo>
                    <a:lnTo>
                      <a:pt x="68" y="24"/>
                    </a:lnTo>
                    <a:lnTo>
                      <a:pt x="68" y="24"/>
                    </a:lnTo>
                    <a:lnTo>
                      <a:pt x="68" y="24"/>
                    </a:lnTo>
                    <a:lnTo>
                      <a:pt x="68" y="28"/>
                    </a:lnTo>
                    <a:lnTo>
                      <a:pt x="68" y="32"/>
                    </a:lnTo>
                    <a:lnTo>
                      <a:pt x="72" y="32"/>
                    </a:lnTo>
                    <a:lnTo>
                      <a:pt x="72" y="32"/>
                    </a:lnTo>
                    <a:lnTo>
                      <a:pt x="72" y="36"/>
                    </a:lnTo>
                    <a:lnTo>
                      <a:pt x="72" y="36"/>
                    </a:lnTo>
                    <a:lnTo>
                      <a:pt x="72" y="36"/>
                    </a:lnTo>
                    <a:lnTo>
                      <a:pt x="72" y="36"/>
                    </a:lnTo>
                    <a:lnTo>
                      <a:pt x="72" y="36"/>
                    </a:lnTo>
                    <a:lnTo>
                      <a:pt x="76" y="36"/>
                    </a:lnTo>
                    <a:lnTo>
                      <a:pt x="76" y="40"/>
                    </a:lnTo>
                    <a:lnTo>
                      <a:pt x="76" y="40"/>
                    </a:lnTo>
                    <a:lnTo>
                      <a:pt x="76" y="40"/>
                    </a:lnTo>
                    <a:lnTo>
                      <a:pt x="76" y="40"/>
                    </a:lnTo>
                    <a:lnTo>
                      <a:pt x="76" y="44"/>
                    </a:lnTo>
                    <a:lnTo>
                      <a:pt x="80" y="44"/>
                    </a:lnTo>
                    <a:lnTo>
                      <a:pt x="80" y="44"/>
                    </a:lnTo>
                    <a:lnTo>
                      <a:pt x="80" y="44"/>
                    </a:lnTo>
                    <a:lnTo>
                      <a:pt x="84" y="48"/>
                    </a:lnTo>
                    <a:lnTo>
                      <a:pt x="88" y="48"/>
                    </a:lnTo>
                    <a:lnTo>
                      <a:pt x="92" y="48"/>
                    </a:lnTo>
                    <a:lnTo>
                      <a:pt x="92" y="48"/>
                    </a:lnTo>
                    <a:lnTo>
                      <a:pt x="92" y="48"/>
                    </a:lnTo>
                    <a:lnTo>
                      <a:pt x="92" y="48"/>
                    </a:lnTo>
                    <a:lnTo>
                      <a:pt x="92" y="48"/>
                    </a:lnTo>
                    <a:lnTo>
                      <a:pt x="92" y="48"/>
                    </a:lnTo>
                    <a:lnTo>
                      <a:pt x="92" y="48"/>
                    </a:lnTo>
                    <a:lnTo>
                      <a:pt x="92" y="48"/>
                    </a:lnTo>
                    <a:lnTo>
                      <a:pt x="96" y="48"/>
                    </a:lnTo>
                    <a:lnTo>
                      <a:pt x="96" y="48"/>
                    </a:lnTo>
                    <a:lnTo>
                      <a:pt x="96" y="48"/>
                    </a:lnTo>
                    <a:lnTo>
                      <a:pt x="96" y="52"/>
                    </a:lnTo>
                    <a:lnTo>
                      <a:pt x="96" y="52"/>
                    </a:lnTo>
                    <a:lnTo>
                      <a:pt x="96" y="52"/>
                    </a:lnTo>
                    <a:lnTo>
                      <a:pt x="96" y="52"/>
                    </a:lnTo>
                    <a:lnTo>
                      <a:pt x="100" y="52"/>
                    </a:lnTo>
                    <a:lnTo>
                      <a:pt x="100" y="52"/>
                    </a:lnTo>
                    <a:lnTo>
                      <a:pt x="100" y="52"/>
                    </a:lnTo>
                    <a:lnTo>
                      <a:pt x="100" y="52"/>
                    </a:lnTo>
                    <a:lnTo>
                      <a:pt x="100" y="52"/>
                    </a:lnTo>
                    <a:lnTo>
                      <a:pt x="100" y="52"/>
                    </a:lnTo>
                    <a:lnTo>
                      <a:pt x="104" y="52"/>
                    </a:lnTo>
                    <a:lnTo>
                      <a:pt x="104" y="56"/>
                    </a:lnTo>
                    <a:lnTo>
                      <a:pt x="108" y="56"/>
                    </a:lnTo>
                    <a:lnTo>
                      <a:pt x="108" y="60"/>
                    </a:lnTo>
                    <a:lnTo>
                      <a:pt x="108" y="60"/>
                    </a:lnTo>
                    <a:lnTo>
                      <a:pt x="108" y="60"/>
                    </a:lnTo>
                    <a:lnTo>
                      <a:pt x="108" y="60"/>
                    </a:lnTo>
                    <a:lnTo>
                      <a:pt x="108" y="64"/>
                    </a:lnTo>
                    <a:lnTo>
                      <a:pt x="108" y="64"/>
                    </a:lnTo>
                    <a:lnTo>
                      <a:pt x="112" y="64"/>
                    </a:lnTo>
                    <a:lnTo>
                      <a:pt x="112" y="64"/>
                    </a:lnTo>
                    <a:lnTo>
                      <a:pt x="112" y="64"/>
                    </a:lnTo>
                    <a:lnTo>
                      <a:pt x="112" y="68"/>
                    </a:lnTo>
                    <a:lnTo>
                      <a:pt x="112" y="68"/>
                    </a:lnTo>
                    <a:lnTo>
                      <a:pt x="112" y="68"/>
                    </a:lnTo>
                    <a:lnTo>
                      <a:pt x="112" y="68"/>
                    </a:lnTo>
                    <a:lnTo>
                      <a:pt x="116" y="68"/>
                    </a:lnTo>
                    <a:lnTo>
                      <a:pt x="116" y="72"/>
                    </a:lnTo>
                    <a:lnTo>
                      <a:pt x="116" y="72"/>
                    </a:lnTo>
                    <a:lnTo>
                      <a:pt x="116" y="72"/>
                    </a:lnTo>
                    <a:lnTo>
                      <a:pt x="116" y="72"/>
                    </a:lnTo>
                    <a:lnTo>
                      <a:pt x="120" y="72"/>
                    </a:lnTo>
                    <a:lnTo>
                      <a:pt x="120" y="72"/>
                    </a:lnTo>
                    <a:lnTo>
                      <a:pt x="120" y="72"/>
                    </a:lnTo>
                    <a:lnTo>
                      <a:pt x="120" y="76"/>
                    </a:lnTo>
                    <a:lnTo>
                      <a:pt x="120" y="76"/>
                    </a:lnTo>
                    <a:lnTo>
                      <a:pt x="120" y="76"/>
                    </a:lnTo>
                    <a:lnTo>
                      <a:pt x="120" y="80"/>
                    </a:lnTo>
                    <a:lnTo>
                      <a:pt x="120" y="80"/>
                    </a:lnTo>
                    <a:lnTo>
                      <a:pt x="116" y="84"/>
                    </a:lnTo>
                    <a:lnTo>
                      <a:pt x="116" y="84"/>
                    </a:lnTo>
                    <a:lnTo>
                      <a:pt x="116" y="84"/>
                    </a:lnTo>
                    <a:lnTo>
                      <a:pt x="116" y="84"/>
                    </a:lnTo>
                    <a:lnTo>
                      <a:pt x="116" y="88"/>
                    </a:lnTo>
                    <a:lnTo>
                      <a:pt x="116" y="88"/>
                    </a:lnTo>
                    <a:lnTo>
                      <a:pt x="116" y="88"/>
                    </a:lnTo>
                    <a:lnTo>
                      <a:pt x="116" y="88"/>
                    </a:lnTo>
                    <a:lnTo>
                      <a:pt x="112" y="92"/>
                    </a:lnTo>
                    <a:lnTo>
                      <a:pt x="112" y="92"/>
                    </a:lnTo>
                    <a:lnTo>
                      <a:pt x="112" y="92"/>
                    </a:lnTo>
                    <a:lnTo>
                      <a:pt x="112" y="92"/>
                    </a:lnTo>
                    <a:lnTo>
                      <a:pt x="112" y="96"/>
                    </a:lnTo>
                    <a:lnTo>
                      <a:pt x="108" y="96"/>
                    </a:lnTo>
                    <a:lnTo>
                      <a:pt x="108" y="100"/>
                    </a:lnTo>
                    <a:lnTo>
                      <a:pt x="104" y="100"/>
                    </a:lnTo>
                    <a:lnTo>
                      <a:pt x="104" y="100"/>
                    </a:lnTo>
                    <a:lnTo>
                      <a:pt x="104" y="100"/>
                    </a:lnTo>
                    <a:lnTo>
                      <a:pt x="104" y="104"/>
                    </a:lnTo>
                    <a:lnTo>
                      <a:pt x="104" y="104"/>
                    </a:lnTo>
                    <a:lnTo>
                      <a:pt x="104" y="104"/>
                    </a:lnTo>
                    <a:lnTo>
                      <a:pt x="104" y="104"/>
                    </a:lnTo>
                    <a:lnTo>
                      <a:pt x="104" y="108"/>
                    </a:lnTo>
                    <a:lnTo>
                      <a:pt x="100" y="108"/>
                    </a:lnTo>
                    <a:lnTo>
                      <a:pt x="100" y="108"/>
                    </a:lnTo>
                    <a:lnTo>
                      <a:pt x="100" y="108"/>
                    </a:lnTo>
                    <a:lnTo>
                      <a:pt x="100" y="111"/>
                    </a:lnTo>
                    <a:lnTo>
                      <a:pt x="100" y="111"/>
                    </a:lnTo>
                    <a:lnTo>
                      <a:pt x="100" y="111"/>
                    </a:lnTo>
                    <a:lnTo>
                      <a:pt x="96" y="111"/>
                    </a:lnTo>
                    <a:lnTo>
                      <a:pt x="96" y="111"/>
                    </a:lnTo>
                    <a:lnTo>
                      <a:pt x="96" y="111"/>
                    </a:lnTo>
                    <a:lnTo>
                      <a:pt x="96" y="111"/>
                    </a:lnTo>
                    <a:lnTo>
                      <a:pt x="96" y="111"/>
                    </a:lnTo>
                    <a:lnTo>
                      <a:pt x="96" y="111"/>
                    </a:lnTo>
                    <a:lnTo>
                      <a:pt x="96" y="111"/>
                    </a:lnTo>
                    <a:lnTo>
                      <a:pt x="96" y="108"/>
                    </a:lnTo>
                    <a:lnTo>
                      <a:pt x="96" y="108"/>
                    </a:lnTo>
                    <a:lnTo>
                      <a:pt x="96" y="108"/>
                    </a:lnTo>
                    <a:lnTo>
                      <a:pt x="96" y="108"/>
                    </a:lnTo>
                    <a:lnTo>
                      <a:pt x="96" y="108"/>
                    </a:lnTo>
                    <a:lnTo>
                      <a:pt x="92" y="108"/>
                    </a:lnTo>
                    <a:lnTo>
                      <a:pt x="92" y="111"/>
                    </a:lnTo>
                    <a:lnTo>
                      <a:pt x="92" y="111"/>
                    </a:lnTo>
                    <a:lnTo>
                      <a:pt x="92" y="111"/>
                    </a:lnTo>
                    <a:lnTo>
                      <a:pt x="92" y="115"/>
                    </a:lnTo>
                    <a:lnTo>
                      <a:pt x="88" y="115"/>
                    </a:lnTo>
                    <a:lnTo>
                      <a:pt x="88" y="115"/>
                    </a:lnTo>
                    <a:lnTo>
                      <a:pt x="88" y="115"/>
                    </a:lnTo>
                    <a:lnTo>
                      <a:pt x="88" y="115"/>
                    </a:lnTo>
                    <a:lnTo>
                      <a:pt x="88" y="115"/>
                    </a:lnTo>
                    <a:lnTo>
                      <a:pt x="88" y="119"/>
                    </a:lnTo>
                    <a:lnTo>
                      <a:pt x="88" y="123"/>
                    </a:lnTo>
                    <a:lnTo>
                      <a:pt x="88" y="123"/>
                    </a:lnTo>
                    <a:lnTo>
                      <a:pt x="88" y="123"/>
                    </a:lnTo>
                    <a:lnTo>
                      <a:pt x="88" y="123"/>
                    </a:lnTo>
                    <a:lnTo>
                      <a:pt x="88" y="123"/>
                    </a:lnTo>
                    <a:lnTo>
                      <a:pt x="88" y="127"/>
                    </a:lnTo>
                    <a:lnTo>
                      <a:pt x="88" y="131"/>
                    </a:lnTo>
                    <a:lnTo>
                      <a:pt x="88" y="131"/>
                    </a:lnTo>
                    <a:lnTo>
                      <a:pt x="88" y="131"/>
                    </a:lnTo>
                    <a:lnTo>
                      <a:pt x="88" y="131"/>
                    </a:lnTo>
                    <a:lnTo>
                      <a:pt x="88" y="131"/>
                    </a:lnTo>
                    <a:lnTo>
                      <a:pt x="88" y="131"/>
                    </a:lnTo>
                    <a:lnTo>
                      <a:pt x="88" y="135"/>
                    </a:lnTo>
                    <a:lnTo>
                      <a:pt x="88" y="139"/>
                    </a:lnTo>
                    <a:lnTo>
                      <a:pt x="88" y="139"/>
                    </a:lnTo>
                    <a:lnTo>
                      <a:pt x="88" y="139"/>
                    </a:lnTo>
                    <a:lnTo>
                      <a:pt x="88" y="139"/>
                    </a:lnTo>
                    <a:lnTo>
                      <a:pt x="88" y="139"/>
                    </a:lnTo>
                    <a:lnTo>
                      <a:pt x="84" y="139"/>
                    </a:lnTo>
                    <a:lnTo>
                      <a:pt x="84" y="139"/>
                    </a:lnTo>
                    <a:lnTo>
                      <a:pt x="84" y="139"/>
                    </a:lnTo>
                    <a:lnTo>
                      <a:pt x="80" y="139"/>
                    </a:lnTo>
                    <a:lnTo>
                      <a:pt x="80" y="139"/>
                    </a:lnTo>
                    <a:lnTo>
                      <a:pt x="80" y="139"/>
                    </a:lnTo>
                    <a:lnTo>
                      <a:pt x="76" y="139"/>
                    </a:lnTo>
                    <a:lnTo>
                      <a:pt x="76" y="143"/>
                    </a:lnTo>
                    <a:lnTo>
                      <a:pt x="76" y="143"/>
                    </a:lnTo>
                    <a:lnTo>
                      <a:pt x="76" y="143"/>
                    </a:lnTo>
                    <a:lnTo>
                      <a:pt x="76" y="143"/>
                    </a:lnTo>
                    <a:lnTo>
                      <a:pt x="72" y="143"/>
                    </a:lnTo>
                    <a:lnTo>
                      <a:pt x="72" y="143"/>
                    </a:lnTo>
                    <a:lnTo>
                      <a:pt x="72" y="147"/>
                    </a:lnTo>
                    <a:lnTo>
                      <a:pt x="72" y="147"/>
                    </a:lnTo>
                    <a:lnTo>
                      <a:pt x="72" y="147"/>
                    </a:lnTo>
                    <a:lnTo>
                      <a:pt x="72" y="147"/>
                    </a:lnTo>
                    <a:lnTo>
                      <a:pt x="72" y="151"/>
                    </a:lnTo>
                    <a:lnTo>
                      <a:pt x="72" y="151"/>
                    </a:lnTo>
                    <a:lnTo>
                      <a:pt x="72" y="151"/>
                    </a:lnTo>
                    <a:lnTo>
                      <a:pt x="72" y="151"/>
                    </a:lnTo>
                    <a:lnTo>
                      <a:pt x="72" y="155"/>
                    </a:lnTo>
                    <a:lnTo>
                      <a:pt x="72" y="155"/>
                    </a:lnTo>
                    <a:lnTo>
                      <a:pt x="68" y="155"/>
                    </a:lnTo>
                    <a:lnTo>
                      <a:pt x="68" y="155"/>
                    </a:lnTo>
                    <a:lnTo>
                      <a:pt x="68" y="155"/>
                    </a:lnTo>
                    <a:lnTo>
                      <a:pt x="68" y="155"/>
                    </a:lnTo>
                    <a:lnTo>
                      <a:pt x="68" y="159"/>
                    </a:lnTo>
                    <a:lnTo>
                      <a:pt x="68" y="159"/>
                    </a:lnTo>
                    <a:lnTo>
                      <a:pt x="68" y="159"/>
                    </a:lnTo>
                    <a:lnTo>
                      <a:pt x="68" y="159"/>
                    </a:lnTo>
                    <a:lnTo>
                      <a:pt x="64" y="159"/>
                    </a:lnTo>
                    <a:lnTo>
                      <a:pt x="64" y="159"/>
                    </a:lnTo>
                    <a:lnTo>
                      <a:pt x="64" y="159"/>
                    </a:lnTo>
                    <a:lnTo>
                      <a:pt x="60" y="159"/>
                    </a:lnTo>
                    <a:lnTo>
                      <a:pt x="60" y="159"/>
                    </a:lnTo>
                    <a:lnTo>
                      <a:pt x="60" y="159"/>
                    </a:lnTo>
                    <a:lnTo>
                      <a:pt x="56" y="159"/>
                    </a:lnTo>
                    <a:lnTo>
                      <a:pt x="56" y="159"/>
                    </a:lnTo>
                    <a:lnTo>
                      <a:pt x="52" y="159"/>
                    </a:lnTo>
                    <a:lnTo>
                      <a:pt x="52" y="159"/>
                    </a:lnTo>
                    <a:lnTo>
                      <a:pt x="52" y="159"/>
                    </a:lnTo>
                    <a:lnTo>
                      <a:pt x="52" y="159"/>
                    </a:lnTo>
                    <a:lnTo>
                      <a:pt x="52" y="163"/>
                    </a:lnTo>
                    <a:lnTo>
                      <a:pt x="52" y="163"/>
                    </a:lnTo>
                    <a:lnTo>
                      <a:pt x="52" y="163"/>
                    </a:lnTo>
                    <a:lnTo>
                      <a:pt x="52" y="163"/>
                    </a:lnTo>
                    <a:lnTo>
                      <a:pt x="52" y="163"/>
                    </a:lnTo>
                    <a:lnTo>
                      <a:pt x="52" y="163"/>
                    </a:lnTo>
                    <a:lnTo>
                      <a:pt x="52" y="167"/>
                    </a:lnTo>
                    <a:lnTo>
                      <a:pt x="52" y="167"/>
                    </a:lnTo>
                    <a:lnTo>
                      <a:pt x="52" y="167"/>
                    </a:lnTo>
                    <a:lnTo>
                      <a:pt x="52" y="167"/>
                    </a:lnTo>
                    <a:lnTo>
                      <a:pt x="52" y="167"/>
                    </a:lnTo>
                    <a:lnTo>
                      <a:pt x="52" y="167"/>
                    </a:lnTo>
                    <a:lnTo>
                      <a:pt x="52" y="171"/>
                    </a:lnTo>
                    <a:lnTo>
                      <a:pt x="52" y="171"/>
                    </a:lnTo>
                    <a:lnTo>
                      <a:pt x="48" y="175"/>
                    </a:lnTo>
                    <a:lnTo>
                      <a:pt x="48" y="175"/>
                    </a:lnTo>
                    <a:lnTo>
                      <a:pt x="48" y="175"/>
                    </a:lnTo>
                    <a:lnTo>
                      <a:pt x="48" y="175"/>
                    </a:lnTo>
                    <a:lnTo>
                      <a:pt x="44" y="175"/>
                    </a:lnTo>
                    <a:lnTo>
                      <a:pt x="44" y="175"/>
                    </a:lnTo>
                    <a:lnTo>
                      <a:pt x="44" y="175"/>
                    </a:lnTo>
                    <a:lnTo>
                      <a:pt x="44" y="175"/>
                    </a:lnTo>
                    <a:lnTo>
                      <a:pt x="44" y="175"/>
                    </a:lnTo>
                    <a:lnTo>
                      <a:pt x="40" y="175"/>
                    </a:lnTo>
                    <a:lnTo>
                      <a:pt x="40" y="175"/>
                    </a:lnTo>
                    <a:lnTo>
                      <a:pt x="40" y="175"/>
                    </a:lnTo>
                    <a:lnTo>
                      <a:pt x="40" y="175"/>
                    </a:lnTo>
                    <a:lnTo>
                      <a:pt x="40" y="175"/>
                    </a:lnTo>
                    <a:lnTo>
                      <a:pt x="36" y="175"/>
                    </a:lnTo>
                    <a:lnTo>
                      <a:pt x="32" y="175"/>
                    </a:lnTo>
                    <a:lnTo>
                      <a:pt x="32" y="175"/>
                    </a:lnTo>
                    <a:lnTo>
                      <a:pt x="32" y="175"/>
                    </a:lnTo>
                    <a:lnTo>
                      <a:pt x="28" y="179"/>
                    </a:lnTo>
                    <a:lnTo>
                      <a:pt x="28" y="179"/>
                    </a:lnTo>
                    <a:lnTo>
                      <a:pt x="28" y="179"/>
                    </a:lnTo>
                    <a:lnTo>
                      <a:pt x="28" y="179"/>
                    </a:lnTo>
                    <a:lnTo>
                      <a:pt x="24" y="179"/>
                    </a:lnTo>
                    <a:lnTo>
                      <a:pt x="24" y="179"/>
                    </a:lnTo>
                    <a:lnTo>
                      <a:pt x="24" y="179"/>
                    </a:lnTo>
                    <a:lnTo>
                      <a:pt x="24" y="179"/>
                    </a:lnTo>
                    <a:lnTo>
                      <a:pt x="20" y="179"/>
                    </a:lnTo>
                    <a:lnTo>
                      <a:pt x="20" y="183"/>
                    </a:lnTo>
                    <a:lnTo>
                      <a:pt x="20" y="183"/>
                    </a:lnTo>
                    <a:lnTo>
                      <a:pt x="20" y="183"/>
                    </a:lnTo>
                    <a:lnTo>
                      <a:pt x="12" y="171"/>
                    </a:lnTo>
                    <a:lnTo>
                      <a:pt x="12" y="167"/>
                    </a:lnTo>
                    <a:lnTo>
                      <a:pt x="0" y="139"/>
                    </a:lnTo>
                    <a:lnTo>
                      <a:pt x="48" y="119"/>
                    </a:lnTo>
                    <a:lnTo>
                      <a:pt x="52" y="96"/>
                    </a:lnTo>
                    <a:close/>
                    <a:moveTo>
                      <a:pt x="104" y="115"/>
                    </a:moveTo>
                    <a:lnTo>
                      <a:pt x="104" y="115"/>
                    </a:lnTo>
                    <a:lnTo>
                      <a:pt x="104" y="115"/>
                    </a:lnTo>
                    <a:lnTo>
                      <a:pt x="104" y="115"/>
                    </a:lnTo>
                    <a:lnTo>
                      <a:pt x="104" y="115"/>
                    </a:lnTo>
                    <a:lnTo>
                      <a:pt x="104" y="111"/>
                    </a:lnTo>
                    <a:lnTo>
                      <a:pt x="104" y="111"/>
                    </a:lnTo>
                    <a:lnTo>
                      <a:pt x="104" y="111"/>
                    </a:lnTo>
                    <a:lnTo>
                      <a:pt x="104" y="111"/>
                    </a:lnTo>
                    <a:lnTo>
                      <a:pt x="104" y="111"/>
                    </a:lnTo>
                    <a:lnTo>
                      <a:pt x="104" y="111"/>
                    </a:lnTo>
                    <a:lnTo>
                      <a:pt x="104" y="111"/>
                    </a:lnTo>
                    <a:lnTo>
                      <a:pt x="104" y="111"/>
                    </a:lnTo>
                    <a:lnTo>
                      <a:pt x="104" y="111"/>
                    </a:lnTo>
                    <a:lnTo>
                      <a:pt x="104" y="111"/>
                    </a:lnTo>
                    <a:lnTo>
                      <a:pt x="104" y="108"/>
                    </a:lnTo>
                    <a:lnTo>
                      <a:pt x="104" y="108"/>
                    </a:lnTo>
                    <a:lnTo>
                      <a:pt x="108" y="108"/>
                    </a:lnTo>
                    <a:lnTo>
                      <a:pt x="108" y="108"/>
                    </a:lnTo>
                    <a:lnTo>
                      <a:pt x="108" y="111"/>
                    </a:lnTo>
                    <a:lnTo>
                      <a:pt x="108" y="111"/>
                    </a:lnTo>
                    <a:lnTo>
                      <a:pt x="108" y="111"/>
                    </a:lnTo>
                    <a:lnTo>
                      <a:pt x="108" y="111"/>
                    </a:lnTo>
                    <a:lnTo>
                      <a:pt x="104" y="111"/>
                    </a:lnTo>
                    <a:lnTo>
                      <a:pt x="104" y="111"/>
                    </a:lnTo>
                    <a:lnTo>
                      <a:pt x="104" y="111"/>
                    </a:lnTo>
                    <a:lnTo>
                      <a:pt x="104" y="111"/>
                    </a:lnTo>
                    <a:lnTo>
                      <a:pt x="104" y="111"/>
                    </a:lnTo>
                    <a:lnTo>
                      <a:pt x="104" y="111"/>
                    </a:lnTo>
                    <a:lnTo>
                      <a:pt x="104" y="111"/>
                    </a:lnTo>
                    <a:lnTo>
                      <a:pt x="104" y="115"/>
                    </a:lnTo>
                    <a:lnTo>
                      <a:pt x="104" y="115"/>
                    </a:lnTo>
                    <a:lnTo>
                      <a:pt x="104" y="115"/>
                    </a:lnTo>
                    <a:lnTo>
                      <a:pt x="104" y="115"/>
                    </a:lnTo>
                    <a:lnTo>
                      <a:pt x="104" y="115"/>
                    </a:lnTo>
                    <a:close/>
                  </a:path>
                </a:pathLst>
              </a:custGeom>
              <a:grpFill/>
              <a:ln w="9525" cmpd="sng">
                <a:solidFill>
                  <a:schemeClr val="bg1"/>
                </a:solidFill>
                <a:round/>
                <a:headEnd/>
                <a:tailEnd/>
              </a:ln>
            </p:spPr>
            <p:txBody>
              <a:bodyPr lIns="37783" tIns="37783" rIns="37783" bIns="37783"/>
              <a:lstStyle/>
              <a:p>
                <a:endParaRPr lang="en-US" sz="1530" dirty="0"/>
              </a:p>
            </p:txBody>
          </p:sp>
          <p:sp>
            <p:nvSpPr>
              <p:cNvPr id="36" name="Freeform 35"/>
              <p:cNvSpPr>
                <a:spLocks/>
              </p:cNvSpPr>
              <p:nvPr>
                <p:custDataLst>
                  <p:tags r:id="rId23"/>
                </p:custDataLst>
              </p:nvPr>
            </p:nvSpPr>
            <p:spPr bwMode="gray">
              <a:xfrm>
                <a:off x="4954040" y="5081978"/>
                <a:ext cx="321454" cy="327757"/>
              </a:xfrm>
              <a:custGeom>
                <a:avLst/>
                <a:gdLst/>
                <a:ahLst/>
                <a:cxnLst>
                  <a:cxn ang="0">
                    <a:pos x="56" y="148"/>
                  </a:cxn>
                  <a:cxn ang="0">
                    <a:pos x="80" y="144"/>
                  </a:cxn>
                  <a:cxn ang="0">
                    <a:pos x="84" y="128"/>
                  </a:cxn>
                  <a:cxn ang="0">
                    <a:pos x="92" y="116"/>
                  </a:cxn>
                  <a:cxn ang="0">
                    <a:pos x="104" y="108"/>
                  </a:cxn>
                  <a:cxn ang="0">
                    <a:pos x="124" y="108"/>
                  </a:cxn>
                  <a:cxn ang="0">
                    <a:pos x="128" y="88"/>
                  </a:cxn>
                  <a:cxn ang="0">
                    <a:pos x="136" y="80"/>
                  </a:cxn>
                  <a:cxn ang="0">
                    <a:pos x="140" y="64"/>
                  </a:cxn>
                  <a:cxn ang="0">
                    <a:pos x="152" y="60"/>
                  </a:cxn>
                  <a:cxn ang="0">
                    <a:pos x="156" y="48"/>
                  </a:cxn>
                  <a:cxn ang="0">
                    <a:pos x="164" y="28"/>
                  </a:cxn>
                  <a:cxn ang="0">
                    <a:pos x="156" y="16"/>
                  </a:cxn>
                  <a:cxn ang="0">
                    <a:pos x="176" y="4"/>
                  </a:cxn>
                  <a:cxn ang="0">
                    <a:pos x="200" y="4"/>
                  </a:cxn>
                  <a:cxn ang="0">
                    <a:pos x="219" y="4"/>
                  </a:cxn>
                  <a:cxn ang="0">
                    <a:pos x="227" y="16"/>
                  </a:cxn>
                  <a:cxn ang="0">
                    <a:pos x="239" y="24"/>
                  </a:cxn>
                  <a:cxn ang="0">
                    <a:pos x="255" y="28"/>
                  </a:cxn>
                  <a:cxn ang="0">
                    <a:pos x="243" y="40"/>
                  </a:cxn>
                  <a:cxn ang="0">
                    <a:pos x="231" y="48"/>
                  </a:cxn>
                  <a:cxn ang="0">
                    <a:pos x="208" y="48"/>
                  </a:cxn>
                  <a:cxn ang="0">
                    <a:pos x="200" y="52"/>
                  </a:cxn>
                  <a:cxn ang="0">
                    <a:pos x="200" y="64"/>
                  </a:cxn>
                  <a:cxn ang="0">
                    <a:pos x="204" y="84"/>
                  </a:cxn>
                  <a:cxn ang="0">
                    <a:pos x="219" y="96"/>
                  </a:cxn>
                  <a:cxn ang="0">
                    <a:pos x="208" y="108"/>
                  </a:cxn>
                  <a:cxn ang="0">
                    <a:pos x="208" y="120"/>
                  </a:cxn>
                  <a:cxn ang="0">
                    <a:pos x="200" y="136"/>
                  </a:cxn>
                  <a:cxn ang="0">
                    <a:pos x="184" y="160"/>
                  </a:cxn>
                  <a:cxn ang="0">
                    <a:pos x="172" y="172"/>
                  </a:cxn>
                  <a:cxn ang="0">
                    <a:pos x="156" y="184"/>
                  </a:cxn>
                  <a:cxn ang="0">
                    <a:pos x="144" y="180"/>
                  </a:cxn>
                  <a:cxn ang="0">
                    <a:pos x="132" y="192"/>
                  </a:cxn>
                  <a:cxn ang="0">
                    <a:pos x="140" y="208"/>
                  </a:cxn>
                  <a:cxn ang="0">
                    <a:pos x="148" y="228"/>
                  </a:cxn>
                  <a:cxn ang="0">
                    <a:pos x="152" y="244"/>
                  </a:cxn>
                  <a:cxn ang="0">
                    <a:pos x="148" y="248"/>
                  </a:cxn>
                  <a:cxn ang="0">
                    <a:pos x="128" y="252"/>
                  </a:cxn>
                  <a:cxn ang="0">
                    <a:pos x="116" y="256"/>
                  </a:cxn>
                  <a:cxn ang="0">
                    <a:pos x="108" y="256"/>
                  </a:cxn>
                  <a:cxn ang="0">
                    <a:pos x="96" y="252"/>
                  </a:cxn>
                  <a:cxn ang="0">
                    <a:pos x="88" y="236"/>
                  </a:cxn>
                  <a:cxn ang="0">
                    <a:pos x="84" y="224"/>
                  </a:cxn>
                  <a:cxn ang="0">
                    <a:pos x="64" y="228"/>
                  </a:cxn>
                  <a:cxn ang="0">
                    <a:pos x="52" y="232"/>
                  </a:cxn>
                  <a:cxn ang="0">
                    <a:pos x="40" y="232"/>
                  </a:cxn>
                  <a:cxn ang="0">
                    <a:pos x="16" y="236"/>
                  </a:cxn>
                  <a:cxn ang="0">
                    <a:pos x="16" y="220"/>
                  </a:cxn>
                  <a:cxn ang="0">
                    <a:pos x="20" y="208"/>
                  </a:cxn>
                  <a:cxn ang="0">
                    <a:pos x="36" y="200"/>
                  </a:cxn>
                  <a:cxn ang="0">
                    <a:pos x="28" y="184"/>
                  </a:cxn>
                  <a:cxn ang="0">
                    <a:pos x="16" y="168"/>
                  </a:cxn>
                  <a:cxn ang="0">
                    <a:pos x="0" y="144"/>
                  </a:cxn>
                  <a:cxn ang="0">
                    <a:pos x="36" y="148"/>
                  </a:cxn>
                </a:cxnLst>
                <a:rect l="0" t="0" r="r" b="b"/>
                <a:pathLst>
                  <a:path w="255" h="260">
                    <a:moveTo>
                      <a:pt x="36" y="148"/>
                    </a:moveTo>
                    <a:lnTo>
                      <a:pt x="40" y="148"/>
                    </a:lnTo>
                    <a:lnTo>
                      <a:pt x="44" y="148"/>
                    </a:lnTo>
                    <a:lnTo>
                      <a:pt x="48" y="152"/>
                    </a:lnTo>
                    <a:lnTo>
                      <a:pt x="52" y="148"/>
                    </a:lnTo>
                    <a:lnTo>
                      <a:pt x="56" y="148"/>
                    </a:lnTo>
                    <a:lnTo>
                      <a:pt x="60" y="148"/>
                    </a:lnTo>
                    <a:lnTo>
                      <a:pt x="64" y="148"/>
                    </a:lnTo>
                    <a:lnTo>
                      <a:pt x="68" y="148"/>
                    </a:lnTo>
                    <a:lnTo>
                      <a:pt x="72" y="144"/>
                    </a:lnTo>
                    <a:lnTo>
                      <a:pt x="76" y="144"/>
                    </a:lnTo>
                    <a:lnTo>
                      <a:pt x="80" y="144"/>
                    </a:lnTo>
                    <a:lnTo>
                      <a:pt x="84" y="140"/>
                    </a:lnTo>
                    <a:lnTo>
                      <a:pt x="80" y="140"/>
                    </a:lnTo>
                    <a:lnTo>
                      <a:pt x="80" y="136"/>
                    </a:lnTo>
                    <a:lnTo>
                      <a:pt x="84" y="136"/>
                    </a:lnTo>
                    <a:lnTo>
                      <a:pt x="84" y="132"/>
                    </a:lnTo>
                    <a:lnTo>
                      <a:pt x="84" y="128"/>
                    </a:lnTo>
                    <a:lnTo>
                      <a:pt x="84" y="120"/>
                    </a:lnTo>
                    <a:lnTo>
                      <a:pt x="88" y="120"/>
                    </a:lnTo>
                    <a:lnTo>
                      <a:pt x="88" y="116"/>
                    </a:lnTo>
                    <a:lnTo>
                      <a:pt x="92" y="116"/>
                    </a:lnTo>
                    <a:lnTo>
                      <a:pt x="92" y="112"/>
                    </a:lnTo>
                    <a:lnTo>
                      <a:pt x="92" y="116"/>
                    </a:lnTo>
                    <a:lnTo>
                      <a:pt x="96" y="116"/>
                    </a:lnTo>
                    <a:lnTo>
                      <a:pt x="100" y="116"/>
                    </a:lnTo>
                    <a:lnTo>
                      <a:pt x="104" y="116"/>
                    </a:lnTo>
                    <a:lnTo>
                      <a:pt x="104" y="112"/>
                    </a:lnTo>
                    <a:lnTo>
                      <a:pt x="100" y="108"/>
                    </a:lnTo>
                    <a:lnTo>
                      <a:pt x="104" y="108"/>
                    </a:lnTo>
                    <a:lnTo>
                      <a:pt x="108" y="108"/>
                    </a:lnTo>
                    <a:lnTo>
                      <a:pt x="112" y="104"/>
                    </a:lnTo>
                    <a:lnTo>
                      <a:pt x="116" y="104"/>
                    </a:lnTo>
                    <a:lnTo>
                      <a:pt x="120" y="104"/>
                    </a:lnTo>
                    <a:lnTo>
                      <a:pt x="120" y="108"/>
                    </a:lnTo>
                    <a:lnTo>
                      <a:pt x="124" y="108"/>
                    </a:lnTo>
                    <a:lnTo>
                      <a:pt x="124" y="104"/>
                    </a:lnTo>
                    <a:lnTo>
                      <a:pt x="128" y="104"/>
                    </a:lnTo>
                    <a:lnTo>
                      <a:pt x="128" y="100"/>
                    </a:lnTo>
                    <a:lnTo>
                      <a:pt x="128" y="96"/>
                    </a:lnTo>
                    <a:lnTo>
                      <a:pt x="128" y="92"/>
                    </a:lnTo>
                    <a:lnTo>
                      <a:pt x="128" y="88"/>
                    </a:lnTo>
                    <a:lnTo>
                      <a:pt x="132" y="88"/>
                    </a:lnTo>
                    <a:lnTo>
                      <a:pt x="132" y="84"/>
                    </a:lnTo>
                    <a:lnTo>
                      <a:pt x="128" y="84"/>
                    </a:lnTo>
                    <a:lnTo>
                      <a:pt x="132" y="84"/>
                    </a:lnTo>
                    <a:lnTo>
                      <a:pt x="132" y="80"/>
                    </a:lnTo>
                    <a:lnTo>
                      <a:pt x="136" y="80"/>
                    </a:lnTo>
                    <a:lnTo>
                      <a:pt x="140" y="76"/>
                    </a:lnTo>
                    <a:lnTo>
                      <a:pt x="144" y="76"/>
                    </a:lnTo>
                    <a:lnTo>
                      <a:pt x="144" y="72"/>
                    </a:lnTo>
                    <a:lnTo>
                      <a:pt x="140" y="72"/>
                    </a:lnTo>
                    <a:lnTo>
                      <a:pt x="140" y="68"/>
                    </a:lnTo>
                    <a:lnTo>
                      <a:pt x="140" y="64"/>
                    </a:lnTo>
                    <a:lnTo>
                      <a:pt x="136" y="64"/>
                    </a:lnTo>
                    <a:lnTo>
                      <a:pt x="136" y="60"/>
                    </a:lnTo>
                    <a:lnTo>
                      <a:pt x="140" y="60"/>
                    </a:lnTo>
                    <a:lnTo>
                      <a:pt x="144" y="60"/>
                    </a:lnTo>
                    <a:lnTo>
                      <a:pt x="148" y="60"/>
                    </a:lnTo>
                    <a:lnTo>
                      <a:pt x="152" y="60"/>
                    </a:lnTo>
                    <a:lnTo>
                      <a:pt x="156" y="60"/>
                    </a:lnTo>
                    <a:lnTo>
                      <a:pt x="156" y="56"/>
                    </a:lnTo>
                    <a:lnTo>
                      <a:pt x="156" y="52"/>
                    </a:lnTo>
                    <a:lnTo>
                      <a:pt x="152" y="52"/>
                    </a:lnTo>
                    <a:lnTo>
                      <a:pt x="152" y="48"/>
                    </a:lnTo>
                    <a:lnTo>
                      <a:pt x="156" y="48"/>
                    </a:lnTo>
                    <a:lnTo>
                      <a:pt x="156" y="44"/>
                    </a:lnTo>
                    <a:lnTo>
                      <a:pt x="160" y="44"/>
                    </a:lnTo>
                    <a:lnTo>
                      <a:pt x="160" y="40"/>
                    </a:lnTo>
                    <a:lnTo>
                      <a:pt x="164" y="36"/>
                    </a:lnTo>
                    <a:lnTo>
                      <a:pt x="164" y="32"/>
                    </a:lnTo>
                    <a:lnTo>
                      <a:pt x="164" y="28"/>
                    </a:lnTo>
                    <a:lnTo>
                      <a:pt x="160" y="28"/>
                    </a:lnTo>
                    <a:lnTo>
                      <a:pt x="164" y="24"/>
                    </a:lnTo>
                    <a:lnTo>
                      <a:pt x="160" y="24"/>
                    </a:lnTo>
                    <a:lnTo>
                      <a:pt x="160" y="20"/>
                    </a:lnTo>
                    <a:lnTo>
                      <a:pt x="156" y="20"/>
                    </a:lnTo>
                    <a:lnTo>
                      <a:pt x="156" y="16"/>
                    </a:lnTo>
                    <a:lnTo>
                      <a:pt x="160" y="16"/>
                    </a:lnTo>
                    <a:lnTo>
                      <a:pt x="164" y="12"/>
                    </a:lnTo>
                    <a:lnTo>
                      <a:pt x="168" y="8"/>
                    </a:lnTo>
                    <a:lnTo>
                      <a:pt x="172" y="8"/>
                    </a:lnTo>
                    <a:lnTo>
                      <a:pt x="172" y="4"/>
                    </a:lnTo>
                    <a:lnTo>
                      <a:pt x="176" y="4"/>
                    </a:lnTo>
                    <a:lnTo>
                      <a:pt x="180" y="4"/>
                    </a:lnTo>
                    <a:lnTo>
                      <a:pt x="184" y="4"/>
                    </a:lnTo>
                    <a:lnTo>
                      <a:pt x="188" y="0"/>
                    </a:lnTo>
                    <a:lnTo>
                      <a:pt x="192" y="0"/>
                    </a:lnTo>
                    <a:lnTo>
                      <a:pt x="196" y="0"/>
                    </a:lnTo>
                    <a:lnTo>
                      <a:pt x="200" y="4"/>
                    </a:lnTo>
                    <a:lnTo>
                      <a:pt x="204" y="0"/>
                    </a:lnTo>
                    <a:lnTo>
                      <a:pt x="208" y="0"/>
                    </a:lnTo>
                    <a:lnTo>
                      <a:pt x="211" y="0"/>
                    </a:lnTo>
                    <a:lnTo>
                      <a:pt x="215" y="0"/>
                    </a:lnTo>
                    <a:lnTo>
                      <a:pt x="219" y="0"/>
                    </a:lnTo>
                    <a:lnTo>
                      <a:pt x="219" y="4"/>
                    </a:lnTo>
                    <a:lnTo>
                      <a:pt x="223" y="4"/>
                    </a:lnTo>
                    <a:lnTo>
                      <a:pt x="227" y="4"/>
                    </a:lnTo>
                    <a:lnTo>
                      <a:pt x="227" y="8"/>
                    </a:lnTo>
                    <a:lnTo>
                      <a:pt x="227" y="12"/>
                    </a:lnTo>
                    <a:lnTo>
                      <a:pt x="231" y="16"/>
                    </a:lnTo>
                    <a:lnTo>
                      <a:pt x="227" y="16"/>
                    </a:lnTo>
                    <a:lnTo>
                      <a:pt x="227" y="20"/>
                    </a:lnTo>
                    <a:lnTo>
                      <a:pt x="231" y="20"/>
                    </a:lnTo>
                    <a:lnTo>
                      <a:pt x="231" y="24"/>
                    </a:lnTo>
                    <a:lnTo>
                      <a:pt x="235" y="24"/>
                    </a:lnTo>
                    <a:lnTo>
                      <a:pt x="239" y="20"/>
                    </a:lnTo>
                    <a:lnTo>
                      <a:pt x="239" y="24"/>
                    </a:lnTo>
                    <a:lnTo>
                      <a:pt x="239" y="28"/>
                    </a:lnTo>
                    <a:lnTo>
                      <a:pt x="243" y="28"/>
                    </a:lnTo>
                    <a:lnTo>
                      <a:pt x="247" y="28"/>
                    </a:lnTo>
                    <a:lnTo>
                      <a:pt x="251" y="32"/>
                    </a:lnTo>
                    <a:lnTo>
                      <a:pt x="255" y="32"/>
                    </a:lnTo>
                    <a:lnTo>
                      <a:pt x="255" y="28"/>
                    </a:lnTo>
                    <a:lnTo>
                      <a:pt x="255" y="32"/>
                    </a:lnTo>
                    <a:lnTo>
                      <a:pt x="251" y="32"/>
                    </a:lnTo>
                    <a:lnTo>
                      <a:pt x="251" y="36"/>
                    </a:lnTo>
                    <a:lnTo>
                      <a:pt x="247" y="36"/>
                    </a:lnTo>
                    <a:lnTo>
                      <a:pt x="243" y="36"/>
                    </a:lnTo>
                    <a:lnTo>
                      <a:pt x="243" y="40"/>
                    </a:lnTo>
                    <a:lnTo>
                      <a:pt x="243" y="44"/>
                    </a:lnTo>
                    <a:lnTo>
                      <a:pt x="243" y="48"/>
                    </a:lnTo>
                    <a:lnTo>
                      <a:pt x="239" y="48"/>
                    </a:lnTo>
                    <a:lnTo>
                      <a:pt x="239" y="44"/>
                    </a:lnTo>
                    <a:lnTo>
                      <a:pt x="235" y="44"/>
                    </a:lnTo>
                    <a:lnTo>
                      <a:pt x="231" y="48"/>
                    </a:lnTo>
                    <a:lnTo>
                      <a:pt x="227" y="48"/>
                    </a:lnTo>
                    <a:lnTo>
                      <a:pt x="223" y="52"/>
                    </a:lnTo>
                    <a:lnTo>
                      <a:pt x="223" y="48"/>
                    </a:lnTo>
                    <a:lnTo>
                      <a:pt x="219" y="48"/>
                    </a:lnTo>
                    <a:lnTo>
                      <a:pt x="215" y="48"/>
                    </a:lnTo>
                    <a:lnTo>
                      <a:pt x="208" y="48"/>
                    </a:lnTo>
                    <a:lnTo>
                      <a:pt x="208" y="44"/>
                    </a:lnTo>
                    <a:lnTo>
                      <a:pt x="204" y="44"/>
                    </a:lnTo>
                    <a:lnTo>
                      <a:pt x="200" y="48"/>
                    </a:lnTo>
                    <a:lnTo>
                      <a:pt x="196" y="48"/>
                    </a:lnTo>
                    <a:lnTo>
                      <a:pt x="196" y="52"/>
                    </a:lnTo>
                    <a:lnTo>
                      <a:pt x="200" y="52"/>
                    </a:lnTo>
                    <a:lnTo>
                      <a:pt x="200" y="56"/>
                    </a:lnTo>
                    <a:lnTo>
                      <a:pt x="196" y="60"/>
                    </a:lnTo>
                    <a:lnTo>
                      <a:pt x="200" y="60"/>
                    </a:lnTo>
                    <a:lnTo>
                      <a:pt x="204" y="60"/>
                    </a:lnTo>
                    <a:lnTo>
                      <a:pt x="204" y="64"/>
                    </a:lnTo>
                    <a:lnTo>
                      <a:pt x="200" y="64"/>
                    </a:lnTo>
                    <a:lnTo>
                      <a:pt x="200" y="68"/>
                    </a:lnTo>
                    <a:lnTo>
                      <a:pt x="204" y="68"/>
                    </a:lnTo>
                    <a:lnTo>
                      <a:pt x="200" y="72"/>
                    </a:lnTo>
                    <a:lnTo>
                      <a:pt x="200" y="76"/>
                    </a:lnTo>
                    <a:lnTo>
                      <a:pt x="204" y="80"/>
                    </a:lnTo>
                    <a:lnTo>
                      <a:pt x="204" y="84"/>
                    </a:lnTo>
                    <a:lnTo>
                      <a:pt x="208" y="84"/>
                    </a:lnTo>
                    <a:lnTo>
                      <a:pt x="208" y="88"/>
                    </a:lnTo>
                    <a:lnTo>
                      <a:pt x="211" y="92"/>
                    </a:lnTo>
                    <a:lnTo>
                      <a:pt x="215" y="92"/>
                    </a:lnTo>
                    <a:lnTo>
                      <a:pt x="219" y="92"/>
                    </a:lnTo>
                    <a:lnTo>
                      <a:pt x="219" y="96"/>
                    </a:lnTo>
                    <a:lnTo>
                      <a:pt x="219" y="100"/>
                    </a:lnTo>
                    <a:lnTo>
                      <a:pt x="215" y="100"/>
                    </a:lnTo>
                    <a:lnTo>
                      <a:pt x="211" y="100"/>
                    </a:lnTo>
                    <a:lnTo>
                      <a:pt x="208" y="100"/>
                    </a:lnTo>
                    <a:lnTo>
                      <a:pt x="208" y="104"/>
                    </a:lnTo>
                    <a:lnTo>
                      <a:pt x="208" y="108"/>
                    </a:lnTo>
                    <a:lnTo>
                      <a:pt x="208" y="112"/>
                    </a:lnTo>
                    <a:lnTo>
                      <a:pt x="208" y="116"/>
                    </a:lnTo>
                    <a:lnTo>
                      <a:pt x="208" y="120"/>
                    </a:lnTo>
                    <a:lnTo>
                      <a:pt x="208" y="116"/>
                    </a:lnTo>
                    <a:lnTo>
                      <a:pt x="211" y="116"/>
                    </a:lnTo>
                    <a:lnTo>
                      <a:pt x="208" y="120"/>
                    </a:lnTo>
                    <a:lnTo>
                      <a:pt x="204" y="120"/>
                    </a:lnTo>
                    <a:lnTo>
                      <a:pt x="204" y="124"/>
                    </a:lnTo>
                    <a:lnTo>
                      <a:pt x="200" y="128"/>
                    </a:lnTo>
                    <a:lnTo>
                      <a:pt x="196" y="132"/>
                    </a:lnTo>
                    <a:lnTo>
                      <a:pt x="200" y="132"/>
                    </a:lnTo>
                    <a:lnTo>
                      <a:pt x="200" y="136"/>
                    </a:lnTo>
                    <a:lnTo>
                      <a:pt x="196" y="140"/>
                    </a:lnTo>
                    <a:lnTo>
                      <a:pt x="192" y="140"/>
                    </a:lnTo>
                    <a:lnTo>
                      <a:pt x="188" y="144"/>
                    </a:lnTo>
                    <a:lnTo>
                      <a:pt x="188" y="148"/>
                    </a:lnTo>
                    <a:lnTo>
                      <a:pt x="184" y="156"/>
                    </a:lnTo>
                    <a:lnTo>
                      <a:pt x="184" y="160"/>
                    </a:lnTo>
                    <a:lnTo>
                      <a:pt x="180" y="160"/>
                    </a:lnTo>
                    <a:lnTo>
                      <a:pt x="176" y="160"/>
                    </a:lnTo>
                    <a:lnTo>
                      <a:pt x="176" y="164"/>
                    </a:lnTo>
                    <a:lnTo>
                      <a:pt x="172" y="164"/>
                    </a:lnTo>
                    <a:lnTo>
                      <a:pt x="172" y="168"/>
                    </a:lnTo>
                    <a:lnTo>
                      <a:pt x="172" y="172"/>
                    </a:lnTo>
                    <a:lnTo>
                      <a:pt x="168" y="176"/>
                    </a:lnTo>
                    <a:lnTo>
                      <a:pt x="168" y="180"/>
                    </a:lnTo>
                    <a:lnTo>
                      <a:pt x="164" y="180"/>
                    </a:lnTo>
                    <a:lnTo>
                      <a:pt x="160" y="180"/>
                    </a:lnTo>
                    <a:lnTo>
                      <a:pt x="156" y="180"/>
                    </a:lnTo>
                    <a:lnTo>
                      <a:pt x="156" y="184"/>
                    </a:lnTo>
                    <a:lnTo>
                      <a:pt x="152" y="184"/>
                    </a:lnTo>
                    <a:lnTo>
                      <a:pt x="148" y="184"/>
                    </a:lnTo>
                    <a:lnTo>
                      <a:pt x="148" y="180"/>
                    </a:lnTo>
                    <a:lnTo>
                      <a:pt x="148" y="176"/>
                    </a:lnTo>
                    <a:lnTo>
                      <a:pt x="144" y="176"/>
                    </a:lnTo>
                    <a:lnTo>
                      <a:pt x="144" y="180"/>
                    </a:lnTo>
                    <a:lnTo>
                      <a:pt x="140" y="180"/>
                    </a:lnTo>
                    <a:lnTo>
                      <a:pt x="140" y="184"/>
                    </a:lnTo>
                    <a:lnTo>
                      <a:pt x="140" y="188"/>
                    </a:lnTo>
                    <a:lnTo>
                      <a:pt x="136" y="188"/>
                    </a:lnTo>
                    <a:lnTo>
                      <a:pt x="136" y="192"/>
                    </a:lnTo>
                    <a:lnTo>
                      <a:pt x="132" y="192"/>
                    </a:lnTo>
                    <a:lnTo>
                      <a:pt x="132" y="196"/>
                    </a:lnTo>
                    <a:lnTo>
                      <a:pt x="132" y="200"/>
                    </a:lnTo>
                    <a:lnTo>
                      <a:pt x="132" y="204"/>
                    </a:lnTo>
                    <a:lnTo>
                      <a:pt x="136" y="204"/>
                    </a:lnTo>
                    <a:lnTo>
                      <a:pt x="140" y="204"/>
                    </a:lnTo>
                    <a:lnTo>
                      <a:pt x="140" y="208"/>
                    </a:lnTo>
                    <a:lnTo>
                      <a:pt x="140" y="212"/>
                    </a:lnTo>
                    <a:lnTo>
                      <a:pt x="140" y="216"/>
                    </a:lnTo>
                    <a:lnTo>
                      <a:pt x="140" y="220"/>
                    </a:lnTo>
                    <a:lnTo>
                      <a:pt x="144" y="224"/>
                    </a:lnTo>
                    <a:lnTo>
                      <a:pt x="148" y="224"/>
                    </a:lnTo>
                    <a:lnTo>
                      <a:pt x="148" y="228"/>
                    </a:lnTo>
                    <a:lnTo>
                      <a:pt x="148" y="232"/>
                    </a:lnTo>
                    <a:lnTo>
                      <a:pt x="152" y="232"/>
                    </a:lnTo>
                    <a:lnTo>
                      <a:pt x="152" y="236"/>
                    </a:lnTo>
                    <a:lnTo>
                      <a:pt x="152" y="240"/>
                    </a:lnTo>
                    <a:lnTo>
                      <a:pt x="156" y="244"/>
                    </a:lnTo>
                    <a:lnTo>
                      <a:pt x="152" y="244"/>
                    </a:lnTo>
                    <a:lnTo>
                      <a:pt x="152" y="248"/>
                    </a:lnTo>
                    <a:lnTo>
                      <a:pt x="156" y="248"/>
                    </a:lnTo>
                    <a:lnTo>
                      <a:pt x="152" y="248"/>
                    </a:lnTo>
                    <a:lnTo>
                      <a:pt x="152" y="252"/>
                    </a:lnTo>
                    <a:lnTo>
                      <a:pt x="148" y="252"/>
                    </a:lnTo>
                    <a:lnTo>
                      <a:pt x="148" y="248"/>
                    </a:lnTo>
                    <a:lnTo>
                      <a:pt x="144" y="248"/>
                    </a:lnTo>
                    <a:lnTo>
                      <a:pt x="140" y="248"/>
                    </a:lnTo>
                    <a:lnTo>
                      <a:pt x="140" y="252"/>
                    </a:lnTo>
                    <a:lnTo>
                      <a:pt x="136" y="252"/>
                    </a:lnTo>
                    <a:lnTo>
                      <a:pt x="132" y="252"/>
                    </a:lnTo>
                    <a:lnTo>
                      <a:pt x="128" y="252"/>
                    </a:lnTo>
                    <a:lnTo>
                      <a:pt x="124" y="252"/>
                    </a:lnTo>
                    <a:lnTo>
                      <a:pt x="124" y="248"/>
                    </a:lnTo>
                    <a:lnTo>
                      <a:pt x="120" y="248"/>
                    </a:lnTo>
                    <a:lnTo>
                      <a:pt x="120" y="252"/>
                    </a:lnTo>
                    <a:lnTo>
                      <a:pt x="120" y="256"/>
                    </a:lnTo>
                    <a:lnTo>
                      <a:pt x="116" y="256"/>
                    </a:lnTo>
                    <a:lnTo>
                      <a:pt x="112" y="256"/>
                    </a:lnTo>
                    <a:lnTo>
                      <a:pt x="112" y="260"/>
                    </a:lnTo>
                    <a:lnTo>
                      <a:pt x="112" y="256"/>
                    </a:lnTo>
                    <a:lnTo>
                      <a:pt x="112" y="260"/>
                    </a:lnTo>
                    <a:lnTo>
                      <a:pt x="108" y="260"/>
                    </a:lnTo>
                    <a:lnTo>
                      <a:pt x="108" y="256"/>
                    </a:lnTo>
                    <a:lnTo>
                      <a:pt x="108" y="260"/>
                    </a:lnTo>
                    <a:lnTo>
                      <a:pt x="108" y="256"/>
                    </a:lnTo>
                    <a:lnTo>
                      <a:pt x="104" y="260"/>
                    </a:lnTo>
                    <a:lnTo>
                      <a:pt x="100" y="260"/>
                    </a:lnTo>
                    <a:lnTo>
                      <a:pt x="100" y="256"/>
                    </a:lnTo>
                    <a:lnTo>
                      <a:pt x="96" y="252"/>
                    </a:lnTo>
                    <a:lnTo>
                      <a:pt x="96" y="248"/>
                    </a:lnTo>
                    <a:lnTo>
                      <a:pt x="96" y="244"/>
                    </a:lnTo>
                    <a:lnTo>
                      <a:pt x="96" y="240"/>
                    </a:lnTo>
                    <a:lnTo>
                      <a:pt x="92" y="240"/>
                    </a:lnTo>
                    <a:lnTo>
                      <a:pt x="88" y="240"/>
                    </a:lnTo>
                    <a:lnTo>
                      <a:pt x="88" y="236"/>
                    </a:lnTo>
                    <a:lnTo>
                      <a:pt x="88" y="232"/>
                    </a:lnTo>
                    <a:lnTo>
                      <a:pt x="88" y="228"/>
                    </a:lnTo>
                    <a:lnTo>
                      <a:pt x="84" y="224"/>
                    </a:lnTo>
                    <a:lnTo>
                      <a:pt x="80" y="224"/>
                    </a:lnTo>
                    <a:lnTo>
                      <a:pt x="80" y="228"/>
                    </a:lnTo>
                    <a:lnTo>
                      <a:pt x="84" y="224"/>
                    </a:lnTo>
                    <a:lnTo>
                      <a:pt x="84" y="228"/>
                    </a:lnTo>
                    <a:lnTo>
                      <a:pt x="80" y="228"/>
                    </a:lnTo>
                    <a:lnTo>
                      <a:pt x="76" y="228"/>
                    </a:lnTo>
                    <a:lnTo>
                      <a:pt x="72" y="228"/>
                    </a:lnTo>
                    <a:lnTo>
                      <a:pt x="68" y="228"/>
                    </a:lnTo>
                    <a:lnTo>
                      <a:pt x="64" y="228"/>
                    </a:lnTo>
                    <a:lnTo>
                      <a:pt x="64" y="232"/>
                    </a:lnTo>
                    <a:lnTo>
                      <a:pt x="60" y="232"/>
                    </a:lnTo>
                    <a:lnTo>
                      <a:pt x="56" y="232"/>
                    </a:lnTo>
                    <a:lnTo>
                      <a:pt x="60" y="232"/>
                    </a:lnTo>
                    <a:lnTo>
                      <a:pt x="56" y="232"/>
                    </a:lnTo>
                    <a:lnTo>
                      <a:pt x="52" y="232"/>
                    </a:lnTo>
                    <a:lnTo>
                      <a:pt x="48" y="232"/>
                    </a:lnTo>
                    <a:lnTo>
                      <a:pt x="48" y="228"/>
                    </a:lnTo>
                    <a:lnTo>
                      <a:pt x="48" y="232"/>
                    </a:lnTo>
                    <a:lnTo>
                      <a:pt x="44" y="228"/>
                    </a:lnTo>
                    <a:lnTo>
                      <a:pt x="40" y="228"/>
                    </a:lnTo>
                    <a:lnTo>
                      <a:pt x="40" y="232"/>
                    </a:lnTo>
                    <a:lnTo>
                      <a:pt x="36" y="232"/>
                    </a:lnTo>
                    <a:lnTo>
                      <a:pt x="32" y="232"/>
                    </a:lnTo>
                    <a:lnTo>
                      <a:pt x="28" y="232"/>
                    </a:lnTo>
                    <a:lnTo>
                      <a:pt x="24" y="232"/>
                    </a:lnTo>
                    <a:lnTo>
                      <a:pt x="20" y="232"/>
                    </a:lnTo>
                    <a:lnTo>
                      <a:pt x="16" y="236"/>
                    </a:lnTo>
                    <a:lnTo>
                      <a:pt x="12" y="236"/>
                    </a:lnTo>
                    <a:lnTo>
                      <a:pt x="12" y="232"/>
                    </a:lnTo>
                    <a:lnTo>
                      <a:pt x="12" y="228"/>
                    </a:lnTo>
                    <a:lnTo>
                      <a:pt x="12" y="224"/>
                    </a:lnTo>
                    <a:lnTo>
                      <a:pt x="12" y="220"/>
                    </a:lnTo>
                    <a:lnTo>
                      <a:pt x="16" y="220"/>
                    </a:lnTo>
                    <a:lnTo>
                      <a:pt x="16" y="216"/>
                    </a:lnTo>
                    <a:lnTo>
                      <a:pt x="16" y="212"/>
                    </a:lnTo>
                    <a:lnTo>
                      <a:pt x="20" y="212"/>
                    </a:lnTo>
                    <a:lnTo>
                      <a:pt x="20" y="208"/>
                    </a:lnTo>
                    <a:lnTo>
                      <a:pt x="20" y="212"/>
                    </a:lnTo>
                    <a:lnTo>
                      <a:pt x="20" y="208"/>
                    </a:lnTo>
                    <a:lnTo>
                      <a:pt x="24" y="208"/>
                    </a:lnTo>
                    <a:lnTo>
                      <a:pt x="28" y="208"/>
                    </a:lnTo>
                    <a:lnTo>
                      <a:pt x="28" y="204"/>
                    </a:lnTo>
                    <a:lnTo>
                      <a:pt x="32" y="204"/>
                    </a:lnTo>
                    <a:lnTo>
                      <a:pt x="36" y="204"/>
                    </a:lnTo>
                    <a:lnTo>
                      <a:pt x="36" y="200"/>
                    </a:lnTo>
                    <a:lnTo>
                      <a:pt x="36" y="196"/>
                    </a:lnTo>
                    <a:lnTo>
                      <a:pt x="36" y="192"/>
                    </a:lnTo>
                    <a:lnTo>
                      <a:pt x="32" y="192"/>
                    </a:lnTo>
                    <a:lnTo>
                      <a:pt x="28" y="192"/>
                    </a:lnTo>
                    <a:lnTo>
                      <a:pt x="28" y="188"/>
                    </a:lnTo>
                    <a:lnTo>
                      <a:pt x="28" y="184"/>
                    </a:lnTo>
                    <a:lnTo>
                      <a:pt x="28" y="180"/>
                    </a:lnTo>
                    <a:lnTo>
                      <a:pt x="28" y="176"/>
                    </a:lnTo>
                    <a:lnTo>
                      <a:pt x="28" y="172"/>
                    </a:lnTo>
                    <a:lnTo>
                      <a:pt x="24" y="172"/>
                    </a:lnTo>
                    <a:lnTo>
                      <a:pt x="20" y="168"/>
                    </a:lnTo>
                    <a:lnTo>
                      <a:pt x="16" y="168"/>
                    </a:lnTo>
                    <a:lnTo>
                      <a:pt x="12" y="164"/>
                    </a:lnTo>
                    <a:lnTo>
                      <a:pt x="12" y="160"/>
                    </a:lnTo>
                    <a:lnTo>
                      <a:pt x="8" y="156"/>
                    </a:lnTo>
                    <a:lnTo>
                      <a:pt x="8" y="152"/>
                    </a:lnTo>
                    <a:lnTo>
                      <a:pt x="4" y="144"/>
                    </a:lnTo>
                    <a:lnTo>
                      <a:pt x="0" y="144"/>
                    </a:lnTo>
                    <a:lnTo>
                      <a:pt x="4" y="144"/>
                    </a:lnTo>
                    <a:lnTo>
                      <a:pt x="12" y="148"/>
                    </a:lnTo>
                    <a:lnTo>
                      <a:pt x="16" y="148"/>
                    </a:lnTo>
                    <a:lnTo>
                      <a:pt x="20" y="148"/>
                    </a:lnTo>
                    <a:lnTo>
                      <a:pt x="24" y="152"/>
                    </a:lnTo>
                    <a:lnTo>
                      <a:pt x="36" y="148"/>
                    </a:lnTo>
                    <a:close/>
                  </a:path>
                </a:pathLst>
              </a:custGeom>
              <a:grpFill/>
              <a:ln w="9525" cmpd="sng">
                <a:solidFill>
                  <a:schemeClr val="bg1"/>
                </a:solidFill>
                <a:round/>
                <a:headEnd/>
                <a:tailEnd/>
              </a:ln>
            </p:spPr>
            <p:txBody>
              <a:bodyPr lIns="37783" tIns="37783" rIns="37783" bIns="37783"/>
              <a:lstStyle/>
              <a:p>
                <a:endParaRPr lang="en-US" sz="1530" dirty="0"/>
              </a:p>
            </p:txBody>
          </p:sp>
          <p:sp>
            <p:nvSpPr>
              <p:cNvPr id="37" name="Freeform 38"/>
              <p:cNvSpPr>
                <a:spLocks/>
              </p:cNvSpPr>
              <p:nvPr>
                <p:custDataLst>
                  <p:tags r:id="rId24"/>
                </p:custDataLst>
              </p:nvPr>
            </p:nvSpPr>
            <p:spPr bwMode="gray">
              <a:xfrm>
                <a:off x="4763689" y="5354269"/>
                <a:ext cx="13866" cy="35297"/>
              </a:xfrm>
              <a:custGeom>
                <a:avLst/>
                <a:gdLst/>
                <a:ahLst/>
                <a:cxnLst>
                  <a:cxn ang="0">
                    <a:pos x="8" y="28"/>
                  </a:cxn>
                  <a:cxn ang="0">
                    <a:pos x="8" y="28"/>
                  </a:cxn>
                  <a:cxn ang="0">
                    <a:pos x="8" y="28"/>
                  </a:cxn>
                  <a:cxn ang="0">
                    <a:pos x="8" y="28"/>
                  </a:cxn>
                  <a:cxn ang="0">
                    <a:pos x="4" y="28"/>
                  </a:cxn>
                  <a:cxn ang="0">
                    <a:pos x="4" y="28"/>
                  </a:cxn>
                  <a:cxn ang="0">
                    <a:pos x="0" y="28"/>
                  </a:cxn>
                  <a:cxn ang="0">
                    <a:pos x="0" y="24"/>
                  </a:cxn>
                  <a:cxn ang="0">
                    <a:pos x="0" y="24"/>
                  </a:cxn>
                  <a:cxn ang="0">
                    <a:pos x="0" y="24"/>
                  </a:cxn>
                  <a:cxn ang="0">
                    <a:pos x="0" y="20"/>
                  </a:cxn>
                  <a:cxn ang="0">
                    <a:pos x="0" y="16"/>
                  </a:cxn>
                  <a:cxn ang="0">
                    <a:pos x="0" y="12"/>
                  </a:cxn>
                  <a:cxn ang="0">
                    <a:pos x="0" y="12"/>
                  </a:cxn>
                  <a:cxn ang="0">
                    <a:pos x="0" y="12"/>
                  </a:cxn>
                  <a:cxn ang="0">
                    <a:pos x="0" y="12"/>
                  </a:cxn>
                  <a:cxn ang="0">
                    <a:pos x="0" y="8"/>
                  </a:cxn>
                  <a:cxn ang="0">
                    <a:pos x="0" y="8"/>
                  </a:cxn>
                  <a:cxn ang="0">
                    <a:pos x="0" y="8"/>
                  </a:cxn>
                  <a:cxn ang="0">
                    <a:pos x="0" y="8"/>
                  </a:cxn>
                  <a:cxn ang="0">
                    <a:pos x="0" y="8"/>
                  </a:cxn>
                  <a:cxn ang="0">
                    <a:pos x="0" y="4"/>
                  </a:cxn>
                  <a:cxn ang="0">
                    <a:pos x="0" y="4"/>
                  </a:cxn>
                  <a:cxn ang="0">
                    <a:pos x="0" y="4"/>
                  </a:cxn>
                  <a:cxn ang="0">
                    <a:pos x="0" y="4"/>
                  </a:cxn>
                  <a:cxn ang="0">
                    <a:pos x="4" y="0"/>
                  </a:cxn>
                  <a:cxn ang="0">
                    <a:pos x="4" y="0"/>
                  </a:cxn>
                  <a:cxn ang="0">
                    <a:pos x="8" y="0"/>
                  </a:cxn>
                  <a:cxn ang="0">
                    <a:pos x="8" y="0"/>
                  </a:cxn>
                  <a:cxn ang="0">
                    <a:pos x="8" y="4"/>
                  </a:cxn>
                  <a:cxn ang="0">
                    <a:pos x="8" y="4"/>
                  </a:cxn>
                  <a:cxn ang="0">
                    <a:pos x="11" y="4"/>
                  </a:cxn>
                  <a:cxn ang="0">
                    <a:pos x="11" y="8"/>
                  </a:cxn>
                  <a:cxn ang="0">
                    <a:pos x="11" y="8"/>
                  </a:cxn>
                  <a:cxn ang="0">
                    <a:pos x="8" y="8"/>
                  </a:cxn>
                  <a:cxn ang="0">
                    <a:pos x="8" y="12"/>
                  </a:cxn>
                  <a:cxn ang="0">
                    <a:pos x="8" y="12"/>
                  </a:cxn>
                  <a:cxn ang="0">
                    <a:pos x="11" y="12"/>
                  </a:cxn>
                  <a:cxn ang="0">
                    <a:pos x="8" y="16"/>
                  </a:cxn>
                  <a:cxn ang="0">
                    <a:pos x="11" y="16"/>
                  </a:cxn>
                  <a:cxn ang="0">
                    <a:pos x="11" y="16"/>
                  </a:cxn>
                  <a:cxn ang="0">
                    <a:pos x="11" y="16"/>
                  </a:cxn>
                  <a:cxn ang="0">
                    <a:pos x="11" y="24"/>
                  </a:cxn>
                  <a:cxn ang="0">
                    <a:pos x="8" y="24"/>
                  </a:cxn>
                  <a:cxn ang="0">
                    <a:pos x="8" y="24"/>
                  </a:cxn>
                </a:cxnLst>
                <a:rect l="0" t="0" r="r" b="b"/>
                <a:pathLst>
                  <a:path w="11" h="28">
                    <a:moveTo>
                      <a:pt x="8" y="24"/>
                    </a:moveTo>
                    <a:lnTo>
                      <a:pt x="8" y="28"/>
                    </a:lnTo>
                    <a:lnTo>
                      <a:pt x="8" y="28"/>
                    </a:lnTo>
                    <a:lnTo>
                      <a:pt x="8" y="28"/>
                    </a:lnTo>
                    <a:lnTo>
                      <a:pt x="8" y="28"/>
                    </a:lnTo>
                    <a:lnTo>
                      <a:pt x="8" y="28"/>
                    </a:lnTo>
                    <a:lnTo>
                      <a:pt x="8" y="28"/>
                    </a:lnTo>
                    <a:lnTo>
                      <a:pt x="8" y="28"/>
                    </a:lnTo>
                    <a:lnTo>
                      <a:pt x="4" y="28"/>
                    </a:lnTo>
                    <a:lnTo>
                      <a:pt x="4" y="28"/>
                    </a:lnTo>
                    <a:lnTo>
                      <a:pt x="4" y="28"/>
                    </a:lnTo>
                    <a:lnTo>
                      <a:pt x="4" y="28"/>
                    </a:lnTo>
                    <a:lnTo>
                      <a:pt x="4" y="28"/>
                    </a:lnTo>
                    <a:lnTo>
                      <a:pt x="0" y="28"/>
                    </a:lnTo>
                    <a:lnTo>
                      <a:pt x="0" y="28"/>
                    </a:lnTo>
                    <a:lnTo>
                      <a:pt x="0" y="24"/>
                    </a:lnTo>
                    <a:lnTo>
                      <a:pt x="0" y="24"/>
                    </a:lnTo>
                    <a:lnTo>
                      <a:pt x="0" y="24"/>
                    </a:lnTo>
                    <a:lnTo>
                      <a:pt x="0" y="24"/>
                    </a:lnTo>
                    <a:lnTo>
                      <a:pt x="0" y="24"/>
                    </a:lnTo>
                    <a:lnTo>
                      <a:pt x="0" y="20"/>
                    </a:lnTo>
                    <a:lnTo>
                      <a:pt x="0" y="20"/>
                    </a:lnTo>
                    <a:lnTo>
                      <a:pt x="0" y="16"/>
                    </a:lnTo>
                    <a:lnTo>
                      <a:pt x="0" y="16"/>
                    </a:lnTo>
                    <a:lnTo>
                      <a:pt x="0" y="16"/>
                    </a:lnTo>
                    <a:lnTo>
                      <a:pt x="0" y="12"/>
                    </a:lnTo>
                    <a:lnTo>
                      <a:pt x="0" y="12"/>
                    </a:lnTo>
                    <a:lnTo>
                      <a:pt x="0" y="12"/>
                    </a:lnTo>
                    <a:lnTo>
                      <a:pt x="0" y="12"/>
                    </a:lnTo>
                    <a:lnTo>
                      <a:pt x="0" y="12"/>
                    </a:lnTo>
                    <a:lnTo>
                      <a:pt x="0" y="12"/>
                    </a:lnTo>
                    <a:lnTo>
                      <a:pt x="0" y="12"/>
                    </a:lnTo>
                    <a:lnTo>
                      <a:pt x="0" y="8"/>
                    </a:lnTo>
                    <a:lnTo>
                      <a:pt x="0" y="8"/>
                    </a:lnTo>
                    <a:lnTo>
                      <a:pt x="0" y="8"/>
                    </a:lnTo>
                    <a:lnTo>
                      <a:pt x="0" y="8"/>
                    </a:lnTo>
                    <a:lnTo>
                      <a:pt x="0" y="8"/>
                    </a:lnTo>
                    <a:lnTo>
                      <a:pt x="0" y="8"/>
                    </a:lnTo>
                    <a:lnTo>
                      <a:pt x="0" y="8"/>
                    </a:lnTo>
                    <a:lnTo>
                      <a:pt x="0" y="8"/>
                    </a:lnTo>
                    <a:lnTo>
                      <a:pt x="0" y="8"/>
                    </a:lnTo>
                    <a:lnTo>
                      <a:pt x="0" y="8"/>
                    </a:lnTo>
                    <a:lnTo>
                      <a:pt x="0" y="4"/>
                    </a:lnTo>
                    <a:lnTo>
                      <a:pt x="0" y="4"/>
                    </a:lnTo>
                    <a:lnTo>
                      <a:pt x="0" y="4"/>
                    </a:lnTo>
                    <a:lnTo>
                      <a:pt x="0" y="4"/>
                    </a:lnTo>
                    <a:lnTo>
                      <a:pt x="0" y="4"/>
                    </a:lnTo>
                    <a:lnTo>
                      <a:pt x="0" y="4"/>
                    </a:lnTo>
                    <a:lnTo>
                      <a:pt x="0" y="4"/>
                    </a:lnTo>
                    <a:lnTo>
                      <a:pt x="0" y="4"/>
                    </a:lnTo>
                    <a:lnTo>
                      <a:pt x="4" y="0"/>
                    </a:lnTo>
                    <a:lnTo>
                      <a:pt x="4" y="0"/>
                    </a:lnTo>
                    <a:lnTo>
                      <a:pt x="4" y="0"/>
                    </a:lnTo>
                    <a:lnTo>
                      <a:pt x="4" y="0"/>
                    </a:lnTo>
                    <a:lnTo>
                      <a:pt x="8" y="0"/>
                    </a:lnTo>
                    <a:lnTo>
                      <a:pt x="8" y="0"/>
                    </a:lnTo>
                    <a:lnTo>
                      <a:pt x="8" y="0"/>
                    </a:lnTo>
                    <a:lnTo>
                      <a:pt x="8" y="0"/>
                    </a:lnTo>
                    <a:lnTo>
                      <a:pt x="8" y="0"/>
                    </a:lnTo>
                    <a:lnTo>
                      <a:pt x="8" y="4"/>
                    </a:lnTo>
                    <a:lnTo>
                      <a:pt x="8" y="4"/>
                    </a:lnTo>
                    <a:lnTo>
                      <a:pt x="8" y="4"/>
                    </a:lnTo>
                    <a:lnTo>
                      <a:pt x="11" y="4"/>
                    </a:lnTo>
                    <a:lnTo>
                      <a:pt x="11" y="4"/>
                    </a:lnTo>
                    <a:lnTo>
                      <a:pt x="11" y="4"/>
                    </a:lnTo>
                    <a:lnTo>
                      <a:pt x="11" y="8"/>
                    </a:lnTo>
                    <a:lnTo>
                      <a:pt x="11" y="8"/>
                    </a:lnTo>
                    <a:lnTo>
                      <a:pt x="11" y="8"/>
                    </a:lnTo>
                    <a:lnTo>
                      <a:pt x="8" y="8"/>
                    </a:lnTo>
                    <a:lnTo>
                      <a:pt x="8" y="8"/>
                    </a:lnTo>
                    <a:lnTo>
                      <a:pt x="8" y="8"/>
                    </a:lnTo>
                    <a:lnTo>
                      <a:pt x="8" y="12"/>
                    </a:lnTo>
                    <a:lnTo>
                      <a:pt x="8" y="12"/>
                    </a:lnTo>
                    <a:lnTo>
                      <a:pt x="8" y="12"/>
                    </a:lnTo>
                    <a:lnTo>
                      <a:pt x="11" y="12"/>
                    </a:lnTo>
                    <a:lnTo>
                      <a:pt x="11" y="12"/>
                    </a:lnTo>
                    <a:lnTo>
                      <a:pt x="8" y="16"/>
                    </a:lnTo>
                    <a:lnTo>
                      <a:pt x="8" y="16"/>
                    </a:lnTo>
                    <a:lnTo>
                      <a:pt x="11" y="16"/>
                    </a:lnTo>
                    <a:lnTo>
                      <a:pt x="11" y="16"/>
                    </a:lnTo>
                    <a:lnTo>
                      <a:pt x="11" y="16"/>
                    </a:lnTo>
                    <a:lnTo>
                      <a:pt x="11" y="16"/>
                    </a:lnTo>
                    <a:lnTo>
                      <a:pt x="11" y="16"/>
                    </a:lnTo>
                    <a:lnTo>
                      <a:pt x="11" y="16"/>
                    </a:lnTo>
                    <a:lnTo>
                      <a:pt x="11" y="20"/>
                    </a:lnTo>
                    <a:lnTo>
                      <a:pt x="11" y="24"/>
                    </a:lnTo>
                    <a:lnTo>
                      <a:pt x="11" y="24"/>
                    </a:lnTo>
                    <a:lnTo>
                      <a:pt x="8" y="24"/>
                    </a:lnTo>
                    <a:lnTo>
                      <a:pt x="8" y="24"/>
                    </a:lnTo>
                    <a:lnTo>
                      <a:pt x="8" y="24"/>
                    </a:lnTo>
                    <a:close/>
                  </a:path>
                </a:pathLst>
              </a:custGeom>
              <a:grpFill/>
              <a:ln w="9525" cmpd="sng">
                <a:solidFill>
                  <a:schemeClr val="bg1"/>
                </a:solidFill>
                <a:round/>
                <a:headEnd/>
                <a:tailEnd/>
              </a:ln>
            </p:spPr>
            <p:txBody>
              <a:bodyPr lIns="37783" tIns="37783" rIns="37783" bIns="37783"/>
              <a:lstStyle/>
              <a:p>
                <a:endParaRPr lang="en-US" sz="1530" dirty="0"/>
              </a:p>
            </p:txBody>
          </p:sp>
          <p:sp>
            <p:nvSpPr>
              <p:cNvPr id="38" name="Freeform 39"/>
              <p:cNvSpPr>
                <a:spLocks noEditPoints="1"/>
              </p:cNvSpPr>
              <p:nvPr>
                <p:custDataLst>
                  <p:tags r:id="rId25"/>
                </p:custDataLst>
              </p:nvPr>
            </p:nvSpPr>
            <p:spPr bwMode="gray">
              <a:xfrm>
                <a:off x="4451059" y="5202996"/>
                <a:ext cx="402132" cy="381963"/>
              </a:xfrm>
              <a:custGeom>
                <a:avLst/>
                <a:gdLst/>
                <a:ahLst/>
                <a:cxnLst>
                  <a:cxn ang="0">
                    <a:pos x="248" y="259"/>
                  </a:cxn>
                  <a:cxn ang="0">
                    <a:pos x="200" y="283"/>
                  </a:cxn>
                  <a:cxn ang="0">
                    <a:pos x="184" y="287"/>
                  </a:cxn>
                  <a:cxn ang="0">
                    <a:pos x="152" y="283"/>
                  </a:cxn>
                  <a:cxn ang="0">
                    <a:pos x="140" y="283"/>
                  </a:cxn>
                  <a:cxn ang="0">
                    <a:pos x="132" y="291"/>
                  </a:cxn>
                  <a:cxn ang="0">
                    <a:pos x="128" y="303"/>
                  </a:cxn>
                  <a:cxn ang="0">
                    <a:pos x="120" y="295"/>
                  </a:cxn>
                  <a:cxn ang="0">
                    <a:pos x="120" y="287"/>
                  </a:cxn>
                  <a:cxn ang="0">
                    <a:pos x="112" y="275"/>
                  </a:cxn>
                  <a:cxn ang="0">
                    <a:pos x="104" y="267"/>
                  </a:cxn>
                  <a:cxn ang="0">
                    <a:pos x="104" y="255"/>
                  </a:cxn>
                  <a:cxn ang="0">
                    <a:pos x="96" y="243"/>
                  </a:cxn>
                  <a:cxn ang="0">
                    <a:pos x="88" y="235"/>
                  </a:cxn>
                  <a:cxn ang="0">
                    <a:pos x="80" y="227"/>
                  </a:cxn>
                  <a:cxn ang="0">
                    <a:pos x="72" y="220"/>
                  </a:cxn>
                  <a:cxn ang="0">
                    <a:pos x="68" y="204"/>
                  </a:cxn>
                  <a:cxn ang="0">
                    <a:pos x="68" y="188"/>
                  </a:cxn>
                  <a:cxn ang="0">
                    <a:pos x="68" y="180"/>
                  </a:cxn>
                  <a:cxn ang="0">
                    <a:pos x="60" y="164"/>
                  </a:cxn>
                  <a:cxn ang="0">
                    <a:pos x="48" y="152"/>
                  </a:cxn>
                  <a:cxn ang="0">
                    <a:pos x="44" y="148"/>
                  </a:cxn>
                  <a:cxn ang="0">
                    <a:pos x="40" y="136"/>
                  </a:cxn>
                  <a:cxn ang="0">
                    <a:pos x="36" y="128"/>
                  </a:cxn>
                  <a:cxn ang="0">
                    <a:pos x="28" y="120"/>
                  </a:cxn>
                  <a:cxn ang="0">
                    <a:pos x="24" y="104"/>
                  </a:cxn>
                  <a:cxn ang="0">
                    <a:pos x="16" y="96"/>
                  </a:cxn>
                  <a:cxn ang="0">
                    <a:pos x="12" y="84"/>
                  </a:cxn>
                  <a:cxn ang="0">
                    <a:pos x="4" y="76"/>
                  </a:cxn>
                  <a:cxn ang="0">
                    <a:pos x="4" y="60"/>
                  </a:cxn>
                  <a:cxn ang="0">
                    <a:pos x="24" y="60"/>
                  </a:cxn>
                  <a:cxn ang="0">
                    <a:pos x="40" y="44"/>
                  </a:cxn>
                  <a:cxn ang="0">
                    <a:pos x="48" y="24"/>
                  </a:cxn>
                  <a:cxn ang="0">
                    <a:pos x="40" y="12"/>
                  </a:cxn>
                  <a:cxn ang="0">
                    <a:pos x="60" y="8"/>
                  </a:cxn>
                  <a:cxn ang="0">
                    <a:pos x="84" y="4"/>
                  </a:cxn>
                  <a:cxn ang="0">
                    <a:pos x="128" y="32"/>
                  </a:cxn>
                  <a:cxn ang="0">
                    <a:pos x="176" y="60"/>
                  </a:cxn>
                  <a:cxn ang="0">
                    <a:pos x="196" y="64"/>
                  </a:cxn>
                  <a:cxn ang="0">
                    <a:pos x="212" y="72"/>
                  </a:cxn>
                  <a:cxn ang="0">
                    <a:pos x="216" y="84"/>
                  </a:cxn>
                  <a:cxn ang="0">
                    <a:pos x="220" y="92"/>
                  </a:cxn>
                  <a:cxn ang="0">
                    <a:pos x="220" y="92"/>
                  </a:cxn>
                  <a:cxn ang="0">
                    <a:pos x="228" y="104"/>
                  </a:cxn>
                  <a:cxn ang="0">
                    <a:pos x="236" y="112"/>
                  </a:cxn>
                  <a:cxn ang="0">
                    <a:pos x="236" y="120"/>
                  </a:cxn>
                  <a:cxn ang="0">
                    <a:pos x="240" y="132"/>
                  </a:cxn>
                  <a:cxn ang="0">
                    <a:pos x="248" y="144"/>
                  </a:cxn>
                  <a:cxn ang="0">
                    <a:pos x="256" y="152"/>
                  </a:cxn>
                  <a:cxn ang="0">
                    <a:pos x="259" y="156"/>
                  </a:cxn>
                  <a:cxn ang="0">
                    <a:pos x="315" y="212"/>
                  </a:cxn>
                  <a:cxn ang="0">
                    <a:pos x="112" y="291"/>
                  </a:cxn>
                  <a:cxn ang="0">
                    <a:pos x="108" y="295"/>
                  </a:cxn>
                  <a:cxn ang="0">
                    <a:pos x="116" y="295"/>
                  </a:cxn>
                </a:cxnLst>
                <a:rect l="0" t="0" r="r" b="b"/>
                <a:pathLst>
                  <a:path w="319" h="303">
                    <a:moveTo>
                      <a:pt x="311" y="235"/>
                    </a:moveTo>
                    <a:lnTo>
                      <a:pt x="263" y="255"/>
                    </a:lnTo>
                    <a:lnTo>
                      <a:pt x="252" y="255"/>
                    </a:lnTo>
                    <a:lnTo>
                      <a:pt x="248" y="259"/>
                    </a:lnTo>
                    <a:lnTo>
                      <a:pt x="220" y="259"/>
                    </a:lnTo>
                    <a:lnTo>
                      <a:pt x="208" y="271"/>
                    </a:lnTo>
                    <a:lnTo>
                      <a:pt x="204" y="279"/>
                    </a:lnTo>
                    <a:lnTo>
                      <a:pt x="200" y="283"/>
                    </a:lnTo>
                    <a:lnTo>
                      <a:pt x="196" y="291"/>
                    </a:lnTo>
                    <a:lnTo>
                      <a:pt x="192" y="291"/>
                    </a:lnTo>
                    <a:lnTo>
                      <a:pt x="188" y="291"/>
                    </a:lnTo>
                    <a:lnTo>
                      <a:pt x="184" y="287"/>
                    </a:lnTo>
                    <a:lnTo>
                      <a:pt x="180" y="287"/>
                    </a:lnTo>
                    <a:lnTo>
                      <a:pt x="176" y="287"/>
                    </a:lnTo>
                    <a:lnTo>
                      <a:pt x="164" y="283"/>
                    </a:lnTo>
                    <a:lnTo>
                      <a:pt x="152" y="283"/>
                    </a:lnTo>
                    <a:lnTo>
                      <a:pt x="148" y="283"/>
                    </a:lnTo>
                    <a:lnTo>
                      <a:pt x="144" y="283"/>
                    </a:lnTo>
                    <a:lnTo>
                      <a:pt x="144" y="287"/>
                    </a:lnTo>
                    <a:lnTo>
                      <a:pt x="140" y="283"/>
                    </a:lnTo>
                    <a:lnTo>
                      <a:pt x="136" y="283"/>
                    </a:lnTo>
                    <a:lnTo>
                      <a:pt x="132" y="283"/>
                    </a:lnTo>
                    <a:lnTo>
                      <a:pt x="132" y="287"/>
                    </a:lnTo>
                    <a:lnTo>
                      <a:pt x="132" y="291"/>
                    </a:lnTo>
                    <a:lnTo>
                      <a:pt x="132" y="295"/>
                    </a:lnTo>
                    <a:lnTo>
                      <a:pt x="132" y="299"/>
                    </a:lnTo>
                    <a:lnTo>
                      <a:pt x="128" y="299"/>
                    </a:lnTo>
                    <a:lnTo>
                      <a:pt x="128" y="303"/>
                    </a:lnTo>
                    <a:lnTo>
                      <a:pt x="124" y="303"/>
                    </a:lnTo>
                    <a:lnTo>
                      <a:pt x="124" y="299"/>
                    </a:lnTo>
                    <a:lnTo>
                      <a:pt x="124" y="295"/>
                    </a:lnTo>
                    <a:lnTo>
                      <a:pt x="120" y="295"/>
                    </a:lnTo>
                    <a:lnTo>
                      <a:pt x="120" y="291"/>
                    </a:lnTo>
                    <a:lnTo>
                      <a:pt x="120" y="287"/>
                    </a:lnTo>
                    <a:lnTo>
                      <a:pt x="120" y="291"/>
                    </a:lnTo>
                    <a:lnTo>
                      <a:pt x="120" y="287"/>
                    </a:lnTo>
                    <a:lnTo>
                      <a:pt x="120" y="283"/>
                    </a:lnTo>
                    <a:lnTo>
                      <a:pt x="116" y="283"/>
                    </a:lnTo>
                    <a:lnTo>
                      <a:pt x="116" y="279"/>
                    </a:lnTo>
                    <a:lnTo>
                      <a:pt x="112" y="275"/>
                    </a:lnTo>
                    <a:lnTo>
                      <a:pt x="108" y="275"/>
                    </a:lnTo>
                    <a:lnTo>
                      <a:pt x="108" y="271"/>
                    </a:lnTo>
                    <a:lnTo>
                      <a:pt x="108" y="267"/>
                    </a:lnTo>
                    <a:lnTo>
                      <a:pt x="104" y="267"/>
                    </a:lnTo>
                    <a:lnTo>
                      <a:pt x="104" y="263"/>
                    </a:lnTo>
                    <a:lnTo>
                      <a:pt x="104" y="259"/>
                    </a:lnTo>
                    <a:lnTo>
                      <a:pt x="100" y="259"/>
                    </a:lnTo>
                    <a:lnTo>
                      <a:pt x="104" y="255"/>
                    </a:lnTo>
                    <a:lnTo>
                      <a:pt x="100" y="255"/>
                    </a:lnTo>
                    <a:lnTo>
                      <a:pt x="100" y="251"/>
                    </a:lnTo>
                    <a:lnTo>
                      <a:pt x="96" y="247"/>
                    </a:lnTo>
                    <a:lnTo>
                      <a:pt x="96" y="243"/>
                    </a:lnTo>
                    <a:lnTo>
                      <a:pt x="96" y="239"/>
                    </a:lnTo>
                    <a:lnTo>
                      <a:pt x="92" y="239"/>
                    </a:lnTo>
                    <a:lnTo>
                      <a:pt x="92" y="235"/>
                    </a:lnTo>
                    <a:lnTo>
                      <a:pt x="88" y="235"/>
                    </a:lnTo>
                    <a:lnTo>
                      <a:pt x="88" y="231"/>
                    </a:lnTo>
                    <a:lnTo>
                      <a:pt x="84" y="231"/>
                    </a:lnTo>
                    <a:lnTo>
                      <a:pt x="80" y="231"/>
                    </a:lnTo>
                    <a:lnTo>
                      <a:pt x="80" y="227"/>
                    </a:lnTo>
                    <a:lnTo>
                      <a:pt x="76" y="227"/>
                    </a:lnTo>
                    <a:lnTo>
                      <a:pt x="76" y="224"/>
                    </a:lnTo>
                    <a:lnTo>
                      <a:pt x="76" y="220"/>
                    </a:lnTo>
                    <a:lnTo>
                      <a:pt x="72" y="220"/>
                    </a:lnTo>
                    <a:lnTo>
                      <a:pt x="72" y="216"/>
                    </a:lnTo>
                    <a:lnTo>
                      <a:pt x="68" y="212"/>
                    </a:lnTo>
                    <a:lnTo>
                      <a:pt x="72" y="208"/>
                    </a:lnTo>
                    <a:lnTo>
                      <a:pt x="68" y="204"/>
                    </a:lnTo>
                    <a:lnTo>
                      <a:pt x="68" y="200"/>
                    </a:lnTo>
                    <a:lnTo>
                      <a:pt x="68" y="196"/>
                    </a:lnTo>
                    <a:lnTo>
                      <a:pt x="68" y="192"/>
                    </a:lnTo>
                    <a:lnTo>
                      <a:pt x="68" y="188"/>
                    </a:lnTo>
                    <a:lnTo>
                      <a:pt x="68" y="184"/>
                    </a:lnTo>
                    <a:lnTo>
                      <a:pt x="68" y="180"/>
                    </a:lnTo>
                    <a:lnTo>
                      <a:pt x="64" y="180"/>
                    </a:lnTo>
                    <a:lnTo>
                      <a:pt x="68" y="180"/>
                    </a:lnTo>
                    <a:lnTo>
                      <a:pt x="64" y="176"/>
                    </a:lnTo>
                    <a:lnTo>
                      <a:pt x="64" y="172"/>
                    </a:lnTo>
                    <a:lnTo>
                      <a:pt x="60" y="168"/>
                    </a:lnTo>
                    <a:lnTo>
                      <a:pt x="60" y="164"/>
                    </a:lnTo>
                    <a:lnTo>
                      <a:pt x="56" y="160"/>
                    </a:lnTo>
                    <a:lnTo>
                      <a:pt x="52" y="156"/>
                    </a:lnTo>
                    <a:lnTo>
                      <a:pt x="48" y="156"/>
                    </a:lnTo>
                    <a:lnTo>
                      <a:pt x="48" y="152"/>
                    </a:lnTo>
                    <a:lnTo>
                      <a:pt x="48" y="156"/>
                    </a:lnTo>
                    <a:lnTo>
                      <a:pt x="44" y="156"/>
                    </a:lnTo>
                    <a:lnTo>
                      <a:pt x="44" y="152"/>
                    </a:lnTo>
                    <a:lnTo>
                      <a:pt x="44" y="148"/>
                    </a:lnTo>
                    <a:lnTo>
                      <a:pt x="40" y="148"/>
                    </a:lnTo>
                    <a:lnTo>
                      <a:pt x="40" y="144"/>
                    </a:lnTo>
                    <a:lnTo>
                      <a:pt x="40" y="140"/>
                    </a:lnTo>
                    <a:lnTo>
                      <a:pt x="40" y="136"/>
                    </a:lnTo>
                    <a:lnTo>
                      <a:pt x="40" y="132"/>
                    </a:lnTo>
                    <a:lnTo>
                      <a:pt x="36" y="128"/>
                    </a:lnTo>
                    <a:lnTo>
                      <a:pt x="36" y="124"/>
                    </a:lnTo>
                    <a:lnTo>
                      <a:pt x="36" y="128"/>
                    </a:lnTo>
                    <a:lnTo>
                      <a:pt x="32" y="128"/>
                    </a:lnTo>
                    <a:lnTo>
                      <a:pt x="32" y="124"/>
                    </a:lnTo>
                    <a:lnTo>
                      <a:pt x="32" y="120"/>
                    </a:lnTo>
                    <a:lnTo>
                      <a:pt x="28" y="120"/>
                    </a:lnTo>
                    <a:lnTo>
                      <a:pt x="28" y="116"/>
                    </a:lnTo>
                    <a:lnTo>
                      <a:pt x="28" y="112"/>
                    </a:lnTo>
                    <a:lnTo>
                      <a:pt x="24" y="108"/>
                    </a:lnTo>
                    <a:lnTo>
                      <a:pt x="24" y="104"/>
                    </a:lnTo>
                    <a:lnTo>
                      <a:pt x="20" y="104"/>
                    </a:lnTo>
                    <a:lnTo>
                      <a:pt x="20" y="100"/>
                    </a:lnTo>
                    <a:lnTo>
                      <a:pt x="20" y="96"/>
                    </a:lnTo>
                    <a:lnTo>
                      <a:pt x="16" y="96"/>
                    </a:lnTo>
                    <a:lnTo>
                      <a:pt x="16" y="92"/>
                    </a:lnTo>
                    <a:lnTo>
                      <a:pt x="16" y="88"/>
                    </a:lnTo>
                    <a:lnTo>
                      <a:pt x="12" y="88"/>
                    </a:lnTo>
                    <a:lnTo>
                      <a:pt x="12" y="84"/>
                    </a:lnTo>
                    <a:lnTo>
                      <a:pt x="8" y="80"/>
                    </a:lnTo>
                    <a:lnTo>
                      <a:pt x="4" y="80"/>
                    </a:lnTo>
                    <a:lnTo>
                      <a:pt x="0" y="80"/>
                    </a:lnTo>
                    <a:lnTo>
                      <a:pt x="4" y="76"/>
                    </a:lnTo>
                    <a:lnTo>
                      <a:pt x="4" y="72"/>
                    </a:lnTo>
                    <a:lnTo>
                      <a:pt x="4" y="68"/>
                    </a:lnTo>
                    <a:lnTo>
                      <a:pt x="4" y="64"/>
                    </a:lnTo>
                    <a:lnTo>
                      <a:pt x="4" y="60"/>
                    </a:lnTo>
                    <a:lnTo>
                      <a:pt x="8" y="56"/>
                    </a:lnTo>
                    <a:lnTo>
                      <a:pt x="12" y="56"/>
                    </a:lnTo>
                    <a:lnTo>
                      <a:pt x="16" y="56"/>
                    </a:lnTo>
                    <a:lnTo>
                      <a:pt x="24" y="60"/>
                    </a:lnTo>
                    <a:lnTo>
                      <a:pt x="28" y="56"/>
                    </a:lnTo>
                    <a:lnTo>
                      <a:pt x="32" y="52"/>
                    </a:lnTo>
                    <a:lnTo>
                      <a:pt x="32" y="48"/>
                    </a:lnTo>
                    <a:lnTo>
                      <a:pt x="40" y="44"/>
                    </a:lnTo>
                    <a:lnTo>
                      <a:pt x="44" y="44"/>
                    </a:lnTo>
                    <a:lnTo>
                      <a:pt x="48" y="36"/>
                    </a:lnTo>
                    <a:lnTo>
                      <a:pt x="52" y="32"/>
                    </a:lnTo>
                    <a:lnTo>
                      <a:pt x="48" y="24"/>
                    </a:lnTo>
                    <a:lnTo>
                      <a:pt x="44" y="24"/>
                    </a:lnTo>
                    <a:lnTo>
                      <a:pt x="44" y="20"/>
                    </a:lnTo>
                    <a:lnTo>
                      <a:pt x="36" y="12"/>
                    </a:lnTo>
                    <a:lnTo>
                      <a:pt x="40" y="12"/>
                    </a:lnTo>
                    <a:lnTo>
                      <a:pt x="44" y="12"/>
                    </a:lnTo>
                    <a:lnTo>
                      <a:pt x="48" y="12"/>
                    </a:lnTo>
                    <a:lnTo>
                      <a:pt x="52" y="8"/>
                    </a:lnTo>
                    <a:lnTo>
                      <a:pt x="60" y="8"/>
                    </a:lnTo>
                    <a:lnTo>
                      <a:pt x="68" y="4"/>
                    </a:lnTo>
                    <a:lnTo>
                      <a:pt x="72" y="0"/>
                    </a:lnTo>
                    <a:lnTo>
                      <a:pt x="76" y="0"/>
                    </a:lnTo>
                    <a:lnTo>
                      <a:pt x="84" y="4"/>
                    </a:lnTo>
                    <a:lnTo>
                      <a:pt x="88" y="4"/>
                    </a:lnTo>
                    <a:lnTo>
                      <a:pt x="104" y="16"/>
                    </a:lnTo>
                    <a:lnTo>
                      <a:pt x="116" y="20"/>
                    </a:lnTo>
                    <a:lnTo>
                      <a:pt x="128" y="32"/>
                    </a:lnTo>
                    <a:lnTo>
                      <a:pt x="128" y="36"/>
                    </a:lnTo>
                    <a:lnTo>
                      <a:pt x="140" y="44"/>
                    </a:lnTo>
                    <a:lnTo>
                      <a:pt x="156" y="60"/>
                    </a:lnTo>
                    <a:lnTo>
                      <a:pt x="176" y="60"/>
                    </a:lnTo>
                    <a:lnTo>
                      <a:pt x="180" y="60"/>
                    </a:lnTo>
                    <a:lnTo>
                      <a:pt x="184" y="60"/>
                    </a:lnTo>
                    <a:lnTo>
                      <a:pt x="188" y="60"/>
                    </a:lnTo>
                    <a:lnTo>
                      <a:pt x="196" y="64"/>
                    </a:lnTo>
                    <a:lnTo>
                      <a:pt x="200" y="68"/>
                    </a:lnTo>
                    <a:lnTo>
                      <a:pt x="200" y="72"/>
                    </a:lnTo>
                    <a:lnTo>
                      <a:pt x="208" y="72"/>
                    </a:lnTo>
                    <a:lnTo>
                      <a:pt x="212" y="72"/>
                    </a:lnTo>
                    <a:lnTo>
                      <a:pt x="212" y="76"/>
                    </a:lnTo>
                    <a:lnTo>
                      <a:pt x="212" y="80"/>
                    </a:lnTo>
                    <a:lnTo>
                      <a:pt x="216" y="80"/>
                    </a:lnTo>
                    <a:lnTo>
                      <a:pt x="216" y="84"/>
                    </a:lnTo>
                    <a:lnTo>
                      <a:pt x="216" y="88"/>
                    </a:lnTo>
                    <a:lnTo>
                      <a:pt x="216" y="84"/>
                    </a:lnTo>
                    <a:lnTo>
                      <a:pt x="216" y="88"/>
                    </a:lnTo>
                    <a:lnTo>
                      <a:pt x="220" y="92"/>
                    </a:lnTo>
                    <a:lnTo>
                      <a:pt x="220" y="88"/>
                    </a:lnTo>
                    <a:lnTo>
                      <a:pt x="220" y="92"/>
                    </a:lnTo>
                    <a:lnTo>
                      <a:pt x="224" y="92"/>
                    </a:lnTo>
                    <a:lnTo>
                      <a:pt x="220" y="92"/>
                    </a:lnTo>
                    <a:lnTo>
                      <a:pt x="224" y="96"/>
                    </a:lnTo>
                    <a:lnTo>
                      <a:pt x="224" y="100"/>
                    </a:lnTo>
                    <a:lnTo>
                      <a:pt x="228" y="100"/>
                    </a:lnTo>
                    <a:lnTo>
                      <a:pt x="228" y="104"/>
                    </a:lnTo>
                    <a:lnTo>
                      <a:pt x="232" y="104"/>
                    </a:lnTo>
                    <a:lnTo>
                      <a:pt x="236" y="104"/>
                    </a:lnTo>
                    <a:lnTo>
                      <a:pt x="236" y="108"/>
                    </a:lnTo>
                    <a:lnTo>
                      <a:pt x="236" y="112"/>
                    </a:lnTo>
                    <a:lnTo>
                      <a:pt x="240" y="116"/>
                    </a:lnTo>
                    <a:lnTo>
                      <a:pt x="236" y="120"/>
                    </a:lnTo>
                    <a:lnTo>
                      <a:pt x="236" y="116"/>
                    </a:lnTo>
                    <a:lnTo>
                      <a:pt x="236" y="120"/>
                    </a:lnTo>
                    <a:lnTo>
                      <a:pt x="236" y="124"/>
                    </a:lnTo>
                    <a:lnTo>
                      <a:pt x="240" y="128"/>
                    </a:lnTo>
                    <a:lnTo>
                      <a:pt x="236" y="128"/>
                    </a:lnTo>
                    <a:lnTo>
                      <a:pt x="240" y="132"/>
                    </a:lnTo>
                    <a:lnTo>
                      <a:pt x="244" y="132"/>
                    </a:lnTo>
                    <a:lnTo>
                      <a:pt x="244" y="136"/>
                    </a:lnTo>
                    <a:lnTo>
                      <a:pt x="244" y="140"/>
                    </a:lnTo>
                    <a:lnTo>
                      <a:pt x="248" y="144"/>
                    </a:lnTo>
                    <a:lnTo>
                      <a:pt x="248" y="148"/>
                    </a:lnTo>
                    <a:lnTo>
                      <a:pt x="252" y="148"/>
                    </a:lnTo>
                    <a:lnTo>
                      <a:pt x="256" y="148"/>
                    </a:lnTo>
                    <a:lnTo>
                      <a:pt x="256" y="152"/>
                    </a:lnTo>
                    <a:lnTo>
                      <a:pt x="256" y="156"/>
                    </a:lnTo>
                    <a:lnTo>
                      <a:pt x="256" y="152"/>
                    </a:lnTo>
                    <a:lnTo>
                      <a:pt x="256" y="156"/>
                    </a:lnTo>
                    <a:lnTo>
                      <a:pt x="259" y="156"/>
                    </a:lnTo>
                    <a:lnTo>
                      <a:pt x="275" y="180"/>
                    </a:lnTo>
                    <a:lnTo>
                      <a:pt x="311" y="184"/>
                    </a:lnTo>
                    <a:lnTo>
                      <a:pt x="319" y="196"/>
                    </a:lnTo>
                    <a:lnTo>
                      <a:pt x="315" y="212"/>
                    </a:lnTo>
                    <a:lnTo>
                      <a:pt x="311" y="235"/>
                    </a:lnTo>
                    <a:close/>
                    <a:moveTo>
                      <a:pt x="112" y="291"/>
                    </a:moveTo>
                    <a:lnTo>
                      <a:pt x="112" y="295"/>
                    </a:lnTo>
                    <a:lnTo>
                      <a:pt x="112" y="291"/>
                    </a:lnTo>
                    <a:close/>
                    <a:moveTo>
                      <a:pt x="116" y="299"/>
                    </a:moveTo>
                    <a:lnTo>
                      <a:pt x="112" y="299"/>
                    </a:lnTo>
                    <a:lnTo>
                      <a:pt x="112" y="295"/>
                    </a:lnTo>
                    <a:lnTo>
                      <a:pt x="108" y="295"/>
                    </a:lnTo>
                    <a:lnTo>
                      <a:pt x="112" y="295"/>
                    </a:lnTo>
                    <a:lnTo>
                      <a:pt x="116" y="295"/>
                    </a:lnTo>
                    <a:lnTo>
                      <a:pt x="112" y="295"/>
                    </a:lnTo>
                    <a:lnTo>
                      <a:pt x="116" y="295"/>
                    </a:lnTo>
                    <a:lnTo>
                      <a:pt x="116" y="299"/>
                    </a:lnTo>
                    <a:close/>
                  </a:path>
                </a:pathLst>
              </a:custGeom>
              <a:grpFill/>
              <a:ln w="9525" cmpd="sng">
                <a:solidFill>
                  <a:schemeClr val="bg1"/>
                </a:solidFill>
                <a:round/>
                <a:headEnd/>
                <a:tailEnd/>
              </a:ln>
            </p:spPr>
            <p:txBody>
              <a:bodyPr lIns="37783" tIns="37783" rIns="37783" bIns="37783"/>
              <a:lstStyle/>
              <a:p>
                <a:endParaRPr lang="en-US" sz="1530" dirty="0"/>
              </a:p>
            </p:txBody>
          </p:sp>
          <p:sp>
            <p:nvSpPr>
              <p:cNvPr id="39" name="Freeform 43"/>
              <p:cNvSpPr>
                <a:spLocks noEditPoints="1"/>
              </p:cNvSpPr>
              <p:nvPr>
                <p:custDataLst>
                  <p:tags r:id="rId26"/>
                </p:custDataLst>
              </p:nvPr>
            </p:nvSpPr>
            <p:spPr bwMode="gray">
              <a:xfrm>
                <a:off x="5310791" y="5736232"/>
                <a:ext cx="45382" cy="90763"/>
              </a:xfrm>
              <a:custGeom>
                <a:avLst/>
                <a:gdLst/>
                <a:ahLst/>
                <a:cxnLst>
                  <a:cxn ang="0">
                    <a:pos x="4" y="16"/>
                  </a:cxn>
                  <a:cxn ang="0">
                    <a:pos x="0" y="16"/>
                  </a:cxn>
                  <a:cxn ang="0">
                    <a:pos x="32" y="60"/>
                  </a:cxn>
                  <a:cxn ang="0">
                    <a:pos x="32" y="64"/>
                  </a:cxn>
                  <a:cxn ang="0">
                    <a:pos x="28" y="68"/>
                  </a:cxn>
                  <a:cxn ang="0">
                    <a:pos x="20" y="72"/>
                  </a:cxn>
                  <a:cxn ang="0">
                    <a:pos x="16" y="72"/>
                  </a:cxn>
                  <a:cxn ang="0">
                    <a:pos x="8" y="72"/>
                  </a:cxn>
                  <a:cxn ang="0">
                    <a:pos x="8" y="64"/>
                  </a:cxn>
                  <a:cxn ang="0">
                    <a:pos x="4" y="60"/>
                  </a:cxn>
                  <a:cxn ang="0">
                    <a:pos x="4" y="56"/>
                  </a:cxn>
                  <a:cxn ang="0">
                    <a:pos x="4" y="48"/>
                  </a:cxn>
                  <a:cxn ang="0">
                    <a:pos x="4" y="40"/>
                  </a:cxn>
                  <a:cxn ang="0">
                    <a:pos x="4" y="36"/>
                  </a:cxn>
                  <a:cxn ang="0">
                    <a:pos x="4" y="36"/>
                  </a:cxn>
                  <a:cxn ang="0">
                    <a:pos x="4" y="32"/>
                  </a:cxn>
                  <a:cxn ang="0">
                    <a:pos x="4" y="36"/>
                  </a:cxn>
                  <a:cxn ang="0">
                    <a:pos x="4" y="36"/>
                  </a:cxn>
                  <a:cxn ang="0">
                    <a:pos x="4" y="32"/>
                  </a:cxn>
                  <a:cxn ang="0">
                    <a:pos x="4" y="20"/>
                  </a:cxn>
                  <a:cxn ang="0">
                    <a:pos x="8" y="16"/>
                  </a:cxn>
                  <a:cxn ang="0">
                    <a:pos x="8" y="12"/>
                  </a:cxn>
                  <a:cxn ang="0">
                    <a:pos x="8" y="8"/>
                  </a:cxn>
                  <a:cxn ang="0">
                    <a:pos x="8" y="8"/>
                  </a:cxn>
                  <a:cxn ang="0">
                    <a:pos x="8" y="4"/>
                  </a:cxn>
                  <a:cxn ang="0">
                    <a:pos x="12" y="8"/>
                  </a:cxn>
                  <a:cxn ang="0">
                    <a:pos x="16" y="8"/>
                  </a:cxn>
                  <a:cxn ang="0">
                    <a:pos x="12" y="8"/>
                  </a:cxn>
                  <a:cxn ang="0">
                    <a:pos x="12" y="8"/>
                  </a:cxn>
                  <a:cxn ang="0">
                    <a:pos x="8" y="4"/>
                  </a:cxn>
                  <a:cxn ang="0">
                    <a:pos x="8" y="4"/>
                  </a:cxn>
                  <a:cxn ang="0">
                    <a:pos x="4" y="4"/>
                  </a:cxn>
                  <a:cxn ang="0">
                    <a:pos x="8" y="0"/>
                  </a:cxn>
                  <a:cxn ang="0">
                    <a:pos x="8" y="4"/>
                  </a:cxn>
                  <a:cxn ang="0">
                    <a:pos x="12" y="4"/>
                  </a:cxn>
                  <a:cxn ang="0">
                    <a:pos x="12" y="8"/>
                  </a:cxn>
                  <a:cxn ang="0">
                    <a:pos x="8" y="4"/>
                  </a:cxn>
                  <a:cxn ang="0">
                    <a:pos x="12" y="0"/>
                  </a:cxn>
                  <a:cxn ang="0">
                    <a:pos x="12" y="4"/>
                  </a:cxn>
                  <a:cxn ang="0">
                    <a:pos x="16" y="8"/>
                  </a:cxn>
                  <a:cxn ang="0">
                    <a:pos x="20" y="12"/>
                  </a:cxn>
                  <a:cxn ang="0">
                    <a:pos x="20" y="16"/>
                  </a:cxn>
                  <a:cxn ang="0">
                    <a:pos x="20" y="20"/>
                  </a:cxn>
                  <a:cxn ang="0">
                    <a:pos x="24" y="24"/>
                  </a:cxn>
                  <a:cxn ang="0">
                    <a:pos x="24" y="24"/>
                  </a:cxn>
                  <a:cxn ang="0">
                    <a:pos x="24" y="28"/>
                  </a:cxn>
                  <a:cxn ang="0">
                    <a:pos x="24" y="28"/>
                  </a:cxn>
                  <a:cxn ang="0">
                    <a:pos x="28" y="28"/>
                  </a:cxn>
                  <a:cxn ang="0">
                    <a:pos x="28" y="32"/>
                  </a:cxn>
                  <a:cxn ang="0">
                    <a:pos x="32" y="40"/>
                  </a:cxn>
                  <a:cxn ang="0">
                    <a:pos x="32" y="40"/>
                  </a:cxn>
                  <a:cxn ang="0">
                    <a:pos x="32" y="44"/>
                  </a:cxn>
                  <a:cxn ang="0">
                    <a:pos x="36" y="44"/>
                  </a:cxn>
                  <a:cxn ang="0">
                    <a:pos x="36" y="48"/>
                  </a:cxn>
                  <a:cxn ang="0">
                    <a:pos x="36" y="56"/>
                  </a:cxn>
                </a:cxnLst>
                <a:rect l="0" t="0" r="r" b="b"/>
                <a:pathLst>
                  <a:path w="36" h="72">
                    <a:moveTo>
                      <a:pt x="4" y="16"/>
                    </a:moveTo>
                    <a:lnTo>
                      <a:pt x="4" y="16"/>
                    </a:lnTo>
                    <a:lnTo>
                      <a:pt x="4" y="16"/>
                    </a:lnTo>
                    <a:lnTo>
                      <a:pt x="4" y="16"/>
                    </a:lnTo>
                    <a:lnTo>
                      <a:pt x="4" y="16"/>
                    </a:lnTo>
                    <a:lnTo>
                      <a:pt x="4" y="16"/>
                    </a:lnTo>
                    <a:lnTo>
                      <a:pt x="4" y="16"/>
                    </a:lnTo>
                    <a:lnTo>
                      <a:pt x="4" y="16"/>
                    </a:lnTo>
                    <a:lnTo>
                      <a:pt x="0" y="16"/>
                    </a:lnTo>
                    <a:lnTo>
                      <a:pt x="0" y="16"/>
                    </a:lnTo>
                    <a:lnTo>
                      <a:pt x="4" y="16"/>
                    </a:lnTo>
                    <a:lnTo>
                      <a:pt x="4" y="16"/>
                    </a:lnTo>
                    <a:lnTo>
                      <a:pt x="4" y="16"/>
                    </a:lnTo>
                    <a:close/>
                    <a:moveTo>
                      <a:pt x="32" y="60"/>
                    </a:moveTo>
                    <a:lnTo>
                      <a:pt x="32" y="60"/>
                    </a:lnTo>
                    <a:lnTo>
                      <a:pt x="32" y="60"/>
                    </a:lnTo>
                    <a:lnTo>
                      <a:pt x="32" y="60"/>
                    </a:lnTo>
                    <a:lnTo>
                      <a:pt x="32" y="60"/>
                    </a:lnTo>
                    <a:lnTo>
                      <a:pt x="32" y="64"/>
                    </a:lnTo>
                    <a:lnTo>
                      <a:pt x="32" y="64"/>
                    </a:lnTo>
                    <a:lnTo>
                      <a:pt x="32" y="64"/>
                    </a:lnTo>
                    <a:lnTo>
                      <a:pt x="32" y="64"/>
                    </a:lnTo>
                    <a:lnTo>
                      <a:pt x="32" y="64"/>
                    </a:lnTo>
                    <a:lnTo>
                      <a:pt x="28" y="68"/>
                    </a:lnTo>
                    <a:lnTo>
                      <a:pt x="28" y="68"/>
                    </a:lnTo>
                    <a:lnTo>
                      <a:pt x="28" y="68"/>
                    </a:lnTo>
                    <a:lnTo>
                      <a:pt x="24" y="68"/>
                    </a:lnTo>
                    <a:lnTo>
                      <a:pt x="20" y="72"/>
                    </a:lnTo>
                    <a:lnTo>
                      <a:pt x="20" y="72"/>
                    </a:lnTo>
                    <a:lnTo>
                      <a:pt x="20" y="72"/>
                    </a:lnTo>
                    <a:lnTo>
                      <a:pt x="20" y="72"/>
                    </a:lnTo>
                    <a:lnTo>
                      <a:pt x="20" y="72"/>
                    </a:lnTo>
                    <a:lnTo>
                      <a:pt x="20" y="72"/>
                    </a:lnTo>
                    <a:lnTo>
                      <a:pt x="16" y="72"/>
                    </a:lnTo>
                    <a:lnTo>
                      <a:pt x="16" y="72"/>
                    </a:lnTo>
                    <a:lnTo>
                      <a:pt x="16" y="72"/>
                    </a:lnTo>
                    <a:lnTo>
                      <a:pt x="12" y="72"/>
                    </a:lnTo>
                    <a:lnTo>
                      <a:pt x="12" y="72"/>
                    </a:lnTo>
                    <a:lnTo>
                      <a:pt x="12" y="72"/>
                    </a:lnTo>
                    <a:lnTo>
                      <a:pt x="8" y="72"/>
                    </a:lnTo>
                    <a:lnTo>
                      <a:pt x="8" y="72"/>
                    </a:lnTo>
                    <a:lnTo>
                      <a:pt x="8" y="68"/>
                    </a:lnTo>
                    <a:lnTo>
                      <a:pt x="8" y="68"/>
                    </a:lnTo>
                    <a:lnTo>
                      <a:pt x="8" y="68"/>
                    </a:lnTo>
                    <a:lnTo>
                      <a:pt x="8" y="64"/>
                    </a:lnTo>
                    <a:lnTo>
                      <a:pt x="8" y="64"/>
                    </a:lnTo>
                    <a:lnTo>
                      <a:pt x="4" y="64"/>
                    </a:lnTo>
                    <a:lnTo>
                      <a:pt x="4" y="60"/>
                    </a:lnTo>
                    <a:lnTo>
                      <a:pt x="4" y="60"/>
                    </a:lnTo>
                    <a:lnTo>
                      <a:pt x="4" y="60"/>
                    </a:lnTo>
                    <a:lnTo>
                      <a:pt x="4" y="60"/>
                    </a:lnTo>
                    <a:lnTo>
                      <a:pt x="4" y="56"/>
                    </a:lnTo>
                    <a:lnTo>
                      <a:pt x="4" y="56"/>
                    </a:lnTo>
                    <a:lnTo>
                      <a:pt x="4" y="56"/>
                    </a:lnTo>
                    <a:lnTo>
                      <a:pt x="4" y="56"/>
                    </a:lnTo>
                    <a:lnTo>
                      <a:pt x="4" y="52"/>
                    </a:lnTo>
                    <a:lnTo>
                      <a:pt x="4" y="52"/>
                    </a:lnTo>
                    <a:lnTo>
                      <a:pt x="4" y="52"/>
                    </a:lnTo>
                    <a:lnTo>
                      <a:pt x="4" y="48"/>
                    </a:lnTo>
                    <a:lnTo>
                      <a:pt x="4" y="48"/>
                    </a:lnTo>
                    <a:lnTo>
                      <a:pt x="4" y="48"/>
                    </a:lnTo>
                    <a:lnTo>
                      <a:pt x="4" y="48"/>
                    </a:lnTo>
                    <a:lnTo>
                      <a:pt x="4" y="44"/>
                    </a:lnTo>
                    <a:lnTo>
                      <a:pt x="4" y="44"/>
                    </a:lnTo>
                    <a:lnTo>
                      <a:pt x="4" y="40"/>
                    </a:lnTo>
                    <a:lnTo>
                      <a:pt x="4" y="40"/>
                    </a:lnTo>
                    <a:lnTo>
                      <a:pt x="4" y="40"/>
                    </a:lnTo>
                    <a:lnTo>
                      <a:pt x="4" y="36"/>
                    </a:lnTo>
                    <a:lnTo>
                      <a:pt x="4" y="36"/>
                    </a:lnTo>
                    <a:lnTo>
                      <a:pt x="4" y="36"/>
                    </a:lnTo>
                    <a:lnTo>
                      <a:pt x="4" y="36"/>
                    </a:lnTo>
                    <a:lnTo>
                      <a:pt x="4" y="36"/>
                    </a:lnTo>
                    <a:lnTo>
                      <a:pt x="4" y="36"/>
                    </a:lnTo>
                    <a:lnTo>
                      <a:pt x="4" y="36"/>
                    </a:lnTo>
                    <a:lnTo>
                      <a:pt x="4" y="36"/>
                    </a:lnTo>
                    <a:lnTo>
                      <a:pt x="0" y="36"/>
                    </a:lnTo>
                    <a:lnTo>
                      <a:pt x="0" y="32"/>
                    </a:lnTo>
                    <a:lnTo>
                      <a:pt x="0" y="32"/>
                    </a:lnTo>
                    <a:lnTo>
                      <a:pt x="0" y="32"/>
                    </a:lnTo>
                    <a:lnTo>
                      <a:pt x="4" y="32"/>
                    </a:lnTo>
                    <a:lnTo>
                      <a:pt x="4" y="32"/>
                    </a:lnTo>
                    <a:lnTo>
                      <a:pt x="4" y="32"/>
                    </a:lnTo>
                    <a:lnTo>
                      <a:pt x="4" y="36"/>
                    </a:lnTo>
                    <a:lnTo>
                      <a:pt x="4" y="36"/>
                    </a:lnTo>
                    <a:lnTo>
                      <a:pt x="4" y="36"/>
                    </a:lnTo>
                    <a:lnTo>
                      <a:pt x="4" y="36"/>
                    </a:lnTo>
                    <a:lnTo>
                      <a:pt x="4" y="36"/>
                    </a:lnTo>
                    <a:lnTo>
                      <a:pt x="4" y="36"/>
                    </a:lnTo>
                    <a:lnTo>
                      <a:pt x="4" y="36"/>
                    </a:lnTo>
                    <a:lnTo>
                      <a:pt x="4" y="36"/>
                    </a:lnTo>
                    <a:lnTo>
                      <a:pt x="4" y="36"/>
                    </a:lnTo>
                    <a:lnTo>
                      <a:pt x="4" y="36"/>
                    </a:lnTo>
                    <a:lnTo>
                      <a:pt x="4" y="36"/>
                    </a:lnTo>
                    <a:lnTo>
                      <a:pt x="4" y="36"/>
                    </a:lnTo>
                    <a:lnTo>
                      <a:pt x="4" y="32"/>
                    </a:lnTo>
                    <a:lnTo>
                      <a:pt x="4" y="24"/>
                    </a:lnTo>
                    <a:lnTo>
                      <a:pt x="4" y="24"/>
                    </a:lnTo>
                    <a:lnTo>
                      <a:pt x="4" y="24"/>
                    </a:lnTo>
                    <a:lnTo>
                      <a:pt x="4" y="24"/>
                    </a:lnTo>
                    <a:lnTo>
                      <a:pt x="4" y="20"/>
                    </a:lnTo>
                    <a:lnTo>
                      <a:pt x="4" y="20"/>
                    </a:lnTo>
                    <a:lnTo>
                      <a:pt x="4" y="20"/>
                    </a:lnTo>
                    <a:lnTo>
                      <a:pt x="4" y="16"/>
                    </a:lnTo>
                    <a:lnTo>
                      <a:pt x="4" y="16"/>
                    </a:lnTo>
                    <a:lnTo>
                      <a:pt x="8" y="16"/>
                    </a:lnTo>
                    <a:lnTo>
                      <a:pt x="8" y="16"/>
                    </a:lnTo>
                    <a:lnTo>
                      <a:pt x="8" y="16"/>
                    </a:lnTo>
                    <a:lnTo>
                      <a:pt x="8" y="16"/>
                    </a:lnTo>
                    <a:lnTo>
                      <a:pt x="8" y="12"/>
                    </a:lnTo>
                    <a:lnTo>
                      <a:pt x="8" y="12"/>
                    </a:lnTo>
                    <a:lnTo>
                      <a:pt x="8" y="12"/>
                    </a:lnTo>
                    <a:lnTo>
                      <a:pt x="8" y="12"/>
                    </a:lnTo>
                    <a:lnTo>
                      <a:pt x="8" y="12"/>
                    </a:lnTo>
                    <a:lnTo>
                      <a:pt x="8" y="12"/>
                    </a:lnTo>
                    <a:lnTo>
                      <a:pt x="8" y="8"/>
                    </a:lnTo>
                    <a:lnTo>
                      <a:pt x="8" y="8"/>
                    </a:lnTo>
                    <a:lnTo>
                      <a:pt x="8" y="8"/>
                    </a:lnTo>
                    <a:lnTo>
                      <a:pt x="8" y="8"/>
                    </a:lnTo>
                    <a:lnTo>
                      <a:pt x="8" y="8"/>
                    </a:lnTo>
                    <a:lnTo>
                      <a:pt x="8" y="8"/>
                    </a:lnTo>
                    <a:lnTo>
                      <a:pt x="8" y="8"/>
                    </a:lnTo>
                    <a:lnTo>
                      <a:pt x="8" y="8"/>
                    </a:lnTo>
                    <a:lnTo>
                      <a:pt x="8" y="8"/>
                    </a:lnTo>
                    <a:lnTo>
                      <a:pt x="8" y="4"/>
                    </a:lnTo>
                    <a:lnTo>
                      <a:pt x="8" y="4"/>
                    </a:lnTo>
                    <a:lnTo>
                      <a:pt x="8" y="4"/>
                    </a:lnTo>
                    <a:lnTo>
                      <a:pt x="8" y="4"/>
                    </a:lnTo>
                    <a:lnTo>
                      <a:pt x="8" y="8"/>
                    </a:lnTo>
                    <a:lnTo>
                      <a:pt x="12" y="8"/>
                    </a:lnTo>
                    <a:lnTo>
                      <a:pt x="12" y="8"/>
                    </a:lnTo>
                    <a:lnTo>
                      <a:pt x="12" y="8"/>
                    </a:lnTo>
                    <a:lnTo>
                      <a:pt x="16" y="8"/>
                    </a:lnTo>
                    <a:lnTo>
                      <a:pt x="16" y="8"/>
                    </a:lnTo>
                    <a:lnTo>
                      <a:pt x="16" y="8"/>
                    </a:lnTo>
                    <a:lnTo>
                      <a:pt x="16" y="8"/>
                    </a:lnTo>
                    <a:lnTo>
                      <a:pt x="16" y="8"/>
                    </a:lnTo>
                    <a:lnTo>
                      <a:pt x="16" y="8"/>
                    </a:lnTo>
                    <a:lnTo>
                      <a:pt x="16" y="8"/>
                    </a:lnTo>
                    <a:lnTo>
                      <a:pt x="16" y="8"/>
                    </a:lnTo>
                    <a:lnTo>
                      <a:pt x="12" y="8"/>
                    </a:lnTo>
                    <a:lnTo>
                      <a:pt x="12" y="8"/>
                    </a:lnTo>
                    <a:lnTo>
                      <a:pt x="12" y="8"/>
                    </a:lnTo>
                    <a:lnTo>
                      <a:pt x="12" y="8"/>
                    </a:lnTo>
                    <a:lnTo>
                      <a:pt x="12" y="8"/>
                    </a:lnTo>
                    <a:lnTo>
                      <a:pt x="12" y="8"/>
                    </a:lnTo>
                    <a:lnTo>
                      <a:pt x="12" y="4"/>
                    </a:lnTo>
                    <a:lnTo>
                      <a:pt x="8" y="4"/>
                    </a:lnTo>
                    <a:lnTo>
                      <a:pt x="8" y="4"/>
                    </a:lnTo>
                    <a:lnTo>
                      <a:pt x="8" y="4"/>
                    </a:lnTo>
                    <a:lnTo>
                      <a:pt x="8" y="4"/>
                    </a:lnTo>
                    <a:lnTo>
                      <a:pt x="8" y="4"/>
                    </a:lnTo>
                    <a:lnTo>
                      <a:pt x="8" y="4"/>
                    </a:lnTo>
                    <a:lnTo>
                      <a:pt x="8" y="4"/>
                    </a:lnTo>
                    <a:lnTo>
                      <a:pt x="8" y="4"/>
                    </a:lnTo>
                    <a:lnTo>
                      <a:pt x="8" y="4"/>
                    </a:lnTo>
                    <a:lnTo>
                      <a:pt x="8" y="8"/>
                    </a:lnTo>
                    <a:lnTo>
                      <a:pt x="8" y="4"/>
                    </a:lnTo>
                    <a:lnTo>
                      <a:pt x="8" y="4"/>
                    </a:lnTo>
                    <a:lnTo>
                      <a:pt x="4" y="4"/>
                    </a:lnTo>
                    <a:lnTo>
                      <a:pt x="4" y="4"/>
                    </a:lnTo>
                    <a:lnTo>
                      <a:pt x="4" y="4"/>
                    </a:lnTo>
                    <a:lnTo>
                      <a:pt x="4" y="4"/>
                    </a:lnTo>
                    <a:lnTo>
                      <a:pt x="4" y="0"/>
                    </a:lnTo>
                    <a:lnTo>
                      <a:pt x="8" y="0"/>
                    </a:lnTo>
                    <a:lnTo>
                      <a:pt x="8" y="0"/>
                    </a:lnTo>
                    <a:lnTo>
                      <a:pt x="8" y="0"/>
                    </a:lnTo>
                    <a:lnTo>
                      <a:pt x="8" y="0"/>
                    </a:lnTo>
                    <a:lnTo>
                      <a:pt x="8" y="4"/>
                    </a:lnTo>
                    <a:lnTo>
                      <a:pt x="8" y="4"/>
                    </a:lnTo>
                    <a:lnTo>
                      <a:pt x="8" y="4"/>
                    </a:lnTo>
                    <a:lnTo>
                      <a:pt x="8" y="4"/>
                    </a:lnTo>
                    <a:lnTo>
                      <a:pt x="8" y="4"/>
                    </a:lnTo>
                    <a:lnTo>
                      <a:pt x="8" y="4"/>
                    </a:lnTo>
                    <a:lnTo>
                      <a:pt x="12" y="4"/>
                    </a:lnTo>
                    <a:lnTo>
                      <a:pt x="12" y="4"/>
                    </a:lnTo>
                    <a:lnTo>
                      <a:pt x="12" y="4"/>
                    </a:lnTo>
                    <a:lnTo>
                      <a:pt x="12" y="4"/>
                    </a:lnTo>
                    <a:lnTo>
                      <a:pt x="12" y="4"/>
                    </a:lnTo>
                    <a:lnTo>
                      <a:pt x="12" y="4"/>
                    </a:lnTo>
                    <a:lnTo>
                      <a:pt x="12" y="8"/>
                    </a:lnTo>
                    <a:lnTo>
                      <a:pt x="12" y="4"/>
                    </a:lnTo>
                    <a:lnTo>
                      <a:pt x="8" y="4"/>
                    </a:lnTo>
                    <a:lnTo>
                      <a:pt x="8" y="4"/>
                    </a:lnTo>
                    <a:lnTo>
                      <a:pt x="8" y="4"/>
                    </a:lnTo>
                    <a:lnTo>
                      <a:pt x="8" y="4"/>
                    </a:lnTo>
                    <a:lnTo>
                      <a:pt x="8" y="4"/>
                    </a:lnTo>
                    <a:lnTo>
                      <a:pt x="8" y="0"/>
                    </a:lnTo>
                    <a:lnTo>
                      <a:pt x="12" y="0"/>
                    </a:lnTo>
                    <a:lnTo>
                      <a:pt x="12" y="0"/>
                    </a:lnTo>
                    <a:lnTo>
                      <a:pt x="12" y="0"/>
                    </a:lnTo>
                    <a:lnTo>
                      <a:pt x="12" y="0"/>
                    </a:lnTo>
                    <a:lnTo>
                      <a:pt x="12" y="4"/>
                    </a:lnTo>
                    <a:lnTo>
                      <a:pt x="12" y="4"/>
                    </a:lnTo>
                    <a:lnTo>
                      <a:pt x="12" y="4"/>
                    </a:lnTo>
                    <a:lnTo>
                      <a:pt x="12" y="4"/>
                    </a:lnTo>
                    <a:lnTo>
                      <a:pt x="12" y="4"/>
                    </a:lnTo>
                    <a:lnTo>
                      <a:pt x="16" y="8"/>
                    </a:lnTo>
                    <a:lnTo>
                      <a:pt x="16" y="8"/>
                    </a:lnTo>
                    <a:lnTo>
                      <a:pt x="16" y="8"/>
                    </a:lnTo>
                    <a:lnTo>
                      <a:pt x="16" y="8"/>
                    </a:lnTo>
                    <a:lnTo>
                      <a:pt x="16" y="8"/>
                    </a:lnTo>
                    <a:lnTo>
                      <a:pt x="16" y="8"/>
                    </a:lnTo>
                    <a:lnTo>
                      <a:pt x="16" y="8"/>
                    </a:lnTo>
                    <a:lnTo>
                      <a:pt x="16" y="12"/>
                    </a:lnTo>
                    <a:lnTo>
                      <a:pt x="20" y="12"/>
                    </a:lnTo>
                    <a:lnTo>
                      <a:pt x="20" y="12"/>
                    </a:lnTo>
                    <a:lnTo>
                      <a:pt x="20" y="12"/>
                    </a:lnTo>
                    <a:lnTo>
                      <a:pt x="20" y="12"/>
                    </a:lnTo>
                    <a:lnTo>
                      <a:pt x="20" y="16"/>
                    </a:lnTo>
                    <a:lnTo>
                      <a:pt x="20" y="16"/>
                    </a:lnTo>
                    <a:lnTo>
                      <a:pt x="20" y="16"/>
                    </a:lnTo>
                    <a:lnTo>
                      <a:pt x="20" y="16"/>
                    </a:lnTo>
                    <a:lnTo>
                      <a:pt x="20" y="16"/>
                    </a:lnTo>
                    <a:lnTo>
                      <a:pt x="20" y="20"/>
                    </a:lnTo>
                    <a:lnTo>
                      <a:pt x="20" y="20"/>
                    </a:lnTo>
                    <a:lnTo>
                      <a:pt x="20" y="16"/>
                    </a:lnTo>
                    <a:lnTo>
                      <a:pt x="20" y="16"/>
                    </a:lnTo>
                    <a:lnTo>
                      <a:pt x="20" y="20"/>
                    </a:lnTo>
                    <a:lnTo>
                      <a:pt x="24" y="20"/>
                    </a:lnTo>
                    <a:lnTo>
                      <a:pt x="24" y="24"/>
                    </a:lnTo>
                    <a:lnTo>
                      <a:pt x="24" y="24"/>
                    </a:lnTo>
                    <a:lnTo>
                      <a:pt x="24" y="24"/>
                    </a:lnTo>
                    <a:lnTo>
                      <a:pt x="24" y="24"/>
                    </a:lnTo>
                    <a:lnTo>
                      <a:pt x="24" y="24"/>
                    </a:lnTo>
                    <a:lnTo>
                      <a:pt x="24" y="24"/>
                    </a:lnTo>
                    <a:lnTo>
                      <a:pt x="24" y="24"/>
                    </a:lnTo>
                    <a:lnTo>
                      <a:pt x="24" y="24"/>
                    </a:lnTo>
                    <a:lnTo>
                      <a:pt x="24" y="24"/>
                    </a:lnTo>
                    <a:lnTo>
                      <a:pt x="24" y="24"/>
                    </a:lnTo>
                    <a:lnTo>
                      <a:pt x="24" y="28"/>
                    </a:lnTo>
                    <a:lnTo>
                      <a:pt x="24" y="28"/>
                    </a:lnTo>
                    <a:lnTo>
                      <a:pt x="24" y="28"/>
                    </a:lnTo>
                    <a:lnTo>
                      <a:pt x="24" y="28"/>
                    </a:lnTo>
                    <a:lnTo>
                      <a:pt x="24" y="28"/>
                    </a:lnTo>
                    <a:lnTo>
                      <a:pt x="24" y="28"/>
                    </a:lnTo>
                    <a:lnTo>
                      <a:pt x="24" y="28"/>
                    </a:lnTo>
                    <a:lnTo>
                      <a:pt x="28" y="24"/>
                    </a:lnTo>
                    <a:lnTo>
                      <a:pt x="28" y="28"/>
                    </a:lnTo>
                    <a:lnTo>
                      <a:pt x="28" y="28"/>
                    </a:lnTo>
                    <a:lnTo>
                      <a:pt x="28" y="28"/>
                    </a:lnTo>
                    <a:lnTo>
                      <a:pt x="28" y="28"/>
                    </a:lnTo>
                    <a:lnTo>
                      <a:pt x="28" y="32"/>
                    </a:lnTo>
                    <a:lnTo>
                      <a:pt x="28" y="32"/>
                    </a:lnTo>
                    <a:lnTo>
                      <a:pt x="28" y="32"/>
                    </a:lnTo>
                    <a:lnTo>
                      <a:pt x="28" y="32"/>
                    </a:lnTo>
                    <a:lnTo>
                      <a:pt x="28" y="36"/>
                    </a:lnTo>
                    <a:lnTo>
                      <a:pt x="32" y="40"/>
                    </a:lnTo>
                    <a:lnTo>
                      <a:pt x="32" y="40"/>
                    </a:lnTo>
                    <a:lnTo>
                      <a:pt x="32" y="40"/>
                    </a:lnTo>
                    <a:lnTo>
                      <a:pt x="32" y="40"/>
                    </a:lnTo>
                    <a:lnTo>
                      <a:pt x="32" y="40"/>
                    </a:lnTo>
                    <a:lnTo>
                      <a:pt x="32" y="40"/>
                    </a:lnTo>
                    <a:lnTo>
                      <a:pt x="32" y="40"/>
                    </a:lnTo>
                    <a:lnTo>
                      <a:pt x="32" y="40"/>
                    </a:lnTo>
                    <a:lnTo>
                      <a:pt x="32" y="40"/>
                    </a:lnTo>
                    <a:lnTo>
                      <a:pt x="32" y="40"/>
                    </a:lnTo>
                    <a:lnTo>
                      <a:pt x="32" y="44"/>
                    </a:lnTo>
                    <a:lnTo>
                      <a:pt x="32" y="44"/>
                    </a:lnTo>
                    <a:lnTo>
                      <a:pt x="32" y="44"/>
                    </a:lnTo>
                    <a:lnTo>
                      <a:pt x="32" y="44"/>
                    </a:lnTo>
                    <a:lnTo>
                      <a:pt x="32" y="44"/>
                    </a:lnTo>
                    <a:lnTo>
                      <a:pt x="32" y="44"/>
                    </a:lnTo>
                    <a:lnTo>
                      <a:pt x="32" y="44"/>
                    </a:lnTo>
                    <a:lnTo>
                      <a:pt x="32" y="44"/>
                    </a:lnTo>
                    <a:lnTo>
                      <a:pt x="36" y="44"/>
                    </a:lnTo>
                    <a:lnTo>
                      <a:pt x="36" y="48"/>
                    </a:lnTo>
                    <a:lnTo>
                      <a:pt x="36" y="48"/>
                    </a:lnTo>
                    <a:lnTo>
                      <a:pt x="36" y="48"/>
                    </a:lnTo>
                    <a:lnTo>
                      <a:pt x="36" y="48"/>
                    </a:lnTo>
                    <a:lnTo>
                      <a:pt x="36" y="48"/>
                    </a:lnTo>
                    <a:lnTo>
                      <a:pt x="36" y="52"/>
                    </a:lnTo>
                    <a:lnTo>
                      <a:pt x="36" y="52"/>
                    </a:lnTo>
                    <a:lnTo>
                      <a:pt x="36" y="52"/>
                    </a:lnTo>
                    <a:lnTo>
                      <a:pt x="36" y="56"/>
                    </a:lnTo>
                    <a:lnTo>
                      <a:pt x="36" y="56"/>
                    </a:lnTo>
                    <a:lnTo>
                      <a:pt x="36" y="56"/>
                    </a:lnTo>
                    <a:lnTo>
                      <a:pt x="32" y="60"/>
                    </a:lnTo>
                    <a:lnTo>
                      <a:pt x="32" y="60"/>
                    </a:lnTo>
                    <a:lnTo>
                      <a:pt x="32" y="60"/>
                    </a:lnTo>
                    <a:close/>
                  </a:path>
                </a:pathLst>
              </a:custGeom>
              <a:grpFill/>
              <a:ln w="9525" cmpd="sng">
                <a:solidFill>
                  <a:schemeClr val="bg1"/>
                </a:solidFill>
                <a:round/>
                <a:headEnd/>
                <a:tailEnd/>
              </a:ln>
            </p:spPr>
            <p:txBody>
              <a:bodyPr lIns="37783" tIns="37783" rIns="37783" bIns="37783"/>
              <a:lstStyle/>
              <a:p>
                <a:endParaRPr lang="en-US" sz="1530" dirty="0"/>
              </a:p>
            </p:txBody>
          </p:sp>
          <p:sp>
            <p:nvSpPr>
              <p:cNvPr id="40" name="Freeform 44"/>
              <p:cNvSpPr>
                <a:spLocks/>
              </p:cNvSpPr>
              <p:nvPr>
                <p:custDataLst>
                  <p:tags r:id="rId27"/>
                </p:custDataLst>
              </p:nvPr>
            </p:nvSpPr>
            <p:spPr bwMode="gray">
              <a:xfrm>
                <a:off x="4471228" y="5071893"/>
                <a:ext cx="131103" cy="126060"/>
              </a:xfrm>
              <a:custGeom>
                <a:avLst/>
                <a:gdLst/>
                <a:ahLst/>
                <a:cxnLst>
                  <a:cxn ang="0">
                    <a:pos x="0" y="84"/>
                  </a:cxn>
                  <a:cxn ang="0">
                    <a:pos x="4" y="80"/>
                  </a:cxn>
                  <a:cxn ang="0">
                    <a:pos x="4" y="80"/>
                  </a:cxn>
                  <a:cxn ang="0">
                    <a:pos x="4" y="76"/>
                  </a:cxn>
                  <a:cxn ang="0">
                    <a:pos x="12" y="72"/>
                  </a:cxn>
                  <a:cxn ang="0">
                    <a:pos x="12" y="72"/>
                  </a:cxn>
                  <a:cxn ang="0">
                    <a:pos x="16" y="64"/>
                  </a:cxn>
                  <a:cxn ang="0">
                    <a:pos x="12" y="60"/>
                  </a:cxn>
                  <a:cxn ang="0">
                    <a:pos x="12" y="56"/>
                  </a:cxn>
                  <a:cxn ang="0">
                    <a:pos x="8" y="56"/>
                  </a:cxn>
                  <a:cxn ang="0">
                    <a:pos x="4" y="56"/>
                  </a:cxn>
                  <a:cxn ang="0">
                    <a:pos x="4" y="48"/>
                  </a:cxn>
                  <a:cxn ang="0">
                    <a:pos x="4" y="44"/>
                  </a:cxn>
                  <a:cxn ang="0">
                    <a:pos x="4" y="36"/>
                  </a:cxn>
                  <a:cxn ang="0">
                    <a:pos x="4" y="28"/>
                  </a:cxn>
                  <a:cxn ang="0">
                    <a:pos x="8" y="32"/>
                  </a:cxn>
                  <a:cxn ang="0">
                    <a:pos x="8" y="28"/>
                  </a:cxn>
                  <a:cxn ang="0">
                    <a:pos x="12" y="24"/>
                  </a:cxn>
                  <a:cxn ang="0">
                    <a:pos x="16" y="24"/>
                  </a:cxn>
                  <a:cxn ang="0">
                    <a:pos x="16" y="20"/>
                  </a:cxn>
                  <a:cxn ang="0">
                    <a:pos x="16" y="12"/>
                  </a:cxn>
                  <a:cxn ang="0">
                    <a:pos x="24" y="16"/>
                  </a:cxn>
                  <a:cxn ang="0">
                    <a:pos x="32" y="12"/>
                  </a:cxn>
                  <a:cxn ang="0">
                    <a:pos x="36" y="12"/>
                  </a:cxn>
                  <a:cxn ang="0">
                    <a:pos x="36" y="12"/>
                  </a:cxn>
                  <a:cxn ang="0">
                    <a:pos x="44" y="8"/>
                  </a:cxn>
                  <a:cxn ang="0">
                    <a:pos x="48" y="12"/>
                  </a:cxn>
                  <a:cxn ang="0">
                    <a:pos x="52" y="12"/>
                  </a:cxn>
                  <a:cxn ang="0">
                    <a:pos x="56" y="16"/>
                  </a:cxn>
                  <a:cxn ang="0">
                    <a:pos x="64" y="12"/>
                  </a:cxn>
                  <a:cxn ang="0">
                    <a:pos x="72" y="8"/>
                  </a:cxn>
                  <a:cxn ang="0">
                    <a:pos x="76" y="8"/>
                  </a:cxn>
                  <a:cxn ang="0">
                    <a:pos x="80" y="4"/>
                  </a:cxn>
                  <a:cxn ang="0">
                    <a:pos x="88" y="4"/>
                  </a:cxn>
                  <a:cxn ang="0">
                    <a:pos x="96" y="4"/>
                  </a:cxn>
                  <a:cxn ang="0">
                    <a:pos x="100" y="0"/>
                  </a:cxn>
                  <a:cxn ang="0">
                    <a:pos x="104" y="4"/>
                  </a:cxn>
                  <a:cxn ang="0">
                    <a:pos x="88" y="20"/>
                  </a:cxn>
                  <a:cxn ang="0">
                    <a:pos x="88" y="32"/>
                  </a:cxn>
                  <a:cxn ang="0">
                    <a:pos x="88" y="40"/>
                  </a:cxn>
                  <a:cxn ang="0">
                    <a:pos x="84" y="44"/>
                  </a:cxn>
                  <a:cxn ang="0">
                    <a:pos x="84" y="48"/>
                  </a:cxn>
                  <a:cxn ang="0">
                    <a:pos x="84" y="60"/>
                  </a:cxn>
                  <a:cxn ang="0">
                    <a:pos x="64" y="72"/>
                  </a:cxn>
                  <a:cxn ang="0">
                    <a:pos x="48" y="80"/>
                  </a:cxn>
                  <a:cxn ang="0">
                    <a:pos x="32" y="92"/>
                  </a:cxn>
                  <a:cxn ang="0">
                    <a:pos x="20" y="100"/>
                  </a:cxn>
                  <a:cxn ang="0">
                    <a:pos x="12" y="100"/>
                  </a:cxn>
                  <a:cxn ang="0">
                    <a:pos x="8" y="96"/>
                  </a:cxn>
                  <a:cxn ang="0">
                    <a:pos x="4" y="92"/>
                  </a:cxn>
                  <a:cxn ang="0">
                    <a:pos x="0" y="92"/>
                  </a:cxn>
                  <a:cxn ang="0">
                    <a:pos x="0" y="92"/>
                  </a:cxn>
                  <a:cxn ang="0">
                    <a:pos x="0" y="88"/>
                  </a:cxn>
                  <a:cxn ang="0">
                    <a:pos x="0" y="84"/>
                  </a:cxn>
                </a:cxnLst>
                <a:rect l="0" t="0" r="r" b="b"/>
                <a:pathLst>
                  <a:path w="104" h="100">
                    <a:moveTo>
                      <a:pt x="0" y="84"/>
                    </a:moveTo>
                    <a:lnTo>
                      <a:pt x="0" y="84"/>
                    </a:lnTo>
                    <a:lnTo>
                      <a:pt x="0" y="84"/>
                    </a:lnTo>
                    <a:lnTo>
                      <a:pt x="0" y="84"/>
                    </a:lnTo>
                    <a:lnTo>
                      <a:pt x="0" y="84"/>
                    </a:lnTo>
                    <a:lnTo>
                      <a:pt x="0" y="84"/>
                    </a:lnTo>
                    <a:lnTo>
                      <a:pt x="0" y="84"/>
                    </a:lnTo>
                    <a:lnTo>
                      <a:pt x="4" y="80"/>
                    </a:lnTo>
                    <a:lnTo>
                      <a:pt x="4" y="80"/>
                    </a:lnTo>
                    <a:lnTo>
                      <a:pt x="4" y="80"/>
                    </a:lnTo>
                    <a:lnTo>
                      <a:pt x="4" y="80"/>
                    </a:lnTo>
                    <a:lnTo>
                      <a:pt x="4" y="80"/>
                    </a:lnTo>
                    <a:lnTo>
                      <a:pt x="4" y="80"/>
                    </a:lnTo>
                    <a:lnTo>
                      <a:pt x="4" y="80"/>
                    </a:lnTo>
                    <a:lnTo>
                      <a:pt x="4" y="80"/>
                    </a:lnTo>
                    <a:lnTo>
                      <a:pt x="4" y="80"/>
                    </a:lnTo>
                    <a:lnTo>
                      <a:pt x="8" y="76"/>
                    </a:lnTo>
                    <a:lnTo>
                      <a:pt x="8" y="76"/>
                    </a:lnTo>
                    <a:lnTo>
                      <a:pt x="8" y="76"/>
                    </a:lnTo>
                    <a:lnTo>
                      <a:pt x="4" y="76"/>
                    </a:lnTo>
                    <a:lnTo>
                      <a:pt x="4" y="76"/>
                    </a:lnTo>
                    <a:lnTo>
                      <a:pt x="8" y="72"/>
                    </a:lnTo>
                    <a:lnTo>
                      <a:pt x="8" y="72"/>
                    </a:lnTo>
                    <a:lnTo>
                      <a:pt x="8" y="72"/>
                    </a:lnTo>
                    <a:lnTo>
                      <a:pt x="12" y="72"/>
                    </a:lnTo>
                    <a:lnTo>
                      <a:pt x="12" y="72"/>
                    </a:lnTo>
                    <a:lnTo>
                      <a:pt x="12" y="72"/>
                    </a:lnTo>
                    <a:lnTo>
                      <a:pt x="12" y="72"/>
                    </a:lnTo>
                    <a:lnTo>
                      <a:pt x="12" y="72"/>
                    </a:lnTo>
                    <a:lnTo>
                      <a:pt x="12" y="72"/>
                    </a:lnTo>
                    <a:lnTo>
                      <a:pt x="12" y="68"/>
                    </a:lnTo>
                    <a:lnTo>
                      <a:pt x="12" y="68"/>
                    </a:lnTo>
                    <a:lnTo>
                      <a:pt x="12" y="68"/>
                    </a:lnTo>
                    <a:lnTo>
                      <a:pt x="12" y="68"/>
                    </a:lnTo>
                    <a:lnTo>
                      <a:pt x="16" y="64"/>
                    </a:lnTo>
                    <a:lnTo>
                      <a:pt x="16" y="64"/>
                    </a:lnTo>
                    <a:lnTo>
                      <a:pt x="16" y="64"/>
                    </a:lnTo>
                    <a:lnTo>
                      <a:pt x="16" y="60"/>
                    </a:lnTo>
                    <a:lnTo>
                      <a:pt x="16" y="60"/>
                    </a:lnTo>
                    <a:lnTo>
                      <a:pt x="12" y="60"/>
                    </a:lnTo>
                    <a:lnTo>
                      <a:pt x="12" y="56"/>
                    </a:lnTo>
                    <a:lnTo>
                      <a:pt x="12" y="60"/>
                    </a:lnTo>
                    <a:lnTo>
                      <a:pt x="12" y="56"/>
                    </a:lnTo>
                    <a:lnTo>
                      <a:pt x="12" y="56"/>
                    </a:lnTo>
                    <a:lnTo>
                      <a:pt x="12" y="56"/>
                    </a:lnTo>
                    <a:lnTo>
                      <a:pt x="12" y="56"/>
                    </a:lnTo>
                    <a:lnTo>
                      <a:pt x="12" y="56"/>
                    </a:lnTo>
                    <a:lnTo>
                      <a:pt x="12" y="56"/>
                    </a:lnTo>
                    <a:lnTo>
                      <a:pt x="8" y="56"/>
                    </a:lnTo>
                    <a:lnTo>
                      <a:pt x="8" y="56"/>
                    </a:lnTo>
                    <a:lnTo>
                      <a:pt x="8" y="56"/>
                    </a:lnTo>
                    <a:lnTo>
                      <a:pt x="8" y="56"/>
                    </a:lnTo>
                    <a:lnTo>
                      <a:pt x="8" y="56"/>
                    </a:lnTo>
                    <a:lnTo>
                      <a:pt x="8" y="56"/>
                    </a:lnTo>
                    <a:lnTo>
                      <a:pt x="4" y="56"/>
                    </a:lnTo>
                    <a:lnTo>
                      <a:pt x="4" y="52"/>
                    </a:lnTo>
                    <a:lnTo>
                      <a:pt x="4" y="52"/>
                    </a:lnTo>
                    <a:lnTo>
                      <a:pt x="4" y="48"/>
                    </a:lnTo>
                    <a:lnTo>
                      <a:pt x="4" y="48"/>
                    </a:lnTo>
                    <a:lnTo>
                      <a:pt x="4" y="48"/>
                    </a:lnTo>
                    <a:lnTo>
                      <a:pt x="4" y="44"/>
                    </a:lnTo>
                    <a:lnTo>
                      <a:pt x="4" y="44"/>
                    </a:lnTo>
                    <a:lnTo>
                      <a:pt x="4" y="44"/>
                    </a:lnTo>
                    <a:lnTo>
                      <a:pt x="4" y="44"/>
                    </a:lnTo>
                    <a:lnTo>
                      <a:pt x="4" y="44"/>
                    </a:lnTo>
                    <a:lnTo>
                      <a:pt x="4" y="44"/>
                    </a:lnTo>
                    <a:lnTo>
                      <a:pt x="4" y="40"/>
                    </a:lnTo>
                    <a:lnTo>
                      <a:pt x="4" y="40"/>
                    </a:lnTo>
                    <a:lnTo>
                      <a:pt x="4" y="36"/>
                    </a:lnTo>
                    <a:lnTo>
                      <a:pt x="4" y="36"/>
                    </a:lnTo>
                    <a:lnTo>
                      <a:pt x="4" y="36"/>
                    </a:lnTo>
                    <a:lnTo>
                      <a:pt x="4" y="32"/>
                    </a:lnTo>
                    <a:lnTo>
                      <a:pt x="4" y="32"/>
                    </a:lnTo>
                    <a:lnTo>
                      <a:pt x="4" y="32"/>
                    </a:lnTo>
                    <a:lnTo>
                      <a:pt x="4" y="28"/>
                    </a:lnTo>
                    <a:lnTo>
                      <a:pt x="8" y="28"/>
                    </a:lnTo>
                    <a:lnTo>
                      <a:pt x="8" y="32"/>
                    </a:lnTo>
                    <a:lnTo>
                      <a:pt x="8" y="32"/>
                    </a:lnTo>
                    <a:lnTo>
                      <a:pt x="8" y="32"/>
                    </a:lnTo>
                    <a:lnTo>
                      <a:pt x="8" y="32"/>
                    </a:lnTo>
                    <a:lnTo>
                      <a:pt x="8" y="32"/>
                    </a:lnTo>
                    <a:lnTo>
                      <a:pt x="8" y="32"/>
                    </a:lnTo>
                    <a:lnTo>
                      <a:pt x="8" y="32"/>
                    </a:lnTo>
                    <a:lnTo>
                      <a:pt x="8" y="28"/>
                    </a:lnTo>
                    <a:lnTo>
                      <a:pt x="8" y="28"/>
                    </a:lnTo>
                    <a:lnTo>
                      <a:pt x="12" y="28"/>
                    </a:lnTo>
                    <a:lnTo>
                      <a:pt x="12" y="28"/>
                    </a:lnTo>
                    <a:lnTo>
                      <a:pt x="12" y="28"/>
                    </a:lnTo>
                    <a:lnTo>
                      <a:pt x="12" y="24"/>
                    </a:lnTo>
                    <a:lnTo>
                      <a:pt x="12" y="24"/>
                    </a:lnTo>
                    <a:lnTo>
                      <a:pt x="12" y="24"/>
                    </a:lnTo>
                    <a:lnTo>
                      <a:pt x="16" y="24"/>
                    </a:lnTo>
                    <a:lnTo>
                      <a:pt x="16" y="24"/>
                    </a:lnTo>
                    <a:lnTo>
                      <a:pt x="16" y="24"/>
                    </a:lnTo>
                    <a:lnTo>
                      <a:pt x="16" y="24"/>
                    </a:lnTo>
                    <a:lnTo>
                      <a:pt x="16" y="24"/>
                    </a:lnTo>
                    <a:lnTo>
                      <a:pt x="16" y="20"/>
                    </a:lnTo>
                    <a:lnTo>
                      <a:pt x="16" y="20"/>
                    </a:lnTo>
                    <a:lnTo>
                      <a:pt x="16" y="20"/>
                    </a:lnTo>
                    <a:lnTo>
                      <a:pt x="16" y="20"/>
                    </a:lnTo>
                    <a:lnTo>
                      <a:pt x="16" y="16"/>
                    </a:lnTo>
                    <a:lnTo>
                      <a:pt x="16" y="16"/>
                    </a:lnTo>
                    <a:lnTo>
                      <a:pt x="16" y="12"/>
                    </a:lnTo>
                    <a:lnTo>
                      <a:pt x="16" y="12"/>
                    </a:lnTo>
                    <a:lnTo>
                      <a:pt x="16" y="12"/>
                    </a:lnTo>
                    <a:lnTo>
                      <a:pt x="16" y="12"/>
                    </a:lnTo>
                    <a:lnTo>
                      <a:pt x="20" y="12"/>
                    </a:lnTo>
                    <a:lnTo>
                      <a:pt x="20" y="12"/>
                    </a:lnTo>
                    <a:lnTo>
                      <a:pt x="24" y="12"/>
                    </a:lnTo>
                    <a:lnTo>
                      <a:pt x="24" y="16"/>
                    </a:lnTo>
                    <a:lnTo>
                      <a:pt x="24" y="16"/>
                    </a:lnTo>
                    <a:lnTo>
                      <a:pt x="24" y="16"/>
                    </a:lnTo>
                    <a:lnTo>
                      <a:pt x="28" y="16"/>
                    </a:lnTo>
                    <a:lnTo>
                      <a:pt x="28" y="16"/>
                    </a:lnTo>
                    <a:lnTo>
                      <a:pt x="32" y="12"/>
                    </a:lnTo>
                    <a:lnTo>
                      <a:pt x="32" y="12"/>
                    </a:lnTo>
                    <a:lnTo>
                      <a:pt x="32" y="12"/>
                    </a:lnTo>
                    <a:lnTo>
                      <a:pt x="32" y="12"/>
                    </a:lnTo>
                    <a:lnTo>
                      <a:pt x="32" y="12"/>
                    </a:lnTo>
                    <a:lnTo>
                      <a:pt x="36" y="12"/>
                    </a:lnTo>
                    <a:lnTo>
                      <a:pt x="36" y="12"/>
                    </a:lnTo>
                    <a:lnTo>
                      <a:pt x="36" y="12"/>
                    </a:lnTo>
                    <a:lnTo>
                      <a:pt x="36" y="12"/>
                    </a:lnTo>
                    <a:lnTo>
                      <a:pt x="36" y="12"/>
                    </a:lnTo>
                    <a:lnTo>
                      <a:pt x="36" y="12"/>
                    </a:lnTo>
                    <a:lnTo>
                      <a:pt x="40" y="12"/>
                    </a:lnTo>
                    <a:lnTo>
                      <a:pt x="40" y="8"/>
                    </a:lnTo>
                    <a:lnTo>
                      <a:pt x="40" y="8"/>
                    </a:lnTo>
                    <a:lnTo>
                      <a:pt x="44" y="8"/>
                    </a:lnTo>
                    <a:lnTo>
                      <a:pt x="44" y="8"/>
                    </a:lnTo>
                    <a:lnTo>
                      <a:pt x="44" y="12"/>
                    </a:lnTo>
                    <a:lnTo>
                      <a:pt x="44" y="12"/>
                    </a:lnTo>
                    <a:lnTo>
                      <a:pt x="48" y="12"/>
                    </a:lnTo>
                    <a:lnTo>
                      <a:pt x="48" y="12"/>
                    </a:lnTo>
                    <a:lnTo>
                      <a:pt x="48" y="12"/>
                    </a:lnTo>
                    <a:lnTo>
                      <a:pt x="48" y="12"/>
                    </a:lnTo>
                    <a:lnTo>
                      <a:pt x="52" y="12"/>
                    </a:lnTo>
                    <a:lnTo>
                      <a:pt x="52" y="12"/>
                    </a:lnTo>
                    <a:lnTo>
                      <a:pt x="52" y="12"/>
                    </a:lnTo>
                    <a:lnTo>
                      <a:pt x="52" y="12"/>
                    </a:lnTo>
                    <a:lnTo>
                      <a:pt x="52" y="12"/>
                    </a:lnTo>
                    <a:lnTo>
                      <a:pt x="52" y="12"/>
                    </a:lnTo>
                    <a:lnTo>
                      <a:pt x="52" y="12"/>
                    </a:lnTo>
                    <a:lnTo>
                      <a:pt x="56" y="16"/>
                    </a:lnTo>
                    <a:lnTo>
                      <a:pt x="56" y="16"/>
                    </a:lnTo>
                    <a:lnTo>
                      <a:pt x="56" y="16"/>
                    </a:lnTo>
                    <a:lnTo>
                      <a:pt x="56" y="16"/>
                    </a:lnTo>
                    <a:lnTo>
                      <a:pt x="60" y="12"/>
                    </a:lnTo>
                    <a:lnTo>
                      <a:pt x="60" y="12"/>
                    </a:lnTo>
                    <a:lnTo>
                      <a:pt x="64" y="12"/>
                    </a:lnTo>
                    <a:lnTo>
                      <a:pt x="68" y="12"/>
                    </a:lnTo>
                    <a:lnTo>
                      <a:pt x="68" y="12"/>
                    </a:lnTo>
                    <a:lnTo>
                      <a:pt x="68" y="12"/>
                    </a:lnTo>
                    <a:lnTo>
                      <a:pt x="72" y="8"/>
                    </a:lnTo>
                    <a:lnTo>
                      <a:pt x="72" y="8"/>
                    </a:lnTo>
                    <a:lnTo>
                      <a:pt x="72" y="8"/>
                    </a:lnTo>
                    <a:lnTo>
                      <a:pt x="72" y="8"/>
                    </a:lnTo>
                    <a:lnTo>
                      <a:pt x="72" y="8"/>
                    </a:lnTo>
                    <a:lnTo>
                      <a:pt x="76" y="8"/>
                    </a:lnTo>
                    <a:lnTo>
                      <a:pt x="76" y="8"/>
                    </a:lnTo>
                    <a:lnTo>
                      <a:pt x="76" y="8"/>
                    </a:lnTo>
                    <a:lnTo>
                      <a:pt x="76" y="4"/>
                    </a:lnTo>
                    <a:lnTo>
                      <a:pt x="76" y="4"/>
                    </a:lnTo>
                    <a:lnTo>
                      <a:pt x="80" y="4"/>
                    </a:lnTo>
                    <a:lnTo>
                      <a:pt x="80" y="4"/>
                    </a:lnTo>
                    <a:lnTo>
                      <a:pt x="80" y="4"/>
                    </a:lnTo>
                    <a:lnTo>
                      <a:pt x="80" y="4"/>
                    </a:lnTo>
                    <a:lnTo>
                      <a:pt x="84" y="4"/>
                    </a:lnTo>
                    <a:lnTo>
                      <a:pt x="84" y="4"/>
                    </a:lnTo>
                    <a:lnTo>
                      <a:pt x="88" y="4"/>
                    </a:lnTo>
                    <a:lnTo>
                      <a:pt x="88" y="4"/>
                    </a:lnTo>
                    <a:lnTo>
                      <a:pt x="88" y="4"/>
                    </a:lnTo>
                    <a:lnTo>
                      <a:pt x="92" y="4"/>
                    </a:lnTo>
                    <a:lnTo>
                      <a:pt x="96" y="4"/>
                    </a:lnTo>
                    <a:lnTo>
                      <a:pt x="96" y="4"/>
                    </a:lnTo>
                    <a:lnTo>
                      <a:pt x="100" y="4"/>
                    </a:lnTo>
                    <a:lnTo>
                      <a:pt x="100" y="4"/>
                    </a:lnTo>
                    <a:lnTo>
                      <a:pt x="100" y="4"/>
                    </a:lnTo>
                    <a:lnTo>
                      <a:pt x="100" y="0"/>
                    </a:lnTo>
                    <a:lnTo>
                      <a:pt x="100" y="0"/>
                    </a:lnTo>
                    <a:lnTo>
                      <a:pt x="104" y="0"/>
                    </a:lnTo>
                    <a:lnTo>
                      <a:pt x="104" y="4"/>
                    </a:lnTo>
                    <a:lnTo>
                      <a:pt x="104" y="4"/>
                    </a:lnTo>
                    <a:lnTo>
                      <a:pt x="104" y="4"/>
                    </a:lnTo>
                    <a:lnTo>
                      <a:pt x="104" y="4"/>
                    </a:lnTo>
                    <a:lnTo>
                      <a:pt x="104" y="8"/>
                    </a:lnTo>
                    <a:lnTo>
                      <a:pt x="104" y="8"/>
                    </a:lnTo>
                    <a:lnTo>
                      <a:pt x="96" y="16"/>
                    </a:lnTo>
                    <a:lnTo>
                      <a:pt x="88" y="16"/>
                    </a:lnTo>
                    <a:lnTo>
                      <a:pt x="88" y="20"/>
                    </a:lnTo>
                    <a:lnTo>
                      <a:pt x="88" y="20"/>
                    </a:lnTo>
                    <a:lnTo>
                      <a:pt x="88" y="28"/>
                    </a:lnTo>
                    <a:lnTo>
                      <a:pt x="88" y="28"/>
                    </a:lnTo>
                    <a:lnTo>
                      <a:pt x="88" y="32"/>
                    </a:lnTo>
                    <a:lnTo>
                      <a:pt x="88" y="32"/>
                    </a:lnTo>
                    <a:lnTo>
                      <a:pt x="88" y="36"/>
                    </a:lnTo>
                    <a:lnTo>
                      <a:pt x="88" y="36"/>
                    </a:lnTo>
                    <a:lnTo>
                      <a:pt x="88" y="36"/>
                    </a:lnTo>
                    <a:lnTo>
                      <a:pt x="88" y="40"/>
                    </a:lnTo>
                    <a:lnTo>
                      <a:pt x="88" y="40"/>
                    </a:lnTo>
                    <a:lnTo>
                      <a:pt x="88" y="40"/>
                    </a:lnTo>
                    <a:lnTo>
                      <a:pt x="88" y="40"/>
                    </a:lnTo>
                    <a:lnTo>
                      <a:pt x="88" y="40"/>
                    </a:lnTo>
                    <a:lnTo>
                      <a:pt x="88" y="40"/>
                    </a:lnTo>
                    <a:lnTo>
                      <a:pt x="84" y="44"/>
                    </a:lnTo>
                    <a:lnTo>
                      <a:pt x="84" y="44"/>
                    </a:lnTo>
                    <a:lnTo>
                      <a:pt x="84" y="44"/>
                    </a:lnTo>
                    <a:lnTo>
                      <a:pt x="84" y="44"/>
                    </a:lnTo>
                    <a:lnTo>
                      <a:pt x="84" y="44"/>
                    </a:lnTo>
                    <a:lnTo>
                      <a:pt x="84" y="48"/>
                    </a:lnTo>
                    <a:lnTo>
                      <a:pt x="84" y="48"/>
                    </a:lnTo>
                    <a:lnTo>
                      <a:pt x="84" y="52"/>
                    </a:lnTo>
                    <a:lnTo>
                      <a:pt x="84" y="56"/>
                    </a:lnTo>
                    <a:lnTo>
                      <a:pt x="84" y="60"/>
                    </a:lnTo>
                    <a:lnTo>
                      <a:pt x="84" y="60"/>
                    </a:lnTo>
                    <a:lnTo>
                      <a:pt x="76" y="64"/>
                    </a:lnTo>
                    <a:lnTo>
                      <a:pt x="72" y="68"/>
                    </a:lnTo>
                    <a:lnTo>
                      <a:pt x="68" y="68"/>
                    </a:lnTo>
                    <a:lnTo>
                      <a:pt x="68" y="68"/>
                    </a:lnTo>
                    <a:lnTo>
                      <a:pt x="64" y="72"/>
                    </a:lnTo>
                    <a:lnTo>
                      <a:pt x="60" y="72"/>
                    </a:lnTo>
                    <a:lnTo>
                      <a:pt x="56" y="76"/>
                    </a:lnTo>
                    <a:lnTo>
                      <a:pt x="52" y="80"/>
                    </a:lnTo>
                    <a:lnTo>
                      <a:pt x="48" y="80"/>
                    </a:lnTo>
                    <a:lnTo>
                      <a:pt x="48" y="80"/>
                    </a:lnTo>
                    <a:lnTo>
                      <a:pt x="48" y="80"/>
                    </a:lnTo>
                    <a:lnTo>
                      <a:pt x="44" y="84"/>
                    </a:lnTo>
                    <a:lnTo>
                      <a:pt x="40" y="84"/>
                    </a:lnTo>
                    <a:lnTo>
                      <a:pt x="36" y="88"/>
                    </a:lnTo>
                    <a:lnTo>
                      <a:pt x="32" y="92"/>
                    </a:lnTo>
                    <a:lnTo>
                      <a:pt x="28" y="96"/>
                    </a:lnTo>
                    <a:lnTo>
                      <a:pt x="28" y="96"/>
                    </a:lnTo>
                    <a:lnTo>
                      <a:pt x="28" y="96"/>
                    </a:lnTo>
                    <a:lnTo>
                      <a:pt x="24" y="96"/>
                    </a:lnTo>
                    <a:lnTo>
                      <a:pt x="20" y="100"/>
                    </a:lnTo>
                    <a:lnTo>
                      <a:pt x="20" y="100"/>
                    </a:lnTo>
                    <a:lnTo>
                      <a:pt x="16" y="100"/>
                    </a:lnTo>
                    <a:lnTo>
                      <a:pt x="16" y="100"/>
                    </a:lnTo>
                    <a:lnTo>
                      <a:pt x="16" y="100"/>
                    </a:lnTo>
                    <a:lnTo>
                      <a:pt x="12" y="100"/>
                    </a:lnTo>
                    <a:lnTo>
                      <a:pt x="12" y="100"/>
                    </a:lnTo>
                    <a:lnTo>
                      <a:pt x="12" y="100"/>
                    </a:lnTo>
                    <a:lnTo>
                      <a:pt x="12" y="100"/>
                    </a:lnTo>
                    <a:lnTo>
                      <a:pt x="8" y="96"/>
                    </a:lnTo>
                    <a:lnTo>
                      <a:pt x="8" y="96"/>
                    </a:lnTo>
                    <a:lnTo>
                      <a:pt x="8" y="96"/>
                    </a:lnTo>
                    <a:lnTo>
                      <a:pt x="8" y="96"/>
                    </a:lnTo>
                    <a:lnTo>
                      <a:pt x="8" y="96"/>
                    </a:lnTo>
                    <a:lnTo>
                      <a:pt x="8" y="96"/>
                    </a:lnTo>
                    <a:lnTo>
                      <a:pt x="4" y="92"/>
                    </a:lnTo>
                    <a:lnTo>
                      <a:pt x="4" y="92"/>
                    </a:lnTo>
                    <a:lnTo>
                      <a:pt x="4" y="92"/>
                    </a:lnTo>
                    <a:lnTo>
                      <a:pt x="0" y="92"/>
                    </a:lnTo>
                    <a:lnTo>
                      <a:pt x="0" y="96"/>
                    </a:lnTo>
                    <a:lnTo>
                      <a:pt x="0" y="92"/>
                    </a:lnTo>
                    <a:lnTo>
                      <a:pt x="0" y="92"/>
                    </a:lnTo>
                    <a:lnTo>
                      <a:pt x="0" y="92"/>
                    </a:lnTo>
                    <a:lnTo>
                      <a:pt x="0" y="92"/>
                    </a:lnTo>
                    <a:lnTo>
                      <a:pt x="0" y="92"/>
                    </a:lnTo>
                    <a:lnTo>
                      <a:pt x="0" y="92"/>
                    </a:lnTo>
                    <a:lnTo>
                      <a:pt x="0" y="92"/>
                    </a:lnTo>
                    <a:lnTo>
                      <a:pt x="0" y="92"/>
                    </a:lnTo>
                    <a:lnTo>
                      <a:pt x="0" y="88"/>
                    </a:lnTo>
                    <a:lnTo>
                      <a:pt x="0" y="88"/>
                    </a:lnTo>
                    <a:lnTo>
                      <a:pt x="0" y="88"/>
                    </a:lnTo>
                    <a:lnTo>
                      <a:pt x="0" y="88"/>
                    </a:lnTo>
                    <a:lnTo>
                      <a:pt x="0" y="88"/>
                    </a:lnTo>
                    <a:lnTo>
                      <a:pt x="0" y="84"/>
                    </a:lnTo>
                    <a:lnTo>
                      <a:pt x="0" y="84"/>
                    </a:lnTo>
                    <a:lnTo>
                      <a:pt x="0" y="84"/>
                    </a:lnTo>
                    <a:close/>
                  </a:path>
                </a:pathLst>
              </a:custGeom>
              <a:grpFill/>
              <a:ln w="9525" cmpd="sng">
                <a:solidFill>
                  <a:schemeClr val="bg1"/>
                </a:solidFill>
                <a:round/>
                <a:headEnd/>
                <a:tailEnd/>
              </a:ln>
            </p:spPr>
            <p:txBody>
              <a:bodyPr lIns="37783" tIns="37783" rIns="37783" bIns="37783"/>
              <a:lstStyle/>
              <a:p>
                <a:endParaRPr lang="en-US" sz="1530" dirty="0"/>
              </a:p>
            </p:txBody>
          </p:sp>
          <p:sp>
            <p:nvSpPr>
              <p:cNvPr id="41" name="Freeform 45"/>
              <p:cNvSpPr>
                <a:spLocks/>
              </p:cNvSpPr>
              <p:nvPr>
                <p:custDataLst>
                  <p:tags r:id="rId28"/>
                </p:custDataLst>
              </p:nvPr>
            </p:nvSpPr>
            <p:spPr bwMode="gray">
              <a:xfrm>
                <a:off x="5080101" y="4976088"/>
                <a:ext cx="144969" cy="115976"/>
              </a:xfrm>
              <a:custGeom>
                <a:avLst/>
                <a:gdLst/>
                <a:ahLst/>
                <a:cxnLst>
                  <a:cxn ang="0">
                    <a:pos x="108" y="76"/>
                  </a:cxn>
                  <a:cxn ang="0">
                    <a:pos x="96" y="80"/>
                  </a:cxn>
                  <a:cxn ang="0">
                    <a:pos x="96" y="76"/>
                  </a:cxn>
                  <a:cxn ang="0">
                    <a:pos x="88" y="76"/>
                  </a:cxn>
                  <a:cxn ang="0">
                    <a:pos x="80" y="80"/>
                  </a:cxn>
                  <a:cxn ang="0">
                    <a:pos x="72" y="84"/>
                  </a:cxn>
                  <a:cxn ang="0">
                    <a:pos x="64" y="88"/>
                  </a:cxn>
                  <a:cxn ang="0">
                    <a:pos x="60" y="76"/>
                  </a:cxn>
                  <a:cxn ang="0">
                    <a:pos x="64" y="68"/>
                  </a:cxn>
                  <a:cxn ang="0">
                    <a:pos x="56" y="64"/>
                  </a:cxn>
                  <a:cxn ang="0">
                    <a:pos x="56" y="56"/>
                  </a:cxn>
                  <a:cxn ang="0">
                    <a:pos x="48" y="60"/>
                  </a:cxn>
                  <a:cxn ang="0">
                    <a:pos x="40" y="68"/>
                  </a:cxn>
                  <a:cxn ang="0">
                    <a:pos x="40" y="72"/>
                  </a:cxn>
                  <a:cxn ang="0">
                    <a:pos x="28" y="76"/>
                  </a:cxn>
                  <a:cxn ang="0">
                    <a:pos x="24" y="76"/>
                  </a:cxn>
                  <a:cxn ang="0">
                    <a:pos x="12" y="80"/>
                  </a:cxn>
                  <a:cxn ang="0">
                    <a:pos x="4" y="80"/>
                  </a:cxn>
                  <a:cxn ang="0">
                    <a:pos x="8" y="72"/>
                  </a:cxn>
                  <a:cxn ang="0">
                    <a:pos x="12" y="60"/>
                  </a:cxn>
                  <a:cxn ang="0">
                    <a:pos x="12" y="56"/>
                  </a:cxn>
                  <a:cxn ang="0">
                    <a:pos x="12" y="48"/>
                  </a:cxn>
                  <a:cxn ang="0">
                    <a:pos x="4" y="44"/>
                  </a:cxn>
                  <a:cxn ang="0">
                    <a:pos x="0" y="36"/>
                  </a:cxn>
                  <a:cxn ang="0">
                    <a:pos x="8" y="28"/>
                  </a:cxn>
                  <a:cxn ang="0">
                    <a:pos x="16" y="32"/>
                  </a:cxn>
                  <a:cxn ang="0">
                    <a:pos x="20" y="24"/>
                  </a:cxn>
                  <a:cxn ang="0">
                    <a:pos x="20" y="20"/>
                  </a:cxn>
                  <a:cxn ang="0">
                    <a:pos x="20" y="16"/>
                  </a:cxn>
                  <a:cxn ang="0">
                    <a:pos x="28" y="12"/>
                  </a:cxn>
                  <a:cxn ang="0">
                    <a:pos x="32" y="4"/>
                  </a:cxn>
                  <a:cxn ang="0">
                    <a:pos x="40" y="8"/>
                  </a:cxn>
                  <a:cxn ang="0">
                    <a:pos x="44" y="0"/>
                  </a:cxn>
                  <a:cxn ang="0">
                    <a:pos x="52" y="4"/>
                  </a:cxn>
                  <a:cxn ang="0">
                    <a:pos x="48" y="12"/>
                  </a:cxn>
                  <a:cxn ang="0">
                    <a:pos x="48" y="16"/>
                  </a:cxn>
                  <a:cxn ang="0">
                    <a:pos x="48" y="20"/>
                  </a:cxn>
                  <a:cxn ang="0">
                    <a:pos x="48" y="24"/>
                  </a:cxn>
                  <a:cxn ang="0">
                    <a:pos x="40" y="16"/>
                  </a:cxn>
                  <a:cxn ang="0">
                    <a:pos x="32" y="24"/>
                  </a:cxn>
                  <a:cxn ang="0">
                    <a:pos x="28" y="24"/>
                  </a:cxn>
                  <a:cxn ang="0">
                    <a:pos x="32" y="32"/>
                  </a:cxn>
                  <a:cxn ang="0">
                    <a:pos x="44" y="32"/>
                  </a:cxn>
                  <a:cxn ang="0">
                    <a:pos x="48" y="32"/>
                  </a:cxn>
                  <a:cxn ang="0">
                    <a:pos x="56" y="32"/>
                  </a:cxn>
                  <a:cxn ang="0">
                    <a:pos x="64" y="32"/>
                  </a:cxn>
                  <a:cxn ang="0">
                    <a:pos x="64" y="36"/>
                  </a:cxn>
                  <a:cxn ang="0">
                    <a:pos x="72" y="40"/>
                  </a:cxn>
                  <a:cxn ang="0">
                    <a:pos x="80" y="36"/>
                  </a:cxn>
                  <a:cxn ang="0">
                    <a:pos x="88" y="32"/>
                  </a:cxn>
                  <a:cxn ang="0">
                    <a:pos x="96" y="36"/>
                  </a:cxn>
                  <a:cxn ang="0">
                    <a:pos x="96" y="44"/>
                  </a:cxn>
                  <a:cxn ang="0">
                    <a:pos x="100" y="52"/>
                  </a:cxn>
                  <a:cxn ang="0">
                    <a:pos x="108" y="52"/>
                  </a:cxn>
                  <a:cxn ang="0">
                    <a:pos x="111" y="60"/>
                  </a:cxn>
                  <a:cxn ang="0">
                    <a:pos x="115" y="68"/>
                  </a:cxn>
                  <a:cxn ang="0">
                    <a:pos x="115" y="72"/>
                  </a:cxn>
                </a:cxnLst>
                <a:rect l="0" t="0" r="r" b="b"/>
                <a:pathLst>
                  <a:path w="115" h="92">
                    <a:moveTo>
                      <a:pt x="111" y="80"/>
                    </a:moveTo>
                    <a:lnTo>
                      <a:pt x="111" y="76"/>
                    </a:lnTo>
                    <a:lnTo>
                      <a:pt x="108" y="76"/>
                    </a:lnTo>
                    <a:lnTo>
                      <a:pt x="104" y="76"/>
                    </a:lnTo>
                    <a:lnTo>
                      <a:pt x="100" y="76"/>
                    </a:lnTo>
                    <a:lnTo>
                      <a:pt x="96" y="80"/>
                    </a:lnTo>
                    <a:lnTo>
                      <a:pt x="92" y="80"/>
                    </a:lnTo>
                    <a:lnTo>
                      <a:pt x="92" y="76"/>
                    </a:lnTo>
                    <a:lnTo>
                      <a:pt x="96" y="76"/>
                    </a:lnTo>
                    <a:lnTo>
                      <a:pt x="92" y="76"/>
                    </a:lnTo>
                    <a:lnTo>
                      <a:pt x="92" y="72"/>
                    </a:lnTo>
                    <a:lnTo>
                      <a:pt x="88" y="76"/>
                    </a:lnTo>
                    <a:lnTo>
                      <a:pt x="84" y="76"/>
                    </a:lnTo>
                    <a:lnTo>
                      <a:pt x="84" y="80"/>
                    </a:lnTo>
                    <a:lnTo>
                      <a:pt x="80" y="80"/>
                    </a:lnTo>
                    <a:lnTo>
                      <a:pt x="80" y="84"/>
                    </a:lnTo>
                    <a:lnTo>
                      <a:pt x="76" y="84"/>
                    </a:lnTo>
                    <a:lnTo>
                      <a:pt x="72" y="84"/>
                    </a:lnTo>
                    <a:lnTo>
                      <a:pt x="68" y="88"/>
                    </a:lnTo>
                    <a:lnTo>
                      <a:pt x="64" y="92"/>
                    </a:lnTo>
                    <a:lnTo>
                      <a:pt x="64" y="88"/>
                    </a:lnTo>
                    <a:lnTo>
                      <a:pt x="60" y="84"/>
                    </a:lnTo>
                    <a:lnTo>
                      <a:pt x="60" y="80"/>
                    </a:lnTo>
                    <a:lnTo>
                      <a:pt x="60" y="76"/>
                    </a:lnTo>
                    <a:lnTo>
                      <a:pt x="60" y="72"/>
                    </a:lnTo>
                    <a:lnTo>
                      <a:pt x="60" y="68"/>
                    </a:lnTo>
                    <a:lnTo>
                      <a:pt x="64" y="68"/>
                    </a:lnTo>
                    <a:lnTo>
                      <a:pt x="64" y="64"/>
                    </a:lnTo>
                    <a:lnTo>
                      <a:pt x="60" y="64"/>
                    </a:lnTo>
                    <a:lnTo>
                      <a:pt x="56" y="64"/>
                    </a:lnTo>
                    <a:lnTo>
                      <a:pt x="60" y="60"/>
                    </a:lnTo>
                    <a:lnTo>
                      <a:pt x="60" y="56"/>
                    </a:lnTo>
                    <a:lnTo>
                      <a:pt x="56" y="56"/>
                    </a:lnTo>
                    <a:lnTo>
                      <a:pt x="52" y="52"/>
                    </a:lnTo>
                    <a:lnTo>
                      <a:pt x="48" y="56"/>
                    </a:lnTo>
                    <a:lnTo>
                      <a:pt x="48" y="60"/>
                    </a:lnTo>
                    <a:lnTo>
                      <a:pt x="44" y="64"/>
                    </a:lnTo>
                    <a:lnTo>
                      <a:pt x="40" y="64"/>
                    </a:lnTo>
                    <a:lnTo>
                      <a:pt x="40" y="68"/>
                    </a:lnTo>
                    <a:lnTo>
                      <a:pt x="44" y="68"/>
                    </a:lnTo>
                    <a:lnTo>
                      <a:pt x="44" y="72"/>
                    </a:lnTo>
                    <a:lnTo>
                      <a:pt x="40" y="72"/>
                    </a:lnTo>
                    <a:lnTo>
                      <a:pt x="36" y="72"/>
                    </a:lnTo>
                    <a:lnTo>
                      <a:pt x="32" y="72"/>
                    </a:lnTo>
                    <a:lnTo>
                      <a:pt x="28" y="76"/>
                    </a:lnTo>
                    <a:lnTo>
                      <a:pt x="28" y="80"/>
                    </a:lnTo>
                    <a:lnTo>
                      <a:pt x="24" y="80"/>
                    </a:lnTo>
                    <a:lnTo>
                      <a:pt x="24" y="76"/>
                    </a:lnTo>
                    <a:lnTo>
                      <a:pt x="20" y="76"/>
                    </a:lnTo>
                    <a:lnTo>
                      <a:pt x="16" y="80"/>
                    </a:lnTo>
                    <a:lnTo>
                      <a:pt x="12" y="80"/>
                    </a:lnTo>
                    <a:lnTo>
                      <a:pt x="12" y="84"/>
                    </a:lnTo>
                    <a:lnTo>
                      <a:pt x="8" y="84"/>
                    </a:lnTo>
                    <a:lnTo>
                      <a:pt x="4" y="80"/>
                    </a:lnTo>
                    <a:lnTo>
                      <a:pt x="4" y="76"/>
                    </a:lnTo>
                    <a:lnTo>
                      <a:pt x="4" y="72"/>
                    </a:lnTo>
                    <a:lnTo>
                      <a:pt x="8" y="72"/>
                    </a:lnTo>
                    <a:lnTo>
                      <a:pt x="8" y="68"/>
                    </a:lnTo>
                    <a:lnTo>
                      <a:pt x="12" y="64"/>
                    </a:lnTo>
                    <a:lnTo>
                      <a:pt x="12" y="60"/>
                    </a:lnTo>
                    <a:lnTo>
                      <a:pt x="16" y="60"/>
                    </a:lnTo>
                    <a:lnTo>
                      <a:pt x="12" y="60"/>
                    </a:lnTo>
                    <a:lnTo>
                      <a:pt x="12" y="56"/>
                    </a:lnTo>
                    <a:lnTo>
                      <a:pt x="8" y="52"/>
                    </a:lnTo>
                    <a:lnTo>
                      <a:pt x="8" y="48"/>
                    </a:lnTo>
                    <a:lnTo>
                      <a:pt x="12" y="48"/>
                    </a:lnTo>
                    <a:lnTo>
                      <a:pt x="12" y="44"/>
                    </a:lnTo>
                    <a:lnTo>
                      <a:pt x="8" y="44"/>
                    </a:lnTo>
                    <a:lnTo>
                      <a:pt x="4" y="44"/>
                    </a:lnTo>
                    <a:lnTo>
                      <a:pt x="4" y="40"/>
                    </a:lnTo>
                    <a:lnTo>
                      <a:pt x="0" y="40"/>
                    </a:lnTo>
                    <a:lnTo>
                      <a:pt x="0" y="36"/>
                    </a:lnTo>
                    <a:lnTo>
                      <a:pt x="0" y="32"/>
                    </a:lnTo>
                    <a:lnTo>
                      <a:pt x="4" y="28"/>
                    </a:lnTo>
                    <a:lnTo>
                      <a:pt x="8" y="28"/>
                    </a:lnTo>
                    <a:lnTo>
                      <a:pt x="8" y="32"/>
                    </a:lnTo>
                    <a:lnTo>
                      <a:pt x="12" y="32"/>
                    </a:lnTo>
                    <a:lnTo>
                      <a:pt x="16" y="32"/>
                    </a:lnTo>
                    <a:lnTo>
                      <a:pt x="16" y="28"/>
                    </a:lnTo>
                    <a:lnTo>
                      <a:pt x="16" y="24"/>
                    </a:lnTo>
                    <a:lnTo>
                      <a:pt x="20" y="24"/>
                    </a:lnTo>
                    <a:lnTo>
                      <a:pt x="20" y="20"/>
                    </a:lnTo>
                    <a:lnTo>
                      <a:pt x="24" y="20"/>
                    </a:lnTo>
                    <a:lnTo>
                      <a:pt x="20" y="20"/>
                    </a:lnTo>
                    <a:lnTo>
                      <a:pt x="16" y="20"/>
                    </a:lnTo>
                    <a:lnTo>
                      <a:pt x="16" y="16"/>
                    </a:lnTo>
                    <a:lnTo>
                      <a:pt x="20" y="16"/>
                    </a:lnTo>
                    <a:lnTo>
                      <a:pt x="24" y="16"/>
                    </a:lnTo>
                    <a:lnTo>
                      <a:pt x="28" y="16"/>
                    </a:lnTo>
                    <a:lnTo>
                      <a:pt x="28" y="12"/>
                    </a:lnTo>
                    <a:lnTo>
                      <a:pt x="28" y="8"/>
                    </a:lnTo>
                    <a:lnTo>
                      <a:pt x="28" y="4"/>
                    </a:lnTo>
                    <a:lnTo>
                      <a:pt x="32" y="4"/>
                    </a:lnTo>
                    <a:lnTo>
                      <a:pt x="32" y="8"/>
                    </a:lnTo>
                    <a:lnTo>
                      <a:pt x="36" y="8"/>
                    </a:lnTo>
                    <a:lnTo>
                      <a:pt x="40" y="8"/>
                    </a:lnTo>
                    <a:lnTo>
                      <a:pt x="40" y="4"/>
                    </a:lnTo>
                    <a:lnTo>
                      <a:pt x="44" y="4"/>
                    </a:lnTo>
                    <a:lnTo>
                      <a:pt x="44" y="0"/>
                    </a:lnTo>
                    <a:lnTo>
                      <a:pt x="48" y="0"/>
                    </a:lnTo>
                    <a:lnTo>
                      <a:pt x="48" y="4"/>
                    </a:lnTo>
                    <a:lnTo>
                      <a:pt x="52" y="4"/>
                    </a:lnTo>
                    <a:lnTo>
                      <a:pt x="52" y="8"/>
                    </a:lnTo>
                    <a:lnTo>
                      <a:pt x="48" y="8"/>
                    </a:lnTo>
                    <a:lnTo>
                      <a:pt x="48" y="12"/>
                    </a:lnTo>
                    <a:lnTo>
                      <a:pt x="44" y="12"/>
                    </a:lnTo>
                    <a:lnTo>
                      <a:pt x="44" y="16"/>
                    </a:lnTo>
                    <a:lnTo>
                      <a:pt x="48" y="16"/>
                    </a:lnTo>
                    <a:lnTo>
                      <a:pt x="52" y="16"/>
                    </a:lnTo>
                    <a:lnTo>
                      <a:pt x="52" y="20"/>
                    </a:lnTo>
                    <a:lnTo>
                      <a:pt x="48" y="20"/>
                    </a:lnTo>
                    <a:lnTo>
                      <a:pt x="48" y="24"/>
                    </a:lnTo>
                    <a:lnTo>
                      <a:pt x="44" y="24"/>
                    </a:lnTo>
                    <a:lnTo>
                      <a:pt x="48" y="24"/>
                    </a:lnTo>
                    <a:lnTo>
                      <a:pt x="48" y="20"/>
                    </a:lnTo>
                    <a:lnTo>
                      <a:pt x="44" y="20"/>
                    </a:lnTo>
                    <a:lnTo>
                      <a:pt x="40" y="16"/>
                    </a:lnTo>
                    <a:lnTo>
                      <a:pt x="36" y="20"/>
                    </a:lnTo>
                    <a:lnTo>
                      <a:pt x="32" y="20"/>
                    </a:lnTo>
                    <a:lnTo>
                      <a:pt x="32" y="24"/>
                    </a:lnTo>
                    <a:lnTo>
                      <a:pt x="28" y="24"/>
                    </a:lnTo>
                    <a:lnTo>
                      <a:pt x="28" y="20"/>
                    </a:lnTo>
                    <a:lnTo>
                      <a:pt x="28" y="24"/>
                    </a:lnTo>
                    <a:lnTo>
                      <a:pt x="28" y="28"/>
                    </a:lnTo>
                    <a:lnTo>
                      <a:pt x="28" y="32"/>
                    </a:lnTo>
                    <a:lnTo>
                      <a:pt x="32" y="32"/>
                    </a:lnTo>
                    <a:lnTo>
                      <a:pt x="36" y="32"/>
                    </a:lnTo>
                    <a:lnTo>
                      <a:pt x="40" y="32"/>
                    </a:lnTo>
                    <a:lnTo>
                      <a:pt x="44" y="32"/>
                    </a:lnTo>
                    <a:lnTo>
                      <a:pt x="44" y="28"/>
                    </a:lnTo>
                    <a:lnTo>
                      <a:pt x="48" y="28"/>
                    </a:lnTo>
                    <a:lnTo>
                      <a:pt x="48" y="32"/>
                    </a:lnTo>
                    <a:lnTo>
                      <a:pt x="52" y="32"/>
                    </a:lnTo>
                    <a:lnTo>
                      <a:pt x="52" y="36"/>
                    </a:lnTo>
                    <a:lnTo>
                      <a:pt x="56" y="32"/>
                    </a:lnTo>
                    <a:lnTo>
                      <a:pt x="60" y="32"/>
                    </a:lnTo>
                    <a:lnTo>
                      <a:pt x="60" y="28"/>
                    </a:lnTo>
                    <a:lnTo>
                      <a:pt x="64" y="32"/>
                    </a:lnTo>
                    <a:lnTo>
                      <a:pt x="60" y="32"/>
                    </a:lnTo>
                    <a:lnTo>
                      <a:pt x="64" y="32"/>
                    </a:lnTo>
                    <a:lnTo>
                      <a:pt x="64" y="36"/>
                    </a:lnTo>
                    <a:lnTo>
                      <a:pt x="68" y="36"/>
                    </a:lnTo>
                    <a:lnTo>
                      <a:pt x="72" y="36"/>
                    </a:lnTo>
                    <a:lnTo>
                      <a:pt x="72" y="40"/>
                    </a:lnTo>
                    <a:lnTo>
                      <a:pt x="72" y="36"/>
                    </a:lnTo>
                    <a:lnTo>
                      <a:pt x="76" y="36"/>
                    </a:lnTo>
                    <a:lnTo>
                      <a:pt x="80" y="36"/>
                    </a:lnTo>
                    <a:lnTo>
                      <a:pt x="84" y="36"/>
                    </a:lnTo>
                    <a:lnTo>
                      <a:pt x="88" y="36"/>
                    </a:lnTo>
                    <a:lnTo>
                      <a:pt x="88" y="32"/>
                    </a:lnTo>
                    <a:lnTo>
                      <a:pt x="92" y="32"/>
                    </a:lnTo>
                    <a:lnTo>
                      <a:pt x="96" y="32"/>
                    </a:lnTo>
                    <a:lnTo>
                      <a:pt x="96" y="36"/>
                    </a:lnTo>
                    <a:lnTo>
                      <a:pt x="92" y="36"/>
                    </a:lnTo>
                    <a:lnTo>
                      <a:pt x="96" y="40"/>
                    </a:lnTo>
                    <a:lnTo>
                      <a:pt x="96" y="44"/>
                    </a:lnTo>
                    <a:lnTo>
                      <a:pt x="96" y="48"/>
                    </a:lnTo>
                    <a:lnTo>
                      <a:pt x="96" y="52"/>
                    </a:lnTo>
                    <a:lnTo>
                      <a:pt x="100" y="52"/>
                    </a:lnTo>
                    <a:lnTo>
                      <a:pt x="100" y="48"/>
                    </a:lnTo>
                    <a:lnTo>
                      <a:pt x="104" y="48"/>
                    </a:lnTo>
                    <a:lnTo>
                      <a:pt x="108" y="52"/>
                    </a:lnTo>
                    <a:lnTo>
                      <a:pt x="111" y="52"/>
                    </a:lnTo>
                    <a:lnTo>
                      <a:pt x="111" y="56"/>
                    </a:lnTo>
                    <a:lnTo>
                      <a:pt x="111" y="60"/>
                    </a:lnTo>
                    <a:lnTo>
                      <a:pt x="111" y="64"/>
                    </a:lnTo>
                    <a:lnTo>
                      <a:pt x="111" y="68"/>
                    </a:lnTo>
                    <a:lnTo>
                      <a:pt x="115" y="68"/>
                    </a:lnTo>
                    <a:lnTo>
                      <a:pt x="111" y="68"/>
                    </a:lnTo>
                    <a:lnTo>
                      <a:pt x="111" y="72"/>
                    </a:lnTo>
                    <a:lnTo>
                      <a:pt x="115" y="72"/>
                    </a:lnTo>
                    <a:lnTo>
                      <a:pt x="115" y="76"/>
                    </a:lnTo>
                    <a:lnTo>
                      <a:pt x="111" y="80"/>
                    </a:lnTo>
                    <a:close/>
                  </a:path>
                </a:pathLst>
              </a:custGeom>
              <a:grpFill/>
              <a:ln w="9525" cmpd="sng">
                <a:solidFill>
                  <a:schemeClr val="bg1"/>
                </a:solidFill>
                <a:round/>
                <a:headEnd/>
                <a:tailEnd/>
              </a:ln>
            </p:spPr>
            <p:txBody>
              <a:bodyPr lIns="37783" tIns="37783" rIns="37783" bIns="37783"/>
              <a:lstStyle/>
              <a:p>
                <a:endParaRPr lang="en-US" sz="1530" dirty="0"/>
              </a:p>
            </p:txBody>
          </p:sp>
          <p:sp>
            <p:nvSpPr>
              <p:cNvPr id="42" name="Freeform 48"/>
              <p:cNvSpPr>
                <a:spLocks noEditPoints="1"/>
              </p:cNvSpPr>
              <p:nvPr>
                <p:custDataLst>
                  <p:tags r:id="rId29"/>
                </p:custDataLst>
              </p:nvPr>
            </p:nvSpPr>
            <p:spPr bwMode="gray">
              <a:xfrm>
                <a:off x="4280878" y="4945833"/>
                <a:ext cx="366835" cy="166400"/>
              </a:xfrm>
              <a:custGeom>
                <a:avLst/>
                <a:gdLst/>
                <a:ahLst/>
                <a:cxnLst>
                  <a:cxn ang="0">
                    <a:pos x="24" y="4"/>
                  </a:cxn>
                  <a:cxn ang="0">
                    <a:pos x="36" y="8"/>
                  </a:cxn>
                  <a:cxn ang="0">
                    <a:pos x="51" y="24"/>
                  </a:cxn>
                  <a:cxn ang="0">
                    <a:pos x="28" y="24"/>
                  </a:cxn>
                  <a:cxn ang="0">
                    <a:pos x="16" y="40"/>
                  </a:cxn>
                  <a:cxn ang="0">
                    <a:pos x="8" y="40"/>
                  </a:cxn>
                  <a:cxn ang="0">
                    <a:pos x="16" y="32"/>
                  </a:cxn>
                  <a:cxn ang="0">
                    <a:pos x="12" y="20"/>
                  </a:cxn>
                  <a:cxn ang="0">
                    <a:pos x="8" y="56"/>
                  </a:cxn>
                  <a:cxn ang="0">
                    <a:pos x="16" y="40"/>
                  </a:cxn>
                  <a:cxn ang="0">
                    <a:pos x="32" y="40"/>
                  </a:cxn>
                  <a:cxn ang="0">
                    <a:pos x="43" y="36"/>
                  </a:cxn>
                  <a:cxn ang="0">
                    <a:pos x="51" y="36"/>
                  </a:cxn>
                  <a:cxn ang="0">
                    <a:pos x="63" y="32"/>
                  </a:cxn>
                  <a:cxn ang="0">
                    <a:pos x="51" y="24"/>
                  </a:cxn>
                  <a:cxn ang="0">
                    <a:pos x="71" y="20"/>
                  </a:cxn>
                  <a:cxn ang="0">
                    <a:pos x="87" y="20"/>
                  </a:cxn>
                  <a:cxn ang="0">
                    <a:pos x="103" y="8"/>
                  </a:cxn>
                  <a:cxn ang="0">
                    <a:pos x="123" y="4"/>
                  </a:cxn>
                  <a:cxn ang="0">
                    <a:pos x="143" y="8"/>
                  </a:cxn>
                  <a:cxn ang="0">
                    <a:pos x="159" y="8"/>
                  </a:cxn>
                  <a:cxn ang="0">
                    <a:pos x="167" y="16"/>
                  </a:cxn>
                  <a:cxn ang="0">
                    <a:pos x="183" y="24"/>
                  </a:cxn>
                  <a:cxn ang="0">
                    <a:pos x="199" y="24"/>
                  </a:cxn>
                  <a:cxn ang="0">
                    <a:pos x="223" y="24"/>
                  </a:cxn>
                  <a:cxn ang="0">
                    <a:pos x="243" y="12"/>
                  </a:cxn>
                  <a:cxn ang="0">
                    <a:pos x="259" y="12"/>
                  </a:cxn>
                  <a:cxn ang="0">
                    <a:pos x="275" y="28"/>
                  </a:cxn>
                  <a:cxn ang="0">
                    <a:pos x="275" y="44"/>
                  </a:cxn>
                  <a:cxn ang="0">
                    <a:pos x="287" y="56"/>
                  </a:cxn>
                  <a:cxn ang="0">
                    <a:pos x="283" y="64"/>
                  </a:cxn>
                  <a:cxn ang="0">
                    <a:pos x="283" y="84"/>
                  </a:cxn>
                  <a:cxn ang="0">
                    <a:pos x="291" y="104"/>
                  </a:cxn>
                  <a:cxn ang="0">
                    <a:pos x="279" y="100"/>
                  </a:cxn>
                  <a:cxn ang="0">
                    <a:pos x="259" y="100"/>
                  </a:cxn>
                  <a:cxn ang="0">
                    <a:pos x="247" y="104"/>
                  </a:cxn>
                  <a:cxn ang="0">
                    <a:pos x="227" y="108"/>
                  </a:cxn>
                  <a:cxn ang="0">
                    <a:pos x="203" y="112"/>
                  </a:cxn>
                  <a:cxn ang="0">
                    <a:pos x="187" y="112"/>
                  </a:cxn>
                  <a:cxn ang="0">
                    <a:pos x="167" y="112"/>
                  </a:cxn>
                  <a:cxn ang="0">
                    <a:pos x="159" y="128"/>
                  </a:cxn>
                  <a:cxn ang="0">
                    <a:pos x="155" y="124"/>
                  </a:cxn>
                  <a:cxn ang="0">
                    <a:pos x="155" y="112"/>
                  </a:cxn>
                  <a:cxn ang="0">
                    <a:pos x="135" y="112"/>
                  </a:cxn>
                  <a:cxn ang="0">
                    <a:pos x="123" y="124"/>
                  </a:cxn>
                  <a:cxn ang="0">
                    <a:pos x="107" y="124"/>
                  </a:cxn>
                  <a:cxn ang="0">
                    <a:pos x="91" y="116"/>
                  </a:cxn>
                  <a:cxn ang="0">
                    <a:pos x="75" y="112"/>
                  </a:cxn>
                  <a:cxn ang="0">
                    <a:pos x="67" y="124"/>
                  </a:cxn>
                  <a:cxn ang="0">
                    <a:pos x="55" y="116"/>
                  </a:cxn>
                  <a:cxn ang="0">
                    <a:pos x="43" y="112"/>
                  </a:cxn>
                  <a:cxn ang="0">
                    <a:pos x="36" y="112"/>
                  </a:cxn>
                  <a:cxn ang="0">
                    <a:pos x="28" y="116"/>
                  </a:cxn>
                  <a:cxn ang="0">
                    <a:pos x="32" y="108"/>
                  </a:cxn>
                  <a:cxn ang="0">
                    <a:pos x="28" y="104"/>
                  </a:cxn>
                  <a:cxn ang="0">
                    <a:pos x="28" y="88"/>
                  </a:cxn>
                  <a:cxn ang="0">
                    <a:pos x="16" y="80"/>
                  </a:cxn>
                  <a:cxn ang="0">
                    <a:pos x="24" y="80"/>
                  </a:cxn>
                  <a:cxn ang="0">
                    <a:pos x="20" y="68"/>
                  </a:cxn>
                  <a:cxn ang="0">
                    <a:pos x="32" y="32"/>
                  </a:cxn>
                  <a:cxn ang="0">
                    <a:pos x="4" y="40"/>
                  </a:cxn>
                </a:cxnLst>
                <a:rect l="0" t="0" r="r" b="b"/>
                <a:pathLst>
                  <a:path w="291" h="132">
                    <a:moveTo>
                      <a:pt x="12" y="12"/>
                    </a:moveTo>
                    <a:lnTo>
                      <a:pt x="12" y="8"/>
                    </a:lnTo>
                    <a:lnTo>
                      <a:pt x="16" y="8"/>
                    </a:lnTo>
                    <a:lnTo>
                      <a:pt x="16" y="4"/>
                    </a:lnTo>
                    <a:lnTo>
                      <a:pt x="20" y="4"/>
                    </a:lnTo>
                    <a:lnTo>
                      <a:pt x="24" y="4"/>
                    </a:lnTo>
                    <a:lnTo>
                      <a:pt x="24" y="0"/>
                    </a:lnTo>
                    <a:lnTo>
                      <a:pt x="28" y="0"/>
                    </a:lnTo>
                    <a:lnTo>
                      <a:pt x="28" y="4"/>
                    </a:lnTo>
                    <a:lnTo>
                      <a:pt x="32" y="4"/>
                    </a:lnTo>
                    <a:lnTo>
                      <a:pt x="36" y="4"/>
                    </a:lnTo>
                    <a:lnTo>
                      <a:pt x="36" y="8"/>
                    </a:lnTo>
                    <a:lnTo>
                      <a:pt x="39" y="12"/>
                    </a:lnTo>
                    <a:lnTo>
                      <a:pt x="39" y="16"/>
                    </a:lnTo>
                    <a:lnTo>
                      <a:pt x="43" y="16"/>
                    </a:lnTo>
                    <a:lnTo>
                      <a:pt x="47" y="20"/>
                    </a:lnTo>
                    <a:lnTo>
                      <a:pt x="51" y="20"/>
                    </a:lnTo>
                    <a:lnTo>
                      <a:pt x="51" y="24"/>
                    </a:lnTo>
                    <a:lnTo>
                      <a:pt x="47" y="24"/>
                    </a:lnTo>
                    <a:lnTo>
                      <a:pt x="43" y="24"/>
                    </a:lnTo>
                    <a:lnTo>
                      <a:pt x="39" y="24"/>
                    </a:lnTo>
                    <a:lnTo>
                      <a:pt x="36" y="24"/>
                    </a:lnTo>
                    <a:lnTo>
                      <a:pt x="32" y="24"/>
                    </a:lnTo>
                    <a:lnTo>
                      <a:pt x="28" y="24"/>
                    </a:lnTo>
                    <a:lnTo>
                      <a:pt x="28" y="28"/>
                    </a:lnTo>
                    <a:lnTo>
                      <a:pt x="28" y="32"/>
                    </a:lnTo>
                    <a:lnTo>
                      <a:pt x="24" y="32"/>
                    </a:lnTo>
                    <a:lnTo>
                      <a:pt x="20" y="36"/>
                    </a:lnTo>
                    <a:lnTo>
                      <a:pt x="16" y="36"/>
                    </a:lnTo>
                    <a:lnTo>
                      <a:pt x="16" y="40"/>
                    </a:lnTo>
                    <a:lnTo>
                      <a:pt x="12" y="40"/>
                    </a:lnTo>
                    <a:lnTo>
                      <a:pt x="12" y="44"/>
                    </a:lnTo>
                    <a:lnTo>
                      <a:pt x="8" y="44"/>
                    </a:lnTo>
                    <a:lnTo>
                      <a:pt x="12" y="44"/>
                    </a:lnTo>
                    <a:lnTo>
                      <a:pt x="12" y="40"/>
                    </a:lnTo>
                    <a:lnTo>
                      <a:pt x="8" y="40"/>
                    </a:lnTo>
                    <a:lnTo>
                      <a:pt x="12" y="40"/>
                    </a:lnTo>
                    <a:lnTo>
                      <a:pt x="12" y="36"/>
                    </a:lnTo>
                    <a:lnTo>
                      <a:pt x="16" y="36"/>
                    </a:lnTo>
                    <a:lnTo>
                      <a:pt x="20" y="36"/>
                    </a:lnTo>
                    <a:lnTo>
                      <a:pt x="20" y="32"/>
                    </a:lnTo>
                    <a:lnTo>
                      <a:pt x="16" y="32"/>
                    </a:lnTo>
                    <a:lnTo>
                      <a:pt x="12" y="32"/>
                    </a:lnTo>
                    <a:lnTo>
                      <a:pt x="8" y="32"/>
                    </a:lnTo>
                    <a:lnTo>
                      <a:pt x="8" y="28"/>
                    </a:lnTo>
                    <a:lnTo>
                      <a:pt x="12" y="28"/>
                    </a:lnTo>
                    <a:lnTo>
                      <a:pt x="12" y="24"/>
                    </a:lnTo>
                    <a:lnTo>
                      <a:pt x="12" y="20"/>
                    </a:lnTo>
                    <a:lnTo>
                      <a:pt x="16" y="20"/>
                    </a:lnTo>
                    <a:lnTo>
                      <a:pt x="16" y="16"/>
                    </a:lnTo>
                    <a:lnTo>
                      <a:pt x="16" y="12"/>
                    </a:lnTo>
                    <a:lnTo>
                      <a:pt x="12" y="12"/>
                    </a:lnTo>
                    <a:close/>
                    <a:moveTo>
                      <a:pt x="16" y="56"/>
                    </a:moveTo>
                    <a:lnTo>
                      <a:pt x="8" y="56"/>
                    </a:lnTo>
                    <a:lnTo>
                      <a:pt x="8" y="52"/>
                    </a:lnTo>
                    <a:lnTo>
                      <a:pt x="8" y="48"/>
                    </a:lnTo>
                    <a:lnTo>
                      <a:pt x="8" y="44"/>
                    </a:lnTo>
                    <a:lnTo>
                      <a:pt x="12" y="44"/>
                    </a:lnTo>
                    <a:lnTo>
                      <a:pt x="12" y="40"/>
                    </a:lnTo>
                    <a:lnTo>
                      <a:pt x="16" y="40"/>
                    </a:lnTo>
                    <a:lnTo>
                      <a:pt x="16" y="36"/>
                    </a:lnTo>
                    <a:lnTo>
                      <a:pt x="20" y="36"/>
                    </a:lnTo>
                    <a:lnTo>
                      <a:pt x="24" y="36"/>
                    </a:lnTo>
                    <a:lnTo>
                      <a:pt x="28" y="36"/>
                    </a:lnTo>
                    <a:lnTo>
                      <a:pt x="28" y="40"/>
                    </a:lnTo>
                    <a:lnTo>
                      <a:pt x="32" y="40"/>
                    </a:lnTo>
                    <a:lnTo>
                      <a:pt x="36" y="36"/>
                    </a:lnTo>
                    <a:lnTo>
                      <a:pt x="32" y="36"/>
                    </a:lnTo>
                    <a:lnTo>
                      <a:pt x="36" y="36"/>
                    </a:lnTo>
                    <a:lnTo>
                      <a:pt x="36" y="40"/>
                    </a:lnTo>
                    <a:lnTo>
                      <a:pt x="39" y="36"/>
                    </a:lnTo>
                    <a:lnTo>
                      <a:pt x="43" y="36"/>
                    </a:lnTo>
                    <a:lnTo>
                      <a:pt x="47" y="40"/>
                    </a:lnTo>
                    <a:lnTo>
                      <a:pt x="47" y="36"/>
                    </a:lnTo>
                    <a:lnTo>
                      <a:pt x="51" y="36"/>
                    </a:lnTo>
                    <a:lnTo>
                      <a:pt x="51" y="40"/>
                    </a:lnTo>
                    <a:lnTo>
                      <a:pt x="55" y="36"/>
                    </a:lnTo>
                    <a:lnTo>
                      <a:pt x="51" y="36"/>
                    </a:lnTo>
                    <a:lnTo>
                      <a:pt x="47" y="36"/>
                    </a:lnTo>
                    <a:lnTo>
                      <a:pt x="47" y="32"/>
                    </a:lnTo>
                    <a:lnTo>
                      <a:pt x="51" y="32"/>
                    </a:lnTo>
                    <a:lnTo>
                      <a:pt x="55" y="32"/>
                    </a:lnTo>
                    <a:lnTo>
                      <a:pt x="59" y="32"/>
                    </a:lnTo>
                    <a:lnTo>
                      <a:pt x="63" y="32"/>
                    </a:lnTo>
                    <a:lnTo>
                      <a:pt x="67" y="32"/>
                    </a:lnTo>
                    <a:lnTo>
                      <a:pt x="67" y="28"/>
                    </a:lnTo>
                    <a:lnTo>
                      <a:pt x="63" y="28"/>
                    </a:lnTo>
                    <a:lnTo>
                      <a:pt x="59" y="28"/>
                    </a:lnTo>
                    <a:lnTo>
                      <a:pt x="55" y="28"/>
                    </a:lnTo>
                    <a:lnTo>
                      <a:pt x="51" y="24"/>
                    </a:lnTo>
                    <a:lnTo>
                      <a:pt x="51" y="20"/>
                    </a:lnTo>
                    <a:lnTo>
                      <a:pt x="55" y="20"/>
                    </a:lnTo>
                    <a:lnTo>
                      <a:pt x="59" y="20"/>
                    </a:lnTo>
                    <a:lnTo>
                      <a:pt x="63" y="20"/>
                    </a:lnTo>
                    <a:lnTo>
                      <a:pt x="67" y="24"/>
                    </a:lnTo>
                    <a:lnTo>
                      <a:pt x="71" y="20"/>
                    </a:lnTo>
                    <a:lnTo>
                      <a:pt x="75" y="20"/>
                    </a:lnTo>
                    <a:lnTo>
                      <a:pt x="75" y="24"/>
                    </a:lnTo>
                    <a:lnTo>
                      <a:pt x="79" y="24"/>
                    </a:lnTo>
                    <a:lnTo>
                      <a:pt x="83" y="24"/>
                    </a:lnTo>
                    <a:lnTo>
                      <a:pt x="87" y="24"/>
                    </a:lnTo>
                    <a:lnTo>
                      <a:pt x="87" y="20"/>
                    </a:lnTo>
                    <a:lnTo>
                      <a:pt x="91" y="16"/>
                    </a:lnTo>
                    <a:lnTo>
                      <a:pt x="95" y="16"/>
                    </a:lnTo>
                    <a:lnTo>
                      <a:pt x="95" y="12"/>
                    </a:lnTo>
                    <a:lnTo>
                      <a:pt x="99" y="12"/>
                    </a:lnTo>
                    <a:lnTo>
                      <a:pt x="99" y="8"/>
                    </a:lnTo>
                    <a:lnTo>
                      <a:pt x="103" y="8"/>
                    </a:lnTo>
                    <a:lnTo>
                      <a:pt x="107" y="8"/>
                    </a:lnTo>
                    <a:lnTo>
                      <a:pt x="111" y="8"/>
                    </a:lnTo>
                    <a:lnTo>
                      <a:pt x="111" y="4"/>
                    </a:lnTo>
                    <a:lnTo>
                      <a:pt x="115" y="4"/>
                    </a:lnTo>
                    <a:lnTo>
                      <a:pt x="119" y="4"/>
                    </a:lnTo>
                    <a:lnTo>
                      <a:pt x="123" y="4"/>
                    </a:lnTo>
                    <a:lnTo>
                      <a:pt x="127" y="4"/>
                    </a:lnTo>
                    <a:lnTo>
                      <a:pt x="131" y="4"/>
                    </a:lnTo>
                    <a:lnTo>
                      <a:pt x="135" y="4"/>
                    </a:lnTo>
                    <a:lnTo>
                      <a:pt x="139" y="4"/>
                    </a:lnTo>
                    <a:lnTo>
                      <a:pt x="143" y="4"/>
                    </a:lnTo>
                    <a:lnTo>
                      <a:pt x="143" y="8"/>
                    </a:lnTo>
                    <a:lnTo>
                      <a:pt x="147" y="8"/>
                    </a:lnTo>
                    <a:lnTo>
                      <a:pt x="147" y="12"/>
                    </a:lnTo>
                    <a:lnTo>
                      <a:pt x="151" y="12"/>
                    </a:lnTo>
                    <a:lnTo>
                      <a:pt x="155" y="12"/>
                    </a:lnTo>
                    <a:lnTo>
                      <a:pt x="155" y="8"/>
                    </a:lnTo>
                    <a:lnTo>
                      <a:pt x="159" y="8"/>
                    </a:lnTo>
                    <a:lnTo>
                      <a:pt x="159" y="12"/>
                    </a:lnTo>
                    <a:lnTo>
                      <a:pt x="159" y="16"/>
                    </a:lnTo>
                    <a:lnTo>
                      <a:pt x="163" y="16"/>
                    </a:lnTo>
                    <a:lnTo>
                      <a:pt x="163" y="20"/>
                    </a:lnTo>
                    <a:lnTo>
                      <a:pt x="167" y="20"/>
                    </a:lnTo>
                    <a:lnTo>
                      <a:pt x="167" y="16"/>
                    </a:lnTo>
                    <a:lnTo>
                      <a:pt x="171" y="16"/>
                    </a:lnTo>
                    <a:lnTo>
                      <a:pt x="171" y="20"/>
                    </a:lnTo>
                    <a:lnTo>
                      <a:pt x="175" y="20"/>
                    </a:lnTo>
                    <a:lnTo>
                      <a:pt x="175" y="24"/>
                    </a:lnTo>
                    <a:lnTo>
                      <a:pt x="179" y="24"/>
                    </a:lnTo>
                    <a:lnTo>
                      <a:pt x="183" y="24"/>
                    </a:lnTo>
                    <a:lnTo>
                      <a:pt x="187" y="24"/>
                    </a:lnTo>
                    <a:lnTo>
                      <a:pt x="191" y="24"/>
                    </a:lnTo>
                    <a:lnTo>
                      <a:pt x="191" y="28"/>
                    </a:lnTo>
                    <a:lnTo>
                      <a:pt x="195" y="28"/>
                    </a:lnTo>
                    <a:lnTo>
                      <a:pt x="199" y="28"/>
                    </a:lnTo>
                    <a:lnTo>
                      <a:pt x="199" y="24"/>
                    </a:lnTo>
                    <a:lnTo>
                      <a:pt x="203" y="24"/>
                    </a:lnTo>
                    <a:lnTo>
                      <a:pt x="207" y="24"/>
                    </a:lnTo>
                    <a:lnTo>
                      <a:pt x="211" y="24"/>
                    </a:lnTo>
                    <a:lnTo>
                      <a:pt x="215" y="24"/>
                    </a:lnTo>
                    <a:lnTo>
                      <a:pt x="219" y="28"/>
                    </a:lnTo>
                    <a:lnTo>
                      <a:pt x="223" y="24"/>
                    </a:lnTo>
                    <a:lnTo>
                      <a:pt x="227" y="24"/>
                    </a:lnTo>
                    <a:lnTo>
                      <a:pt x="231" y="24"/>
                    </a:lnTo>
                    <a:lnTo>
                      <a:pt x="231" y="20"/>
                    </a:lnTo>
                    <a:lnTo>
                      <a:pt x="235" y="20"/>
                    </a:lnTo>
                    <a:lnTo>
                      <a:pt x="239" y="16"/>
                    </a:lnTo>
                    <a:lnTo>
                      <a:pt x="243" y="12"/>
                    </a:lnTo>
                    <a:lnTo>
                      <a:pt x="243" y="16"/>
                    </a:lnTo>
                    <a:lnTo>
                      <a:pt x="247" y="16"/>
                    </a:lnTo>
                    <a:lnTo>
                      <a:pt x="251" y="16"/>
                    </a:lnTo>
                    <a:lnTo>
                      <a:pt x="255" y="16"/>
                    </a:lnTo>
                    <a:lnTo>
                      <a:pt x="259" y="16"/>
                    </a:lnTo>
                    <a:lnTo>
                      <a:pt x="259" y="12"/>
                    </a:lnTo>
                    <a:lnTo>
                      <a:pt x="263" y="12"/>
                    </a:lnTo>
                    <a:lnTo>
                      <a:pt x="263" y="16"/>
                    </a:lnTo>
                    <a:lnTo>
                      <a:pt x="267" y="20"/>
                    </a:lnTo>
                    <a:lnTo>
                      <a:pt x="271" y="20"/>
                    </a:lnTo>
                    <a:lnTo>
                      <a:pt x="271" y="24"/>
                    </a:lnTo>
                    <a:lnTo>
                      <a:pt x="275" y="28"/>
                    </a:lnTo>
                    <a:lnTo>
                      <a:pt x="275" y="32"/>
                    </a:lnTo>
                    <a:lnTo>
                      <a:pt x="275" y="36"/>
                    </a:lnTo>
                    <a:lnTo>
                      <a:pt x="271" y="36"/>
                    </a:lnTo>
                    <a:lnTo>
                      <a:pt x="271" y="40"/>
                    </a:lnTo>
                    <a:lnTo>
                      <a:pt x="275" y="40"/>
                    </a:lnTo>
                    <a:lnTo>
                      <a:pt x="275" y="44"/>
                    </a:lnTo>
                    <a:lnTo>
                      <a:pt x="279" y="44"/>
                    </a:lnTo>
                    <a:lnTo>
                      <a:pt x="283" y="44"/>
                    </a:lnTo>
                    <a:lnTo>
                      <a:pt x="287" y="48"/>
                    </a:lnTo>
                    <a:lnTo>
                      <a:pt x="291" y="52"/>
                    </a:lnTo>
                    <a:lnTo>
                      <a:pt x="287" y="52"/>
                    </a:lnTo>
                    <a:lnTo>
                      <a:pt x="287" y="56"/>
                    </a:lnTo>
                    <a:lnTo>
                      <a:pt x="283" y="56"/>
                    </a:lnTo>
                    <a:lnTo>
                      <a:pt x="283" y="60"/>
                    </a:lnTo>
                    <a:lnTo>
                      <a:pt x="283" y="56"/>
                    </a:lnTo>
                    <a:lnTo>
                      <a:pt x="279" y="56"/>
                    </a:lnTo>
                    <a:lnTo>
                      <a:pt x="279" y="60"/>
                    </a:lnTo>
                    <a:lnTo>
                      <a:pt x="283" y="64"/>
                    </a:lnTo>
                    <a:lnTo>
                      <a:pt x="283" y="68"/>
                    </a:lnTo>
                    <a:lnTo>
                      <a:pt x="283" y="72"/>
                    </a:lnTo>
                    <a:lnTo>
                      <a:pt x="283" y="76"/>
                    </a:lnTo>
                    <a:lnTo>
                      <a:pt x="283" y="80"/>
                    </a:lnTo>
                    <a:lnTo>
                      <a:pt x="287" y="80"/>
                    </a:lnTo>
                    <a:lnTo>
                      <a:pt x="283" y="84"/>
                    </a:lnTo>
                    <a:lnTo>
                      <a:pt x="283" y="88"/>
                    </a:lnTo>
                    <a:lnTo>
                      <a:pt x="287" y="92"/>
                    </a:lnTo>
                    <a:lnTo>
                      <a:pt x="287" y="96"/>
                    </a:lnTo>
                    <a:lnTo>
                      <a:pt x="287" y="100"/>
                    </a:lnTo>
                    <a:lnTo>
                      <a:pt x="291" y="100"/>
                    </a:lnTo>
                    <a:lnTo>
                      <a:pt x="291" y="104"/>
                    </a:lnTo>
                    <a:lnTo>
                      <a:pt x="287" y="104"/>
                    </a:lnTo>
                    <a:lnTo>
                      <a:pt x="287" y="108"/>
                    </a:lnTo>
                    <a:lnTo>
                      <a:pt x="283" y="108"/>
                    </a:lnTo>
                    <a:lnTo>
                      <a:pt x="283" y="104"/>
                    </a:lnTo>
                    <a:lnTo>
                      <a:pt x="283" y="100"/>
                    </a:lnTo>
                    <a:lnTo>
                      <a:pt x="279" y="100"/>
                    </a:lnTo>
                    <a:lnTo>
                      <a:pt x="279" y="104"/>
                    </a:lnTo>
                    <a:lnTo>
                      <a:pt x="275" y="104"/>
                    </a:lnTo>
                    <a:lnTo>
                      <a:pt x="271" y="104"/>
                    </a:lnTo>
                    <a:lnTo>
                      <a:pt x="267" y="100"/>
                    </a:lnTo>
                    <a:lnTo>
                      <a:pt x="263" y="100"/>
                    </a:lnTo>
                    <a:lnTo>
                      <a:pt x="259" y="100"/>
                    </a:lnTo>
                    <a:lnTo>
                      <a:pt x="259" y="104"/>
                    </a:lnTo>
                    <a:lnTo>
                      <a:pt x="255" y="104"/>
                    </a:lnTo>
                    <a:lnTo>
                      <a:pt x="255" y="100"/>
                    </a:lnTo>
                    <a:lnTo>
                      <a:pt x="251" y="100"/>
                    </a:lnTo>
                    <a:lnTo>
                      <a:pt x="251" y="104"/>
                    </a:lnTo>
                    <a:lnTo>
                      <a:pt x="247" y="104"/>
                    </a:lnTo>
                    <a:lnTo>
                      <a:pt x="243" y="104"/>
                    </a:lnTo>
                    <a:lnTo>
                      <a:pt x="239" y="104"/>
                    </a:lnTo>
                    <a:lnTo>
                      <a:pt x="235" y="104"/>
                    </a:lnTo>
                    <a:lnTo>
                      <a:pt x="231" y="104"/>
                    </a:lnTo>
                    <a:lnTo>
                      <a:pt x="227" y="104"/>
                    </a:lnTo>
                    <a:lnTo>
                      <a:pt x="227" y="108"/>
                    </a:lnTo>
                    <a:lnTo>
                      <a:pt x="223" y="108"/>
                    </a:lnTo>
                    <a:lnTo>
                      <a:pt x="219" y="112"/>
                    </a:lnTo>
                    <a:lnTo>
                      <a:pt x="215" y="112"/>
                    </a:lnTo>
                    <a:lnTo>
                      <a:pt x="211" y="112"/>
                    </a:lnTo>
                    <a:lnTo>
                      <a:pt x="207" y="116"/>
                    </a:lnTo>
                    <a:lnTo>
                      <a:pt x="203" y="112"/>
                    </a:lnTo>
                    <a:lnTo>
                      <a:pt x="199" y="112"/>
                    </a:lnTo>
                    <a:lnTo>
                      <a:pt x="195" y="112"/>
                    </a:lnTo>
                    <a:lnTo>
                      <a:pt x="195" y="108"/>
                    </a:lnTo>
                    <a:lnTo>
                      <a:pt x="191" y="108"/>
                    </a:lnTo>
                    <a:lnTo>
                      <a:pt x="191" y="112"/>
                    </a:lnTo>
                    <a:lnTo>
                      <a:pt x="187" y="112"/>
                    </a:lnTo>
                    <a:lnTo>
                      <a:pt x="183" y="112"/>
                    </a:lnTo>
                    <a:lnTo>
                      <a:pt x="179" y="116"/>
                    </a:lnTo>
                    <a:lnTo>
                      <a:pt x="175" y="116"/>
                    </a:lnTo>
                    <a:lnTo>
                      <a:pt x="175" y="112"/>
                    </a:lnTo>
                    <a:lnTo>
                      <a:pt x="171" y="112"/>
                    </a:lnTo>
                    <a:lnTo>
                      <a:pt x="167" y="112"/>
                    </a:lnTo>
                    <a:lnTo>
                      <a:pt x="167" y="116"/>
                    </a:lnTo>
                    <a:lnTo>
                      <a:pt x="167" y="120"/>
                    </a:lnTo>
                    <a:lnTo>
                      <a:pt x="167" y="124"/>
                    </a:lnTo>
                    <a:lnTo>
                      <a:pt x="163" y="124"/>
                    </a:lnTo>
                    <a:lnTo>
                      <a:pt x="163" y="128"/>
                    </a:lnTo>
                    <a:lnTo>
                      <a:pt x="159" y="128"/>
                    </a:lnTo>
                    <a:lnTo>
                      <a:pt x="159" y="132"/>
                    </a:lnTo>
                    <a:lnTo>
                      <a:pt x="159" y="128"/>
                    </a:lnTo>
                    <a:lnTo>
                      <a:pt x="155" y="128"/>
                    </a:lnTo>
                    <a:lnTo>
                      <a:pt x="159" y="128"/>
                    </a:lnTo>
                    <a:lnTo>
                      <a:pt x="155" y="128"/>
                    </a:lnTo>
                    <a:lnTo>
                      <a:pt x="155" y="124"/>
                    </a:lnTo>
                    <a:lnTo>
                      <a:pt x="155" y="120"/>
                    </a:lnTo>
                    <a:lnTo>
                      <a:pt x="159" y="116"/>
                    </a:lnTo>
                    <a:lnTo>
                      <a:pt x="159" y="112"/>
                    </a:lnTo>
                    <a:lnTo>
                      <a:pt x="159" y="108"/>
                    </a:lnTo>
                    <a:lnTo>
                      <a:pt x="155" y="108"/>
                    </a:lnTo>
                    <a:lnTo>
                      <a:pt x="155" y="112"/>
                    </a:lnTo>
                    <a:lnTo>
                      <a:pt x="151" y="112"/>
                    </a:lnTo>
                    <a:lnTo>
                      <a:pt x="151" y="116"/>
                    </a:lnTo>
                    <a:lnTo>
                      <a:pt x="147" y="116"/>
                    </a:lnTo>
                    <a:lnTo>
                      <a:pt x="143" y="112"/>
                    </a:lnTo>
                    <a:lnTo>
                      <a:pt x="139" y="112"/>
                    </a:lnTo>
                    <a:lnTo>
                      <a:pt x="135" y="112"/>
                    </a:lnTo>
                    <a:lnTo>
                      <a:pt x="131" y="116"/>
                    </a:lnTo>
                    <a:lnTo>
                      <a:pt x="131" y="120"/>
                    </a:lnTo>
                    <a:lnTo>
                      <a:pt x="127" y="120"/>
                    </a:lnTo>
                    <a:lnTo>
                      <a:pt x="127" y="124"/>
                    </a:lnTo>
                    <a:lnTo>
                      <a:pt x="127" y="120"/>
                    </a:lnTo>
                    <a:lnTo>
                      <a:pt x="123" y="124"/>
                    </a:lnTo>
                    <a:lnTo>
                      <a:pt x="119" y="124"/>
                    </a:lnTo>
                    <a:lnTo>
                      <a:pt x="115" y="124"/>
                    </a:lnTo>
                    <a:lnTo>
                      <a:pt x="111" y="124"/>
                    </a:lnTo>
                    <a:lnTo>
                      <a:pt x="111" y="128"/>
                    </a:lnTo>
                    <a:lnTo>
                      <a:pt x="107" y="128"/>
                    </a:lnTo>
                    <a:lnTo>
                      <a:pt x="107" y="124"/>
                    </a:lnTo>
                    <a:lnTo>
                      <a:pt x="103" y="124"/>
                    </a:lnTo>
                    <a:lnTo>
                      <a:pt x="99" y="124"/>
                    </a:lnTo>
                    <a:lnTo>
                      <a:pt x="99" y="120"/>
                    </a:lnTo>
                    <a:lnTo>
                      <a:pt x="99" y="116"/>
                    </a:lnTo>
                    <a:lnTo>
                      <a:pt x="95" y="116"/>
                    </a:lnTo>
                    <a:lnTo>
                      <a:pt x="91" y="116"/>
                    </a:lnTo>
                    <a:lnTo>
                      <a:pt x="91" y="112"/>
                    </a:lnTo>
                    <a:lnTo>
                      <a:pt x="87" y="112"/>
                    </a:lnTo>
                    <a:lnTo>
                      <a:pt x="83" y="112"/>
                    </a:lnTo>
                    <a:lnTo>
                      <a:pt x="79" y="112"/>
                    </a:lnTo>
                    <a:lnTo>
                      <a:pt x="75" y="108"/>
                    </a:lnTo>
                    <a:lnTo>
                      <a:pt x="75" y="112"/>
                    </a:lnTo>
                    <a:lnTo>
                      <a:pt x="75" y="116"/>
                    </a:lnTo>
                    <a:lnTo>
                      <a:pt x="75" y="120"/>
                    </a:lnTo>
                    <a:lnTo>
                      <a:pt x="71" y="124"/>
                    </a:lnTo>
                    <a:lnTo>
                      <a:pt x="71" y="120"/>
                    </a:lnTo>
                    <a:lnTo>
                      <a:pt x="67" y="120"/>
                    </a:lnTo>
                    <a:lnTo>
                      <a:pt x="67" y="124"/>
                    </a:lnTo>
                    <a:lnTo>
                      <a:pt x="63" y="124"/>
                    </a:lnTo>
                    <a:lnTo>
                      <a:pt x="59" y="124"/>
                    </a:lnTo>
                    <a:lnTo>
                      <a:pt x="55" y="124"/>
                    </a:lnTo>
                    <a:lnTo>
                      <a:pt x="55" y="120"/>
                    </a:lnTo>
                    <a:lnTo>
                      <a:pt x="51" y="120"/>
                    </a:lnTo>
                    <a:lnTo>
                      <a:pt x="55" y="116"/>
                    </a:lnTo>
                    <a:lnTo>
                      <a:pt x="51" y="116"/>
                    </a:lnTo>
                    <a:lnTo>
                      <a:pt x="51" y="112"/>
                    </a:lnTo>
                    <a:lnTo>
                      <a:pt x="47" y="116"/>
                    </a:lnTo>
                    <a:lnTo>
                      <a:pt x="47" y="112"/>
                    </a:lnTo>
                    <a:lnTo>
                      <a:pt x="43" y="108"/>
                    </a:lnTo>
                    <a:lnTo>
                      <a:pt x="43" y="112"/>
                    </a:lnTo>
                    <a:lnTo>
                      <a:pt x="39" y="112"/>
                    </a:lnTo>
                    <a:lnTo>
                      <a:pt x="39" y="116"/>
                    </a:lnTo>
                    <a:lnTo>
                      <a:pt x="36" y="116"/>
                    </a:lnTo>
                    <a:lnTo>
                      <a:pt x="39" y="116"/>
                    </a:lnTo>
                    <a:lnTo>
                      <a:pt x="36" y="116"/>
                    </a:lnTo>
                    <a:lnTo>
                      <a:pt x="36" y="112"/>
                    </a:lnTo>
                    <a:lnTo>
                      <a:pt x="36" y="116"/>
                    </a:lnTo>
                    <a:lnTo>
                      <a:pt x="36" y="112"/>
                    </a:lnTo>
                    <a:lnTo>
                      <a:pt x="39" y="112"/>
                    </a:lnTo>
                    <a:lnTo>
                      <a:pt x="36" y="112"/>
                    </a:lnTo>
                    <a:lnTo>
                      <a:pt x="32" y="112"/>
                    </a:lnTo>
                    <a:lnTo>
                      <a:pt x="28" y="116"/>
                    </a:lnTo>
                    <a:lnTo>
                      <a:pt x="28" y="112"/>
                    </a:lnTo>
                    <a:lnTo>
                      <a:pt x="32" y="112"/>
                    </a:lnTo>
                    <a:lnTo>
                      <a:pt x="36" y="112"/>
                    </a:lnTo>
                    <a:lnTo>
                      <a:pt x="39" y="108"/>
                    </a:lnTo>
                    <a:lnTo>
                      <a:pt x="36" y="108"/>
                    </a:lnTo>
                    <a:lnTo>
                      <a:pt x="32" y="108"/>
                    </a:lnTo>
                    <a:lnTo>
                      <a:pt x="28" y="108"/>
                    </a:lnTo>
                    <a:lnTo>
                      <a:pt x="24" y="108"/>
                    </a:lnTo>
                    <a:lnTo>
                      <a:pt x="28" y="104"/>
                    </a:lnTo>
                    <a:lnTo>
                      <a:pt x="32" y="104"/>
                    </a:lnTo>
                    <a:lnTo>
                      <a:pt x="32" y="100"/>
                    </a:lnTo>
                    <a:lnTo>
                      <a:pt x="28" y="104"/>
                    </a:lnTo>
                    <a:lnTo>
                      <a:pt x="28" y="100"/>
                    </a:lnTo>
                    <a:lnTo>
                      <a:pt x="24" y="100"/>
                    </a:lnTo>
                    <a:lnTo>
                      <a:pt x="24" y="96"/>
                    </a:lnTo>
                    <a:lnTo>
                      <a:pt x="24" y="92"/>
                    </a:lnTo>
                    <a:lnTo>
                      <a:pt x="24" y="88"/>
                    </a:lnTo>
                    <a:lnTo>
                      <a:pt x="28" y="88"/>
                    </a:lnTo>
                    <a:lnTo>
                      <a:pt x="24" y="88"/>
                    </a:lnTo>
                    <a:lnTo>
                      <a:pt x="20" y="84"/>
                    </a:lnTo>
                    <a:lnTo>
                      <a:pt x="16" y="84"/>
                    </a:lnTo>
                    <a:lnTo>
                      <a:pt x="12" y="84"/>
                    </a:lnTo>
                    <a:lnTo>
                      <a:pt x="12" y="80"/>
                    </a:lnTo>
                    <a:lnTo>
                      <a:pt x="16" y="80"/>
                    </a:lnTo>
                    <a:lnTo>
                      <a:pt x="12" y="76"/>
                    </a:lnTo>
                    <a:lnTo>
                      <a:pt x="12" y="72"/>
                    </a:lnTo>
                    <a:lnTo>
                      <a:pt x="16" y="76"/>
                    </a:lnTo>
                    <a:lnTo>
                      <a:pt x="16" y="80"/>
                    </a:lnTo>
                    <a:lnTo>
                      <a:pt x="20" y="80"/>
                    </a:lnTo>
                    <a:lnTo>
                      <a:pt x="24" y="80"/>
                    </a:lnTo>
                    <a:lnTo>
                      <a:pt x="24" y="76"/>
                    </a:lnTo>
                    <a:lnTo>
                      <a:pt x="20" y="76"/>
                    </a:lnTo>
                    <a:lnTo>
                      <a:pt x="16" y="72"/>
                    </a:lnTo>
                    <a:lnTo>
                      <a:pt x="20" y="72"/>
                    </a:lnTo>
                    <a:lnTo>
                      <a:pt x="24" y="68"/>
                    </a:lnTo>
                    <a:lnTo>
                      <a:pt x="20" y="68"/>
                    </a:lnTo>
                    <a:lnTo>
                      <a:pt x="20" y="64"/>
                    </a:lnTo>
                    <a:lnTo>
                      <a:pt x="16" y="60"/>
                    </a:lnTo>
                    <a:lnTo>
                      <a:pt x="20" y="60"/>
                    </a:lnTo>
                    <a:lnTo>
                      <a:pt x="20" y="56"/>
                    </a:lnTo>
                    <a:lnTo>
                      <a:pt x="16" y="56"/>
                    </a:lnTo>
                    <a:close/>
                    <a:moveTo>
                      <a:pt x="32" y="32"/>
                    </a:moveTo>
                    <a:lnTo>
                      <a:pt x="28" y="32"/>
                    </a:lnTo>
                    <a:lnTo>
                      <a:pt x="32" y="32"/>
                    </a:lnTo>
                    <a:close/>
                    <a:moveTo>
                      <a:pt x="4" y="44"/>
                    </a:moveTo>
                    <a:lnTo>
                      <a:pt x="0" y="44"/>
                    </a:lnTo>
                    <a:lnTo>
                      <a:pt x="4" y="44"/>
                    </a:lnTo>
                    <a:lnTo>
                      <a:pt x="4" y="40"/>
                    </a:lnTo>
                    <a:lnTo>
                      <a:pt x="8" y="44"/>
                    </a:lnTo>
                    <a:lnTo>
                      <a:pt x="4" y="44"/>
                    </a:lnTo>
                    <a:close/>
                  </a:path>
                </a:pathLst>
              </a:custGeom>
              <a:grpFill/>
              <a:ln w="9525" cmpd="sng">
                <a:solidFill>
                  <a:schemeClr val="bg1"/>
                </a:solidFill>
                <a:round/>
                <a:headEnd/>
                <a:tailEnd/>
              </a:ln>
            </p:spPr>
            <p:txBody>
              <a:bodyPr lIns="37783" tIns="37783" rIns="37783" bIns="37783"/>
              <a:lstStyle/>
              <a:p>
                <a:endParaRPr lang="en-US" sz="1530" dirty="0"/>
              </a:p>
            </p:txBody>
          </p:sp>
          <p:sp>
            <p:nvSpPr>
              <p:cNvPr id="43" name="Freeform 49"/>
              <p:cNvSpPr>
                <a:spLocks/>
              </p:cNvSpPr>
              <p:nvPr>
                <p:custDataLst>
                  <p:tags r:id="rId30"/>
                </p:custDataLst>
              </p:nvPr>
            </p:nvSpPr>
            <p:spPr bwMode="gray">
              <a:xfrm>
                <a:off x="4768731" y="4931967"/>
                <a:ext cx="296242" cy="195393"/>
              </a:xfrm>
              <a:custGeom>
                <a:avLst/>
                <a:gdLst/>
                <a:ahLst/>
                <a:cxnLst>
                  <a:cxn ang="0">
                    <a:pos x="223" y="107"/>
                  </a:cxn>
                  <a:cxn ang="0">
                    <a:pos x="215" y="115"/>
                  </a:cxn>
                  <a:cxn ang="0">
                    <a:pos x="207" y="123"/>
                  </a:cxn>
                  <a:cxn ang="0">
                    <a:pos x="203" y="135"/>
                  </a:cxn>
                  <a:cxn ang="0">
                    <a:pos x="191" y="139"/>
                  </a:cxn>
                  <a:cxn ang="0">
                    <a:pos x="183" y="143"/>
                  </a:cxn>
                  <a:cxn ang="0">
                    <a:pos x="179" y="151"/>
                  </a:cxn>
                  <a:cxn ang="0">
                    <a:pos x="167" y="155"/>
                  </a:cxn>
                  <a:cxn ang="0">
                    <a:pos x="155" y="151"/>
                  </a:cxn>
                  <a:cxn ang="0">
                    <a:pos x="151" y="139"/>
                  </a:cxn>
                  <a:cxn ang="0">
                    <a:pos x="147" y="127"/>
                  </a:cxn>
                  <a:cxn ang="0">
                    <a:pos x="135" y="119"/>
                  </a:cxn>
                  <a:cxn ang="0">
                    <a:pos x="123" y="107"/>
                  </a:cxn>
                  <a:cxn ang="0">
                    <a:pos x="115" y="107"/>
                  </a:cxn>
                  <a:cxn ang="0">
                    <a:pos x="99" y="99"/>
                  </a:cxn>
                  <a:cxn ang="0">
                    <a:pos x="91" y="95"/>
                  </a:cxn>
                  <a:cxn ang="0">
                    <a:pos x="79" y="91"/>
                  </a:cxn>
                  <a:cxn ang="0">
                    <a:pos x="67" y="95"/>
                  </a:cxn>
                  <a:cxn ang="0">
                    <a:pos x="59" y="103"/>
                  </a:cxn>
                  <a:cxn ang="0">
                    <a:pos x="47" y="111"/>
                  </a:cxn>
                  <a:cxn ang="0">
                    <a:pos x="31" y="107"/>
                  </a:cxn>
                  <a:cxn ang="0">
                    <a:pos x="19" y="103"/>
                  </a:cxn>
                  <a:cxn ang="0">
                    <a:pos x="11" y="95"/>
                  </a:cxn>
                  <a:cxn ang="0">
                    <a:pos x="4" y="79"/>
                  </a:cxn>
                  <a:cxn ang="0">
                    <a:pos x="7" y="63"/>
                  </a:cxn>
                  <a:cxn ang="0">
                    <a:pos x="7" y="43"/>
                  </a:cxn>
                  <a:cxn ang="0">
                    <a:pos x="7" y="27"/>
                  </a:cxn>
                  <a:cxn ang="0">
                    <a:pos x="23" y="15"/>
                  </a:cxn>
                  <a:cxn ang="0">
                    <a:pos x="35" y="11"/>
                  </a:cxn>
                  <a:cxn ang="0">
                    <a:pos x="47" y="11"/>
                  </a:cxn>
                  <a:cxn ang="0">
                    <a:pos x="59" y="23"/>
                  </a:cxn>
                  <a:cxn ang="0">
                    <a:pos x="67" y="31"/>
                  </a:cxn>
                  <a:cxn ang="0">
                    <a:pos x="79" y="31"/>
                  </a:cxn>
                  <a:cxn ang="0">
                    <a:pos x="91" y="27"/>
                  </a:cxn>
                  <a:cxn ang="0">
                    <a:pos x="87" y="15"/>
                  </a:cxn>
                  <a:cxn ang="0">
                    <a:pos x="99" y="11"/>
                  </a:cxn>
                  <a:cxn ang="0">
                    <a:pos x="107" y="7"/>
                  </a:cxn>
                  <a:cxn ang="0">
                    <a:pos x="111" y="4"/>
                  </a:cxn>
                  <a:cxn ang="0">
                    <a:pos x="119" y="4"/>
                  </a:cxn>
                  <a:cxn ang="0">
                    <a:pos x="131" y="7"/>
                  </a:cxn>
                  <a:cxn ang="0">
                    <a:pos x="139" y="19"/>
                  </a:cxn>
                  <a:cxn ang="0">
                    <a:pos x="139" y="27"/>
                  </a:cxn>
                  <a:cxn ang="0">
                    <a:pos x="151" y="31"/>
                  </a:cxn>
                  <a:cxn ang="0">
                    <a:pos x="163" y="39"/>
                  </a:cxn>
                  <a:cxn ang="0">
                    <a:pos x="171" y="47"/>
                  </a:cxn>
                  <a:cxn ang="0">
                    <a:pos x="175" y="59"/>
                  </a:cxn>
                  <a:cxn ang="0">
                    <a:pos x="187" y="67"/>
                  </a:cxn>
                  <a:cxn ang="0">
                    <a:pos x="195" y="75"/>
                  </a:cxn>
                  <a:cxn ang="0">
                    <a:pos x="203" y="83"/>
                  </a:cxn>
                  <a:cxn ang="0">
                    <a:pos x="219" y="91"/>
                  </a:cxn>
                  <a:cxn ang="0">
                    <a:pos x="227" y="95"/>
                  </a:cxn>
                  <a:cxn ang="0">
                    <a:pos x="235" y="103"/>
                  </a:cxn>
                  <a:cxn ang="0">
                    <a:pos x="231" y="111"/>
                  </a:cxn>
                </a:cxnLst>
                <a:rect l="0" t="0" r="r" b="b"/>
                <a:pathLst>
                  <a:path w="235" h="155">
                    <a:moveTo>
                      <a:pt x="231" y="111"/>
                    </a:moveTo>
                    <a:lnTo>
                      <a:pt x="227" y="111"/>
                    </a:lnTo>
                    <a:lnTo>
                      <a:pt x="223" y="111"/>
                    </a:lnTo>
                    <a:lnTo>
                      <a:pt x="223" y="107"/>
                    </a:lnTo>
                    <a:lnTo>
                      <a:pt x="219" y="107"/>
                    </a:lnTo>
                    <a:lnTo>
                      <a:pt x="219" y="111"/>
                    </a:lnTo>
                    <a:lnTo>
                      <a:pt x="219" y="115"/>
                    </a:lnTo>
                    <a:lnTo>
                      <a:pt x="215" y="115"/>
                    </a:lnTo>
                    <a:lnTo>
                      <a:pt x="211" y="115"/>
                    </a:lnTo>
                    <a:lnTo>
                      <a:pt x="207" y="115"/>
                    </a:lnTo>
                    <a:lnTo>
                      <a:pt x="207" y="119"/>
                    </a:lnTo>
                    <a:lnTo>
                      <a:pt x="207" y="123"/>
                    </a:lnTo>
                    <a:lnTo>
                      <a:pt x="203" y="123"/>
                    </a:lnTo>
                    <a:lnTo>
                      <a:pt x="203" y="127"/>
                    </a:lnTo>
                    <a:lnTo>
                      <a:pt x="203" y="131"/>
                    </a:lnTo>
                    <a:lnTo>
                      <a:pt x="203" y="135"/>
                    </a:lnTo>
                    <a:lnTo>
                      <a:pt x="199" y="135"/>
                    </a:lnTo>
                    <a:lnTo>
                      <a:pt x="195" y="135"/>
                    </a:lnTo>
                    <a:lnTo>
                      <a:pt x="195" y="139"/>
                    </a:lnTo>
                    <a:lnTo>
                      <a:pt x="191" y="139"/>
                    </a:lnTo>
                    <a:lnTo>
                      <a:pt x="187" y="139"/>
                    </a:lnTo>
                    <a:lnTo>
                      <a:pt x="183" y="143"/>
                    </a:lnTo>
                    <a:lnTo>
                      <a:pt x="179" y="143"/>
                    </a:lnTo>
                    <a:lnTo>
                      <a:pt x="183" y="143"/>
                    </a:lnTo>
                    <a:lnTo>
                      <a:pt x="183" y="147"/>
                    </a:lnTo>
                    <a:lnTo>
                      <a:pt x="179" y="147"/>
                    </a:lnTo>
                    <a:lnTo>
                      <a:pt x="183" y="147"/>
                    </a:lnTo>
                    <a:lnTo>
                      <a:pt x="179" y="151"/>
                    </a:lnTo>
                    <a:lnTo>
                      <a:pt x="175" y="151"/>
                    </a:lnTo>
                    <a:lnTo>
                      <a:pt x="175" y="155"/>
                    </a:lnTo>
                    <a:lnTo>
                      <a:pt x="171" y="155"/>
                    </a:lnTo>
                    <a:lnTo>
                      <a:pt x="167" y="155"/>
                    </a:lnTo>
                    <a:lnTo>
                      <a:pt x="167" y="151"/>
                    </a:lnTo>
                    <a:lnTo>
                      <a:pt x="163" y="151"/>
                    </a:lnTo>
                    <a:lnTo>
                      <a:pt x="159" y="151"/>
                    </a:lnTo>
                    <a:lnTo>
                      <a:pt x="155" y="151"/>
                    </a:lnTo>
                    <a:lnTo>
                      <a:pt x="155" y="147"/>
                    </a:lnTo>
                    <a:lnTo>
                      <a:pt x="151" y="147"/>
                    </a:lnTo>
                    <a:lnTo>
                      <a:pt x="151" y="143"/>
                    </a:lnTo>
                    <a:lnTo>
                      <a:pt x="151" y="139"/>
                    </a:lnTo>
                    <a:lnTo>
                      <a:pt x="151" y="135"/>
                    </a:lnTo>
                    <a:lnTo>
                      <a:pt x="151" y="131"/>
                    </a:lnTo>
                    <a:lnTo>
                      <a:pt x="151" y="127"/>
                    </a:lnTo>
                    <a:lnTo>
                      <a:pt x="147" y="127"/>
                    </a:lnTo>
                    <a:lnTo>
                      <a:pt x="143" y="127"/>
                    </a:lnTo>
                    <a:lnTo>
                      <a:pt x="139" y="127"/>
                    </a:lnTo>
                    <a:lnTo>
                      <a:pt x="135" y="123"/>
                    </a:lnTo>
                    <a:lnTo>
                      <a:pt x="135" y="119"/>
                    </a:lnTo>
                    <a:lnTo>
                      <a:pt x="131" y="115"/>
                    </a:lnTo>
                    <a:lnTo>
                      <a:pt x="127" y="115"/>
                    </a:lnTo>
                    <a:lnTo>
                      <a:pt x="123" y="111"/>
                    </a:lnTo>
                    <a:lnTo>
                      <a:pt x="123" y="107"/>
                    </a:lnTo>
                    <a:lnTo>
                      <a:pt x="119" y="107"/>
                    </a:lnTo>
                    <a:lnTo>
                      <a:pt x="119" y="103"/>
                    </a:lnTo>
                    <a:lnTo>
                      <a:pt x="115" y="103"/>
                    </a:lnTo>
                    <a:lnTo>
                      <a:pt x="115" y="107"/>
                    </a:lnTo>
                    <a:lnTo>
                      <a:pt x="115" y="103"/>
                    </a:lnTo>
                    <a:lnTo>
                      <a:pt x="111" y="107"/>
                    </a:lnTo>
                    <a:lnTo>
                      <a:pt x="107" y="103"/>
                    </a:lnTo>
                    <a:lnTo>
                      <a:pt x="99" y="99"/>
                    </a:lnTo>
                    <a:lnTo>
                      <a:pt x="95" y="99"/>
                    </a:lnTo>
                    <a:lnTo>
                      <a:pt x="95" y="95"/>
                    </a:lnTo>
                    <a:lnTo>
                      <a:pt x="91" y="91"/>
                    </a:lnTo>
                    <a:lnTo>
                      <a:pt x="91" y="95"/>
                    </a:lnTo>
                    <a:lnTo>
                      <a:pt x="87" y="95"/>
                    </a:lnTo>
                    <a:lnTo>
                      <a:pt x="87" y="91"/>
                    </a:lnTo>
                    <a:lnTo>
                      <a:pt x="83" y="91"/>
                    </a:lnTo>
                    <a:lnTo>
                      <a:pt x="79" y="91"/>
                    </a:lnTo>
                    <a:lnTo>
                      <a:pt x="79" y="95"/>
                    </a:lnTo>
                    <a:lnTo>
                      <a:pt x="75" y="95"/>
                    </a:lnTo>
                    <a:lnTo>
                      <a:pt x="71" y="95"/>
                    </a:lnTo>
                    <a:lnTo>
                      <a:pt x="67" y="95"/>
                    </a:lnTo>
                    <a:lnTo>
                      <a:pt x="63" y="95"/>
                    </a:lnTo>
                    <a:lnTo>
                      <a:pt x="63" y="99"/>
                    </a:lnTo>
                    <a:lnTo>
                      <a:pt x="59" y="99"/>
                    </a:lnTo>
                    <a:lnTo>
                      <a:pt x="59" y="103"/>
                    </a:lnTo>
                    <a:lnTo>
                      <a:pt x="55" y="103"/>
                    </a:lnTo>
                    <a:lnTo>
                      <a:pt x="55" y="107"/>
                    </a:lnTo>
                    <a:lnTo>
                      <a:pt x="51" y="111"/>
                    </a:lnTo>
                    <a:lnTo>
                      <a:pt x="47" y="111"/>
                    </a:lnTo>
                    <a:lnTo>
                      <a:pt x="43" y="111"/>
                    </a:lnTo>
                    <a:lnTo>
                      <a:pt x="39" y="111"/>
                    </a:lnTo>
                    <a:lnTo>
                      <a:pt x="35" y="111"/>
                    </a:lnTo>
                    <a:lnTo>
                      <a:pt x="31" y="107"/>
                    </a:lnTo>
                    <a:lnTo>
                      <a:pt x="27" y="107"/>
                    </a:lnTo>
                    <a:lnTo>
                      <a:pt x="27" y="103"/>
                    </a:lnTo>
                    <a:lnTo>
                      <a:pt x="23" y="103"/>
                    </a:lnTo>
                    <a:lnTo>
                      <a:pt x="19" y="103"/>
                    </a:lnTo>
                    <a:lnTo>
                      <a:pt x="15" y="103"/>
                    </a:lnTo>
                    <a:lnTo>
                      <a:pt x="15" y="99"/>
                    </a:lnTo>
                    <a:lnTo>
                      <a:pt x="11" y="99"/>
                    </a:lnTo>
                    <a:lnTo>
                      <a:pt x="11" y="95"/>
                    </a:lnTo>
                    <a:lnTo>
                      <a:pt x="7" y="91"/>
                    </a:lnTo>
                    <a:lnTo>
                      <a:pt x="4" y="87"/>
                    </a:lnTo>
                    <a:lnTo>
                      <a:pt x="4" y="83"/>
                    </a:lnTo>
                    <a:lnTo>
                      <a:pt x="4" y="79"/>
                    </a:lnTo>
                    <a:lnTo>
                      <a:pt x="4" y="75"/>
                    </a:lnTo>
                    <a:lnTo>
                      <a:pt x="7" y="71"/>
                    </a:lnTo>
                    <a:lnTo>
                      <a:pt x="7" y="67"/>
                    </a:lnTo>
                    <a:lnTo>
                      <a:pt x="7" y="63"/>
                    </a:lnTo>
                    <a:lnTo>
                      <a:pt x="7" y="59"/>
                    </a:lnTo>
                    <a:lnTo>
                      <a:pt x="7" y="51"/>
                    </a:lnTo>
                    <a:lnTo>
                      <a:pt x="7" y="47"/>
                    </a:lnTo>
                    <a:lnTo>
                      <a:pt x="7" y="43"/>
                    </a:lnTo>
                    <a:lnTo>
                      <a:pt x="7" y="39"/>
                    </a:lnTo>
                    <a:lnTo>
                      <a:pt x="4" y="35"/>
                    </a:lnTo>
                    <a:lnTo>
                      <a:pt x="0" y="31"/>
                    </a:lnTo>
                    <a:lnTo>
                      <a:pt x="7" y="27"/>
                    </a:lnTo>
                    <a:lnTo>
                      <a:pt x="11" y="27"/>
                    </a:lnTo>
                    <a:lnTo>
                      <a:pt x="15" y="23"/>
                    </a:lnTo>
                    <a:lnTo>
                      <a:pt x="19" y="19"/>
                    </a:lnTo>
                    <a:lnTo>
                      <a:pt x="23" y="15"/>
                    </a:lnTo>
                    <a:lnTo>
                      <a:pt x="27" y="15"/>
                    </a:lnTo>
                    <a:lnTo>
                      <a:pt x="27" y="11"/>
                    </a:lnTo>
                    <a:lnTo>
                      <a:pt x="31" y="11"/>
                    </a:lnTo>
                    <a:lnTo>
                      <a:pt x="35" y="11"/>
                    </a:lnTo>
                    <a:lnTo>
                      <a:pt x="39" y="7"/>
                    </a:lnTo>
                    <a:lnTo>
                      <a:pt x="43" y="7"/>
                    </a:lnTo>
                    <a:lnTo>
                      <a:pt x="47" y="7"/>
                    </a:lnTo>
                    <a:lnTo>
                      <a:pt x="47" y="11"/>
                    </a:lnTo>
                    <a:lnTo>
                      <a:pt x="51" y="11"/>
                    </a:lnTo>
                    <a:lnTo>
                      <a:pt x="55" y="15"/>
                    </a:lnTo>
                    <a:lnTo>
                      <a:pt x="59" y="19"/>
                    </a:lnTo>
                    <a:lnTo>
                      <a:pt x="59" y="23"/>
                    </a:lnTo>
                    <a:lnTo>
                      <a:pt x="63" y="23"/>
                    </a:lnTo>
                    <a:lnTo>
                      <a:pt x="63" y="27"/>
                    </a:lnTo>
                    <a:lnTo>
                      <a:pt x="63" y="31"/>
                    </a:lnTo>
                    <a:lnTo>
                      <a:pt x="67" y="31"/>
                    </a:lnTo>
                    <a:lnTo>
                      <a:pt x="71" y="31"/>
                    </a:lnTo>
                    <a:lnTo>
                      <a:pt x="71" y="27"/>
                    </a:lnTo>
                    <a:lnTo>
                      <a:pt x="75" y="31"/>
                    </a:lnTo>
                    <a:lnTo>
                      <a:pt x="79" y="31"/>
                    </a:lnTo>
                    <a:lnTo>
                      <a:pt x="83" y="31"/>
                    </a:lnTo>
                    <a:lnTo>
                      <a:pt x="87" y="31"/>
                    </a:lnTo>
                    <a:lnTo>
                      <a:pt x="91" y="31"/>
                    </a:lnTo>
                    <a:lnTo>
                      <a:pt x="91" y="27"/>
                    </a:lnTo>
                    <a:lnTo>
                      <a:pt x="87" y="27"/>
                    </a:lnTo>
                    <a:lnTo>
                      <a:pt x="87" y="23"/>
                    </a:lnTo>
                    <a:lnTo>
                      <a:pt x="87" y="19"/>
                    </a:lnTo>
                    <a:lnTo>
                      <a:pt x="87" y="15"/>
                    </a:lnTo>
                    <a:lnTo>
                      <a:pt x="91" y="15"/>
                    </a:lnTo>
                    <a:lnTo>
                      <a:pt x="91" y="11"/>
                    </a:lnTo>
                    <a:lnTo>
                      <a:pt x="95" y="11"/>
                    </a:lnTo>
                    <a:lnTo>
                      <a:pt x="99" y="11"/>
                    </a:lnTo>
                    <a:lnTo>
                      <a:pt x="103" y="11"/>
                    </a:lnTo>
                    <a:lnTo>
                      <a:pt x="103" y="7"/>
                    </a:lnTo>
                    <a:lnTo>
                      <a:pt x="103" y="4"/>
                    </a:lnTo>
                    <a:lnTo>
                      <a:pt x="107" y="7"/>
                    </a:lnTo>
                    <a:lnTo>
                      <a:pt x="111" y="7"/>
                    </a:lnTo>
                    <a:lnTo>
                      <a:pt x="107" y="4"/>
                    </a:lnTo>
                    <a:lnTo>
                      <a:pt x="107" y="0"/>
                    </a:lnTo>
                    <a:lnTo>
                      <a:pt x="111" y="4"/>
                    </a:lnTo>
                    <a:lnTo>
                      <a:pt x="111" y="0"/>
                    </a:lnTo>
                    <a:lnTo>
                      <a:pt x="115" y="0"/>
                    </a:lnTo>
                    <a:lnTo>
                      <a:pt x="115" y="4"/>
                    </a:lnTo>
                    <a:lnTo>
                      <a:pt x="119" y="4"/>
                    </a:lnTo>
                    <a:lnTo>
                      <a:pt x="123" y="4"/>
                    </a:lnTo>
                    <a:lnTo>
                      <a:pt x="123" y="7"/>
                    </a:lnTo>
                    <a:lnTo>
                      <a:pt x="127" y="7"/>
                    </a:lnTo>
                    <a:lnTo>
                      <a:pt x="131" y="7"/>
                    </a:lnTo>
                    <a:lnTo>
                      <a:pt x="135" y="11"/>
                    </a:lnTo>
                    <a:lnTo>
                      <a:pt x="135" y="15"/>
                    </a:lnTo>
                    <a:lnTo>
                      <a:pt x="135" y="19"/>
                    </a:lnTo>
                    <a:lnTo>
                      <a:pt x="139" y="19"/>
                    </a:lnTo>
                    <a:lnTo>
                      <a:pt x="135" y="19"/>
                    </a:lnTo>
                    <a:lnTo>
                      <a:pt x="135" y="23"/>
                    </a:lnTo>
                    <a:lnTo>
                      <a:pt x="135" y="27"/>
                    </a:lnTo>
                    <a:lnTo>
                      <a:pt x="139" y="27"/>
                    </a:lnTo>
                    <a:lnTo>
                      <a:pt x="139" y="31"/>
                    </a:lnTo>
                    <a:lnTo>
                      <a:pt x="143" y="31"/>
                    </a:lnTo>
                    <a:lnTo>
                      <a:pt x="147" y="31"/>
                    </a:lnTo>
                    <a:lnTo>
                      <a:pt x="151" y="31"/>
                    </a:lnTo>
                    <a:lnTo>
                      <a:pt x="155" y="31"/>
                    </a:lnTo>
                    <a:lnTo>
                      <a:pt x="159" y="31"/>
                    </a:lnTo>
                    <a:lnTo>
                      <a:pt x="163" y="35"/>
                    </a:lnTo>
                    <a:lnTo>
                      <a:pt x="163" y="39"/>
                    </a:lnTo>
                    <a:lnTo>
                      <a:pt x="163" y="43"/>
                    </a:lnTo>
                    <a:lnTo>
                      <a:pt x="167" y="43"/>
                    </a:lnTo>
                    <a:lnTo>
                      <a:pt x="167" y="47"/>
                    </a:lnTo>
                    <a:lnTo>
                      <a:pt x="171" y="47"/>
                    </a:lnTo>
                    <a:lnTo>
                      <a:pt x="171" y="51"/>
                    </a:lnTo>
                    <a:lnTo>
                      <a:pt x="171" y="55"/>
                    </a:lnTo>
                    <a:lnTo>
                      <a:pt x="171" y="59"/>
                    </a:lnTo>
                    <a:lnTo>
                      <a:pt x="175" y="59"/>
                    </a:lnTo>
                    <a:lnTo>
                      <a:pt x="175" y="63"/>
                    </a:lnTo>
                    <a:lnTo>
                      <a:pt x="179" y="63"/>
                    </a:lnTo>
                    <a:lnTo>
                      <a:pt x="183" y="67"/>
                    </a:lnTo>
                    <a:lnTo>
                      <a:pt x="187" y="67"/>
                    </a:lnTo>
                    <a:lnTo>
                      <a:pt x="187" y="71"/>
                    </a:lnTo>
                    <a:lnTo>
                      <a:pt x="191" y="71"/>
                    </a:lnTo>
                    <a:lnTo>
                      <a:pt x="191" y="75"/>
                    </a:lnTo>
                    <a:lnTo>
                      <a:pt x="195" y="75"/>
                    </a:lnTo>
                    <a:lnTo>
                      <a:pt x="195" y="79"/>
                    </a:lnTo>
                    <a:lnTo>
                      <a:pt x="199" y="79"/>
                    </a:lnTo>
                    <a:lnTo>
                      <a:pt x="203" y="79"/>
                    </a:lnTo>
                    <a:lnTo>
                      <a:pt x="203" y="83"/>
                    </a:lnTo>
                    <a:lnTo>
                      <a:pt x="207" y="83"/>
                    </a:lnTo>
                    <a:lnTo>
                      <a:pt x="211" y="87"/>
                    </a:lnTo>
                    <a:lnTo>
                      <a:pt x="215" y="91"/>
                    </a:lnTo>
                    <a:lnTo>
                      <a:pt x="219" y="91"/>
                    </a:lnTo>
                    <a:lnTo>
                      <a:pt x="219" y="95"/>
                    </a:lnTo>
                    <a:lnTo>
                      <a:pt x="223" y="95"/>
                    </a:lnTo>
                    <a:lnTo>
                      <a:pt x="223" y="91"/>
                    </a:lnTo>
                    <a:lnTo>
                      <a:pt x="227" y="95"/>
                    </a:lnTo>
                    <a:lnTo>
                      <a:pt x="231" y="95"/>
                    </a:lnTo>
                    <a:lnTo>
                      <a:pt x="231" y="99"/>
                    </a:lnTo>
                    <a:lnTo>
                      <a:pt x="235" y="99"/>
                    </a:lnTo>
                    <a:lnTo>
                      <a:pt x="235" y="103"/>
                    </a:lnTo>
                    <a:lnTo>
                      <a:pt x="231" y="107"/>
                    </a:lnTo>
                    <a:lnTo>
                      <a:pt x="231" y="111"/>
                    </a:lnTo>
                    <a:lnTo>
                      <a:pt x="235" y="111"/>
                    </a:lnTo>
                    <a:lnTo>
                      <a:pt x="231" y="111"/>
                    </a:lnTo>
                    <a:close/>
                  </a:path>
                </a:pathLst>
              </a:custGeom>
              <a:grpFill/>
              <a:ln w="9525" cmpd="sng">
                <a:solidFill>
                  <a:schemeClr val="bg1"/>
                </a:solidFill>
                <a:round/>
                <a:headEnd/>
                <a:tailEnd/>
              </a:ln>
            </p:spPr>
            <p:txBody>
              <a:bodyPr lIns="37783" tIns="37783" rIns="37783" bIns="37783"/>
              <a:lstStyle/>
              <a:p>
                <a:endParaRPr lang="en-US" sz="1530" dirty="0"/>
              </a:p>
            </p:txBody>
          </p:sp>
          <p:sp>
            <p:nvSpPr>
              <p:cNvPr id="44" name="Freeform 50"/>
              <p:cNvSpPr>
                <a:spLocks noEditPoints="1"/>
              </p:cNvSpPr>
              <p:nvPr>
                <p:custDataLst>
                  <p:tags r:id="rId31"/>
                </p:custDataLst>
              </p:nvPr>
            </p:nvSpPr>
            <p:spPr bwMode="gray">
              <a:xfrm>
                <a:off x="4777556" y="5354269"/>
                <a:ext cx="90764" cy="80679"/>
              </a:xfrm>
              <a:custGeom>
                <a:avLst/>
                <a:gdLst/>
                <a:ahLst/>
                <a:cxnLst>
                  <a:cxn ang="0">
                    <a:pos x="72" y="16"/>
                  </a:cxn>
                  <a:cxn ang="0">
                    <a:pos x="72" y="20"/>
                  </a:cxn>
                  <a:cxn ang="0">
                    <a:pos x="72" y="20"/>
                  </a:cxn>
                  <a:cxn ang="0">
                    <a:pos x="72" y="24"/>
                  </a:cxn>
                  <a:cxn ang="0">
                    <a:pos x="68" y="24"/>
                  </a:cxn>
                  <a:cxn ang="0">
                    <a:pos x="68" y="24"/>
                  </a:cxn>
                  <a:cxn ang="0">
                    <a:pos x="68" y="24"/>
                  </a:cxn>
                  <a:cxn ang="0">
                    <a:pos x="68" y="20"/>
                  </a:cxn>
                  <a:cxn ang="0">
                    <a:pos x="64" y="20"/>
                  </a:cxn>
                  <a:cxn ang="0">
                    <a:pos x="64" y="24"/>
                  </a:cxn>
                  <a:cxn ang="0">
                    <a:pos x="64" y="28"/>
                  </a:cxn>
                  <a:cxn ang="0">
                    <a:pos x="64" y="32"/>
                  </a:cxn>
                  <a:cxn ang="0">
                    <a:pos x="64" y="36"/>
                  </a:cxn>
                  <a:cxn ang="0">
                    <a:pos x="68" y="40"/>
                  </a:cxn>
                  <a:cxn ang="0">
                    <a:pos x="60" y="40"/>
                  </a:cxn>
                  <a:cxn ang="0">
                    <a:pos x="60" y="44"/>
                  </a:cxn>
                  <a:cxn ang="0">
                    <a:pos x="56" y="52"/>
                  </a:cxn>
                  <a:cxn ang="0">
                    <a:pos x="56" y="56"/>
                  </a:cxn>
                  <a:cxn ang="0">
                    <a:pos x="56" y="60"/>
                  </a:cxn>
                  <a:cxn ang="0">
                    <a:pos x="52" y="64"/>
                  </a:cxn>
                  <a:cxn ang="0">
                    <a:pos x="0" y="36"/>
                  </a:cxn>
                  <a:cxn ang="0">
                    <a:pos x="0" y="36"/>
                  </a:cxn>
                  <a:cxn ang="0">
                    <a:pos x="4" y="40"/>
                  </a:cxn>
                  <a:cxn ang="0">
                    <a:pos x="8" y="40"/>
                  </a:cxn>
                  <a:cxn ang="0">
                    <a:pos x="12" y="36"/>
                  </a:cxn>
                  <a:cxn ang="0">
                    <a:pos x="16" y="36"/>
                  </a:cxn>
                  <a:cxn ang="0">
                    <a:pos x="20" y="36"/>
                  </a:cxn>
                  <a:cxn ang="0">
                    <a:pos x="28" y="36"/>
                  </a:cxn>
                  <a:cxn ang="0">
                    <a:pos x="28" y="40"/>
                  </a:cxn>
                  <a:cxn ang="0">
                    <a:pos x="40" y="36"/>
                  </a:cxn>
                  <a:cxn ang="0">
                    <a:pos x="44" y="32"/>
                  </a:cxn>
                  <a:cxn ang="0">
                    <a:pos x="44" y="32"/>
                  </a:cxn>
                  <a:cxn ang="0">
                    <a:pos x="44" y="24"/>
                  </a:cxn>
                  <a:cxn ang="0">
                    <a:pos x="52" y="20"/>
                  </a:cxn>
                  <a:cxn ang="0">
                    <a:pos x="52" y="16"/>
                  </a:cxn>
                  <a:cxn ang="0">
                    <a:pos x="56" y="16"/>
                  </a:cxn>
                  <a:cxn ang="0">
                    <a:pos x="56" y="16"/>
                  </a:cxn>
                  <a:cxn ang="0">
                    <a:pos x="56" y="12"/>
                  </a:cxn>
                  <a:cxn ang="0">
                    <a:pos x="60" y="12"/>
                  </a:cxn>
                  <a:cxn ang="0">
                    <a:pos x="60" y="8"/>
                  </a:cxn>
                  <a:cxn ang="0">
                    <a:pos x="60" y="8"/>
                  </a:cxn>
                  <a:cxn ang="0">
                    <a:pos x="64" y="8"/>
                  </a:cxn>
                  <a:cxn ang="0">
                    <a:pos x="68" y="0"/>
                  </a:cxn>
                  <a:cxn ang="0">
                    <a:pos x="68" y="4"/>
                  </a:cxn>
                  <a:cxn ang="0">
                    <a:pos x="68" y="8"/>
                  </a:cxn>
                  <a:cxn ang="0">
                    <a:pos x="72" y="8"/>
                  </a:cxn>
                  <a:cxn ang="0">
                    <a:pos x="44" y="32"/>
                  </a:cxn>
                  <a:cxn ang="0">
                    <a:pos x="32" y="36"/>
                  </a:cxn>
                  <a:cxn ang="0">
                    <a:pos x="32" y="36"/>
                  </a:cxn>
                  <a:cxn ang="0">
                    <a:pos x="32" y="36"/>
                  </a:cxn>
                  <a:cxn ang="0">
                    <a:pos x="36" y="36"/>
                  </a:cxn>
                  <a:cxn ang="0">
                    <a:pos x="32" y="36"/>
                  </a:cxn>
                </a:cxnLst>
                <a:rect l="0" t="0" r="r" b="b"/>
                <a:pathLst>
                  <a:path w="72" h="64">
                    <a:moveTo>
                      <a:pt x="72" y="12"/>
                    </a:moveTo>
                    <a:lnTo>
                      <a:pt x="72" y="12"/>
                    </a:lnTo>
                    <a:lnTo>
                      <a:pt x="72" y="12"/>
                    </a:lnTo>
                    <a:lnTo>
                      <a:pt x="72" y="16"/>
                    </a:lnTo>
                    <a:lnTo>
                      <a:pt x="72" y="16"/>
                    </a:lnTo>
                    <a:lnTo>
                      <a:pt x="72" y="20"/>
                    </a:lnTo>
                    <a:lnTo>
                      <a:pt x="72" y="20"/>
                    </a:lnTo>
                    <a:lnTo>
                      <a:pt x="72" y="20"/>
                    </a:lnTo>
                    <a:lnTo>
                      <a:pt x="72" y="20"/>
                    </a:lnTo>
                    <a:lnTo>
                      <a:pt x="72" y="20"/>
                    </a:lnTo>
                    <a:lnTo>
                      <a:pt x="72" y="20"/>
                    </a:lnTo>
                    <a:lnTo>
                      <a:pt x="72" y="20"/>
                    </a:lnTo>
                    <a:lnTo>
                      <a:pt x="72" y="20"/>
                    </a:lnTo>
                    <a:lnTo>
                      <a:pt x="72" y="24"/>
                    </a:lnTo>
                    <a:lnTo>
                      <a:pt x="72" y="24"/>
                    </a:lnTo>
                    <a:lnTo>
                      <a:pt x="72" y="24"/>
                    </a:lnTo>
                    <a:lnTo>
                      <a:pt x="72" y="24"/>
                    </a:lnTo>
                    <a:lnTo>
                      <a:pt x="72" y="24"/>
                    </a:lnTo>
                    <a:lnTo>
                      <a:pt x="72" y="24"/>
                    </a:lnTo>
                    <a:lnTo>
                      <a:pt x="68" y="24"/>
                    </a:lnTo>
                    <a:lnTo>
                      <a:pt x="68" y="24"/>
                    </a:lnTo>
                    <a:lnTo>
                      <a:pt x="68" y="24"/>
                    </a:lnTo>
                    <a:lnTo>
                      <a:pt x="68" y="24"/>
                    </a:lnTo>
                    <a:lnTo>
                      <a:pt x="68" y="24"/>
                    </a:lnTo>
                    <a:lnTo>
                      <a:pt x="68" y="24"/>
                    </a:lnTo>
                    <a:lnTo>
                      <a:pt x="68" y="24"/>
                    </a:lnTo>
                    <a:lnTo>
                      <a:pt x="64" y="24"/>
                    </a:lnTo>
                    <a:lnTo>
                      <a:pt x="68" y="24"/>
                    </a:lnTo>
                    <a:lnTo>
                      <a:pt x="68" y="24"/>
                    </a:lnTo>
                    <a:lnTo>
                      <a:pt x="68" y="24"/>
                    </a:lnTo>
                    <a:lnTo>
                      <a:pt x="68" y="20"/>
                    </a:lnTo>
                    <a:lnTo>
                      <a:pt x="68" y="20"/>
                    </a:lnTo>
                    <a:lnTo>
                      <a:pt x="68" y="20"/>
                    </a:lnTo>
                    <a:lnTo>
                      <a:pt x="64" y="20"/>
                    </a:lnTo>
                    <a:lnTo>
                      <a:pt x="64" y="20"/>
                    </a:lnTo>
                    <a:lnTo>
                      <a:pt x="64" y="20"/>
                    </a:lnTo>
                    <a:lnTo>
                      <a:pt x="64" y="20"/>
                    </a:lnTo>
                    <a:lnTo>
                      <a:pt x="64" y="20"/>
                    </a:lnTo>
                    <a:lnTo>
                      <a:pt x="64" y="24"/>
                    </a:lnTo>
                    <a:lnTo>
                      <a:pt x="64" y="24"/>
                    </a:lnTo>
                    <a:lnTo>
                      <a:pt x="64" y="24"/>
                    </a:lnTo>
                    <a:lnTo>
                      <a:pt x="64" y="24"/>
                    </a:lnTo>
                    <a:lnTo>
                      <a:pt x="64" y="28"/>
                    </a:lnTo>
                    <a:lnTo>
                      <a:pt x="64" y="28"/>
                    </a:lnTo>
                    <a:lnTo>
                      <a:pt x="64" y="28"/>
                    </a:lnTo>
                    <a:lnTo>
                      <a:pt x="64" y="28"/>
                    </a:lnTo>
                    <a:lnTo>
                      <a:pt x="64" y="32"/>
                    </a:lnTo>
                    <a:lnTo>
                      <a:pt x="64" y="32"/>
                    </a:lnTo>
                    <a:lnTo>
                      <a:pt x="64" y="32"/>
                    </a:lnTo>
                    <a:lnTo>
                      <a:pt x="64" y="36"/>
                    </a:lnTo>
                    <a:lnTo>
                      <a:pt x="64" y="36"/>
                    </a:lnTo>
                    <a:lnTo>
                      <a:pt x="64" y="36"/>
                    </a:lnTo>
                    <a:lnTo>
                      <a:pt x="64" y="36"/>
                    </a:lnTo>
                    <a:lnTo>
                      <a:pt x="64" y="36"/>
                    </a:lnTo>
                    <a:lnTo>
                      <a:pt x="68" y="40"/>
                    </a:lnTo>
                    <a:lnTo>
                      <a:pt x="68" y="40"/>
                    </a:lnTo>
                    <a:lnTo>
                      <a:pt x="64" y="40"/>
                    </a:lnTo>
                    <a:lnTo>
                      <a:pt x="64" y="40"/>
                    </a:lnTo>
                    <a:lnTo>
                      <a:pt x="60" y="40"/>
                    </a:lnTo>
                    <a:lnTo>
                      <a:pt x="60" y="40"/>
                    </a:lnTo>
                    <a:lnTo>
                      <a:pt x="60" y="40"/>
                    </a:lnTo>
                    <a:lnTo>
                      <a:pt x="60" y="40"/>
                    </a:lnTo>
                    <a:lnTo>
                      <a:pt x="60" y="40"/>
                    </a:lnTo>
                    <a:lnTo>
                      <a:pt x="60" y="44"/>
                    </a:lnTo>
                    <a:lnTo>
                      <a:pt x="60" y="48"/>
                    </a:lnTo>
                    <a:lnTo>
                      <a:pt x="56" y="48"/>
                    </a:lnTo>
                    <a:lnTo>
                      <a:pt x="56" y="52"/>
                    </a:lnTo>
                    <a:lnTo>
                      <a:pt x="56" y="52"/>
                    </a:lnTo>
                    <a:lnTo>
                      <a:pt x="56" y="56"/>
                    </a:lnTo>
                    <a:lnTo>
                      <a:pt x="56" y="56"/>
                    </a:lnTo>
                    <a:lnTo>
                      <a:pt x="56" y="56"/>
                    </a:lnTo>
                    <a:lnTo>
                      <a:pt x="56" y="56"/>
                    </a:lnTo>
                    <a:lnTo>
                      <a:pt x="56" y="60"/>
                    </a:lnTo>
                    <a:lnTo>
                      <a:pt x="56" y="60"/>
                    </a:lnTo>
                    <a:lnTo>
                      <a:pt x="56" y="60"/>
                    </a:lnTo>
                    <a:lnTo>
                      <a:pt x="56" y="60"/>
                    </a:lnTo>
                    <a:lnTo>
                      <a:pt x="56" y="64"/>
                    </a:lnTo>
                    <a:lnTo>
                      <a:pt x="56" y="64"/>
                    </a:lnTo>
                    <a:lnTo>
                      <a:pt x="52" y="64"/>
                    </a:lnTo>
                    <a:lnTo>
                      <a:pt x="52" y="64"/>
                    </a:lnTo>
                    <a:lnTo>
                      <a:pt x="16" y="60"/>
                    </a:lnTo>
                    <a:lnTo>
                      <a:pt x="0" y="36"/>
                    </a:lnTo>
                    <a:lnTo>
                      <a:pt x="0" y="36"/>
                    </a:lnTo>
                    <a:lnTo>
                      <a:pt x="0" y="36"/>
                    </a:lnTo>
                    <a:lnTo>
                      <a:pt x="0" y="36"/>
                    </a:lnTo>
                    <a:lnTo>
                      <a:pt x="0" y="36"/>
                    </a:lnTo>
                    <a:lnTo>
                      <a:pt x="0" y="36"/>
                    </a:lnTo>
                    <a:lnTo>
                      <a:pt x="0" y="36"/>
                    </a:lnTo>
                    <a:lnTo>
                      <a:pt x="4" y="40"/>
                    </a:lnTo>
                    <a:lnTo>
                      <a:pt x="4" y="40"/>
                    </a:lnTo>
                    <a:lnTo>
                      <a:pt x="4" y="40"/>
                    </a:lnTo>
                    <a:lnTo>
                      <a:pt x="4" y="40"/>
                    </a:lnTo>
                    <a:lnTo>
                      <a:pt x="4" y="40"/>
                    </a:lnTo>
                    <a:lnTo>
                      <a:pt x="8" y="40"/>
                    </a:lnTo>
                    <a:lnTo>
                      <a:pt x="8" y="40"/>
                    </a:lnTo>
                    <a:lnTo>
                      <a:pt x="8" y="40"/>
                    </a:lnTo>
                    <a:lnTo>
                      <a:pt x="8" y="40"/>
                    </a:lnTo>
                    <a:lnTo>
                      <a:pt x="12" y="40"/>
                    </a:lnTo>
                    <a:lnTo>
                      <a:pt x="12" y="40"/>
                    </a:lnTo>
                    <a:lnTo>
                      <a:pt x="12" y="36"/>
                    </a:lnTo>
                    <a:lnTo>
                      <a:pt x="16" y="36"/>
                    </a:lnTo>
                    <a:lnTo>
                      <a:pt x="16" y="36"/>
                    </a:lnTo>
                    <a:lnTo>
                      <a:pt x="16" y="36"/>
                    </a:lnTo>
                    <a:lnTo>
                      <a:pt x="16" y="36"/>
                    </a:lnTo>
                    <a:lnTo>
                      <a:pt x="16" y="36"/>
                    </a:lnTo>
                    <a:lnTo>
                      <a:pt x="20" y="36"/>
                    </a:lnTo>
                    <a:lnTo>
                      <a:pt x="20" y="36"/>
                    </a:lnTo>
                    <a:lnTo>
                      <a:pt x="20" y="36"/>
                    </a:lnTo>
                    <a:lnTo>
                      <a:pt x="24" y="36"/>
                    </a:lnTo>
                    <a:lnTo>
                      <a:pt x="24" y="36"/>
                    </a:lnTo>
                    <a:lnTo>
                      <a:pt x="24" y="36"/>
                    </a:lnTo>
                    <a:lnTo>
                      <a:pt x="28" y="36"/>
                    </a:lnTo>
                    <a:lnTo>
                      <a:pt x="28" y="36"/>
                    </a:lnTo>
                    <a:lnTo>
                      <a:pt x="28" y="40"/>
                    </a:lnTo>
                    <a:lnTo>
                      <a:pt x="28" y="40"/>
                    </a:lnTo>
                    <a:lnTo>
                      <a:pt x="28" y="40"/>
                    </a:lnTo>
                    <a:lnTo>
                      <a:pt x="28" y="40"/>
                    </a:lnTo>
                    <a:lnTo>
                      <a:pt x="32" y="40"/>
                    </a:lnTo>
                    <a:lnTo>
                      <a:pt x="36" y="36"/>
                    </a:lnTo>
                    <a:lnTo>
                      <a:pt x="40" y="36"/>
                    </a:lnTo>
                    <a:lnTo>
                      <a:pt x="40" y="36"/>
                    </a:lnTo>
                    <a:lnTo>
                      <a:pt x="40" y="36"/>
                    </a:lnTo>
                    <a:lnTo>
                      <a:pt x="44" y="36"/>
                    </a:lnTo>
                    <a:lnTo>
                      <a:pt x="44" y="32"/>
                    </a:lnTo>
                    <a:lnTo>
                      <a:pt x="44" y="32"/>
                    </a:lnTo>
                    <a:lnTo>
                      <a:pt x="44" y="32"/>
                    </a:lnTo>
                    <a:lnTo>
                      <a:pt x="44" y="32"/>
                    </a:lnTo>
                    <a:lnTo>
                      <a:pt x="44" y="32"/>
                    </a:lnTo>
                    <a:lnTo>
                      <a:pt x="44" y="32"/>
                    </a:lnTo>
                    <a:lnTo>
                      <a:pt x="44" y="28"/>
                    </a:lnTo>
                    <a:lnTo>
                      <a:pt x="44" y="24"/>
                    </a:lnTo>
                    <a:lnTo>
                      <a:pt x="44" y="24"/>
                    </a:lnTo>
                    <a:lnTo>
                      <a:pt x="48" y="24"/>
                    </a:lnTo>
                    <a:lnTo>
                      <a:pt x="52" y="20"/>
                    </a:lnTo>
                    <a:lnTo>
                      <a:pt x="52" y="20"/>
                    </a:lnTo>
                    <a:lnTo>
                      <a:pt x="52" y="20"/>
                    </a:lnTo>
                    <a:lnTo>
                      <a:pt x="52" y="20"/>
                    </a:lnTo>
                    <a:lnTo>
                      <a:pt x="52" y="20"/>
                    </a:lnTo>
                    <a:lnTo>
                      <a:pt x="52" y="20"/>
                    </a:lnTo>
                    <a:lnTo>
                      <a:pt x="52" y="16"/>
                    </a:lnTo>
                    <a:lnTo>
                      <a:pt x="52" y="16"/>
                    </a:lnTo>
                    <a:lnTo>
                      <a:pt x="56" y="16"/>
                    </a:lnTo>
                    <a:lnTo>
                      <a:pt x="56" y="16"/>
                    </a:lnTo>
                    <a:lnTo>
                      <a:pt x="56" y="16"/>
                    </a:lnTo>
                    <a:lnTo>
                      <a:pt x="56" y="16"/>
                    </a:lnTo>
                    <a:lnTo>
                      <a:pt x="56" y="16"/>
                    </a:lnTo>
                    <a:lnTo>
                      <a:pt x="56" y="16"/>
                    </a:lnTo>
                    <a:lnTo>
                      <a:pt x="56" y="16"/>
                    </a:lnTo>
                    <a:lnTo>
                      <a:pt x="56" y="12"/>
                    </a:lnTo>
                    <a:lnTo>
                      <a:pt x="56" y="12"/>
                    </a:lnTo>
                    <a:lnTo>
                      <a:pt x="56" y="12"/>
                    </a:lnTo>
                    <a:lnTo>
                      <a:pt x="56" y="12"/>
                    </a:lnTo>
                    <a:lnTo>
                      <a:pt x="60" y="12"/>
                    </a:lnTo>
                    <a:lnTo>
                      <a:pt x="60" y="12"/>
                    </a:lnTo>
                    <a:lnTo>
                      <a:pt x="60" y="12"/>
                    </a:lnTo>
                    <a:lnTo>
                      <a:pt x="60" y="12"/>
                    </a:lnTo>
                    <a:lnTo>
                      <a:pt x="60" y="8"/>
                    </a:lnTo>
                    <a:lnTo>
                      <a:pt x="60" y="8"/>
                    </a:lnTo>
                    <a:lnTo>
                      <a:pt x="60" y="8"/>
                    </a:lnTo>
                    <a:lnTo>
                      <a:pt x="60" y="8"/>
                    </a:lnTo>
                    <a:lnTo>
                      <a:pt x="60" y="12"/>
                    </a:lnTo>
                    <a:lnTo>
                      <a:pt x="60" y="12"/>
                    </a:lnTo>
                    <a:lnTo>
                      <a:pt x="60" y="12"/>
                    </a:lnTo>
                    <a:lnTo>
                      <a:pt x="60" y="8"/>
                    </a:lnTo>
                    <a:lnTo>
                      <a:pt x="60" y="8"/>
                    </a:lnTo>
                    <a:lnTo>
                      <a:pt x="60" y="8"/>
                    </a:lnTo>
                    <a:lnTo>
                      <a:pt x="64" y="8"/>
                    </a:lnTo>
                    <a:lnTo>
                      <a:pt x="64" y="8"/>
                    </a:lnTo>
                    <a:lnTo>
                      <a:pt x="68" y="4"/>
                    </a:lnTo>
                    <a:lnTo>
                      <a:pt x="68" y="4"/>
                    </a:lnTo>
                    <a:lnTo>
                      <a:pt x="68" y="0"/>
                    </a:lnTo>
                    <a:lnTo>
                      <a:pt x="68" y="0"/>
                    </a:lnTo>
                    <a:lnTo>
                      <a:pt x="68" y="0"/>
                    </a:lnTo>
                    <a:lnTo>
                      <a:pt x="68" y="0"/>
                    </a:lnTo>
                    <a:lnTo>
                      <a:pt x="68" y="4"/>
                    </a:lnTo>
                    <a:lnTo>
                      <a:pt x="68" y="4"/>
                    </a:lnTo>
                    <a:lnTo>
                      <a:pt x="68" y="8"/>
                    </a:lnTo>
                    <a:lnTo>
                      <a:pt x="68" y="8"/>
                    </a:lnTo>
                    <a:lnTo>
                      <a:pt x="68" y="8"/>
                    </a:lnTo>
                    <a:lnTo>
                      <a:pt x="68" y="8"/>
                    </a:lnTo>
                    <a:lnTo>
                      <a:pt x="68" y="8"/>
                    </a:lnTo>
                    <a:lnTo>
                      <a:pt x="72" y="8"/>
                    </a:lnTo>
                    <a:lnTo>
                      <a:pt x="72" y="8"/>
                    </a:lnTo>
                    <a:lnTo>
                      <a:pt x="72" y="8"/>
                    </a:lnTo>
                    <a:lnTo>
                      <a:pt x="72" y="12"/>
                    </a:lnTo>
                    <a:lnTo>
                      <a:pt x="72" y="12"/>
                    </a:lnTo>
                    <a:lnTo>
                      <a:pt x="72" y="12"/>
                    </a:lnTo>
                    <a:close/>
                    <a:moveTo>
                      <a:pt x="44" y="32"/>
                    </a:moveTo>
                    <a:lnTo>
                      <a:pt x="40" y="32"/>
                    </a:lnTo>
                    <a:lnTo>
                      <a:pt x="40" y="28"/>
                    </a:lnTo>
                    <a:lnTo>
                      <a:pt x="44" y="32"/>
                    </a:lnTo>
                    <a:close/>
                    <a:moveTo>
                      <a:pt x="32" y="36"/>
                    </a:moveTo>
                    <a:lnTo>
                      <a:pt x="32" y="36"/>
                    </a:lnTo>
                    <a:lnTo>
                      <a:pt x="32" y="36"/>
                    </a:lnTo>
                    <a:lnTo>
                      <a:pt x="32" y="36"/>
                    </a:lnTo>
                    <a:lnTo>
                      <a:pt x="32" y="36"/>
                    </a:lnTo>
                    <a:lnTo>
                      <a:pt x="32" y="36"/>
                    </a:lnTo>
                    <a:lnTo>
                      <a:pt x="32" y="36"/>
                    </a:lnTo>
                    <a:lnTo>
                      <a:pt x="32" y="36"/>
                    </a:lnTo>
                    <a:lnTo>
                      <a:pt x="32" y="36"/>
                    </a:lnTo>
                    <a:lnTo>
                      <a:pt x="32" y="36"/>
                    </a:lnTo>
                    <a:lnTo>
                      <a:pt x="32" y="36"/>
                    </a:lnTo>
                    <a:lnTo>
                      <a:pt x="36" y="36"/>
                    </a:lnTo>
                    <a:lnTo>
                      <a:pt x="36" y="36"/>
                    </a:lnTo>
                    <a:lnTo>
                      <a:pt x="36" y="36"/>
                    </a:lnTo>
                    <a:lnTo>
                      <a:pt x="36" y="36"/>
                    </a:lnTo>
                    <a:lnTo>
                      <a:pt x="36" y="36"/>
                    </a:lnTo>
                    <a:lnTo>
                      <a:pt x="32" y="36"/>
                    </a:lnTo>
                    <a:lnTo>
                      <a:pt x="32" y="36"/>
                    </a:lnTo>
                    <a:close/>
                  </a:path>
                </a:pathLst>
              </a:custGeom>
              <a:grpFill/>
              <a:ln w="9525" cmpd="sng">
                <a:solidFill>
                  <a:schemeClr val="bg1"/>
                </a:solidFill>
                <a:round/>
                <a:headEnd/>
                <a:tailEnd/>
              </a:ln>
            </p:spPr>
            <p:txBody>
              <a:bodyPr lIns="37783" tIns="37783" rIns="37783" bIns="37783"/>
              <a:lstStyle/>
              <a:p>
                <a:endParaRPr lang="en-US" sz="1530" dirty="0"/>
              </a:p>
            </p:txBody>
          </p:sp>
          <p:sp>
            <p:nvSpPr>
              <p:cNvPr id="45" name="Freeform 51"/>
              <p:cNvSpPr>
                <a:spLocks/>
              </p:cNvSpPr>
              <p:nvPr>
                <p:custDataLst>
                  <p:tags r:id="rId32"/>
                </p:custDataLst>
              </p:nvPr>
            </p:nvSpPr>
            <p:spPr bwMode="gray">
              <a:xfrm>
                <a:off x="4863277" y="4856331"/>
                <a:ext cx="327757" cy="220605"/>
              </a:xfrm>
              <a:custGeom>
                <a:avLst/>
                <a:gdLst/>
                <a:ahLst/>
                <a:cxnLst>
                  <a:cxn ang="0">
                    <a:pos x="180" y="127"/>
                  </a:cxn>
                  <a:cxn ang="0">
                    <a:pos x="172" y="135"/>
                  </a:cxn>
                  <a:cxn ang="0">
                    <a:pos x="184" y="143"/>
                  </a:cxn>
                  <a:cxn ang="0">
                    <a:pos x="188" y="155"/>
                  </a:cxn>
                  <a:cxn ang="0">
                    <a:pos x="176" y="167"/>
                  </a:cxn>
                  <a:cxn ang="0">
                    <a:pos x="168" y="175"/>
                  </a:cxn>
                  <a:cxn ang="0">
                    <a:pos x="156" y="167"/>
                  </a:cxn>
                  <a:cxn ang="0">
                    <a:pos x="152" y="155"/>
                  </a:cxn>
                  <a:cxn ang="0">
                    <a:pos x="140" y="151"/>
                  </a:cxn>
                  <a:cxn ang="0">
                    <a:pos x="124" y="139"/>
                  </a:cxn>
                  <a:cxn ang="0">
                    <a:pos x="112" y="131"/>
                  </a:cxn>
                  <a:cxn ang="0">
                    <a:pos x="100" y="119"/>
                  </a:cxn>
                  <a:cxn ang="0">
                    <a:pos x="92" y="107"/>
                  </a:cxn>
                  <a:cxn ang="0">
                    <a:pos x="84" y="91"/>
                  </a:cxn>
                  <a:cxn ang="0">
                    <a:pos x="64" y="91"/>
                  </a:cxn>
                  <a:cxn ang="0">
                    <a:pos x="64" y="79"/>
                  </a:cxn>
                  <a:cxn ang="0">
                    <a:pos x="52" y="67"/>
                  </a:cxn>
                  <a:cxn ang="0">
                    <a:pos x="40" y="60"/>
                  </a:cxn>
                  <a:cxn ang="0">
                    <a:pos x="36" y="67"/>
                  </a:cxn>
                  <a:cxn ang="0">
                    <a:pos x="24" y="71"/>
                  </a:cxn>
                  <a:cxn ang="0">
                    <a:pos x="12" y="79"/>
                  </a:cxn>
                  <a:cxn ang="0">
                    <a:pos x="12" y="91"/>
                  </a:cxn>
                  <a:cxn ang="0">
                    <a:pos x="0" y="83"/>
                  </a:cxn>
                  <a:cxn ang="0">
                    <a:pos x="0" y="56"/>
                  </a:cxn>
                  <a:cxn ang="0">
                    <a:pos x="0" y="24"/>
                  </a:cxn>
                  <a:cxn ang="0">
                    <a:pos x="16" y="8"/>
                  </a:cxn>
                  <a:cxn ang="0">
                    <a:pos x="36" y="0"/>
                  </a:cxn>
                  <a:cxn ang="0">
                    <a:pos x="88" y="40"/>
                  </a:cxn>
                  <a:cxn ang="0">
                    <a:pos x="112" y="40"/>
                  </a:cxn>
                  <a:cxn ang="0">
                    <a:pos x="136" y="40"/>
                  </a:cxn>
                  <a:cxn ang="0">
                    <a:pos x="144" y="52"/>
                  </a:cxn>
                  <a:cxn ang="0">
                    <a:pos x="152" y="67"/>
                  </a:cxn>
                  <a:cxn ang="0">
                    <a:pos x="160" y="87"/>
                  </a:cxn>
                  <a:cxn ang="0">
                    <a:pos x="176" y="91"/>
                  </a:cxn>
                  <a:cxn ang="0">
                    <a:pos x="184" y="103"/>
                  </a:cxn>
                  <a:cxn ang="0">
                    <a:pos x="192" y="99"/>
                  </a:cxn>
                  <a:cxn ang="0">
                    <a:pos x="204" y="83"/>
                  </a:cxn>
                  <a:cxn ang="0">
                    <a:pos x="220" y="75"/>
                  </a:cxn>
                  <a:cxn ang="0">
                    <a:pos x="224" y="75"/>
                  </a:cxn>
                  <a:cxn ang="0">
                    <a:pos x="212" y="83"/>
                  </a:cxn>
                  <a:cxn ang="0">
                    <a:pos x="224" y="91"/>
                  </a:cxn>
                  <a:cxn ang="0">
                    <a:pos x="232" y="91"/>
                  </a:cxn>
                  <a:cxn ang="0">
                    <a:pos x="240" y="91"/>
                  </a:cxn>
                  <a:cxn ang="0">
                    <a:pos x="256" y="99"/>
                  </a:cxn>
                  <a:cxn ang="0">
                    <a:pos x="252" y="107"/>
                  </a:cxn>
                  <a:cxn ang="0">
                    <a:pos x="240" y="111"/>
                  </a:cxn>
                  <a:cxn ang="0">
                    <a:pos x="220" y="111"/>
                  </a:cxn>
                  <a:cxn ang="0">
                    <a:pos x="224" y="103"/>
                  </a:cxn>
                  <a:cxn ang="0">
                    <a:pos x="216" y="99"/>
                  </a:cxn>
                  <a:cxn ang="0">
                    <a:pos x="204" y="99"/>
                  </a:cxn>
                  <a:cxn ang="0">
                    <a:pos x="196" y="111"/>
                  </a:cxn>
                  <a:cxn ang="0">
                    <a:pos x="196" y="115"/>
                  </a:cxn>
                </a:cxnLst>
                <a:rect l="0" t="0" r="r" b="b"/>
                <a:pathLst>
                  <a:path w="260" h="175">
                    <a:moveTo>
                      <a:pt x="188" y="119"/>
                    </a:moveTo>
                    <a:lnTo>
                      <a:pt x="188" y="123"/>
                    </a:lnTo>
                    <a:lnTo>
                      <a:pt x="188" y="127"/>
                    </a:lnTo>
                    <a:lnTo>
                      <a:pt x="184" y="127"/>
                    </a:lnTo>
                    <a:lnTo>
                      <a:pt x="180" y="127"/>
                    </a:lnTo>
                    <a:lnTo>
                      <a:pt x="180" y="123"/>
                    </a:lnTo>
                    <a:lnTo>
                      <a:pt x="176" y="123"/>
                    </a:lnTo>
                    <a:lnTo>
                      <a:pt x="172" y="127"/>
                    </a:lnTo>
                    <a:lnTo>
                      <a:pt x="172" y="131"/>
                    </a:lnTo>
                    <a:lnTo>
                      <a:pt x="172" y="135"/>
                    </a:lnTo>
                    <a:lnTo>
                      <a:pt x="176" y="135"/>
                    </a:lnTo>
                    <a:lnTo>
                      <a:pt x="176" y="139"/>
                    </a:lnTo>
                    <a:lnTo>
                      <a:pt x="180" y="139"/>
                    </a:lnTo>
                    <a:lnTo>
                      <a:pt x="184" y="139"/>
                    </a:lnTo>
                    <a:lnTo>
                      <a:pt x="184" y="143"/>
                    </a:lnTo>
                    <a:lnTo>
                      <a:pt x="180" y="143"/>
                    </a:lnTo>
                    <a:lnTo>
                      <a:pt x="180" y="147"/>
                    </a:lnTo>
                    <a:lnTo>
                      <a:pt x="184" y="151"/>
                    </a:lnTo>
                    <a:lnTo>
                      <a:pt x="184" y="155"/>
                    </a:lnTo>
                    <a:lnTo>
                      <a:pt x="188" y="155"/>
                    </a:lnTo>
                    <a:lnTo>
                      <a:pt x="184" y="155"/>
                    </a:lnTo>
                    <a:lnTo>
                      <a:pt x="184" y="159"/>
                    </a:lnTo>
                    <a:lnTo>
                      <a:pt x="180" y="163"/>
                    </a:lnTo>
                    <a:lnTo>
                      <a:pt x="180" y="167"/>
                    </a:lnTo>
                    <a:lnTo>
                      <a:pt x="176" y="167"/>
                    </a:lnTo>
                    <a:lnTo>
                      <a:pt x="176" y="171"/>
                    </a:lnTo>
                    <a:lnTo>
                      <a:pt x="176" y="175"/>
                    </a:lnTo>
                    <a:lnTo>
                      <a:pt x="172" y="171"/>
                    </a:lnTo>
                    <a:lnTo>
                      <a:pt x="172" y="175"/>
                    </a:lnTo>
                    <a:lnTo>
                      <a:pt x="168" y="175"/>
                    </a:lnTo>
                    <a:lnTo>
                      <a:pt x="168" y="171"/>
                    </a:lnTo>
                    <a:lnTo>
                      <a:pt x="164" y="171"/>
                    </a:lnTo>
                    <a:lnTo>
                      <a:pt x="160" y="171"/>
                    </a:lnTo>
                    <a:lnTo>
                      <a:pt x="156" y="171"/>
                    </a:lnTo>
                    <a:lnTo>
                      <a:pt x="156" y="167"/>
                    </a:lnTo>
                    <a:lnTo>
                      <a:pt x="160" y="163"/>
                    </a:lnTo>
                    <a:lnTo>
                      <a:pt x="160" y="159"/>
                    </a:lnTo>
                    <a:lnTo>
                      <a:pt x="156" y="159"/>
                    </a:lnTo>
                    <a:lnTo>
                      <a:pt x="156" y="155"/>
                    </a:lnTo>
                    <a:lnTo>
                      <a:pt x="152" y="155"/>
                    </a:lnTo>
                    <a:lnTo>
                      <a:pt x="148" y="151"/>
                    </a:lnTo>
                    <a:lnTo>
                      <a:pt x="148" y="155"/>
                    </a:lnTo>
                    <a:lnTo>
                      <a:pt x="144" y="155"/>
                    </a:lnTo>
                    <a:lnTo>
                      <a:pt x="144" y="151"/>
                    </a:lnTo>
                    <a:lnTo>
                      <a:pt x="140" y="151"/>
                    </a:lnTo>
                    <a:lnTo>
                      <a:pt x="136" y="147"/>
                    </a:lnTo>
                    <a:lnTo>
                      <a:pt x="132" y="143"/>
                    </a:lnTo>
                    <a:lnTo>
                      <a:pt x="128" y="143"/>
                    </a:lnTo>
                    <a:lnTo>
                      <a:pt x="128" y="139"/>
                    </a:lnTo>
                    <a:lnTo>
                      <a:pt x="124" y="139"/>
                    </a:lnTo>
                    <a:lnTo>
                      <a:pt x="120" y="139"/>
                    </a:lnTo>
                    <a:lnTo>
                      <a:pt x="120" y="135"/>
                    </a:lnTo>
                    <a:lnTo>
                      <a:pt x="116" y="135"/>
                    </a:lnTo>
                    <a:lnTo>
                      <a:pt x="116" y="131"/>
                    </a:lnTo>
                    <a:lnTo>
                      <a:pt x="112" y="131"/>
                    </a:lnTo>
                    <a:lnTo>
                      <a:pt x="112" y="127"/>
                    </a:lnTo>
                    <a:lnTo>
                      <a:pt x="108" y="127"/>
                    </a:lnTo>
                    <a:lnTo>
                      <a:pt x="104" y="123"/>
                    </a:lnTo>
                    <a:lnTo>
                      <a:pt x="100" y="123"/>
                    </a:lnTo>
                    <a:lnTo>
                      <a:pt x="100" y="119"/>
                    </a:lnTo>
                    <a:lnTo>
                      <a:pt x="96" y="119"/>
                    </a:lnTo>
                    <a:lnTo>
                      <a:pt x="96" y="115"/>
                    </a:lnTo>
                    <a:lnTo>
                      <a:pt x="96" y="111"/>
                    </a:lnTo>
                    <a:lnTo>
                      <a:pt x="96" y="107"/>
                    </a:lnTo>
                    <a:lnTo>
                      <a:pt x="92" y="107"/>
                    </a:lnTo>
                    <a:lnTo>
                      <a:pt x="92" y="103"/>
                    </a:lnTo>
                    <a:lnTo>
                      <a:pt x="88" y="103"/>
                    </a:lnTo>
                    <a:lnTo>
                      <a:pt x="88" y="99"/>
                    </a:lnTo>
                    <a:lnTo>
                      <a:pt x="88" y="95"/>
                    </a:lnTo>
                    <a:lnTo>
                      <a:pt x="84" y="91"/>
                    </a:lnTo>
                    <a:lnTo>
                      <a:pt x="80" y="91"/>
                    </a:lnTo>
                    <a:lnTo>
                      <a:pt x="76" y="91"/>
                    </a:lnTo>
                    <a:lnTo>
                      <a:pt x="72" y="91"/>
                    </a:lnTo>
                    <a:lnTo>
                      <a:pt x="68" y="91"/>
                    </a:lnTo>
                    <a:lnTo>
                      <a:pt x="64" y="91"/>
                    </a:lnTo>
                    <a:lnTo>
                      <a:pt x="64" y="87"/>
                    </a:lnTo>
                    <a:lnTo>
                      <a:pt x="60" y="87"/>
                    </a:lnTo>
                    <a:lnTo>
                      <a:pt x="60" y="83"/>
                    </a:lnTo>
                    <a:lnTo>
                      <a:pt x="60" y="79"/>
                    </a:lnTo>
                    <a:lnTo>
                      <a:pt x="64" y="79"/>
                    </a:lnTo>
                    <a:lnTo>
                      <a:pt x="60" y="79"/>
                    </a:lnTo>
                    <a:lnTo>
                      <a:pt x="60" y="75"/>
                    </a:lnTo>
                    <a:lnTo>
                      <a:pt x="60" y="71"/>
                    </a:lnTo>
                    <a:lnTo>
                      <a:pt x="56" y="67"/>
                    </a:lnTo>
                    <a:lnTo>
                      <a:pt x="52" y="67"/>
                    </a:lnTo>
                    <a:lnTo>
                      <a:pt x="48" y="67"/>
                    </a:lnTo>
                    <a:lnTo>
                      <a:pt x="48" y="64"/>
                    </a:lnTo>
                    <a:lnTo>
                      <a:pt x="44" y="64"/>
                    </a:lnTo>
                    <a:lnTo>
                      <a:pt x="40" y="64"/>
                    </a:lnTo>
                    <a:lnTo>
                      <a:pt x="40" y="60"/>
                    </a:lnTo>
                    <a:lnTo>
                      <a:pt x="36" y="60"/>
                    </a:lnTo>
                    <a:lnTo>
                      <a:pt x="36" y="64"/>
                    </a:lnTo>
                    <a:lnTo>
                      <a:pt x="32" y="60"/>
                    </a:lnTo>
                    <a:lnTo>
                      <a:pt x="32" y="64"/>
                    </a:lnTo>
                    <a:lnTo>
                      <a:pt x="36" y="67"/>
                    </a:lnTo>
                    <a:lnTo>
                      <a:pt x="32" y="67"/>
                    </a:lnTo>
                    <a:lnTo>
                      <a:pt x="28" y="64"/>
                    </a:lnTo>
                    <a:lnTo>
                      <a:pt x="28" y="67"/>
                    </a:lnTo>
                    <a:lnTo>
                      <a:pt x="28" y="71"/>
                    </a:lnTo>
                    <a:lnTo>
                      <a:pt x="24" y="71"/>
                    </a:lnTo>
                    <a:lnTo>
                      <a:pt x="20" y="71"/>
                    </a:lnTo>
                    <a:lnTo>
                      <a:pt x="16" y="71"/>
                    </a:lnTo>
                    <a:lnTo>
                      <a:pt x="16" y="75"/>
                    </a:lnTo>
                    <a:lnTo>
                      <a:pt x="12" y="75"/>
                    </a:lnTo>
                    <a:lnTo>
                      <a:pt x="12" y="79"/>
                    </a:lnTo>
                    <a:lnTo>
                      <a:pt x="12" y="83"/>
                    </a:lnTo>
                    <a:lnTo>
                      <a:pt x="12" y="87"/>
                    </a:lnTo>
                    <a:lnTo>
                      <a:pt x="16" y="87"/>
                    </a:lnTo>
                    <a:lnTo>
                      <a:pt x="16" y="91"/>
                    </a:lnTo>
                    <a:lnTo>
                      <a:pt x="12" y="91"/>
                    </a:lnTo>
                    <a:lnTo>
                      <a:pt x="8" y="91"/>
                    </a:lnTo>
                    <a:lnTo>
                      <a:pt x="4" y="91"/>
                    </a:lnTo>
                    <a:lnTo>
                      <a:pt x="0" y="91"/>
                    </a:lnTo>
                    <a:lnTo>
                      <a:pt x="0" y="87"/>
                    </a:lnTo>
                    <a:lnTo>
                      <a:pt x="0" y="83"/>
                    </a:lnTo>
                    <a:lnTo>
                      <a:pt x="0" y="79"/>
                    </a:lnTo>
                    <a:lnTo>
                      <a:pt x="0" y="71"/>
                    </a:lnTo>
                    <a:lnTo>
                      <a:pt x="0" y="64"/>
                    </a:lnTo>
                    <a:lnTo>
                      <a:pt x="0" y="60"/>
                    </a:lnTo>
                    <a:lnTo>
                      <a:pt x="0" y="56"/>
                    </a:lnTo>
                    <a:lnTo>
                      <a:pt x="0" y="52"/>
                    </a:lnTo>
                    <a:lnTo>
                      <a:pt x="0" y="48"/>
                    </a:lnTo>
                    <a:lnTo>
                      <a:pt x="0" y="40"/>
                    </a:lnTo>
                    <a:lnTo>
                      <a:pt x="0" y="36"/>
                    </a:lnTo>
                    <a:lnTo>
                      <a:pt x="0" y="24"/>
                    </a:lnTo>
                    <a:lnTo>
                      <a:pt x="0" y="16"/>
                    </a:lnTo>
                    <a:lnTo>
                      <a:pt x="0" y="12"/>
                    </a:lnTo>
                    <a:lnTo>
                      <a:pt x="4" y="12"/>
                    </a:lnTo>
                    <a:lnTo>
                      <a:pt x="8" y="8"/>
                    </a:lnTo>
                    <a:lnTo>
                      <a:pt x="16" y="8"/>
                    </a:lnTo>
                    <a:lnTo>
                      <a:pt x="20" y="4"/>
                    </a:lnTo>
                    <a:lnTo>
                      <a:pt x="24" y="4"/>
                    </a:lnTo>
                    <a:lnTo>
                      <a:pt x="28" y="4"/>
                    </a:lnTo>
                    <a:lnTo>
                      <a:pt x="32" y="0"/>
                    </a:lnTo>
                    <a:lnTo>
                      <a:pt x="36" y="0"/>
                    </a:lnTo>
                    <a:lnTo>
                      <a:pt x="52" y="12"/>
                    </a:lnTo>
                    <a:lnTo>
                      <a:pt x="76" y="28"/>
                    </a:lnTo>
                    <a:lnTo>
                      <a:pt x="80" y="32"/>
                    </a:lnTo>
                    <a:lnTo>
                      <a:pt x="84" y="36"/>
                    </a:lnTo>
                    <a:lnTo>
                      <a:pt x="88" y="40"/>
                    </a:lnTo>
                    <a:lnTo>
                      <a:pt x="88" y="44"/>
                    </a:lnTo>
                    <a:lnTo>
                      <a:pt x="96" y="44"/>
                    </a:lnTo>
                    <a:lnTo>
                      <a:pt x="100" y="44"/>
                    </a:lnTo>
                    <a:lnTo>
                      <a:pt x="108" y="40"/>
                    </a:lnTo>
                    <a:lnTo>
                      <a:pt x="112" y="40"/>
                    </a:lnTo>
                    <a:lnTo>
                      <a:pt x="116" y="44"/>
                    </a:lnTo>
                    <a:lnTo>
                      <a:pt x="120" y="44"/>
                    </a:lnTo>
                    <a:lnTo>
                      <a:pt x="128" y="44"/>
                    </a:lnTo>
                    <a:lnTo>
                      <a:pt x="132" y="40"/>
                    </a:lnTo>
                    <a:lnTo>
                      <a:pt x="136" y="40"/>
                    </a:lnTo>
                    <a:lnTo>
                      <a:pt x="136" y="44"/>
                    </a:lnTo>
                    <a:lnTo>
                      <a:pt x="140" y="44"/>
                    </a:lnTo>
                    <a:lnTo>
                      <a:pt x="140" y="48"/>
                    </a:lnTo>
                    <a:lnTo>
                      <a:pt x="144" y="48"/>
                    </a:lnTo>
                    <a:lnTo>
                      <a:pt x="144" y="52"/>
                    </a:lnTo>
                    <a:lnTo>
                      <a:pt x="148" y="56"/>
                    </a:lnTo>
                    <a:lnTo>
                      <a:pt x="152" y="56"/>
                    </a:lnTo>
                    <a:lnTo>
                      <a:pt x="152" y="60"/>
                    </a:lnTo>
                    <a:lnTo>
                      <a:pt x="152" y="64"/>
                    </a:lnTo>
                    <a:lnTo>
                      <a:pt x="152" y="67"/>
                    </a:lnTo>
                    <a:lnTo>
                      <a:pt x="152" y="71"/>
                    </a:lnTo>
                    <a:lnTo>
                      <a:pt x="152" y="75"/>
                    </a:lnTo>
                    <a:lnTo>
                      <a:pt x="156" y="75"/>
                    </a:lnTo>
                    <a:lnTo>
                      <a:pt x="160" y="79"/>
                    </a:lnTo>
                    <a:lnTo>
                      <a:pt x="160" y="87"/>
                    </a:lnTo>
                    <a:lnTo>
                      <a:pt x="160" y="91"/>
                    </a:lnTo>
                    <a:lnTo>
                      <a:pt x="164" y="91"/>
                    </a:lnTo>
                    <a:lnTo>
                      <a:pt x="168" y="91"/>
                    </a:lnTo>
                    <a:lnTo>
                      <a:pt x="172" y="91"/>
                    </a:lnTo>
                    <a:lnTo>
                      <a:pt x="176" y="91"/>
                    </a:lnTo>
                    <a:lnTo>
                      <a:pt x="180" y="91"/>
                    </a:lnTo>
                    <a:lnTo>
                      <a:pt x="180" y="95"/>
                    </a:lnTo>
                    <a:lnTo>
                      <a:pt x="184" y="95"/>
                    </a:lnTo>
                    <a:lnTo>
                      <a:pt x="180" y="99"/>
                    </a:lnTo>
                    <a:lnTo>
                      <a:pt x="184" y="103"/>
                    </a:lnTo>
                    <a:lnTo>
                      <a:pt x="188" y="103"/>
                    </a:lnTo>
                    <a:lnTo>
                      <a:pt x="192" y="103"/>
                    </a:lnTo>
                    <a:lnTo>
                      <a:pt x="188" y="103"/>
                    </a:lnTo>
                    <a:lnTo>
                      <a:pt x="188" y="99"/>
                    </a:lnTo>
                    <a:lnTo>
                      <a:pt x="192" y="99"/>
                    </a:lnTo>
                    <a:lnTo>
                      <a:pt x="192" y="95"/>
                    </a:lnTo>
                    <a:lnTo>
                      <a:pt x="196" y="91"/>
                    </a:lnTo>
                    <a:lnTo>
                      <a:pt x="196" y="87"/>
                    </a:lnTo>
                    <a:lnTo>
                      <a:pt x="200" y="87"/>
                    </a:lnTo>
                    <a:lnTo>
                      <a:pt x="204" y="83"/>
                    </a:lnTo>
                    <a:lnTo>
                      <a:pt x="208" y="83"/>
                    </a:lnTo>
                    <a:lnTo>
                      <a:pt x="212" y="79"/>
                    </a:lnTo>
                    <a:lnTo>
                      <a:pt x="216" y="75"/>
                    </a:lnTo>
                    <a:lnTo>
                      <a:pt x="216" y="71"/>
                    </a:lnTo>
                    <a:lnTo>
                      <a:pt x="220" y="75"/>
                    </a:lnTo>
                    <a:lnTo>
                      <a:pt x="220" y="71"/>
                    </a:lnTo>
                    <a:lnTo>
                      <a:pt x="224" y="71"/>
                    </a:lnTo>
                    <a:lnTo>
                      <a:pt x="228" y="67"/>
                    </a:lnTo>
                    <a:lnTo>
                      <a:pt x="228" y="71"/>
                    </a:lnTo>
                    <a:lnTo>
                      <a:pt x="224" y="75"/>
                    </a:lnTo>
                    <a:lnTo>
                      <a:pt x="220" y="75"/>
                    </a:lnTo>
                    <a:lnTo>
                      <a:pt x="220" y="79"/>
                    </a:lnTo>
                    <a:lnTo>
                      <a:pt x="216" y="79"/>
                    </a:lnTo>
                    <a:lnTo>
                      <a:pt x="216" y="83"/>
                    </a:lnTo>
                    <a:lnTo>
                      <a:pt x="212" y="83"/>
                    </a:lnTo>
                    <a:lnTo>
                      <a:pt x="212" y="87"/>
                    </a:lnTo>
                    <a:lnTo>
                      <a:pt x="216" y="87"/>
                    </a:lnTo>
                    <a:lnTo>
                      <a:pt x="220" y="87"/>
                    </a:lnTo>
                    <a:lnTo>
                      <a:pt x="224" y="87"/>
                    </a:lnTo>
                    <a:lnTo>
                      <a:pt x="224" y="91"/>
                    </a:lnTo>
                    <a:lnTo>
                      <a:pt x="228" y="91"/>
                    </a:lnTo>
                    <a:lnTo>
                      <a:pt x="232" y="95"/>
                    </a:lnTo>
                    <a:lnTo>
                      <a:pt x="232" y="91"/>
                    </a:lnTo>
                    <a:lnTo>
                      <a:pt x="232" y="87"/>
                    </a:lnTo>
                    <a:lnTo>
                      <a:pt x="232" y="91"/>
                    </a:lnTo>
                    <a:lnTo>
                      <a:pt x="236" y="91"/>
                    </a:lnTo>
                    <a:lnTo>
                      <a:pt x="236" y="87"/>
                    </a:lnTo>
                    <a:lnTo>
                      <a:pt x="236" y="83"/>
                    </a:lnTo>
                    <a:lnTo>
                      <a:pt x="240" y="87"/>
                    </a:lnTo>
                    <a:lnTo>
                      <a:pt x="240" y="91"/>
                    </a:lnTo>
                    <a:lnTo>
                      <a:pt x="244" y="91"/>
                    </a:lnTo>
                    <a:lnTo>
                      <a:pt x="244" y="95"/>
                    </a:lnTo>
                    <a:lnTo>
                      <a:pt x="248" y="95"/>
                    </a:lnTo>
                    <a:lnTo>
                      <a:pt x="252" y="99"/>
                    </a:lnTo>
                    <a:lnTo>
                      <a:pt x="256" y="99"/>
                    </a:lnTo>
                    <a:lnTo>
                      <a:pt x="260" y="99"/>
                    </a:lnTo>
                    <a:lnTo>
                      <a:pt x="256" y="99"/>
                    </a:lnTo>
                    <a:lnTo>
                      <a:pt x="256" y="103"/>
                    </a:lnTo>
                    <a:lnTo>
                      <a:pt x="252" y="103"/>
                    </a:lnTo>
                    <a:lnTo>
                      <a:pt x="252" y="107"/>
                    </a:lnTo>
                    <a:lnTo>
                      <a:pt x="248" y="107"/>
                    </a:lnTo>
                    <a:lnTo>
                      <a:pt x="248" y="103"/>
                    </a:lnTo>
                    <a:lnTo>
                      <a:pt x="248" y="107"/>
                    </a:lnTo>
                    <a:lnTo>
                      <a:pt x="244" y="107"/>
                    </a:lnTo>
                    <a:lnTo>
                      <a:pt x="240" y="111"/>
                    </a:lnTo>
                    <a:lnTo>
                      <a:pt x="236" y="115"/>
                    </a:lnTo>
                    <a:lnTo>
                      <a:pt x="232" y="111"/>
                    </a:lnTo>
                    <a:lnTo>
                      <a:pt x="228" y="111"/>
                    </a:lnTo>
                    <a:lnTo>
                      <a:pt x="224" y="111"/>
                    </a:lnTo>
                    <a:lnTo>
                      <a:pt x="220" y="111"/>
                    </a:lnTo>
                    <a:lnTo>
                      <a:pt x="216" y="111"/>
                    </a:lnTo>
                    <a:lnTo>
                      <a:pt x="216" y="107"/>
                    </a:lnTo>
                    <a:lnTo>
                      <a:pt x="220" y="107"/>
                    </a:lnTo>
                    <a:lnTo>
                      <a:pt x="220" y="103"/>
                    </a:lnTo>
                    <a:lnTo>
                      <a:pt x="224" y="103"/>
                    </a:lnTo>
                    <a:lnTo>
                      <a:pt x="224" y="99"/>
                    </a:lnTo>
                    <a:lnTo>
                      <a:pt x="220" y="99"/>
                    </a:lnTo>
                    <a:lnTo>
                      <a:pt x="220" y="95"/>
                    </a:lnTo>
                    <a:lnTo>
                      <a:pt x="216" y="95"/>
                    </a:lnTo>
                    <a:lnTo>
                      <a:pt x="216" y="99"/>
                    </a:lnTo>
                    <a:lnTo>
                      <a:pt x="212" y="99"/>
                    </a:lnTo>
                    <a:lnTo>
                      <a:pt x="212" y="103"/>
                    </a:lnTo>
                    <a:lnTo>
                      <a:pt x="208" y="103"/>
                    </a:lnTo>
                    <a:lnTo>
                      <a:pt x="204" y="103"/>
                    </a:lnTo>
                    <a:lnTo>
                      <a:pt x="204" y="99"/>
                    </a:lnTo>
                    <a:lnTo>
                      <a:pt x="200" y="99"/>
                    </a:lnTo>
                    <a:lnTo>
                      <a:pt x="200" y="103"/>
                    </a:lnTo>
                    <a:lnTo>
                      <a:pt x="200" y="107"/>
                    </a:lnTo>
                    <a:lnTo>
                      <a:pt x="200" y="111"/>
                    </a:lnTo>
                    <a:lnTo>
                      <a:pt x="196" y="111"/>
                    </a:lnTo>
                    <a:lnTo>
                      <a:pt x="192" y="111"/>
                    </a:lnTo>
                    <a:lnTo>
                      <a:pt x="188" y="111"/>
                    </a:lnTo>
                    <a:lnTo>
                      <a:pt x="188" y="115"/>
                    </a:lnTo>
                    <a:lnTo>
                      <a:pt x="192" y="115"/>
                    </a:lnTo>
                    <a:lnTo>
                      <a:pt x="196" y="115"/>
                    </a:lnTo>
                    <a:lnTo>
                      <a:pt x="192" y="115"/>
                    </a:lnTo>
                    <a:lnTo>
                      <a:pt x="192" y="119"/>
                    </a:lnTo>
                    <a:lnTo>
                      <a:pt x="188" y="119"/>
                    </a:lnTo>
                    <a:close/>
                  </a:path>
                </a:pathLst>
              </a:custGeom>
              <a:grpFill/>
              <a:ln w="9525" cmpd="sng">
                <a:solidFill>
                  <a:schemeClr val="bg1"/>
                </a:solidFill>
                <a:round/>
                <a:headEnd/>
                <a:tailEnd/>
              </a:ln>
            </p:spPr>
            <p:txBody>
              <a:bodyPr lIns="37783" tIns="37783" rIns="37783" bIns="37783"/>
              <a:lstStyle/>
              <a:p>
                <a:endParaRPr lang="en-US" sz="1530" dirty="0"/>
              </a:p>
            </p:txBody>
          </p:sp>
          <p:sp>
            <p:nvSpPr>
              <p:cNvPr id="46" name="Freeform 53"/>
              <p:cNvSpPr>
                <a:spLocks noEditPoints="1"/>
              </p:cNvSpPr>
              <p:nvPr>
                <p:custDataLst>
                  <p:tags r:id="rId33"/>
                </p:custDataLst>
              </p:nvPr>
            </p:nvSpPr>
            <p:spPr bwMode="gray">
              <a:xfrm>
                <a:off x="4456101" y="5192911"/>
                <a:ext cx="15127" cy="30254"/>
              </a:xfrm>
              <a:custGeom>
                <a:avLst/>
                <a:gdLst/>
                <a:ahLst/>
                <a:cxnLst>
                  <a:cxn ang="0">
                    <a:pos x="12" y="12"/>
                  </a:cxn>
                  <a:cxn ang="0">
                    <a:pos x="12" y="12"/>
                  </a:cxn>
                  <a:cxn ang="0">
                    <a:pos x="12" y="16"/>
                  </a:cxn>
                  <a:cxn ang="0">
                    <a:pos x="12" y="16"/>
                  </a:cxn>
                  <a:cxn ang="0">
                    <a:pos x="12" y="20"/>
                  </a:cxn>
                  <a:cxn ang="0">
                    <a:pos x="12" y="20"/>
                  </a:cxn>
                  <a:cxn ang="0">
                    <a:pos x="12" y="20"/>
                  </a:cxn>
                  <a:cxn ang="0">
                    <a:pos x="8" y="24"/>
                  </a:cxn>
                  <a:cxn ang="0">
                    <a:pos x="8" y="24"/>
                  </a:cxn>
                  <a:cxn ang="0">
                    <a:pos x="4" y="24"/>
                  </a:cxn>
                  <a:cxn ang="0">
                    <a:pos x="0" y="24"/>
                  </a:cxn>
                  <a:cxn ang="0">
                    <a:pos x="0" y="24"/>
                  </a:cxn>
                  <a:cxn ang="0">
                    <a:pos x="4" y="24"/>
                  </a:cxn>
                  <a:cxn ang="0">
                    <a:pos x="4" y="20"/>
                  </a:cxn>
                  <a:cxn ang="0">
                    <a:pos x="4" y="20"/>
                  </a:cxn>
                  <a:cxn ang="0">
                    <a:pos x="4" y="20"/>
                  </a:cxn>
                  <a:cxn ang="0">
                    <a:pos x="4" y="16"/>
                  </a:cxn>
                  <a:cxn ang="0">
                    <a:pos x="8" y="16"/>
                  </a:cxn>
                  <a:cxn ang="0">
                    <a:pos x="4" y="16"/>
                  </a:cxn>
                  <a:cxn ang="0">
                    <a:pos x="4" y="16"/>
                  </a:cxn>
                  <a:cxn ang="0">
                    <a:pos x="4" y="16"/>
                  </a:cxn>
                  <a:cxn ang="0">
                    <a:pos x="4" y="12"/>
                  </a:cxn>
                  <a:cxn ang="0">
                    <a:pos x="4" y="12"/>
                  </a:cxn>
                  <a:cxn ang="0">
                    <a:pos x="4" y="8"/>
                  </a:cxn>
                  <a:cxn ang="0">
                    <a:pos x="4" y="8"/>
                  </a:cxn>
                  <a:cxn ang="0">
                    <a:pos x="4" y="4"/>
                  </a:cxn>
                  <a:cxn ang="0">
                    <a:pos x="4" y="4"/>
                  </a:cxn>
                  <a:cxn ang="0">
                    <a:pos x="4" y="4"/>
                  </a:cxn>
                  <a:cxn ang="0">
                    <a:pos x="8" y="0"/>
                  </a:cxn>
                  <a:cxn ang="0">
                    <a:pos x="8" y="0"/>
                  </a:cxn>
                  <a:cxn ang="0">
                    <a:pos x="8" y="0"/>
                  </a:cxn>
                  <a:cxn ang="0">
                    <a:pos x="8" y="4"/>
                  </a:cxn>
                  <a:cxn ang="0">
                    <a:pos x="12" y="4"/>
                  </a:cxn>
                  <a:cxn ang="0">
                    <a:pos x="12" y="8"/>
                  </a:cxn>
                  <a:cxn ang="0">
                    <a:pos x="8" y="16"/>
                  </a:cxn>
                  <a:cxn ang="0">
                    <a:pos x="8" y="16"/>
                  </a:cxn>
                  <a:cxn ang="0">
                    <a:pos x="8" y="16"/>
                  </a:cxn>
                  <a:cxn ang="0">
                    <a:pos x="8" y="16"/>
                  </a:cxn>
                  <a:cxn ang="0">
                    <a:pos x="8" y="16"/>
                  </a:cxn>
                </a:cxnLst>
                <a:rect l="0" t="0" r="r" b="b"/>
                <a:pathLst>
                  <a:path w="12" h="24">
                    <a:moveTo>
                      <a:pt x="12" y="8"/>
                    </a:moveTo>
                    <a:lnTo>
                      <a:pt x="12" y="12"/>
                    </a:lnTo>
                    <a:lnTo>
                      <a:pt x="12" y="12"/>
                    </a:lnTo>
                    <a:lnTo>
                      <a:pt x="12" y="12"/>
                    </a:lnTo>
                    <a:lnTo>
                      <a:pt x="12" y="16"/>
                    </a:lnTo>
                    <a:lnTo>
                      <a:pt x="12" y="16"/>
                    </a:lnTo>
                    <a:lnTo>
                      <a:pt x="12" y="16"/>
                    </a:lnTo>
                    <a:lnTo>
                      <a:pt x="12" y="16"/>
                    </a:lnTo>
                    <a:lnTo>
                      <a:pt x="12" y="20"/>
                    </a:lnTo>
                    <a:lnTo>
                      <a:pt x="12" y="20"/>
                    </a:lnTo>
                    <a:lnTo>
                      <a:pt x="12" y="20"/>
                    </a:lnTo>
                    <a:lnTo>
                      <a:pt x="12" y="20"/>
                    </a:lnTo>
                    <a:lnTo>
                      <a:pt x="12" y="20"/>
                    </a:lnTo>
                    <a:lnTo>
                      <a:pt x="12" y="20"/>
                    </a:lnTo>
                    <a:lnTo>
                      <a:pt x="8" y="20"/>
                    </a:lnTo>
                    <a:lnTo>
                      <a:pt x="8" y="24"/>
                    </a:lnTo>
                    <a:lnTo>
                      <a:pt x="8" y="24"/>
                    </a:lnTo>
                    <a:lnTo>
                      <a:pt x="8" y="24"/>
                    </a:lnTo>
                    <a:lnTo>
                      <a:pt x="8" y="24"/>
                    </a:lnTo>
                    <a:lnTo>
                      <a:pt x="4" y="24"/>
                    </a:lnTo>
                    <a:lnTo>
                      <a:pt x="4" y="24"/>
                    </a:lnTo>
                    <a:lnTo>
                      <a:pt x="0" y="24"/>
                    </a:lnTo>
                    <a:lnTo>
                      <a:pt x="0" y="24"/>
                    </a:lnTo>
                    <a:lnTo>
                      <a:pt x="0" y="24"/>
                    </a:lnTo>
                    <a:lnTo>
                      <a:pt x="0" y="24"/>
                    </a:lnTo>
                    <a:lnTo>
                      <a:pt x="4" y="24"/>
                    </a:lnTo>
                    <a:lnTo>
                      <a:pt x="4" y="20"/>
                    </a:lnTo>
                    <a:lnTo>
                      <a:pt x="4" y="20"/>
                    </a:lnTo>
                    <a:lnTo>
                      <a:pt x="4" y="20"/>
                    </a:lnTo>
                    <a:lnTo>
                      <a:pt x="4" y="20"/>
                    </a:lnTo>
                    <a:lnTo>
                      <a:pt x="4" y="20"/>
                    </a:lnTo>
                    <a:lnTo>
                      <a:pt x="4" y="20"/>
                    </a:lnTo>
                    <a:lnTo>
                      <a:pt x="4" y="16"/>
                    </a:lnTo>
                    <a:lnTo>
                      <a:pt x="4" y="16"/>
                    </a:lnTo>
                    <a:lnTo>
                      <a:pt x="8" y="16"/>
                    </a:lnTo>
                    <a:lnTo>
                      <a:pt x="8" y="16"/>
                    </a:lnTo>
                    <a:lnTo>
                      <a:pt x="4" y="16"/>
                    </a:lnTo>
                    <a:lnTo>
                      <a:pt x="4" y="16"/>
                    </a:lnTo>
                    <a:lnTo>
                      <a:pt x="4" y="16"/>
                    </a:lnTo>
                    <a:lnTo>
                      <a:pt x="4" y="16"/>
                    </a:lnTo>
                    <a:lnTo>
                      <a:pt x="4" y="16"/>
                    </a:lnTo>
                    <a:lnTo>
                      <a:pt x="4" y="16"/>
                    </a:lnTo>
                    <a:lnTo>
                      <a:pt x="4" y="16"/>
                    </a:lnTo>
                    <a:lnTo>
                      <a:pt x="4" y="12"/>
                    </a:lnTo>
                    <a:lnTo>
                      <a:pt x="4" y="12"/>
                    </a:lnTo>
                    <a:lnTo>
                      <a:pt x="4" y="12"/>
                    </a:lnTo>
                    <a:lnTo>
                      <a:pt x="4" y="12"/>
                    </a:lnTo>
                    <a:lnTo>
                      <a:pt x="4" y="8"/>
                    </a:lnTo>
                    <a:lnTo>
                      <a:pt x="4" y="8"/>
                    </a:lnTo>
                    <a:lnTo>
                      <a:pt x="4" y="8"/>
                    </a:lnTo>
                    <a:lnTo>
                      <a:pt x="4" y="4"/>
                    </a:lnTo>
                    <a:lnTo>
                      <a:pt x="4" y="4"/>
                    </a:lnTo>
                    <a:lnTo>
                      <a:pt x="4" y="4"/>
                    </a:lnTo>
                    <a:lnTo>
                      <a:pt x="4" y="4"/>
                    </a:lnTo>
                    <a:lnTo>
                      <a:pt x="4" y="4"/>
                    </a:lnTo>
                    <a:lnTo>
                      <a:pt x="4" y="4"/>
                    </a:lnTo>
                    <a:lnTo>
                      <a:pt x="8" y="0"/>
                    </a:lnTo>
                    <a:lnTo>
                      <a:pt x="8" y="0"/>
                    </a:lnTo>
                    <a:lnTo>
                      <a:pt x="8" y="0"/>
                    </a:lnTo>
                    <a:lnTo>
                      <a:pt x="8" y="0"/>
                    </a:lnTo>
                    <a:lnTo>
                      <a:pt x="8" y="0"/>
                    </a:lnTo>
                    <a:lnTo>
                      <a:pt x="8" y="0"/>
                    </a:lnTo>
                    <a:lnTo>
                      <a:pt x="8" y="0"/>
                    </a:lnTo>
                    <a:lnTo>
                      <a:pt x="8" y="4"/>
                    </a:lnTo>
                    <a:lnTo>
                      <a:pt x="12" y="4"/>
                    </a:lnTo>
                    <a:lnTo>
                      <a:pt x="12" y="4"/>
                    </a:lnTo>
                    <a:lnTo>
                      <a:pt x="12" y="4"/>
                    </a:lnTo>
                    <a:lnTo>
                      <a:pt x="12" y="8"/>
                    </a:lnTo>
                    <a:lnTo>
                      <a:pt x="12" y="8"/>
                    </a:lnTo>
                    <a:close/>
                    <a:moveTo>
                      <a:pt x="8" y="16"/>
                    </a:moveTo>
                    <a:lnTo>
                      <a:pt x="8" y="16"/>
                    </a:lnTo>
                    <a:lnTo>
                      <a:pt x="8" y="16"/>
                    </a:lnTo>
                    <a:lnTo>
                      <a:pt x="8" y="16"/>
                    </a:lnTo>
                    <a:lnTo>
                      <a:pt x="8" y="16"/>
                    </a:lnTo>
                    <a:lnTo>
                      <a:pt x="8" y="16"/>
                    </a:lnTo>
                    <a:lnTo>
                      <a:pt x="8" y="16"/>
                    </a:lnTo>
                    <a:lnTo>
                      <a:pt x="8" y="16"/>
                    </a:lnTo>
                    <a:lnTo>
                      <a:pt x="8" y="16"/>
                    </a:lnTo>
                    <a:lnTo>
                      <a:pt x="8" y="16"/>
                    </a:lnTo>
                    <a:close/>
                  </a:path>
                </a:pathLst>
              </a:custGeom>
              <a:grpFill/>
              <a:ln w="9525" cmpd="sng">
                <a:solidFill>
                  <a:schemeClr val="bg1"/>
                </a:solidFill>
                <a:round/>
                <a:headEnd/>
                <a:tailEnd/>
              </a:ln>
            </p:spPr>
            <p:txBody>
              <a:bodyPr lIns="37783" tIns="37783" rIns="37783" bIns="37783"/>
              <a:lstStyle/>
              <a:p>
                <a:endParaRPr lang="en-US" sz="1530" dirty="0"/>
              </a:p>
            </p:txBody>
          </p:sp>
          <p:sp>
            <p:nvSpPr>
              <p:cNvPr id="47" name="Freeform 54"/>
              <p:cNvSpPr>
                <a:spLocks noEditPoints="1"/>
              </p:cNvSpPr>
              <p:nvPr>
                <p:custDataLst>
                  <p:tags r:id="rId34"/>
                </p:custDataLst>
              </p:nvPr>
            </p:nvSpPr>
            <p:spPr bwMode="gray">
              <a:xfrm>
                <a:off x="4602331" y="5524451"/>
                <a:ext cx="230690" cy="161357"/>
              </a:xfrm>
              <a:custGeom>
                <a:avLst/>
                <a:gdLst/>
                <a:ahLst/>
                <a:cxnLst>
                  <a:cxn ang="0">
                    <a:pos x="68" y="100"/>
                  </a:cxn>
                  <a:cxn ang="0">
                    <a:pos x="60" y="104"/>
                  </a:cxn>
                  <a:cxn ang="0">
                    <a:pos x="48" y="104"/>
                  </a:cxn>
                  <a:cxn ang="0">
                    <a:pos x="44" y="108"/>
                  </a:cxn>
                  <a:cxn ang="0">
                    <a:pos x="44" y="112"/>
                  </a:cxn>
                  <a:cxn ang="0">
                    <a:pos x="40" y="116"/>
                  </a:cxn>
                  <a:cxn ang="0">
                    <a:pos x="36" y="116"/>
                  </a:cxn>
                  <a:cxn ang="0">
                    <a:pos x="32" y="116"/>
                  </a:cxn>
                  <a:cxn ang="0">
                    <a:pos x="28" y="116"/>
                  </a:cxn>
                  <a:cxn ang="0">
                    <a:pos x="20" y="116"/>
                  </a:cxn>
                  <a:cxn ang="0">
                    <a:pos x="16" y="116"/>
                  </a:cxn>
                  <a:cxn ang="0">
                    <a:pos x="16" y="108"/>
                  </a:cxn>
                  <a:cxn ang="0">
                    <a:pos x="12" y="100"/>
                  </a:cxn>
                  <a:cxn ang="0">
                    <a:pos x="12" y="96"/>
                  </a:cxn>
                  <a:cxn ang="0">
                    <a:pos x="12" y="88"/>
                  </a:cxn>
                  <a:cxn ang="0">
                    <a:pos x="8" y="76"/>
                  </a:cxn>
                  <a:cxn ang="0">
                    <a:pos x="8" y="72"/>
                  </a:cxn>
                  <a:cxn ang="0">
                    <a:pos x="4" y="68"/>
                  </a:cxn>
                  <a:cxn ang="0">
                    <a:pos x="4" y="64"/>
                  </a:cxn>
                  <a:cxn ang="0">
                    <a:pos x="4" y="60"/>
                  </a:cxn>
                  <a:cxn ang="0">
                    <a:pos x="8" y="52"/>
                  </a:cxn>
                  <a:cxn ang="0">
                    <a:pos x="8" y="48"/>
                  </a:cxn>
                  <a:cxn ang="0">
                    <a:pos x="12" y="44"/>
                  </a:cxn>
                  <a:cxn ang="0">
                    <a:pos x="12" y="28"/>
                  </a:cxn>
                  <a:cxn ang="0">
                    <a:pos x="16" y="28"/>
                  </a:cxn>
                  <a:cxn ang="0">
                    <a:pos x="20" y="28"/>
                  </a:cxn>
                  <a:cxn ang="0">
                    <a:pos x="32" y="28"/>
                  </a:cxn>
                  <a:cxn ang="0">
                    <a:pos x="64" y="32"/>
                  </a:cxn>
                  <a:cxn ang="0">
                    <a:pos x="84" y="24"/>
                  </a:cxn>
                  <a:cxn ang="0">
                    <a:pos x="155" y="28"/>
                  </a:cxn>
                  <a:cxn ang="0">
                    <a:pos x="159" y="44"/>
                  </a:cxn>
                  <a:cxn ang="0">
                    <a:pos x="151" y="48"/>
                  </a:cxn>
                  <a:cxn ang="0">
                    <a:pos x="147" y="52"/>
                  </a:cxn>
                  <a:cxn ang="0">
                    <a:pos x="143" y="64"/>
                  </a:cxn>
                  <a:cxn ang="0">
                    <a:pos x="136" y="68"/>
                  </a:cxn>
                  <a:cxn ang="0">
                    <a:pos x="128" y="72"/>
                  </a:cxn>
                  <a:cxn ang="0">
                    <a:pos x="120" y="72"/>
                  </a:cxn>
                  <a:cxn ang="0">
                    <a:pos x="112" y="76"/>
                  </a:cxn>
                  <a:cxn ang="0">
                    <a:pos x="100" y="84"/>
                  </a:cxn>
                  <a:cxn ang="0">
                    <a:pos x="96" y="92"/>
                  </a:cxn>
                  <a:cxn ang="0">
                    <a:pos x="88" y="92"/>
                  </a:cxn>
                  <a:cxn ang="0">
                    <a:pos x="84" y="92"/>
                  </a:cxn>
                  <a:cxn ang="0">
                    <a:pos x="84" y="92"/>
                  </a:cxn>
                  <a:cxn ang="0">
                    <a:pos x="80" y="96"/>
                  </a:cxn>
                  <a:cxn ang="0">
                    <a:pos x="72" y="100"/>
                  </a:cxn>
                  <a:cxn ang="0">
                    <a:pos x="147" y="124"/>
                  </a:cxn>
                  <a:cxn ang="0">
                    <a:pos x="147" y="124"/>
                  </a:cxn>
                  <a:cxn ang="0">
                    <a:pos x="147" y="124"/>
                  </a:cxn>
                  <a:cxn ang="0">
                    <a:pos x="151" y="128"/>
                  </a:cxn>
                  <a:cxn ang="0">
                    <a:pos x="4" y="64"/>
                  </a:cxn>
                  <a:cxn ang="0">
                    <a:pos x="4" y="68"/>
                  </a:cxn>
                  <a:cxn ang="0">
                    <a:pos x="4" y="92"/>
                  </a:cxn>
                  <a:cxn ang="0">
                    <a:pos x="4" y="92"/>
                  </a:cxn>
                  <a:cxn ang="0">
                    <a:pos x="179" y="120"/>
                  </a:cxn>
                  <a:cxn ang="0">
                    <a:pos x="171" y="124"/>
                  </a:cxn>
                  <a:cxn ang="0">
                    <a:pos x="163" y="120"/>
                  </a:cxn>
                  <a:cxn ang="0">
                    <a:pos x="167" y="116"/>
                  </a:cxn>
                  <a:cxn ang="0">
                    <a:pos x="175" y="116"/>
                  </a:cxn>
                </a:cxnLst>
                <a:rect l="0" t="0" r="r" b="b"/>
                <a:pathLst>
                  <a:path w="183" h="128">
                    <a:moveTo>
                      <a:pt x="72" y="100"/>
                    </a:moveTo>
                    <a:lnTo>
                      <a:pt x="72" y="100"/>
                    </a:lnTo>
                    <a:lnTo>
                      <a:pt x="68" y="100"/>
                    </a:lnTo>
                    <a:lnTo>
                      <a:pt x="68" y="100"/>
                    </a:lnTo>
                    <a:lnTo>
                      <a:pt x="68" y="100"/>
                    </a:lnTo>
                    <a:lnTo>
                      <a:pt x="68" y="100"/>
                    </a:lnTo>
                    <a:lnTo>
                      <a:pt x="68" y="100"/>
                    </a:lnTo>
                    <a:lnTo>
                      <a:pt x="64" y="104"/>
                    </a:lnTo>
                    <a:lnTo>
                      <a:pt x="64" y="104"/>
                    </a:lnTo>
                    <a:lnTo>
                      <a:pt x="60" y="104"/>
                    </a:lnTo>
                    <a:lnTo>
                      <a:pt x="60" y="104"/>
                    </a:lnTo>
                    <a:lnTo>
                      <a:pt x="60" y="104"/>
                    </a:lnTo>
                    <a:lnTo>
                      <a:pt x="56" y="104"/>
                    </a:lnTo>
                    <a:lnTo>
                      <a:pt x="56" y="104"/>
                    </a:lnTo>
                    <a:lnTo>
                      <a:pt x="52" y="104"/>
                    </a:lnTo>
                    <a:lnTo>
                      <a:pt x="52" y="104"/>
                    </a:lnTo>
                    <a:lnTo>
                      <a:pt x="48" y="104"/>
                    </a:lnTo>
                    <a:lnTo>
                      <a:pt x="48" y="104"/>
                    </a:lnTo>
                    <a:lnTo>
                      <a:pt x="48" y="104"/>
                    </a:lnTo>
                    <a:lnTo>
                      <a:pt x="48" y="108"/>
                    </a:lnTo>
                    <a:lnTo>
                      <a:pt x="48" y="108"/>
                    </a:lnTo>
                    <a:lnTo>
                      <a:pt x="48" y="108"/>
                    </a:lnTo>
                    <a:lnTo>
                      <a:pt x="48" y="108"/>
                    </a:lnTo>
                    <a:lnTo>
                      <a:pt x="44" y="108"/>
                    </a:lnTo>
                    <a:lnTo>
                      <a:pt x="44" y="108"/>
                    </a:lnTo>
                    <a:lnTo>
                      <a:pt x="44" y="108"/>
                    </a:lnTo>
                    <a:lnTo>
                      <a:pt x="44" y="112"/>
                    </a:lnTo>
                    <a:lnTo>
                      <a:pt x="44" y="112"/>
                    </a:lnTo>
                    <a:lnTo>
                      <a:pt x="44" y="112"/>
                    </a:lnTo>
                    <a:lnTo>
                      <a:pt x="44" y="112"/>
                    </a:lnTo>
                    <a:lnTo>
                      <a:pt x="40" y="112"/>
                    </a:lnTo>
                    <a:lnTo>
                      <a:pt x="40" y="112"/>
                    </a:lnTo>
                    <a:lnTo>
                      <a:pt x="40" y="112"/>
                    </a:lnTo>
                    <a:lnTo>
                      <a:pt x="40" y="112"/>
                    </a:lnTo>
                    <a:lnTo>
                      <a:pt x="40" y="112"/>
                    </a:lnTo>
                    <a:lnTo>
                      <a:pt x="40" y="116"/>
                    </a:lnTo>
                    <a:lnTo>
                      <a:pt x="40" y="112"/>
                    </a:lnTo>
                    <a:lnTo>
                      <a:pt x="40" y="112"/>
                    </a:lnTo>
                    <a:lnTo>
                      <a:pt x="36" y="116"/>
                    </a:lnTo>
                    <a:lnTo>
                      <a:pt x="36" y="116"/>
                    </a:lnTo>
                    <a:lnTo>
                      <a:pt x="36" y="116"/>
                    </a:lnTo>
                    <a:lnTo>
                      <a:pt x="36" y="116"/>
                    </a:lnTo>
                    <a:lnTo>
                      <a:pt x="36" y="116"/>
                    </a:lnTo>
                    <a:lnTo>
                      <a:pt x="36" y="116"/>
                    </a:lnTo>
                    <a:lnTo>
                      <a:pt x="36" y="116"/>
                    </a:lnTo>
                    <a:lnTo>
                      <a:pt x="36" y="116"/>
                    </a:lnTo>
                    <a:lnTo>
                      <a:pt x="32" y="116"/>
                    </a:lnTo>
                    <a:lnTo>
                      <a:pt x="32" y="116"/>
                    </a:lnTo>
                    <a:lnTo>
                      <a:pt x="32" y="116"/>
                    </a:lnTo>
                    <a:lnTo>
                      <a:pt x="32" y="116"/>
                    </a:lnTo>
                    <a:lnTo>
                      <a:pt x="32" y="116"/>
                    </a:lnTo>
                    <a:lnTo>
                      <a:pt x="32" y="116"/>
                    </a:lnTo>
                    <a:lnTo>
                      <a:pt x="32" y="116"/>
                    </a:lnTo>
                    <a:lnTo>
                      <a:pt x="28" y="116"/>
                    </a:lnTo>
                    <a:lnTo>
                      <a:pt x="28" y="116"/>
                    </a:lnTo>
                    <a:lnTo>
                      <a:pt x="24" y="120"/>
                    </a:lnTo>
                    <a:lnTo>
                      <a:pt x="24" y="116"/>
                    </a:lnTo>
                    <a:lnTo>
                      <a:pt x="24" y="116"/>
                    </a:lnTo>
                    <a:lnTo>
                      <a:pt x="20" y="116"/>
                    </a:lnTo>
                    <a:lnTo>
                      <a:pt x="20" y="116"/>
                    </a:lnTo>
                    <a:lnTo>
                      <a:pt x="16" y="116"/>
                    </a:lnTo>
                    <a:lnTo>
                      <a:pt x="16" y="116"/>
                    </a:lnTo>
                    <a:lnTo>
                      <a:pt x="16" y="116"/>
                    </a:lnTo>
                    <a:lnTo>
                      <a:pt x="16" y="116"/>
                    </a:lnTo>
                    <a:lnTo>
                      <a:pt x="16" y="116"/>
                    </a:lnTo>
                    <a:lnTo>
                      <a:pt x="16" y="116"/>
                    </a:lnTo>
                    <a:lnTo>
                      <a:pt x="16" y="116"/>
                    </a:lnTo>
                    <a:lnTo>
                      <a:pt x="16" y="116"/>
                    </a:lnTo>
                    <a:lnTo>
                      <a:pt x="16" y="116"/>
                    </a:lnTo>
                    <a:lnTo>
                      <a:pt x="16" y="116"/>
                    </a:lnTo>
                    <a:lnTo>
                      <a:pt x="16" y="112"/>
                    </a:lnTo>
                    <a:lnTo>
                      <a:pt x="16" y="108"/>
                    </a:lnTo>
                    <a:lnTo>
                      <a:pt x="12" y="108"/>
                    </a:lnTo>
                    <a:lnTo>
                      <a:pt x="12" y="108"/>
                    </a:lnTo>
                    <a:lnTo>
                      <a:pt x="12" y="104"/>
                    </a:lnTo>
                    <a:lnTo>
                      <a:pt x="12" y="104"/>
                    </a:lnTo>
                    <a:lnTo>
                      <a:pt x="12" y="104"/>
                    </a:lnTo>
                    <a:lnTo>
                      <a:pt x="12" y="100"/>
                    </a:lnTo>
                    <a:lnTo>
                      <a:pt x="12" y="100"/>
                    </a:lnTo>
                    <a:lnTo>
                      <a:pt x="12" y="100"/>
                    </a:lnTo>
                    <a:lnTo>
                      <a:pt x="12" y="100"/>
                    </a:lnTo>
                    <a:lnTo>
                      <a:pt x="12" y="96"/>
                    </a:lnTo>
                    <a:lnTo>
                      <a:pt x="12" y="96"/>
                    </a:lnTo>
                    <a:lnTo>
                      <a:pt x="12" y="96"/>
                    </a:lnTo>
                    <a:lnTo>
                      <a:pt x="12" y="92"/>
                    </a:lnTo>
                    <a:lnTo>
                      <a:pt x="12" y="92"/>
                    </a:lnTo>
                    <a:lnTo>
                      <a:pt x="12" y="92"/>
                    </a:lnTo>
                    <a:lnTo>
                      <a:pt x="12" y="92"/>
                    </a:lnTo>
                    <a:lnTo>
                      <a:pt x="12" y="88"/>
                    </a:lnTo>
                    <a:lnTo>
                      <a:pt x="12" y="88"/>
                    </a:lnTo>
                    <a:lnTo>
                      <a:pt x="8" y="88"/>
                    </a:lnTo>
                    <a:lnTo>
                      <a:pt x="8" y="84"/>
                    </a:lnTo>
                    <a:lnTo>
                      <a:pt x="8" y="80"/>
                    </a:lnTo>
                    <a:lnTo>
                      <a:pt x="8" y="80"/>
                    </a:lnTo>
                    <a:lnTo>
                      <a:pt x="8" y="80"/>
                    </a:lnTo>
                    <a:lnTo>
                      <a:pt x="8" y="76"/>
                    </a:lnTo>
                    <a:lnTo>
                      <a:pt x="8" y="76"/>
                    </a:lnTo>
                    <a:lnTo>
                      <a:pt x="8" y="76"/>
                    </a:lnTo>
                    <a:lnTo>
                      <a:pt x="8" y="76"/>
                    </a:lnTo>
                    <a:lnTo>
                      <a:pt x="8" y="76"/>
                    </a:lnTo>
                    <a:lnTo>
                      <a:pt x="8" y="72"/>
                    </a:lnTo>
                    <a:lnTo>
                      <a:pt x="8" y="72"/>
                    </a:lnTo>
                    <a:lnTo>
                      <a:pt x="4" y="72"/>
                    </a:lnTo>
                    <a:lnTo>
                      <a:pt x="4" y="68"/>
                    </a:lnTo>
                    <a:lnTo>
                      <a:pt x="4" y="68"/>
                    </a:lnTo>
                    <a:lnTo>
                      <a:pt x="4" y="68"/>
                    </a:lnTo>
                    <a:lnTo>
                      <a:pt x="4" y="68"/>
                    </a:lnTo>
                    <a:lnTo>
                      <a:pt x="4" y="68"/>
                    </a:lnTo>
                    <a:lnTo>
                      <a:pt x="4" y="68"/>
                    </a:lnTo>
                    <a:lnTo>
                      <a:pt x="4" y="68"/>
                    </a:lnTo>
                    <a:lnTo>
                      <a:pt x="4" y="68"/>
                    </a:lnTo>
                    <a:lnTo>
                      <a:pt x="4" y="68"/>
                    </a:lnTo>
                    <a:lnTo>
                      <a:pt x="4" y="68"/>
                    </a:lnTo>
                    <a:lnTo>
                      <a:pt x="4" y="64"/>
                    </a:lnTo>
                    <a:lnTo>
                      <a:pt x="4" y="64"/>
                    </a:lnTo>
                    <a:lnTo>
                      <a:pt x="4" y="64"/>
                    </a:lnTo>
                    <a:lnTo>
                      <a:pt x="4" y="60"/>
                    </a:lnTo>
                    <a:lnTo>
                      <a:pt x="4" y="60"/>
                    </a:lnTo>
                    <a:lnTo>
                      <a:pt x="4" y="60"/>
                    </a:lnTo>
                    <a:lnTo>
                      <a:pt x="4" y="60"/>
                    </a:lnTo>
                    <a:lnTo>
                      <a:pt x="4" y="60"/>
                    </a:lnTo>
                    <a:lnTo>
                      <a:pt x="4" y="60"/>
                    </a:lnTo>
                    <a:lnTo>
                      <a:pt x="4" y="56"/>
                    </a:lnTo>
                    <a:lnTo>
                      <a:pt x="8" y="56"/>
                    </a:lnTo>
                    <a:lnTo>
                      <a:pt x="8" y="56"/>
                    </a:lnTo>
                    <a:lnTo>
                      <a:pt x="8" y="52"/>
                    </a:lnTo>
                    <a:lnTo>
                      <a:pt x="8" y="52"/>
                    </a:lnTo>
                    <a:lnTo>
                      <a:pt x="4" y="48"/>
                    </a:lnTo>
                    <a:lnTo>
                      <a:pt x="4" y="48"/>
                    </a:lnTo>
                    <a:lnTo>
                      <a:pt x="4" y="48"/>
                    </a:lnTo>
                    <a:lnTo>
                      <a:pt x="8" y="48"/>
                    </a:lnTo>
                    <a:lnTo>
                      <a:pt x="8" y="48"/>
                    </a:lnTo>
                    <a:lnTo>
                      <a:pt x="8" y="44"/>
                    </a:lnTo>
                    <a:lnTo>
                      <a:pt x="8" y="44"/>
                    </a:lnTo>
                    <a:lnTo>
                      <a:pt x="8" y="44"/>
                    </a:lnTo>
                    <a:lnTo>
                      <a:pt x="12" y="44"/>
                    </a:lnTo>
                    <a:lnTo>
                      <a:pt x="12" y="44"/>
                    </a:lnTo>
                    <a:lnTo>
                      <a:pt x="12" y="44"/>
                    </a:lnTo>
                    <a:lnTo>
                      <a:pt x="12" y="40"/>
                    </a:lnTo>
                    <a:lnTo>
                      <a:pt x="12" y="40"/>
                    </a:lnTo>
                    <a:lnTo>
                      <a:pt x="12" y="36"/>
                    </a:lnTo>
                    <a:lnTo>
                      <a:pt x="12" y="32"/>
                    </a:lnTo>
                    <a:lnTo>
                      <a:pt x="12" y="28"/>
                    </a:lnTo>
                    <a:lnTo>
                      <a:pt x="12" y="28"/>
                    </a:lnTo>
                    <a:lnTo>
                      <a:pt x="12" y="28"/>
                    </a:lnTo>
                    <a:lnTo>
                      <a:pt x="12" y="28"/>
                    </a:lnTo>
                    <a:lnTo>
                      <a:pt x="16" y="28"/>
                    </a:lnTo>
                    <a:lnTo>
                      <a:pt x="16" y="28"/>
                    </a:lnTo>
                    <a:lnTo>
                      <a:pt x="16" y="28"/>
                    </a:lnTo>
                    <a:lnTo>
                      <a:pt x="16" y="28"/>
                    </a:lnTo>
                    <a:lnTo>
                      <a:pt x="20" y="28"/>
                    </a:lnTo>
                    <a:lnTo>
                      <a:pt x="20" y="28"/>
                    </a:lnTo>
                    <a:lnTo>
                      <a:pt x="20" y="28"/>
                    </a:lnTo>
                    <a:lnTo>
                      <a:pt x="20" y="28"/>
                    </a:lnTo>
                    <a:lnTo>
                      <a:pt x="20" y="28"/>
                    </a:lnTo>
                    <a:lnTo>
                      <a:pt x="20" y="28"/>
                    </a:lnTo>
                    <a:lnTo>
                      <a:pt x="24" y="32"/>
                    </a:lnTo>
                    <a:lnTo>
                      <a:pt x="24" y="28"/>
                    </a:lnTo>
                    <a:lnTo>
                      <a:pt x="28" y="28"/>
                    </a:lnTo>
                    <a:lnTo>
                      <a:pt x="28" y="28"/>
                    </a:lnTo>
                    <a:lnTo>
                      <a:pt x="32" y="28"/>
                    </a:lnTo>
                    <a:lnTo>
                      <a:pt x="32" y="28"/>
                    </a:lnTo>
                    <a:lnTo>
                      <a:pt x="32" y="28"/>
                    </a:lnTo>
                    <a:lnTo>
                      <a:pt x="44" y="28"/>
                    </a:lnTo>
                    <a:lnTo>
                      <a:pt x="44" y="28"/>
                    </a:lnTo>
                    <a:lnTo>
                      <a:pt x="56" y="32"/>
                    </a:lnTo>
                    <a:lnTo>
                      <a:pt x="60" y="32"/>
                    </a:lnTo>
                    <a:lnTo>
                      <a:pt x="64" y="32"/>
                    </a:lnTo>
                    <a:lnTo>
                      <a:pt x="68" y="36"/>
                    </a:lnTo>
                    <a:lnTo>
                      <a:pt x="72" y="36"/>
                    </a:lnTo>
                    <a:lnTo>
                      <a:pt x="76" y="36"/>
                    </a:lnTo>
                    <a:lnTo>
                      <a:pt x="76" y="36"/>
                    </a:lnTo>
                    <a:lnTo>
                      <a:pt x="80" y="28"/>
                    </a:lnTo>
                    <a:lnTo>
                      <a:pt x="84" y="24"/>
                    </a:lnTo>
                    <a:lnTo>
                      <a:pt x="88" y="16"/>
                    </a:lnTo>
                    <a:lnTo>
                      <a:pt x="100" y="4"/>
                    </a:lnTo>
                    <a:lnTo>
                      <a:pt x="128" y="4"/>
                    </a:lnTo>
                    <a:lnTo>
                      <a:pt x="132" y="0"/>
                    </a:lnTo>
                    <a:lnTo>
                      <a:pt x="143" y="0"/>
                    </a:lnTo>
                    <a:lnTo>
                      <a:pt x="155" y="28"/>
                    </a:lnTo>
                    <a:lnTo>
                      <a:pt x="155" y="32"/>
                    </a:lnTo>
                    <a:lnTo>
                      <a:pt x="163" y="44"/>
                    </a:lnTo>
                    <a:lnTo>
                      <a:pt x="159" y="44"/>
                    </a:lnTo>
                    <a:lnTo>
                      <a:pt x="159" y="44"/>
                    </a:lnTo>
                    <a:lnTo>
                      <a:pt x="159" y="44"/>
                    </a:lnTo>
                    <a:lnTo>
                      <a:pt x="159" y="44"/>
                    </a:lnTo>
                    <a:lnTo>
                      <a:pt x="159" y="44"/>
                    </a:lnTo>
                    <a:lnTo>
                      <a:pt x="155" y="44"/>
                    </a:lnTo>
                    <a:lnTo>
                      <a:pt x="155" y="44"/>
                    </a:lnTo>
                    <a:lnTo>
                      <a:pt x="155" y="44"/>
                    </a:lnTo>
                    <a:lnTo>
                      <a:pt x="155" y="44"/>
                    </a:lnTo>
                    <a:lnTo>
                      <a:pt x="151" y="48"/>
                    </a:lnTo>
                    <a:lnTo>
                      <a:pt x="151" y="48"/>
                    </a:lnTo>
                    <a:lnTo>
                      <a:pt x="151" y="48"/>
                    </a:lnTo>
                    <a:lnTo>
                      <a:pt x="151" y="48"/>
                    </a:lnTo>
                    <a:lnTo>
                      <a:pt x="151" y="48"/>
                    </a:lnTo>
                    <a:lnTo>
                      <a:pt x="147" y="48"/>
                    </a:lnTo>
                    <a:lnTo>
                      <a:pt x="147" y="52"/>
                    </a:lnTo>
                    <a:lnTo>
                      <a:pt x="147" y="56"/>
                    </a:lnTo>
                    <a:lnTo>
                      <a:pt x="147" y="56"/>
                    </a:lnTo>
                    <a:lnTo>
                      <a:pt x="147" y="60"/>
                    </a:lnTo>
                    <a:lnTo>
                      <a:pt x="147" y="60"/>
                    </a:lnTo>
                    <a:lnTo>
                      <a:pt x="147" y="64"/>
                    </a:lnTo>
                    <a:lnTo>
                      <a:pt x="143" y="64"/>
                    </a:lnTo>
                    <a:lnTo>
                      <a:pt x="143" y="64"/>
                    </a:lnTo>
                    <a:lnTo>
                      <a:pt x="139" y="64"/>
                    </a:lnTo>
                    <a:lnTo>
                      <a:pt x="139" y="68"/>
                    </a:lnTo>
                    <a:lnTo>
                      <a:pt x="139" y="68"/>
                    </a:lnTo>
                    <a:lnTo>
                      <a:pt x="139" y="68"/>
                    </a:lnTo>
                    <a:lnTo>
                      <a:pt x="136" y="68"/>
                    </a:lnTo>
                    <a:lnTo>
                      <a:pt x="136" y="68"/>
                    </a:lnTo>
                    <a:lnTo>
                      <a:pt x="132" y="72"/>
                    </a:lnTo>
                    <a:lnTo>
                      <a:pt x="132" y="72"/>
                    </a:lnTo>
                    <a:lnTo>
                      <a:pt x="132" y="72"/>
                    </a:lnTo>
                    <a:lnTo>
                      <a:pt x="132" y="72"/>
                    </a:lnTo>
                    <a:lnTo>
                      <a:pt x="128" y="72"/>
                    </a:lnTo>
                    <a:lnTo>
                      <a:pt x="128" y="72"/>
                    </a:lnTo>
                    <a:lnTo>
                      <a:pt x="124" y="72"/>
                    </a:lnTo>
                    <a:lnTo>
                      <a:pt x="124" y="72"/>
                    </a:lnTo>
                    <a:lnTo>
                      <a:pt x="124" y="72"/>
                    </a:lnTo>
                    <a:lnTo>
                      <a:pt x="124" y="72"/>
                    </a:lnTo>
                    <a:lnTo>
                      <a:pt x="120" y="72"/>
                    </a:lnTo>
                    <a:lnTo>
                      <a:pt x="120" y="72"/>
                    </a:lnTo>
                    <a:lnTo>
                      <a:pt x="116" y="76"/>
                    </a:lnTo>
                    <a:lnTo>
                      <a:pt x="116" y="76"/>
                    </a:lnTo>
                    <a:lnTo>
                      <a:pt x="116" y="76"/>
                    </a:lnTo>
                    <a:lnTo>
                      <a:pt x="116" y="76"/>
                    </a:lnTo>
                    <a:lnTo>
                      <a:pt x="112" y="76"/>
                    </a:lnTo>
                    <a:lnTo>
                      <a:pt x="108" y="80"/>
                    </a:lnTo>
                    <a:lnTo>
                      <a:pt x="108" y="80"/>
                    </a:lnTo>
                    <a:lnTo>
                      <a:pt x="104" y="80"/>
                    </a:lnTo>
                    <a:lnTo>
                      <a:pt x="100" y="84"/>
                    </a:lnTo>
                    <a:lnTo>
                      <a:pt x="100" y="84"/>
                    </a:lnTo>
                    <a:lnTo>
                      <a:pt x="100" y="84"/>
                    </a:lnTo>
                    <a:lnTo>
                      <a:pt x="100" y="84"/>
                    </a:lnTo>
                    <a:lnTo>
                      <a:pt x="100" y="84"/>
                    </a:lnTo>
                    <a:lnTo>
                      <a:pt x="100" y="88"/>
                    </a:lnTo>
                    <a:lnTo>
                      <a:pt x="96" y="88"/>
                    </a:lnTo>
                    <a:lnTo>
                      <a:pt x="96" y="92"/>
                    </a:lnTo>
                    <a:lnTo>
                      <a:pt x="96" y="92"/>
                    </a:lnTo>
                    <a:lnTo>
                      <a:pt x="96" y="92"/>
                    </a:lnTo>
                    <a:lnTo>
                      <a:pt x="92" y="92"/>
                    </a:lnTo>
                    <a:lnTo>
                      <a:pt x="92" y="92"/>
                    </a:lnTo>
                    <a:lnTo>
                      <a:pt x="92" y="92"/>
                    </a:lnTo>
                    <a:lnTo>
                      <a:pt x="88" y="92"/>
                    </a:lnTo>
                    <a:lnTo>
                      <a:pt x="88" y="92"/>
                    </a:lnTo>
                    <a:lnTo>
                      <a:pt x="88" y="92"/>
                    </a:lnTo>
                    <a:lnTo>
                      <a:pt x="88" y="92"/>
                    </a:lnTo>
                    <a:lnTo>
                      <a:pt x="88" y="92"/>
                    </a:lnTo>
                    <a:lnTo>
                      <a:pt x="84" y="92"/>
                    </a:lnTo>
                    <a:lnTo>
                      <a:pt x="84" y="92"/>
                    </a:lnTo>
                    <a:lnTo>
                      <a:pt x="84" y="92"/>
                    </a:lnTo>
                    <a:lnTo>
                      <a:pt x="84" y="92"/>
                    </a:lnTo>
                    <a:lnTo>
                      <a:pt x="84" y="92"/>
                    </a:lnTo>
                    <a:lnTo>
                      <a:pt x="84" y="92"/>
                    </a:lnTo>
                    <a:lnTo>
                      <a:pt x="84" y="92"/>
                    </a:lnTo>
                    <a:lnTo>
                      <a:pt x="84" y="92"/>
                    </a:lnTo>
                    <a:lnTo>
                      <a:pt x="84" y="92"/>
                    </a:lnTo>
                    <a:lnTo>
                      <a:pt x="80" y="92"/>
                    </a:lnTo>
                    <a:lnTo>
                      <a:pt x="80" y="92"/>
                    </a:lnTo>
                    <a:lnTo>
                      <a:pt x="80" y="92"/>
                    </a:lnTo>
                    <a:lnTo>
                      <a:pt x="80" y="96"/>
                    </a:lnTo>
                    <a:lnTo>
                      <a:pt x="80" y="96"/>
                    </a:lnTo>
                    <a:lnTo>
                      <a:pt x="80" y="96"/>
                    </a:lnTo>
                    <a:lnTo>
                      <a:pt x="80" y="96"/>
                    </a:lnTo>
                    <a:lnTo>
                      <a:pt x="76" y="96"/>
                    </a:lnTo>
                    <a:lnTo>
                      <a:pt x="76" y="100"/>
                    </a:lnTo>
                    <a:lnTo>
                      <a:pt x="76" y="100"/>
                    </a:lnTo>
                    <a:lnTo>
                      <a:pt x="76" y="100"/>
                    </a:lnTo>
                    <a:lnTo>
                      <a:pt x="72" y="100"/>
                    </a:lnTo>
                    <a:lnTo>
                      <a:pt x="72" y="100"/>
                    </a:lnTo>
                    <a:close/>
                    <a:moveTo>
                      <a:pt x="151" y="128"/>
                    </a:moveTo>
                    <a:lnTo>
                      <a:pt x="147" y="128"/>
                    </a:lnTo>
                    <a:lnTo>
                      <a:pt x="147" y="128"/>
                    </a:lnTo>
                    <a:lnTo>
                      <a:pt x="147" y="124"/>
                    </a:lnTo>
                    <a:lnTo>
                      <a:pt x="147" y="124"/>
                    </a:lnTo>
                    <a:lnTo>
                      <a:pt x="147" y="124"/>
                    </a:lnTo>
                    <a:lnTo>
                      <a:pt x="147" y="124"/>
                    </a:lnTo>
                    <a:lnTo>
                      <a:pt x="147" y="124"/>
                    </a:lnTo>
                    <a:lnTo>
                      <a:pt x="147" y="124"/>
                    </a:lnTo>
                    <a:lnTo>
                      <a:pt x="147" y="124"/>
                    </a:lnTo>
                    <a:lnTo>
                      <a:pt x="147" y="124"/>
                    </a:lnTo>
                    <a:lnTo>
                      <a:pt x="147" y="124"/>
                    </a:lnTo>
                    <a:lnTo>
                      <a:pt x="147" y="124"/>
                    </a:lnTo>
                    <a:lnTo>
                      <a:pt x="147" y="124"/>
                    </a:lnTo>
                    <a:lnTo>
                      <a:pt x="147" y="124"/>
                    </a:lnTo>
                    <a:lnTo>
                      <a:pt x="147" y="124"/>
                    </a:lnTo>
                    <a:lnTo>
                      <a:pt x="147" y="124"/>
                    </a:lnTo>
                    <a:lnTo>
                      <a:pt x="147" y="124"/>
                    </a:lnTo>
                    <a:lnTo>
                      <a:pt x="151" y="124"/>
                    </a:lnTo>
                    <a:lnTo>
                      <a:pt x="151" y="124"/>
                    </a:lnTo>
                    <a:lnTo>
                      <a:pt x="151" y="128"/>
                    </a:lnTo>
                    <a:lnTo>
                      <a:pt x="151" y="128"/>
                    </a:lnTo>
                    <a:lnTo>
                      <a:pt x="151" y="128"/>
                    </a:lnTo>
                    <a:close/>
                    <a:moveTo>
                      <a:pt x="4" y="68"/>
                    </a:moveTo>
                    <a:lnTo>
                      <a:pt x="4" y="68"/>
                    </a:lnTo>
                    <a:lnTo>
                      <a:pt x="4" y="68"/>
                    </a:lnTo>
                    <a:lnTo>
                      <a:pt x="0" y="68"/>
                    </a:lnTo>
                    <a:lnTo>
                      <a:pt x="4" y="68"/>
                    </a:lnTo>
                    <a:lnTo>
                      <a:pt x="4" y="64"/>
                    </a:lnTo>
                    <a:lnTo>
                      <a:pt x="4" y="64"/>
                    </a:lnTo>
                    <a:lnTo>
                      <a:pt x="4" y="64"/>
                    </a:lnTo>
                    <a:lnTo>
                      <a:pt x="4" y="64"/>
                    </a:lnTo>
                    <a:lnTo>
                      <a:pt x="4" y="68"/>
                    </a:lnTo>
                    <a:lnTo>
                      <a:pt x="4" y="68"/>
                    </a:lnTo>
                    <a:lnTo>
                      <a:pt x="4" y="68"/>
                    </a:lnTo>
                    <a:lnTo>
                      <a:pt x="4" y="68"/>
                    </a:lnTo>
                    <a:lnTo>
                      <a:pt x="4" y="68"/>
                    </a:lnTo>
                    <a:close/>
                    <a:moveTo>
                      <a:pt x="4" y="92"/>
                    </a:moveTo>
                    <a:lnTo>
                      <a:pt x="4" y="92"/>
                    </a:lnTo>
                    <a:lnTo>
                      <a:pt x="4" y="92"/>
                    </a:lnTo>
                    <a:lnTo>
                      <a:pt x="4" y="92"/>
                    </a:lnTo>
                    <a:lnTo>
                      <a:pt x="4" y="92"/>
                    </a:lnTo>
                    <a:lnTo>
                      <a:pt x="4" y="92"/>
                    </a:lnTo>
                    <a:lnTo>
                      <a:pt x="4" y="92"/>
                    </a:lnTo>
                    <a:lnTo>
                      <a:pt x="4" y="92"/>
                    </a:lnTo>
                    <a:lnTo>
                      <a:pt x="4" y="92"/>
                    </a:lnTo>
                    <a:lnTo>
                      <a:pt x="4" y="92"/>
                    </a:lnTo>
                    <a:lnTo>
                      <a:pt x="4" y="92"/>
                    </a:lnTo>
                    <a:close/>
                    <a:moveTo>
                      <a:pt x="179" y="116"/>
                    </a:moveTo>
                    <a:lnTo>
                      <a:pt x="179" y="116"/>
                    </a:lnTo>
                    <a:lnTo>
                      <a:pt x="183" y="120"/>
                    </a:lnTo>
                    <a:lnTo>
                      <a:pt x="183" y="120"/>
                    </a:lnTo>
                    <a:lnTo>
                      <a:pt x="179" y="120"/>
                    </a:lnTo>
                    <a:lnTo>
                      <a:pt x="179" y="120"/>
                    </a:lnTo>
                    <a:lnTo>
                      <a:pt x="179" y="124"/>
                    </a:lnTo>
                    <a:lnTo>
                      <a:pt x="175" y="124"/>
                    </a:lnTo>
                    <a:lnTo>
                      <a:pt x="175" y="124"/>
                    </a:lnTo>
                    <a:lnTo>
                      <a:pt x="175" y="124"/>
                    </a:lnTo>
                    <a:lnTo>
                      <a:pt x="171" y="124"/>
                    </a:lnTo>
                    <a:lnTo>
                      <a:pt x="171" y="124"/>
                    </a:lnTo>
                    <a:lnTo>
                      <a:pt x="171" y="124"/>
                    </a:lnTo>
                    <a:lnTo>
                      <a:pt x="167" y="124"/>
                    </a:lnTo>
                    <a:lnTo>
                      <a:pt x="167" y="124"/>
                    </a:lnTo>
                    <a:lnTo>
                      <a:pt x="167" y="120"/>
                    </a:lnTo>
                    <a:lnTo>
                      <a:pt x="163" y="120"/>
                    </a:lnTo>
                    <a:lnTo>
                      <a:pt x="167" y="120"/>
                    </a:lnTo>
                    <a:lnTo>
                      <a:pt x="167" y="120"/>
                    </a:lnTo>
                    <a:lnTo>
                      <a:pt x="167" y="120"/>
                    </a:lnTo>
                    <a:lnTo>
                      <a:pt x="167" y="116"/>
                    </a:lnTo>
                    <a:lnTo>
                      <a:pt x="167" y="116"/>
                    </a:lnTo>
                    <a:lnTo>
                      <a:pt x="167" y="116"/>
                    </a:lnTo>
                    <a:lnTo>
                      <a:pt x="171" y="116"/>
                    </a:lnTo>
                    <a:lnTo>
                      <a:pt x="171" y="116"/>
                    </a:lnTo>
                    <a:lnTo>
                      <a:pt x="171" y="116"/>
                    </a:lnTo>
                    <a:lnTo>
                      <a:pt x="171" y="120"/>
                    </a:lnTo>
                    <a:lnTo>
                      <a:pt x="175" y="116"/>
                    </a:lnTo>
                    <a:lnTo>
                      <a:pt x="175" y="116"/>
                    </a:lnTo>
                    <a:lnTo>
                      <a:pt x="175" y="116"/>
                    </a:lnTo>
                    <a:lnTo>
                      <a:pt x="175" y="116"/>
                    </a:lnTo>
                    <a:lnTo>
                      <a:pt x="175" y="116"/>
                    </a:lnTo>
                    <a:lnTo>
                      <a:pt x="179" y="116"/>
                    </a:lnTo>
                    <a:lnTo>
                      <a:pt x="179" y="116"/>
                    </a:lnTo>
                    <a:close/>
                  </a:path>
                </a:pathLst>
              </a:custGeom>
              <a:grpFill/>
              <a:ln w="9525" cmpd="sng">
                <a:solidFill>
                  <a:schemeClr val="bg1"/>
                </a:solidFill>
                <a:round/>
                <a:headEnd/>
                <a:tailEnd/>
              </a:ln>
            </p:spPr>
            <p:txBody>
              <a:bodyPr lIns="37783" tIns="37783" rIns="37783" bIns="37783"/>
              <a:lstStyle/>
              <a:p>
                <a:endParaRPr lang="en-US" sz="1530" dirty="0"/>
              </a:p>
            </p:txBody>
          </p:sp>
          <p:sp>
            <p:nvSpPr>
              <p:cNvPr id="48" name="Freeform 83"/>
              <p:cNvSpPr>
                <a:spLocks/>
              </p:cNvSpPr>
              <p:nvPr>
                <p:custDataLst>
                  <p:tags r:id="rId35"/>
                </p:custDataLst>
              </p:nvPr>
            </p:nvSpPr>
            <p:spPr bwMode="gray">
              <a:xfrm>
                <a:off x="4220369" y="4891627"/>
                <a:ext cx="119757" cy="79418"/>
              </a:xfrm>
              <a:custGeom>
                <a:avLst/>
                <a:gdLst/>
                <a:ahLst/>
                <a:cxnLst>
                  <a:cxn ang="0">
                    <a:pos x="8" y="55"/>
                  </a:cxn>
                  <a:cxn ang="0">
                    <a:pos x="8" y="51"/>
                  </a:cxn>
                  <a:cxn ang="0">
                    <a:pos x="8" y="47"/>
                  </a:cxn>
                  <a:cxn ang="0">
                    <a:pos x="0" y="39"/>
                  </a:cxn>
                  <a:cxn ang="0">
                    <a:pos x="4" y="36"/>
                  </a:cxn>
                  <a:cxn ang="0">
                    <a:pos x="0" y="32"/>
                  </a:cxn>
                  <a:cxn ang="0">
                    <a:pos x="4" y="28"/>
                  </a:cxn>
                  <a:cxn ang="0">
                    <a:pos x="8" y="24"/>
                  </a:cxn>
                  <a:cxn ang="0">
                    <a:pos x="4" y="20"/>
                  </a:cxn>
                  <a:cxn ang="0">
                    <a:pos x="0" y="4"/>
                  </a:cxn>
                  <a:cxn ang="0">
                    <a:pos x="4" y="0"/>
                  </a:cxn>
                  <a:cxn ang="0">
                    <a:pos x="8" y="4"/>
                  </a:cxn>
                  <a:cxn ang="0">
                    <a:pos x="8" y="4"/>
                  </a:cxn>
                  <a:cxn ang="0">
                    <a:pos x="8" y="8"/>
                  </a:cxn>
                  <a:cxn ang="0">
                    <a:pos x="12" y="8"/>
                  </a:cxn>
                  <a:cxn ang="0">
                    <a:pos x="16" y="8"/>
                  </a:cxn>
                  <a:cxn ang="0">
                    <a:pos x="20" y="8"/>
                  </a:cxn>
                  <a:cxn ang="0">
                    <a:pos x="28" y="12"/>
                  </a:cxn>
                  <a:cxn ang="0">
                    <a:pos x="28" y="12"/>
                  </a:cxn>
                  <a:cxn ang="0">
                    <a:pos x="32" y="12"/>
                  </a:cxn>
                  <a:cxn ang="0">
                    <a:pos x="32" y="12"/>
                  </a:cxn>
                  <a:cxn ang="0">
                    <a:pos x="40" y="12"/>
                  </a:cxn>
                  <a:cxn ang="0">
                    <a:pos x="44" y="12"/>
                  </a:cxn>
                  <a:cxn ang="0">
                    <a:pos x="48" y="12"/>
                  </a:cxn>
                  <a:cxn ang="0">
                    <a:pos x="52" y="8"/>
                  </a:cxn>
                  <a:cxn ang="0">
                    <a:pos x="60" y="4"/>
                  </a:cxn>
                  <a:cxn ang="0">
                    <a:pos x="68" y="4"/>
                  </a:cxn>
                  <a:cxn ang="0">
                    <a:pos x="72" y="4"/>
                  </a:cxn>
                  <a:cxn ang="0">
                    <a:pos x="72" y="4"/>
                  </a:cxn>
                  <a:cxn ang="0">
                    <a:pos x="80" y="4"/>
                  </a:cxn>
                  <a:cxn ang="0">
                    <a:pos x="80" y="8"/>
                  </a:cxn>
                  <a:cxn ang="0">
                    <a:pos x="84" y="8"/>
                  </a:cxn>
                  <a:cxn ang="0">
                    <a:pos x="87" y="12"/>
                  </a:cxn>
                  <a:cxn ang="0">
                    <a:pos x="91" y="12"/>
                  </a:cxn>
                  <a:cxn ang="0">
                    <a:pos x="95" y="16"/>
                  </a:cxn>
                  <a:cxn ang="0">
                    <a:pos x="91" y="20"/>
                  </a:cxn>
                  <a:cxn ang="0">
                    <a:pos x="91" y="16"/>
                  </a:cxn>
                  <a:cxn ang="0">
                    <a:pos x="87" y="20"/>
                  </a:cxn>
                  <a:cxn ang="0">
                    <a:pos x="84" y="28"/>
                  </a:cxn>
                  <a:cxn ang="0">
                    <a:pos x="84" y="32"/>
                  </a:cxn>
                  <a:cxn ang="0">
                    <a:pos x="80" y="36"/>
                  </a:cxn>
                  <a:cxn ang="0">
                    <a:pos x="76" y="39"/>
                  </a:cxn>
                  <a:cxn ang="0">
                    <a:pos x="80" y="39"/>
                  </a:cxn>
                  <a:cxn ang="0">
                    <a:pos x="84" y="43"/>
                  </a:cxn>
                  <a:cxn ang="0">
                    <a:pos x="84" y="47"/>
                  </a:cxn>
                  <a:cxn ang="0">
                    <a:pos x="80" y="47"/>
                  </a:cxn>
                  <a:cxn ang="0">
                    <a:pos x="76" y="47"/>
                  </a:cxn>
                  <a:cxn ang="0">
                    <a:pos x="72" y="43"/>
                  </a:cxn>
                  <a:cxn ang="0">
                    <a:pos x="64" y="47"/>
                  </a:cxn>
                  <a:cxn ang="0">
                    <a:pos x="64" y="51"/>
                  </a:cxn>
                  <a:cxn ang="0">
                    <a:pos x="60" y="51"/>
                  </a:cxn>
                  <a:cxn ang="0">
                    <a:pos x="60" y="51"/>
                  </a:cxn>
                  <a:cxn ang="0">
                    <a:pos x="56" y="55"/>
                  </a:cxn>
                  <a:cxn ang="0">
                    <a:pos x="56" y="59"/>
                  </a:cxn>
                  <a:cxn ang="0">
                    <a:pos x="48" y="63"/>
                  </a:cxn>
                  <a:cxn ang="0">
                    <a:pos x="44" y="63"/>
                  </a:cxn>
                  <a:cxn ang="0">
                    <a:pos x="40" y="59"/>
                  </a:cxn>
                  <a:cxn ang="0">
                    <a:pos x="36" y="59"/>
                  </a:cxn>
                  <a:cxn ang="0">
                    <a:pos x="28" y="55"/>
                  </a:cxn>
                  <a:cxn ang="0">
                    <a:pos x="24" y="59"/>
                  </a:cxn>
                  <a:cxn ang="0">
                    <a:pos x="20" y="59"/>
                  </a:cxn>
                  <a:cxn ang="0">
                    <a:pos x="12" y="59"/>
                  </a:cxn>
                  <a:cxn ang="0">
                    <a:pos x="12" y="63"/>
                  </a:cxn>
                </a:cxnLst>
                <a:rect l="0" t="0" r="r" b="b"/>
                <a:pathLst>
                  <a:path w="95" h="63">
                    <a:moveTo>
                      <a:pt x="8" y="59"/>
                    </a:moveTo>
                    <a:lnTo>
                      <a:pt x="8" y="59"/>
                    </a:lnTo>
                    <a:lnTo>
                      <a:pt x="8" y="59"/>
                    </a:lnTo>
                    <a:lnTo>
                      <a:pt x="8" y="59"/>
                    </a:lnTo>
                    <a:lnTo>
                      <a:pt x="8" y="55"/>
                    </a:lnTo>
                    <a:lnTo>
                      <a:pt x="8" y="55"/>
                    </a:lnTo>
                    <a:lnTo>
                      <a:pt x="8" y="55"/>
                    </a:lnTo>
                    <a:lnTo>
                      <a:pt x="8" y="55"/>
                    </a:lnTo>
                    <a:lnTo>
                      <a:pt x="8" y="51"/>
                    </a:lnTo>
                    <a:lnTo>
                      <a:pt x="8" y="51"/>
                    </a:lnTo>
                    <a:lnTo>
                      <a:pt x="8" y="51"/>
                    </a:lnTo>
                    <a:lnTo>
                      <a:pt x="8" y="51"/>
                    </a:lnTo>
                    <a:lnTo>
                      <a:pt x="8" y="51"/>
                    </a:lnTo>
                    <a:lnTo>
                      <a:pt x="8" y="47"/>
                    </a:lnTo>
                    <a:lnTo>
                      <a:pt x="8" y="47"/>
                    </a:lnTo>
                    <a:lnTo>
                      <a:pt x="4" y="47"/>
                    </a:lnTo>
                    <a:lnTo>
                      <a:pt x="4" y="43"/>
                    </a:lnTo>
                    <a:lnTo>
                      <a:pt x="0" y="43"/>
                    </a:lnTo>
                    <a:lnTo>
                      <a:pt x="0" y="43"/>
                    </a:lnTo>
                    <a:lnTo>
                      <a:pt x="0" y="39"/>
                    </a:lnTo>
                    <a:lnTo>
                      <a:pt x="0" y="39"/>
                    </a:lnTo>
                    <a:lnTo>
                      <a:pt x="0" y="39"/>
                    </a:lnTo>
                    <a:lnTo>
                      <a:pt x="0" y="39"/>
                    </a:lnTo>
                    <a:lnTo>
                      <a:pt x="4" y="39"/>
                    </a:lnTo>
                    <a:lnTo>
                      <a:pt x="4" y="36"/>
                    </a:lnTo>
                    <a:lnTo>
                      <a:pt x="4" y="36"/>
                    </a:lnTo>
                    <a:lnTo>
                      <a:pt x="0" y="36"/>
                    </a:lnTo>
                    <a:lnTo>
                      <a:pt x="0" y="36"/>
                    </a:lnTo>
                    <a:lnTo>
                      <a:pt x="0" y="36"/>
                    </a:lnTo>
                    <a:lnTo>
                      <a:pt x="0" y="32"/>
                    </a:lnTo>
                    <a:lnTo>
                      <a:pt x="0" y="28"/>
                    </a:lnTo>
                    <a:lnTo>
                      <a:pt x="4" y="28"/>
                    </a:lnTo>
                    <a:lnTo>
                      <a:pt x="4" y="28"/>
                    </a:lnTo>
                    <a:lnTo>
                      <a:pt x="4" y="28"/>
                    </a:lnTo>
                    <a:lnTo>
                      <a:pt x="4" y="28"/>
                    </a:lnTo>
                    <a:lnTo>
                      <a:pt x="8" y="24"/>
                    </a:lnTo>
                    <a:lnTo>
                      <a:pt x="8" y="24"/>
                    </a:lnTo>
                    <a:lnTo>
                      <a:pt x="8" y="24"/>
                    </a:lnTo>
                    <a:lnTo>
                      <a:pt x="8" y="24"/>
                    </a:lnTo>
                    <a:lnTo>
                      <a:pt x="8" y="24"/>
                    </a:lnTo>
                    <a:lnTo>
                      <a:pt x="8" y="20"/>
                    </a:lnTo>
                    <a:lnTo>
                      <a:pt x="8" y="20"/>
                    </a:lnTo>
                    <a:lnTo>
                      <a:pt x="4" y="20"/>
                    </a:lnTo>
                    <a:lnTo>
                      <a:pt x="4" y="20"/>
                    </a:lnTo>
                    <a:lnTo>
                      <a:pt x="4" y="20"/>
                    </a:lnTo>
                    <a:lnTo>
                      <a:pt x="4" y="16"/>
                    </a:lnTo>
                    <a:lnTo>
                      <a:pt x="4" y="16"/>
                    </a:lnTo>
                    <a:lnTo>
                      <a:pt x="0" y="12"/>
                    </a:lnTo>
                    <a:lnTo>
                      <a:pt x="0" y="8"/>
                    </a:lnTo>
                    <a:lnTo>
                      <a:pt x="0" y="4"/>
                    </a:lnTo>
                    <a:lnTo>
                      <a:pt x="4" y="4"/>
                    </a:lnTo>
                    <a:lnTo>
                      <a:pt x="4" y="4"/>
                    </a:lnTo>
                    <a:lnTo>
                      <a:pt x="4" y="4"/>
                    </a:lnTo>
                    <a:lnTo>
                      <a:pt x="4" y="0"/>
                    </a:lnTo>
                    <a:lnTo>
                      <a:pt x="4" y="0"/>
                    </a:lnTo>
                    <a:lnTo>
                      <a:pt x="4" y="0"/>
                    </a:lnTo>
                    <a:lnTo>
                      <a:pt x="4" y="0"/>
                    </a:lnTo>
                    <a:lnTo>
                      <a:pt x="8" y="4"/>
                    </a:lnTo>
                    <a:lnTo>
                      <a:pt x="8" y="4"/>
                    </a:lnTo>
                    <a:lnTo>
                      <a:pt x="8" y="4"/>
                    </a:lnTo>
                    <a:lnTo>
                      <a:pt x="8" y="4"/>
                    </a:lnTo>
                    <a:lnTo>
                      <a:pt x="8" y="4"/>
                    </a:lnTo>
                    <a:lnTo>
                      <a:pt x="8" y="4"/>
                    </a:lnTo>
                    <a:lnTo>
                      <a:pt x="8" y="4"/>
                    </a:lnTo>
                    <a:lnTo>
                      <a:pt x="8" y="4"/>
                    </a:lnTo>
                    <a:lnTo>
                      <a:pt x="8" y="4"/>
                    </a:lnTo>
                    <a:lnTo>
                      <a:pt x="8" y="4"/>
                    </a:lnTo>
                    <a:lnTo>
                      <a:pt x="8" y="8"/>
                    </a:lnTo>
                    <a:lnTo>
                      <a:pt x="8" y="8"/>
                    </a:lnTo>
                    <a:lnTo>
                      <a:pt x="8" y="8"/>
                    </a:lnTo>
                    <a:lnTo>
                      <a:pt x="8" y="8"/>
                    </a:lnTo>
                    <a:lnTo>
                      <a:pt x="8" y="8"/>
                    </a:lnTo>
                    <a:lnTo>
                      <a:pt x="12" y="8"/>
                    </a:lnTo>
                    <a:lnTo>
                      <a:pt x="12" y="8"/>
                    </a:lnTo>
                    <a:lnTo>
                      <a:pt x="12" y="8"/>
                    </a:lnTo>
                    <a:lnTo>
                      <a:pt x="12" y="8"/>
                    </a:lnTo>
                    <a:lnTo>
                      <a:pt x="12" y="8"/>
                    </a:lnTo>
                    <a:lnTo>
                      <a:pt x="12" y="8"/>
                    </a:lnTo>
                    <a:lnTo>
                      <a:pt x="12" y="8"/>
                    </a:lnTo>
                    <a:lnTo>
                      <a:pt x="16" y="8"/>
                    </a:lnTo>
                    <a:lnTo>
                      <a:pt x="16" y="8"/>
                    </a:lnTo>
                    <a:lnTo>
                      <a:pt x="16" y="8"/>
                    </a:lnTo>
                    <a:lnTo>
                      <a:pt x="16" y="8"/>
                    </a:lnTo>
                    <a:lnTo>
                      <a:pt x="16" y="8"/>
                    </a:lnTo>
                    <a:lnTo>
                      <a:pt x="20" y="8"/>
                    </a:lnTo>
                    <a:lnTo>
                      <a:pt x="20" y="12"/>
                    </a:lnTo>
                    <a:lnTo>
                      <a:pt x="20" y="12"/>
                    </a:lnTo>
                    <a:lnTo>
                      <a:pt x="24" y="12"/>
                    </a:lnTo>
                    <a:lnTo>
                      <a:pt x="24" y="12"/>
                    </a:lnTo>
                    <a:lnTo>
                      <a:pt x="28" y="12"/>
                    </a:lnTo>
                    <a:lnTo>
                      <a:pt x="28" y="12"/>
                    </a:lnTo>
                    <a:lnTo>
                      <a:pt x="28" y="12"/>
                    </a:lnTo>
                    <a:lnTo>
                      <a:pt x="28" y="12"/>
                    </a:lnTo>
                    <a:lnTo>
                      <a:pt x="28" y="12"/>
                    </a:lnTo>
                    <a:lnTo>
                      <a:pt x="28" y="12"/>
                    </a:lnTo>
                    <a:lnTo>
                      <a:pt x="28" y="12"/>
                    </a:lnTo>
                    <a:lnTo>
                      <a:pt x="28" y="12"/>
                    </a:lnTo>
                    <a:lnTo>
                      <a:pt x="28" y="12"/>
                    </a:lnTo>
                    <a:lnTo>
                      <a:pt x="32" y="12"/>
                    </a:lnTo>
                    <a:lnTo>
                      <a:pt x="32" y="12"/>
                    </a:lnTo>
                    <a:lnTo>
                      <a:pt x="32" y="12"/>
                    </a:lnTo>
                    <a:lnTo>
                      <a:pt x="32" y="12"/>
                    </a:lnTo>
                    <a:lnTo>
                      <a:pt x="32" y="12"/>
                    </a:lnTo>
                    <a:lnTo>
                      <a:pt x="32" y="12"/>
                    </a:lnTo>
                    <a:lnTo>
                      <a:pt x="32" y="12"/>
                    </a:lnTo>
                    <a:lnTo>
                      <a:pt x="36" y="12"/>
                    </a:lnTo>
                    <a:lnTo>
                      <a:pt x="36" y="12"/>
                    </a:lnTo>
                    <a:lnTo>
                      <a:pt x="36" y="12"/>
                    </a:lnTo>
                    <a:lnTo>
                      <a:pt x="36" y="12"/>
                    </a:lnTo>
                    <a:lnTo>
                      <a:pt x="40" y="12"/>
                    </a:lnTo>
                    <a:lnTo>
                      <a:pt x="44" y="12"/>
                    </a:lnTo>
                    <a:lnTo>
                      <a:pt x="44" y="12"/>
                    </a:lnTo>
                    <a:lnTo>
                      <a:pt x="44" y="12"/>
                    </a:lnTo>
                    <a:lnTo>
                      <a:pt x="44" y="12"/>
                    </a:lnTo>
                    <a:lnTo>
                      <a:pt x="44" y="12"/>
                    </a:lnTo>
                    <a:lnTo>
                      <a:pt x="48" y="12"/>
                    </a:lnTo>
                    <a:lnTo>
                      <a:pt x="48" y="12"/>
                    </a:lnTo>
                    <a:lnTo>
                      <a:pt x="48" y="12"/>
                    </a:lnTo>
                    <a:lnTo>
                      <a:pt x="48" y="12"/>
                    </a:lnTo>
                    <a:lnTo>
                      <a:pt x="48" y="12"/>
                    </a:lnTo>
                    <a:lnTo>
                      <a:pt x="52" y="12"/>
                    </a:lnTo>
                    <a:lnTo>
                      <a:pt x="52" y="12"/>
                    </a:lnTo>
                    <a:lnTo>
                      <a:pt x="52" y="12"/>
                    </a:lnTo>
                    <a:lnTo>
                      <a:pt x="52" y="12"/>
                    </a:lnTo>
                    <a:lnTo>
                      <a:pt x="52" y="8"/>
                    </a:lnTo>
                    <a:lnTo>
                      <a:pt x="56" y="8"/>
                    </a:lnTo>
                    <a:lnTo>
                      <a:pt x="56" y="8"/>
                    </a:lnTo>
                    <a:lnTo>
                      <a:pt x="56" y="8"/>
                    </a:lnTo>
                    <a:lnTo>
                      <a:pt x="60" y="4"/>
                    </a:lnTo>
                    <a:lnTo>
                      <a:pt x="60" y="4"/>
                    </a:lnTo>
                    <a:lnTo>
                      <a:pt x="60" y="4"/>
                    </a:lnTo>
                    <a:lnTo>
                      <a:pt x="60" y="4"/>
                    </a:lnTo>
                    <a:lnTo>
                      <a:pt x="60" y="4"/>
                    </a:lnTo>
                    <a:lnTo>
                      <a:pt x="64" y="4"/>
                    </a:lnTo>
                    <a:lnTo>
                      <a:pt x="68" y="4"/>
                    </a:lnTo>
                    <a:lnTo>
                      <a:pt x="68" y="4"/>
                    </a:lnTo>
                    <a:lnTo>
                      <a:pt x="68" y="4"/>
                    </a:lnTo>
                    <a:lnTo>
                      <a:pt x="68" y="4"/>
                    </a:lnTo>
                    <a:lnTo>
                      <a:pt x="72" y="4"/>
                    </a:lnTo>
                    <a:lnTo>
                      <a:pt x="72" y="4"/>
                    </a:lnTo>
                    <a:lnTo>
                      <a:pt x="72" y="4"/>
                    </a:lnTo>
                    <a:lnTo>
                      <a:pt x="72" y="4"/>
                    </a:lnTo>
                    <a:lnTo>
                      <a:pt x="72" y="4"/>
                    </a:lnTo>
                    <a:lnTo>
                      <a:pt x="72" y="4"/>
                    </a:lnTo>
                    <a:lnTo>
                      <a:pt x="72" y="4"/>
                    </a:lnTo>
                    <a:lnTo>
                      <a:pt x="76" y="4"/>
                    </a:lnTo>
                    <a:lnTo>
                      <a:pt x="76" y="4"/>
                    </a:lnTo>
                    <a:lnTo>
                      <a:pt x="76" y="4"/>
                    </a:lnTo>
                    <a:lnTo>
                      <a:pt x="76" y="4"/>
                    </a:lnTo>
                    <a:lnTo>
                      <a:pt x="80" y="4"/>
                    </a:lnTo>
                    <a:lnTo>
                      <a:pt x="80" y="4"/>
                    </a:lnTo>
                    <a:lnTo>
                      <a:pt x="80" y="4"/>
                    </a:lnTo>
                    <a:lnTo>
                      <a:pt x="80" y="4"/>
                    </a:lnTo>
                    <a:lnTo>
                      <a:pt x="80" y="8"/>
                    </a:lnTo>
                    <a:lnTo>
                      <a:pt x="80" y="8"/>
                    </a:lnTo>
                    <a:lnTo>
                      <a:pt x="84" y="8"/>
                    </a:lnTo>
                    <a:lnTo>
                      <a:pt x="84" y="8"/>
                    </a:lnTo>
                    <a:lnTo>
                      <a:pt x="84" y="8"/>
                    </a:lnTo>
                    <a:lnTo>
                      <a:pt x="84" y="4"/>
                    </a:lnTo>
                    <a:lnTo>
                      <a:pt x="84" y="8"/>
                    </a:lnTo>
                    <a:lnTo>
                      <a:pt x="84" y="8"/>
                    </a:lnTo>
                    <a:lnTo>
                      <a:pt x="84" y="8"/>
                    </a:lnTo>
                    <a:lnTo>
                      <a:pt x="84" y="8"/>
                    </a:lnTo>
                    <a:lnTo>
                      <a:pt x="87" y="8"/>
                    </a:lnTo>
                    <a:lnTo>
                      <a:pt x="87" y="12"/>
                    </a:lnTo>
                    <a:lnTo>
                      <a:pt x="87" y="12"/>
                    </a:lnTo>
                    <a:lnTo>
                      <a:pt x="87" y="12"/>
                    </a:lnTo>
                    <a:lnTo>
                      <a:pt x="91" y="12"/>
                    </a:lnTo>
                    <a:lnTo>
                      <a:pt x="91" y="12"/>
                    </a:lnTo>
                    <a:lnTo>
                      <a:pt x="91" y="12"/>
                    </a:lnTo>
                    <a:lnTo>
                      <a:pt x="91" y="12"/>
                    </a:lnTo>
                    <a:lnTo>
                      <a:pt x="91" y="12"/>
                    </a:lnTo>
                    <a:lnTo>
                      <a:pt x="91" y="16"/>
                    </a:lnTo>
                    <a:lnTo>
                      <a:pt x="95" y="16"/>
                    </a:lnTo>
                    <a:lnTo>
                      <a:pt x="95" y="16"/>
                    </a:lnTo>
                    <a:lnTo>
                      <a:pt x="95" y="16"/>
                    </a:lnTo>
                    <a:lnTo>
                      <a:pt x="91" y="16"/>
                    </a:lnTo>
                    <a:lnTo>
                      <a:pt x="91" y="16"/>
                    </a:lnTo>
                    <a:lnTo>
                      <a:pt x="91" y="16"/>
                    </a:lnTo>
                    <a:lnTo>
                      <a:pt x="91" y="20"/>
                    </a:lnTo>
                    <a:lnTo>
                      <a:pt x="91" y="20"/>
                    </a:lnTo>
                    <a:lnTo>
                      <a:pt x="91" y="20"/>
                    </a:lnTo>
                    <a:lnTo>
                      <a:pt x="91" y="20"/>
                    </a:lnTo>
                    <a:lnTo>
                      <a:pt x="91" y="20"/>
                    </a:lnTo>
                    <a:lnTo>
                      <a:pt x="91" y="16"/>
                    </a:lnTo>
                    <a:lnTo>
                      <a:pt x="87" y="16"/>
                    </a:lnTo>
                    <a:lnTo>
                      <a:pt x="87" y="20"/>
                    </a:lnTo>
                    <a:lnTo>
                      <a:pt x="87" y="20"/>
                    </a:lnTo>
                    <a:lnTo>
                      <a:pt x="87" y="20"/>
                    </a:lnTo>
                    <a:lnTo>
                      <a:pt x="87" y="20"/>
                    </a:lnTo>
                    <a:lnTo>
                      <a:pt x="84" y="20"/>
                    </a:lnTo>
                    <a:lnTo>
                      <a:pt x="84" y="24"/>
                    </a:lnTo>
                    <a:lnTo>
                      <a:pt x="84" y="24"/>
                    </a:lnTo>
                    <a:lnTo>
                      <a:pt x="84" y="28"/>
                    </a:lnTo>
                    <a:lnTo>
                      <a:pt x="84" y="28"/>
                    </a:lnTo>
                    <a:lnTo>
                      <a:pt x="84" y="28"/>
                    </a:lnTo>
                    <a:lnTo>
                      <a:pt x="84" y="28"/>
                    </a:lnTo>
                    <a:lnTo>
                      <a:pt x="84" y="28"/>
                    </a:lnTo>
                    <a:lnTo>
                      <a:pt x="84" y="32"/>
                    </a:lnTo>
                    <a:lnTo>
                      <a:pt x="84" y="32"/>
                    </a:lnTo>
                    <a:lnTo>
                      <a:pt x="84" y="32"/>
                    </a:lnTo>
                    <a:lnTo>
                      <a:pt x="84" y="32"/>
                    </a:lnTo>
                    <a:lnTo>
                      <a:pt x="80" y="32"/>
                    </a:lnTo>
                    <a:lnTo>
                      <a:pt x="80" y="32"/>
                    </a:lnTo>
                    <a:lnTo>
                      <a:pt x="80" y="36"/>
                    </a:lnTo>
                    <a:lnTo>
                      <a:pt x="76" y="36"/>
                    </a:lnTo>
                    <a:lnTo>
                      <a:pt x="76" y="36"/>
                    </a:lnTo>
                    <a:lnTo>
                      <a:pt x="76" y="39"/>
                    </a:lnTo>
                    <a:lnTo>
                      <a:pt x="76" y="39"/>
                    </a:lnTo>
                    <a:lnTo>
                      <a:pt x="76" y="39"/>
                    </a:lnTo>
                    <a:lnTo>
                      <a:pt x="80" y="39"/>
                    </a:lnTo>
                    <a:lnTo>
                      <a:pt x="80" y="39"/>
                    </a:lnTo>
                    <a:lnTo>
                      <a:pt x="80" y="39"/>
                    </a:lnTo>
                    <a:lnTo>
                      <a:pt x="80" y="39"/>
                    </a:lnTo>
                    <a:lnTo>
                      <a:pt x="80" y="39"/>
                    </a:lnTo>
                    <a:lnTo>
                      <a:pt x="80" y="43"/>
                    </a:lnTo>
                    <a:lnTo>
                      <a:pt x="80" y="43"/>
                    </a:lnTo>
                    <a:lnTo>
                      <a:pt x="84" y="43"/>
                    </a:lnTo>
                    <a:lnTo>
                      <a:pt x="84" y="43"/>
                    </a:lnTo>
                    <a:lnTo>
                      <a:pt x="84" y="43"/>
                    </a:lnTo>
                    <a:lnTo>
                      <a:pt x="84" y="47"/>
                    </a:lnTo>
                    <a:lnTo>
                      <a:pt x="84" y="47"/>
                    </a:lnTo>
                    <a:lnTo>
                      <a:pt x="84" y="47"/>
                    </a:lnTo>
                    <a:lnTo>
                      <a:pt x="84" y="47"/>
                    </a:lnTo>
                    <a:lnTo>
                      <a:pt x="84" y="47"/>
                    </a:lnTo>
                    <a:lnTo>
                      <a:pt x="84" y="47"/>
                    </a:lnTo>
                    <a:lnTo>
                      <a:pt x="84" y="47"/>
                    </a:lnTo>
                    <a:lnTo>
                      <a:pt x="84" y="47"/>
                    </a:lnTo>
                    <a:lnTo>
                      <a:pt x="80" y="47"/>
                    </a:lnTo>
                    <a:lnTo>
                      <a:pt x="80" y="47"/>
                    </a:lnTo>
                    <a:lnTo>
                      <a:pt x="80" y="47"/>
                    </a:lnTo>
                    <a:lnTo>
                      <a:pt x="80" y="47"/>
                    </a:lnTo>
                    <a:lnTo>
                      <a:pt x="76" y="47"/>
                    </a:lnTo>
                    <a:lnTo>
                      <a:pt x="76" y="47"/>
                    </a:lnTo>
                    <a:lnTo>
                      <a:pt x="76" y="47"/>
                    </a:lnTo>
                    <a:lnTo>
                      <a:pt x="76" y="47"/>
                    </a:lnTo>
                    <a:lnTo>
                      <a:pt x="76" y="47"/>
                    </a:lnTo>
                    <a:lnTo>
                      <a:pt x="76" y="47"/>
                    </a:lnTo>
                    <a:lnTo>
                      <a:pt x="76" y="43"/>
                    </a:lnTo>
                    <a:lnTo>
                      <a:pt x="72" y="43"/>
                    </a:lnTo>
                    <a:lnTo>
                      <a:pt x="72" y="47"/>
                    </a:lnTo>
                    <a:lnTo>
                      <a:pt x="72" y="47"/>
                    </a:lnTo>
                    <a:lnTo>
                      <a:pt x="68" y="47"/>
                    </a:lnTo>
                    <a:lnTo>
                      <a:pt x="68" y="47"/>
                    </a:lnTo>
                    <a:lnTo>
                      <a:pt x="64" y="47"/>
                    </a:lnTo>
                    <a:lnTo>
                      <a:pt x="64" y="47"/>
                    </a:lnTo>
                    <a:lnTo>
                      <a:pt x="64" y="51"/>
                    </a:lnTo>
                    <a:lnTo>
                      <a:pt x="64" y="51"/>
                    </a:lnTo>
                    <a:lnTo>
                      <a:pt x="64" y="51"/>
                    </a:lnTo>
                    <a:lnTo>
                      <a:pt x="64" y="51"/>
                    </a:lnTo>
                    <a:lnTo>
                      <a:pt x="60" y="51"/>
                    </a:lnTo>
                    <a:lnTo>
                      <a:pt x="60" y="51"/>
                    </a:lnTo>
                    <a:lnTo>
                      <a:pt x="60" y="51"/>
                    </a:lnTo>
                    <a:lnTo>
                      <a:pt x="60" y="51"/>
                    </a:lnTo>
                    <a:lnTo>
                      <a:pt x="60" y="51"/>
                    </a:lnTo>
                    <a:lnTo>
                      <a:pt x="60" y="51"/>
                    </a:lnTo>
                    <a:lnTo>
                      <a:pt x="60" y="55"/>
                    </a:lnTo>
                    <a:lnTo>
                      <a:pt x="60" y="55"/>
                    </a:lnTo>
                    <a:lnTo>
                      <a:pt x="60" y="55"/>
                    </a:lnTo>
                    <a:lnTo>
                      <a:pt x="60" y="51"/>
                    </a:lnTo>
                    <a:lnTo>
                      <a:pt x="56" y="51"/>
                    </a:lnTo>
                    <a:lnTo>
                      <a:pt x="56" y="51"/>
                    </a:lnTo>
                    <a:lnTo>
                      <a:pt x="56" y="55"/>
                    </a:lnTo>
                    <a:lnTo>
                      <a:pt x="56" y="55"/>
                    </a:lnTo>
                    <a:lnTo>
                      <a:pt x="56" y="55"/>
                    </a:lnTo>
                    <a:lnTo>
                      <a:pt x="56" y="55"/>
                    </a:lnTo>
                    <a:lnTo>
                      <a:pt x="56" y="55"/>
                    </a:lnTo>
                    <a:lnTo>
                      <a:pt x="56" y="55"/>
                    </a:lnTo>
                    <a:lnTo>
                      <a:pt x="56" y="59"/>
                    </a:lnTo>
                    <a:lnTo>
                      <a:pt x="56" y="59"/>
                    </a:lnTo>
                    <a:lnTo>
                      <a:pt x="56" y="63"/>
                    </a:lnTo>
                    <a:lnTo>
                      <a:pt x="52" y="63"/>
                    </a:lnTo>
                    <a:lnTo>
                      <a:pt x="52" y="63"/>
                    </a:lnTo>
                    <a:lnTo>
                      <a:pt x="52" y="59"/>
                    </a:lnTo>
                    <a:lnTo>
                      <a:pt x="48" y="63"/>
                    </a:lnTo>
                    <a:lnTo>
                      <a:pt x="48" y="63"/>
                    </a:lnTo>
                    <a:lnTo>
                      <a:pt x="48" y="63"/>
                    </a:lnTo>
                    <a:lnTo>
                      <a:pt x="44" y="63"/>
                    </a:lnTo>
                    <a:lnTo>
                      <a:pt x="44" y="63"/>
                    </a:lnTo>
                    <a:lnTo>
                      <a:pt x="44" y="63"/>
                    </a:lnTo>
                    <a:lnTo>
                      <a:pt x="44" y="63"/>
                    </a:lnTo>
                    <a:lnTo>
                      <a:pt x="44" y="63"/>
                    </a:lnTo>
                    <a:lnTo>
                      <a:pt x="40" y="63"/>
                    </a:lnTo>
                    <a:lnTo>
                      <a:pt x="40" y="59"/>
                    </a:lnTo>
                    <a:lnTo>
                      <a:pt x="40" y="59"/>
                    </a:lnTo>
                    <a:lnTo>
                      <a:pt x="40" y="59"/>
                    </a:lnTo>
                    <a:lnTo>
                      <a:pt x="36" y="59"/>
                    </a:lnTo>
                    <a:lnTo>
                      <a:pt x="36" y="59"/>
                    </a:lnTo>
                    <a:lnTo>
                      <a:pt x="36" y="59"/>
                    </a:lnTo>
                    <a:lnTo>
                      <a:pt x="36" y="59"/>
                    </a:lnTo>
                    <a:lnTo>
                      <a:pt x="32" y="59"/>
                    </a:lnTo>
                    <a:lnTo>
                      <a:pt x="32" y="59"/>
                    </a:lnTo>
                    <a:lnTo>
                      <a:pt x="32" y="55"/>
                    </a:lnTo>
                    <a:lnTo>
                      <a:pt x="28" y="55"/>
                    </a:lnTo>
                    <a:lnTo>
                      <a:pt x="28" y="55"/>
                    </a:lnTo>
                    <a:lnTo>
                      <a:pt x="28" y="55"/>
                    </a:lnTo>
                    <a:lnTo>
                      <a:pt x="28" y="55"/>
                    </a:lnTo>
                    <a:lnTo>
                      <a:pt x="28" y="55"/>
                    </a:lnTo>
                    <a:lnTo>
                      <a:pt x="24" y="55"/>
                    </a:lnTo>
                    <a:lnTo>
                      <a:pt x="24" y="59"/>
                    </a:lnTo>
                    <a:lnTo>
                      <a:pt x="24" y="59"/>
                    </a:lnTo>
                    <a:lnTo>
                      <a:pt x="24" y="59"/>
                    </a:lnTo>
                    <a:lnTo>
                      <a:pt x="24" y="59"/>
                    </a:lnTo>
                    <a:lnTo>
                      <a:pt x="20" y="59"/>
                    </a:lnTo>
                    <a:lnTo>
                      <a:pt x="20" y="59"/>
                    </a:lnTo>
                    <a:lnTo>
                      <a:pt x="20" y="59"/>
                    </a:lnTo>
                    <a:lnTo>
                      <a:pt x="20" y="59"/>
                    </a:lnTo>
                    <a:lnTo>
                      <a:pt x="16" y="59"/>
                    </a:lnTo>
                    <a:lnTo>
                      <a:pt x="16" y="59"/>
                    </a:lnTo>
                    <a:lnTo>
                      <a:pt x="12" y="59"/>
                    </a:lnTo>
                    <a:lnTo>
                      <a:pt x="12" y="59"/>
                    </a:lnTo>
                    <a:lnTo>
                      <a:pt x="12" y="59"/>
                    </a:lnTo>
                    <a:lnTo>
                      <a:pt x="12" y="59"/>
                    </a:lnTo>
                    <a:lnTo>
                      <a:pt x="12" y="63"/>
                    </a:lnTo>
                    <a:lnTo>
                      <a:pt x="12" y="63"/>
                    </a:lnTo>
                    <a:lnTo>
                      <a:pt x="12" y="63"/>
                    </a:lnTo>
                    <a:lnTo>
                      <a:pt x="8" y="59"/>
                    </a:lnTo>
                    <a:lnTo>
                      <a:pt x="8" y="59"/>
                    </a:lnTo>
                    <a:close/>
                  </a:path>
                </a:pathLst>
              </a:custGeom>
              <a:grpFill/>
              <a:ln w="9525" cmpd="sng">
                <a:solidFill>
                  <a:schemeClr val="bg1"/>
                </a:solidFill>
                <a:round/>
                <a:headEnd/>
                <a:tailEnd/>
              </a:ln>
            </p:spPr>
            <p:txBody>
              <a:bodyPr lIns="37783" tIns="37783" rIns="37783" bIns="37783"/>
              <a:lstStyle/>
              <a:p>
                <a:endParaRPr lang="en-US" sz="1530" dirty="0"/>
              </a:p>
            </p:txBody>
          </p:sp>
          <p:sp>
            <p:nvSpPr>
              <p:cNvPr id="49" name="Freeform 92"/>
              <p:cNvSpPr>
                <a:spLocks noEditPoints="1"/>
              </p:cNvSpPr>
              <p:nvPr>
                <p:custDataLst>
                  <p:tags r:id="rId36"/>
                </p:custDataLst>
              </p:nvPr>
            </p:nvSpPr>
            <p:spPr bwMode="gray">
              <a:xfrm>
                <a:off x="4169944" y="4955918"/>
                <a:ext cx="160096" cy="176485"/>
              </a:xfrm>
              <a:custGeom>
                <a:avLst/>
                <a:gdLst/>
                <a:ahLst/>
                <a:cxnLst>
                  <a:cxn ang="0">
                    <a:pos x="12" y="52"/>
                  </a:cxn>
                  <a:cxn ang="0">
                    <a:pos x="8" y="44"/>
                  </a:cxn>
                  <a:cxn ang="0">
                    <a:pos x="20" y="24"/>
                  </a:cxn>
                  <a:cxn ang="0">
                    <a:pos x="40" y="12"/>
                  </a:cxn>
                  <a:cxn ang="0">
                    <a:pos x="56" y="8"/>
                  </a:cxn>
                  <a:cxn ang="0">
                    <a:pos x="76" y="8"/>
                  </a:cxn>
                  <a:cxn ang="0">
                    <a:pos x="96" y="12"/>
                  </a:cxn>
                  <a:cxn ang="0">
                    <a:pos x="104" y="8"/>
                  </a:cxn>
                  <a:cxn ang="0">
                    <a:pos x="96" y="20"/>
                  </a:cxn>
                  <a:cxn ang="0">
                    <a:pos x="72" y="16"/>
                  </a:cxn>
                  <a:cxn ang="0">
                    <a:pos x="60" y="24"/>
                  </a:cxn>
                  <a:cxn ang="0">
                    <a:pos x="68" y="32"/>
                  </a:cxn>
                  <a:cxn ang="0">
                    <a:pos x="56" y="32"/>
                  </a:cxn>
                  <a:cxn ang="0">
                    <a:pos x="52" y="32"/>
                  </a:cxn>
                  <a:cxn ang="0">
                    <a:pos x="48" y="44"/>
                  </a:cxn>
                  <a:cxn ang="0">
                    <a:pos x="48" y="56"/>
                  </a:cxn>
                  <a:cxn ang="0">
                    <a:pos x="44" y="60"/>
                  </a:cxn>
                  <a:cxn ang="0">
                    <a:pos x="52" y="64"/>
                  </a:cxn>
                  <a:cxn ang="0">
                    <a:pos x="60" y="72"/>
                  </a:cxn>
                  <a:cxn ang="0">
                    <a:pos x="60" y="84"/>
                  </a:cxn>
                  <a:cxn ang="0">
                    <a:pos x="52" y="84"/>
                  </a:cxn>
                  <a:cxn ang="0">
                    <a:pos x="44" y="92"/>
                  </a:cxn>
                  <a:cxn ang="0">
                    <a:pos x="48" y="108"/>
                  </a:cxn>
                  <a:cxn ang="0">
                    <a:pos x="40" y="108"/>
                  </a:cxn>
                  <a:cxn ang="0">
                    <a:pos x="28" y="100"/>
                  </a:cxn>
                  <a:cxn ang="0">
                    <a:pos x="20" y="80"/>
                  </a:cxn>
                  <a:cxn ang="0">
                    <a:pos x="36" y="76"/>
                  </a:cxn>
                  <a:cxn ang="0">
                    <a:pos x="48" y="76"/>
                  </a:cxn>
                  <a:cxn ang="0">
                    <a:pos x="32" y="72"/>
                  </a:cxn>
                  <a:cxn ang="0">
                    <a:pos x="16" y="60"/>
                  </a:cxn>
                  <a:cxn ang="0">
                    <a:pos x="76" y="24"/>
                  </a:cxn>
                  <a:cxn ang="0">
                    <a:pos x="84" y="40"/>
                  </a:cxn>
                  <a:cxn ang="0">
                    <a:pos x="0" y="40"/>
                  </a:cxn>
                  <a:cxn ang="0">
                    <a:pos x="0" y="44"/>
                  </a:cxn>
                  <a:cxn ang="0">
                    <a:pos x="96" y="56"/>
                  </a:cxn>
                  <a:cxn ang="0">
                    <a:pos x="64" y="72"/>
                  </a:cxn>
                  <a:cxn ang="0">
                    <a:pos x="52" y="60"/>
                  </a:cxn>
                  <a:cxn ang="0">
                    <a:pos x="68" y="68"/>
                  </a:cxn>
                  <a:cxn ang="0">
                    <a:pos x="68" y="72"/>
                  </a:cxn>
                  <a:cxn ang="0">
                    <a:pos x="16" y="64"/>
                  </a:cxn>
                  <a:cxn ang="0">
                    <a:pos x="92" y="76"/>
                  </a:cxn>
                  <a:cxn ang="0">
                    <a:pos x="16" y="72"/>
                  </a:cxn>
                  <a:cxn ang="0">
                    <a:pos x="16" y="76"/>
                  </a:cxn>
                  <a:cxn ang="0">
                    <a:pos x="76" y="84"/>
                  </a:cxn>
                  <a:cxn ang="0">
                    <a:pos x="12" y="80"/>
                  </a:cxn>
                  <a:cxn ang="0">
                    <a:pos x="108" y="84"/>
                  </a:cxn>
                  <a:cxn ang="0">
                    <a:pos x="100" y="84"/>
                  </a:cxn>
                  <a:cxn ang="0">
                    <a:pos x="68" y="88"/>
                  </a:cxn>
                  <a:cxn ang="0">
                    <a:pos x="72" y="92"/>
                  </a:cxn>
                  <a:cxn ang="0">
                    <a:pos x="88" y="100"/>
                  </a:cxn>
                  <a:cxn ang="0">
                    <a:pos x="108" y="96"/>
                  </a:cxn>
                  <a:cxn ang="0">
                    <a:pos x="112" y="100"/>
                  </a:cxn>
                  <a:cxn ang="0">
                    <a:pos x="84" y="104"/>
                  </a:cxn>
                  <a:cxn ang="0">
                    <a:pos x="127" y="112"/>
                  </a:cxn>
                  <a:cxn ang="0">
                    <a:pos x="127" y="112"/>
                  </a:cxn>
                  <a:cxn ang="0">
                    <a:pos x="112" y="124"/>
                  </a:cxn>
                  <a:cxn ang="0">
                    <a:pos x="64" y="128"/>
                  </a:cxn>
                  <a:cxn ang="0">
                    <a:pos x="84" y="132"/>
                  </a:cxn>
                  <a:cxn ang="0">
                    <a:pos x="100" y="140"/>
                  </a:cxn>
                  <a:cxn ang="0">
                    <a:pos x="72" y="136"/>
                  </a:cxn>
                </a:cxnLst>
                <a:rect l="0" t="0" r="r" b="b"/>
                <a:pathLst>
                  <a:path w="127" h="140">
                    <a:moveTo>
                      <a:pt x="20" y="56"/>
                    </a:moveTo>
                    <a:lnTo>
                      <a:pt x="20" y="60"/>
                    </a:lnTo>
                    <a:lnTo>
                      <a:pt x="16" y="56"/>
                    </a:lnTo>
                    <a:lnTo>
                      <a:pt x="16" y="60"/>
                    </a:lnTo>
                    <a:lnTo>
                      <a:pt x="16" y="56"/>
                    </a:lnTo>
                    <a:lnTo>
                      <a:pt x="12" y="56"/>
                    </a:lnTo>
                    <a:lnTo>
                      <a:pt x="12" y="52"/>
                    </a:lnTo>
                    <a:lnTo>
                      <a:pt x="8" y="52"/>
                    </a:lnTo>
                    <a:lnTo>
                      <a:pt x="8" y="48"/>
                    </a:lnTo>
                    <a:lnTo>
                      <a:pt x="8" y="44"/>
                    </a:lnTo>
                    <a:lnTo>
                      <a:pt x="4" y="44"/>
                    </a:lnTo>
                    <a:lnTo>
                      <a:pt x="8" y="44"/>
                    </a:lnTo>
                    <a:lnTo>
                      <a:pt x="8" y="40"/>
                    </a:lnTo>
                    <a:lnTo>
                      <a:pt x="8" y="44"/>
                    </a:lnTo>
                    <a:lnTo>
                      <a:pt x="8" y="40"/>
                    </a:lnTo>
                    <a:lnTo>
                      <a:pt x="8" y="36"/>
                    </a:lnTo>
                    <a:lnTo>
                      <a:pt x="12" y="36"/>
                    </a:lnTo>
                    <a:lnTo>
                      <a:pt x="16" y="32"/>
                    </a:lnTo>
                    <a:lnTo>
                      <a:pt x="16" y="28"/>
                    </a:lnTo>
                    <a:lnTo>
                      <a:pt x="20" y="28"/>
                    </a:lnTo>
                    <a:lnTo>
                      <a:pt x="20" y="24"/>
                    </a:lnTo>
                    <a:lnTo>
                      <a:pt x="20" y="20"/>
                    </a:lnTo>
                    <a:lnTo>
                      <a:pt x="24" y="20"/>
                    </a:lnTo>
                    <a:lnTo>
                      <a:pt x="28" y="20"/>
                    </a:lnTo>
                    <a:lnTo>
                      <a:pt x="32" y="20"/>
                    </a:lnTo>
                    <a:lnTo>
                      <a:pt x="32" y="16"/>
                    </a:lnTo>
                    <a:lnTo>
                      <a:pt x="36" y="12"/>
                    </a:lnTo>
                    <a:lnTo>
                      <a:pt x="40" y="12"/>
                    </a:lnTo>
                    <a:lnTo>
                      <a:pt x="40" y="16"/>
                    </a:lnTo>
                    <a:lnTo>
                      <a:pt x="44" y="16"/>
                    </a:lnTo>
                    <a:lnTo>
                      <a:pt x="44" y="12"/>
                    </a:lnTo>
                    <a:lnTo>
                      <a:pt x="48" y="8"/>
                    </a:lnTo>
                    <a:lnTo>
                      <a:pt x="52" y="12"/>
                    </a:lnTo>
                    <a:lnTo>
                      <a:pt x="52" y="8"/>
                    </a:lnTo>
                    <a:lnTo>
                      <a:pt x="56" y="8"/>
                    </a:lnTo>
                    <a:lnTo>
                      <a:pt x="60" y="8"/>
                    </a:lnTo>
                    <a:lnTo>
                      <a:pt x="64" y="8"/>
                    </a:lnTo>
                    <a:lnTo>
                      <a:pt x="64" y="4"/>
                    </a:lnTo>
                    <a:lnTo>
                      <a:pt x="68" y="4"/>
                    </a:lnTo>
                    <a:lnTo>
                      <a:pt x="72" y="4"/>
                    </a:lnTo>
                    <a:lnTo>
                      <a:pt x="72" y="8"/>
                    </a:lnTo>
                    <a:lnTo>
                      <a:pt x="76" y="8"/>
                    </a:lnTo>
                    <a:lnTo>
                      <a:pt x="80" y="8"/>
                    </a:lnTo>
                    <a:lnTo>
                      <a:pt x="80" y="12"/>
                    </a:lnTo>
                    <a:lnTo>
                      <a:pt x="84" y="12"/>
                    </a:lnTo>
                    <a:lnTo>
                      <a:pt x="88" y="12"/>
                    </a:lnTo>
                    <a:lnTo>
                      <a:pt x="92" y="8"/>
                    </a:lnTo>
                    <a:lnTo>
                      <a:pt x="92" y="12"/>
                    </a:lnTo>
                    <a:lnTo>
                      <a:pt x="96" y="12"/>
                    </a:lnTo>
                    <a:lnTo>
                      <a:pt x="96" y="8"/>
                    </a:lnTo>
                    <a:lnTo>
                      <a:pt x="96" y="4"/>
                    </a:lnTo>
                    <a:lnTo>
                      <a:pt x="96" y="0"/>
                    </a:lnTo>
                    <a:lnTo>
                      <a:pt x="100" y="0"/>
                    </a:lnTo>
                    <a:lnTo>
                      <a:pt x="100" y="4"/>
                    </a:lnTo>
                    <a:lnTo>
                      <a:pt x="104" y="4"/>
                    </a:lnTo>
                    <a:lnTo>
                      <a:pt x="104" y="8"/>
                    </a:lnTo>
                    <a:lnTo>
                      <a:pt x="104" y="12"/>
                    </a:lnTo>
                    <a:lnTo>
                      <a:pt x="100" y="12"/>
                    </a:lnTo>
                    <a:lnTo>
                      <a:pt x="100" y="16"/>
                    </a:lnTo>
                    <a:lnTo>
                      <a:pt x="100" y="20"/>
                    </a:lnTo>
                    <a:lnTo>
                      <a:pt x="96" y="20"/>
                    </a:lnTo>
                    <a:lnTo>
                      <a:pt x="96" y="24"/>
                    </a:lnTo>
                    <a:lnTo>
                      <a:pt x="96" y="20"/>
                    </a:lnTo>
                    <a:lnTo>
                      <a:pt x="92" y="20"/>
                    </a:lnTo>
                    <a:lnTo>
                      <a:pt x="88" y="20"/>
                    </a:lnTo>
                    <a:lnTo>
                      <a:pt x="84" y="20"/>
                    </a:lnTo>
                    <a:lnTo>
                      <a:pt x="80" y="16"/>
                    </a:lnTo>
                    <a:lnTo>
                      <a:pt x="76" y="20"/>
                    </a:lnTo>
                    <a:lnTo>
                      <a:pt x="72" y="20"/>
                    </a:lnTo>
                    <a:lnTo>
                      <a:pt x="72" y="16"/>
                    </a:lnTo>
                    <a:lnTo>
                      <a:pt x="72" y="20"/>
                    </a:lnTo>
                    <a:lnTo>
                      <a:pt x="68" y="20"/>
                    </a:lnTo>
                    <a:lnTo>
                      <a:pt x="68" y="24"/>
                    </a:lnTo>
                    <a:lnTo>
                      <a:pt x="64" y="24"/>
                    </a:lnTo>
                    <a:lnTo>
                      <a:pt x="64" y="20"/>
                    </a:lnTo>
                    <a:lnTo>
                      <a:pt x="60" y="20"/>
                    </a:lnTo>
                    <a:lnTo>
                      <a:pt x="60" y="24"/>
                    </a:lnTo>
                    <a:lnTo>
                      <a:pt x="60" y="28"/>
                    </a:lnTo>
                    <a:lnTo>
                      <a:pt x="64" y="28"/>
                    </a:lnTo>
                    <a:lnTo>
                      <a:pt x="68" y="32"/>
                    </a:lnTo>
                    <a:lnTo>
                      <a:pt x="72" y="32"/>
                    </a:lnTo>
                    <a:lnTo>
                      <a:pt x="72" y="36"/>
                    </a:lnTo>
                    <a:lnTo>
                      <a:pt x="68" y="36"/>
                    </a:lnTo>
                    <a:lnTo>
                      <a:pt x="68" y="32"/>
                    </a:lnTo>
                    <a:lnTo>
                      <a:pt x="64" y="32"/>
                    </a:lnTo>
                    <a:lnTo>
                      <a:pt x="60" y="32"/>
                    </a:lnTo>
                    <a:lnTo>
                      <a:pt x="64" y="36"/>
                    </a:lnTo>
                    <a:lnTo>
                      <a:pt x="64" y="40"/>
                    </a:lnTo>
                    <a:lnTo>
                      <a:pt x="60" y="36"/>
                    </a:lnTo>
                    <a:lnTo>
                      <a:pt x="60" y="32"/>
                    </a:lnTo>
                    <a:lnTo>
                      <a:pt x="56" y="32"/>
                    </a:lnTo>
                    <a:lnTo>
                      <a:pt x="56" y="36"/>
                    </a:lnTo>
                    <a:lnTo>
                      <a:pt x="60" y="36"/>
                    </a:lnTo>
                    <a:lnTo>
                      <a:pt x="60" y="40"/>
                    </a:lnTo>
                    <a:lnTo>
                      <a:pt x="56" y="40"/>
                    </a:lnTo>
                    <a:lnTo>
                      <a:pt x="56" y="36"/>
                    </a:lnTo>
                    <a:lnTo>
                      <a:pt x="56" y="32"/>
                    </a:lnTo>
                    <a:lnTo>
                      <a:pt x="52" y="32"/>
                    </a:lnTo>
                    <a:lnTo>
                      <a:pt x="48" y="28"/>
                    </a:lnTo>
                    <a:lnTo>
                      <a:pt x="48" y="24"/>
                    </a:lnTo>
                    <a:lnTo>
                      <a:pt x="44" y="28"/>
                    </a:lnTo>
                    <a:lnTo>
                      <a:pt x="44" y="32"/>
                    </a:lnTo>
                    <a:lnTo>
                      <a:pt x="44" y="36"/>
                    </a:lnTo>
                    <a:lnTo>
                      <a:pt x="44" y="40"/>
                    </a:lnTo>
                    <a:lnTo>
                      <a:pt x="48" y="44"/>
                    </a:lnTo>
                    <a:lnTo>
                      <a:pt x="48" y="48"/>
                    </a:lnTo>
                    <a:lnTo>
                      <a:pt x="52" y="48"/>
                    </a:lnTo>
                    <a:lnTo>
                      <a:pt x="52" y="52"/>
                    </a:lnTo>
                    <a:lnTo>
                      <a:pt x="56" y="52"/>
                    </a:lnTo>
                    <a:lnTo>
                      <a:pt x="56" y="56"/>
                    </a:lnTo>
                    <a:lnTo>
                      <a:pt x="52" y="56"/>
                    </a:lnTo>
                    <a:lnTo>
                      <a:pt x="48" y="56"/>
                    </a:lnTo>
                    <a:lnTo>
                      <a:pt x="52" y="56"/>
                    </a:lnTo>
                    <a:lnTo>
                      <a:pt x="52" y="52"/>
                    </a:lnTo>
                    <a:lnTo>
                      <a:pt x="48" y="52"/>
                    </a:lnTo>
                    <a:lnTo>
                      <a:pt x="48" y="56"/>
                    </a:lnTo>
                    <a:lnTo>
                      <a:pt x="52" y="56"/>
                    </a:lnTo>
                    <a:lnTo>
                      <a:pt x="48" y="60"/>
                    </a:lnTo>
                    <a:lnTo>
                      <a:pt x="44" y="60"/>
                    </a:lnTo>
                    <a:lnTo>
                      <a:pt x="40" y="60"/>
                    </a:lnTo>
                    <a:lnTo>
                      <a:pt x="44" y="60"/>
                    </a:lnTo>
                    <a:lnTo>
                      <a:pt x="44" y="64"/>
                    </a:lnTo>
                    <a:lnTo>
                      <a:pt x="44" y="60"/>
                    </a:lnTo>
                    <a:lnTo>
                      <a:pt x="44" y="64"/>
                    </a:lnTo>
                    <a:lnTo>
                      <a:pt x="48" y="64"/>
                    </a:lnTo>
                    <a:lnTo>
                      <a:pt x="52" y="64"/>
                    </a:lnTo>
                    <a:lnTo>
                      <a:pt x="52" y="68"/>
                    </a:lnTo>
                    <a:lnTo>
                      <a:pt x="52" y="64"/>
                    </a:lnTo>
                    <a:lnTo>
                      <a:pt x="56" y="68"/>
                    </a:lnTo>
                    <a:lnTo>
                      <a:pt x="52" y="68"/>
                    </a:lnTo>
                    <a:lnTo>
                      <a:pt x="56" y="68"/>
                    </a:lnTo>
                    <a:lnTo>
                      <a:pt x="60" y="68"/>
                    </a:lnTo>
                    <a:lnTo>
                      <a:pt x="60" y="72"/>
                    </a:lnTo>
                    <a:lnTo>
                      <a:pt x="64" y="72"/>
                    </a:lnTo>
                    <a:lnTo>
                      <a:pt x="64" y="76"/>
                    </a:lnTo>
                    <a:lnTo>
                      <a:pt x="64" y="80"/>
                    </a:lnTo>
                    <a:lnTo>
                      <a:pt x="64" y="84"/>
                    </a:lnTo>
                    <a:lnTo>
                      <a:pt x="64" y="88"/>
                    </a:lnTo>
                    <a:lnTo>
                      <a:pt x="64" y="84"/>
                    </a:lnTo>
                    <a:lnTo>
                      <a:pt x="60" y="84"/>
                    </a:lnTo>
                    <a:lnTo>
                      <a:pt x="56" y="80"/>
                    </a:lnTo>
                    <a:lnTo>
                      <a:pt x="60" y="80"/>
                    </a:lnTo>
                    <a:lnTo>
                      <a:pt x="56" y="80"/>
                    </a:lnTo>
                    <a:lnTo>
                      <a:pt x="52" y="80"/>
                    </a:lnTo>
                    <a:lnTo>
                      <a:pt x="48" y="80"/>
                    </a:lnTo>
                    <a:lnTo>
                      <a:pt x="48" y="84"/>
                    </a:lnTo>
                    <a:lnTo>
                      <a:pt x="52" y="84"/>
                    </a:lnTo>
                    <a:lnTo>
                      <a:pt x="52" y="88"/>
                    </a:lnTo>
                    <a:lnTo>
                      <a:pt x="56" y="88"/>
                    </a:lnTo>
                    <a:lnTo>
                      <a:pt x="56" y="92"/>
                    </a:lnTo>
                    <a:lnTo>
                      <a:pt x="52" y="92"/>
                    </a:lnTo>
                    <a:lnTo>
                      <a:pt x="48" y="88"/>
                    </a:lnTo>
                    <a:lnTo>
                      <a:pt x="44" y="88"/>
                    </a:lnTo>
                    <a:lnTo>
                      <a:pt x="44" y="92"/>
                    </a:lnTo>
                    <a:lnTo>
                      <a:pt x="48" y="92"/>
                    </a:lnTo>
                    <a:lnTo>
                      <a:pt x="48" y="96"/>
                    </a:lnTo>
                    <a:lnTo>
                      <a:pt x="48" y="100"/>
                    </a:lnTo>
                    <a:lnTo>
                      <a:pt x="48" y="104"/>
                    </a:lnTo>
                    <a:lnTo>
                      <a:pt x="52" y="104"/>
                    </a:lnTo>
                    <a:lnTo>
                      <a:pt x="48" y="104"/>
                    </a:lnTo>
                    <a:lnTo>
                      <a:pt x="48" y="108"/>
                    </a:lnTo>
                    <a:lnTo>
                      <a:pt x="52" y="108"/>
                    </a:lnTo>
                    <a:lnTo>
                      <a:pt x="52" y="112"/>
                    </a:lnTo>
                    <a:lnTo>
                      <a:pt x="48" y="108"/>
                    </a:lnTo>
                    <a:lnTo>
                      <a:pt x="44" y="104"/>
                    </a:lnTo>
                    <a:lnTo>
                      <a:pt x="40" y="108"/>
                    </a:lnTo>
                    <a:lnTo>
                      <a:pt x="40" y="112"/>
                    </a:lnTo>
                    <a:lnTo>
                      <a:pt x="40" y="108"/>
                    </a:lnTo>
                    <a:lnTo>
                      <a:pt x="40" y="104"/>
                    </a:lnTo>
                    <a:lnTo>
                      <a:pt x="36" y="104"/>
                    </a:lnTo>
                    <a:lnTo>
                      <a:pt x="36" y="100"/>
                    </a:lnTo>
                    <a:lnTo>
                      <a:pt x="32" y="100"/>
                    </a:lnTo>
                    <a:lnTo>
                      <a:pt x="32" y="104"/>
                    </a:lnTo>
                    <a:lnTo>
                      <a:pt x="28" y="104"/>
                    </a:lnTo>
                    <a:lnTo>
                      <a:pt x="28" y="100"/>
                    </a:lnTo>
                    <a:lnTo>
                      <a:pt x="28" y="96"/>
                    </a:lnTo>
                    <a:lnTo>
                      <a:pt x="28" y="92"/>
                    </a:lnTo>
                    <a:lnTo>
                      <a:pt x="28" y="88"/>
                    </a:lnTo>
                    <a:lnTo>
                      <a:pt x="24" y="88"/>
                    </a:lnTo>
                    <a:lnTo>
                      <a:pt x="24" y="84"/>
                    </a:lnTo>
                    <a:lnTo>
                      <a:pt x="20" y="84"/>
                    </a:lnTo>
                    <a:lnTo>
                      <a:pt x="20" y="80"/>
                    </a:lnTo>
                    <a:lnTo>
                      <a:pt x="24" y="80"/>
                    </a:lnTo>
                    <a:lnTo>
                      <a:pt x="24" y="76"/>
                    </a:lnTo>
                    <a:lnTo>
                      <a:pt x="28" y="76"/>
                    </a:lnTo>
                    <a:lnTo>
                      <a:pt x="28" y="72"/>
                    </a:lnTo>
                    <a:lnTo>
                      <a:pt x="32" y="72"/>
                    </a:lnTo>
                    <a:lnTo>
                      <a:pt x="36" y="72"/>
                    </a:lnTo>
                    <a:lnTo>
                      <a:pt x="36" y="76"/>
                    </a:lnTo>
                    <a:lnTo>
                      <a:pt x="40" y="76"/>
                    </a:lnTo>
                    <a:lnTo>
                      <a:pt x="44" y="76"/>
                    </a:lnTo>
                    <a:lnTo>
                      <a:pt x="44" y="80"/>
                    </a:lnTo>
                    <a:lnTo>
                      <a:pt x="48" y="80"/>
                    </a:lnTo>
                    <a:lnTo>
                      <a:pt x="48" y="76"/>
                    </a:lnTo>
                    <a:lnTo>
                      <a:pt x="52" y="76"/>
                    </a:lnTo>
                    <a:lnTo>
                      <a:pt x="48" y="76"/>
                    </a:lnTo>
                    <a:lnTo>
                      <a:pt x="44" y="76"/>
                    </a:lnTo>
                    <a:lnTo>
                      <a:pt x="44" y="72"/>
                    </a:lnTo>
                    <a:lnTo>
                      <a:pt x="40" y="72"/>
                    </a:lnTo>
                    <a:lnTo>
                      <a:pt x="40" y="68"/>
                    </a:lnTo>
                    <a:lnTo>
                      <a:pt x="40" y="72"/>
                    </a:lnTo>
                    <a:lnTo>
                      <a:pt x="36" y="72"/>
                    </a:lnTo>
                    <a:lnTo>
                      <a:pt x="32" y="72"/>
                    </a:lnTo>
                    <a:lnTo>
                      <a:pt x="28" y="72"/>
                    </a:lnTo>
                    <a:lnTo>
                      <a:pt x="24" y="72"/>
                    </a:lnTo>
                    <a:lnTo>
                      <a:pt x="20" y="72"/>
                    </a:lnTo>
                    <a:lnTo>
                      <a:pt x="20" y="68"/>
                    </a:lnTo>
                    <a:lnTo>
                      <a:pt x="20" y="64"/>
                    </a:lnTo>
                    <a:lnTo>
                      <a:pt x="16" y="64"/>
                    </a:lnTo>
                    <a:lnTo>
                      <a:pt x="16" y="60"/>
                    </a:lnTo>
                    <a:lnTo>
                      <a:pt x="20" y="60"/>
                    </a:lnTo>
                    <a:lnTo>
                      <a:pt x="20" y="56"/>
                    </a:lnTo>
                    <a:close/>
                    <a:moveTo>
                      <a:pt x="76" y="24"/>
                    </a:moveTo>
                    <a:lnTo>
                      <a:pt x="72" y="24"/>
                    </a:lnTo>
                    <a:lnTo>
                      <a:pt x="72" y="20"/>
                    </a:lnTo>
                    <a:lnTo>
                      <a:pt x="76" y="20"/>
                    </a:lnTo>
                    <a:lnTo>
                      <a:pt x="76" y="24"/>
                    </a:lnTo>
                    <a:close/>
                    <a:moveTo>
                      <a:pt x="88" y="28"/>
                    </a:moveTo>
                    <a:lnTo>
                      <a:pt x="92" y="28"/>
                    </a:lnTo>
                    <a:lnTo>
                      <a:pt x="88" y="28"/>
                    </a:lnTo>
                    <a:close/>
                    <a:moveTo>
                      <a:pt x="88" y="36"/>
                    </a:moveTo>
                    <a:lnTo>
                      <a:pt x="84" y="40"/>
                    </a:lnTo>
                    <a:lnTo>
                      <a:pt x="84" y="44"/>
                    </a:lnTo>
                    <a:lnTo>
                      <a:pt x="84" y="40"/>
                    </a:lnTo>
                    <a:lnTo>
                      <a:pt x="80" y="40"/>
                    </a:lnTo>
                    <a:lnTo>
                      <a:pt x="80" y="36"/>
                    </a:lnTo>
                    <a:lnTo>
                      <a:pt x="84" y="36"/>
                    </a:lnTo>
                    <a:lnTo>
                      <a:pt x="84" y="40"/>
                    </a:lnTo>
                    <a:lnTo>
                      <a:pt x="84" y="36"/>
                    </a:lnTo>
                    <a:lnTo>
                      <a:pt x="88" y="36"/>
                    </a:lnTo>
                    <a:close/>
                    <a:moveTo>
                      <a:pt x="0" y="40"/>
                    </a:moveTo>
                    <a:lnTo>
                      <a:pt x="4" y="44"/>
                    </a:lnTo>
                    <a:lnTo>
                      <a:pt x="0" y="44"/>
                    </a:lnTo>
                    <a:lnTo>
                      <a:pt x="4" y="44"/>
                    </a:lnTo>
                    <a:lnTo>
                      <a:pt x="4" y="48"/>
                    </a:lnTo>
                    <a:lnTo>
                      <a:pt x="4" y="52"/>
                    </a:lnTo>
                    <a:lnTo>
                      <a:pt x="0" y="48"/>
                    </a:lnTo>
                    <a:lnTo>
                      <a:pt x="0" y="44"/>
                    </a:lnTo>
                    <a:lnTo>
                      <a:pt x="0" y="40"/>
                    </a:lnTo>
                    <a:close/>
                    <a:moveTo>
                      <a:pt x="100" y="52"/>
                    </a:moveTo>
                    <a:lnTo>
                      <a:pt x="104" y="56"/>
                    </a:lnTo>
                    <a:lnTo>
                      <a:pt x="104" y="60"/>
                    </a:lnTo>
                    <a:lnTo>
                      <a:pt x="100" y="60"/>
                    </a:lnTo>
                    <a:lnTo>
                      <a:pt x="96" y="60"/>
                    </a:lnTo>
                    <a:lnTo>
                      <a:pt x="96" y="56"/>
                    </a:lnTo>
                    <a:lnTo>
                      <a:pt x="100" y="56"/>
                    </a:lnTo>
                    <a:lnTo>
                      <a:pt x="96" y="56"/>
                    </a:lnTo>
                    <a:lnTo>
                      <a:pt x="92" y="56"/>
                    </a:lnTo>
                    <a:lnTo>
                      <a:pt x="92" y="52"/>
                    </a:lnTo>
                    <a:lnTo>
                      <a:pt x="96" y="52"/>
                    </a:lnTo>
                    <a:lnTo>
                      <a:pt x="100" y="52"/>
                    </a:lnTo>
                    <a:close/>
                    <a:moveTo>
                      <a:pt x="64" y="72"/>
                    </a:moveTo>
                    <a:lnTo>
                      <a:pt x="60" y="72"/>
                    </a:lnTo>
                    <a:lnTo>
                      <a:pt x="60" y="68"/>
                    </a:lnTo>
                    <a:lnTo>
                      <a:pt x="56" y="68"/>
                    </a:lnTo>
                    <a:lnTo>
                      <a:pt x="56" y="64"/>
                    </a:lnTo>
                    <a:lnTo>
                      <a:pt x="52" y="60"/>
                    </a:lnTo>
                    <a:lnTo>
                      <a:pt x="48" y="60"/>
                    </a:lnTo>
                    <a:lnTo>
                      <a:pt x="52" y="60"/>
                    </a:lnTo>
                    <a:lnTo>
                      <a:pt x="52" y="56"/>
                    </a:lnTo>
                    <a:lnTo>
                      <a:pt x="56" y="60"/>
                    </a:lnTo>
                    <a:lnTo>
                      <a:pt x="56" y="64"/>
                    </a:lnTo>
                    <a:lnTo>
                      <a:pt x="60" y="64"/>
                    </a:lnTo>
                    <a:lnTo>
                      <a:pt x="64" y="64"/>
                    </a:lnTo>
                    <a:lnTo>
                      <a:pt x="68" y="64"/>
                    </a:lnTo>
                    <a:lnTo>
                      <a:pt x="68" y="68"/>
                    </a:lnTo>
                    <a:lnTo>
                      <a:pt x="68" y="72"/>
                    </a:lnTo>
                    <a:lnTo>
                      <a:pt x="68" y="76"/>
                    </a:lnTo>
                    <a:lnTo>
                      <a:pt x="72" y="76"/>
                    </a:lnTo>
                    <a:lnTo>
                      <a:pt x="72" y="80"/>
                    </a:lnTo>
                    <a:lnTo>
                      <a:pt x="68" y="80"/>
                    </a:lnTo>
                    <a:lnTo>
                      <a:pt x="68" y="76"/>
                    </a:lnTo>
                    <a:lnTo>
                      <a:pt x="68" y="72"/>
                    </a:lnTo>
                    <a:lnTo>
                      <a:pt x="64" y="72"/>
                    </a:lnTo>
                    <a:close/>
                    <a:moveTo>
                      <a:pt x="72" y="64"/>
                    </a:moveTo>
                    <a:lnTo>
                      <a:pt x="72" y="60"/>
                    </a:lnTo>
                    <a:lnTo>
                      <a:pt x="76" y="64"/>
                    </a:lnTo>
                    <a:lnTo>
                      <a:pt x="72" y="64"/>
                    </a:lnTo>
                    <a:close/>
                    <a:moveTo>
                      <a:pt x="16" y="60"/>
                    </a:moveTo>
                    <a:lnTo>
                      <a:pt x="16" y="64"/>
                    </a:lnTo>
                    <a:lnTo>
                      <a:pt x="16" y="68"/>
                    </a:lnTo>
                    <a:lnTo>
                      <a:pt x="12" y="68"/>
                    </a:lnTo>
                    <a:lnTo>
                      <a:pt x="12" y="64"/>
                    </a:lnTo>
                    <a:lnTo>
                      <a:pt x="12" y="60"/>
                    </a:lnTo>
                    <a:lnTo>
                      <a:pt x="16" y="60"/>
                    </a:lnTo>
                    <a:close/>
                    <a:moveTo>
                      <a:pt x="96" y="76"/>
                    </a:moveTo>
                    <a:lnTo>
                      <a:pt x="92" y="76"/>
                    </a:lnTo>
                    <a:lnTo>
                      <a:pt x="92" y="72"/>
                    </a:lnTo>
                    <a:lnTo>
                      <a:pt x="96" y="72"/>
                    </a:lnTo>
                    <a:lnTo>
                      <a:pt x="92" y="68"/>
                    </a:lnTo>
                    <a:lnTo>
                      <a:pt x="96" y="68"/>
                    </a:lnTo>
                    <a:lnTo>
                      <a:pt x="96" y="72"/>
                    </a:lnTo>
                    <a:lnTo>
                      <a:pt x="96" y="76"/>
                    </a:lnTo>
                    <a:close/>
                    <a:moveTo>
                      <a:pt x="16" y="72"/>
                    </a:moveTo>
                    <a:lnTo>
                      <a:pt x="12" y="72"/>
                    </a:lnTo>
                    <a:lnTo>
                      <a:pt x="12" y="68"/>
                    </a:lnTo>
                    <a:lnTo>
                      <a:pt x="16" y="68"/>
                    </a:lnTo>
                    <a:lnTo>
                      <a:pt x="16" y="72"/>
                    </a:lnTo>
                    <a:close/>
                    <a:moveTo>
                      <a:pt x="12" y="68"/>
                    </a:moveTo>
                    <a:lnTo>
                      <a:pt x="12" y="72"/>
                    </a:lnTo>
                    <a:lnTo>
                      <a:pt x="16" y="76"/>
                    </a:lnTo>
                    <a:lnTo>
                      <a:pt x="12" y="76"/>
                    </a:lnTo>
                    <a:lnTo>
                      <a:pt x="8" y="76"/>
                    </a:lnTo>
                    <a:lnTo>
                      <a:pt x="8" y="72"/>
                    </a:lnTo>
                    <a:lnTo>
                      <a:pt x="12" y="72"/>
                    </a:lnTo>
                    <a:lnTo>
                      <a:pt x="12" y="68"/>
                    </a:lnTo>
                    <a:close/>
                    <a:moveTo>
                      <a:pt x="80" y="84"/>
                    </a:moveTo>
                    <a:lnTo>
                      <a:pt x="76" y="84"/>
                    </a:lnTo>
                    <a:lnTo>
                      <a:pt x="76" y="80"/>
                    </a:lnTo>
                    <a:lnTo>
                      <a:pt x="80" y="80"/>
                    </a:lnTo>
                    <a:lnTo>
                      <a:pt x="80" y="84"/>
                    </a:lnTo>
                    <a:close/>
                    <a:moveTo>
                      <a:pt x="16" y="88"/>
                    </a:moveTo>
                    <a:lnTo>
                      <a:pt x="16" y="84"/>
                    </a:lnTo>
                    <a:lnTo>
                      <a:pt x="12" y="84"/>
                    </a:lnTo>
                    <a:lnTo>
                      <a:pt x="12" y="80"/>
                    </a:lnTo>
                    <a:lnTo>
                      <a:pt x="16" y="80"/>
                    </a:lnTo>
                    <a:lnTo>
                      <a:pt x="16" y="84"/>
                    </a:lnTo>
                    <a:lnTo>
                      <a:pt x="20" y="84"/>
                    </a:lnTo>
                    <a:lnTo>
                      <a:pt x="16" y="84"/>
                    </a:lnTo>
                    <a:lnTo>
                      <a:pt x="16" y="88"/>
                    </a:lnTo>
                    <a:close/>
                    <a:moveTo>
                      <a:pt x="108" y="88"/>
                    </a:moveTo>
                    <a:lnTo>
                      <a:pt x="108" y="84"/>
                    </a:lnTo>
                    <a:lnTo>
                      <a:pt x="104" y="84"/>
                    </a:lnTo>
                    <a:lnTo>
                      <a:pt x="108" y="84"/>
                    </a:lnTo>
                    <a:lnTo>
                      <a:pt x="112" y="84"/>
                    </a:lnTo>
                    <a:lnTo>
                      <a:pt x="108" y="84"/>
                    </a:lnTo>
                    <a:lnTo>
                      <a:pt x="108" y="88"/>
                    </a:lnTo>
                    <a:close/>
                    <a:moveTo>
                      <a:pt x="96" y="88"/>
                    </a:moveTo>
                    <a:lnTo>
                      <a:pt x="100" y="84"/>
                    </a:lnTo>
                    <a:lnTo>
                      <a:pt x="100" y="88"/>
                    </a:lnTo>
                    <a:lnTo>
                      <a:pt x="96" y="88"/>
                    </a:lnTo>
                    <a:close/>
                    <a:moveTo>
                      <a:pt x="68" y="88"/>
                    </a:moveTo>
                    <a:lnTo>
                      <a:pt x="68" y="84"/>
                    </a:lnTo>
                    <a:lnTo>
                      <a:pt x="72" y="84"/>
                    </a:lnTo>
                    <a:lnTo>
                      <a:pt x="72" y="88"/>
                    </a:lnTo>
                    <a:lnTo>
                      <a:pt x="68" y="88"/>
                    </a:lnTo>
                    <a:close/>
                    <a:moveTo>
                      <a:pt x="80" y="84"/>
                    </a:moveTo>
                    <a:lnTo>
                      <a:pt x="80" y="88"/>
                    </a:lnTo>
                    <a:lnTo>
                      <a:pt x="84" y="88"/>
                    </a:lnTo>
                    <a:lnTo>
                      <a:pt x="80" y="88"/>
                    </a:lnTo>
                    <a:lnTo>
                      <a:pt x="80" y="84"/>
                    </a:lnTo>
                    <a:close/>
                    <a:moveTo>
                      <a:pt x="72" y="88"/>
                    </a:moveTo>
                    <a:lnTo>
                      <a:pt x="72" y="92"/>
                    </a:lnTo>
                    <a:lnTo>
                      <a:pt x="68" y="92"/>
                    </a:lnTo>
                    <a:lnTo>
                      <a:pt x="72" y="92"/>
                    </a:lnTo>
                    <a:lnTo>
                      <a:pt x="72" y="88"/>
                    </a:lnTo>
                    <a:close/>
                    <a:moveTo>
                      <a:pt x="88" y="100"/>
                    </a:moveTo>
                    <a:lnTo>
                      <a:pt x="84" y="96"/>
                    </a:lnTo>
                    <a:lnTo>
                      <a:pt x="88" y="96"/>
                    </a:lnTo>
                    <a:lnTo>
                      <a:pt x="88" y="100"/>
                    </a:lnTo>
                    <a:close/>
                    <a:moveTo>
                      <a:pt x="84" y="100"/>
                    </a:moveTo>
                    <a:lnTo>
                      <a:pt x="80" y="100"/>
                    </a:lnTo>
                    <a:lnTo>
                      <a:pt x="80" y="96"/>
                    </a:lnTo>
                    <a:lnTo>
                      <a:pt x="84" y="96"/>
                    </a:lnTo>
                    <a:lnTo>
                      <a:pt x="84" y="100"/>
                    </a:lnTo>
                    <a:close/>
                    <a:moveTo>
                      <a:pt x="108" y="100"/>
                    </a:moveTo>
                    <a:lnTo>
                      <a:pt x="108" y="96"/>
                    </a:lnTo>
                    <a:lnTo>
                      <a:pt x="108" y="100"/>
                    </a:lnTo>
                    <a:lnTo>
                      <a:pt x="112" y="100"/>
                    </a:lnTo>
                    <a:lnTo>
                      <a:pt x="108" y="100"/>
                    </a:lnTo>
                    <a:close/>
                    <a:moveTo>
                      <a:pt x="108" y="108"/>
                    </a:moveTo>
                    <a:lnTo>
                      <a:pt x="108" y="104"/>
                    </a:lnTo>
                    <a:lnTo>
                      <a:pt x="112" y="104"/>
                    </a:lnTo>
                    <a:lnTo>
                      <a:pt x="112" y="100"/>
                    </a:lnTo>
                    <a:lnTo>
                      <a:pt x="116" y="100"/>
                    </a:lnTo>
                    <a:lnTo>
                      <a:pt x="116" y="104"/>
                    </a:lnTo>
                    <a:lnTo>
                      <a:pt x="112" y="104"/>
                    </a:lnTo>
                    <a:lnTo>
                      <a:pt x="108" y="104"/>
                    </a:lnTo>
                    <a:lnTo>
                      <a:pt x="108" y="108"/>
                    </a:lnTo>
                    <a:close/>
                    <a:moveTo>
                      <a:pt x="84" y="108"/>
                    </a:moveTo>
                    <a:lnTo>
                      <a:pt x="84" y="104"/>
                    </a:lnTo>
                    <a:lnTo>
                      <a:pt x="84" y="108"/>
                    </a:lnTo>
                    <a:close/>
                    <a:moveTo>
                      <a:pt x="68" y="108"/>
                    </a:moveTo>
                    <a:lnTo>
                      <a:pt x="68" y="104"/>
                    </a:lnTo>
                    <a:lnTo>
                      <a:pt x="72" y="104"/>
                    </a:lnTo>
                    <a:lnTo>
                      <a:pt x="72" y="108"/>
                    </a:lnTo>
                    <a:lnTo>
                      <a:pt x="68" y="108"/>
                    </a:lnTo>
                    <a:close/>
                    <a:moveTo>
                      <a:pt x="127" y="112"/>
                    </a:moveTo>
                    <a:lnTo>
                      <a:pt x="127" y="116"/>
                    </a:lnTo>
                    <a:lnTo>
                      <a:pt x="124" y="120"/>
                    </a:lnTo>
                    <a:lnTo>
                      <a:pt x="120" y="120"/>
                    </a:lnTo>
                    <a:lnTo>
                      <a:pt x="120" y="116"/>
                    </a:lnTo>
                    <a:lnTo>
                      <a:pt x="124" y="116"/>
                    </a:lnTo>
                    <a:lnTo>
                      <a:pt x="124" y="112"/>
                    </a:lnTo>
                    <a:lnTo>
                      <a:pt x="127" y="112"/>
                    </a:lnTo>
                    <a:close/>
                    <a:moveTo>
                      <a:pt x="48" y="112"/>
                    </a:moveTo>
                    <a:lnTo>
                      <a:pt x="52" y="116"/>
                    </a:lnTo>
                    <a:lnTo>
                      <a:pt x="48" y="116"/>
                    </a:lnTo>
                    <a:lnTo>
                      <a:pt x="48" y="112"/>
                    </a:lnTo>
                    <a:close/>
                    <a:moveTo>
                      <a:pt x="112" y="132"/>
                    </a:moveTo>
                    <a:lnTo>
                      <a:pt x="112" y="128"/>
                    </a:lnTo>
                    <a:lnTo>
                      <a:pt x="112" y="124"/>
                    </a:lnTo>
                    <a:lnTo>
                      <a:pt x="112" y="128"/>
                    </a:lnTo>
                    <a:lnTo>
                      <a:pt x="112" y="132"/>
                    </a:lnTo>
                    <a:close/>
                    <a:moveTo>
                      <a:pt x="60" y="136"/>
                    </a:moveTo>
                    <a:lnTo>
                      <a:pt x="56" y="136"/>
                    </a:lnTo>
                    <a:lnTo>
                      <a:pt x="56" y="128"/>
                    </a:lnTo>
                    <a:lnTo>
                      <a:pt x="60" y="128"/>
                    </a:lnTo>
                    <a:lnTo>
                      <a:pt x="64" y="128"/>
                    </a:lnTo>
                    <a:lnTo>
                      <a:pt x="68" y="128"/>
                    </a:lnTo>
                    <a:lnTo>
                      <a:pt x="64" y="132"/>
                    </a:lnTo>
                    <a:lnTo>
                      <a:pt x="68" y="132"/>
                    </a:lnTo>
                    <a:lnTo>
                      <a:pt x="72" y="132"/>
                    </a:lnTo>
                    <a:lnTo>
                      <a:pt x="76" y="132"/>
                    </a:lnTo>
                    <a:lnTo>
                      <a:pt x="80" y="132"/>
                    </a:lnTo>
                    <a:lnTo>
                      <a:pt x="84" y="132"/>
                    </a:lnTo>
                    <a:lnTo>
                      <a:pt x="88" y="136"/>
                    </a:lnTo>
                    <a:lnTo>
                      <a:pt x="88" y="132"/>
                    </a:lnTo>
                    <a:lnTo>
                      <a:pt x="92" y="132"/>
                    </a:lnTo>
                    <a:lnTo>
                      <a:pt x="92" y="136"/>
                    </a:lnTo>
                    <a:lnTo>
                      <a:pt x="96" y="136"/>
                    </a:lnTo>
                    <a:lnTo>
                      <a:pt x="100" y="136"/>
                    </a:lnTo>
                    <a:lnTo>
                      <a:pt x="100" y="140"/>
                    </a:lnTo>
                    <a:lnTo>
                      <a:pt x="96" y="140"/>
                    </a:lnTo>
                    <a:lnTo>
                      <a:pt x="88" y="140"/>
                    </a:lnTo>
                    <a:lnTo>
                      <a:pt x="84" y="140"/>
                    </a:lnTo>
                    <a:lnTo>
                      <a:pt x="80" y="140"/>
                    </a:lnTo>
                    <a:lnTo>
                      <a:pt x="76" y="140"/>
                    </a:lnTo>
                    <a:lnTo>
                      <a:pt x="72" y="140"/>
                    </a:lnTo>
                    <a:lnTo>
                      <a:pt x="72" y="136"/>
                    </a:lnTo>
                    <a:lnTo>
                      <a:pt x="68" y="136"/>
                    </a:lnTo>
                    <a:lnTo>
                      <a:pt x="64" y="136"/>
                    </a:lnTo>
                    <a:lnTo>
                      <a:pt x="60" y="136"/>
                    </a:lnTo>
                    <a:close/>
                  </a:path>
                </a:pathLst>
              </a:custGeom>
              <a:grpFill/>
              <a:ln w="9525" cmpd="sng">
                <a:solidFill>
                  <a:schemeClr val="bg1"/>
                </a:solidFill>
                <a:round/>
                <a:headEnd/>
                <a:tailEnd/>
              </a:ln>
            </p:spPr>
            <p:txBody>
              <a:bodyPr lIns="37783" tIns="37783" rIns="37783" bIns="37783"/>
              <a:lstStyle/>
              <a:p>
                <a:endParaRPr lang="en-US" sz="1530" dirty="0"/>
              </a:p>
            </p:txBody>
          </p:sp>
          <p:sp>
            <p:nvSpPr>
              <p:cNvPr id="50" name="Freeform 117"/>
              <p:cNvSpPr>
                <a:spLocks/>
              </p:cNvSpPr>
              <p:nvPr>
                <p:custDataLst>
                  <p:tags r:id="rId37"/>
                </p:custDataLst>
              </p:nvPr>
            </p:nvSpPr>
            <p:spPr bwMode="gray">
              <a:xfrm>
                <a:off x="3626624" y="5076936"/>
                <a:ext cx="392048" cy="447514"/>
              </a:xfrm>
              <a:custGeom>
                <a:avLst/>
                <a:gdLst/>
                <a:ahLst/>
                <a:cxnLst>
                  <a:cxn ang="0">
                    <a:pos x="215" y="12"/>
                  </a:cxn>
                  <a:cxn ang="0">
                    <a:pos x="227" y="4"/>
                  </a:cxn>
                  <a:cxn ang="0">
                    <a:pos x="239" y="4"/>
                  </a:cxn>
                  <a:cxn ang="0">
                    <a:pos x="243" y="4"/>
                  </a:cxn>
                  <a:cxn ang="0">
                    <a:pos x="251" y="8"/>
                  </a:cxn>
                  <a:cxn ang="0">
                    <a:pos x="263" y="8"/>
                  </a:cxn>
                  <a:cxn ang="0">
                    <a:pos x="255" y="12"/>
                  </a:cxn>
                  <a:cxn ang="0">
                    <a:pos x="259" y="28"/>
                  </a:cxn>
                  <a:cxn ang="0">
                    <a:pos x="255" y="48"/>
                  </a:cxn>
                  <a:cxn ang="0">
                    <a:pos x="247" y="60"/>
                  </a:cxn>
                  <a:cxn ang="0">
                    <a:pos x="247" y="72"/>
                  </a:cxn>
                  <a:cxn ang="0">
                    <a:pos x="255" y="84"/>
                  </a:cxn>
                  <a:cxn ang="0">
                    <a:pos x="263" y="96"/>
                  </a:cxn>
                  <a:cxn ang="0">
                    <a:pos x="271" y="120"/>
                  </a:cxn>
                  <a:cxn ang="0">
                    <a:pos x="275" y="140"/>
                  </a:cxn>
                  <a:cxn ang="0">
                    <a:pos x="279" y="152"/>
                  </a:cxn>
                  <a:cxn ang="0">
                    <a:pos x="279" y="172"/>
                  </a:cxn>
                  <a:cxn ang="0">
                    <a:pos x="279" y="192"/>
                  </a:cxn>
                  <a:cxn ang="0">
                    <a:pos x="283" y="208"/>
                  </a:cxn>
                  <a:cxn ang="0">
                    <a:pos x="283" y="232"/>
                  </a:cxn>
                  <a:cxn ang="0">
                    <a:pos x="287" y="248"/>
                  </a:cxn>
                  <a:cxn ang="0">
                    <a:pos x="303" y="252"/>
                  </a:cxn>
                  <a:cxn ang="0">
                    <a:pos x="307" y="272"/>
                  </a:cxn>
                  <a:cxn ang="0">
                    <a:pos x="287" y="288"/>
                  </a:cxn>
                  <a:cxn ang="0">
                    <a:pos x="263" y="304"/>
                  </a:cxn>
                  <a:cxn ang="0">
                    <a:pos x="243" y="320"/>
                  </a:cxn>
                  <a:cxn ang="0">
                    <a:pos x="223" y="343"/>
                  </a:cxn>
                  <a:cxn ang="0">
                    <a:pos x="200" y="351"/>
                  </a:cxn>
                  <a:cxn ang="0">
                    <a:pos x="180" y="351"/>
                  </a:cxn>
                  <a:cxn ang="0">
                    <a:pos x="172" y="335"/>
                  </a:cxn>
                  <a:cxn ang="0">
                    <a:pos x="160" y="327"/>
                  </a:cxn>
                  <a:cxn ang="0">
                    <a:pos x="152" y="320"/>
                  </a:cxn>
                  <a:cxn ang="0">
                    <a:pos x="136" y="304"/>
                  </a:cxn>
                  <a:cxn ang="0">
                    <a:pos x="112" y="284"/>
                  </a:cxn>
                  <a:cxn ang="0">
                    <a:pos x="84" y="260"/>
                  </a:cxn>
                  <a:cxn ang="0">
                    <a:pos x="60" y="240"/>
                  </a:cxn>
                  <a:cxn ang="0">
                    <a:pos x="36" y="224"/>
                  </a:cxn>
                  <a:cxn ang="0">
                    <a:pos x="20" y="212"/>
                  </a:cxn>
                  <a:cxn ang="0">
                    <a:pos x="0" y="192"/>
                  </a:cxn>
                  <a:cxn ang="0">
                    <a:pos x="4" y="164"/>
                  </a:cxn>
                  <a:cxn ang="0">
                    <a:pos x="16" y="156"/>
                  </a:cxn>
                  <a:cxn ang="0">
                    <a:pos x="32" y="152"/>
                  </a:cxn>
                  <a:cxn ang="0">
                    <a:pos x="44" y="144"/>
                  </a:cxn>
                  <a:cxn ang="0">
                    <a:pos x="56" y="136"/>
                  </a:cxn>
                  <a:cxn ang="0">
                    <a:pos x="72" y="124"/>
                  </a:cxn>
                  <a:cxn ang="0">
                    <a:pos x="72" y="116"/>
                  </a:cxn>
                  <a:cxn ang="0">
                    <a:pos x="80" y="108"/>
                  </a:cxn>
                  <a:cxn ang="0">
                    <a:pos x="100" y="100"/>
                  </a:cxn>
                  <a:cxn ang="0">
                    <a:pos x="116" y="100"/>
                  </a:cxn>
                  <a:cxn ang="0">
                    <a:pos x="112" y="92"/>
                  </a:cxn>
                  <a:cxn ang="0">
                    <a:pos x="108" y="72"/>
                  </a:cxn>
                  <a:cxn ang="0">
                    <a:pos x="104" y="56"/>
                  </a:cxn>
                  <a:cxn ang="0">
                    <a:pos x="100" y="44"/>
                  </a:cxn>
                  <a:cxn ang="0">
                    <a:pos x="112" y="36"/>
                  </a:cxn>
                  <a:cxn ang="0">
                    <a:pos x="128" y="24"/>
                  </a:cxn>
                  <a:cxn ang="0">
                    <a:pos x="140" y="20"/>
                  </a:cxn>
                  <a:cxn ang="0">
                    <a:pos x="152" y="12"/>
                  </a:cxn>
                  <a:cxn ang="0">
                    <a:pos x="172" y="12"/>
                  </a:cxn>
                  <a:cxn ang="0">
                    <a:pos x="188" y="8"/>
                  </a:cxn>
                </a:cxnLst>
                <a:rect l="0" t="0" r="r" b="b"/>
                <a:pathLst>
                  <a:path w="311" h="355">
                    <a:moveTo>
                      <a:pt x="200" y="4"/>
                    </a:moveTo>
                    <a:lnTo>
                      <a:pt x="204" y="4"/>
                    </a:lnTo>
                    <a:lnTo>
                      <a:pt x="207" y="8"/>
                    </a:lnTo>
                    <a:lnTo>
                      <a:pt x="211" y="12"/>
                    </a:lnTo>
                    <a:lnTo>
                      <a:pt x="215" y="12"/>
                    </a:lnTo>
                    <a:lnTo>
                      <a:pt x="215" y="8"/>
                    </a:lnTo>
                    <a:lnTo>
                      <a:pt x="219" y="8"/>
                    </a:lnTo>
                    <a:lnTo>
                      <a:pt x="223" y="8"/>
                    </a:lnTo>
                    <a:lnTo>
                      <a:pt x="223" y="4"/>
                    </a:lnTo>
                    <a:lnTo>
                      <a:pt x="227" y="4"/>
                    </a:lnTo>
                    <a:lnTo>
                      <a:pt x="227" y="0"/>
                    </a:lnTo>
                    <a:lnTo>
                      <a:pt x="231" y="0"/>
                    </a:lnTo>
                    <a:lnTo>
                      <a:pt x="231" y="4"/>
                    </a:lnTo>
                    <a:lnTo>
                      <a:pt x="235" y="4"/>
                    </a:lnTo>
                    <a:lnTo>
                      <a:pt x="239" y="4"/>
                    </a:lnTo>
                    <a:lnTo>
                      <a:pt x="243" y="4"/>
                    </a:lnTo>
                    <a:lnTo>
                      <a:pt x="239" y="4"/>
                    </a:lnTo>
                    <a:lnTo>
                      <a:pt x="239" y="0"/>
                    </a:lnTo>
                    <a:lnTo>
                      <a:pt x="243" y="0"/>
                    </a:lnTo>
                    <a:lnTo>
                      <a:pt x="243" y="4"/>
                    </a:lnTo>
                    <a:lnTo>
                      <a:pt x="243" y="0"/>
                    </a:lnTo>
                    <a:lnTo>
                      <a:pt x="243" y="4"/>
                    </a:lnTo>
                    <a:lnTo>
                      <a:pt x="247" y="4"/>
                    </a:lnTo>
                    <a:lnTo>
                      <a:pt x="251" y="4"/>
                    </a:lnTo>
                    <a:lnTo>
                      <a:pt x="251" y="8"/>
                    </a:lnTo>
                    <a:lnTo>
                      <a:pt x="255" y="8"/>
                    </a:lnTo>
                    <a:lnTo>
                      <a:pt x="255" y="4"/>
                    </a:lnTo>
                    <a:lnTo>
                      <a:pt x="259" y="4"/>
                    </a:lnTo>
                    <a:lnTo>
                      <a:pt x="263" y="4"/>
                    </a:lnTo>
                    <a:lnTo>
                      <a:pt x="263" y="8"/>
                    </a:lnTo>
                    <a:lnTo>
                      <a:pt x="259" y="8"/>
                    </a:lnTo>
                    <a:lnTo>
                      <a:pt x="259" y="12"/>
                    </a:lnTo>
                    <a:lnTo>
                      <a:pt x="255" y="12"/>
                    </a:lnTo>
                    <a:lnTo>
                      <a:pt x="255" y="16"/>
                    </a:lnTo>
                    <a:lnTo>
                      <a:pt x="255" y="12"/>
                    </a:lnTo>
                    <a:lnTo>
                      <a:pt x="259" y="16"/>
                    </a:lnTo>
                    <a:lnTo>
                      <a:pt x="259" y="20"/>
                    </a:lnTo>
                    <a:lnTo>
                      <a:pt x="255" y="24"/>
                    </a:lnTo>
                    <a:lnTo>
                      <a:pt x="255" y="28"/>
                    </a:lnTo>
                    <a:lnTo>
                      <a:pt x="259" y="28"/>
                    </a:lnTo>
                    <a:lnTo>
                      <a:pt x="259" y="32"/>
                    </a:lnTo>
                    <a:lnTo>
                      <a:pt x="259" y="36"/>
                    </a:lnTo>
                    <a:lnTo>
                      <a:pt x="259" y="40"/>
                    </a:lnTo>
                    <a:lnTo>
                      <a:pt x="255" y="44"/>
                    </a:lnTo>
                    <a:lnTo>
                      <a:pt x="255" y="48"/>
                    </a:lnTo>
                    <a:lnTo>
                      <a:pt x="255" y="52"/>
                    </a:lnTo>
                    <a:lnTo>
                      <a:pt x="251" y="52"/>
                    </a:lnTo>
                    <a:lnTo>
                      <a:pt x="251" y="56"/>
                    </a:lnTo>
                    <a:lnTo>
                      <a:pt x="251" y="60"/>
                    </a:lnTo>
                    <a:lnTo>
                      <a:pt x="247" y="60"/>
                    </a:lnTo>
                    <a:lnTo>
                      <a:pt x="247" y="64"/>
                    </a:lnTo>
                    <a:lnTo>
                      <a:pt x="243" y="64"/>
                    </a:lnTo>
                    <a:lnTo>
                      <a:pt x="243" y="68"/>
                    </a:lnTo>
                    <a:lnTo>
                      <a:pt x="247" y="68"/>
                    </a:lnTo>
                    <a:lnTo>
                      <a:pt x="247" y="72"/>
                    </a:lnTo>
                    <a:lnTo>
                      <a:pt x="247" y="76"/>
                    </a:lnTo>
                    <a:lnTo>
                      <a:pt x="247" y="80"/>
                    </a:lnTo>
                    <a:lnTo>
                      <a:pt x="251" y="80"/>
                    </a:lnTo>
                    <a:lnTo>
                      <a:pt x="255" y="80"/>
                    </a:lnTo>
                    <a:lnTo>
                      <a:pt x="255" y="84"/>
                    </a:lnTo>
                    <a:lnTo>
                      <a:pt x="255" y="88"/>
                    </a:lnTo>
                    <a:lnTo>
                      <a:pt x="259" y="88"/>
                    </a:lnTo>
                    <a:lnTo>
                      <a:pt x="259" y="92"/>
                    </a:lnTo>
                    <a:lnTo>
                      <a:pt x="259" y="96"/>
                    </a:lnTo>
                    <a:lnTo>
                      <a:pt x="263" y="96"/>
                    </a:lnTo>
                    <a:lnTo>
                      <a:pt x="267" y="100"/>
                    </a:lnTo>
                    <a:lnTo>
                      <a:pt x="267" y="104"/>
                    </a:lnTo>
                    <a:lnTo>
                      <a:pt x="271" y="104"/>
                    </a:lnTo>
                    <a:lnTo>
                      <a:pt x="271" y="112"/>
                    </a:lnTo>
                    <a:lnTo>
                      <a:pt x="271" y="120"/>
                    </a:lnTo>
                    <a:lnTo>
                      <a:pt x="271" y="124"/>
                    </a:lnTo>
                    <a:lnTo>
                      <a:pt x="275" y="128"/>
                    </a:lnTo>
                    <a:lnTo>
                      <a:pt x="275" y="132"/>
                    </a:lnTo>
                    <a:lnTo>
                      <a:pt x="275" y="136"/>
                    </a:lnTo>
                    <a:lnTo>
                      <a:pt x="275" y="140"/>
                    </a:lnTo>
                    <a:lnTo>
                      <a:pt x="271" y="140"/>
                    </a:lnTo>
                    <a:lnTo>
                      <a:pt x="275" y="144"/>
                    </a:lnTo>
                    <a:lnTo>
                      <a:pt x="275" y="148"/>
                    </a:lnTo>
                    <a:lnTo>
                      <a:pt x="279" y="148"/>
                    </a:lnTo>
                    <a:lnTo>
                      <a:pt x="279" y="152"/>
                    </a:lnTo>
                    <a:lnTo>
                      <a:pt x="279" y="156"/>
                    </a:lnTo>
                    <a:lnTo>
                      <a:pt x="279" y="160"/>
                    </a:lnTo>
                    <a:lnTo>
                      <a:pt x="279" y="164"/>
                    </a:lnTo>
                    <a:lnTo>
                      <a:pt x="279" y="168"/>
                    </a:lnTo>
                    <a:lnTo>
                      <a:pt x="279" y="172"/>
                    </a:lnTo>
                    <a:lnTo>
                      <a:pt x="279" y="176"/>
                    </a:lnTo>
                    <a:lnTo>
                      <a:pt x="279" y="180"/>
                    </a:lnTo>
                    <a:lnTo>
                      <a:pt x="283" y="184"/>
                    </a:lnTo>
                    <a:lnTo>
                      <a:pt x="283" y="188"/>
                    </a:lnTo>
                    <a:lnTo>
                      <a:pt x="279" y="192"/>
                    </a:lnTo>
                    <a:lnTo>
                      <a:pt x="279" y="196"/>
                    </a:lnTo>
                    <a:lnTo>
                      <a:pt x="279" y="200"/>
                    </a:lnTo>
                    <a:lnTo>
                      <a:pt x="279" y="204"/>
                    </a:lnTo>
                    <a:lnTo>
                      <a:pt x="283" y="204"/>
                    </a:lnTo>
                    <a:lnTo>
                      <a:pt x="283" y="208"/>
                    </a:lnTo>
                    <a:lnTo>
                      <a:pt x="279" y="212"/>
                    </a:lnTo>
                    <a:lnTo>
                      <a:pt x="275" y="216"/>
                    </a:lnTo>
                    <a:lnTo>
                      <a:pt x="275" y="220"/>
                    </a:lnTo>
                    <a:lnTo>
                      <a:pt x="279" y="228"/>
                    </a:lnTo>
                    <a:lnTo>
                      <a:pt x="283" y="232"/>
                    </a:lnTo>
                    <a:lnTo>
                      <a:pt x="283" y="236"/>
                    </a:lnTo>
                    <a:lnTo>
                      <a:pt x="283" y="240"/>
                    </a:lnTo>
                    <a:lnTo>
                      <a:pt x="283" y="244"/>
                    </a:lnTo>
                    <a:lnTo>
                      <a:pt x="287" y="244"/>
                    </a:lnTo>
                    <a:lnTo>
                      <a:pt x="287" y="248"/>
                    </a:lnTo>
                    <a:lnTo>
                      <a:pt x="291" y="252"/>
                    </a:lnTo>
                    <a:lnTo>
                      <a:pt x="291" y="248"/>
                    </a:lnTo>
                    <a:lnTo>
                      <a:pt x="295" y="248"/>
                    </a:lnTo>
                    <a:lnTo>
                      <a:pt x="299" y="252"/>
                    </a:lnTo>
                    <a:lnTo>
                      <a:pt x="303" y="252"/>
                    </a:lnTo>
                    <a:lnTo>
                      <a:pt x="307" y="252"/>
                    </a:lnTo>
                    <a:lnTo>
                      <a:pt x="311" y="260"/>
                    </a:lnTo>
                    <a:lnTo>
                      <a:pt x="311" y="268"/>
                    </a:lnTo>
                    <a:lnTo>
                      <a:pt x="311" y="272"/>
                    </a:lnTo>
                    <a:lnTo>
                      <a:pt x="307" y="272"/>
                    </a:lnTo>
                    <a:lnTo>
                      <a:pt x="299" y="280"/>
                    </a:lnTo>
                    <a:lnTo>
                      <a:pt x="295" y="280"/>
                    </a:lnTo>
                    <a:lnTo>
                      <a:pt x="295" y="284"/>
                    </a:lnTo>
                    <a:lnTo>
                      <a:pt x="291" y="284"/>
                    </a:lnTo>
                    <a:lnTo>
                      <a:pt x="287" y="288"/>
                    </a:lnTo>
                    <a:lnTo>
                      <a:pt x="283" y="288"/>
                    </a:lnTo>
                    <a:lnTo>
                      <a:pt x="279" y="292"/>
                    </a:lnTo>
                    <a:lnTo>
                      <a:pt x="275" y="296"/>
                    </a:lnTo>
                    <a:lnTo>
                      <a:pt x="267" y="300"/>
                    </a:lnTo>
                    <a:lnTo>
                      <a:pt x="263" y="304"/>
                    </a:lnTo>
                    <a:lnTo>
                      <a:pt x="263" y="308"/>
                    </a:lnTo>
                    <a:lnTo>
                      <a:pt x="255" y="312"/>
                    </a:lnTo>
                    <a:lnTo>
                      <a:pt x="251" y="316"/>
                    </a:lnTo>
                    <a:lnTo>
                      <a:pt x="247" y="316"/>
                    </a:lnTo>
                    <a:lnTo>
                      <a:pt x="243" y="320"/>
                    </a:lnTo>
                    <a:lnTo>
                      <a:pt x="235" y="327"/>
                    </a:lnTo>
                    <a:lnTo>
                      <a:pt x="231" y="331"/>
                    </a:lnTo>
                    <a:lnTo>
                      <a:pt x="231" y="335"/>
                    </a:lnTo>
                    <a:lnTo>
                      <a:pt x="227" y="339"/>
                    </a:lnTo>
                    <a:lnTo>
                      <a:pt x="223" y="343"/>
                    </a:lnTo>
                    <a:lnTo>
                      <a:pt x="219" y="347"/>
                    </a:lnTo>
                    <a:lnTo>
                      <a:pt x="215" y="347"/>
                    </a:lnTo>
                    <a:lnTo>
                      <a:pt x="211" y="347"/>
                    </a:lnTo>
                    <a:lnTo>
                      <a:pt x="207" y="347"/>
                    </a:lnTo>
                    <a:lnTo>
                      <a:pt x="200" y="351"/>
                    </a:lnTo>
                    <a:lnTo>
                      <a:pt x="196" y="351"/>
                    </a:lnTo>
                    <a:lnTo>
                      <a:pt x="192" y="351"/>
                    </a:lnTo>
                    <a:lnTo>
                      <a:pt x="188" y="351"/>
                    </a:lnTo>
                    <a:lnTo>
                      <a:pt x="184" y="355"/>
                    </a:lnTo>
                    <a:lnTo>
                      <a:pt x="180" y="351"/>
                    </a:lnTo>
                    <a:lnTo>
                      <a:pt x="180" y="347"/>
                    </a:lnTo>
                    <a:lnTo>
                      <a:pt x="180" y="343"/>
                    </a:lnTo>
                    <a:lnTo>
                      <a:pt x="180" y="339"/>
                    </a:lnTo>
                    <a:lnTo>
                      <a:pt x="176" y="335"/>
                    </a:lnTo>
                    <a:lnTo>
                      <a:pt x="172" y="335"/>
                    </a:lnTo>
                    <a:lnTo>
                      <a:pt x="168" y="335"/>
                    </a:lnTo>
                    <a:lnTo>
                      <a:pt x="168" y="331"/>
                    </a:lnTo>
                    <a:lnTo>
                      <a:pt x="164" y="331"/>
                    </a:lnTo>
                    <a:lnTo>
                      <a:pt x="160" y="331"/>
                    </a:lnTo>
                    <a:lnTo>
                      <a:pt x="160" y="327"/>
                    </a:lnTo>
                    <a:lnTo>
                      <a:pt x="156" y="327"/>
                    </a:lnTo>
                    <a:lnTo>
                      <a:pt x="156" y="324"/>
                    </a:lnTo>
                    <a:lnTo>
                      <a:pt x="152" y="324"/>
                    </a:lnTo>
                    <a:lnTo>
                      <a:pt x="148" y="320"/>
                    </a:lnTo>
                    <a:lnTo>
                      <a:pt x="152" y="320"/>
                    </a:lnTo>
                    <a:lnTo>
                      <a:pt x="152" y="316"/>
                    </a:lnTo>
                    <a:lnTo>
                      <a:pt x="148" y="316"/>
                    </a:lnTo>
                    <a:lnTo>
                      <a:pt x="144" y="312"/>
                    </a:lnTo>
                    <a:lnTo>
                      <a:pt x="140" y="304"/>
                    </a:lnTo>
                    <a:lnTo>
                      <a:pt x="136" y="304"/>
                    </a:lnTo>
                    <a:lnTo>
                      <a:pt x="132" y="300"/>
                    </a:lnTo>
                    <a:lnTo>
                      <a:pt x="124" y="296"/>
                    </a:lnTo>
                    <a:lnTo>
                      <a:pt x="120" y="292"/>
                    </a:lnTo>
                    <a:lnTo>
                      <a:pt x="116" y="288"/>
                    </a:lnTo>
                    <a:lnTo>
                      <a:pt x="112" y="284"/>
                    </a:lnTo>
                    <a:lnTo>
                      <a:pt x="104" y="280"/>
                    </a:lnTo>
                    <a:lnTo>
                      <a:pt x="100" y="276"/>
                    </a:lnTo>
                    <a:lnTo>
                      <a:pt x="96" y="268"/>
                    </a:lnTo>
                    <a:lnTo>
                      <a:pt x="88" y="264"/>
                    </a:lnTo>
                    <a:lnTo>
                      <a:pt x="84" y="260"/>
                    </a:lnTo>
                    <a:lnTo>
                      <a:pt x="80" y="256"/>
                    </a:lnTo>
                    <a:lnTo>
                      <a:pt x="76" y="252"/>
                    </a:lnTo>
                    <a:lnTo>
                      <a:pt x="68" y="248"/>
                    </a:lnTo>
                    <a:lnTo>
                      <a:pt x="64" y="244"/>
                    </a:lnTo>
                    <a:lnTo>
                      <a:pt x="60" y="240"/>
                    </a:lnTo>
                    <a:lnTo>
                      <a:pt x="56" y="240"/>
                    </a:lnTo>
                    <a:lnTo>
                      <a:pt x="52" y="236"/>
                    </a:lnTo>
                    <a:lnTo>
                      <a:pt x="48" y="232"/>
                    </a:lnTo>
                    <a:lnTo>
                      <a:pt x="44" y="228"/>
                    </a:lnTo>
                    <a:lnTo>
                      <a:pt x="36" y="224"/>
                    </a:lnTo>
                    <a:lnTo>
                      <a:pt x="32" y="220"/>
                    </a:lnTo>
                    <a:lnTo>
                      <a:pt x="28" y="216"/>
                    </a:lnTo>
                    <a:lnTo>
                      <a:pt x="24" y="216"/>
                    </a:lnTo>
                    <a:lnTo>
                      <a:pt x="24" y="212"/>
                    </a:lnTo>
                    <a:lnTo>
                      <a:pt x="20" y="212"/>
                    </a:lnTo>
                    <a:lnTo>
                      <a:pt x="16" y="208"/>
                    </a:lnTo>
                    <a:lnTo>
                      <a:pt x="8" y="204"/>
                    </a:lnTo>
                    <a:lnTo>
                      <a:pt x="8" y="200"/>
                    </a:lnTo>
                    <a:lnTo>
                      <a:pt x="0" y="196"/>
                    </a:lnTo>
                    <a:lnTo>
                      <a:pt x="0" y="192"/>
                    </a:lnTo>
                    <a:lnTo>
                      <a:pt x="0" y="188"/>
                    </a:lnTo>
                    <a:lnTo>
                      <a:pt x="0" y="184"/>
                    </a:lnTo>
                    <a:lnTo>
                      <a:pt x="0" y="168"/>
                    </a:lnTo>
                    <a:lnTo>
                      <a:pt x="4" y="168"/>
                    </a:lnTo>
                    <a:lnTo>
                      <a:pt x="4" y="164"/>
                    </a:lnTo>
                    <a:lnTo>
                      <a:pt x="8" y="164"/>
                    </a:lnTo>
                    <a:lnTo>
                      <a:pt x="8" y="160"/>
                    </a:lnTo>
                    <a:lnTo>
                      <a:pt x="12" y="160"/>
                    </a:lnTo>
                    <a:lnTo>
                      <a:pt x="12" y="156"/>
                    </a:lnTo>
                    <a:lnTo>
                      <a:pt x="16" y="156"/>
                    </a:lnTo>
                    <a:lnTo>
                      <a:pt x="20" y="156"/>
                    </a:lnTo>
                    <a:lnTo>
                      <a:pt x="20" y="152"/>
                    </a:lnTo>
                    <a:lnTo>
                      <a:pt x="24" y="152"/>
                    </a:lnTo>
                    <a:lnTo>
                      <a:pt x="28" y="152"/>
                    </a:lnTo>
                    <a:lnTo>
                      <a:pt x="32" y="152"/>
                    </a:lnTo>
                    <a:lnTo>
                      <a:pt x="32" y="148"/>
                    </a:lnTo>
                    <a:lnTo>
                      <a:pt x="36" y="148"/>
                    </a:lnTo>
                    <a:lnTo>
                      <a:pt x="40" y="148"/>
                    </a:lnTo>
                    <a:lnTo>
                      <a:pt x="44" y="148"/>
                    </a:lnTo>
                    <a:lnTo>
                      <a:pt x="44" y="144"/>
                    </a:lnTo>
                    <a:lnTo>
                      <a:pt x="48" y="144"/>
                    </a:lnTo>
                    <a:lnTo>
                      <a:pt x="52" y="144"/>
                    </a:lnTo>
                    <a:lnTo>
                      <a:pt x="52" y="140"/>
                    </a:lnTo>
                    <a:lnTo>
                      <a:pt x="56" y="140"/>
                    </a:lnTo>
                    <a:lnTo>
                      <a:pt x="56" y="136"/>
                    </a:lnTo>
                    <a:lnTo>
                      <a:pt x="56" y="132"/>
                    </a:lnTo>
                    <a:lnTo>
                      <a:pt x="60" y="132"/>
                    </a:lnTo>
                    <a:lnTo>
                      <a:pt x="64" y="132"/>
                    </a:lnTo>
                    <a:lnTo>
                      <a:pt x="68" y="128"/>
                    </a:lnTo>
                    <a:lnTo>
                      <a:pt x="72" y="124"/>
                    </a:lnTo>
                    <a:lnTo>
                      <a:pt x="76" y="124"/>
                    </a:lnTo>
                    <a:lnTo>
                      <a:pt x="76" y="120"/>
                    </a:lnTo>
                    <a:lnTo>
                      <a:pt x="72" y="120"/>
                    </a:lnTo>
                    <a:lnTo>
                      <a:pt x="76" y="116"/>
                    </a:lnTo>
                    <a:lnTo>
                      <a:pt x="72" y="116"/>
                    </a:lnTo>
                    <a:lnTo>
                      <a:pt x="72" y="112"/>
                    </a:lnTo>
                    <a:lnTo>
                      <a:pt x="76" y="108"/>
                    </a:lnTo>
                    <a:lnTo>
                      <a:pt x="76" y="112"/>
                    </a:lnTo>
                    <a:lnTo>
                      <a:pt x="80" y="112"/>
                    </a:lnTo>
                    <a:lnTo>
                      <a:pt x="80" y="108"/>
                    </a:lnTo>
                    <a:lnTo>
                      <a:pt x="84" y="108"/>
                    </a:lnTo>
                    <a:lnTo>
                      <a:pt x="88" y="108"/>
                    </a:lnTo>
                    <a:lnTo>
                      <a:pt x="88" y="104"/>
                    </a:lnTo>
                    <a:lnTo>
                      <a:pt x="96" y="100"/>
                    </a:lnTo>
                    <a:lnTo>
                      <a:pt x="100" y="100"/>
                    </a:lnTo>
                    <a:lnTo>
                      <a:pt x="104" y="100"/>
                    </a:lnTo>
                    <a:lnTo>
                      <a:pt x="108" y="100"/>
                    </a:lnTo>
                    <a:lnTo>
                      <a:pt x="112" y="100"/>
                    </a:lnTo>
                    <a:lnTo>
                      <a:pt x="112" y="104"/>
                    </a:lnTo>
                    <a:lnTo>
                      <a:pt x="116" y="100"/>
                    </a:lnTo>
                    <a:lnTo>
                      <a:pt x="112" y="100"/>
                    </a:lnTo>
                    <a:lnTo>
                      <a:pt x="112" y="96"/>
                    </a:lnTo>
                    <a:lnTo>
                      <a:pt x="116" y="96"/>
                    </a:lnTo>
                    <a:lnTo>
                      <a:pt x="116" y="92"/>
                    </a:lnTo>
                    <a:lnTo>
                      <a:pt x="112" y="92"/>
                    </a:lnTo>
                    <a:lnTo>
                      <a:pt x="112" y="88"/>
                    </a:lnTo>
                    <a:lnTo>
                      <a:pt x="108" y="84"/>
                    </a:lnTo>
                    <a:lnTo>
                      <a:pt x="108" y="80"/>
                    </a:lnTo>
                    <a:lnTo>
                      <a:pt x="108" y="76"/>
                    </a:lnTo>
                    <a:lnTo>
                      <a:pt x="108" y="72"/>
                    </a:lnTo>
                    <a:lnTo>
                      <a:pt x="104" y="68"/>
                    </a:lnTo>
                    <a:lnTo>
                      <a:pt x="108" y="68"/>
                    </a:lnTo>
                    <a:lnTo>
                      <a:pt x="108" y="64"/>
                    </a:lnTo>
                    <a:lnTo>
                      <a:pt x="104" y="60"/>
                    </a:lnTo>
                    <a:lnTo>
                      <a:pt x="104" y="56"/>
                    </a:lnTo>
                    <a:lnTo>
                      <a:pt x="108" y="56"/>
                    </a:lnTo>
                    <a:lnTo>
                      <a:pt x="104" y="56"/>
                    </a:lnTo>
                    <a:lnTo>
                      <a:pt x="104" y="52"/>
                    </a:lnTo>
                    <a:lnTo>
                      <a:pt x="104" y="48"/>
                    </a:lnTo>
                    <a:lnTo>
                      <a:pt x="100" y="44"/>
                    </a:lnTo>
                    <a:lnTo>
                      <a:pt x="104" y="44"/>
                    </a:lnTo>
                    <a:lnTo>
                      <a:pt x="104" y="40"/>
                    </a:lnTo>
                    <a:lnTo>
                      <a:pt x="108" y="40"/>
                    </a:lnTo>
                    <a:lnTo>
                      <a:pt x="108" y="36"/>
                    </a:lnTo>
                    <a:lnTo>
                      <a:pt x="112" y="36"/>
                    </a:lnTo>
                    <a:lnTo>
                      <a:pt x="112" y="32"/>
                    </a:lnTo>
                    <a:lnTo>
                      <a:pt x="116" y="32"/>
                    </a:lnTo>
                    <a:lnTo>
                      <a:pt x="120" y="28"/>
                    </a:lnTo>
                    <a:lnTo>
                      <a:pt x="124" y="28"/>
                    </a:lnTo>
                    <a:lnTo>
                      <a:pt x="128" y="24"/>
                    </a:lnTo>
                    <a:lnTo>
                      <a:pt x="128" y="28"/>
                    </a:lnTo>
                    <a:lnTo>
                      <a:pt x="132" y="28"/>
                    </a:lnTo>
                    <a:lnTo>
                      <a:pt x="132" y="24"/>
                    </a:lnTo>
                    <a:lnTo>
                      <a:pt x="136" y="20"/>
                    </a:lnTo>
                    <a:lnTo>
                      <a:pt x="140" y="20"/>
                    </a:lnTo>
                    <a:lnTo>
                      <a:pt x="140" y="16"/>
                    </a:lnTo>
                    <a:lnTo>
                      <a:pt x="144" y="16"/>
                    </a:lnTo>
                    <a:lnTo>
                      <a:pt x="148" y="16"/>
                    </a:lnTo>
                    <a:lnTo>
                      <a:pt x="148" y="12"/>
                    </a:lnTo>
                    <a:lnTo>
                      <a:pt x="152" y="12"/>
                    </a:lnTo>
                    <a:lnTo>
                      <a:pt x="156" y="12"/>
                    </a:lnTo>
                    <a:lnTo>
                      <a:pt x="160" y="12"/>
                    </a:lnTo>
                    <a:lnTo>
                      <a:pt x="164" y="12"/>
                    </a:lnTo>
                    <a:lnTo>
                      <a:pt x="168" y="12"/>
                    </a:lnTo>
                    <a:lnTo>
                      <a:pt x="172" y="12"/>
                    </a:lnTo>
                    <a:lnTo>
                      <a:pt x="176" y="12"/>
                    </a:lnTo>
                    <a:lnTo>
                      <a:pt x="176" y="8"/>
                    </a:lnTo>
                    <a:lnTo>
                      <a:pt x="180" y="8"/>
                    </a:lnTo>
                    <a:lnTo>
                      <a:pt x="184" y="8"/>
                    </a:lnTo>
                    <a:lnTo>
                      <a:pt x="188" y="8"/>
                    </a:lnTo>
                    <a:lnTo>
                      <a:pt x="188" y="4"/>
                    </a:lnTo>
                    <a:lnTo>
                      <a:pt x="192" y="4"/>
                    </a:lnTo>
                    <a:lnTo>
                      <a:pt x="196" y="4"/>
                    </a:lnTo>
                    <a:lnTo>
                      <a:pt x="200" y="4"/>
                    </a:lnTo>
                    <a:close/>
                  </a:path>
                </a:pathLst>
              </a:custGeom>
              <a:grpFill/>
              <a:ln w="9525" cmpd="sng">
                <a:solidFill>
                  <a:schemeClr val="bg1"/>
                </a:solidFill>
                <a:round/>
                <a:headEnd/>
                <a:tailEnd/>
              </a:ln>
            </p:spPr>
            <p:txBody>
              <a:bodyPr lIns="37783" tIns="37783" rIns="37783" bIns="37783"/>
              <a:lstStyle/>
              <a:p>
                <a:endParaRPr lang="en-US" sz="1530" dirty="0"/>
              </a:p>
            </p:txBody>
          </p:sp>
          <p:sp>
            <p:nvSpPr>
              <p:cNvPr id="51" name="Freeform 118"/>
              <p:cNvSpPr>
                <a:spLocks noEditPoints="1"/>
              </p:cNvSpPr>
              <p:nvPr>
                <p:custDataLst>
                  <p:tags r:id="rId38"/>
                </p:custDataLst>
              </p:nvPr>
            </p:nvSpPr>
            <p:spPr bwMode="gray">
              <a:xfrm>
                <a:off x="4018672" y="6067771"/>
                <a:ext cx="231951" cy="317672"/>
              </a:xfrm>
              <a:custGeom>
                <a:avLst/>
                <a:gdLst/>
                <a:ahLst/>
                <a:cxnLst>
                  <a:cxn ang="0">
                    <a:pos x="12" y="12"/>
                  </a:cxn>
                  <a:cxn ang="0">
                    <a:pos x="4" y="24"/>
                  </a:cxn>
                  <a:cxn ang="0">
                    <a:pos x="4" y="8"/>
                  </a:cxn>
                  <a:cxn ang="0">
                    <a:pos x="16" y="0"/>
                  </a:cxn>
                  <a:cxn ang="0">
                    <a:pos x="172" y="244"/>
                  </a:cxn>
                  <a:cxn ang="0">
                    <a:pos x="152" y="248"/>
                  </a:cxn>
                  <a:cxn ang="0">
                    <a:pos x="136" y="252"/>
                  </a:cxn>
                  <a:cxn ang="0">
                    <a:pos x="124" y="248"/>
                  </a:cxn>
                  <a:cxn ang="0">
                    <a:pos x="108" y="248"/>
                  </a:cxn>
                  <a:cxn ang="0">
                    <a:pos x="96" y="240"/>
                  </a:cxn>
                  <a:cxn ang="0">
                    <a:pos x="72" y="240"/>
                  </a:cxn>
                  <a:cxn ang="0">
                    <a:pos x="44" y="240"/>
                  </a:cxn>
                  <a:cxn ang="0">
                    <a:pos x="32" y="236"/>
                  </a:cxn>
                  <a:cxn ang="0">
                    <a:pos x="16" y="232"/>
                  </a:cxn>
                  <a:cxn ang="0">
                    <a:pos x="0" y="236"/>
                  </a:cxn>
                  <a:cxn ang="0">
                    <a:pos x="0" y="220"/>
                  </a:cxn>
                  <a:cxn ang="0">
                    <a:pos x="4" y="204"/>
                  </a:cxn>
                  <a:cxn ang="0">
                    <a:pos x="8" y="188"/>
                  </a:cxn>
                  <a:cxn ang="0">
                    <a:pos x="8" y="172"/>
                  </a:cxn>
                  <a:cxn ang="0">
                    <a:pos x="12" y="160"/>
                  </a:cxn>
                  <a:cxn ang="0">
                    <a:pos x="20" y="152"/>
                  </a:cxn>
                  <a:cxn ang="0">
                    <a:pos x="24" y="144"/>
                  </a:cxn>
                  <a:cxn ang="0">
                    <a:pos x="28" y="132"/>
                  </a:cxn>
                  <a:cxn ang="0">
                    <a:pos x="28" y="116"/>
                  </a:cxn>
                  <a:cxn ang="0">
                    <a:pos x="24" y="100"/>
                  </a:cxn>
                  <a:cxn ang="0">
                    <a:pos x="20" y="88"/>
                  </a:cxn>
                  <a:cxn ang="0">
                    <a:pos x="16" y="84"/>
                  </a:cxn>
                  <a:cxn ang="0">
                    <a:pos x="24" y="76"/>
                  </a:cxn>
                  <a:cxn ang="0">
                    <a:pos x="20" y="64"/>
                  </a:cxn>
                  <a:cxn ang="0">
                    <a:pos x="16" y="48"/>
                  </a:cxn>
                  <a:cxn ang="0">
                    <a:pos x="8" y="36"/>
                  </a:cxn>
                  <a:cxn ang="0">
                    <a:pos x="12" y="28"/>
                  </a:cxn>
                  <a:cxn ang="0">
                    <a:pos x="20" y="28"/>
                  </a:cxn>
                  <a:cxn ang="0">
                    <a:pos x="32" y="24"/>
                  </a:cxn>
                  <a:cxn ang="0">
                    <a:pos x="44" y="24"/>
                  </a:cxn>
                  <a:cxn ang="0">
                    <a:pos x="68" y="24"/>
                  </a:cxn>
                  <a:cxn ang="0">
                    <a:pos x="72" y="36"/>
                  </a:cxn>
                  <a:cxn ang="0">
                    <a:pos x="76" y="52"/>
                  </a:cxn>
                  <a:cxn ang="0">
                    <a:pos x="84" y="64"/>
                  </a:cxn>
                  <a:cxn ang="0">
                    <a:pos x="92" y="68"/>
                  </a:cxn>
                  <a:cxn ang="0">
                    <a:pos x="104" y="64"/>
                  </a:cxn>
                  <a:cxn ang="0">
                    <a:pos x="112" y="60"/>
                  </a:cxn>
                  <a:cxn ang="0">
                    <a:pos x="116" y="48"/>
                  </a:cxn>
                  <a:cxn ang="0">
                    <a:pos x="132" y="44"/>
                  </a:cxn>
                  <a:cxn ang="0">
                    <a:pos x="148" y="52"/>
                  </a:cxn>
                  <a:cxn ang="0">
                    <a:pos x="152" y="64"/>
                  </a:cxn>
                  <a:cxn ang="0">
                    <a:pos x="152" y="80"/>
                  </a:cxn>
                  <a:cxn ang="0">
                    <a:pos x="152" y="96"/>
                  </a:cxn>
                  <a:cxn ang="0">
                    <a:pos x="160" y="112"/>
                  </a:cxn>
                  <a:cxn ang="0">
                    <a:pos x="156" y="124"/>
                  </a:cxn>
                  <a:cxn ang="0">
                    <a:pos x="168" y="120"/>
                  </a:cxn>
                  <a:cxn ang="0">
                    <a:pos x="184" y="120"/>
                  </a:cxn>
                  <a:cxn ang="0">
                    <a:pos x="184" y="128"/>
                  </a:cxn>
                  <a:cxn ang="0">
                    <a:pos x="184" y="148"/>
                  </a:cxn>
                  <a:cxn ang="0">
                    <a:pos x="176" y="156"/>
                  </a:cxn>
                  <a:cxn ang="0">
                    <a:pos x="152" y="156"/>
                  </a:cxn>
                  <a:cxn ang="0">
                    <a:pos x="152" y="184"/>
                  </a:cxn>
                  <a:cxn ang="0">
                    <a:pos x="152" y="212"/>
                  </a:cxn>
                  <a:cxn ang="0">
                    <a:pos x="156" y="224"/>
                  </a:cxn>
                  <a:cxn ang="0">
                    <a:pos x="172" y="240"/>
                  </a:cxn>
                </a:cxnLst>
                <a:rect l="0" t="0" r="r" b="b"/>
                <a:pathLst>
                  <a:path w="184" h="252">
                    <a:moveTo>
                      <a:pt x="20" y="4"/>
                    </a:moveTo>
                    <a:lnTo>
                      <a:pt x="16" y="4"/>
                    </a:lnTo>
                    <a:lnTo>
                      <a:pt x="12" y="8"/>
                    </a:lnTo>
                    <a:lnTo>
                      <a:pt x="12" y="12"/>
                    </a:lnTo>
                    <a:lnTo>
                      <a:pt x="12" y="16"/>
                    </a:lnTo>
                    <a:lnTo>
                      <a:pt x="12" y="24"/>
                    </a:lnTo>
                    <a:lnTo>
                      <a:pt x="8" y="24"/>
                    </a:lnTo>
                    <a:lnTo>
                      <a:pt x="4" y="24"/>
                    </a:lnTo>
                    <a:lnTo>
                      <a:pt x="4" y="20"/>
                    </a:lnTo>
                    <a:lnTo>
                      <a:pt x="4" y="16"/>
                    </a:lnTo>
                    <a:lnTo>
                      <a:pt x="4" y="12"/>
                    </a:lnTo>
                    <a:lnTo>
                      <a:pt x="4" y="8"/>
                    </a:lnTo>
                    <a:lnTo>
                      <a:pt x="4" y="4"/>
                    </a:lnTo>
                    <a:lnTo>
                      <a:pt x="8" y="4"/>
                    </a:lnTo>
                    <a:lnTo>
                      <a:pt x="12" y="0"/>
                    </a:lnTo>
                    <a:lnTo>
                      <a:pt x="16" y="0"/>
                    </a:lnTo>
                    <a:lnTo>
                      <a:pt x="16" y="4"/>
                    </a:lnTo>
                    <a:lnTo>
                      <a:pt x="20" y="4"/>
                    </a:lnTo>
                    <a:close/>
                    <a:moveTo>
                      <a:pt x="176" y="244"/>
                    </a:moveTo>
                    <a:lnTo>
                      <a:pt x="172" y="244"/>
                    </a:lnTo>
                    <a:lnTo>
                      <a:pt x="168" y="244"/>
                    </a:lnTo>
                    <a:lnTo>
                      <a:pt x="164" y="248"/>
                    </a:lnTo>
                    <a:lnTo>
                      <a:pt x="160" y="248"/>
                    </a:lnTo>
                    <a:lnTo>
                      <a:pt x="152" y="248"/>
                    </a:lnTo>
                    <a:lnTo>
                      <a:pt x="144" y="252"/>
                    </a:lnTo>
                    <a:lnTo>
                      <a:pt x="144" y="248"/>
                    </a:lnTo>
                    <a:lnTo>
                      <a:pt x="140" y="248"/>
                    </a:lnTo>
                    <a:lnTo>
                      <a:pt x="136" y="252"/>
                    </a:lnTo>
                    <a:lnTo>
                      <a:pt x="132" y="252"/>
                    </a:lnTo>
                    <a:lnTo>
                      <a:pt x="132" y="248"/>
                    </a:lnTo>
                    <a:lnTo>
                      <a:pt x="128" y="248"/>
                    </a:lnTo>
                    <a:lnTo>
                      <a:pt x="124" y="248"/>
                    </a:lnTo>
                    <a:lnTo>
                      <a:pt x="120" y="248"/>
                    </a:lnTo>
                    <a:lnTo>
                      <a:pt x="116" y="248"/>
                    </a:lnTo>
                    <a:lnTo>
                      <a:pt x="112" y="248"/>
                    </a:lnTo>
                    <a:lnTo>
                      <a:pt x="108" y="248"/>
                    </a:lnTo>
                    <a:lnTo>
                      <a:pt x="104" y="248"/>
                    </a:lnTo>
                    <a:lnTo>
                      <a:pt x="104" y="244"/>
                    </a:lnTo>
                    <a:lnTo>
                      <a:pt x="100" y="240"/>
                    </a:lnTo>
                    <a:lnTo>
                      <a:pt x="96" y="240"/>
                    </a:lnTo>
                    <a:lnTo>
                      <a:pt x="92" y="240"/>
                    </a:lnTo>
                    <a:lnTo>
                      <a:pt x="88" y="240"/>
                    </a:lnTo>
                    <a:lnTo>
                      <a:pt x="84" y="240"/>
                    </a:lnTo>
                    <a:lnTo>
                      <a:pt x="72" y="240"/>
                    </a:lnTo>
                    <a:lnTo>
                      <a:pt x="64" y="240"/>
                    </a:lnTo>
                    <a:lnTo>
                      <a:pt x="56" y="240"/>
                    </a:lnTo>
                    <a:lnTo>
                      <a:pt x="48" y="240"/>
                    </a:lnTo>
                    <a:lnTo>
                      <a:pt x="44" y="240"/>
                    </a:lnTo>
                    <a:lnTo>
                      <a:pt x="40" y="240"/>
                    </a:lnTo>
                    <a:lnTo>
                      <a:pt x="36" y="240"/>
                    </a:lnTo>
                    <a:lnTo>
                      <a:pt x="32" y="240"/>
                    </a:lnTo>
                    <a:lnTo>
                      <a:pt x="32" y="236"/>
                    </a:lnTo>
                    <a:lnTo>
                      <a:pt x="28" y="236"/>
                    </a:lnTo>
                    <a:lnTo>
                      <a:pt x="24" y="232"/>
                    </a:lnTo>
                    <a:lnTo>
                      <a:pt x="20" y="232"/>
                    </a:lnTo>
                    <a:lnTo>
                      <a:pt x="16" y="232"/>
                    </a:lnTo>
                    <a:lnTo>
                      <a:pt x="12" y="236"/>
                    </a:lnTo>
                    <a:lnTo>
                      <a:pt x="8" y="236"/>
                    </a:lnTo>
                    <a:lnTo>
                      <a:pt x="4" y="236"/>
                    </a:lnTo>
                    <a:lnTo>
                      <a:pt x="0" y="236"/>
                    </a:lnTo>
                    <a:lnTo>
                      <a:pt x="0" y="232"/>
                    </a:lnTo>
                    <a:lnTo>
                      <a:pt x="0" y="228"/>
                    </a:lnTo>
                    <a:lnTo>
                      <a:pt x="0" y="224"/>
                    </a:lnTo>
                    <a:lnTo>
                      <a:pt x="0" y="220"/>
                    </a:lnTo>
                    <a:lnTo>
                      <a:pt x="0" y="216"/>
                    </a:lnTo>
                    <a:lnTo>
                      <a:pt x="0" y="212"/>
                    </a:lnTo>
                    <a:lnTo>
                      <a:pt x="0" y="208"/>
                    </a:lnTo>
                    <a:lnTo>
                      <a:pt x="4" y="204"/>
                    </a:lnTo>
                    <a:lnTo>
                      <a:pt x="4" y="200"/>
                    </a:lnTo>
                    <a:lnTo>
                      <a:pt x="4" y="196"/>
                    </a:lnTo>
                    <a:lnTo>
                      <a:pt x="4" y="192"/>
                    </a:lnTo>
                    <a:lnTo>
                      <a:pt x="8" y="188"/>
                    </a:lnTo>
                    <a:lnTo>
                      <a:pt x="8" y="184"/>
                    </a:lnTo>
                    <a:lnTo>
                      <a:pt x="8" y="180"/>
                    </a:lnTo>
                    <a:lnTo>
                      <a:pt x="8" y="176"/>
                    </a:lnTo>
                    <a:lnTo>
                      <a:pt x="8" y="172"/>
                    </a:lnTo>
                    <a:lnTo>
                      <a:pt x="12" y="168"/>
                    </a:lnTo>
                    <a:lnTo>
                      <a:pt x="8" y="164"/>
                    </a:lnTo>
                    <a:lnTo>
                      <a:pt x="12" y="164"/>
                    </a:lnTo>
                    <a:lnTo>
                      <a:pt x="12" y="160"/>
                    </a:lnTo>
                    <a:lnTo>
                      <a:pt x="16" y="160"/>
                    </a:lnTo>
                    <a:lnTo>
                      <a:pt x="16" y="156"/>
                    </a:lnTo>
                    <a:lnTo>
                      <a:pt x="16" y="152"/>
                    </a:lnTo>
                    <a:lnTo>
                      <a:pt x="20" y="152"/>
                    </a:lnTo>
                    <a:lnTo>
                      <a:pt x="20" y="148"/>
                    </a:lnTo>
                    <a:lnTo>
                      <a:pt x="20" y="152"/>
                    </a:lnTo>
                    <a:lnTo>
                      <a:pt x="24" y="148"/>
                    </a:lnTo>
                    <a:lnTo>
                      <a:pt x="24" y="144"/>
                    </a:lnTo>
                    <a:lnTo>
                      <a:pt x="28" y="144"/>
                    </a:lnTo>
                    <a:lnTo>
                      <a:pt x="28" y="140"/>
                    </a:lnTo>
                    <a:lnTo>
                      <a:pt x="28" y="136"/>
                    </a:lnTo>
                    <a:lnTo>
                      <a:pt x="28" y="132"/>
                    </a:lnTo>
                    <a:lnTo>
                      <a:pt x="28" y="128"/>
                    </a:lnTo>
                    <a:lnTo>
                      <a:pt x="28" y="124"/>
                    </a:lnTo>
                    <a:lnTo>
                      <a:pt x="32" y="120"/>
                    </a:lnTo>
                    <a:lnTo>
                      <a:pt x="28" y="116"/>
                    </a:lnTo>
                    <a:lnTo>
                      <a:pt x="28" y="112"/>
                    </a:lnTo>
                    <a:lnTo>
                      <a:pt x="24" y="108"/>
                    </a:lnTo>
                    <a:lnTo>
                      <a:pt x="24" y="104"/>
                    </a:lnTo>
                    <a:lnTo>
                      <a:pt x="24" y="100"/>
                    </a:lnTo>
                    <a:lnTo>
                      <a:pt x="20" y="100"/>
                    </a:lnTo>
                    <a:lnTo>
                      <a:pt x="20" y="96"/>
                    </a:lnTo>
                    <a:lnTo>
                      <a:pt x="20" y="92"/>
                    </a:lnTo>
                    <a:lnTo>
                      <a:pt x="20" y="88"/>
                    </a:lnTo>
                    <a:lnTo>
                      <a:pt x="16" y="84"/>
                    </a:lnTo>
                    <a:lnTo>
                      <a:pt x="20" y="80"/>
                    </a:lnTo>
                    <a:lnTo>
                      <a:pt x="20" y="84"/>
                    </a:lnTo>
                    <a:lnTo>
                      <a:pt x="16" y="84"/>
                    </a:lnTo>
                    <a:lnTo>
                      <a:pt x="20" y="84"/>
                    </a:lnTo>
                    <a:lnTo>
                      <a:pt x="20" y="80"/>
                    </a:lnTo>
                    <a:lnTo>
                      <a:pt x="24" y="80"/>
                    </a:lnTo>
                    <a:lnTo>
                      <a:pt x="24" y="76"/>
                    </a:lnTo>
                    <a:lnTo>
                      <a:pt x="24" y="72"/>
                    </a:lnTo>
                    <a:lnTo>
                      <a:pt x="24" y="68"/>
                    </a:lnTo>
                    <a:lnTo>
                      <a:pt x="20" y="68"/>
                    </a:lnTo>
                    <a:lnTo>
                      <a:pt x="20" y="64"/>
                    </a:lnTo>
                    <a:lnTo>
                      <a:pt x="20" y="60"/>
                    </a:lnTo>
                    <a:lnTo>
                      <a:pt x="16" y="56"/>
                    </a:lnTo>
                    <a:lnTo>
                      <a:pt x="16" y="52"/>
                    </a:lnTo>
                    <a:lnTo>
                      <a:pt x="16" y="48"/>
                    </a:lnTo>
                    <a:lnTo>
                      <a:pt x="16" y="44"/>
                    </a:lnTo>
                    <a:lnTo>
                      <a:pt x="12" y="44"/>
                    </a:lnTo>
                    <a:lnTo>
                      <a:pt x="12" y="40"/>
                    </a:lnTo>
                    <a:lnTo>
                      <a:pt x="8" y="36"/>
                    </a:lnTo>
                    <a:lnTo>
                      <a:pt x="8" y="32"/>
                    </a:lnTo>
                    <a:lnTo>
                      <a:pt x="4" y="28"/>
                    </a:lnTo>
                    <a:lnTo>
                      <a:pt x="8" y="28"/>
                    </a:lnTo>
                    <a:lnTo>
                      <a:pt x="12" y="28"/>
                    </a:lnTo>
                    <a:lnTo>
                      <a:pt x="16" y="28"/>
                    </a:lnTo>
                    <a:lnTo>
                      <a:pt x="16" y="24"/>
                    </a:lnTo>
                    <a:lnTo>
                      <a:pt x="20" y="24"/>
                    </a:lnTo>
                    <a:lnTo>
                      <a:pt x="20" y="28"/>
                    </a:lnTo>
                    <a:lnTo>
                      <a:pt x="20" y="24"/>
                    </a:lnTo>
                    <a:lnTo>
                      <a:pt x="24" y="24"/>
                    </a:lnTo>
                    <a:lnTo>
                      <a:pt x="28" y="24"/>
                    </a:lnTo>
                    <a:lnTo>
                      <a:pt x="32" y="24"/>
                    </a:lnTo>
                    <a:lnTo>
                      <a:pt x="36" y="24"/>
                    </a:lnTo>
                    <a:lnTo>
                      <a:pt x="36" y="28"/>
                    </a:lnTo>
                    <a:lnTo>
                      <a:pt x="40" y="28"/>
                    </a:lnTo>
                    <a:lnTo>
                      <a:pt x="44" y="24"/>
                    </a:lnTo>
                    <a:lnTo>
                      <a:pt x="48" y="24"/>
                    </a:lnTo>
                    <a:lnTo>
                      <a:pt x="60" y="24"/>
                    </a:lnTo>
                    <a:lnTo>
                      <a:pt x="64" y="24"/>
                    </a:lnTo>
                    <a:lnTo>
                      <a:pt x="68" y="24"/>
                    </a:lnTo>
                    <a:lnTo>
                      <a:pt x="72" y="24"/>
                    </a:lnTo>
                    <a:lnTo>
                      <a:pt x="72" y="28"/>
                    </a:lnTo>
                    <a:lnTo>
                      <a:pt x="72" y="32"/>
                    </a:lnTo>
                    <a:lnTo>
                      <a:pt x="72" y="36"/>
                    </a:lnTo>
                    <a:lnTo>
                      <a:pt x="76" y="40"/>
                    </a:lnTo>
                    <a:lnTo>
                      <a:pt x="76" y="44"/>
                    </a:lnTo>
                    <a:lnTo>
                      <a:pt x="76" y="48"/>
                    </a:lnTo>
                    <a:lnTo>
                      <a:pt x="76" y="52"/>
                    </a:lnTo>
                    <a:lnTo>
                      <a:pt x="80" y="52"/>
                    </a:lnTo>
                    <a:lnTo>
                      <a:pt x="80" y="56"/>
                    </a:lnTo>
                    <a:lnTo>
                      <a:pt x="84" y="60"/>
                    </a:lnTo>
                    <a:lnTo>
                      <a:pt x="84" y="64"/>
                    </a:lnTo>
                    <a:lnTo>
                      <a:pt x="88" y="64"/>
                    </a:lnTo>
                    <a:lnTo>
                      <a:pt x="88" y="68"/>
                    </a:lnTo>
                    <a:lnTo>
                      <a:pt x="92" y="64"/>
                    </a:lnTo>
                    <a:lnTo>
                      <a:pt x="92" y="68"/>
                    </a:lnTo>
                    <a:lnTo>
                      <a:pt x="96" y="68"/>
                    </a:lnTo>
                    <a:lnTo>
                      <a:pt x="96" y="64"/>
                    </a:lnTo>
                    <a:lnTo>
                      <a:pt x="100" y="64"/>
                    </a:lnTo>
                    <a:lnTo>
                      <a:pt x="104" y="64"/>
                    </a:lnTo>
                    <a:lnTo>
                      <a:pt x="108" y="64"/>
                    </a:lnTo>
                    <a:lnTo>
                      <a:pt x="116" y="64"/>
                    </a:lnTo>
                    <a:lnTo>
                      <a:pt x="112" y="64"/>
                    </a:lnTo>
                    <a:lnTo>
                      <a:pt x="112" y="60"/>
                    </a:lnTo>
                    <a:lnTo>
                      <a:pt x="116" y="60"/>
                    </a:lnTo>
                    <a:lnTo>
                      <a:pt x="116" y="56"/>
                    </a:lnTo>
                    <a:lnTo>
                      <a:pt x="116" y="52"/>
                    </a:lnTo>
                    <a:lnTo>
                      <a:pt x="116" y="48"/>
                    </a:lnTo>
                    <a:lnTo>
                      <a:pt x="124" y="48"/>
                    </a:lnTo>
                    <a:lnTo>
                      <a:pt x="128" y="48"/>
                    </a:lnTo>
                    <a:lnTo>
                      <a:pt x="128" y="44"/>
                    </a:lnTo>
                    <a:lnTo>
                      <a:pt x="132" y="44"/>
                    </a:lnTo>
                    <a:lnTo>
                      <a:pt x="132" y="48"/>
                    </a:lnTo>
                    <a:lnTo>
                      <a:pt x="132" y="52"/>
                    </a:lnTo>
                    <a:lnTo>
                      <a:pt x="140" y="52"/>
                    </a:lnTo>
                    <a:lnTo>
                      <a:pt x="148" y="52"/>
                    </a:lnTo>
                    <a:lnTo>
                      <a:pt x="152" y="52"/>
                    </a:lnTo>
                    <a:lnTo>
                      <a:pt x="152" y="56"/>
                    </a:lnTo>
                    <a:lnTo>
                      <a:pt x="152" y="60"/>
                    </a:lnTo>
                    <a:lnTo>
                      <a:pt x="152" y="64"/>
                    </a:lnTo>
                    <a:lnTo>
                      <a:pt x="152" y="68"/>
                    </a:lnTo>
                    <a:lnTo>
                      <a:pt x="152" y="72"/>
                    </a:lnTo>
                    <a:lnTo>
                      <a:pt x="152" y="76"/>
                    </a:lnTo>
                    <a:lnTo>
                      <a:pt x="152" y="80"/>
                    </a:lnTo>
                    <a:lnTo>
                      <a:pt x="152" y="84"/>
                    </a:lnTo>
                    <a:lnTo>
                      <a:pt x="152" y="88"/>
                    </a:lnTo>
                    <a:lnTo>
                      <a:pt x="152" y="92"/>
                    </a:lnTo>
                    <a:lnTo>
                      <a:pt x="152" y="96"/>
                    </a:lnTo>
                    <a:lnTo>
                      <a:pt x="156" y="100"/>
                    </a:lnTo>
                    <a:lnTo>
                      <a:pt x="156" y="104"/>
                    </a:lnTo>
                    <a:lnTo>
                      <a:pt x="160" y="108"/>
                    </a:lnTo>
                    <a:lnTo>
                      <a:pt x="160" y="112"/>
                    </a:lnTo>
                    <a:lnTo>
                      <a:pt x="160" y="116"/>
                    </a:lnTo>
                    <a:lnTo>
                      <a:pt x="156" y="116"/>
                    </a:lnTo>
                    <a:lnTo>
                      <a:pt x="156" y="120"/>
                    </a:lnTo>
                    <a:lnTo>
                      <a:pt x="156" y="124"/>
                    </a:lnTo>
                    <a:lnTo>
                      <a:pt x="160" y="124"/>
                    </a:lnTo>
                    <a:lnTo>
                      <a:pt x="160" y="120"/>
                    </a:lnTo>
                    <a:lnTo>
                      <a:pt x="164" y="120"/>
                    </a:lnTo>
                    <a:lnTo>
                      <a:pt x="168" y="120"/>
                    </a:lnTo>
                    <a:lnTo>
                      <a:pt x="172" y="120"/>
                    </a:lnTo>
                    <a:lnTo>
                      <a:pt x="176" y="120"/>
                    </a:lnTo>
                    <a:lnTo>
                      <a:pt x="180" y="120"/>
                    </a:lnTo>
                    <a:lnTo>
                      <a:pt x="184" y="120"/>
                    </a:lnTo>
                    <a:lnTo>
                      <a:pt x="184" y="116"/>
                    </a:lnTo>
                    <a:lnTo>
                      <a:pt x="184" y="120"/>
                    </a:lnTo>
                    <a:lnTo>
                      <a:pt x="184" y="124"/>
                    </a:lnTo>
                    <a:lnTo>
                      <a:pt x="184" y="128"/>
                    </a:lnTo>
                    <a:lnTo>
                      <a:pt x="184" y="132"/>
                    </a:lnTo>
                    <a:lnTo>
                      <a:pt x="184" y="136"/>
                    </a:lnTo>
                    <a:lnTo>
                      <a:pt x="184" y="144"/>
                    </a:lnTo>
                    <a:lnTo>
                      <a:pt x="184" y="148"/>
                    </a:lnTo>
                    <a:lnTo>
                      <a:pt x="184" y="152"/>
                    </a:lnTo>
                    <a:lnTo>
                      <a:pt x="184" y="156"/>
                    </a:lnTo>
                    <a:lnTo>
                      <a:pt x="180" y="156"/>
                    </a:lnTo>
                    <a:lnTo>
                      <a:pt x="176" y="156"/>
                    </a:lnTo>
                    <a:lnTo>
                      <a:pt x="172" y="156"/>
                    </a:lnTo>
                    <a:lnTo>
                      <a:pt x="168" y="156"/>
                    </a:lnTo>
                    <a:lnTo>
                      <a:pt x="160" y="156"/>
                    </a:lnTo>
                    <a:lnTo>
                      <a:pt x="152" y="156"/>
                    </a:lnTo>
                    <a:lnTo>
                      <a:pt x="152" y="164"/>
                    </a:lnTo>
                    <a:lnTo>
                      <a:pt x="152" y="172"/>
                    </a:lnTo>
                    <a:lnTo>
                      <a:pt x="152" y="176"/>
                    </a:lnTo>
                    <a:lnTo>
                      <a:pt x="152" y="184"/>
                    </a:lnTo>
                    <a:lnTo>
                      <a:pt x="152" y="188"/>
                    </a:lnTo>
                    <a:lnTo>
                      <a:pt x="152" y="192"/>
                    </a:lnTo>
                    <a:lnTo>
                      <a:pt x="152" y="204"/>
                    </a:lnTo>
                    <a:lnTo>
                      <a:pt x="152" y="212"/>
                    </a:lnTo>
                    <a:lnTo>
                      <a:pt x="152" y="216"/>
                    </a:lnTo>
                    <a:lnTo>
                      <a:pt x="156" y="216"/>
                    </a:lnTo>
                    <a:lnTo>
                      <a:pt x="156" y="220"/>
                    </a:lnTo>
                    <a:lnTo>
                      <a:pt x="156" y="224"/>
                    </a:lnTo>
                    <a:lnTo>
                      <a:pt x="160" y="224"/>
                    </a:lnTo>
                    <a:lnTo>
                      <a:pt x="160" y="228"/>
                    </a:lnTo>
                    <a:lnTo>
                      <a:pt x="164" y="232"/>
                    </a:lnTo>
                    <a:lnTo>
                      <a:pt x="172" y="240"/>
                    </a:lnTo>
                    <a:lnTo>
                      <a:pt x="176" y="244"/>
                    </a:lnTo>
                    <a:close/>
                  </a:path>
                </a:pathLst>
              </a:custGeom>
              <a:grpFill/>
              <a:ln w="9525" cmpd="sng">
                <a:solidFill>
                  <a:schemeClr val="bg1"/>
                </a:solidFill>
                <a:round/>
                <a:headEnd/>
                <a:tailEnd/>
              </a:ln>
            </p:spPr>
            <p:txBody>
              <a:bodyPr lIns="37783" tIns="37783" rIns="37783" bIns="37783"/>
              <a:lstStyle/>
              <a:p>
                <a:endParaRPr lang="en-US" sz="1530" dirty="0"/>
              </a:p>
            </p:txBody>
          </p:sp>
          <p:sp>
            <p:nvSpPr>
              <p:cNvPr id="52" name="Freeform 119"/>
              <p:cNvSpPr>
                <a:spLocks/>
              </p:cNvSpPr>
              <p:nvPr>
                <p:custDataLst>
                  <p:tags r:id="rId39"/>
                </p:custDataLst>
              </p:nvPr>
            </p:nvSpPr>
            <p:spPr bwMode="gray">
              <a:xfrm>
                <a:off x="3808151" y="5675723"/>
                <a:ext cx="60509" cy="146230"/>
              </a:xfrm>
              <a:custGeom>
                <a:avLst/>
                <a:gdLst/>
                <a:ahLst/>
                <a:cxnLst>
                  <a:cxn ang="0">
                    <a:pos x="32" y="96"/>
                  </a:cxn>
                  <a:cxn ang="0">
                    <a:pos x="28" y="104"/>
                  </a:cxn>
                  <a:cxn ang="0">
                    <a:pos x="28" y="112"/>
                  </a:cxn>
                  <a:cxn ang="0">
                    <a:pos x="28" y="112"/>
                  </a:cxn>
                  <a:cxn ang="0">
                    <a:pos x="24" y="112"/>
                  </a:cxn>
                  <a:cxn ang="0">
                    <a:pos x="20" y="116"/>
                  </a:cxn>
                  <a:cxn ang="0">
                    <a:pos x="12" y="116"/>
                  </a:cxn>
                  <a:cxn ang="0">
                    <a:pos x="12" y="116"/>
                  </a:cxn>
                  <a:cxn ang="0">
                    <a:pos x="16" y="116"/>
                  </a:cxn>
                  <a:cxn ang="0">
                    <a:pos x="12" y="108"/>
                  </a:cxn>
                  <a:cxn ang="0">
                    <a:pos x="12" y="108"/>
                  </a:cxn>
                  <a:cxn ang="0">
                    <a:pos x="12" y="104"/>
                  </a:cxn>
                  <a:cxn ang="0">
                    <a:pos x="12" y="96"/>
                  </a:cxn>
                  <a:cxn ang="0">
                    <a:pos x="12" y="92"/>
                  </a:cxn>
                  <a:cxn ang="0">
                    <a:pos x="12" y="84"/>
                  </a:cxn>
                  <a:cxn ang="0">
                    <a:pos x="12" y="72"/>
                  </a:cxn>
                  <a:cxn ang="0">
                    <a:pos x="12" y="64"/>
                  </a:cxn>
                  <a:cxn ang="0">
                    <a:pos x="12" y="60"/>
                  </a:cxn>
                  <a:cxn ang="0">
                    <a:pos x="8" y="60"/>
                  </a:cxn>
                  <a:cxn ang="0">
                    <a:pos x="8" y="56"/>
                  </a:cxn>
                  <a:cxn ang="0">
                    <a:pos x="8" y="52"/>
                  </a:cxn>
                  <a:cxn ang="0">
                    <a:pos x="8" y="44"/>
                  </a:cxn>
                  <a:cxn ang="0">
                    <a:pos x="0" y="40"/>
                  </a:cxn>
                  <a:cxn ang="0">
                    <a:pos x="0" y="36"/>
                  </a:cxn>
                  <a:cxn ang="0">
                    <a:pos x="0" y="32"/>
                  </a:cxn>
                  <a:cxn ang="0">
                    <a:pos x="0" y="28"/>
                  </a:cxn>
                  <a:cxn ang="0">
                    <a:pos x="4" y="24"/>
                  </a:cxn>
                  <a:cxn ang="0">
                    <a:pos x="8" y="20"/>
                  </a:cxn>
                  <a:cxn ang="0">
                    <a:pos x="8" y="20"/>
                  </a:cxn>
                  <a:cxn ang="0">
                    <a:pos x="12" y="20"/>
                  </a:cxn>
                  <a:cxn ang="0">
                    <a:pos x="16" y="20"/>
                  </a:cxn>
                  <a:cxn ang="0">
                    <a:pos x="20" y="20"/>
                  </a:cxn>
                  <a:cxn ang="0">
                    <a:pos x="20" y="16"/>
                  </a:cxn>
                  <a:cxn ang="0">
                    <a:pos x="24" y="12"/>
                  </a:cxn>
                  <a:cxn ang="0">
                    <a:pos x="24" y="8"/>
                  </a:cxn>
                  <a:cxn ang="0">
                    <a:pos x="28" y="4"/>
                  </a:cxn>
                  <a:cxn ang="0">
                    <a:pos x="32" y="0"/>
                  </a:cxn>
                  <a:cxn ang="0">
                    <a:pos x="36" y="8"/>
                  </a:cxn>
                  <a:cxn ang="0">
                    <a:pos x="40" y="12"/>
                  </a:cxn>
                  <a:cxn ang="0">
                    <a:pos x="40" y="12"/>
                  </a:cxn>
                  <a:cxn ang="0">
                    <a:pos x="44" y="16"/>
                  </a:cxn>
                  <a:cxn ang="0">
                    <a:pos x="44" y="24"/>
                  </a:cxn>
                  <a:cxn ang="0">
                    <a:pos x="44" y="28"/>
                  </a:cxn>
                  <a:cxn ang="0">
                    <a:pos x="44" y="32"/>
                  </a:cxn>
                  <a:cxn ang="0">
                    <a:pos x="48" y="32"/>
                  </a:cxn>
                  <a:cxn ang="0">
                    <a:pos x="44" y="40"/>
                  </a:cxn>
                  <a:cxn ang="0">
                    <a:pos x="44" y="40"/>
                  </a:cxn>
                  <a:cxn ang="0">
                    <a:pos x="44" y="44"/>
                  </a:cxn>
                  <a:cxn ang="0">
                    <a:pos x="40" y="48"/>
                  </a:cxn>
                  <a:cxn ang="0">
                    <a:pos x="40" y="52"/>
                  </a:cxn>
                  <a:cxn ang="0">
                    <a:pos x="36" y="56"/>
                  </a:cxn>
                  <a:cxn ang="0">
                    <a:pos x="36" y="60"/>
                  </a:cxn>
                  <a:cxn ang="0">
                    <a:pos x="32" y="64"/>
                  </a:cxn>
                  <a:cxn ang="0">
                    <a:pos x="32" y="64"/>
                  </a:cxn>
                  <a:cxn ang="0">
                    <a:pos x="28" y="72"/>
                  </a:cxn>
                  <a:cxn ang="0">
                    <a:pos x="28" y="76"/>
                  </a:cxn>
                  <a:cxn ang="0">
                    <a:pos x="28" y="80"/>
                  </a:cxn>
                  <a:cxn ang="0">
                    <a:pos x="28" y="84"/>
                  </a:cxn>
                  <a:cxn ang="0">
                    <a:pos x="28" y="88"/>
                  </a:cxn>
                </a:cxnLst>
                <a:rect l="0" t="0" r="r" b="b"/>
                <a:pathLst>
                  <a:path w="48" h="116">
                    <a:moveTo>
                      <a:pt x="28" y="88"/>
                    </a:moveTo>
                    <a:lnTo>
                      <a:pt x="28" y="88"/>
                    </a:lnTo>
                    <a:lnTo>
                      <a:pt x="28" y="92"/>
                    </a:lnTo>
                    <a:lnTo>
                      <a:pt x="32" y="96"/>
                    </a:lnTo>
                    <a:lnTo>
                      <a:pt x="32" y="100"/>
                    </a:lnTo>
                    <a:lnTo>
                      <a:pt x="28" y="100"/>
                    </a:lnTo>
                    <a:lnTo>
                      <a:pt x="28" y="104"/>
                    </a:lnTo>
                    <a:lnTo>
                      <a:pt x="28" y="104"/>
                    </a:lnTo>
                    <a:lnTo>
                      <a:pt x="28" y="104"/>
                    </a:lnTo>
                    <a:lnTo>
                      <a:pt x="28" y="108"/>
                    </a:lnTo>
                    <a:lnTo>
                      <a:pt x="28" y="108"/>
                    </a:lnTo>
                    <a:lnTo>
                      <a:pt x="28" y="112"/>
                    </a:lnTo>
                    <a:lnTo>
                      <a:pt x="28" y="112"/>
                    </a:lnTo>
                    <a:lnTo>
                      <a:pt x="28" y="112"/>
                    </a:lnTo>
                    <a:lnTo>
                      <a:pt x="28" y="112"/>
                    </a:lnTo>
                    <a:lnTo>
                      <a:pt x="28" y="112"/>
                    </a:lnTo>
                    <a:lnTo>
                      <a:pt x="24" y="112"/>
                    </a:lnTo>
                    <a:lnTo>
                      <a:pt x="24" y="112"/>
                    </a:lnTo>
                    <a:lnTo>
                      <a:pt x="24" y="112"/>
                    </a:lnTo>
                    <a:lnTo>
                      <a:pt x="24" y="112"/>
                    </a:lnTo>
                    <a:lnTo>
                      <a:pt x="24" y="112"/>
                    </a:lnTo>
                    <a:lnTo>
                      <a:pt x="24" y="112"/>
                    </a:lnTo>
                    <a:lnTo>
                      <a:pt x="24" y="116"/>
                    </a:lnTo>
                    <a:lnTo>
                      <a:pt x="20" y="116"/>
                    </a:lnTo>
                    <a:lnTo>
                      <a:pt x="20" y="116"/>
                    </a:lnTo>
                    <a:lnTo>
                      <a:pt x="16" y="116"/>
                    </a:lnTo>
                    <a:lnTo>
                      <a:pt x="16" y="116"/>
                    </a:lnTo>
                    <a:lnTo>
                      <a:pt x="12" y="116"/>
                    </a:lnTo>
                    <a:lnTo>
                      <a:pt x="12" y="116"/>
                    </a:lnTo>
                    <a:lnTo>
                      <a:pt x="12" y="116"/>
                    </a:lnTo>
                    <a:lnTo>
                      <a:pt x="12" y="116"/>
                    </a:lnTo>
                    <a:lnTo>
                      <a:pt x="12" y="116"/>
                    </a:lnTo>
                    <a:lnTo>
                      <a:pt x="12" y="116"/>
                    </a:lnTo>
                    <a:lnTo>
                      <a:pt x="16" y="116"/>
                    </a:lnTo>
                    <a:lnTo>
                      <a:pt x="16" y="116"/>
                    </a:lnTo>
                    <a:lnTo>
                      <a:pt x="16" y="116"/>
                    </a:lnTo>
                    <a:lnTo>
                      <a:pt x="16" y="112"/>
                    </a:lnTo>
                    <a:lnTo>
                      <a:pt x="16" y="112"/>
                    </a:lnTo>
                    <a:lnTo>
                      <a:pt x="12" y="108"/>
                    </a:lnTo>
                    <a:lnTo>
                      <a:pt x="12" y="108"/>
                    </a:lnTo>
                    <a:lnTo>
                      <a:pt x="12" y="108"/>
                    </a:lnTo>
                    <a:lnTo>
                      <a:pt x="12" y="108"/>
                    </a:lnTo>
                    <a:lnTo>
                      <a:pt x="12" y="108"/>
                    </a:lnTo>
                    <a:lnTo>
                      <a:pt x="12" y="108"/>
                    </a:lnTo>
                    <a:lnTo>
                      <a:pt x="12" y="108"/>
                    </a:lnTo>
                    <a:lnTo>
                      <a:pt x="12" y="104"/>
                    </a:lnTo>
                    <a:lnTo>
                      <a:pt x="12" y="104"/>
                    </a:lnTo>
                    <a:lnTo>
                      <a:pt x="12" y="104"/>
                    </a:lnTo>
                    <a:lnTo>
                      <a:pt x="12" y="104"/>
                    </a:lnTo>
                    <a:lnTo>
                      <a:pt x="12" y="100"/>
                    </a:lnTo>
                    <a:lnTo>
                      <a:pt x="12" y="100"/>
                    </a:lnTo>
                    <a:lnTo>
                      <a:pt x="12" y="96"/>
                    </a:lnTo>
                    <a:lnTo>
                      <a:pt x="12" y="96"/>
                    </a:lnTo>
                    <a:lnTo>
                      <a:pt x="12" y="92"/>
                    </a:lnTo>
                    <a:lnTo>
                      <a:pt x="12" y="92"/>
                    </a:lnTo>
                    <a:lnTo>
                      <a:pt x="12" y="92"/>
                    </a:lnTo>
                    <a:lnTo>
                      <a:pt x="12" y="92"/>
                    </a:lnTo>
                    <a:lnTo>
                      <a:pt x="12" y="92"/>
                    </a:lnTo>
                    <a:lnTo>
                      <a:pt x="12" y="88"/>
                    </a:lnTo>
                    <a:lnTo>
                      <a:pt x="12" y="84"/>
                    </a:lnTo>
                    <a:lnTo>
                      <a:pt x="12" y="76"/>
                    </a:lnTo>
                    <a:lnTo>
                      <a:pt x="12" y="76"/>
                    </a:lnTo>
                    <a:lnTo>
                      <a:pt x="12" y="76"/>
                    </a:lnTo>
                    <a:lnTo>
                      <a:pt x="12" y="72"/>
                    </a:lnTo>
                    <a:lnTo>
                      <a:pt x="12" y="68"/>
                    </a:lnTo>
                    <a:lnTo>
                      <a:pt x="12" y="68"/>
                    </a:lnTo>
                    <a:lnTo>
                      <a:pt x="12" y="64"/>
                    </a:lnTo>
                    <a:lnTo>
                      <a:pt x="12" y="64"/>
                    </a:lnTo>
                    <a:lnTo>
                      <a:pt x="12" y="60"/>
                    </a:lnTo>
                    <a:lnTo>
                      <a:pt x="12" y="60"/>
                    </a:lnTo>
                    <a:lnTo>
                      <a:pt x="12" y="60"/>
                    </a:lnTo>
                    <a:lnTo>
                      <a:pt x="12" y="60"/>
                    </a:lnTo>
                    <a:lnTo>
                      <a:pt x="12" y="60"/>
                    </a:lnTo>
                    <a:lnTo>
                      <a:pt x="8" y="60"/>
                    </a:lnTo>
                    <a:lnTo>
                      <a:pt x="8" y="60"/>
                    </a:lnTo>
                    <a:lnTo>
                      <a:pt x="8" y="60"/>
                    </a:lnTo>
                    <a:lnTo>
                      <a:pt x="8" y="56"/>
                    </a:lnTo>
                    <a:lnTo>
                      <a:pt x="8" y="56"/>
                    </a:lnTo>
                    <a:lnTo>
                      <a:pt x="8" y="56"/>
                    </a:lnTo>
                    <a:lnTo>
                      <a:pt x="8" y="56"/>
                    </a:lnTo>
                    <a:lnTo>
                      <a:pt x="8" y="56"/>
                    </a:lnTo>
                    <a:lnTo>
                      <a:pt x="8" y="56"/>
                    </a:lnTo>
                    <a:lnTo>
                      <a:pt x="8" y="52"/>
                    </a:lnTo>
                    <a:lnTo>
                      <a:pt x="8" y="52"/>
                    </a:lnTo>
                    <a:lnTo>
                      <a:pt x="8" y="48"/>
                    </a:lnTo>
                    <a:lnTo>
                      <a:pt x="8" y="48"/>
                    </a:lnTo>
                    <a:lnTo>
                      <a:pt x="8" y="44"/>
                    </a:lnTo>
                    <a:lnTo>
                      <a:pt x="8" y="44"/>
                    </a:lnTo>
                    <a:lnTo>
                      <a:pt x="4" y="44"/>
                    </a:lnTo>
                    <a:lnTo>
                      <a:pt x="4" y="44"/>
                    </a:lnTo>
                    <a:lnTo>
                      <a:pt x="4" y="44"/>
                    </a:lnTo>
                    <a:lnTo>
                      <a:pt x="0" y="40"/>
                    </a:lnTo>
                    <a:lnTo>
                      <a:pt x="0" y="36"/>
                    </a:lnTo>
                    <a:lnTo>
                      <a:pt x="0" y="36"/>
                    </a:lnTo>
                    <a:lnTo>
                      <a:pt x="0" y="36"/>
                    </a:lnTo>
                    <a:lnTo>
                      <a:pt x="0" y="36"/>
                    </a:lnTo>
                    <a:lnTo>
                      <a:pt x="0" y="36"/>
                    </a:lnTo>
                    <a:lnTo>
                      <a:pt x="0" y="32"/>
                    </a:lnTo>
                    <a:lnTo>
                      <a:pt x="0" y="32"/>
                    </a:lnTo>
                    <a:lnTo>
                      <a:pt x="0" y="32"/>
                    </a:lnTo>
                    <a:lnTo>
                      <a:pt x="0" y="32"/>
                    </a:lnTo>
                    <a:lnTo>
                      <a:pt x="0" y="32"/>
                    </a:lnTo>
                    <a:lnTo>
                      <a:pt x="0" y="32"/>
                    </a:lnTo>
                    <a:lnTo>
                      <a:pt x="0" y="28"/>
                    </a:lnTo>
                    <a:lnTo>
                      <a:pt x="0" y="28"/>
                    </a:lnTo>
                    <a:lnTo>
                      <a:pt x="4" y="28"/>
                    </a:lnTo>
                    <a:lnTo>
                      <a:pt x="4" y="28"/>
                    </a:lnTo>
                    <a:lnTo>
                      <a:pt x="4" y="24"/>
                    </a:lnTo>
                    <a:lnTo>
                      <a:pt x="4" y="24"/>
                    </a:lnTo>
                    <a:lnTo>
                      <a:pt x="8" y="24"/>
                    </a:lnTo>
                    <a:lnTo>
                      <a:pt x="8" y="24"/>
                    </a:lnTo>
                    <a:lnTo>
                      <a:pt x="8" y="20"/>
                    </a:lnTo>
                    <a:lnTo>
                      <a:pt x="8" y="20"/>
                    </a:lnTo>
                    <a:lnTo>
                      <a:pt x="8" y="20"/>
                    </a:lnTo>
                    <a:lnTo>
                      <a:pt x="8" y="20"/>
                    </a:lnTo>
                    <a:lnTo>
                      <a:pt x="8" y="20"/>
                    </a:lnTo>
                    <a:lnTo>
                      <a:pt x="8" y="20"/>
                    </a:lnTo>
                    <a:lnTo>
                      <a:pt x="12" y="20"/>
                    </a:lnTo>
                    <a:lnTo>
                      <a:pt x="12" y="20"/>
                    </a:lnTo>
                    <a:lnTo>
                      <a:pt x="12" y="20"/>
                    </a:lnTo>
                    <a:lnTo>
                      <a:pt x="12" y="20"/>
                    </a:lnTo>
                    <a:lnTo>
                      <a:pt x="12" y="20"/>
                    </a:lnTo>
                    <a:lnTo>
                      <a:pt x="16" y="20"/>
                    </a:lnTo>
                    <a:lnTo>
                      <a:pt x="16" y="20"/>
                    </a:lnTo>
                    <a:lnTo>
                      <a:pt x="16" y="20"/>
                    </a:lnTo>
                    <a:lnTo>
                      <a:pt x="16" y="20"/>
                    </a:lnTo>
                    <a:lnTo>
                      <a:pt x="20" y="20"/>
                    </a:lnTo>
                    <a:lnTo>
                      <a:pt x="20" y="20"/>
                    </a:lnTo>
                    <a:lnTo>
                      <a:pt x="20" y="20"/>
                    </a:lnTo>
                    <a:lnTo>
                      <a:pt x="20" y="20"/>
                    </a:lnTo>
                    <a:lnTo>
                      <a:pt x="20" y="20"/>
                    </a:lnTo>
                    <a:lnTo>
                      <a:pt x="20" y="16"/>
                    </a:lnTo>
                    <a:lnTo>
                      <a:pt x="24" y="16"/>
                    </a:lnTo>
                    <a:lnTo>
                      <a:pt x="24" y="16"/>
                    </a:lnTo>
                    <a:lnTo>
                      <a:pt x="24" y="12"/>
                    </a:lnTo>
                    <a:lnTo>
                      <a:pt x="24" y="12"/>
                    </a:lnTo>
                    <a:lnTo>
                      <a:pt x="24" y="12"/>
                    </a:lnTo>
                    <a:lnTo>
                      <a:pt x="24" y="12"/>
                    </a:lnTo>
                    <a:lnTo>
                      <a:pt x="24" y="8"/>
                    </a:lnTo>
                    <a:lnTo>
                      <a:pt x="24" y="8"/>
                    </a:lnTo>
                    <a:lnTo>
                      <a:pt x="24" y="4"/>
                    </a:lnTo>
                    <a:lnTo>
                      <a:pt x="24" y="4"/>
                    </a:lnTo>
                    <a:lnTo>
                      <a:pt x="28" y="4"/>
                    </a:lnTo>
                    <a:lnTo>
                      <a:pt x="28" y="4"/>
                    </a:lnTo>
                    <a:lnTo>
                      <a:pt x="28" y="4"/>
                    </a:lnTo>
                    <a:lnTo>
                      <a:pt x="28" y="4"/>
                    </a:lnTo>
                    <a:lnTo>
                      <a:pt x="32" y="4"/>
                    </a:lnTo>
                    <a:lnTo>
                      <a:pt x="32" y="0"/>
                    </a:lnTo>
                    <a:lnTo>
                      <a:pt x="32" y="4"/>
                    </a:lnTo>
                    <a:lnTo>
                      <a:pt x="32" y="4"/>
                    </a:lnTo>
                    <a:lnTo>
                      <a:pt x="36" y="8"/>
                    </a:lnTo>
                    <a:lnTo>
                      <a:pt x="36" y="8"/>
                    </a:lnTo>
                    <a:lnTo>
                      <a:pt x="36" y="8"/>
                    </a:lnTo>
                    <a:lnTo>
                      <a:pt x="36" y="12"/>
                    </a:lnTo>
                    <a:lnTo>
                      <a:pt x="40" y="12"/>
                    </a:lnTo>
                    <a:lnTo>
                      <a:pt x="40" y="12"/>
                    </a:lnTo>
                    <a:lnTo>
                      <a:pt x="40" y="12"/>
                    </a:lnTo>
                    <a:lnTo>
                      <a:pt x="40" y="12"/>
                    </a:lnTo>
                    <a:lnTo>
                      <a:pt x="40" y="12"/>
                    </a:lnTo>
                    <a:lnTo>
                      <a:pt x="40" y="12"/>
                    </a:lnTo>
                    <a:lnTo>
                      <a:pt x="40" y="12"/>
                    </a:lnTo>
                    <a:lnTo>
                      <a:pt x="44" y="16"/>
                    </a:lnTo>
                    <a:lnTo>
                      <a:pt x="44" y="16"/>
                    </a:lnTo>
                    <a:lnTo>
                      <a:pt x="44" y="16"/>
                    </a:lnTo>
                    <a:lnTo>
                      <a:pt x="40" y="16"/>
                    </a:lnTo>
                    <a:lnTo>
                      <a:pt x="40" y="20"/>
                    </a:lnTo>
                    <a:lnTo>
                      <a:pt x="44" y="24"/>
                    </a:lnTo>
                    <a:lnTo>
                      <a:pt x="44" y="24"/>
                    </a:lnTo>
                    <a:lnTo>
                      <a:pt x="44" y="24"/>
                    </a:lnTo>
                    <a:lnTo>
                      <a:pt x="44" y="24"/>
                    </a:lnTo>
                    <a:lnTo>
                      <a:pt x="44" y="28"/>
                    </a:lnTo>
                    <a:lnTo>
                      <a:pt x="44" y="28"/>
                    </a:lnTo>
                    <a:lnTo>
                      <a:pt x="44" y="28"/>
                    </a:lnTo>
                    <a:lnTo>
                      <a:pt x="44" y="28"/>
                    </a:lnTo>
                    <a:lnTo>
                      <a:pt x="44" y="32"/>
                    </a:lnTo>
                    <a:lnTo>
                      <a:pt x="44" y="32"/>
                    </a:lnTo>
                    <a:lnTo>
                      <a:pt x="44" y="32"/>
                    </a:lnTo>
                    <a:lnTo>
                      <a:pt x="44" y="32"/>
                    </a:lnTo>
                    <a:lnTo>
                      <a:pt x="48" y="32"/>
                    </a:lnTo>
                    <a:lnTo>
                      <a:pt x="48" y="32"/>
                    </a:lnTo>
                    <a:lnTo>
                      <a:pt x="48" y="36"/>
                    </a:lnTo>
                    <a:lnTo>
                      <a:pt x="44" y="36"/>
                    </a:lnTo>
                    <a:lnTo>
                      <a:pt x="44" y="40"/>
                    </a:lnTo>
                    <a:lnTo>
                      <a:pt x="44" y="40"/>
                    </a:lnTo>
                    <a:lnTo>
                      <a:pt x="44" y="40"/>
                    </a:lnTo>
                    <a:lnTo>
                      <a:pt x="44" y="40"/>
                    </a:lnTo>
                    <a:lnTo>
                      <a:pt x="44" y="40"/>
                    </a:lnTo>
                    <a:lnTo>
                      <a:pt x="44" y="40"/>
                    </a:lnTo>
                    <a:lnTo>
                      <a:pt x="44" y="44"/>
                    </a:lnTo>
                    <a:lnTo>
                      <a:pt x="44" y="44"/>
                    </a:lnTo>
                    <a:lnTo>
                      <a:pt x="44" y="44"/>
                    </a:lnTo>
                    <a:lnTo>
                      <a:pt x="44" y="44"/>
                    </a:lnTo>
                    <a:lnTo>
                      <a:pt x="44" y="48"/>
                    </a:lnTo>
                    <a:lnTo>
                      <a:pt x="44" y="48"/>
                    </a:lnTo>
                    <a:lnTo>
                      <a:pt x="40" y="48"/>
                    </a:lnTo>
                    <a:lnTo>
                      <a:pt x="40" y="48"/>
                    </a:lnTo>
                    <a:lnTo>
                      <a:pt x="40" y="48"/>
                    </a:lnTo>
                    <a:lnTo>
                      <a:pt x="40" y="52"/>
                    </a:lnTo>
                    <a:lnTo>
                      <a:pt x="40" y="52"/>
                    </a:lnTo>
                    <a:lnTo>
                      <a:pt x="40" y="52"/>
                    </a:lnTo>
                    <a:lnTo>
                      <a:pt x="40" y="52"/>
                    </a:lnTo>
                    <a:lnTo>
                      <a:pt x="40" y="52"/>
                    </a:lnTo>
                    <a:lnTo>
                      <a:pt x="40" y="52"/>
                    </a:lnTo>
                    <a:lnTo>
                      <a:pt x="36" y="56"/>
                    </a:lnTo>
                    <a:lnTo>
                      <a:pt x="36" y="56"/>
                    </a:lnTo>
                    <a:lnTo>
                      <a:pt x="36" y="56"/>
                    </a:lnTo>
                    <a:lnTo>
                      <a:pt x="36" y="56"/>
                    </a:lnTo>
                    <a:lnTo>
                      <a:pt x="36" y="60"/>
                    </a:lnTo>
                    <a:lnTo>
                      <a:pt x="36" y="60"/>
                    </a:lnTo>
                    <a:lnTo>
                      <a:pt x="36" y="64"/>
                    </a:lnTo>
                    <a:lnTo>
                      <a:pt x="32" y="64"/>
                    </a:lnTo>
                    <a:lnTo>
                      <a:pt x="32" y="64"/>
                    </a:lnTo>
                    <a:lnTo>
                      <a:pt x="32" y="64"/>
                    </a:lnTo>
                    <a:lnTo>
                      <a:pt x="32" y="64"/>
                    </a:lnTo>
                    <a:lnTo>
                      <a:pt x="32" y="64"/>
                    </a:lnTo>
                    <a:lnTo>
                      <a:pt x="32" y="64"/>
                    </a:lnTo>
                    <a:lnTo>
                      <a:pt x="28" y="68"/>
                    </a:lnTo>
                    <a:lnTo>
                      <a:pt x="28" y="68"/>
                    </a:lnTo>
                    <a:lnTo>
                      <a:pt x="28" y="68"/>
                    </a:lnTo>
                    <a:lnTo>
                      <a:pt x="28" y="72"/>
                    </a:lnTo>
                    <a:lnTo>
                      <a:pt x="28" y="72"/>
                    </a:lnTo>
                    <a:lnTo>
                      <a:pt x="28" y="72"/>
                    </a:lnTo>
                    <a:lnTo>
                      <a:pt x="28" y="72"/>
                    </a:lnTo>
                    <a:lnTo>
                      <a:pt x="28" y="76"/>
                    </a:lnTo>
                    <a:lnTo>
                      <a:pt x="28" y="76"/>
                    </a:lnTo>
                    <a:lnTo>
                      <a:pt x="28" y="76"/>
                    </a:lnTo>
                    <a:lnTo>
                      <a:pt x="28" y="76"/>
                    </a:lnTo>
                    <a:lnTo>
                      <a:pt x="28" y="80"/>
                    </a:lnTo>
                    <a:lnTo>
                      <a:pt x="28" y="80"/>
                    </a:lnTo>
                    <a:lnTo>
                      <a:pt x="28" y="80"/>
                    </a:lnTo>
                    <a:lnTo>
                      <a:pt x="28" y="80"/>
                    </a:lnTo>
                    <a:lnTo>
                      <a:pt x="28" y="84"/>
                    </a:lnTo>
                    <a:lnTo>
                      <a:pt x="28" y="84"/>
                    </a:lnTo>
                    <a:lnTo>
                      <a:pt x="28" y="84"/>
                    </a:lnTo>
                    <a:lnTo>
                      <a:pt x="28" y="84"/>
                    </a:lnTo>
                    <a:lnTo>
                      <a:pt x="28" y="88"/>
                    </a:lnTo>
                    <a:lnTo>
                      <a:pt x="28" y="88"/>
                    </a:lnTo>
                    <a:lnTo>
                      <a:pt x="28" y="88"/>
                    </a:lnTo>
                    <a:lnTo>
                      <a:pt x="28" y="88"/>
                    </a:lnTo>
                    <a:close/>
                  </a:path>
                </a:pathLst>
              </a:custGeom>
              <a:grpFill/>
              <a:ln w="9525" cmpd="sng">
                <a:solidFill>
                  <a:schemeClr val="bg1"/>
                </a:solidFill>
                <a:round/>
                <a:headEnd/>
                <a:tailEnd/>
              </a:ln>
            </p:spPr>
            <p:txBody>
              <a:bodyPr lIns="37783" tIns="37783" rIns="37783" bIns="37783"/>
              <a:lstStyle/>
              <a:p>
                <a:endParaRPr lang="en-US" sz="1530" dirty="0"/>
              </a:p>
            </p:txBody>
          </p:sp>
          <p:sp>
            <p:nvSpPr>
              <p:cNvPr id="53" name="Freeform 120"/>
              <p:cNvSpPr>
                <a:spLocks/>
              </p:cNvSpPr>
              <p:nvPr>
                <p:custDataLst>
                  <p:tags r:id="rId40"/>
                </p:custDataLst>
              </p:nvPr>
            </p:nvSpPr>
            <p:spPr bwMode="gray">
              <a:xfrm>
                <a:off x="4174987" y="6380401"/>
                <a:ext cx="175224" cy="215563"/>
              </a:xfrm>
              <a:custGeom>
                <a:avLst/>
                <a:gdLst/>
                <a:ahLst/>
                <a:cxnLst>
                  <a:cxn ang="0">
                    <a:pos x="88" y="132"/>
                  </a:cxn>
                  <a:cxn ang="0">
                    <a:pos x="84" y="144"/>
                  </a:cxn>
                  <a:cxn ang="0">
                    <a:pos x="80" y="152"/>
                  </a:cxn>
                  <a:cxn ang="0">
                    <a:pos x="72" y="152"/>
                  </a:cxn>
                  <a:cxn ang="0">
                    <a:pos x="68" y="148"/>
                  </a:cxn>
                  <a:cxn ang="0">
                    <a:pos x="64" y="148"/>
                  </a:cxn>
                  <a:cxn ang="0">
                    <a:pos x="56" y="144"/>
                  </a:cxn>
                  <a:cxn ang="0">
                    <a:pos x="48" y="140"/>
                  </a:cxn>
                  <a:cxn ang="0">
                    <a:pos x="44" y="148"/>
                  </a:cxn>
                  <a:cxn ang="0">
                    <a:pos x="40" y="156"/>
                  </a:cxn>
                  <a:cxn ang="0">
                    <a:pos x="32" y="163"/>
                  </a:cxn>
                  <a:cxn ang="0">
                    <a:pos x="28" y="167"/>
                  </a:cxn>
                  <a:cxn ang="0">
                    <a:pos x="28" y="171"/>
                  </a:cxn>
                  <a:cxn ang="0">
                    <a:pos x="20" y="171"/>
                  </a:cxn>
                  <a:cxn ang="0">
                    <a:pos x="16" y="171"/>
                  </a:cxn>
                  <a:cxn ang="0">
                    <a:pos x="12" y="171"/>
                  </a:cxn>
                  <a:cxn ang="0">
                    <a:pos x="8" y="163"/>
                  </a:cxn>
                  <a:cxn ang="0">
                    <a:pos x="12" y="160"/>
                  </a:cxn>
                  <a:cxn ang="0">
                    <a:pos x="8" y="148"/>
                  </a:cxn>
                  <a:cxn ang="0">
                    <a:pos x="4" y="136"/>
                  </a:cxn>
                  <a:cxn ang="0">
                    <a:pos x="0" y="132"/>
                  </a:cxn>
                  <a:cxn ang="0">
                    <a:pos x="0" y="112"/>
                  </a:cxn>
                  <a:cxn ang="0">
                    <a:pos x="0" y="96"/>
                  </a:cxn>
                  <a:cxn ang="0">
                    <a:pos x="0" y="80"/>
                  </a:cxn>
                  <a:cxn ang="0">
                    <a:pos x="16" y="72"/>
                  </a:cxn>
                  <a:cxn ang="0">
                    <a:pos x="16" y="24"/>
                  </a:cxn>
                  <a:cxn ang="0">
                    <a:pos x="28" y="8"/>
                  </a:cxn>
                  <a:cxn ang="0">
                    <a:pos x="48" y="4"/>
                  </a:cxn>
                  <a:cxn ang="0">
                    <a:pos x="52" y="8"/>
                  </a:cxn>
                  <a:cxn ang="0">
                    <a:pos x="56" y="12"/>
                  </a:cxn>
                  <a:cxn ang="0">
                    <a:pos x="60" y="8"/>
                  </a:cxn>
                  <a:cxn ang="0">
                    <a:pos x="68" y="4"/>
                  </a:cxn>
                  <a:cxn ang="0">
                    <a:pos x="72" y="0"/>
                  </a:cxn>
                  <a:cxn ang="0">
                    <a:pos x="80" y="0"/>
                  </a:cxn>
                  <a:cxn ang="0">
                    <a:pos x="80" y="4"/>
                  </a:cxn>
                  <a:cxn ang="0">
                    <a:pos x="84" y="8"/>
                  </a:cxn>
                  <a:cxn ang="0">
                    <a:pos x="88" y="20"/>
                  </a:cxn>
                  <a:cxn ang="0">
                    <a:pos x="92" y="24"/>
                  </a:cxn>
                  <a:cxn ang="0">
                    <a:pos x="96" y="32"/>
                  </a:cxn>
                  <a:cxn ang="0">
                    <a:pos x="100" y="36"/>
                  </a:cxn>
                  <a:cxn ang="0">
                    <a:pos x="108" y="40"/>
                  </a:cxn>
                  <a:cxn ang="0">
                    <a:pos x="112" y="48"/>
                  </a:cxn>
                  <a:cxn ang="0">
                    <a:pos x="116" y="48"/>
                  </a:cxn>
                  <a:cxn ang="0">
                    <a:pos x="116" y="56"/>
                  </a:cxn>
                  <a:cxn ang="0">
                    <a:pos x="120" y="68"/>
                  </a:cxn>
                  <a:cxn ang="0">
                    <a:pos x="123" y="72"/>
                  </a:cxn>
                  <a:cxn ang="0">
                    <a:pos x="127" y="72"/>
                  </a:cxn>
                  <a:cxn ang="0">
                    <a:pos x="135" y="72"/>
                  </a:cxn>
                  <a:cxn ang="0">
                    <a:pos x="135" y="80"/>
                  </a:cxn>
                  <a:cxn ang="0">
                    <a:pos x="139" y="80"/>
                  </a:cxn>
                  <a:cxn ang="0">
                    <a:pos x="135" y="84"/>
                  </a:cxn>
                  <a:cxn ang="0">
                    <a:pos x="135" y="88"/>
                  </a:cxn>
                  <a:cxn ang="0">
                    <a:pos x="123" y="92"/>
                  </a:cxn>
                  <a:cxn ang="0">
                    <a:pos x="120" y="96"/>
                  </a:cxn>
                  <a:cxn ang="0">
                    <a:pos x="116" y="104"/>
                  </a:cxn>
                  <a:cxn ang="0">
                    <a:pos x="108" y="108"/>
                  </a:cxn>
                  <a:cxn ang="0">
                    <a:pos x="104" y="116"/>
                  </a:cxn>
                  <a:cxn ang="0">
                    <a:pos x="100" y="124"/>
                  </a:cxn>
                  <a:cxn ang="0">
                    <a:pos x="96" y="128"/>
                  </a:cxn>
                </a:cxnLst>
                <a:rect l="0" t="0" r="r" b="b"/>
                <a:pathLst>
                  <a:path w="139" h="171">
                    <a:moveTo>
                      <a:pt x="96" y="128"/>
                    </a:moveTo>
                    <a:lnTo>
                      <a:pt x="96" y="128"/>
                    </a:lnTo>
                    <a:lnTo>
                      <a:pt x="96" y="128"/>
                    </a:lnTo>
                    <a:lnTo>
                      <a:pt x="96" y="128"/>
                    </a:lnTo>
                    <a:lnTo>
                      <a:pt x="92" y="128"/>
                    </a:lnTo>
                    <a:lnTo>
                      <a:pt x="92" y="128"/>
                    </a:lnTo>
                    <a:lnTo>
                      <a:pt x="88" y="132"/>
                    </a:lnTo>
                    <a:lnTo>
                      <a:pt x="88" y="132"/>
                    </a:lnTo>
                    <a:lnTo>
                      <a:pt x="88" y="132"/>
                    </a:lnTo>
                    <a:lnTo>
                      <a:pt x="88" y="132"/>
                    </a:lnTo>
                    <a:lnTo>
                      <a:pt x="88" y="136"/>
                    </a:lnTo>
                    <a:lnTo>
                      <a:pt x="88" y="140"/>
                    </a:lnTo>
                    <a:lnTo>
                      <a:pt x="84" y="144"/>
                    </a:lnTo>
                    <a:lnTo>
                      <a:pt x="84" y="144"/>
                    </a:lnTo>
                    <a:lnTo>
                      <a:pt x="84" y="148"/>
                    </a:lnTo>
                    <a:lnTo>
                      <a:pt x="84" y="148"/>
                    </a:lnTo>
                    <a:lnTo>
                      <a:pt x="84" y="148"/>
                    </a:lnTo>
                    <a:lnTo>
                      <a:pt x="84" y="148"/>
                    </a:lnTo>
                    <a:lnTo>
                      <a:pt x="80" y="148"/>
                    </a:lnTo>
                    <a:lnTo>
                      <a:pt x="80" y="152"/>
                    </a:lnTo>
                    <a:lnTo>
                      <a:pt x="80" y="152"/>
                    </a:lnTo>
                    <a:lnTo>
                      <a:pt x="76" y="152"/>
                    </a:lnTo>
                    <a:lnTo>
                      <a:pt x="76" y="148"/>
                    </a:lnTo>
                    <a:lnTo>
                      <a:pt x="76" y="148"/>
                    </a:lnTo>
                    <a:lnTo>
                      <a:pt x="76" y="148"/>
                    </a:lnTo>
                    <a:lnTo>
                      <a:pt x="76" y="148"/>
                    </a:lnTo>
                    <a:lnTo>
                      <a:pt x="76" y="152"/>
                    </a:lnTo>
                    <a:lnTo>
                      <a:pt x="72" y="152"/>
                    </a:lnTo>
                    <a:lnTo>
                      <a:pt x="72" y="152"/>
                    </a:lnTo>
                    <a:lnTo>
                      <a:pt x="72" y="152"/>
                    </a:lnTo>
                    <a:lnTo>
                      <a:pt x="72" y="152"/>
                    </a:lnTo>
                    <a:lnTo>
                      <a:pt x="68" y="152"/>
                    </a:lnTo>
                    <a:lnTo>
                      <a:pt x="68" y="152"/>
                    </a:lnTo>
                    <a:lnTo>
                      <a:pt x="68" y="152"/>
                    </a:lnTo>
                    <a:lnTo>
                      <a:pt x="68" y="148"/>
                    </a:lnTo>
                    <a:lnTo>
                      <a:pt x="68" y="148"/>
                    </a:lnTo>
                    <a:lnTo>
                      <a:pt x="68" y="152"/>
                    </a:lnTo>
                    <a:lnTo>
                      <a:pt x="64" y="152"/>
                    </a:lnTo>
                    <a:lnTo>
                      <a:pt x="64" y="148"/>
                    </a:lnTo>
                    <a:lnTo>
                      <a:pt x="64" y="148"/>
                    </a:lnTo>
                    <a:lnTo>
                      <a:pt x="64" y="148"/>
                    </a:lnTo>
                    <a:lnTo>
                      <a:pt x="64" y="148"/>
                    </a:lnTo>
                    <a:lnTo>
                      <a:pt x="64" y="148"/>
                    </a:lnTo>
                    <a:lnTo>
                      <a:pt x="60" y="148"/>
                    </a:lnTo>
                    <a:lnTo>
                      <a:pt x="60" y="148"/>
                    </a:lnTo>
                    <a:lnTo>
                      <a:pt x="60" y="148"/>
                    </a:lnTo>
                    <a:lnTo>
                      <a:pt x="60" y="148"/>
                    </a:lnTo>
                    <a:lnTo>
                      <a:pt x="60" y="148"/>
                    </a:lnTo>
                    <a:lnTo>
                      <a:pt x="56" y="144"/>
                    </a:lnTo>
                    <a:lnTo>
                      <a:pt x="56" y="144"/>
                    </a:lnTo>
                    <a:lnTo>
                      <a:pt x="56" y="144"/>
                    </a:lnTo>
                    <a:lnTo>
                      <a:pt x="56" y="144"/>
                    </a:lnTo>
                    <a:lnTo>
                      <a:pt x="56" y="144"/>
                    </a:lnTo>
                    <a:lnTo>
                      <a:pt x="52" y="140"/>
                    </a:lnTo>
                    <a:lnTo>
                      <a:pt x="52" y="140"/>
                    </a:lnTo>
                    <a:lnTo>
                      <a:pt x="48" y="140"/>
                    </a:lnTo>
                    <a:lnTo>
                      <a:pt x="48" y="140"/>
                    </a:lnTo>
                    <a:lnTo>
                      <a:pt x="44" y="140"/>
                    </a:lnTo>
                    <a:lnTo>
                      <a:pt x="44" y="140"/>
                    </a:lnTo>
                    <a:lnTo>
                      <a:pt x="44" y="144"/>
                    </a:lnTo>
                    <a:lnTo>
                      <a:pt x="44" y="144"/>
                    </a:lnTo>
                    <a:lnTo>
                      <a:pt x="44" y="148"/>
                    </a:lnTo>
                    <a:lnTo>
                      <a:pt x="44" y="148"/>
                    </a:lnTo>
                    <a:lnTo>
                      <a:pt x="44" y="148"/>
                    </a:lnTo>
                    <a:lnTo>
                      <a:pt x="40" y="148"/>
                    </a:lnTo>
                    <a:lnTo>
                      <a:pt x="40" y="148"/>
                    </a:lnTo>
                    <a:lnTo>
                      <a:pt x="40" y="152"/>
                    </a:lnTo>
                    <a:lnTo>
                      <a:pt x="40" y="152"/>
                    </a:lnTo>
                    <a:lnTo>
                      <a:pt x="40" y="156"/>
                    </a:lnTo>
                    <a:lnTo>
                      <a:pt x="40" y="156"/>
                    </a:lnTo>
                    <a:lnTo>
                      <a:pt x="40" y="156"/>
                    </a:lnTo>
                    <a:lnTo>
                      <a:pt x="40" y="156"/>
                    </a:lnTo>
                    <a:lnTo>
                      <a:pt x="40" y="156"/>
                    </a:lnTo>
                    <a:lnTo>
                      <a:pt x="36" y="160"/>
                    </a:lnTo>
                    <a:lnTo>
                      <a:pt x="36" y="160"/>
                    </a:lnTo>
                    <a:lnTo>
                      <a:pt x="32" y="160"/>
                    </a:lnTo>
                    <a:lnTo>
                      <a:pt x="32" y="163"/>
                    </a:lnTo>
                    <a:lnTo>
                      <a:pt x="32" y="163"/>
                    </a:lnTo>
                    <a:lnTo>
                      <a:pt x="32" y="163"/>
                    </a:lnTo>
                    <a:lnTo>
                      <a:pt x="32" y="163"/>
                    </a:lnTo>
                    <a:lnTo>
                      <a:pt x="32" y="167"/>
                    </a:lnTo>
                    <a:lnTo>
                      <a:pt x="32" y="167"/>
                    </a:lnTo>
                    <a:lnTo>
                      <a:pt x="28" y="167"/>
                    </a:lnTo>
                    <a:lnTo>
                      <a:pt x="28" y="167"/>
                    </a:lnTo>
                    <a:lnTo>
                      <a:pt x="28" y="167"/>
                    </a:lnTo>
                    <a:lnTo>
                      <a:pt x="28" y="167"/>
                    </a:lnTo>
                    <a:lnTo>
                      <a:pt x="28" y="167"/>
                    </a:lnTo>
                    <a:lnTo>
                      <a:pt x="28" y="167"/>
                    </a:lnTo>
                    <a:lnTo>
                      <a:pt x="28" y="167"/>
                    </a:lnTo>
                    <a:lnTo>
                      <a:pt x="28" y="171"/>
                    </a:lnTo>
                    <a:lnTo>
                      <a:pt x="28" y="171"/>
                    </a:lnTo>
                    <a:lnTo>
                      <a:pt x="24" y="171"/>
                    </a:lnTo>
                    <a:lnTo>
                      <a:pt x="24" y="171"/>
                    </a:lnTo>
                    <a:lnTo>
                      <a:pt x="24" y="171"/>
                    </a:lnTo>
                    <a:lnTo>
                      <a:pt x="24" y="171"/>
                    </a:lnTo>
                    <a:lnTo>
                      <a:pt x="24" y="171"/>
                    </a:lnTo>
                    <a:lnTo>
                      <a:pt x="20" y="171"/>
                    </a:lnTo>
                    <a:lnTo>
                      <a:pt x="20" y="171"/>
                    </a:lnTo>
                    <a:lnTo>
                      <a:pt x="20" y="171"/>
                    </a:lnTo>
                    <a:lnTo>
                      <a:pt x="20" y="171"/>
                    </a:lnTo>
                    <a:lnTo>
                      <a:pt x="20" y="171"/>
                    </a:lnTo>
                    <a:lnTo>
                      <a:pt x="20" y="171"/>
                    </a:lnTo>
                    <a:lnTo>
                      <a:pt x="16" y="171"/>
                    </a:lnTo>
                    <a:lnTo>
                      <a:pt x="16" y="171"/>
                    </a:lnTo>
                    <a:lnTo>
                      <a:pt x="16" y="171"/>
                    </a:lnTo>
                    <a:lnTo>
                      <a:pt x="16" y="171"/>
                    </a:lnTo>
                    <a:lnTo>
                      <a:pt x="16" y="171"/>
                    </a:lnTo>
                    <a:lnTo>
                      <a:pt x="16" y="171"/>
                    </a:lnTo>
                    <a:lnTo>
                      <a:pt x="16" y="171"/>
                    </a:lnTo>
                    <a:lnTo>
                      <a:pt x="12" y="171"/>
                    </a:lnTo>
                    <a:lnTo>
                      <a:pt x="12" y="171"/>
                    </a:lnTo>
                    <a:lnTo>
                      <a:pt x="12" y="171"/>
                    </a:lnTo>
                    <a:lnTo>
                      <a:pt x="12" y="171"/>
                    </a:lnTo>
                    <a:lnTo>
                      <a:pt x="12" y="171"/>
                    </a:lnTo>
                    <a:lnTo>
                      <a:pt x="12" y="171"/>
                    </a:lnTo>
                    <a:lnTo>
                      <a:pt x="12" y="171"/>
                    </a:lnTo>
                    <a:lnTo>
                      <a:pt x="8" y="171"/>
                    </a:lnTo>
                    <a:lnTo>
                      <a:pt x="8" y="167"/>
                    </a:lnTo>
                    <a:lnTo>
                      <a:pt x="8" y="163"/>
                    </a:lnTo>
                    <a:lnTo>
                      <a:pt x="8" y="163"/>
                    </a:lnTo>
                    <a:lnTo>
                      <a:pt x="8" y="163"/>
                    </a:lnTo>
                    <a:lnTo>
                      <a:pt x="8" y="163"/>
                    </a:lnTo>
                    <a:lnTo>
                      <a:pt x="8" y="163"/>
                    </a:lnTo>
                    <a:lnTo>
                      <a:pt x="12" y="163"/>
                    </a:lnTo>
                    <a:lnTo>
                      <a:pt x="12" y="160"/>
                    </a:lnTo>
                    <a:lnTo>
                      <a:pt x="12" y="160"/>
                    </a:lnTo>
                    <a:lnTo>
                      <a:pt x="12" y="160"/>
                    </a:lnTo>
                    <a:lnTo>
                      <a:pt x="12" y="156"/>
                    </a:lnTo>
                    <a:lnTo>
                      <a:pt x="12" y="152"/>
                    </a:lnTo>
                    <a:lnTo>
                      <a:pt x="12" y="152"/>
                    </a:lnTo>
                    <a:lnTo>
                      <a:pt x="12" y="152"/>
                    </a:lnTo>
                    <a:lnTo>
                      <a:pt x="8" y="148"/>
                    </a:lnTo>
                    <a:lnTo>
                      <a:pt x="8" y="148"/>
                    </a:lnTo>
                    <a:lnTo>
                      <a:pt x="12" y="148"/>
                    </a:lnTo>
                    <a:lnTo>
                      <a:pt x="8" y="144"/>
                    </a:lnTo>
                    <a:lnTo>
                      <a:pt x="8" y="144"/>
                    </a:lnTo>
                    <a:lnTo>
                      <a:pt x="8" y="144"/>
                    </a:lnTo>
                    <a:lnTo>
                      <a:pt x="8" y="140"/>
                    </a:lnTo>
                    <a:lnTo>
                      <a:pt x="8" y="140"/>
                    </a:lnTo>
                    <a:lnTo>
                      <a:pt x="4" y="136"/>
                    </a:lnTo>
                    <a:lnTo>
                      <a:pt x="4" y="136"/>
                    </a:lnTo>
                    <a:lnTo>
                      <a:pt x="4" y="132"/>
                    </a:lnTo>
                    <a:lnTo>
                      <a:pt x="4" y="132"/>
                    </a:lnTo>
                    <a:lnTo>
                      <a:pt x="0" y="132"/>
                    </a:lnTo>
                    <a:lnTo>
                      <a:pt x="0" y="132"/>
                    </a:lnTo>
                    <a:lnTo>
                      <a:pt x="0" y="132"/>
                    </a:lnTo>
                    <a:lnTo>
                      <a:pt x="0" y="132"/>
                    </a:lnTo>
                    <a:lnTo>
                      <a:pt x="0" y="132"/>
                    </a:lnTo>
                    <a:lnTo>
                      <a:pt x="0" y="132"/>
                    </a:lnTo>
                    <a:lnTo>
                      <a:pt x="0" y="128"/>
                    </a:lnTo>
                    <a:lnTo>
                      <a:pt x="0" y="124"/>
                    </a:lnTo>
                    <a:lnTo>
                      <a:pt x="0" y="120"/>
                    </a:lnTo>
                    <a:lnTo>
                      <a:pt x="0" y="116"/>
                    </a:lnTo>
                    <a:lnTo>
                      <a:pt x="0" y="112"/>
                    </a:lnTo>
                    <a:lnTo>
                      <a:pt x="0" y="112"/>
                    </a:lnTo>
                    <a:lnTo>
                      <a:pt x="0" y="108"/>
                    </a:lnTo>
                    <a:lnTo>
                      <a:pt x="0" y="104"/>
                    </a:lnTo>
                    <a:lnTo>
                      <a:pt x="0" y="104"/>
                    </a:lnTo>
                    <a:lnTo>
                      <a:pt x="0" y="100"/>
                    </a:lnTo>
                    <a:lnTo>
                      <a:pt x="0" y="96"/>
                    </a:lnTo>
                    <a:lnTo>
                      <a:pt x="0" y="96"/>
                    </a:lnTo>
                    <a:lnTo>
                      <a:pt x="0" y="96"/>
                    </a:lnTo>
                    <a:lnTo>
                      <a:pt x="0" y="92"/>
                    </a:lnTo>
                    <a:lnTo>
                      <a:pt x="0" y="88"/>
                    </a:lnTo>
                    <a:lnTo>
                      <a:pt x="0" y="84"/>
                    </a:lnTo>
                    <a:lnTo>
                      <a:pt x="0" y="80"/>
                    </a:lnTo>
                    <a:lnTo>
                      <a:pt x="0" y="80"/>
                    </a:lnTo>
                    <a:lnTo>
                      <a:pt x="0" y="80"/>
                    </a:lnTo>
                    <a:lnTo>
                      <a:pt x="4" y="80"/>
                    </a:lnTo>
                    <a:lnTo>
                      <a:pt x="8" y="80"/>
                    </a:lnTo>
                    <a:lnTo>
                      <a:pt x="12" y="80"/>
                    </a:lnTo>
                    <a:lnTo>
                      <a:pt x="16" y="80"/>
                    </a:lnTo>
                    <a:lnTo>
                      <a:pt x="16" y="76"/>
                    </a:lnTo>
                    <a:lnTo>
                      <a:pt x="16" y="76"/>
                    </a:lnTo>
                    <a:lnTo>
                      <a:pt x="16" y="72"/>
                    </a:lnTo>
                    <a:lnTo>
                      <a:pt x="16" y="64"/>
                    </a:lnTo>
                    <a:lnTo>
                      <a:pt x="16" y="60"/>
                    </a:lnTo>
                    <a:lnTo>
                      <a:pt x="16" y="60"/>
                    </a:lnTo>
                    <a:lnTo>
                      <a:pt x="16" y="56"/>
                    </a:lnTo>
                    <a:lnTo>
                      <a:pt x="16" y="44"/>
                    </a:lnTo>
                    <a:lnTo>
                      <a:pt x="16" y="40"/>
                    </a:lnTo>
                    <a:lnTo>
                      <a:pt x="16" y="24"/>
                    </a:lnTo>
                    <a:lnTo>
                      <a:pt x="16" y="16"/>
                    </a:lnTo>
                    <a:lnTo>
                      <a:pt x="16" y="12"/>
                    </a:lnTo>
                    <a:lnTo>
                      <a:pt x="16" y="8"/>
                    </a:lnTo>
                    <a:lnTo>
                      <a:pt x="16" y="8"/>
                    </a:lnTo>
                    <a:lnTo>
                      <a:pt x="20" y="8"/>
                    </a:lnTo>
                    <a:lnTo>
                      <a:pt x="20" y="8"/>
                    </a:lnTo>
                    <a:lnTo>
                      <a:pt x="28" y="8"/>
                    </a:lnTo>
                    <a:lnTo>
                      <a:pt x="32" y="4"/>
                    </a:lnTo>
                    <a:lnTo>
                      <a:pt x="36" y="4"/>
                    </a:lnTo>
                    <a:lnTo>
                      <a:pt x="40" y="4"/>
                    </a:lnTo>
                    <a:lnTo>
                      <a:pt x="48" y="4"/>
                    </a:lnTo>
                    <a:lnTo>
                      <a:pt x="48" y="4"/>
                    </a:lnTo>
                    <a:lnTo>
                      <a:pt x="48" y="4"/>
                    </a:lnTo>
                    <a:lnTo>
                      <a:pt x="48" y="4"/>
                    </a:lnTo>
                    <a:lnTo>
                      <a:pt x="52" y="4"/>
                    </a:lnTo>
                    <a:lnTo>
                      <a:pt x="52" y="4"/>
                    </a:lnTo>
                    <a:lnTo>
                      <a:pt x="52" y="4"/>
                    </a:lnTo>
                    <a:lnTo>
                      <a:pt x="52" y="4"/>
                    </a:lnTo>
                    <a:lnTo>
                      <a:pt x="52" y="8"/>
                    </a:lnTo>
                    <a:lnTo>
                      <a:pt x="52" y="8"/>
                    </a:lnTo>
                    <a:lnTo>
                      <a:pt x="52" y="8"/>
                    </a:lnTo>
                    <a:lnTo>
                      <a:pt x="52" y="8"/>
                    </a:lnTo>
                    <a:lnTo>
                      <a:pt x="52" y="8"/>
                    </a:lnTo>
                    <a:lnTo>
                      <a:pt x="52" y="8"/>
                    </a:lnTo>
                    <a:lnTo>
                      <a:pt x="52" y="12"/>
                    </a:lnTo>
                    <a:lnTo>
                      <a:pt x="52" y="12"/>
                    </a:lnTo>
                    <a:lnTo>
                      <a:pt x="56" y="12"/>
                    </a:lnTo>
                    <a:lnTo>
                      <a:pt x="56" y="12"/>
                    </a:lnTo>
                    <a:lnTo>
                      <a:pt x="56" y="12"/>
                    </a:lnTo>
                    <a:lnTo>
                      <a:pt x="56" y="8"/>
                    </a:lnTo>
                    <a:lnTo>
                      <a:pt x="56" y="8"/>
                    </a:lnTo>
                    <a:lnTo>
                      <a:pt x="56" y="8"/>
                    </a:lnTo>
                    <a:lnTo>
                      <a:pt x="60" y="8"/>
                    </a:lnTo>
                    <a:lnTo>
                      <a:pt x="60" y="8"/>
                    </a:lnTo>
                    <a:lnTo>
                      <a:pt x="60" y="8"/>
                    </a:lnTo>
                    <a:lnTo>
                      <a:pt x="60" y="8"/>
                    </a:lnTo>
                    <a:lnTo>
                      <a:pt x="60" y="4"/>
                    </a:lnTo>
                    <a:lnTo>
                      <a:pt x="64" y="4"/>
                    </a:lnTo>
                    <a:lnTo>
                      <a:pt x="64" y="0"/>
                    </a:lnTo>
                    <a:lnTo>
                      <a:pt x="68" y="0"/>
                    </a:lnTo>
                    <a:lnTo>
                      <a:pt x="68" y="0"/>
                    </a:lnTo>
                    <a:lnTo>
                      <a:pt x="68" y="4"/>
                    </a:lnTo>
                    <a:lnTo>
                      <a:pt x="68" y="4"/>
                    </a:lnTo>
                    <a:lnTo>
                      <a:pt x="68" y="4"/>
                    </a:lnTo>
                    <a:lnTo>
                      <a:pt x="68" y="4"/>
                    </a:lnTo>
                    <a:lnTo>
                      <a:pt x="68" y="4"/>
                    </a:lnTo>
                    <a:lnTo>
                      <a:pt x="68" y="4"/>
                    </a:lnTo>
                    <a:lnTo>
                      <a:pt x="72" y="0"/>
                    </a:lnTo>
                    <a:lnTo>
                      <a:pt x="72" y="0"/>
                    </a:lnTo>
                    <a:lnTo>
                      <a:pt x="76" y="0"/>
                    </a:lnTo>
                    <a:lnTo>
                      <a:pt x="76" y="0"/>
                    </a:lnTo>
                    <a:lnTo>
                      <a:pt x="76" y="0"/>
                    </a:lnTo>
                    <a:lnTo>
                      <a:pt x="76" y="0"/>
                    </a:lnTo>
                    <a:lnTo>
                      <a:pt x="76" y="0"/>
                    </a:lnTo>
                    <a:lnTo>
                      <a:pt x="76" y="0"/>
                    </a:lnTo>
                    <a:lnTo>
                      <a:pt x="80" y="0"/>
                    </a:lnTo>
                    <a:lnTo>
                      <a:pt x="80" y="0"/>
                    </a:lnTo>
                    <a:lnTo>
                      <a:pt x="80" y="0"/>
                    </a:lnTo>
                    <a:lnTo>
                      <a:pt x="80" y="0"/>
                    </a:lnTo>
                    <a:lnTo>
                      <a:pt x="80" y="0"/>
                    </a:lnTo>
                    <a:lnTo>
                      <a:pt x="80" y="0"/>
                    </a:lnTo>
                    <a:lnTo>
                      <a:pt x="80" y="4"/>
                    </a:lnTo>
                    <a:lnTo>
                      <a:pt x="80" y="4"/>
                    </a:lnTo>
                    <a:lnTo>
                      <a:pt x="80" y="4"/>
                    </a:lnTo>
                    <a:lnTo>
                      <a:pt x="80" y="4"/>
                    </a:lnTo>
                    <a:lnTo>
                      <a:pt x="84" y="8"/>
                    </a:lnTo>
                    <a:lnTo>
                      <a:pt x="84" y="8"/>
                    </a:lnTo>
                    <a:lnTo>
                      <a:pt x="84" y="8"/>
                    </a:lnTo>
                    <a:lnTo>
                      <a:pt x="84" y="8"/>
                    </a:lnTo>
                    <a:lnTo>
                      <a:pt x="84" y="8"/>
                    </a:lnTo>
                    <a:lnTo>
                      <a:pt x="84" y="12"/>
                    </a:lnTo>
                    <a:lnTo>
                      <a:pt x="84" y="12"/>
                    </a:lnTo>
                    <a:lnTo>
                      <a:pt x="84" y="12"/>
                    </a:lnTo>
                    <a:lnTo>
                      <a:pt x="88" y="12"/>
                    </a:lnTo>
                    <a:lnTo>
                      <a:pt x="88" y="16"/>
                    </a:lnTo>
                    <a:lnTo>
                      <a:pt x="88" y="20"/>
                    </a:lnTo>
                    <a:lnTo>
                      <a:pt x="88" y="20"/>
                    </a:lnTo>
                    <a:lnTo>
                      <a:pt x="92" y="20"/>
                    </a:lnTo>
                    <a:lnTo>
                      <a:pt x="92" y="20"/>
                    </a:lnTo>
                    <a:lnTo>
                      <a:pt x="92" y="20"/>
                    </a:lnTo>
                    <a:lnTo>
                      <a:pt x="92" y="20"/>
                    </a:lnTo>
                    <a:lnTo>
                      <a:pt x="92" y="24"/>
                    </a:lnTo>
                    <a:lnTo>
                      <a:pt x="92" y="24"/>
                    </a:lnTo>
                    <a:lnTo>
                      <a:pt x="92" y="24"/>
                    </a:lnTo>
                    <a:lnTo>
                      <a:pt x="92" y="24"/>
                    </a:lnTo>
                    <a:lnTo>
                      <a:pt x="92" y="28"/>
                    </a:lnTo>
                    <a:lnTo>
                      <a:pt x="92" y="28"/>
                    </a:lnTo>
                    <a:lnTo>
                      <a:pt x="92" y="32"/>
                    </a:lnTo>
                    <a:lnTo>
                      <a:pt x="92" y="32"/>
                    </a:lnTo>
                    <a:lnTo>
                      <a:pt x="92" y="32"/>
                    </a:lnTo>
                    <a:lnTo>
                      <a:pt x="96" y="32"/>
                    </a:lnTo>
                    <a:lnTo>
                      <a:pt x="96" y="32"/>
                    </a:lnTo>
                    <a:lnTo>
                      <a:pt x="96" y="32"/>
                    </a:lnTo>
                    <a:lnTo>
                      <a:pt x="96" y="36"/>
                    </a:lnTo>
                    <a:lnTo>
                      <a:pt x="100" y="36"/>
                    </a:lnTo>
                    <a:lnTo>
                      <a:pt x="100" y="36"/>
                    </a:lnTo>
                    <a:lnTo>
                      <a:pt x="100" y="36"/>
                    </a:lnTo>
                    <a:lnTo>
                      <a:pt x="100" y="36"/>
                    </a:lnTo>
                    <a:lnTo>
                      <a:pt x="100" y="36"/>
                    </a:lnTo>
                    <a:lnTo>
                      <a:pt x="100" y="36"/>
                    </a:lnTo>
                    <a:lnTo>
                      <a:pt x="100" y="36"/>
                    </a:lnTo>
                    <a:lnTo>
                      <a:pt x="100" y="40"/>
                    </a:lnTo>
                    <a:lnTo>
                      <a:pt x="104" y="40"/>
                    </a:lnTo>
                    <a:lnTo>
                      <a:pt x="108" y="40"/>
                    </a:lnTo>
                    <a:lnTo>
                      <a:pt x="108" y="40"/>
                    </a:lnTo>
                    <a:lnTo>
                      <a:pt x="108" y="44"/>
                    </a:lnTo>
                    <a:lnTo>
                      <a:pt x="112" y="44"/>
                    </a:lnTo>
                    <a:lnTo>
                      <a:pt x="112" y="44"/>
                    </a:lnTo>
                    <a:lnTo>
                      <a:pt x="112" y="48"/>
                    </a:lnTo>
                    <a:lnTo>
                      <a:pt x="112" y="48"/>
                    </a:lnTo>
                    <a:lnTo>
                      <a:pt x="112" y="48"/>
                    </a:lnTo>
                    <a:lnTo>
                      <a:pt x="112" y="48"/>
                    </a:lnTo>
                    <a:lnTo>
                      <a:pt x="112" y="48"/>
                    </a:lnTo>
                    <a:lnTo>
                      <a:pt x="112" y="48"/>
                    </a:lnTo>
                    <a:lnTo>
                      <a:pt x="112" y="48"/>
                    </a:lnTo>
                    <a:lnTo>
                      <a:pt x="112" y="48"/>
                    </a:lnTo>
                    <a:lnTo>
                      <a:pt x="112" y="48"/>
                    </a:lnTo>
                    <a:lnTo>
                      <a:pt x="116" y="48"/>
                    </a:lnTo>
                    <a:lnTo>
                      <a:pt x="116" y="48"/>
                    </a:lnTo>
                    <a:lnTo>
                      <a:pt x="116" y="48"/>
                    </a:lnTo>
                    <a:lnTo>
                      <a:pt x="116" y="52"/>
                    </a:lnTo>
                    <a:lnTo>
                      <a:pt x="116" y="56"/>
                    </a:lnTo>
                    <a:lnTo>
                      <a:pt x="116" y="56"/>
                    </a:lnTo>
                    <a:lnTo>
                      <a:pt x="116" y="56"/>
                    </a:lnTo>
                    <a:lnTo>
                      <a:pt x="116" y="56"/>
                    </a:lnTo>
                    <a:lnTo>
                      <a:pt x="116" y="56"/>
                    </a:lnTo>
                    <a:lnTo>
                      <a:pt x="116" y="60"/>
                    </a:lnTo>
                    <a:lnTo>
                      <a:pt x="116" y="60"/>
                    </a:lnTo>
                    <a:lnTo>
                      <a:pt x="116" y="64"/>
                    </a:lnTo>
                    <a:lnTo>
                      <a:pt x="116" y="64"/>
                    </a:lnTo>
                    <a:lnTo>
                      <a:pt x="120" y="64"/>
                    </a:lnTo>
                    <a:lnTo>
                      <a:pt x="120" y="64"/>
                    </a:lnTo>
                    <a:lnTo>
                      <a:pt x="120" y="68"/>
                    </a:lnTo>
                    <a:lnTo>
                      <a:pt x="120" y="68"/>
                    </a:lnTo>
                    <a:lnTo>
                      <a:pt x="120" y="68"/>
                    </a:lnTo>
                    <a:lnTo>
                      <a:pt x="120" y="68"/>
                    </a:lnTo>
                    <a:lnTo>
                      <a:pt x="120" y="68"/>
                    </a:lnTo>
                    <a:lnTo>
                      <a:pt x="120" y="72"/>
                    </a:lnTo>
                    <a:lnTo>
                      <a:pt x="123" y="72"/>
                    </a:lnTo>
                    <a:lnTo>
                      <a:pt x="123" y="72"/>
                    </a:lnTo>
                    <a:lnTo>
                      <a:pt x="123" y="72"/>
                    </a:lnTo>
                    <a:lnTo>
                      <a:pt x="123" y="72"/>
                    </a:lnTo>
                    <a:lnTo>
                      <a:pt x="127" y="72"/>
                    </a:lnTo>
                    <a:lnTo>
                      <a:pt x="127" y="72"/>
                    </a:lnTo>
                    <a:lnTo>
                      <a:pt x="127" y="72"/>
                    </a:lnTo>
                    <a:lnTo>
                      <a:pt x="127" y="72"/>
                    </a:lnTo>
                    <a:lnTo>
                      <a:pt x="127" y="72"/>
                    </a:lnTo>
                    <a:lnTo>
                      <a:pt x="127" y="72"/>
                    </a:lnTo>
                    <a:lnTo>
                      <a:pt x="127" y="72"/>
                    </a:lnTo>
                    <a:lnTo>
                      <a:pt x="131" y="72"/>
                    </a:lnTo>
                    <a:lnTo>
                      <a:pt x="135" y="72"/>
                    </a:lnTo>
                    <a:lnTo>
                      <a:pt x="135" y="72"/>
                    </a:lnTo>
                    <a:lnTo>
                      <a:pt x="135" y="72"/>
                    </a:lnTo>
                    <a:lnTo>
                      <a:pt x="135" y="72"/>
                    </a:lnTo>
                    <a:lnTo>
                      <a:pt x="135" y="76"/>
                    </a:lnTo>
                    <a:lnTo>
                      <a:pt x="135" y="76"/>
                    </a:lnTo>
                    <a:lnTo>
                      <a:pt x="135" y="76"/>
                    </a:lnTo>
                    <a:lnTo>
                      <a:pt x="135" y="76"/>
                    </a:lnTo>
                    <a:lnTo>
                      <a:pt x="135" y="76"/>
                    </a:lnTo>
                    <a:lnTo>
                      <a:pt x="135" y="76"/>
                    </a:lnTo>
                    <a:lnTo>
                      <a:pt x="135" y="80"/>
                    </a:lnTo>
                    <a:lnTo>
                      <a:pt x="135" y="80"/>
                    </a:lnTo>
                    <a:lnTo>
                      <a:pt x="135" y="80"/>
                    </a:lnTo>
                    <a:lnTo>
                      <a:pt x="135" y="80"/>
                    </a:lnTo>
                    <a:lnTo>
                      <a:pt x="135" y="80"/>
                    </a:lnTo>
                    <a:lnTo>
                      <a:pt x="139" y="80"/>
                    </a:lnTo>
                    <a:lnTo>
                      <a:pt x="139" y="80"/>
                    </a:lnTo>
                    <a:lnTo>
                      <a:pt x="139" y="80"/>
                    </a:lnTo>
                    <a:lnTo>
                      <a:pt x="139" y="80"/>
                    </a:lnTo>
                    <a:lnTo>
                      <a:pt x="139" y="80"/>
                    </a:lnTo>
                    <a:lnTo>
                      <a:pt x="139" y="80"/>
                    </a:lnTo>
                    <a:lnTo>
                      <a:pt x="139" y="80"/>
                    </a:lnTo>
                    <a:lnTo>
                      <a:pt x="139" y="80"/>
                    </a:lnTo>
                    <a:lnTo>
                      <a:pt x="135" y="84"/>
                    </a:lnTo>
                    <a:lnTo>
                      <a:pt x="135" y="84"/>
                    </a:lnTo>
                    <a:lnTo>
                      <a:pt x="135" y="84"/>
                    </a:lnTo>
                    <a:lnTo>
                      <a:pt x="135" y="84"/>
                    </a:lnTo>
                    <a:lnTo>
                      <a:pt x="135" y="84"/>
                    </a:lnTo>
                    <a:lnTo>
                      <a:pt x="135" y="84"/>
                    </a:lnTo>
                    <a:lnTo>
                      <a:pt x="135" y="84"/>
                    </a:lnTo>
                    <a:lnTo>
                      <a:pt x="135" y="88"/>
                    </a:lnTo>
                    <a:lnTo>
                      <a:pt x="135" y="88"/>
                    </a:lnTo>
                    <a:lnTo>
                      <a:pt x="131" y="88"/>
                    </a:lnTo>
                    <a:lnTo>
                      <a:pt x="131" y="88"/>
                    </a:lnTo>
                    <a:lnTo>
                      <a:pt x="127" y="88"/>
                    </a:lnTo>
                    <a:lnTo>
                      <a:pt x="127" y="88"/>
                    </a:lnTo>
                    <a:lnTo>
                      <a:pt x="123" y="88"/>
                    </a:lnTo>
                    <a:lnTo>
                      <a:pt x="123" y="92"/>
                    </a:lnTo>
                    <a:lnTo>
                      <a:pt x="123" y="92"/>
                    </a:lnTo>
                    <a:lnTo>
                      <a:pt x="123" y="92"/>
                    </a:lnTo>
                    <a:lnTo>
                      <a:pt x="123" y="92"/>
                    </a:lnTo>
                    <a:lnTo>
                      <a:pt x="123" y="92"/>
                    </a:lnTo>
                    <a:lnTo>
                      <a:pt x="123" y="92"/>
                    </a:lnTo>
                    <a:lnTo>
                      <a:pt x="123" y="92"/>
                    </a:lnTo>
                    <a:lnTo>
                      <a:pt x="120" y="96"/>
                    </a:lnTo>
                    <a:lnTo>
                      <a:pt x="120" y="96"/>
                    </a:lnTo>
                    <a:lnTo>
                      <a:pt x="120" y="96"/>
                    </a:lnTo>
                    <a:lnTo>
                      <a:pt x="116" y="100"/>
                    </a:lnTo>
                    <a:lnTo>
                      <a:pt x="116" y="100"/>
                    </a:lnTo>
                    <a:lnTo>
                      <a:pt x="116" y="100"/>
                    </a:lnTo>
                    <a:lnTo>
                      <a:pt x="116" y="104"/>
                    </a:lnTo>
                    <a:lnTo>
                      <a:pt x="116" y="104"/>
                    </a:lnTo>
                    <a:lnTo>
                      <a:pt x="116" y="104"/>
                    </a:lnTo>
                    <a:lnTo>
                      <a:pt x="112" y="104"/>
                    </a:lnTo>
                    <a:lnTo>
                      <a:pt x="112" y="104"/>
                    </a:lnTo>
                    <a:lnTo>
                      <a:pt x="112" y="104"/>
                    </a:lnTo>
                    <a:lnTo>
                      <a:pt x="112" y="104"/>
                    </a:lnTo>
                    <a:lnTo>
                      <a:pt x="112" y="104"/>
                    </a:lnTo>
                    <a:lnTo>
                      <a:pt x="108" y="108"/>
                    </a:lnTo>
                    <a:lnTo>
                      <a:pt x="108" y="108"/>
                    </a:lnTo>
                    <a:lnTo>
                      <a:pt x="108" y="108"/>
                    </a:lnTo>
                    <a:lnTo>
                      <a:pt x="108" y="108"/>
                    </a:lnTo>
                    <a:lnTo>
                      <a:pt x="104" y="108"/>
                    </a:lnTo>
                    <a:lnTo>
                      <a:pt x="104" y="112"/>
                    </a:lnTo>
                    <a:lnTo>
                      <a:pt x="104" y="112"/>
                    </a:lnTo>
                    <a:lnTo>
                      <a:pt x="104" y="112"/>
                    </a:lnTo>
                    <a:lnTo>
                      <a:pt x="104" y="116"/>
                    </a:lnTo>
                    <a:lnTo>
                      <a:pt x="104" y="116"/>
                    </a:lnTo>
                    <a:lnTo>
                      <a:pt x="104" y="120"/>
                    </a:lnTo>
                    <a:lnTo>
                      <a:pt x="104" y="120"/>
                    </a:lnTo>
                    <a:lnTo>
                      <a:pt x="104" y="120"/>
                    </a:lnTo>
                    <a:lnTo>
                      <a:pt x="104" y="124"/>
                    </a:lnTo>
                    <a:lnTo>
                      <a:pt x="100" y="124"/>
                    </a:lnTo>
                    <a:lnTo>
                      <a:pt x="100" y="124"/>
                    </a:lnTo>
                    <a:lnTo>
                      <a:pt x="100" y="124"/>
                    </a:lnTo>
                    <a:lnTo>
                      <a:pt x="100" y="128"/>
                    </a:lnTo>
                    <a:lnTo>
                      <a:pt x="100" y="128"/>
                    </a:lnTo>
                    <a:lnTo>
                      <a:pt x="96" y="128"/>
                    </a:lnTo>
                    <a:lnTo>
                      <a:pt x="96" y="128"/>
                    </a:lnTo>
                    <a:lnTo>
                      <a:pt x="96" y="128"/>
                    </a:lnTo>
                    <a:lnTo>
                      <a:pt x="96" y="128"/>
                    </a:lnTo>
                    <a:lnTo>
                      <a:pt x="96" y="128"/>
                    </a:lnTo>
                    <a:close/>
                  </a:path>
                </a:pathLst>
              </a:custGeom>
              <a:grpFill/>
              <a:ln w="9525" cmpd="sng">
                <a:solidFill>
                  <a:schemeClr val="bg1"/>
                </a:solidFill>
                <a:round/>
                <a:headEnd/>
                <a:tailEnd/>
              </a:ln>
            </p:spPr>
            <p:txBody>
              <a:bodyPr lIns="37783" tIns="37783" rIns="37783" bIns="37783"/>
              <a:lstStyle/>
              <a:p>
                <a:endParaRPr lang="en-US" sz="1530" dirty="0"/>
              </a:p>
            </p:txBody>
          </p:sp>
          <p:sp>
            <p:nvSpPr>
              <p:cNvPr id="54" name="Freeform 121"/>
              <p:cNvSpPr>
                <a:spLocks/>
              </p:cNvSpPr>
              <p:nvPr>
                <p:custDataLst>
                  <p:tags r:id="rId41"/>
                </p:custDataLst>
              </p:nvPr>
            </p:nvSpPr>
            <p:spPr bwMode="gray">
              <a:xfrm>
                <a:off x="3687133" y="5615214"/>
                <a:ext cx="151273" cy="131103"/>
              </a:xfrm>
              <a:custGeom>
                <a:avLst/>
                <a:gdLst/>
                <a:ahLst/>
                <a:cxnLst>
                  <a:cxn ang="0">
                    <a:pos x="92" y="76"/>
                  </a:cxn>
                  <a:cxn ang="0">
                    <a:pos x="88" y="76"/>
                  </a:cxn>
                  <a:cxn ang="0">
                    <a:pos x="80" y="72"/>
                  </a:cxn>
                  <a:cxn ang="0">
                    <a:pos x="72" y="76"/>
                  </a:cxn>
                  <a:cxn ang="0">
                    <a:pos x="68" y="76"/>
                  </a:cxn>
                  <a:cxn ang="0">
                    <a:pos x="60" y="76"/>
                  </a:cxn>
                  <a:cxn ang="0">
                    <a:pos x="40" y="76"/>
                  </a:cxn>
                  <a:cxn ang="0">
                    <a:pos x="40" y="84"/>
                  </a:cxn>
                  <a:cxn ang="0">
                    <a:pos x="40" y="92"/>
                  </a:cxn>
                  <a:cxn ang="0">
                    <a:pos x="40" y="100"/>
                  </a:cxn>
                  <a:cxn ang="0">
                    <a:pos x="40" y="100"/>
                  </a:cxn>
                  <a:cxn ang="0">
                    <a:pos x="44" y="104"/>
                  </a:cxn>
                  <a:cxn ang="0">
                    <a:pos x="40" y="104"/>
                  </a:cxn>
                  <a:cxn ang="0">
                    <a:pos x="36" y="96"/>
                  </a:cxn>
                  <a:cxn ang="0">
                    <a:pos x="28" y="96"/>
                  </a:cxn>
                  <a:cxn ang="0">
                    <a:pos x="24" y="96"/>
                  </a:cxn>
                  <a:cxn ang="0">
                    <a:pos x="20" y="100"/>
                  </a:cxn>
                  <a:cxn ang="0">
                    <a:pos x="16" y="100"/>
                  </a:cxn>
                  <a:cxn ang="0">
                    <a:pos x="12" y="100"/>
                  </a:cxn>
                  <a:cxn ang="0">
                    <a:pos x="8" y="88"/>
                  </a:cxn>
                  <a:cxn ang="0">
                    <a:pos x="4" y="88"/>
                  </a:cxn>
                  <a:cxn ang="0">
                    <a:pos x="0" y="84"/>
                  </a:cxn>
                  <a:cxn ang="0">
                    <a:pos x="0" y="80"/>
                  </a:cxn>
                  <a:cxn ang="0">
                    <a:pos x="0" y="76"/>
                  </a:cxn>
                  <a:cxn ang="0">
                    <a:pos x="4" y="72"/>
                  </a:cxn>
                  <a:cxn ang="0">
                    <a:pos x="4" y="64"/>
                  </a:cxn>
                  <a:cxn ang="0">
                    <a:pos x="8" y="56"/>
                  </a:cxn>
                  <a:cxn ang="0">
                    <a:pos x="12" y="56"/>
                  </a:cxn>
                  <a:cxn ang="0">
                    <a:pos x="16" y="48"/>
                  </a:cxn>
                  <a:cxn ang="0">
                    <a:pos x="16" y="44"/>
                  </a:cxn>
                  <a:cxn ang="0">
                    <a:pos x="20" y="44"/>
                  </a:cxn>
                  <a:cxn ang="0">
                    <a:pos x="20" y="40"/>
                  </a:cxn>
                  <a:cxn ang="0">
                    <a:pos x="20" y="36"/>
                  </a:cxn>
                  <a:cxn ang="0">
                    <a:pos x="24" y="28"/>
                  </a:cxn>
                  <a:cxn ang="0">
                    <a:pos x="32" y="36"/>
                  </a:cxn>
                  <a:cxn ang="0">
                    <a:pos x="32" y="36"/>
                  </a:cxn>
                  <a:cxn ang="0">
                    <a:pos x="32" y="32"/>
                  </a:cxn>
                  <a:cxn ang="0">
                    <a:pos x="36" y="28"/>
                  </a:cxn>
                  <a:cxn ang="0">
                    <a:pos x="40" y="28"/>
                  </a:cxn>
                  <a:cxn ang="0">
                    <a:pos x="40" y="20"/>
                  </a:cxn>
                  <a:cxn ang="0">
                    <a:pos x="48" y="16"/>
                  </a:cxn>
                  <a:cxn ang="0">
                    <a:pos x="52" y="16"/>
                  </a:cxn>
                  <a:cxn ang="0">
                    <a:pos x="56" y="12"/>
                  </a:cxn>
                  <a:cxn ang="0">
                    <a:pos x="68" y="4"/>
                  </a:cxn>
                  <a:cxn ang="0">
                    <a:pos x="76" y="0"/>
                  </a:cxn>
                  <a:cxn ang="0">
                    <a:pos x="88" y="4"/>
                  </a:cxn>
                  <a:cxn ang="0">
                    <a:pos x="88" y="12"/>
                  </a:cxn>
                  <a:cxn ang="0">
                    <a:pos x="88" y="16"/>
                  </a:cxn>
                  <a:cxn ang="0">
                    <a:pos x="92" y="24"/>
                  </a:cxn>
                  <a:cxn ang="0">
                    <a:pos x="100" y="28"/>
                  </a:cxn>
                  <a:cxn ang="0">
                    <a:pos x="104" y="32"/>
                  </a:cxn>
                  <a:cxn ang="0">
                    <a:pos x="100" y="32"/>
                  </a:cxn>
                  <a:cxn ang="0">
                    <a:pos x="100" y="36"/>
                  </a:cxn>
                  <a:cxn ang="0">
                    <a:pos x="108" y="44"/>
                  </a:cxn>
                  <a:cxn ang="0">
                    <a:pos x="116" y="44"/>
                  </a:cxn>
                  <a:cxn ang="0">
                    <a:pos x="116" y="48"/>
                  </a:cxn>
                  <a:cxn ang="0">
                    <a:pos x="120" y="60"/>
                  </a:cxn>
                  <a:cxn ang="0">
                    <a:pos x="116" y="64"/>
                  </a:cxn>
                  <a:cxn ang="0">
                    <a:pos x="116" y="68"/>
                  </a:cxn>
                  <a:cxn ang="0">
                    <a:pos x="108" y="68"/>
                  </a:cxn>
                  <a:cxn ang="0">
                    <a:pos x="104" y="68"/>
                  </a:cxn>
                  <a:cxn ang="0">
                    <a:pos x="104" y="68"/>
                  </a:cxn>
                  <a:cxn ang="0">
                    <a:pos x="100" y="76"/>
                  </a:cxn>
                </a:cxnLst>
                <a:rect l="0" t="0" r="r" b="b"/>
                <a:pathLst>
                  <a:path w="120" h="104">
                    <a:moveTo>
                      <a:pt x="96" y="76"/>
                    </a:moveTo>
                    <a:lnTo>
                      <a:pt x="96" y="76"/>
                    </a:lnTo>
                    <a:lnTo>
                      <a:pt x="96" y="76"/>
                    </a:lnTo>
                    <a:lnTo>
                      <a:pt x="96" y="76"/>
                    </a:lnTo>
                    <a:lnTo>
                      <a:pt x="92" y="76"/>
                    </a:lnTo>
                    <a:lnTo>
                      <a:pt x="92" y="76"/>
                    </a:lnTo>
                    <a:lnTo>
                      <a:pt x="92" y="76"/>
                    </a:lnTo>
                    <a:lnTo>
                      <a:pt x="92" y="76"/>
                    </a:lnTo>
                    <a:lnTo>
                      <a:pt x="92" y="76"/>
                    </a:lnTo>
                    <a:lnTo>
                      <a:pt x="88" y="76"/>
                    </a:lnTo>
                    <a:lnTo>
                      <a:pt x="88" y="76"/>
                    </a:lnTo>
                    <a:lnTo>
                      <a:pt x="84" y="72"/>
                    </a:lnTo>
                    <a:lnTo>
                      <a:pt x="84" y="72"/>
                    </a:lnTo>
                    <a:lnTo>
                      <a:pt x="80" y="72"/>
                    </a:lnTo>
                    <a:lnTo>
                      <a:pt x="80" y="72"/>
                    </a:lnTo>
                    <a:lnTo>
                      <a:pt x="80" y="72"/>
                    </a:lnTo>
                    <a:lnTo>
                      <a:pt x="80" y="72"/>
                    </a:lnTo>
                    <a:lnTo>
                      <a:pt x="80" y="76"/>
                    </a:lnTo>
                    <a:lnTo>
                      <a:pt x="76" y="76"/>
                    </a:lnTo>
                    <a:lnTo>
                      <a:pt x="72" y="76"/>
                    </a:lnTo>
                    <a:lnTo>
                      <a:pt x="72" y="76"/>
                    </a:lnTo>
                    <a:lnTo>
                      <a:pt x="72" y="76"/>
                    </a:lnTo>
                    <a:lnTo>
                      <a:pt x="72" y="76"/>
                    </a:lnTo>
                    <a:lnTo>
                      <a:pt x="72" y="76"/>
                    </a:lnTo>
                    <a:lnTo>
                      <a:pt x="68" y="76"/>
                    </a:lnTo>
                    <a:lnTo>
                      <a:pt x="68" y="76"/>
                    </a:lnTo>
                    <a:lnTo>
                      <a:pt x="64" y="76"/>
                    </a:lnTo>
                    <a:lnTo>
                      <a:pt x="64" y="76"/>
                    </a:lnTo>
                    <a:lnTo>
                      <a:pt x="60" y="76"/>
                    </a:lnTo>
                    <a:lnTo>
                      <a:pt x="60" y="76"/>
                    </a:lnTo>
                    <a:lnTo>
                      <a:pt x="56" y="76"/>
                    </a:lnTo>
                    <a:lnTo>
                      <a:pt x="52" y="76"/>
                    </a:lnTo>
                    <a:lnTo>
                      <a:pt x="48" y="76"/>
                    </a:lnTo>
                    <a:lnTo>
                      <a:pt x="44" y="76"/>
                    </a:lnTo>
                    <a:lnTo>
                      <a:pt x="40" y="76"/>
                    </a:lnTo>
                    <a:lnTo>
                      <a:pt x="40" y="76"/>
                    </a:lnTo>
                    <a:lnTo>
                      <a:pt x="40" y="76"/>
                    </a:lnTo>
                    <a:lnTo>
                      <a:pt x="40" y="80"/>
                    </a:lnTo>
                    <a:lnTo>
                      <a:pt x="40" y="80"/>
                    </a:lnTo>
                    <a:lnTo>
                      <a:pt x="40" y="84"/>
                    </a:lnTo>
                    <a:lnTo>
                      <a:pt x="40" y="84"/>
                    </a:lnTo>
                    <a:lnTo>
                      <a:pt x="40" y="84"/>
                    </a:lnTo>
                    <a:lnTo>
                      <a:pt x="40" y="88"/>
                    </a:lnTo>
                    <a:lnTo>
                      <a:pt x="40" y="88"/>
                    </a:lnTo>
                    <a:lnTo>
                      <a:pt x="40" y="92"/>
                    </a:lnTo>
                    <a:lnTo>
                      <a:pt x="40" y="92"/>
                    </a:lnTo>
                    <a:lnTo>
                      <a:pt x="40" y="92"/>
                    </a:lnTo>
                    <a:lnTo>
                      <a:pt x="40" y="96"/>
                    </a:lnTo>
                    <a:lnTo>
                      <a:pt x="44" y="96"/>
                    </a:lnTo>
                    <a:lnTo>
                      <a:pt x="40" y="100"/>
                    </a:lnTo>
                    <a:lnTo>
                      <a:pt x="40" y="100"/>
                    </a:lnTo>
                    <a:lnTo>
                      <a:pt x="44" y="100"/>
                    </a:lnTo>
                    <a:lnTo>
                      <a:pt x="44" y="100"/>
                    </a:lnTo>
                    <a:lnTo>
                      <a:pt x="44" y="100"/>
                    </a:lnTo>
                    <a:lnTo>
                      <a:pt x="40" y="100"/>
                    </a:lnTo>
                    <a:lnTo>
                      <a:pt x="40" y="104"/>
                    </a:lnTo>
                    <a:lnTo>
                      <a:pt x="44" y="104"/>
                    </a:lnTo>
                    <a:lnTo>
                      <a:pt x="44" y="104"/>
                    </a:lnTo>
                    <a:lnTo>
                      <a:pt x="44" y="104"/>
                    </a:lnTo>
                    <a:lnTo>
                      <a:pt x="44" y="104"/>
                    </a:lnTo>
                    <a:lnTo>
                      <a:pt x="44" y="104"/>
                    </a:lnTo>
                    <a:lnTo>
                      <a:pt x="44" y="104"/>
                    </a:lnTo>
                    <a:lnTo>
                      <a:pt x="40" y="104"/>
                    </a:lnTo>
                    <a:lnTo>
                      <a:pt x="40" y="104"/>
                    </a:lnTo>
                    <a:lnTo>
                      <a:pt x="40" y="104"/>
                    </a:lnTo>
                    <a:lnTo>
                      <a:pt x="40" y="104"/>
                    </a:lnTo>
                    <a:lnTo>
                      <a:pt x="40" y="100"/>
                    </a:lnTo>
                    <a:lnTo>
                      <a:pt x="40" y="100"/>
                    </a:lnTo>
                    <a:lnTo>
                      <a:pt x="40" y="100"/>
                    </a:lnTo>
                    <a:lnTo>
                      <a:pt x="36" y="96"/>
                    </a:lnTo>
                    <a:lnTo>
                      <a:pt x="36" y="96"/>
                    </a:lnTo>
                    <a:lnTo>
                      <a:pt x="32" y="96"/>
                    </a:lnTo>
                    <a:lnTo>
                      <a:pt x="28" y="96"/>
                    </a:lnTo>
                    <a:lnTo>
                      <a:pt x="28" y="96"/>
                    </a:lnTo>
                    <a:lnTo>
                      <a:pt x="28" y="96"/>
                    </a:lnTo>
                    <a:lnTo>
                      <a:pt x="24" y="96"/>
                    </a:lnTo>
                    <a:lnTo>
                      <a:pt x="24" y="96"/>
                    </a:lnTo>
                    <a:lnTo>
                      <a:pt x="24" y="96"/>
                    </a:lnTo>
                    <a:lnTo>
                      <a:pt x="24" y="96"/>
                    </a:lnTo>
                    <a:lnTo>
                      <a:pt x="24" y="96"/>
                    </a:lnTo>
                    <a:lnTo>
                      <a:pt x="20" y="96"/>
                    </a:lnTo>
                    <a:lnTo>
                      <a:pt x="20" y="100"/>
                    </a:lnTo>
                    <a:lnTo>
                      <a:pt x="20" y="100"/>
                    </a:lnTo>
                    <a:lnTo>
                      <a:pt x="20" y="100"/>
                    </a:lnTo>
                    <a:lnTo>
                      <a:pt x="20" y="100"/>
                    </a:lnTo>
                    <a:lnTo>
                      <a:pt x="20" y="100"/>
                    </a:lnTo>
                    <a:lnTo>
                      <a:pt x="20" y="100"/>
                    </a:lnTo>
                    <a:lnTo>
                      <a:pt x="16" y="100"/>
                    </a:lnTo>
                    <a:lnTo>
                      <a:pt x="16" y="100"/>
                    </a:lnTo>
                    <a:lnTo>
                      <a:pt x="16" y="100"/>
                    </a:lnTo>
                    <a:lnTo>
                      <a:pt x="12" y="100"/>
                    </a:lnTo>
                    <a:lnTo>
                      <a:pt x="12" y="100"/>
                    </a:lnTo>
                    <a:lnTo>
                      <a:pt x="12" y="100"/>
                    </a:lnTo>
                    <a:lnTo>
                      <a:pt x="12" y="100"/>
                    </a:lnTo>
                    <a:lnTo>
                      <a:pt x="12" y="100"/>
                    </a:lnTo>
                    <a:lnTo>
                      <a:pt x="12" y="96"/>
                    </a:lnTo>
                    <a:lnTo>
                      <a:pt x="12" y="96"/>
                    </a:lnTo>
                    <a:lnTo>
                      <a:pt x="8" y="96"/>
                    </a:lnTo>
                    <a:lnTo>
                      <a:pt x="8" y="92"/>
                    </a:lnTo>
                    <a:lnTo>
                      <a:pt x="8" y="88"/>
                    </a:lnTo>
                    <a:lnTo>
                      <a:pt x="4" y="88"/>
                    </a:lnTo>
                    <a:lnTo>
                      <a:pt x="4" y="88"/>
                    </a:lnTo>
                    <a:lnTo>
                      <a:pt x="4" y="88"/>
                    </a:lnTo>
                    <a:lnTo>
                      <a:pt x="4" y="88"/>
                    </a:lnTo>
                    <a:lnTo>
                      <a:pt x="4" y="88"/>
                    </a:lnTo>
                    <a:lnTo>
                      <a:pt x="0" y="88"/>
                    </a:lnTo>
                    <a:lnTo>
                      <a:pt x="0" y="88"/>
                    </a:lnTo>
                    <a:lnTo>
                      <a:pt x="0" y="88"/>
                    </a:lnTo>
                    <a:lnTo>
                      <a:pt x="0" y="88"/>
                    </a:lnTo>
                    <a:lnTo>
                      <a:pt x="0" y="84"/>
                    </a:lnTo>
                    <a:lnTo>
                      <a:pt x="0" y="84"/>
                    </a:lnTo>
                    <a:lnTo>
                      <a:pt x="0" y="80"/>
                    </a:lnTo>
                    <a:lnTo>
                      <a:pt x="0" y="80"/>
                    </a:lnTo>
                    <a:lnTo>
                      <a:pt x="0" y="80"/>
                    </a:lnTo>
                    <a:lnTo>
                      <a:pt x="0" y="80"/>
                    </a:lnTo>
                    <a:lnTo>
                      <a:pt x="0" y="80"/>
                    </a:lnTo>
                    <a:lnTo>
                      <a:pt x="0" y="76"/>
                    </a:lnTo>
                    <a:lnTo>
                      <a:pt x="0" y="76"/>
                    </a:lnTo>
                    <a:lnTo>
                      <a:pt x="0" y="76"/>
                    </a:lnTo>
                    <a:lnTo>
                      <a:pt x="0" y="76"/>
                    </a:lnTo>
                    <a:lnTo>
                      <a:pt x="0" y="76"/>
                    </a:lnTo>
                    <a:lnTo>
                      <a:pt x="4" y="76"/>
                    </a:lnTo>
                    <a:lnTo>
                      <a:pt x="4" y="72"/>
                    </a:lnTo>
                    <a:lnTo>
                      <a:pt x="4" y="72"/>
                    </a:lnTo>
                    <a:lnTo>
                      <a:pt x="4" y="72"/>
                    </a:lnTo>
                    <a:lnTo>
                      <a:pt x="4" y="72"/>
                    </a:lnTo>
                    <a:lnTo>
                      <a:pt x="4" y="68"/>
                    </a:lnTo>
                    <a:lnTo>
                      <a:pt x="4" y="64"/>
                    </a:lnTo>
                    <a:lnTo>
                      <a:pt x="4" y="64"/>
                    </a:lnTo>
                    <a:lnTo>
                      <a:pt x="4" y="64"/>
                    </a:lnTo>
                    <a:lnTo>
                      <a:pt x="4" y="60"/>
                    </a:lnTo>
                    <a:lnTo>
                      <a:pt x="4" y="60"/>
                    </a:lnTo>
                    <a:lnTo>
                      <a:pt x="4" y="60"/>
                    </a:lnTo>
                    <a:lnTo>
                      <a:pt x="4" y="60"/>
                    </a:lnTo>
                    <a:lnTo>
                      <a:pt x="8" y="56"/>
                    </a:lnTo>
                    <a:lnTo>
                      <a:pt x="8" y="56"/>
                    </a:lnTo>
                    <a:lnTo>
                      <a:pt x="8" y="56"/>
                    </a:lnTo>
                    <a:lnTo>
                      <a:pt x="12" y="56"/>
                    </a:lnTo>
                    <a:lnTo>
                      <a:pt x="12" y="56"/>
                    </a:lnTo>
                    <a:lnTo>
                      <a:pt x="12" y="56"/>
                    </a:lnTo>
                    <a:lnTo>
                      <a:pt x="12" y="56"/>
                    </a:lnTo>
                    <a:lnTo>
                      <a:pt x="16" y="52"/>
                    </a:lnTo>
                    <a:lnTo>
                      <a:pt x="16" y="52"/>
                    </a:lnTo>
                    <a:lnTo>
                      <a:pt x="16" y="52"/>
                    </a:lnTo>
                    <a:lnTo>
                      <a:pt x="16" y="48"/>
                    </a:lnTo>
                    <a:lnTo>
                      <a:pt x="16" y="48"/>
                    </a:lnTo>
                    <a:lnTo>
                      <a:pt x="16" y="48"/>
                    </a:lnTo>
                    <a:lnTo>
                      <a:pt x="16" y="48"/>
                    </a:lnTo>
                    <a:lnTo>
                      <a:pt x="16" y="44"/>
                    </a:lnTo>
                    <a:lnTo>
                      <a:pt x="16" y="44"/>
                    </a:lnTo>
                    <a:lnTo>
                      <a:pt x="16" y="44"/>
                    </a:lnTo>
                    <a:lnTo>
                      <a:pt x="16" y="44"/>
                    </a:lnTo>
                    <a:lnTo>
                      <a:pt x="16" y="44"/>
                    </a:lnTo>
                    <a:lnTo>
                      <a:pt x="20" y="44"/>
                    </a:lnTo>
                    <a:lnTo>
                      <a:pt x="20" y="44"/>
                    </a:lnTo>
                    <a:lnTo>
                      <a:pt x="20" y="44"/>
                    </a:lnTo>
                    <a:lnTo>
                      <a:pt x="20" y="44"/>
                    </a:lnTo>
                    <a:lnTo>
                      <a:pt x="20" y="40"/>
                    </a:lnTo>
                    <a:lnTo>
                      <a:pt x="20" y="40"/>
                    </a:lnTo>
                    <a:lnTo>
                      <a:pt x="20" y="40"/>
                    </a:lnTo>
                    <a:lnTo>
                      <a:pt x="20" y="40"/>
                    </a:lnTo>
                    <a:lnTo>
                      <a:pt x="20" y="40"/>
                    </a:lnTo>
                    <a:lnTo>
                      <a:pt x="20" y="36"/>
                    </a:lnTo>
                    <a:lnTo>
                      <a:pt x="20" y="36"/>
                    </a:lnTo>
                    <a:lnTo>
                      <a:pt x="20" y="36"/>
                    </a:lnTo>
                    <a:lnTo>
                      <a:pt x="20" y="32"/>
                    </a:lnTo>
                    <a:lnTo>
                      <a:pt x="20" y="32"/>
                    </a:lnTo>
                    <a:lnTo>
                      <a:pt x="24" y="28"/>
                    </a:lnTo>
                    <a:lnTo>
                      <a:pt x="24" y="28"/>
                    </a:lnTo>
                    <a:lnTo>
                      <a:pt x="24" y="28"/>
                    </a:lnTo>
                    <a:lnTo>
                      <a:pt x="24" y="32"/>
                    </a:lnTo>
                    <a:lnTo>
                      <a:pt x="28" y="32"/>
                    </a:lnTo>
                    <a:lnTo>
                      <a:pt x="28" y="36"/>
                    </a:lnTo>
                    <a:lnTo>
                      <a:pt x="28" y="36"/>
                    </a:lnTo>
                    <a:lnTo>
                      <a:pt x="32" y="36"/>
                    </a:lnTo>
                    <a:lnTo>
                      <a:pt x="32" y="36"/>
                    </a:lnTo>
                    <a:lnTo>
                      <a:pt x="32" y="36"/>
                    </a:lnTo>
                    <a:lnTo>
                      <a:pt x="32" y="36"/>
                    </a:lnTo>
                    <a:lnTo>
                      <a:pt x="32" y="36"/>
                    </a:lnTo>
                    <a:lnTo>
                      <a:pt x="32" y="36"/>
                    </a:lnTo>
                    <a:lnTo>
                      <a:pt x="32" y="36"/>
                    </a:lnTo>
                    <a:lnTo>
                      <a:pt x="32" y="32"/>
                    </a:lnTo>
                    <a:lnTo>
                      <a:pt x="32" y="32"/>
                    </a:lnTo>
                    <a:lnTo>
                      <a:pt x="32" y="32"/>
                    </a:lnTo>
                    <a:lnTo>
                      <a:pt x="32" y="32"/>
                    </a:lnTo>
                    <a:lnTo>
                      <a:pt x="36" y="32"/>
                    </a:lnTo>
                    <a:lnTo>
                      <a:pt x="36" y="32"/>
                    </a:lnTo>
                    <a:lnTo>
                      <a:pt x="36" y="32"/>
                    </a:lnTo>
                    <a:lnTo>
                      <a:pt x="36" y="28"/>
                    </a:lnTo>
                    <a:lnTo>
                      <a:pt x="36" y="28"/>
                    </a:lnTo>
                    <a:lnTo>
                      <a:pt x="36" y="24"/>
                    </a:lnTo>
                    <a:lnTo>
                      <a:pt x="36" y="24"/>
                    </a:lnTo>
                    <a:lnTo>
                      <a:pt x="36" y="28"/>
                    </a:lnTo>
                    <a:lnTo>
                      <a:pt x="40" y="28"/>
                    </a:lnTo>
                    <a:lnTo>
                      <a:pt x="40" y="28"/>
                    </a:lnTo>
                    <a:lnTo>
                      <a:pt x="40" y="28"/>
                    </a:lnTo>
                    <a:lnTo>
                      <a:pt x="40" y="24"/>
                    </a:lnTo>
                    <a:lnTo>
                      <a:pt x="40" y="24"/>
                    </a:lnTo>
                    <a:lnTo>
                      <a:pt x="40" y="20"/>
                    </a:lnTo>
                    <a:lnTo>
                      <a:pt x="40" y="20"/>
                    </a:lnTo>
                    <a:lnTo>
                      <a:pt x="44" y="16"/>
                    </a:lnTo>
                    <a:lnTo>
                      <a:pt x="44" y="16"/>
                    </a:lnTo>
                    <a:lnTo>
                      <a:pt x="48" y="16"/>
                    </a:lnTo>
                    <a:lnTo>
                      <a:pt x="48" y="16"/>
                    </a:lnTo>
                    <a:lnTo>
                      <a:pt x="48" y="16"/>
                    </a:lnTo>
                    <a:lnTo>
                      <a:pt x="48" y="16"/>
                    </a:lnTo>
                    <a:lnTo>
                      <a:pt x="52" y="16"/>
                    </a:lnTo>
                    <a:lnTo>
                      <a:pt x="52" y="16"/>
                    </a:lnTo>
                    <a:lnTo>
                      <a:pt x="52" y="16"/>
                    </a:lnTo>
                    <a:lnTo>
                      <a:pt x="52" y="16"/>
                    </a:lnTo>
                    <a:lnTo>
                      <a:pt x="52" y="12"/>
                    </a:lnTo>
                    <a:lnTo>
                      <a:pt x="52" y="12"/>
                    </a:lnTo>
                    <a:lnTo>
                      <a:pt x="52" y="12"/>
                    </a:lnTo>
                    <a:lnTo>
                      <a:pt x="52" y="12"/>
                    </a:lnTo>
                    <a:lnTo>
                      <a:pt x="56" y="12"/>
                    </a:lnTo>
                    <a:lnTo>
                      <a:pt x="56" y="12"/>
                    </a:lnTo>
                    <a:lnTo>
                      <a:pt x="60" y="12"/>
                    </a:lnTo>
                    <a:lnTo>
                      <a:pt x="64" y="8"/>
                    </a:lnTo>
                    <a:lnTo>
                      <a:pt x="64" y="8"/>
                    </a:lnTo>
                    <a:lnTo>
                      <a:pt x="68" y="4"/>
                    </a:lnTo>
                    <a:lnTo>
                      <a:pt x="68" y="4"/>
                    </a:lnTo>
                    <a:lnTo>
                      <a:pt x="68" y="4"/>
                    </a:lnTo>
                    <a:lnTo>
                      <a:pt x="72" y="0"/>
                    </a:lnTo>
                    <a:lnTo>
                      <a:pt x="72" y="0"/>
                    </a:lnTo>
                    <a:lnTo>
                      <a:pt x="76" y="0"/>
                    </a:lnTo>
                    <a:lnTo>
                      <a:pt x="80" y="0"/>
                    </a:lnTo>
                    <a:lnTo>
                      <a:pt x="80" y="0"/>
                    </a:lnTo>
                    <a:lnTo>
                      <a:pt x="84" y="0"/>
                    </a:lnTo>
                    <a:lnTo>
                      <a:pt x="88" y="4"/>
                    </a:lnTo>
                    <a:lnTo>
                      <a:pt x="88" y="4"/>
                    </a:lnTo>
                    <a:lnTo>
                      <a:pt x="88" y="4"/>
                    </a:lnTo>
                    <a:lnTo>
                      <a:pt x="88" y="4"/>
                    </a:lnTo>
                    <a:lnTo>
                      <a:pt x="88" y="8"/>
                    </a:lnTo>
                    <a:lnTo>
                      <a:pt x="88" y="8"/>
                    </a:lnTo>
                    <a:lnTo>
                      <a:pt x="88" y="12"/>
                    </a:lnTo>
                    <a:lnTo>
                      <a:pt x="88" y="12"/>
                    </a:lnTo>
                    <a:lnTo>
                      <a:pt x="88" y="12"/>
                    </a:lnTo>
                    <a:lnTo>
                      <a:pt x="88" y="12"/>
                    </a:lnTo>
                    <a:lnTo>
                      <a:pt x="88" y="12"/>
                    </a:lnTo>
                    <a:lnTo>
                      <a:pt x="88" y="16"/>
                    </a:lnTo>
                    <a:lnTo>
                      <a:pt x="92" y="16"/>
                    </a:lnTo>
                    <a:lnTo>
                      <a:pt x="88" y="16"/>
                    </a:lnTo>
                    <a:lnTo>
                      <a:pt x="88" y="16"/>
                    </a:lnTo>
                    <a:lnTo>
                      <a:pt x="92" y="20"/>
                    </a:lnTo>
                    <a:lnTo>
                      <a:pt x="92" y="24"/>
                    </a:lnTo>
                    <a:lnTo>
                      <a:pt x="92" y="24"/>
                    </a:lnTo>
                    <a:lnTo>
                      <a:pt x="92" y="28"/>
                    </a:lnTo>
                    <a:lnTo>
                      <a:pt x="96" y="28"/>
                    </a:lnTo>
                    <a:lnTo>
                      <a:pt x="100" y="28"/>
                    </a:lnTo>
                    <a:lnTo>
                      <a:pt x="100" y="28"/>
                    </a:lnTo>
                    <a:lnTo>
                      <a:pt x="100" y="28"/>
                    </a:lnTo>
                    <a:lnTo>
                      <a:pt x="100" y="32"/>
                    </a:lnTo>
                    <a:lnTo>
                      <a:pt x="100" y="32"/>
                    </a:lnTo>
                    <a:lnTo>
                      <a:pt x="100" y="32"/>
                    </a:lnTo>
                    <a:lnTo>
                      <a:pt x="104" y="32"/>
                    </a:lnTo>
                    <a:lnTo>
                      <a:pt x="104" y="32"/>
                    </a:lnTo>
                    <a:lnTo>
                      <a:pt x="104" y="32"/>
                    </a:lnTo>
                    <a:lnTo>
                      <a:pt x="100" y="32"/>
                    </a:lnTo>
                    <a:lnTo>
                      <a:pt x="100" y="32"/>
                    </a:lnTo>
                    <a:lnTo>
                      <a:pt x="100" y="32"/>
                    </a:lnTo>
                    <a:lnTo>
                      <a:pt x="100" y="32"/>
                    </a:lnTo>
                    <a:lnTo>
                      <a:pt x="100" y="32"/>
                    </a:lnTo>
                    <a:lnTo>
                      <a:pt x="100" y="32"/>
                    </a:lnTo>
                    <a:lnTo>
                      <a:pt x="100" y="32"/>
                    </a:lnTo>
                    <a:lnTo>
                      <a:pt x="100" y="36"/>
                    </a:lnTo>
                    <a:lnTo>
                      <a:pt x="100" y="36"/>
                    </a:lnTo>
                    <a:lnTo>
                      <a:pt x="100" y="40"/>
                    </a:lnTo>
                    <a:lnTo>
                      <a:pt x="100" y="40"/>
                    </a:lnTo>
                    <a:lnTo>
                      <a:pt x="104" y="40"/>
                    </a:lnTo>
                    <a:lnTo>
                      <a:pt x="108" y="44"/>
                    </a:lnTo>
                    <a:lnTo>
                      <a:pt x="112" y="48"/>
                    </a:lnTo>
                    <a:lnTo>
                      <a:pt x="112" y="44"/>
                    </a:lnTo>
                    <a:lnTo>
                      <a:pt x="116" y="44"/>
                    </a:lnTo>
                    <a:lnTo>
                      <a:pt x="116" y="44"/>
                    </a:lnTo>
                    <a:lnTo>
                      <a:pt x="116" y="44"/>
                    </a:lnTo>
                    <a:lnTo>
                      <a:pt x="116" y="44"/>
                    </a:lnTo>
                    <a:lnTo>
                      <a:pt x="116" y="48"/>
                    </a:lnTo>
                    <a:lnTo>
                      <a:pt x="120" y="48"/>
                    </a:lnTo>
                    <a:lnTo>
                      <a:pt x="116" y="48"/>
                    </a:lnTo>
                    <a:lnTo>
                      <a:pt x="116" y="48"/>
                    </a:lnTo>
                    <a:lnTo>
                      <a:pt x="116" y="52"/>
                    </a:lnTo>
                    <a:lnTo>
                      <a:pt x="116" y="52"/>
                    </a:lnTo>
                    <a:lnTo>
                      <a:pt x="120" y="56"/>
                    </a:lnTo>
                    <a:lnTo>
                      <a:pt x="120" y="60"/>
                    </a:lnTo>
                    <a:lnTo>
                      <a:pt x="120" y="60"/>
                    </a:lnTo>
                    <a:lnTo>
                      <a:pt x="120" y="60"/>
                    </a:lnTo>
                    <a:lnTo>
                      <a:pt x="120" y="60"/>
                    </a:lnTo>
                    <a:lnTo>
                      <a:pt x="120" y="64"/>
                    </a:lnTo>
                    <a:lnTo>
                      <a:pt x="120" y="64"/>
                    </a:lnTo>
                    <a:lnTo>
                      <a:pt x="116" y="64"/>
                    </a:lnTo>
                    <a:lnTo>
                      <a:pt x="116" y="68"/>
                    </a:lnTo>
                    <a:lnTo>
                      <a:pt x="116" y="68"/>
                    </a:lnTo>
                    <a:lnTo>
                      <a:pt x="116" y="68"/>
                    </a:lnTo>
                    <a:lnTo>
                      <a:pt x="116" y="68"/>
                    </a:lnTo>
                    <a:lnTo>
                      <a:pt x="116" y="68"/>
                    </a:lnTo>
                    <a:lnTo>
                      <a:pt x="112" y="68"/>
                    </a:lnTo>
                    <a:lnTo>
                      <a:pt x="112" y="68"/>
                    </a:lnTo>
                    <a:lnTo>
                      <a:pt x="112" y="68"/>
                    </a:lnTo>
                    <a:lnTo>
                      <a:pt x="112" y="68"/>
                    </a:lnTo>
                    <a:lnTo>
                      <a:pt x="108" y="68"/>
                    </a:lnTo>
                    <a:lnTo>
                      <a:pt x="108" y="68"/>
                    </a:lnTo>
                    <a:lnTo>
                      <a:pt x="108" y="68"/>
                    </a:lnTo>
                    <a:lnTo>
                      <a:pt x="108" y="68"/>
                    </a:lnTo>
                    <a:lnTo>
                      <a:pt x="108" y="68"/>
                    </a:lnTo>
                    <a:lnTo>
                      <a:pt x="104" y="68"/>
                    </a:lnTo>
                    <a:lnTo>
                      <a:pt x="104" y="68"/>
                    </a:lnTo>
                    <a:lnTo>
                      <a:pt x="104" y="68"/>
                    </a:lnTo>
                    <a:lnTo>
                      <a:pt x="104" y="68"/>
                    </a:lnTo>
                    <a:lnTo>
                      <a:pt x="104" y="68"/>
                    </a:lnTo>
                    <a:lnTo>
                      <a:pt x="104" y="68"/>
                    </a:lnTo>
                    <a:lnTo>
                      <a:pt x="104" y="72"/>
                    </a:lnTo>
                    <a:lnTo>
                      <a:pt x="104" y="72"/>
                    </a:lnTo>
                    <a:lnTo>
                      <a:pt x="100" y="72"/>
                    </a:lnTo>
                    <a:lnTo>
                      <a:pt x="100" y="72"/>
                    </a:lnTo>
                    <a:lnTo>
                      <a:pt x="100" y="76"/>
                    </a:lnTo>
                    <a:lnTo>
                      <a:pt x="100" y="76"/>
                    </a:lnTo>
                    <a:lnTo>
                      <a:pt x="96" y="76"/>
                    </a:lnTo>
                    <a:close/>
                  </a:path>
                </a:pathLst>
              </a:custGeom>
              <a:grpFill/>
              <a:ln w="9525" cmpd="sng">
                <a:solidFill>
                  <a:schemeClr val="bg1"/>
                </a:solidFill>
                <a:round/>
                <a:headEnd/>
                <a:tailEnd/>
              </a:ln>
            </p:spPr>
            <p:txBody>
              <a:bodyPr lIns="37783" tIns="37783" rIns="37783" bIns="37783"/>
              <a:lstStyle/>
              <a:p>
                <a:endParaRPr lang="en-US" sz="1530" dirty="0"/>
              </a:p>
            </p:txBody>
          </p:sp>
          <p:sp>
            <p:nvSpPr>
              <p:cNvPr id="55" name="Freeform 122"/>
              <p:cNvSpPr>
                <a:spLocks/>
              </p:cNvSpPr>
              <p:nvPr>
                <p:custDataLst>
                  <p:tags r:id="rId42"/>
                </p:custDataLst>
              </p:nvPr>
            </p:nvSpPr>
            <p:spPr bwMode="gray">
              <a:xfrm>
                <a:off x="4345168" y="6018608"/>
                <a:ext cx="35297" cy="49163"/>
              </a:xfrm>
              <a:custGeom>
                <a:avLst/>
                <a:gdLst/>
                <a:ahLst/>
                <a:cxnLst>
                  <a:cxn ang="0">
                    <a:pos x="28" y="15"/>
                  </a:cxn>
                  <a:cxn ang="0">
                    <a:pos x="28" y="19"/>
                  </a:cxn>
                  <a:cxn ang="0">
                    <a:pos x="24" y="19"/>
                  </a:cxn>
                  <a:cxn ang="0">
                    <a:pos x="24" y="19"/>
                  </a:cxn>
                  <a:cxn ang="0">
                    <a:pos x="24" y="19"/>
                  </a:cxn>
                  <a:cxn ang="0">
                    <a:pos x="24" y="19"/>
                  </a:cxn>
                  <a:cxn ang="0">
                    <a:pos x="20" y="23"/>
                  </a:cxn>
                  <a:cxn ang="0">
                    <a:pos x="20" y="27"/>
                  </a:cxn>
                  <a:cxn ang="0">
                    <a:pos x="20" y="27"/>
                  </a:cxn>
                  <a:cxn ang="0">
                    <a:pos x="20" y="31"/>
                  </a:cxn>
                  <a:cxn ang="0">
                    <a:pos x="12" y="39"/>
                  </a:cxn>
                  <a:cxn ang="0">
                    <a:pos x="8" y="39"/>
                  </a:cxn>
                  <a:cxn ang="0">
                    <a:pos x="8" y="35"/>
                  </a:cxn>
                  <a:cxn ang="0">
                    <a:pos x="4" y="31"/>
                  </a:cxn>
                  <a:cxn ang="0">
                    <a:pos x="4" y="31"/>
                  </a:cxn>
                  <a:cxn ang="0">
                    <a:pos x="4" y="31"/>
                  </a:cxn>
                  <a:cxn ang="0">
                    <a:pos x="4" y="27"/>
                  </a:cxn>
                  <a:cxn ang="0">
                    <a:pos x="4" y="27"/>
                  </a:cxn>
                  <a:cxn ang="0">
                    <a:pos x="4" y="23"/>
                  </a:cxn>
                  <a:cxn ang="0">
                    <a:pos x="4" y="19"/>
                  </a:cxn>
                  <a:cxn ang="0">
                    <a:pos x="4" y="19"/>
                  </a:cxn>
                  <a:cxn ang="0">
                    <a:pos x="4" y="15"/>
                  </a:cxn>
                  <a:cxn ang="0">
                    <a:pos x="4" y="12"/>
                  </a:cxn>
                  <a:cxn ang="0">
                    <a:pos x="0" y="8"/>
                  </a:cxn>
                  <a:cxn ang="0">
                    <a:pos x="0" y="8"/>
                  </a:cxn>
                  <a:cxn ang="0">
                    <a:pos x="0" y="8"/>
                  </a:cxn>
                  <a:cxn ang="0">
                    <a:pos x="4" y="4"/>
                  </a:cxn>
                  <a:cxn ang="0">
                    <a:pos x="4" y="8"/>
                  </a:cxn>
                  <a:cxn ang="0">
                    <a:pos x="4" y="8"/>
                  </a:cxn>
                  <a:cxn ang="0">
                    <a:pos x="8" y="8"/>
                  </a:cxn>
                  <a:cxn ang="0">
                    <a:pos x="8" y="8"/>
                  </a:cxn>
                  <a:cxn ang="0">
                    <a:pos x="8" y="8"/>
                  </a:cxn>
                  <a:cxn ang="0">
                    <a:pos x="12" y="8"/>
                  </a:cxn>
                  <a:cxn ang="0">
                    <a:pos x="12" y="8"/>
                  </a:cxn>
                  <a:cxn ang="0">
                    <a:pos x="16" y="4"/>
                  </a:cxn>
                  <a:cxn ang="0">
                    <a:pos x="16" y="0"/>
                  </a:cxn>
                  <a:cxn ang="0">
                    <a:pos x="16" y="4"/>
                  </a:cxn>
                  <a:cxn ang="0">
                    <a:pos x="20" y="0"/>
                  </a:cxn>
                  <a:cxn ang="0">
                    <a:pos x="24" y="0"/>
                  </a:cxn>
                  <a:cxn ang="0">
                    <a:pos x="24" y="0"/>
                  </a:cxn>
                  <a:cxn ang="0">
                    <a:pos x="20" y="12"/>
                  </a:cxn>
                  <a:cxn ang="0">
                    <a:pos x="24" y="12"/>
                  </a:cxn>
                  <a:cxn ang="0">
                    <a:pos x="24" y="12"/>
                  </a:cxn>
                </a:cxnLst>
                <a:rect l="0" t="0" r="r" b="b"/>
                <a:pathLst>
                  <a:path w="28" h="39">
                    <a:moveTo>
                      <a:pt x="28" y="12"/>
                    </a:moveTo>
                    <a:lnTo>
                      <a:pt x="28" y="12"/>
                    </a:lnTo>
                    <a:lnTo>
                      <a:pt x="28" y="15"/>
                    </a:lnTo>
                    <a:lnTo>
                      <a:pt x="28" y="15"/>
                    </a:lnTo>
                    <a:lnTo>
                      <a:pt x="28" y="15"/>
                    </a:lnTo>
                    <a:lnTo>
                      <a:pt x="28" y="19"/>
                    </a:lnTo>
                    <a:lnTo>
                      <a:pt x="28" y="19"/>
                    </a:lnTo>
                    <a:lnTo>
                      <a:pt x="28" y="19"/>
                    </a:lnTo>
                    <a:lnTo>
                      <a:pt x="24" y="19"/>
                    </a:lnTo>
                    <a:lnTo>
                      <a:pt x="24" y="19"/>
                    </a:lnTo>
                    <a:lnTo>
                      <a:pt x="24" y="19"/>
                    </a:lnTo>
                    <a:lnTo>
                      <a:pt x="24" y="19"/>
                    </a:lnTo>
                    <a:lnTo>
                      <a:pt x="24" y="19"/>
                    </a:lnTo>
                    <a:lnTo>
                      <a:pt x="24" y="19"/>
                    </a:lnTo>
                    <a:lnTo>
                      <a:pt x="24" y="19"/>
                    </a:lnTo>
                    <a:lnTo>
                      <a:pt x="24" y="19"/>
                    </a:lnTo>
                    <a:lnTo>
                      <a:pt x="24" y="19"/>
                    </a:lnTo>
                    <a:lnTo>
                      <a:pt x="24" y="19"/>
                    </a:lnTo>
                    <a:lnTo>
                      <a:pt x="24" y="23"/>
                    </a:lnTo>
                    <a:lnTo>
                      <a:pt x="24" y="23"/>
                    </a:lnTo>
                    <a:lnTo>
                      <a:pt x="20" y="23"/>
                    </a:lnTo>
                    <a:lnTo>
                      <a:pt x="20" y="27"/>
                    </a:lnTo>
                    <a:lnTo>
                      <a:pt x="20" y="27"/>
                    </a:lnTo>
                    <a:lnTo>
                      <a:pt x="20" y="27"/>
                    </a:lnTo>
                    <a:lnTo>
                      <a:pt x="20" y="27"/>
                    </a:lnTo>
                    <a:lnTo>
                      <a:pt x="20" y="27"/>
                    </a:lnTo>
                    <a:lnTo>
                      <a:pt x="20" y="27"/>
                    </a:lnTo>
                    <a:lnTo>
                      <a:pt x="20" y="31"/>
                    </a:lnTo>
                    <a:lnTo>
                      <a:pt x="20" y="31"/>
                    </a:lnTo>
                    <a:lnTo>
                      <a:pt x="20" y="31"/>
                    </a:lnTo>
                    <a:lnTo>
                      <a:pt x="16" y="35"/>
                    </a:lnTo>
                    <a:lnTo>
                      <a:pt x="16" y="35"/>
                    </a:lnTo>
                    <a:lnTo>
                      <a:pt x="12" y="39"/>
                    </a:lnTo>
                    <a:lnTo>
                      <a:pt x="12" y="39"/>
                    </a:lnTo>
                    <a:lnTo>
                      <a:pt x="8" y="39"/>
                    </a:lnTo>
                    <a:lnTo>
                      <a:pt x="8" y="39"/>
                    </a:lnTo>
                    <a:lnTo>
                      <a:pt x="8" y="39"/>
                    </a:lnTo>
                    <a:lnTo>
                      <a:pt x="8" y="35"/>
                    </a:lnTo>
                    <a:lnTo>
                      <a:pt x="8" y="35"/>
                    </a:lnTo>
                    <a:lnTo>
                      <a:pt x="8" y="35"/>
                    </a:lnTo>
                    <a:lnTo>
                      <a:pt x="8" y="35"/>
                    </a:lnTo>
                    <a:lnTo>
                      <a:pt x="4" y="31"/>
                    </a:lnTo>
                    <a:lnTo>
                      <a:pt x="4" y="31"/>
                    </a:lnTo>
                    <a:lnTo>
                      <a:pt x="4" y="31"/>
                    </a:lnTo>
                    <a:lnTo>
                      <a:pt x="4" y="31"/>
                    </a:lnTo>
                    <a:lnTo>
                      <a:pt x="4" y="31"/>
                    </a:lnTo>
                    <a:lnTo>
                      <a:pt x="4" y="31"/>
                    </a:lnTo>
                    <a:lnTo>
                      <a:pt x="4" y="31"/>
                    </a:lnTo>
                    <a:lnTo>
                      <a:pt x="4" y="27"/>
                    </a:lnTo>
                    <a:lnTo>
                      <a:pt x="4" y="27"/>
                    </a:lnTo>
                    <a:lnTo>
                      <a:pt x="4" y="27"/>
                    </a:lnTo>
                    <a:lnTo>
                      <a:pt x="4" y="27"/>
                    </a:lnTo>
                    <a:lnTo>
                      <a:pt x="4" y="27"/>
                    </a:lnTo>
                    <a:lnTo>
                      <a:pt x="4" y="27"/>
                    </a:lnTo>
                    <a:lnTo>
                      <a:pt x="4" y="23"/>
                    </a:lnTo>
                    <a:lnTo>
                      <a:pt x="4" y="23"/>
                    </a:lnTo>
                    <a:lnTo>
                      <a:pt x="4" y="23"/>
                    </a:lnTo>
                    <a:lnTo>
                      <a:pt x="4" y="19"/>
                    </a:lnTo>
                    <a:lnTo>
                      <a:pt x="4" y="19"/>
                    </a:lnTo>
                    <a:lnTo>
                      <a:pt x="4" y="19"/>
                    </a:lnTo>
                    <a:lnTo>
                      <a:pt x="4" y="19"/>
                    </a:lnTo>
                    <a:lnTo>
                      <a:pt x="4" y="19"/>
                    </a:lnTo>
                    <a:lnTo>
                      <a:pt x="4" y="19"/>
                    </a:lnTo>
                    <a:lnTo>
                      <a:pt x="4" y="15"/>
                    </a:lnTo>
                    <a:lnTo>
                      <a:pt x="4" y="15"/>
                    </a:lnTo>
                    <a:lnTo>
                      <a:pt x="4" y="15"/>
                    </a:lnTo>
                    <a:lnTo>
                      <a:pt x="4" y="15"/>
                    </a:lnTo>
                    <a:lnTo>
                      <a:pt x="4" y="15"/>
                    </a:lnTo>
                    <a:lnTo>
                      <a:pt x="4" y="12"/>
                    </a:lnTo>
                    <a:lnTo>
                      <a:pt x="4" y="12"/>
                    </a:lnTo>
                    <a:lnTo>
                      <a:pt x="4" y="12"/>
                    </a:lnTo>
                    <a:lnTo>
                      <a:pt x="0" y="8"/>
                    </a:lnTo>
                    <a:lnTo>
                      <a:pt x="0" y="8"/>
                    </a:lnTo>
                    <a:lnTo>
                      <a:pt x="0" y="8"/>
                    </a:lnTo>
                    <a:lnTo>
                      <a:pt x="0" y="8"/>
                    </a:lnTo>
                    <a:lnTo>
                      <a:pt x="0" y="8"/>
                    </a:lnTo>
                    <a:lnTo>
                      <a:pt x="0" y="8"/>
                    </a:lnTo>
                    <a:lnTo>
                      <a:pt x="0" y="8"/>
                    </a:lnTo>
                    <a:lnTo>
                      <a:pt x="0" y="4"/>
                    </a:lnTo>
                    <a:lnTo>
                      <a:pt x="0" y="4"/>
                    </a:lnTo>
                    <a:lnTo>
                      <a:pt x="4" y="4"/>
                    </a:lnTo>
                    <a:lnTo>
                      <a:pt x="4" y="8"/>
                    </a:lnTo>
                    <a:lnTo>
                      <a:pt x="4" y="8"/>
                    </a:lnTo>
                    <a:lnTo>
                      <a:pt x="4" y="8"/>
                    </a:lnTo>
                    <a:lnTo>
                      <a:pt x="4" y="8"/>
                    </a:lnTo>
                    <a:lnTo>
                      <a:pt x="4" y="8"/>
                    </a:lnTo>
                    <a:lnTo>
                      <a:pt x="4" y="8"/>
                    </a:lnTo>
                    <a:lnTo>
                      <a:pt x="4" y="8"/>
                    </a:lnTo>
                    <a:lnTo>
                      <a:pt x="4" y="8"/>
                    </a:lnTo>
                    <a:lnTo>
                      <a:pt x="8" y="8"/>
                    </a:lnTo>
                    <a:lnTo>
                      <a:pt x="8" y="8"/>
                    </a:lnTo>
                    <a:lnTo>
                      <a:pt x="8" y="8"/>
                    </a:lnTo>
                    <a:lnTo>
                      <a:pt x="8" y="8"/>
                    </a:lnTo>
                    <a:lnTo>
                      <a:pt x="8" y="8"/>
                    </a:lnTo>
                    <a:lnTo>
                      <a:pt x="8" y="8"/>
                    </a:lnTo>
                    <a:lnTo>
                      <a:pt x="8" y="8"/>
                    </a:lnTo>
                    <a:lnTo>
                      <a:pt x="12" y="8"/>
                    </a:lnTo>
                    <a:lnTo>
                      <a:pt x="12" y="8"/>
                    </a:lnTo>
                    <a:lnTo>
                      <a:pt x="12" y="8"/>
                    </a:lnTo>
                    <a:lnTo>
                      <a:pt x="12" y="8"/>
                    </a:lnTo>
                    <a:lnTo>
                      <a:pt x="12" y="8"/>
                    </a:lnTo>
                    <a:lnTo>
                      <a:pt x="12" y="8"/>
                    </a:lnTo>
                    <a:lnTo>
                      <a:pt x="16" y="8"/>
                    </a:lnTo>
                    <a:lnTo>
                      <a:pt x="16" y="8"/>
                    </a:lnTo>
                    <a:lnTo>
                      <a:pt x="16" y="4"/>
                    </a:lnTo>
                    <a:lnTo>
                      <a:pt x="16" y="0"/>
                    </a:lnTo>
                    <a:lnTo>
                      <a:pt x="16" y="0"/>
                    </a:lnTo>
                    <a:lnTo>
                      <a:pt x="16" y="0"/>
                    </a:lnTo>
                    <a:lnTo>
                      <a:pt x="16" y="0"/>
                    </a:lnTo>
                    <a:lnTo>
                      <a:pt x="16" y="4"/>
                    </a:lnTo>
                    <a:lnTo>
                      <a:pt x="16" y="4"/>
                    </a:lnTo>
                    <a:lnTo>
                      <a:pt x="16" y="4"/>
                    </a:lnTo>
                    <a:lnTo>
                      <a:pt x="20" y="0"/>
                    </a:lnTo>
                    <a:lnTo>
                      <a:pt x="20" y="0"/>
                    </a:lnTo>
                    <a:lnTo>
                      <a:pt x="20" y="0"/>
                    </a:lnTo>
                    <a:lnTo>
                      <a:pt x="24" y="0"/>
                    </a:lnTo>
                    <a:lnTo>
                      <a:pt x="24" y="0"/>
                    </a:lnTo>
                    <a:lnTo>
                      <a:pt x="24" y="0"/>
                    </a:lnTo>
                    <a:lnTo>
                      <a:pt x="24" y="0"/>
                    </a:lnTo>
                    <a:lnTo>
                      <a:pt x="24" y="0"/>
                    </a:lnTo>
                    <a:lnTo>
                      <a:pt x="24" y="4"/>
                    </a:lnTo>
                    <a:lnTo>
                      <a:pt x="24" y="4"/>
                    </a:lnTo>
                    <a:lnTo>
                      <a:pt x="20" y="12"/>
                    </a:lnTo>
                    <a:lnTo>
                      <a:pt x="24" y="12"/>
                    </a:lnTo>
                    <a:lnTo>
                      <a:pt x="24" y="12"/>
                    </a:lnTo>
                    <a:lnTo>
                      <a:pt x="24" y="12"/>
                    </a:lnTo>
                    <a:lnTo>
                      <a:pt x="24" y="12"/>
                    </a:lnTo>
                    <a:lnTo>
                      <a:pt x="24" y="12"/>
                    </a:lnTo>
                    <a:lnTo>
                      <a:pt x="24" y="12"/>
                    </a:lnTo>
                    <a:lnTo>
                      <a:pt x="28" y="12"/>
                    </a:lnTo>
                    <a:lnTo>
                      <a:pt x="28" y="12"/>
                    </a:lnTo>
                    <a:close/>
                  </a:path>
                </a:pathLst>
              </a:custGeom>
              <a:grpFill/>
              <a:ln w="9525" cmpd="sng">
                <a:solidFill>
                  <a:schemeClr val="bg1"/>
                </a:solidFill>
                <a:round/>
                <a:headEnd/>
                <a:tailEnd/>
              </a:ln>
            </p:spPr>
            <p:txBody>
              <a:bodyPr lIns="37783" tIns="37783" rIns="37783" bIns="37783"/>
              <a:lstStyle/>
              <a:p>
                <a:endParaRPr lang="en-US" sz="1530" dirty="0"/>
              </a:p>
            </p:txBody>
          </p:sp>
          <p:sp>
            <p:nvSpPr>
              <p:cNvPr id="56" name="Freeform 123"/>
              <p:cNvSpPr>
                <a:spLocks/>
              </p:cNvSpPr>
              <p:nvPr>
                <p:custDataLst>
                  <p:tags r:id="rId43"/>
                </p:custDataLst>
              </p:nvPr>
            </p:nvSpPr>
            <p:spPr bwMode="gray">
              <a:xfrm>
                <a:off x="3953120" y="5660596"/>
                <a:ext cx="151273" cy="267248"/>
              </a:xfrm>
              <a:custGeom>
                <a:avLst/>
                <a:gdLst/>
                <a:ahLst/>
                <a:cxnLst>
                  <a:cxn ang="0">
                    <a:pos x="24" y="200"/>
                  </a:cxn>
                  <a:cxn ang="0">
                    <a:pos x="20" y="188"/>
                  </a:cxn>
                  <a:cxn ang="0">
                    <a:pos x="20" y="180"/>
                  </a:cxn>
                  <a:cxn ang="0">
                    <a:pos x="20" y="172"/>
                  </a:cxn>
                  <a:cxn ang="0">
                    <a:pos x="12" y="172"/>
                  </a:cxn>
                  <a:cxn ang="0">
                    <a:pos x="8" y="164"/>
                  </a:cxn>
                  <a:cxn ang="0">
                    <a:pos x="8" y="160"/>
                  </a:cxn>
                  <a:cxn ang="0">
                    <a:pos x="4" y="160"/>
                  </a:cxn>
                  <a:cxn ang="0">
                    <a:pos x="4" y="152"/>
                  </a:cxn>
                  <a:cxn ang="0">
                    <a:pos x="8" y="140"/>
                  </a:cxn>
                  <a:cxn ang="0">
                    <a:pos x="12" y="128"/>
                  </a:cxn>
                  <a:cxn ang="0">
                    <a:pos x="20" y="120"/>
                  </a:cxn>
                  <a:cxn ang="0">
                    <a:pos x="28" y="112"/>
                  </a:cxn>
                  <a:cxn ang="0">
                    <a:pos x="32" y="112"/>
                  </a:cxn>
                  <a:cxn ang="0">
                    <a:pos x="40" y="116"/>
                  </a:cxn>
                  <a:cxn ang="0">
                    <a:pos x="44" y="124"/>
                  </a:cxn>
                  <a:cxn ang="0">
                    <a:pos x="48" y="116"/>
                  </a:cxn>
                  <a:cxn ang="0">
                    <a:pos x="52" y="104"/>
                  </a:cxn>
                  <a:cxn ang="0">
                    <a:pos x="56" y="96"/>
                  </a:cxn>
                  <a:cxn ang="0">
                    <a:pos x="56" y="92"/>
                  </a:cxn>
                  <a:cxn ang="0">
                    <a:pos x="60" y="84"/>
                  </a:cxn>
                  <a:cxn ang="0">
                    <a:pos x="68" y="76"/>
                  </a:cxn>
                  <a:cxn ang="0">
                    <a:pos x="72" y="68"/>
                  </a:cxn>
                  <a:cxn ang="0">
                    <a:pos x="72" y="56"/>
                  </a:cxn>
                  <a:cxn ang="0">
                    <a:pos x="76" y="48"/>
                  </a:cxn>
                  <a:cxn ang="0">
                    <a:pos x="84" y="36"/>
                  </a:cxn>
                  <a:cxn ang="0">
                    <a:pos x="92" y="32"/>
                  </a:cxn>
                  <a:cxn ang="0">
                    <a:pos x="92" y="24"/>
                  </a:cxn>
                  <a:cxn ang="0">
                    <a:pos x="92" y="20"/>
                  </a:cxn>
                  <a:cxn ang="0">
                    <a:pos x="92" y="16"/>
                  </a:cxn>
                  <a:cxn ang="0">
                    <a:pos x="88" y="8"/>
                  </a:cxn>
                  <a:cxn ang="0">
                    <a:pos x="88" y="0"/>
                  </a:cxn>
                  <a:cxn ang="0">
                    <a:pos x="92" y="8"/>
                  </a:cxn>
                  <a:cxn ang="0">
                    <a:pos x="100" y="20"/>
                  </a:cxn>
                  <a:cxn ang="0">
                    <a:pos x="100" y="32"/>
                  </a:cxn>
                  <a:cxn ang="0">
                    <a:pos x="100" y="44"/>
                  </a:cxn>
                  <a:cxn ang="0">
                    <a:pos x="104" y="52"/>
                  </a:cxn>
                  <a:cxn ang="0">
                    <a:pos x="104" y="60"/>
                  </a:cxn>
                  <a:cxn ang="0">
                    <a:pos x="92" y="60"/>
                  </a:cxn>
                  <a:cxn ang="0">
                    <a:pos x="88" y="72"/>
                  </a:cxn>
                  <a:cxn ang="0">
                    <a:pos x="100" y="80"/>
                  </a:cxn>
                  <a:cxn ang="0">
                    <a:pos x="104" y="92"/>
                  </a:cxn>
                  <a:cxn ang="0">
                    <a:pos x="108" y="100"/>
                  </a:cxn>
                  <a:cxn ang="0">
                    <a:pos x="104" y="108"/>
                  </a:cxn>
                  <a:cxn ang="0">
                    <a:pos x="100" y="116"/>
                  </a:cxn>
                  <a:cxn ang="0">
                    <a:pos x="96" y="128"/>
                  </a:cxn>
                  <a:cxn ang="0">
                    <a:pos x="92" y="136"/>
                  </a:cxn>
                  <a:cxn ang="0">
                    <a:pos x="92" y="144"/>
                  </a:cxn>
                  <a:cxn ang="0">
                    <a:pos x="96" y="156"/>
                  </a:cxn>
                  <a:cxn ang="0">
                    <a:pos x="100" y="164"/>
                  </a:cxn>
                  <a:cxn ang="0">
                    <a:pos x="104" y="172"/>
                  </a:cxn>
                  <a:cxn ang="0">
                    <a:pos x="112" y="184"/>
                  </a:cxn>
                  <a:cxn ang="0">
                    <a:pos x="116" y="196"/>
                  </a:cxn>
                  <a:cxn ang="0">
                    <a:pos x="116" y="200"/>
                  </a:cxn>
                  <a:cxn ang="0">
                    <a:pos x="116" y="212"/>
                  </a:cxn>
                  <a:cxn ang="0">
                    <a:pos x="108" y="208"/>
                  </a:cxn>
                  <a:cxn ang="0">
                    <a:pos x="100" y="204"/>
                  </a:cxn>
                  <a:cxn ang="0">
                    <a:pos x="88" y="204"/>
                  </a:cxn>
                  <a:cxn ang="0">
                    <a:pos x="72" y="200"/>
                  </a:cxn>
                  <a:cxn ang="0">
                    <a:pos x="60" y="200"/>
                  </a:cxn>
                  <a:cxn ang="0">
                    <a:pos x="48" y="200"/>
                  </a:cxn>
                  <a:cxn ang="0">
                    <a:pos x="40" y="204"/>
                  </a:cxn>
                </a:cxnLst>
                <a:rect l="0" t="0" r="r" b="b"/>
                <a:pathLst>
                  <a:path w="120" h="212">
                    <a:moveTo>
                      <a:pt x="28" y="204"/>
                    </a:moveTo>
                    <a:lnTo>
                      <a:pt x="24" y="204"/>
                    </a:lnTo>
                    <a:lnTo>
                      <a:pt x="24" y="200"/>
                    </a:lnTo>
                    <a:lnTo>
                      <a:pt x="20" y="200"/>
                    </a:lnTo>
                    <a:lnTo>
                      <a:pt x="20" y="196"/>
                    </a:lnTo>
                    <a:lnTo>
                      <a:pt x="20" y="188"/>
                    </a:lnTo>
                    <a:lnTo>
                      <a:pt x="24" y="188"/>
                    </a:lnTo>
                    <a:lnTo>
                      <a:pt x="24" y="184"/>
                    </a:lnTo>
                    <a:lnTo>
                      <a:pt x="20" y="180"/>
                    </a:lnTo>
                    <a:lnTo>
                      <a:pt x="20" y="176"/>
                    </a:lnTo>
                    <a:lnTo>
                      <a:pt x="16" y="172"/>
                    </a:lnTo>
                    <a:lnTo>
                      <a:pt x="20" y="172"/>
                    </a:lnTo>
                    <a:lnTo>
                      <a:pt x="16" y="168"/>
                    </a:lnTo>
                    <a:lnTo>
                      <a:pt x="16" y="172"/>
                    </a:lnTo>
                    <a:lnTo>
                      <a:pt x="12" y="172"/>
                    </a:lnTo>
                    <a:lnTo>
                      <a:pt x="12" y="168"/>
                    </a:lnTo>
                    <a:lnTo>
                      <a:pt x="8" y="168"/>
                    </a:lnTo>
                    <a:lnTo>
                      <a:pt x="8" y="164"/>
                    </a:lnTo>
                    <a:lnTo>
                      <a:pt x="8" y="160"/>
                    </a:lnTo>
                    <a:lnTo>
                      <a:pt x="8" y="156"/>
                    </a:lnTo>
                    <a:lnTo>
                      <a:pt x="8" y="160"/>
                    </a:lnTo>
                    <a:lnTo>
                      <a:pt x="4" y="160"/>
                    </a:lnTo>
                    <a:lnTo>
                      <a:pt x="4" y="156"/>
                    </a:lnTo>
                    <a:lnTo>
                      <a:pt x="4" y="160"/>
                    </a:lnTo>
                    <a:lnTo>
                      <a:pt x="0" y="160"/>
                    </a:lnTo>
                    <a:lnTo>
                      <a:pt x="0" y="156"/>
                    </a:lnTo>
                    <a:lnTo>
                      <a:pt x="4" y="152"/>
                    </a:lnTo>
                    <a:lnTo>
                      <a:pt x="4" y="148"/>
                    </a:lnTo>
                    <a:lnTo>
                      <a:pt x="8" y="144"/>
                    </a:lnTo>
                    <a:lnTo>
                      <a:pt x="8" y="140"/>
                    </a:lnTo>
                    <a:lnTo>
                      <a:pt x="8" y="136"/>
                    </a:lnTo>
                    <a:lnTo>
                      <a:pt x="8" y="132"/>
                    </a:lnTo>
                    <a:lnTo>
                      <a:pt x="12" y="128"/>
                    </a:lnTo>
                    <a:lnTo>
                      <a:pt x="16" y="124"/>
                    </a:lnTo>
                    <a:lnTo>
                      <a:pt x="20" y="124"/>
                    </a:lnTo>
                    <a:lnTo>
                      <a:pt x="20" y="120"/>
                    </a:lnTo>
                    <a:lnTo>
                      <a:pt x="20" y="116"/>
                    </a:lnTo>
                    <a:lnTo>
                      <a:pt x="24" y="116"/>
                    </a:lnTo>
                    <a:lnTo>
                      <a:pt x="28" y="112"/>
                    </a:lnTo>
                    <a:lnTo>
                      <a:pt x="28" y="116"/>
                    </a:lnTo>
                    <a:lnTo>
                      <a:pt x="32" y="116"/>
                    </a:lnTo>
                    <a:lnTo>
                      <a:pt x="32" y="112"/>
                    </a:lnTo>
                    <a:lnTo>
                      <a:pt x="36" y="112"/>
                    </a:lnTo>
                    <a:lnTo>
                      <a:pt x="36" y="116"/>
                    </a:lnTo>
                    <a:lnTo>
                      <a:pt x="40" y="116"/>
                    </a:lnTo>
                    <a:lnTo>
                      <a:pt x="40" y="120"/>
                    </a:lnTo>
                    <a:lnTo>
                      <a:pt x="40" y="124"/>
                    </a:lnTo>
                    <a:lnTo>
                      <a:pt x="44" y="124"/>
                    </a:lnTo>
                    <a:lnTo>
                      <a:pt x="44" y="120"/>
                    </a:lnTo>
                    <a:lnTo>
                      <a:pt x="48" y="120"/>
                    </a:lnTo>
                    <a:lnTo>
                      <a:pt x="48" y="116"/>
                    </a:lnTo>
                    <a:lnTo>
                      <a:pt x="52" y="112"/>
                    </a:lnTo>
                    <a:lnTo>
                      <a:pt x="52" y="108"/>
                    </a:lnTo>
                    <a:lnTo>
                      <a:pt x="52" y="104"/>
                    </a:lnTo>
                    <a:lnTo>
                      <a:pt x="56" y="104"/>
                    </a:lnTo>
                    <a:lnTo>
                      <a:pt x="56" y="100"/>
                    </a:lnTo>
                    <a:lnTo>
                      <a:pt x="56" y="96"/>
                    </a:lnTo>
                    <a:lnTo>
                      <a:pt x="56" y="92"/>
                    </a:lnTo>
                    <a:lnTo>
                      <a:pt x="60" y="92"/>
                    </a:lnTo>
                    <a:lnTo>
                      <a:pt x="56" y="92"/>
                    </a:lnTo>
                    <a:lnTo>
                      <a:pt x="56" y="88"/>
                    </a:lnTo>
                    <a:lnTo>
                      <a:pt x="60" y="88"/>
                    </a:lnTo>
                    <a:lnTo>
                      <a:pt x="60" y="84"/>
                    </a:lnTo>
                    <a:lnTo>
                      <a:pt x="64" y="84"/>
                    </a:lnTo>
                    <a:lnTo>
                      <a:pt x="68" y="80"/>
                    </a:lnTo>
                    <a:lnTo>
                      <a:pt x="68" y="76"/>
                    </a:lnTo>
                    <a:lnTo>
                      <a:pt x="68" y="72"/>
                    </a:lnTo>
                    <a:lnTo>
                      <a:pt x="68" y="68"/>
                    </a:lnTo>
                    <a:lnTo>
                      <a:pt x="72" y="68"/>
                    </a:lnTo>
                    <a:lnTo>
                      <a:pt x="72" y="64"/>
                    </a:lnTo>
                    <a:lnTo>
                      <a:pt x="72" y="60"/>
                    </a:lnTo>
                    <a:lnTo>
                      <a:pt x="72" y="56"/>
                    </a:lnTo>
                    <a:lnTo>
                      <a:pt x="76" y="56"/>
                    </a:lnTo>
                    <a:lnTo>
                      <a:pt x="76" y="52"/>
                    </a:lnTo>
                    <a:lnTo>
                      <a:pt x="76" y="48"/>
                    </a:lnTo>
                    <a:lnTo>
                      <a:pt x="80" y="44"/>
                    </a:lnTo>
                    <a:lnTo>
                      <a:pt x="80" y="40"/>
                    </a:lnTo>
                    <a:lnTo>
                      <a:pt x="84" y="36"/>
                    </a:lnTo>
                    <a:lnTo>
                      <a:pt x="88" y="36"/>
                    </a:lnTo>
                    <a:lnTo>
                      <a:pt x="88" y="32"/>
                    </a:lnTo>
                    <a:lnTo>
                      <a:pt x="92" y="32"/>
                    </a:lnTo>
                    <a:lnTo>
                      <a:pt x="96" y="28"/>
                    </a:lnTo>
                    <a:lnTo>
                      <a:pt x="92" y="28"/>
                    </a:lnTo>
                    <a:lnTo>
                      <a:pt x="92" y="24"/>
                    </a:lnTo>
                    <a:lnTo>
                      <a:pt x="96" y="24"/>
                    </a:lnTo>
                    <a:lnTo>
                      <a:pt x="96" y="20"/>
                    </a:lnTo>
                    <a:lnTo>
                      <a:pt x="92" y="20"/>
                    </a:lnTo>
                    <a:lnTo>
                      <a:pt x="96" y="20"/>
                    </a:lnTo>
                    <a:lnTo>
                      <a:pt x="96" y="16"/>
                    </a:lnTo>
                    <a:lnTo>
                      <a:pt x="92" y="16"/>
                    </a:lnTo>
                    <a:lnTo>
                      <a:pt x="88" y="16"/>
                    </a:lnTo>
                    <a:lnTo>
                      <a:pt x="88" y="12"/>
                    </a:lnTo>
                    <a:lnTo>
                      <a:pt x="88" y="8"/>
                    </a:lnTo>
                    <a:lnTo>
                      <a:pt x="88" y="4"/>
                    </a:lnTo>
                    <a:lnTo>
                      <a:pt x="84" y="0"/>
                    </a:lnTo>
                    <a:lnTo>
                      <a:pt x="88" y="0"/>
                    </a:lnTo>
                    <a:lnTo>
                      <a:pt x="92" y="0"/>
                    </a:lnTo>
                    <a:lnTo>
                      <a:pt x="92" y="4"/>
                    </a:lnTo>
                    <a:lnTo>
                      <a:pt x="92" y="8"/>
                    </a:lnTo>
                    <a:lnTo>
                      <a:pt x="96" y="8"/>
                    </a:lnTo>
                    <a:lnTo>
                      <a:pt x="100" y="16"/>
                    </a:lnTo>
                    <a:lnTo>
                      <a:pt x="100" y="20"/>
                    </a:lnTo>
                    <a:lnTo>
                      <a:pt x="100" y="24"/>
                    </a:lnTo>
                    <a:lnTo>
                      <a:pt x="100" y="28"/>
                    </a:lnTo>
                    <a:lnTo>
                      <a:pt x="100" y="32"/>
                    </a:lnTo>
                    <a:lnTo>
                      <a:pt x="100" y="36"/>
                    </a:lnTo>
                    <a:lnTo>
                      <a:pt x="100" y="40"/>
                    </a:lnTo>
                    <a:lnTo>
                      <a:pt x="100" y="44"/>
                    </a:lnTo>
                    <a:lnTo>
                      <a:pt x="100" y="48"/>
                    </a:lnTo>
                    <a:lnTo>
                      <a:pt x="104" y="48"/>
                    </a:lnTo>
                    <a:lnTo>
                      <a:pt x="104" y="52"/>
                    </a:lnTo>
                    <a:lnTo>
                      <a:pt x="108" y="56"/>
                    </a:lnTo>
                    <a:lnTo>
                      <a:pt x="108" y="60"/>
                    </a:lnTo>
                    <a:lnTo>
                      <a:pt x="104" y="60"/>
                    </a:lnTo>
                    <a:lnTo>
                      <a:pt x="100" y="60"/>
                    </a:lnTo>
                    <a:lnTo>
                      <a:pt x="96" y="60"/>
                    </a:lnTo>
                    <a:lnTo>
                      <a:pt x="92" y="60"/>
                    </a:lnTo>
                    <a:lnTo>
                      <a:pt x="88" y="60"/>
                    </a:lnTo>
                    <a:lnTo>
                      <a:pt x="84" y="64"/>
                    </a:lnTo>
                    <a:lnTo>
                      <a:pt x="88" y="72"/>
                    </a:lnTo>
                    <a:lnTo>
                      <a:pt x="92" y="76"/>
                    </a:lnTo>
                    <a:lnTo>
                      <a:pt x="96" y="80"/>
                    </a:lnTo>
                    <a:lnTo>
                      <a:pt x="100" y="80"/>
                    </a:lnTo>
                    <a:lnTo>
                      <a:pt x="100" y="84"/>
                    </a:lnTo>
                    <a:lnTo>
                      <a:pt x="104" y="88"/>
                    </a:lnTo>
                    <a:lnTo>
                      <a:pt x="104" y="92"/>
                    </a:lnTo>
                    <a:lnTo>
                      <a:pt x="104" y="96"/>
                    </a:lnTo>
                    <a:lnTo>
                      <a:pt x="108" y="96"/>
                    </a:lnTo>
                    <a:lnTo>
                      <a:pt x="108" y="100"/>
                    </a:lnTo>
                    <a:lnTo>
                      <a:pt x="108" y="104"/>
                    </a:lnTo>
                    <a:lnTo>
                      <a:pt x="108" y="108"/>
                    </a:lnTo>
                    <a:lnTo>
                      <a:pt x="104" y="108"/>
                    </a:lnTo>
                    <a:lnTo>
                      <a:pt x="104" y="112"/>
                    </a:lnTo>
                    <a:lnTo>
                      <a:pt x="100" y="112"/>
                    </a:lnTo>
                    <a:lnTo>
                      <a:pt x="100" y="116"/>
                    </a:lnTo>
                    <a:lnTo>
                      <a:pt x="100" y="120"/>
                    </a:lnTo>
                    <a:lnTo>
                      <a:pt x="96" y="124"/>
                    </a:lnTo>
                    <a:lnTo>
                      <a:pt x="96" y="128"/>
                    </a:lnTo>
                    <a:lnTo>
                      <a:pt x="92" y="128"/>
                    </a:lnTo>
                    <a:lnTo>
                      <a:pt x="92" y="132"/>
                    </a:lnTo>
                    <a:lnTo>
                      <a:pt x="92" y="136"/>
                    </a:lnTo>
                    <a:lnTo>
                      <a:pt x="96" y="136"/>
                    </a:lnTo>
                    <a:lnTo>
                      <a:pt x="92" y="140"/>
                    </a:lnTo>
                    <a:lnTo>
                      <a:pt x="92" y="144"/>
                    </a:lnTo>
                    <a:lnTo>
                      <a:pt x="96" y="148"/>
                    </a:lnTo>
                    <a:lnTo>
                      <a:pt x="96" y="152"/>
                    </a:lnTo>
                    <a:lnTo>
                      <a:pt x="96" y="156"/>
                    </a:lnTo>
                    <a:lnTo>
                      <a:pt x="96" y="160"/>
                    </a:lnTo>
                    <a:lnTo>
                      <a:pt x="100" y="160"/>
                    </a:lnTo>
                    <a:lnTo>
                      <a:pt x="100" y="164"/>
                    </a:lnTo>
                    <a:lnTo>
                      <a:pt x="100" y="168"/>
                    </a:lnTo>
                    <a:lnTo>
                      <a:pt x="100" y="172"/>
                    </a:lnTo>
                    <a:lnTo>
                      <a:pt x="104" y="172"/>
                    </a:lnTo>
                    <a:lnTo>
                      <a:pt x="104" y="176"/>
                    </a:lnTo>
                    <a:lnTo>
                      <a:pt x="108" y="180"/>
                    </a:lnTo>
                    <a:lnTo>
                      <a:pt x="112" y="184"/>
                    </a:lnTo>
                    <a:lnTo>
                      <a:pt x="116" y="188"/>
                    </a:lnTo>
                    <a:lnTo>
                      <a:pt x="116" y="192"/>
                    </a:lnTo>
                    <a:lnTo>
                      <a:pt x="116" y="196"/>
                    </a:lnTo>
                    <a:lnTo>
                      <a:pt x="116" y="200"/>
                    </a:lnTo>
                    <a:lnTo>
                      <a:pt x="120" y="200"/>
                    </a:lnTo>
                    <a:lnTo>
                      <a:pt x="116" y="200"/>
                    </a:lnTo>
                    <a:lnTo>
                      <a:pt x="116" y="204"/>
                    </a:lnTo>
                    <a:lnTo>
                      <a:pt x="116" y="208"/>
                    </a:lnTo>
                    <a:lnTo>
                      <a:pt x="116" y="212"/>
                    </a:lnTo>
                    <a:lnTo>
                      <a:pt x="116" y="208"/>
                    </a:lnTo>
                    <a:lnTo>
                      <a:pt x="112" y="208"/>
                    </a:lnTo>
                    <a:lnTo>
                      <a:pt x="108" y="208"/>
                    </a:lnTo>
                    <a:lnTo>
                      <a:pt x="108" y="204"/>
                    </a:lnTo>
                    <a:lnTo>
                      <a:pt x="104" y="204"/>
                    </a:lnTo>
                    <a:lnTo>
                      <a:pt x="100" y="204"/>
                    </a:lnTo>
                    <a:lnTo>
                      <a:pt x="96" y="204"/>
                    </a:lnTo>
                    <a:lnTo>
                      <a:pt x="92" y="204"/>
                    </a:lnTo>
                    <a:lnTo>
                      <a:pt x="88" y="204"/>
                    </a:lnTo>
                    <a:lnTo>
                      <a:pt x="80" y="204"/>
                    </a:lnTo>
                    <a:lnTo>
                      <a:pt x="72" y="204"/>
                    </a:lnTo>
                    <a:lnTo>
                      <a:pt x="72" y="200"/>
                    </a:lnTo>
                    <a:lnTo>
                      <a:pt x="68" y="200"/>
                    </a:lnTo>
                    <a:lnTo>
                      <a:pt x="64" y="200"/>
                    </a:lnTo>
                    <a:lnTo>
                      <a:pt x="60" y="200"/>
                    </a:lnTo>
                    <a:lnTo>
                      <a:pt x="56" y="200"/>
                    </a:lnTo>
                    <a:lnTo>
                      <a:pt x="52" y="200"/>
                    </a:lnTo>
                    <a:lnTo>
                      <a:pt x="48" y="200"/>
                    </a:lnTo>
                    <a:lnTo>
                      <a:pt x="44" y="200"/>
                    </a:lnTo>
                    <a:lnTo>
                      <a:pt x="44" y="204"/>
                    </a:lnTo>
                    <a:lnTo>
                      <a:pt x="40" y="204"/>
                    </a:lnTo>
                    <a:lnTo>
                      <a:pt x="32" y="204"/>
                    </a:lnTo>
                    <a:lnTo>
                      <a:pt x="28" y="204"/>
                    </a:lnTo>
                    <a:close/>
                  </a:path>
                </a:pathLst>
              </a:custGeom>
              <a:grpFill/>
              <a:ln w="9525" cmpd="sng">
                <a:solidFill>
                  <a:schemeClr val="bg1"/>
                </a:solidFill>
                <a:round/>
                <a:headEnd/>
                <a:tailEnd/>
              </a:ln>
            </p:spPr>
            <p:txBody>
              <a:bodyPr lIns="37783" tIns="37783" rIns="37783" bIns="37783"/>
              <a:lstStyle/>
              <a:p>
                <a:endParaRPr lang="en-US" sz="1530" dirty="0"/>
              </a:p>
            </p:txBody>
          </p:sp>
          <p:sp>
            <p:nvSpPr>
              <p:cNvPr id="57" name="Freeform 124"/>
              <p:cNvSpPr>
                <a:spLocks noEditPoints="1"/>
              </p:cNvSpPr>
              <p:nvPr>
                <p:custDataLst>
                  <p:tags r:id="rId44"/>
                </p:custDataLst>
              </p:nvPr>
            </p:nvSpPr>
            <p:spPr bwMode="gray">
              <a:xfrm>
                <a:off x="3310212" y="5564790"/>
                <a:ext cx="50424" cy="55467"/>
              </a:xfrm>
              <a:custGeom>
                <a:avLst/>
                <a:gdLst/>
                <a:ahLst/>
                <a:cxnLst>
                  <a:cxn ang="0">
                    <a:pos x="0" y="4"/>
                  </a:cxn>
                  <a:cxn ang="0">
                    <a:pos x="0" y="4"/>
                  </a:cxn>
                  <a:cxn ang="0">
                    <a:pos x="4" y="0"/>
                  </a:cxn>
                  <a:cxn ang="0">
                    <a:pos x="4" y="4"/>
                  </a:cxn>
                  <a:cxn ang="0">
                    <a:pos x="4" y="4"/>
                  </a:cxn>
                  <a:cxn ang="0">
                    <a:pos x="4" y="4"/>
                  </a:cxn>
                  <a:cxn ang="0">
                    <a:pos x="0" y="4"/>
                  </a:cxn>
                  <a:cxn ang="0">
                    <a:pos x="4" y="8"/>
                  </a:cxn>
                  <a:cxn ang="0">
                    <a:pos x="4" y="8"/>
                  </a:cxn>
                  <a:cxn ang="0">
                    <a:pos x="4" y="4"/>
                  </a:cxn>
                  <a:cxn ang="0">
                    <a:pos x="8" y="8"/>
                  </a:cxn>
                  <a:cxn ang="0">
                    <a:pos x="4" y="8"/>
                  </a:cxn>
                  <a:cxn ang="0">
                    <a:pos x="36" y="12"/>
                  </a:cxn>
                  <a:cxn ang="0">
                    <a:pos x="36" y="8"/>
                  </a:cxn>
                  <a:cxn ang="0">
                    <a:pos x="36" y="8"/>
                  </a:cxn>
                  <a:cxn ang="0">
                    <a:pos x="36" y="12"/>
                  </a:cxn>
                  <a:cxn ang="0">
                    <a:pos x="16" y="12"/>
                  </a:cxn>
                  <a:cxn ang="0">
                    <a:pos x="12" y="12"/>
                  </a:cxn>
                  <a:cxn ang="0">
                    <a:pos x="16" y="12"/>
                  </a:cxn>
                  <a:cxn ang="0">
                    <a:pos x="20" y="12"/>
                  </a:cxn>
                  <a:cxn ang="0">
                    <a:pos x="20" y="12"/>
                  </a:cxn>
                  <a:cxn ang="0">
                    <a:pos x="16" y="12"/>
                  </a:cxn>
                  <a:cxn ang="0">
                    <a:pos x="16" y="12"/>
                  </a:cxn>
                  <a:cxn ang="0">
                    <a:pos x="16" y="12"/>
                  </a:cxn>
                  <a:cxn ang="0">
                    <a:pos x="16" y="12"/>
                  </a:cxn>
                  <a:cxn ang="0">
                    <a:pos x="16" y="12"/>
                  </a:cxn>
                  <a:cxn ang="0">
                    <a:pos x="36" y="24"/>
                  </a:cxn>
                  <a:cxn ang="0">
                    <a:pos x="36" y="20"/>
                  </a:cxn>
                  <a:cxn ang="0">
                    <a:pos x="40" y="20"/>
                  </a:cxn>
                  <a:cxn ang="0">
                    <a:pos x="40" y="20"/>
                  </a:cxn>
                  <a:cxn ang="0">
                    <a:pos x="40" y="24"/>
                  </a:cxn>
                  <a:cxn ang="0">
                    <a:pos x="32" y="40"/>
                  </a:cxn>
                  <a:cxn ang="0">
                    <a:pos x="32" y="40"/>
                  </a:cxn>
                  <a:cxn ang="0">
                    <a:pos x="32" y="36"/>
                  </a:cxn>
                  <a:cxn ang="0">
                    <a:pos x="32" y="40"/>
                  </a:cxn>
                  <a:cxn ang="0">
                    <a:pos x="32" y="40"/>
                  </a:cxn>
                  <a:cxn ang="0">
                    <a:pos x="24" y="44"/>
                  </a:cxn>
                  <a:cxn ang="0">
                    <a:pos x="24" y="40"/>
                  </a:cxn>
                  <a:cxn ang="0">
                    <a:pos x="24" y="40"/>
                  </a:cxn>
                  <a:cxn ang="0">
                    <a:pos x="24" y="36"/>
                  </a:cxn>
                  <a:cxn ang="0">
                    <a:pos x="28" y="40"/>
                  </a:cxn>
                  <a:cxn ang="0">
                    <a:pos x="28" y="40"/>
                  </a:cxn>
                  <a:cxn ang="0">
                    <a:pos x="12" y="44"/>
                  </a:cxn>
                  <a:cxn ang="0">
                    <a:pos x="12" y="44"/>
                  </a:cxn>
                  <a:cxn ang="0">
                    <a:pos x="12" y="44"/>
                  </a:cxn>
                  <a:cxn ang="0">
                    <a:pos x="12" y="40"/>
                  </a:cxn>
                  <a:cxn ang="0">
                    <a:pos x="16" y="40"/>
                  </a:cxn>
                  <a:cxn ang="0">
                    <a:pos x="16" y="44"/>
                  </a:cxn>
                  <a:cxn ang="0">
                    <a:pos x="16" y="44"/>
                  </a:cxn>
                  <a:cxn ang="0">
                    <a:pos x="16" y="44"/>
                  </a:cxn>
                </a:cxnLst>
                <a:rect l="0" t="0" r="r" b="b"/>
                <a:pathLst>
                  <a:path w="40" h="44">
                    <a:moveTo>
                      <a:pt x="0" y="4"/>
                    </a:moveTo>
                    <a:lnTo>
                      <a:pt x="0" y="4"/>
                    </a:lnTo>
                    <a:lnTo>
                      <a:pt x="0" y="4"/>
                    </a:lnTo>
                    <a:lnTo>
                      <a:pt x="0" y="4"/>
                    </a:lnTo>
                    <a:lnTo>
                      <a:pt x="0" y="4"/>
                    </a:lnTo>
                    <a:lnTo>
                      <a:pt x="0" y="4"/>
                    </a:lnTo>
                    <a:lnTo>
                      <a:pt x="0" y="4"/>
                    </a:lnTo>
                    <a:lnTo>
                      <a:pt x="0" y="0"/>
                    </a:lnTo>
                    <a:lnTo>
                      <a:pt x="4" y="0"/>
                    </a:lnTo>
                    <a:lnTo>
                      <a:pt x="4" y="0"/>
                    </a:lnTo>
                    <a:lnTo>
                      <a:pt x="4" y="0"/>
                    </a:lnTo>
                    <a:lnTo>
                      <a:pt x="4" y="4"/>
                    </a:lnTo>
                    <a:lnTo>
                      <a:pt x="4" y="4"/>
                    </a:lnTo>
                    <a:lnTo>
                      <a:pt x="4" y="4"/>
                    </a:lnTo>
                    <a:lnTo>
                      <a:pt x="4" y="4"/>
                    </a:lnTo>
                    <a:lnTo>
                      <a:pt x="4" y="4"/>
                    </a:lnTo>
                    <a:lnTo>
                      <a:pt x="4" y="4"/>
                    </a:lnTo>
                    <a:lnTo>
                      <a:pt x="4" y="4"/>
                    </a:lnTo>
                    <a:lnTo>
                      <a:pt x="4" y="4"/>
                    </a:lnTo>
                    <a:lnTo>
                      <a:pt x="0" y="4"/>
                    </a:lnTo>
                    <a:lnTo>
                      <a:pt x="0" y="4"/>
                    </a:lnTo>
                    <a:lnTo>
                      <a:pt x="0" y="4"/>
                    </a:lnTo>
                    <a:lnTo>
                      <a:pt x="0" y="4"/>
                    </a:lnTo>
                    <a:close/>
                    <a:moveTo>
                      <a:pt x="4" y="8"/>
                    </a:moveTo>
                    <a:lnTo>
                      <a:pt x="4" y="8"/>
                    </a:lnTo>
                    <a:lnTo>
                      <a:pt x="4" y="8"/>
                    </a:lnTo>
                    <a:lnTo>
                      <a:pt x="4" y="8"/>
                    </a:lnTo>
                    <a:lnTo>
                      <a:pt x="4" y="8"/>
                    </a:lnTo>
                    <a:lnTo>
                      <a:pt x="4" y="4"/>
                    </a:lnTo>
                    <a:lnTo>
                      <a:pt x="4" y="4"/>
                    </a:lnTo>
                    <a:lnTo>
                      <a:pt x="4" y="4"/>
                    </a:lnTo>
                    <a:lnTo>
                      <a:pt x="8" y="8"/>
                    </a:lnTo>
                    <a:lnTo>
                      <a:pt x="8" y="8"/>
                    </a:lnTo>
                    <a:lnTo>
                      <a:pt x="8" y="8"/>
                    </a:lnTo>
                    <a:lnTo>
                      <a:pt x="8" y="8"/>
                    </a:lnTo>
                    <a:lnTo>
                      <a:pt x="4" y="8"/>
                    </a:lnTo>
                    <a:lnTo>
                      <a:pt x="4" y="8"/>
                    </a:lnTo>
                    <a:close/>
                    <a:moveTo>
                      <a:pt x="36" y="12"/>
                    </a:moveTo>
                    <a:lnTo>
                      <a:pt x="36" y="12"/>
                    </a:lnTo>
                    <a:lnTo>
                      <a:pt x="36" y="12"/>
                    </a:lnTo>
                    <a:lnTo>
                      <a:pt x="36" y="8"/>
                    </a:lnTo>
                    <a:lnTo>
                      <a:pt x="36" y="8"/>
                    </a:lnTo>
                    <a:lnTo>
                      <a:pt x="36" y="8"/>
                    </a:lnTo>
                    <a:lnTo>
                      <a:pt x="36" y="8"/>
                    </a:lnTo>
                    <a:lnTo>
                      <a:pt x="36" y="8"/>
                    </a:lnTo>
                    <a:lnTo>
                      <a:pt x="36" y="8"/>
                    </a:lnTo>
                    <a:lnTo>
                      <a:pt x="36" y="8"/>
                    </a:lnTo>
                    <a:lnTo>
                      <a:pt x="36" y="12"/>
                    </a:lnTo>
                    <a:lnTo>
                      <a:pt x="36" y="12"/>
                    </a:lnTo>
                    <a:lnTo>
                      <a:pt x="36" y="12"/>
                    </a:lnTo>
                    <a:close/>
                    <a:moveTo>
                      <a:pt x="16" y="12"/>
                    </a:moveTo>
                    <a:lnTo>
                      <a:pt x="12" y="12"/>
                    </a:lnTo>
                    <a:lnTo>
                      <a:pt x="12" y="12"/>
                    </a:lnTo>
                    <a:lnTo>
                      <a:pt x="12" y="12"/>
                    </a:lnTo>
                    <a:lnTo>
                      <a:pt x="12" y="12"/>
                    </a:lnTo>
                    <a:lnTo>
                      <a:pt x="16" y="12"/>
                    </a:lnTo>
                    <a:lnTo>
                      <a:pt x="16" y="12"/>
                    </a:lnTo>
                    <a:lnTo>
                      <a:pt x="16" y="12"/>
                    </a:lnTo>
                    <a:lnTo>
                      <a:pt x="16" y="12"/>
                    </a:lnTo>
                    <a:lnTo>
                      <a:pt x="20" y="12"/>
                    </a:lnTo>
                    <a:lnTo>
                      <a:pt x="20" y="12"/>
                    </a:lnTo>
                    <a:lnTo>
                      <a:pt x="20" y="12"/>
                    </a:lnTo>
                    <a:lnTo>
                      <a:pt x="20" y="12"/>
                    </a:lnTo>
                    <a:lnTo>
                      <a:pt x="20" y="12"/>
                    </a:lnTo>
                    <a:lnTo>
                      <a:pt x="20" y="12"/>
                    </a:lnTo>
                    <a:lnTo>
                      <a:pt x="16" y="12"/>
                    </a:lnTo>
                    <a:lnTo>
                      <a:pt x="16" y="12"/>
                    </a:lnTo>
                    <a:lnTo>
                      <a:pt x="16" y="12"/>
                    </a:lnTo>
                    <a:lnTo>
                      <a:pt x="16" y="12"/>
                    </a:lnTo>
                    <a:lnTo>
                      <a:pt x="16" y="12"/>
                    </a:lnTo>
                    <a:lnTo>
                      <a:pt x="16" y="12"/>
                    </a:lnTo>
                    <a:lnTo>
                      <a:pt x="16" y="12"/>
                    </a:lnTo>
                    <a:lnTo>
                      <a:pt x="16" y="12"/>
                    </a:lnTo>
                    <a:lnTo>
                      <a:pt x="16" y="12"/>
                    </a:lnTo>
                    <a:lnTo>
                      <a:pt x="16" y="12"/>
                    </a:lnTo>
                    <a:lnTo>
                      <a:pt x="16" y="12"/>
                    </a:lnTo>
                    <a:lnTo>
                      <a:pt x="16" y="12"/>
                    </a:lnTo>
                    <a:lnTo>
                      <a:pt x="16" y="12"/>
                    </a:lnTo>
                    <a:close/>
                    <a:moveTo>
                      <a:pt x="36" y="24"/>
                    </a:moveTo>
                    <a:lnTo>
                      <a:pt x="36" y="24"/>
                    </a:lnTo>
                    <a:lnTo>
                      <a:pt x="36" y="24"/>
                    </a:lnTo>
                    <a:lnTo>
                      <a:pt x="36" y="24"/>
                    </a:lnTo>
                    <a:lnTo>
                      <a:pt x="36" y="20"/>
                    </a:lnTo>
                    <a:lnTo>
                      <a:pt x="36" y="20"/>
                    </a:lnTo>
                    <a:lnTo>
                      <a:pt x="36" y="20"/>
                    </a:lnTo>
                    <a:lnTo>
                      <a:pt x="36" y="20"/>
                    </a:lnTo>
                    <a:lnTo>
                      <a:pt x="40" y="20"/>
                    </a:lnTo>
                    <a:lnTo>
                      <a:pt x="40" y="20"/>
                    </a:lnTo>
                    <a:lnTo>
                      <a:pt x="40" y="20"/>
                    </a:lnTo>
                    <a:lnTo>
                      <a:pt x="40" y="20"/>
                    </a:lnTo>
                    <a:lnTo>
                      <a:pt x="40" y="20"/>
                    </a:lnTo>
                    <a:lnTo>
                      <a:pt x="40" y="20"/>
                    </a:lnTo>
                    <a:lnTo>
                      <a:pt x="40" y="24"/>
                    </a:lnTo>
                    <a:lnTo>
                      <a:pt x="36" y="24"/>
                    </a:lnTo>
                    <a:close/>
                    <a:moveTo>
                      <a:pt x="32" y="40"/>
                    </a:moveTo>
                    <a:lnTo>
                      <a:pt x="32" y="40"/>
                    </a:lnTo>
                    <a:lnTo>
                      <a:pt x="32" y="40"/>
                    </a:lnTo>
                    <a:lnTo>
                      <a:pt x="32" y="40"/>
                    </a:lnTo>
                    <a:lnTo>
                      <a:pt x="32" y="40"/>
                    </a:lnTo>
                    <a:lnTo>
                      <a:pt x="32" y="36"/>
                    </a:lnTo>
                    <a:lnTo>
                      <a:pt x="32" y="36"/>
                    </a:lnTo>
                    <a:lnTo>
                      <a:pt x="32" y="36"/>
                    </a:lnTo>
                    <a:lnTo>
                      <a:pt x="32" y="36"/>
                    </a:lnTo>
                    <a:lnTo>
                      <a:pt x="32" y="36"/>
                    </a:lnTo>
                    <a:lnTo>
                      <a:pt x="32" y="40"/>
                    </a:lnTo>
                    <a:lnTo>
                      <a:pt x="32" y="40"/>
                    </a:lnTo>
                    <a:lnTo>
                      <a:pt x="32" y="40"/>
                    </a:lnTo>
                    <a:lnTo>
                      <a:pt x="32" y="40"/>
                    </a:lnTo>
                    <a:close/>
                    <a:moveTo>
                      <a:pt x="28" y="44"/>
                    </a:moveTo>
                    <a:lnTo>
                      <a:pt x="24" y="44"/>
                    </a:lnTo>
                    <a:lnTo>
                      <a:pt x="24" y="44"/>
                    </a:lnTo>
                    <a:lnTo>
                      <a:pt x="24" y="44"/>
                    </a:lnTo>
                    <a:lnTo>
                      <a:pt x="24" y="44"/>
                    </a:lnTo>
                    <a:lnTo>
                      <a:pt x="24" y="40"/>
                    </a:lnTo>
                    <a:lnTo>
                      <a:pt x="24" y="40"/>
                    </a:lnTo>
                    <a:lnTo>
                      <a:pt x="24" y="40"/>
                    </a:lnTo>
                    <a:lnTo>
                      <a:pt x="24" y="40"/>
                    </a:lnTo>
                    <a:lnTo>
                      <a:pt x="24" y="36"/>
                    </a:lnTo>
                    <a:lnTo>
                      <a:pt x="24" y="36"/>
                    </a:lnTo>
                    <a:lnTo>
                      <a:pt x="24" y="36"/>
                    </a:lnTo>
                    <a:lnTo>
                      <a:pt x="24" y="40"/>
                    </a:lnTo>
                    <a:lnTo>
                      <a:pt x="28" y="40"/>
                    </a:lnTo>
                    <a:lnTo>
                      <a:pt x="28" y="40"/>
                    </a:lnTo>
                    <a:lnTo>
                      <a:pt x="28" y="40"/>
                    </a:lnTo>
                    <a:lnTo>
                      <a:pt x="28" y="40"/>
                    </a:lnTo>
                    <a:lnTo>
                      <a:pt x="28" y="40"/>
                    </a:lnTo>
                    <a:lnTo>
                      <a:pt x="28" y="44"/>
                    </a:lnTo>
                    <a:close/>
                    <a:moveTo>
                      <a:pt x="12" y="44"/>
                    </a:moveTo>
                    <a:lnTo>
                      <a:pt x="12" y="44"/>
                    </a:lnTo>
                    <a:lnTo>
                      <a:pt x="12" y="44"/>
                    </a:lnTo>
                    <a:lnTo>
                      <a:pt x="12" y="44"/>
                    </a:lnTo>
                    <a:lnTo>
                      <a:pt x="12" y="44"/>
                    </a:lnTo>
                    <a:lnTo>
                      <a:pt x="12" y="44"/>
                    </a:lnTo>
                    <a:lnTo>
                      <a:pt x="12" y="44"/>
                    </a:lnTo>
                    <a:lnTo>
                      <a:pt x="12" y="44"/>
                    </a:lnTo>
                    <a:lnTo>
                      <a:pt x="12" y="44"/>
                    </a:lnTo>
                    <a:lnTo>
                      <a:pt x="12" y="40"/>
                    </a:lnTo>
                    <a:lnTo>
                      <a:pt x="12" y="40"/>
                    </a:lnTo>
                    <a:lnTo>
                      <a:pt x="12" y="40"/>
                    </a:lnTo>
                    <a:lnTo>
                      <a:pt x="12" y="40"/>
                    </a:lnTo>
                    <a:lnTo>
                      <a:pt x="16" y="40"/>
                    </a:lnTo>
                    <a:lnTo>
                      <a:pt x="16" y="40"/>
                    </a:lnTo>
                    <a:lnTo>
                      <a:pt x="16" y="40"/>
                    </a:lnTo>
                    <a:lnTo>
                      <a:pt x="16" y="44"/>
                    </a:lnTo>
                    <a:lnTo>
                      <a:pt x="16" y="44"/>
                    </a:lnTo>
                    <a:lnTo>
                      <a:pt x="16" y="44"/>
                    </a:lnTo>
                    <a:lnTo>
                      <a:pt x="16" y="44"/>
                    </a:lnTo>
                    <a:lnTo>
                      <a:pt x="16" y="44"/>
                    </a:lnTo>
                    <a:lnTo>
                      <a:pt x="16" y="44"/>
                    </a:lnTo>
                    <a:lnTo>
                      <a:pt x="16" y="44"/>
                    </a:lnTo>
                    <a:lnTo>
                      <a:pt x="12" y="44"/>
                    </a:lnTo>
                    <a:close/>
                  </a:path>
                </a:pathLst>
              </a:custGeom>
              <a:grpFill/>
              <a:ln w="9525" cmpd="sng">
                <a:solidFill>
                  <a:schemeClr val="bg1"/>
                </a:solidFill>
                <a:round/>
                <a:headEnd/>
                <a:tailEnd/>
              </a:ln>
            </p:spPr>
            <p:txBody>
              <a:bodyPr lIns="37783" tIns="37783" rIns="37783" bIns="37783"/>
              <a:lstStyle/>
              <a:p>
                <a:endParaRPr lang="en-US" sz="1530" dirty="0"/>
              </a:p>
            </p:txBody>
          </p:sp>
          <p:sp>
            <p:nvSpPr>
              <p:cNvPr id="58" name="Freeform 125"/>
              <p:cNvSpPr>
                <a:spLocks/>
              </p:cNvSpPr>
              <p:nvPr>
                <p:custDataLst>
                  <p:tags r:id="rId45"/>
                </p:custDataLst>
              </p:nvPr>
            </p:nvSpPr>
            <p:spPr bwMode="gray">
              <a:xfrm>
                <a:off x="4069096" y="5711020"/>
                <a:ext cx="247078" cy="201697"/>
              </a:xfrm>
              <a:custGeom>
                <a:avLst/>
                <a:gdLst/>
                <a:ahLst/>
                <a:cxnLst>
                  <a:cxn ang="0">
                    <a:pos x="88" y="112"/>
                  </a:cxn>
                  <a:cxn ang="0">
                    <a:pos x="76" y="108"/>
                  </a:cxn>
                  <a:cxn ang="0">
                    <a:pos x="64" y="120"/>
                  </a:cxn>
                  <a:cxn ang="0">
                    <a:pos x="64" y="124"/>
                  </a:cxn>
                  <a:cxn ang="0">
                    <a:pos x="64" y="140"/>
                  </a:cxn>
                  <a:cxn ang="0">
                    <a:pos x="56" y="140"/>
                  </a:cxn>
                  <a:cxn ang="0">
                    <a:pos x="44" y="136"/>
                  </a:cxn>
                  <a:cxn ang="0">
                    <a:pos x="36" y="136"/>
                  </a:cxn>
                  <a:cxn ang="0">
                    <a:pos x="28" y="148"/>
                  </a:cxn>
                  <a:cxn ang="0">
                    <a:pos x="28" y="156"/>
                  </a:cxn>
                  <a:cxn ang="0">
                    <a:pos x="24" y="152"/>
                  </a:cxn>
                  <a:cxn ang="0">
                    <a:pos x="12" y="136"/>
                  </a:cxn>
                  <a:cxn ang="0">
                    <a:pos x="8" y="124"/>
                  </a:cxn>
                  <a:cxn ang="0">
                    <a:pos x="4" y="112"/>
                  </a:cxn>
                  <a:cxn ang="0">
                    <a:pos x="4" y="96"/>
                  </a:cxn>
                  <a:cxn ang="0">
                    <a:pos x="4" y="88"/>
                  </a:cxn>
                  <a:cxn ang="0">
                    <a:pos x="8" y="72"/>
                  </a:cxn>
                  <a:cxn ang="0">
                    <a:pos x="16" y="64"/>
                  </a:cxn>
                  <a:cxn ang="0">
                    <a:pos x="28" y="60"/>
                  </a:cxn>
                  <a:cxn ang="0">
                    <a:pos x="36" y="60"/>
                  </a:cxn>
                  <a:cxn ang="0">
                    <a:pos x="52" y="56"/>
                  </a:cxn>
                  <a:cxn ang="0">
                    <a:pos x="64" y="52"/>
                  </a:cxn>
                  <a:cxn ang="0">
                    <a:pos x="72" y="44"/>
                  </a:cxn>
                  <a:cxn ang="0">
                    <a:pos x="76" y="36"/>
                  </a:cxn>
                  <a:cxn ang="0">
                    <a:pos x="92" y="36"/>
                  </a:cxn>
                  <a:cxn ang="0">
                    <a:pos x="104" y="20"/>
                  </a:cxn>
                  <a:cxn ang="0">
                    <a:pos x="112" y="12"/>
                  </a:cxn>
                  <a:cxn ang="0">
                    <a:pos x="116" y="4"/>
                  </a:cxn>
                  <a:cxn ang="0">
                    <a:pos x="128" y="0"/>
                  </a:cxn>
                  <a:cxn ang="0">
                    <a:pos x="136" y="16"/>
                  </a:cxn>
                  <a:cxn ang="0">
                    <a:pos x="140" y="32"/>
                  </a:cxn>
                  <a:cxn ang="0">
                    <a:pos x="136" y="44"/>
                  </a:cxn>
                  <a:cxn ang="0">
                    <a:pos x="144" y="44"/>
                  </a:cxn>
                  <a:cxn ang="0">
                    <a:pos x="152" y="52"/>
                  </a:cxn>
                  <a:cxn ang="0">
                    <a:pos x="164" y="56"/>
                  </a:cxn>
                  <a:cxn ang="0">
                    <a:pos x="168" y="68"/>
                  </a:cxn>
                  <a:cxn ang="0">
                    <a:pos x="180" y="80"/>
                  </a:cxn>
                  <a:cxn ang="0">
                    <a:pos x="180" y="88"/>
                  </a:cxn>
                  <a:cxn ang="0">
                    <a:pos x="188" y="96"/>
                  </a:cxn>
                  <a:cxn ang="0">
                    <a:pos x="192" y="100"/>
                  </a:cxn>
                  <a:cxn ang="0">
                    <a:pos x="196" y="112"/>
                  </a:cxn>
                  <a:cxn ang="0">
                    <a:pos x="184" y="108"/>
                  </a:cxn>
                  <a:cxn ang="0">
                    <a:pos x="176" y="108"/>
                  </a:cxn>
                  <a:cxn ang="0">
                    <a:pos x="164" y="104"/>
                  </a:cxn>
                  <a:cxn ang="0">
                    <a:pos x="156" y="112"/>
                  </a:cxn>
                  <a:cxn ang="0">
                    <a:pos x="148" y="112"/>
                  </a:cxn>
                  <a:cxn ang="0">
                    <a:pos x="132" y="116"/>
                  </a:cxn>
                  <a:cxn ang="0">
                    <a:pos x="124" y="116"/>
                  </a:cxn>
                  <a:cxn ang="0">
                    <a:pos x="120" y="128"/>
                  </a:cxn>
                  <a:cxn ang="0">
                    <a:pos x="108" y="124"/>
                  </a:cxn>
                  <a:cxn ang="0">
                    <a:pos x="92" y="120"/>
                  </a:cxn>
                </a:cxnLst>
                <a:rect l="0" t="0" r="r" b="b"/>
                <a:pathLst>
                  <a:path w="196" h="160">
                    <a:moveTo>
                      <a:pt x="92" y="120"/>
                    </a:moveTo>
                    <a:lnTo>
                      <a:pt x="92" y="116"/>
                    </a:lnTo>
                    <a:lnTo>
                      <a:pt x="88" y="116"/>
                    </a:lnTo>
                    <a:lnTo>
                      <a:pt x="88" y="112"/>
                    </a:lnTo>
                    <a:lnTo>
                      <a:pt x="84" y="112"/>
                    </a:lnTo>
                    <a:lnTo>
                      <a:pt x="80" y="112"/>
                    </a:lnTo>
                    <a:lnTo>
                      <a:pt x="80" y="108"/>
                    </a:lnTo>
                    <a:lnTo>
                      <a:pt x="76" y="108"/>
                    </a:lnTo>
                    <a:lnTo>
                      <a:pt x="72" y="112"/>
                    </a:lnTo>
                    <a:lnTo>
                      <a:pt x="68" y="112"/>
                    </a:lnTo>
                    <a:lnTo>
                      <a:pt x="68" y="116"/>
                    </a:lnTo>
                    <a:lnTo>
                      <a:pt x="64" y="120"/>
                    </a:lnTo>
                    <a:lnTo>
                      <a:pt x="64" y="124"/>
                    </a:lnTo>
                    <a:lnTo>
                      <a:pt x="64" y="120"/>
                    </a:lnTo>
                    <a:lnTo>
                      <a:pt x="60" y="124"/>
                    </a:lnTo>
                    <a:lnTo>
                      <a:pt x="64" y="124"/>
                    </a:lnTo>
                    <a:lnTo>
                      <a:pt x="64" y="128"/>
                    </a:lnTo>
                    <a:lnTo>
                      <a:pt x="64" y="132"/>
                    </a:lnTo>
                    <a:lnTo>
                      <a:pt x="64" y="136"/>
                    </a:lnTo>
                    <a:lnTo>
                      <a:pt x="64" y="140"/>
                    </a:lnTo>
                    <a:lnTo>
                      <a:pt x="64" y="136"/>
                    </a:lnTo>
                    <a:lnTo>
                      <a:pt x="60" y="136"/>
                    </a:lnTo>
                    <a:lnTo>
                      <a:pt x="56" y="136"/>
                    </a:lnTo>
                    <a:lnTo>
                      <a:pt x="56" y="140"/>
                    </a:lnTo>
                    <a:lnTo>
                      <a:pt x="56" y="136"/>
                    </a:lnTo>
                    <a:lnTo>
                      <a:pt x="52" y="136"/>
                    </a:lnTo>
                    <a:lnTo>
                      <a:pt x="48" y="136"/>
                    </a:lnTo>
                    <a:lnTo>
                      <a:pt x="44" y="136"/>
                    </a:lnTo>
                    <a:lnTo>
                      <a:pt x="44" y="132"/>
                    </a:lnTo>
                    <a:lnTo>
                      <a:pt x="44" y="136"/>
                    </a:lnTo>
                    <a:lnTo>
                      <a:pt x="40" y="136"/>
                    </a:lnTo>
                    <a:lnTo>
                      <a:pt x="36" y="136"/>
                    </a:lnTo>
                    <a:lnTo>
                      <a:pt x="32" y="136"/>
                    </a:lnTo>
                    <a:lnTo>
                      <a:pt x="32" y="140"/>
                    </a:lnTo>
                    <a:lnTo>
                      <a:pt x="32" y="144"/>
                    </a:lnTo>
                    <a:lnTo>
                      <a:pt x="28" y="148"/>
                    </a:lnTo>
                    <a:lnTo>
                      <a:pt x="32" y="148"/>
                    </a:lnTo>
                    <a:lnTo>
                      <a:pt x="32" y="152"/>
                    </a:lnTo>
                    <a:lnTo>
                      <a:pt x="28" y="152"/>
                    </a:lnTo>
                    <a:lnTo>
                      <a:pt x="28" y="156"/>
                    </a:lnTo>
                    <a:lnTo>
                      <a:pt x="28" y="160"/>
                    </a:lnTo>
                    <a:lnTo>
                      <a:pt x="24" y="160"/>
                    </a:lnTo>
                    <a:lnTo>
                      <a:pt x="24" y="156"/>
                    </a:lnTo>
                    <a:lnTo>
                      <a:pt x="24" y="152"/>
                    </a:lnTo>
                    <a:lnTo>
                      <a:pt x="24" y="148"/>
                    </a:lnTo>
                    <a:lnTo>
                      <a:pt x="20" y="144"/>
                    </a:lnTo>
                    <a:lnTo>
                      <a:pt x="16" y="140"/>
                    </a:lnTo>
                    <a:lnTo>
                      <a:pt x="12" y="136"/>
                    </a:lnTo>
                    <a:lnTo>
                      <a:pt x="12" y="132"/>
                    </a:lnTo>
                    <a:lnTo>
                      <a:pt x="8" y="132"/>
                    </a:lnTo>
                    <a:lnTo>
                      <a:pt x="8" y="128"/>
                    </a:lnTo>
                    <a:lnTo>
                      <a:pt x="8" y="124"/>
                    </a:lnTo>
                    <a:lnTo>
                      <a:pt x="8" y="120"/>
                    </a:lnTo>
                    <a:lnTo>
                      <a:pt x="4" y="120"/>
                    </a:lnTo>
                    <a:lnTo>
                      <a:pt x="4" y="116"/>
                    </a:lnTo>
                    <a:lnTo>
                      <a:pt x="4" y="112"/>
                    </a:lnTo>
                    <a:lnTo>
                      <a:pt x="4" y="108"/>
                    </a:lnTo>
                    <a:lnTo>
                      <a:pt x="0" y="104"/>
                    </a:lnTo>
                    <a:lnTo>
                      <a:pt x="0" y="100"/>
                    </a:lnTo>
                    <a:lnTo>
                      <a:pt x="4" y="96"/>
                    </a:lnTo>
                    <a:lnTo>
                      <a:pt x="0" y="96"/>
                    </a:lnTo>
                    <a:lnTo>
                      <a:pt x="0" y="92"/>
                    </a:lnTo>
                    <a:lnTo>
                      <a:pt x="0" y="88"/>
                    </a:lnTo>
                    <a:lnTo>
                      <a:pt x="4" y="88"/>
                    </a:lnTo>
                    <a:lnTo>
                      <a:pt x="4" y="84"/>
                    </a:lnTo>
                    <a:lnTo>
                      <a:pt x="8" y="80"/>
                    </a:lnTo>
                    <a:lnTo>
                      <a:pt x="8" y="76"/>
                    </a:lnTo>
                    <a:lnTo>
                      <a:pt x="8" y="72"/>
                    </a:lnTo>
                    <a:lnTo>
                      <a:pt x="12" y="72"/>
                    </a:lnTo>
                    <a:lnTo>
                      <a:pt x="12" y="68"/>
                    </a:lnTo>
                    <a:lnTo>
                      <a:pt x="16" y="68"/>
                    </a:lnTo>
                    <a:lnTo>
                      <a:pt x="16" y="64"/>
                    </a:lnTo>
                    <a:lnTo>
                      <a:pt x="20" y="64"/>
                    </a:lnTo>
                    <a:lnTo>
                      <a:pt x="24" y="64"/>
                    </a:lnTo>
                    <a:lnTo>
                      <a:pt x="28" y="64"/>
                    </a:lnTo>
                    <a:lnTo>
                      <a:pt x="28" y="60"/>
                    </a:lnTo>
                    <a:lnTo>
                      <a:pt x="32" y="56"/>
                    </a:lnTo>
                    <a:lnTo>
                      <a:pt x="32" y="60"/>
                    </a:lnTo>
                    <a:lnTo>
                      <a:pt x="36" y="64"/>
                    </a:lnTo>
                    <a:lnTo>
                      <a:pt x="36" y="60"/>
                    </a:lnTo>
                    <a:lnTo>
                      <a:pt x="40" y="60"/>
                    </a:lnTo>
                    <a:lnTo>
                      <a:pt x="44" y="56"/>
                    </a:lnTo>
                    <a:lnTo>
                      <a:pt x="48" y="56"/>
                    </a:lnTo>
                    <a:lnTo>
                      <a:pt x="52" y="56"/>
                    </a:lnTo>
                    <a:lnTo>
                      <a:pt x="56" y="56"/>
                    </a:lnTo>
                    <a:lnTo>
                      <a:pt x="60" y="56"/>
                    </a:lnTo>
                    <a:lnTo>
                      <a:pt x="64" y="56"/>
                    </a:lnTo>
                    <a:lnTo>
                      <a:pt x="64" y="52"/>
                    </a:lnTo>
                    <a:lnTo>
                      <a:pt x="64" y="48"/>
                    </a:lnTo>
                    <a:lnTo>
                      <a:pt x="68" y="48"/>
                    </a:lnTo>
                    <a:lnTo>
                      <a:pt x="68" y="44"/>
                    </a:lnTo>
                    <a:lnTo>
                      <a:pt x="72" y="44"/>
                    </a:lnTo>
                    <a:lnTo>
                      <a:pt x="68" y="40"/>
                    </a:lnTo>
                    <a:lnTo>
                      <a:pt x="68" y="36"/>
                    </a:lnTo>
                    <a:lnTo>
                      <a:pt x="72" y="36"/>
                    </a:lnTo>
                    <a:lnTo>
                      <a:pt x="76" y="36"/>
                    </a:lnTo>
                    <a:lnTo>
                      <a:pt x="80" y="36"/>
                    </a:lnTo>
                    <a:lnTo>
                      <a:pt x="84" y="36"/>
                    </a:lnTo>
                    <a:lnTo>
                      <a:pt x="88" y="36"/>
                    </a:lnTo>
                    <a:lnTo>
                      <a:pt x="92" y="36"/>
                    </a:lnTo>
                    <a:lnTo>
                      <a:pt x="92" y="32"/>
                    </a:lnTo>
                    <a:lnTo>
                      <a:pt x="96" y="28"/>
                    </a:lnTo>
                    <a:lnTo>
                      <a:pt x="100" y="24"/>
                    </a:lnTo>
                    <a:lnTo>
                      <a:pt x="104" y="20"/>
                    </a:lnTo>
                    <a:lnTo>
                      <a:pt x="104" y="16"/>
                    </a:lnTo>
                    <a:lnTo>
                      <a:pt x="108" y="16"/>
                    </a:lnTo>
                    <a:lnTo>
                      <a:pt x="108" y="12"/>
                    </a:lnTo>
                    <a:lnTo>
                      <a:pt x="112" y="12"/>
                    </a:lnTo>
                    <a:lnTo>
                      <a:pt x="108" y="12"/>
                    </a:lnTo>
                    <a:lnTo>
                      <a:pt x="108" y="8"/>
                    </a:lnTo>
                    <a:lnTo>
                      <a:pt x="112" y="4"/>
                    </a:lnTo>
                    <a:lnTo>
                      <a:pt x="116" y="4"/>
                    </a:lnTo>
                    <a:lnTo>
                      <a:pt x="116" y="0"/>
                    </a:lnTo>
                    <a:lnTo>
                      <a:pt x="120" y="0"/>
                    </a:lnTo>
                    <a:lnTo>
                      <a:pt x="124" y="0"/>
                    </a:lnTo>
                    <a:lnTo>
                      <a:pt x="128" y="0"/>
                    </a:lnTo>
                    <a:lnTo>
                      <a:pt x="128" y="4"/>
                    </a:lnTo>
                    <a:lnTo>
                      <a:pt x="132" y="8"/>
                    </a:lnTo>
                    <a:lnTo>
                      <a:pt x="136" y="12"/>
                    </a:lnTo>
                    <a:lnTo>
                      <a:pt x="136" y="16"/>
                    </a:lnTo>
                    <a:lnTo>
                      <a:pt x="140" y="20"/>
                    </a:lnTo>
                    <a:lnTo>
                      <a:pt x="140" y="24"/>
                    </a:lnTo>
                    <a:lnTo>
                      <a:pt x="140" y="28"/>
                    </a:lnTo>
                    <a:lnTo>
                      <a:pt x="140" y="32"/>
                    </a:lnTo>
                    <a:lnTo>
                      <a:pt x="136" y="32"/>
                    </a:lnTo>
                    <a:lnTo>
                      <a:pt x="136" y="36"/>
                    </a:lnTo>
                    <a:lnTo>
                      <a:pt x="136" y="40"/>
                    </a:lnTo>
                    <a:lnTo>
                      <a:pt x="136" y="44"/>
                    </a:lnTo>
                    <a:lnTo>
                      <a:pt x="140" y="44"/>
                    </a:lnTo>
                    <a:lnTo>
                      <a:pt x="140" y="40"/>
                    </a:lnTo>
                    <a:lnTo>
                      <a:pt x="144" y="40"/>
                    </a:lnTo>
                    <a:lnTo>
                      <a:pt x="144" y="44"/>
                    </a:lnTo>
                    <a:lnTo>
                      <a:pt x="148" y="44"/>
                    </a:lnTo>
                    <a:lnTo>
                      <a:pt x="148" y="48"/>
                    </a:lnTo>
                    <a:lnTo>
                      <a:pt x="148" y="52"/>
                    </a:lnTo>
                    <a:lnTo>
                      <a:pt x="152" y="52"/>
                    </a:lnTo>
                    <a:lnTo>
                      <a:pt x="156" y="52"/>
                    </a:lnTo>
                    <a:lnTo>
                      <a:pt x="160" y="52"/>
                    </a:lnTo>
                    <a:lnTo>
                      <a:pt x="160" y="56"/>
                    </a:lnTo>
                    <a:lnTo>
                      <a:pt x="164" y="56"/>
                    </a:lnTo>
                    <a:lnTo>
                      <a:pt x="164" y="60"/>
                    </a:lnTo>
                    <a:lnTo>
                      <a:pt x="164" y="64"/>
                    </a:lnTo>
                    <a:lnTo>
                      <a:pt x="164" y="68"/>
                    </a:lnTo>
                    <a:lnTo>
                      <a:pt x="168" y="68"/>
                    </a:lnTo>
                    <a:lnTo>
                      <a:pt x="172" y="72"/>
                    </a:lnTo>
                    <a:lnTo>
                      <a:pt x="176" y="72"/>
                    </a:lnTo>
                    <a:lnTo>
                      <a:pt x="176" y="76"/>
                    </a:lnTo>
                    <a:lnTo>
                      <a:pt x="180" y="80"/>
                    </a:lnTo>
                    <a:lnTo>
                      <a:pt x="180" y="84"/>
                    </a:lnTo>
                    <a:lnTo>
                      <a:pt x="180" y="88"/>
                    </a:lnTo>
                    <a:lnTo>
                      <a:pt x="184" y="88"/>
                    </a:lnTo>
                    <a:lnTo>
                      <a:pt x="180" y="88"/>
                    </a:lnTo>
                    <a:lnTo>
                      <a:pt x="180" y="92"/>
                    </a:lnTo>
                    <a:lnTo>
                      <a:pt x="184" y="92"/>
                    </a:lnTo>
                    <a:lnTo>
                      <a:pt x="188" y="92"/>
                    </a:lnTo>
                    <a:lnTo>
                      <a:pt x="188" y="96"/>
                    </a:lnTo>
                    <a:lnTo>
                      <a:pt x="192" y="96"/>
                    </a:lnTo>
                    <a:lnTo>
                      <a:pt x="192" y="100"/>
                    </a:lnTo>
                    <a:lnTo>
                      <a:pt x="196" y="100"/>
                    </a:lnTo>
                    <a:lnTo>
                      <a:pt x="192" y="100"/>
                    </a:lnTo>
                    <a:lnTo>
                      <a:pt x="192" y="104"/>
                    </a:lnTo>
                    <a:lnTo>
                      <a:pt x="196" y="104"/>
                    </a:lnTo>
                    <a:lnTo>
                      <a:pt x="196" y="108"/>
                    </a:lnTo>
                    <a:lnTo>
                      <a:pt x="196" y="112"/>
                    </a:lnTo>
                    <a:lnTo>
                      <a:pt x="196" y="108"/>
                    </a:lnTo>
                    <a:lnTo>
                      <a:pt x="192" y="108"/>
                    </a:lnTo>
                    <a:lnTo>
                      <a:pt x="188" y="108"/>
                    </a:lnTo>
                    <a:lnTo>
                      <a:pt x="184" y="108"/>
                    </a:lnTo>
                    <a:lnTo>
                      <a:pt x="180" y="108"/>
                    </a:lnTo>
                    <a:lnTo>
                      <a:pt x="176" y="108"/>
                    </a:lnTo>
                    <a:lnTo>
                      <a:pt x="176" y="104"/>
                    </a:lnTo>
                    <a:lnTo>
                      <a:pt x="176" y="108"/>
                    </a:lnTo>
                    <a:lnTo>
                      <a:pt x="172" y="108"/>
                    </a:lnTo>
                    <a:lnTo>
                      <a:pt x="172" y="104"/>
                    </a:lnTo>
                    <a:lnTo>
                      <a:pt x="168" y="104"/>
                    </a:lnTo>
                    <a:lnTo>
                      <a:pt x="164" y="104"/>
                    </a:lnTo>
                    <a:lnTo>
                      <a:pt x="164" y="108"/>
                    </a:lnTo>
                    <a:lnTo>
                      <a:pt x="164" y="112"/>
                    </a:lnTo>
                    <a:lnTo>
                      <a:pt x="160" y="112"/>
                    </a:lnTo>
                    <a:lnTo>
                      <a:pt x="156" y="112"/>
                    </a:lnTo>
                    <a:lnTo>
                      <a:pt x="152" y="108"/>
                    </a:lnTo>
                    <a:lnTo>
                      <a:pt x="148" y="108"/>
                    </a:lnTo>
                    <a:lnTo>
                      <a:pt x="152" y="108"/>
                    </a:lnTo>
                    <a:lnTo>
                      <a:pt x="148" y="112"/>
                    </a:lnTo>
                    <a:lnTo>
                      <a:pt x="144" y="112"/>
                    </a:lnTo>
                    <a:lnTo>
                      <a:pt x="140" y="112"/>
                    </a:lnTo>
                    <a:lnTo>
                      <a:pt x="136" y="116"/>
                    </a:lnTo>
                    <a:lnTo>
                      <a:pt x="132" y="116"/>
                    </a:lnTo>
                    <a:lnTo>
                      <a:pt x="128" y="116"/>
                    </a:lnTo>
                    <a:lnTo>
                      <a:pt x="128" y="112"/>
                    </a:lnTo>
                    <a:lnTo>
                      <a:pt x="128" y="116"/>
                    </a:lnTo>
                    <a:lnTo>
                      <a:pt x="124" y="116"/>
                    </a:lnTo>
                    <a:lnTo>
                      <a:pt x="124" y="120"/>
                    </a:lnTo>
                    <a:lnTo>
                      <a:pt x="124" y="124"/>
                    </a:lnTo>
                    <a:lnTo>
                      <a:pt x="120" y="124"/>
                    </a:lnTo>
                    <a:lnTo>
                      <a:pt x="120" y="128"/>
                    </a:lnTo>
                    <a:lnTo>
                      <a:pt x="116" y="128"/>
                    </a:lnTo>
                    <a:lnTo>
                      <a:pt x="116" y="124"/>
                    </a:lnTo>
                    <a:lnTo>
                      <a:pt x="112" y="124"/>
                    </a:lnTo>
                    <a:lnTo>
                      <a:pt x="108" y="124"/>
                    </a:lnTo>
                    <a:lnTo>
                      <a:pt x="100" y="124"/>
                    </a:lnTo>
                    <a:lnTo>
                      <a:pt x="100" y="120"/>
                    </a:lnTo>
                    <a:lnTo>
                      <a:pt x="96" y="120"/>
                    </a:lnTo>
                    <a:lnTo>
                      <a:pt x="92" y="120"/>
                    </a:lnTo>
                    <a:close/>
                  </a:path>
                </a:pathLst>
              </a:custGeom>
              <a:grpFill/>
              <a:ln w="9525" cmpd="sng">
                <a:solidFill>
                  <a:schemeClr val="bg1"/>
                </a:solidFill>
                <a:round/>
                <a:headEnd/>
                <a:tailEnd/>
              </a:ln>
            </p:spPr>
            <p:txBody>
              <a:bodyPr lIns="37783" tIns="37783" rIns="37783" bIns="37783"/>
              <a:lstStyle/>
              <a:p>
                <a:endParaRPr lang="en-US" sz="1530" dirty="0"/>
              </a:p>
            </p:txBody>
          </p:sp>
          <p:sp>
            <p:nvSpPr>
              <p:cNvPr id="59" name="Freeform 126"/>
              <p:cNvSpPr>
                <a:spLocks/>
              </p:cNvSpPr>
              <p:nvPr>
                <p:custDataLst>
                  <p:tags r:id="rId46"/>
                </p:custDataLst>
              </p:nvPr>
            </p:nvSpPr>
            <p:spPr bwMode="gray">
              <a:xfrm>
                <a:off x="4048926" y="5419820"/>
                <a:ext cx="201697" cy="371878"/>
              </a:xfrm>
              <a:custGeom>
                <a:avLst/>
                <a:gdLst/>
                <a:ahLst/>
                <a:cxnLst>
                  <a:cxn ang="0">
                    <a:pos x="24" y="251"/>
                  </a:cxn>
                  <a:cxn ang="0">
                    <a:pos x="32" y="251"/>
                  </a:cxn>
                  <a:cxn ang="0">
                    <a:pos x="28" y="243"/>
                  </a:cxn>
                  <a:cxn ang="0">
                    <a:pos x="24" y="235"/>
                  </a:cxn>
                  <a:cxn ang="0">
                    <a:pos x="24" y="223"/>
                  </a:cxn>
                  <a:cxn ang="0">
                    <a:pos x="24" y="211"/>
                  </a:cxn>
                  <a:cxn ang="0">
                    <a:pos x="16" y="199"/>
                  </a:cxn>
                  <a:cxn ang="0">
                    <a:pos x="16" y="191"/>
                  </a:cxn>
                  <a:cxn ang="0">
                    <a:pos x="0" y="175"/>
                  </a:cxn>
                  <a:cxn ang="0">
                    <a:pos x="4" y="167"/>
                  </a:cxn>
                  <a:cxn ang="0">
                    <a:pos x="4" y="159"/>
                  </a:cxn>
                  <a:cxn ang="0">
                    <a:pos x="16" y="139"/>
                  </a:cxn>
                  <a:cxn ang="0">
                    <a:pos x="32" y="119"/>
                  </a:cxn>
                  <a:cxn ang="0">
                    <a:pos x="36" y="71"/>
                  </a:cxn>
                  <a:cxn ang="0">
                    <a:pos x="32" y="52"/>
                  </a:cxn>
                  <a:cxn ang="0">
                    <a:pos x="32" y="44"/>
                  </a:cxn>
                  <a:cxn ang="0">
                    <a:pos x="28" y="28"/>
                  </a:cxn>
                  <a:cxn ang="0">
                    <a:pos x="40" y="0"/>
                  </a:cxn>
                  <a:cxn ang="0">
                    <a:pos x="84" y="24"/>
                  </a:cxn>
                  <a:cxn ang="0">
                    <a:pos x="144" y="63"/>
                  </a:cxn>
                  <a:cxn ang="0">
                    <a:pos x="160" y="95"/>
                  </a:cxn>
                  <a:cxn ang="0">
                    <a:pos x="156" y="143"/>
                  </a:cxn>
                  <a:cxn ang="0">
                    <a:pos x="152" y="143"/>
                  </a:cxn>
                  <a:cxn ang="0">
                    <a:pos x="148" y="143"/>
                  </a:cxn>
                  <a:cxn ang="0">
                    <a:pos x="144" y="151"/>
                  </a:cxn>
                  <a:cxn ang="0">
                    <a:pos x="144" y="155"/>
                  </a:cxn>
                  <a:cxn ang="0">
                    <a:pos x="136" y="163"/>
                  </a:cxn>
                  <a:cxn ang="0">
                    <a:pos x="136" y="171"/>
                  </a:cxn>
                  <a:cxn ang="0">
                    <a:pos x="132" y="175"/>
                  </a:cxn>
                  <a:cxn ang="0">
                    <a:pos x="132" y="191"/>
                  </a:cxn>
                  <a:cxn ang="0">
                    <a:pos x="128" y="199"/>
                  </a:cxn>
                  <a:cxn ang="0">
                    <a:pos x="132" y="199"/>
                  </a:cxn>
                  <a:cxn ang="0">
                    <a:pos x="140" y="211"/>
                  </a:cxn>
                  <a:cxn ang="0">
                    <a:pos x="140" y="219"/>
                  </a:cxn>
                  <a:cxn ang="0">
                    <a:pos x="144" y="231"/>
                  </a:cxn>
                  <a:cxn ang="0">
                    <a:pos x="132" y="235"/>
                  </a:cxn>
                  <a:cxn ang="0">
                    <a:pos x="124" y="239"/>
                  </a:cxn>
                  <a:cxn ang="0">
                    <a:pos x="124" y="247"/>
                  </a:cxn>
                  <a:cxn ang="0">
                    <a:pos x="120" y="251"/>
                  </a:cxn>
                  <a:cxn ang="0">
                    <a:pos x="112" y="259"/>
                  </a:cxn>
                  <a:cxn ang="0">
                    <a:pos x="108" y="263"/>
                  </a:cxn>
                  <a:cxn ang="0">
                    <a:pos x="100" y="267"/>
                  </a:cxn>
                  <a:cxn ang="0">
                    <a:pos x="84" y="267"/>
                  </a:cxn>
                  <a:cxn ang="0">
                    <a:pos x="84" y="271"/>
                  </a:cxn>
                  <a:cxn ang="0">
                    <a:pos x="84" y="279"/>
                  </a:cxn>
                  <a:cxn ang="0">
                    <a:pos x="80" y="283"/>
                  </a:cxn>
                  <a:cxn ang="0">
                    <a:pos x="68" y="287"/>
                  </a:cxn>
                  <a:cxn ang="0">
                    <a:pos x="60" y="287"/>
                  </a:cxn>
                  <a:cxn ang="0">
                    <a:pos x="52" y="295"/>
                  </a:cxn>
                  <a:cxn ang="0">
                    <a:pos x="48" y="287"/>
                  </a:cxn>
                  <a:cxn ang="0">
                    <a:pos x="40" y="295"/>
                  </a:cxn>
                  <a:cxn ang="0">
                    <a:pos x="36" y="295"/>
                  </a:cxn>
                  <a:cxn ang="0">
                    <a:pos x="32" y="295"/>
                  </a:cxn>
                  <a:cxn ang="0">
                    <a:pos x="32" y="291"/>
                  </a:cxn>
                  <a:cxn ang="0">
                    <a:pos x="28" y="283"/>
                  </a:cxn>
                  <a:cxn ang="0">
                    <a:pos x="20" y="271"/>
                  </a:cxn>
                  <a:cxn ang="0">
                    <a:pos x="8" y="255"/>
                  </a:cxn>
                  <a:cxn ang="0">
                    <a:pos x="12" y="251"/>
                  </a:cxn>
                </a:cxnLst>
                <a:rect l="0" t="0" r="r" b="b"/>
                <a:pathLst>
                  <a:path w="160" h="295">
                    <a:moveTo>
                      <a:pt x="12" y="251"/>
                    </a:moveTo>
                    <a:lnTo>
                      <a:pt x="16" y="251"/>
                    </a:lnTo>
                    <a:lnTo>
                      <a:pt x="16" y="251"/>
                    </a:lnTo>
                    <a:lnTo>
                      <a:pt x="20" y="251"/>
                    </a:lnTo>
                    <a:lnTo>
                      <a:pt x="20" y="251"/>
                    </a:lnTo>
                    <a:lnTo>
                      <a:pt x="24" y="251"/>
                    </a:lnTo>
                    <a:lnTo>
                      <a:pt x="24" y="251"/>
                    </a:lnTo>
                    <a:lnTo>
                      <a:pt x="24" y="251"/>
                    </a:lnTo>
                    <a:lnTo>
                      <a:pt x="24" y="251"/>
                    </a:lnTo>
                    <a:lnTo>
                      <a:pt x="24" y="251"/>
                    </a:lnTo>
                    <a:lnTo>
                      <a:pt x="24" y="251"/>
                    </a:lnTo>
                    <a:lnTo>
                      <a:pt x="28" y="251"/>
                    </a:lnTo>
                    <a:lnTo>
                      <a:pt x="28" y="251"/>
                    </a:lnTo>
                    <a:lnTo>
                      <a:pt x="28" y="251"/>
                    </a:lnTo>
                    <a:lnTo>
                      <a:pt x="32" y="251"/>
                    </a:lnTo>
                    <a:lnTo>
                      <a:pt x="32" y="251"/>
                    </a:lnTo>
                    <a:lnTo>
                      <a:pt x="32" y="251"/>
                    </a:lnTo>
                    <a:lnTo>
                      <a:pt x="32" y="251"/>
                    </a:lnTo>
                    <a:lnTo>
                      <a:pt x="32" y="251"/>
                    </a:lnTo>
                    <a:lnTo>
                      <a:pt x="32" y="247"/>
                    </a:lnTo>
                    <a:lnTo>
                      <a:pt x="32" y="247"/>
                    </a:lnTo>
                    <a:lnTo>
                      <a:pt x="32" y="247"/>
                    </a:lnTo>
                    <a:lnTo>
                      <a:pt x="32" y="247"/>
                    </a:lnTo>
                    <a:lnTo>
                      <a:pt x="28" y="243"/>
                    </a:lnTo>
                    <a:lnTo>
                      <a:pt x="28" y="243"/>
                    </a:lnTo>
                    <a:lnTo>
                      <a:pt x="28" y="239"/>
                    </a:lnTo>
                    <a:lnTo>
                      <a:pt x="24" y="239"/>
                    </a:lnTo>
                    <a:lnTo>
                      <a:pt x="24" y="239"/>
                    </a:lnTo>
                    <a:lnTo>
                      <a:pt x="24" y="235"/>
                    </a:lnTo>
                    <a:lnTo>
                      <a:pt x="24" y="235"/>
                    </a:lnTo>
                    <a:lnTo>
                      <a:pt x="24" y="235"/>
                    </a:lnTo>
                    <a:lnTo>
                      <a:pt x="24" y="235"/>
                    </a:lnTo>
                    <a:lnTo>
                      <a:pt x="24" y="235"/>
                    </a:lnTo>
                    <a:lnTo>
                      <a:pt x="24" y="235"/>
                    </a:lnTo>
                    <a:lnTo>
                      <a:pt x="24" y="231"/>
                    </a:lnTo>
                    <a:lnTo>
                      <a:pt x="24" y="231"/>
                    </a:lnTo>
                    <a:lnTo>
                      <a:pt x="24" y="227"/>
                    </a:lnTo>
                    <a:lnTo>
                      <a:pt x="24" y="227"/>
                    </a:lnTo>
                    <a:lnTo>
                      <a:pt x="24" y="223"/>
                    </a:lnTo>
                    <a:lnTo>
                      <a:pt x="24" y="223"/>
                    </a:lnTo>
                    <a:lnTo>
                      <a:pt x="24" y="223"/>
                    </a:lnTo>
                    <a:lnTo>
                      <a:pt x="24" y="219"/>
                    </a:lnTo>
                    <a:lnTo>
                      <a:pt x="24" y="219"/>
                    </a:lnTo>
                    <a:lnTo>
                      <a:pt x="24" y="215"/>
                    </a:lnTo>
                    <a:lnTo>
                      <a:pt x="24" y="211"/>
                    </a:lnTo>
                    <a:lnTo>
                      <a:pt x="24" y="211"/>
                    </a:lnTo>
                    <a:lnTo>
                      <a:pt x="24" y="211"/>
                    </a:lnTo>
                    <a:lnTo>
                      <a:pt x="24" y="211"/>
                    </a:lnTo>
                    <a:lnTo>
                      <a:pt x="24" y="207"/>
                    </a:lnTo>
                    <a:lnTo>
                      <a:pt x="24" y="207"/>
                    </a:lnTo>
                    <a:lnTo>
                      <a:pt x="24" y="207"/>
                    </a:lnTo>
                    <a:lnTo>
                      <a:pt x="24" y="207"/>
                    </a:lnTo>
                    <a:lnTo>
                      <a:pt x="20" y="199"/>
                    </a:lnTo>
                    <a:lnTo>
                      <a:pt x="20" y="199"/>
                    </a:lnTo>
                    <a:lnTo>
                      <a:pt x="20" y="199"/>
                    </a:lnTo>
                    <a:lnTo>
                      <a:pt x="16" y="199"/>
                    </a:lnTo>
                    <a:lnTo>
                      <a:pt x="16" y="199"/>
                    </a:lnTo>
                    <a:lnTo>
                      <a:pt x="16" y="195"/>
                    </a:lnTo>
                    <a:lnTo>
                      <a:pt x="16" y="195"/>
                    </a:lnTo>
                    <a:lnTo>
                      <a:pt x="16" y="195"/>
                    </a:lnTo>
                    <a:lnTo>
                      <a:pt x="16" y="195"/>
                    </a:lnTo>
                    <a:lnTo>
                      <a:pt x="16" y="195"/>
                    </a:lnTo>
                    <a:lnTo>
                      <a:pt x="16" y="191"/>
                    </a:lnTo>
                    <a:lnTo>
                      <a:pt x="16" y="191"/>
                    </a:lnTo>
                    <a:lnTo>
                      <a:pt x="12" y="191"/>
                    </a:lnTo>
                    <a:lnTo>
                      <a:pt x="8" y="191"/>
                    </a:lnTo>
                    <a:lnTo>
                      <a:pt x="8" y="187"/>
                    </a:lnTo>
                    <a:lnTo>
                      <a:pt x="4" y="183"/>
                    </a:lnTo>
                    <a:lnTo>
                      <a:pt x="4" y="179"/>
                    </a:lnTo>
                    <a:lnTo>
                      <a:pt x="4" y="179"/>
                    </a:lnTo>
                    <a:lnTo>
                      <a:pt x="4" y="179"/>
                    </a:lnTo>
                    <a:lnTo>
                      <a:pt x="0" y="175"/>
                    </a:lnTo>
                    <a:lnTo>
                      <a:pt x="0" y="167"/>
                    </a:lnTo>
                    <a:lnTo>
                      <a:pt x="0" y="167"/>
                    </a:lnTo>
                    <a:lnTo>
                      <a:pt x="0" y="167"/>
                    </a:lnTo>
                    <a:lnTo>
                      <a:pt x="0" y="167"/>
                    </a:lnTo>
                    <a:lnTo>
                      <a:pt x="0" y="167"/>
                    </a:lnTo>
                    <a:lnTo>
                      <a:pt x="0" y="167"/>
                    </a:lnTo>
                    <a:lnTo>
                      <a:pt x="4" y="167"/>
                    </a:lnTo>
                    <a:lnTo>
                      <a:pt x="4" y="167"/>
                    </a:lnTo>
                    <a:lnTo>
                      <a:pt x="4" y="167"/>
                    </a:lnTo>
                    <a:lnTo>
                      <a:pt x="4" y="163"/>
                    </a:lnTo>
                    <a:lnTo>
                      <a:pt x="4" y="163"/>
                    </a:lnTo>
                    <a:lnTo>
                      <a:pt x="4" y="163"/>
                    </a:lnTo>
                    <a:lnTo>
                      <a:pt x="4" y="163"/>
                    </a:lnTo>
                    <a:lnTo>
                      <a:pt x="4" y="163"/>
                    </a:lnTo>
                    <a:lnTo>
                      <a:pt x="4" y="159"/>
                    </a:lnTo>
                    <a:lnTo>
                      <a:pt x="4" y="159"/>
                    </a:lnTo>
                    <a:lnTo>
                      <a:pt x="4" y="159"/>
                    </a:lnTo>
                    <a:lnTo>
                      <a:pt x="8" y="155"/>
                    </a:lnTo>
                    <a:lnTo>
                      <a:pt x="8" y="151"/>
                    </a:lnTo>
                    <a:lnTo>
                      <a:pt x="8" y="151"/>
                    </a:lnTo>
                    <a:lnTo>
                      <a:pt x="12" y="147"/>
                    </a:lnTo>
                    <a:lnTo>
                      <a:pt x="12" y="147"/>
                    </a:lnTo>
                    <a:lnTo>
                      <a:pt x="16" y="143"/>
                    </a:lnTo>
                    <a:lnTo>
                      <a:pt x="16" y="139"/>
                    </a:lnTo>
                    <a:lnTo>
                      <a:pt x="24" y="131"/>
                    </a:lnTo>
                    <a:lnTo>
                      <a:pt x="24" y="127"/>
                    </a:lnTo>
                    <a:lnTo>
                      <a:pt x="28" y="127"/>
                    </a:lnTo>
                    <a:lnTo>
                      <a:pt x="28" y="123"/>
                    </a:lnTo>
                    <a:lnTo>
                      <a:pt x="32" y="123"/>
                    </a:lnTo>
                    <a:lnTo>
                      <a:pt x="32" y="123"/>
                    </a:lnTo>
                    <a:lnTo>
                      <a:pt x="32" y="123"/>
                    </a:lnTo>
                    <a:lnTo>
                      <a:pt x="32" y="119"/>
                    </a:lnTo>
                    <a:lnTo>
                      <a:pt x="32" y="111"/>
                    </a:lnTo>
                    <a:lnTo>
                      <a:pt x="32" y="99"/>
                    </a:lnTo>
                    <a:lnTo>
                      <a:pt x="32" y="95"/>
                    </a:lnTo>
                    <a:lnTo>
                      <a:pt x="32" y="95"/>
                    </a:lnTo>
                    <a:lnTo>
                      <a:pt x="32" y="87"/>
                    </a:lnTo>
                    <a:lnTo>
                      <a:pt x="32" y="83"/>
                    </a:lnTo>
                    <a:lnTo>
                      <a:pt x="32" y="83"/>
                    </a:lnTo>
                    <a:lnTo>
                      <a:pt x="36" y="71"/>
                    </a:lnTo>
                    <a:lnTo>
                      <a:pt x="36" y="67"/>
                    </a:lnTo>
                    <a:lnTo>
                      <a:pt x="36" y="63"/>
                    </a:lnTo>
                    <a:lnTo>
                      <a:pt x="36" y="63"/>
                    </a:lnTo>
                    <a:lnTo>
                      <a:pt x="36" y="59"/>
                    </a:lnTo>
                    <a:lnTo>
                      <a:pt x="40" y="55"/>
                    </a:lnTo>
                    <a:lnTo>
                      <a:pt x="40" y="55"/>
                    </a:lnTo>
                    <a:lnTo>
                      <a:pt x="32" y="52"/>
                    </a:lnTo>
                    <a:lnTo>
                      <a:pt x="32" y="52"/>
                    </a:lnTo>
                    <a:lnTo>
                      <a:pt x="32" y="48"/>
                    </a:lnTo>
                    <a:lnTo>
                      <a:pt x="32" y="48"/>
                    </a:lnTo>
                    <a:lnTo>
                      <a:pt x="32" y="48"/>
                    </a:lnTo>
                    <a:lnTo>
                      <a:pt x="32" y="48"/>
                    </a:lnTo>
                    <a:lnTo>
                      <a:pt x="32" y="48"/>
                    </a:lnTo>
                    <a:lnTo>
                      <a:pt x="32" y="48"/>
                    </a:lnTo>
                    <a:lnTo>
                      <a:pt x="32" y="48"/>
                    </a:lnTo>
                    <a:lnTo>
                      <a:pt x="32" y="44"/>
                    </a:lnTo>
                    <a:lnTo>
                      <a:pt x="32" y="44"/>
                    </a:lnTo>
                    <a:lnTo>
                      <a:pt x="32" y="44"/>
                    </a:lnTo>
                    <a:lnTo>
                      <a:pt x="28" y="36"/>
                    </a:lnTo>
                    <a:lnTo>
                      <a:pt x="28" y="36"/>
                    </a:lnTo>
                    <a:lnTo>
                      <a:pt x="28" y="36"/>
                    </a:lnTo>
                    <a:lnTo>
                      <a:pt x="28" y="32"/>
                    </a:lnTo>
                    <a:lnTo>
                      <a:pt x="28" y="32"/>
                    </a:lnTo>
                    <a:lnTo>
                      <a:pt x="28" y="28"/>
                    </a:lnTo>
                    <a:lnTo>
                      <a:pt x="28" y="24"/>
                    </a:lnTo>
                    <a:lnTo>
                      <a:pt x="28" y="24"/>
                    </a:lnTo>
                    <a:lnTo>
                      <a:pt x="24" y="12"/>
                    </a:lnTo>
                    <a:lnTo>
                      <a:pt x="24" y="8"/>
                    </a:lnTo>
                    <a:lnTo>
                      <a:pt x="24" y="8"/>
                    </a:lnTo>
                    <a:lnTo>
                      <a:pt x="24" y="4"/>
                    </a:lnTo>
                    <a:lnTo>
                      <a:pt x="28" y="4"/>
                    </a:lnTo>
                    <a:lnTo>
                      <a:pt x="40" y="0"/>
                    </a:lnTo>
                    <a:lnTo>
                      <a:pt x="44" y="0"/>
                    </a:lnTo>
                    <a:lnTo>
                      <a:pt x="52" y="8"/>
                    </a:lnTo>
                    <a:lnTo>
                      <a:pt x="64" y="12"/>
                    </a:lnTo>
                    <a:lnTo>
                      <a:pt x="64" y="12"/>
                    </a:lnTo>
                    <a:lnTo>
                      <a:pt x="68" y="16"/>
                    </a:lnTo>
                    <a:lnTo>
                      <a:pt x="76" y="20"/>
                    </a:lnTo>
                    <a:lnTo>
                      <a:pt x="80" y="24"/>
                    </a:lnTo>
                    <a:lnTo>
                      <a:pt x="84" y="24"/>
                    </a:lnTo>
                    <a:lnTo>
                      <a:pt x="88" y="28"/>
                    </a:lnTo>
                    <a:lnTo>
                      <a:pt x="96" y="32"/>
                    </a:lnTo>
                    <a:lnTo>
                      <a:pt x="104" y="40"/>
                    </a:lnTo>
                    <a:lnTo>
                      <a:pt x="116" y="44"/>
                    </a:lnTo>
                    <a:lnTo>
                      <a:pt x="120" y="48"/>
                    </a:lnTo>
                    <a:lnTo>
                      <a:pt x="128" y="52"/>
                    </a:lnTo>
                    <a:lnTo>
                      <a:pt x="136" y="55"/>
                    </a:lnTo>
                    <a:lnTo>
                      <a:pt x="144" y="63"/>
                    </a:lnTo>
                    <a:lnTo>
                      <a:pt x="152" y="67"/>
                    </a:lnTo>
                    <a:lnTo>
                      <a:pt x="160" y="71"/>
                    </a:lnTo>
                    <a:lnTo>
                      <a:pt x="160" y="71"/>
                    </a:lnTo>
                    <a:lnTo>
                      <a:pt x="160" y="75"/>
                    </a:lnTo>
                    <a:lnTo>
                      <a:pt x="160" y="83"/>
                    </a:lnTo>
                    <a:lnTo>
                      <a:pt x="160" y="87"/>
                    </a:lnTo>
                    <a:lnTo>
                      <a:pt x="160" y="91"/>
                    </a:lnTo>
                    <a:lnTo>
                      <a:pt x="160" y="95"/>
                    </a:lnTo>
                    <a:lnTo>
                      <a:pt x="160" y="131"/>
                    </a:lnTo>
                    <a:lnTo>
                      <a:pt x="160" y="135"/>
                    </a:lnTo>
                    <a:lnTo>
                      <a:pt x="160" y="143"/>
                    </a:lnTo>
                    <a:lnTo>
                      <a:pt x="160" y="143"/>
                    </a:lnTo>
                    <a:lnTo>
                      <a:pt x="160" y="143"/>
                    </a:lnTo>
                    <a:lnTo>
                      <a:pt x="160" y="143"/>
                    </a:lnTo>
                    <a:lnTo>
                      <a:pt x="160" y="143"/>
                    </a:lnTo>
                    <a:lnTo>
                      <a:pt x="156" y="143"/>
                    </a:lnTo>
                    <a:lnTo>
                      <a:pt x="156" y="143"/>
                    </a:lnTo>
                    <a:lnTo>
                      <a:pt x="156" y="143"/>
                    </a:lnTo>
                    <a:lnTo>
                      <a:pt x="152" y="143"/>
                    </a:lnTo>
                    <a:lnTo>
                      <a:pt x="152" y="143"/>
                    </a:lnTo>
                    <a:lnTo>
                      <a:pt x="152" y="143"/>
                    </a:lnTo>
                    <a:lnTo>
                      <a:pt x="152" y="143"/>
                    </a:lnTo>
                    <a:lnTo>
                      <a:pt x="152" y="143"/>
                    </a:lnTo>
                    <a:lnTo>
                      <a:pt x="152" y="143"/>
                    </a:lnTo>
                    <a:lnTo>
                      <a:pt x="152" y="143"/>
                    </a:lnTo>
                    <a:lnTo>
                      <a:pt x="152" y="143"/>
                    </a:lnTo>
                    <a:lnTo>
                      <a:pt x="152" y="143"/>
                    </a:lnTo>
                    <a:lnTo>
                      <a:pt x="148" y="143"/>
                    </a:lnTo>
                    <a:lnTo>
                      <a:pt x="148" y="143"/>
                    </a:lnTo>
                    <a:lnTo>
                      <a:pt x="148" y="143"/>
                    </a:lnTo>
                    <a:lnTo>
                      <a:pt x="148" y="143"/>
                    </a:lnTo>
                    <a:lnTo>
                      <a:pt x="148" y="143"/>
                    </a:lnTo>
                    <a:lnTo>
                      <a:pt x="148" y="143"/>
                    </a:lnTo>
                    <a:lnTo>
                      <a:pt x="144" y="147"/>
                    </a:lnTo>
                    <a:lnTo>
                      <a:pt x="144" y="147"/>
                    </a:lnTo>
                    <a:lnTo>
                      <a:pt x="144" y="147"/>
                    </a:lnTo>
                    <a:lnTo>
                      <a:pt x="144" y="147"/>
                    </a:lnTo>
                    <a:lnTo>
                      <a:pt x="144" y="147"/>
                    </a:lnTo>
                    <a:lnTo>
                      <a:pt x="144" y="147"/>
                    </a:lnTo>
                    <a:lnTo>
                      <a:pt x="144" y="151"/>
                    </a:lnTo>
                    <a:lnTo>
                      <a:pt x="144" y="151"/>
                    </a:lnTo>
                    <a:lnTo>
                      <a:pt x="144" y="151"/>
                    </a:lnTo>
                    <a:lnTo>
                      <a:pt x="144" y="151"/>
                    </a:lnTo>
                    <a:lnTo>
                      <a:pt x="144" y="151"/>
                    </a:lnTo>
                    <a:lnTo>
                      <a:pt x="144" y="155"/>
                    </a:lnTo>
                    <a:lnTo>
                      <a:pt x="144" y="155"/>
                    </a:lnTo>
                    <a:lnTo>
                      <a:pt x="144" y="155"/>
                    </a:lnTo>
                    <a:lnTo>
                      <a:pt x="144" y="155"/>
                    </a:lnTo>
                    <a:lnTo>
                      <a:pt x="140" y="155"/>
                    </a:lnTo>
                    <a:lnTo>
                      <a:pt x="140" y="159"/>
                    </a:lnTo>
                    <a:lnTo>
                      <a:pt x="140" y="159"/>
                    </a:lnTo>
                    <a:lnTo>
                      <a:pt x="140" y="159"/>
                    </a:lnTo>
                    <a:lnTo>
                      <a:pt x="140" y="163"/>
                    </a:lnTo>
                    <a:lnTo>
                      <a:pt x="140" y="163"/>
                    </a:lnTo>
                    <a:lnTo>
                      <a:pt x="136" y="163"/>
                    </a:lnTo>
                    <a:lnTo>
                      <a:pt x="136" y="163"/>
                    </a:lnTo>
                    <a:lnTo>
                      <a:pt x="136" y="163"/>
                    </a:lnTo>
                    <a:lnTo>
                      <a:pt x="136" y="163"/>
                    </a:lnTo>
                    <a:lnTo>
                      <a:pt x="136" y="163"/>
                    </a:lnTo>
                    <a:lnTo>
                      <a:pt x="136" y="167"/>
                    </a:lnTo>
                    <a:lnTo>
                      <a:pt x="136" y="167"/>
                    </a:lnTo>
                    <a:lnTo>
                      <a:pt x="136" y="167"/>
                    </a:lnTo>
                    <a:lnTo>
                      <a:pt x="136" y="167"/>
                    </a:lnTo>
                    <a:lnTo>
                      <a:pt x="136" y="171"/>
                    </a:lnTo>
                    <a:lnTo>
                      <a:pt x="136" y="171"/>
                    </a:lnTo>
                    <a:lnTo>
                      <a:pt x="140" y="171"/>
                    </a:lnTo>
                    <a:lnTo>
                      <a:pt x="140" y="171"/>
                    </a:lnTo>
                    <a:lnTo>
                      <a:pt x="140" y="171"/>
                    </a:lnTo>
                    <a:lnTo>
                      <a:pt x="136" y="175"/>
                    </a:lnTo>
                    <a:lnTo>
                      <a:pt x="136" y="175"/>
                    </a:lnTo>
                    <a:lnTo>
                      <a:pt x="136" y="175"/>
                    </a:lnTo>
                    <a:lnTo>
                      <a:pt x="132" y="175"/>
                    </a:lnTo>
                    <a:lnTo>
                      <a:pt x="132" y="175"/>
                    </a:lnTo>
                    <a:lnTo>
                      <a:pt x="132" y="179"/>
                    </a:lnTo>
                    <a:lnTo>
                      <a:pt x="132" y="183"/>
                    </a:lnTo>
                    <a:lnTo>
                      <a:pt x="132" y="183"/>
                    </a:lnTo>
                    <a:lnTo>
                      <a:pt x="136" y="187"/>
                    </a:lnTo>
                    <a:lnTo>
                      <a:pt x="136" y="187"/>
                    </a:lnTo>
                    <a:lnTo>
                      <a:pt x="136" y="187"/>
                    </a:lnTo>
                    <a:lnTo>
                      <a:pt x="132" y="191"/>
                    </a:lnTo>
                    <a:lnTo>
                      <a:pt x="132" y="191"/>
                    </a:lnTo>
                    <a:lnTo>
                      <a:pt x="132" y="191"/>
                    </a:lnTo>
                    <a:lnTo>
                      <a:pt x="128" y="191"/>
                    </a:lnTo>
                    <a:lnTo>
                      <a:pt x="128" y="195"/>
                    </a:lnTo>
                    <a:lnTo>
                      <a:pt x="128" y="199"/>
                    </a:lnTo>
                    <a:lnTo>
                      <a:pt x="128" y="199"/>
                    </a:lnTo>
                    <a:lnTo>
                      <a:pt x="128" y="199"/>
                    </a:lnTo>
                    <a:lnTo>
                      <a:pt x="128" y="199"/>
                    </a:lnTo>
                    <a:lnTo>
                      <a:pt x="128" y="199"/>
                    </a:lnTo>
                    <a:lnTo>
                      <a:pt x="128" y="199"/>
                    </a:lnTo>
                    <a:lnTo>
                      <a:pt x="132" y="199"/>
                    </a:lnTo>
                    <a:lnTo>
                      <a:pt x="132" y="199"/>
                    </a:lnTo>
                    <a:lnTo>
                      <a:pt x="132" y="199"/>
                    </a:lnTo>
                    <a:lnTo>
                      <a:pt x="132" y="199"/>
                    </a:lnTo>
                    <a:lnTo>
                      <a:pt x="132" y="199"/>
                    </a:lnTo>
                    <a:lnTo>
                      <a:pt x="132" y="199"/>
                    </a:lnTo>
                    <a:lnTo>
                      <a:pt x="132" y="199"/>
                    </a:lnTo>
                    <a:lnTo>
                      <a:pt x="132" y="199"/>
                    </a:lnTo>
                    <a:lnTo>
                      <a:pt x="136" y="199"/>
                    </a:lnTo>
                    <a:lnTo>
                      <a:pt x="136" y="199"/>
                    </a:lnTo>
                    <a:lnTo>
                      <a:pt x="136" y="203"/>
                    </a:lnTo>
                    <a:lnTo>
                      <a:pt x="136" y="207"/>
                    </a:lnTo>
                    <a:lnTo>
                      <a:pt x="136" y="211"/>
                    </a:lnTo>
                    <a:lnTo>
                      <a:pt x="140" y="211"/>
                    </a:lnTo>
                    <a:lnTo>
                      <a:pt x="140" y="211"/>
                    </a:lnTo>
                    <a:lnTo>
                      <a:pt x="140" y="215"/>
                    </a:lnTo>
                    <a:lnTo>
                      <a:pt x="140" y="215"/>
                    </a:lnTo>
                    <a:lnTo>
                      <a:pt x="140" y="219"/>
                    </a:lnTo>
                    <a:lnTo>
                      <a:pt x="140" y="219"/>
                    </a:lnTo>
                    <a:lnTo>
                      <a:pt x="140" y="219"/>
                    </a:lnTo>
                    <a:lnTo>
                      <a:pt x="140" y="219"/>
                    </a:lnTo>
                    <a:lnTo>
                      <a:pt x="140" y="219"/>
                    </a:lnTo>
                    <a:lnTo>
                      <a:pt x="140" y="223"/>
                    </a:lnTo>
                    <a:lnTo>
                      <a:pt x="140" y="223"/>
                    </a:lnTo>
                    <a:lnTo>
                      <a:pt x="144" y="223"/>
                    </a:lnTo>
                    <a:lnTo>
                      <a:pt x="144" y="227"/>
                    </a:lnTo>
                    <a:lnTo>
                      <a:pt x="144" y="227"/>
                    </a:lnTo>
                    <a:lnTo>
                      <a:pt x="144" y="231"/>
                    </a:lnTo>
                    <a:lnTo>
                      <a:pt x="144" y="231"/>
                    </a:lnTo>
                    <a:lnTo>
                      <a:pt x="144" y="231"/>
                    </a:lnTo>
                    <a:lnTo>
                      <a:pt x="140" y="231"/>
                    </a:lnTo>
                    <a:lnTo>
                      <a:pt x="136" y="231"/>
                    </a:lnTo>
                    <a:lnTo>
                      <a:pt x="136" y="231"/>
                    </a:lnTo>
                    <a:lnTo>
                      <a:pt x="136" y="231"/>
                    </a:lnTo>
                    <a:lnTo>
                      <a:pt x="136" y="231"/>
                    </a:lnTo>
                    <a:lnTo>
                      <a:pt x="136" y="231"/>
                    </a:lnTo>
                    <a:lnTo>
                      <a:pt x="132" y="231"/>
                    </a:lnTo>
                    <a:lnTo>
                      <a:pt x="132" y="235"/>
                    </a:lnTo>
                    <a:lnTo>
                      <a:pt x="128" y="235"/>
                    </a:lnTo>
                    <a:lnTo>
                      <a:pt x="128" y="235"/>
                    </a:lnTo>
                    <a:lnTo>
                      <a:pt x="128" y="235"/>
                    </a:lnTo>
                    <a:lnTo>
                      <a:pt x="128" y="235"/>
                    </a:lnTo>
                    <a:lnTo>
                      <a:pt x="124" y="239"/>
                    </a:lnTo>
                    <a:lnTo>
                      <a:pt x="124" y="239"/>
                    </a:lnTo>
                    <a:lnTo>
                      <a:pt x="124" y="239"/>
                    </a:lnTo>
                    <a:lnTo>
                      <a:pt x="124" y="239"/>
                    </a:lnTo>
                    <a:lnTo>
                      <a:pt x="124" y="239"/>
                    </a:lnTo>
                    <a:lnTo>
                      <a:pt x="124" y="243"/>
                    </a:lnTo>
                    <a:lnTo>
                      <a:pt x="128" y="243"/>
                    </a:lnTo>
                    <a:lnTo>
                      <a:pt x="124" y="243"/>
                    </a:lnTo>
                    <a:lnTo>
                      <a:pt x="124" y="243"/>
                    </a:lnTo>
                    <a:lnTo>
                      <a:pt x="124" y="247"/>
                    </a:lnTo>
                    <a:lnTo>
                      <a:pt x="124" y="247"/>
                    </a:lnTo>
                    <a:lnTo>
                      <a:pt x="124" y="247"/>
                    </a:lnTo>
                    <a:lnTo>
                      <a:pt x="124" y="247"/>
                    </a:lnTo>
                    <a:lnTo>
                      <a:pt x="124" y="247"/>
                    </a:lnTo>
                    <a:lnTo>
                      <a:pt x="124" y="247"/>
                    </a:lnTo>
                    <a:lnTo>
                      <a:pt x="120" y="247"/>
                    </a:lnTo>
                    <a:lnTo>
                      <a:pt x="120" y="247"/>
                    </a:lnTo>
                    <a:lnTo>
                      <a:pt x="120" y="247"/>
                    </a:lnTo>
                    <a:lnTo>
                      <a:pt x="120" y="247"/>
                    </a:lnTo>
                    <a:lnTo>
                      <a:pt x="120" y="251"/>
                    </a:lnTo>
                    <a:lnTo>
                      <a:pt x="120" y="251"/>
                    </a:lnTo>
                    <a:lnTo>
                      <a:pt x="120" y="251"/>
                    </a:lnTo>
                    <a:lnTo>
                      <a:pt x="120" y="251"/>
                    </a:lnTo>
                    <a:lnTo>
                      <a:pt x="120" y="251"/>
                    </a:lnTo>
                    <a:lnTo>
                      <a:pt x="120" y="251"/>
                    </a:lnTo>
                    <a:lnTo>
                      <a:pt x="116" y="255"/>
                    </a:lnTo>
                    <a:lnTo>
                      <a:pt x="116" y="255"/>
                    </a:lnTo>
                    <a:lnTo>
                      <a:pt x="112" y="259"/>
                    </a:lnTo>
                    <a:lnTo>
                      <a:pt x="112" y="259"/>
                    </a:lnTo>
                    <a:lnTo>
                      <a:pt x="112" y="259"/>
                    </a:lnTo>
                    <a:lnTo>
                      <a:pt x="112" y="259"/>
                    </a:lnTo>
                    <a:lnTo>
                      <a:pt x="112" y="259"/>
                    </a:lnTo>
                    <a:lnTo>
                      <a:pt x="112" y="259"/>
                    </a:lnTo>
                    <a:lnTo>
                      <a:pt x="108" y="263"/>
                    </a:lnTo>
                    <a:lnTo>
                      <a:pt x="108" y="263"/>
                    </a:lnTo>
                    <a:lnTo>
                      <a:pt x="108" y="263"/>
                    </a:lnTo>
                    <a:lnTo>
                      <a:pt x="108" y="263"/>
                    </a:lnTo>
                    <a:lnTo>
                      <a:pt x="108" y="267"/>
                    </a:lnTo>
                    <a:lnTo>
                      <a:pt x="104" y="267"/>
                    </a:lnTo>
                    <a:lnTo>
                      <a:pt x="104" y="267"/>
                    </a:lnTo>
                    <a:lnTo>
                      <a:pt x="104" y="267"/>
                    </a:lnTo>
                    <a:lnTo>
                      <a:pt x="104" y="267"/>
                    </a:lnTo>
                    <a:lnTo>
                      <a:pt x="100" y="267"/>
                    </a:lnTo>
                    <a:lnTo>
                      <a:pt x="100" y="267"/>
                    </a:lnTo>
                    <a:lnTo>
                      <a:pt x="100" y="267"/>
                    </a:lnTo>
                    <a:lnTo>
                      <a:pt x="100" y="267"/>
                    </a:lnTo>
                    <a:lnTo>
                      <a:pt x="96" y="267"/>
                    </a:lnTo>
                    <a:lnTo>
                      <a:pt x="92" y="267"/>
                    </a:lnTo>
                    <a:lnTo>
                      <a:pt x="92" y="267"/>
                    </a:lnTo>
                    <a:lnTo>
                      <a:pt x="88" y="267"/>
                    </a:lnTo>
                    <a:lnTo>
                      <a:pt x="88" y="267"/>
                    </a:lnTo>
                    <a:lnTo>
                      <a:pt x="84" y="267"/>
                    </a:lnTo>
                    <a:lnTo>
                      <a:pt x="84" y="267"/>
                    </a:lnTo>
                    <a:lnTo>
                      <a:pt x="84" y="267"/>
                    </a:lnTo>
                    <a:lnTo>
                      <a:pt x="84" y="271"/>
                    </a:lnTo>
                    <a:lnTo>
                      <a:pt x="84" y="271"/>
                    </a:lnTo>
                    <a:lnTo>
                      <a:pt x="84" y="271"/>
                    </a:lnTo>
                    <a:lnTo>
                      <a:pt x="84" y="271"/>
                    </a:lnTo>
                    <a:lnTo>
                      <a:pt x="84" y="271"/>
                    </a:lnTo>
                    <a:lnTo>
                      <a:pt x="84" y="271"/>
                    </a:lnTo>
                    <a:lnTo>
                      <a:pt x="84" y="271"/>
                    </a:lnTo>
                    <a:lnTo>
                      <a:pt x="88" y="275"/>
                    </a:lnTo>
                    <a:lnTo>
                      <a:pt x="88" y="275"/>
                    </a:lnTo>
                    <a:lnTo>
                      <a:pt x="84" y="275"/>
                    </a:lnTo>
                    <a:lnTo>
                      <a:pt x="84" y="275"/>
                    </a:lnTo>
                    <a:lnTo>
                      <a:pt x="84" y="279"/>
                    </a:lnTo>
                    <a:lnTo>
                      <a:pt x="84" y="279"/>
                    </a:lnTo>
                    <a:lnTo>
                      <a:pt x="84" y="279"/>
                    </a:lnTo>
                    <a:lnTo>
                      <a:pt x="84" y="279"/>
                    </a:lnTo>
                    <a:lnTo>
                      <a:pt x="80" y="279"/>
                    </a:lnTo>
                    <a:lnTo>
                      <a:pt x="80" y="283"/>
                    </a:lnTo>
                    <a:lnTo>
                      <a:pt x="80" y="283"/>
                    </a:lnTo>
                    <a:lnTo>
                      <a:pt x="80" y="283"/>
                    </a:lnTo>
                    <a:lnTo>
                      <a:pt x="80" y="283"/>
                    </a:lnTo>
                    <a:lnTo>
                      <a:pt x="80" y="283"/>
                    </a:lnTo>
                    <a:lnTo>
                      <a:pt x="80" y="283"/>
                    </a:lnTo>
                    <a:lnTo>
                      <a:pt x="80" y="283"/>
                    </a:lnTo>
                    <a:lnTo>
                      <a:pt x="80" y="283"/>
                    </a:lnTo>
                    <a:lnTo>
                      <a:pt x="80" y="287"/>
                    </a:lnTo>
                    <a:lnTo>
                      <a:pt x="80" y="287"/>
                    </a:lnTo>
                    <a:lnTo>
                      <a:pt x="76" y="287"/>
                    </a:lnTo>
                    <a:lnTo>
                      <a:pt x="76" y="287"/>
                    </a:lnTo>
                    <a:lnTo>
                      <a:pt x="72" y="287"/>
                    </a:lnTo>
                    <a:lnTo>
                      <a:pt x="68" y="287"/>
                    </a:lnTo>
                    <a:lnTo>
                      <a:pt x="68" y="287"/>
                    </a:lnTo>
                    <a:lnTo>
                      <a:pt x="64" y="287"/>
                    </a:lnTo>
                    <a:lnTo>
                      <a:pt x="64" y="287"/>
                    </a:lnTo>
                    <a:lnTo>
                      <a:pt x="64" y="287"/>
                    </a:lnTo>
                    <a:lnTo>
                      <a:pt x="64" y="287"/>
                    </a:lnTo>
                    <a:lnTo>
                      <a:pt x="60" y="287"/>
                    </a:lnTo>
                    <a:lnTo>
                      <a:pt x="60" y="287"/>
                    </a:lnTo>
                    <a:lnTo>
                      <a:pt x="60" y="287"/>
                    </a:lnTo>
                    <a:lnTo>
                      <a:pt x="56" y="291"/>
                    </a:lnTo>
                    <a:lnTo>
                      <a:pt x="56" y="291"/>
                    </a:lnTo>
                    <a:lnTo>
                      <a:pt x="56" y="291"/>
                    </a:lnTo>
                    <a:lnTo>
                      <a:pt x="56" y="291"/>
                    </a:lnTo>
                    <a:lnTo>
                      <a:pt x="56" y="291"/>
                    </a:lnTo>
                    <a:lnTo>
                      <a:pt x="52" y="291"/>
                    </a:lnTo>
                    <a:lnTo>
                      <a:pt x="52" y="291"/>
                    </a:lnTo>
                    <a:lnTo>
                      <a:pt x="52" y="295"/>
                    </a:lnTo>
                    <a:lnTo>
                      <a:pt x="52" y="295"/>
                    </a:lnTo>
                    <a:lnTo>
                      <a:pt x="52" y="295"/>
                    </a:lnTo>
                    <a:lnTo>
                      <a:pt x="52" y="295"/>
                    </a:lnTo>
                    <a:lnTo>
                      <a:pt x="52" y="295"/>
                    </a:lnTo>
                    <a:lnTo>
                      <a:pt x="52" y="295"/>
                    </a:lnTo>
                    <a:lnTo>
                      <a:pt x="48" y="291"/>
                    </a:lnTo>
                    <a:lnTo>
                      <a:pt x="48" y="291"/>
                    </a:lnTo>
                    <a:lnTo>
                      <a:pt x="48" y="287"/>
                    </a:lnTo>
                    <a:lnTo>
                      <a:pt x="48" y="287"/>
                    </a:lnTo>
                    <a:lnTo>
                      <a:pt x="48" y="287"/>
                    </a:lnTo>
                    <a:lnTo>
                      <a:pt x="44" y="291"/>
                    </a:lnTo>
                    <a:lnTo>
                      <a:pt x="44" y="291"/>
                    </a:lnTo>
                    <a:lnTo>
                      <a:pt x="44" y="291"/>
                    </a:lnTo>
                    <a:lnTo>
                      <a:pt x="44" y="291"/>
                    </a:lnTo>
                    <a:lnTo>
                      <a:pt x="44" y="295"/>
                    </a:lnTo>
                    <a:lnTo>
                      <a:pt x="40" y="295"/>
                    </a:lnTo>
                    <a:lnTo>
                      <a:pt x="40" y="295"/>
                    </a:lnTo>
                    <a:lnTo>
                      <a:pt x="40" y="295"/>
                    </a:lnTo>
                    <a:lnTo>
                      <a:pt x="40" y="295"/>
                    </a:lnTo>
                    <a:lnTo>
                      <a:pt x="40" y="295"/>
                    </a:lnTo>
                    <a:lnTo>
                      <a:pt x="40" y="295"/>
                    </a:lnTo>
                    <a:lnTo>
                      <a:pt x="36" y="295"/>
                    </a:lnTo>
                    <a:lnTo>
                      <a:pt x="36" y="295"/>
                    </a:lnTo>
                    <a:lnTo>
                      <a:pt x="36" y="295"/>
                    </a:lnTo>
                    <a:lnTo>
                      <a:pt x="36" y="295"/>
                    </a:lnTo>
                    <a:lnTo>
                      <a:pt x="36" y="295"/>
                    </a:lnTo>
                    <a:lnTo>
                      <a:pt x="32" y="295"/>
                    </a:lnTo>
                    <a:lnTo>
                      <a:pt x="32" y="295"/>
                    </a:lnTo>
                    <a:lnTo>
                      <a:pt x="32" y="295"/>
                    </a:lnTo>
                    <a:lnTo>
                      <a:pt x="32" y="295"/>
                    </a:lnTo>
                    <a:lnTo>
                      <a:pt x="32" y="295"/>
                    </a:lnTo>
                    <a:lnTo>
                      <a:pt x="32" y="295"/>
                    </a:lnTo>
                    <a:lnTo>
                      <a:pt x="32" y="295"/>
                    </a:lnTo>
                    <a:lnTo>
                      <a:pt x="32" y="295"/>
                    </a:lnTo>
                    <a:lnTo>
                      <a:pt x="32" y="291"/>
                    </a:lnTo>
                    <a:lnTo>
                      <a:pt x="32" y="291"/>
                    </a:lnTo>
                    <a:lnTo>
                      <a:pt x="32" y="291"/>
                    </a:lnTo>
                    <a:lnTo>
                      <a:pt x="32" y="291"/>
                    </a:lnTo>
                    <a:lnTo>
                      <a:pt x="32" y="291"/>
                    </a:lnTo>
                    <a:lnTo>
                      <a:pt x="32" y="291"/>
                    </a:lnTo>
                    <a:lnTo>
                      <a:pt x="32" y="291"/>
                    </a:lnTo>
                    <a:lnTo>
                      <a:pt x="32" y="287"/>
                    </a:lnTo>
                    <a:lnTo>
                      <a:pt x="32" y="287"/>
                    </a:lnTo>
                    <a:lnTo>
                      <a:pt x="28" y="287"/>
                    </a:lnTo>
                    <a:lnTo>
                      <a:pt x="28" y="283"/>
                    </a:lnTo>
                    <a:lnTo>
                      <a:pt x="28" y="283"/>
                    </a:lnTo>
                    <a:lnTo>
                      <a:pt x="28" y="283"/>
                    </a:lnTo>
                    <a:lnTo>
                      <a:pt x="28" y="283"/>
                    </a:lnTo>
                    <a:lnTo>
                      <a:pt x="28" y="279"/>
                    </a:lnTo>
                    <a:lnTo>
                      <a:pt x="28" y="279"/>
                    </a:lnTo>
                    <a:lnTo>
                      <a:pt x="28" y="279"/>
                    </a:lnTo>
                    <a:lnTo>
                      <a:pt x="24" y="275"/>
                    </a:lnTo>
                    <a:lnTo>
                      <a:pt x="24" y="271"/>
                    </a:lnTo>
                    <a:lnTo>
                      <a:pt x="20" y="271"/>
                    </a:lnTo>
                    <a:lnTo>
                      <a:pt x="20" y="271"/>
                    </a:lnTo>
                    <a:lnTo>
                      <a:pt x="20" y="271"/>
                    </a:lnTo>
                    <a:lnTo>
                      <a:pt x="16" y="267"/>
                    </a:lnTo>
                    <a:lnTo>
                      <a:pt x="16" y="267"/>
                    </a:lnTo>
                    <a:lnTo>
                      <a:pt x="12" y="263"/>
                    </a:lnTo>
                    <a:lnTo>
                      <a:pt x="12" y="263"/>
                    </a:lnTo>
                    <a:lnTo>
                      <a:pt x="12" y="263"/>
                    </a:lnTo>
                    <a:lnTo>
                      <a:pt x="8" y="255"/>
                    </a:lnTo>
                    <a:lnTo>
                      <a:pt x="8" y="255"/>
                    </a:lnTo>
                    <a:lnTo>
                      <a:pt x="8" y="255"/>
                    </a:lnTo>
                    <a:lnTo>
                      <a:pt x="8" y="255"/>
                    </a:lnTo>
                    <a:lnTo>
                      <a:pt x="8" y="255"/>
                    </a:lnTo>
                    <a:lnTo>
                      <a:pt x="8" y="255"/>
                    </a:lnTo>
                    <a:lnTo>
                      <a:pt x="8" y="255"/>
                    </a:lnTo>
                    <a:lnTo>
                      <a:pt x="12" y="251"/>
                    </a:lnTo>
                    <a:lnTo>
                      <a:pt x="12" y="251"/>
                    </a:lnTo>
                    <a:lnTo>
                      <a:pt x="12" y="251"/>
                    </a:lnTo>
                    <a:lnTo>
                      <a:pt x="12" y="251"/>
                    </a:lnTo>
                    <a:lnTo>
                      <a:pt x="12" y="251"/>
                    </a:lnTo>
                    <a:close/>
                  </a:path>
                </a:pathLst>
              </a:custGeom>
              <a:grpFill/>
              <a:ln w="9525" cmpd="sng">
                <a:solidFill>
                  <a:schemeClr val="bg1"/>
                </a:solidFill>
                <a:round/>
                <a:headEnd/>
                <a:tailEnd/>
              </a:ln>
            </p:spPr>
            <p:txBody>
              <a:bodyPr lIns="37783" tIns="37783" rIns="37783" bIns="37783"/>
              <a:lstStyle/>
              <a:p>
                <a:endParaRPr lang="en-US" sz="1530" dirty="0"/>
              </a:p>
            </p:txBody>
          </p:sp>
          <p:sp>
            <p:nvSpPr>
              <p:cNvPr id="60" name="Freeform 127"/>
              <p:cNvSpPr>
                <a:spLocks noEditPoints="1"/>
              </p:cNvSpPr>
              <p:nvPr>
                <p:custDataLst>
                  <p:tags r:id="rId47"/>
                </p:custDataLst>
              </p:nvPr>
            </p:nvSpPr>
            <p:spPr bwMode="gray">
              <a:xfrm>
                <a:off x="4617458" y="6229128"/>
                <a:ext cx="25212" cy="20170"/>
              </a:xfrm>
              <a:custGeom>
                <a:avLst/>
                <a:gdLst/>
                <a:ahLst/>
                <a:cxnLst>
                  <a:cxn ang="0">
                    <a:pos x="4" y="8"/>
                  </a:cxn>
                  <a:cxn ang="0">
                    <a:pos x="0" y="8"/>
                  </a:cxn>
                  <a:cxn ang="0">
                    <a:pos x="0" y="8"/>
                  </a:cxn>
                  <a:cxn ang="0">
                    <a:pos x="0" y="4"/>
                  </a:cxn>
                  <a:cxn ang="0">
                    <a:pos x="0" y="4"/>
                  </a:cxn>
                  <a:cxn ang="0">
                    <a:pos x="0" y="4"/>
                  </a:cxn>
                  <a:cxn ang="0">
                    <a:pos x="0" y="0"/>
                  </a:cxn>
                  <a:cxn ang="0">
                    <a:pos x="0" y="0"/>
                  </a:cxn>
                  <a:cxn ang="0">
                    <a:pos x="0" y="0"/>
                  </a:cxn>
                  <a:cxn ang="0">
                    <a:pos x="0" y="0"/>
                  </a:cxn>
                  <a:cxn ang="0">
                    <a:pos x="4" y="0"/>
                  </a:cxn>
                  <a:cxn ang="0">
                    <a:pos x="4" y="0"/>
                  </a:cxn>
                  <a:cxn ang="0">
                    <a:pos x="4" y="0"/>
                  </a:cxn>
                  <a:cxn ang="0">
                    <a:pos x="4" y="4"/>
                  </a:cxn>
                  <a:cxn ang="0">
                    <a:pos x="4" y="4"/>
                  </a:cxn>
                  <a:cxn ang="0">
                    <a:pos x="4" y="8"/>
                  </a:cxn>
                  <a:cxn ang="0">
                    <a:pos x="4" y="8"/>
                  </a:cxn>
                  <a:cxn ang="0">
                    <a:pos x="20" y="16"/>
                  </a:cxn>
                  <a:cxn ang="0">
                    <a:pos x="20" y="16"/>
                  </a:cxn>
                  <a:cxn ang="0">
                    <a:pos x="16" y="16"/>
                  </a:cxn>
                  <a:cxn ang="0">
                    <a:pos x="16" y="16"/>
                  </a:cxn>
                  <a:cxn ang="0">
                    <a:pos x="16" y="16"/>
                  </a:cxn>
                  <a:cxn ang="0">
                    <a:pos x="16" y="12"/>
                  </a:cxn>
                  <a:cxn ang="0">
                    <a:pos x="16" y="12"/>
                  </a:cxn>
                  <a:cxn ang="0">
                    <a:pos x="16" y="16"/>
                  </a:cxn>
                  <a:cxn ang="0">
                    <a:pos x="16" y="12"/>
                  </a:cxn>
                  <a:cxn ang="0">
                    <a:pos x="20" y="12"/>
                  </a:cxn>
                  <a:cxn ang="0">
                    <a:pos x="20" y="12"/>
                  </a:cxn>
                  <a:cxn ang="0">
                    <a:pos x="20" y="12"/>
                  </a:cxn>
                  <a:cxn ang="0">
                    <a:pos x="20" y="12"/>
                  </a:cxn>
                  <a:cxn ang="0">
                    <a:pos x="20" y="12"/>
                  </a:cxn>
                  <a:cxn ang="0">
                    <a:pos x="20" y="16"/>
                  </a:cxn>
                  <a:cxn ang="0">
                    <a:pos x="20" y="16"/>
                  </a:cxn>
                  <a:cxn ang="0">
                    <a:pos x="8" y="16"/>
                  </a:cxn>
                  <a:cxn ang="0">
                    <a:pos x="8" y="16"/>
                  </a:cxn>
                  <a:cxn ang="0">
                    <a:pos x="8" y="16"/>
                  </a:cxn>
                  <a:cxn ang="0">
                    <a:pos x="8" y="16"/>
                  </a:cxn>
                  <a:cxn ang="0">
                    <a:pos x="8" y="16"/>
                  </a:cxn>
                  <a:cxn ang="0">
                    <a:pos x="8" y="16"/>
                  </a:cxn>
                  <a:cxn ang="0">
                    <a:pos x="8" y="16"/>
                  </a:cxn>
                  <a:cxn ang="0">
                    <a:pos x="8" y="16"/>
                  </a:cxn>
                  <a:cxn ang="0">
                    <a:pos x="8" y="16"/>
                  </a:cxn>
                  <a:cxn ang="0">
                    <a:pos x="8" y="16"/>
                  </a:cxn>
                </a:cxnLst>
                <a:rect l="0" t="0" r="r" b="b"/>
                <a:pathLst>
                  <a:path w="20" h="16">
                    <a:moveTo>
                      <a:pt x="4" y="8"/>
                    </a:moveTo>
                    <a:lnTo>
                      <a:pt x="4" y="8"/>
                    </a:lnTo>
                    <a:lnTo>
                      <a:pt x="0" y="8"/>
                    </a:lnTo>
                    <a:lnTo>
                      <a:pt x="0" y="8"/>
                    </a:lnTo>
                    <a:lnTo>
                      <a:pt x="0" y="8"/>
                    </a:lnTo>
                    <a:lnTo>
                      <a:pt x="0" y="8"/>
                    </a:lnTo>
                    <a:lnTo>
                      <a:pt x="0" y="4"/>
                    </a:lnTo>
                    <a:lnTo>
                      <a:pt x="0" y="4"/>
                    </a:lnTo>
                    <a:lnTo>
                      <a:pt x="0" y="4"/>
                    </a:lnTo>
                    <a:lnTo>
                      <a:pt x="0" y="4"/>
                    </a:lnTo>
                    <a:lnTo>
                      <a:pt x="0" y="4"/>
                    </a:lnTo>
                    <a:lnTo>
                      <a:pt x="0" y="4"/>
                    </a:lnTo>
                    <a:lnTo>
                      <a:pt x="0" y="4"/>
                    </a:lnTo>
                    <a:lnTo>
                      <a:pt x="0" y="0"/>
                    </a:lnTo>
                    <a:lnTo>
                      <a:pt x="0" y="0"/>
                    </a:lnTo>
                    <a:lnTo>
                      <a:pt x="0" y="0"/>
                    </a:lnTo>
                    <a:lnTo>
                      <a:pt x="0" y="0"/>
                    </a:lnTo>
                    <a:lnTo>
                      <a:pt x="0" y="0"/>
                    </a:lnTo>
                    <a:lnTo>
                      <a:pt x="0" y="0"/>
                    </a:lnTo>
                    <a:lnTo>
                      <a:pt x="0" y="0"/>
                    </a:lnTo>
                    <a:lnTo>
                      <a:pt x="0" y="0"/>
                    </a:lnTo>
                    <a:lnTo>
                      <a:pt x="4" y="0"/>
                    </a:lnTo>
                    <a:lnTo>
                      <a:pt x="4" y="0"/>
                    </a:lnTo>
                    <a:lnTo>
                      <a:pt x="4" y="0"/>
                    </a:lnTo>
                    <a:lnTo>
                      <a:pt x="4" y="0"/>
                    </a:lnTo>
                    <a:lnTo>
                      <a:pt x="4" y="0"/>
                    </a:lnTo>
                    <a:lnTo>
                      <a:pt x="4" y="4"/>
                    </a:lnTo>
                    <a:lnTo>
                      <a:pt x="4" y="4"/>
                    </a:lnTo>
                    <a:lnTo>
                      <a:pt x="4" y="4"/>
                    </a:lnTo>
                    <a:lnTo>
                      <a:pt x="4" y="4"/>
                    </a:lnTo>
                    <a:lnTo>
                      <a:pt x="4" y="4"/>
                    </a:lnTo>
                    <a:lnTo>
                      <a:pt x="4" y="8"/>
                    </a:lnTo>
                    <a:lnTo>
                      <a:pt x="4" y="8"/>
                    </a:lnTo>
                    <a:lnTo>
                      <a:pt x="4" y="8"/>
                    </a:lnTo>
                    <a:lnTo>
                      <a:pt x="4" y="8"/>
                    </a:lnTo>
                    <a:close/>
                    <a:moveTo>
                      <a:pt x="20" y="16"/>
                    </a:moveTo>
                    <a:lnTo>
                      <a:pt x="20" y="16"/>
                    </a:lnTo>
                    <a:lnTo>
                      <a:pt x="20" y="16"/>
                    </a:lnTo>
                    <a:lnTo>
                      <a:pt x="20" y="16"/>
                    </a:lnTo>
                    <a:lnTo>
                      <a:pt x="16" y="16"/>
                    </a:lnTo>
                    <a:lnTo>
                      <a:pt x="16" y="16"/>
                    </a:lnTo>
                    <a:lnTo>
                      <a:pt x="16" y="16"/>
                    </a:lnTo>
                    <a:lnTo>
                      <a:pt x="16" y="16"/>
                    </a:lnTo>
                    <a:lnTo>
                      <a:pt x="16" y="16"/>
                    </a:lnTo>
                    <a:lnTo>
                      <a:pt x="16" y="16"/>
                    </a:lnTo>
                    <a:lnTo>
                      <a:pt x="16" y="12"/>
                    </a:lnTo>
                    <a:lnTo>
                      <a:pt x="16" y="12"/>
                    </a:lnTo>
                    <a:lnTo>
                      <a:pt x="16" y="12"/>
                    </a:lnTo>
                    <a:lnTo>
                      <a:pt x="16" y="16"/>
                    </a:lnTo>
                    <a:lnTo>
                      <a:pt x="16" y="16"/>
                    </a:lnTo>
                    <a:lnTo>
                      <a:pt x="16" y="16"/>
                    </a:lnTo>
                    <a:lnTo>
                      <a:pt x="16" y="12"/>
                    </a:lnTo>
                    <a:lnTo>
                      <a:pt x="16" y="12"/>
                    </a:lnTo>
                    <a:lnTo>
                      <a:pt x="20" y="12"/>
                    </a:lnTo>
                    <a:lnTo>
                      <a:pt x="20" y="12"/>
                    </a:lnTo>
                    <a:lnTo>
                      <a:pt x="20" y="12"/>
                    </a:lnTo>
                    <a:lnTo>
                      <a:pt x="20" y="12"/>
                    </a:lnTo>
                    <a:lnTo>
                      <a:pt x="20" y="12"/>
                    </a:lnTo>
                    <a:lnTo>
                      <a:pt x="20" y="12"/>
                    </a:lnTo>
                    <a:lnTo>
                      <a:pt x="20" y="12"/>
                    </a:lnTo>
                    <a:lnTo>
                      <a:pt x="20" y="12"/>
                    </a:lnTo>
                    <a:lnTo>
                      <a:pt x="20" y="12"/>
                    </a:lnTo>
                    <a:lnTo>
                      <a:pt x="20" y="16"/>
                    </a:lnTo>
                    <a:lnTo>
                      <a:pt x="20" y="16"/>
                    </a:lnTo>
                    <a:lnTo>
                      <a:pt x="20" y="16"/>
                    </a:lnTo>
                    <a:lnTo>
                      <a:pt x="20" y="16"/>
                    </a:lnTo>
                    <a:lnTo>
                      <a:pt x="20" y="16"/>
                    </a:lnTo>
                    <a:close/>
                    <a:moveTo>
                      <a:pt x="8" y="16"/>
                    </a:moveTo>
                    <a:lnTo>
                      <a:pt x="8" y="16"/>
                    </a:lnTo>
                    <a:lnTo>
                      <a:pt x="8" y="16"/>
                    </a:lnTo>
                    <a:lnTo>
                      <a:pt x="8" y="16"/>
                    </a:lnTo>
                    <a:lnTo>
                      <a:pt x="8" y="16"/>
                    </a:lnTo>
                    <a:lnTo>
                      <a:pt x="8" y="16"/>
                    </a:lnTo>
                    <a:lnTo>
                      <a:pt x="8" y="16"/>
                    </a:lnTo>
                    <a:lnTo>
                      <a:pt x="8" y="16"/>
                    </a:lnTo>
                    <a:lnTo>
                      <a:pt x="8" y="16"/>
                    </a:lnTo>
                    <a:lnTo>
                      <a:pt x="8" y="16"/>
                    </a:lnTo>
                    <a:lnTo>
                      <a:pt x="8" y="16"/>
                    </a:lnTo>
                    <a:lnTo>
                      <a:pt x="8" y="16"/>
                    </a:lnTo>
                    <a:lnTo>
                      <a:pt x="8" y="16"/>
                    </a:lnTo>
                    <a:lnTo>
                      <a:pt x="8" y="16"/>
                    </a:lnTo>
                    <a:lnTo>
                      <a:pt x="8" y="16"/>
                    </a:lnTo>
                    <a:lnTo>
                      <a:pt x="8" y="16"/>
                    </a:lnTo>
                    <a:lnTo>
                      <a:pt x="8" y="16"/>
                    </a:lnTo>
                    <a:lnTo>
                      <a:pt x="8" y="16"/>
                    </a:lnTo>
                    <a:lnTo>
                      <a:pt x="8" y="16"/>
                    </a:lnTo>
                    <a:lnTo>
                      <a:pt x="8" y="16"/>
                    </a:lnTo>
                    <a:close/>
                  </a:path>
                </a:pathLst>
              </a:custGeom>
              <a:grpFill/>
              <a:ln w="9525" cmpd="sng">
                <a:solidFill>
                  <a:schemeClr val="bg1"/>
                </a:solidFill>
                <a:round/>
                <a:headEnd/>
                <a:tailEnd/>
              </a:ln>
            </p:spPr>
            <p:txBody>
              <a:bodyPr lIns="37783" tIns="37783" rIns="37783" bIns="37783"/>
              <a:lstStyle/>
              <a:p>
                <a:endParaRPr lang="en-US" sz="1530" dirty="0"/>
              </a:p>
            </p:txBody>
          </p:sp>
          <p:sp>
            <p:nvSpPr>
              <p:cNvPr id="61" name="Freeform 128"/>
              <p:cNvSpPr>
                <a:spLocks/>
              </p:cNvSpPr>
              <p:nvPr>
                <p:custDataLst>
                  <p:tags r:id="rId48"/>
                </p:custDataLst>
              </p:nvPr>
            </p:nvSpPr>
            <p:spPr bwMode="gray">
              <a:xfrm>
                <a:off x="4003545" y="5877420"/>
                <a:ext cx="146230" cy="200436"/>
              </a:xfrm>
              <a:custGeom>
                <a:avLst/>
                <a:gdLst/>
                <a:ahLst/>
                <a:cxnLst>
                  <a:cxn ang="0">
                    <a:pos x="68" y="147"/>
                  </a:cxn>
                  <a:cxn ang="0">
                    <a:pos x="60" y="155"/>
                  </a:cxn>
                  <a:cxn ang="0">
                    <a:pos x="52" y="159"/>
                  </a:cxn>
                  <a:cxn ang="0">
                    <a:pos x="52" y="147"/>
                  </a:cxn>
                  <a:cxn ang="0">
                    <a:pos x="40" y="151"/>
                  </a:cxn>
                  <a:cxn ang="0">
                    <a:pos x="36" y="159"/>
                  </a:cxn>
                  <a:cxn ang="0">
                    <a:pos x="32" y="155"/>
                  </a:cxn>
                  <a:cxn ang="0">
                    <a:pos x="24" y="151"/>
                  </a:cxn>
                  <a:cxn ang="0">
                    <a:pos x="16" y="159"/>
                  </a:cxn>
                  <a:cxn ang="0">
                    <a:pos x="12" y="151"/>
                  </a:cxn>
                  <a:cxn ang="0">
                    <a:pos x="4" y="147"/>
                  </a:cxn>
                  <a:cxn ang="0">
                    <a:pos x="0" y="139"/>
                  </a:cxn>
                  <a:cxn ang="0">
                    <a:pos x="12" y="135"/>
                  </a:cxn>
                  <a:cxn ang="0">
                    <a:pos x="8" y="127"/>
                  </a:cxn>
                  <a:cxn ang="0">
                    <a:pos x="8" y="124"/>
                  </a:cxn>
                  <a:cxn ang="0">
                    <a:pos x="8" y="112"/>
                  </a:cxn>
                  <a:cxn ang="0">
                    <a:pos x="16" y="112"/>
                  </a:cxn>
                  <a:cxn ang="0">
                    <a:pos x="20" y="108"/>
                  </a:cxn>
                  <a:cxn ang="0">
                    <a:pos x="28" y="104"/>
                  </a:cxn>
                  <a:cxn ang="0">
                    <a:pos x="32" y="112"/>
                  </a:cxn>
                  <a:cxn ang="0">
                    <a:pos x="40" y="112"/>
                  </a:cxn>
                  <a:cxn ang="0">
                    <a:pos x="44" y="116"/>
                  </a:cxn>
                  <a:cxn ang="0">
                    <a:pos x="48" y="108"/>
                  </a:cxn>
                  <a:cxn ang="0">
                    <a:pos x="52" y="100"/>
                  </a:cxn>
                  <a:cxn ang="0">
                    <a:pos x="52" y="88"/>
                  </a:cxn>
                  <a:cxn ang="0">
                    <a:pos x="48" y="80"/>
                  </a:cxn>
                  <a:cxn ang="0">
                    <a:pos x="44" y="72"/>
                  </a:cxn>
                  <a:cxn ang="0">
                    <a:pos x="44" y="60"/>
                  </a:cxn>
                  <a:cxn ang="0">
                    <a:pos x="52" y="52"/>
                  </a:cxn>
                  <a:cxn ang="0">
                    <a:pos x="44" y="44"/>
                  </a:cxn>
                  <a:cxn ang="0">
                    <a:pos x="36" y="48"/>
                  </a:cxn>
                  <a:cxn ang="0">
                    <a:pos x="32" y="40"/>
                  </a:cxn>
                  <a:cxn ang="0">
                    <a:pos x="40" y="32"/>
                  </a:cxn>
                  <a:cxn ang="0">
                    <a:pos x="56" y="32"/>
                  </a:cxn>
                  <a:cxn ang="0">
                    <a:pos x="68" y="32"/>
                  </a:cxn>
                  <a:cxn ang="0">
                    <a:pos x="76" y="36"/>
                  </a:cxn>
                  <a:cxn ang="0">
                    <a:pos x="76" y="32"/>
                  </a:cxn>
                  <a:cxn ang="0">
                    <a:pos x="80" y="24"/>
                  </a:cxn>
                  <a:cxn ang="0">
                    <a:pos x="84" y="16"/>
                  </a:cxn>
                  <a:cxn ang="0">
                    <a:pos x="84" y="8"/>
                  </a:cxn>
                  <a:cxn ang="0">
                    <a:pos x="92" y="4"/>
                  </a:cxn>
                  <a:cxn ang="0">
                    <a:pos x="96" y="4"/>
                  </a:cxn>
                  <a:cxn ang="0">
                    <a:pos x="108" y="4"/>
                  </a:cxn>
                  <a:cxn ang="0">
                    <a:pos x="112" y="4"/>
                  </a:cxn>
                  <a:cxn ang="0">
                    <a:pos x="116" y="12"/>
                  </a:cxn>
                  <a:cxn ang="0">
                    <a:pos x="112" y="20"/>
                  </a:cxn>
                  <a:cxn ang="0">
                    <a:pos x="108" y="28"/>
                  </a:cxn>
                  <a:cxn ang="0">
                    <a:pos x="108" y="40"/>
                  </a:cxn>
                  <a:cxn ang="0">
                    <a:pos x="104" y="56"/>
                  </a:cxn>
                  <a:cxn ang="0">
                    <a:pos x="104" y="68"/>
                  </a:cxn>
                  <a:cxn ang="0">
                    <a:pos x="100" y="76"/>
                  </a:cxn>
                  <a:cxn ang="0">
                    <a:pos x="96" y="88"/>
                  </a:cxn>
                  <a:cxn ang="0">
                    <a:pos x="88" y="96"/>
                  </a:cxn>
                  <a:cxn ang="0">
                    <a:pos x="84" y="104"/>
                  </a:cxn>
                  <a:cxn ang="0">
                    <a:pos x="76" y="108"/>
                  </a:cxn>
                  <a:cxn ang="0">
                    <a:pos x="80" y="120"/>
                  </a:cxn>
                  <a:cxn ang="0">
                    <a:pos x="76" y="127"/>
                  </a:cxn>
                  <a:cxn ang="0">
                    <a:pos x="76" y="135"/>
                  </a:cxn>
                  <a:cxn ang="0">
                    <a:pos x="72" y="143"/>
                  </a:cxn>
                </a:cxnLst>
                <a:rect l="0" t="0" r="r" b="b"/>
                <a:pathLst>
                  <a:path w="116" h="159">
                    <a:moveTo>
                      <a:pt x="72" y="143"/>
                    </a:moveTo>
                    <a:lnTo>
                      <a:pt x="68" y="143"/>
                    </a:lnTo>
                    <a:lnTo>
                      <a:pt x="68" y="147"/>
                    </a:lnTo>
                    <a:lnTo>
                      <a:pt x="64" y="147"/>
                    </a:lnTo>
                    <a:lnTo>
                      <a:pt x="60" y="151"/>
                    </a:lnTo>
                    <a:lnTo>
                      <a:pt x="60" y="155"/>
                    </a:lnTo>
                    <a:lnTo>
                      <a:pt x="56" y="155"/>
                    </a:lnTo>
                    <a:lnTo>
                      <a:pt x="56" y="159"/>
                    </a:lnTo>
                    <a:lnTo>
                      <a:pt x="52" y="159"/>
                    </a:lnTo>
                    <a:lnTo>
                      <a:pt x="52" y="155"/>
                    </a:lnTo>
                    <a:lnTo>
                      <a:pt x="52" y="151"/>
                    </a:lnTo>
                    <a:lnTo>
                      <a:pt x="52" y="147"/>
                    </a:lnTo>
                    <a:lnTo>
                      <a:pt x="48" y="147"/>
                    </a:lnTo>
                    <a:lnTo>
                      <a:pt x="44" y="151"/>
                    </a:lnTo>
                    <a:lnTo>
                      <a:pt x="40" y="151"/>
                    </a:lnTo>
                    <a:lnTo>
                      <a:pt x="40" y="155"/>
                    </a:lnTo>
                    <a:lnTo>
                      <a:pt x="36" y="155"/>
                    </a:lnTo>
                    <a:lnTo>
                      <a:pt x="36" y="159"/>
                    </a:lnTo>
                    <a:lnTo>
                      <a:pt x="32" y="155"/>
                    </a:lnTo>
                    <a:lnTo>
                      <a:pt x="32" y="151"/>
                    </a:lnTo>
                    <a:lnTo>
                      <a:pt x="32" y="155"/>
                    </a:lnTo>
                    <a:lnTo>
                      <a:pt x="28" y="155"/>
                    </a:lnTo>
                    <a:lnTo>
                      <a:pt x="28" y="151"/>
                    </a:lnTo>
                    <a:lnTo>
                      <a:pt x="24" y="151"/>
                    </a:lnTo>
                    <a:lnTo>
                      <a:pt x="20" y="155"/>
                    </a:lnTo>
                    <a:lnTo>
                      <a:pt x="16" y="155"/>
                    </a:lnTo>
                    <a:lnTo>
                      <a:pt x="16" y="159"/>
                    </a:lnTo>
                    <a:lnTo>
                      <a:pt x="12" y="159"/>
                    </a:lnTo>
                    <a:lnTo>
                      <a:pt x="12" y="155"/>
                    </a:lnTo>
                    <a:lnTo>
                      <a:pt x="12" y="151"/>
                    </a:lnTo>
                    <a:lnTo>
                      <a:pt x="8" y="151"/>
                    </a:lnTo>
                    <a:lnTo>
                      <a:pt x="8" y="147"/>
                    </a:lnTo>
                    <a:lnTo>
                      <a:pt x="4" y="147"/>
                    </a:lnTo>
                    <a:lnTo>
                      <a:pt x="4" y="143"/>
                    </a:lnTo>
                    <a:lnTo>
                      <a:pt x="0" y="143"/>
                    </a:lnTo>
                    <a:lnTo>
                      <a:pt x="0" y="139"/>
                    </a:lnTo>
                    <a:lnTo>
                      <a:pt x="4" y="135"/>
                    </a:lnTo>
                    <a:lnTo>
                      <a:pt x="8" y="135"/>
                    </a:lnTo>
                    <a:lnTo>
                      <a:pt x="12" y="135"/>
                    </a:lnTo>
                    <a:lnTo>
                      <a:pt x="12" y="131"/>
                    </a:lnTo>
                    <a:lnTo>
                      <a:pt x="12" y="127"/>
                    </a:lnTo>
                    <a:lnTo>
                      <a:pt x="8" y="127"/>
                    </a:lnTo>
                    <a:lnTo>
                      <a:pt x="12" y="124"/>
                    </a:lnTo>
                    <a:lnTo>
                      <a:pt x="8" y="120"/>
                    </a:lnTo>
                    <a:lnTo>
                      <a:pt x="8" y="124"/>
                    </a:lnTo>
                    <a:lnTo>
                      <a:pt x="8" y="120"/>
                    </a:lnTo>
                    <a:lnTo>
                      <a:pt x="8" y="116"/>
                    </a:lnTo>
                    <a:lnTo>
                      <a:pt x="8" y="112"/>
                    </a:lnTo>
                    <a:lnTo>
                      <a:pt x="12" y="116"/>
                    </a:lnTo>
                    <a:lnTo>
                      <a:pt x="12" y="112"/>
                    </a:lnTo>
                    <a:lnTo>
                      <a:pt x="16" y="112"/>
                    </a:lnTo>
                    <a:lnTo>
                      <a:pt x="16" y="116"/>
                    </a:lnTo>
                    <a:lnTo>
                      <a:pt x="20" y="112"/>
                    </a:lnTo>
                    <a:lnTo>
                      <a:pt x="20" y="108"/>
                    </a:lnTo>
                    <a:lnTo>
                      <a:pt x="20" y="104"/>
                    </a:lnTo>
                    <a:lnTo>
                      <a:pt x="24" y="104"/>
                    </a:lnTo>
                    <a:lnTo>
                      <a:pt x="28" y="104"/>
                    </a:lnTo>
                    <a:lnTo>
                      <a:pt x="28" y="108"/>
                    </a:lnTo>
                    <a:lnTo>
                      <a:pt x="28" y="112"/>
                    </a:lnTo>
                    <a:lnTo>
                      <a:pt x="32" y="112"/>
                    </a:lnTo>
                    <a:lnTo>
                      <a:pt x="36" y="116"/>
                    </a:lnTo>
                    <a:lnTo>
                      <a:pt x="36" y="112"/>
                    </a:lnTo>
                    <a:lnTo>
                      <a:pt x="40" y="112"/>
                    </a:lnTo>
                    <a:lnTo>
                      <a:pt x="40" y="108"/>
                    </a:lnTo>
                    <a:lnTo>
                      <a:pt x="44" y="112"/>
                    </a:lnTo>
                    <a:lnTo>
                      <a:pt x="44" y="116"/>
                    </a:lnTo>
                    <a:lnTo>
                      <a:pt x="48" y="116"/>
                    </a:lnTo>
                    <a:lnTo>
                      <a:pt x="48" y="112"/>
                    </a:lnTo>
                    <a:lnTo>
                      <a:pt x="48" y="108"/>
                    </a:lnTo>
                    <a:lnTo>
                      <a:pt x="48" y="104"/>
                    </a:lnTo>
                    <a:lnTo>
                      <a:pt x="52" y="104"/>
                    </a:lnTo>
                    <a:lnTo>
                      <a:pt x="52" y="100"/>
                    </a:lnTo>
                    <a:lnTo>
                      <a:pt x="52" y="96"/>
                    </a:lnTo>
                    <a:lnTo>
                      <a:pt x="52" y="92"/>
                    </a:lnTo>
                    <a:lnTo>
                      <a:pt x="52" y="88"/>
                    </a:lnTo>
                    <a:lnTo>
                      <a:pt x="52" y="84"/>
                    </a:lnTo>
                    <a:lnTo>
                      <a:pt x="52" y="80"/>
                    </a:lnTo>
                    <a:lnTo>
                      <a:pt x="48" y="80"/>
                    </a:lnTo>
                    <a:lnTo>
                      <a:pt x="48" y="76"/>
                    </a:lnTo>
                    <a:lnTo>
                      <a:pt x="44" y="76"/>
                    </a:lnTo>
                    <a:lnTo>
                      <a:pt x="44" y="72"/>
                    </a:lnTo>
                    <a:lnTo>
                      <a:pt x="44" y="68"/>
                    </a:lnTo>
                    <a:lnTo>
                      <a:pt x="44" y="64"/>
                    </a:lnTo>
                    <a:lnTo>
                      <a:pt x="44" y="60"/>
                    </a:lnTo>
                    <a:lnTo>
                      <a:pt x="48" y="60"/>
                    </a:lnTo>
                    <a:lnTo>
                      <a:pt x="52" y="56"/>
                    </a:lnTo>
                    <a:lnTo>
                      <a:pt x="52" y="52"/>
                    </a:lnTo>
                    <a:lnTo>
                      <a:pt x="48" y="48"/>
                    </a:lnTo>
                    <a:lnTo>
                      <a:pt x="48" y="44"/>
                    </a:lnTo>
                    <a:lnTo>
                      <a:pt x="44" y="44"/>
                    </a:lnTo>
                    <a:lnTo>
                      <a:pt x="40" y="44"/>
                    </a:lnTo>
                    <a:lnTo>
                      <a:pt x="40" y="48"/>
                    </a:lnTo>
                    <a:lnTo>
                      <a:pt x="36" y="48"/>
                    </a:lnTo>
                    <a:lnTo>
                      <a:pt x="32" y="48"/>
                    </a:lnTo>
                    <a:lnTo>
                      <a:pt x="32" y="44"/>
                    </a:lnTo>
                    <a:lnTo>
                      <a:pt x="32" y="40"/>
                    </a:lnTo>
                    <a:lnTo>
                      <a:pt x="32" y="36"/>
                    </a:lnTo>
                    <a:lnTo>
                      <a:pt x="32" y="32"/>
                    </a:lnTo>
                    <a:lnTo>
                      <a:pt x="40" y="32"/>
                    </a:lnTo>
                    <a:lnTo>
                      <a:pt x="48" y="32"/>
                    </a:lnTo>
                    <a:lnTo>
                      <a:pt x="52" y="32"/>
                    </a:lnTo>
                    <a:lnTo>
                      <a:pt x="56" y="32"/>
                    </a:lnTo>
                    <a:lnTo>
                      <a:pt x="60" y="32"/>
                    </a:lnTo>
                    <a:lnTo>
                      <a:pt x="64" y="32"/>
                    </a:lnTo>
                    <a:lnTo>
                      <a:pt x="68" y="32"/>
                    </a:lnTo>
                    <a:lnTo>
                      <a:pt x="68" y="36"/>
                    </a:lnTo>
                    <a:lnTo>
                      <a:pt x="72" y="36"/>
                    </a:lnTo>
                    <a:lnTo>
                      <a:pt x="76" y="36"/>
                    </a:lnTo>
                    <a:lnTo>
                      <a:pt x="76" y="40"/>
                    </a:lnTo>
                    <a:lnTo>
                      <a:pt x="76" y="36"/>
                    </a:lnTo>
                    <a:lnTo>
                      <a:pt x="76" y="32"/>
                    </a:lnTo>
                    <a:lnTo>
                      <a:pt x="76" y="28"/>
                    </a:lnTo>
                    <a:lnTo>
                      <a:pt x="80" y="28"/>
                    </a:lnTo>
                    <a:lnTo>
                      <a:pt x="80" y="24"/>
                    </a:lnTo>
                    <a:lnTo>
                      <a:pt x="80" y="20"/>
                    </a:lnTo>
                    <a:lnTo>
                      <a:pt x="84" y="20"/>
                    </a:lnTo>
                    <a:lnTo>
                      <a:pt x="84" y="16"/>
                    </a:lnTo>
                    <a:lnTo>
                      <a:pt x="80" y="16"/>
                    </a:lnTo>
                    <a:lnTo>
                      <a:pt x="84" y="12"/>
                    </a:lnTo>
                    <a:lnTo>
                      <a:pt x="84" y="8"/>
                    </a:lnTo>
                    <a:lnTo>
                      <a:pt x="84" y="4"/>
                    </a:lnTo>
                    <a:lnTo>
                      <a:pt x="88" y="4"/>
                    </a:lnTo>
                    <a:lnTo>
                      <a:pt x="92" y="4"/>
                    </a:lnTo>
                    <a:lnTo>
                      <a:pt x="96" y="4"/>
                    </a:lnTo>
                    <a:lnTo>
                      <a:pt x="96" y="0"/>
                    </a:lnTo>
                    <a:lnTo>
                      <a:pt x="96" y="4"/>
                    </a:lnTo>
                    <a:lnTo>
                      <a:pt x="100" y="4"/>
                    </a:lnTo>
                    <a:lnTo>
                      <a:pt x="104" y="4"/>
                    </a:lnTo>
                    <a:lnTo>
                      <a:pt x="108" y="4"/>
                    </a:lnTo>
                    <a:lnTo>
                      <a:pt x="108" y="8"/>
                    </a:lnTo>
                    <a:lnTo>
                      <a:pt x="108" y="4"/>
                    </a:lnTo>
                    <a:lnTo>
                      <a:pt x="112" y="4"/>
                    </a:lnTo>
                    <a:lnTo>
                      <a:pt x="116" y="4"/>
                    </a:lnTo>
                    <a:lnTo>
                      <a:pt x="116" y="8"/>
                    </a:lnTo>
                    <a:lnTo>
                      <a:pt x="116" y="12"/>
                    </a:lnTo>
                    <a:lnTo>
                      <a:pt x="112" y="12"/>
                    </a:lnTo>
                    <a:lnTo>
                      <a:pt x="112" y="16"/>
                    </a:lnTo>
                    <a:lnTo>
                      <a:pt x="112" y="20"/>
                    </a:lnTo>
                    <a:lnTo>
                      <a:pt x="112" y="24"/>
                    </a:lnTo>
                    <a:lnTo>
                      <a:pt x="108" y="24"/>
                    </a:lnTo>
                    <a:lnTo>
                      <a:pt x="108" y="28"/>
                    </a:lnTo>
                    <a:lnTo>
                      <a:pt x="108" y="32"/>
                    </a:lnTo>
                    <a:lnTo>
                      <a:pt x="108" y="36"/>
                    </a:lnTo>
                    <a:lnTo>
                      <a:pt x="108" y="40"/>
                    </a:lnTo>
                    <a:lnTo>
                      <a:pt x="104" y="48"/>
                    </a:lnTo>
                    <a:lnTo>
                      <a:pt x="104" y="52"/>
                    </a:lnTo>
                    <a:lnTo>
                      <a:pt x="104" y="56"/>
                    </a:lnTo>
                    <a:lnTo>
                      <a:pt x="104" y="60"/>
                    </a:lnTo>
                    <a:lnTo>
                      <a:pt x="104" y="64"/>
                    </a:lnTo>
                    <a:lnTo>
                      <a:pt x="104" y="68"/>
                    </a:lnTo>
                    <a:lnTo>
                      <a:pt x="100" y="68"/>
                    </a:lnTo>
                    <a:lnTo>
                      <a:pt x="100" y="72"/>
                    </a:lnTo>
                    <a:lnTo>
                      <a:pt x="100" y="76"/>
                    </a:lnTo>
                    <a:lnTo>
                      <a:pt x="100" y="80"/>
                    </a:lnTo>
                    <a:lnTo>
                      <a:pt x="100" y="84"/>
                    </a:lnTo>
                    <a:lnTo>
                      <a:pt x="96" y="88"/>
                    </a:lnTo>
                    <a:lnTo>
                      <a:pt x="92" y="88"/>
                    </a:lnTo>
                    <a:lnTo>
                      <a:pt x="88" y="92"/>
                    </a:lnTo>
                    <a:lnTo>
                      <a:pt x="88" y="96"/>
                    </a:lnTo>
                    <a:lnTo>
                      <a:pt x="84" y="96"/>
                    </a:lnTo>
                    <a:lnTo>
                      <a:pt x="84" y="100"/>
                    </a:lnTo>
                    <a:lnTo>
                      <a:pt x="84" y="104"/>
                    </a:lnTo>
                    <a:lnTo>
                      <a:pt x="80" y="104"/>
                    </a:lnTo>
                    <a:lnTo>
                      <a:pt x="80" y="108"/>
                    </a:lnTo>
                    <a:lnTo>
                      <a:pt x="76" y="108"/>
                    </a:lnTo>
                    <a:lnTo>
                      <a:pt x="76" y="112"/>
                    </a:lnTo>
                    <a:lnTo>
                      <a:pt x="80" y="116"/>
                    </a:lnTo>
                    <a:lnTo>
                      <a:pt x="80" y="120"/>
                    </a:lnTo>
                    <a:lnTo>
                      <a:pt x="76" y="120"/>
                    </a:lnTo>
                    <a:lnTo>
                      <a:pt x="76" y="124"/>
                    </a:lnTo>
                    <a:lnTo>
                      <a:pt x="76" y="127"/>
                    </a:lnTo>
                    <a:lnTo>
                      <a:pt x="80" y="131"/>
                    </a:lnTo>
                    <a:lnTo>
                      <a:pt x="76" y="131"/>
                    </a:lnTo>
                    <a:lnTo>
                      <a:pt x="76" y="135"/>
                    </a:lnTo>
                    <a:lnTo>
                      <a:pt x="76" y="139"/>
                    </a:lnTo>
                    <a:lnTo>
                      <a:pt x="72" y="139"/>
                    </a:lnTo>
                    <a:lnTo>
                      <a:pt x="72" y="143"/>
                    </a:lnTo>
                    <a:close/>
                  </a:path>
                </a:pathLst>
              </a:custGeom>
              <a:grpFill/>
              <a:ln w="9525" cmpd="sng">
                <a:solidFill>
                  <a:schemeClr val="bg1"/>
                </a:solidFill>
                <a:round/>
                <a:headEnd/>
                <a:tailEnd/>
              </a:ln>
            </p:spPr>
            <p:txBody>
              <a:bodyPr lIns="37783" tIns="37783" rIns="37783" bIns="37783"/>
              <a:lstStyle/>
              <a:p>
                <a:endParaRPr lang="en-US" sz="1530" dirty="0"/>
              </a:p>
            </p:txBody>
          </p:sp>
          <p:sp>
            <p:nvSpPr>
              <p:cNvPr id="62" name="Freeform 129"/>
              <p:cNvSpPr>
                <a:spLocks/>
              </p:cNvSpPr>
              <p:nvPr>
                <p:custDataLst>
                  <p:tags r:id="rId49"/>
                </p:custDataLst>
              </p:nvPr>
            </p:nvSpPr>
            <p:spPr bwMode="gray">
              <a:xfrm>
                <a:off x="4023714" y="5842123"/>
                <a:ext cx="366835" cy="432387"/>
              </a:xfrm>
              <a:custGeom>
                <a:avLst/>
                <a:gdLst/>
                <a:ahLst/>
                <a:cxnLst>
                  <a:cxn ang="0">
                    <a:pos x="32" y="207"/>
                  </a:cxn>
                  <a:cxn ang="0">
                    <a:pos x="12" y="203"/>
                  </a:cxn>
                  <a:cxn ang="0">
                    <a:pos x="4" y="203"/>
                  </a:cxn>
                  <a:cxn ang="0">
                    <a:pos x="16" y="183"/>
                  </a:cxn>
                  <a:cxn ang="0">
                    <a:pos x="24" y="179"/>
                  </a:cxn>
                  <a:cxn ang="0">
                    <a:pos x="36" y="187"/>
                  </a:cxn>
                  <a:cxn ang="0">
                    <a:pos x="52" y="175"/>
                  </a:cxn>
                  <a:cxn ang="0">
                    <a:pos x="60" y="159"/>
                  </a:cxn>
                  <a:cxn ang="0">
                    <a:pos x="64" y="144"/>
                  </a:cxn>
                  <a:cxn ang="0">
                    <a:pos x="68" y="128"/>
                  </a:cxn>
                  <a:cxn ang="0">
                    <a:pos x="84" y="112"/>
                  </a:cxn>
                  <a:cxn ang="0">
                    <a:pos x="88" y="92"/>
                  </a:cxn>
                  <a:cxn ang="0">
                    <a:pos x="92" y="64"/>
                  </a:cxn>
                  <a:cxn ang="0">
                    <a:pos x="96" y="44"/>
                  </a:cxn>
                  <a:cxn ang="0">
                    <a:pos x="100" y="24"/>
                  </a:cxn>
                  <a:cxn ang="0">
                    <a:pos x="104" y="12"/>
                  </a:cxn>
                  <a:cxn ang="0">
                    <a:pos x="120" y="8"/>
                  </a:cxn>
                  <a:cxn ang="0">
                    <a:pos x="136" y="16"/>
                  </a:cxn>
                  <a:cxn ang="0">
                    <a:pos x="156" y="24"/>
                  </a:cxn>
                  <a:cxn ang="0">
                    <a:pos x="164" y="8"/>
                  </a:cxn>
                  <a:cxn ang="0">
                    <a:pos x="184" y="8"/>
                  </a:cxn>
                  <a:cxn ang="0">
                    <a:pos x="200" y="8"/>
                  </a:cxn>
                  <a:cxn ang="0">
                    <a:pos x="212" y="4"/>
                  </a:cxn>
                  <a:cxn ang="0">
                    <a:pos x="228" y="4"/>
                  </a:cxn>
                  <a:cxn ang="0">
                    <a:pos x="243" y="16"/>
                  </a:cxn>
                  <a:cxn ang="0">
                    <a:pos x="259" y="16"/>
                  </a:cxn>
                  <a:cxn ang="0">
                    <a:pos x="267" y="16"/>
                  </a:cxn>
                  <a:cxn ang="0">
                    <a:pos x="279" y="28"/>
                  </a:cxn>
                  <a:cxn ang="0">
                    <a:pos x="283" y="48"/>
                  </a:cxn>
                  <a:cxn ang="0">
                    <a:pos x="287" y="60"/>
                  </a:cxn>
                  <a:cxn ang="0">
                    <a:pos x="275" y="80"/>
                  </a:cxn>
                  <a:cxn ang="0">
                    <a:pos x="267" y="96"/>
                  </a:cxn>
                  <a:cxn ang="0">
                    <a:pos x="263" y="116"/>
                  </a:cxn>
                  <a:cxn ang="0">
                    <a:pos x="259" y="136"/>
                  </a:cxn>
                  <a:cxn ang="0">
                    <a:pos x="259" y="155"/>
                  </a:cxn>
                  <a:cxn ang="0">
                    <a:pos x="263" y="179"/>
                  </a:cxn>
                  <a:cxn ang="0">
                    <a:pos x="263" y="195"/>
                  </a:cxn>
                  <a:cxn ang="0">
                    <a:pos x="267" y="219"/>
                  </a:cxn>
                  <a:cxn ang="0">
                    <a:pos x="279" y="235"/>
                  </a:cxn>
                  <a:cxn ang="0">
                    <a:pos x="275" y="247"/>
                  </a:cxn>
                  <a:cxn ang="0">
                    <a:pos x="255" y="259"/>
                  </a:cxn>
                  <a:cxn ang="0">
                    <a:pos x="251" y="279"/>
                  </a:cxn>
                  <a:cxn ang="0">
                    <a:pos x="247" y="299"/>
                  </a:cxn>
                  <a:cxn ang="0">
                    <a:pos x="251" y="319"/>
                  </a:cxn>
                  <a:cxn ang="0">
                    <a:pos x="267" y="323"/>
                  </a:cxn>
                  <a:cxn ang="0">
                    <a:pos x="267" y="343"/>
                  </a:cxn>
                  <a:cxn ang="0">
                    <a:pos x="251" y="335"/>
                  </a:cxn>
                  <a:cxn ang="0">
                    <a:pos x="236" y="323"/>
                  </a:cxn>
                  <a:cxn ang="0">
                    <a:pos x="224" y="319"/>
                  </a:cxn>
                  <a:cxn ang="0">
                    <a:pos x="200" y="311"/>
                  </a:cxn>
                  <a:cxn ang="0">
                    <a:pos x="184" y="307"/>
                  </a:cxn>
                  <a:cxn ang="0">
                    <a:pos x="180" y="299"/>
                  </a:cxn>
                  <a:cxn ang="0">
                    <a:pos x="156" y="299"/>
                  </a:cxn>
                  <a:cxn ang="0">
                    <a:pos x="156" y="291"/>
                  </a:cxn>
                  <a:cxn ang="0">
                    <a:pos x="148" y="267"/>
                  </a:cxn>
                  <a:cxn ang="0">
                    <a:pos x="148" y="243"/>
                  </a:cxn>
                  <a:cxn ang="0">
                    <a:pos x="128" y="231"/>
                  </a:cxn>
                  <a:cxn ang="0">
                    <a:pos x="112" y="227"/>
                  </a:cxn>
                  <a:cxn ang="0">
                    <a:pos x="112" y="243"/>
                  </a:cxn>
                  <a:cxn ang="0">
                    <a:pos x="88" y="247"/>
                  </a:cxn>
                  <a:cxn ang="0">
                    <a:pos x="76" y="235"/>
                  </a:cxn>
                  <a:cxn ang="0">
                    <a:pos x="68" y="215"/>
                  </a:cxn>
                </a:cxnLst>
                <a:rect l="0" t="0" r="r" b="b"/>
                <a:pathLst>
                  <a:path w="291" h="343">
                    <a:moveTo>
                      <a:pt x="60" y="203"/>
                    </a:moveTo>
                    <a:lnTo>
                      <a:pt x="56" y="203"/>
                    </a:lnTo>
                    <a:lnTo>
                      <a:pt x="44" y="203"/>
                    </a:lnTo>
                    <a:lnTo>
                      <a:pt x="40" y="203"/>
                    </a:lnTo>
                    <a:lnTo>
                      <a:pt x="36" y="207"/>
                    </a:lnTo>
                    <a:lnTo>
                      <a:pt x="32" y="207"/>
                    </a:lnTo>
                    <a:lnTo>
                      <a:pt x="32" y="203"/>
                    </a:lnTo>
                    <a:lnTo>
                      <a:pt x="28" y="203"/>
                    </a:lnTo>
                    <a:lnTo>
                      <a:pt x="24" y="203"/>
                    </a:lnTo>
                    <a:lnTo>
                      <a:pt x="20" y="203"/>
                    </a:lnTo>
                    <a:lnTo>
                      <a:pt x="16" y="203"/>
                    </a:lnTo>
                    <a:lnTo>
                      <a:pt x="12" y="203"/>
                    </a:lnTo>
                    <a:lnTo>
                      <a:pt x="8" y="203"/>
                    </a:lnTo>
                    <a:lnTo>
                      <a:pt x="8" y="207"/>
                    </a:lnTo>
                    <a:lnTo>
                      <a:pt x="4" y="207"/>
                    </a:lnTo>
                    <a:lnTo>
                      <a:pt x="4" y="203"/>
                    </a:lnTo>
                    <a:lnTo>
                      <a:pt x="0" y="203"/>
                    </a:lnTo>
                    <a:lnTo>
                      <a:pt x="4" y="203"/>
                    </a:lnTo>
                    <a:lnTo>
                      <a:pt x="8" y="203"/>
                    </a:lnTo>
                    <a:lnTo>
                      <a:pt x="8" y="195"/>
                    </a:lnTo>
                    <a:lnTo>
                      <a:pt x="8" y="191"/>
                    </a:lnTo>
                    <a:lnTo>
                      <a:pt x="8" y="187"/>
                    </a:lnTo>
                    <a:lnTo>
                      <a:pt x="12" y="183"/>
                    </a:lnTo>
                    <a:lnTo>
                      <a:pt x="16" y="183"/>
                    </a:lnTo>
                    <a:lnTo>
                      <a:pt x="16" y="179"/>
                    </a:lnTo>
                    <a:lnTo>
                      <a:pt x="16" y="183"/>
                    </a:lnTo>
                    <a:lnTo>
                      <a:pt x="20" y="187"/>
                    </a:lnTo>
                    <a:lnTo>
                      <a:pt x="20" y="183"/>
                    </a:lnTo>
                    <a:lnTo>
                      <a:pt x="24" y="183"/>
                    </a:lnTo>
                    <a:lnTo>
                      <a:pt x="24" y="179"/>
                    </a:lnTo>
                    <a:lnTo>
                      <a:pt x="28" y="179"/>
                    </a:lnTo>
                    <a:lnTo>
                      <a:pt x="32" y="175"/>
                    </a:lnTo>
                    <a:lnTo>
                      <a:pt x="36" y="175"/>
                    </a:lnTo>
                    <a:lnTo>
                      <a:pt x="36" y="179"/>
                    </a:lnTo>
                    <a:lnTo>
                      <a:pt x="36" y="183"/>
                    </a:lnTo>
                    <a:lnTo>
                      <a:pt x="36" y="187"/>
                    </a:lnTo>
                    <a:lnTo>
                      <a:pt x="40" y="187"/>
                    </a:lnTo>
                    <a:lnTo>
                      <a:pt x="40" y="183"/>
                    </a:lnTo>
                    <a:lnTo>
                      <a:pt x="44" y="183"/>
                    </a:lnTo>
                    <a:lnTo>
                      <a:pt x="44" y="179"/>
                    </a:lnTo>
                    <a:lnTo>
                      <a:pt x="48" y="175"/>
                    </a:lnTo>
                    <a:lnTo>
                      <a:pt x="52" y="175"/>
                    </a:lnTo>
                    <a:lnTo>
                      <a:pt x="52" y="171"/>
                    </a:lnTo>
                    <a:lnTo>
                      <a:pt x="56" y="171"/>
                    </a:lnTo>
                    <a:lnTo>
                      <a:pt x="56" y="167"/>
                    </a:lnTo>
                    <a:lnTo>
                      <a:pt x="60" y="167"/>
                    </a:lnTo>
                    <a:lnTo>
                      <a:pt x="60" y="163"/>
                    </a:lnTo>
                    <a:lnTo>
                      <a:pt x="60" y="159"/>
                    </a:lnTo>
                    <a:lnTo>
                      <a:pt x="64" y="159"/>
                    </a:lnTo>
                    <a:lnTo>
                      <a:pt x="60" y="155"/>
                    </a:lnTo>
                    <a:lnTo>
                      <a:pt x="60" y="152"/>
                    </a:lnTo>
                    <a:lnTo>
                      <a:pt x="60" y="148"/>
                    </a:lnTo>
                    <a:lnTo>
                      <a:pt x="64" y="148"/>
                    </a:lnTo>
                    <a:lnTo>
                      <a:pt x="64" y="144"/>
                    </a:lnTo>
                    <a:lnTo>
                      <a:pt x="60" y="140"/>
                    </a:lnTo>
                    <a:lnTo>
                      <a:pt x="60" y="136"/>
                    </a:lnTo>
                    <a:lnTo>
                      <a:pt x="64" y="136"/>
                    </a:lnTo>
                    <a:lnTo>
                      <a:pt x="64" y="132"/>
                    </a:lnTo>
                    <a:lnTo>
                      <a:pt x="68" y="132"/>
                    </a:lnTo>
                    <a:lnTo>
                      <a:pt x="68" y="128"/>
                    </a:lnTo>
                    <a:lnTo>
                      <a:pt x="68" y="124"/>
                    </a:lnTo>
                    <a:lnTo>
                      <a:pt x="72" y="124"/>
                    </a:lnTo>
                    <a:lnTo>
                      <a:pt x="72" y="120"/>
                    </a:lnTo>
                    <a:lnTo>
                      <a:pt x="76" y="116"/>
                    </a:lnTo>
                    <a:lnTo>
                      <a:pt x="80" y="116"/>
                    </a:lnTo>
                    <a:lnTo>
                      <a:pt x="84" y="112"/>
                    </a:lnTo>
                    <a:lnTo>
                      <a:pt x="84" y="108"/>
                    </a:lnTo>
                    <a:lnTo>
                      <a:pt x="84" y="104"/>
                    </a:lnTo>
                    <a:lnTo>
                      <a:pt x="84" y="100"/>
                    </a:lnTo>
                    <a:lnTo>
                      <a:pt x="84" y="96"/>
                    </a:lnTo>
                    <a:lnTo>
                      <a:pt x="88" y="96"/>
                    </a:lnTo>
                    <a:lnTo>
                      <a:pt x="88" y="92"/>
                    </a:lnTo>
                    <a:lnTo>
                      <a:pt x="88" y="88"/>
                    </a:lnTo>
                    <a:lnTo>
                      <a:pt x="88" y="84"/>
                    </a:lnTo>
                    <a:lnTo>
                      <a:pt x="88" y="80"/>
                    </a:lnTo>
                    <a:lnTo>
                      <a:pt x="88" y="76"/>
                    </a:lnTo>
                    <a:lnTo>
                      <a:pt x="92" y="68"/>
                    </a:lnTo>
                    <a:lnTo>
                      <a:pt x="92" y="64"/>
                    </a:lnTo>
                    <a:lnTo>
                      <a:pt x="92" y="60"/>
                    </a:lnTo>
                    <a:lnTo>
                      <a:pt x="92" y="56"/>
                    </a:lnTo>
                    <a:lnTo>
                      <a:pt x="92" y="52"/>
                    </a:lnTo>
                    <a:lnTo>
                      <a:pt x="96" y="52"/>
                    </a:lnTo>
                    <a:lnTo>
                      <a:pt x="96" y="48"/>
                    </a:lnTo>
                    <a:lnTo>
                      <a:pt x="96" y="44"/>
                    </a:lnTo>
                    <a:lnTo>
                      <a:pt x="96" y="40"/>
                    </a:lnTo>
                    <a:lnTo>
                      <a:pt x="100" y="40"/>
                    </a:lnTo>
                    <a:lnTo>
                      <a:pt x="100" y="36"/>
                    </a:lnTo>
                    <a:lnTo>
                      <a:pt x="100" y="32"/>
                    </a:lnTo>
                    <a:lnTo>
                      <a:pt x="100" y="28"/>
                    </a:lnTo>
                    <a:lnTo>
                      <a:pt x="100" y="24"/>
                    </a:lnTo>
                    <a:lnTo>
                      <a:pt x="100" y="20"/>
                    </a:lnTo>
                    <a:lnTo>
                      <a:pt x="96" y="20"/>
                    </a:lnTo>
                    <a:lnTo>
                      <a:pt x="100" y="16"/>
                    </a:lnTo>
                    <a:lnTo>
                      <a:pt x="100" y="20"/>
                    </a:lnTo>
                    <a:lnTo>
                      <a:pt x="100" y="16"/>
                    </a:lnTo>
                    <a:lnTo>
                      <a:pt x="104" y="12"/>
                    </a:lnTo>
                    <a:lnTo>
                      <a:pt x="104" y="8"/>
                    </a:lnTo>
                    <a:lnTo>
                      <a:pt x="108" y="8"/>
                    </a:lnTo>
                    <a:lnTo>
                      <a:pt x="112" y="4"/>
                    </a:lnTo>
                    <a:lnTo>
                      <a:pt x="116" y="4"/>
                    </a:lnTo>
                    <a:lnTo>
                      <a:pt x="116" y="8"/>
                    </a:lnTo>
                    <a:lnTo>
                      <a:pt x="120" y="8"/>
                    </a:lnTo>
                    <a:lnTo>
                      <a:pt x="124" y="8"/>
                    </a:lnTo>
                    <a:lnTo>
                      <a:pt x="124" y="12"/>
                    </a:lnTo>
                    <a:lnTo>
                      <a:pt x="128" y="12"/>
                    </a:lnTo>
                    <a:lnTo>
                      <a:pt x="128" y="16"/>
                    </a:lnTo>
                    <a:lnTo>
                      <a:pt x="132" y="16"/>
                    </a:lnTo>
                    <a:lnTo>
                      <a:pt x="136" y="16"/>
                    </a:lnTo>
                    <a:lnTo>
                      <a:pt x="136" y="20"/>
                    </a:lnTo>
                    <a:lnTo>
                      <a:pt x="144" y="20"/>
                    </a:lnTo>
                    <a:lnTo>
                      <a:pt x="148" y="20"/>
                    </a:lnTo>
                    <a:lnTo>
                      <a:pt x="152" y="20"/>
                    </a:lnTo>
                    <a:lnTo>
                      <a:pt x="152" y="24"/>
                    </a:lnTo>
                    <a:lnTo>
                      <a:pt x="156" y="24"/>
                    </a:lnTo>
                    <a:lnTo>
                      <a:pt x="156" y="20"/>
                    </a:lnTo>
                    <a:lnTo>
                      <a:pt x="160" y="20"/>
                    </a:lnTo>
                    <a:lnTo>
                      <a:pt x="160" y="16"/>
                    </a:lnTo>
                    <a:lnTo>
                      <a:pt x="160" y="12"/>
                    </a:lnTo>
                    <a:lnTo>
                      <a:pt x="164" y="12"/>
                    </a:lnTo>
                    <a:lnTo>
                      <a:pt x="164" y="8"/>
                    </a:lnTo>
                    <a:lnTo>
                      <a:pt x="164" y="12"/>
                    </a:lnTo>
                    <a:lnTo>
                      <a:pt x="168" y="12"/>
                    </a:lnTo>
                    <a:lnTo>
                      <a:pt x="172" y="12"/>
                    </a:lnTo>
                    <a:lnTo>
                      <a:pt x="176" y="8"/>
                    </a:lnTo>
                    <a:lnTo>
                      <a:pt x="180" y="8"/>
                    </a:lnTo>
                    <a:lnTo>
                      <a:pt x="184" y="8"/>
                    </a:lnTo>
                    <a:lnTo>
                      <a:pt x="188" y="4"/>
                    </a:lnTo>
                    <a:lnTo>
                      <a:pt x="184" y="4"/>
                    </a:lnTo>
                    <a:lnTo>
                      <a:pt x="188" y="4"/>
                    </a:lnTo>
                    <a:lnTo>
                      <a:pt x="192" y="8"/>
                    </a:lnTo>
                    <a:lnTo>
                      <a:pt x="196" y="8"/>
                    </a:lnTo>
                    <a:lnTo>
                      <a:pt x="200" y="8"/>
                    </a:lnTo>
                    <a:lnTo>
                      <a:pt x="200" y="4"/>
                    </a:lnTo>
                    <a:lnTo>
                      <a:pt x="200" y="0"/>
                    </a:lnTo>
                    <a:lnTo>
                      <a:pt x="204" y="0"/>
                    </a:lnTo>
                    <a:lnTo>
                      <a:pt x="208" y="0"/>
                    </a:lnTo>
                    <a:lnTo>
                      <a:pt x="208" y="4"/>
                    </a:lnTo>
                    <a:lnTo>
                      <a:pt x="212" y="4"/>
                    </a:lnTo>
                    <a:lnTo>
                      <a:pt x="212" y="0"/>
                    </a:lnTo>
                    <a:lnTo>
                      <a:pt x="212" y="4"/>
                    </a:lnTo>
                    <a:lnTo>
                      <a:pt x="216" y="4"/>
                    </a:lnTo>
                    <a:lnTo>
                      <a:pt x="220" y="4"/>
                    </a:lnTo>
                    <a:lnTo>
                      <a:pt x="224" y="4"/>
                    </a:lnTo>
                    <a:lnTo>
                      <a:pt x="228" y="4"/>
                    </a:lnTo>
                    <a:lnTo>
                      <a:pt x="232" y="4"/>
                    </a:lnTo>
                    <a:lnTo>
                      <a:pt x="232" y="8"/>
                    </a:lnTo>
                    <a:lnTo>
                      <a:pt x="236" y="8"/>
                    </a:lnTo>
                    <a:lnTo>
                      <a:pt x="236" y="12"/>
                    </a:lnTo>
                    <a:lnTo>
                      <a:pt x="240" y="16"/>
                    </a:lnTo>
                    <a:lnTo>
                      <a:pt x="243" y="16"/>
                    </a:lnTo>
                    <a:lnTo>
                      <a:pt x="243" y="20"/>
                    </a:lnTo>
                    <a:lnTo>
                      <a:pt x="247" y="20"/>
                    </a:lnTo>
                    <a:lnTo>
                      <a:pt x="247" y="16"/>
                    </a:lnTo>
                    <a:lnTo>
                      <a:pt x="251" y="16"/>
                    </a:lnTo>
                    <a:lnTo>
                      <a:pt x="255" y="16"/>
                    </a:lnTo>
                    <a:lnTo>
                      <a:pt x="259" y="16"/>
                    </a:lnTo>
                    <a:lnTo>
                      <a:pt x="259" y="20"/>
                    </a:lnTo>
                    <a:lnTo>
                      <a:pt x="259" y="16"/>
                    </a:lnTo>
                    <a:lnTo>
                      <a:pt x="263" y="16"/>
                    </a:lnTo>
                    <a:lnTo>
                      <a:pt x="263" y="12"/>
                    </a:lnTo>
                    <a:lnTo>
                      <a:pt x="267" y="12"/>
                    </a:lnTo>
                    <a:lnTo>
                      <a:pt x="267" y="16"/>
                    </a:lnTo>
                    <a:lnTo>
                      <a:pt x="267" y="20"/>
                    </a:lnTo>
                    <a:lnTo>
                      <a:pt x="271" y="20"/>
                    </a:lnTo>
                    <a:lnTo>
                      <a:pt x="271" y="24"/>
                    </a:lnTo>
                    <a:lnTo>
                      <a:pt x="275" y="24"/>
                    </a:lnTo>
                    <a:lnTo>
                      <a:pt x="275" y="28"/>
                    </a:lnTo>
                    <a:lnTo>
                      <a:pt x="279" y="28"/>
                    </a:lnTo>
                    <a:lnTo>
                      <a:pt x="279" y="32"/>
                    </a:lnTo>
                    <a:lnTo>
                      <a:pt x="283" y="32"/>
                    </a:lnTo>
                    <a:lnTo>
                      <a:pt x="283" y="36"/>
                    </a:lnTo>
                    <a:lnTo>
                      <a:pt x="283" y="40"/>
                    </a:lnTo>
                    <a:lnTo>
                      <a:pt x="283" y="44"/>
                    </a:lnTo>
                    <a:lnTo>
                      <a:pt x="283" y="48"/>
                    </a:lnTo>
                    <a:lnTo>
                      <a:pt x="283" y="52"/>
                    </a:lnTo>
                    <a:lnTo>
                      <a:pt x="283" y="56"/>
                    </a:lnTo>
                    <a:lnTo>
                      <a:pt x="287" y="52"/>
                    </a:lnTo>
                    <a:lnTo>
                      <a:pt x="287" y="56"/>
                    </a:lnTo>
                    <a:lnTo>
                      <a:pt x="291" y="60"/>
                    </a:lnTo>
                    <a:lnTo>
                      <a:pt x="287" y="60"/>
                    </a:lnTo>
                    <a:lnTo>
                      <a:pt x="287" y="64"/>
                    </a:lnTo>
                    <a:lnTo>
                      <a:pt x="283" y="68"/>
                    </a:lnTo>
                    <a:lnTo>
                      <a:pt x="279" y="72"/>
                    </a:lnTo>
                    <a:lnTo>
                      <a:pt x="279" y="76"/>
                    </a:lnTo>
                    <a:lnTo>
                      <a:pt x="275" y="76"/>
                    </a:lnTo>
                    <a:lnTo>
                      <a:pt x="275" y="80"/>
                    </a:lnTo>
                    <a:lnTo>
                      <a:pt x="271" y="80"/>
                    </a:lnTo>
                    <a:lnTo>
                      <a:pt x="271" y="84"/>
                    </a:lnTo>
                    <a:lnTo>
                      <a:pt x="271" y="88"/>
                    </a:lnTo>
                    <a:lnTo>
                      <a:pt x="271" y="92"/>
                    </a:lnTo>
                    <a:lnTo>
                      <a:pt x="267" y="92"/>
                    </a:lnTo>
                    <a:lnTo>
                      <a:pt x="267" y="96"/>
                    </a:lnTo>
                    <a:lnTo>
                      <a:pt x="267" y="100"/>
                    </a:lnTo>
                    <a:lnTo>
                      <a:pt x="267" y="104"/>
                    </a:lnTo>
                    <a:lnTo>
                      <a:pt x="267" y="108"/>
                    </a:lnTo>
                    <a:lnTo>
                      <a:pt x="263" y="108"/>
                    </a:lnTo>
                    <a:lnTo>
                      <a:pt x="263" y="112"/>
                    </a:lnTo>
                    <a:lnTo>
                      <a:pt x="263" y="116"/>
                    </a:lnTo>
                    <a:lnTo>
                      <a:pt x="263" y="120"/>
                    </a:lnTo>
                    <a:lnTo>
                      <a:pt x="263" y="124"/>
                    </a:lnTo>
                    <a:lnTo>
                      <a:pt x="259" y="124"/>
                    </a:lnTo>
                    <a:lnTo>
                      <a:pt x="259" y="128"/>
                    </a:lnTo>
                    <a:lnTo>
                      <a:pt x="259" y="132"/>
                    </a:lnTo>
                    <a:lnTo>
                      <a:pt x="259" y="136"/>
                    </a:lnTo>
                    <a:lnTo>
                      <a:pt x="259" y="140"/>
                    </a:lnTo>
                    <a:lnTo>
                      <a:pt x="255" y="140"/>
                    </a:lnTo>
                    <a:lnTo>
                      <a:pt x="255" y="144"/>
                    </a:lnTo>
                    <a:lnTo>
                      <a:pt x="255" y="148"/>
                    </a:lnTo>
                    <a:lnTo>
                      <a:pt x="259" y="152"/>
                    </a:lnTo>
                    <a:lnTo>
                      <a:pt x="259" y="155"/>
                    </a:lnTo>
                    <a:lnTo>
                      <a:pt x="259" y="159"/>
                    </a:lnTo>
                    <a:lnTo>
                      <a:pt x="259" y="163"/>
                    </a:lnTo>
                    <a:lnTo>
                      <a:pt x="259" y="167"/>
                    </a:lnTo>
                    <a:lnTo>
                      <a:pt x="259" y="171"/>
                    </a:lnTo>
                    <a:lnTo>
                      <a:pt x="263" y="175"/>
                    </a:lnTo>
                    <a:lnTo>
                      <a:pt x="263" y="179"/>
                    </a:lnTo>
                    <a:lnTo>
                      <a:pt x="263" y="183"/>
                    </a:lnTo>
                    <a:lnTo>
                      <a:pt x="259" y="183"/>
                    </a:lnTo>
                    <a:lnTo>
                      <a:pt x="259" y="187"/>
                    </a:lnTo>
                    <a:lnTo>
                      <a:pt x="259" y="191"/>
                    </a:lnTo>
                    <a:lnTo>
                      <a:pt x="263" y="191"/>
                    </a:lnTo>
                    <a:lnTo>
                      <a:pt x="263" y="195"/>
                    </a:lnTo>
                    <a:lnTo>
                      <a:pt x="263" y="199"/>
                    </a:lnTo>
                    <a:lnTo>
                      <a:pt x="263" y="203"/>
                    </a:lnTo>
                    <a:lnTo>
                      <a:pt x="263" y="207"/>
                    </a:lnTo>
                    <a:lnTo>
                      <a:pt x="263" y="211"/>
                    </a:lnTo>
                    <a:lnTo>
                      <a:pt x="263" y="215"/>
                    </a:lnTo>
                    <a:lnTo>
                      <a:pt x="267" y="219"/>
                    </a:lnTo>
                    <a:lnTo>
                      <a:pt x="271" y="223"/>
                    </a:lnTo>
                    <a:lnTo>
                      <a:pt x="275" y="223"/>
                    </a:lnTo>
                    <a:lnTo>
                      <a:pt x="275" y="227"/>
                    </a:lnTo>
                    <a:lnTo>
                      <a:pt x="275" y="231"/>
                    </a:lnTo>
                    <a:lnTo>
                      <a:pt x="275" y="235"/>
                    </a:lnTo>
                    <a:lnTo>
                      <a:pt x="279" y="235"/>
                    </a:lnTo>
                    <a:lnTo>
                      <a:pt x="279" y="239"/>
                    </a:lnTo>
                    <a:lnTo>
                      <a:pt x="279" y="243"/>
                    </a:lnTo>
                    <a:lnTo>
                      <a:pt x="283" y="243"/>
                    </a:lnTo>
                    <a:lnTo>
                      <a:pt x="283" y="247"/>
                    </a:lnTo>
                    <a:lnTo>
                      <a:pt x="279" y="247"/>
                    </a:lnTo>
                    <a:lnTo>
                      <a:pt x="275" y="247"/>
                    </a:lnTo>
                    <a:lnTo>
                      <a:pt x="271" y="251"/>
                    </a:lnTo>
                    <a:lnTo>
                      <a:pt x="263" y="251"/>
                    </a:lnTo>
                    <a:lnTo>
                      <a:pt x="259" y="251"/>
                    </a:lnTo>
                    <a:lnTo>
                      <a:pt x="255" y="251"/>
                    </a:lnTo>
                    <a:lnTo>
                      <a:pt x="255" y="255"/>
                    </a:lnTo>
                    <a:lnTo>
                      <a:pt x="255" y="259"/>
                    </a:lnTo>
                    <a:lnTo>
                      <a:pt x="251" y="259"/>
                    </a:lnTo>
                    <a:lnTo>
                      <a:pt x="251" y="263"/>
                    </a:lnTo>
                    <a:lnTo>
                      <a:pt x="247" y="267"/>
                    </a:lnTo>
                    <a:lnTo>
                      <a:pt x="247" y="271"/>
                    </a:lnTo>
                    <a:lnTo>
                      <a:pt x="251" y="275"/>
                    </a:lnTo>
                    <a:lnTo>
                      <a:pt x="251" y="279"/>
                    </a:lnTo>
                    <a:lnTo>
                      <a:pt x="251" y="283"/>
                    </a:lnTo>
                    <a:lnTo>
                      <a:pt x="251" y="287"/>
                    </a:lnTo>
                    <a:lnTo>
                      <a:pt x="251" y="291"/>
                    </a:lnTo>
                    <a:lnTo>
                      <a:pt x="251" y="295"/>
                    </a:lnTo>
                    <a:lnTo>
                      <a:pt x="247" y="295"/>
                    </a:lnTo>
                    <a:lnTo>
                      <a:pt x="247" y="299"/>
                    </a:lnTo>
                    <a:lnTo>
                      <a:pt x="247" y="303"/>
                    </a:lnTo>
                    <a:lnTo>
                      <a:pt x="247" y="307"/>
                    </a:lnTo>
                    <a:lnTo>
                      <a:pt x="247" y="311"/>
                    </a:lnTo>
                    <a:lnTo>
                      <a:pt x="247" y="315"/>
                    </a:lnTo>
                    <a:lnTo>
                      <a:pt x="251" y="315"/>
                    </a:lnTo>
                    <a:lnTo>
                      <a:pt x="251" y="319"/>
                    </a:lnTo>
                    <a:lnTo>
                      <a:pt x="255" y="323"/>
                    </a:lnTo>
                    <a:lnTo>
                      <a:pt x="259" y="323"/>
                    </a:lnTo>
                    <a:lnTo>
                      <a:pt x="263" y="327"/>
                    </a:lnTo>
                    <a:lnTo>
                      <a:pt x="263" y="323"/>
                    </a:lnTo>
                    <a:lnTo>
                      <a:pt x="267" y="319"/>
                    </a:lnTo>
                    <a:lnTo>
                      <a:pt x="267" y="323"/>
                    </a:lnTo>
                    <a:lnTo>
                      <a:pt x="267" y="327"/>
                    </a:lnTo>
                    <a:lnTo>
                      <a:pt x="267" y="331"/>
                    </a:lnTo>
                    <a:lnTo>
                      <a:pt x="267" y="339"/>
                    </a:lnTo>
                    <a:lnTo>
                      <a:pt x="267" y="343"/>
                    </a:lnTo>
                    <a:lnTo>
                      <a:pt x="263" y="343"/>
                    </a:lnTo>
                    <a:lnTo>
                      <a:pt x="267" y="343"/>
                    </a:lnTo>
                    <a:lnTo>
                      <a:pt x="263" y="339"/>
                    </a:lnTo>
                    <a:lnTo>
                      <a:pt x="263" y="343"/>
                    </a:lnTo>
                    <a:lnTo>
                      <a:pt x="259" y="343"/>
                    </a:lnTo>
                    <a:lnTo>
                      <a:pt x="255" y="343"/>
                    </a:lnTo>
                    <a:lnTo>
                      <a:pt x="255" y="339"/>
                    </a:lnTo>
                    <a:lnTo>
                      <a:pt x="251" y="335"/>
                    </a:lnTo>
                    <a:lnTo>
                      <a:pt x="247" y="335"/>
                    </a:lnTo>
                    <a:lnTo>
                      <a:pt x="247" y="331"/>
                    </a:lnTo>
                    <a:lnTo>
                      <a:pt x="247" y="327"/>
                    </a:lnTo>
                    <a:lnTo>
                      <a:pt x="243" y="327"/>
                    </a:lnTo>
                    <a:lnTo>
                      <a:pt x="240" y="323"/>
                    </a:lnTo>
                    <a:lnTo>
                      <a:pt x="236" y="323"/>
                    </a:lnTo>
                    <a:lnTo>
                      <a:pt x="232" y="319"/>
                    </a:lnTo>
                    <a:lnTo>
                      <a:pt x="232" y="315"/>
                    </a:lnTo>
                    <a:lnTo>
                      <a:pt x="228" y="315"/>
                    </a:lnTo>
                    <a:lnTo>
                      <a:pt x="228" y="311"/>
                    </a:lnTo>
                    <a:lnTo>
                      <a:pt x="224" y="315"/>
                    </a:lnTo>
                    <a:lnTo>
                      <a:pt x="224" y="319"/>
                    </a:lnTo>
                    <a:lnTo>
                      <a:pt x="220" y="319"/>
                    </a:lnTo>
                    <a:lnTo>
                      <a:pt x="216" y="315"/>
                    </a:lnTo>
                    <a:lnTo>
                      <a:pt x="212" y="315"/>
                    </a:lnTo>
                    <a:lnTo>
                      <a:pt x="208" y="315"/>
                    </a:lnTo>
                    <a:lnTo>
                      <a:pt x="204" y="311"/>
                    </a:lnTo>
                    <a:lnTo>
                      <a:pt x="200" y="311"/>
                    </a:lnTo>
                    <a:lnTo>
                      <a:pt x="200" y="307"/>
                    </a:lnTo>
                    <a:lnTo>
                      <a:pt x="200" y="303"/>
                    </a:lnTo>
                    <a:lnTo>
                      <a:pt x="196" y="303"/>
                    </a:lnTo>
                    <a:lnTo>
                      <a:pt x="192" y="307"/>
                    </a:lnTo>
                    <a:lnTo>
                      <a:pt x="188" y="307"/>
                    </a:lnTo>
                    <a:lnTo>
                      <a:pt x="184" y="307"/>
                    </a:lnTo>
                    <a:lnTo>
                      <a:pt x="188" y="303"/>
                    </a:lnTo>
                    <a:lnTo>
                      <a:pt x="188" y="299"/>
                    </a:lnTo>
                    <a:lnTo>
                      <a:pt x="184" y="299"/>
                    </a:lnTo>
                    <a:lnTo>
                      <a:pt x="180" y="299"/>
                    </a:lnTo>
                    <a:lnTo>
                      <a:pt x="180" y="295"/>
                    </a:lnTo>
                    <a:lnTo>
                      <a:pt x="180" y="299"/>
                    </a:lnTo>
                    <a:lnTo>
                      <a:pt x="176" y="299"/>
                    </a:lnTo>
                    <a:lnTo>
                      <a:pt x="172" y="299"/>
                    </a:lnTo>
                    <a:lnTo>
                      <a:pt x="168" y="299"/>
                    </a:lnTo>
                    <a:lnTo>
                      <a:pt x="164" y="299"/>
                    </a:lnTo>
                    <a:lnTo>
                      <a:pt x="160" y="299"/>
                    </a:lnTo>
                    <a:lnTo>
                      <a:pt x="156" y="299"/>
                    </a:lnTo>
                    <a:lnTo>
                      <a:pt x="156" y="303"/>
                    </a:lnTo>
                    <a:lnTo>
                      <a:pt x="152" y="303"/>
                    </a:lnTo>
                    <a:lnTo>
                      <a:pt x="152" y="299"/>
                    </a:lnTo>
                    <a:lnTo>
                      <a:pt x="152" y="295"/>
                    </a:lnTo>
                    <a:lnTo>
                      <a:pt x="156" y="295"/>
                    </a:lnTo>
                    <a:lnTo>
                      <a:pt x="156" y="291"/>
                    </a:lnTo>
                    <a:lnTo>
                      <a:pt x="156" y="287"/>
                    </a:lnTo>
                    <a:lnTo>
                      <a:pt x="152" y="283"/>
                    </a:lnTo>
                    <a:lnTo>
                      <a:pt x="152" y="279"/>
                    </a:lnTo>
                    <a:lnTo>
                      <a:pt x="148" y="275"/>
                    </a:lnTo>
                    <a:lnTo>
                      <a:pt x="148" y="271"/>
                    </a:lnTo>
                    <a:lnTo>
                      <a:pt x="148" y="267"/>
                    </a:lnTo>
                    <a:lnTo>
                      <a:pt x="148" y="263"/>
                    </a:lnTo>
                    <a:lnTo>
                      <a:pt x="148" y="259"/>
                    </a:lnTo>
                    <a:lnTo>
                      <a:pt x="148" y="255"/>
                    </a:lnTo>
                    <a:lnTo>
                      <a:pt x="148" y="251"/>
                    </a:lnTo>
                    <a:lnTo>
                      <a:pt x="148" y="247"/>
                    </a:lnTo>
                    <a:lnTo>
                      <a:pt x="148" y="243"/>
                    </a:lnTo>
                    <a:lnTo>
                      <a:pt x="148" y="239"/>
                    </a:lnTo>
                    <a:lnTo>
                      <a:pt x="148" y="235"/>
                    </a:lnTo>
                    <a:lnTo>
                      <a:pt x="148" y="231"/>
                    </a:lnTo>
                    <a:lnTo>
                      <a:pt x="144" y="231"/>
                    </a:lnTo>
                    <a:lnTo>
                      <a:pt x="136" y="231"/>
                    </a:lnTo>
                    <a:lnTo>
                      <a:pt x="128" y="231"/>
                    </a:lnTo>
                    <a:lnTo>
                      <a:pt x="128" y="227"/>
                    </a:lnTo>
                    <a:lnTo>
                      <a:pt x="128" y="223"/>
                    </a:lnTo>
                    <a:lnTo>
                      <a:pt x="124" y="223"/>
                    </a:lnTo>
                    <a:lnTo>
                      <a:pt x="124" y="227"/>
                    </a:lnTo>
                    <a:lnTo>
                      <a:pt x="120" y="227"/>
                    </a:lnTo>
                    <a:lnTo>
                      <a:pt x="112" y="227"/>
                    </a:lnTo>
                    <a:lnTo>
                      <a:pt x="112" y="231"/>
                    </a:lnTo>
                    <a:lnTo>
                      <a:pt x="112" y="235"/>
                    </a:lnTo>
                    <a:lnTo>
                      <a:pt x="112" y="239"/>
                    </a:lnTo>
                    <a:lnTo>
                      <a:pt x="108" y="239"/>
                    </a:lnTo>
                    <a:lnTo>
                      <a:pt x="108" y="243"/>
                    </a:lnTo>
                    <a:lnTo>
                      <a:pt x="112" y="243"/>
                    </a:lnTo>
                    <a:lnTo>
                      <a:pt x="104" y="243"/>
                    </a:lnTo>
                    <a:lnTo>
                      <a:pt x="100" y="243"/>
                    </a:lnTo>
                    <a:lnTo>
                      <a:pt x="96" y="243"/>
                    </a:lnTo>
                    <a:lnTo>
                      <a:pt x="92" y="243"/>
                    </a:lnTo>
                    <a:lnTo>
                      <a:pt x="92" y="247"/>
                    </a:lnTo>
                    <a:lnTo>
                      <a:pt x="88" y="247"/>
                    </a:lnTo>
                    <a:lnTo>
                      <a:pt x="88" y="243"/>
                    </a:lnTo>
                    <a:lnTo>
                      <a:pt x="84" y="247"/>
                    </a:lnTo>
                    <a:lnTo>
                      <a:pt x="84" y="243"/>
                    </a:lnTo>
                    <a:lnTo>
                      <a:pt x="80" y="243"/>
                    </a:lnTo>
                    <a:lnTo>
                      <a:pt x="80" y="239"/>
                    </a:lnTo>
                    <a:lnTo>
                      <a:pt x="76" y="235"/>
                    </a:lnTo>
                    <a:lnTo>
                      <a:pt x="76" y="231"/>
                    </a:lnTo>
                    <a:lnTo>
                      <a:pt x="72" y="231"/>
                    </a:lnTo>
                    <a:lnTo>
                      <a:pt x="72" y="227"/>
                    </a:lnTo>
                    <a:lnTo>
                      <a:pt x="72" y="223"/>
                    </a:lnTo>
                    <a:lnTo>
                      <a:pt x="72" y="219"/>
                    </a:lnTo>
                    <a:lnTo>
                      <a:pt x="68" y="215"/>
                    </a:lnTo>
                    <a:lnTo>
                      <a:pt x="68" y="211"/>
                    </a:lnTo>
                    <a:lnTo>
                      <a:pt x="68" y="207"/>
                    </a:lnTo>
                    <a:lnTo>
                      <a:pt x="68" y="203"/>
                    </a:lnTo>
                    <a:lnTo>
                      <a:pt x="64" y="203"/>
                    </a:lnTo>
                    <a:lnTo>
                      <a:pt x="60" y="203"/>
                    </a:lnTo>
                    <a:close/>
                  </a:path>
                </a:pathLst>
              </a:custGeom>
              <a:solidFill>
                <a:schemeClr val="bg1">
                  <a:lumMod val="75000"/>
                </a:schemeClr>
              </a:solidFill>
              <a:ln w="9525" cmpd="sng">
                <a:solidFill>
                  <a:schemeClr val="bg1"/>
                </a:solidFill>
                <a:round/>
                <a:headEnd/>
                <a:tailEnd/>
              </a:ln>
            </p:spPr>
            <p:txBody>
              <a:bodyPr lIns="37783" tIns="37783" rIns="37783" bIns="37783"/>
              <a:lstStyle/>
              <a:p>
                <a:endParaRPr lang="en-US" sz="1530" dirty="0"/>
              </a:p>
            </p:txBody>
          </p:sp>
          <p:sp>
            <p:nvSpPr>
              <p:cNvPr id="63" name="Freeform 130"/>
              <p:cNvSpPr>
                <a:spLocks noEditPoints="1"/>
              </p:cNvSpPr>
              <p:nvPr>
                <p:custDataLst>
                  <p:tags r:id="rId50"/>
                </p:custDataLst>
              </p:nvPr>
            </p:nvSpPr>
            <p:spPr bwMode="gray">
              <a:xfrm>
                <a:off x="3626624" y="5716063"/>
                <a:ext cx="121018" cy="151272"/>
              </a:xfrm>
              <a:custGeom>
                <a:avLst/>
                <a:gdLst/>
                <a:ahLst/>
                <a:cxnLst>
                  <a:cxn ang="0">
                    <a:pos x="48" y="104"/>
                  </a:cxn>
                  <a:cxn ang="0">
                    <a:pos x="56" y="104"/>
                  </a:cxn>
                  <a:cxn ang="0">
                    <a:pos x="48" y="104"/>
                  </a:cxn>
                  <a:cxn ang="0">
                    <a:pos x="36" y="108"/>
                  </a:cxn>
                  <a:cxn ang="0">
                    <a:pos x="32" y="112"/>
                  </a:cxn>
                  <a:cxn ang="0">
                    <a:pos x="24" y="116"/>
                  </a:cxn>
                  <a:cxn ang="0">
                    <a:pos x="20" y="120"/>
                  </a:cxn>
                  <a:cxn ang="0">
                    <a:pos x="16" y="112"/>
                  </a:cxn>
                  <a:cxn ang="0">
                    <a:pos x="20" y="100"/>
                  </a:cxn>
                  <a:cxn ang="0">
                    <a:pos x="20" y="92"/>
                  </a:cxn>
                  <a:cxn ang="0">
                    <a:pos x="16" y="88"/>
                  </a:cxn>
                  <a:cxn ang="0">
                    <a:pos x="12" y="84"/>
                  </a:cxn>
                  <a:cxn ang="0">
                    <a:pos x="0" y="80"/>
                  </a:cxn>
                  <a:cxn ang="0">
                    <a:pos x="4" y="76"/>
                  </a:cxn>
                  <a:cxn ang="0">
                    <a:pos x="4" y="72"/>
                  </a:cxn>
                  <a:cxn ang="0">
                    <a:pos x="4" y="60"/>
                  </a:cxn>
                  <a:cxn ang="0">
                    <a:pos x="8" y="60"/>
                  </a:cxn>
                  <a:cxn ang="0">
                    <a:pos x="8" y="52"/>
                  </a:cxn>
                  <a:cxn ang="0">
                    <a:pos x="8" y="48"/>
                  </a:cxn>
                  <a:cxn ang="0">
                    <a:pos x="12" y="40"/>
                  </a:cxn>
                  <a:cxn ang="0">
                    <a:pos x="16" y="44"/>
                  </a:cxn>
                  <a:cxn ang="0">
                    <a:pos x="12" y="36"/>
                  </a:cxn>
                  <a:cxn ang="0">
                    <a:pos x="16" y="32"/>
                  </a:cxn>
                  <a:cxn ang="0">
                    <a:pos x="8" y="24"/>
                  </a:cxn>
                  <a:cxn ang="0">
                    <a:pos x="8" y="16"/>
                  </a:cxn>
                  <a:cxn ang="0">
                    <a:pos x="8" y="12"/>
                  </a:cxn>
                  <a:cxn ang="0">
                    <a:pos x="12" y="8"/>
                  </a:cxn>
                  <a:cxn ang="0">
                    <a:pos x="20" y="8"/>
                  </a:cxn>
                  <a:cxn ang="0">
                    <a:pos x="24" y="12"/>
                  </a:cxn>
                  <a:cxn ang="0">
                    <a:pos x="32" y="8"/>
                  </a:cxn>
                  <a:cxn ang="0">
                    <a:pos x="32" y="4"/>
                  </a:cxn>
                  <a:cxn ang="0">
                    <a:pos x="36" y="4"/>
                  </a:cxn>
                  <a:cxn ang="0">
                    <a:pos x="40" y="8"/>
                  </a:cxn>
                  <a:cxn ang="0">
                    <a:pos x="40" y="12"/>
                  </a:cxn>
                  <a:cxn ang="0">
                    <a:pos x="44" y="8"/>
                  </a:cxn>
                  <a:cxn ang="0">
                    <a:pos x="52" y="8"/>
                  </a:cxn>
                  <a:cxn ang="0">
                    <a:pos x="60" y="16"/>
                  </a:cxn>
                  <a:cxn ang="0">
                    <a:pos x="64" y="20"/>
                  </a:cxn>
                  <a:cxn ang="0">
                    <a:pos x="72" y="16"/>
                  </a:cxn>
                  <a:cxn ang="0">
                    <a:pos x="80" y="16"/>
                  </a:cxn>
                  <a:cxn ang="0">
                    <a:pos x="88" y="24"/>
                  </a:cxn>
                  <a:cxn ang="0">
                    <a:pos x="92" y="28"/>
                  </a:cxn>
                  <a:cxn ang="0">
                    <a:pos x="92" y="36"/>
                  </a:cxn>
                  <a:cxn ang="0">
                    <a:pos x="92" y="48"/>
                  </a:cxn>
                  <a:cxn ang="0">
                    <a:pos x="88" y="64"/>
                  </a:cxn>
                  <a:cxn ang="0">
                    <a:pos x="84" y="76"/>
                  </a:cxn>
                  <a:cxn ang="0">
                    <a:pos x="84" y="84"/>
                  </a:cxn>
                  <a:cxn ang="0">
                    <a:pos x="88" y="96"/>
                  </a:cxn>
                  <a:cxn ang="0">
                    <a:pos x="92" y="104"/>
                  </a:cxn>
                  <a:cxn ang="0">
                    <a:pos x="88" y="104"/>
                  </a:cxn>
                  <a:cxn ang="0">
                    <a:pos x="84" y="100"/>
                  </a:cxn>
                  <a:cxn ang="0">
                    <a:pos x="80" y="104"/>
                  </a:cxn>
                  <a:cxn ang="0">
                    <a:pos x="76" y="104"/>
                  </a:cxn>
                  <a:cxn ang="0">
                    <a:pos x="76" y="100"/>
                  </a:cxn>
                  <a:cxn ang="0">
                    <a:pos x="76" y="100"/>
                  </a:cxn>
                  <a:cxn ang="0">
                    <a:pos x="64" y="100"/>
                  </a:cxn>
                  <a:cxn ang="0">
                    <a:pos x="64" y="104"/>
                  </a:cxn>
                  <a:cxn ang="0">
                    <a:pos x="68" y="100"/>
                  </a:cxn>
                  <a:cxn ang="0">
                    <a:pos x="60" y="104"/>
                  </a:cxn>
                  <a:cxn ang="0">
                    <a:pos x="56" y="104"/>
                  </a:cxn>
                  <a:cxn ang="0">
                    <a:pos x="52" y="104"/>
                  </a:cxn>
                  <a:cxn ang="0">
                    <a:pos x="84" y="104"/>
                  </a:cxn>
                </a:cxnLst>
                <a:rect l="0" t="0" r="r" b="b"/>
                <a:pathLst>
                  <a:path w="96" h="120">
                    <a:moveTo>
                      <a:pt x="52" y="104"/>
                    </a:moveTo>
                    <a:lnTo>
                      <a:pt x="52" y="104"/>
                    </a:lnTo>
                    <a:lnTo>
                      <a:pt x="52" y="104"/>
                    </a:lnTo>
                    <a:lnTo>
                      <a:pt x="52" y="104"/>
                    </a:lnTo>
                    <a:lnTo>
                      <a:pt x="52" y="104"/>
                    </a:lnTo>
                    <a:lnTo>
                      <a:pt x="52" y="104"/>
                    </a:lnTo>
                    <a:lnTo>
                      <a:pt x="52" y="104"/>
                    </a:lnTo>
                    <a:lnTo>
                      <a:pt x="48" y="104"/>
                    </a:lnTo>
                    <a:lnTo>
                      <a:pt x="52" y="104"/>
                    </a:lnTo>
                    <a:lnTo>
                      <a:pt x="52" y="104"/>
                    </a:lnTo>
                    <a:lnTo>
                      <a:pt x="52" y="104"/>
                    </a:lnTo>
                    <a:lnTo>
                      <a:pt x="52" y="104"/>
                    </a:lnTo>
                    <a:lnTo>
                      <a:pt x="52" y="104"/>
                    </a:lnTo>
                    <a:lnTo>
                      <a:pt x="56" y="104"/>
                    </a:lnTo>
                    <a:lnTo>
                      <a:pt x="56" y="104"/>
                    </a:lnTo>
                    <a:lnTo>
                      <a:pt x="56" y="104"/>
                    </a:lnTo>
                    <a:lnTo>
                      <a:pt x="56" y="104"/>
                    </a:lnTo>
                    <a:lnTo>
                      <a:pt x="56" y="104"/>
                    </a:lnTo>
                    <a:lnTo>
                      <a:pt x="56" y="104"/>
                    </a:lnTo>
                    <a:lnTo>
                      <a:pt x="52" y="104"/>
                    </a:lnTo>
                    <a:lnTo>
                      <a:pt x="52" y="104"/>
                    </a:lnTo>
                    <a:lnTo>
                      <a:pt x="52" y="104"/>
                    </a:lnTo>
                    <a:lnTo>
                      <a:pt x="48" y="104"/>
                    </a:lnTo>
                    <a:lnTo>
                      <a:pt x="48" y="104"/>
                    </a:lnTo>
                    <a:lnTo>
                      <a:pt x="44" y="104"/>
                    </a:lnTo>
                    <a:lnTo>
                      <a:pt x="44" y="104"/>
                    </a:lnTo>
                    <a:lnTo>
                      <a:pt x="44" y="104"/>
                    </a:lnTo>
                    <a:lnTo>
                      <a:pt x="40" y="108"/>
                    </a:lnTo>
                    <a:lnTo>
                      <a:pt x="40" y="108"/>
                    </a:lnTo>
                    <a:lnTo>
                      <a:pt x="40" y="108"/>
                    </a:lnTo>
                    <a:lnTo>
                      <a:pt x="36" y="108"/>
                    </a:lnTo>
                    <a:lnTo>
                      <a:pt x="36" y="108"/>
                    </a:lnTo>
                    <a:lnTo>
                      <a:pt x="36" y="108"/>
                    </a:lnTo>
                    <a:lnTo>
                      <a:pt x="36" y="108"/>
                    </a:lnTo>
                    <a:lnTo>
                      <a:pt x="36" y="108"/>
                    </a:lnTo>
                    <a:lnTo>
                      <a:pt x="32" y="112"/>
                    </a:lnTo>
                    <a:lnTo>
                      <a:pt x="32" y="112"/>
                    </a:lnTo>
                    <a:lnTo>
                      <a:pt x="32" y="112"/>
                    </a:lnTo>
                    <a:lnTo>
                      <a:pt x="32" y="112"/>
                    </a:lnTo>
                    <a:lnTo>
                      <a:pt x="32" y="112"/>
                    </a:lnTo>
                    <a:lnTo>
                      <a:pt x="28" y="112"/>
                    </a:lnTo>
                    <a:lnTo>
                      <a:pt x="28" y="112"/>
                    </a:lnTo>
                    <a:lnTo>
                      <a:pt x="28" y="112"/>
                    </a:lnTo>
                    <a:lnTo>
                      <a:pt x="28" y="112"/>
                    </a:lnTo>
                    <a:lnTo>
                      <a:pt x="28" y="112"/>
                    </a:lnTo>
                    <a:lnTo>
                      <a:pt x="28" y="112"/>
                    </a:lnTo>
                    <a:lnTo>
                      <a:pt x="24" y="116"/>
                    </a:lnTo>
                    <a:lnTo>
                      <a:pt x="24" y="116"/>
                    </a:lnTo>
                    <a:lnTo>
                      <a:pt x="24" y="116"/>
                    </a:lnTo>
                    <a:lnTo>
                      <a:pt x="24" y="116"/>
                    </a:lnTo>
                    <a:lnTo>
                      <a:pt x="24" y="116"/>
                    </a:lnTo>
                    <a:lnTo>
                      <a:pt x="20" y="116"/>
                    </a:lnTo>
                    <a:lnTo>
                      <a:pt x="20" y="116"/>
                    </a:lnTo>
                    <a:lnTo>
                      <a:pt x="20" y="120"/>
                    </a:lnTo>
                    <a:lnTo>
                      <a:pt x="20" y="120"/>
                    </a:lnTo>
                    <a:lnTo>
                      <a:pt x="20" y="120"/>
                    </a:lnTo>
                    <a:lnTo>
                      <a:pt x="20" y="120"/>
                    </a:lnTo>
                    <a:lnTo>
                      <a:pt x="16" y="120"/>
                    </a:lnTo>
                    <a:lnTo>
                      <a:pt x="16" y="116"/>
                    </a:lnTo>
                    <a:lnTo>
                      <a:pt x="16" y="116"/>
                    </a:lnTo>
                    <a:lnTo>
                      <a:pt x="16" y="116"/>
                    </a:lnTo>
                    <a:lnTo>
                      <a:pt x="16" y="112"/>
                    </a:lnTo>
                    <a:lnTo>
                      <a:pt x="16" y="112"/>
                    </a:lnTo>
                    <a:lnTo>
                      <a:pt x="16" y="112"/>
                    </a:lnTo>
                    <a:lnTo>
                      <a:pt x="16" y="108"/>
                    </a:lnTo>
                    <a:lnTo>
                      <a:pt x="16" y="108"/>
                    </a:lnTo>
                    <a:lnTo>
                      <a:pt x="16" y="108"/>
                    </a:lnTo>
                    <a:lnTo>
                      <a:pt x="16" y="104"/>
                    </a:lnTo>
                    <a:lnTo>
                      <a:pt x="20" y="104"/>
                    </a:lnTo>
                    <a:lnTo>
                      <a:pt x="20" y="100"/>
                    </a:lnTo>
                    <a:lnTo>
                      <a:pt x="20" y="100"/>
                    </a:lnTo>
                    <a:lnTo>
                      <a:pt x="20" y="100"/>
                    </a:lnTo>
                    <a:lnTo>
                      <a:pt x="20" y="100"/>
                    </a:lnTo>
                    <a:lnTo>
                      <a:pt x="20" y="96"/>
                    </a:lnTo>
                    <a:lnTo>
                      <a:pt x="20" y="96"/>
                    </a:lnTo>
                    <a:lnTo>
                      <a:pt x="20" y="96"/>
                    </a:lnTo>
                    <a:lnTo>
                      <a:pt x="20" y="96"/>
                    </a:lnTo>
                    <a:lnTo>
                      <a:pt x="20" y="96"/>
                    </a:lnTo>
                    <a:lnTo>
                      <a:pt x="20" y="92"/>
                    </a:lnTo>
                    <a:lnTo>
                      <a:pt x="20" y="92"/>
                    </a:lnTo>
                    <a:lnTo>
                      <a:pt x="20" y="92"/>
                    </a:lnTo>
                    <a:lnTo>
                      <a:pt x="20" y="92"/>
                    </a:lnTo>
                    <a:lnTo>
                      <a:pt x="20" y="92"/>
                    </a:lnTo>
                    <a:lnTo>
                      <a:pt x="20" y="92"/>
                    </a:lnTo>
                    <a:lnTo>
                      <a:pt x="20" y="92"/>
                    </a:lnTo>
                    <a:lnTo>
                      <a:pt x="16" y="92"/>
                    </a:lnTo>
                    <a:lnTo>
                      <a:pt x="16" y="88"/>
                    </a:lnTo>
                    <a:lnTo>
                      <a:pt x="16" y="88"/>
                    </a:lnTo>
                    <a:lnTo>
                      <a:pt x="16" y="88"/>
                    </a:lnTo>
                    <a:lnTo>
                      <a:pt x="12" y="88"/>
                    </a:lnTo>
                    <a:lnTo>
                      <a:pt x="12" y="88"/>
                    </a:lnTo>
                    <a:lnTo>
                      <a:pt x="12" y="88"/>
                    </a:lnTo>
                    <a:lnTo>
                      <a:pt x="12" y="84"/>
                    </a:lnTo>
                    <a:lnTo>
                      <a:pt x="12" y="84"/>
                    </a:lnTo>
                    <a:lnTo>
                      <a:pt x="12" y="84"/>
                    </a:lnTo>
                    <a:lnTo>
                      <a:pt x="12" y="84"/>
                    </a:lnTo>
                    <a:lnTo>
                      <a:pt x="8" y="84"/>
                    </a:lnTo>
                    <a:lnTo>
                      <a:pt x="8" y="84"/>
                    </a:lnTo>
                    <a:lnTo>
                      <a:pt x="8" y="84"/>
                    </a:lnTo>
                    <a:lnTo>
                      <a:pt x="8" y="84"/>
                    </a:lnTo>
                    <a:lnTo>
                      <a:pt x="4" y="80"/>
                    </a:lnTo>
                    <a:lnTo>
                      <a:pt x="4" y="80"/>
                    </a:lnTo>
                    <a:lnTo>
                      <a:pt x="4" y="80"/>
                    </a:lnTo>
                    <a:lnTo>
                      <a:pt x="0" y="80"/>
                    </a:lnTo>
                    <a:lnTo>
                      <a:pt x="0" y="80"/>
                    </a:lnTo>
                    <a:lnTo>
                      <a:pt x="0" y="80"/>
                    </a:lnTo>
                    <a:lnTo>
                      <a:pt x="0" y="76"/>
                    </a:lnTo>
                    <a:lnTo>
                      <a:pt x="4" y="76"/>
                    </a:lnTo>
                    <a:lnTo>
                      <a:pt x="4" y="76"/>
                    </a:lnTo>
                    <a:lnTo>
                      <a:pt x="4" y="76"/>
                    </a:lnTo>
                    <a:lnTo>
                      <a:pt x="4" y="76"/>
                    </a:lnTo>
                    <a:lnTo>
                      <a:pt x="4" y="76"/>
                    </a:lnTo>
                    <a:lnTo>
                      <a:pt x="4" y="76"/>
                    </a:lnTo>
                    <a:lnTo>
                      <a:pt x="4" y="76"/>
                    </a:lnTo>
                    <a:lnTo>
                      <a:pt x="4" y="76"/>
                    </a:lnTo>
                    <a:lnTo>
                      <a:pt x="4" y="76"/>
                    </a:lnTo>
                    <a:lnTo>
                      <a:pt x="4" y="76"/>
                    </a:lnTo>
                    <a:lnTo>
                      <a:pt x="4" y="72"/>
                    </a:lnTo>
                    <a:lnTo>
                      <a:pt x="4" y="72"/>
                    </a:lnTo>
                    <a:lnTo>
                      <a:pt x="4" y="72"/>
                    </a:lnTo>
                    <a:lnTo>
                      <a:pt x="8" y="68"/>
                    </a:lnTo>
                    <a:lnTo>
                      <a:pt x="8" y="68"/>
                    </a:lnTo>
                    <a:lnTo>
                      <a:pt x="4" y="64"/>
                    </a:lnTo>
                    <a:lnTo>
                      <a:pt x="4" y="64"/>
                    </a:lnTo>
                    <a:lnTo>
                      <a:pt x="4" y="64"/>
                    </a:lnTo>
                    <a:lnTo>
                      <a:pt x="4" y="64"/>
                    </a:lnTo>
                    <a:lnTo>
                      <a:pt x="4" y="60"/>
                    </a:lnTo>
                    <a:lnTo>
                      <a:pt x="4" y="60"/>
                    </a:lnTo>
                    <a:lnTo>
                      <a:pt x="4" y="60"/>
                    </a:lnTo>
                    <a:lnTo>
                      <a:pt x="4" y="60"/>
                    </a:lnTo>
                    <a:lnTo>
                      <a:pt x="4" y="60"/>
                    </a:lnTo>
                    <a:lnTo>
                      <a:pt x="4" y="60"/>
                    </a:lnTo>
                    <a:lnTo>
                      <a:pt x="4" y="60"/>
                    </a:lnTo>
                    <a:lnTo>
                      <a:pt x="8" y="60"/>
                    </a:lnTo>
                    <a:lnTo>
                      <a:pt x="8" y="60"/>
                    </a:lnTo>
                    <a:lnTo>
                      <a:pt x="8" y="60"/>
                    </a:lnTo>
                    <a:lnTo>
                      <a:pt x="8" y="60"/>
                    </a:lnTo>
                    <a:lnTo>
                      <a:pt x="8" y="60"/>
                    </a:lnTo>
                    <a:lnTo>
                      <a:pt x="8" y="56"/>
                    </a:lnTo>
                    <a:lnTo>
                      <a:pt x="8" y="56"/>
                    </a:lnTo>
                    <a:lnTo>
                      <a:pt x="8" y="56"/>
                    </a:lnTo>
                    <a:lnTo>
                      <a:pt x="8" y="52"/>
                    </a:lnTo>
                    <a:lnTo>
                      <a:pt x="8" y="52"/>
                    </a:lnTo>
                    <a:lnTo>
                      <a:pt x="8" y="52"/>
                    </a:lnTo>
                    <a:lnTo>
                      <a:pt x="8" y="52"/>
                    </a:lnTo>
                    <a:lnTo>
                      <a:pt x="8" y="52"/>
                    </a:lnTo>
                    <a:lnTo>
                      <a:pt x="12" y="52"/>
                    </a:lnTo>
                    <a:lnTo>
                      <a:pt x="12" y="52"/>
                    </a:lnTo>
                    <a:lnTo>
                      <a:pt x="12" y="52"/>
                    </a:lnTo>
                    <a:lnTo>
                      <a:pt x="12" y="48"/>
                    </a:lnTo>
                    <a:lnTo>
                      <a:pt x="12" y="48"/>
                    </a:lnTo>
                    <a:lnTo>
                      <a:pt x="8" y="48"/>
                    </a:lnTo>
                    <a:lnTo>
                      <a:pt x="8" y="48"/>
                    </a:lnTo>
                    <a:lnTo>
                      <a:pt x="8" y="48"/>
                    </a:lnTo>
                    <a:lnTo>
                      <a:pt x="8" y="48"/>
                    </a:lnTo>
                    <a:lnTo>
                      <a:pt x="8" y="48"/>
                    </a:lnTo>
                    <a:lnTo>
                      <a:pt x="8" y="44"/>
                    </a:lnTo>
                    <a:lnTo>
                      <a:pt x="8" y="44"/>
                    </a:lnTo>
                    <a:lnTo>
                      <a:pt x="8" y="40"/>
                    </a:lnTo>
                    <a:lnTo>
                      <a:pt x="12" y="40"/>
                    </a:lnTo>
                    <a:lnTo>
                      <a:pt x="12" y="44"/>
                    </a:lnTo>
                    <a:lnTo>
                      <a:pt x="12" y="44"/>
                    </a:lnTo>
                    <a:lnTo>
                      <a:pt x="16" y="44"/>
                    </a:lnTo>
                    <a:lnTo>
                      <a:pt x="16" y="44"/>
                    </a:lnTo>
                    <a:lnTo>
                      <a:pt x="16" y="44"/>
                    </a:lnTo>
                    <a:lnTo>
                      <a:pt x="16" y="44"/>
                    </a:lnTo>
                    <a:lnTo>
                      <a:pt x="16" y="44"/>
                    </a:lnTo>
                    <a:lnTo>
                      <a:pt x="16" y="44"/>
                    </a:lnTo>
                    <a:lnTo>
                      <a:pt x="16" y="40"/>
                    </a:lnTo>
                    <a:lnTo>
                      <a:pt x="16" y="40"/>
                    </a:lnTo>
                    <a:lnTo>
                      <a:pt x="16" y="36"/>
                    </a:lnTo>
                    <a:lnTo>
                      <a:pt x="12" y="36"/>
                    </a:lnTo>
                    <a:lnTo>
                      <a:pt x="12" y="36"/>
                    </a:lnTo>
                    <a:lnTo>
                      <a:pt x="12" y="36"/>
                    </a:lnTo>
                    <a:lnTo>
                      <a:pt x="12" y="36"/>
                    </a:lnTo>
                    <a:lnTo>
                      <a:pt x="12" y="36"/>
                    </a:lnTo>
                    <a:lnTo>
                      <a:pt x="12" y="36"/>
                    </a:lnTo>
                    <a:lnTo>
                      <a:pt x="12" y="32"/>
                    </a:lnTo>
                    <a:lnTo>
                      <a:pt x="12" y="32"/>
                    </a:lnTo>
                    <a:lnTo>
                      <a:pt x="12" y="32"/>
                    </a:lnTo>
                    <a:lnTo>
                      <a:pt x="12" y="32"/>
                    </a:lnTo>
                    <a:lnTo>
                      <a:pt x="12" y="32"/>
                    </a:lnTo>
                    <a:lnTo>
                      <a:pt x="16" y="32"/>
                    </a:lnTo>
                    <a:lnTo>
                      <a:pt x="16" y="32"/>
                    </a:lnTo>
                    <a:lnTo>
                      <a:pt x="12" y="32"/>
                    </a:lnTo>
                    <a:lnTo>
                      <a:pt x="12" y="28"/>
                    </a:lnTo>
                    <a:lnTo>
                      <a:pt x="12" y="28"/>
                    </a:lnTo>
                    <a:lnTo>
                      <a:pt x="12" y="28"/>
                    </a:lnTo>
                    <a:lnTo>
                      <a:pt x="12" y="28"/>
                    </a:lnTo>
                    <a:lnTo>
                      <a:pt x="12" y="24"/>
                    </a:lnTo>
                    <a:lnTo>
                      <a:pt x="12" y="24"/>
                    </a:lnTo>
                    <a:lnTo>
                      <a:pt x="8" y="24"/>
                    </a:lnTo>
                    <a:lnTo>
                      <a:pt x="8" y="24"/>
                    </a:lnTo>
                    <a:lnTo>
                      <a:pt x="8" y="24"/>
                    </a:lnTo>
                    <a:lnTo>
                      <a:pt x="8" y="24"/>
                    </a:lnTo>
                    <a:lnTo>
                      <a:pt x="8" y="24"/>
                    </a:lnTo>
                    <a:lnTo>
                      <a:pt x="8" y="24"/>
                    </a:lnTo>
                    <a:lnTo>
                      <a:pt x="8" y="20"/>
                    </a:lnTo>
                    <a:lnTo>
                      <a:pt x="8" y="16"/>
                    </a:lnTo>
                    <a:lnTo>
                      <a:pt x="8" y="16"/>
                    </a:lnTo>
                    <a:lnTo>
                      <a:pt x="8" y="16"/>
                    </a:lnTo>
                    <a:lnTo>
                      <a:pt x="8" y="16"/>
                    </a:lnTo>
                    <a:lnTo>
                      <a:pt x="8" y="16"/>
                    </a:lnTo>
                    <a:lnTo>
                      <a:pt x="8" y="16"/>
                    </a:lnTo>
                    <a:lnTo>
                      <a:pt x="8" y="16"/>
                    </a:lnTo>
                    <a:lnTo>
                      <a:pt x="8" y="12"/>
                    </a:lnTo>
                    <a:lnTo>
                      <a:pt x="8" y="12"/>
                    </a:lnTo>
                    <a:lnTo>
                      <a:pt x="8" y="12"/>
                    </a:lnTo>
                    <a:lnTo>
                      <a:pt x="12" y="12"/>
                    </a:lnTo>
                    <a:lnTo>
                      <a:pt x="12" y="12"/>
                    </a:lnTo>
                    <a:lnTo>
                      <a:pt x="12" y="12"/>
                    </a:lnTo>
                    <a:lnTo>
                      <a:pt x="12" y="12"/>
                    </a:lnTo>
                    <a:lnTo>
                      <a:pt x="12" y="12"/>
                    </a:lnTo>
                    <a:lnTo>
                      <a:pt x="12" y="12"/>
                    </a:lnTo>
                    <a:lnTo>
                      <a:pt x="12" y="12"/>
                    </a:lnTo>
                    <a:lnTo>
                      <a:pt x="12" y="8"/>
                    </a:lnTo>
                    <a:lnTo>
                      <a:pt x="16" y="8"/>
                    </a:lnTo>
                    <a:lnTo>
                      <a:pt x="16" y="8"/>
                    </a:lnTo>
                    <a:lnTo>
                      <a:pt x="16" y="8"/>
                    </a:lnTo>
                    <a:lnTo>
                      <a:pt x="16" y="8"/>
                    </a:lnTo>
                    <a:lnTo>
                      <a:pt x="16" y="8"/>
                    </a:lnTo>
                    <a:lnTo>
                      <a:pt x="20" y="8"/>
                    </a:lnTo>
                    <a:lnTo>
                      <a:pt x="20" y="8"/>
                    </a:lnTo>
                    <a:lnTo>
                      <a:pt x="20" y="8"/>
                    </a:lnTo>
                    <a:lnTo>
                      <a:pt x="20" y="8"/>
                    </a:lnTo>
                    <a:lnTo>
                      <a:pt x="24" y="8"/>
                    </a:lnTo>
                    <a:lnTo>
                      <a:pt x="24" y="12"/>
                    </a:lnTo>
                    <a:lnTo>
                      <a:pt x="24" y="12"/>
                    </a:lnTo>
                    <a:lnTo>
                      <a:pt x="24" y="12"/>
                    </a:lnTo>
                    <a:lnTo>
                      <a:pt x="24" y="12"/>
                    </a:lnTo>
                    <a:lnTo>
                      <a:pt x="24" y="12"/>
                    </a:lnTo>
                    <a:lnTo>
                      <a:pt x="24" y="12"/>
                    </a:lnTo>
                    <a:lnTo>
                      <a:pt x="28" y="12"/>
                    </a:lnTo>
                    <a:lnTo>
                      <a:pt x="28" y="12"/>
                    </a:lnTo>
                    <a:lnTo>
                      <a:pt x="28" y="12"/>
                    </a:lnTo>
                    <a:lnTo>
                      <a:pt x="28" y="12"/>
                    </a:lnTo>
                    <a:lnTo>
                      <a:pt x="28" y="8"/>
                    </a:lnTo>
                    <a:lnTo>
                      <a:pt x="28" y="8"/>
                    </a:lnTo>
                    <a:lnTo>
                      <a:pt x="28" y="8"/>
                    </a:lnTo>
                    <a:lnTo>
                      <a:pt x="32" y="8"/>
                    </a:lnTo>
                    <a:lnTo>
                      <a:pt x="32" y="8"/>
                    </a:lnTo>
                    <a:lnTo>
                      <a:pt x="32" y="8"/>
                    </a:lnTo>
                    <a:lnTo>
                      <a:pt x="32" y="8"/>
                    </a:lnTo>
                    <a:lnTo>
                      <a:pt x="32" y="4"/>
                    </a:lnTo>
                    <a:lnTo>
                      <a:pt x="32" y="4"/>
                    </a:lnTo>
                    <a:lnTo>
                      <a:pt x="32" y="4"/>
                    </a:lnTo>
                    <a:lnTo>
                      <a:pt x="32" y="4"/>
                    </a:lnTo>
                    <a:lnTo>
                      <a:pt x="32" y="4"/>
                    </a:lnTo>
                    <a:lnTo>
                      <a:pt x="32" y="4"/>
                    </a:lnTo>
                    <a:lnTo>
                      <a:pt x="32" y="4"/>
                    </a:lnTo>
                    <a:lnTo>
                      <a:pt x="32" y="4"/>
                    </a:lnTo>
                    <a:lnTo>
                      <a:pt x="32" y="4"/>
                    </a:lnTo>
                    <a:lnTo>
                      <a:pt x="32" y="4"/>
                    </a:lnTo>
                    <a:lnTo>
                      <a:pt x="36" y="4"/>
                    </a:lnTo>
                    <a:lnTo>
                      <a:pt x="36" y="4"/>
                    </a:lnTo>
                    <a:lnTo>
                      <a:pt x="36" y="4"/>
                    </a:lnTo>
                    <a:lnTo>
                      <a:pt x="36" y="0"/>
                    </a:lnTo>
                    <a:lnTo>
                      <a:pt x="36" y="0"/>
                    </a:lnTo>
                    <a:lnTo>
                      <a:pt x="36" y="0"/>
                    </a:lnTo>
                    <a:lnTo>
                      <a:pt x="40" y="4"/>
                    </a:lnTo>
                    <a:lnTo>
                      <a:pt x="36" y="4"/>
                    </a:lnTo>
                    <a:lnTo>
                      <a:pt x="40" y="4"/>
                    </a:lnTo>
                    <a:lnTo>
                      <a:pt x="40" y="8"/>
                    </a:lnTo>
                    <a:lnTo>
                      <a:pt x="40" y="8"/>
                    </a:lnTo>
                    <a:lnTo>
                      <a:pt x="40" y="8"/>
                    </a:lnTo>
                    <a:lnTo>
                      <a:pt x="36" y="8"/>
                    </a:lnTo>
                    <a:lnTo>
                      <a:pt x="40" y="12"/>
                    </a:lnTo>
                    <a:lnTo>
                      <a:pt x="40" y="12"/>
                    </a:lnTo>
                    <a:lnTo>
                      <a:pt x="40" y="12"/>
                    </a:lnTo>
                    <a:lnTo>
                      <a:pt x="40" y="12"/>
                    </a:lnTo>
                    <a:lnTo>
                      <a:pt x="40" y="12"/>
                    </a:lnTo>
                    <a:lnTo>
                      <a:pt x="40" y="12"/>
                    </a:lnTo>
                    <a:lnTo>
                      <a:pt x="40" y="8"/>
                    </a:lnTo>
                    <a:lnTo>
                      <a:pt x="40" y="8"/>
                    </a:lnTo>
                    <a:lnTo>
                      <a:pt x="44" y="8"/>
                    </a:lnTo>
                    <a:lnTo>
                      <a:pt x="44" y="8"/>
                    </a:lnTo>
                    <a:lnTo>
                      <a:pt x="44" y="8"/>
                    </a:lnTo>
                    <a:lnTo>
                      <a:pt x="44" y="8"/>
                    </a:lnTo>
                    <a:lnTo>
                      <a:pt x="44" y="8"/>
                    </a:lnTo>
                    <a:lnTo>
                      <a:pt x="44" y="8"/>
                    </a:lnTo>
                    <a:lnTo>
                      <a:pt x="44" y="8"/>
                    </a:lnTo>
                    <a:lnTo>
                      <a:pt x="48" y="4"/>
                    </a:lnTo>
                    <a:lnTo>
                      <a:pt x="48" y="8"/>
                    </a:lnTo>
                    <a:lnTo>
                      <a:pt x="48" y="8"/>
                    </a:lnTo>
                    <a:lnTo>
                      <a:pt x="48" y="8"/>
                    </a:lnTo>
                    <a:lnTo>
                      <a:pt x="48" y="8"/>
                    </a:lnTo>
                    <a:lnTo>
                      <a:pt x="52" y="8"/>
                    </a:lnTo>
                    <a:lnTo>
                      <a:pt x="52" y="8"/>
                    </a:lnTo>
                    <a:lnTo>
                      <a:pt x="52" y="8"/>
                    </a:lnTo>
                    <a:lnTo>
                      <a:pt x="52" y="8"/>
                    </a:lnTo>
                    <a:lnTo>
                      <a:pt x="52" y="8"/>
                    </a:lnTo>
                    <a:lnTo>
                      <a:pt x="56" y="8"/>
                    </a:lnTo>
                    <a:lnTo>
                      <a:pt x="56" y="12"/>
                    </a:lnTo>
                    <a:lnTo>
                      <a:pt x="56" y="16"/>
                    </a:lnTo>
                    <a:lnTo>
                      <a:pt x="60" y="16"/>
                    </a:lnTo>
                    <a:lnTo>
                      <a:pt x="60" y="16"/>
                    </a:lnTo>
                    <a:lnTo>
                      <a:pt x="60" y="20"/>
                    </a:lnTo>
                    <a:lnTo>
                      <a:pt x="60" y="20"/>
                    </a:lnTo>
                    <a:lnTo>
                      <a:pt x="60" y="20"/>
                    </a:lnTo>
                    <a:lnTo>
                      <a:pt x="60" y="20"/>
                    </a:lnTo>
                    <a:lnTo>
                      <a:pt x="60" y="20"/>
                    </a:lnTo>
                    <a:lnTo>
                      <a:pt x="64" y="20"/>
                    </a:lnTo>
                    <a:lnTo>
                      <a:pt x="64" y="20"/>
                    </a:lnTo>
                    <a:lnTo>
                      <a:pt x="64" y="20"/>
                    </a:lnTo>
                    <a:lnTo>
                      <a:pt x="68" y="20"/>
                    </a:lnTo>
                    <a:lnTo>
                      <a:pt x="68" y="20"/>
                    </a:lnTo>
                    <a:lnTo>
                      <a:pt x="68" y="20"/>
                    </a:lnTo>
                    <a:lnTo>
                      <a:pt x="68" y="20"/>
                    </a:lnTo>
                    <a:lnTo>
                      <a:pt x="68" y="20"/>
                    </a:lnTo>
                    <a:lnTo>
                      <a:pt x="68" y="20"/>
                    </a:lnTo>
                    <a:lnTo>
                      <a:pt x="68" y="16"/>
                    </a:lnTo>
                    <a:lnTo>
                      <a:pt x="72" y="16"/>
                    </a:lnTo>
                    <a:lnTo>
                      <a:pt x="72" y="16"/>
                    </a:lnTo>
                    <a:lnTo>
                      <a:pt x="72" y="16"/>
                    </a:lnTo>
                    <a:lnTo>
                      <a:pt x="72" y="16"/>
                    </a:lnTo>
                    <a:lnTo>
                      <a:pt x="72" y="16"/>
                    </a:lnTo>
                    <a:lnTo>
                      <a:pt x="76" y="16"/>
                    </a:lnTo>
                    <a:lnTo>
                      <a:pt x="76" y="16"/>
                    </a:lnTo>
                    <a:lnTo>
                      <a:pt x="76" y="16"/>
                    </a:lnTo>
                    <a:lnTo>
                      <a:pt x="80" y="16"/>
                    </a:lnTo>
                    <a:lnTo>
                      <a:pt x="84" y="16"/>
                    </a:lnTo>
                    <a:lnTo>
                      <a:pt x="84" y="16"/>
                    </a:lnTo>
                    <a:lnTo>
                      <a:pt x="88" y="20"/>
                    </a:lnTo>
                    <a:lnTo>
                      <a:pt x="88" y="20"/>
                    </a:lnTo>
                    <a:lnTo>
                      <a:pt x="88" y="20"/>
                    </a:lnTo>
                    <a:lnTo>
                      <a:pt x="88" y="24"/>
                    </a:lnTo>
                    <a:lnTo>
                      <a:pt x="88" y="24"/>
                    </a:lnTo>
                    <a:lnTo>
                      <a:pt x="88" y="24"/>
                    </a:lnTo>
                    <a:lnTo>
                      <a:pt x="88" y="24"/>
                    </a:lnTo>
                    <a:lnTo>
                      <a:pt x="92" y="24"/>
                    </a:lnTo>
                    <a:lnTo>
                      <a:pt x="92" y="24"/>
                    </a:lnTo>
                    <a:lnTo>
                      <a:pt x="92" y="24"/>
                    </a:lnTo>
                    <a:lnTo>
                      <a:pt x="92" y="24"/>
                    </a:lnTo>
                    <a:lnTo>
                      <a:pt x="92" y="24"/>
                    </a:lnTo>
                    <a:lnTo>
                      <a:pt x="92" y="28"/>
                    </a:lnTo>
                    <a:lnTo>
                      <a:pt x="92" y="28"/>
                    </a:lnTo>
                    <a:lnTo>
                      <a:pt x="92" y="32"/>
                    </a:lnTo>
                    <a:lnTo>
                      <a:pt x="92" y="32"/>
                    </a:lnTo>
                    <a:lnTo>
                      <a:pt x="92" y="32"/>
                    </a:lnTo>
                    <a:lnTo>
                      <a:pt x="92" y="32"/>
                    </a:lnTo>
                    <a:lnTo>
                      <a:pt x="92" y="36"/>
                    </a:lnTo>
                    <a:lnTo>
                      <a:pt x="92" y="36"/>
                    </a:lnTo>
                    <a:lnTo>
                      <a:pt x="92" y="36"/>
                    </a:lnTo>
                    <a:lnTo>
                      <a:pt x="92" y="36"/>
                    </a:lnTo>
                    <a:lnTo>
                      <a:pt x="92" y="36"/>
                    </a:lnTo>
                    <a:lnTo>
                      <a:pt x="92" y="36"/>
                    </a:lnTo>
                    <a:lnTo>
                      <a:pt x="92" y="40"/>
                    </a:lnTo>
                    <a:lnTo>
                      <a:pt x="92" y="40"/>
                    </a:lnTo>
                    <a:lnTo>
                      <a:pt x="96" y="48"/>
                    </a:lnTo>
                    <a:lnTo>
                      <a:pt x="96" y="48"/>
                    </a:lnTo>
                    <a:lnTo>
                      <a:pt x="92" y="48"/>
                    </a:lnTo>
                    <a:lnTo>
                      <a:pt x="92" y="48"/>
                    </a:lnTo>
                    <a:lnTo>
                      <a:pt x="92" y="52"/>
                    </a:lnTo>
                    <a:lnTo>
                      <a:pt x="88" y="52"/>
                    </a:lnTo>
                    <a:lnTo>
                      <a:pt x="88" y="52"/>
                    </a:lnTo>
                    <a:lnTo>
                      <a:pt x="88" y="56"/>
                    </a:lnTo>
                    <a:lnTo>
                      <a:pt x="88" y="56"/>
                    </a:lnTo>
                    <a:lnTo>
                      <a:pt x="88" y="60"/>
                    </a:lnTo>
                    <a:lnTo>
                      <a:pt x="88" y="60"/>
                    </a:lnTo>
                    <a:lnTo>
                      <a:pt x="88" y="64"/>
                    </a:lnTo>
                    <a:lnTo>
                      <a:pt x="88" y="68"/>
                    </a:lnTo>
                    <a:lnTo>
                      <a:pt x="84" y="68"/>
                    </a:lnTo>
                    <a:lnTo>
                      <a:pt x="84" y="68"/>
                    </a:lnTo>
                    <a:lnTo>
                      <a:pt x="84" y="72"/>
                    </a:lnTo>
                    <a:lnTo>
                      <a:pt x="84" y="76"/>
                    </a:lnTo>
                    <a:lnTo>
                      <a:pt x="84" y="76"/>
                    </a:lnTo>
                    <a:lnTo>
                      <a:pt x="84" y="76"/>
                    </a:lnTo>
                    <a:lnTo>
                      <a:pt x="84" y="76"/>
                    </a:lnTo>
                    <a:lnTo>
                      <a:pt x="84" y="76"/>
                    </a:lnTo>
                    <a:lnTo>
                      <a:pt x="84" y="80"/>
                    </a:lnTo>
                    <a:lnTo>
                      <a:pt x="84" y="84"/>
                    </a:lnTo>
                    <a:lnTo>
                      <a:pt x="84" y="84"/>
                    </a:lnTo>
                    <a:lnTo>
                      <a:pt x="84" y="84"/>
                    </a:lnTo>
                    <a:lnTo>
                      <a:pt x="84" y="84"/>
                    </a:lnTo>
                    <a:lnTo>
                      <a:pt x="84" y="84"/>
                    </a:lnTo>
                    <a:lnTo>
                      <a:pt x="84" y="84"/>
                    </a:lnTo>
                    <a:lnTo>
                      <a:pt x="84" y="88"/>
                    </a:lnTo>
                    <a:lnTo>
                      <a:pt x="88" y="92"/>
                    </a:lnTo>
                    <a:lnTo>
                      <a:pt x="88" y="92"/>
                    </a:lnTo>
                    <a:lnTo>
                      <a:pt x="88" y="96"/>
                    </a:lnTo>
                    <a:lnTo>
                      <a:pt x="88" y="96"/>
                    </a:lnTo>
                    <a:lnTo>
                      <a:pt x="88" y="96"/>
                    </a:lnTo>
                    <a:lnTo>
                      <a:pt x="88" y="96"/>
                    </a:lnTo>
                    <a:lnTo>
                      <a:pt x="88" y="96"/>
                    </a:lnTo>
                    <a:lnTo>
                      <a:pt x="88" y="96"/>
                    </a:lnTo>
                    <a:lnTo>
                      <a:pt x="92" y="96"/>
                    </a:lnTo>
                    <a:lnTo>
                      <a:pt x="92" y="100"/>
                    </a:lnTo>
                    <a:lnTo>
                      <a:pt x="88" y="100"/>
                    </a:lnTo>
                    <a:lnTo>
                      <a:pt x="88" y="100"/>
                    </a:lnTo>
                    <a:lnTo>
                      <a:pt x="92" y="104"/>
                    </a:lnTo>
                    <a:lnTo>
                      <a:pt x="92" y="104"/>
                    </a:lnTo>
                    <a:lnTo>
                      <a:pt x="92" y="104"/>
                    </a:lnTo>
                    <a:lnTo>
                      <a:pt x="92" y="104"/>
                    </a:lnTo>
                    <a:lnTo>
                      <a:pt x="92" y="104"/>
                    </a:lnTo>
                    <a:lnTo>
                      <a:pt x="88" y="104"/>
                    </a:lnTo>
                    <a:lnTo>
                      <a:pt x="88" y="104"/>
                    </a:lnTo>
                    <a:lnTo>
                      <a:pt x="88" y="104"/>
                    </a:lnTo>
                    <a:lnTo>
                      <a:pt x="88" y="104"/>
                    </a:lnTo>
                    <a:lnTo>
                      <a:pt x="88" y="104"/>
                    </a:lnTo>
                    <a:lnTo>
                      <a:pt x="88" y="104"/>
                    </a:lnTo>
                    <a:lnTo>
                      <a:pt x="88" y="104"/>
                    </a:lnTo>
                    <a:lnTo>
                      <a:pt x="88" y="104"/>
                    </a:lnTo>
                    <a:lnTo>
                      <a:pt x="84" y="104"/>
                    </a:lnTo>
                    <a:lnTo>
                      <a:pt x="84" y="104"/>
                    </a:lnTo>
                    <a:lnTo>
                      <a:pt x="84" y="104"/>
                    </a:lnTo>
                    <a:lnTo>
                      <a:pt x="84" y="100"/>
                    </a:lnTo>
                    <a:lnTo>
                      <a:pt x="84" y="100"/>
                    </a:lnTo>
                    <a:lnTo>
                      <a:pt x="84" y="100"/>
                    </a:lnTo>
                    <a:lnTo>
                      <a:pt x="84" y="100"/>
                    </a:lnTo>
                    <a:lnTo>
                      <a:pt x="84" y="100"/>
                    </a:lnTo>
                    <a:lnTo>
                      <a:pt x="84" y="100"/>
                    </a:lnTo>
                    <a:lnTo>
                      <a:pt x="84" y="100"/>
                    </a:lnTo>
                    <a:lnTo>
                      <a:pt x="84" y="104"/>
                    </a:lnTo>
                    <a:lnTo>
                      <a:pt x="84" y="104"/>
                    </a:lnTo>
                    <a:lnTo>
                      <a:pt x="80" y="104"/>
                    </a:lnTo>
                    <a:lnTo>
                      <a:pt x="80" y="104"/>
                    </a:lnTo>
                    <a:lnTo>
                      <a:pt x="80" y="104"/>
                    </a:lnTo>
                    <a:lnTo>
                      <a:pt x="80" y="104"/>
                    </a:lnTo>
                    <a:lnTo>
                      <a:pt x="80" y="104"/>
                    </a:lnTo>
                    <a:lnTo>
                      <a:pt x="80" y="104"/>
                    </a:lnTo>
                    <a:lnTo>
                      <a:pt x="80" y="104"/>
                    </a:lnTo>
                    <a:lnTo>
                      <a:pt x="76" y="104"/>
                    </a:lnTo>
                    <a:lnTo>
                      <a:pt x="76" y="104"/>
                    </a:lnTo>
                    <a:lnTo>
                      <a:pt x="76" y="104"/>
                    </a:lnTo>
                    <a:lnTo>
                      <a:pt x="72" y="104"/>
                    </a:lnTo>
                    <a:lnTo>
                      <a:pt x="72" y="100"/>
                    </a:lnTo>
                    <a:lnTo>
                      <a:pt x="72" y="100"/>
                    </a:lnTo>
                    <a:lnTo>
                      <a:pt x="72" y="100"/>
                    </a:lnTo>
                    <a:lnTo>
                      <a:pt x="72" y="100"/>
                    </a:lnTo>
                    <a:lnTo>
                      <a:pt x="72" y="100"/>
                    </a:lnTo>
                    <a:lnTo>
                      <a:pt x="76" y="100"/>
                    </a:lnTo>
                    <a:lnTo>
                      <a:pt x="76" y="100"/>
                    </a:lnTo>
                    <a:lnTo>
                      <a:pt x="76" y="100"/>
                    </a:lnTo>
                    <a:lnTo>
                      <a:pt x="76" y="100"/>
                    </a:lnTo>
                    <a:lnTo>
                      <a:pt x="76" y="100"/>
                    </a:lnTo>
                    <a:lnTo>
                      <a:pt x="76" y="100"/>
                    </a:lnTo>
                    <a:lnTo>
                      <a:pt x="76" y="100"/>
                    </a:lnTo>
                    <a:lnTo>
                      <a:pt x="76" y="100"/>
                    </a:lnTo>
                    <a:lnTo>
                      <a:pt x="76" y="100"/>
                    </a:lnTo>
                    <a:lnTo>
                      <a:pt x="76" y="100"/>
                    </a:lnTo>
                    <a:lnTo>
                      <a:pt x="72" y="100"/>
                    </a:lnTo>
                    <a:lnTo>
                      <a:pt x="72" y="100"/>
                    </a:lnTo>
                    <a:lnTo>
                      <a:pt x="72" y="100"/>
                    </a:lnTo>
                    <a:lnTo>
                      <a:pt x="68" y="100"/>
                    </a:lnTo>
                    <a:lnTo>
                      <a:pt x="64" y="100"/>
                    </a:lnTo>
                    <a:lnTo>
                      <a:pt x="64" y="100"/>
                    </a:lnTo>
                    <a:lnTo>
                      <a:pt x="64" y="100"/>
                    </a:lnTo>
                    <a:lnTo>
                      <a:pt x="64" y="100"/>
                    </a:lnTo>
                    <a:lnTo>
                      <a:pt x="60" y="104"/>
                    </a:lnTo>
                    <a:lnTo>
                      <a:pt x="60" y="104"/>
                    </a:lnTo>
                    <a:lnTo>
                      <a:pt x="60" y="104"/>
                    </a:lnTo>
                    <a:lnTo>
                      <a:pt x="60" y="104"/>
                    </a:lnTo>
                    <a:lnTo>
                      <a:pt x="60" y="104"/>
                    </a:lnTo>
                    <a:lnTo>
                      <a:pt x="60" y="104"/>
                    </a:lnTo>
                    <a:lnTo>
                      <a:pt x="60" y="104"/>
                    </a:lnTo>
                    <a:lnTo>
                      <a:pt x="64" y="104"/>
                    </a:lnTo>
                    <a:lnTo>
                      <a:pt x="64" y="104"/>
                    </a:lnTo>
                    <a:lnTo>
                      <a:pt x="64" y="104"/>
                    </a:lnTo>
                    <a:lnTo>
                      <a:pt x="64" y="104"/>
                    </a:lnTo>
                    <a:lnTo>
                      <a:pt x="64" y="104"/>
                    </a:lnTo>
                    <a:lnTo>
                      <a:pt x="68" y="100"/>
                    </a:lnTo>
                    <a:lnTo>
                      <a:pt x="68" y="100"/>
                    </a:lnTo>
                    <a:lnTo>
                      <a:pt x="68" y="100"/>
                    </a:lnTo>
                    <a:lnTo>
                      <a:pt x="68" y="100"/>
                    </a:lnTo>
                    <a:lnTo>
                      <a:pt x="68" y="100"/>
                    </a:lnTo>
                    <a:lnTo>
                      <a:pt x="72" y="100"/>
                    </a:lnTo>
                    <a:lnTo>
                      <a:pt x="72" y="104"/>
                    </a:lnTo>
                    <a:lnTo>
                      <a:pt x="68" y="104"/>
                    </a:lnTo>
                    <a:lnTo>
                      <a:pt x="68" y="104"/>
                    </a:lnTo>
                    <a:lnTo>
                      <a:pt x="68" y="104"/>
                    </a:lnTo>
                    <a:lnTo>
                      <a:pt x="64" y="104"/>
                    </a:lnTo>
                    <a:lnTo>
                      <a:pt x="60" y="104"/>
                    </a:lnTo>
                    <a:lnTo>
                      <a:pt x="60" y="104"/>
                    </a:lnTo>
                    <a:lnTo>
                      <a:pt x="60" y="104"/>
                    </a:lnTo>
                    <a:lnTo>
                      <a:pt x="60" y="104"/>
                    </a:lnTo>
                    <a:lnTo>
                      <a:pt x="60" y="104"/>
                    </a:lnTo>
                    <a:lnTo>
                      <a:pt x="60" y="104"/>
                    </a:lnTo>
                    <a:lnTo>
                      <a:pt x="60" y="104"/>
                    </a:lnTo>
                    <a:lnTo>
                      <a:pt x="60" y="104"/>
                    </a:lnTo>
                    <a:lnTo>
                      <a:pt x="56" y="104"/>
                    </a:lnTo>
                    <a:lnTo>
                      <a:pt x="56" y="104"/>
                    </a:lnTo>
                    <a:lnTo>
                      <a:pt x="56" y="104"/>
                    </a:lnTo>
                    <a:lnTo>
                      <a:pt x="56" y="104"/>
                    </a:lnTo>
                    <a:lnTo>
                      <a:pt x="56" y="104"/>
                    </a:lnTo>
                    <a:lnTo>
                      <a:pt x="56" y="104"/>
                    </a:lnTo>
                    <a:lnTo>
                      <a:pt x="56" y="104"/>
                    </a:lnTo>
                    <a:lnTo>
                      <a:pt x="56" y="104"/>
                    </a:lnTo>
                    <a:lnTo>
                      <a:pt x="52" y="104"/>
                    </a:lnTo>
                    <a:lnTo>
                      <a:pt x="52" y="104"/>
                    </a:lnTo>
                    <a:lnTo>
                      <a:pt x="52" y="104"/>
                    </a:lnTo>
                    <a:lnTo>
                      <a:pt x="52" y="104"/>
                    </a:lnTo>
                    <a:lnTo>
                      <a:pt x="52" y="104"/>
                    </a:lnTo>
                    <a:lnTo>
                      <a:pt x="52" y="104"/>
                    </a:lnTo>
                    <a:lnTo>
                      <a:pt x="52" y="104"/>
                    </a:lnTo>
                    <a:lnTo>
                      <a:pt x="52" y="104"/>
                    </a:lnTo>
                    <a:close/>
                    <a:moveTo>
                      <a:pt x="84" y="104"/>
                    </a:moveTo>
                    <a:lnTo>
                      <a:pt x="84" y="104"/>
                    </a:lnTo>
                    <a:lnTo>
                      <a:pt x="84" y="104"/>
                    </a:lnTo>
                    <a:lnTo>
                      <a:pt x="84" y="104"/>
                    </a:lnTo>
                    <a:lnTo>
                      <a:pt x="84" y="104"/>
                    </a:lnTo>
                    <a:close/>
                  </a:path>
                </a:pathLst>
              </a:custGeom>
              <a:grpFill/>
              <a:ln w="9525" cmpd="sng">
                <a:solidFill>
                  <a:schemeClr val="bg1"/>
                </a:solidFill>
                <a:round/>
                <a:headEnd/>
                <a:tailEnd/>
              </a:ln>
            </p:spPr>
            <p:txBody>
              <a:bodyPr lIns="37783" tIns="37783" rIns="37783" bIns="37783"/>
              <a:lstStyle/>
              <a:p>
                <a:endParaRPr lang="en-US" sz="1530" dirty="0"/>
              </a:p>
            </p:txBody>
          </p:sp>
          <p:sp>
            <p:nvSpPr>
              <p:cNvPr id="64" name="Freeform 131"/>
              <p:cNvSpPr>
                <a:spLocks/>
              </p:cNvSpPr>
              <p:nvPr>
                <p:custDataLst>
                  <p:tags r:id="rId51"/>
                </p:custDataLst>
              </p:nvPr>
            </p:nvSpPr>
            <p:spPr bwMode="gray">
              <a:xfrm>
                <a:off x="4587204" y="5670681"/>
                <a:ext cx="35297" cy="40339"/>
              </a:xfrm>
              <a:custGeom>
                <a:avLst/>
                <a:gdLst/>
                <a:ahLst/>
                <a:cxnLst>
                  <a:cxn ang="0">
                    <a:pos x="24" y="4"/>
                  </a:cxn>
                  <a:cxn ang="0">
                    <a:pos x="28" y="8"/>
                  </a:cxn>
                  <a:cxn ang="0">
                    <a:pos x="28" y="12"/>
                  </a:cxn>
                  <a:cxn ang="0">
                    <a:pos x="28" y="12"/>
                  </a:cxn>
                  <a:cxn ang="0">
                    <a:pos x="24" y="12"/>
                  </a:cxn>
                  <a:cxn ang="0">
                    <a:pos x="24" y="16"/>
                  </a:cxn>
                  <a:cxn ang="0">
                    <a:pos x="24" y="16"/>
                  </a:cxn>
                  <a:cxn ang="0">
                    <a:pos x="20" y="16"/>
                  </a:cxn>
                  <a:cxn ang="0">
                    <a:pos x="20" y="16"/>
                  </a:cxn>
                  <a:cxn ang="0">
                    <a:pos x="20" y="16"/>
                  </a:cxn>
                  <a:cxn ang="0">
                    <a:pos x="16" y="20"/>
                  </a:cxn>
                  <a:cxn ang="0">
                    <a:pos x="16" y="20"/>
                  </a:cxn>
                  <a:cxn ang="0">
                    <a:pos x="16" y="20"/>
                  </a:cxn>
                  <a:cxn ang="0">
                    <a:pos x="12" y="20"/>
                  </a:cxn>
                  <a:cxn ang="0">
                    <a:pos x="12" y="20"/>
                  </a:cxn>
                  <a:cxn ang="0">
                    <a:pos x="16" y="24"/>
                  </a:cxn>
                  <a:cxn ang="0">
                    <a:pos x="16" y="24"/>
                  </a:cxn>
                  <a:cxn ang="0">
                    <a:pos x="16" y="20"/>
                  </a:cxn>
                  <a:cxn ang="0">
                    <a:pos x="20" y="20"/>
                  </a:cxn>
                  <a:cxn ang="0">
                    <a:pos x="20" y="20"/>
                  </a:cxn>
                  <a:cxn ang="0">
                    <a:pos x="20" y="20"/>
                  </a:cxn>
                  <a:cxn ang="0">
                    <a:pos x="20" y="20"/>
                  </a:cxn>
                  <a:cxn ang="0">
                    <a:pos x="24" y="20"/>
                  </a:cxn>
                  <a:cxn ang="0">
                    <a:pos x="24" y="24"/>
                  </a:cxn>
                  <a:cxn ang="0">
                    <a:pos x="24" y="24"/>
                  </a:cxn>
                  <a:cxn ang="0">
                    <a:pos x="24" y="28"/>
                  </a:cxn>
                  <a:cxn ang="0">
                    <a:pos x="20" y="32"/>
                  </a:cxn>
                  <a:cxn ang="0">
                    <a:pos x="20" y="32"/>
                  </a:cxn>
                  <a:cxn ang="0">
                    <a:pos x="16" y="32"/>
                  </a:cxn>
                  <a:cxn ang="0">
                    <a:pos x="16" y="32"/>
                  </a:cxn>
                  <a:cxn ang="0">
                    <a:pos x="16" y="32"/>
                  </a:cxn>
                  <a:cxn ang="0">
                    <a:pos x="16" y="32"/>
                  </a:cxn>
                  <a:cxn ang="0">
                    <a:pos x="12" y="32"/>
                  </a:cxn>
                  <a:cxn ang="0">
                    <a:pos x="8" y="32"/>
                  </a:cxn>
                  <a:cxn ang="0">
                    <a:pos x="8" y="32"/>
                  </a:cxn>
                  <a:cxn ang="0">
                    <a:pos x="4" y="32"/>
                  </a:cxn>
                  <a:cxn ang="0">
                    <a:pos x="4" y="32"/>
                  </a:cxn>
                  <a:cxn ang="0">
                    <a:pos x="4" y="32"/>
                  </a:cxn>
                  <a:cxn ang="0">
                    <a:pos x="4" y="32"/>
                  </a:cxn>
                  <a:cxn ang="0">
                    <a:pos x="4" y="28"/>
                  </a:cxn>
                  <a:cxn ang="0">
                    <a:pos x="4" y="28"/>
                  </a:cxn>
                  <a:cxn ang="0">
                    <a:pos x="0" y="24"/>
                  </a:cxn>
                  <a:cxn ang="0">
                    <a:pos x="4" y="20"/>
                  </a:cxn>
                  <a:cxn ang="0">
                    <a:pos x="4" y="16"/>
                  </a:cxn>
                  <a:cxn ang="0">
                    <a:pos x="8" y="12"/>
                  </a:cxn>
                  <a:cxn ang="0">
                    <a:pos x="8" y="12"/>
                  </a:cxn>
                  <a:cxn ang="0">
                    <a:pos x="8" y="8"/>
                  </a:cxn>
                  <a:cxn ang="0">
                    <a:pos x="12" y="8"/>
                  </a:cxn>
                  <a:cxn ang="0">
                    <a:pos x="12" y="4"/>
                  </a:cxn>
                  <a:cxn ang="0">
                    <a:pos x="12" y="4"/>
                  </a:cxn>
                  <a:cxn ang="0">
                    <a:pos x="12" y="4"/>
                  </a:cxn>
                  <a:cxn ang="0">
                    <a:pos x="16" y="4"/>
                  </a:cxn>
                  <a:cxn ang="0">
                    <a:pos x="16" y="4"/>
                  </a:cxn>
                  <a:cxn ang="0">
                    <a:pos x="16" y="8"/>
                  </a:cxn>
                  <a:cxn ang="0">
                    <a:pos x="16" y="4"/>
                  </a:cxn>
                  <a:cxn ang="0">
                    <a:pos x="20" y="0"/>
                  </a:cxn>
                  <a:cxn ang="0">
                    <a:pos x="24" y="0"/>
                  </a:cxn>
                  <a:cxn ang="0">
                    <a:pos x="24" y="4"/>
                  </a:cxn>
                  <a:cxn ang="0">
                    <a:pos x="24" y="4"/>
                  </a:cxn>
                </a:cxnLst>
                <a:rect l="0" t="0" r="r" b="b"/>
                <a:pathLst>
                  <a:path w="28" h="32">
                    <a:moveTo>
                      <a:pt x="24" y="4"/>
                    </a:moveTo>
                    <a:lnTo>
                      <a:pt x="24" y="4"/>
                    </a:lnTo>
                    <a:lnTo>
                      <a:pt x="28" y="8"/>
                    </a:lnTo>
                    <a:lnTo>
                      <a:pt x="28" y="8"/>
                    </a:lnTo>
                    <a:lnTo>
                      <a:pt x="28" y="8"/>
                    </a:lnTo>
                    <a:lnTo>
                      <a:pt x="28" y="12"/>
                    </a:lnTo>
                    <a:lnTo>
                      <a:pt x="28" y="12"/>
                    </a:lnTo>
                    <a:lnTo>
                      <a:pt x="28" y="12"/>
                    </a:lnTo>
                    <a:lnTo>
                      <a:pt x="28" y="12"/>
                    </a:lnTo>
                    <a:lnTo>
                      <a:pt x="24" y="12"/>
                    </a:lnTo>
                    <a:lnTo>
                      <a:pt x="24" y="16"/>
                    </a:lnTo>
                    <a:lnTo>
                      <a:pt x="24" y="16"/>
                    </a:lnTo>
                    <a:lnTo>
                      <a:pt x="24" y="16"/>
                    </a:lnTo>
                    <a:lnTo>
                      <a:pt x="24" y="16"/>
                    </a:lnTo>
                    <a:lnTo>
                      <a:pt x="24" y="16"/>
                    </a:lnTo>
                    <a:lnTo>
                      <a:pt x="20" y="16"/>
                    </a:lnTo>
                    <a:lnTo>
                      <a:pt x="20" y="16"/>
                    </a:lnTo>
                    <a:lnTo>
                      <a:pt x="20" y="16"/>
                    </a:lnTo>
                    <a:lnTo>
                      <a:pt x="20" y="16"/>
                    </a:lnTo>
                    <a:lnTo>
                      <a:pt x="20" y="16"/>
                    </a:lnTo>
                    <a:lnTo>
                      <a:pt x="16" y="20"/>
                    </a:lnTo>
                    <a:lnTo>
                      <a:pt x="16" y="20"/>
                    </a:lnTo>
                    <a:lnTo>
                      <a:pt x="16" y="20"/>
                    </a:lnTo>
                    <a:lnTo>
                      <a:pt x="16" y="20"/>
                    </a:lnTo>
                    <a:lnTo>
                      <a:pt x="16" y="20"/>
                    </a:lnTo>
                    <a:lnTo>
                      <a:pt x="16" y="20"/>
                    </a:lnTo>
                    <a:lnTo>
                      <a:pt x="16" y="20"/>
                    </a:lnTo>
                    <a:lnTo>
                      <a:pt x="12" y="20"/>
                    </a:lnTo>
                    <a:lnTo>
                      <a:pt x="12" y="20"/>
                    </a:lnTo>
                    <a:lnTo>
                      <a:pt x="12" y="20"/>
                    </a:lnTo>
                    <a:lnTo>
                      <a:pt x="12" y="24"/>
                    </a:lnTo>
                    <a:lnTo>
                      <a:pt x="16" y="24"/>
                    </a:lnTo>
                    <a:lnTo>
                      <a:pt x="16" y="24"/>
                    </a:lnTo>
                    <a:lnTo>
                      <a:pt x="16" y="24"/>
                    </a:lnTo>
                    <a:lnTo>
                      <a:pt x="16" y="24"/>
                    </a:lnTo>
                    <a:lnTo>
                      <a:pt x="16" y="20"/>
                    </a:lnTo>
                    <a:lnTo>
                      <a:pt x="16" y="20"/>
                    </a:lnTo>
                    <a:lnTo>
                      <a:pt x="20" y="20"/>
                    </a:lnTo>
                    <a:lnTo>
                      <a:pt x="20" y="20"/>
                    </a:lnTo>
                    <a:lnTo>
                      <a:pt x="20" y="20"/>
                    </a:lnTo>
                    <a:lnTo>
                      <a:pt x="20" y="20"/>
                    </a:lnTo>
                    <a:lnTo>
                      <a:pt x="20" y="20"/>
                    </a:lnTo>
                    <a:lnTo>
                      <a:pt x="20" y="20"/>
                    </a:lnTo>
                    <a:lnTo>
                      <a:pt x="20" y="20"/>
                    </a:lnTo>
                    <a:lnTo>
                      <a:pt x="24" y="20"/>
                    </a:lnTo>
                    <a:lnTo>
                      <a:pt x="24" y="20"/>
                    </a:lnTo>
                    <a:lnTo>
                      <a:pt x="24" y="24"/>
                    </a:lnTo>
                    <a:lnTo>
                      <a:pt x="24" y="24"/>
                    </a:lnTo>
                    <a:lnTo>
                      <a:pt x="24" y="24"/>
                    </a:lnTo>
                    <a:lnTo>
                      <a:pt x="24" y="24"/>
                    </a:lnTo>
                    <a:lnTo>
                      <a:pt x="24" y="24"/>
                    </a:lnTo>
                    <a:lnTo>
                      <a:pt x="24" y="28"/>
                    </a:lnTo>
                    <a:lnTo>
                      <a:pt x="20" y="28"/>
                    </a:lnTo>
                    <a:lnTo>
                      <a:pt x="20" y="32"/>
                    </a:lnTo>
                    <a:lnTo>
                      <a:pt x="20" y="32"/>
                    </a:lnTo>
                    <a:lnTo>
                      <a:pt x="20" y="32"/>
                    </a:lnTo>
                    <a:lnTo>
                      <a:pt x="20" y="32"/>
                    </a:lnTo>
                    <a:lnTo>
                      <a:pt x="16" y="32"/>
                    </a:lnTo>
                    <a:lnTo>
                      <a:pt x="16" y="32"/>
                    </a:lnTo>
                    <a:lnTo>
                      <a:pt x="16" y="32"/>
                    </a:lnTo>
                    <a:lnTo>
                      <a:pt x="16" y="32"/>
                    </a:lnTo>
                    <a:lnTo>
                      <a:pt x="16" y="32"/>
                    </a:lnTo>
                    <a:lnTo>
                      <a:pt x="16" y="32"/>
                    </a:lnTo>
                    <a:lnTo>
                      <a:pt x="16" y="32"/>
                    </a:lnTo>
                    <a:lnTo>
                      <a:pt x="12" y="32"/>
                    </a:lnTo>
                    <a:lnTo>
                      <a:pt x="12" y="32"/>
                    </a:lnTo>
                    <a:lnTo>
                      <a:pt x="12" y="32"/>
                    </a:lnTo>
                    <a:lnTo>
                      <a:pt x="8" y="32"/>
                    </a:lnTo>
                    <a:lnTo>
                      <a:pt x="8" y="32"/>
                    </a:lnTo>
                    <a:lnTo>
                      <a:pt x="8" y="32"/>
                    </a:lnTo>
                    <a:lnTo>
                      <a:pt x="4" y="32"/>
                    </a:lnTo>
                    <a:lnTo>
                      <a:pt x="4" y="32"/>
                    </a:lnTo>
                    <a:lnTo>
                      <a:pt x="4" y="32"/>
                    </a:lnTo>
                    <a:lnTo>
                      <a:pt x="4" y="32"/>
                    </a:lnTo>
                    <a:lnTo>
                      <a:pt x="4" y="32"/>
                    </a:lnTo>
                    <a:lnTo>
                      <a:pt x="4" y="32"/>
                    </a:lnTo>
                    <a:lnTo>
                      <a:pt x="4" y="32"/>
                    </a:lnTo>
                    <a:lnTo>
                      <a:pt x="4" y="32"/>
                    </a:lnTo>
                    <a:lnTo>
                      <a:pt x="4" y="32"/>
                    </a:lnTo>
                    <a:lnTo>
                      <a:pt x="4" y="28"/>
                    </a:lnTo>
                    <a:lnTo>
                      <a:pt x="4" y="28"/>
                    </a:lnTo>
                    <a:lnTo>
                      <a:pt x="4" y="28"/>
                    </a:lnTo>
                    <a:lnTo>
                      <a:pt x="4" y="24"/>
                    </a:lnTo>
                    <a:lnTo>
                      <a:pt x="0" y="24"/>
                    </a:lnTo>
                    <a:lnTo>
                      <a:pt x="4" y="20"/>
                    </a:lnTo>
                    <a:lnTo>
                      <a:pt x="4" y="20"/>
                    </a:lnTo>
                    <a:lnTo>
                      <a:pt x="4" y="16"/>
                    </a:lnTo>
                    <a:lnTo>
                      <a:pt x="4" y="16"/>
                    </a:lnTo>
                    <a:lnTo>
                      <a:pt x="4" y="16"/>
                    </a:lnTo>
                    <a:lnTo>
                      <a:pt x="8" y="12"/>
                    </a:lnTo>
                    <a:lnTo>
                      <a:pt x="8" y="12"/>
                    </a:lnTo>
                    <a:lnTo>
                      <a:pt x="8" y="12"/>
                    </a:lnTo>
                    <a:lnTo>
                      <a:pt x="8" y="8"/>
                    </a:lnTo>
                    <a:lnTo>
                      <a:pt x="8" y="8"/>
                    </a:lnTo>
                    <a:lnTo>
                      <a:pt x="12" y="8"/>
                    </a:lnTo>
                    <a:lnTo>
                      <a:pt x="12" y="8"/>
                    </a:lnTo>
                    <a:lnTo>
                      <a:pt x="12" y="4"/>
                    </a:lnTo>
                    <a:lnTo>
                      <a:pt x="12" y="4"/>
                    </a:lnTo>
                    <a:lnTo>
                      <a:pt x="12" y="4"/>
                    </a:lnTo>
                    <a:lnTo>
                      <a:pt x="12" y="4"/>
                    </a:lnTo>
                    <a:lnTo>
                      <a:pt x="12" y="4"/>
                    </a:lnTo>
                    <a:lnTo>
                      <a:pt x="12" y="4"/>
                    </a:lnTo>
                    <a:lnTo>
                      <a:pt x="12" y="4"/>
                    </a:lnTo>
                    <a:lnTo>
                      <a:pt x="16" y="4"/>
                    </a:lnTo>
                    <a:lnTo>
                      <a:pt x="16" y="4"/>
                    </a:lnTo>
                    <a:lnTo>
                      <a:pt x="16" y="4"/>
                    </a:lnTo>
                    <a:lnTo>
                      <a:pt x="16" y="8"/>
                    </a:lnTo>
                    <a:lnTo>
                      <a:pt x="16" y="8"/>
                    </a:lnTo>
                    <a:lnTo>
                      <a:pt x="16" y="4"/>
                    </a:lnTo>
                    <a:lnTo>
                      <a:pt x="16" y="4"/>
                    </a:lnTo>
                    <a:lnTo>
                      <a:pt x="16" y="4"/>
                    </a:lnTo>
                    <a:lnTo>
                      <a:pt x="20" y="0"/>
                    </a:lnTo>
                    <a:lnTo>
                      <a:pt x="24" y="0"/>
                    </a:lnTo>
                    <a:lnTo>
                      <a:pt x="24" y="0"/>
                    </a:lnTo>
                    <a:lnTo>
                      <a:pt x="24" y="0"/>
                    </a:lnTo>
                    <a:lnTo>
                      <a:pt x="24" y="4"/>
                    </a:lnTo>
                    <a:lnTo>
                      <a:pt x="24" y="4"/>
                    </a:lnTo>
                    <a:lnTo>
                      <a:pt x="24" y="4"/>
                    </a:lnTo>
                    <a:lnTo>
                      <a:pt x="24" y="4"/>
                    </a:lnTo>
                    <a:close/>
                  </a:path>
                </a:pathLst>
              </a:custGeom>
              <a:grpFill/>
              <a:ln w="9525" cmpd="sng">
                <a:solidFill>
                  <a:schemeClr val="bg1"/>
                </a:solidFill>
                <a:round/>
                <a:headEnd/>
                <a:tailEnd/>
              </a:ln>
            </p:spPr>
            <p:txBody>
              <a:bodyPr lIns="37783" tIns="37783" rIns="37783" bIns="37783"/>
              <a:lstStyle/>
              <a:p>
                <a:endParaRPr lang="en-US" sz="1530" dirty="0"/>
              </a:p>
            </p:txBody>
          </p:sp>
          <p:sp>
            <p:nvSpPr>
              <p:cNvPr id="65" name="Freeform 132"/>
              <p:cNvSpPr>
                <a:spLocks/>
              </p:cNvSpPr>
              <p:nvPr>
                <p:custDataLst>
                  <p:tags r:id="rId52"/>
                </p:custDataLst>
              </p:nvPr>
            </p:nvSpPr>
            <p:spPr bwMode="gray">
              <a:xfrm>
                <a:off x="4265750" y="5218124"/>
                <a:ext cx="230690" cy="231951"/>
              </a:xfrm>
              <a:custGeom>
                <a:avLst/>
                <a:gdLst/>
                <a:ahLst/>
                <a:cxnLst>
                  <a:cxn ang="0">
                    <a:pos x="115" y="8"/>
                  </a:cxn>
                  <a:cxn ang="0">
                    <a:pos x="127" y="12"/>
                  </a:cxn>
                  <a:cxn ang="0">
                    <a:pos x="139" y="8"/>
                  </a:cxn>
                  <a:cxn ang="0">
                    <a:pos x="147" y="20"/>
                  </a:cxn>
                  <a:cxn ang="0">
                    <a:pos x="151" y="36"/>
                  </a:cxn>
                  <a:cxn ang="0">
                    <a:pos x="151" y="52"/>
                  </a:cxn>
                  <a:cxn ang="0">
                    <a:pos x="147" y="68"/>
                  </a:cxn>
                  <a:cxn ang="0">
                    <a:pos x="139" y="72"/>
                  </a:cxn>
                  <a:cxn ang="0">
                    <a:pos x="131" y="64"/>
                  </a:cxn>
                  <a:cxn ang="0">
                    <a:pos x="123" y="48"/>
                  </a:cxn>
                  <a:cxn ang="0">
                    <a:pos x="119" y="32"/>
                  </a:cxn>
                  <a:cxn ang="0">
                    <a:pos x="119" y="44"/>
                  </a:cxn>
                  <a:cxn ang="0">
                    <a:pos x="123" y="56"/>
                  </a:cxn>
                  <a:cxn ang="0">
                    <a:pos x="131" y="68"/>
                  </a:cxn>
                  <a:cxn ang="0">
                    <a:pos x="131" y="76"/>
                  </a:cxn>
                  <a:cxn ang="0">
                    <a:pos x="135" y="88"/>
                  </a:cxn>
                  <a:cxn ang="0">
                    <a:pos x="143" y="104"/>
                  </a:cxn>
                  <a:cxn ang="0">
                    <a:pos x="151" y="120"/>
                  </a:cxn>
                  <a:cxn ang="0">
                    <a:pos x="155" y="132"/>
                  </a:cxn>
                  <a:cxn ang="0">
                    <a:pos x="163" y="144"/>
                  </a:cxn>
                  <a:cxn ang="0">
                    <a:pos x="163" y="152"/>
                  </a:cxn>
                  <a:cxn ang="0">
                    <a:pos x="163" y="168"/>
                  </a:cxn>
                  <a:cxn ang="0">
                    <a:pos x="175" y="176"/>
                  </a:cxn>
                  <a:cxn ang="0">
                    <a:pos x="183" y="184"/>
                  </a:cxn>
                  <a:cxn ang="0">
                    <a:pos x="167" y="184"/>
                  </a:cxn>
                  <a:cxn ang="0">
                    <a:pos x="151" y="184"/>
                  </a:cxn>
                  <a:cxn ang="0">
                    <a:pos x="131" y="184"/>
                  </a:cxn>
                  <a:cxn ang="0">
                    <a:pos x="107" y="184"/>
                  </a:cxn>
                  <a:cxn ang="0">
                    <a:pos x="99" y="180"/>
                  </a:cxn>
                  <a:cxn ang="0">
                    <a:pos x="87" y="184"/>
                  </a:cxn>
                  <a:cxn ang="0">
                    <a:pos x="67" y="184"/>
                  </a:cxn>
                  <a:cxn ang="0">
                    <a:pos x="44" y="184"/>
                  </a:cxn>
                  <a:cxn ang="0">
                    <a:pos x="28" y="184"/>
                  </a:cxn>
                  <a:cxn ang="0">
                    <a:pos x="4" y="184"/>
                  </a:cxn>
                  <a:cxn ang="0">
                    <a:pos x="4" y="140"/>
                  </a:cxn>
                  <a:cxn ang="0">
                    <a:pos x="4" y="108"/>
                  </a:cxn>
                  <a:cxn ang="0">
                    <a:pos x="4" y="88"/>
                  </a:cxn>
                  <a:cxn ang="0">
                    <a:pos x="4" y="68"/>
                  </a:cxn>
                  <a:cxn ang="0">
                    <a:pos x="4" y="44"/>
                  </a:cxn>
                  <a:cxn ang="0">
                    <a:pos x="0" y="28"/>
                  </a:cxn>
                  <a:cxn ang="0">
                    <a:pos x="4" y="12"/>
                  </a:cxn>
                  <a:cxn ang="0">
                    <a:pos x="4" y="0"/>
                  </a:cxn>
                  <a:cxn ang="0">
                    <a:pos x="20" y="0"/>
                  </a:cxn>
                  <a:cxn ang="0">
                    <a:pos x="32" y="4"/>
                  </a:cxn>
                  <a:cxn ang="0">
                    <a:pos x="44" y="8"/>
                  </a:cxn>
                  <a:cxn ang="0">
                    <a:pos x="59" y="12"/>
                  </a:cxn>
                  <a:cxn ang="0">
                    <a:pos x="75" y="12"/>
                  </a:cxn>
                  <a:cxn ang="0">
                    <a:pos x="79" y="8"/>
                  </a:cxn>
                  <a:cxn ang="0">
                    <a:pos x="83" y="4"/>
                  </a:cxn>
                  <a:cxn ang="0">
                    <a:pos x="91" y="4"/>
                  </a:cxn>
                  <a:cxn ang="0">
                    <a:pos x="95" y="0"/>
                  </a:cxn>
                  <a:cxn ang="0">
                    <a:pos x="107" y="4"/>
                  </a:cxn>
                  <a:cxn ang="0">
                    <a:pos x="107" y="4"/>
                  </a:cxn>
                  <a:cxn ang="0">
                    <a:pos x="111" y="12"/>
                  </a:cxn>
                </a:cxnLst>
                <a:rect l="0" t="0" r="r" b="b"/>
                <a:pathLst>
                  <a:path w="183" h="184">
                    <a:moveTo>
                      <a:pt x="111" y="8"/>
                    </a:moveTo>
                    <a:lnTo>
                      <a:pt x="115" y="8"/>
                    </a:lnTo>
                    <a:lnTo>
                      <a:pt x="111" y="8"/>
                    </a:lnTo>
                    <a:lnTo>
                      <a:pt x="115" y="8"/>
                    </a:lnTo>
                    <a:lnTo>
                      <a:pt x="119" y="12"/>
                    </a:lnTo>
                    <a:lnTo>
                      <a:pt x="123" y="8"/>
                    </a:lnTo>
                    <a:lnTo>
                      <a:pt x="127" y="8"/>
                    </a:lnTo>
                    <a:lnTo>
                      <a:pt x="127" y="12"/>
                    </a:lnTo>
                    <a:lnTo>
                      <a:pt x="127" y="8"/>
                    </a:lnTo>
                    <a:lnTo>
                      <a:pt x="131" y="8"/>
                    </a:lnTo>
                    <a:lnTo>
                      <a:pt x="135" y="8"/>
                    </a:lnTo>
                    <a:lnTo>
                      <a:pt x="139" y="8"/>
                    </a:lnTo>
                    <a:lnTo>
                      <a:pt x="143" y="4"/>
                    </a:lnTo>
                    <a:lnTo>
                      <a:pt x="143" y="8"/>
                    </a:lnTo>
                    <a:lnTo>
                      <a:pt x="147" y="16"/>
                    </a:lnTo>
                    <a:lnTo>
                      <a:pt x="147" y="20"/>
                    </a:lnTo>
                    <a:lnTo>
                      <a:pt x="147" y="24"/>
                    </a:lnTo>
                    <a:lnTo>
                      <a:pt x="151" y="28"/>
                    </a:lnTo>
                    <a:lnTo>
                      <a:pt x="151" y="32"/>
                    </a:lnTo>
                    <a:lnTo>
                      <a:pt x="151" y="36"/>
                    </a:lnTo>
                    <a:lnTo>
                      <a:pt x="151" y="40"/>
                    </a:lnTo>
                    <a:lnTo>
                      <a:pt x="151" y="44"/>
                    </a:lnTo>
                    <a:lnTo>
                      <a:pt x="151" y="48"/>
                    </a:lnTo>
                    <a:lnTo>
                      <a:pt x="151" y="52"/>
                    </a:lnTo>
                    <a:lnTo>
                      <a:pt x="147" y="56"/>
                    </a:lnTo>
                    <a:lnTo>
                      <a:pt x="147" y="60"/>
                    </a:lnTo>
                    <a:lnTo>
                      <a:pt x="147" y="64"/>
                    </a:lnTo>
                    <a:lnTo>
                      <a:pt x="147" y="68"/>
                    </a:lnTo>
                    <a:lnTo>
                      <a:pt x="147" y="72"/>
                    </a:lnTo>
                    <a:lnTo>
                      <a:pt x="143" y="72"/>
                    </a:lnTo>
                    <a:lnTo>
                      <a:pt x="143" y="76"/>
                    </a:lnTo>
                    <a:lnTo>
                      <a:pt x="139" y="72"/>
                    </a:lnTo>
                    <a:lnTo>
                      <a:pt x="135" y="72"/>
                    </a:lnTo>
                    <a:lnTo>
                      <a:pt x="135" y="68"/>
                    </a:lnTo>
                    <a:lnTo>
                      <a:pt x="135" y="64"/>
                    </a:lnTo>
                    <a:lnTo>
                      <a:pt x="131" y="64"/>
                    </a:lnTo>
                    <a:lnTo>
                      <a:pt x="127" y="60"/>
                    </a:lnTo>
                    <a:lnTo>
                      <a:pt x="127" y="56"/>
                    </a:lnTo>
                    <a:lnTo>
                      <a:pt x="127" y="52"/>
                    </a:lnTo>
                    <a:lnTo>
                      <a:pt x="123" y="48"/>
                    </a:lnTo>
                    <a:lnTo>
                      <a:pt x="119" y="44"/>
                    </a:lnTo>
                    <a:lnTo>
                      <a:pt x="119" y="40"/>
                    </a:lnTo>
                    <a:lnTo>
                      <a:pt x="119" y="36"/>
                    </a:lnTo>
                    <a:lnTo>
                      <a:pt x="119" y="32"/>
                    </a:lnTo>
                    <a:lnTo>
                      <a:pt x="115" y="32"/>
                    </a:lnTo>
                    <a:lnTo>
                      <a:pt x="115" y="36"/>
                    </a:lnTo>
                    <a:lnTo>
                      <a:pt x="115" y="40"/>
                    </a:lnTo>
                    <a:lnTo>
                      <a:pt x="119" y="44"/>
                    </a:lnTo>
                    <a:lnTo>
                      <a:pt x="119" y="48"/>
                    </a:lnTo>
                    <a:lnTo>
                      <a:pt x="119" y="52"/>
                    </a:lnTo>
                    <a:lnTo>
                      <a:pt x="119" y="56"/>
                    </a:lnTo>
                    <a:lnTo>
                      <a:pt x="123" y="56"/>
                    </a:lnTo>
                    <a:lnTo>
                      <a:pt x="123" y="60"/>
                    </a:lnTo>
                    <a:lnTo>
                      <a:pt x="127" y="64"/>
                    </a:lnTo>
                    <a:lnTo>
                      <a:pt x="127" y="68"/>
                    </a:lnTo>
                    <a:lnTo>
                      <a:pt x="131" y="68"/>
                    </a:lnTo>
                    <a:lnTo>
                      <a:pt x="131" y="72"/>
                    </a:lnTo>
                    <a:lnTo>
                      <a:pt x="131" y="76"/>
                    </a:lnTo>
                    <a:lnTo>
                      <a:pt x="131" y="72"/>
                    </a:lnTo>
                    <a:lnTo>
                      <a:pt x="131" y="76"/>
                    </a:lnTo>
                    <a:lnTo>
                      <a:pt x="131" y="80"/>
                    </a:lnTo>
                    <a:lnTo>
                      <a:pt x="135" y="80"/>
                    </a:lnTo>
                    <a:lnTo>
                      <a:pt x="135" y="84"/>
                    </a:lnTo>
                    <a:lnTo>
                      <a:pt x="135" y="88"/>
                    </a:lnTo>
                    <a:lnTo>
                      <a:pt x="139" y="92"/>
                    </a:lnTo>
                    <a:lnTo>
                      <a:pt x="139" y="96"/>
                    </a:lnTo>
                    <a:lnTo>
                      <a:pt x="139" y="100"/>
                    </a:lnTo>
                    <a:lnTo>
                      <a:pt x="143" y="104"/>
                    </a:lnTo>
                    <a:lnTo>
                      <a:pt x="143" y="108"/>
                    </a:lnTo>
                    <a:lnTo>
                      <a:pt x="147" y="112"/>
                    </a:lnTo>
                    <a:lnTo>
                      <a:pt x="147" y="116"/>
                    </a:lnTo>
                    <a:lnTo>
                      <a:pt x="151" y="120"/>
                    </a:lnTo>
                    <a:lnTo>
                      <a:pt x="151" y="124"/>
                    </a:lnTo>
                    <a:lnTo>
                      <a:pt x="151" y="128"/>
                    </a:lnTo>
                    <a:lnTo>
                      <a:pt x="155" y="128"/>
                    </a:lnTo>
                    <a:lnTo>
                      <a:pt x="155" y="132"/>
                    </a:lnTo>
                    <a:lnTo>
                      <a:pt x="155" y="136"/>
                    </a:lnTo>
                    <a:lnTo>
                      <a:pt x="159" y="140"/>
                    </a:lnTo>
                    <a:lnTo>
                      <a:pt x="159" y="144"/>
                    </a:lnTo>
                    <a:lnTo>
                      <a:pt x="163" y="144"/>
                    </a:lnTo>
                    <a:lnTo>
                      <a:pt x="163" y="148"/>
                    </a:lnTo>
                    <a:lnTo>
                      <a:pt x="167" y="148"/>
                    </a:lnTo>
                    <a:lnTo>
                      <a:pt x="163" y="148"/>
                    </a:lnTo>
                    <a:lnTo>
                      <a:pt x="163" y="152"/>
                    </a:lnTo>
                    <a:lnTo>
                      <a:pt x="163" y="156"/>
                    </a:lnTo>
                    <a:lnTo>
                      <a:pt x="163" y="160"/>
                    </a:lnTo>
                    <a:lnTo>
                      <a:pt x="163" y="164"/>
                    </a:lnTo>
                    <a:lnTo>
                      <a:pt x="163" y="168"/>
                    </a:lnTo>
                    <a:lnTo>
                      <a:pt x="167" y="168"/>
                    </a:lnTo>
                    <a:lnTo>
                      <a:pt x="167" y="172"/>
                    </a:lnTo>
                    <a:lnTo>
                      <a:pt x="171" y="172"/>
                    </a:lnTo>
                    <a:lnTo>
                      <a:pt x="175" y="176"/>
                    </a:lnTo>
                    <a:lnTo>
                      <a:pt x="175" y="180"/>
                    </a:lnTo>
                    <a:lnTo>
                      <a:pt x="179" y="180"/>
                    </a:lnTo>
                    <a:lnTo>
                      <a:pt x="179" y="184"/>
                    </a:lnTo>
                    <a:lnTo>
                      <a:pt x="183" y="184"/>
                    </a:lnTo>
                    <a:lnTo>
                      <a:pt x="179" y="184"/>
                    </a:lnTo>
                    <a:lnTo>
                      <a:pt x="175" y="184"/>
                    </a:lnTo>
                    <a:lnTo>
                      <a:pt x="171" y="184"/>
                    </a:lnTo>
                    <a:lnTo>
                      <a:pt x="167" y="184"/>
                    </a:lnTo>
                    <a:lnTo>
                      <a:pt x="163" y="184"/>
                    </a:lnTo>
                    <a:lnTo>
                      <a:pt x="159" y="184"/>
                    </a:lnTo>
                    <a:lnTo>
                      <a:pt x="155" y="184"/>
                    </a:lnTo>
                    <a:lnTo>
                      <a:pt x="151" y="184"/>
                    </a:lnTo>
                    <a:lnTo>
                      <a:pt x="143" y="184"/>
                    </a:lnTo>
                    <a:lnTo>
                      <a:pt x="139" y="184"/>
                    </a:lnTo>
                    <a:lnTo>
                      <a:pt x="135" y="184"/>
                    </a:lnTo>
                    <a:lnTo>
                      <a:pt x="131" y="184"/>
                    </a:lnTo>
                    <a:lnTo>
                      <a:pt x="127" y="184"/>
                    </a:lnTo>
                    <a:lnTo>
                      <a:pt x="119" y="184"/>
                    </a:lnTo>
                    <a:lnTo>
                      <a:pt x="115" y="184"/>
                    </a:lnTo>
                    <a:lnTo>
                      <a:pt x="107" y="184"/>
                    </a:lnTo>
                    <a:lnTo>
                      <a:pt x="103" y="184"/>
                    </a:lnTo>
                    <a:lnTo>
                      <a:pt x="99" y="184"/>
                    </a:lnTo>
                    <a:lnTo>
                      <a:pt x="103" y="184"/>
                    </a:lnTo>
                    <a:lnTo>
                      <a:pt x="99" y="180"/>
                    </a:lnTo>
                    <a:lnTo>
                      <a:pt x="99" y="184"/>
                    </a:lnTo>
                    <a:lnTo>
                      <a:pt x="95" y="184"/>
                    </a:lnTo>
                    <a:lnTo>
                      <a:pt x="91" y="184"/>
                    </a:lnTo>
                    <a:lnTo>
                      <a:pt x="87" y="184"/>
                    </a:lnTo>
                    <a:lnTo>
                      <a:pt x="83" y="184"/>
                    </a:lnTo>
                    <a:lnTo>
                      <a:pt x="79" y="184"/>
                    </a:lnTo>
                    <a:lnTo>
                      <a:pt x="71" y="184"/>
                    </a:lnTo>
                    <a:lnTo>
                      <a:pt x="67" y="184"/>
                    </a:lnTo>
                    <a:lnTo>
                      <a:pt x="63" y="184"/>
                    </a:lnTo>
                    <a:lnTo>
                      <a:pt x="59" y="184"/>
                    </a:lnTo>
                    <a:lnTo>
                      <a:pt x="51" y="184"/>
                    </a:lnTo>
                    <a:lnTo>
                      <a:pt x="44" y="184"/>
                    </a:lnTo>
                    <a:lnTo>
                      <a:pt x="40" y="184"/>
                    </a:lnTo>
                    <a:lnTo>
                      <a:pt x="36" y="184"/>
                    </a:lnTo>
                    <a:lnTo>
                      <a:pt x="32" y="184"/>
                    </a:lnTo>
                    <a:lnTo>
                      <a:pt x="28" y="184"/>
                    </a:lnTo>
                    <a:lnTo>
                      <a:pt x="24" y="184"/>
                    </a:lnTo>
                    <a:lnTo>
                      <a:pt x="16" y="184"/>
                    </a:lnTo>
                    <a:lnTo>
                      <a:pt x="8" y="184"/>
                    </a:lnTo>
                    <a:lnTo>
                      <a:pt x="4" y="184"/>
                    </a:lnTo>
                    <a:lnTo>
                      <a:pt x="4" y="180"/>
                    </a:lnTo>
                    <a:lnTo>
                      <a:pt x="4" y="156"/>
                    </a:lnTo>
                    <a:lnTo>
                      <a:pt x="4" y="148"/>
                    </a:lnTo>
                    <a:lnTo>
                      <a:pt x="4" y="140"/>
                    </a:lnTo>
                    <a:lnTo>
                      <a:pt x="4" y="132"/>
                    </a:lnTo>
                    <a:lnTo>
                      <a:pt x="4" y="128"/>
                    </a:lnTo>
                    <a:lnTo>
                      <a:pt x="4" y="120"/>
                    </a:lnTo>
                    <a:lnTo>
                      <a:pt x="4" y="108"/>
                    </a:lnTo>
                    <a:lnTo>
                      <a:pt x="4" y="100"/>
                    </a:lnTo>
                    <a:lnTo>
                      <a:pt x="4" y="96"/>
                    </a:lnTo>
                    <a:lnTo>
                      <a:pt x="4" y="92"/>
                    </a:lnTo>
                    <a:lnTo>
                      <a:pt x="4" y="88"/>
                    </a:lnTo>
                    <a:lnTo>
                      <a:pt x="4" y="80"/>
                    </a:lnTo>
                    <a:lnTo>
                      <a:pt x="4" y="76"/>
                    </a:lnTo>
                    <a:lnTo>
                      <a:pt x="4" y="72"/>
                    </a:lnTo>
                    <a:lnTo>
                      <a:pt x="4" y="68"/>
                    </a:lnTo>
                    <a:lnTo>
                      <a:pt x="4" y="64"/>
                    </a:lnTo>
                    <a:lnTo>
                      <a:pt x="4" y="52"/>
                    </a:lnTo>
                    <a:lnTo>
                      <a:pt x="4" y="48"/>
                    </a:lnTo>
                    <a:lnTo>
                      <a:pt x="4" y="44"/>
                    </a:lnTo>
                    <a:lnTo>
                      <a:pt x="0" y="40"/>
                    </a:lnTo>
                    <a:lnTo>
                      <a:pt x="0" y="36"/>
                    </a:lnTo>
                    <a:lnTo>
                      <a:pt x="0" y="32"/>
                    </a:lnTo>
                    <a:lnTo>
                      <a:pt x="0" y="28"/>
                    </a:lnTo>
                    <a:lnTo>
                      <a:pt x="0" y="24"/>
                    </a:lnTo>
                    <a:lnTo>
                      <a:pt x="4" y="20"/>
                    </a:lnTo>
                    <a:lnTo>
                      <a:pt x="4" y="16"/>
                    </a:lnTo>
                    <a:lnTo>
                      <a:pt x="4" y="12"/>
                    </a:lnTo>
                    <a:lnTo>
                      <a:pt x="0" y="8"/>
                    </a:lnTo>
                    <a:lnTo>
                      <a:pt x="0" y="4"/>
                    </a:lnTo>
                    <a:lnTo>
                      <a:pt x="4" y="4"/>
                    </a:lnTo>
                    <a:lnTo>
                      <a:pt x="4" y="0"/>
                    </a:lnTo>
                    <a:lnTo>
                      <a:pt x="8" y="0"/>
                    </a:lnTo>
                    <a:lnTo>
                      <a:pt x="12" y="0"/>
                    </a:lnTo>
                    <a:lnTo>
                      <a:pt x="16" y="0"/>
                    </a:lnTo>
                    <a:lnTo>
                      <a:pt x="20" y="0"/>
                    </a:lnTo>
                    <a:lnTo>
                      <a:pt x="24" y="0"/>
                    </a:lnTo>
                    <a:lnTo>
                      <a:pt x="28" y="0"/>
                    </a:lnTo>
                    <a:lnTo>
                      <a:pt x="28" y="4"/>
                    </a:lnTo>
                    <a:lnTo>
                      <a:pt x="32" y="4"/>
                    </a:lnTo>
                    <a:lnTo>
                      <a:pt x="36" y="4"/>
                    </a:lnTo>
                    <a:lnTo>
                      <a:pt x="40" y="4"/>
                    </a:lnTo>
                    <a:lnTo>
                      <a:pt x="40" y="8"/>
                    </a:lnTo>
                    <a:lnTo>
                      <a:pt x="44" y="8"/>
                    </a:lnTo>
                    <a:lnTo>
                      <a:pt x="48" y="8"/>
                    </a:lnTo>
                    <a:lnTo>
                      <a:pt x="51" y="12"/>
                    </a:lnTo>
                    <a:lnTo>
                      <a:pt x="55" y="12"/>
                    </a:lnTo>
                    <a:lnTo>
                      <a:pt x="59" y="12"/>
                    </a:lnTo>
                    <a:lnTo>
                      <a:pt x="63" y="16"/>
                    </a:lnTo>
                    <a:lnTo>
                      <a:pt x="67" y="16"/>
                    </a:lnTo>
                    <a:lnTo>
                      <a:pt x="71" y="12"/>
                    </a:lnTo>
                    <a:lnTo>
                      <a:pt x="75" y="12"/>
                    </a:lnTo>
                    <a:lnTo>
                      <a:pt x="75" y="8"/>
                    </a:lnTo>
                    <a:lnTo>
                      <a:pt x="79" y="8"/>
                    </a:lnTo>
                    <a:lnTo>
                      <a:pt x="79" y="4"/>
                    </a:lnTo>
                    <a:lnTo>
                      <a:pt x="79" y="8"/>
                    </a:lnTo>
                    <a:lnTo>
                      <a:pt x="83" y="8"/>
                    </a:lnTo>
                    <a:lnTo>
                      <a:pt x="83" y="4"/>
                    </a:lnTo>
                    <a:lnTo>
                      <a:pt x="83" y="0"/>
                    </a:lnTo>
                    <a:lnTo>
                      <a:pt x="83" y="4"/>
                    </a:lnTo>
                    <a:lnTo>
                      <a:pt x="87" y="4"/>
                    </a:lnTo>
                    <a:lnTo>
                      <a:pt x="87" y="0"/>
                    </a:lnTo>
                    <a:lnTo>
                      <a:pt x="91" y="0"/>
                    </a:lnTo>
                    <a:lnTo>
                      <a:pt x="91" y="4"/>
                    </a:lnTo>
                    <a:lnTo>
                      <a:pt x="87" y="4"/>
                    </a:lnTo>
                    <a:lnTo>
                      <a:pt x="91" y="4"/>
                    </a:lnTo>
                    <a:lnTo>
                      <a:pt x="95" y="4"/>
                    </a:lnTo>
                    <a:lnTo>
                      <a:pt x="95" y="0"/>
                    </a:lnTo>
                    <a:lnTo>
                      <a:pt x="99" y="0"/>
                    </a:lnTo>
                    <a:lnTo>
                      <a:pt x="99" y="4"/>
                    </a:lnTo>
                    <a:lnTo>
                      <a:pt x="103" y="4"/>
                    </a:lnTo>
                    <a:lnTo>
                      <a:pt x="107" y="4"/>
                    </a:lnTo>
                    <a:lnTo>
                      <a:pt x="107" y="0"/>
                    </a:lnTo>
                    <a:lnTo>
                      <a:pt x="107" y="4"/>
                    </a:lnTo>
                    <a:lnTo>
                      <a:pt x="111" y="4"/>
                    </a:lnTo>
                    <a:lnTo>
                      <a:pt x="107" y="4"/>
                    </a:lnTo>
                    <a:lnTo>
                      <a:pt x="107" y="0"/>
                    </a:lnTo>
                    <a:lnTo>
                      <a:pt x="107" y="8"/>
                    </a:lnTo>
                    <a:lnTo>
                      <a:pt x="111" y="8"/>
                    </a:lnTo>
                    <a:lnTo>
                      <a:pt x="111" y="12"/>
                    </a:lnTo>
                    <a:lnTo>
                      <a:pt x="111" y="8"/>
                    </a:lnTo>
                    <a:close/>
                  </a:path>
                </a:pathLst>
              </a:custGeom>
              <a:grpFill/>
              <a:ln w="9525" cmpd="sng">
                <a:solidFill>
                  <a:schemeClr val="bg1"/>
                </a:solidFill>
                <a:round/>
                <a:headEnd/>
                <a:tailEnd/>
              </a:ln>
            </p:spPr>
            <p:txBody>
              <a:bodyPr lIns="37783" tIns="37783" rIns="37783" bIns="37783"/>
              <a:lstStyle/>
              <a:p>
                <a:endParaRPr lang="en-US" sz="1530" dirty="0"/>
              </a:p>
            </p:txBody>
          </p:sp>
          <p:sp>
            <p:nvSpPr>
              <p:cNvPr id="66" name="Freeform 133"/>
              <p:cNvSpPr>
                <a:spLocks noEditPoints="1"/>
              </p:cNvSpPr>
              <p:nvPr>
                <p:custDataLst>
                  <p:tags r:id="rId53"/>
                </p:custDataLst>
              </p:nvPr>
            </p:nvSpPr>
            <p:spPr bwMode="gray">
              <a:xfrm>
                <a:off x="3953120" y="5877420"/>
                <a:ext cx="55467" cy="65551"/>
              </a:xfrm>
              <a:custGeom>
                <a:avLst/>
                <a:gdLst/>
                <a:ahLst/>
                <a:cxnLst>
                  <a:cxn ang="0">
                    <a:pos x="28" y="52"/>
                  </a:cxn>
                  <a:cxn ang="0">
                    <a:pos x="28" y="52"/>
                  </a:cxn>
                  <a:cxn ang="0">
                    <a:pos x="24" y="52"/>
                  </a:cxn>
                  <a:cxn ang="0">
                    <a:pos x="24" y="52"/>
                  </a:cxn>
                  <a:cxn ang="0">
                    <a:pos x="24" y="52"/>
                  </a:cxn>
                  <a:cxn ang="0">
                    <a:pos x="20" y="52"/>
                  </a:cxn>
                  <a:cxn ang="0">
                    <a:pos x="20" y="52"/>
                  </a:cxn>
                  <a:cxn ang="0">
                    <a:pos x="20" y="52"/>
                  </a:cxn>
                  <a:cxn ang="0">
                    <a:pos x="20" y="48"/>
                  </a:cxn>
                  <a:cxn ang="0">
                    <a:pos x="20" y="52"/>
                  </a:cxn>
                  <a:cxn ang="0">
                    <a:pos x="16" y="48"/>
                  </a:cxn>
                  <a:cxn ang="0">
                    <a:pos x="16" y="48"/>
                  </a:cxn>
                  <a:cxn ang="0">
                    <a:pos x="16" y="48"/>
                  </a:cxn>
                  <a:cxn ang="0">
                    <a:pos x="16" y="48"/>
                  </a:cxn>
                  <a:cxn ang="0">
                    <a:pos x="16" y="44"/>
                  </a:cxn>
                  <a:cxn ang="0">
                    <a:pos x="20" y="40"/>
                  </a:cxn>
                  <a:cxn ang="0">
                    <a:pos x="16" y="40"/>
                  </a:cxn>
                  <a:cxn ang="0">
                    <a:pos x="20" y="40"/>
                  </a:cxn>
                  <a:cxn ang="0">
                    <a:pos x="20" y="36"/>
                  </a:cxn>
                  <a:cxn ang="0">
                    <a:pos x="20" y="32"/>
                  </a:cxn>
                  <a:cxn ang="0">
                    <a:pos x="20" y="28"/>
                  </a:cxn>
                  <a:cxn ang="0">
                    <a:pos x="20" y="28"/>
                  </a:cxn>
                  <a:cxn ang="0">
                    <a:pos x="24" y="28"/>
                  </a:cxn>
                  <a:cxn ang="0">
                    <a:pos x="24" y="32"/>
                  </a:cxn>
                  <a:cxn ang="0">
                    <a:pos x="24" y="32"/>
                  </a:cxn>
                  <a:cxn ang="0">
                    <a:pos x="28" y="32"/>
                  </a:cxn>
                  <a:cxn ang="0">
                    <a:pos x="32" y="32"/>
                  </a:cxn>
                  <a:cxn ang="0">
                    <a:pos x="32" y="32"/>
                  </a:cxn>
                  <a:cxn ang="0">
                    <a:pos x="32" y="32"/>
                  </a:cxn>
                  <a:cxn ang="0">
                    <a:pos x="40" y="32"/>
                  </a:cxn>
                  <a:cxn ang="0">
                    <a:pos x="44" y="32"/>
                  </a:cxn>
                  <a:cxn ang="0">
                    <a:pos x="44" y="32"/>
                  </a:cxn>
                  <a:cxn ang="0">
                    <a:pos x="44" y="36"/>
                  </a:cxn>
                  <a:cxn ang="0">
                    <a:pos x="44" y="40"/>
                  </a:cxn>
                  <a:cxn ang="0">
                    <a:pos x="44" y="40"/>
                  </a:cxn>
                  <a:cxn ang="0">
                    <a:pos x="44" y="52"/>
                  </a:cxn>
                  <a:cxn ang="0">
                    <a:pos x="40" y="52"/>
                  </a:cxn>
                  <a:cxn ang="0">
                    <a:pos x="36" y="52"/>
                  </a:cxn>
                  <a:cxn ang="0">
                    <a:pos x="32" y="52"/>
                  </a:cxn>
                  <a:cxn ang="0">
                    <a:pos x="8" y="4"/>
                  </a:cxn>
                  <a:cxn ang="0">
                    <a:pos x="4" y="8"/>
                  </a:cxn>
                  <a:cxn ang="0">
                    <a:pos x="4" y="8"/>
                  </a:cxn>
                  <a:cxn ang="0">
                    <a:pos x="4" y="12"/>
                  </a:cxn>
                  <a:cxn ang="0">
                    <a:pos x="0" y="12"/>
                  </a:cxn>
                  <a:cxn ang="0">
                    <a:pos x="0" y="12"/>
                  </a:cxn>
                  <a:cxn ang="0">
                    <a:pos x="0" y="8"/>
                  </a:cxn>
                  <a:cxn ang="0">
                    <a:pos x="0" y="8"/>
                  </a:cxn>
                  <a:cxn ang="0">
                    <a:pos x="0" y="8"/>
                  </a:cxn>
                  <a:cxn ang="0">
                    <a:pos x="0" y="8"/>
                  </a:cxn>
                  <a:cxn ang="0">
                    <a:pos x="0" y="8"/>
                  </a:cxn>
                  <a:cxn ang="0">
                    <a:pos x="0" y="8"/>
                  </a:cxn>
                  <a:cxn ang="0">
                    <a:pos x="0" y="8"/>
                  </a:cxn>
                  <a:cxn ang="0">
                    <a:pos x="4" y="8"/>
                  </a:cxn>
                  <a:cxn ang="0">
                    <a:pos x="4" y="4"/>
                  </a:cxn>
                  <a:cxn ang="0">
                    <a:pos x="4" y="4"/>
                  </a:cxn>
                  <a:cxn ang="0">
                    <a:pos x="4" y="4"/>
                  </a:cxn>
                  <a:cxn ang="0">
                    <a:pos x="4" y="0"/>
                  </a:cxn>
                  <a:cxn ang="0">
                    <a:pos x="8" y="0"/>
                  </a:cxn>
                  <a:cxn ang="0">
                    <a:pos x="8" y="4"/>
                  </a:cxn>
                  <a:cxn ang="0">
                    <a:pos x="8" y="4"/>
                  </a:cxn>
                  <a:cxn ang="0">
                    <a:pos x="8" y="4"/>
                  </a:cxn>
                  <a:cxn ang="0">
                    <a:pos x="8" y="4"/>
                  </a:cxn>
                  <a:cxn ang="0">
                    <a:pos x="8" y="4"/>
                  </a:cxn>
                </a:cxnLst>
                <a:rect l="0" t="0" r="r" b="b"/>
                <a:pathLst>
                  <a:path w="44" h="52">
                    <a:moveTo>
                      <a:pt x="32" y="52"/>
                    </a:moveTo>
                    <a:lnTo>
                      <a:pt x="28" y="52"/>
                    </a:lnTo>
                    <a:lnTo>
                      <a:pt x="28" y="52"/>
                    </a:lnTo>
                    <a:lnTo>
                      <a:pt x="28" y="52"/>
                    </a:lnTo>
                    <a:lnTo>
                      <a:pt x="28" y="52"/>
                    </a:lnTo>
                    <a:lnTo>
                      <a:pt x="24" y="52"/>
                    </a:lnTo>
                    <a:lnTo>
                      <a:pt x="24" y="52"/>
                    </a:lnTo>
                    <a:lnTo>
                      <a:pt x="24" y="52"/>
                    </a:lnTo>
                    <a:lnTo>
                      <a:pt x="24" y="52"/>
                    </a:lnTo>
                    <a:lnTo>
                      <a:pt x="24" y="52"/>
                    </a:lnTo>
                    <a:lnTo>
                      <a:pt x="24" y="52"/>
                    </a:lnTo>
                    <a:lnTo>
                      <a:pt x="20" y="52"/>
                    </a:lnTo>
                    <a:lnTo>
                      <a:pt x="20" y="52"/>
                    </a:lnTo>
                    <a:lnTo>
                      <a:pt x="20" y="52"/>
                    </a:lnTo>
                    <a:lnTo>
                      <a:pt x="20" y="52"/>
                    </a:lnTo>
                    <a:lnTo>
                      <a:pt x="20" y="52"/>
                    </a:lnTo>
                    <a:lnTo>
                      <a:pt x="20" y="48"/>
                    </a:lnTo>
                    <a:lnTo>
                      <a:pt x="20" y="48"/>
                    </a:lnTo>
                    <a:lnTo>
                      <a:pt x="20" y="48"/>
                    </a:lnTo>
                    <a:lnTo>
                      <a:pt x="20" y="52"/>
                    </a:lnTo>
                    <a:lnTo>
                      <a:pt x="16" y="52"/>
                    </a:lnTo>
                    <a:lnTo>
                      <a:pt x="16" y="48"/>
                    </a:lnTo>
                    <a:lnTo>
                      <a:pt x="16" y="48"/>
                    </a:lnTo>
                    <a:lnTo>
                      <a:pt x="16" y="48"/>
                    </a:lnTo>
                    <a:lnTo>
                      <a:pt x="16" y="48"/>
                    </a:lnTo>
                    <a:lnTo>
                      <a:pt x="16" y="48"/>
                    </a:lnTo>
                    <a:lnTo>
                      <a:pt x="16" y="48"/>
                    </a:lnTo>
                    <a:lnTo>
                      <a:pt x="16" y="48"/>
                    </a:lnTo>
                    <a:lnTo>
                      <a:pt x="16" y="44"/>
                    </a:lnTo>
                    <a:lnTo>
                      <a:pt x="16" y="44"/>
                    </a:lnTo>
                    <a:lnTo>
                      <a:pt x="16" y="44"/>
                    </a:lnTo>
                    <a:lnTo>
                      <a:pt x="20" y="40"/>
                    </a:lnTo>
                    <a:lnTo>
                      <a:pt x="16" y="40"/>
                    </a:lnTo>
                    <a:lnTo>
                      <a:pt x="16" y="40"/>
                    </a:lnTo>
                    <a:lnTo>
                      <a:pt x="20" y="40"/>
                    </a:lnTo>
                    <a:lnTo>
                      <a:pt x="20" y="40"/>
                    </a:lnTo>
                    <a:lnTo>
                      <a:pt x="20" y="36"/>
                    </a:lnTo>
                    <a:lnTo>
                      <a:pt x="20" y="36"/>
                    </a:lnTo>
                    <a:lnTo>
                      <a:pt x="20" y="36"/>
                    </a:lnTo>
                    <a:lnTo>
                      <a:pt x="20" y="32"/>
                    </a:lnTo>
                    <a:lnTo>
                      <a:pt x="20" y="32"/>
                    </a:lnTo>
                    <a:lnTo>
                      <a:pt x="20" y="28"/>
                    </a:lnTo>
                    <a:lnTo>
                      <a:pt x="20" y="28"/>
                    </a:lnTo>
                    <a:lnTo>
                      <a:pt x="20" y="28"/>
                    </a:lnTo>
                    <a:lnTo>
                      <a:pt x="20" y="28"/>
                    </a:lnTo>
                    <a:lnTo>
                      <a:pt x="24" y="28"/>
                    </a:lnTo>
                    <a:lnTo>
                      <a:pt x="24" y="28"/>
                    </a:lnTo>
                    <a:lnTo>
                      <a:pt x="24" y="32"/>
                    </a:lnTo>
                    <a:lnTo>
                      <a:pt x="24" y="32"/>
                    </a:lnTo>
                    <a:lnTo>
                      <a:pt x="24" y="32"/>
                    </a:lnTo>
                    <a:lnTo>
                      <a:pt x="28" y="32"/>
                    </a:lnTo>
                    <a:lnTo>
                      <a:pt x="28" y="32"/>
                    </a:lnTo>
                    <a:lnTo>
                      <a:pt x="28" y="32"/>
                    </a:lnTo>
                    <a:lnTo>
                      <a:pt x="32" y="32"/>
                    </a:lnTo>
                    <a:lnTo>
                      <a:pt x="32" y="32"/>
                    </a:lnTo>
                    <a:lnTo>
                      <a:pt x="32" y="32"/>
                    </a:lnTo>
                    <a:lnTo>
                      <a:pt x="32" y="32"/>
                    </a:lnTo>
                    <a:lnTo>
                      <a:pt x="32" y="32"/>
                    </a:lnTo>
                    <a:lnTo>
                      <a:pt x="32" y="32"/>
                    </a:lnTo>
                    <a:lnTo>
                      <a:pt x="40" y="32"/>
                    </a:lnTo>
                    <a:lnTo>
                      <a:pt x="44" y="32"/>
                    </a:lnTo>
                    <a:lnTo>
                      <a:pt x="44" y="32"/>
                    </a:lnTo>
                    <a:lnTo>
                      <a:pt x="44" y="32"/>
                    </a:lnTo>
                    <a:lnTo>
                      <a:pt x="44" y="32"/>
                    </a:lnTo>
                    <a:lnTo>
                      <a:pt x="44" y="32"/>
                    </a:lnTo>
                    <a:lnTo>
                      <a:pt x="44" y="36"/>
                    </a:lnTo>
                    <a:lnTo>
                      <a:pt x="44" y="36"/>
                    </a:lnTo>
                    <a:lnTo>
                      <a:pt x="44" y="40"/>
                    </a:lnTo>
                    <a:lnTo>
                      <a:pt x="44" y="40"/>
                    </a:lnTo>
                    <a:lnTo>
                      <a:pt x="44" y="40"/>
                    </a:lnTo>
                    <a:lnTo>
                      <a:pt x="44" y="44"/>
                    </a:lnTo>
                    <a:lnTo>
                      <a:pt x="44" y="52"/>
                    </a:lnTo>
                    <a:lnTo>
                      <a:pt x="44" y="52"/>
                    </a:lnTo>
                    <a:lnTo>
                      <a:pt x="40" y="52"/>
                    </a:lnTo>
                    <a:lnTo>
                      <a:pt x="36" y="52"/>
                    </a:lnTo>
                    <a:lnTo>
                      <a:pt x="36" y="52"/>
                    </a:lnTo>
                    <a:lnTo>
                      <a:pt x="32" y="52"/>
                    </a:lnTo>
                    <a:lnTo>
                      <a:pt x="32" y="52"/>
                    </a:lnTo>
                    <a:lnTo>
                      <a:pt x="32" y="52"/>
                    </a:lnTo>
                    <a:close/>
                    <a:moveTo>
                      <a:pt x="8" y="4"/>
                    </a:moveTo>
                    <a:lnTo>
                      <a:pt x="8" y="4"/>
                    </a:lnTo>
                    <a:lnTo>
                      <a:pt x="4" y="8"/>
                    </a:lnTo>
                    <a:lnTo>
                      <a:pt x="4" y="8"/>
                    </a:lnTo>
                    <a:lnTo>
                      <a:pt x="4" y="8"/>
                    </a:lnTo>
                    <a:lnTo>
                      <a:pt x="4" y="8"/>
                    </a:lnTo>
                    <a:lnTo>
                      <a:pt x="4" y="12"/>
                    </a:lnTo>
                    <a:lnTo>
                      <a:pt x="4" y="12"/>
                    </a:lnTo>
                    <a:lnTo>
                      <a:pt x="0" y="12"/>
                    </a:lnTo>
                    <a:lnTo>
                      <a:pt x="0" y="12"/>
                    </a:lnTo>
                    <a:lnTo>
                      <a:pt x="0" y="12"/>
                    </a:lnTo>
                    <a:lnTo>
                      <a:pt x="0" y="8"/>
                    </a:lnTo>
                    <a:lnTo>
                      <a:pt x="0" y="8"/>
                    </a:lnTo>
                    <a:lnTo>
                      <a:pt x="0" y="8"/>
                    </a:lnTo>
                    <a:lnTo>
                      <a:pt x="0" y="8"/>
                    </a:lnTo>
                    <a:lnTo>
                      <a:pt x="0" y="8"/>
                    </a:lnTo>
                    <a:lnTo>
                      <a:pt x="0" y="8"/>
                    </a:lnTo>
                    <a:lnTo>
                      <a:pt x="0" y="8"/>
                    </a:lnTo>
                    <a:lnTo>
                      <a:pt x="0" y="8"/>
                    </a:lnTo>
                    <a:lnTo>
                      <a:pt x="0" y="8"/>
                    </a:lnTo>
                    <a:lnTo>
                      <a:pt x="0" y="8"/>
                    </a:lnTo>
                    <a:lnTo>
                      <a:pt x="0" y="8"/>
                    </a:lnTo>
                    <a:lnTo>
                      <a:pt x="0" y="8"/>
                    </a:lnTo>
                    <a:lnTo>
                      <a:pt x="0" y="8"/>
                    </a:lnTo>
                    <a:lnTo>
                      <a:pt x="0" y="8"/>
                    </a:lnTo>
                    <a:lnTo>
                      <a:pt x="4" y="8"/>
                    </a:lnTo>
                    <a:lnTo>
                      <a:pt x="4" y="8"/>
                    </a:lnTo>
                    <a:lnTo>
                      <a:pt x="4" y="8"/>
                    </a:lnTo>
                    <a:lnTo>
                      <a:pt x="4" y="4"/>
                    </a:lnTo>
                    <a:lnTo>
                      <a:pt x="4" y="4"/>
                    </a:lnTo>
                    <a:lnTo>
                      <a:pt x="4" y="4"/>
                    </a:lnTo>
                    <a:lnTo>
                      <a:pt x="4" y="4"/>
                    </a:lnTo>
                    <a:lnTo>
                      <a:pt x="4" y="4"/>
                    </a:lnTo>
                    <a:lnTo>
                      <a:pt x="4" y="0"/>
                    </a:lnTo>
                    <a:lnTo>
                      <a:pt x="4" y="0"/>
                    </a:lnTo>
                    <a:lnTo>
                      <a:pt x="8" y="0"/>
                    </a:lnTo>
                    <a:lnTo>
                      <a:pt x="8" y="0"/>
                    </a:lnTo>
                    <a:lnTo>
                      <a:pt x="8" y="0"/>
                    </a:lnTo>
                    <a:lnTo>
                      <a:pt x="8" y="4"/>
                    </a:lnTo>
                    <a:lnTo>
                      <a:pt x="8" y="4"/>
                    </a:lnTo>
                    <a:lnTo>
                      <a:pt x="8" y="4"/>
                    </a:lnTo>
                    <a:lnTo>
                      <a:pt x="8" y="4"/>
                    </a:lnTo>
                    <a:lnTo>
                      <a:pt x="8" y="4"/>
                    </a:lnTo>
                    <a:lnTo>
                      <a:pt x="8" y="4"/>
                    </a:lnTo>
                    <a:lnTo>
                      <a:pt x="8" y="4"/>
                    </a:lnTo>
                    <a:lnTo>
                      <a:pt x="8" y="4"/>
                    </a:lnTo>
                    <a:lnTo>
                      <a:pt x="8" y="4"/>
                    </a:lnTo>
                    <a:close/>
                  </a:path>
                </a:pathLst>
              </a:custGeom>
              <a:grpFill/>
              <a:ln w="9525" cmpd="sng">
                <a:solidFill>
                  <a:schemeClr val="bg1"/>
                </a:solidFill>
                <a:round/>
                <a:headEnd/>
                <a:tailEnd/>
              </a:ln>
            </p:spPr>
            <p:txBody>
              <a:bodyPr lIns="37783" tIns="37783" rIns="37783" bIns="37783"/>
              <a:lstStyle/>
              <a:p>
                <a:endParaRPr lang="en-US" sz="1530" dirty="0"/>
              </a:p>
            </p:txBody>
          </p:sp>
          <p:sp>
            <p:nvSpPr>
              <p:cNvPr id="67" name="Freeform 134"/>
              <p:cNvSpPr>
                <a:spLocks noEditPoints="1"/>
              </p:cNvSpPr>
              <p:nvPr>
                <p:custDataLst>
                  <p:tags r:id="rId54"/>
                </p:custDataLst>
              </p:nvPr>
            </p:nvSpPr>
            <p:spPr bwMode="gray">
              <a:xfrm>
                <a:off x="4486356" y="5544620"/>
                <a:ext cx="131103" cy="136145"/>
              </a:xfrm>
              <a:custGeom>
                <a:avLst/>
                <a:gdLst/>
                <a:ahLst/>
                <a:cxnLst>
                  <a:cxn ang="0">
                    <a:pos x="44" y="36"/>
                  </a:cxn>
                  <a:cxn ang="0">
                    <a:pos x="48" y="48"/>
                  </a:cxn>
                  <a:cxn ang="0">
                    <a:pos x="48" y="48"/>
                  </a:cxn>
                  <a:cxn ang="0">
                    <a:pos x="52" y="56"/>
                  </a:cxn>
                  <a:cxn ang="0">
                    <a:pos x="52" y="52"/>
                  </a:cxn>
                  <a:cxn ang="0">
                    <a:pos x="52" y="48"/>
                  </a:cxn>
                  <a:cxn ang="0">
                    <a:pos x="56" y="56"/>
                  </a:cxn>
                  <a:cxn ang="0">
                    <a:pos x="60" y="56"/>
                  </a:cxn>
                  <a:cxn ang="0">
                    <a:pos x="68" y="64"/>
                  </a:cxn>
                  <a:cxn ang="0">
                    <a:pos x="76" y="72"/>
                  </a:cxn>
                  <a:cxn ang="0">
                    <a:pos x="80" y="76"/>
                  </a:cxn>
                  <a:cxn ang="0">
                    <a:pos x="88" y="80"/>
                  </a:cxn>
                  <a:cxn ang="0">
                    <a:pos x="88" y="84"/>
                  </a:cxn>
                  <a:cxn ang="0">
                    <a:pos x="92" y="88"/>
                  </a:cxn>
                  <a:cxn ang="0">
                    <a:pos x="96" y="92"/>
                  </a:cxn>
                  <a:cxn ang="0">
                    <a:pos x="100" y="100"/>
                  </a:cxn>
                  <a:cxn ang="0">
                    <a:pos x="104" y="100"/>
                  </a:cxn>
                  <a:cxn ang="0">
                    <a:pos x="96" y="108"/>
                  </a:cxn>
                  <a:cxn ang="0">
                    <a:pos x="92" y="104"/>
                  </a:cxn>
                  <a:cxn ang="0">
                    <a:pos x="92" y="104"/>
                  </a:cxn>
                  <a:cxn ang="0">
                    <a:pos x="88" y="100"/>
                  </a:cxn>
                  <a:cxn ang="0">
                    <a:pos x="84" y="96"/>
                  </a:cxn>
                  <a:cxn ang="0">
                    <a:pos x="84" y="92"/>
                  </a:cxn>
                  <a:cxn ang="0">
                    <a:pos x="80" y="88"/>
                  </a:cxn>
                  <a:cxn ang="0">
                    <a:pos x="72" y="84"/>
                  </a:cxn>
                  <a:cxn ang="0">
                    <a:pos x="72" y="80"/>
                  </a:cxn>
                  <a:cxn ang="0">
                    <a:pos x="68" y="72"/>
                  </a:cxn>
                  <a:cxn ang="0">
                    <a:pos x="64" y="72"/>
                  </a:cxn>
                  <a:cxn ang="0">
                    <a:pos x="60" y="68"/>
                  </a:cxn>
                  <a:cxn ang="0">
                    <a:pos x="56" y="68"/>
                  </a:cxn>
                  <a:cxn ang="0">
                    <a:pos x="52" y="68"/>
                  </a:cxn>
                  <a:cxn ang="0">
                    <a:pos x="44" y="68"/>
                  </a:cxn>
                  <a:cxn ang="0">
                    <a:pos x="40" y="64"/>
                  </a:cxn>
                  <a:cxn ang="0">
                    <a:pos x="36" y="68"/>
                  </a:cxn>
                  <a:cxn ang="0">
                    <a:pos x="28" y="64"/>
                  </a:cxn>
                  <a:cxn ang="0">
                    <a:pos x="24" y="60"/>
                  </a:cxn>
                  <a:cxn ang="0">
                    <a:pos x="20" y="76"/>
                  </a:cxn>
                  <a:cxn ang="0">
                    <a:pos x="12" y="68"/>
                  </a:cxn>
                  <a:cxn ang="0">
                    <a:pos x="12" y="72"/>
                  </a:cxn>
                  <a:cxn ang="0">
                    <a:pos x="4" y="72"/>
                  </a:cxn>
                  <a:cxn ang="0">
                    <a:pos x="0" y="56"/>
                  </a:cxn>
                  <a:cxn ang="0">
                    <a:pos x="4" y="44"/>
                  </a:cxn>
                  <a:cxn ang="0">
                    <a:pos x="8" y="36"/>
                  </a:cxn>
                  <a:cxn ang="0">
                    <a:pos x="8" y="28"/>
                  </a:cxn>
                  <a:cxn ang="0">
                    <a:pos x="8" y="20"/>
                  </a:cxn>
                  <a:cxn ang="0">
                    <a:pos x="16" y="20"/>
                  </a:cxn>
                  <a:cxn ang="0">
                    <a:pos x="16" y="16"/>
                  </a:cxn>
                  <a:cxn ang="0">
                    <a:pos x="24" y="12"/>
                  </a:cxn>
                  <a:cxn ang="0">
                    <a:pos x="32" y="8"/>
                  </a:cxn>
                  <a:cxn ang="0">
                    <a:pos x="36" y="4"/>
                  </a:cxn>
                  <a:cxn ang="0">
                    <a:pos x="40" y="16"/>
                  </a:cxn>
                  <a:cxn ang="0">
                    <a:pos x="44" y="28"/>
                  </a:cxn>
                  <a:cxn ang="0">
                    <a:pos x="44" y="32"/>
                  </a:cxn>
                  <a:cxn ang="0">
                    <a:pos x="56" y="44"/>
                  </a:cxn>
                  <a:cxn ang="0">
                    <a:pos x="60" y="44"/>
                  </a:cxn>
                  <a:cxn ang="0">
                    <a:pos x="60" y="44"/>
                  </a:cxn>
                  <a:cxn ang="0">
                    <a:pos x="60" y="48"/>
                  </a:cxn>
                  <a:cxn ang="0">
                    <a:pos x="56" y="48"/>
                  </a:cxn>
                  <a:cxn ang="0">
                    <a:pos x="56" y="44"/>
                  </a:cxn>
                  <a:cxn ang="0">
                    <a:pos x="56" y="44"/>
                  </a:cxn>
                  <a:cxn ang="0">
                    <a:pos x="56" y="44"/>
                  </a:cxn>
                </a:cxnLst>
                <a:rect l="0" t="0" r="r" b="b"/>
                <a:pathLst>
                  <a:path w="104" h="108">
                    <a:moveTo>
                      <a:pt x="44" y="32"/>
                    </a:moveTo>
                    <a:lnTo>
                      <a:pt x="44" y="32"/>
                    </a:lnTo>
                    <a:lnTo>
                      <a:pt x="44" y="32"/>
                    </a:lnTo>
                    <a:lnTo>
                      <a:pt x="44" y="36"/>
                    </a:lnTo>
                    <a:lnTo>
                      <a:pt x="44" y="36"/>
                    </a:lnTo>
                    <a:lnTo>
                      <a:pt x="44" y="36"/>
                    </a:lnTo>
                    <a:lnTo>
                      <a:pt x="44" y="40"/>
                    </a:lnTo>
                    <a:lnTo>
                      <a:pt x="44" y="40"/>
                    </a:lnTo>
                    <a:lnTo>
                      <a:pt x="44" y="40"/>
                    </a:lnTo>
                    <a:lnTo>
                      <a:pt x="48" y="44"/>
                    </a:lnTo>
                    <a:lnTo>
                      <a:pt x="48" y="44"/>
                    </a:lnTo>
                    <a:lnTo>
                      <a:pt x="48" y="48"/>
                    </a:lnTo>
                    <a:lnTo>
                      <a:pt x="48" y="48"/>
                    </a:lnTo>
                    <a:lnTo>
                      <a:pt x="48" y="48"/>
                    </a:lnTo>
                    <a:lnTo>
                      <a:pt x="48" y="48"/>
                    </a:lnTo>
                    <a:lnTo>
                      <a:pt x="48" y="48"/>
                    </a:lnTo>
                    <a:lnTo>
                      <a:pt x="48" y="48"/>
                    </a:lnTo>
                    <a:lnTo>
                      <a:pt x="48" y="48"/>
                    </a:lnTo>
                    <a:lnTo>
                      <a:pt x="48" y="48"/>
                    </a:lnTo>
                    <a:lnTo>
                      <a:pt x="52" y="52"/>
                    </a:lnTo>
                    <a:lnTo>
                      <a:pt x="52" y="52"/>
                    </a:lnTo>
                    <a:lnTo>
                      <a:pt x="52" y="52"/>
                    </a:lnTo>
                    <a:lnTo>
                      <a:pt x="52" y="56"/>
                    </a:lnTo>
                    <a:lnTo>
                      <a:pt x="52" y="56"/>
                    </a:lnTo>
                    <a:lnTo>
                      <a:pt x="52" y="56"/>
                    </a:lnTo>
                    <a:lnTo>
                      <a:pt x="52" y="56"/>
                    </a:lnTo>
                    <a:lnTo>
                      <a:pt x="52" y="56"/>
                    </a:lnTo>
                    <a:lnTo>
                      <a:pt x="52" y="56"/>
                    </a:lnTo>
                    <a:lnTo>
                      <a:pt x="52" y="56"/>
                    </a:lnTo>
                    <a:lnTo>
                      <a:pt x="52" y="52"/>
                    </a:lnTo>
                    <a:lnTo>
                      <a:pt x="52" y="52"/>
                    </a:lnTo>
                    <a:lnTo>
                      <a:pt x="52" y="52"/>
                    </a:lnTo>
                    <a:lnTo>
                      <a:pt x="52" y="52"/>
                    </a:lnTo>
                    <a:lnTo>
                      <a:pt x="52" y="48"/>
                    </a:lnTo>
                    <a:lnTo>
                      <a:pt x="52" y="48"/>
                    </a:lnTo>
                    <a:lnTo>
                      <a:pt x="52" y="48"/>
                    </a:lnTo>
                    <a:lnTo>
                      <a:pt x="56" y="52"/>
                    </a:lnTo>
                    <a:lnTo>
                      <a:pt x="56" y="52"/>
                    </a:lnTo>
                    <a:lnTo>
                      <a:pt x="56" y="52"/>
                    </a:lnTo>
                    <a:lnTo>
                      <a:pt x="56" y="52"/>
                    </a:lnTo>
                    <a:lnTo>
                      <a:pt x="56" y="56"/>
                    </a:lnTo>
                    <a:lnTo>
                      <a:pt x="56" y="56"/>
                    </a:lnTo>
                    <a:lnTo>
                      <a:pt x="56" y="56"/>
                    </a:lnTo>
                    <a:lnTo>
                      <a:pt x="56" y="60"/>
                    </a:lnTo>
                    <a:lnTo>
                      <a:pt x="60" y="60"/>
                    </a:lnTo>
                    <a:lnTo>
                      <a:pt x="60" y="60"/>
                    </a:lnTo>
                    <a:lnTo>
                      <a:pt x="60" y="60"/>
                    </a:lnTo>
                    <a:lnTo>
                      <a:pt x="60" y="56"/>
                    </a:lnTo>
                    <a:lnTo>
                      <a:pt x="64" y="56"/>
                    </a:lnTo>
                    <a:lnTo>
                      <a:pt x="64" y="60"/>
                    </a:lnTo>
                    <a:lnTo>
                      <a:pt x="64" y="60"/>
                    </a:lnTo>
                    <a:lnTo>
                      <a:pt x="68" y="60"/>
                    </a:lnTo>
                    <a:lnTo>
                      <a:pt x="68" y="60"/>
                    </a:lnTo>
                    <a:lnTo>
                      <a:pt x="68" y="64"/>
                    </a:lnTo>
                    <a:lnTo>
                      <a:pt x="68" y="64"/>
                    </a:lnTo>
                    <a:lnTo>
                      <a:pt x="68" y="64"/>
                    </a:lnTo>
                    <a:lnTo>
                      <a:pt x="72" y="64"/>
                    </a:lnTo>
                    <a:lnTo>
                      <a:pt x="76" y="68"/>
                    </a:lnTo>
                    <a:lnTo>
                      <a:pt x="76" y="68"/>
                    </a:lnTo>
                    <a:lnTo>
                      <a:pt x="76" y="72"/>
                    </a:lnTo>
                    <a:lnTo>
                      <a:pt x="80" y="72"/>
                    </a:lnTo>
                    <a:lnTo>
                      <a:pt x="80" y="76"/>
                    </a:lnTo>
                    <a:lnTo>
                      <a:pt x="80" y="76"/>
                    </a:lnTo>
                    <a:lnTo>
                      <a:pt x="80" y="76"/>
                    </a:lnTo>
                    <a:lnTo>
                      <a:pt x="80" y="76"/>
                    </a:lnTo>
                    <a:lnTo>
                      <a:pt x="80" y="76"/>
                    </a:lnTo>
                    <a:lnTo>
                      <a:pt x="84" y="80"/>
                    </a:lnTo>
                    <a:lnTo>
                      <a:pt x="84" y="80"/>
                    </a:lnTo>
                    <a:lnTo>
                      <a:pt x="84" y="80"/>
                    </a:lnTo>
                    <a:lnTo>
                      <a:pt x="84" y="80"/>
                    </a:lnTo>
                    <a:lnTo>
                      <a:pt x="88" y="80"/>
                    </a:lnTo>
                    <a:lnTo>
                      <a:pt x="88" y="80"/>
                    </a:lnTo>
                    <a:lnTo>
                      <a:pt x="88" y="84"/>
                    </a:lnTo>
                    <a:lnTo>
                      <a:pt x="88" y="84"/>
                    </a:lnTo>
                    <a:lnTo>
                      <a:pt x="88" y="84"/>
                    </a:lnTo>
                    <a:lnTo>
                      <a:pt x="88" y="84"/>
                    </a:lnTo>
                    <a:lnTo>
                      <a:pt x="88" y="84"/>
                    </a:lnTo>
                    <a:lnTo>
                      <a:pt x="88" y="84"/>
                    </a:lnTo>
                    <a:lnTo>
                      <a:pt x="88" y="84"/>
                    </a:lnTo>
                    <a:lnTo>
                      <a:pt x="88" y="84"/>
                    </a:lnTo>
                    <a:lnTo>
                      <a:pt x="88" y="84"/>
                    </a:lnTo>
                    <a:lnTo>
                      <a:pt x="92" y="84"/>
                    </a:lnTo>
                    <a:lnTo>
                      <a:pt x="92" y="88"/>
                    </a:lnTo>
                    <a:lnTo>
                      <a:pt x="92" y="88"/>
                    </a:lnTo>
                    <a:lnTo>
                      <a:pt x="92" y="88"/>
                    </a:lnTo>
                    <a:lnTo>
                      <a:pt x="92" y="92"/>
                    </a:lnTo>
                    <a:lnTo>
                      <a:pt x="92" y="92"/>
                    </a:lnTo>
                    <a:lnTo>
                      <a:pt x="92" y="92"/>
                    </a:lnTo>
                    <a:lnTo>
                      <a:pt x="96" y="92"/>
                    </a:lnTo>
                    <a:lnTo>
                      <a:pt x="96" y="92"/>
                    </a:lnTo>
                    <a:lnTo>
                      <a:pt x="96" y="96"/>
                    </a:lnTo>
                    <a:lnTo>
                      <a:pt x="96" y="96"/>
                    </a:lnTo>
                    <a:lnTo>
                      <a:pt x="96" y="96"/>
                    </a:lnTo>
                    <a:lnTo>
                      <a:pt x="96" y="96"/>
                    </a:lnTo>
                    <a:lnTo>
                      <a:pt x="100" y="100"/>
                    </a:lnTo>
                    <a:lnTo>
                      <a:pt x="100" y="100"/>
                    </a:lnTo>
                    <a:lnTo>
                      <a:pt x="100" y="100"/>
                    </a:lnTo>
                    <a:lnTo>
                      <a:pt x="100" y="96"/>
                    </a:lnTo>
                    <a:lnTo>
                      <a:pt x="100" y="96"/>
                    </a:lnTo>
                    <a:lnTo>
                      <a:pt x="100" y="96"/>
                    </a:lnTo>
                    <a:lnTo>
                      <a:pt x="104" y="100"/>
                    </a:lnTo>
                    <a:lnTo>
                      <a:pt x="104" y="100"/>
                    </a:lnTo>
                    <a:lnTo>
                      <a:pt x="104" y="100"/>
                    </a:lnTo>
                    <a:lnTo>
                      <a:pt x="100" y="100"/>
                    </a:lnTo>
                    <a:lnTo>
                      <a:pt x="96" y="104"/>
                    </a:lnTo>
                    <a:lnTo>
                      <a:pt x="96" y="104"/>
                    </a:lnTo>
                    <a:lnTo>
                      <a:pt x="96" y="104"/>
                    </a:lnTo>
                    <a:lnTo>
                      <a:pt x="96" y="108"/>
                    </a:lnTo>
                    <a:lnTo>
                      <a:pt x="96" y="108"/>
                    </a:lnTo>
                    <a:lnTo>
                      <a:pt x="96" y="104"/>
                    </a:lnTo>
                    <a:lnTo>
                      <a:pt x="96" y="104"/>
                    </a:lnTo>
                    <a:lnTo>
                      <a:pt x="96" y="104"/>
                    </a:lnTo>
                    <a:lnTo>
                      <a:pt x="92" y="104"/>
                    </a:lnTo>
                    <a:lnTo>
                      <a:pt x="92" y="104"/>
                    </a:lnTo>
                    <a:lnTo>
                      <a:pt x="92" y="104"/>
                    </a:lnTo>
                    <a:lnTo>
                      <a:pt x="92" y="104"/>
                    </a:lnTo>
                    <a:lnTo>
                      <a:pt x="92" y="104"/>
                    </a:lnTo>
                    <a:lnTo>
                      <a:pt x="92" y="104"/>
                    </a:lnTo>
                    <a:lnTo>
                      <a:pt x="92" y="104"/>
                    </a:lnTo>
                    <a:lnTo>
                      <a:pt x="92" y="104"/>
                    </a:lnTo>
                    <a:lnTo>
                      <a:pt x="92" y="104"/>
                    </a:lnTo>
                    <a:lnTo>
                      <a:pt x="88" y="104"/>
                    </a:lnTo>
                    <a:lnTo>
                      <a:pt x="88" y="100"/>
                    </a:lnTo>
                    <a:lnTo>
                      <a:pt x="88" y="100"/>
                    </a:lnTo>
                    <a:lnTo>
                      <a:pt x="88" y="100"/>
                    </a:lnTo>
                    <a:lnTo>
                      <a:pt x="88" y="100"/>
                    </a:lnTo>
                    <a:lnTo>
                      <a:pt x="88" y="100"/>
                    </a:lnTo>
                    <a:lnTo>
                      <a:pt x="88" y="100"/>
                    </a:lnTo>
                    <a:lnTo>
                      <a:pt x="88" y="100"/>
                    </a:lnTo>
                    <a:lnTo>
                      <a:pt x="88" y="96"/>
                    </a:lnTo>
                    <a:lnTo>
                      <a:pt x="84" y="96"/>
                    </a:lnTo>
                    <a:lnTo>
                      <a:pt x="84" y="96"/>
                    </a:lnTo>
                    <a:lnTo>
                      <a:pt x="84" y="96"/>
                    </a:lnTo>
                    <a:lnTo>
                      <a:pt x="84" y="96"/>
                    </a:lnTo>
                    <a:lnTo>
                      <a:pt x="84" y="96"/>
                    </a:lnTo>
                    <a:lnTo>
                      <a:pt x="84" y="96"/>
                    </a:lnTo>
                    <a:lnTo>
                      <a:pt x="84" y="92"/>
                    </a:lnTo>
                    <a:lnTo>
                      <a:pt x="84" y="92"/>
                    </a:lnTo>
                    <a:lnTo>
                      <a:pt x="84" y="92"/>
                    </a:lnTo>
                    <a:lnTo>
                      <a:pt x="84" y="92"/>
                    </a:lnTo>
                    <a:lnTo>
                      <a:pt x="84" y="92"/>
                    </a:lnTo>
                    <a:lnTo>
                      <a:pt x="80" y="92"/>
                    </a:lnTo>
                    <a:lnTo>
                      <a:pt x="80" y="88"/>
                    </a:lnTo>
                    <a:lnTo>
                      <a:pt x="80" y="88"/>
                    </a:lnTo>
                    <a:lnTo>
                      <a:pt x="80" y="88"/>
                    </a:lnTo>
                    <a:lnTo>
                      <a:pt x="80" y="88"/>
                    </a:lnTo>
                    <a:lnTo>
                      <a:pt x="80" y="88"/>
                    </a:lnTo>
                    <a:lnTo>
                      <a:pt x="76" y="88"/>
                    </a:lnTo>
                    <a:lnTo>
                      <a:pt x="72" y="84"/>
                    </a:lnTo>
                    <a:lnTo>
                      <a:pt x="72" y="84"/>
                    </a:lnTo>
                    <a:lnTo>
                      <a:pt x="72" y="84"/>
                    </a:lnTo>
                    <a:lnTo>
                      <a:pt x="72" y="80"/>
                    </a:lnTo>
                    <a:lnTo>
                      <a:pt x="72" y="80"/>
                    </a:lnTo>
                    <a:lnTo>
                      <a:pt x="72" y="80"/>
                    </a:lnTo>
                    <a:lnTo>
                      <a:pt x="72" y="80"/>
                    </a:lnTo>
                    <a:lnTo>
                      <a:pt x="72" y="80"/>
                    </a:lnTo>
                    <a:lnTo>
                      <a:pt x="72" y="76"/>
                    </a:lnTo>
                    <a:lnTo>
                      <a:pt x="68" y="76"/>
                    </a:lnTo>
                    <a:lnTo>
                      <a:pt x="68" y="76"/>
                    </a:lnTo>
                    <a:lnTo>
                      <a:pt x="68" y="72"/>
                    </a:lnTo>
                    <a:lnTo>
                      <a:pt x="68" y="72"/>
                    </a:lnTo>
                    <a:lnTo>
                      <a:pt x="68" y="72"/>
                    </a:lnTo>
                    <a:lnTo>
                      <a:pt x="64" y="72"/>
                    </a:lnTo>
                    <a:lnTo>
                      <a:pt x="64" y="72"/>
                    </a:lnTo>
                    <a:lnTo>
                      <a:pt x="64" y="72"/>
                    </a:lnTo>
                    <a:lnTo>
                      <a:pt x="64" y="72"/>
                    </a:lnTo>
                    <a:lnTo>
                      <a:pt x="64" y="72"/>
                    </a:lnTo>
                    <a:lnTo>
                      <a:pt x="64" y="72"/>
                    </a:lnTo>
                    <a:lnTo>
                      <a:pt x="60" y="72"/>
                    </a:lnTo>
                    <a:lnTo>
                      <a:pt x="60" y="72"/>
                    </a:lnTo>
                    <a:lnTo>
                      <a:pt x="60" y="68"/>
                    </a:lnTo>
                    <a:lnTo>
                      <a:pt x="60" y="68"/>
                    </a:lnTo>
                    <a:lnTo>
                      <a:pt x="60" y="68"/>
                    </a:lnTo>
                    <a:lnTo>
                      <a:pt x="60" y="68"/>
                    </a:lnTo>
                    <a:lnTo>
                      <a:pt x="60" y="68"/>
                    </a:lnTo>
                    <a:lnTo>
                      <a:pt x="56" y="68"/>
                    </a:lnTo>
                    <a:lnTo>
                      <a:pt x="56" y="68"/>
                    </a:lnTo>
                    <a:lnTo>
                      <a:pt x="56" y="68"/>
                    </a:lnTo>
                    <a:lnTo>
                      <a:pt x="56" y="68"/>
                    </a:lnTo>
                    <a:lnTo>
                      <a:pt x="56" y="68"/>
                    </a:lnTo>
                    <a:lnTo>
                      <a:pt x="52" y="68"/>
                    </a:lnTo>
                    <a:lnTo>
                      <a:pt x="52" y="68"/>
                    </a:lnTo>
                    <a:lnTo>
                      <a:pt x="52" y="68"/>
                    </a:lnTo>
                    <a:lnTo>
                      <a:pt x="52" y="68"/>
                    </a:lnTo>
                    <a:lnTo>
                      <a:pt x="52" y="68"/>
                    </a:lnTo>
                    <a:lnTo>
                      <a:pt x="52" y="68"/>
                    </a:lnTo>
                    <a:lnTo>
                      <a:pt x="52" y="68"/>
                    </a:lnTo>
                    <a:lnTo>
                      <a:pt x="48" y="68"/>
                    </a:lnTo>
                    <a:lnTo>
                      <a:pt x="48" y="64"/>
                    </a:lnTo>
                    <a:lnTo>
                      <a:pt x="48" y="68"/>
                    </a:lnTo>
                    <a:lnTo>
                      <a:pt x="44" y="68"/>
                    </a:lnTo>
                    <a:lnTo>
                      <a:pt x="44" y="68"/>
                    </a:lnTo>
                    <a:lnTo>
                      <a:pt x="44" y="68"/>
                    </a:lnTo>
                    <a:lnTo>
                      <a:pt x="44" y="68"/>
                    </a:lnTo>
                    <a:lnTo>
                      <a:pt x="44" y="64"/>
                    </a:lnTo>
                    <a:lnTo>
                      <a:pt x="44" y="64"/>
                    </a:lnTo>
                    <a:lnTo>
                      <a:pt x="44" y="64"/>
                    </a:lnTo>
                    <a:lnTo>
                      <a:pt x="40" y="64"/>
                    </a:lnTo>
                    <a:lnTo>
                      <a:pt x="40" y="64"/>
                    </a:lnTo>
                    <a:lnTo>
                      <a:pt x="40" y="64"/>
                    </a:lnTo>
                    <a:lnTo>
                      <a:pt x="40" y="64"/>
                    </a:lnTo>
                    <a:lnTo>
                      <a:pt x="40" y="68"/>
                    </a:lnTo>
                    <a:lnTo>
                      <a:pt x="40" y="68"/>
                    </a:lnTo>
                    <a:lnTo>
                      <a:pt x="36" y="68"/>
                    </a:lnTo>
                    <a:lnTo>
                      <a:pt x="32" y="68"/>
                    </a:lnTo>
                    <a:lnTo>
                      <a:pt x="32" y="68"/>
                    </a:lnTo>
                    <a:lnTo>
                      <a:pt x="28" y="68"/>
                    </a:lnTo>
                    <a:lnTo>
                      <a:pt x="28" y="64"/>
                    </a:lnTo>
                    <a:lnTo>
                      <a:pt x="28" y="64"/>
                    </a:lnTo>
                    <a:lnTo>
                      <a:pt x="28" y="64"/>
                    </a:lnTo>
                    <a:lnTo>
                      <a:pt x="28" y="64"/>
                    </a:lnTo>
                    <a:lnTo>
                      <a:pt x="28" y="64"/>
                    </a:lnTo>
                    <a:lnTo>
                      <a:pt x="24" y="64"/>
                    </a:lnTo>
                    <a:lnTo>
                      <a:pt x="24" y="64"/>
                    </a:lnTo>
                    <a:lnTo>
                      <a:pt x="24" y="60"/>
                    </a:lnTo>
                    <a:lnTo>
                      <a:pt x="24" y="60"/>
                    </a:lnTo>
                    <a:lnTo>
                      <a:pt x="24" y="60"/>
                    </a:lnTo>
                    <a:lnTo>
                      <a:pt x="24" y="60"/>
                    </a:lnTo>
                    <a:lnTo>
                      <a:pt x="24" y="60"/>
                    </a:lnTo>
                    <a:lnTo>
                      <a:pt x="24" y="64"/>
                    </a:lnTo>
                    <a:lnTo>
                      <a:pt x="20" y="68"/>
                    </a:lnTo>
                    <a:lnTo>
                      <a:pt x="20" y="76"/>
                    </a:lnTo>
                    <a:lnTo>
                      <a:pt x="16" y="76"/>
                    </a:lnTo>
                    <a:lnTo>
                      <a:pt x="16" y="72"/>
                    </a:lnTo>
                    <a:lnTo>
                      <a:pt x="16" y="68"/>
                    </a:lnTo>
                    <a:lnTo>
                      <a:pt x="16" y="68"/>
                    </a:lnTo>
                    <a:lnTo>
                      <a:pt x="16" y="68"/>
                    </a:lnTo>
                    <a:lnTo>
                      <a:pt x="12" y="68"/>
                    </a:lnTo>
                    <a:lnTo>
                      <a:pt x="12" y="68"/>
                    </a:lnTo>
                    <a:lnTo>
                      <a:pt x="12" y="68"/>
                    </a:lnTo>
                    <a:lnTo>
                      <a:pt x="12" y="68"/>
                    </a:lnTo>
                    <a:lnTo>
                      <a:pt x="12" y="68"/>
                    </a:lnTo>
                    <a:lnTo>
                      <a:pt x="12" y="72"/>
                    </a:lnTo>
                    <a:lnTo>
                      <a:pt x="12" y="72"/>
                    </a:lnTo>
                    <a:lnTo>
                      <a:pt x="8" y="72"/>
                    </a:lnTo>
                    <a:lnTo>
                      <a:pt x="8" y="72"/>
                    </a:lnTo>
                    <a:lnTo>
                      <a:pt x="8" y="72"/>
                    </a:lnTo>
                    <a:lnTo>
                      <a:pt x="8" y="72"/>
                    </a:lnTo>
                    <a:lnTo>
                      <a:pt x="4" y="72"/>
                    </a:lnTo>
                    <a:lnTo>
                      <a:pt x="4" y="72"/>
                    </a:lnTo>
                    <a:lnTo>
                      <a:pt x="4" y="72"/>
                    </a:lnTo>
                    <a:lnTo>
                      <a:pt x="4" y="72"/>
                    </a:lnTo>
                    <a:lnTo>
                      <a:pt x="4" y="72"/>
                    </a:lnTo>
                    <a:lnTo>
                      <a:pt x="4" y="68"/>
                    </a:lnTo>
                    <a:lnTo>
                      <a:pt x="0" y="56"/>
                    </a:lnTo>
                    <a:lnTo>
                      <a:pt x="0" y="56"/>
                    </a:lnTo>
                    <a:lnTo>
                      <a:pt x="0" y="56"/>
                    </a:lnTo>
                    <a:lnTo>
                      <a:pt x="4" y="52"/>
                    </a:lnTo>
                    <a:lnTo>
                      <a:pt x="4" y="52"/>
                    </a:lnTo>
                    <a:lnTo>
                      <a:pt x="4" y="48"/>
                    </a:lnTo>
                    <a:lnTo>
                      <a:pt x="4" y="48"/>
                    </a:lnTo>
                    <a:lnTo>
                      <a:pt x="4" y="44"/>
                    </a:lnTo>
                    <a:lnTo>
                      <a:pt x="4" y="44"/>
                    </a:lnTo>
                    <a:lnTo>
                      <a:pt x="8" y="44"/>
                    </a:lnTo>
                    <a:lnTo>
                      <a:pt x="8" y="40"/>
                    </a:lnTo>
                    <a:lnTo>
                      <a:pt x="8" y="36"/>
                    </a:lnTo>
                    <a:lnTo>
                      <a:pt x="8" y="36"/>
                    </a:lnTo>
                    <a:lnTo>
                      <a:pt x="8" y="36"/>
                    </a:lnTo>
                    <a:lnTo>
                      <a:pt x="8" y="32"/>
                    </a:lnTo>
                    <a:lnTo>
                      <a:pt x="8" y="32"/>
                    </a:lnTo>
                    <a:lnTo>
                      <a:pt x="8" y="32"/>
                    </a:lnTo>
                    <a:lnTo>
                      <a:pt x="8" y="28"/>
                    </a:lnTo>
                    <a:lnTo>
                      <a:pt x="8" y="28"/>
                    </a:lnTo>
                    <a:lnTo>
                      <a:pt x="8" y="28"/>
                    </a:lnTo>
                    <a:lnTo>
                      <a:pt x="8" y="28"/>
                    </a:lnTo>
                    <a:lnTo>
                      <a:pt x="8" y="28"/>
                    </a:lnTo>
                    <a:lnTo>
                      <a:pt x="8" y="24"/>
                    </a:lnTo>
                    <a:lnTo>
                      <a:pt x="8" y="24"/>
                    </a:lnTo>
                    <a:lnTo>
                      <a:pt x="8" y="24"/>
                    </a:lnTo>
                    <a:lnTo>
                      <a:pt x="8" y="20"/>
                    </a:lnTo>
                    <a:lnTo>
                      <a:pt x="8" y="20"/>
                    </a:lnTo>
                    <a:lnTo>
                      <a:pt x="12" y="20"/>
                    </a:lnTo>
                    <a:lnTo>
                      <a:pt x="12" y="20"/>
                    </a:lnTo>
                    <a:lnTo>
                      <a:pt x="12" y="20"/>
                    </a:lnTo>
                    <a:lnTo>
                      <a:pt x="12" y="20"/>
                    </a:lnTo>
                    <a:lnTo>
                      <a:pt x="16" y="20"/>
                    </a:lnTo>
                    <a:lnTo>
                      <a:pt x="16" y="20"/>
                    </a:lnTo>
                    <a:lnTo>
                      <a:pt x="16" y="20"/>
                    </a:lnTo>
                    <a:lnTo>
                      <a:pt x="16" y="16"/>
                    </a:lnTo>
                    <a:lnTo>
                      <a:pt x="16" y="16"/>
                    </a:lnTo>
                    <a:lnTo>
                      <a:pt x="16" y="16"/>
                    </a:lnTo>
                    <a:lnTo>
                      <a:pt x="16" y="16"/>
                    </a:lnTo>
                    <a:lnTo>
                      <a:pt x="20" y="12"/>
                    </a:lnTo>
                    <a:lnTo>
                      <a:pt x="20" y="12"/>
                    </a:lnTo>
                    <a:lnTo>
                      <a:pt x="20" y="12"/>
                    </a:lnTo>
                    <a:lnTo>
                      <a:pt x="24" y="12"/>
                    </a:lnTo>
                    <a:lnTo>
                      <a:pt x="24" y="12"/>
                    </a:lnTo>
                    <a:lnTo>
                      <a:pt x="24" y="12"/>
                    </a:lnTo>
                    <a:lnTo>
                      <a:pt x="24" y="12"/>
                    </a:lnTo>
                    <a:lnTo>
                      <a:pt x="24" y="8"/>
                    </a:lnTo>
                    <a:lnTo>
                      <a:pt x="28" y="12"/>
                    </a:lnTo>
                    <a:lnTo>
                      <a:pt x="28" y="12"/>
                    </a:lnTo>
                    <a:lnTo>
                      <a:pt x="28" y="12"/>
                    </a:lnTo>
                    <a:lnTo>
                      <a:pt x="32" y="8"/>
                    </a:lnTo>
                    <a:lnTo>
                      <a:pt x="32" y="4"/>
                    </a:lnTo>
                    <a:lnTo>
                      <a:pt x="32" y="4"/>
                    </a:lnTo>
                    <a:lnTo>
                      <a:pt x="32" y="4"/>
                    </a:lnTo>
                    <a:lnTo>
                      <a:pt x="32" y="0"/>
                    </a:lnTo>
                    <a:lnTo>
                      <a:pt x="36" y="4"/>
                    </a:lnTo>
                    <a:lnTo>
                      <a:pt x="36" y="4"/>
                    </a:lnTo>
                    <a:lnTo>
                      <a:pt x="36" y="4"/>
                    </a:lnTo>
                    <a:lnTo>
                      <a:pt x="36" y="8"/>
                    </a:lnTo>
                    <a:lnTo>
                      <a:pt x="36" y="8"/>
                    </a:lnTo>
                    <a:lnTo>
                      <a:pt x="40" y="12"/>
                    </a:lnTo>
                    <a:lnTo>
                      <a:pt x="40" y="12"/>
                    </a:lnTo>
                    <a:lnTo>
                      <a:pt x="40" y="16"/>
                    </a:lnTo>
                    <a:lnTo>
                      <a:pt x="40" y="20"/>
                    </a:lnTo>
                    <a:lnTo>
                      <a:pt x="40" y="24"/>
                    </a:lnTo>
                    <a:lnTo>
                      <a:pt x="40" y="24"/>
                    </a:lnTo>
                    <a:lnTo>
                      <a:pt x="44" y="24"/>
                    </a:lnTo>
                    <a:lnTo>
                      <a:pt x="44" y="28"/>
                    </a:lnTo>
                    <a:lnTo>
                      <a:pt x="44" y="28"/>
                    </a:lnTo>
                    <a:lnTo>
                      <a:pt x="44" y="28"/>
                    </a:lnTo>
                    <a:lnTo>
                      <a:pt x="44" y="28"/>
                    </a:lnTo>
                    <a:lnTo>
                      <a:pt x="44" y="28"/>
                    </a:lnTo>
                    <a:lnTo>
                      <a:pt x="44" y="32"/>
                    </a:lnTo>
                    <a:lnTo>
                      <a:pt x="44" y="32"/>
                    </a:lnTo>
                    <a:lnTo>
                      <a:pt x="44" y="32"/>
                    </a:lnTo>
                    <a:close/>
                    <a:moveTo>
                      <a:pt x="56" y="40"/>
                    </a:moveTo>
                    <a:lnTo>
                      <a:pt x="56" y="40"/>
                    </a:lnTo>
                    <a:lnTo>
                      <a:pt x="56" y="40"/>
                    </a:lnTo>
                    <a:lnTo>
                      <a:pt x="56" y="44"/>
                    </a:lnTo>
                    <a:lnTo>
                      <a:pt x="56" y="44"/>
                    </a:lnTo>
                    <a:lnTo>
                      <a:pt x="56" y="44"/>
                    </a:lnTo>
                    <a:lnTo>
                      <a:pt x="56" y="44"/>
                    </a:lnTo>
                    <a:lnTo>
                      <a:pt x="56" y="44"/>
                    </a:lnTo>
                    <a:lnTo>
                      <a:pt x="56" y="44"/>
                    </a:lnTo>
                    <a:lnTo>
                      <a:pt x="56" y="44"/>
                    </a:lnTo>
                    <a:lnTo>
                      <a:pt x="56" y="44"/>
                    </a:lnTo>
                    <a:lnTo>
                      <a:pt x="60" y="44"/>
                    </a:lnTo>
                    <a:lnTo>
                      <a:pt x="60" y="44"/>
                    </a:lnTo>
                    <a:lnTo>
                      <a:pt x="60" y="44"/>
                    </a:lnTo>
                    <a:lnTo>
                      <a:pt x="60" y="44"/>
                    </a:lnTo>
                    <a:lnTo>
                      <a:pt x="60" y="44"/>
                    </a:lnTo>
                    <a:lnTo>
                      <a:pt x="60" y="44"/>
                    </a:lnTo>
                    <a:lnTo>
                      <a:pt x="60" y="44"/>
                    </a:lnTo>
                    <a:lnTo>
                      <a:pt x="60" y="44"/>
                    </a:lnTo>
                    <a:lnTo>
                      <a:pt x="60" y="44"/>
                    </a:lnTo>
                    <a:lnTo>
                      <a:pt x="60" y="44"/>
                    </a:lnTo>
                    <a:lnTo>
                      <a:pt x="60" y="44"/>
                    </a:lnTo>
                    <a:lnTo>
                      <a:pt x="60" y="44"/>
                    </a:lnTo>
                    <a:lnTo>
                      <a:pt x="60" y="48"/>
                    </a:lnTo>
                    <a:lnTo>
                      <a:pt x="60" y="48"/>
                    </a:lnTo>
                    <a:lnTo>
                      <a:pt x="60" y="48"/>
                    </a:lnTo>
                    <a:lnTo>
                      <a:pt x="60" y="48"/>
                    </a:lnTo>
                    <a:lnTo>
                      <a:pt x="60" y="48"/>
                    </a:lnTo>
                    <a:lnTo>
                      <a:pt x="56" y="48"/>
                    </a:lnTo>
                    <a:lnTo>
                      <a:pt x="56" y="48"/>
                    </a:lnTo>
                    <a:lnTo>
                      <a:pt x="56" y="48"/>
                    </a:lnTo>
                    <a:lnTo>
                      <a:pt x="56" y="48"/>
                    </a:lnTo>
                    <a:lnTo>
                      <a:pt x="56" y="48"/>
                    </a:lnTo>
                    <a:lnTo>
                      <a:pt x="56" y="44"/>
                    </a:lnTo>
                    <a:lnTo>
                      <a:pt x="56" y="44"/>
                    </a:lnTo>
                    <a:lnTo>
                      <a:pt x="56" y="44"/>
                    </a:lnTo>
                    <a:lnTo>
                      <a:pt x="56" y="44"/>
                    </a:lnTo>
                    <a:lnTo>
                      <a:pt x="56" y="44"/>
                    </a:lnTo>
                    <a:lnTo>
                      <a:pt x="56" y="44"/>
                    </a:lnTo>
                    <a:lnTo>
                      <a:pt x="56" y="44"/>
                    </a:lnTo>
                    <a:lnTo>
                      <a:pt x="56" y="44"/>
                    </a:lnTo>
                    <a:lnTo>
                      <a:pt x="56" y="44"/>
                    </a:lnTo>
                    <a:lnTo>
                      <a:pt x="56" y="44"/>
                    </a:lnTo>
                    <a:lnTo>
                      <a:pt x="56" y="44"/>
                    </a:lnTo>
                    <a:lnTo>
                      <a:pt x="56" y="44"/>
                    </a:lnTo>
                    <a:lnTo>
                      <a:pt x="56" y="44"/>
                    </a:lnTo>
                    <a:lnTo>
                      <a:pt x="56" y="44"/>
                    </a:lnTo>
                    <a:lnTo>
                      <a:pt x="56" y="44"/>
                    </a:lnTo>
                    <a:lnTo>
                      <a:pt x="56" y="44"/>
                    </a:lnTo>
                    <a:lnTo>
                      <a:pt x="56" y="44"/>
                    </a:lnTo>
                    <a:lnTo>
                      <a:pt x="56" y="44"/>
                    </a:lnTo>
                    <a:lnTo>
                      <a:pt x="56" y="40"/>
                    </a:lnTo>
                    <a:lnTo>
                      <a:pt x="56" y="40"/>
                    </a:lnTo>
                    <a:close/>
                  </a:path>
                </a:pathLst>
              </a:custGeom>
              <a:grpFill/>
              <a:ln w="9525" cmpd="sng">
                <a:solidFill>
                  <a:schemeClr val="bg1"/>
                </a:solidFill>
                <a:round/>
                <a:headEnd/>
                <a:tailEnd/>
              </a:ln>
            </p:spPr>
            <p:txBody>
              <a:bodyPr lIns="37783" tIns="37783" rIns="37783" bIns="37783"/>
              <a:lstStyle/>
              <a:p>
                <a:endParaRPr lang="en-US" sz="1530" dirty="0"/>
              </a:p>
            </p:txBody>
          </p:sp>
          <p:sp>
            <p:nvSpPr>
              <p:cNvPr id="68" name="Freeform 135"/>
              <p:cNvSpPr>
                <a:spLocks/>
              </p:cNvSpPr>
              <p:nvPr>
                <p:custDataLst>
                  <p:tags r:id="rId55"/>
                </p:custDataLst>
              </p:nvPr>
            </p:nvSpPr>
            <p:spPr bwMode="gray">
              <a:xfrm>
                <a:off x="4420804" y="5620257"/>
                <a:ext cx="287418" cy="267248"/>
              </a:xfrm>
              <a:custGeom>
                <a:avLst/>
                <a:gdLst/>
                <a:ahLst/>
                <a:cxnLst>
                  <a:cxn ang="0">
                    <a:pos x="184" y="184"/>
                  </a:cxn>
                  <a:cxn ang="0">
                    <a:pos x="164" y="184"/>
                  </a:cxn>
                  <a:cxn ang="0">
                    <a:pos x="152" y="188"/>
                  </a:cxn>
                  <a:cxn ang="0">
                    <a:pos x="144" y="196"/>
                  </a:cxn>
                  <a:cxn ang="0">
                    <a:pos x="132" y="200"/>
                  </a:cxn>
                  <a:cxn ang="0">
                    <a:pos x="116" y="196"/>
                  </a:cxn>
                  <a:cxn ang="0">
                    <a:pos x="104" y="208"/>
                  </a:cxn>
                  <a:cxn ang="0">
                    <a:pos x="96" y="208"/>
                  </a:cxn>
                  <a:cxn ang="0">
                    <a:pos x="84" y="208"/>
                  </a:cxn>
                  <a:cxn ang="0">
                    <a:pos x="64" y="196"/>
                  </a:cxn>
                  <a:cxn ang="0">
                    <a:pos x="52" y="192"/>
                  </a:cxn>
                  <a:cxn ang="0">
                    <a:pos x="44" y="180"/>
                  </a:cxn>
                  <a:cxn ang="0">
                    <a:pos x="36" y="172"/>
                  </a:cxn>
                  <a:cxn ang="0">
                    <a:pos x="32" y="160"/>
                  </a:cxn>
                  <a:cxn ang="0">
                    <a:pos x="24" y="152"/>
                  </a:cxn>
                  <a:cxn ang="0">
                    <a:pos x="16" y="140"/>
                  </a:cxn>
                  <a:cxn ang="0">
                    <a:pos x="4" y="132"/>
                  </a:cxn>
                  <a:cxn ang="0">
                    <a:pos x="4" y="120"/>
                  </a:cxn>
                  <a:cxn ang="0">
                    <a:pos x="16" y="116"/>
                  </a:cxn>
                  <a:cxn ang="0">
                    <a:pos x="20" y="96"/>
                  </a:cxn>
                  <a:cxn ang="0">
                    <a:pos x="20" y="80"/>
                  </a:cxn>
                  <a:cxn ang="0">
                    <a:pos x="32" y="76"/>
                  </a:cxn>
                  <a:cxn ang="0">
                    <a:pos x="32" y="60"/>
                  </a:cxn>
                  <a:cxn ang="0">
                    <a:pos x="40" y="44"/>
                  </a:cxn>
                  <a:cxn ang="0">
                    <a:pos x="48" y="36"/>
                  </a:cxn>
                  <a:cxn ang="0">
                    <a:pos x="52" y="16"/>
                  </a:cxn>
                  <a:cxn ang="0">
                    <a:pos x="64" y="8"/>
                  </a:cxn>
                  <a:cxn ang="0">
                    <a:pos x="72" y="16"/>
                  </a:cxn>
                  <a:cxn ang="0">
                    <a:pos x="76" y="4"/>
                  </a:cxn>
                  <a:cxn ang="0">
                    <a:pos x="88" y="8"/>
                  </a:cxn>
                  <a:cxn ang="0">
                    <a:pos x="96" y="8"/>
                  </a:cxn>
                  <a:cxn ang="0">
                    <a:pos x="104" y="8"/>
                  </a:cxn>
                  <a:cxn ang="0">
                    <a:pos x="116" y="12"/>
                  </a:cxn>
                  <a:cxn ang="0">
                    <a:pos x="124" y="20"/>
                  </a:cxn>
                  <a:cxn ang="0">
                    <a:pos x="132" y="32"/>
                  </a:cxn>
                  <a:cxn ang="0">
                    <a:pos x="140" y="40"/>
                  </a:cxn>
                  <a:cxn ang="0">
                    <a:pos x="140" y="48"/>
                  </a:cxn>
                  <a:cxn ang="0">
                    <a:pos x="132" y="64"/>
                  </a:cxn>
                  <a:cxn ang="0">
                    <a:pos x="140" y="72"/>
                  </a:cxn>
                  <a:cxn ang="0">
                    <a:pos x="152" y="76"/>
                  </a:cxn>
                  <a:cxn ang="0">
                    <a:pos x="152" y="88"/>
                  </a:cxn>
                  <a:cxn ang="0">
                    <a:pos x="160" y="100"/>
                  </a:cxn>
                  <a:cxn ang="0">
                    <a:pos x="176" y="112"/>
                  </a:cxn>
                  <a:cxn ang="0">
                    <a:pos x="200" y="120"/>
                  </a:cxn>
                  <a:cxn ang="0">
                    <a:pos x="212" y="128"/>
                  </a:cxn>
                  <a:cxn ang="0">
                    <a:pos x="224" y="132"/>
                  </a:cxn>
                  <a:cxn ang="0">
                    <a:pos x="200" y="160"/>
                  </a:cxn>
                  <a:cxn ang="0">
                    <a:pos x="192" y="172"/>
                  </a:cxn>
                </a:cxnLst>
                <a:rect l="0" t="0" r="r" b="b"/>
                <a:pathLst>
                  <a:path w="228" h="212">
                    <a:moveTo>
                      <a:pt x="192" y="172"/>
                    </a:moveTo>
                    <a:lnTo>
                      <a:pt x="188" y="176"/>
                    </a:lnTo>
                    <a:lnTo>
                      <a:pt x="184" y="180"/>
                    </a:lnTo>
                    <a:lnTo>
                      <a:pt x="184" y="184"/>
                    </a:lnTo>
                    <a:lnTo>
                      <a:pt x="176" y="184"/>
                    </a:lnTo>
                    <a:lnTo>
                      <a:pt x="172" y="184"/>
                    </a:lnTo>
                    <a:lnTo>
                      <a:pt x="168" y="184"/>
                    </a:lnTo>
                    <a:lnTo>
                      <a:pt x="164" y="184"/>
                    </a:lnTo>
                    <a:lnTo>
                      <a:pt x="160" y="184"/>
                    </a:lnTo>
                    <a:lnTo>
                      <a:pt x="160" y="188"/>
                    </a:lnTo>
                    <a:lnTo>
                      <a:pt x="156" y="188"/>
                    </a:lnTo>
                    <a:lnTo>
                      <a:pt x="152" y="188"/>
                    </a:lnTo>
                    <a:lnTo>
                      <a:pt x="152" y="192"/>
                    </a:lnTo>
                    <a:lnTo>
                      <a:pt x="152" y="196"/>
                    </a:lnTo>
                    <a:lnTo>
                      <a:pt x="148" y="196"/>
                    </a:lnTo>
                    <a:lnTo>
                      <a:pt x="144" y="196"/>
                    </a:lnTo>
                    <a:lnTo>
                      <a:pt x="140" y="196"/>
                    </a:lnTo>
                    <a:lnTo>
                      <a:pt x="140" y="200"/>
                    </a:lnTo>
                    <a:lnTo>
                      <a:pt x="136" y="200"/>
                    </a:lnTo>
                    <a:lnTo>
                      <a:pt x="132" y="200"/>
                    </a:lnTo>
                    <a:lnTo>
                      <a:pt x="128" y="200"/>
                    </a:lnTo>
                    <a:lnTo>
                      <a:pt x="124" y="200"/>
                    </a:lnTo>
                    <a:lnTo>
                      <a:pt x="120" y="196"/>
                    </a:lnTo>
                    <a:lnTo>
                      <a:pt x="116" y="196"/>
                    </a:lnTo>
                    <a:lnTo>
                      <a:pt x="112" y="200"/>
                    </a:lnTo>
                    <a:lnTo>
                      <a:pt x="108" y="200"/>
                    </a:lnTo>
                    <a:lnTo>
                      <a:pt x="104" y="204"/>
                    </a:lnTo>
                    <a:lnTo>
                      <a:pt x="104" y="208"/>
                    </a:lnTo>
                    <a:lnTo>
                      <a:pt x="100" y="208"/>
                    </a:lnTo>
                    <a:lnTo>
                      <a:pt x="100" y="212"/>
                    </a:lnTo>
                    <a:lnTo>
                      <a:pt x="96" y="212"/>
                    </a:lnTo>
                    <a:lnTo>
                      <a:pt x="96" y="208"/>
                    </a:lnTo>
                    <a:lnTo>
                      <a:pt x="96" y="212"/>
                    </a:lnTo>
                    <a:lnTo>
                      <a:pt x="92" y="208"/>
                    </a:lnTo>
                    <a:lnTo>
                      <a:pt x="88" y="208"/>
                    </a:lnTo>
                    <a:lnTo>
                      <a:pt x="84" y="208"/>
                    </a:lnTo>
                    <a:lnTo>
                      <a:pt x="80" y="208"/>
                    </a:lnTo>
                    <a:lnTo>
                      <a:pt x="76" y="208"/>
                    </a:lnTo>
                    <a:lnTo>
                      <a:pt x="76" y="204"/>
                    </a:lnTo>
                    <a:lnTo>
                      <a:pt x="64" y="196"/>
                    </a:lnTo>
                    <a:lnTo>
                      <a:pt x="64" y="192"/>
                    </a:lnTo>
                    <a:lnTo>
                      <a:pt x="60" y="192"/>
                    </a:lnTo>
                    <a:lnTo>
                      <a:pt x="56" y="192"/>
                    </a:lnTo>
                    <a:lnTo>
                      <a:pt x="52" y="192"/>
                    </a:lnTo>
                    <a:lnTo>
                      <a:pt x="48" y="192"/>
                    </a:lnTo>
                    <a:lnTo>
                      <a:pt x="44" y="192"/>
                    </a:lnTo>
                    <a:lnTo>
                      <a:pt x="44" y="188"/>
                    </a:lnTo>
                    <a:lnTo>
                      <a:pt x="44" y="180"/>
                    </a:lnTo>
                    <a:lnTo>
                      <a:pt x="44" y="176"/>
                    </a:lnTo>
                    <a:lnTo>
                      <a:pt x="40" y="176"/>
                    </a:lnTo>
                    <a:lnTo>
                      <a:pt x="36" y="176"/>
                    </a:lnTo>
                    <a:lnTo>
                      <a:pt x="36" y="172"/>
                    </a:lnTo>
                    <a:lnTo>
                      <a:pt x="32" y="172"/>
                    </a:lnTo>
                    <a:lnTo>
                      <a:pt x="32" y="168"/>
                    </a:lnTo>
                    <a:lnTo>
                      <a:pt x="32" y="164"/>
                    </a:lnTo>
                    <a:lnTo>
                      <a:pt x="32" y="160"/>
                    </a:lnTo>
                    <a:lnTo>
                      <a:pt x="28" y="160"/>
                    </a:lnTo>
                    <a:lnTo>
                      <a:pt x="28" y="156"/>
                    </a:lnTo>
                    <a:lnTo>
                      <a:pt x="28" y="152"/>
                    </a:lnTo>
                    <a:lnTo>
                      <a:pt x="24" y="152"/>
                    </a:lnTo>
                    <a:lnTo>
                      <a:pt x="24" y="148"/>
                    </a:lnTo>
                    <a:lnTo>
                      <a:pt x="20" y="148"/>
                    </a:lnTo>
                    <a:lnTo>
                      <a:pt x="20" y="144"/>
                    </a:lnTo>
                    <a:lnTo>
                      <a:pt x="16" y="140"/>
                    </a:lnTo>
                    <a:lnTo>
                      <a:pt x="16" y="136"/>
                    </a:lnTo>
                    <a:lnTo>
                      <a:pt x="12" y="132"/>
                    </a:lnTo>
                    <a:lnTo>
                      <a:pt x="8" y="132"/>
                    </a:lnTo>
                    <a:lnTo>
                      <a:pt x="4" y="132"/>
                    </a:lnTo>
                    <a:lnTo>
                      <a:pt x="0" y="132"/>
                    </a:lnTo>
                    <a:lnTo>
                      <a:pt x="0" y="128"/>
                    </a:lnTo>
                    <a:lnTo>
                      <a:pt x="4" y="124"/>
                    </a:lnTo>
                    <a:lnTo>
                      <a:pt x="4" y="120"/>
                    </a:lnTo>
                    <a:lnTo>
                      <a:pt x="8" y="120"/>
                    </a:lnTo>
                    <a:lnTo>
                      <a:pt x="12" y="120"/>
                    </a:lnTo>
                    <a:lnTo>
                      <a:pt x="16" y="120"/>
                    </a:lnTo>
                    <a:lnTo>
                      <a:pt x="16" y="116"/>
                    </a:lnTo>
                    <a:lnTo>
                      <a:pt x="20" y="112"/>
                    </a:lnTo>
                    <a:lnTo>
                      <a:pt x="20" y="108"/>
                    </a:lnTo>
                    <a:lnTo>
                      <a:pt x="16" y="100"/>
                    </a:lnTo>
                    <a:lnTo>
                      <a:pt x="20" y="96"/>
                    </a:lnTo>
                    <a:lnTo>
                      <a:pt x="20" y="92"/>
                    </a:lnTo>
                    <a:lnTo>
                      <a:pt x="20" y="88"/>
                    </a:lnTo>
                    <a:lnTo>
                      <a:pt x="20" y="84"/>
                    </a:lnTo>
                    <a:lnTo>
                      <a:pt x="20" y="80"/>
                    </a:lnTo>
                    <a:lnTo>
                      <a:pt x="24" y="76"/>
                    </a:lnTo>
                    <a:lnTo>
                      <a:pt x="24" y="72"/>
                    </a:lnTo>
                    <a:lnTo>
                      <a:pt x="28" y="76"/>
                    </a:lnTo>
                    <a:lnTo>
                      <a:pt x="32" y="76"/>
                    </a:lnTo>
                    <a:lnTo>
                      <a:pt x="32" y="72"/>
                    </a:lnTo>
                    <a:lnTo>
                      <a:pt x="32" y="68"/>
                    </a:lnTo>
                    <a:lnTo>
                      <a:pt x="32" y="64"/>
                    </a:lnTo>
                    <a:lnTo>
                      <a:pt x="32" y="60"/>
                    </a:lnTo>
                    <a:lnTo>
                      <a:pt x="32" y="56"/>
                    </a:lnTo>
                    <a:lnTo>
                      <a:pt x="36" y="56"/>
                    </a:lnTo>
                    <a:lnTo>
                      <a:pt x="36" y="52"/>
                    </a:lnTo>
                    <a:lnTo>
                      <a:pt x="40" y="44"/>
                    </a:lnTo>
                    <a:lnTo>
                      <a:pt x="40" y="40"/>
                    </a:lnTo>
                    <a:lnTo>
                      <a:pt x="44" y="40"/>
                    </a:lnTo>
                    <a:lnTo>
                      <a:pt x="48" y="40"/>
                    </a:lnTo>
                    <a:lnTo>
                      <a:pt x="48" y="36"/>
                    </a:lnTo>
                    <a:lnTo>
                      <a:pt x="52" y="28"/>
                    </a:lnTo>
                    <a:lnTo>
                      <a:pt x="52" y="24"/>
                    </a:lnTo>
                    <a:lnTo>
                      <a:pt x="52" y="20"/>
                    </a:lnTo>
                    <a:lnTo>
                      <a:pt x="52" y="16"/>
                    </a:lnTo>
                    <a:lnTo>
                      <a:pt x="56" y="12"/>
                    </a:lnTo>
                    <a:lnTo>
                      <a:pt x="60" y="12"/>
                    </a:lnTo>
                    <a:lnTo>
                      <a:pt x="64" y="12"/>
                    </a:lnTo>
                    <a:lnTo>
                      <a:pt x="64" y="8"/>
                    </a:lnTo>
                    <a:lnTo>
                      <a:pt x="68" y="8"/>
                    </a:lnTo>
                    <a:lnTo>
                      <a:pt x="68" y="12"/>
                    </a:lnTo>
                    <a:lnTo>
                      <a:pt x="68" y="16"/>
                    </a:lnTo>
                    <a:lnTo>
                      <a:pt x="72" y="16"/>
                    </a:lnTo>
                    <a:lnTo>
                      <a:pt x="72" y="8"/>
                    </a:lnTo>
                    <a:lnTo>
                      <a:pt x="76" y="4"/>
                    </a:lnTo>
                    <a:lnTo>
                      <a:pt x="76" y="0"/>
                    </a:lnTo>
                    <a:lnTo>
                      <a:pt x="76" y="4"/>
                    </a:lnTo>
                    <a:lnTo>
                      <a:pt x="80" y="4"/>
                    </a:lnTo>
                    <a:lnTo>
                      <a:pt x="80" y="8"/>
                    </a:lnTo>
                    <a:lnTo>
                      <a:pt x="84" y="8"/>
                    </a:lnTo>
                    <a:lnTo>
                      <a:pt x="88" y="8"/>
                    </a:lnTo>
                    <a:lnTo>
                      <a:pt x="92" y="8"/>
                    </a:lnTo>
                    <a:lnTo>
                      <a:pt x="92" y="4"/>
                    </a:lnTo>
                    <a:lnTo>
                      <a:pt x="96" y="4"/>
                    </a:lnTo>
                    <a:lnTo>
                      <a:pt x="96" y="8"/>
                    </a:lnTo>
                    <a:lnTo>
                      <a:pt x="100" y="8"/>
                    </a:lnTo>
                    <a:lnTo>
                      <a:pt x="100" y="4"/>
                    </a:lnTo>
                    <a:lnTo>
                      <a:pt x="100" y="8"/>
                    </a:lnTo>
                    <a:lnTo>
                      <a:pt x="104" y="8"/>
                    </a:lnTo>
                    <a:lnTo>
                      <a:pt x="108" y="8"/>
                    </a:lnTo>
                    <a:lnTo>
                      <a:pt x="112" y="8"/>
                    </a:lnTo>
                    <a:lnTo>
                      <a:pt x="112" y="12"/>
                    </a:lnTo>
                    <a:lnTo>
                      <a:pt x="116" y="12"/>
                    </a:lnTo>
                    <a:lnTo>
                      <a:pt x="120" y="12"/>
                    </a:lnTo>
                    <a:lnTo>
                      <a:pt x="120" y="16"/>
                    </a:lnTo>
                    <a:lnTo>
                      <a:pt x="124" y="16"/>
                    </a:lnTo>
                    <a:lnTo>
                      <a:pt x="124" y="20"/>
                    </a:lnTo>
                    <a:lnTo>
                      <a:pt x="124" y="24"/>
                    </a:lnTo>
                    <a:lnTo>
                      <a:pt x="128" y="28"/>
                    </a:lnTo>
                    <a:lnTo>
                      <a:pt x="132" y="28"/>
                    </a:lnTo>
                    <a:lnTo>
                      <a:pt x="132" y="32"/>
                    </a:lnTo>
                    <a:lnTo>
                      <a:pt x="136" y="32"/>
                    </a:lnTo>
                    <a:lnTo>
                      <a:pt x="136" y="36"/>
                    </a:lnTo>
                    <a:lnTo>
                      <a:pt x="140" y="36"/>
                    </a:lnTo>
                    <a:lnTo>
                      <a:pt x="140" y="40"/>
                    </a:lnTo>
                    <a:lnTo>
                      <a:pt x="140" y="44"/>
                    </a:lnTo>
                    <a:lnTo>
                      <a:pt x="144" y="44"/>
                    </a:lnTo>
                    <a:lnTo>
                      <a:pt x="144" y="48"/>
                    </a:lnTo>
                    <a:lnTo>
                      <a:pt x="140" y="48"/>
                    </a:lnTo>
                    <a:lnTo>
                      <a:pt x="140" y="52"/>
                    </a:lnTo>
                    <a:lnTo>
                      <a:pt x="136" y="56"/>
                    </a:lnTo>
                    <a:lnTo>
                      <a:pt x="136" y="60"/>
                    </a:lnTo>
                    <a:lnTo>
                      <a:pt x="132" y="64"/>
                    </a:lnTo>
                    <a:lnTo>
                      <a:pt x="136" y="64"/>
                    </a:lnTo>
                    <a:lnTo>
                      <a:pt x="136" y="68"/>
                    </a:lnTo>
                    <a:lnTo>
                      <a:pt x="136" y="72"/>
                    </a:lnTo>
                    <a:lnTo>
                      <a:pt x="140" y="72"/>
                    </a:lnTo>
                    <a:lnTo>
                      <a:pt x="144" y="72"/>
                    </a:lnTo>
                    <a:lnTo>
                      <a:pt x="148" y="72"/>
                    </a:lnTo>
                    <a:lnTo>
                      <a:pt x="152" y="72"/>
                    </a:lnTo>
                    <a:lnTo>
                      <a:pt x="152" y="76"/>
                    </a:lnTo>
                    <a:lnTo>
                      <a:pt x="148" y="76"/>
                    </a:lnTo>
                    <a:lnTo>
                      <a:pt x="148" y="80"/>
                    </a:lnTo>
                    <a:lnTo>
                      <a:pt x="148" y="84"/>
                    </a:lnTo>
                    <a:lnTo>
                      <a:pt x="152" y="88"/>
                    </a:lnTo>
                    <a:lnTo>
                      <a:pt x="152" y="92"/>
                    </a:lnTo>
                    <a:lnTo>
                      <a:pt x="156" y="92"/>
                    </a:lnTo>
                    <a:lnTo>
                      <a:pt x="156" y="96"/>
                    </a:lnTo>
                    <a:lnTo>
                      <a:pt x="160" y="100"/>
                    </a:lnTo>
                    <a:lnTo>
                      <a:pt x="160" y="104"/>
                    </a:lnTo>
                    <a:lnTo>
                      <a:pt x="164" y="104"/>
                    </a:lnTo>
                    <a:lnTo>
                      <a:pt x="168" y="108"/>
                    </a:lnTo>
                    <a:lnTo>
                      <a:pt x="176" y="112"/>
                    </a:lnTo>
                    <a:lnTo>
                      <a:pt x="184" y="116"/>
                    </a:lnTo>
                    <a:lnTo>
                      <a:pt x="188" y="116"/>
                    </a:lnTo>
                    <a:lnTo>
                      <a:pt x="192" y="120"/>
                    </a:lnTo>
                    <a:lnTo>
                      <a:pt x="200" y="120"/>
                    </a:lnTo>
                    <a:lnTo>
                      <a:pt x="204" y="124"/>
                    </a:lnTo>
                    <a:lnTo>
                      <a:pt x="208" y="124"/>
                    </a:lnTo>
                    <a:lnTo>
                      <a:pt x="212" y="124"/>
                    </a:lnTo>
                    <a:lnTo>
                      <a:pt x="212" y="128"/>
                    </a:lnTo>
                    <a:lnTo>
                      <a:pt x="216" y="128"/>
                    </a:lnTo>
                    <a:lnTo>
                      <a:pt x="224" y="128"/>
                    </a:lnTo>
                    <a:lnTo>
                      <a:pt x="228" y="128"/>
                    </a:lnTo>
                    <a:lnTo>
                      <a:pt x="224" y="132"/>
                    </a:lnTo>
                    <a:lnTo>
                      <a:pt x="220" y="136"/>
                    </a:lnTo>
                    <a:lnTo>
                      <a:pt x="212" y="144"/>
                    </a:lnTo>
                    <a:lnTo>
                      <a:pt x="208" y="152"/>
                    </a:lnTo>
                    <a:lnTo>
                      <a:pt x="200" y="160"/>
                    </a:lnTo>
                    <a:lnTo>
                      <a:pt x="200" y="164"/>
                    </a:lnTo>
                    <a:lnTo>
                      <a:pt x="196" y="164"/>
                    </a:lnTo>
                    <a:lnTo>
                      <a:pt x="192" y="168"/>
                    </a:lnTo>
                    <a:lnTo>
                      <a:pt x="192" y="172"/>
                    </a:lnTo>
                    <a:close/>
                  </a:path>
                </a:pathLst>
              </a:custGeom>
              <a:solidFill>
                <a:schemeClr val="accent1"/>
              </a:solidFill>
              <a:ln w="9525" cmpd="sng">
                <a:solidFill>
                  <a:schemeClr val="bg1"/>
                </a:solidFill>
                <a:round/>
                <a:headEnd/>
                <a:tailEnd/>
              </a:ln>
            </p:spPr>
            <p:txBody>
              <a:bodyPr lIns="37783" tIns="37783" rIns="37783" bIns="37783"/>
              <a:lstStyle/>
              <a:p>
                <a:endParaRPr lang="en-US" sz="1530" dirty="0"/>
              </a:p>
            </p:txBody>
          </p:sp>
          <p:sp>
            <p:nvSpPr>
              <p:cNvPr id="69" name="Freeform 136"/>
              <p:cNvSpPr>
                <a:spLocks noEditPoints="1"/>
              </p:cNvSpPr>
              <p:nvPr>
                <p:custDataLst>
                  <p:tags r:id="rId56"/>
                </p:custDataLst>
              </p:nvPr>
            </p:nvSpPr>
            <p:spPr bwMode="gray">
              <a:xfrm>
                <a:off x="3958163" y="5912717"/>
                <a:ext cx="110933" cy="139927"/>
              </a:xfrm>
              <a:custGeom>
                <a:avLst/>
                <a:gdLst/>
                <a:ahLst/>
                <a:cxnLst>
                  <a:cxn ang="0">
                    <a:pos x="48" y="96"/>
                  </a:cxn>
                  <a:cxn ang="0">
                    <a:pos x="48" y="103"/>
                  </a:cxn>
                  <a:cxn ang="0">
                    <a:pos x="48" y="107"/>
                  </a:cxn>
                  <a:cxn ang="0">
                    <a:pos x="44" y="107"/>
                  </a:cxn>
                  <a:cxn ang="0">
                    <a:pos x="36" y="111"/>
                  </a:cxn>
                  <a:cxn ang="0">
                    <a:pos x="32" y="107"/>
                  </a:cxn>
                  <a:cxn ang="0">
                    <a:pos x="28" y="99"/>
                  </a:cxn>
                  <a:cxn ang="0">
                    <a:pos x="20" y="92"/>
                  </a:cxn>
                  <a:cxn ang="0">
                    <a:pos x="16" y="88"/>
                  </a:cxn>
                  <a:cxn ang="0">
                    <a:pos x="20" y="88"/>
                  </a:cxn>
                  <a:cxn ang="0">
                    <a:pos x="16" y="88"/>
                  </a:cxn>
                  <a:cxn ang="0">
                    <a:pos x="12" y="80"/>
                  </a:cxn>
                  <a:cxn ang="0">
                    <a:pos x="12" y="80"/>
                  </a:cxn>
                  <a:cxn ang="0">
                    <a:pos x="8" y="76"/>
                  </a:cxn>
                  <a:cxn ang="0">
                    <a:pos x="8" y="72"/>
                  </a:cxn>
                  <a:cxn ang="0">
                    <a:pos x="4" y="64"/>
                  </a:cxn>
                  <a:cxn ang="0">
                    <a:pos x="12" y="72"/>
                  </a:cxn>
                  <a:cxn ang="0">
                    <a:pos x="12" y="72"/>
                  </a:cxn>
                  <a:cxn ang="0">
                    <a:pos x="8" y="68"/>
                  </a:cxn>
                  <a:cxn ang="0">
                    <a:pos x="4" y="68"/>
                  </a:cxn>
                  <a:cxn ang="0">
                    <a:pos x="0" y="52"/>
                  </a:cxn>
                  <a:cxn ang="0">
                    <a:pos x="4" y="56"/>
                  </a:cxn>
                  <a:cxn ang="0">
                    <a:pos x="8" y="48"/>
                  </a:cxn>
                  <a:cxn ang="0">
                    <a:pos x="8" y="44"/>
                  </a:cxn>
                  <a:cxn ang="0">
                    <a:pos x="8" y="40"/>
                  </a:cxn>
                  <a:cxn ang="0">
                    <a:pos x="12" y="40"/>
                  </a:cxn>
                  <a:cxn ang="0">
                    <a:pos x="16" y="40"/>
                  </a:cxn>
                  <a:cxn ang="0">
                    <a:pos x="12" y="32"/>
                  </a:cxn>
                  <a:cxn ang="0">
                    <a:pos x="12" y="32"/>
                  </a:cxn>
                  <a:cxn ang="0">
                    <a:pos x="16" y="28"/>
                  </a:cxn>
                  <a:cxn ang="0">
                    <a:pos x="16" y="24"/>
                  </a:cxn>
                  <a:cxn ang="0">
                    <a:pos x="20" y="24"/>
                  </a:cxn>
                  <a:cxn ang="0">
                    <a:pos x="28" y="24"/>
                  </a:cxn>
                  <a:cxn ang="0">
                    <a:pos x="40" y="12"/>
                  </a:cxn>
                  <a:cxn ang="0">
                    <a:pos x="40" y="0"/>
                  </a:cxn>
                  <a:cxn ang="0">
                    <a:pos x="56" y="0"/>
                  </a:cxn>
                  <a:cxn ang="0">
                    <a:pos x="68" y="0"/>
                  </a:cxn>
                  <a:cxn ang="0">
                    <a:pos x="68" y="4"/>
                  </a:cxn>
                  <a:cxn ang="0">
                    <a:pos x="68" y="12"/>
                  </a:cxn>
                  <a:cxn ang="0">
                    <a:pos x="68" y="20"/>
                  </a:cxn>
                  <a:cxn ang="0">
                    <a:pos x="76" y="16"/>
                  </a:cxn>
                  <a:cxn ang="0">
                    <a:pos x="84" y="16"/>
                  </a:cxn>
                  <a:cxn ang="0">
                    <a:pos x="88" y="24"/>
                  </a:cxn>
                  <a:cxn ang="0">
                    <a:pos x="80" y="32"/>
                  </a:cxn>
                  <a:cxn ang="0">
                    <a:pos x="80" y="44"/>
                  </a:cxn>
                  <a:cxn ang="0">
                    <a:pos x="84" y="48"/>
                  </a:cxn>
                  <a:cxn ang="0">
                    <a:pos x="88" y="52"/>
                  </a:cxn>
                  <a:cxn ang="0">
                    <a:pos x="88" y="64"/>
                  </a:cxn>
                  <a:cxn ang="0">
                    <a:pos x="88" y="76"/>
                  </a:cxn>
                  <a:cxn ang="0">
                    <a:pos x="84" y="80"/>
                  </a:cxn>
                  <a:cxn ang="0">
                    <a:pos x="80" y="88"/>
                  </a:cxn>
                  <a:cxn ang="0">
                    <a:pos x="76" y="84"/>
                  </a:cxn>
                  <a:cxn ang="0">
                    <a:pos x="68" y="84"/>
                  </a:cxn>
                  <a:cxn ang="0">
                    <a:pos x="64" y="84"/>
                  </a:cxn>
                  <a:cxn ang="0">
                    <a:pos x="60" y="76"/>
                  </a:cxn>
                  <a:cxn ang="0">
                    <a:pos x="56" y="80"/>
                  </a:cxn>
                  <a:cxn ang="0">
                    <a:pos x="52" y="84"/>
                  </a:cxn>
                  <a:cxn ang="0">
                    <a:pos x="44" y="84"/>
                  </a:cxn>
                  <a:cxn ang="0">
                    <a:pos x="44" y="92"/>
                  </a:cxn>
                  <a:cxn ang="0">
                    <a:pos x="4" y="56"/>
                  </a:cxn>
                  <a:cxn ang="0">
                    <a:pos x="4" y="56"/>
                  </a:cxn>
                </a:cxnLst>
                <a:rect l="0" t="0" r="r" b="b"/>
                <a:pathLst>
                  <a:path w="88" h="111">
                    <a:moveTo>
                      <a:pt x="44" y="92"/>
                    </a:moveTo>
                    <a:lnTo>
                      <a:pt x="44" y="92"/>
                    </a:lnTo>
                    <a:lnTo>
                      <a:pt x="44" y="96"/>
                    </a:lnTo>
                    <a:lnTo>
                      <a:pt x="44" y="96"/>
                    </a:lnTo>
                    <a:lnTo>
                      <a:pt x="44" y="92"/>
                    </a:lnTo>
                    <a:lnTo>
                      <a:pt x="48" y="96"/>
                    </a:lnTo>
                    <a:lnTo>
                      <a:pt x="48" y="96"/>
                    </a:lnTo>
                    <a:lnTo>
                      <a:pt x="48" y="96"/>
                    </a:lnTo>
                    <a:lnTo>
                      <a:pt x="48" y="96"/>
                    </a:lnTo>
                    <a:lnTo>
                      <a:pt x="44" y="99"/>
                    </a:lnTo>
                    <a:lnTo>
                      <a:pt x="44" y="99"/>
                    </a:lnTo>
                    <a:lnTo>
                      <a:pt x="44" y="99"/>
                    </a:lnTo>
                    <a:lnTo>
                      <a:pt x="48" y="99"/>
                    </a:lnTo>
                    <a:lnTo>
                      <a:pt x="48" y="99"/>
                    </a:lnTo>
                    <a:lnTo>
                      <a:pt x="48" y="99"/>
                    </a:lnTo>
                    <a:lnTo>
                      <a:pt x="48" y="103"/>
                    </a:lnTo>
                    <a:lnTo>
                      <a:pt x="48" y="103"/>
                    </a:lnTo>
                    <a:lnTo>
                      <a:pt x="48" y="103"/>
                    </a:lnTo>
                    <a:lnTo>
                      <a:pt x="48" y="103"/>
                    </a:lnTo>
                    <a:lnTo>
                      <a:pt x="48" y="103"/>
                    </a:lnTo>
                    <a:lnTo>
                      <a:pt x="48" y="103"/>
                    </a:lnTo>
                    <a:lnTo>
                      <a:pt x="48" y="107"/>
                    </a:lnTo>
                    <a:lnTo>
                      <a:pt x="48" y="107"/>
                    </a:lnTo>
                    <a:lnTo>
                      <a:pt x="48" y="107"/>
                    </a:lnTo>
                    <a:lnTo>
                      <a:pt x="48" y="107"/>
                    </a:lnTo>
                    <a:lnTo>
                      <a:pt x="48" y="107"/>
                    </a:lnTo>
                    <a:lnTo>
                      <a:pt x="48" y="107"/>
                    </a:lnTo>
                    <a:lnTo>
                      <a:pt x="48" y="107"/>
                    </a:lnTo>
                    <a:lnTo>
                      <a:pt x="48" y="107"/>
                    </a:lnTo>
                    <a:lnTo>
                      <a:pt x="48" y="107"/>
                    </a:lnTo>
                    <a:lnTo>
                      <a:pt x="44" y="107"/>
                    </a:lnTo>
                    <a:lnTo>
                      <a:pt x="44" y="107"/>
                    </a:lnTo>
                    <a:lnTo>
                      <a:pt x="44" y="107"/>
                    </a:lnTo>
                    <a:lnTo>
                      <a:pt x="44" y="107"/>
                    </a:lnTo>
                    <a:lnTo>
                      <a:pt x="44" y="107"/>
                    </a:lnTo>
                    <a:lnTo>
                      <a:pt x="44" y="107"/>
                    </a:lnTo>
                    <a:lnTo>
                      <a:pt x="40" y="107"/>
                    </a:lnTo>
                    <a:lnTo>
                      <a:pt x="40" y="107"/>
                    </a:lnTo>
                    <a:lnTo>
                      <a:pt x="36" y="111"/>
                    </a:lnTo>
                    <a:lnTo>
                      <a:pt x="36" y="111"/>
                    </a:lnTo>
                    <a:lnTo>
                      <a:pt x="36" y="111"/>
                    </a:lnTo>
                    <a:lnTo>
                      <a:pt x="36" y="111"/>
                    </a:lnTo>
                    <a:lnTo>
                      <a:pt x="36" y="111"/>
                    </a:lnTo>
                    <a:lnTo>
                      <a:pt x="36" y="111"/>
                    </a:lnTo>
                    <a:lnTo>
                      <a:pt x="36" y="111"/>
                    </a:lnTo>
                    <a:lnTo>
                      <a:pt x="36" y="107"/>
                    </a:lnTo>
                    <a:lnTo>
                      <a:pt x="36" y="107"/>
                    </a:lnTo>
                    <a:lnTo>
                      <a:pt x="32" y="107"/>
                    </a:lnTo>
                    <a:lnTo>
                      <a:pt x="32" y="107"/>
                    </a:lnTo>
                    <a:lnTo>
                      <a:pt x="32" y="107"/>
                    </a:lnTo>
                    <a:lnTo>
                      <a:pt x="32" y="107"/>
                    </a:lnTo>
                    <a:lnTo>
                      <a:pt x="32" y="103"/>
                    </a:lnTo>
                    <a:lnTo>
                      <a:pt x="28" y="103"/>
                    </a:lnTo>
                    <a:lnTo>
                      <a:pt x="28" y="103"/>
                    </a:lnTo>
                    <a:lnTo>
                      <a:pt x="28" y="103"/>
                    </a:lnTo>
                    <a:lnTo>
                      <a:pt x="28" y="99"/>
                    </a:lnTo>
                    <a:lnTo>
                      <a:pt x="28" y="99"/>
                    </a:lnTo>
                    <a:lnTo>
                      <a:pt x="24" y="96"/>
                    </a:lnTo>
                    <a:lnTo>
                      <a:pt x="24" y="96"/>
                    </a:lnTo>
                    <a:lnTo>
                      <a:pt x="24" y="96"/>
                    </a:lnTo>
                    <a:lnTo>
                      <a:pt x="20" y="92"/>
                    </a:lnTo>
                    <a:lnTo>
                      <a:pt x="20" y="92"/>
                    </a:lnTo>
                    <a:lnTo>
                      <a:pt x="20" y="92"/>
                    </a:lnTo>
                    <a:lnTo>
                      <a:pt x="20" y="92"/>
                    </a:lnTo>
                    <a:lnTo>
                      <a:pt x="20" y="92"/>
                    </a:lnTo>
                    <a:lnTo>
                      <a:pt x="20" y="92"/>
                    </a:lnTo>
                    <a:lnTo>
                      <a:pt x="16" y="88"/>
                    </a:lnTo>
                    <a:lnTo>
                      <a:pt x="16" y="88"/>
                    </a:lnTo>
                    <a:lnTo>
                      <a:pt x="16" y="88"/>
                    </a:lnTo>
                    <a:lnTo>
                      <a:pt x="16" y="88"/>
                    </a:lnTo>
                    <a:lnTo>
                      <a:pt x="16" y="88"/>
                    </a:lnTo>
                    <a:lnTo>
                      <a:pt x="16" y="88"/>
                    </a:lnTo>
                    <a:lnTo>
                      <a:pt x="20" y="88"/>
                    </a:lnTo>
                    <a:lnTo>
                      <a:pt x="20" y="88"/>
                    </a:lnTo>
                    <a:lnTo>
                      <a:pt x="20" y="92"/>
                    </a:lnTo>
                    <a:lnTo>
                      <a:pt x="24" y="88"/>
                    </a:lnTo>
                    <a:lnTo>
                      <a:pt x="20" y="88"/>
                    </a:lnTo>
                    <a:lnTo>
                      <a:pt x="20" y="88"/>
                    </a:lnTo>
                    <a:lnTo>
                      <a:pt x="20" y="88"/>
                    </a:lnTo>
                    <a:lnTo>
                      <a:pt x="20" y="88"/>
                    </a:lnTo>
                    <a:lnTo>
                      <a:pt x="20" y="88"/>
                    </a:lnTo>
                    <a:lnTo>
                      <a:pt x="20" y="88"/>
                    </a:lnTo>
                    <a:lnTo>
                      <a:pt x="16" y="88"/>
                    </a:lnTo>
                    <a:lnTo>
                      <a:pt x="16" y="88"/>
                    </a:lnTo>
                    <a:lnTo>
                      <a:pt x="16" y="88"/>
                    </a:lnTo>
                    <a:lnTo>
                      <a:pt x="16" y="88"/>
                    </a:lnTo>
                    <a:lnTo>
                      <a:pt x="16" y="88"/>
                    </a:lnTo>
                    <a:lnTo>
                      <a:pt x="16" y="88"/>
                    </a:lnTo>
                    <a:lnTo>
                      <a:pt x="16" y="84"/>
                    </a:lnTo>
                    <a:lnTo>
                      <a:pt x="12" y="84"/>
                    </a:lnTo>
                    <a:lnTo>
                      <a:pt x="12" y="84"/>
                    </a:lnTo>
                    <a:lnTo>
                      <a:pt x="12" y="84"/>
                    </a:lnTo>
                    <a:lnTo>
                      <a:pt x="12" y="84"/>
                    </a:lnTo>
                    <a:lnTo>
                      <a:pt x="12" y="84"/>
                    </a:lnTo>
                    <a:lnTo>
                      <a:pt x="12" y="84"/>
                    </a:lnTo>
                    <a:lnTo>
                      <a:pt x="12" y="80"/>
                    </a:lnTo>
                    <a:lnTo>
                      <a:pt x="12" y="80"/>
                    </a:lnTo>
                    <a:lnTo>
                      <a:pt x="12" y="80"/>
                    </a:lnTo>
                    <a:lnTo>
                      <a:pt x="12" y="80"/>
                    </a:lnTo>
                    <a:lnTo>
                      <a:pt x="12" y="80"/>
                    </a:lnTo>
                    <a:lnTo>
                      <a:pt x="8" y="76"/>
                    </a:lnTo>
                    <a:lnTo>
                      <a:pt x="8" y="76"/>
                    </a:lnTo>
                    <a:lnTo>
                      <a:pt x="12" y="76"/>
                    </a:lnTo>
                    <a:lnTo>
                      <a:pt x="12" y="80"/>
                    </a:lnTo>
                    <a:lnTo>
                      <a:pt x="12" y="80"/>
                    </a:lnTo>
                    <a:lnTo>
                      <a:pt x="12" y="80"/>
                    </a:lnTo>
                    <a:lnTo>
                      <a:pt x="12" y="80"/>
                    </a:lnTo>
                    <a:lnTo>
                      <a:pt x="12" y="80"/>
                    </a:lnTo>
                    <a:lnTo>
                      <a:pt x="12" y="76"/>
                    </a:lnTo>
                    <a:lnTo>
                      <a:pt x="12" y="76"/>
                    </a:lnTo>
                    <a:lnTo>
                      <a:pt x="12" y="76"/>
                    </a:lnTo>
                    <a:lnTo>
                      <a:pt x="8" y="76"/>
                    </a:lnTo>
                    <a:lnTo>
                      <a:pt x="8" y="76"/>
                    </a:lnTo>
                    <a:lnTo>
                      <a:pt x="8" y="76"/>
                    </a:lnTo>
                    <a:lnTo>
                      <a:pt x="8" y="76"/>
                    </a:lnTo>
                    <a:lnTo>
                      <a:pt x="8" y="76"/>
                    </a:lnTo>
                    <a:lnTo>
                      <a:pt x="8" y="72"/>
                    </a:lnTo>
                    <a:lnTo>
                      <a:pt x="8" y="72"/>
                    </a:lnTo>
                    <a:lnTo>
                      <a:pt x="8" y="72"/>
                    </a:lnTo>
                    <a:lnTo>
                      <a:pt x="8" y="72"/>
                    </a:lnTo>
                    <a:lnTo>
                      <a:pt x="8" y="72"/>
                    </a:lnTo>
                    <a:lnTo>
                      <a:pt x="8" y="68"/>
                    </a:lnTo>
                    <a:lnTo>
                      <a:pt x="4" y="68"/>
                    </a:lnTo>
                    <a:lnTo>
                      <a:pt x="4" y="68"/>
                    </a:lnTo>
                    <a:lnTo>
                      <a:pt x="4" y="68"/>
                    </a:lnTo>
                    <a:lnTo>
                      <a:pt x="4" y="64"/>
                    </a:lnTo>
                    <a:lnTo>
                      <a:pt x="4" y="64"/>
                    </a:lnTo>
                    <a:lnTo>
                      <a:pt x="4" y="64"/>
                    </a:lnTo>
                    <a:lnTo>
                      <a:pt x="4" y="64"/>
                    </a:lnTo>
                    <a:lnTo>
                      <a:pt x="4" y="68"/>
                    </a:lnTo>
                    <a:lnTo>
                      <a:pt x="4" y="68"/>
                    </a:lnTo>
                    <a:lnTo>
                      <a:pt x="8" y="68"/>
                    </a:lnTo>
                    <a:lnTo>
                      <a:pt x="8" y="72"/>
                    </a:lnTo>
                    <a:lnTo>
                      <a:pt x="8" y="72"/>
                    </a:lnTo>
                    <a:lnTo>
                      <a:pt x="12" y="72"/>
                    </a:lnTo>
                    <a:lnTo>
                      <a:pt x="12" y="72"/>
                    </a:lnTo>
                    <a:lnTo>
                      <a:pt x="12" y="72"/>
                    </a:lnTo>
                    <a:lnTo>
                      <a:pt x="12" y="72"/>
                    </a:lnTo>
                    <a:lnTo>
                      <a:pt x="12" y="72"/>
                    </a:lnTo>
                    <a:lnTo>
                      <a:pt x="12" y="72"/>
                    </a:lnTo>
                    <a:lnTo>
                      <a:pt x="12" y="72"/>
                    </a:lnTo>
                    <a:lnTo>
                      <a:pt x="12" y="72"/>
                    </a:lnTo>
                    <a:lnTo>
                      <a:pt x="12" y="68"/>
                    </a:lnTo>
                    <a:lnTo>
                      <a:pt x="12" y="72"/>
                    </a:lnTo>
                    <a:lnTo>
                      <a:pt x="8" y="72"/>
                    </a:lnTo>
                    <a:lnTo>
                      <a:pt x="8" y="72"/>
                    </a:lnTo>
                    <a:lnTo>
                      <a:pt x="8" y="72"/>
                    </a:lnTo>
                    <a:lnTo>
                      <a:pt x="8" y="68"/>
                    </a:lnTo>
                    <a:lnTo>
                      <a:pt x="8" y="68"/>
                    </a:lnTo>
                    <a:lnTo>
                      <a:pt x="8" y="68"/>
                    </a:lnTo>
                    <a:lnTo>
                      <a:pt x="8" y="68"/>
                    </a:lnTo>
                    <a:lnTo>
                      <a:pt x="8" y="68"/>
                    </a:lnTo>
                    <a:lnTo>
                      <a:pt x="8" y="64"/>
                    </a:lnTo>
                    <a:lnTo>
                      <a:pt x="8" y="64"/>
                    </a:lnTo>
                    <a:lnTo>
                      <a:pt x="8" y="68"/>
                    </a:lnTo>
                    <a:lnTo>
                      <a:pt x="8" y="68"/>
                    </a:lnTo>
                    <a:lnTo>
                      <a:pt x="8" y="68"/>
                    </a:lnTo>
                    <a:lnTo>
                      <a:pt x="8" y="68"/>
                    </a:lnTo>
                    <a:lnTo>
                      <a:pt x="8" y="68"/>
                    </a:lnTo>
                    <a:lnTo>
                      <a:pt x="4" y="68"/>
                    </a:lnTo>
                    <a:lnTo>
                      <a:pt x="4" y="64"/>
                    </a:lnTo>
                    <a:lnTo>
                      <a:pt x="4" y="64"/>
                    </a:lnTo>
                    <a:lnTo>
                      <a:pt x="4" y="64"/>
                    </a:lnTo>
                    <a:lnTo>
                      <a:pt x="4" y="64"/>
                    </a:lnTo>
                    <a:lnTo>
                      <a:pt x="4" y="60"/>
                    </a:lnTo>
                    <a:lnTo>
                      <a:pt x="0" y="56"/>
                    </a:lnTo>
                    <a:lnTo>
                      <a:pt x="0" y="56"/>
                    </a:lnTo>
                    <a:lnTo>
                      <a:pt x="0" y="52"/>
                    </a:lnTo>
                    <a:lnTo>
                      <a:pt x="0" y="52"/>
                    </a:lnTo>
                    <a:lnTo>
                      <a:pt x="0" y="52"/>
                    </a:lnTo>
                    <a:lnTo>
                      <a:pt x="0" y="52"/>
                    </a:lnTo>
                    <a:lnTo>
                      <a:pt x="0" y="52"/>
                    </a:lnTo>
                    <a:lnTo>
                      <a:pt x="0" y="56"/>
                    </a:lnTo>
                    <a:lnTo>
                      <a:pt x="4" y="56"/>
                    </a:lnTo>
                    <a:lnTo>
                      <a:pt x="4" y="56"/>
                    </a:lnTo>
                    <a:lnTo>
                      <a:pt x="4" y="56"/>
                    </a:lnTo>
                    <a:lnTo>
                      <a:pt x="4" y="56"/>
                    </a:lnTo>
                    <a:lnTo>
                      <a:pt x="4" y="52"/>
                    </a:lnTo>
                    <a:lnTo>
                      <a:pt x="8" y="52"/>
                    </a:lnTo>
                    <a:lnTo>
                      <a:pt x="8" y="52"/>
                    </a:lnTo>
                    <a:lnTo>
                      <a:pt x="8" y="52"/>
                    </a:lnTo>
                    <a:lnTo>
                      <a:pt x="8" y="52"/>
                    </a:lnTo>
                    <a:lnTo>
                      <a:pt x="8" y="52"/>
                    </a:lnTo>
                    <a:lnTo>
                      <a:pt x="8" y="48"/>
                    </a:lnTo>
                    <a:lnTo>
                      <a:pt x="8" y="48"/>
                    </a:lnTo>
                    <a:lnTo>
                      <a:pt x="8" y="48"/>
                    </a:lnTo>
                    <a:lnTo>
                      <a:pt x="8" y="48"/>
                    </a:lnTo>
                    <a:lnTo>
                      <a:pt x="8" y="48"/>
                    </a:lnTo>
                    <a:lnTo>
                      <a:pt x="8" y="48"/>
                    </a:lnTo>
                    <a:lnTo>
                      <a:pt x="8" y="44"/>
                    </a:lnTo>
                    <a:lnTo>
                      <a:pt x="8" y="44"/>
                    </a:lnTo>
                    <a:lnTo>
                      <a:pt x="8" y="44"/>
                    </a:lnTo>
                    <a:lnTo>
                      <a:pt x="8" y="44"/>
                    </a:lnTo>
                    <a:lnTo>
                      <a:pt x="8" y="44"/>
                    </a:lnTo>
                    <a:lnTo>
                      <a:pt x="8" y="44"/>
                    </a:lnTo>
                    <a:lnTo>
                      <a:pt x="8" y="44"/>
                    </a:lnTo>
                    <a:lnTo>
                      <a:pt x="8" y="40"/>
                    </a:lnTo>
                    <a:lnTo>
                      <a:pt x="8" y="40"/>
                    </a:lnTo>
                    <a:lnTo>
                      <a:pt x="8" y="40"/>
                    </a:lnTo>
                    <a:lnTo>
                      <a:pt x="8" y="40"/>
                    </a:lnTo>
                    <a:lnTo>
                      <a:pt x="8" y="36"/>
                    </a:lnTo>
                    <a:lnTo>
                      <a:pt x="8" y="36"/>
                    </a:lnTo>
                    <a:lnTo>
                      <a:pt x="8" y="36"/>
                    </a:lnTo>
                    <a:lnTo>
                      <a:pt x="12" y="36"/>
                    </a:lnTo>
                    <a:lnTo>
                      <a:pt x="12" y="40"/>
                    </a:lnTo>
                    <a:lnTo>
                      <a:pt x="12" y="40"/>
                    </a:lnTo>
                    <a:lnTo>
                      <a:pt x="12" y="40"/>
                    </a:lnTo>
                    <a:lnTo>
                      <a:pt x="12" y="40"/>
                    </a:lnTo>
                    <a:lnTo>
                      <a:pt x="16" y="40"/>
                    </a:lnTo>
                    <a:lnTo>
                      <a:pt x="16" y="40"/>
                    </a:lnTo>
                    <a:lnTo>
                      <a:pt x="16" y="40"/>
                    </a:lnTo>
                    <a:lnTo>
                      <a:pt x="20" y="40"/>
                    </a:lnTo>
                    <a:lnTo>
                      <a:pt x="16" y="40"/>
                    </a:lnTo>
                    <a:lnTo>
                      <a:pt x="16" y="40"/>
                    </a:lnTo>
                    <a:lnTo>
                      <a:pt x="16" y="40"/>
                    </a:lnTo>
                    <a:lnTo>
                      <a:pt x="16" y="40"/>
                    </a:lnTo>
                    <a:lnTo>
                      <a:pt x="16" y="36"/>
                    </a:lnTo>
                    <a:lnTo>
                      <a:pt x="12" y="36"/>
                    </a:lnTo>
                    <a:lnTo>
                      <a:pt x="12" y="36"/>
                    </a:lnTo>
                    <a:lnTo>
                      <a:pt x="12" y="36"/>
                    </a:lnTo>
                    <a:lnTo>
                      <a:pt x="12" y="36"/>
                    </a:lnTo>
                    <a:lnTo>
                      <a:pt x="12" y="36"/>
                    </a:lnTo>
                    <a:lnTo>
                      <a:pt x="12" y="32"/>
                    </a:lnTo>
                    <a:lnTo>
                      <a:pt x="12" y="32"/>
                    </a:lnTo>
                    <a:lnTo>
                      <a:pt x="8" y="32"/>
                    </a:lnTo>
                    <a:lnTo>
                      <a:pt x="8" y="32"/>
                    </a:lnTo>
                    <a:lnTo>
                      <a:pt x="8" y="32"/>
                    </a:lnTo>
                    <a:lnTo>
                      <a:pt x="8" y="32"/>
                    </a:lnTo>
                    <a:lnTo>
                      <a:pt x="8" y="32"/>
                    </a:lnTo>
                    <a:lnTo>
                      <a:pt x="12" y="28"/>
                    </a:lnTo>
                    <a:lnTo>
                      <a:pt x="12" y="28"/>
                    </a:lnTo>
                    <a:lnTo>
                      <a:pt x="12" y="32"/>
                    </a:lnTo>
                    <a:lnTo>
                      <a:pt x="12" y="32"/>
                    </a:lnTo>
                    <a:lnTo>
                      <a:pt x="12" y="32"/>
                    </a:lnTo>
                    <a:lnTo>
                      <a:pt x="12" y="32"/>
                    </a:lnTo>
                    <a:lnTo>
                      <a:pt x="12" y="32"/>
                    </a:lnTo>
                    <a:lnTo>
                      <a:pt x="12" y="32"/>
                    </a:lnTo>
                    <a:lnTo>
                      <a:pt x="16" y="32"/>
                    </a:lnTo>
                    <a:lnTo>
                      <a:pt x="16" y="32"/>
                    </a:lnTo>
                    <a:lnTo>
                      <a:pt x="16" y="28"/>
                    </a:lnTo>
                    <a:lnTo>
                      <a:pt x="12" y="28"/>
                    </a:lnTo>
                    <a:lnTo>
                      <a:pt x="12" y="28"/>
                    </a:lnTo>
                    <a:lnTo>
                      <a:pt x="12" y="24"/>
                    </a:lnTo>
                    <a:lnTo>
                      <a:pt x="12" y="24"/>
                    </a:lnTo>
                    <a:lnTo>
                      <a:pt x="12" y="24"/>
                    </a:lnTo>
                    <a:lnTo>
                      <a:pt x="16" y="24"/>
                    </a:lnTo>
                    <a:lnTo>
                      <a:pt x="16" y="24"/>
                    </a:lnTo>
                    <a:lnTo>
                      <a:pt x="16" y="24"/>
                    </a:lnTo>
                    <a:lnTo>
                      <a:pt x="16" y="24"/>
                    </a:lnTo>
                    <a:lnTo>
                      <a:pt x="16" y="24"/>
                    </a:lnTo>
                    <a:lnTo>
                      <a:pt x="16" y="24"/>
                    </a:lnTo>
                    <a:lnTo>
                      <a:pt x="20" y="24"/>
                    </a:lnTo>
                    <a:lnTo>
                      <a:pt x="20" y="24"/>
                    </a:lnTo>
                    <a:lnTo>
                      <a:pt x="20" y="24"/>
                    </a:lnTo>
                    <a:lnTo>
                      <a:pt x="20" y="24"/>
                    </a:lnTo>
                    <a:lnTo>
                      <a:pt x="20" y="24"/>
                    </a:lnTo>
                    <a:lnTo>
                      <a:pt x="20" y="24"/>
                    </a:lnTo>
                    <a:lnTo>
                      <a:pt x="24" y="24"/>
                    </a:lnTo>
                    <a:lnTo>
                      <a:pt x="24" y="24"/>
                    </a:lnTo>
                    <a:lnTo>
                      <a:pt x="24" y="24"/>
                    </a:lnTo>
                    <a:lnTo>
                      <a:pt x="24" y="24"/>
                    </a:lnTo>
                    <a:lnTo>
                      <a:pt x="28" y="24"/>
                    </a:lnTo>
                    <a:lnTo>
                      <a:pt x="28" y="24"/>
                    </a:lnTo>
                    <a:lnTo>
                      <a:pt x="28" y="24"/>
                    </a:lnTo>
                    <a:lnTo>
                      <a:pt x="32" y="24"/>
                    </a:lnTo>
                    <a:lnTo>
                      <a:pt x="32" y="24"/>
                    </a:lnTo>
                    <a:lnTo>
                      <a:pt x="36" y="24"/>
                    </a:lnTo>
                    <a:lnTo>
                      <a:pt x="40" y="24"/>
                    </a:lnTo>
                    <a:lnTo>
                      <a:pt x="40" y="24"/>
                    </a:lnTo>
                    <a:lnTo>
                      <a:pt x="40" y="16"/>
                    </a:lnTo>
                    <a:lnTo>
                      <a:pt x="40" y="12"/>
                    </a:lnTo>
                    <a:lnTo>
                      <a:pt x="40" y="12"/>
                    </a:lnTo>
                    <a:lnTo>
                      <a:pt x="40" y="12"/>
                    </a:lnTo>
                    <a:lnTo>
                      <a:pt x="40" y="8"/>
                    </a:lnTo>
                    <a:lnTo>
                      <a:pt x="40" y="8"/>
                    </a:lnTo>
                    <a:lnTo>
                      <a:pt x="40" y="4"/>
                    </a:lnTo>
                    <a:lnTo>
                      <a:pt x="40" y="4"/>
                    </a:lnTo>
                    <a:lnTo>
                      <a:pt x="40" y="4"/>
                    </a:lnTo>
                    <a:lnTo>
                      <a:pt x="40" y="4"/>
                    </a:lnTo>
                    <a:lnTo>
                      <a:pt x="40" y="0"/>
                    </a:lnTo>
                    <a:lnTo>
                      <a:pt x="40" y="0"/>
                    </a:lnTo>
                    <a:lnTo>
                      <a:pt x="44" y="0"/>
                    </a:lnTo>
                    <a:lnTo>
                      <a:pt x="44" y="0"/>
                    </a:lnTo>
                    <a:lnTo>
                      <a:pt x="48" y="0"/>
                    </a:lnTo>
                    <a:lnTo>
                      <a:pt x="52" y="0"/>
                    </a:lnTo>
                    <a:lnTo>
                      <a:pt x="56" y="0"/>
                    </a:lnTo>
                    <a:lnTo>
                      <a:pt x="56" y="0"/>
                    </a:lnTo>
                    <a:lnTo>
                      <a:pt x="56" y="0"/>
                    </a:lnTo>
                    <a:lnTo>
                      <a:pt x="56" y="0"/>
                    </a:lnTo>
                    <a:lnTo>
                      <a:pt x="60" y="0"/>
                    </a:lnTo>
                    <a:lnTo>
                      <a:pt x="60" y="0"/>
                    </a:lnTo>
                    <a:lnTo>
                      <a:pt x="60" y="0"/>
                    </a:lnTo>
                    <a:lnTo>
                      <a:pt x="60" y="0"/>
                    </a:lnTo>
                    <a:lnTo>
                      <a:pt x="64" y="0"/>
                    </a:lnTo>
                    <a:lnTo>
                      <a:pt x="64" y="0"/>
                    </a:lnTo>
                    <a:lnTo>
                      <a:pt x="68" y="0"/>
                    </a:lnTo>
                    <a:lnTo>
                      <a:pt x="68" y="0"/>
                    </a:lnTo>
                    <a:lnTo>
                      <a:pt x="68" y="0"/>
                    </a:lnTo>
                    <a:lnTo>
                      <a:pt x="68" y="0"/>
                    </a:lnTo>
                    <a:lnTo>
                      <a:pt x="68" y="4"/>
                    </a:lnTo>
                    <a:lnTo>
                      <a:pt x="68" y="4"/>
                    </a:lnTo>
                    <a:lnTo>
                      <a:pt x="68" y="4"/>
                    </a:lnTo>
                    <a:lnTo>
                      <a:pt x="68" y="4"/>
                    </a:lnTo>
                    <a:lnTo>
                      <a:pt x="68" y="4"/>
                    </a:lnTo>
                    <a:lnTo>
                      <a:pt x="68" y="8"/>
                    </a:lnTo>
                    <a:lnTo>
                      <a:pt x="68" y="8"/>
                    </a:lnTo>
                    <a:lnTo>
                      <a:pt x="68" y="8"/>
                    </a:lnTo>
                    <a:lnTo>
                      <a:pt x="68" y="8"/>
                    </a:lnTo>
                    <a:lnTo>
                      <a:pt x="68" y="8"/>
                    </a:lnTo>
                    <a:lnTo>
                      <a:pt x="68" y="12"/>
                    </a:lnTo>
                    <a:lnTo>
                      <a:pt x="68" y="12"/>
                    </a:lnTo>
                    <a:lnTo>
                      <a:pt x="68" y="12"/>
                    </a:lnTo>
                    <a:lnTo>
                      <a:pt x="68" y="16"/>
                    </a:lnTo>
                    <a:lnTo>
                      <a:pt x="68" y="16"/>
                    </a:lnTo>
                    <a:lnTo>
                      <a:pt x="68" y="16"/>
                    </a:lnTo>
                    <a:lnTo>
                      <a:pt x="68" y="16"/>
                    </a:lnTo>
                    <a:lnTo>
                      <a:pt x="68" y="16"/>
                    </a:lnTo>
                    <a:lnTo>
                      <a:pt x="68" y="20"/>
                    </a:lnTo>
                    <a:lnTo>
                      <a:pt x="68" y="20"/>
                    </a:lnTo>
                    <a:lnTo>
                      <a:pt x="68" y="20"/>
                    </a:lnTo>
                    <a:lnTo>
                      <a:pt x="68" y="20"/>
                    </a:lnTo>
                    <a:lnTo>
                      <a:pt x="68" y="20"/>
                    </a:lnTo>
                    <a:lnTo>
                      <a:pt x="68" y="20"/>
                    </a:lnTo>
                    <a:lnTo>
                      <a:pt x="68" y="20"/>
                    </a:lnTo>
                    <a:lnTo>
                      <a:pt x="72" y="20"/>
                    </a:lnTo>
                    <a:lnTo>
                      <a:pt x="72" y="20"/>
                    </a:lnTo>
                    <a:lnTo>
                      <a:pt x="76" y="20"/>
                    </a:lnTo>
                    <a:lnTo>
                      <a:pt x="76" y="16"/>
                    </a:lnTo>
                    <a:lnTo>
                      <a:pt x="76" y="16"/>
                    </a:lnTo>
                    <a:lnTo>
                      <a:pt x="80" y="16"/>
                    </a:lnTo>
                    <a:lnTo>
                      <a:pt x="80" y="16"/>
                    </a:lnTo>
                    <a:lnTo>
                      <a:pt x="80" y="16"/>
                    </a:lnTo>
                    <a:lnTo>
                      <a:pt x="84" y="16"/>
                    </a:lnTo>
                    <a:lnTo>
                      <a:pt x="84" y="16"/>
                    </a:lnTo>
                    <a:lnTo>
                      <a:pt x="84" y="16"/>
                    </a:lnTo>
                    <a:lnTo>
                      <a:pt x="84" y="16"/>
                    </a:lnTo>
                    <a:lnTo>
                      <a:pt x="84" y="16"/>
                    </a:lnTo>
                    <a:lnTo>
                      <a:pt x="84" y="16"/>
                    </a:lnTo>
                    <a:lnTo>
                      <a:pt x="84" y="20"/>
                    </a:lnTo>
                    <a:lnTo>
                      <a:pt x="84" y="20"/>
                    </a:lnTo>
                    <a:lnTo>
                      <a:pt x="84" y="20"/>
                    </a:lnTo>
                    <a:lnTo>
                      <a:pt x="88" y="24"/>
                    </a:lnTo>
                    <a:lnTo>
                      <a:pt x="88" y="24"/>
                    </a:lnTo>
                    <a:lnTo>
                      <a:pt x="88" y="24"/>
                    </a:lnTo>
                    <a:lnTo>
                      <a:pt x="88" y="28"/>
                    </a:lnTo>
                    <a:lnTo>
                      <a:pt x="84" y="32"/>
                    </a:lnTo>
                    <a:lnTo>
                      <a:pt x="84" y="32"/>
                    </a:lnTo>
                    <a:lnTo>
                      <a:pt x="84" y="32"/>
                    </a:lnTo>
                    <a:lnTo>
                      <a:pt x="84" y="32"/>
                    </a:lnTo>
                    <a:lnTo>
                      <a:pt x="84" y="32"/>
                    </a:lnTo>
                    <a:lnTo>
                      <a:pt x="84" y="32"/>
                    </a:lnTo>
                    <a:lnTo>
                      <a:pt x="80" y="32"/>
                    </a:lnTo>
                    <a:lnTo>
                      <a:pt x="80" y="36"/>
                    </a:lnTo>
                    <a:lnTo>
                      <a:pt x="80" y="36"/>
                    </a:lnTo>
                    <a:lnTo>
                      <a:pt x="80" y="40"/>
                    </a:lnTo>
                    <a:lnTo>
                      <a:pt x="80" y="40"/>
                    </a:lnTo>
                    <a:lnTo>
                      <a:pt x="80" y="40"/>
                    </a:lnTo>
                    <a:lnTo>
                      <a:pt x="80" y="44"/>
                    </a:lnTo>
                    <a:lnTo>
                      <a:pt x="80" y="44"/>
                    </a:lnTo>
                    <a:lnTo>
                      <a:pt x="80" y="44"/>
                    </a:lnTo>
                    <a:lnTo>
                      <a:pt x="80" y="44"/>
                    </a:lnTo>
                    <a:lnTo>
                      <a:pt x="80" y="44"/>
                    </a:lnTo>
                    <a:lnTo>
                      <a:pt x="80" y="48"/>
                    </a:lnTo>
                    <a:lnTo>
                      <a:pt x="80" y="48"/>
                    </a:lnTo>
                    <a:lnTo>
                      <a:pt x="80" y="48"/>
                    </a:lnTo>
                    <a:lnTo>
                      <a:pt x="80" y="48"/>
                    </a:lnTo>
                    <a:lnTo>
                      <a:pt x="84" y="48"/>
                    </a:lnTo>
                    <a:lnTo>
                      <a:pt x="84" y="48"/>
                    </a:lnTo>
                    <a:lnTo>
                      <a:pt x="84" y="48"/>
                    </a:lnTo>
                    <a:lnTo>
                      <a:pt x="84" y="48"/>
                    </a:lnTo>
                    <a:lnTo>
                      <a:pt x="84" y="52"/>
                    </a:lnTo>
                    <a:lnTo>
                      <a:pt x="84" y="52"/>
                    </a:lnTo>
                    <a:lnTo>
                      <a:pt x="84" y="52"/>
                    </a:lnTo>
                    <a:lnTo>
                      <a:pt x="88" y="52"/>
                    </a:lnTo>
                    <a:lnTo>
                      <a:pt x="88" y="52"/>
                    </a:lnTo>
                    <a:lnTo>
                      <a:pt x="88" y="52"/>
                    </a:lnTo>
                    <a:lnTo>
                      <a:pt x="88" y="52"/>
                    </a:lnTo>
                    <a:lnTo>
                      <a:pt x="88" y="56"/>
                    </a:lnTo>
                    <a:lnTo>
                      <a:pt x="88" y="56"/>
                    </a:lnTo>
                    <a:lnTo>
                      <a:pt x="88" y="56"/>
                    </a:lnTo>
                    <a:lnTo>
                      <a:pt x="88" y="60"/>
                    </a:lnTo>
                    <a:lnTo>
                      <a:pt x="88" y="60"/>
                    </a:lnTo>
                    <a:lnTo>
                      <a:pt x="88" y="60"/>
                    </a:lnTo>
                    <a:lnTo>
                      <a:pt x="88" y="64"/>
                    </a:lnTo>
                    <a:lnTo>
                      <a:pt x="88" y="64"/>
                    </a:lnTo>
                    <a:lnTo>
                      <a:pt x="88" y="64"/>
                    </a:lnTo>
                    <a:lnTo>
                      <a:pt x="88" y="68"/>
                    </a:lnTo>
                    <a:lnTo>
                      <a:pt x="88" y="72"/>
                    </a:lnTo>
                    <a:lnTo>
                      <a:pt x="88" y="72"/>
                    </a:lnTo>
                    <a:lnTo>
                      <a:pt x="88" y="72"/>
                    </a:lnTo>
                    <a:lnTo>
                      <a:pt x="88" y="76"/>
                    </a:lnTo>
                    <a:lnTo>
                      <a:pt x="88" y="76"/>
                    </a:lnTo>
                    <a:lnTo>
                      <a:pt x="88" y="76"/>
                    </a:lnTo>
                    <a:lnTo>
                      <a:pt x="88" y="76"/>
                    </a:lnTo>
                    <a:lnTo>
                      <a:pt x="88" y="76"/>
                    </a:lnTo>
                    <a:lnTo>
                      <a:pt x="84" y="76"/>
                    </a:lnTo>
                    <a:lnTo>
                      <a:pt x="84" y="76"/>
                    </a:lnTo>
                    <a:lnTo>
                      <a:pt x="84" y="80"/>
                    </a:lnTo>
                    <a:lnTo>
                      <a:pt x="84" y="80"/>
                    </a:lnTo>
                    <a:lnTo>
                      <a:pt x="84" y="80"/>
                    </a:lnTo>
                    <a:lnTo>
                      <a:pt x="84" y="80"/>
                    </a:lnTo>
                    <a:lnTo>
                      <a:pt x="84" y="84"/>
                    </a:lnTo>
                    <a:lnTo>
                      <a:pt x="84" y="84"/>
                    </a:lnTo>
                    <a:lnTo>
                      <a:pt x="84" y="84"/>
                    </a:lnTo>
                    <a:lnTo>
                      <a:pt x="84" y="84"/>
                    </a:lnTo>
                    <a:lnTo>
                      <a:pt x="84" y="88"/>
                    </a:lnTo>
                    <a:lnTo>
                      <a:pt x="84" y="88"/>
                    </a:lnTo>
                    <a:lnTo>
                      <a:pt x="80" y="88"/>
                    </a:lnTo>
                    <a:lnTo>
                      <a:pt x="80" y="88"/>
                    </a:lnTo>
                    <a:lnTo>
                      <a:pt x="80" y="88"/>
                    </a:lnTo>
                    <a:lnTo>
                      <a:pt x="80" y="88"/>
                    </a:lnTo>
                    <a:lnTo>
                      <a:pt x="80" y="84"/>
                    </a:lnTo>
                    <a:lnTo>
                      <a:pt x="76" y="80"/>
                    </a:lnTo>
                    <a:lnTo>
                      <a:pt x="76" y="80"/>
                    </a:lnTo>
                    <a:lnTo>
                      <a:pt x="76" y="80"/>
                    </a:lnTo>
                    <a:lnTo>
                      <a:pt x="76" y="84"/>
                    </a:lnTo>
                    <a:lnTo>
                      <a:pt x="76" y="84"/>
                    </a:lnTo>
                    <a:lnTo>
                      <a:pt x="76" y="84"/>
                    </a:lnTo>
                    <a:lnTo>
                      <a:pt x="72" y="84"/>
                    </a:lnTo>
                    <a:lnTo>
                      <a:pt x="72" y="84"/>
                    </a:lnTo>
                    <a:lnTo>
                      <a:pt x="72" y="88"/>
                    </a:lnTo>
                    <a:lnTo>
                      <a:pt x="72" y="88"/>
                    </a:lnTo>
                    <a:lnTo>
                      <a:pt x="72" y="88"/>
                    </a:lnTo>
                    <a:lnTo>
                      <a:pt x="68" y="84"/>
                    </a:lnTo>
                    <a:lnTo>
                      <a:pt x="68" y="84"/>
                    </a:lnTo>
                    <a:lnTo>
                      <a:pt x="64" y="84"/>
                    </a:lnTo>
                    <a:lnTo>
                      <a:pt x="64" y="84"/>
                    </a:lnTo>
                    <a:lnTo>
                      <a:pt x="64" y="84"/>
                    </a:lnTo>
                    <a:lnTo>
                      <a:pt x="64" y="84"/>
                    </a:lnTo>
                    <a:lnTo>
                      <a:pt x="64" y="84"/>
                    </a:lnTo>
                    <a:lnTo>
                      <a:pt x="64" y="84"/>
                    </a:lnTo>
                    <a:lnTo>
                      <a:pt x="64" y="84"/>
                    </a:lnTo>
                    <a:lnTo>
                      <a:pt x="64" y="80"/>
                    </a:lnTo>
                    <a:lnTo>
                      <a:pt x="64" y="80"/>
                    </a:lnTo>
                    <a:lnTo>
                      <a:pt x="64" y="76"/>
                    </a:lnTo>
                    <a:lnTo>
                      <a:pt x="64" y="76"/>
                    </a:lnTo>
                    <a:lnTo>
                      <a:pt x="64" y="76"/>
                    </a:lnTo>
                    <a:lnTo>
                      <a:pt x="60" y="76"/>
                    </a:lnTo>
                    <a:lnTo>
                      <a:pt x="60" y="76"/>
                    </a:lnTo>
                    <a:lnTo>
                      <a:pt x="60" y="76"/>
                    </a:lnTo>
                    <a:lnTo>
                      <a:pt x="60" y="76"/>
                    </a:lnTo>
                    <a:lnTo>
                      <a:pt x="60" y="76"/>
                    </a:lnTo>
                    <a:lnTo>
                      <a:pt x="56" y="76"/>
                    </a:lnTo>
                    <a:lnTo>
                      <a:pt x="56" y="76"/>
                    </a:lnTo>
                    <a:lnTo>
                      <a:pt x="56" y="76"/>
                    </a:lnTo>
                    <a:lnTo>
                      <a:pt x="56" y="76"/>
                    </a:lnTo>
                    <a:lnTo>
                      <a:pt x="56" y="76"/>
                    </a:lnTo>
                    <a:lnTo>
                      <a:pt x="56" y="80"/>
                    </a:lnTo>
                    <a:lnTo>
                      <a:pt x="56" y="80"/>
                    </a:lnTo>
                    <a:lnTo>
                      <a:pt x="56" y="80"/>
                    </a:lnTo>
                    <a:lnTo>
                      <a:pt x="56" y="84"/>
                    </a:lnTo>
                    <a:lnTo>
                      <a:pt x="56" y="84"/>
                    </a:lnTo>
                    <a:lnTo>
                      <a:pt x="52" y="88"/>
                    </a:lnTo>
                    <a:lnTo>
                      <a:pt x="52" y="88"/>
                    </a:lnTo>
                    <a:lnTo>
                      <a:pt x="52" y="84"/>
                    </a:lnTo>
                    <a:lnTo>
                      <a:pt x="52" y="84"/>
                    </a:lnTo>
                    <a:lnTo>
                      <a:pt x="48" y="84"/>
                    </a:lnTo>
                    <a:lnTo>
                      <a:pt x="48" y="84"/>
                    </a:lnTo>
                    <a:lnTo>
                      <a:pt x="48" y="84"/>
                    </a:lnTo>
                    <a:lnTo>
                      <a:pt x="48" y="88"/>
                    </a:lnTo>
                    <a:lnTo>
                      <a:pt x="48" y="88"/>
                    </a:lnTo>
                    <a:lnTo>
                      <a:pt x="44" y="84"/>
                    </a:lnTo>
                    <a:lnTo>
                      <a:pt x="44" y="84"/>
                    </a:lnTo>
                    <a:lnTo>
                      <a:pt x="44" y="84"/>
                    </a:lnTo>
                    <a:lnTo>
                      <a:pt x="44" y="84"/>
                    </a:lnTo>
                    <a:lnTo>
                      <a:pt x="44" y="88"/>
                    </a:lnTo>
                    <a:lnTo>
                      <a:pt x="44" y="88"/>
                    </a:lnTo>
                    <a:lnTo>
                      <a:pt x="44" y="88"/>
                    </a:lnTo>
                    <a:lnTo>
                      <a:pt x="44" y="92"/>
                    </a:lnTo>
                    <a:lnTo>
                      <a:pt x="44" y="92"/>
                    </a:lnTo>
                    <a:lnTo>
                      <a:pt x="44" y="92"/>
                    </a:lnTo>
                    <a:lnTo>
                      <a:pt x="44" y="92"/>
                    </a:lnTo>
                    <a:lnTo>
                      <a:pt x="44" y="92"/>
                    </a:lnTo>
                    <a:lnTo>
                      <a:pt x="44" y="92"/>
                    </a:lnTo>
                    <a:close/>
                    <a:moveTo>
                      <a:pt x="4" y="56"/>
                    </a:moveTo>
                    <a:lnTo>
                      <a:pt x="4" y="56"/>
                    </a:lnTo>
                    <a:lnTo>
                      <a:pt x="4" y="56"/>
                    </a:lnTo>
                    <a:lnTo>
                      <a:pt x="4" y="56"/>
                    </a:lnTo>
                    <a:lnTo>
                      <a:pt x="4" y="56"/>
                    </a:lnTo>
                    <a:lnTo>
                      <a:pt x="4" y="56"/>
                    </a:lnTo>
                    <a:lnTo>
                      <a:pt x="4" y="56"/>
                    </a:lnTo>
                    <a:lnTo>
                      <a:pt x="4" y="52"/>
                    </a:lnTo>
                    <a:lnTo>
                      <a:pt x="4" y="52"/>
                    </a:lnTo>
                    <a:lnTo>
                      <a:pt x="4" y="52"/>
                    </a:lnTo>
                    <a:lnTo>
                      <a:pt x="4" y="56"/>
                    </a:lnTo>
                    <a:lnTo>
                      <a:pt x="4" y="56"/>
                    </a:lnTo>
                    <a:lnTo>
                      <a:pt x="4" y="56"/>
                    </a:lnTo>
                    <a:lnTo>
                      <a:pt x="4" y="56"/>
                    </a:lnTo>
                    <a:lnTo>
                      <a:pt x="4" y="56"/>
                    </a:lnTo>
                    <a:lnTo>
                      <a:pt x="4" y="56"/>
                    </a:lnTo>
                    <a:close/>
                  </a:path>
                </a:pathLst>
              </a:custGeom>
              <a:grpFill/>
              <a:ln w="9525" cmpd="sng">
                <a:solidFill>
                  <a:schemeClr val="bg1"/>
                </a:solidFill>
                <a:round/>
                <a:headEnd/>
                <a:tailEnd/>
              </a:ln>
            </p:spPr>
            <p:txBody>
              <a:bodyPr lIns="37783" tIns="37783" rIns="37783" bIns="37783"/>
              <a:lstStyle/>
              <a:p>
                <a:endParaRPr lang="en-US" sz="1530" dirty="0"/>
              </a:p>
            </p:txBody>
          </p:sp>
          <p:sp>
            <p:nvSpPr>
              <p:cNvPr id="70" name="Freeform 137"/>
              <p:cNvSpPr>
                <a:spLocks/>
              </p:cNvSpPr>
              <p:nvPr>
                <p:custDataLst>
                  <p:tags r:id="rId57"/>
                </p:custDataLst>
              </p:nvPr>
            </p:nvSpPr>
            <p:spPr bwMode="gray">
              <a:xfrm>
                <a:off x="3732514" y="5705978"/>
                <a:ext cx="85721" cy="151272"/>
              </a:xfrm>
              <a:custGeom>
                <a:avLst/>
                <a:gdLst/>
                <a:ahLst/>
                <a:cxnLst>
                  <a:cxn ang="0">
                    <a:pos x="0" y="84"/>
                  </a:cxn>
                  <a:cxn ang="0">
                    <a:pos x="0" y="76"/>
                  </a:cxn>
                  <a:cxn ang="0">
                    <a:pos x="4" y="64"/>
                  </a:cxn>
                  <a:cxn ang="0">
                    <a:pos x="12" y="56"/>
                  </a:cxn>
                  <a:cxn ang="0">
                    <a:pos x="8" y="44"/>
                  </a:cxn>
                  <a:cxn ang="0">
                    <a:pos x="8" y="40"/>
                  </a:cxn>
                  <a:cxn ang="0">
                    <a:pos x="8" y="32"/>
                  </a:cxn>
                  <a:cxn ang="0">
                    <a:pos x="8" y="28"/>
                  </a:cxn>
                  <a:cxn ang="0">
                    <a:pos x="4" y="24"/>
                  </a:cxn>
                  <a:cxn ang="0">
                    <a:pos x="4" y="12"/>
                  </a:cxn>
                  <a:cxn ang="0">
                    <a:pos x="4" y="4"/>
                  </a:cxn>
                  <a:cxn ang="0">
                    <a:pos x="24" y="4"/>
                  </a:cxn>
                  <a:cxn ang="0">
                    <a:pos x="36" y="4"/>
                  </a:cxn>
                  <a:cxn ang="0">
                    <a:pos x="44" y="4"/>
                  </a:cxn>
                  <a:cxn ang="0">
                    <a:pos x="48" y="4"/>
                  </a:cxn>
                  <a:cxn ang="0">
                    <a:pos x="48" y="8"/>
                  </a:cxn>
                  <a:cxn ang="0">
                    <a:pos x="48" y="12"/>
                  </a:cxn>
                  <a:cxn ang="0">
                    <a:pos x="52" y="16"/>
                  </a:cxn>
                  <a:cxn ang="0">
                    <a:pos x="56" y="20"/>
                  </a:cxn>
                  <a:cxn ang="0">
                    <a:pos x="52" y="32"/>
                  </a:cxn>
                  <a:cxn ang="0">
                    <a:pos x="56" y="32"/>
                  </a:cxn>
                  <a:cxn ang="0">
                    <a:pos x="56" y="36"/>
                  </a:cxn>
                  <a:cxn ang="0">
                    <a:pos x="56" y="44"/>
                  </a:cxn>
                  <a:cxn ang="0">
                    <a:pos x="56" y="48"/>
                  </a:cxn>
                  <a:cxn ang="0">
                    <a:pos x="60" y="56"/>
                  </a:cxn>
                  <a:cxn ang="0">
                    <a:pos x="56" y="64"/>
                  </a:cxn>
                  <a:cxn ang="0">
                    <a:pos x="56" y="72"/>
                  </a:cxn>
                  <a:cxn ang="0">
                    <a:pos x="56" y="76"/>
                  </a:cxn>
                  <a:cxn ang="0">
                    <a:pos x="56" y="84"/>
                  </a:cxn>
                  <a:cxn ang="0">
                    <a:pos x="60" y="88"/>
                  </a:cxn>
                  <a:cxn ang="0">
                    <a:pos x="64" y="88"/>
                  </a:cxn>
                  <a:cxn ang="0">
                    <a:pos x="68" y="96"/>
                  </a:cxn>
                  <a:cxn ang="0">
                    <a:pos x="64" y="96"/>
                  </a:cxn>
                  <a:cxn ang="0">
                    <a:pos x="60" y="100"/>
                  </a:cxn>
                  <a:cxn ang="0">
                    <a:pos x="56" y="100"/>
                  </a:cxn>
                  <a:cxn ang="0">
                    <a:pos x="56" y="96"/>
                  </a:cxn>
                  <a:cxn ang="0">
                    <a:pos x="52" y="96"/>
                  </a:cxn>
                  <a:cxn ang="0">
                    <a:pos x="52" y="96"/>
                  </a:cxn>
                  <a:cxn ang="0">
                    <a:pos x="56" y="96"/>
                  </a:cxn>
                  <a:cxn ang="0">
                    <a:pos x="56" y="100"/>
                  </a:cxn>
                  <a:cxn ang="0">
                    <a:pos x="52" y="100"/>
                  </a:cxn>
                  <a:cxn ang="0">
                    <a:pos x="44" y="104"/>
                  </a:cxn>
                  <a:cxn ang="0">
                    <a:pos x="40" y="108"/>
                  </a:cxn>
                  <a:cxn ang="0">
                    <a:pos x="36" y="112"/>
                  </a:cxn>
                  <a:cxn ang="0">
                    <a:pos x="32" y="112"/>
                  </a:cxn>
                  <a:cxn ang="0">
                    <a:pos x="24" y="112"/>
                  </a:cxn>
                  <a:cxn ang="0">
                    <a:pos x="20" y="120"/>
                  </a:cxn>
                  <a:cxn ang="0">
                    <a:pos x="12" y="116"/>
                  </a:cxn>
                  <a:cxn ang="0">
                    <a:pos x="8" y="116"/>
                  </a:cxn>
                  <a:cxn ang="0">
                    <a:pos x="0" y="112"/>
                  </a:cxn>
                  <a:cxn ang="0">
                    <a:pos x="8" y="112"/>
                  </a:cxn>
                  <a:cxn ang="0">
                    <a:pos x="4" y="108"/>
                  </a:cxn>
                  <a:cxn ang="0">
                    <a:pos x="4" y="104"/>
                  </a:cxn>
                  <a:cxn ang="0">
                    <a:pos x="0" y="92"/>
                  </a:cxn>
                </a:cxnLst>
                <a:rect l="0" t="0" r="r" b="b"/>
                <a:pathLst>
                  <a:path w="68" h="120">
                    <a:moveTo>
                      <a:pt x="0" y="92"/>
                    </a:moveTo>
                    <a:lnTo>
                      <a:pt x="0" y="92"/>
                    </a:lnTo>
                    <a:lnTo>
                      <a:pt x="0" y="92"/>
                    </a:lnTo>
                    <a:lnTo>
                      <a:pt x="0" y="88"/>
                    </a:lnTo>
                    <a:lnTo>
                      <a:pt x="0" y="84"/>
                    </a:lnTo>
                    <a:lnTo>
                      <a:pt x="0" y="84"/>
                    </a:lnTo>
                    <a:lnTo>
                      <a:pt x="0" y="84"/>
                    </a:lnTo>
                    <a:lnTo>
                      <a:pt x="0" y="84"/>
                    </a:lnTo>
                    <a:lnTo>
                      <a:pt x="0" y="84"/>
                    </a:lnTo>
                    <a:lnTo>
                      <a:pt x="0" y="80"/>
                    </a:lnTo>
                    <a:lnTo>
                      <a:pt x="0" y="76"/>
                    </a:lnTo>
                    <a:lnTo>
                      <a:pt x="0" y="76"/>
                    </a:lnTo>
                    <a:lnTo>
                      <a:pt x="4" y="76"/>
                    </a:lnTo>
                    <a:lnTo>
                      <a:pt x="4" y="72"/>
                    </a:lnTo>
                    <a:lnTo>
                      <a:pt x="4" y="68"/>
                    </a:lnTo>
                    <a:lnTo>
                      <a:pt x="4" y="68"/>
                    </a:lnTo>
                    <a:lnTo>
                      <a:pt x="4" y="64"/>
                    </a:lnTo>
                    <a:lnTo>
                      <a:pt x="4" y="64"/>
                    </a:lnTo>
                    <a:lnTo>
                      <a:pt x="4" y="60"/>
                    </a:lnTo>
                    <a:lnTo>
                      <a:pt x="4" y="60"/>
                    </a:lnTo>
                    <a:lnTo>
                      <a:pt x="8" y="60"/>
                    </a:lnTo>
                    <a:lnTo>
                      <a:pt x="8" y="56"/>
                    </a:lnTo>
                    <a:lnTo>
                      <a:pt x="8" y="56"/>
                    </a:lnTo>
                    <a:lnTo>
                      <a:pt x="12" y="56"/>
                    </a:lnTo>
                    <a:lnTo>
                      <a:pt x="12" y="56"/>
                    </a:lnTo>
                    <a:lnTo>
                      <a:pt x="8" y="48"/>
                    </a:lnTo>
                    <a:lnTo>
                      <a:pt x="8" y="48"/>
                    </a:lnTo>
                    <a:lnTo>
                      <a:pt x="8" y="44"/>
                    </a:lnTo>
                    <a:lnTo>
                      <a:pt x="8" y="44"/>
                    </a:lnTo>
                    <a:lnTo>
                      <a:pt x="8" y="44"/>
                    </a:lnTo>
                    <a:lnTo>
                      <a:pt x="8" y="44"/>
                    </a:lnTo>
                    <a:lnTo>
                      <a:pt x="8" y="44"/>
                    </a:lnTo>
                    <a:lnTo>
                      <a:pt x="8" y="44"/>
                    </a:lnTo>
                    <a:lnTo>
                      <a:pt x="8" y="40"/>
                    </a:lnTo>
                    <a:lnTo>
                      <a:pt x="8" y="40"/>
                    </a:lnTo>
                    <a:lnTo>
                      <a:pt x="8" y="40"/>
                    </a:lnTo>
                    <a:lnTo>
                      <a:pt x="8" y="40"/>
                    </a:lnTo>
                    <a:lnTo>
                      <a:pt x="8" y="36"/>
                    </a:lnTo>
                    <a:lnTo>
                      <a:pt x="8" y="36"/>
                    </a:lnTo>
                    <a:lnTo>
                      <a:pt x="8" y="32"/>
                    </a:lnTo>
                    <a:lnTo>
                      <a:pt x="8" y="32"/>
                    </a:lnTo>
                    <a:lnTo>
                      <a:pt x="8" y="32"/>
                    </a:lnTo>
                    <a:lnTo>
                      <a:pt x="8" y="32"/>
                    </a:lnTo>
                    <a:lnTo>
                      <a:pt x="8" y="32"/>
                    </a:lnTo>
                    <a:lnTo>
                      <a:pt x="8" y="32"/>
                    </a:lnTo>
                    <a:lnTo>
                      <a:pt x="4" y="32"/>
                    </a:lnTo>
                    <a:lnTo>
                      <a:pt x="4" y="28"/>
                    </a:lnTo>
                    <a:lnTo>
                      <a:pt x="8" y="28"/>
                    </a:lnTo>
                    <a:lnTo>
                      <a:pt x="8" y="28"/>
                    </a:lnTo>
                    <a:lnTo>
                      <a:pt x="8" y="28"/>
                    </a:lnTo>
                    <a:lnTo>
                      <a:pt x="4" y="28"/>
                    </a:lnTo>
                    <a:lnTo>
                      <a:pt x="4" y="28"/>
                    </a:lnTo>
                    <a:lnTo>
                      <a:pt x="8" y="24"/>
                    </a:lnTo>
                    <a:lnTo>
                      <a:pt x="4" y="24"/>
                    </a:lnTo>
                    <a:lnTo>
                      <a:pt x="4" y="20"/>
                    </a:lnTo>
                    <a:lnTo>
                      <a:pt x="4" y="20"/>
                    </a:lnTo>
                    <a:lnTo>
                      <a:pt x="4" y="20"/>
                    </a:lnTo>
                    <a:lnTo>
                      <a:pt x="4" y="16"/>
                    </a:lnTo>
                    <a:lnTo>
                      <a:pt x="4" y="16"/>
                    </a:lnTo>
                    <a:lnTo>
                      <a:pt x="4" y="12"/>
                    </a:lnTo>
                    <a:lnTo>
                      <a:pt x="4" y="12"/>
                    </a:lnTo>
                    <a:lnTo>
                      <a:pt x="4" y="12"/>
                    </a:lnTo>
                    <a:lnTo>
                      <a:pt x="4" y="8"/>
                    </a:lnTo>
                    <a:lnTo>
                      <a:pt x="4" y="8"/>
                    </a:lnTo>
                    <a:lnTo>
                      <a:pt x="4" y="4"/>
                    </a:lnTo>
                    <a:lnTo>
                      <a:pt x="4" y="4"/>
                    </a:lnTo>
                    <a:lnTo>
                      <a:pt x="4" y="4"/>
                    </a:lnTo>
                    <a:lnTo>
                      <a:pt x="8" y="4"/>
                    </a:lnTo>
                    <a:lnTo>
                      <a:pt x="12" y="4"/>
                    </a:lnTo>
                    <a:lnTo>
                      <a:pt x="16" y="4"/>
                    </a:lnTo>
                    <a:lnTo>
                      <a:pt x="20" y="4"/>
                    </a:lnTo>
                    <a:lnTo>
                      <a:pt x="24" y="4"/>
                    </a:lnTo>
                    <a:lnTo>
                      <a:pt x="24" y="4"/>
                    </a:lnTo>
                    <a:lnTo>
                      <a:pt x="28" y="4"/>
                    </a:lnTo>
                    <a:lnTo>
                      <a:pt x="28" y="4"/>
                    </a:lnTo>
                    <a:lnTo>
                      <a:pt x="32" y="4"/>
                    </a:lnTo>
                    <a:lnTo>
                      <a:pt x="32" y="4"/>
                    </a:lnTo>
                    <a:lnTo>
                      <a:pt x="36" y="4"/>
                    </a:lnTo>
                    <a:lnTo>
                      <a:pt x="36" y="4"/>
                    </a:lnTo>
                    <a:lnTo>
                      <a:pt x="36" y="4"/>
                    </a:lnTo>
                    <a:lnTo>
                      <a:pt x="36" y="4"/>
                    </a:lnTo>
                    <a:lnTo>
                      <a:pt x="36" y="4"/>
                    </a:lnTo>
                    <a:lnTo>
                      <a:pt x="40" y="4"/>
                    </a:lnTo>
                    <a:lnTo>
                      <a:pt x="44" y="4"/>
                    </a:lnTo>
                    <a:lnTo>
                      <a:pt x="44" y="0"/>
                    </a:lnTo>
                    <a:lnTo>
                      <a:pt x="44" y="0"/>
                    </a:lnTo>
                    <a:lnTo>
                      <a:pt x="44" y="0"/>
                    </a:lnTo>
                    <a:lnTo>
                      <a:pt x="44" y="0"/>
                    </a:lnTo>
                    <a:lnTo>
                      <a:pt x="48" y="4"/>
                    </a:lnTo>
                    <a:lnTo>
                      <a:pt x="48" y="4"/>
                    </a:lnTo>
                    <a:lnTo>
                      <a:pt x="48" y="0"/>
                    </a:lnTo>
                    <a:lnTo>
                      <a:pt x="48" y="0"/>
                    </a:lnTo>
                    <a:lnTo>
                      <a:pt x="48" y="4"/>
                    </a:lnTo>
                    <a:lnTo>
                      <a:pt x="48" y="4"/>
                    </a:lnTo>
                    <a:lnTo>
                      <a:pt x="48" y="4"/>
                    </a:lnTo>
                    <a:lnTo>
                      <a:pt x="48" y="8"/>
                    </a:lnTo>
                    <a:lnTo>
                      <a:pt x="48" y="8"/>
                    </a:lnTo>
                    <a:lnTo>
                      <a:pt x="48" y="8"/>
                    </a:lnTo>
                    <a:lnTo>
                      <a:pt x="48" y="8"/>
                    </a:lnTo>
                    <a:lnTo>
                      <a:pt x="48" y="12"/>
                    </a:lnTo>
                    <a:lnTo>
                      <a:pt x="48" y="12"/>
                    </a:lnTo>
                    <a:lnTo>
                      <a:pt x="48" y="12"/>
                    </a:lnTo>
                    <a:lnTo>
                      <a:pt x="48" y="12"/>
                    </a:lnTo>
                    <a:lnTo>
                      <a:pt x="48" y="12"/>
                    </a:lnTo>
                    <a:lnTo>
                      <a:pt x="52" y="16"/>
                    </a:lnTo>
                    <a:lnTo>
                      <a:pt x="52" y="16"/>
                    </a:lnTo>
                    <a:lnTo>
                      <a:pt x="52" y="16"/>
                    </a:lnTo>
                    <a:lnTo>
                      <a:pt x="52" y="16"/>
                    </a:lnTo>
                    <a:lnTo>
                      <a:pt x="52" y="20"/>
                    </a:lnTo>
                    <a:lnTo>
                      <a:pt x="52" y="20"/>
                    </a:lnTo>
                    <a:lnTo>
                      <a:pt x="52" y="20"/>
                    </a:lnTo>
                    <a:lnTo>
                      <a:pt x="52" y="20"/>
                    </a:lnTo>
                    <a:lnTo>
                      <a:pt x="56" y="20"/>
                    </a:lnTo>
                    <a:lnTo>
                      <a:pt x="56" y="20"/>
                    </a:lnTo>
                    <a:lnTo>
                      <a:pt x="52" y="20"/>
                    </a:lnTo>
                    <a:lnTo>
                      <a:pt x="52" y="28"/>
                    </a:lnTo>
                    <a:lnTo>
                      <a:pt x="52" y="28"/>
                    </a:lnTo>
                    <a:lnTo>
                      <a:pt x="52" y="32"/>
                    </a:lnTo>
                    <a:lnTo>
                      <a:pt x="52" y="32"/>
                    </a:lnTo>
                    <a:lnTo>
                      <a:pt x="52" y="32"/>
                    </a:lnTo>
                    <a:lnTo>
                      <a:pt x="52" y="32"/>
                    </a:lnTo>
                    <a:lnTo>
                      <a:pt x="52" y="32"/>
                    </a:lnTo>
                    <a:lnTo>
                      <a:pt x="52" y="32"/>
                    </a:lnTo>
                    <a:lnTo>
                      <a:pt x="52" y="32"/>
                    </a:lnTo>
                    <a:lnTo>
                      <a:pt x="56" y="32"/>
                    </a:lnTo>
                    <a:lnTo>
                      <a:pt x="56" y="32"/>
                    </a:lnTo>
                    <a:lnTo>
                      <a:pt x="56" y="32"/>
                    </a:lnTo>
                    <a:lnTo>
                      <a:pt x="56" y="32"/>
                    </a:lnTo>
                    <a:lnTo>
                      <a:pt x="56" y="32"/>
                    </a:lnTo>
                    <a:lnTo>
                      <a:pt x="56" y="36"/>
                    </a:lnTo>
                    <a:lnTo>
                      <a:pt x="56" y="36"/>
                    </a:lnTo>
                    <a:lnTo>
                      <a:pt x="56" y="36"/>
                    </a:lnTo>
                    <a:lnTo>
                      <a:pt x="56" y="40"/>
                    </a:lnTo>
                    <a:lnTo>
                      <a:pt x="56" y="40"/>
                    </a:lnTo>
                    <a:lnTo>
                      <a:pt x="56" y="44"/>
                    </a:lnTo>
                    <a:lnTo>
                      <a:pt x="56" y="44"/>
                    </a:lnTo>
                    <a:lnTo>
                      <a:pt x="56" y="44"/>
                    </a:lnTo>
                    <a:lnTo>
                      <a:pt x="56" y="44"/>
                    </a:lnTo>
                    <a:lnTo>
                      <a:pt x="56" y="44"/>
                    </a:lnTo>
                    <a:lnTo>
                      <a:pt x="52" y="44"/>
                    </a:lnTo>
                    <a:lnTo>
                      <a:pt x="52" y="44"/>
                    </a:lnTo>
                    <a:lnTo>
                      <a:pt x="56" y="48"/>
                    </a:lnTo>
                    <a:lnTo>
                      <a:pt x="56" y="48"/>
                    </a:lnTo>
                    <a:lnTo>
                      <a:pt x="56" y="48"/>
                    </a:lnTo>
                    <a:lnTo>
                      <a:pt x="56" y="52"/>
                    </a:lnTo>
                    <a:lnTo>
                      <a:pt x="56" y="52"/>
                    </a:lnTo>
                    <a:lnTo>
                      <a:pt x="60" y="52"/>
                    </a:lnTo>
                    <a:lnTo>
                      <a:pt x="60" y="52"/>
                    </a:lnTo>
                    <a:lnTo>
                      <a:pt x="60" y="52"/>
                    </a:lnTo>
                    <a:lnTo>
                      <a:pt x="60" y="56"/>
                    </a:lnTo>
                    <a:lnTo>
                      <a:pt x="60" y="56"/>
                    </a:lnTo>
                    <a:lnTo>
                      <a:pt x="56" y="56"/>
                    </a:lnTo>
                    <a:lnTo>
                      <a:pt x="56" y="56"/>
                    </a:lnTo>
                    <a:lnTo>
                      <a:pt x="56" y="56"/>
                    </a:lnTo>
                    <a:lnTo>
                      <a:pt x="56" y="60"/>
                    </a:lnTo>
                    <a:lnTo>
                      <a:pt x="56" y="64"/>
                    </a:lnTo>
                    <a:lnTo>
                      <a:pt x="56" y="68"/>
                    </a:lnTo>
                    <a:lnTo>
                      <a:pt x="56" y="68"/>
                    </a:lnTo>
                    <a:lnTo>
                      <a:pt x="56" y="68"/>
                    </a:lnTo>
                    <a:lnTo>
                      <a:pt x="56" y="68"/>
                    </a:lnTo>
                    <a:lnTo>
                      <a:pt x="56" y="68"/>
                    </a:lnTo>
                    <a:lnTo>
                      <a:pt x="56" y="72"/>
                    </a:lnTo>
                    <a:lnTo>
                      <a:pt x="56" y="72"/>
                    </a:lnTo>
                    <a:lnTo>
                      <a:pt x="56" y="72"/>
                    </a:lnTo>
                    <a:lnTo>
                      <a:pt x="56" y="72"/>
                    </a:lnTo>
                    <a:lnTo>
                      <a:pt x="56" y="72"/>
                    </a:lnTo>
                    <a:lnTo>
                      <a:pt x="56" y="72"/>
                    </a:lnTo>
                    <a:lnTo>
                      <a:pt x="56" y="76"/>
                    </a:lnTo>
                    <a:lnTo>
                      <a:pt x="56" y="76"/>
                    </a:lnTo>
                    <a:lnTo>
                      <a:pt x="56" y="80"/>
                    </a:lnTo>
                    <a:lnTo>
                      <a:pt x="56" y="80"/>
                    </a:lnTo>
                    <a:lnTo>
                      <a:pt x="56" y="84"/>
                    </a:lnTo>
                    <a:lnTo>
                      <a:pt x="56" y="84"/>
                    </a:lnTo>
                    <a:lnTo>
                      <a:pt x="56" y="84"/>
                    </a:lnTo>
                    <a:lnTo>
                      <a:pt x="56" y="84"/>
                    </a:lnTo>
                    <a:lnTo>
                      <a:pt x="60" y="84"/>
                    </a:lnTo>
                    <a:lnTo>
                      <a:pt x="60" y="84"/>
                    </a:lnTo>
                    <a:lnTo>
                      <a:pt x="60" y="84"/>
                    </a:lnTo>
                    <a:lnTo>
                      <a:pt x="60" y="84"/>
                    </a:lnTo>
                    <a:lnTo>
                      <a:pt x="60" y="88"/>
                    </a:lnTo>
                    <a:lnTo>
                      <a:pt x="60" y="88"/>
                    </a:lnTo>
                    <a:lnTo>
                      <a:pt x="60" y="88"/>
                    </a:lnTo>
                    <a:lnTo>
                      <a:pt x="60" y="88"/>
                    </a:lnTo>
                    <a:lnTo>
                      <a:pt x="60" y="88"/>
                    </a:lnTo>
                    <a:lnTo>
                      <a:pt x="60" y="88"/>
                    </a:lnTo>
                    <a:lnTo>
                      <a:pt x="64" y="88"/>
                    </a:lnTo>
                    <a:lnTo>
                      <a:pt x="64" y="92"/>
                    </a:lnTo>
                    <a:lnTo>
                      <a:pt x="64" y="92"/>
                    </a:lnTo>
                    <a:lnTo>
                      <a:pt x="64" y="92"/>
                    </a:lnTo>
                    <a:lnTo>
                      <a:pt x="68" y="92"/>
                    </a:lnTo>
                    <a:lnTo>
                      <a:pt x="68" y="92"/>
                    </a:lnTo>
                    <a:lnTo>
                      <a:pt x="68" y="96"/>
                    </a:lnTo>
                    <a:lnTo>
                      <a:pt x="64" y="96"/>
                    </a:lnTo>
                    <a:lnTo>
                      <a:pt x="64" y="96"/>
                    </a:lnTo>
                    <a:lnTo>
                      <a:pt x="64" y="96"/>
                    </a:lnTo>
                    <a:lnTo>
                      <a:pt x="64" y="96"/>
                    </a:lnTo>
                    <a:lnTo>
                      <a:pt x="64" y="96"/>
                    </a:lnTo>
                    <a:lnTo>
                      <a:pt x="64" y="96"/>
                    </a:lnTo>
                    <a:lnTo>
                      <a:pt x="64" y="100"/>
                    </a:lnTo>
                    <a:lnTo>
                      <a:pt x="64" y="100"/>
                    </a:lnTo>
                    <a:lnTo>
                      <a:pt x="64" y="100"/>
                    </a:lnTo>
                    <a:lnTo>
                      <a:pt x="64" y="100"/>
                    </a:lnTo>
                    <a:lnTo>
                      <a:pt x="64" y="100"/>
                    </a:lnTo>
                    <a:lnTo>
                      <a:pt x="60" y="100"/>
                    </a:lnTo>
                    <a:lnTo>
                      <a:pt x="60" y="100"/>
                    </a:lnTo>
                    <a:lnTo>
                      <a:pt x="60" y="100"/>
                    </a:lnTo>
                    <a:lnTo>
                      <a:pt x="60" y="100"/>
                    </a:lnTo>
                    <a:lnTo>
                      <a:pt x="60" y="100"/>
                    </a:lnTo>
                    <a:lnTo>
                      <a:pt x="56" y="100"/>
                    </a:lnTo>
                    <a:lnTo>
                      <a:pt x="56" y="100"/>
                    </a:lnTo>
                    <a:lnTo>
                      <a:pt x="56" y="100"/>
                    </a:lnTo>
                    <a:lnTo>
                      <a:pt x="56" y="96"/>
                    </a:lnTo>
                    <a:lnTo>
                      <a:pt x="56" y="96"/>
                    </a:lnTo>
                    <a:lnTo>
                      <a:pt x="56" y="96"/>
                    </a:lnTo>
                    <a:lnTo>
                      <a:pt x="56" y="96"/>
                    </a:lnTo>
                    <a:lnTo>
                      <a:pt x="56" y="96"/>
                    </a:lnTo>
                    <a:lnTo>
                      <a:pt x="56" y="96"/>
                    </a:lnTo>
                    <a:lnTo>
                      <a:pt x="52" y="96"/>
                    </a:lnTo>
                    <a:lnTo>
                      <a:pt x="52" y="96"/>
                    </a:lnTo>
                    <a:lnTo>
                      <a:pt x="52" y="96"/>
                    </a:lnTo>
                    <a:lnTo>
                      <a:pt x="52" y="96"/>
                    </a:lnTo>
                    <a:lnTo>
                      <a:pt x="52" y="96"/>
                    </a:lnTo>
                    <a:lnTo>
                      <a:pt x="52" y="96"/>
                    </a:lnTo>
                    <a:lnTo>
                      <a:pt x="52" y="96"/>
                    </a:lnTo>
                    <a:lnTo>
                      <a:pt x="52" y="96"/>
                    </a:lnTo>
                    <a:lnTo>
                      <a:pt x="52" y="96"/>
                    </a:lnTo>
                    <a:lnTo>
                      <a:pt x="52" y="96"/>
                    </a:lnTo>
                    <a:lnTo>
                      <a:pt x="52" y="96"/>
                    </a:lnTo>
                    <a:lnTo>
                      <a:pt x="52" y="96"/>
                    </a:lnTo>
                    <a:lnTo>
                      <a:pt x="52" y="96"/>
                    </a:lnTo>
                    <a:lnTo>
                      <a:pt x="52" y="96"/>
                    </a:lnTo>
                    <a:lnTo>
                      <a:pt x="56" y="96"/>
                    </a:lnTo>
                    <a:lnTo>
                      <a:pt x="56" y="96"/>
                    </a:lnTo>
                    <a:lnTo>
                      <a:pt x="56" y="96"/>
                    </a:lnTo>
                    <a:lnTo>
                      <a:pt x="56" y="96"/>
                    </a:lnTo>
                    <a:lnTo>
                      <a:pt x="56" y="96"/>
                    </a:lnTo>
                    <a:lnTo>
                      <a:pt x="56" y="96"/>
                    </a:lnTo>
                    <a:lnTo>
                      <a:pt x="56" y="96"/>
                    </a:lnTo>
                    <a:lnTo>
                      <a:pt x="56" y="100"/>
                    </a:lnTo>
                    <a:lnTo>
                      <a:pt x="56" y="100"/>
                    </a:lnTo>
                    <a:lnTo>
                      <a:pt x="60" y="100"/>
                    </a:lnTo>
                    <a:lnTo>
                      <a:pt x="56" y="100"/>
                    </a:lnTo>
                    <a:lnTo>
                      <a:pt x="56" y="100"/>
                    </a:lnTo>
                    <a:lnTo>
                      <a:pt x="52" y="100"/>
                    </a:lnTo>
                    <a:lnTo>
                      <a:pt x="52" y="100"/>
                    </a:lnTo>
                    <a:lnTo>
                      <a:pt x="52" y="100"/>
                    </a:lnTo>
                    <a:lnTo>
                      <a:pt x="52" y="100"/>
                    </a:lnTo>
                    <a:lnTo>
                      <a:pt x="52" y="100"/>
                    </a:lnTo>
                    <a:lnTo>
                      <a:pt x="48" y="104"/>
                    </a:lnTo>
                    <a:lnTo>
                      <a:pt x="48" y="104"/>
                    </a:lnTo>
                    <a:lnTo>
                      <a:pt x="48" y="104"/>
                    </a:lnTo>
                    <a:lnTo>
                      <a:pt x="44" y="104"/>
                    </a:lnTo>
                    <a:lnTo>
                      <a:pt x="44" y="104"/>
                    </a:lnTo>
                    <a:lnTo>
                      <a:pt x="44" y="104"/>
                    </a:lnTo>
                    <a:lnTo>
                      <a:pt x="44" y="104"/>
                    </a:lnTo>
                    <a:lnTo>
                      <a:pt x="40" y="108"/>
                    </a:lnTo>
                    <a:lnTo>
                      <a:pt x="40" y="108"/>
                    </a:lnTo>
                    <a:lnTo>
                      <a:pt x="40" y="108"/>
                    </a:lnTo>
                    <a:lnTo>
                      <a:pt x="40" y="108"/>
                    </a:lnTo>
                    <a:lnTo>
                      <a:pt x="40" y="108"/>
                    </a:lnTo>
                    <a:lnTo>
                      <a:pt x="36" y="108"/>
                    </a:lnTo>
                    <a:lnTo>
                      <a:pt x="36" y="108"/>
                    </a:lnTo>
                    <a:lnTo>
                      <a:pt x="36" y="108"/>
                    </a:lnTo>
                    <a:lnTo>
                      <a:pt x="36" y="112"/>
                    </a:lnTo>
                    <a:lnTo>
                      <a:pt x="36" y="112"/>
                    </a:lnTo>
                    <a:lnTo>
                      <a:pt x="32" y="112"/>
                    </a:lnTo>
                    <a:lnTo>
                      <a:pt x="32" y="112"/>
                    </a:lnTo>
                    <a:lnTo>
                      <a:pt x="32" y="112"/>
                    </a:lnTo>
                    <a:lnTo>
                      <a:pt x="32" y="112"/>
                    </a:lnTo>
                    <a:lnTo>
                      <a:pt x="32" y="112"/>
                    </a:lnTo>
                    <a:lnTo>
                      <a:pt x="32" y="112"/>
                    </a:lnTo>
                    <a:lnTo>
                      <a:pt x="28" y="112"/>
                    </a:lnTo>
                    <a:lnTo>
                      <a:pt x="28" y="112"/>
                    </a:lnTo>
                    <a:lnTo>
                      <a:pt x="28" y="112"/>
                    </a:lnTo>
                    <a:lnTo>
                      <a:pt x="28" y="112"/>
                    </a:lnTo>
                    <a:lnTo>
                      <a:pt x="24" y="112"/>
                    </a:lnTo>
                    <a:lnTo>
                      <a:pt x="24" y="112"/>
                    </a:lnTo>
                    <a:lnTo>
                      <a:pt x="24" y="112"/>
                    </a:lnTo>
                    <a:lnTo>
                      <a:pt x="24" y="116"/>
                    </a:lnTo>
                    <a:lnTo>
                      <a:pt x="24" y="116"/>
                    </a:lnTo>
                    <a:lnTo>
                      <a:pt x="20" y="116"/>
                    </a:lnTo>
                    <a:lnTo>
                      <a:pt x="20" y="120"/>
                    </a:lnTo>
                    <a:lnTo>
                      <a:pt x="16" y="120"/>
                    </a:lnTo>
                    <a:lnTo>
                      <a:pt x="16" y="120"/>
                    </a:lnTo>
                    <a:lnTo>
                      <a:pt x="16" y="120"/>
                    </a:lnTo>
                    <a:lnTo>
                      <a:pt x="12" y="116"/>
                    </a:lnTo>
                    <a:lnTo>
                      <a:pt x="12" y="116"/>
                    </a:lnTo>
                    <a:lnTo>
                      <a:pt x="12" y="116"/>
                    </a:lnTo>
                    <a:lnTo>
                      <a:pt x="12" y="116"/>
                    </a:lnTo>
                    <a:lnTo>
                      <a:pt x="12" y="116"/>
                    </a:lnTo>
                    <a:lnTo>
                      <a:pt x="12" y="116"/>
                    </a:lnTo>
                    <a:lnTo>
                      <a:pt x="12" y="116"/>
                    </a:lnTo>
                    <a:lnTo>
                      <a:pt x="8" y="116"/>
                    </a:lnTo>
                    <a:lnTo>
                      <a:pt x="8" y="116"/>
                    </a:lnTo>
                    <a:lnTo>
                      <a:pt x="8" y="116"/>
                    </a:lnTo>
                    <a:lnTo>
                      <a:pt x="4" y="112"/>
                    </a:lnTo>
                    <a:lnTo>
                      <a:pt x="4" y="112"/>
                    </a:lnTo>
                    <a:lnTo>
                      <a:pt x="4" y="112"/>
                    </a:lnTo>
                    <a:lnTo>
                      <a:pt x="0" y="112"/>
                    </a:lnTo>
                    <a:lnTo>
                      <a:pt x="0" y="112"/>
                    </a:lnTo>
                    <a:lnTo>
                      <a:pt x="0" y="112"/>
                    </a:lnTo>
                    <a:lnTo>
                      <a:pt x="0" y="112"/>
                    </a:lnTo>
                    <a:lnTo>
                      <a:pt x="0" y="112"/>
                    </a:lnTo>
                    <a:lnTo>
                      <a:pt x="4" y="112"/>
                    </a:lnTo>
                    <a:lnTo>
                      <a:pt x="4" y="112"/>
                    </a:lnTo>
                    <a:lnTo>
                      <a:pt x="8" y="112"/>
                    </a:lnTo>
                    <a:lnTo>
                      <a:pt x="8" y="112"/>
                    </a:lnTo>
                    <a:lnTo>
                      <a:pt x="8" y="112"/>
                    </a:lnTo>
                    <a:lnTo>
                      <a:pt x="8" y="112"/>
                    </a:lnTo>
                    <a:lnTo>
                      <a:pt x="8" y="112"/>
                    </a:lnTo>
                    <a:lnTo>
                      <a:pt x="4" y="108"/>
                    </a:lnTo>
                    <a:lnTo>
                      <a:pt x="4" y="108"/>
                    </a:lnTo>
                    <a:lnTo>
                      <a:pt x="8" y="108"/>
                    </a:lnTo>
                    <a:lnTo>
                      <a:pt x="8" y="104"/>
                    </a:lnTo>
                    <a:lnTo>
                      <a:pt x="4" y="104"/>
                    </a:lnTo>
                    <a:lnTo>
                      <a:pt x="4" y="104"/>
                    </a:lnTo>
                    <a:lnTo>
                      <a:pt x="4" y="104"/>
                    </a:lnTo>
                    <a:lnTo>
                      <a:pt x="4" y="104"/>
                    </a:lnTo>
                    <a:lnTo>
                      <a:pt x="4" y="104"/>
                    </a:lnTo>
                    <a:lnTo>
                      <a:pt x="4" y="104"/>
                    </a:lnTo>
                    <a:lnTo>
                      <a:pt x="4" y="100"/>
                    </a:lnTo>
                    <a:lnTo>
                      <a:pt x="4" y="100"/>
                    </a:lnTo>
                    <a:lnTo>
                      <a:pt x="0" y="96"/>
                    </a:lnTo>
                    <a:lnTo>
                      <a:pt x="0" y="92"/>
                    </a:lnTo>
                    <a:lnTo>
                      <a:pt x="0" y="92"/>
                    </a:lnTo>
                    <a:lnTo>
                      <a:pt x="0" y="92"/>
                    </a:lnTo>
                    <a:lnTo>
                      <a:pt x="0" y="92"/>
                    </a:lnTo>
                    <a:close/>
                  </a:path>
                </a:pathLst>
              </a:custGeom>
              <a:grpFill/>
              <a:ln w="9525" cmpd="sng">
                <a:solidFill>
                  <a:schemeClr val="bg1"/>
                </a:solidFill>
                <a:round/>
                <a:headEnd/>
                <a:tailEnd/>
              </a:ln>
            </p:spPr>
            <p:txBody>
              <a:bodyPr lIns="37783" tIns="37783" rIns="37783" bIns="37783"/>
              <a:lstStyle/>
              <a:p>
                <a:endParaRPr lang="en-US" sz="1530" dirty="0"/>
              </a:p>
            </p:txBody>
          </p:sp>
          <p:sp>
            <p:nvSpPr>
              <p:cNvPr id="71" name="Freeform 138"/>
              <p:cNvSpPr>
                <a:spLocks/>
              </p:cNvSpPr>
              <p:nvPr>
                <p:custDataLst>
                  <p:tags r:id="rId58"/>
                </p:custDataLst>
              </p:nvPr>
            </p:nvSpPr>
            <p:spPr bwMode="gray">
              <a:xfrm>
                <a:off x="3505605" y="5670681"/>
                <a:ext cx="141188" cy="131103"/>
              </a:xfrm>
              <a:custGeom>
                <a:avLst/>
                <a:gdLst/>
                <a:ahLst/>
                <a:cxnLst>
                  <a:cxn ang="0">
                    <a:pos x="104" y="92"/>
                  </a:cxn>
                  <a:cxn ang="0">
                    <a:pos x="100" y="96"/>
                  </a:cxn>
                  <a:cxn ang="0">
                    <a:pos x="96" y="92"/>
                  </a:cxn>
                  <a:cxn ang="0">
                    <a:pos x="92" y="100"/>
                  </a:cxn>
                  <a:cxn ang="0">
                    <a:pos x="88" y="100"/>
                  </a:cxn>
                  <a:cxn ang="0">
                    <a:pos x="84" y="96"/>
                  </a:cxn>
                  <a:cxn ang="0">
                    <a:pos x="84" y="92"/>
                  </a:cxn>
                  <a:cxn ang="0">
                    <a:pos x="80" y="80"/>
                  </a:cxn>
                  <a:cxn ang="0">
                    <a:pos x="72" y="80"/>
                  </a:cxn>
                  <a:cxn ang="0">
                    <a:pos x="64" y="80"/>
                  </a:cxn>
                  <a:cxn ang="0">
                    <a:pos x="68" y="68"/>
                  </a:cxn>
                  <a:cxn ang="0">
                    <a:pos x="64" y="64"/>
                  </a:cxn>
                  <a:cxn ang="0">
                    <a:pos x="60" y="56"/>
                  </a:cxn>
                  <a:cxn ang="0">
                    <a:pos x="52" y="52"/>
                  </a:cxn>
                  <a:cxn ang="0">
                    <a:pos x="44" y="52"/>
                  </a:cxn>
                  <a:cxn ang="0">
                    <a:pos x="36" y="56"/>
                  </a:cxn>
                  <a:cxn ang="0">
                    <a:pos x="32" y="64"/>
                  </a:cxn>
                  <a:cxn ang="0">
                    <a:pos x="28" y="68"/>
                  </a:cxn>
                  <a:cxn ang="0">
                    <a:pos x="24" y="64"/>
                  </a:cxn>
                  <a:cxn ang="0">
                    <a:pos x="20" y="60"/>
                  </a:cxn>
                  <a:cxn ang="0">
                    <a:pos x="20" y="56"/>
                  </a:cxn>
                  <a:cxn ang="0">
                    <a:pos x="20" y="52"/>
                  </a:cxn>
                  <a:cxn ang="0">
                    <a:pos x="16" y="48"/>
                  </a:cxn>
                  <a:cxn ang="0">
                    <a:pos x="8" y="40"/>
                  </a:cxn>
                  <a:cxn ang="0">
                    <a:pos x="8" y="36"/>
                  </a:cxn>
                  <a:cxn ang="0">
                    <a:pos x="4" y="32"/>
                  </a:cxn>
                  <a:cxn ang="0">
                    <a:pos x="0" y="32"/>
                  </a:cxn>
                  <a:cxn ang="0">
                    <a:pos x="0" y="32"/>
                  </a:cxn>
                  <a:cxn ang="0">
                    <a:pos x="4" y="24"/>
                  </a:cxn>
                  <a:cxn ang="0">
                    <a:pos x="8" y="24"/>
                  </a:cxn>
                  <a:cxn ang="0">
                    <a:pos x="16" y="20"/>
                  </a:cxn>
                  <a:cxn ang="0">
                    <a:pos x="16" y="12"/>
                  </a:cxn>
                  <a:cxn ang="0">
                    <a:pos x="20" y="8"/>
                  </a:cxn>
                  <a:cxn ang="0">
                    <a:pos x="20" y="4"/>
                  </a:cxn>
                  <a:cxn ang="0">
                    <a:pos x="28" y="0"/>
                  </a:cxn>
                  <a:cxn ang="0">
                    <a:pos x="32" y="4"/>
                  </a:cxn>
                  <a:cxn ang="0">
                    <a:pos x="40" y="4"/>
                  </a:cxn>
                  <a:cxn ang="0">
                    <a:pos x="44" y="8"/>
                  </a:cxn>
                  <a:cxn ang="0">
                    <a:pos x="52" y="4"/>
                  </a:cxn>
                  <a:cxn ang="0">
                    <a:pos x="52" y="8"/>
                  </a:cxn>
                  <a:cxn ang="0">
                    <a:pos x="56" y="12"/>
                  </a:cxn>
                  <a:cxn ang="0">
                    <a:pos x="64" y="8"/>
                  </a:cxn>
                  <a:cxn ang="0">
                    <a:pos x="68" y="12"/>
                  </a:cxn>
                  <a:cxn ang="0">
                    <a:pos x="80" y="12"/>
                  </a:cxn>
                  <a:cxn ang="0">
                    <a:pos x="84" y="8"/>
                  </a:cxn>
                  <a:cxn ang="0">
                    <a:pos x="88" y="4"/>
                  </a:cxn>
                  <a:cxn ang="0">
                    <a:pos x="92" y="8"/>
                  </a:cxn>
                  <a:cxn ang="0">
                    <a:pos x="92" y="20"/>
                  </a:cxn>
                  <a:cxn ang="0">
                    <a:pos x="96" y="24"/>
                  </a:cxn>
                  <a:cxn ang="0">
                    <a:pos x="100" y="24"/>
                  </a:cxn>
                  <a:cxn ang="0">
                    <a:pos x="96" y="28"/>
                  </a:cxn>
                  <a:cxn ang="0">
                    <a:pos x="104" y="36"/>
                  </a:cxn>
                  <a:cxn ang="0">
                    <a:pos x="108" y="44"/>
                  </a:cxn>
                  <a:cxn ang="0">
                    <a:pos x="104" y="52"/>
                  </a:cxn>
                  <a:cxn ang="0">
                    <a:pos x="104" y="60"/>
                  </a:cxn>
                  <a:cxn ang="0">
                    <a:pos x="108" y="64"/>
                  </a:cxn>
                  <a:cxn ang="0">
                    <a:pos x="108" y="68"/>
                  </a:cxn>
                  <a:cxn ang="0">
                    <a:pos x="108" y="72"/>
                  </a:cxn>
                  <a:cxn ang="0">
                    <a:pos x="112" y="80"/>
                  </a:cxn>
                  <a:cxn ang="0">
                    <a:pos x="104" y="84"/>
                  </a:cxn>
                  <a:cxn ang="0">
                    <a:pos x="108" y="88"/>
                  </a:cxn>
                </a:cxnLst>
                <a:rect l="0" t="0" r="r" b="b"/>
                <a:pathLst>
                  <a:path w="112" h="104">
                    <a:moveTo>
                      <a:pt x="108" y="88"/>
                    </a:moveTo>
                    <a:lnTo>
                      <a:pt x="108" y="88"/>
                    </a:lnTo>
                    <a:lnTo>
                      <a:pt x="104" y="88"/>
                    </a:lnTo>
                    <a:lnTo>
                      <a:pt x="104" y="88"/>
                    </a:lnTo>
                    <a:lnTo>
                      <a:pt x="104" y="88"/>
                    </a:lnTo>
                    <a:lnTo>
                      <a:pt x="104" y="88"/>
                    </a:lnTo>
                    <a:lnTo>
                      <a:pt x="104" y="88"/>
                    </a:lnTo>
                    <a:lnTo>
                      <a:pt x="104" y="92"/>
                    </a:lnTo>
                    <a:lnTo>
                      <a:pt x="104" y="92"/>
                    </a:lnTo>
                    <a:lnTo>
                      <a:pt x="104" y="92"/>
                    </a:lnTo>
                    <a:lnTo>
                      <a:pt x="104" y="96"/>
                    </a:lnTo>
                    <a:lnTo>
                      <a:pt x="104" y="96"/>
                    </a:lnTo>
                    <a:lnTo>
                      <a:pt x="104" y="96"/>
                    </a:lnTo>
                    <a:lnTo>
                      <a:pt x="104" y="96"/>
                    </a:lnTo>
                    <a:lnTo>
                      <a:pt x="104" y="96"/>
                    </a:lnTo>
                    <a:lnTo>
                      <a:pt x="100" y="96"/>
                    </a:lnTo>
                    <a:lnTo>
                      <a:pt x="100" y="96"/>
                    </a:lnTo>
                    <a:lnTo>
                      <a:pt x="100" y="96"/>
                    </a:lnTo>
                    <a:lnTo>
                      <a:pt x="100" y="96"/>
                    </a:lnTo>
                    <a:lnTo>
                      <a:pt x="100" y="96"/>
                    </a:lnTo>
                    <a:lnTo>
                      <a:pt x="100" y="92"/>
                    </a:lnTo>
                    <a:lnTo>
                      <a:pt x="100" y="92"/>
                    </a:lnTo>
                    <a:lnTo>
                      <a:pt x="96" y="92"/>
                    </a:lnTo>
                    <a:lnTo>
                      <a:pt x="96" y="92"/>
                    </a:lnTo>
                    <a:lnTo>
                      <a:pt x="96" y="92"/>
                    </a:lnTo>
                    <a:lnTo>
                      <a:pt x="96" y="92"/>
                    </a:lnTo>
                    <a:lnTo>
                      <a:pt x="96" y="96"/>
                    </a:lnTo>
                    <a:lnTo>
                      <a:pt x="96" y="96"/>
                    </a:lnTo>
                    <a:lnTo>
                      <a:pt x="96" y="96"/>
                    </a:lnTo>
                    <a:lnTo>
                      <a:pt x="96" y="96"/>
                    </a:lnTo>
                    <a:lnTo>
                      <a:pt x="96" y="100"/>
                    </a:lnTo>
                    <a:lnTo>
                      <a:pt x="92" y="100"/>
                    </a:lnTo>
                    <a:lnTo>
                      <a:pt x="92" y="100"/>
                    </a:lnTo>
                    <a:lnTo>
                      <a:pt x="92" y="100"/>
                    </a:lnTo>
                    <a:lnTo>
                      <a:pt x="92" y="100"/>
                    </a:lnTo>
                    <a:lnTo>
                      <a:pt x="92" y="100"/>
                    </a:lnTo>
                    <a:lnTo>
                      <a:pt x="88" y="100"/>
                    </a:lnTo>
                    <a:lnTo>
                      <a:pt x="88" y="104"/>
                    </a:lnTo>
                    <a:lnTo>
                      <a:pt x="88" y="100"/>
                    </a:lnTo>
                    <a:lnTo>
                      <a:pt x="88" y="100"/>
                    </a:lnTo>
                    <a:lnTo>
                      <a:pt x="88" y="100"/>
                    </a:lnTo>
                    <a:lnTo>
                      <a:pt x="88" y="96"/>
                    </a:lnTo>
                    <a:lnTo>
                      <a:pt x="84" y="96"/>
                    </a:lnTo>
                    <a:lnTo>
                      <a:pt x="84" y="100"/>
                    </a:lnTo>
                    <a:lnTo>
                      <a:pt x="84" y="100"/>
                    </a:lnTo>
                    <a:lnTo>
                      <a:pt x="84" y="100"/>
                    </a:lnTo>
                    <a:lnTo>
                      <a:pt x="84" y="96"/>
                    </a:lnTo>
                    <a:lnTo>
                      <a:pt x="84" y="96"/>
                    </a:lnTo>
                    <a:lnTo>
                      <a:pt x="84" y="96"/>
                    </a:lnTo>
                    <a:lnTo>
                      <a:pt x="84" y="96"/>
                    </a:lnTo>
                    <a:lnTo>
                      <a:pt x="84" y="92"/>
                    </a:lnTo>
                    <a:lnTo>
                      <a:pt x="84" y="92"/>
                    </a:lnTo>
                    <a:lnTo>
                      <a:pt x="84" y="92"/>
                    </a:lnTo>
                    <a:lnTo>
                      <a:pt x="88" y="92"/>
                    </a:lnTo>
                    <a:lnTo>
                      <a:pt x="84" y="92"/>
                    </a:lnTo>
                    <a:lnTo>
                      <a:pt x="84" y="92"/>
                    </a:lnTo>
                    <a:lnTo>
                      <a:pt x="84" y="88"/>
                    </a:lnTo>
                    <a:lnTo>
                      <a:pt x="84" y="88"/>
                    </a:lnTo>
                    <a:lnTo>
                      <a:pt x="84" y="88"/>
                    </a:lnTo>
                    <a:lnTo>
                      <a:pt x="84" y="88"/>
                    </a:lnTo>
                    <a:lnTo>
                      <a:pt x="84" y="84"/>
                    </a:lnTo>
                    <a:lnTo>
                      <a:pt x="84" y="80"/>
                    </a:lnTo>
                    <a:lnTo>
                      <a:pt x="80" y="80"/>
                    </a:lnTo>
                    <a:lnTo>
                      <a:pt x="80" y="80"/>
                    </a:lnTo>
                    <a:lnTo>
                      <a:pt x="80" y="76"/>
                    </a:lnTo>
                    <a:lnTo>
                      <a:pt x="80" y="80"/>
                    </a:lnTo>
                    <a:lnTo>
                      <a:pt x="80" y="76"/>
                    </a:lnTo>
                    <a:lnTo>
                      <a:pt x="76" y="76"/>
                    </a:lnTo>
                    <a:lnTo>
                      <a:pt x="76" y="80"/>
                    </a:lnTo>
                    <a:lnTo>
                      <a:pt x="72" y="76"/>
                    </a:lnTo>
                    <a:lnTo>
                      <a:pt x="72" y="80"/>
                    </a:lnTo>
                    <a:lnTo>
                      <a:pt x="72" y="80"/>
                    </a:lnTo>
                    <a:lnTo>
                      <a:pt x="72" y="76"/>
                    </a:lnTo>
                    <a:lnTo>
                      <a:pt x="72" y="80"/>
                    </a:lnTo>
                    <a:lnTo>
                      <a:pt x="68" y="80"/>
                    </a:lnTo>
                    <a:lnTo>
                      <a:pt x="68" y="80"/>
                    </a:lnTo>
                    <a:lnTo>
                      <a:pt x="68" y="80"/>
                    </a:lnTo>
                    <a:lnTo>
                      <a:pt x="68" y="80"/>
                    </a:lnTo>
                    <a:lnTo>
                      <a:pt x="68" y="80"/>
                    </a:lnTo>
                    <a:lnTo>
                      <a:pt x="64" y="80"/>
                    </a:lnTo>
                    <a:lnTo>
                      <a:pt x="64" y="80"/>
                    </a:lnTo>
                    <a:lnTo>
                      <a:pt x="68" y="76"/>
                    </a:lnTo>
                    <a:lnTo>
                      <a:pt x="68" y="76"/>
                    </a:lnTo>
                    <a:lnTo>
                      <a:pt x="68" y="76"/>
                    </a:lnTo>
                    <a:lnTo>
                      <a:pt x="68" y="72"/>
                    </a:lnTo>
                    <a:lnTo>
                      <a:pt x="68" y="72"/>
                    </a:lnTo>
                    <a:lnTo>
                      <a:pt x="68" y="72"/>
                    </a:lnTo>
                    <a:lnTo>
                      <a:pt x="68" y="68"/>
                    </a:lnTo>
                    <a:lnTo>
                      <a:pt x="68" y="68"/>
                    </a:lnTo>
                    <a:lnTo>
                      <a:pt x="68" y="68"/>
                    </a:lnTo>
                    <a:lnTo>
                      <a:pt x="68" y="68"/>
                    </a:lnTo>
                    <a:lnTo>
                      <a:pt x="68" y="68"/>
                    </a:lnTo>
                    <a:lnTo>
                      <a:pt x="64" y="68"/>
                    </a:lnTo>
                    <a:lnTo>
                      <a:pt x="64" y="68"/>
                    </a:lnTo>
                    <a:lnTo>
                      <a:pt x="64" y="68"/>
                    </a:lnTo>
                    <a:lnTo>
                      <a:pt x="64" y="64"/>
                    </a:lnTo>
                    <a:lnTo>
                      <a:pt x="64" y="64"/>
                    </a:lnTo>
                    <a:lnTo>
                      <a:pt x="68" y="64"/>
                    </a:lnTo>
                    <a:lnTo>
                      <a:pt x="68" y="64"/>
                    </a:lnTo>
                    <a:lnTo>
                      <a:pt x="64" y="64"/>
                    </a:lnTo>
                    <a:lnTo>
                      <a:pt x="64" y="60"/>
                    </a:lnTo>
                    <a:lnTo>
                      <a:pt x="64" y="60"/>
                    </a:lnTo>
                    <a:lnTo>
                      <a:pt x="64" y="56"/>
                    </a:lnTo>
                    <a:lnTo>
                      <a:pt x="60" y="56"/>
                    </a:lnTo>
                    <a:lnTo>
                      <a:pt x="60" y="56"/>
                    </a:lnTo>
                    <a:lnTo>
                      <a:pt x="60" y="56"/>
                    </a:lnTo>
                    <a:lnTo>
                      <a:pt x="60" y="52"/>
                    </a:lnTo>
                    <a:lnTo>
                      <a:pt x="60" y="52"/>
                    </a:lnTo>
                    <a:lnTo>
                      <a:pt x="60" y="52"/>
                    </a:lnTo>
                    <a:lnTo>
                      <a:pt x="56" y="52"/>
                    </a:lnTo>
                    <a:lnTo>
                      <a:pt x="56" y="52"/>
                    </a:lnTo>
                    <a:lnTo>
                      <a:pt x="52" y="52"/>
                    </a:lnTo>
                    <a:lnTo>
                      <a:pt x="52" y="52"/>
                    </a:lnTo>
                    <a:lnTo>
                      <a:pt x="52" y="52"/>
                    </a:lnTo>
                    <a:lnTo>
                      <a:pt x="48" y="52"/>
                    </a:lnTo>
                    <a:lnTo>
                      <a:pt x="48" y="52"/>
                    </a:lnTo>
                    <a:lnTo>
                      <a:pt x="48" y="52"/>
                    </a:lnTo>
                    <a:lnTo>
                      <a:pt x="44" y="52"/>
                    </a:lnTo>
                    <a:lnTo>
                      <a:pt x="44" y="52"/>
                    </a:lnTo>
                    <a:lnTo>
                      <a:pt x="44" y="52"/>
                    </a:lnTo>
                    <a:lnTo>
                      <a:pt x="44" y="52"/>
                    </a:lnTo>
                    <a:lnTo>
                      <a:pt x="44" y="52"/>
                    </a:lnTo>
                    <a:lnTo>
                      <a:pt x="44" y="52"/>
                    </a:lnTo>
                    <a:lnTo>
                      <a:pt x="40" y="52"/>
                    </a:lnTo>
                    <a:lnTo>
                      <a:pt x="40" y="52"/>
                    </a:lnTo>
                    <a:lnTo>
                      <a:pt x="36" y="56"/>
                    </a:lnTo>
                    <a:lnTo>
                      <a:pt x="36" y="56"/>
                    </a:lnTo>
                    <a:lnTo>
                      <a:pt x="36" y="56"/>
                    </a:lnTo>
                    <a:lnTo>
                      <a:pt x="36" y="60"/>
                    </a:lnTo>
                    <a:lnTo>
                      <a:pt x="36" y="60"/>
                    </a:lnTo>
                    <a:lnTo>
                      <a:pt x="36" y="60"/>
                    </a:lnTo>
                    <a:lnTo>
                      <a:pt x="32" y="64"/>
                    </a:lnTo>
                    <a:lnTo>
                      <a:pt x="32" y="64"/>
                    </a:lnTo>
                    <a:lnTo>
                      <a:pt x="32" y="64"/>
                    </a:lnTo>
                    <a:lnTo>
                      <a:pt x="32" y="64"/>
                    </a:lnTo>
                    <a:lnTo>
                      <a:pt x="32" y="64"/>
                    </a:lnTo>
                    <a:lnTo>
                      <a:pt x="32" y="64"/>
                    </a:lnTo>
                    <a:lnTo>
                      <a:pt x="32" y="64"/>
                    </a:lnTo>
                    <a:lnTo>
                      <a:pt x="32" y="68"/>
                    </a:lnTo>
                    <a:lnTo>
                      <a:pt x="32" y="68"/>
                    </a:lnTo>
                    <a:lnTo>
                      <a:pt x="28" y="68"/>
                    </a:lnTo>
                    <a:lnTo>
                      <a:pt x="28" y="68"/>
                    </a:lnTo>
                    <a:lnTo>
                      <a:pt x="28" y="68"/>
                    </a:lnTo>
                    <a:lnTo>
                      <a:pt x="28" y="68"/>
                    </a:lnTo>
                    <a:lnTo>
                      <a:pt x="28" y="68"/>
                    </a:lnTo>
                    <a:lnTo>
                      <a:pt x="28" y="68"/>
                    </a:lnTo>
                    <a:lnTo>
                      <a:pt x="28" y="68"/>
                    </a:lnTo>
                    <a:lnTo>
                      <a:pt x="24" y="68"/>
                    </a:lnTo>
                    <a:lnTo>
                      <a:pt x="24" y="68"/>
                    </a:lnTo>
                    <a:lnTo>
                      <a:pt x="28" y="68"/>
                    </a:lnTo>
                    <a:lnTo>
                      <a:pt x="28" y="64"/>
                    </a:lnTo>
                    <a:lnTo>
                      <a:pt x="24" y="64"/>
                    </a:lnTo>
                    <a:lnTo>
                      <a:pt x="24" y="64"/>
                    </a:lnTo>
                    <a:lnTo>
                      <a:pt x="24" y="60"/>
                    </a:lnTo>
                    <a:lnTo>
                      <a:pt x="24" y="60"/>
                    </a:lnTo>
                    <a:lnTo>
                      <a:pt x="24" y="60"/>
                    </a:lnTo>
                    <a:lnTo>
                      <a:pt x="24" y="60"/>
                    </a:lnTo>
                    <a:lnTo>
                      <a:pt x="24" y="60"/>
                    </a:lnTo>
                    <a:lnTo>
                      <a:pt x="24" y="60"/>
                    </a:lnTo>
                    <a:lnTo>
                      <a:pt x="20" y="60"/>
                    </a:lnTo>
                    <a:lnTo>
                      <a:pt x="20" y="60"/>
                    </a:lnTo>
                    <a:lnTo>
                      <a:pt x="20" y="56"/>
                    </a:lnTo>
                    <a:lnTo>
                      <a:pt x="20" y="56"/>
                    </a:lnTo>
                    <a:lnTo>
                      <a:pt x="20" y="52"/>
                    </a:lnTo>
                    <a:lnTo>
                      <a:pt x="20" y="52"/>
                    </a:lnTo>
                    <a:lnTo>
                      <a:pt x="20" y="56"/>
                    </a:lnTo>
                    <a:lnTo>
                      <a:pt x="20" y="56"/>
                    </a:lnTo>
                    <a:lnTo>
                      <a:pt x="20" y="56"/>
                    </a:lnTo>
                    <a:lnTo>
                      <a:pt x="20" y="56"/>
                    </a:lnTo>
                    <a:lnTo>
                      <a:pt x="20" y="56"/>
                    </a:lnTo>
                    <a:lnTo>
                      <a:pt x="20" y="56"/>
                    </a:lnTo>
                    <a:lnTo>
                      <a:pt x="20" y="52"/>
                    </a:lnTo>
                    <a:lnTo>
                      <a:pt x="20" y="52"/>
                    </a:lnTo>
                    <a:lnTo>
                      <a:pt x="20" y="52"/>
                    </a:lnTo>
                    <a:lnTo>
                      <a:pt x="20" y="52"/>
                    </a:lnTo>
                    <a:lnTo>
                      <a:pt x="20" y="52"/>
                    </a:lnTo>
                    <a:lnTo>
                      <a:pt x="20" y="52"/>
                    </a:lnTo>
                    <a:lnTo>
                      <a:pt x="20" y="52"/>
                    </a:lnTo>
                    <a:lnTo>
                      <a:pt x="20" y="52"/>
                    </a:lnTo>
                    <a:lnTo>
                      <a:pt x="20" y="52"/>
                    </a:lnTo>
                    <a:lnTo>
                      <a:pt x="16" y="52"/>
                    </a:lnTo>
                    <a:lnTo>
                      <a:pt x="16" y="52"/>
                    </a:lnTo>
                    <a:lnTo>
                      <a:pt x="16" y="52"/>
                    </a:lnTo>
                    <a:lnTo>
                      <a:pt x="16" y="48"/>
                    </a:lnTo>
                    <a:lnTo>
                      <a:pt x="12" y="48"/>
                    </a:lnTo>
                    <a:lnTo>
                      <a:pt x="12" y="48"/>
                    </a:lnTo>
                    <a:lnTo>
                      <a:pt x="8" y="44"/>
                    </a:lnTo>
                    <a:lnTo>
                      <a:pt x="8" y="44"/>
                    </a:lnTo>
                    <a:lnTo>
                      <a:pt x="8" y="40"/>
                    </a:lnTo>
                    <a:lnTo>
                      <a:pt x="8" y="40"/>
                    </a:lnTo>
                    <a:lnTo>
                      <a:pt x="8" y="40"/>
                    </a:lnTo>
                    <a:lnTo>
                      <a:pt x="8" y="40"/>
                    </a:lnTo>
                    <a:lnTo>
                      <a:pt x="4" y="40"/>
                    </a:lnTo>
                    <a:lnTo>
                      <a:pt x="4" y="40"/>
                    </a:lnTo>
                    <a:lnTo>
                      <a:pt x="8" y="36"/>
                    </a:lnTo>
                    <a:lnTo>
                      <a:pt x="8" y="36"/>
                    </a:lnTo>
                    <a:lnTo>
                      <a:pt x="8" y="36"/>
                    </a:lnTo>
                    <a:lnTo>
                      <a:pt x="8" y="36"/>
                    </a:lnTo>
                    <a:lnTo>
                      <a:pt x="8" y="36"/>
                    </a:lnTo>
                    <a:lnTo>
                      <a:pt x="8" y="36"/>
                    </a:lnTo>
                    <a:lnTo>
                      <a:pt x="4" y="36"/>
                    </a:lnTo>
                    <a:lnTo>
                      <a:pt x="4" y="40"/>
                    </a:lnTo>
                    <a:lnTo>
                      <a:pt x="4" y="36"/>
                    </a:lnTo>
                    <a:lnTo>
                      <a:pt x="4" y="36"/>
                    </a:lnTo>
                    <a:lnTo>
                      <a:pt x="4" y="36"/>
                    </a:lnTo>
                    <a:lnTo>
                      <a:pt x="4" y="36"/>
                    </a:lnTo>
                    <a:lnTo>
                      <a:pt x="4" y="36"/>
                    </a:lnTo>
                    <a:lnTo>
                      <a:pt x="4" y="32"/>
                    </a:lnTo>
                    <a:lnTo>
                      <a:pt x="4" y="32"/>
                    </a:lnTo>
                    <a:lnTo>
                      <a:pt x="4" y="32"/>
                    </a:lnTo>
                    <a:lnTo>
                      <a:pt x="4" y="32"/>
                    </a:lnTo>
                    <a:lnTo>
                      <a:pt x="4" y="32"/>
                    </a:lnTo>
                    <a:lnTo>
                      <a:pt x="4" y="32"/>
                    </a:lnTo>
                    <a:lnTo>
                      <a:pt x="4" y="32"/>
                    </a:lnTo>
                    <a:lnTo>
                      <a:pt x="0" y="32"/>
                    </a:lnTo>
                    <a:lnTo>
                      <a:pt x="0" y="32"/>
                    </a:lnTo>
                    <a:lnTo>
                      <a:pt x="0" y="36"/>
                    </a:lnTo>
                    <a:lnTo>
                      <a:pt x="0" y="36"/>
                    </a:lnTo>
                    <a:lnTo>
                      <a:pt x="0" y="36"/>
                    </a:lnTo>
                    <a:lnTo>
                      <a:pt x="0" y="36"/>
                    </a:lnTo>
                    <a:lnTo>
                      <a:pt x="0" y="36"/>
                    </a:lnTo>
                    <a:lnTo>
                      <a:pt x="0" y="36"/>
                    </a:lnTo>
                    <a:lnTo>
                      <a:pt x="0" y="32"/>
                    </a:lnTo>
                    <a:lnTo>
                      <a:pt x="0" y="32"/>
                    </a:lnTo>
                    <a:lnTo>
                      <a:pt x="0" y="32"/>
                    </a:lnTo>
                    <a:lnTo>
                      <a:pt x="0" y="32"/>
                    </a:lnTo>
                    <a:lnTo>
                      <a:pt x="0" y="32"/>
                    </a:lnTo>
                    <a:lnTo>
                      <a:pt x="4" y="28"/>
                    </a:lnTo>
                    <a:lnTo>
                      <a:pt x="4" y="28"/>
                    </a:lnTo>
                    <a:lnTo>
                      <a:pt x="4" y="28"/>
                    </a:lnTo>
                    <a:lnTo>
                      <a:pt x="4" y="28"/>
                    </a:lnTo>
                    <a:lnTo>
                      <a:pt x="4" y="24"/>
                    </a:lnTo>
                    <a:lnTo>
                      <a:pt x="4" y="24"/>
                    </a:lnTo>
                    <a:lnTo>
                      <a:pt x="4" y="24"/>
                    </a:lnTo>
                    <a:lnTo>
                      <a:pt x="4" y="24"/>
                    </a:lnTo>
                    <a:lnTo>
                      <a:pt x="4" y="24"/>
                    </a:lnTo>
                    <a:lnTo>
                      <a:pt x="8" y="24"/>
                    </a:lnTo>
                    <a:lnTo>
                      <a:pt x="8" y="24"/>
                    </a:lnTo>
                    <a:lnTo>
                      <a:pt x="8" y="24"/>
                    </a:lnTo>
                    <a:lnTo>
                      <a:pt x="8" y="24"/>
                    </a:lnTo>
                    <a:lnTo>
                      <a:pt x="8" y="20"/>
                    </a:lnTo>
                    <a:lnTo>
                      <a:pt x="8" y="20"/>
                    </a:lnTo>
                    <a:lnTo>
                      <a:pt x="12" y="20"/>
                    </a:lnTo>
                    <a:lnTo>
                      <a:pt x="12" y="20"/>
                    </a:lnTo>
                    <a:lnTo>
                      <a:pt x="12" y="20"/>
                    </a:lnTo>
                    <a:lnTo>
                      <a:pt x="12" y="20"/>
                    </a:lnTo>
                    <a:lnTo>
                      <a:pt x="16" y="20"/>
                    </a:lnTo>
                    <a:lnTo>
                      <a:pt x="16" y="20"/>
                    </a:lnTo>
                    <a:lnTo>
                      <a:pt x="16" y="20"/>
                    </a:lnTo>
                    <a:lnTo>
                      <a:pt x="20" y="20"/>
                    </a:lnTo>
                    <a:lnTo>
                      <a:pt x="20" y="20"/>
                    </a:lnTo>
                    <a:lnTo>
                      <a:pt x="20" y="16"/>
                    </a:lnTo>
                    <a:lnTo>
                      <a:pt x="20" y="12"/>
                    </a:lnTo>
                    <a:lnTo>
                      <a:pt x="20" y="12"/>
                    </a:lnTo>
                    <a:lnTo>
                      <a:pt x="20" y="12"/>
                    </a:lnTo>
                    <a:lnTo>
                      <a:pt x="16" y="12"/>
                    </a:lnTo>
                    <a:lnTo>
                      <a:pt x="16" y="12"/>
                    </a:lnTo>
                    <a:lnTo>
                      <a:pt x="16" y="12"/>
                    </a:lnTo>
                    <a:lnTo>
                      <a:pt x="16" y="8"/>
                    </a:lnTo>
                    <a:lnTo>
                      <a:pt x="16" y="8"/>
                    </a:lnTo>
                    <a:lnTo>
                      <a:pt x="20" y="8"/>
                    </a:lnTo>
                    <a:lnTo>
                      <a:pt x="20" y="8"/>
                    </a:lnTo>
                    <a:lnTo>
                      <a:pt x="20" y="8"/>
                    </a:lnTo>
                    <a:lnTo>
                      <a:pt x="20" y="8"/>
                    </a:lnTo>
                    <a:lnTo>
                      <a:pt x="20" y="8"/>
                    </a:lnTo>
                    <a:lnTo>
                      <a:pt x="20" y="8"/>
                    </a:lnTo>
                    <a:lnTo>
                      <a:pt x="20" y="4"/>
                    </a:lnTo>
                    <a:lnTo>
                      <a:pt x="20" y="4"/>
                    </a:lnTo>
                    <a:lnTo>
                      <a:pt x="20" y="4"/>
                    </a:lnTo>
                    <a:lnTo>
                      <a:pt x="20" y="4"/>
                    </a:lnTo>
                    <a:lnTo>
                      <a:pt x="20" y="4"/>
                    </a:lnTo>
                    <a:lnTo>
                      <a:pt x="20" y="4"/>
                    </a:lnTo>
                    <a:lnTo>
                      <a:pt x="20" y="0"/>
                    </a:lnTo>
                    <a:lnTo>
                      <a:pt x="20" y="0"/>
                    </a:lnTo>
                    <a:lnTo>
                      <a:pt x="20" y="0"/>
                    </a:lnTo>
                    <a:lnTo>
                      <a:pt x="20" y="0"/>
                    </a:lnTo>
                    <a:lnTo>
                      <a:pt x="24" y="0"/>
                    </a:lnTo>
                    <a:lnTo>
                      <a:pt x="24" y="0"/>
                    </a:lnTo>
                    <a:lnTo>
                      <a:pt x="28" y="0"/>
                    </a:lnTo>
                    <a:lnTo>
                      <a:pt x="28" y="0"/>
                    </a:lnTo>
                    <a:lnTo>
                      <a:pt x="32" y="4"/>
                    </a:lnTo>
                    <a:lnTo>
                      <a:pt x="28" y="4"/>
                    </a:lnTo>
                    <a:lnTo>
                      <a:pt x="28" y="4"/>
                    </a:lnTo>
                    <a:lnTo>
                      <a:pt x="28" y="4"/>
                    </a:lnTo>
                    <a:lnTo>
                      <a:pt x="28" y="4"/>
                    </a:lnTo>
                    <a:lnTo>
                      <a:pt x="32" y="4"/>
                    </a:lnTo>
                    <a:lnTo>
                      <a:pt x="32" y="4"/>
                    </a:lnTo>
                    <a:lnTo>
                      <a:pt x="32" y="4"/>
                    </a:lnTo>
                    <a:lnTo>
                      <a:pt x="32" y="4"/>
                    </a:lnTo>
                    <a:lnTo>
                      <a:pt x="32" y="4"/>
                    </a:lnTo>
                    <a:lnTo>
                      <a:pt x="32" y="4"/>
                    </a:lnTo>
                    <a:lnTo>
                      <a:pt x="36" y="4"/>
                    </a:lnTo>
                    <a:lnTo>
                      <a:pt x="36" y="8"/>
                    </a:lnTo>
                    <a:lnTo>
                      <a:pt x="36" y="8"/>
                    </a:lnTo>
                    <a:lnTo>
                      <a:pt x="40" y="4"/>
                    </a:lnTo>
                    <a:lnTo>
                      <a:pt x="40" y="4"/>
                    </a:lnTo>
                    <a:lnTo>
                      <a:pt x="40" y="8"/>
                    </a:lnTo>
                    <a:lnTo>
                      <a:pt x="40" y="8"/>
                    </a:lnTo>
                    <a:lnTo>
                      <a:pt x="40" y="8"/>
                    </a:lnTo>
                    <a:lnTo>
                      <a:pt x="40" y="8"/>
                    </a:lnTo>
                    <a:lnTo>
                      <a:pt x="44" y="8"/>
                    </a:lnTo>
                    <a:lnTo>
                      <a:pt x="44" y="8"/>
                    </a:lnTo>
                    <a:lnTo>
                      <a:pt x="44" y="8"/>
                    </a:lnTo>
                    <a:lnTo>
                      <a:pt x="44" y="8"/>
                    </a:lnTo>
                    <a:lnTo>
                      <a:pt x="44" y="4"/>
                    </a:lnTo>
                    <a:lnTo>
                      <a:pt x="48" y="4"/>
                    </a:lnTo>
                    <a:lnTo>
                      <a:pt x="48" y="8"/>
                    </a:lnTo>
                    <a:lnTo>
                      <a:pt x="48" y="8"/>
                    </a:lnTo>
                    <a:lnTo>
                      <a:pt x="48" y="8"/>
                    </a:lnTo>
                    <a:lnTo>
                      <a:pt x="52" y="8"/>
                    </a:lnTo>
                    <a:lnTo>
                      <a:pt x="52" y="4"/>
                    </a:lnTo>
                    <a:lnTo>
                      <a:pt x="52" y="4"/>
                    </a:lnTo>
                    <a:lnTo>
                      <a:pt x="52" y="4"/>
                    </a:lnTo>
                    <a:lnTo>
                      <a:pt x="52" y="4"/>
                    </a:lnTo>
                    <a:lnTo>
                      <a:pt x="56" y="4"/>
                    </a:lnTo>
                    <a:lnTo>
                      <a:pt x="56" y="4"/>
                    </a:lnTo>
                    <a:lnTo>
                      <a:pt x="56" y="8"/>
                    </a:lnTo>
                    <a:lnTo>
                      <a:pt x="56" y="8"/>
                    </a:lnTo>
                    <a:lnTo>
                      <a:pt x="52" y="8"/>
                    </a:lnTo>
                    <a:lnTo>
                      <a:pt x="52" y="8"/>
                    </a:lnTo>
                    <a:lnTo>
                      <a:pt x="52" y="12"/>
                    </a:lnTo>
                    <a:lnTo>
                      <a:pt x="56" y="12"/>
                    </a:lnTo>
                    <a:lnTo>
                      <a:pt x="56" y="12"/>
                    </a:lnTo>
                    <a:lnTo>
                      <a:pt x="56" y="12"/>
                    </a:lnTo>
                    <a:lnTo>
                      <a:pt x="56" y="12"/>
                    </a:lnTo>
                    <a:lnTo>
                      <a:pt x="56" y="12"/>
                    </a:lnTo>
                    <a:lnTo>
                      <a:pt x="56" y="12"/>
                    </a:lnTo>
                    <a:lnTo>
                      <a:pt x="56" y="12"/>
                    </a:lnTo>
                    <a:lnTo>
                      <a:pt x="60" y="12"/>
                    </a:lnTo>
                    <a:lnTo>
                      <a:pt x="60" y="12"/>
                    </a:lnTo>
                    <a:lnTo>
                      <a:pt x="60" y="12"/>
                    </a:lnTo>
                    <a:lnTo>
                      <a:pt x="60" y="12"/>
                    </a:lnTo>
                    <a:lnTo>
                      <a:pt x="60" y="8"/>
                    </a:lnTo>
                    <a:lnTo>
                      <a:pt x="60" y="8"/>
                    </a:lnTo>
                    <a:lnTo>
                      <a:pt x="64" y="8"/>
                    </a:lnTo>
                    <a:lnTo>
                      <a:pt x="64" y="8"/>
                    </a:lnTo>
                    <a:lnTo>
                      <a:pt x="64" y="8"/>
                    </a:lnTo>
                    <a:lnTo>
                      <a:pt x="64" y="12"/>
                    </a:lnTo>
                    <a:lnTo>
                      <a:pt x="64" y="12"/>
                    </a:lnTo>
                    <a:lnTo>
                      <a:pt x="64" y="16"/>
                    </a:lnTo>
                    <a:lnTo>
                      <a:pt x="64" y="16"/>
                    </a:lnTo>
                    <a:lnTo>
                      <a:pt x="68" y="16"/>
                    </a:lnTo>
                    <a:lnTo>
                      <a:pt x="68" y="12"/>
                    </a:lnTo>
                    <a:lnTo>
                      <a:pt x="68" y="12"/>
                    </a:lnTo>
                    <a:lnTo>
                      <a:pt x="72" y="12"/>
                    </a:lnTo>
                    <a:lnTo>
                      <a:pt x="72" y="8"/>
                    </a:lnTo>
                    <a:lnTo>
                      <a:pt x="72" y="8"/>
                    </a:lnTo>
                    <a:lnTo>
                      <a:pt x="76" y="8"/>
                    </a:lnTo>
                    <a:lnTo>
                      <a:pt x="76" y="12"/>
                    </a:lnTo>
                    <a:lnTo>
                      <a:pt x="80" y="12"/>
                    </a:lnTo>
                    <a:lnTo>
                      <a:pt x="80" y="12"/>
                    </a:lnTo>
                    <a:lnTo>
                      <a:pt x="80" y="12"/>
                    </a:lnTo>
                    <a:lnTo>
                      <a:pt x="80" y="12"/>
                    </a:lnTo>
                    <a:lnTo>
                      <a:pt x="80" y="12"/>
                    </a:lnTo>
                    <a:lnTo>
                      <a:pt x="80" y="12"/>
                    </a:lnTo>
                    <a:lnTo>
                      <a:pt x="80" y="12"/>
                    </a:lnTo>
                    <a:lnTo>
                      <a:pt x="80" y="12"/>
                    </a:lnTo>
                    <a:lnTo>
                      <a:pt x="84" y="8"/>
                    </a:lnTo>
                    <a:lnTo>
                      <a:pt x="84" y="8"/>
                    </a:lnTo>
                    <a:lnTo>
                      <a:pt x="84" y="8"/>
                    </a:lnTo>
                    <a:lnTo>
                      <a:pt x="88" y="8"/>
                    </a:lnTo>
                    <a:lnTo>
                      <a:pt x="88" y="8"/>
                    </a:lnTo>
                    <a:lnTo>
                      <a:pt x="88" y="8"/>
                    </a:lnTo>
                    <a:lnTo>
                      <a:pt x="88" y="8"/>
                    </a:lnTo>
                    <a:lnTo>
                      <a:pt x="88" y="4"/>
                    </a:lnTo>
                    <a:lnTo>
                      <a:pt x="84" y="4"/>
                    </a:lnTo>
                    <a:lnTo>
                      <a:pt x="84" y="4"/>
                    </a:lnTo>
                    <a:lnTo>
                      <a:pt x="88" y="4"/>
                    </a:lnTo>
                    <a:lnTo>
                      <a:pt x="88" y="4"/>
                    </a:lnTo>
                    <a:lnTo>
                      <a:pt x="88" y="4"/>
                    </a:lnTo>
                    <a:lnTo>
                      <a:pt x="92" y="4"/>
                    </a:lnTo>
                    <a:lnTo>
                      <a:pt x="92" y="4"/>
                    </a:lnTo>
                    <a:lnTo>
                      <a:pt x="92" y="8"/>
                    </a:lnTo>
                    <a:lnTo>
                      <a:pt x="92" y="8"/>
                    </a:lnTo>
                    <a:lnTo>
                      <a:pt x="92" y="8"/>
                    </a:lnTo>
                    <a:lnTo>
                      <a:pt x="92" y="8"/>
                    </a:lnTo>
                    <a:lnTo>
                      <a:pt x="92" y="8"/>
                    </a:lnTo>
                    <a:lnTo>
                      <a:pt x="92" y="8"/>
                    </a:lnTo>
                    <a:lnTo>
                      <a:pt x="92" y="8"/>
                    </a:lnTo>
                    <a:lnTo>
                      <a:pt x="92" y="8"/>
                    </a:lnTo>
                    <a:lnTo>
                      <a:pt x="96" y="12"/>
                    </a:lnTo>
                    <a:lnTo>
                      <a:pt x="96" y="16"/>
                    </a:lnTo>
                    <a:lnTo>
                      <a:pt x="96" y="16"/>
                    </a:lnTo>
                    <a:lnTo>
                      <a:pt x="92" y="20"/>
                    </a:lnTo>
                    <a:lnTo>
                      <a:pt x="96" y="20"/>
                    </a:lnTo>
                    <a:lnTo>
                      <a:pt x="96" y="20"/>
                    </a:lnTo>
                    <a:lnTo>
                      <a:pt x="96" y="20"/>
                    </a:lnTo>
                    <a:lnTo>
                      <a:pt x="96" y="20"/>
                    </a:lnTo>
                    <a:lnTo>
                      <a:pt x="96" y="20"/>
                    </a:lnTo>
                    <a:lnTo>
                      <a:pt x="96" y="20"/>
                    </a:lnTo>
                    <a:lnTo>
                      <a:pt x="96" y="24"/>
                    </a:lnTo>
                    <a:lnTo>
                      <a:pt x="96" y="24"/>
                    </a:lnTo>
                    <a:lnTo>
                      <a:pt x="96" y="24"/>
                    </a:lnTo>
                    <a:lnTo>
                      <a:pt x="96" y="24"/>
                    </a:lnTo>
                    <a:lnTo>
                      <a:pt x="100" y="24"/>
                    </a:lnTo>
                    <a:lnTo>
                      <a:pt x="100" y="24"/>
                    </a:lnTo>
                    <a:lnTo>
                      <a:pt x="100" y="24"/>
                    </a:lnTo>
                    <a:lnTo>
                      <a:pt x="100" y="24"/>
                    </a:lnTo>
                    <a:lnTo>
                      <a:pt x="100" y="24"/>
                    </a:lnTo>
                    <a:lnTo>
                      <a:pt x="100" y="24"/>
                    </a:lnTo>
                    <a:lnTo>
                      <a:pt x="100" y="24"/>
                    </a:lnTo>
                    <a:lnTo>
                      <a:pt x="100" y="28"/>
                    </a:lnTo>
                    <a:lnTo>
                      <a:pt x="100" y="28"/>
                    </a:lnTo>
                    <a:lnTo>
                      <a:pt x="100" y="28"/>
                    </a:lnTo>
                    <a:lnTo>
                      <a:pt x="100" y="28"/>
                    </a:lnTo>
                    <a:lnTo>
                      <a:pt x="100" y="28"/>
                    </a:lnTo>
                    <a:lnTo>
                      <a:pt x="100" y="28"/>
                    </a:lnTo>
                    <a:lnTo>
                      <a:pt x="96" y="28"/>
                    </a:lnTo>
                    <a:lnTo>
                      <a:pt x="96" y="32"/>
                    </a:lnTo>
                    <a:lnTo>
                      <a:pt x="96" y="32"/>
                    </a:lnTo>
                    <a:lnTo>
                      <a:pt x="96" y="32"/>
                    </a:lnTo>
                    <a:lnTo>
                      <a:pt x="100" y="32"/>
                    </a:lnTo>
                    <a:lnTo>
                      <a:pt x="100" y="32"/>
                    </a:lnTo>
                    <a:lnTo>
                      <a:pt x="100" y="32"/>
                    </a:lnTo>
                    <a:lnTo>
                      <a:pt x="104" y="32"/>
                    </a:lnTo>
                    <a:lnTo>
                      <a:pt x="104" y="36"/>
                    </a:lnTo>
                    <a:lnTo>
                      <a:pt x="100" y="36"/>
                    </a:lnTo>
                    <a:lnTo>
                      <a:pt x="104" y="40"/>
                    </a:lnTo>
                    <a:lnTo>
                      <a:pt x="104" y="40"/>
                    </a:lnTo>
                    <a:lnTo>
                      <a:pt x="104" y="44"/>
                    </a:lnTo>
                    <a:lnTo>
                      <a:pt x="104" y="44"/>
                    </a:lnTo>
                    <a:lnTo>
                      <a:pt x="104" y="44"/>
                    </a:lnTo>
                    <a:lnTo>
                      <a:pt x="108" y="44"/>
                    </a:lnTo>
                    <a:lnTo>
                      <a:pt x="108" y="44"/>
                    </a:lnTo>
                    <a:lnTo>
                      <a:pt x="108" y="48"/>
                    </a:lnTo>
                    <a:lnTo>
                      <a:pt x="108" y="48"/>
                    </a:lnTo>
                    <a:lnTo>
                      <a:pt x="108" y="48"/>
                    </a:lnTo>
                    <a:lnTo>
                      <a:pt x="104" y="48"/>
                    </a:lnTo>
                    <a:lnTo>
                      <a:pt x="104" y="48"/>
                    </a:lnTo>
                    <a:lnTo>
                      <a:pt x="104" y="48"/>
                    </a:lnTo>
                    <a:lnTo>
                      <a:pt x="104" y="52"/>
                    </a:lnTo>
                    <a:lnTo>
                      <a:pt x="104" y="52"/>
                    </a:lnTo>
                    <a:lnTo>
                      <a:pt x="104" y="52"/>
                    </a:lnTo>
                    <a:lnTo>
                      <a:pt x="104" y="52"/>
                    </a:lnTo>
                    <a:lnTo>
                      <a:pt x="104" y="52"/>
                    </a:lnTo>
                    <a:lnTo>
                      <a:pt x="104" y="52"/>
                    </a:lnTo>
                    <a:lnTo>
                      <a:pt x="104" y="52"/>
                    </a:lnTo>
                    <a:lnTo>
                      <a:pt x="104" y="56"/>
                    </a:lnTo>
                    <a:lnTo>
                      <a:pt x="104" y="60"/>
                    </a:lnTo>
                    <a:lnTo>
                      <a:pt x="104" y="60"/>
                    </a:lnTo>
                    <a:lnTo>
                      <a:pt x="104" y="60"/>
                    </a:lnTo>
                    <a:lnTo>
                      <a:pt x="104" y="60"/>
                    </a:lnTo>
                    <a:lnTo>
                      <a:pt x="104" y="60"/>
                    </a:lnTo>
                    <a:lnTo>
                      <a:pt x="104" y="60"/>
                    </a:lnTo>
                    <a:lnTo>
                      <a:pt x="108" y="60"/>
                    </a:lnTo>
                    <a:lnTo>
                      <a:pt x="108" y="60"/>
                    </a:lnTo>
                    <a:lnTo>
                      <a:pt x="108" y="64"/>
                    </a:lnTo>
                    <a:lnTo>
                      <a:pt x="108" y="64"/>
                    </a:lnTo>
                    <a:lnTo>
                      <a:pt x="108" y="64"/>
                    </a:lnTo>
                    <a:lnTo>
                      <a:pt x="108" y="64"/>
                    </a:lnTo>
                    <a:lnTo>
                      <a:pt x="108" y="68"/>
                    </a:lnTo>
                    <a:lnTo>
                      <a:pt x="112" y="68"/>
                    </a:lnTo>
                    <a:lnTo>
                      <a:pt x="112" y="68"/>
                    </a:lnTo>
                    <a:lnTo>
                      <a:pt x="108" y="68"/>
                    </a:lnTo>
                    <a:lnTo>
                      <a:pt x="108" y="68"/>
                    </a:lnTo>
                    <a:lnTo>
                      <a:pt x="108" y="68"/>
                    </a:lnTo>
                    <a:lnTo>
                      <a:pt x="108" y="68"/>
                    </a:lnTo>
                    <a:lnTo>
                      <a:pt x="108" y="68"/>
                    </a:lnTo>
                    <a:lnTo>
                      <a:pt x="108" y="72"/>
                    </a:lnTo>
                    <a:lnTo>
                      <a:pt x="108" y="72"/>
                    </a:lnTo>
                    <a:lnTo>
                      <a:pt x="108" y="72"/>
                    </a:lnTo>
                    <a:lnTo>
                      <a:pt x="108" y="72"/>
                    </a:lnTo>
                    <a:lnTo>
                      <a:pt x="108" y="72"/>
                    </a:lnTo>
                    <a:lnTo>
                      <a:pt x="108" y="72"/>
                    </a:lnTo>
                    <a:lnTo>
                      <a:pt x="112" y="72"/>
                    </a:lnTo>
                    <a:lnTo>
                      <a:pt x="112" y="76"/>
                    </a:lnTo>
                    <a:lnTo>
                      <a:pt x="112" y="76"/>
                    </a:lnTo>
                    <a:lnTo>
                      <a:pt x="112" y="80"/>
                    </a:lnTo>
                    <a:lnTo>
                      <a:pt x="112" y="80"/>
                    </a:lnTo>
                    <a:lnTo>
                      <a:pt x="112" y="80"/>
                    </a:lnTo>
                    <a:lnTo>
                      <a:pt x="112" y="80"/>
                    </a:lnTo>
                    <a:lnTo>
                      <a:pt x="112" y="80"/>
                    </a:lnTo>
                    <a:lnTo>
                      <a:pt x="112" y="80"/>
                    </a:lnTo>
                    <a:lnTo>
                      <a:pt x="108" y="80"/>
                    </a:lnTo>
                    <a:lnTo>
                      <a:pt x="108" y="80"/>
                    </a:lnTo>
                    <a:lnTo>
                      <a:pt x="108" y="76"/>
                    </a:lnTo>
                    <a:lnTo>
                      <a:pt x="104" y="76"/>
                    </a:lnTo>
                    <a:lnTo>
                      <a:pt x="104" y="80"/>
                    </a:lnTo>
                    <a:lnTo>
                      <a:pt x="104" y="80"/>
                    </a:lnTo>
                    <a:lnTo>
                      <a:pt x="104" y="84"/>
                    </a:lnTo>
                    <a:lnTo>
                      <a:pt x="104" y="84"/>
                    </a:lnTo>
                    <a:lnTo>
                      <a:pt x="104" y="84"/>
                    </a:lnTo>
                    <a:lnTo>
                      <a:pt x="104" y="84"/>
                    </a:lnTo>
                    <a:lnTo>
                      <a:pt x="104" y="84"/>
                    </a:lnTo>
                    <a:lnTo>
                      <a:pt x="108" y="84"/>
                    </a:lnTo>
                    <a:lnTo>
                      <a:pt x="108" y="84"/>
                    </a:lnTo>
                    <a:lnTo>
                      <a:pt x="108" y="88"/>
                    </a:lnTo>
                    <a:lnTo>
                      <a:pt x="108" y="88"/>
                    </a:lnTo>
                    <a:close/>
                  </a:path>
                </a:pathLst>
              </a:custGeom>
              <a:grpFill/>
              <a:ln w="9525" cmpd="sng">
                <a:solidFill>
                  <a:schemeClr val="bg1"/>
                </a:solidFill>
                <a:round/>
                <a:headEnd/>
                <a:tailEnd/>
              </a:ln>
            </p:spPr>
            <p:txBody>
              <a:bodyPr lIns="37783" tIns="37783" rIns="37783" bIns="37783"/>
              <a:lstStyle/>
              <a:p>
                <a:endParaRPr lang="en-US" sz="1530" dirty="0"/>
              </a:p>
            </p:txBody>
          </p:sp>
          <p:sp>
            <p:nvSpPr>
              <p:cNvPr id="72" name="Freeform 139"/>
              <p:cNvSpPr>
                <a:spLocks noEditPoints="1"/>
              </p:cNvSpPr>
              <p:nvPr>
                <p:custDataLst>
                  <p:tags r:id="rId59"/>
                </p:custDataLst>
              </p:nvPr>
            </p:nvSpPr>
            <p:spPr bwMode="gray">
              <a:xfrm>
                <a:off x="3475351" y="5670681"/>
                <a:ext cx="55467" cy="40339"/>
              </a:xfrm>
              <a:custGeom>
                <a:avLst/>
                <a:gdLst/>
                <a:ahLst/>
                <a:cxnLst>
                  <a:cxn ang="0">
                    <a:pos x="8" y="16"/>
                  </a:cxn>
                  <a:cxn ang="0">
                    <a:pos x="12" y="12"/>
                  </a:cxn>
                  <a:cxn ang="0">
                    <a:pos x="12" y="12"/>
                  </a:cxn>
                  <a:cxn ang="0">
                    <a:pos x="12" y="16"/>
                  </a:cxn>
                  <a:cxn ang="0">
                    <a:pos x="4" y="16"/>
                  </a:cxn>
                  <a:cxn ang="0">
                    <a:pos x="4" y="12"/>
                  </a:cxn>
                  <a:cxn ang="0">
                    <a:pos x="8" y="8"/>
                  </a:cxn>
                  <a:cxn ang="0">
                    <a:pos x="0" y="8"/>
                  </a:cxn>
                  <a:cxn ang="0">
                    <a:pos x="0" y="8"/>
                  </a:cxn>
                  <a:cxn ang="0">
                    <a:pos x="0" y="8"/>
                  </a:cxn>
                  <a:cxn ang="0">
                    <a:pos x="8" y="4"/>
                  </a:cxn>
                  <a:cxn ang="0">
                    <a:pos x="12" y="4"/>
                  </a:cxn>
                  <a:cxn ang="0">
                    <a:pos x="20" y="0"/>
                  </a:cxn>
                  <a:cxn ang="0">
                    <a:pos x="32" y="0"/>
                  </a:cxn>
                  <a:cxn ang="0">
                    <a:pos x="40" y="0"/>
                  </a:cxn>
                  <a:cxn ang="0">
                    <a:pos x="44" y="4"/>
                  </a:cxn>
                  <a:cxn ang="0">
                    <a:pos x="44" y="8"/>
                  </a:cxn>
                  <a:cxn ang="0">
                    <a:pos x="44" y="8"/>
                  </a:cxn>
                  <a:cxn ang="0">
                    <a:pos x="40" y="12"/>
                  </a:cxn>
                  <a:cxn ang="0">
                    <a:pos x="44" y="20"/>
                  </a:cxn>
                  <a:cxn ang="0">
                    <a:pos x="36" y="20"/>
                  </a:cxn>
                  <a:cxn ang="0">
                    <a:pos x="32" y="20"/>
                  </a:cxn>
                  <a:cxn ang="0">
                    <a:pos x="28" y="24"/>
                  </a:cxn>
                  <a:cxn ang="0">
                    <a:pos x="28" y="28"/>
                  </a:cxn>
                  <a:cxn ang="0">
                    <a:pos x="24" y="32"/>
                  </a:cxn>
                  <a:cxn ang="0">
                    <a:pos x="24" y="32"/>
                  </a:cxn>
                  <a:cxn ang="0">
                    <a:pos x="24" y="28"/>
                  </a:cxn>
                  <a:cxn ang="0">
                    <a:pos x="20" y="32"/>
                  </a:cxn>
                  <a:cxn ang="0">
                    <a:pos x="20" y="28"/>
                  </a:cxn>
                  <a:cxn ang="0">
                    <a:pos x="20" y="28"/>
                  </a:cxn>
                  <a:cxn ang="0">
                    <a:pos x="20" y="24"/>
                  </a:cxn>
                  <a:cxn ang="0">
                    <a:pos x="20" y="24"/>
                  </a:cxn>
                  <a:cxn ang="0">
                    <a:pos x="20" y="24"/>
                  </a:cxn>
                  <a:cxn ang="0">
                    <a:pos x="20" y="20"/>
                  </a:cxn>
                  <a:cxn ang="0">
                    <a:pos x="24" y="20"/>
                  </a:cxn>
                  <a:cxn ang="0">
                    <a:pos x="20" y="20"/>
                  </a:cxn>
                  <a:cxn ang="0">
                    <a:pos x="20" y="20"/>
                  </a:cxn>
                  <a:cxn ang="0">
                    <a:pos x="16" y="20"/>
                  </a:cxn>
                  <a:cxn ang="0">
                    <a:pos x="16" y="20"/>
                  </a:cxn>
                  <a:cxn ang="0">
                    <a:pos x="20" y="16"/>
                  </a:cxn>
                  <a:cxn ang="0">
                    <a:pos x="24" y="16"/>
                  </a:cxn>
                  <a:cxn ang="0">
                    <a:pos x="24" y="16"/>
                  </a:cxn>
                  <a:cxn ang="0">
                    <a:pos x="24" y="16"/>
                  </a:cxn>
                  <a:cxn ang="0">
                    <a:pos x="24" y="12"/>
                  </a:cxn>
                  <a:cxn ang="0">
                    <a:pos x="20" y="16"/>
                  </a:cxn>
                  <a:cxn ang="0">
                    <a:pos x="16" y="16"/>
                  </a:cxn>
                  <a:cxn ang="0">
                    <a:pos x="12" y="28"/>
                  </a:cxn>
                  <a:cxn ang="0">
                    <a:pos x="12" y="28"/>
                  </a:cxn>
                  <a:cxn ang="0">
                    <a:pos x="12" y="28"/>
                  </a:cxn>
                  <a:cxn ang="0">
                    <a:pos x="8" y="16"/>
                  </a:cxn>
                  <a:cxn ang="0">
                    <a:pos x="8" y="16"/>
                  </a:cxn>
                  <a:cxn ang="0">
                    <a:pos x="16" y="24"/>
                  </a:cxn>
                  <a:cxn ang="0">
                    <a:pos x="8" y="24"/>
                  </a:cxn>
                  <a:cxn ang="0">
                    <a:pos x="12" y="20"/>
                  </a:cxn>
                  <a:cxn ang="0">
                    <a:pos x="8" y="24"/>
                  </a:cxn>
                  <a:cxn ang="0">
                    <a:pos x="4" y="24"/>
                  </a:cxn>
                  <a:cxn ang="0">
                    <a:pos x="4" y="20"/>
                  </a:cxn>
                  <a:cxn ang="0">
                    <a:pos x="4" y="20"/>
                  </a:cxn>
                  <a:cxn ang="0">
                    <a:pos x="8" y="32"/>
                  </a:cxn>
                  <a:cxn ang="0">
                    <a:pos x="4" y="28"/>
                  </a:cxn>
                  <a:cxn ang="0">
                    <a:pos x="8" y="28"/>
                  </a:cxn>
                  <a:cxn ang="0">
                    <a:pos x="8" y="28"/>
                  </a:cxn>
                </a:cxnLst>
                <a:rect l="0" t="0" r="r" b="b"/>
                <a:pathLst>
                  <a:path w="44" h="32">
                    <a:moveTo>
                      <a:pt x="12" y="16"/>
                    </a:moveTo>
                    <a:lnTo>
                      <a:pt x="12" y="16"/>
                    </a:lnTo>
                    <a:lnTo>
                      <a:pt x="12" y="16"/>
                    </a:lnTo>
                    <a:lnTo>
                      <a:pt x="8" y="20"/>
                    </a:lnTo>
                    <a:lnTo>
                      <a:pt x="8" y="16"/>
                    </a:lnTo>
                    <a:lnTo>
                      <a:pt x="12" y="16"/>
                    </a:lnTo>
                    <a:lnTo>
                      <a:pt x="12" y="12"/>
                    </a:lnTo>
                    <a:lnTo>
                      <a:pt x="12" y="12"/>
                    </a:lnTo>
                    <a:lnTo>
                      <a:pt x="12" y="12"/>
                    </a:lnTo>
                    <a:lnTo>
                      <a:pt x="12" y="12"/>
                    </a:lnTo>
                    <a:lnTo>
                      <a:pt x="12" y="12"/>
                    </a:lnTo>
                    <a:lnTo>
                      <a:pt x="12" y="12"/>
                    </a:lnTo>
                    <a:lnTo>
                      <a:pt x="12" y="12"/>
                    </a:lnTo>
                    <a:lnTo>
                      <a:pt x="12" y="12"/>
                    </a:lnTo>
                    <a:lnTo>
                      <a:pt x="12" y="12"/>
                    </a:lnTo>
                    <a:lnTo>
                      <a:pt x="12" y="12"/>
                    </a:lnTo>
                    <a:lnTo>
                      <a:pt x="12" y="12"/>
                    </a:lnTo>
                    <a:lnTo>
                      <a:pt x="12" y="12"/>
                    </a:lnTo>
                    <a:lnTo>
                      <a:pt x="12" y="12"/>
                    </a:lnTo>
                    <a:lnTo>
                      <a:pt x="12" y="16"/>
                    </a:lnTo>
                    <a:lnTo>
                      <a:pt x="8" y="16"/>
                    </a:lnTo>
                    <a:lnTo>
                      <a:pt x="8" y="16"/>
                    </a:lnTo>
                    <a:lnTo>
                      <a:pt x="8" y="16"/>
                    </a:lnTo>
                    <a:lnTo>
                      <a:pt x="8" y="16"/>
                    </a:lnTo>
                    <a:lnTo>
                      <a:pt x="4" y="16"/>
                    </a:lnTo>
                    <a:lnTo>
                      <a:pt x="4" y="12"/>
                    </a:lnTo>
                    <a:lnTo>
                      <a:pt x="4" y="12"/>
                    </a:lnTo>
                    <a:lnTo>
                      <a:pt x="4" y="12"/>
                    </a:lnTo>
                    <a:lnTo>
                      <a:pt x="4" y="12"/>
                    </a:lnTo>
                    <a:lnTo>
                      <a:pt x="4" y="12"/>
                    </a:lnTo>
                    <a:lnTo>
                      <a:pt x="4" y="8"/>
                    </a:lnTo>
                    <a:lnTo>
                      <a:pt x="4" y="8"/>
                    </a:lnTo>
                    <a:lnTo>
                      <a:pt x="8" y="8"/>
                    </a:lnTo>
                    <a:lnTo>
                      <a:pt x="8" y="8"/>
                    </a:lnTo>
                    <a:lnTo>
                      <a:pt x="8" y="8"/>
                    </a:lnTo>
                    <a:lnTo>
                      <a:pt x="4" y="8"/>
                    </a:lnTo>
                    <a:lnTo>
                      <a:pt x="4" y="8"/>
                    </a:lnTo>
                    <a:lnTo>
                      <a:pt x="4" y="8"/>
                    </a:lnTo>
                    <a:lnTo>
                      <a:pt x="4" y="12"/>
                    </a:lnTo>
                    <a:lnTo>
                      <a:pt x="0" y="8"/>
                    </a:lnTo>
                    <a:lnTo>
                      <a:pt x="0" y="8"/>
                    </a:lnTo>
                    <a:lnTo>
                      <a:pt x="0" y="8"/>
                    </a:lnTo>
                    <a:lnTo>
                      <a:pt x="0" y="8"/>
                    </a:lnTo>
                    <a:lnTo>
                      <a:pt x="0" y="8"/>
                    </a:lnTo>
                    <a:lnTo>
                      <a:pt x="0" y="8"/>
                    </a:lnTo>
                    <a:lnTo>
                      <a:pt x="0" y="8"/>
                    </a:lnTo>
                    <a:lnTo>
                      <a:pt x="0" y="8"/>
                    </a:lnTo>
                    <a:lnTo>
                      <a:pt x="0" y="8"/>
                    </a:lnTo>
                    <a:lnTo>
                      <a:pt x="0" y="8"/>
                    </a:lnTo>
                    <a:lnTo>
                      <a:pt x="0" y="8"/>
                    </a:lnTo>
                    <a:lnTo>
                      <a:pt x="4" y="8"/>
                    </a:lnTo>
                    <a:lnTo>
                      <a:pt x="4" y="4"/>
                    </a:lnTo>
                    <a:lnTo>
                      <a:pt x="8" y="4"/>
                    </a:lnTo>
                    <a:lnTo>
                      <a:pt x="8" y="4"/>
                    </a:lnTo>
                    <a:lnTo>
                      <a:pt x="8" y="4"/>
                    </a:lnTo>
                    <a:lnTo>
                      <a:pt x="8" y="4"/>
                    </a:lnTo>
                    <a:lnTo>
                      <a:pt x="8" y="4"/>
                    </a:lnTo>
                    <a:lnTo>
                      <a:pt x="8" y="4"/>
                    </a:lnTo>
                    <a:lnTo>
                      <a:pt x="12" y="4"/>
                    </a:lnTo>
                    <a:lnTo>
                      <a:pt x="12" y="4"/>
                    </a:lnTo>
                    <a:lnTo>
                      <a:pt x="12" y="4"/>
                    </a:lnTo>
                    <a:lnTo>
                      <a:pt x="16" y="4"/>
                    </a:lnTo>
                    <a:lnTo>
                      <a:pt x="16" y="4"/>
                    </a:lnTo>
                    <a:lnTo>
                      <a:pt x="20" y="4"/>
                    </a:lnTo>
                    <a:lnTo>
                      <a:pt x="20" y="0"/>
                    </a:lnTo>
                    <a:lnTo>
                      <a:pt x="20" y="0"/>
                    </a:lnTo>
                    <a:lnTo>
                      <a:pt x="24" y="0"/>
                    </a:lnTo>
                    <a:lnTo>
                      <a:pt x="28" y="0"/>
                    </a:lnTo>
                    <a:lnTo>
                      <a:pt x="28" y="0"/>
                    </a:lnTo>
                    <a:lnTo>
                      <a:pt x="32" y="0"/>
                    </a:lnTo>
                    <a:lnTo>
                      <a:pt x="32" y="0"/>
                    </a:lnTo>
                    <a:lnTo>
                      <a:pt x="36" y="0"/>
                    </a:lnTo>
                    <a:lnTo>
                      <a:pt x="36" y="0"/>
                    </a:lnTo>
                    <a:lnTo>
                      <a:pt x="40" y="0"/>
                    </a:lnTo>
                    <a:lnTo>
                      <a:pt x="40" y="0"/>
                    </a:lnTo>
                    <a:lnTo>
                      <a:pt x="44" y="0"/>
                    </a:lnTo>
                    <a:lnTo>
                      <a:pt x="44" y="0"/>
                    </a:lnTo>
                    <a:lnTo>
                      <a:pt x="44" y="0"/>
                    </a:lnTo>
                    <a:lnTo>
                      <a:pt x="44" y="4"/>
                    </a:lnTo>
                    <a:lnTo>
                      <a:pt x="44" y="4"/>
                    </a:lnTo>
                    <a:lnTo>
                      <a:pt x="44" y="4"/>
                    </a:lnTo>
                    <a:lnTo>
                      <a:pt x="44" y="4"/>
                    </a:lnTo>
                    <a:lnTo>
                      <a:pt x="44" y="4"/>
                    </a:lnTo>
                    <a:lnTo>
                      <a:pt x="44" y="4"/>
                    </a:lnTo>
                    <a:lnTo>
                      <a:pt x="44" y="8"/>
                    </a:lnTo>
                    <a:lnTo>
                      <a:pt x="44" y="8"/>
                    </a:lnTo>
                    <a:lnTo>
                      <a:pt x="44" y="8"/>
                    </a:lnTo>
                    <a:lnTo>
                      <a:pt x="44" y="8"/>
                    </a:lnTo>
                    <a:lnTo>
                      <a:pt x="44" y="8"/>
                    </a:lnTo>
                    <a:lnTo>
                      <a:pt x="44" y="8"/>
                    </a:lnTo>
                    <a:lnTo>
                      <a:pt x="40" y="8"/>
                    </a:lnTo>
                    <a:lnTo>
                      <a:pt x="40" y="8"/>
                    </a:lnTo>
                    <a:lnTo>
                      <a:pt x="40" y="12"/>
                    </a:lnTo>
                    <a:lnTo>
                      <a:pt x="40" y="12"/>
                    </a:lnTo>
                    <a:lnTo>
                      <a:pt x="40" y="12"/>
                    </a:lnTo>
                    <a:lnTo>
                      <a:pt x="44" y="12"/>
                    </a:lnTo>
                    <a:lnTo>
                      <a:pt x="44" y="12"/>
                    </a:lnTo>
                    <a:lnTo>
                      <a:pt x="44" y="12"/>
                    </a:lnTo>
                    <a:lnTo>
                      <a:pt x="44" y="16"/>
                    </a:lnTo>
                    <a:lnTo>
                      <a:pt x="44" y="20"/>
                    </a:lnTo>
                    <a:lnTo>
                      <a:pt x="44" y="20"/>
                    </a:lnTo>
                    <a:lnTo>
                      <a:pt x="40" y="20"/>
                    </a:lnTo>
                    <a:lnTo>
                      <a:pt x="40" y="20"/>
                    </a:lnTo>
                    <a:lnTo>
                      <a:pt x="40" y="20"/>
                    </a:lnTo>
                    <a:lnTo>
                      <a:pt x="36" y="20"/>
                    </a:lnTo>
                    <a:lnTo>
                      <a:pt x="36" y="20"/>
                    </a:lnTo>
                    <a:lnTo>
                      <a:pt x="36" y="20"/>
                    </a:lnTo>
                    <a:lnTo>
                      <a:pt x="36" y="20"/>
                    </a:lnTo>
                    <a:lnTo>
                      <a:pt x="32" y="20"/>
                    </a:lnTo>
                    <a:lnTo>
                      <a:pt x="32" y="20"/>
                    </a:lnTo>
                    <a:lnTo>
                      <a:pt x="32" y="24"/>
                    </a:lnTo>
                    <a:lnTo>
                      <a:pt x="32" y="24"/>
                    </a:lnTo>
                    <a:lnTo>
                      <a:pt x="32" y="24"/>
                    </a:lnTo>
                    <a:lnTo>
                      <a:pt x="32" y="24"/>
                    </a:lnTo>
                    <a:lnTo>
                      <a:pt x="28" y="24"/>
                    </a:lnTo>
                    <a:lnTo>
                      <a:pt x="28" y="24"/>
                    </a:lnTo>
                    <a:lnTo>
                      <a:pt x="28" y="24"/>
                    </a:lnTo>
                    <a:lnTo>
                      <a:pt x="28" y="24"/>
                    </a:lnTo>
                    <a:lnTo>
                      <a:pt x="28" y="24"/>
                    </a:lnTo>
                    <a:lnTo>
                      <a:pt x="28" y="28"/>
                    </a:lnTo>
                    <a:lnTo>
                      <a:pt x="28" y="28"/>
                    </a:lnTo>
                    <a:lnTo>
                      <a:pt x="28" y="28"/>
                    </a:lnTo>
                    <a:lnTo>
                      <a:pt x="28" y="28"/>
                    </a:lnTo>
                    <a:lnTo>
                      <a:pt x="24" y="32"/>
                    </a:lnTo>
                    <a:lnTo>
                      <a:pt x="24" y="32"/>
                    </a:lnTo>
                    <a:lnTo>
                      <a:pt x="24" y="32"/>
                    </a:lnTo>
                    <a:lnTo>
                      <a:pt x="24" y="32"/>
                    </a:lnTo>
                    <a:lnTo>
                      <a:pt x="24" y="32"/>
                    </a:lnTo>
                    <a:lnTo>
                      <a:pt x="24" y="32"/>
                    </a:lnTo>
                    <a:lnTo>
                      <a:pt x="24" y="32"/>
                    </a:lnTo>
                    <a:lnTo>
                      <a:pt x="24" y="32"/>
                    </a:lnTo>
                    <a:lnTo>
                      <a:pt x="24" y="28"/>
                    </a:lnTo>
                    <a:lnTo>
                      <a:pt x="24" y="28"/>
                    </a:lnTo>
                    <a:lnTo>
                      <a:pt x="24" y="28"/>
                    </a:lnTo>
                    <a:lnTo>
                      <a:pt x="24" y="28"/>
                    </a:lnTo>
                    <a:lnTo>
                      <a:pt x="24" y="32"/>
                    </a:lnTo>
                    <a:lnTo>
                      <a:pt x="20" y="32"/>
                    </a:lnTo>
                    <a:lnTo>
                      <a:pt x="20" y="32"/>
                    </a:lnTo>
                    <a:lnTo>
                      <a:pt x="20" y="32"/>
                    </a:lnTo>
                    <a:lnTo>
                      <a:pt x="20" y="32"/>
                    </a:lnTo>
                    <a:lnTo>
                      <a:pt x="20" y="32"/>
                    </a:lnTo>
                    <a:lnTo>
                      <a:pt x="20" y="32"/>
                    </a:lnTo>
                    <a:lnTo>
                      <a:pt x="20" y="32"/>
                    </a:lnTo>
                    <a:lnTo>
                      <a:pt x="20" y="28"/>
                    </a:lnTo>
                    <a:lnTo>
                      <a:pt x="20" y="28"/>
                    </a:lnTo>
                    <a:lnTo>
                      <a:pt x="20" y="28"/>
                    </a:lnTo>
                    <a:lnTo>
                      <a:pt x="20" y="28"/>
                    </a:lnTo>
                    <a:lnTo>
                      <a:pt x="20" y="28"/>
                    </a:lnTo>
                    <a:lnTo>
                      <a:pt x="20" y="28"/>
                    </a:lnTo>
                    <a:lnTo>
                      <a:pt x="20" y="28"/>
                    </a:lnTo>
                    <a:lnTo>
                      <a:pt x="20" y="28"/>
                    </a:lnTo>
                    <a:lnTo>
                      <a:pt x="20" y="28"/>
                    </a:lnTo>
                    <a:lnTo>
                      <a:pt x="20" y="28"/>
                    </a:lnTo>
                    <a:lnTo>
                      <a:pt x="16" y="28"/>
                    </a:lnTo>
                    <a:lnTo>
                      <a:pt x="20" y="24"/>
                    </a:lnTo>
                    <a:lnTo>
                      <a:pt x="20" y="24"/>
                    </a:lnTo>
                    <a:lnTo>
                      <a:pt x="20" y="24"/>
                    </a:lnTo>
                    <a:lnTo>
                      <a:pt x="20" y="24"/>
                    </a:lnTo>
                    <a:lnTo>
                      <a:pt x="20" y="24"/>
                    </a:lnTo>
                    <a:lnTo>
                      <a:pt x="20" y="24"/>
                    </a:lnTo>
                    <a:lnTo>
                      <a:pt x="20" y="24"/>
                    </a:lnTo>
                    <a:lnTo>
                      <a:pt x="20" y="24"/>
                    </a:lnTo>
                    <a:lnTo>
                      <a:pt x="20" y="24"/>
                    </a:lnTo>
                    <a:lnTo>
                      <a:pt x="20" y="24"/>
                    </a:lnTo>
                    <a:lnTo>
                      <a:pt x="20" y="24"/>
                    </a:lnTo>
                    <a:lnTo>
                      <a:pt x="16" y="24"/>
                    </a:lnTo>
                    <a:lnTo>
                      <a:pt x="16" y="24"/>
                    </a:lnTo>
                    <a:lnTo>
                      <a:pt x="16" y="24"/>
                    </a:lnTo>
                    <a:lnTo>
                      <a:pt x="16" y="24"/>
                    </a:lnTo>
                    <a:lnTo>
                      <a:pt x="20" y="20"/>
                    </a:lnTo>
                    <a:lnTo>
                      <a:pt x="20" y="20"/>
                    </a:lnTo>
                    <a:lnTo>
                      <a:pt x="20" y="20"/>
                    </a:lnTo>
                    <a:lnTo>
                      <a:pt x="24" y="20"/>
                    </a:lnTo>
                    <a:lnTo>
                      <a:pt x="24" y="20"/>
                    </a:lnTo>
                    <a:lnTo>
                      <a:pt x="24" y="20"/>
                    </a:lnTo>
                    <a:lnTo>
                      <a:pt x="24" y="20"/>
                    </a:lnTo>
                    <a:lnTo>
                      <a:pt x="24" y="20"/>
                    </a:lnTo>
                    <a:lnTo>
                      <a:pt x="20" y="20"/>
                    </a:lnTo>
                    <a:lnTo>
                      <a:pt x="20" y="20"/>
                    </a:lnTo>
                    <a:lnTo>
                      <a:pt x="20" y="20"/>
                    </a:lnTo>
                    <a:lnTo>
                      <a:pt x="20" y="20"/>
                    </a:lnTo>
                    <a:lnTo>
                      <a:pt x="20" y="20"/>
                    </a:lnTo>
                    <a:lnTo>
                      <a:pt x="20" y="20"/>
                    </a:lnTo>
                    <a:lnTo>
                      <a:pt x="20" y="20"/>
                    </a:lnTo>
                    <a:lnTo>
                      <a:pt x="20" y="20"/>
                    </a:lnTo>
                    <a:lnTo>
                      <a:pt x="16" y="20"/>
                    </a:lnTo>
                    <a:lnTo>
                      <a:pt x="16" y="20"/>
                    </a:lnTo>
                    <a:lnTo>
                      <a:pt x="16" y="20"/>
                    </a:lnTo>
                    <a:lnTo>
                      <a:pt x="16" y="20"/>
                    </a:lnTo>
                    <a:lnTo>
                      <a:pt x="16" y="20"/>
                    </a:lnTo>
                    <a:lnTo>
                      <a:pt x="16" y="20"/>
                    </a:lnTo>
                    <a:lnTo>
                      <a:pt x="16" y="20"/>
                    </a:lnTo>
                    <a:lnTo>
                      <a:pt x="16" y="20"/>
                    </a:lnTo>
                    <a:lnTo>
                      <a:pt x="16" y="20"/>
                    </a:lnTo>
                    <a:lnTo>
                      <a:pt x="16" y="20"/>
                    </a:lnTo>
                    <a:lnTo>
                      <a:pt x="16" y="16"/>
                    </a:lnTo>
                    <a:lnTo>
                      <a:pt x="16" y="16"/>
                    </a:lnTo>
                    <a:lnTo>
                      <a:pt x="16" y="16"/>
                    </a:lnTo>
                    <a:lnTo>
                      <a:pt x="20" y="16"/>
                    </a:lnTo>
                    <a:lnTo>
                      <a:pt x="20" y="16"/>
                    </a:lnTo>
                    <a:lnTo>
                      <a:pt x="20" y="16"/>
                    </a:lnTo>
                    <a:lnTo>
                      <a:pt x="20" y="16"/>
                    </a:lnTo>
                    <a:lnTo>
                      <a:pt x="20" y="16"/>
                    </a:lnTo>
                    <a:lnTo>
                      <a:pt x="20" y="16"/>
                    </a:lnTo>
                    <a:lnTo>
                      <a:pt x="24" y="16"/>
                    </a:lnTo>
                    <a:lnTo>
                      <a:pt x="24" y="16"/>
                    </a:lnTo>
                    <a:lnTo>
                      <a:pt x="24" y="16"/>
                    </a:lnTo>
                    <a:lnTo>
                      <a:pt x="24" y="16"/>
                    </a:lnTo>
                    <a:lnTo>
                      <a:pt x="24" y="20"/>
                    </a:lnTo>
                    <a:lnTo>
                      <a:pt x="24" y="16"/>
                    </a:lnTo>
                    <a:lnTo>
                      <a:pt x="24" y="16"/>
                    </a:lnTo>
                    <a:lnTo>
                      <a:pt x="24" y="16"/>
                    </a:lnTo>
                    <a:lnTo>
                      <a:pt x="24" y="16"/>
                    </a:lnTo>
                    <a:lnTo>
                      <a:pt x="24" y="16"/>
                    </a:lnTo>
                    <a:lnTo>
                      <a:pt x="24" y="16"/>
                    </a:lnTo>
                    <a:lnTo>
                      <a:pt x="24" y="16"/>
                    </a:lnTo>
                    <a:lnTo>
                      <a:pt x="24" y="16"/>
                    </a:lnTo>
                    <a:lnTo>
                      <a:pt x="24" y="16"/>
                    </a:lnTo>
                    <a:lnTo>
                      <a:pt x="24" y="12"/>
                    </a:lnTo>
                    <a:lnTo>
                      <a:pt x="24" y="12"/>
                    </a:lnTo>
                    <a:lnTo>
                      <a:pt x="24" y="16"/>
                    </a:lnTo>
                    <a:lnTo>
                      <a:pt x="20" y="16"/>
                    </a:lnTo>
                    <a:lnTo>
                      <a:pt x="20" y="16"/>
                    </a:lnTo>
                    <a:lnTo>
                      <a:pt x="20" y="16"/>
                    </a:lnTo>
                    <a:lnTo>
                      <a:pt x="20" y="16"/>
                    </a:lnTo>
                    <a:lnTo>
                      <a:pt x="20" y="16"/>
                    </a:lnTo>
                    <a:lnTo>
                      <a:pt x="20" y="12"/>
                    </a:lnTo>
                    <a:lnTo>
                      <a:pt x="20" y="12"/>
                    </a:lnTo>
                    <a:lnTo>
                      <a:pt x="16" y="16"/>
                    </a:lnTo>
                    <a:lnTo>
                      <a:pt x="16" y="16"/>
                    </a:lnTo>
                    <a:lnTo>
                      <a:pt x="16" y="16"/>
                    </a:lnTo>
                    <a:lnTo>
                      <a:pt x="16" y="16"/>
                    </a:lnTo>
                    <a:lnTo>
                      <a:pt x="16" y="16"/>
                    </a:lnTo>
                    <a:lnTo>
                      <a:pt x="12" y="16"/>
                    </a:lnTo>
                    <a:close/>
                    <a:moveTo>
                      <a:pt x="12" y="28"/>
                    </a:moveTo>
                    <a:lnTo>
                      <a:pt x="12" y="28"/>
                    </a:lnTo>
                    <a:lnTo>
                      <a:pt x="12" y="28"/>
                    </a:lnTo>
                    <a:lnTo>
                      <a:pt x="12" y="28"/>
                    </a:lnTo>
                    <a:lnTo>
                      <a:pt x="12" y="28"/>
                    </a:lnTo>
                    <a:lnTo>
                      <a:pt x="12" y="28"/>
                    </a:lnTo>
                    <a:lnTo>
                      <a:pt x="12" y="28"/>
                    </a:lnTo>
                    <a:lnTo>
                      <a:pt x="16" y="28"/>
                    </a:lnTo>
                    <a:lnTo>
                      <a:pt x="16" y="28"/>
                    </a:lnTo>
                    <a:lnTo>
                      <a:pt x="16" y="28"/>
                    </a:lnTo>
                    <a:lnTo>
                      <a:pt x="12" y="28"/>
                    </a:lnTo>
                    <a:lnTo>
                      <a:pt x="12" y="28"/>
                    </a:lnTo>
                    <a:close/>
                    <a:moveTo>
                      <a:pt x="8" y="16"/>
                    </a:moveTo>
                    <a:lnTo>
                      <a:pt x="8" y="16"/>
                    </a:lnTo>
                    <a:lnTo>
                      <a:pt x="8" y="16"/>
                    </a:lnTo>
                    <a:lnTo>
                      <a:pt x="8" y="16"/>
                    </a:lnTo>
                    <a:lnTo>
                      <a:pt x="8" y="16"/>
                    </a:lnTo>
                    <a:lnTo>
                      <a:pt x="8" y="16"/>
                    </a:lnTo>
                    <a:lnTo>
                      <a:pt x="8" y="16"/>
                    </a:lnTo>
                    <a:lnTo>
                      <a:pt x="8" y="16"/>
                    </a:lnTo>
                    <a:lnTo>
                      <a:pt x="8" y="16"/>
                    </a:lnTo>
                    <a:lnTo>
                      <a:pt x="8" y="16"/>
                    </a:lnTo>
                    <a:close/>
                    <a:moveTo>
                      <a:pt x="16" y="20"/>
                    </a:moveTo>
                    <a:lnTo>
                      <a:pt x="16" y="20"/>
                    </a:lnTo>
                    <a:lnTo>
                      <a:pt x="16" y="24"/>
                    </a:lnTo>
                    <a:lnTo>
                      <a:pt x="16" y="24"/>
                    </a:lnTo>
                    <a:lnTo>
                      <a:pt x="16" y="20"/>
                    </a:lnTo>
                    <a:lnTo>
                      <a:pt x="16" y="20"/>
                    </a:lnTo>
                    <a:lnTo>
                      <a:pt x="16" y="20"/>
                    </a:lnTo>
                    <a:lnTo>
                      <a:pt x="16" y="20"/>
                    </a:lnTo>
                    <a:close/>
                    <a:moveTo>
                      <a:pt x="8" y="24"/>
                    </a:moveTo>
                    <a:lnTo>
                      <a:pt x="8" y="24"/>
                    </a:lnTo>
                    <a:lnTo>
                      <a:pt x="8" y="20"/>
                    </a:lnTo>
                    <a:lnTo>
                      <a:pt x="8" y="20"/>
                    </a:lnTo>
                    <a:lnTo>
                      <a:pt x="8" y="20"/>
                    </a:lnTo>
                    <a:lnTo>
                      <a:pt x="12" y="20"/>
                    </a:lnTo>
                    <a:lnTo>
                      <a:pt x="12" y="20"/>
                    </a:lnTo>
                    <a:lnTo>
                      <a:pt x="12" y="20"/>
                    </a:lnTo>
                    <a:lnTo>
                      <a:pt x="12" y="24"/>
                    </a:lnTo>
                    <a:lnTo>
                      <a:pt x="12" y="24"/>
                    </a:lnTo>
                    <a:lnTo>
                      <a:pt x="8" y="24"/>
                    </a:lnTo>
                    <a:lnTo>
                      <a:pt x="8" y="24"/>
                    </a:lnTo>
                    <a:close/>
                    <a:moveTo>
                      <a:pt x="4" y="24"/>
                    </a:moveTo>
                    <a:lnTo>
                      <a:pt x="4" y="24"/>
                    </a:lnTo>
                    <a:lnTo>
                      <a:pt x="4" y="24"/>
                    </a:lnTo>
                    <a:lnTo>
                      <a:pt x="4" y="24"/>
                    </a:lnTo>
                    <a:lnTo>
                      <a:pt x="4" y="24"/>
                    </a:lnTo>
                    <a:lnTo>
                      <a:pt x="4" y="24"/>
                    </a:lnTo>
                    <a:lnTo>
                      <a:pt x="4" y="24"/>
                    </a:lnTo>
                    <a:lnTo>
                      <a:pt x="4" y="20"/>
                    </a:lnTo>
                    <a:lnTo>
                      <a:pt x="4" y="20"/>
                    </a:lnTo>
                    <a:lnTo>
                      <a:pt x="4" y="20"/>
                    </a:lnTo>
                    <a:lnTo>
                      <a:pt x="4" y="20"/>
                    </a:lnTo>
                    <a:lnTo>
                      <a:pt x="4" y="20"/>
                    </a:lnTo>
                    <a:lnTo>
                      <a:pt x="4" y="20"/>
                    </a:lnTo>
                    <a:lnTo>
                      <a:pt x="4" y="20"/>
                    </a:lnTo>
                    <a:lnTo>
                      <a:pt x="4" y="24"/>
                    </a:lnTo>
                    <a:lnTo>
                      <a:pt x="4" y="24"/>
                    </a:lnTo>
                    <a:lnTo>
                      <a:pt x="4" y="24"/>
                    </a:lnTo>
                    <a:close/>
                    <a:moveTo>
                      <a:pt x="8" y="32"/>
                    </a:moveTo>
                    <a:lnTo>
                      <a:pt x="8" y="32"/>
                    </a:lnTo>
                    <a:lnTo>
                      <a:pt x="8" y="32"/>
                    </a:lnTo>
                    <a:lnTo>
                      <a:pt x="4" y="32"/>
                    </a:lnTo>
                    <a:lnTo>
                      <a:pt x="4" y="32"/>
                    </a:lnTo>
                    <a:lnTo>
                      <a:pt x="4" y="32"/>
                    </a:lnTo>
                    <a:lnTo>
                      <a:pt x="4" y="28"/>
                    </a:lnTo>
                    <a:lnTo>
                      <a:pt x="4" y="28"/>
                    </a:lnTo>
                    <a:lnTo>
                      <a:pt x="8" y="28"/>
                    </a:lnTo>
                    <a:lnTo>
                      <a:pt x="8" y="28"/>
                    </a:lnTo>
                    <a:lnTo>
                      <a:pt x="8" y="28"/>
                    </a:lnTo>
                    <a:lnTo>
                      <a:pt x="8" y="28"/>
                    </a:lnTo>
                    <a:lnTo>
                      <a:pt x="8" y="28"/>
                    </a:lnTo>
                    <a:lnTo>
                      <a:pt x="8" y="28"/>
                    </a:lnTo>
                    <a:lnTo>
                      <a:pt x="8" y="28"/>
                    </a:lnTo>
                    <a:lnTo>
                      <a:pt x="8" y="28"/>
                    </a:lnTo>
                    <a:lnTo>
                      <a:pt x="8" y="28"/>
                    </a:lnTo>
                    <a:lnTo>
                      <a:pt x="8" y="32"/>
                    </a:lnTo>
                    <a:lnTo>
                      <a:pt x="8" y="32"/>
                    </a:lnTo>
                    <a:lnTo>
                      <a:pt x="8" y="32"/>
                    </a:lnTo>
                    <a:lnTo>
                      <a:pt x="8" y="32"/>
                    </a:lnTo>
                    <a:close/>
                  </a:path>
                </a:pathLst>
              </a:custGeom>
              <a:grpFill/>
              <a:ln w="9525" cmpd="sng">
                <a:solidFill>
                  <a:schemeClr val="bg1"/>
                </a:solidFill>
                <a:round/>
                <a:headEnd/>
                <a:tailEnd/>
              </a:ln>
            </p:spPr>
            <p:txBody>
              <a:bodyPr lIns="37783" tIns="37783" rIns="37783" bIns="37783"/>
              <a:lstStyle/>
              <a:p>
                <a:endParaRPr lang="en-US" sz="1530" dirty="0"/>
              </a:p>
            </p:txBody>
          </p:sp>
          <p:sp>
            <p:nvSpPr>
              <p:cNvPr id="73" name="Freeform 140"/>
              <p:cNvSpPr>
                <a:spLocks noEditPoints="1"/>
              </p:cNvSpPr>
              <p:nvPr>
                <p:custDataLst>
                  <p:tags r:id="rId60"/>
                </p:custDataLst>
              </p:nvPr>
            </p:nvSpPr>
            <p:spPr bwMode="gray">
              <a:xfrm>
                <a:off x="4440974" y="5857250"/>
                <a:ext cx="151273" cy="215563"/>
              </a:xfrm>
              <a:custGeom>
                <a:avLst/>
                <a:gdLst/>
                <a:ahLst/>
                <a:cxnLst>
                  <a:cxn ang="0">
                    <a:pos x="0" y="88"/>
                  </a:cxn>
                  <a:cxn ang="0">
                    <a:pos x="0" y="84"/>
                  </a:cxn>
                  <a:cxn ang="0">
                    <a:pos x="4" y="76"/>
                  </a:cxn>
                  <a:cxn ang="0">
                    <a:pos x="8" y="68"/>
                  </a:cxn>
                  <a:cxn ang="0">
                    <a:pos x="12" y="64"/>
                  </a:cxn>
                  <a:cxn ang="0">
                    <a:pos x="12" y="60"/>
                  </a:cxn>
                  <a:cxn ang="0">
                    <a:pos x="12" y="60"/>
                  </a:cxn>
                  <a:cxn ang="0">
                    <a:pos x="16" y="56"/>
                  </a:cxn>
                  <a:cxn ang="0">
                    <a:pos x="12" y="44"/>
                  </a:cxn>
                  <a:cxn ang="0">
                    <a:pos x="12" y="36"/>
                  </a:cxn>
                  <a:cxn ang="0">
                    <a:pos x="8" y="32"/>
                  </a:cxn>
                  <a:cxn ang="0">
                    <a:pos x="8" y="24"/>
                  </a:cxn>
                  <a:cxn ang="0">
                    <a:pos x="4" y="16"/>
                  </a:cxn>
                  <a:cxn ang="0">
                    <a:pos x="0" y="8"/>
                  </a:cxn>
                  <a:cxn ang="0">
                    <a:pos x="8" y="0"/>
                  </a:cxn>
                  <a:cxn ang="0">
                    <a:pos x="16" y="0"/>
                  </a:cxn>
                  <a:cxn ang="0">
                    <a:pos x="24" y="0"/>
                  </a:cxn>
                  <a:cxn ang="0">
                    <a:pos x="28" y="0"/>
                  </a:cxn>
                  <a:cxn ang="0">
                    <a:pos x="40" y="4"/>
                  </a:cxn>
                  <a:cxn ang="0">
                    <a:pos x="48" y="8"/>
                  </a:cxn>
                  <a:cxn ang="0">
                    <a:pos x="64" y="20"/>
                  </a:cxn>
                  <a:cxn ang="0">
                    <a:pos x="76" y="20"/>
                  </a:cxn>
                  <a:cxn ang="0">
                    <a:pos x="80" y="24"/>
                  </a:cxn>
                  <a:cxn ang="0">
                    <a:pos x="84" y="24"/>
                  </a:cxn>
                  <a:cxn ang="0">
                    <a:pos x="88" y="20"/>
                  </a:cxn>
                  <a:cxn ang="0">
                    <a:pos x="100" y="8"/>
                  </a:cxn>
                  <a:cxn ang="0">
                    <a:pos x="108" y="12"/>
                  </a:cxn>
                  <a:cxn ang="0">
                    <a:pos x="112" y="12"/>
                  </a:cxn>
                  <a:cxn ang="0">
                    <a:pos x="120" y="12"/>
                  </a:cxn>
                  <a:cxn ang="0">
                    <a:pos x="120" y="16"/>
                  </a:cxn>
                  <a:cxn ang="0">
                    <a:pos x="108" y="60"/>
                  </a:cxn>
                  <a:cxn ang="0">
                    <a:pos x="116" y="116"/>
                  </a:cxn>
                  <a:cxn ang="0">
                    <a:pos x="112" y="120"/>
                  </a:cxn>
                  <a:cxn ang="0">
                    <a:pos x="104" y="124"/>
                  </a:cxn>
                  <a:cxn ang="0">
                    <a:pos x="104" y="128"/>
                  </a:cxn>
                  <a:cxn ang="0">
                    <a:pos x="104" y="128"/>
                  </a:cxn>
                  <a:cxn ang="0">
                    <a:pos x="100" y="132"/>
                  </a:cxn>
                  <a:cxn ang="0">
                    <a:pos x="96" y="132"/>
                  </a:cxn>
                  <a:cxn ang="0">
                    <a:pos x="92" y="140"/>
                  </a:cxn>
                  <a:cxn ang="0">
                    <a:pos x="92" y="147"/>
                  </a:cxn>
                  <a:cxn ang="0">
                    <a:pos x="88" y="151"/>
                  </a:cxn>
                  <a:cxn ang="0">
                    <a:pos x="88" y="155"/>
                  </a:cxn>
                  <a:cxn ang="0">
                    <a:pos x="80" y="171"/>
                  </a:cxn>
                  <a:cxn ang="0">
                    <a:pos x="72" y="163"/>
                  </a:cxn>
                  <a:cxn ang="0">
                    <a:pos x="56" y="151"/>
                  </a:cxn>
                  <a:cxn ang="0">
                    <a:pos x="56" y="147"/>
                  </a:cxn>
                  <a:cxn ang="0">
                    <a:pos x="56" y="143"/>
                  </a:cxn>
                  <a:cxn ang="0">
                    <a:pos x="48" y="136"/>
                  </a:cxn>
                  <a:cxn ang="0">
                    <a:pos x="32" y="124"/>
                  </a:cxn>
                  <a:cxn ang="0">
                    <a:pos x="8" y="108"/>
                  </a:cxn>
                  <a:cxn ang="0">
                    <a:pos x="108" y="128"/>
                  </a:cxn>
                  <a:cxn ang="0">
                    <a:pos x="108" y="124"/>
                  </a:cxn>
                  <a:cxn ang="0">
                    <a:pos x="108" y="124"/>
                  </a:cxn>
                </a:cxnLst>
                <a:rect l="0" t="0" r="r" b="b"/>
                <a:pathLst>
                  <a:path w="120" h="171">
                    <a:moveTo>
                      <a:pt x="0" y="104"/>
                    </a:moveTo>
                    <a:lnTo>
                      <a:pt x="0" y="104"/>
                    </a:lnTo>
                    <a:lnTo>
                      <a:pt x="0" y="96"/>
                    </a:lnTo>
                    <a:lnTo>
                      <a:pt x="0" y="92"/>
                    </a:lnTo>
                    <a:lnTo>
                      <a:pt x="0" y="88"/>
                    </a:lnTo>
                    <a:lnTo>
                      <a:pt x="0" y="88"/>
                    </a:lnTo>
                    <a:lnTo>
                      <a:pt x="0" y="88"/>
                    </a:lnTo>
                    <a:lnTo>
                      <a:pt x="0" y="84"/>
                    </a:lnTo>
                    <a:lnTo>
                      <a:pt x="0" y="84"/>
                    </a:lnTo>
                    <a:lnTo>
                      <a:pt x="0" y="84"/>
                    </a:lnTo>
                    <a:lnTo>
                      <a:pt x="0" y="84"/>
                    </a:lnTo>
                    <a:lnTo>
                      <a:pt x="0" y="84"/>
                    </a:lnTo>
                    <a:lnTo>
                      <a:pt x="0" y="80"/>
                    </a:lnTo>
                    <a:lnTo>
                      <a:pt x="0" y="80"/>
                    </a:lnTo>
                    <a:lnTo>
                      <a:pt x="4" y="76"/>
                    </a:lnTo>
                    <a:lnTo>
                      <a:pt x="4" y="76"/>
                    </a:lnTo>
                    <a:lnTo>
                      <a:pt x="4" y="76"/>
                    </a:lnTo>
                    <a:lnTo>
                      <a:pt x="4" y="76"/>
                    </a:lnTo>
                    <a:lnTo>
                      <a:pt x="8" y="72"/>
                    </a:lnTo>
                    <a:lnTo>
                      <a:pt x="8" y="72"/>
                    </a:lnTo>
                    <a:lnTo>
                      <a:pt x="8" y="68"/>
                    </a:lnTo>
                    <a:lnTo>
                      <a:pt x="8" y="68"/>
                    </a:lnTo>
                    <a:lnTo>
                      <a:pt x="8" y="68"/>
                    </a:lnTo>
                    <a:lnTo>
                      <a:pt x="8" y="68"/>
                    </a:lnTo>
                    <a:lnTo>
                      <a:pt x="8" y="68"/>
                    </a:lnTo>
                    <a:lnTo>
                      <a:pt x="8" y="64"/>
                    </a:lnTo>
                    <a:lnTo>
                      <a:pt x="8" y="64"/>
                    </a:lnTo>
                    <a:lnTo>
                      <a:pt x="8" y="64"/>
                    </a:lnTo>
                    <a:lnTo>
                      <a:pt x="12" y="64"/>
                    </a:lnTo>
                    <a:lnTo>
                      <a:pt x="12" y="64"/>
                    </a:lnTo>
                    <a:lnTo>
                      <a:pt x="12" y="64"/>
                    </a:lnTo>
                    <a:lnTo>
                      <a:pt x="12" y="64"/>
                    </a:lnTo>
                    <a:lnTo>
                      <a:pt x="12" y="64"/>
                    </a:lnTo>
                    <a:lnTo>
                      <a:pt x="12" y="64"/>
                    </a:lnTo>
                    <a:lnTo>
                      <a:pt x="12" y="64"/>
                    </a:lnTo>
                    <a:lnTo>
                      <a:pt x="12" y="60"/>
                    </a:lnTo>
                    <a:lnTo>
                      <a:pt x="12" y="60"/>
                    </a:lnTo>
                    <a:lnTo>
                      <a:pt x="12" y="60"/>
                    </a:lnTo>
                    <a:lnTo>
                      <a:pt x="12" y="60"/>
                    </a:lnTo>
                    <a:lnTo>
                      <a:pt x="12" y="60"/>
                    </a:lnTo>
                    <a:lnTo>
                      <a:pt x="12" y="60"/>
                    </a:lnTo>
                    <a:lnTo>
                      <a:pt x="12" y="60"/>
                    </a:lnTo>
                    <a:lnTo>
                      <a:pt x="12" y="56"/>
                    </a:lnTo>
                    <a:lnTo>
                      <a:pt x="12" y="56"/>
                    </a:lnTo>
                    <a:lnTo>
                      <a:pt x="16" y="56"/>
                    </a:lnTo>
                    <a:lnTo>
                      <a:pt x="16" y="56"/>
                    </a:lnTo>
                    <a:lnTo>
                      <a:pt x="16" y="56"/>
                    </a:lnTo>
                    <a:lnTo>
                      <a:pt x="16" y="56"/>
                    </a:lnTo>
                    <a:lnTo>
                      <a:pt x="16" y="52"/>
                    </a:lnTo>
                    <a:lnTo>
                      <a:pt x="16" y="48"/>
                    </a:lnTo>
                    <a:lnTo>
                      <a:pt x="16" y="44"/>
                    </a:lnTo>
                    <a:lnTo>
                      <a:pt x="16" y="44"/>
                    </a:lnTo>
                    <a:lnTo>
                      <a:pt x="12" y="44"/>
                    </a:lnTo>
                    <a:lnTo>
                      <a:pt x="12" y="44"/>
                    </a:lnTo>
                    <a:lnTo>
                      <a:pt x="12" y="40"/>
                    </a:lnTo>
                    <a:lnTo>
                      <a:pt x="12" y="40"/>
                    </a:lnTo>
                    <a:lnTo>
                      <a:pt x="12" y="40"/>
                    </a:lnTo>
                    <a:lnTo>
                      <a:pt x="12" y="36"/>
                    </a:lnTo>
                    <a:lnTo>
                      <a:pt x="12" y="36"/>
                    </a:lnTo>
                    <a:lnTo>
                      <a:pt x="12" y="36"/>
                    </a:lnTo>
                    <a:lnTo>
                      <a:pt x="12" y="32"/>
                    </a:lnTo>
                    <a:lnTo>
                      <a:pt x="12" y="32"/>
                    </a:lnTo>
                    <a:lnTo>
                      <a:pt x="12" y="32"/>
                    </a:lnTo>
                    <a:lnTo>
                      <a:pt x="12" y="32"/>
                    </a:lnTo>
                    <a:lnTo>
                      <a:pt x="8" y="32"/>
                    </a:lnTo>
                    <a:lnTo>
                      <a:pt x="8" y="32"/>
                    </a:lnTo>
                    <a:lnTo>
                      <a:pt x="8" y="28"/>
                    </a:lnTo>
                    <a:lnTo>
                      <a:pt x="8" y="28"/>
                    </a:lnTo>
                    <a:lnTo>
                      <a:pt x="8" y="28"/>
                    </a:lnTo>
                    <a:lnTo>
                      <a:pt x="8" y="28"/>
                    </a:lnTo>
                    <a:lnTo>
                      <a:pt x="8" y="28"/>
                    </a:lnTo>
                    <a:lnTo>
                      <a:pt x="8" y="24"/>
                    </a:lnTo>
                    <a:lnTo>
                      <a:pt x="8" y="24"/>
                    </a:lnTo>
                    <a:lnTo>
                      <a:pt x="8" y="20"/>
                    </a:lnTo>
                    <a:lnTo>
                      <a:pt x="8" y="20"/>
                    </a:lnTo>
                    <a:lnTo>
                      <a:pt x="8" y="20"/>
                    </a:lnTo>
                    <a:lnTo>
                      <a:pt x="8" y="20"/>
                    </a:lnTo>
                    <a:lnTo>
                      <a:pt x="4" y="16"/>
                    </a:lnTo>
                    <a:lnTo>
                      <a:pt x="4" y="16"/>
                    </a:lnTo>
                    <a:lnTo>
                      <a:pt x="4" y="16"/>
                    </a:lnTo>
                    <a:lnTo>
                      <a:pt x="4" y="16"/>
                    </a:lnTo>
                    <a:lnTo>
                      <a:pt x="4" y="12"/>
                    </a:lnTo>
                    <a:lnTo>
                      <a:pt x="0" y="12"/>
                    </a:lnTo>
                    <a:lnTo>
                      <a:pt x="0" y="8"/>
                    </a:lnTo>
                    <a:lnTo>
                      <a:pt x="0" y="8"/>
                    </a:lnTo>
                    <a:lnTo>
                      <a:pt x="0" y="8"/>
                    </a:lnTo>
                    <a:lnTo>
                      <a:pt x="0" y="8"/>
                    </a:lnTo>
                    <a:lnTo>
                      <a:pt x="0" y="8"/>
                    </a:lnTo>
                    <a:lnTo>
                      <a:pt x="4" y="0"/>
                    </a:lnTo>
                    <a:lnTo>
                      <a:pt x="8" y="0"/>
                    </a:lnTo>
                    <a:lnTo>
                      <a:pt x="8" y="0"/>
                    </a:lnTo>
                    <a:lnTo>
                      <a:pt x="8" y="0"/>
                    </a:lnTo>
                    <a:lnTo>
                      <a:pt x="12" y="0"/>
                    </a:lnTo>
                    <a:lnTo>
                      <a:pt x="12" y="0"/>
                    </a:lnTo>
                    <a:lnTo>
                      <a:pt x="12" y="0"/>
                    </a:lnTo>
                    <a:lnTo>
                      <a:pt x="16" y="0"/>
                    </a:lnTo>
                    <a:lnTo>
                      <a:pt x="16" y="0"/>
                    </a:lnTo>
                    <a:lnTo>
                      <a:pt x="24" y="0"/>
                    </a:lnTo>
                    <a:lnTo>
                      <a:pt x="24" y="0"/>
                    </a:lnTo>
                    <a:lnTo>
                      <a:pt x="24" y="0"/>
                    </a:lnTo>
                    <a:lnTo>
                      <a:pt x="24" y="0"/>
                    </a:lnTo>
                    <a:lnTo>
                      <a:pt x="24" y="0"/>
                    </a:lnTo>
                    <a:lnTo>
                      <a:pt x="24" y="0"/>
                    </a:lnTo>
                    <a:lnTo>
                      <a:pt x="24" y="0"/>
                    </a:lnTo>
                    <a:lnTo>
                      <a:pt x="24" y="0"/>
                    </a:lnTo>
                    <a:lnTo>
                      <a:pt x="28" y="0"/>
                    </a:lnTo>
                    <a:lnTo>
                      <a:pt x="28" y="0"/>
                    </a:lnTo>
                    <a:lnTo>
                      <a:pt x="28" y="0"/>
                    </a:lnTo>
                    <a:lnTo>
                      <a:pt x="28" y="4"/>
                    </a:lnTo>
                    <a:lnTo>
                      <a:pt x="32" y="4"/>
                    </a:lnTo>
                    <a:lnTo>
                      <a:pt x="32" y="4"/>
                    </a:lnTo>
                    <a:lnTo>
                      <a:pt x="36" y="4"/>
                    </a:lnTo>
                    <a:lnTo>
                      <a:pt x="36" y="4"/>
                    </a:lnTo>
                    <a:lnTo>
                      <a:pt x="40" y="4"/>
                    </a:lnTo>
                    <a:lnTo>
                      <a:pt x="40" y="4"/>
                    </a:lnTo>
                    <a:lnTo>
                      <a:pt x="40" y="4"/>
                    </a:lnTo>
                    <a:lnTo>
                      <a:pt x="44" y="4"/>
                    </a:lnTo>
                    <a:lnTo>
                      <a:pt x="48" y="4"/>
                    </a:lnTo>
                    <a:lnTo>
                      <a:pt x="48" y="8"/>
                    </a:lnTo>
                    <a:lnTo>
                      <a:pt x="48" y="8"/>
                    </a:lnTo>
                    <a:lnTo>
                      <a:pt x="48" y="8"/>
                    </a:lnTo>
                    <a:lnTo>
                      <a:pt x="60" y="16"/>
                    </a:lnTo>
                    <a:lnTo>
                      <a:pt x="60" y="20"/>
                    </a:lnTo>
                    <a:lnTo>
                      <a:pt x="60" y="20"/>
                    </a:lnTo>
                    <a:lnTo>
                      <a:pt x="64" y="20"/>
                    </a:lnTo>
                    <a:lnTo>
                      <a:pt x="64" y="20"/>
                    </a:lnTo>
                    <a:lnTo>
                      <a:pt x="68" y="20"/>
                    </a:lnTo>
                    <a:lnTo>
                      <a:pt x="68" y="20"/>
                    </a:lnTo>
                    <a:lnTo>
                      <a:pt x="72" y="20"/>
                    </a:lnTo>
                    <a:lnTo>
                      <a:pt x="72" y="20"/>
                    </a:lnTo>
                    <a:lnTo>
                      <a:pt x="72" y="20"/>
                    </a:lnTo>
                    <a:lnTo>
                      <a:pt x="76" y="20"/>
                    </a:lnTo>
                    <a:lnTo>
                      <a:pt x="76" y="20"/>
                    </a:lnTo>
                    <a:lnTo>
                      <a:pt x="76" y="20"/>
                    </a:lnTo>
                    <a:lnTo>
                      <a:pt x="76" y="20"/>
                    </a:lnTo>
                    <a:lnTo>
                      <a:pt x="76" y="20"/>
                    </a:lnTo>
                    <a:lnTo>
                      <a:pt x="80" y="24"/>
                    </a:lnTo>
                    <a:lnTo>
                      <a:pt x="80" y="24"/>
                    </a:lnTo>
                    <a:lnTo>
                      <a:pt x="80" y="24"/>
                    </a:lnTo>
                    <a:lnTo>
                      <a:pt x="80" y="24"/>
                    </a:lnTo>
                    <a:lnTo>
                      <a:pt x="80" y="20"/>
                    </a:lnTo>
                    <a:lnTo>
                      <a:pt x="80" y="24"/>
                    </a:lnTo>
                    <a:lnTo>
                      <a:pt x="84" y="24"/>
                    </a:lnTo>
                    <a:lnTo>
                      <a:pt x="84" y="24"/>
                    </a:lnTo>
                    <a:lnTo>
                      <a:pt x="84" y="24"/>
                    </a:lnTo>
                    <a:lnTo>
                      <a:pt x="84" y="24"/>
                    </a:lnTo>
                    <a:lnTo>
                      <a:pt x="84" y="24"/>
                    </a:lnTo>
                    <a:lnTo>
                      <a:pt x="84" y="24"/>
                    </a:lnTo>
                    <a:lnTo>
                      <a:pt x="84" y="20"/>
                    </a:lnTo>
                    <a:lnTo>
                      <a:pt x="88" y="20"/>
                    </a:lnTo>
                    <a:lnTo>
                      <a:pt x="88" y="16"/>
                    </a:lnTo>
                    <a:lnTo>
                      <a:pt x="92" y="12"/>
                    </a:lnTo>
                    <a:lnTo>
                      <a:pt x="92" y="12"/>
                    </a:lnTo>
                    <a:lnTo>
                      <a:pt x="96" y="12"/>
                    </a:lnTo>
                    <a:lnTo>
                      <a:pt x="96" y="12"/>
                    </a:lnTo>
                    <a:lnTo>
                      <a:pt x="100" y="8"/>
                    </a:lnTo>
                    <a:lnTo>
                      <a:pt x="104" y="8"/>
                    </a:lnTo>
                    <a:lnTo>
                      <a:pt x="104" y="8"/>
                    </a:lnTo>
                    <a:lnTo>
                      <a:pt x="104" y="8"/>
                    </a:lnTo>
                    <a:lnTo>
                      <a:pt x="108" y="12"/>
                    </a:lnTo>
                    <a:lnTo>
                      <a:pt x="108" y="12"/>
                    </a:lnTo>
                    <a:lnTo>
                      <a:pt x="108" y="12"/>
                    </a:lnTo>
                    <a:lnTo>
                      <a:pt x="108" y="12"/>
                    </a:lnTo>
                    <a:lnTo>
                      <a:pt x="108" y="12"/>
                    </a:lnTo>
                    <a:lnTo>
                      <a:pt x="108" y="12"/>
                    </a:lnTo>
                    <a:lnTo>
                      <a:pt x="108" y="12"/>
                    </a:lnTo>
                    <a:lnTo>
                      <a:pt x="108" y="12"/>
                    </a:lnTo>
                    <a:lnTo>
                      <a:pt x="112" y="12"/>
                    </a:lnTo>
                    <a:lnTo>
                      <a:pt x="112" y="12"/>
                    </a:lnTo>
                    <a:lnTo>
                      <a:pt x="112" y="12"/>
                    </a:lnTo>
                    <a:lnTo>
                      <a:pt x="116" y="12"/>
                    </a:lnTo>
                    <a:lnTo>
                      <a:pt x="116" y="12"/>
                    </a:lnTo>
                    <a:lnTo>
                      <a:pt x="116" y="12"/>
                    </a:lnTo>
                    <a:lnTo>
                      <a:pt x="120" y="12"/>
                    </a:lnTo>
                    <a:lnTo>
                      <a:pt x="120" y="12"/>
                    </a:lnTo>
                    <a:lnTo>
                      <a:pt x="120" y="12"/>
                    </a:lnTo>
                    <a:lnTo>
                      <a:pt x="120" y="12"/>
                    </a:lnTo>
                    <a:lnTo>
                      <a:pt x="120" y="12"/>
                    </a:lnTo>
                    <a:lnTo>
                      <a:pt x="120" y="12"/>
                    </a:lnTo>
                    <a:lnTo>
                      <a:pt x="120" y="16"/>
                    </a:lnTo>
                    <a:lnTo>
                      <a:pt x="112" y="28"/>
                    </a:lnTo>
                    <a:lnTo>
                      <a:pt x="112" y="28"/>
                    </a:lnTo>
                    <a:lnTo>
                      <a:pt x="108" y="36"/>
                    </a:lnTo>
                    <a:lnTo>
                      <a:pt x="108" y="36"/>
                    </a:lnTo>
                    <a:lnTo>
                      <a:pt x="108" y="44"/>
                    </a:lnTo>
                    <a:lnTo>
                      <a:pt x="108" y="60"/>
                    </a:lnTo>
                    <a:lnTo>
                      <a:pt x="108" y="84"/>
                    </a:lnTo>
                    <a:lnTo>
                      <a:pt x="108" y="100"/>
                    </a:lnTo>
                    <a:lnTo>
                      <a:pt x="108" y="104"/>
                    </a:lnTo>
                    <a:lnTo>
                      <a:pt x="112" y="112"/>
                    </a:lnTo>
                    <a:lnTo>
                      <a:pt x="116" y="116"/>
                    </a:lnTo>
                    <a:lnTo>
                      <a:pt x="116" y="116"/>
                    </a:lnTo>
                    <a:lnTo>
                      <a:pt x="116" y="116"/>
                    </a:lnTo>
                    <a:lnTo>
                      <a:pt x="112" y="120"/>
                    </a:lnTo>
                    <a:lnTo>
                      <a:pt x="112" y="120"/>
                    </a:lnTo>
                    <a:lnTo>
                      <a:pt x="112" y="120"/>
                    </a:lnTo>
                    <a:lnTo>
                      <a:pt x="112" y="120"/>
                    </a:lnTo>
                    <a:lnTo>
                      <a:pt x="112" y="120"/>
                    </a:lnTo>
                    <a:lnTo>
                      <a:pt x="112" y="120"/>
                    </a:lnTo>
                    <a:lnTo>
                      <a:pt x="112" y="124"/>
                    </a:lnTo>
                    <a:lnTo>
                      <a:pt x="108" y="124"/>
                    </a:lnTo>
                    <a:lnTo>
                      <a:pt x="108" y="124"/>
                    </a:lnTo>
                    <a:lnTo>
                      <a:pt x="108" y="124"/>
                    </a:lnTo>
                    <a:lnTo>
                      <a:pt x="104" y="124"/>
                    </a:lnTo>
                    <a:lnTo>
                      <a:pt x="104" y="124"/>
                    </a:lnTo>
                    <a:lnTo>
                      <a:pt x="104" y="128"/>
                    </a:lnTo>
                    <a:lnTo>
                      <a:pt x="104" y="128"/>
                    </a:lnTo>
                    <a:lnTo>
                      <a:pt x="108" y="128"/>
                    </a:lnTo>
                    <a:lnTo>
                      <a:pt x="104" y="128"/>
                    </a:lnTo>
                    <a:lnTo>
                      <a:pt x="104" y="128"/>
                    </a:lnTo>
                    <a:lnTo>
                      <a:pt x="104" y="128"/>
                    </a:lnTo>
                    <a:lnTo>
                      <a:pt x="104" y="128"/>
                    </a:lnTo>
                    <a:lnTo>
                      <a:pt x="104" y="128"/>
                    </a:lnTo>
                    <a:lnTo>
                      <a:pt x="104" y="128"/>
                    </a:lnTo>
                    <a:lnTo>
                      <a:pt x="104" y="128"/>
                    </a:lnTo>
                    <a:lnTo>
                      <a:pt x="104" y="128"/>
                    </a:lnTo>
                    <a:lnTo>
                      <a:pt x="104" y="128"/>
                    </a:lnTo>
                    <a:lnTo>
                      <a:pt x="104" y="128"/>
                    </a:lnTo>
                    <a:lnTo>
                      <a:pt x="104" y="128"/>
                    </a:lnTo>
                    <a:lnTo>
                      <a:pt x="100" y="132"/>
                    </a:lnTo>
                    <a:lnTo>
                      <a:pt x="100" y="132"/>
                    </a:lnTo>
                    <a:lnTo>
                      <a:pt x="100" y="132"/>
                    </a:lnTo>
                    <a:lnTo>
                      <a:pt x="100" y="132"/>
                    </a:lnTo>
                    <a:lnTo>
                      <a:pt x="100" y="132"/>
                    </a:lnTo>
                    <a:lnTo>
                      <a:pt x="96" y="132"/>
                    </a:lnTo>
                    <a:lnTo>
                      <a:pt x="96" y="132"/>
                    </a:lnTo>
                    <a:lnTo>
                      <a:pt x="96" y="132"/>
                    </a:lnTo>
                    <a:lnTo>
                      <a:pt x="96" y="132"/>
                    </a:lnTo>
                    <a:lnTo>
                      <a:pt x="96" y="136"/>
                    </a:lnTo>
                    <a:lnTo>
                      <a:pt x="96" y="136"/>
                    </a:lnTo>
                    <a:lnTo>
                      <a:pt x="96" y="136"/>
                    </a:lnTo>
                    <a:lnTo>
                      <a:pt x="92" y="136"/>
                    </a:lnTo>
                    <a:lnTo>
                      <a:pt x="92" y="140"/>
                    </a:lnTo>
                    <a:lnTo>
                      <a:pt x="92" y="140"/>
                    </a:lnTo>
                    <a:lnTo>
                      <a:pt x="92" y="140"/>
                    </a:lnTo>
                    <a:lnTo>
                      <a:pt x="92" y="143"/>
                    </a:lnTo>
                    <a:lnTo>
                      <a:pt x="92" y="143"/>
                    </a:lnTo>
                    <a:lnTo>
                      <a:pt x="92" y="143"/>
                    </a:lnTo>
                    <a:lnTo>
                      <a:pt x="92" y="143"/>
                    </a:lnTo>
                    <a:lnTo>
                      <a:pt x="92" y="147"/>
                    </a:lnTo>
                    <a:lnTo>
                      <a:pt x="92" y="147"/>
                    </a:lnTo>
                    <a:lnTo>
                      <a:pt x="92" y="147"/>
                    </a:lnTo>
                    <a:lnTo>
                      <a:pt x="92" y="147"/>
                    </a:lnTo>
                    <a:lnTo>
                      <a:pt x="92" y="147"/>
                    </a:lnTo>
                    <a:lnTo>
                      <a:pt x="88" y="151"/>
                    </a:lnTo>
                    <a:lnTo>
                      <a:pt x="88" y="151"/>
                    </a:lnTo>
                    <a:lnTo>
                      <a:pt x="88" y="151"/>
                    </a:lnTo>
                    <a:lnTo>
                      <a:pt x="88" y="151"/>
                    </a:lnTo>
                    <a:lnTo>
                      <a:pt x="88" y="155"/>
                    </a:lnTo>
                    <a:lnTo>
                      <a:pt x="88" y="155"/>
                    </a:lnTo>
                    <a:lnTo>
                      <a:pt x="88" y="155"/>
                    </a:lnTo>
                    <a:lnTo>
                      <a:pt x="88" y="155"/>
                    </a:lnTo>
                    <a:lnTo>
                      <a:pt x="88" y="159"/>
                    </a:lnTo>
                    <a:lnTo>
                      <a:pt x="88" y="159"/>
                    </a:lnTo>
                    <a:lnTo>
                      <a:pt x="88" y="159"/>
                    </a:lnTo>
                    <a:lnTo>
                      <a:pt x="84" y="167"/>
                    </a:lnTo>
                    <a:lnTo>
                      <a:pt x="84" y="171"/>
                    </a:lnTo>
                    <a:lnTo>
                      <a:pt x="80" y="171"/>
                    </a:lnTo>
                    <a:lnTo>
                      <a:pt x="80" y="171"/>
                    </a:lnTo>
                    <a:lnTo>
                      <a:pt x="80" y="171"/>
                    </a:lnTo>
                    <a:lnTo>
                      <a:pt x="80" y="171"/>
                    </a:lnTo>
                    <a:lnTo>
                      <a:pt x="80" y="171"/>
                    </a:lnTo>
                    <a:lnTo>
                      <a:pt x="76" y="167"/>
                    </a:lnTo>
                    <a:lnTo>
                      <a:pt x="72" y="163"/>
                    </a:lnTo>
                    <a:lnTo>
                      <a:pt x="72" y="163"/>
                    </a:lnTo>
                    <a:lnTo>
                      <a:pt x="68" y="163"/>
                    </a:lnTo>
                    <a:lnTo>
                      <a:pt x="68" y="159"/>
                    </a:lnTo>
                    <a:lnTo>
                      <a:pt x="60" y="151"/>
                    </a:lnTo>
                    <a:lnTo>
                      <a:pt x="56" y="151"/>
                    </a:lnTo>
                    <a:lnTo>
                      <a:pt x="56" y="151"/>
                    </a:lnTo>
                    <a:lnTo>
                      <a:pt x="56" y="151"/>
                    </a:lnTo>
                    <a:lnTo>
                      <a:pt x="56" y="151"/>
                    </a:lnTo>
                    <a:lnTo>
                      <a:pt x="56" y="151"/>
                    </a:lnTo>
                    <a:lnTo>
                      <a:pt x="56" y="151"/>
                    </a:lnTo>
                    <a:lnTo>
                      <a:pt x="56" y="151"/>
                    </a:lnTo>
                    <a:lnTo>
                      <a:pt x="56" y="147"/>
                    </a:lnTo>
                    <a:lnTo>
                      <a:pt x="56" y="147"/>
                    </a:lnTo>
                    <a:lnTo>
                      <a:pt x="56" y="147"/>
                    </a:lnTo>
                    <a:lnTo>
                      <a:pt x="56" y="147"/>
                    </a:lnTo>
                    <a:lnTo>
                      <a:pt x="56" y="147"/>
                    </a:lnTo>
                    <a:lnTo>
                      <a:pt x="56" y="143"/>
                    </a:lnTo>
                    <a:lnTo>
                      <a:pt x="56" y="143"/>
                    </a:lnTo>
                    <a:lnTo>
                      <a:pt x="56" y="140"/>
                    </a:lnTo>
                    <a:lnTo>
                      <a:pt x="56" y="140"/>
                    </a:lnTo>
                    <a:lnTo>
                      <a:pt x="52" y="140"/>
                    </a:lnTo>
                    <a:lnTo>
                      <a:pt x="52" y="140"/>
                    </a:lnTo>
                    <a:lnTo>
                      <a:pt x="52" y="140"/>
                    </a:lnTo>
                    <a:lnTo>
                      <a:pt x="48" y="136"/>
                    </a:lnTo>
                    <a:lnTo>
                      <a:pt x="48" y="136"/>
                    </a:lnTo>
                    <a:lnTo>
                      <a:pt x="48" y="136"/>
                    </a:lnTo>
                    <a:lnTo>
                      <a:pt x="40" y="132"/>
                    </a:lnTo>
                    <a:lnTo>
                      <a:pt x="36" y="128"/>
                    </a:lnTo>
                    <a:lnTo>
                      <a:pt x="32" y="128"/>
                    </a:lnTo>
                    <a:lnTo>
                      <a:pt x="32" y="124"/>
                    </a:lnTo>
                    <a:lnTo>
                      <a:pt x="28" y="124"/>
                    </a:lnTo>
                    <a:lnTo>
                      <a:pt x="24" y="120"/>
                    </a:lnTo>
                    <a:lnTo>
                      <a:pt x="20" y="116"/>
                    </a:lnTo>
                    <a:lnTo>
                      <a:pt x="12" y="112"/>
                    </a:lnTo>
                    <a:lnTo>
                      <a:pt x="8" y="108"/>
                    </a:lnTo>
                    <a:lnTo>
                      <a:pt x="8" y="108"/>
                    </a:lnTo>
                    <a:lnTo>
                      <a:pt x="0" y="104"/>
                    </a:lnTo>
                    <a:lnTo>
                      <a:pt x="0" y="104"/>
                    </a:lnTo>
                    <a:lnTo>
                      <a:pt x="0" y="104"/>
                    </a:lnTo>
                    <a:lnTo>
                      <a:pt x="0" y="104"/>
                    </a:lnTo>
                    <a:close/>
                    <a:moveTo>
                      <a:pt x="108" y="128"/>
                    </a:moveTo>
                    <a:lnTo>
                      <a:pt x="108" y="128"/>
                    </a:lnTo>
                    <a:lnTo>
                      <a:pt x="104" y="124"/>
                    </a:lnTo>
                    <a:lnTo>
                      <a:pt x="104" y="124"/>
                    </a:lnTo>
                    <a:lnTo>
                      <a:pt x="108" y="124"/>
                    </a:lnTo>
                    <a:lnTo>
                      <a:pt x="108" y="124"/>
                    </a:lnTo>
                    <a:lnTo>
                      <a:pt x="108" y="124"/>
                    </a:lnTo>
                    <a:lnTo>
                      <a:pt x="108" y="124"/>
                    </a:lnTo>
                    <a:lnTo>
                      <a:pt x="108" y="124"/>
                    </a:lnTo>
                    <a:lnTo>
                      <a:pt x="108" y="124"/>
                    </a:lnTo>
                    <a:lnTo>
                      <a:pt x="108" y="124"/>
                    </a:lnTo>
                    <a:lnTo>
                      <a:pt x="108" y="124"/>
                    </a:lnTo>
                    <a:lnTo>
                      <a:pt x="108" y="124"/>
                    </a:lnTo>
                    <a:lnTo>
                      <a:pt x="108" y="124"/>
                    </a:lnTo>
                    <a:lnTo>
                      <a:pt x="108" y="124"/>
                    </a:lnTo>
                    <a:lnTo>
                      <a:pt x="108" y="124"/>
                    </a:lnTo>
                    <a:lnTo>
                      <a:pt x="108" y="124"/>
                    </a:lnTo>
                    <a:lnTo>
                      <a:pt x="108" y="128"/>
                    </a:lnTo>
                    <a:close/>
                  </a:path>
                </a:pathLst>
              </a:custGeom>
              <a:solidFill>
                <a:schemeClr val="accent1"/>
              </a:solidFill>
              <a:ln w="9525" cmpd="sng">
                <a:solidFill>
                  <a:schemeClr val="bg1"/>
                </a:solidFill>
                <a:round/>
                <a:headEnd/>
                <a:tailEnd/>
              </a:ln>
            </p:spPr>
            <p:txBody>
              <a:bodyPr lIns="37783" tIns="37783" rIns="37783" bIns="37783"/>
              <a:lstStyle/>
              <a:p>
                <a:endParaRPr lang="en-US" sz="1530" dirty="0"/>
              </a:p>
            </p:txBody>
          </p:sp>
          <p:sp>
            <p:nvSpPr>
              <p:cNvPr id="74" name="Freeform 141"/>
              <p:cNvSpPr>
                <a:spLocks/>
              </p:cNvSpPr>
              <p:nvPr>
                <p:custDataLst>
                  <p:tags r:id="rId61"/>
                </p:custDataLst>
              </p:nvPr>
            </p:nvSpPr>
            <p:spPr bwMode="gray">
              <a:xfrm>
                <a:off x="4311132" y="6636304"/>
                <a:ext cx="44121" cy="50424"/>
              </a:xfrm>
              <a:custGeom>
                <a:avLst/>
                <a:gdLst/>
                <a:ahLst/>
                <a:cxnLst>
                  <a:cxn ang="0">
                    <a:pos x="27" y="28"/>
                  </a:cxn>
                  <a:cxn ang="0">
                    <a:pos x="23" y="32"/>
                  </a:cxn>
                  <a:cxn ang="0">
                    <a:pos x="23" y="32"/>
                  </a:cxn>
                  <a:cxn ang="0">
                    <a:pos x="19" y="32"/>
                  </a:cxn>
                  <a:cxn ang="0">
                    <a:pos x="19" y="32"/>
                  </a:cxn>
                  <a:cxn ang="0">
                    <a:pos x="15" y="36"/>
                  </a:cxn>
                  <a:cxn ang="0">
                    <a:pos x="15" y="40"/>
                  </a:cxn>
                  <a:cxn ang="0">
                    <a:pos x="12" y="40"/>
                  </a:cxn>
                  <a:cxn ang="0">
                    <a:pos x="12" y="40"/>
                  </a:cxn>
                  <a:cxn ang="0">
                    <a:pos x="8" y="40"/>
                  </a:cxn>
                  <a:cxn ang="0">
                    <a:pos x="8" y="36"/>
                  </a:cxn>
                  <a:cxn ang="0">
                    <a:pos x="4" y="36"/>
                  </a:cxn>
                  <a:cxn ang="0">
                    <a:pos x="4" y="32"/>
                  </a:cxn>
                  <a:cxn ang="0">
                    <a:pos x="0" y="28"/>
                  </a:cxn>
                  <a:cxn ang="0">
                    <a:pos x="0" y="28"/>
                  </a:cxn>
                  <a:cxn ang="0">
                    <a:pos x="0" y="24"/>
                  </a:cxn>
                  <a:cxn ang="0">
                    <a:pos x="0" y="24"/>
                  </a:cxn>
                  <a:cxn ang="0">
                    <a:pos x="0" y="20"/>
                  </a:cxn>
                  <a:cxn ang="0">
                    <a:pos x="0" y="20"/>
                  </a:cxn>
                  <a:cxn ang="0">
                    <a:pos x="4" y="20"/>
                  </a:cxn>
                  <a:cxn ang="0">
                    <a:pos x="4" y="16"/>
                  </a:cxn>
                  <a:cxn ang="0">
                    <a:pos x="4" y="16"/>
                  </a:cxn>
                  <a:cxn ang="0">
                    <a:pos x="8" y="12"/>
                  </a:cxn>
                  <a:cxn ang="0">
                    <a:pos x="8" y="12"/>
                  </a:cxn>
                  <a:cxn ang="0">
                    <a:pos x="8" y="8"/>
                  </a:cxn>
                  <a:cxn ang="0">
                    <a:pos x="12" y="8"/>
                  </a:cxn>
                  <a:cxn ang="0">
                    <a:pos x="15" y="4"/>
                  </a:cxn>
                  <a:cxn ang="0">
                    <a:pos x="15" y="4"/>
                  </a:cxn>
                  <a:cxn ang="0">
                    <a:pos x="19" y="4"/>
                  </a:cxn>
                  <a:cxn ang="0">
                    <a:pos x="19" y="0"/>
                  </a:cxn>
                  <a:cxn ang="0">
                    <a:pos x="19" y="0"/>
                  </a:cxn>
                  <a:cxn ang="0">
                    <a:pos x="19" y="0"/>
                  </a:cxn>
                  <a:cxn ang="0">
                    <a:pos x="23" y="0"/>
                  </a:cxn>
                  <a:cxn ang="0">
                    <a:pos x="23" y="4"/>
                  </a:cxn>
                  <a:cxn ang="0">
                    <a:pos x="27" y="4"/>
                  </a:cxn>
                  <a:cxn ang="0">
                    <a:pos x="27" y="4"/>
                  </a:cxn>
                  <a:cxn ang="0">
                    <a:pos x="27" y="8"/>
                  </a:cxn>
                  <a:cxn ang="0">
                    <a:pos x="31" y="8"/>
                  </a:cxn>
                  <a:cxn ang="0">
                    <a:pos x="31" y="12"/>
                  </a:cxn>
                  <a:cxn ang="0">
                    <a:pos x="35" y="16"/>
                  </a:cxn>
                  <a:cxn ang="0">
                    <a:pos x="35" y="16"/>
                  </a:cxn>
                  <a:cxn ang="0">
                    <a:pos x="31" y="16"/>
                  </a:cxn>
                  <a:cxn ang="0">
                    <a:pos x="31" y="20"/>
                  </a:cxn>
                  <a:cxn ang="0">
                    <a:pos x="31" y="20"/>
                  </a:cxn>
                  <a:cxn ang="0">
                    <a:pos x="31" y="20"/>
                  </a:cxn>
                  <a:cxn ang="0">
                    <a:pos x="31" y="24"/>
                  </a:cxn>
                  <a:cxn ang="0">
                    <a:pos x="31" y="24"/>
                  </a:cxn>
                  <a:cxn ang="0">
                    <a:pos x="31" y="24"/>
                  </a:cxn>
                  <a:cxn ang="0">
                    <a:pos x="31" y="24"/>
                  </a:cxn>
                  <a:cxn ang="0">
                    <a:pos x="27" y="28"/>
                  </a:cxn>
                  <a:cxn ang="0">
                    <a:pos x="27" y="28"/>
                  </a:cxn>
                </a:cxnLst>
                <a:rect l="0" t="0" r="r" b="b"/>
                <a:pathLst>
                  <a:path w="35" h="40">
                    <a:moveTo>
                      <a:pt x="27" y="28"/>
                    </a:moveTo>
                    <a:lnTo>
                      <a:pt x="27" y="28"/>
                    </a:lnTo>
                    <a:lnTo>
                      <a:pt x="27" y="28"/>
                    </a:lnTo>
                    <a:lnTo>
                      <a:pt x="23" y="32"/>
                    </a:lnTo>
                    <a:lnTo>
                      <a:pt x="23" y="32"/>
                    </a:lnTo>
                    <a:lnTo>
                      <a:pt x="23" y="32"/>
                    </a:lnTo>
                    <a:lnTo>
                      <a:pt x="19" y="32"/>
                    </a:lnTo>
                    <a:lnTo>
                      <a:pt x="19" y="32"/>
                    </a:lnTo>
                    <a:lnTo>
                      <a:pt x="19" y="32"/>
                    </a:lnTo>
                    <a:lnTo>
                      <a:pt x="19" y="32"/>
                    </a:lnTo>
                    <a:lnTo>
                      <a:pt x="15" y="32"/>
                    </a:lnTo>
                    <a:lnTo>
                      <a:pt x="15" y="36"/>
                    </a:lnTo>
                    <a:lnTo>
                      <a:pt x="15" y="40"/>
                    </a:lnTo>
                    <a:lnTo>
                      <a:pt x="15" y="40"/>
                    </a:lnTo>
                    <a:lnTo>
                      <a:pt x="15" y="40"/>
                    </a:lnTo>
                    <a:lnTo>
                      <a:pt x="12" y="40"/>
                    </a:lnTo>
                    <a:lnTo>
                      <a:pt x="12" y="40"/>
                    </a:lnTo>
                    <a:lnTo>
                      <a:pt x="12" y="40"/>
                    </a:lnTo>
                    <a:lnTo>
                      <a:pt x="8" y="40"/>
                    </a:lnTo>
                    <a:lnTo>
                      <a:pt x="8" y="40"/>
                    </a:lnTo>
                    <a:lnTo>
                      <a:pt x="8" y="36"/>
                    </a:lnTo>
                    <a:lnTo>
                      <a:pt x="8" y="36"/>
                    </a:lnTo>
                    <a:lnTo>
                      <a:pt x="4" y="36"/>
                    </a:lnTo>
                    <a:lnTo>
                      <a:pt x="4" y="36"/>
                    </a:lnTo>
                    <a:lnTo>
                      <a:pt x="4" y="36"/>
                    </a:lnTo>
                    <a:lnTo>
                      <a:pt x="4" y="32"/>
                    </a:lnTo>
                    <a:lnTo>
                      <a:pt x="4" y="28"/>
                    </a:lnTo>
                    <a:lnTo>
                      <a:pt x="0" y="28"/>
                    </a:lnTo>
                    <a:lnTo>
                      <a:pt x="0" y="28"/>
                    </a:lnTo>
                    <a:lnTo>
                      <a:pt x="0" y="28"/>
                    </a:lnTo>
                    <a:lnTo>
                      <a:pt x="0" y="24"/>
                    </a:lnTo>
                    <a:lnTo>
                      <a:pt x="0" y="24"/>
                    </a:lnTo>
                    <a:lnTo>
                      <a:pt x="0" y="24"/>
                    </a:lnTo>
                    <a:lnTo>
                      <a:pt x="0" y="24"/>
                    </a:lnTo>
                    <a:lnTo>
                      <a:pt x="0" y="20"/>
                    </a:lnTo>
                    <a:lnTo>
                      <a:pt x="0" y="20"/>
                    </a:lnTo>
                    <a:lnTo>
                      <a:pt x="0" y="20"/>
                    </a:lnTo>
                    <a:lnTo>
                      <a:pt x="0" y="20"/>
                    </a:lnTo>
                    <a:lnTo>
                      <a:pt x="4" y="20"/>
                    </a:lnTo>
                    <a:lnTo>
                      <a:pt x="4" y="20"/>
                    </a:lnTo>
                    <a:lnTo>
                      <a:pt x="4" y="20"/>
                    </a:lnTo>
                    <a:lnTo>
                      <a:pt x="4" y="16"/>
                    </a:lnTo>
                    <a:lnTo>
                      <a:pt x="4" y="16"/>
                    </a:lnTo>
                    <a:lnTo>
                      <a:pt x="4" y="16"/>
                    </a:lnTo>
                    <a:lnTo>
                      <a:pt x="8" y="12"/>
                    </a:lnTo>
                    <a:lnTo>
                      <a:pt x="8" y="12"/>
                    </a:lnTo>
                    <a:lnTo>
                      <a:pt x="8" y="12"/>
                    </a:lnTo>
                    <a:lnTo>
                      <a:pt x="8" y="12"/>
                    </a:lnTo>
                    <a:lnTo>
                      <a:pt x="8" y="8"/>
                    </a:lnTo>
                    <a:lnTo>
                      <a:pt x="8" y="8"/>
                    </a:lnTo>
                    <a:lnTo>
                      <a:pt x="12" y="8"/>
                    </a:lnTo>
                    <a:lnTo>
                      <a:pt x="12" y="8"/>
                    </a:lnTo>
                    <a:lnTo>
                      <a:pt x="15" y="4"/>
                    </a:lnTo>
                    <a:lnTo>
                      <a:pt x="15" y="4"/>
                    </a:lnTo>
                    <a:lnTo>
                      <a:pt x="15" y="4"/>
                    </a:lnTo>
                    <a:lnTo>
                      <a:pt x="15" y="4"/>
                    </a:lnTo>
                    <a:lnTo>
                      <a:pt x="15" y="4"/>
                    </a:lnTo>
                    <a:lnTo>
                      <a:pt x="19" y="4"/>
                    </a:lnTo>
                    <a:lnTo>
                      <a:pt x="19" y="4"/>
                    </a:lnTo>
                    <a:lnTo>
                      <a:pt x="19" y="0"/>
                    </a:lnTo>
                    <a:lnTo>
                      <a:pt x="19" y="0"/>
                    </a:lnTo>
                    <a:lnTo>
                      <a:pt x="19" y="0"/>
                    </a:lnTo>
                    <a:lnTo>
                      <a:pt x="19" y="0"/>
                    </a:lnTo>
                    <a:lnTo>
                      <a:pt x="19" y="0"/>
                    </a:lnTo>
                    <a:lnTo>
                      <a:pt x="23" y="0"/>
                    </a:lnTo>
                    <a:lnTo>
                      <a:pt x="23" y="0"/>
                    </a:lnTo>
                    <a:lnTo>
                      <a:pt x="23" y="0"/>
                    </a:lnTo>
                    <a:lnTo>
                      <a:pt x="23" y="4"/>
                    </a:lnTo>
                    <a:lnTo>
                      <a:pt x="23" y="4"/>
                    </a:lnTo>
                    <a:lnTo>
                      <a:pt x="27" y="4"/>
                    </a:lnTo>
                    <a:lnTo>
                      <a:pt x="27" y="4"/>
                    </a:lnTo>
                    <a:lnTo>
                      <a:pt x="27" y="4"/>
                    </a:lnTo>
                    <a:lnTo>
                      <a:pt x="27" y="4"/>
                    </a:lnTo>
                    <a:lnTo>
                      <a:pt x="27" y="8"/>
                    </a:lnTo>
                    <a:lnTo>
                      <a:pt x="27" y="8"/>
                    </a:lnTo>
                    <a:lnTo>
                      <a:pt x="31" y="8"/>
                    </a:lnTo>
                    <a:lnTo>
                      <a:pt x="31" y="12"/>
                    </a:lnTo>
                    <a:lnTo>
                      <a:pt x="31" y="12"/>
                    </a:lnTo>
                    <a:lnTo>
                      <a:pt x="35" y="16"/>
                    </a:lnTo>
                    <a:lnTo>
                      <a:pt x="35" y="16"/>
                    </a:lnTo>
                    <a:lnTo>
                      <a:pt x="35" y="16"/>
                    </a:lnTo>
                    <a:lnTo>
                      <a:pt x="35" y="16"/>
                    </a:lnTo>
                    <a:lnTo>
                      <a:pt x="31" y="16"/>
                    </a:lnTo>
                    <a:lnTo>
                      <a:pt x="31" y="16"/>
                    </a:lnTo>
                    <a:lnTo>
                      <a:pt x="31" y="20"/>
                    </a:lnTo>
                    <a:lnTo>
                      <a:pt x="31" y="20"/>
                    </a:lnTo>
                    <a:lnTo>
                      <a:pt x="31" y="20"/>
                    </a:lnTo>
                    <a:lnTo>
                      <a:pt x="31" y="20"/>
                    </a:lnTo>
                    <a:lnTo>
                      <a:pt x="31" y="20"/>
                    </a:lnTo>
                    <a:lnTo>
                      <a:pt x="31" y="20"/>
                    </a:lnTo>
                    <a:lnTo>
                      <a:pt x="31" y="20"/>
                    </a:lnTo>
                    <a:lnTo>
                      <a:pt x="31" y="24"/>
                    </a:lnTo>
                    <a:lnTo>
                      <a:pt x="31" y="24"/>
                    </a:lnTo>
                    <a:lnTo>
                      <a:pt x="31" y="24"/>
                    </a:lnTo>
                    <a:lnTo>
                      <a:pt x="31" y="24"/>
                    </a:lnTo>
                    <a:lnTo>
                      <a:pt x="31" y="24"/>
                    </a:lnTo>
                    <a:lnTo>
                      <a:pt x="31" y="24"/>
                    </a:lnTo>
                    <a:lnTo>
                      <a:pt x="31" y="24"/>
                    </a:lnTo>
                    <a:lnTo>
                      <a:pt x="31" y="28"/>
                    </a:lnTo>
                    <a:lnTo>
                      <a:pt x="27" y="28"/>
                    </a:lnTo>
                    <a:lnTo>
                      <a:pt x="27" y="28"/>
                    </a:lnTo>
                    <a:lnTo>
                      <a:pt x="27" y="28"/>
                    </a:lnTo>
                    <a:close/>
                  </a:path>
                </a:pathLst>
              </a:custGeom>
              <a:grpFill/>
              <a:ln w="9525" cmpd="sng">
                <a:solidFill>
                  <a:schemeClr val="bg1"/>
                </a:solidFill>
                <a:round/>
                <a:headEnd/>
                <a:tailEnd/>
              </a:ln>
            </p:spPr>
            <p:txBody>
              <a:bodyPr lIns="37783" tIns="37783" rIns="37783" bIns="37783"/>
              <a:lstStyle/>
              <a:p>
                <a:endParaRPr lang="en-US" sz="1530" dirty="0"/>
              </a:p>
            </p:txBody>
          </p:sp>
          <p:sp>
            <p:nvSpPr>
              <p:cNvPr id="75" name="Freeform 142"/>
              <p:cNvSpPr>
                <a:spLocks/>
              </p:cNvSpPr>
              <p:nvPr>
                <p:custDataLst>
                  <p:tags r:id="rId62"/>
                </p:custDataLst>
              </p:nvPr>
            </p:nvSpPr>
            <p:spPr bwMode="gray">
              <a:xfrm>
                <a:off x="3571157" y="5766487"/>
                <a:ext cx="80679" cy="100848"/>
              </a:xfrm>
              <a:custGeom>
                <a:avLst/>
                <a:gdLst/>
                <a:ahLst/>
                <a:cxnLst>
                  <a:cxn ang="0">
                    <a:pos x="4" y="28"/>
                  </a:cxn>
                  <a:cxn ang="0">
                    <a:pos x="4" y="24"/>
                  </a:cxn>
                  <a:cxn ang="0">
                    <a:pos x="8" y="24"/>
                  </a:cxn>
                  <a:cxn ang="0">
                    <a:pos x="12" y="20"/>
                  </a:cxn>
                  <a:cxn ang="0">
                    <a:pos x="12" y="20"/>
                  </a:cxn>
                  <a:cxn ang="0">
                    <a:pos x="12" y="16"/>
                  </a:cxn>
                  <a:cxn ang="0">
                    <a:pos x="16" y="12"/>
                  </a:cxn>
                  <a:cxn ang="0">
                    <a:pos x="16" y="8"/>
                  </a:cxn>
                  <a:cxn ang="0">
                    <a:pos x="20" y="4"/>
                  </a:cxn>
                  <a:cxn ang="0">
                    <a:pos x="24" y="4"/>
                  </a:cxn>
                  <a:cxn ang="0">
                    <a:pos x="28" y="0"/>
                  </a:cxn>
                  <a:cxn ang="0">
                    <a:pos x="32" y="8"/>
                  </a:cxn>
                  <a:cxn ang="0">
                    <a:pos x="32" y="12"/>
                  </a:cxn>
                  <a:cxn ang="0">
                    <a:pos x="32" y="16"/>
                  </a:cxn>
                  <a:cxn ang="0">
                    <a:pos x="32" y="20"/>
                  </a:cxn>
                  <a:cxn ang="0">
                    <a:pos x="32" y="24"/>
                  </a:cxn>
                  <a:cxn ang="0">
                    <a:pos x="36" y="24"/>
                  </a:cxn>
                  <a:cxn ang="0">
                    <a:pos x="36" y="24"/>
                  </a:cxn>
                  <a:cxn ang="0">
                    <a:pos x="40" y="24"/>
                  </a:cxn>
                  <a:cxn ang="0">
                    <a:pos x="44" y="20"/>
                  </a:cxn>
                  <a:cxn ang="0">
                    <a:pos x="44" y="16"/>
                  </a:cxn>
                  <a:cxn ang="0">
                    <a:pos x="48" y="16"/>
                  </a:cxn>
                  <a:cxn ang="0">
                    <a:pos x="48" y="20"/>
                  </a:cxn>
                  <a:cxn ang="0">
                    <a:pos x="48" y="24"/>
                  </a:cxn>
                  <a:cxn ang="0">
                    <a:pos x="52" y="28"/>
                  </a:cxn>
                  <a:cxn ang="0">
                    <a:pos x="48" y="32"/>
                  </a:cxn>
                  <a:cxn ang="0">
                    <a:pos x="48" y="36"/>
                  </a:cxn>
                  <a:cxn ang="0">
                    <a:pos x="48" y="36"/>
                  </a:cxn>
                  <a:cxn ang="0">
                    <a:pos x="44" y="40"/>
                  </a:cxn>
                  <a:cxn ang="0">
                    <a:pos x="48" y="40"/>
                  </a:cxn>
                  <a:cxn ang="0">
                    <a:pos x="52" y="44"/>
                  </a:cxn>
                  <a:cxn ang="0">
                    <a:pos x="56" y="44"/>
                  </a:cxn>
                  <a:cxn ang="0">
                    <a:pos x="56" y="48"/>
                  </a:cxn>
                  <a:cxn ang="0">
                    <a:pos x="60" y="52"/>
                  </a:cxn>
                  <a:cxn ang="0">
                    <a:pos x="64" y="52"/>
                  </a:cxn>
                  <a:cxn ang="0">
                    <a:pos x="64" y="56"/>
                  </a:cxn>
                  <a:cxn ang="0">
                    <a:pos x="64" y="56"/>
                  </a:cxn>
                  <a:cxn ang="0">
                    <a:pos x="64" y="60"/>
                  </a:cxn>
                  <a:cxn ang="0">
                    <a:pos x="60" y="68"/>
                  </a:cxn>
                  <a:cxn ang="0">
                    <a:pos x="60" y="72"/>
                  </a:cxn>
                  <a:cxn ang="0">
                    <a:pos x="60" y="80"/>
                  </a:cxn>
                  <a:cxn ang="0">
                    <a:pos x="56" y="76"/>
                  </a:cxn>
                  <a:cxn ang="0">
                    <a:pos x="56" y="76"/>
                  </a:cxn>
                  <a:cxn ang="0">
                    <a:pos x="48" y="72"/>
                  </a:cxn>
                  <a:cxn ang="0">
                    <a:pos x="44" y="68"/>
                  </a:cxn>
                  <a:cxn ang="0">
                    <a:pos x="40" y="68"/>
                  </a:cxn>
                  <a:cxn ang="0">
                    <a:pos x="36" y="64"/>
                  </a:cxn>
                  <a:cxn ang="0">
                    <a:pos x="32" y="60"/>
                  </a:cxn>
                  <a:cxn ang="0">
                    <a:pos x="28" y="56"/>
                  </a:cxn>
                  <a:cxn ang="0">
                    <a:pos x="20" y="48"/>
                  </a:cxn>
                  <a:cxn ang="0">
                    <a:pos x="20" y="44"/>
                  </a:cxn>
                  <a:cxn ang="0">
                    <a:pos x="16" y="44"/>
                  </a:cxn>
                  <a:cxn ang="0">
                    <a:pos x="12" y="44"/>
                  </a:cxn>
                  <a:cxn ang="0">
                    <a:pos x="12" y="40"/>
                  </a:cxn>
                  <a:cxn ang="0">
                    <a:pos x="12" y="40"/>
                  </a:cxn>
                  <a:cxn ang="0">
                    <a:pos x="4" y="36"/>
                  </a:cxn>
                  <a:cxn ang="0">
                    <a:pos x="4" y="32"/>
                  </a:cxn>
                </a:cxnLst>
                <a:rect l="0" t="0" r="r" b="b"/>
                <a:pathLst>
                  <a:path w="64" h="80">
                    <a:moveTo>
                      <a:pt x="0" y="32"/>
                    </a:moveTo>
                    <a:lnTo>
                      <a:pt x="0" y="32"/>
                    </a:lnTo>
                    <a:lnTo>
                      <a:pt x="4" y="32"/>
                    </a:lnTo>
                    <a:lnTo>
                      <a:pt x="4" y="28"/>
                    </a:lnTo>
                    <a:lnTo>
                      <a:pt x="4" y="28"/>
                    </a:lnTo>
                    <a:lnTo>
                      <a:pt x="4" y="28"/>
                    </a:lnTo>
                    <a:lnTo>
                      <a:pt x="4" y="28"/>
                    </a:lnTo>
                    <a:lnTo>
                      <a:pt x="4" y="24"/>
                    </a:lnTo>
                    <a:lnTo>
                      <a:pt x="4" y="24"/>
                    </a:lnTo>
                    <a:lnTo>
                      <a:pt x="4" y="24"/>
                    </a:lnTo>
                    <a:lnTo>
                      <a:pt x="8" y="24"/>
                    </a:lnTo>
                    <a:lnTo>
                      <a:pt x="8" y="24"/>
                    </a:lnTo>
                    <a:lnTo>
                      <a:pt x="8" y="24"/>
                    </a:lnTo>
                    <a:lnTo>
                      <a:pt x="8" y="24"/>
                    </a:lnTo>
                    <a:lnTo>
                      <a:pt x="8" y="24"/>
                    </a:lnTo>
                    <a:lnTo>
                      <a:pt x="12" y="20"/>
                    </a:lnTo>
                    <a:lnTo>
                      <a:pt x="12" y="20"/>
                    </a:lnTo>
                    <a:lnTo>
                      <a:pt x="12" y="20"/>
                    </a:lnTo>
                    <a:lnTo>
                      <a:pt x="12" y="20"/>
                    </a:lnTo>
                    <a:lnTo>
                      <a:pt x="12" y="20"/>
                    </a:lnTo>
                    <a:lnTo>
                      <a:pt x="12" y="16"/>
                    </a:lnTo>
                    <a:lnTo>
                      <a:pt x="12" y="16"/>
                    </a:lnTo>
                    <a:lnTo>
                      <a:pt x="12" y="16"/>
                    </a:lnTo>
                    <a:lnTo>
                      <a:pt x="12" y="16"/>
                    </a:lnTo>
                    <a:lnTo>
                      <a:pt x="16" y="16"/>
                    </a:lnTo>
                    <a:lnTo>
                      <a:pt x="16" y="16"/>
                    </a:lnTo>
                    <a:lnTo>
                      <a:pt x="16" y="12"/>
                    </a:lnTo>
                    <a:lnTo>
                      <a:pt x="16" y="12"/>
                    </a:lnTo>
                    <a:lnTo>
                      <a:pt x="16" y="8"/>
                    </a:lnTo>
                    <a:lnTo>
                      <a:pt x="16" y="8"/>
                    </a:lnTo>
                    <a:lnTo>
                      <a:pt x="16" y="8"/>
                    </a:lnTo>
                    <a:lnTo>
                      <a:pt x="16" y="8"/>
                    </a:lnTo>
                    <a:lnTo>
                      <a:pt x="20" y="8"/>
                    </a:lnTo>
                    <a:lnTo>
                      <a:pt x="20" y="8"/>
                    </a:lnTo>
                    <a:lnTo>
                      <a:pt x="20" y="8"/>
                    </a:lnTo>
                    <a:lnTo>
                      <a:pt x="20" y="4"/>
                    </a:lnTo>
                    <a:lnTo>
                      <a:pt x="20" y="4"/>
                    </a:lnTo>
                    <a:lnTo>
                      <a:pt x="20" y="4"/>
                    </a:lnTo>
                    <a:lnTo>
                      <a:pt x="20" y="0"/>
                    </a:lnTo>
                    <a:lnTo>
                      <a:pt x="24" y="4"/>
                    </a:lnTo>
                    <a:lnTo>
                      <a:pt x="24" y="0"/>
                    </a:lnTo>
                    <a:lnTo>
                      <a:pt x="28" y="0"/>
                    </a:lnTo>
                    <a:lnTo>
                      <a:pt x="28" y="4"/>
                    </a:lnTo>
                    <a:lnTo>
                      <a:pt x="28" y="0"/>
                    </a:lnTo>
                    <a:lnTo>
                      <a:pt x="28" y="4"/>
                    </a:lnTo>
                    <a:lnTo>
                      <a:pt x="28" y="4"/>
                    </a:lnTo>
                    <a:lnTo>
                      <a:pt x="32" y="4"/>
                    </a:lnTo>
                    <a:lnTo>
                      <a:pt x="32" y="8"/>
                    </a:lnTo>
                    <a:lnTo>
                      <a:pt x="32" y="12"/>
                    </a:lnTo>
                    <a:lnTo>
                      <a:pt x="32" y="12"/>
                    </a:lnTo>
                    <a:lnTo>
                      <a:pt x="32" y="12"/>
                    </a:lnTo>
                    <a:lnTo>
                      <a:pt x="32" y="12"/>
                    </a:lnTo>
                    <a:lnTo>
                      <a:pt x="32" y="16"/>
                    </a:lnTo>
                    <a:lnTo>
                      <a:pt x="32" y="16"/>
                    </a:lnTo>
                    <a:lnTo>
                      <a:pt x="36" y="16"/>
                    </a:lnTo>
                    <a:lnTo>
                      <a:pt x="32" y="16"/>
                    </a:lnTo>
                    <a:lnTo>
                      <a:pt x="32" y="16"/>
                    </a:lnTo>
                    <a:lnTo>
                      <a:pt x="32" y="16"/>
                    </a:lnTo>
                    <a:lnTo>
                      <a:pt x="32" y="20"/>
                    </a:lnTo>
                    <a:lnTo>
                      <a:pt x="32" y="20"/>
                    </a:lnTo>
                    <a:lnTo>
                      <a:pt x="32" y="20"/>
                    </a:lnTo>
                    <a:lnTo>
                      <a:pt x="32" y="20"/>
                    </a:lnTo>
                    <a:lnTo>
                      <a:pt x="32" y="24"/>
                    </a:lnTo>
                    <a:lnTo>
                      <a:pt x="32" y="24"/>
                    </a:lnTo>
                    <a:lnTo>
                      <a:pt x="32" y="24"/>
                    </a:lnTo>
                    <a:lnTo>
                      <a:pt x="32" y="20"/>
                    </a:lnTo>
                    <a:lnTo>
                      <a:pt x="36" y="20"/>
                    </a:lnTo>
                    <a:lnTo>
                      <a:pt x="36" y="24"/>
                    </a:lnTo>
                    <a:lnTo>
                      <a:pt x="36" y="24"/>
                    </a:lnTo>
                    <a:lnTo>
                      <a:pt x="36" y="24"/>
                    </a:lnTo>
                    <a:lnTo>
                      <a:pt x="36" y="28"/>
                    </a:lnTo>
                    <a:lnTo>
                      <a:pt x="36" y="24"/>
                    </a:lnTo>
                    <a:lnTo>
                      <a:pt x="40" y="24"/>
                    </a:lnTo>
                    <a:lnTo>
                      <a:pt x="40" y="24"/>
                    </a:lnTo>
                    <a:lnTo>
                      <a:pt x="40" y="24"/>
                    </a:lnTo>
                    <a:lnTo>
                      <a:pt x="40" y="24"/>
                    </a:lnTo>
                    <a:lnTo>
                      <a:pt x="40" y="24"/>
                    </a:lnTo>
                    <a:lnTo>
                      <a:pt x="44" y="24"/>
                    </a:lnTo>
                    <a:lnTo>
                      <a:pt x="44" y="20"/>
                    </a:lnTo>
                    <a:lnTo>
                      <a:pt x="44" y="20"/>
                    </a:lnTo>
                    <a:lnTo>
                      <a:pt x="44" y="20"/>
                    </a:lnTo>
                    <a:lnTo>
                      <a:pt x="44" y="20"/>
                    </a:lnTo>
                    <a:lnTo>
                      <a:pt x="44" y="16"/>
                    </a:lnTo>
                    <a:lnTo>
                      <a:pt x="44" y="16"/>
                    </a:lnTo>
                    <a:lnTo>
                      <a:pt x="44" y="16"/>
                    </a:lnTo>
                    <a:lnTo>
                      <a:pt x="44" y="16"/>
                    </a:lnTo>
                    <a:lnTo>
                      <a:pt x="48" y="16"/>
                    </a:lnTo>
                    <a:lnTo>
                      <a:pt x="48" y="16"/>
                    </a:lnTo>
                    <a:lnTo>
                      <a:pt x="48" y="20"/>
                    </a:lnTo>
                    <a:lnTo>
                      <a:pt x="48" y="20"/>
                    </a:lnTo>
                    <a:lnTo>
                      <a:pt x="48" y="20"/>
                    </a:lnTo>
                    <a:lnTo>
                      <a:pt x="48" y="20"/>
                    </a:lnTo>
                    <a:lnTo>
                      <a:pt x="48" y="20"/>
                    </a:lnTo>
                    <a:lnTo>
                      <a:pt x="48" y="20"/>
                    </a:lnTo>
                    <a:lnTo>
                      <a:pt x="48" y="20"/>
                    </a:lnTo>
                    <a:lnTo>
                      <a:pt x="48" y="24"/>
                    </a:lnTo>
                    <a:lnTo>
                      <a:pt x="48" y="24"/>
                    </a:lnTo>
                    <a:lnTo>
                      <a:pt x="48" y="24"/>
                    </a:lnTo>
                    <a:lnTo>
                      <a:pt x="48" y="24"/>
                    </a:lnTo>
                    <a:lnTo>
                      <a:pt x="52" y="28"/>
                    </a:lnTo>
                    <a:lnTo>
                      <a:pt x="52" y="28"/>
                    </a:lnTo>
                    <a:lnTo>
                      <a:pt x="48" y="32"/>
                    </a:lnTo>
                    <a:lnTo>
                      <a:pt x="48" y="32"/>
                    </a:lnTo>
                    <a:lnTo>
                      <a:pt x="48" y="32"/>
                    </a:lnTo>
                    <a:lnTo>
                      <a:pt x="48" y="36"/>
                    </a:lnTo>
                    <a:lnTo>
                      <a:pt x="48" y="36"/>
                    </a:lnTo>
                    <a:lnTo>
                      <a:pt x="48" y="36"/>
                    </a:lnTo>
                    <a:lnTo>
                      <a:pt x="48" y="36"/>
                    </a:lnTo>
                    <a:lnTo>
                      <a:pt x="48" y="36"/>
                    </a:lnTo>
                    <a:lnTo>
                      <a:pt x="48" y="36"/>
                    </a:lnTo>
                    <a:lnTo>
                      <a:pt x="48" y="36"/>
                    </a:lnTo>
                    <a:lnTo>
                      <a:pt x="48" y="36"/>
                    </a:lnTo>
                    <a:lnTo>
                      <a:pt x="48" y="36"/>
                    </a:lnTo>
                    <a:lnTo>
                      <a:pt x="48" y="36"/>
                    </a:lnTo>
                    <a:lnTo>
                      <a:pt x="44" y="36"/>
                    </a:lnTo>
                    <a:lnTo>
                      <a:pt x="44" y="40"/>
                    </a:lnTo>
                    <a:lnTo>
                      <a:pt x="44" y="40"/>
                    </a:lnTo>
                    <a:lnTo>
                      <a:pt x="44" y="40"/>
                    </a:lnTo>
                    <a:lnTo>
                      <a:pt x="48" y="40"/>
                    </a:lnTo>
                    <a:lnTo>
                      <a:pt x="48" y="40"/>
                    </a:lnTo>
                    <a:lnTo>
                      <a:pt x="48" y="40"/>
                    </a:lnTo>
                    <a:lnTo>
                      <a:pt x="52" y="44"/>
                    </a:lnTo>
                    <a:lnTo>
                      <a:pt x="52" y="44"/>
                    </a:lnTo>
                    <a:lnTo>
                      <a:pt x="52" y="44"/>
                    </a:lnTo>
                    <a:lnTo>
                      <a:pt x="52" y="44"/>
                    </a:lnTo>
                    <a:lnTo>
                      <a:pt x="56" y="44"/>
                    </a:lnTo>
                    <a:lnTo>
                      <a:pt x="56" y="44"/>
                    </a:lnTo>
                    <a:lnTo>
                      <a:pt x="56" y="44"/>
                    </a:lnTo>
                    <a:lnTo>
                      <a:pt x="56" y="44"/>
                    </a:lnTo>
                    <a:lnTo>
                      <a:pt x="56" y="48"/>
                    </a:lnTo>
                    <a:lnTo>
                      <a:pt x="56" y="48"/>
                    </a:lnTo>
                    <a:lnTo>
                      <a:pt x="56" y="48"/>
                    </a:lnTo>
                    <a:lnTo>
                      <a:pt x="60" y="48"/>
                    </a:lnTo>
                    <a:lnTo>
                      <a:pt x="60" y="48"/>
                    </a:lnTo>
                    <a:lnTo>
                      <a:pt x="60" y="48"/>
                    </a:lnTo>
                    <a:lnTo>
                      <a:pt x="60" y="52"/>
                    </a:lnTo>
                    <a:lnTo>
                      <a:pt x="64" y="52"/>
                    </a:lnTo>
                    <a:lnTo>
                      <a:pt x="64" y="52"/>
                    </a:lnTo>
                    <a:lnTo>
                      <a:pt x="64" y="52"/>
                    </a:lnTo>
                    <a:lnTo>
                      <a:pt x="64" y="52"/>
                    </a:lnTo>
                    <a:lnTo>
                      <a:pt x="64" y="52"/>
                    </a:lnTo>
                    <a:lnTo>
                      <a:pt x="64" y="52"/>
                    </a:lnTo>
                    <a:lnTo>
                      <a:pt x="64" y="52"/>
                    </a:lnTo>
                    <a:lnTo>
                      <a:pt x="64" y="56"/>
                    </a:lnTo>
                    <a:lnTo>
                      <a:pt x="64" y="56"/>
                    </a:lnTo>
                    <a:lnTo>
                      <a:pt x="64" y="56"/>
                    </a:lnTo>
                    <a:lnTo>
                      <a:pt x="64" y="56"/>
                    </a:lnTo>
                    <a:lnTo>
                      <a:pt x="64" y="56"/>
                    </a:lnTo>
                    <a:lnTo>
                      <a:pt x="64" y="60"/>
                    </a:lnTo>
                    <a:lnTo>
                      <a:pt x="64" y="60"/>
                    </a:lnTo>
                    <a:lnTo>
                      <a:pt x="64" y="60"/>
                    </a:lnTo>
                    <a:lnTo>
                      <a:pt x="64" y="60"/>
                    </a:lnTo>
                    <a:lnTo>
                      <a:pt x="64" y="64"/>
                    </a:lnTo>
                    <a:lnTo>
                      <a:pt x="60" y="64"/>
                    </a:lnTo>
                    <a:lnTo>
                      <a:pt x="60" y="68"/>
                    </a:lnTo>
                    <a:lnTo>
                      <a:pt x="60" y="68"/>
                    </a:lnTo>
                    <a:lnTo>
                      <a:pt x="60" y="68"/>
                    </a:lnTo>
                    <a:lnTo>
                      <a:pt x="60" y="72"/>
                    </a:lnTo>
                    <a:lnTo>
                      <a:pt x="60" y="72"/>
                    </a:lnTo>
                    <a:lnTo>
                      <a:pt x="60" y="72"/>
                    </a:lnTo>
                    <a:lnTo>
                      <a:pt x="60" y="76"/>
                    </a:lnTo>
                    <a:lnTo>
                      <a:pt x="60" y="76"/>
                    </a:lnTo>
                    <a:lnTo>
                      <a:pt x="60" y="76"/>
                    </a:lnTo>
                    <a:lnTo>
                      <a:pt x="60" y="80"/>
                    </a:lnTo>
                    <a:lnTo>
                      <a:pt x="60" y="80"/>
                    </a:lnTo>
                    <a:lnTo>
                      <a:pt x="60" y="80"/>
                    </a:lnTo>
                    <a:lnTo>
                      <a:pt x="60" y="80"/>
                    </a:lnTo>
                    <a:lnTo>
                      <a:pt x="56" y="76"/>
                    </a:lnTo>
                    <a:lnTo>
                      <a:pt x="56" y="76"/>
                    </a:lnTo>
                    <a:lnTo>
                      <a:pt x="56" y="76"/>
                    </a:lnTo>
                    <a:lnTo>
                      <a:pt x="56" y="76"/>
                    </a:lnTo>
                    <a:lnTo>
                      <a:pt x="56" y="76"/>
                    </a:lnTo>
                    <a:lnTo>
                      <a:pt x="52" y="76"/>
                    </a:lnTo>
                    <a:lnTo>
                      <a:pt x="52" y="76"/>
                    </a:lnTo>
                    <a:lnTo>
                      <a:pt x="52" y="76"/>
                    </a:lnTo>
                    <a:lnTo>
                      <a:pt x="48" y="72"/>
                    </a:lnTo>
                    <a:lnTo>
                      <a:pt x="48" y="72"/>
                    </a:lnTo>
                    <a:lnTo>
                      <a:pt x="44" y="72"/>
                    </a:lnTo>
                    <a:lnTo>
                      <a:pt x="44" y="68"/>
                    </a:lnTo>
                    <a:lnTo>
                      <a:pt x="44" y="68"/>
                    </a:lnTo>
                    <a:lnTo>
                      <a:pt x="44" y="68"/>
                    </a:lnTo>
                    <a:lnTo>
                      <a:pt x="40" y="68"/>
                    </a:lnTo>
                    <a:lnTo>
                      <a:pt x="40" y="68"/>
                    </a:lnTo>
                    <a:lnTo>
                      <a:pt x="40" y="68"/>
                    </a:lnTo>
                    <a:lnTo>
                      <a:pt x="40" y="68"/>
                    </a:lnTo>
                    <a:lnTo>
                      <a:pt x="36" y="64"/>
                    </a:lnTo>
                    <a:lnTo>
                      <a:pt x="36" y="64"/>
                    </a:lnTo>
                    <a:lnTo>
                      <a:pt x="36" y="64"/>
                    </a:lnTo>
                    <a:lnTo>
                      <a:pt x="32" y="60"/>
                    </a:lnTo>
                    <a:lnTo>
                      <a:pt x="32" y="60"/>
                    </a:lnTo>
                    <a:lnTo>
                      <a:pt x="32" y="60"/>
                    </a:lnTo>
                    <a:lnTo>
                      <a:pt x="32" y="60"/>
                    </a:lnTo>
                    <a:lnTo>
                      <a:pt x="32" y="60"/>
                    </a:lnTo>
                    <a:lnTo>
                      <a:pt x="32" y="60"/>
                    </a:lnTo>
                    <a:lnTo>
                      <a:pt x="32" y="56"/>
                    </a:lnTo>
                    <a:lnTo>
                      <a:pt x="28" y="56"/>
                    </a:lnTo>
                    <a:lnTo>
                      <a:pt x="28" y="56"/>
                    </a:lnTo>
                    <a:lnTo>
                      <a:pt x="24" y="52"/>
                    </a:lnTo>
                    <a:lnTo>
                      <a:pt x="24" y="48"/>
                    </a:lnTo>
                    <a:lnTo>
                      <a:pt x="20" y="48"/>
                    </a:lnTo>
                    <a:lnTo>
                      <a:pt x="20" y="48"/>
                    </a:lnTo>
                    <a:lnTo>
                      <a:pt x="20" y="48"/>
                    </a:lnTo>
                    <a:lnTo>
                      <a:pt x="20" y="48"/>
                    </a:lnTo>
                    <a:lnTo>
                      <a:pt x="20" y="44"/>
                    </a:lnTo>
                    <a:lnTo>
                      <a:pt x="20" y="44"/>
                    </a:lnTo>
                    <a:lnTo>
                      <a:pt x="20" y="44"/>
                    </a:lnTo>
                    <a:lnTo>
                      <a:pt x="16" y="44"/>
                    </a:lnTo>
                    <a:lnTo>
                      <a:pt x="16" y="44"/>
                    </a:lnTo>
                    <a:lnTo>
                      <a:pt x="16" y="44"/>
                    </a:lnTo>
                    <a:lnTo>
                      <a:pt x="16" y="44"/>
                    </a:lnTo>
                    <a:lnTo>
                      <a:pt x="16" y="44"/>
                    </a:lnTo>
                    <a:lnTo>
                      <a:pt x="12" y="44"/>
                    </a:lnTo>
                    <a:lnTo>
                      <a:pt x="12" y="44"/>
                    </a:lnTo>
                    <a:lnTo>
                      <a:pt x="12" y="44"/>
                    </a:lnTo>
                    <a:lnTo>
                      <a:pt x="12" y="40"/>
                    </a:lnTo>
                    <a:lnTo>
                      <a:pt x="12" y="40"/>
                    </a:lnTo>
                    <a:lnTo>
                      <a:pt x="12" y="40"/>
                    </a:lnTo>
                    <a:lnTo>
                      <a:pt x="12" y="40"/>
                    </a:lnTo>
                    <a:lnTo>
                      <a:pt x="12" y="40"/>
                    </a:lnTo>
                    <a:lnTo>
                      <a:pt x="12" y="40"/>
                    </a:lnTo>
                    <a:lnTo>
                      <a:pt x="12" y="40"/>
                    </a:lnTo>
                    <a:lnTo>
                      <a:pt x="8" y="40"/>
                    </a:lnTo>
                    <a:lnTo>
                      <a:pt x="8" y="36"/>
                    </a:lnTo>
                    <a:lnTo>
                      <a:pt x="4" y="36"/>
                    </a:lnTo>
                    <a:lnTo>
                      <a:pt x="4" y="36"/>
                    </a:lnTo>
                    <a:lnTo>
                      <a:pt x="4" y="32"/>
                    </a:lnTo>
                    <a:lnTo>
                      <a:pt x="4" y="32"/>
                    </a:lnTo>
                    <a:lnTo>
                      <a:pt x="4" y="32"/>
                    </a:lnTo>
                    <a:lnTo>
                      <a:pt x="4" y="32"/>
                    </a:lnTo>
                    <a:lnTo>
                      <a:pt x="0" y="32"/>
                    </a:lnTo>
                    <a:close/>
                  </a:path>
                </a:pathLst>
              </a:custGeom>
              <a:solidFill>
                <a:srgbClr val="B4B4B4"/>
              </a:solidFill>
              <a:ln w="9525" cmpd="sng">
                <a:solidFill>
                  <a:schemeClr val="bg1"/>
                </a:solidFill>
                <a:round/>
                <a:headEnd/>
                <a:tailEnd/>
              </a:ln>
            </p:spPr>
            <p:txBody>
              <a:bodyPr lIns="37783" tIns="37783" rIns="37783" bIns="37783"/>
              <a:lstStyle/>
              <a:p>
                <a:endParaRPr lang="en-US" sz="1530" dirty="0"/>
              </a:p>
            </p:txBody>
          </p:sp>
          <p:sp>
            <p:nvSpPr>
              <p:cNvPr id="76" name="Freeform 143"/>
              <p:cNvSpPr>
                <a:spLocks/>
              </p:cNvSpPr>
              <p:nvPr>
                <p:custDataLst>
                  <p:tags r:id="rId63"/>
                </p:custDataLst>
              </p:nvPr>
            </p:nvSpPr>
            <p:spPr bwMode="gray">
              <a:xfrm>
                <a:off x="3968248" y="5177784"/>
                <a:ext cx="302545" cy="331538"/>
              </a:xfrm>
              <a:custGeom>
                <a:avLst/>
                <a:gdLst/>
                <a:ahLst/>
                <a:cxnLst>
                  <a:cxn ang="0">
                    <a:pos x="80" y="12"/>
                  </a:cxn>
                  <a:cxn ang="0">
                    <a:pos x="92" y="20"/>
                  </a:cxn>
                  <a:cxn ang="0">
                    <a:pos x="96" y="36"/>
                  </a:cxn>
                  <a:cxn ang="0">
                    <a:pos x="108" y="40"/>
                  </a:cxn>
                  <a:cxn ang="0">
                    <a:pos x="124" y="40"/>
                  </a:cxn>
                  <a:cxn ang="0">
                    <a:pos x="132" y="48"/>
                  </a:cxn>
                  <a:cxn ang="0">
                    <a:pos x="144" y="56"/>
                  </a:cxn>
                  <a:cxn ang="0">
                    <a:pos x="152" y="56"/>
                  </a:cxn>
                  <a:cxn ang="0">
                    <a:pos x="164" y="44"/>
                  </a:cxn>
                  <a:cxn ang="0">
                    <a:pos x="164" y="28"/>
                  </a:cxn>
                  <a:cxn ang="0">
                    <a:pos x="172" y="12"/>
                  </a:cxn>
                  <a:cxn ang="0">
                    <a:pos x="184" y="8"/>
                  </a:cxn>
                  <a:cxn ang="0">
                    <a:pos x="196" y="4"/>
                  </a:cxn>
                  <a:cxn ang="0">
                    <a:pos x="208" y="8"/>
                  </a:cxn>
                  <a:cxn ang="0">
                    <a:pos x="212" y="20"/>
                  </a:cxn>
                  <a:cxn ang="0">
                    <a:pos x="224" y="24"/>
                  </a:cxn>
                  <a:cxn ang="0">
                    <a:pos x="240" y="24"/>
                  </a:cxn>
                  <a:cxn ang="0">
                    <a:pos x="236" y="36"/>
                  </a:cxn>
                  <a:cxn ang="0">
                    <a:pos x="240" y="52"/>
                  </a:cxn>
                  <a:cxn ang="0">
                    <a:pos x="236" y="68"/>
                  </a:cxn>
                  <a:cxn ang="0">
                    <a:pos x="240" y="84"/>
                  </a:cxn>
                  <a:cxn ang="0">
                    <a:pos x="240" y="108"/>
                  </a:cxn>
                  <a:cxn ang="0">
                    <a:pos x="240" y="128"/>
                  </a:cxn>
                  <a:cxn ang="0">
                    <a:pos x="240" y="160"/>
                  </a:cxn>
                  <a:cxn ang="0">
                    <a:pos x="240" y="188"/>
                  </a:cxn>
                  <a:cxn ang="0">
                    <a:pos x="240" y="255"/>
                  </a:cxn>
                  <a:cxn ang="0">
                    <a:pos x="224" y="255"/>
                  </a:cxn>
                  <a:cxn ang="0">
                    <a:pos x="200" y="247"/>
                  </a:cxn>
                  <a:cxn ang="0">
                    <a:pos x="168" y="232"/>
                  </a:cxn>
                  <a:cxn ang="0">
                    <a:pos x="144" y="216"/>
                  </a:cxn>
                  <a:cxn ang="0">
                    <a:pos x="116" y="200"/>
                  </a:cxn>
                  <a:cxn ang="0">
                    <a:pos x="88" y="196"/>
                  </a:cxn>
                  <a:cxn ang="0">
                    <a:pos x="76" y="204"/>
                  </a:cxn>
                  <a:cxn ang="0">
                    <a:pos x="64" y="196"/>
                  </a:cxn>
                  <a:cxn ang="0">
                    <a:pos x="48" y="192"/>
                  </a:cxn>
                  <a:cxn ang="0">
                    <a:pos x="36" y="172"/>
                  </a:cxn>
                  <a:cxn ang="0">
                    <a:pos x="20" y="168"/>
                  </a:cxn>
                  <a:cxn ang="0">
                    <a:pos x="12" y="164"/>
                  </a:cxn>
                  <a:cxn ang="0">
                    <a:pos x="8" y="148"/>
                  </a:cxn>
                  <a:cxn ang="0">
                    <a:pos x="12" y="128"/>
                  </a:cxn>
                  <a:cxn ang="0">
                    <a:pos x="8" y="116"/>
                  </a:cxn>
                  <a:cxn ang="0">
                    <a:pos x="8" y="100"/>
                  </a:cxn>
                  <a:cxn ang="0">
                    <a:pos x="8" y="84"/>
                  </a:cxn>
                  <a:cxn ang="0">
                    <a:pos x="8" y="68"/>
                  </a:cxn>
                  <a:cxn ang="0">
                    <a:pos x="4" y="60"/>
                  </a:cxn>
                  <a:cxn ang="0">
                    <a:pos x="16" y="48"/>
                  </a:cxn>
                  <a:cxn ang="0">
                    <a:pos x="12" y="36"/>
                  </a:cxn>
                  <a:cxn ang="0">
                    <a:pos x="24" y="24"/>
                  </a:cxn>
                  <a:cxn ang="0">
                    <a:pos x="36" y="16"/>
                  </a:cxn>
                  <a:cxn ang="0">
                    <a:pos x="36" y="0"/>
                  </a:cxn>
                  <a:cxn ang="0">
                    <a:pos x="44" y="8"/>
                  </a:cxn>
                  <a:cxn ang="0">
                    <a:pos x="60" y="8"/>
                  </a:cxn>
                  <a:cxn ang="0">
                    <a:pos x="68" y="8"/>
                  </a:cxn>
                </a:cxnLst>
                <a:rect l="0" t="0" r="r" b="b"/>
                <a:pathLst>
                  <a:path w="240" h="263">
                    <a:moveTo>
                      <a:pt x="72" y="8"/>
                    </a:moveTo>
                    <a:lnTo>
                      <a:pt x="76" y="8"/>
                    </a:lnTo>
                    <a:lnTo>
                      <a:pt x="76" y="12"/>
                    </a:lnTo>
                    <a:lnTo>
                      <a:pt x="80" y="12"/>
                    </a:lnTo>
                    <a:lnTo>
                      <a:pt x="84" y="16"/>
                    </a:lnTo>
                    <a:lnTo>
                      <a:pt x="88" y="16"/>
                    </a:lnTo>
                    <a:lnTo>
                      <a:pt x="92" y="16"/>
                    </a:lnTo>
                    <a:lnTo>
                      <a:pt x="92" y="20"/>
                    </a:lnTo>
                    <a:lnTo>
                      <a:pt x="92" y="24"/>
                    </a:lnTo>
                    <a:lnTo>
                      <a:pt x="92" y="28"/>
                    </a:lnTo>
                    <a:lnTo>
                      <a:pt x="96" y="32"/>
                    </a:lnTo>
                    <a:lnTo>
                      <a:pt x="96" y="36"/>
                    </a:lnTo>
                    <a:lnTo>
                      <a:pt x="100" y="36"/>
                    </a:lnTo>
                    <a:lnTo>
                      <a:pt x="104" y="36"/>
                    </a:lnTo>
                    <a:lnTo>
                      <a:pt x="104" y="40"/>
                    </a:lnTo>
                    <a:lnTo>
                      <a:pt x="108" y="40"/>
                    </a:lnTo>
                    <a:lnTo>
                      <a:pt x="112" y="40"/>
                    </a:lnTo>
                    <a:lnTo>
                      <a:pt x="116" y="40"/>
                    </a:lnTo>
                    <a:lnTo>
                      <a:pt x="120" y="40"/>
                    </a:lnTo>
                    <a:lnTo>
                      <a:pt x="124" y="40"/>
                    </a:lnTo>
                    <a:lnTo>
                      <a:pt x="124" y="44"/>
                    </a:lnTo>
                    <a:lnTo>
                      <a:pt x="128" y="44"/>
                    </a:lnTo>
                    <a:lnTo>
                      <a:pt x="132" y="44"/>
                    </a:lnTo>
                    <a:lnTo>
                      <a:pt x="132" y="48"/>
                    </a:lnTo>
                    <a:lnTo>
                      <a:pt x="136" y="48"/>
                    </a:lnTo>
                    <a:lnTo>
                      <a:pt x="136" y="52"/>
                    </a:lnTo>
                    <a:lnTo>
                      <a:pt x="140" y="52"/>
                    </a:lnTo>
                    <a:lnTo>
                      <a:pt x="144" y="56"/>
                    </a:lnTo>
                    <a:lnTo>
                      <a:pt x="148" y="56"/>
                    </a:lnTo>
                    <a:lnTo>
                      <a:pt x="148" y="60"/>
                    </a:lnTo>
                    <a:lnTo>
                      <a:pt x="152" y="60"/>
                    </a:lnTo>
                    <a:lnTo>
                      <a:pt x="152" y="56"/>
                    </a:lnTo>
                    <a:lnTo>
                      <a:pt x="156" y="56"/>
                    </a:lnTo>
                    <a:lnTo>
                      <a:pt x="160" y="52"/>
                    </a:lnTo>
                    <a:lnTo>
                      <a:pt x="164" y="48"/>
                    </a:lnTo>
                    <a:lnTo>
                      <a:pt x="164" y="44"/>
                    </a:lnTo>
                    <a:lnTo>
                      <a:pt x="164" y="40"/>
                    </a:lnTo>
                    <a:lnTo>
                      <a:pt x="164" y="36"/>
                    </a:lnTo>
                    <a:lnTo>
                      <a:pt x="164" y="32"/>
                    </a:lnTo>
                    <a:lnTo>
                      <a:pt x="164" y="28"/>
                    </a:lnTo>
                    <a:lnTo>
                      <a:pt x="164" y="24"/>
                    </a:lnTo>
                    <a:lnTo>
                      <a:pt x="164" y="20"/>
                    </a:lnTo>
                    <a:lnTo>
                      <a:pt x="168" y="16"/>
                    </a:lnTo>
                    <a:lnTo>
                      <a:pt x="172" y="12"/>
                    </a:lnTo>
                    <a:lnTo>
                      <a:pt x="176" y="12"/>
                    </a:lnTo>
                    <a:lnTo>
                      <a:pt x="176" y="8"/>
                    </a:lnTo>
                    <a:lnTo>
                      <a:pt x="180" y="8"/>
                    </a:lnTo>
                    <a:lnTo>
                      <a:pt x="184" y="8"/>
                    </a:lnTo>
                    <a:lnTo>
                      <a:pt x="188" y="8"/>
                    </a:lnTo>
                    <a:lnTo>
                      <a:pt x="188" y="4"/>
                    </a:lnTo>
                    <a:lnTo>
                      <a:pt x="192" y="4"/>
                    </a:lnTo>
                    <a:lnTo>
                      <a:pt x="196" y="4"/>
                    </a:lnTo>
                    <a:lnTo>
                      <a:pt x="196" y="8"/>
                    </a:lnTo>
                    <a:lnTo>
                      <a:pt x="200" y="8"/>
                    </a:lnTo>
                    <a:lnTo>
                      <a:pt x="204" y="8"/>
                    </a:lnTo>
                    <a:lnTo>
                      <a:pt x="208" y="8"/>
                    </a:lnTo>
                    <a:lnTo>
                      <a:pt x="208" y="12"/>
                    </a:lnTo>
                    <a:lnTo>
                      <a:pt x="212" y="12"/>
                    </a:lnTo>
                    <a:lnTo>
                      <a:pt x="212" y="16"/>
                    </a:lnTo>
                    <a:lnTo>
                      <a:pt x="212" y="20"/>
                    </a:lnTo>
                    <a:lnTo>
                      <a:pt x="216" y="20"/>
                    </a:lnTo>
                    <a:lnTo>
                      <a:pt x="220" y="20"/>
                    </a:lnTo>
                    <a:lnTo>
                      <a:pt x="224" y="20"/>
                    </a:lnTo>
                    <a:lnTo>
                      <a:pt x="224" y="24"/>
                    </a:lnTo>
                    <a:lnTo>
                      <a:pt x="228" y="24"/>
                    </a:lnTo>
                    <a:lnTo>
                      <a:pt x="232" y="24"/>
                    </a:lnTo>
                    <a:lnTo>
                      <a:pt x="236" y="24"/>
                    </a:lnTo>
                    <a:lnTo>
                      <a:pt x="240" y="24"/>
                    </a:lnTo>
                    <a:lnTo>
                      <a:pt x="240" y="28"/>
                    </a:lnTo>
                    <a:lnTo>
                      <a:pt x="240" y="32"/>
                    </a:lnTo>
                    <a:lnTo>
                      <a:pt x="240" y="36"/>
                    </a:lnTo>
                    <a:lnTo>
                      <a:pt x="236" y="36"/>
                    </a:lnTo>
                    <a:lnTo>
                      <a:pt x="236" y="40"/>
                    </a:lnTo>
                    <a:lnTo>
                      <a:pt x="240" y="44"/>
                    </a:lnTo>
                    <a:lnTo>
                      <a:pt x="240" y="48"/>
                    </a:lnTo>
                    <a:lnTo>
                      <a:pt x="240" y="52"/>
                    </a:lnTo>
                    <a:lnTo>
                      <a:pt x="236" y="56"/>
                    </a:lnTo>
                    <a:lnTo>
                      <a:pt x="236" y="60"/>
                    </a:lnTo>
                    <a:lnTo>
                      <a:pt x="236" y="64"/>
                    </a:lnTo>
                    <a:lnTo>
                      <a:pt x="236" y="68"/>
                    </a:lnTo>
                    <a:lnTo>
                      <a:pt x="236" y="72"/>
                    </a:lnTo>
                    <a:lnTo>
                      <a:pt x="240" y="76"/>
                    </a:lnTo>
                    <a:lnTo>
                      <a:pt x="240" y="80"/>
                    </a:lnTo>
                    <a:lnTo>
                      <a:pt x="240" y="84"/>
                    </a:lnTo>
                    <a:lnTo>
                      <a:pt x="240" y="96"/>
                    </a:lnTo>
                    <a:lnTo>
                      <a:pt x="240" y="100"/>
                    </a:lnTo>
                    <a:lnTo>
                      <a:pt x="240" y="104"/>
                    </a:lnTo>
                    <a:lnTo>
                      <a:pt x="240" y="108"/>
                    </a:lnTo>
                    <a:lnTo>
                      <a:pt x="240" y="112"/>
                    </a:lnTo>
                    <a:lnTo>
                      <a:pt x="240" y="120"/>
                    </a:lnTo>
                    <a:lnTo>
                      <a:pt x="240" y="124"/>
                    </a:lnTo>
                    <a:lnTo>
                      <a:pt x="240" y="128"/>
                    </a:lnTo>
                    <a:lnTo>
                      <a:pt x="240" y="132"/>
                    </a:lnTo>
                    <a:lnTo>
                      <a:pt x="240" y="140"/>
                    </a:lnTo>
                    <a:lnTo>
                      <a:pt x="240" y="152"/>
                    </a:lnTo>
                    <a:lnTo>
                      <a:pt x="240" y="160"/>
                    </a:lnTo>
                    <a:lnTo>
                      <a:pt x="240" y="164"/>
                    </a:lnTo>
                    <a:lnTo>
                      <a:pt x="240" y="172"/>
                    </a:lnTo>
                    <a:lnTo>
                      <a:pt x="240" y="180"/>
                    </a:lnTo>
                    <a:lnTo>
                      <a:pt x="240" y="188"/>
                    </a:lnTo>
                    <a:lnTo>
                      <a:pt x="240" y="212"/>
                    </a:lnTo>
                    <a:lnTo>
                      <a:pt x="240" y="216"/>
                    </a:lnTo>
                    <a:lnTo>
                      <a:pt x="240" y="236"/>
                    </a:lnTo>
                    <a:lnTo>
                      <a:pt x="240" y="255"/>
                    </a:lnTo>
                    <a:lnTo>
                      <a:pt x="236" y="255"/>
                    </a:lnTo>
                    <a:lnTo>
                      <a:pt x="232" y="255"/>
                    </a:lnTo>
                    <a:lnTo>
                      <a:pt x="228" y="255"/>
                    </a:lnTo>
                    <a:lnTo>
                      <a:pt x="224" y="255"/>
                    </a:lnTo>
                    <a:lnTo>
                      <a:pt x="224" y="263"/>
                    </a:lnTo>
                    <a:lnTo>
                      <a:pt x="216" y="259"/>
                    </a:lnTo>
                    <a:lnTo>
                      <a:pt x="208" y="255"/>
                    </a:lnTo>
                    <a:lnTo>
                      <a:pt x="200" y="247"/>
                    </a:lnTo>
                    <a:lnTo>
                      <a:pt x="192" y="244"/>
                    </a:lnTo>
                    <a:lnTo>
                      <a:pt x="184" y="240"/>
                    </a:lnTo>
                    <a:lnTo>
                      <a:pt x="180" y="236"/>
                    </a:lnTo>
                    <a:lnTo>
                      <a:pt x="168" y="232"/>
                    </a:lnTo>
                    <a:lnTo>
                      <a:pt x="160" y="224"/>
                    </a:lnTo>
                    <a:lnTo>
                      <a:pt x="152" y="220"/>
                    </a:lnTo>
                    <a:lnTo>
                      <a:pt x="148" y="216"/>
                    </a:lnTo>
                    <a:lnTo>
                      <a:pt x="144" y="216"/>
                    </a:lnTo>
                    <a:lnTo>
                      <a:pt x="140" y="212"/>
                    </a:lnTo>
                    <a:lnTo>
                      <a:pt x="132" y="208"/>
                    </a:lnTo>
                    <a:lnTo>
                      <a:pt x="128" y="204"/>
                    </a:lnTo>
                    <a:lnTo>
                      <a:pt x="116" y="200"/>
                    </a:lnTo>
                    <a:lnTo>
                      <a:pt x="108" y="192"/>
                    </a:lnTo>
                    <a:lnTo>
                      <a:pt x="104" y="192"/>
                    </a:lnTo>
                    <a:lnTo>
                      <a:pt x="92" y="196"/>
                    </a:lnTo>
                    <a:lnTo>
                      <a:pt x="88" y="196"/>
                    </a:lnTo>
                    <a:lnTo>
                      <a:pt x="88" y="200"/>
                    </a:lnTo>
                    <a:lnTo>
                      <a:pt x="84" y="200"/>
                    </a:lnTo>
                    <a:lnTo>
                      <a:pt x="80" y="204"/>
                    </a:lnTo>
                    <a:lnTo>
                      <a:pt x="76" y="204"/>
                    </a:lnTo>
                    <a:lnTo>
                      <a:pt x="76" y="208"/>
                    </a:lnTo>
                    <a:lnTo>
                      <a:pt x="72" y="200"/>
                    </a:lnTo>
                    <a:lnTo>
                      <a:pt x="68" y="196"/>
                    </a:lnTo>
                    <a:lnTo>
                      <a:pt x="64" y="196"/>
                    </a:lnTo>
                    <a:lnTo>
                      <a:pt x="60" y="192"/>
                    </a:lnTo>
                    <a:lnTo>
                      <a:pt x="56" y="192"/>
                    </a:lnTo>
                    <a:lnTo>
                      <a:pt x="52" y="192"/>
                    </a:lnTo>
                    <a:lnTo>
                      <a:pt x="48" y="192"/>
                    </a:lnTo>
                    <a:lnTo>
                      <a:pt x="44" y="188"/>
                    </a:lnTo>
                    <a:lnTo>
                      <a:pt x="40" y="188"/>
                    </a:lnTo>
                    <a:lnTo>
                      <a:pt x="40" y="180"/>
                    </a:lnTo>
                    <a:lnTo>
                      <a:pt x="36" y="172"/>
                    </a:lnTo>
                    <a:lnTo>
                      <a:pt x="32" y="172"/>
                    </a:lnTo>
                    <a:lnTo>
                      <a:pt x="28" y="172"/>
                    </a:lnTo>
                    <a:lnTo>
                      <a:pt x="24" y="168"/>
                    </a:lnTo>
                    <a:lnTo>
                      <a:pt x="20" y="168"/>
                    </a:lnTo>
                    <a:lnTo>
                      <a:pt x="20" y="172"/>
                    </a:lnTo>
                    <a:lnTo>
                      <a:pt x="16" y="168"/>
                    </a:lnTo>
                    <a:lnTo>
                      <a:pt x="16" y="164"/>
                    </a:lnTo>
                    <a:lnTo>
                      <a:pt x="12" y="164"/>
                    </a:lnTo>
                    <a:lnTo>
                      <a:pt x="12" y="160"/>
                    </a:lnTo>
                    <a:lnTo>
                      <a:pt x="12" y="156"/>
                    </a:lnTo>
                    <a:lnTo>
                      <a:pt x="12" y="152"/>
                    </a:lnTo>
                    <a:lnTo>
                      <a:pt x="8" y="148"/>
                    </a:lnTo>
                    <a:lnTo>
                      <a:pt x="4" y="140"/>
                    </a:lnTo>
                    <a:lnTo>
                      <a:pt x="4" y="136"/>
                    </a:lnTo>
                    <a:lnTo>
                      <a:pt x="8" y="132"/>
                    </a:lnTo>
                    <a:lnTo>
                      <a:pt x="12" y="128"/>
                    </a:lnTo>
                    <a:lnTo>
                      <a:pt x="12" y="124"/>
                    </a:lnTo>
                    <a:lnTo>
                      <a:pt x="8" y="124"/>
                    </a:lnTo>
                    <a:lnTo>
                      <a:pt x="8" y="120"/>
                    </a:lnTo>
                    <a:lnTo>
                      <a:pt x="8" y="116"/>
                    </a:lnTo>
                    <a:lnTo>
                      <a:pt x="8" y="112"/>
                    </a:lnTo>
                    <a:lnTo>
                      <a:pt x="12" y="108"/>
                    </a:lnTo>
                    <a:lnTo>
                      <a:pt x="12" y="104"/>
                    </a:lnTo>
                    <a:lnTo>
                      <a:pt x="8" y="100"/>
                    </a:lnTo>
                    <a:lnTo>
                      <a:pt x="8" y="96"/>
                    </a:lnTo>
                    <a:lnTo>
                      <a:pt x="8" y="92"/>
                    </a:lnTo>
                    <a:lnTo>
                      <a:pt x="8" y="88"/>
                    </a:lnTo>
                    <a:lnTo>
                      <a:pt x="8" y="84"/>
                    </a:lnTo>
                    <a:lnTo>
                      <a:pt x="8" y="80"/>
                    </a:lnTo>
                    <a:lnTo>
                      <a:pt x="8" y="76"/>
                    </a:lnTo>
                    <a:lnTo>
                      <a:pt x="8" y="72"/>
                    </a:lnTo>
                    <a:lnTo>
                      <a:pt x="8" y="68"/>
                    </a:lnTo>
                    <a:lnTo>
                      <a:pt x="4" y="68"/>
                    </a:lnTo>
                    <a:lnTo>
                      <a:pt x="4" y="64"/>
                    </a:lnTo>
                    <a:lnTo>
                      <a:pt x="0" y="60"/>
                    </a:lnTo>
                    <a:lnTo>
                      <a:pt x="4" y="60"/>
                    </a:lnTo>
                    <a:lnTo>
                      <a:pt x="8" y="56"/>
                    </a:lnTo>
                    <a:lnTo>
                      <a:pt x="12" y="56"/>
                    </a:lnTo>
                    <a:lnTo>
                      <a:pt x="12" y="52"/>
                    </a:lnTo>
                    <a:lnTo>
                      <a:pt x="16" y="48"/>
                    </a:lnTo>
                    <a:lnTo>
                      <a:pt x="16" y="44"/>
                    </a:lnTo>
                    <a:lnTo>
                      <a:pt x="16" y="40"/>
                    </a:lnTo>
                    <a:lnTo>
                      <a:pt x="16" y="36"/>
                    </a:lnTo>
                    <a:lnTo>
                      <a:pt x="12" y="36"/>
                    </a:lnTo>
                    <a:lnTo>
                      <a:pt x="12" y="32"/>
                    </a:lnTo>
                    <a:lnTo>
                      <a:pt x="16" y="28"/>
                    </a:lnTo>
                    <a:lnTo>
                      <a:pt x="20" y="28"/>
                    </a:lnTo>
                    <a:lnTo>
                      <a:pt x="24" y="24"/>
                    </a:lnTo>
                    <a:lnTo>
                      <a:pt x="24" y="20"/>
                    </a:lnTo>
                    <a:lnTo>
                      <a:pt x="28" y="20"/>
                    </a:lnTo>
                    <a:lnTo>
                      <a:pt x="32" y="16"/>
                    </a:lnTo>
                    <a:lnTo>
                      <a:pt x="36" y="16"/>
                    </a:lnTo>
                    <a:lnTo>
                      <a:pt x="36" y="12"/>
                    </a:lnTo>
                    <a:lnTo>
                      <a:pt x="36" y="8"/>
                    </a:lnTo>
                    <a:lnTo>
                      <a:pt x="36" y="4"/>
                    </a:lnTo>
                    <a:lnTo>
                      <a:pt x="36" y="0"/>
                    </a:lnTo>
                    <a:lnTo>
                      <a:pt x="36" y="4"/>
                    </a:lnTo>
                    <a:lnTo>
                      <a:pt x="40" y="4"/>
                    </a:lnTo>
                    <a:lnTo>
                      <a:pt x="44" y="4"/>
                    </a:lnTo>
                    <a:lnTo>
                      <a:pt x="44" y="8"/>
                    </a:lnTo>
                    <a:lnTo>
                      <a:pt x="48" y="8"/>
                    </a:lnTo>
                    <a:lnTo>
                      <a:pt x="52" y="8"/>
                    </a:lnTo>
                    <a:lnTo>
                      <a:pt x="56" y="8"/>
                    </a:lnTo>
                    <a:lnTo>
                      <a:pt x="60" y="8"/>
                    </a:lnTo>
                    <a:lnTo>
                      <a:pt x="60" y="4"/>
                    </a:lnTo>
                    <a:lnTo>
                      <a:pt x="64" y="4"/>
                    </a:lnTo>
                    <a:lnTo>
                      <a:pt x="64" y="8"/>
                    </a:lnTo>
                    <a:lnTo>
                      <a:pt x="68" y="8"/>
                    </a:lnTo>
                    <a:lnTo>
                      <a:pt x="72" y="8"/>
                    </a:lnTo>
                    <a:close/>
                  </a:path>
                </a:pathLst>
              </a:custGeom>
              <a:grpFill/>
              <a:ln w="9525" cmpd="sng">
                <a:solidFill>
                  <a:schemeClr val="bg1"/>
                </a:solidFill>
                <a:round/>
                <a:headEnd/>
                <a:tailEnd/>
              </a:ln>
            </p:spPr>
            <p:txBody>
              <a:bodyPr lIns="37783" tIns="37783" rIns="37783" bIns="37783"/>
              <a:lstStyle/>
              <a:p>
                <a:endParaRPr lang="en-US" sz="1530" dirty="0"/>
              </a:p>
            </p:txBody>
          </p:sp>
          <p:sp>
            <p:nvSpPr>
              <p:cNvPr id="77" name="Freeform 144"/>
              <p:cNvSpPr>
                <a:spLocks noEditPoints="1"/>
              </p:cNvSpPr>
              <p:nvPr>
                <p:custDataLst>
                  <p:tags r:id="rId64"/>
                </p:custDataLst>
              </p:nvPr>
            </p:nvSpPr>
            <p:spPr bwMode="gray">
              <a:xfrm>
                <a:off x="4617458" y="6239213"/>
                <a:ext cx="141188" cy="327757"/>
              </a:xfrm>
              <a:custGeom>
                <a:avLst/>
                <a:gdLst/>
                <a:ahLst/>
                <a:cxnLst>
                  <a:cxn ang="0">
                    <a:pos x="76" y="28"/>
                  </a:cxn>
                  <a:cxn ang="0">
                    <a:pos x="80" y="172"/>
                  </a:cxn>
                  <a:cxn ang="0">
                    <a:pos x="76" y="188"/>
                  </a:cxn>
                  <a:cxn ang="0">
                    <a:pos x="72" y="204"/>
                  </a:cxn>
                  <a:cxn ang="0">
                    <a:pos x="68" y="216"/>
                  </a:cxn>
                  <a:cxn ang="0">
                    <a:pos x="64" y="228"/>
                  </a:cxn>
                  <a:cxn ang="0">
                    <a:pos x="60" y="244"/>
                  </a:cxn>
                  <a:cxn ang="0">
                    <a:pos x="48" y="252"/>
                  </a:cxn>
                  <a:cxn ang="0">
                    <a:pos x="36" y="256"/>
                  </a:cxn>
                  <a:cxn ang="0">
                    <a:pos x="28" y="256"/>
                  </a:cxn>
                  <a:cxn ang="0">
                    <a:pos x="16" y="252"/>
                  </a:cxn>
                  <a:cxn ang="0">
                    <a:pos x="12" y="248"/>
                  </a:cxn>
                  <a:cxn ang="0">
                    <a:pos x="8" y="232"/>
                  </a:cxn>
                  <a:cxn ang="0">
                    <a:pos x="8" y="216"/>
                  </a:cxn>
                  <a:cxn ang="0">
                    <a:pos x="4" y="204"/>
                  </a:cxn>
                  <a:cxn ang="0">
                    <a:pos x="0" y="192"/>
                  </a:cxn>
                  <a:cxn ang="0">
                    <a:pos x="4" y="180"/>
                  </a:cxn>
                  <a:cxn ang="0">
                    <a:pos x="12" y="172"/>
                  </a:cxn>
                  <a:cxn ang="0">
                    <a:pos x="16" y="156"/>
                  </a:cxn>
                  <a:cxn ang="0">
                    <a:pos x="20" y="144"/>
                  </a:cxn>
                  <a:cxn ang="0">
                    <a:pos x="16" y="132"/>
                  </a:cxn>
                  <a:cxn ang="0">
                    <a:pos x="12" y="120"/>
                  </a:cxn>
                  <a:cxn ang="0">
                    <a:pos x="12" y="104"/>
                  </a:cxn>
                  <a:cxn ang="0">
                    <a:pos x="16" y="92"/>
                  </a:cxn>
                  <a:cxn ang="0">
                    <a:pos x="16" y="84"/>
                  </a:cxn>
                  <a:cxn ang="0">
                    <a:pos x="28" y="76"/>
                  </a:cxn>
                  <a:cxn ang="0">
                    <a:pos x="36" y="76"/>
                  </a:cxn>
                  <a:cxn ang="0">
                    <a:pos x="40" y="72"/>
                  </a:cxn>
                  <a:cxn ang="0">
                    <a:pos x="48" y="72"/>
                  </a:cxn>
                  <a:cxn ang="0">
                    <a:pos x="48" y="68"/>
                  </a:cxn>
                  <a:cxn ang="0">
                    <a:pos x="60" y="64"/>
                  </a:cxn>
                  <a:cxn ang="0">
                    <a:pos x="60" y="64"/>
                  </a:cxn>
                  <a:cxn ang="0">
                    <a:pos x="64" y="56"/>
                  </a:cxn>
                  <a:cxn ang="0">
                    <a:pos x="68" y="56"/>
                  </a:cxn>
                  <a:cxn ang="0">
                    <a:pos x="72" y="52"/>
                  </a:cxn>
                  <a:cxn ang="0">
                    <a:pos x="72" y="44"/>
                  </a:cxn>
                  <a:cxn ang="0">
                    <a:pos x="72" y="36"/>
                  </a:cxn>
                  <a:cxn ang="0">
                    <a:pos x="80" y="32"/>
                  </a:cxn>
                  <a:cxn ang="0">
                    <a:pos x="84" y="28"/>
                  </a:cxn>
                  <a:cxn ang="0">
                    <a:pos x="88" y="16"/>
                  </a:cxn>
                  <a:cxn ang="0">
                    <a:pos x="92" y="8"/>
                  </a:cxn>
                  <a:cxn ang="0">
                    <a:pos x="92" y="0"/>
                  </a:cxn>
                  <a:cxn ang="0">
                    <a:pos x="92" y="8"/>
                  </a:cxn>
                  <a:cxn ang="0">
                    <a:pos x="100" y="16"/>
                  </a:cxn>
                  <a:cxn ang="0">
                    <a:pos x="100" y="24"/>
                  </a:cxn>
                  <a:cxn ang="0">
                    <a:pos x="104" y="36"/>
                  </a:cxn>
                  <a:cxn ang="0">
                    <a:pos x="108" y="48"/>
                  </a:cxn>
                  <a:cxn ang="0">
                    <a:pos x="108" y="60"/>
                  </a:cxn>
                  <a:cxn ang="0">
                    <a:pos x="108" y="76"/>
                  </a:cxn>
                  <a:cxn ang="0">
                    <a:pos x="96" y="68"/>
                  </a:cxn>
                  <a:cxn ang="0">
                    <a:pos x="100" y="80"/>
                  </a:cxn>
                  <a:cxn ang="0">
                    <a:pos x="96" y="92"/>
                  </a:cxn>
                  <a:cxn ang="0">
                    <a:pos x="96" y="108"/>
                  </a:cxn>
                  <a:cxn ang="0">
                    <a:pos x="92" y="124"/>
                  </a:cxn>
                  <a:cxn ang="0">
                    <a:pos x="88" y="136"/>
                  </a:cxn>
                  <a:cxn ang="0">
                    <a:pos x="84" y="148"/>
                  </a:cxn>
                  <a:cxn ang="0">
                    <a:pos x="80" y="160"/>
                  </a:cxn>
                  <a:cxn ang="0">
                    <a:pos x="104" y="96"/>
                  </a:cxn>
                </a:cxnLst>
                <a:rect l="0" t="0" r="r" b="b"/>
                <a:pathLst>
                  <a:path w="112" h="260">
                    <a:moveTo>
                      <a:pt x="76" y="28"/>
                    </a:moveTo>
                    <a:lnTo>
                      <a:pt x="76" y="24"/>
                    </a:lnTo>
                    <a:lnTo>
                      <a:pt x="80" y="28"/>
                    </a:lnTo>
                    <a:lnTo>
                      <a:pt x="76" y="28"/>
                    </a:lnTo>
                    <a:close/>
                    <a:moveTo>
                      <a:pt x="80" y="160"/>
                    </a:moveTo>
                    <a:lnTo>
                      <a:pt x="80" y="164"/>
                    </a:lnTo>
                    <a:lnTo>
                      <a:pt x="80" y="168"/>
                    </a:lnTo>
                    <a:lnTo>
                      <a:pt x="80" y="172"/>
                    </a:lnTo>
                    <a:lnTo>
                      <a:pt x="80" y="176"/>
                    </a:lnTo>
                    <a:lnTo>
                      <a:pt x="76" y="180"/>
                    </a:lnTo>
                    <a:lnTo>
                      <a:pt x="76" y="184"/>
                    </a:lnTo>
                    <a:lnTo>
                      <a:pt x="76" y="188"/>
                    </a:lnTo>
                    <a:lnTo>
                      <a:pt x="72" y="192"/>
                    </a:lnTo>
                    <a:lnTo>
                      <a:pt x="72" y="196"/>
                    </a:lnTo>
                    <a:lnTo>
                      <a:pt x="72" y="200"/>
                    </a:lnTo>
                    <a:lnTo>
                      <a:pt x="72" y="204"/>
                    </a:lnTo>
                    <a:lnTo>
                      <a:pt x="72" y="208"/>
                    </a:lnTo>
                    <a:lnTo>
                      <a:pt x="68" y="208"/>
                    </a:lnTo>
                    <a:lnTo>
                      <a:pt x="68" y="212"/>
                    </a:lnTo>
                    <a:lnTo>
                      <a:pt x="68" y="216"/>
                    </a:lnTo>
                    <a:lnTo>
                      <a:pt x="68" y="220"/>
                    </a:lnTo>
                    <a:lnTo>
                      <a:pt x="68" y="224"/>
                    </a:lnTo>
                    <a:lnTo>
                      <a:pt x="64" y="224"/>
                    </a:lnTo>
                    <a:lnTo>
                      <a:pt x="64" y="228"/>
                    </a:lnTo>
                    <a:lnTo>
                      <a:pt x="64" y="232"/>
                    </a:lnTo>
                    <a:lnTo>
                      <a:pt x="64" y="236"/>
                    </a:lnTo>
                    <a:lnTo>
                      <a:pt x="60" y="240"/>
                    </a:lnTo>
                    <a:lnTo>
                      <a:pt x="60" y="244"/>
                    </a:lnTo>
                    <a:lnTo>
                      <a:pt x="60" y="248"/>
                    </a:lnTo>
                    <a:lnTo>
                      <a:pt x="56" y="248"/>
                    </a:lnTo>
                    <a:lnTo>
                      <a:pt x="52" y="252"/>
                    </a:lnTo>
                    <a:lnTo>
                      <a:pt x="48" y="252"/>
                    </a:lnTo>
                    <a:lnTo>
                      <a:pt x="44" y="252"/>
                    </a:lnTo>
                    <a:lnTo>
                      <a:pt x="40" y="252"/>
                    </a:lnTo>
                    <a:lnTo>
                      <a:pt x="40" y="256"/>
                    </a:lnTo>
                    <a:lnTo>
                      <a:pt x="36" y="256"/>
                    </a:lnTo>
                    <a:lnTo>
                      <a:pt x="36" y="260"/>
                    </a:lnTo>
                    <a:lnTo>
                      <a:pt x="32" y="260"/>
                    </a:lnTo>
                    <a:lnTo>
                      <a:pt x="28" y="260"/>
                    </a:lnTo>
                    <a:lnTo>
                      <a:pt x="28" y="256"/>
                    </a:lnTo>
                    <a:lnTo>
                      <a:pt x="24" y="256"/>
                    </a:lnTo>
                    <a:lnTo>
                      <a:pt x="24" y="252"/>
                    </a:lnTo>
                    <a:lnTo>
                      <a:pt x="20" y="252"/>
                    </a:lnTo>
                    <a:lnTo>
                      <a:pt x="16" y="252"/>
                    </a:lnTo>
                    <a:lnTo>
                      <a:pt x="20" y="252"/>
                    </a:lnTo>
                    <a:lnTo>
                      <a:pt x="16" y="252"/>
                    </a:lnTo>
                    <a:lnTo>
                      <a:pt x="16" y="248"/>
                    </a:lnTo>
                    <a:lnTo>
                      <a:pt x="12" y="248"/>
                    </a:lnTo>
                    <a:lnTo>
                      <a:pt x="12" y="244"/>
                    </a:lnTo>
                    <a:lnTo>
                      <a:pt x="12" y="240"/>
                    </a:lnTo>
                    <a:lnTo>
                      <a:pt x="8" y="236"/>
                    </a:lnTo>
                    <a:lnTo>
                      <a:pt x="8" y="232"/>
                    </a:lnTo>
                    <a:lnTo>
                      <a:pt x="8" y="228"/>
                    </a:lnTo>
                    <a:lnTo>
                      <a:pt x="8" y="224"/>
                    </a:lnTo>
                    <a:lnTo>
                      <a:pt x="8" y="220"/>
                    </a:lnTo>
                    <a:lnTo>
                      <a:pt x="8" y="216"/>
                    </a:lnTo>
                    <a:lnTo>
                      <a:pt x="4" y="216"/>
                    </a:lnTo>
                    <a:lnTo>
                      <a:pt x="4" y="212"/>
                    </a:lnTo>
                    <a:lnTo>
                      <a:pt x="4" y="208"/>
                    </a:lnTo>
                    <a:lnTo>
                      <a:pt x="4" y="204"/>
                    </a:lnTo>
                    <a:lnTo>
                      <a:pt x="0" y="204"/>
                    </a:lnTo>
                    <a:lnTo>
                      <a:pt x="0" y="200"/>
                    </a:lnTo>
                    <a:lnTo>
                      <a:pt x="0" y="196"/>
                    </a:lnTo>
                    <a:lnTo>
                      <a:pt x="0" y="192"/>
                    </a:lnTo>
                    <a:lnTo>
                      <a:pt x="0" y="188"/>
                    </a:lnTo>
                    <a:lnTo>
                      <a:pt x="0" y="184"/>
                    </a:lnTo>
                    <a:lnTo>
                      <a:pt x="4" y="184"/>
                    </a:lnTo>
                    <a:lnTo>
                      <a:pt x="4" y="180"/>
                    </a:lnTo>
                    <a:lnTo>
                      <a:pt x="4" y="176"/>
                    </a:lnTo>
                    <a:lnTo>
                      <a:pt x="8" y="176"/>
                    </a:lnTo>
                    <a:lnTo>
                      <a:pt x="8" y="172"/>
                    </a:lnTo>
                    <a:lnTo>
                      <a:pt x="12" y="172"/>
                    </a:lnTo>
                    <a:lnTo>
                      <a:pt x="12" y="168"/>
                    </a:lnTo>
                    <a:lnTo>
                      <a:pt x="12" y="164"/>
                    </a:lnTo>
                    <a:lnTo>
                      <a:pt x="16" y="160"/>
                    </a:lnTo>
                    <a:lnTo>
                      <a:pt x="16" y="156"/>
                    </a:lnTo>
                    <a:lnTo>
                      <a:pt x="20" y="152"/>
                    </a:lnTo>
                    <a:lnTo>
                      <a:pt x="20" y="148"/>
                    </a:lnTo>
                    <a:lnTo>
                      <a:pt x="16" y="148"/>
                    </a:lnTo>
                    <a:lnTo>
                      <a:pt x="20" y="144"/>
                    </a:lnTo>
                    <a:lnTo>
                      <a:pt x="20" y="140"/>
                    </a:lnTo>
                    <a:lnTo>
                      <a:pt x="16" y="140"/>
                    </a:lnTo>
                    <a:lnTo>
                      <a:pt x="16" y="136"/>
                    </a:lnTo>
                    <a:lnTo>
                      <a:pt x="16" y="132"/>
                    </a:lnTo>
                    <a:lnTo>
                      <a:pt x="16" y="128"/>
                    </a:lnTo>
                    <a:lnTo>
                      <a:pt x="16" y="124"/>
                    </a:lnTo>
                    <a:lnTo>
                      <a:pt x="12" y="124"/>
                    </a:lnTo>
                    <a:lnTo>
                      <a:pt x="12" y="120"/>
                    </a:lnTo>
                    <a:lnTo>
                      <a:pt x="12" y="116"/>
                    </a:lnTo>
                    <a:lnTo>
                      <a:pt x="12" y="112"/>
                    </a:lnTo>
                    <a:lnTo>
                      <a:pt x="12" y="108"/>
                    </a:lnTo>
                    <a:lnTo>
                      <a:pt x="12" y="104"/>
                    </a:lnTo>
                    <a:lnTo>
                      <a:pt x="12" y="100"/>
                    </a:lnTo>
                    <a:lnTo>
                      <a:pt x="16" y="100"/>
                    </a:lnTo>
                    <a:lnTo>
                      <a:pt x="16" y="96"/>
                    </a:lnTo>
                    <a:lnTo>
                      <a:pt x="16" y="92"/>
                    </a:lnTo>
                    <a:lnTo>
                      <a:pt x="20" y="92"/>
                    </a:lnTo>
                    <a:lnTo>
                      <a:pt x="20" y="88"/>
                    </a:lnTo>
                    <a:lnTo>
                      <a:pt x="20" y="84"/>
                    </a:lnTo>
                    <a:lnTo>
                      <a:pt x="16" y="84"/>
                    </a:lnTo>
                    <a:lnTo>
                      <a:pt x="20" y="80"/>
                    </a:lnTo>
                    <a:lnTo>
                      <a:pt x="24" y="80"/>
                    </a:lnTo>
                    <a:lnTo>
                      <a:pt x="28" y="80"/>
                    </a:lnTo>
                    <a:lnTo>
                      <a:pt x="28" y="76"/>
                    </a:lnTo>
                    <a:lnTo>
                      <a:pt x="32" y="76"/>
                    </a:lnTo>
                    <a:lnTo>
                      <a:pt x="32" y="80"/>
                    </a:lnTo>
                    <a:lnTo>
                      <a:pt x="32" y="76"/>
                    </a:lnTo>
                    <a:lnTo>
                      <a:pt x="36" y="76"/>
                    </a:lnTo>
                    <a:lnTo>
                      <a:pt x="36" y="80"/>
                    </a:lnTo>
                    <a:lnTo>
                      <a:pt x="36" y="76"/>
                    </a:lnTo>
                    <a:lnTo>
                      <a:pt x="36" y="72"/>
                    </a:lnTo>
                    <a:lnTo>
                      <a:pt x="40" y="72"/>
                    </a:lnTo>
                    <a:lnTo>
                      <a:pt x="40" y="76"/>
                    </a:lnTo>
                    <a:lnTo>
                      <a:pt x="44" y="76"/>
                    </a:lnTo>
                    <a:lnTo>
                      <a:pt x="44" y="72"/>
                    </a:lnTo>
                    <a:lnTo>
                      <a:pt x="48" y="72"/>
                    </a:lnTo>
                    <a:lnTo>
                      <a:pt x="44" y="72"/>
                    </a:lnTo>
                    <a:lnTo>
                      <a:pt x="48" y="76"/>
                    </a:lnTo>
                    <a:lnTo>
                      <a:pt x="48" y="72"/>
                    </a:lnTo>
                    <a:lnTo>
                      <a:pt x="48" y="68"/>
                    </a:lnTo>
                    <a:lnTo>
                      <a:pt x="52" y="68"/>
                    </a:lnTo>
                    <a:lnTo>
                      <a:pt x="52" y="64"/>
                    </a:lnTo>
                    <a:lnTo>
                      <a:pt x="56" y="64"/>
                    </a:lnTo>
                    <a:lnTo>
                      <a:pt x="60" y="64"/>
                    </a:lnTo>
                    <a:lnTo>
                      <a:pt x="56" y="64"/>
                    </a:lnTo>
                    <a:lnTo>
                      <a:pt x="56" y="68"/>
                    </a:lnTo>
                    <a:lnTo>
                      <a:pt x="60" y="68"/>
                    </a:lnTo>
                    <a:lnTo>
                      <a:pt x="60" y="64"/>
                    </a:lnTo>
                    <a:lnTo>
                      <a:pt x="60" y="60"/>
                    </a:lnTo>
                    <a:lnTo>
                      <a:pt x="64" y="56"/>
                    </a:lnTo>
                    <a:lnTo>
                      <a:pt x="60" y="56"/>
                    </a:lnTo>
                    <a:lnTo>
                      <a:pt x="64" y="56"/>
                    </a:lnTo>
                    <a:lnTo>
                      <a:pt x="64" y="52"/>
                    </a:lnTo>
                    <a:lnTo>
                      <a:pt x="64" y="56"/>
                    </a:lnTo>
                    <a:lnTo>
                      <a:pt x="64" y="60"/>
                    </a:lnTo>
                    <a:lnTo>
                      <a:pt x="68" y="56"/>
                    </a:lnTo>
                    <a:lnTo>
                      <a:pt x="68" y="52"/>
                    </a:lnTo>
                    <a:lnTo>
                      <a:pt x="72" y="52"/>
                    </a:lnTo>
                    <a:lnTo>
                      <a:pt x="72" y="56"/>
                    </a:lnTo>
                    <a:lnTo>
                      <a:pt x="72" y="52"/>
                    </a:lnTo>
                    <a:lnTo>
                      <a:pt x="68" y="52"/>
                    </a:lnTo>
                    <a:lnTo>
                      <a:pt x="68" y="48"/>
                    </a:lnTo>
                    <a:lnTo>
                      <a:pt x="68" y="44"/>
                    </a:lnTo>
                    <a:lnTo>
                      <a:pt x="72" y="44"/>
                    </a:lnTo>
                    <a:lnTo>
                      <a:pt x="72" y="40"/>
                    </a:lnTo>
                    <a:lnTo>
                      <a:pt x="72" y="44"/>
                    </a:lnTo>
                    <a:lnTo>
                      <a:pt x="72" y="40"/>
                    </a:lnTo>
                    <a:lnTo>
                      <a:pt x="72" y="36"/>
                    </a:lnTo>
                    <a:lnTo>
                      <a:pt x="72" y="32"/>
                    </a:lnTo>
                    <a:lnTo>
                      <a:pt x="76" y="32"/>
                    </a:lnTo>
                    <a:lnTo>
                      <a:pt x="76" y="36"/>
                    </a:lnTo>
                    <a:lnTo>
                      <a:pt x="80" y="32"/>
                    </a:lnTo>
                    <a:lnTo>
                      <a:pt x="76" y="32"/>
                    </a:lnTo>
                    <a:lnTo>
                      <a:pt x="80" y="32"/>
                    </a:lnTo>
                    <a:lnTo>
                      <a:pt x="80" y="28"/>
                    </a:lnTo>
                    <a:lnTo>
                      <a:pt x="84" y="28"/>
                    </a:lnTo>
                    <a:lnTo>
                      <a:pt x="84" y="24"/>
                    </a:lnTo>
                    <a:lnTo>
                      <a:pt x="84" y="20"/>
                    </a:lnTo>
                    <a:lnTo>
                      <a:pt x="88" y="20"/>
                    </a:lnTo>
                    <a:lnTo>
                      <a:pt x="88" y="16"/>
                    </a:lnTo>
                    <a:lnTo>
                      <a:pt x="84" y="12"/>
                    </a:lnTo>
                    <a:lnTo>
                      <a:pt x="88" y="12"/>
                    </a:lnTo>
                    <a:lnTo>
                      <a:pt x="88" y="8"/>
                    </a:lnTo>
                    <a:lnTo>
                      <a:pt x="92" y="8"/>
                    </a:lnTo>
                    <a:lnTo>
                      <a:pt x="92" y="4"/>
                    </a:lnTo>
                    <a:lnTo>
                      <a:pt x="88" y="4"/>
                    </a:lnTo>
                    <a:lnTo>
                      <a:pt x="92" y="4"/>
                    </a:lnTo>
                    <a:lnTo>
                      <a:pt x="92" y="0"/>
                    </a:lnTo>
                    <a:lnTo>
                      <a:pt x="92" y="4"/>
                    </a:lnTo>
                    <a:lnTo>
                      <a:pt x="92" y="8"/>
                    </a:lnTo>
                    <a:lnTo>
                      <a:pt x="92" y="4"/>
                    </a:lnTo>
                    <a:lnTo>
                      <a:pt x="92" y="8"/>
                    </a:lnTo>
                    <a:lnTo>
                      <a:pt x="96" y="8"/>
                    </a:lnTo>
                    <a:lnTo>
                      <a:pt x="96" y="12"/>
                    </a:lnTo>
                    <a:lnTo>
                      <a:pt x="96" y="16"/>
                    </a:lnTo>
                    <a:lnTo>
                      <a:pt x="100" y="16"/>
                    </a:lnTo>
                    <a:lnTo>
                      <a:pt x="100" y="20"/>
                    </a:lnTo>
                    <a:lnTo>
                      <a:pt x="104" y="20"/>
                    </a:lnTo>
                    <a:lnTo>
                      <a:pt x="104" y="24"/>
                    </a:lnTo>
                    <a:lnTo>
                      <a:pt x="100" y="24"/>
                    </a:lnTo>
                    <a:lnTo>
                      <a:pt x="104" y="24"/>
                    </a:lnTo>
                    <a:lnTo>
                      <a:pt x="104" y="28"/>
                    </a:lnTo>
                    <a:lnTo>
                      <a:pt x="104" y="32"/>
                    </a:lnTo>
                    <a:lnTo>
                      <a:pt x="104" y="36"/>
                    </a:lnTo>
                    <a:lnTo>
                      <a:pt x="104" y="40"/>
                    </a:lnTo>
                    <a:lnTo>
                      <a:pt x="104" y="44"/>
                    </a:lnTo>
                    <a:lnTo>
                      <a:pt x="108" y="44"/>
                    </a:lnTo>
                    <a:lnTo>
                      <a:pt x="108" y="48"/>
                    </a:lnTo>
                    <a:lnTo>
                      <a:pt x="104" y="48"/>
                    </a:lnTo>
                    <a:lnTo>
                      <a:pt x="108" y="52"/>
                    </a:lnTo>
                    <a:lnTo>
                      <a:pt x="108" y="56"/>
                    </a:lnTo>
                    <a:lnTo>
                      <a:pt x="108" y="60"/>
                    </a:lnTo>
                    <a:lnTo>
                      <a:pt x="112" y="64"/>
                    </a:lnTo>
                    <a:lnTo>
                      <a:pt x="108" y="68"/>
                    </a:lnTo>
                    <a:lnTo>
                      <a:pt x="108" y="72"/>
                    </a:lnTo>
                    <a:lnTo>
                      <a:pt x="108" y="76"/>
                    </a:lnTo>
                    <a:lnTo>
                      <a:pt x="104" y="76"/>
                    </a:lnTo>
                    <a:lnTo>
                      <a:pt x="104" y="72"/>
                    </a:lnTo>
                    <a:lnTo>
                      <a:pt x="100" y="68"/>
                    </a:lnTo>
                    <a:lnTo>
                      <a:pt x="96" y="68"/>
                    </a:lnTo>
                    <a:lnTo>
                      <a:pt x="96" y="72"/>
                    </a:lnTo>
                    <a:lnTo>
                      <a:pt x="100" y="72"/>
                    </a:lnTo>
                    <a:lnTo>
                      <a:pt x="100" y="76"/>
                    </a:lnTo>
                    <a:lnTo>
                      <a:pt x="100" y="80"/>
                    </a:lnTo>
                    <a:lnTo>
                      <a:pt x="100" y="84"/>
                    </a:lnTo>
                    <a:lnTo>
                      <a:pt x="100" y="88"/>
                    </a:lnTo>
                    <a:lnTo>
                      <a:pt x="100" y="92"/>
                    </a:lnTo>
                    <a:lnTo>
                      <a:pt x="96" y="92"/>
                    </a:lnTo>
                    <a:lnTo>
                      <a:pt x="96" y="96"/>
                    </a:lnTo>
                    <a:lnTo>
                      <a:pt x="96" y="100"/>
                    </a:lnTo>
                    <a:lnTo>
                      <a:pt x="96" y="104"/>
                    </a:lnTo>
                    <a:lnTo>
                      <a:pt x="96" y="108"/>
                    </a:lnTo>
                    <a:lnTo>
                      <a:pt x="96" y="112"/>
                    </a:lnTo>
                    <a:lnTo>
                      <a:pt x="96" y="116"/>
                    </a:lnTo>
                    <a:lnTo>
                      <a:pt x="92" y="120"/>
                    </a:lnTo>
                    <a:lnTo>
                      <a:pt x="92" y="124"/>
                    </a:lnTo>
                    <a:lnTo>
                      <a:pt x="92" y="128"/>
                    </a:lnTo>
                    <a:lnTo>
                      <a:pt x="92" y="132"/>
                    </a:lnTo>
                    <a:lnTo>
                      <a:pt x="88" y="132"/>
                    </a:lnTo>
                    <a:lnTo>
                      <a:pt x="88" y="136"/>
                    </a:lnTo>
                    <a:lnTo>
                      <a:pt x="88" y="140"/>
                    </a:lnTo>
                    <a:lnTo>
                      <a:pt x="88" y="144"/>
                    </a:lnTo>
                    <a:lnTo>
                      <a:pt x="84" y="144"/>
                    </a:lnTo>
                    <a:lnTo>
                      <a:pt x="84" y="148"/>
                    </a:lnTo>
                    <a:lnTo>
                      <a:pt x="84" y="152"/>
                    </a:lnTo>
                    <a:lnTo>
                      <a:pt x="84" y="156"/>
                    </a:lnTo>
                    <a:lnTo>
                      <a:pt x="84" y="160"/>
                    </a:lnTo>
                    <a:lnTo>
                      <a:pt x="80" y="160"/>
                    </a:lnTo>
                    <a:close/>
                    <a:moveTo>
                      <a:pt x="100" y="96"/>
                    </a:moveTo>
                    <a:lnTo>
                      <a:pt x="100" y="92"/>
                    </a:lnTo>
                    <a:lnTo>
                      <a:pt x="104" y="92"/>
                    </a:lnTo>
                    <a:lnTo>
                      <a:pt x="104" y="96"/>
                    </a:lnTo>
                    <a:lnTo>
                      <a:pt x="100" y="96"/>
                    </a:lnTo>
                    <a:close/>
                  </a:path>
                </a:pathLst>
              </a:custGeom>
              <a:solidFill>
                <a:schemeClr val="bg1">
                  <a:lumMod val="85000"/>
                </a:schemeClr>
              </a:solidFill>
              <a:ln w="9525" cmpd="sng">
                <a:solidFill>
                  <a:schemeClr val="bg1"/>
                </a:solidFill>
                <a:round/>
                <a:headEnd/>
                <a:tailEnd/>
              </a:ln>
            </p:spPr>
            <p:txBody>
              <a:bodyPr lIns="37783" tIns="37783" rIns="37783" bIns="37783"/>
              <a:lstStyle/>
              <a:p>
                <a:endParaRPr lang="en-US" sz="1530" dirty="0"/>
              </a:p>
            </p:txBody>
          </p:sp>
          <p:sp>
            <p:nvSpPr>
              <p:cNvPr id="78" name="Freeform 145"/>
              <p:cNvSpPr>
                <a:spLocks noEditPoints="1"/>
              </p:cNvSpPr>
              <p:nvPr>
                <p:custDataLst>
                  <p:tags r:id="rId65"/>
                </p:custDataLst>
              </p:nvPr>
            </p:nvSpPr>
            <p:spPr bwMode="gray">
              <a:xfrm>
                <a:off x="4415762" y="6183746"/>
                <a:ext cx="60509" cy="181527"/>
              </a:xfrm>
              <a:custGeom>
                <a:avLst/>
                <a:gdLst/>
                <a:ahLst/>
                <a:cxnLst>
                  <a:cxn ang="0">
                    <a:pos x="4" y="84"/>
                  </a:cxn>
                  <a:cxn ang="0">
                    <a:pos x="0" y="76"/>
                  </a:cxn>
                  <a:cxn ang="0">
                    <a:pos x="4" y="72"/>
                  </a:cxn>
                  <a:cxn ang="0">
                    <a:pos x="4" y="64"/>
                  </a:cxn>
                  <a:cxn ang="0">
                    <a:pos x="4" y="60"/>
                  </a:cxn>
                  <a:cxn ang="0">
                    <a:pos x="12" y="56"/>
                  </a:cxn>
                  <a:cxn ang="0">
                    <a:pos x="12" y="52"/>
                  </a:cxn>
                  <a:cxn ang="0">
                    <a:pos x="12" y="52"/>
                  </a:cxn>
                  <a:cxn ang="0">
                    <a:pos x="8" y="40"/>
                  </a:cxn>
                  <a:cxn ang="0">
                    <a:pos x="12" y="32"/>
                  </a:cxn>
                  <a:cxn ang="0">
                    <a:pos x="8" y="28"/>
                  </a:cxn>
                  <a:cxn ang="0">
                    <a:pos x="12" y="24"/>
                  </a:cxn>
                  <a:cxn ang="0">
                    <a:pos x="16" y="20"/>
                  </a:cxn>
                  <a:cxn ang="0">
                    <a:pos x="12" y="16"/>
                  </a:cxn>
                  <a:cxn ang="0">
                    <a:pos x="8" y="12"/>
                  </a:cxn>
                  <a:cxn ang="0">
                    <a:pos x="8" y="4"/>
                  </a:cxn>
                  <a:cxn ang="0">
                    <a:pos x="8" y="4"/>
                  </a:cxn>
                  <a:cxn ang="0">
                    <a:pos x="4" y="0"/>
                  </a:cxn>
                  <a:cxn ang="0">
                    <a:pos x="4" y="0"/>
                  </a:cxn>
                  <a:cxn ang="0">
                    <a:pos x="12" y="0"/>
                  </a:cxn>
                  <a:cxn ang="0">
                    <a:pos x="16" y="4"/>
                  </a:cxn>
                  <a:cxn ang="0">
                    <a:pos x="20" y="4"/>
                  </a:cxn>
                  <a:cxn ang="0">
                    <a:pos x="20" y="0"/>
                  </a:cxn>
                  <a:cxn ang="0">
                    <a:pos x="28" y="8"/>
                  </a:cxn>
                  <a:cxn ang="0">
                    <a:pos x="28" y="16"/>
                  </a:cxn>
                  <a:cxn ang="0">
                    <a:pos x="28" y="20"/>
                  </a:cxn>
                  <a:cxn ang="0">
                    <a:pos x="28" y="28"/>
                  </a:cxn>
                  <a:cxn ang="0">
                    <a:pos x="32" y="32"/>
                  </a:cxn>
                  <a:cxn ang="0">
                    <a:pos x="36" y="40"/>
                  </a:cxn>
                  <a:cxn ang="0">
                    <a:pos x="28" y="40"/>
                  </a:cxn>
                  <a:cxn ang="0">
                    <a:pos x="28" y="44"/>
                  </a:cxn>
                  <a:cxn ang="0">
                    <a:pos x="24" y="52"/>
                  </a:cxn>
                  <a:cxn ang="0">
                    <a:pos x="28" y="56"/>
                  </a:cxn>
                  <a:cxn ang="0">
                    <a:pos x="28" y="60"/>
                  </a:cxn>
                  <a:cxn ang="0">
                    <a:pos x="28" y="72"/>
                  </a:cxn>
                  <a:cxn ang="0">
                    <a:pos x="32" y="76"/>
                  </a:cxn>
                  <a:cxn ang="0">
                    <a:pos x="44" y="88"/>
                  </a:cxn>
                  <a:cxn ang="0">
                    <a:pos x="48" y="100"/>
                  </a:cxn>
                  <a:cxn ang="0">
                    <a:pos x="48" y="108"/>
                  </a:cxn>
                  <a:cxn ang="0">
                    <a:pos x="48" y="120"/>
                  </a:cxn>
                  <a:cxn ang="0">
                    <a:pos x="44" y="124"/>
                  </a:cxn>
                  <a:cxn ang="0">
                    <a:pos x="40" y="132"/>
                  </a:cxn>
                  <a:cxn ang="0">
                    <a:pos x="40" y="132"/>
                  </a:cxn>
                  <a:cxn ang="0">
                    <a:pos x="40" y="140"/>
                  </a:cxn>
                  <a:cxn ang="0">
                    <a:pos x="36" y="140"/>
                  </a:cxn>
                  <a:cxn ang="0">
                    <a:pos x="36" y="136"/>
                  </a:cxn>
                  <a:cxn ang="0">
                    <a:pos x="32" y="132"/>
                  </a:cxn>
                  <a:cxn ang="0">
                    <a:pos x="28" y="128"/>
                  </a:cxn>
                  <a:cxn ang="0">
                    <a:pos x="28" y="124"/>
                  </a:cxn>
                  <a:cxn ang="0">
                    <a:pos x="24" y="120"/>
                  </a:cxn>
                  <a:cxn ang="0">
                    <a:pos x="24" y="116"/>
                  </a:cxn>
                  <a:cxn ang="0">
                    <a:pos x="28" y="112"/>
                  </a:cxn>
                  <a:cxn ang="0">
                    <a:pos x="28" y="108"/>
                  </a:cxn>
                  <a:cxn ang="0">
                    <a:pos x="28" y="104"/>
                  </a:cxn>
                  <a:cxn ang="0">
                    <a:pos x="28" y="96"/>
                  </a:cxn>
                  <a:cxn ang="0">
                    <a:pos x="24" y="92"/>
                  </a:cxn>
                  <a:cxn ang="0">
                    <a:pos x="16" y="92"/>
                  </a:cxn>
                  <a:cxn ang="0">
                    <a:pos x="8" y="84"/>
                  </a:cxn>
                  <a:cxn ang="0">
                    <a:pos x="32" y="48"/>
                  </a:cxn>
                </a:cxnLst>
                <a:rect l="0" t="0" r="r" b="b"/>
                <a:pathLst>
                  <a:path w="48" h="144">
                    <a:moveTo>
                      <a:pt x="8" y="84"/>
                    </a:moveTo>
                    <a:lnTo>
                      <a:pt x="8" y="84"/>
                    </a:lnTo>
                    <a:lnTo>
                      <a:pt x="8" y="84"/>
                    </a:lnTo>
                    <a:lnTo>
                      <a:pt x="8" y="84"/>
                    </a:lnTo>
                    <a:lnTo>
                      <a:pt x="8" y="84"/>
                    </a:lnTo>
                    <a:lnTo>
                      <a:pt x="4" y="84"/>
                    </a:lnTo>
                    <a:lnTo>
                      <a:pt x="4" y="80"/>
                    </a:lnTo>
                    <a:lnTo>
                      <a:pt x="4" y="80"/>
                    </a:lnTo>
                    <a:lnTo>
                      <a:pt x="0" y="76"/>
                    </a:lnTo>
                    <a:lnTo>
                      <a:pt x="0" y="76"/>
                    </a:lnTo>
                    <a:lnTo>
                      <a:pt x="0" y="76"/>
                    </a:lnTo>
                    <a:lnTo>
                      <a:pt x="0" y="76"/>
                    </a:lnTo>
                    <a:lnTo>
                      <a:pt x="0" y="76"/>
                    </a:lnTo>
                    <a:lnTo>
                      <a:pt x="0" y="76"/>
                    </a:lnTo>
                    <a:lnTo>
                      <a:pt x="4" y="76"/>
                    </a:lnTo>
                    <a:lnTo>
                      <a:pt x="4" y="76"/>
                    </a:lnTo>
                    <a:lnTo>
                      <a:pt x="4" y="72"/>
                    </a:lnTo>
                    <a:lnTo>
                      <a:pt x="4" y="72"/>
                    </a:lnTo>
                    <a:lnTo>
                      <a:pt x="4" y="68"/>
                    </a:lnTo>
                    <a:lnTo>
                      <a:pt x="4" y="68"/>
                    </a:lnTo>
                    <a:lnTo>
                      <a:pt x="4" y="68"/>
                    </a:lnTo>
                    <a:lnTo>
                      <a:pt x="4" y="64"/>
                    </a:lnTo>
                    <a:lnTo>
                      <a:pt x="4" y="64"/>
                    </a:lnTo>
                    <a:lnTo>
                      <a:pt x="4" y="64"/>
                    </a:lnTo>
                    <a:lnTo>
                      <a:pt x="4" y="64"/>
                    </a:lnTo>
                    <a:lnTo>
                      <a:pt x="4" y="64"/>
                    </a:lnTo>
                    <a:lnTo>
                      <a:pt x="4" y="64"/>
                    </a:lnTo>
                    <a:lnTo>
                      <a:pt x="4" y="64"/>
                    </a:lnTo>
                    <a:lnTo>
                      <a:pt x="4" y="64"/>
                    </a:lnTo>
                    <a:lnTo>
                      <a:pt x="4" y="60"/>
                    </a:lnTo>
                    <a:lnTo>
                      <a:pt x="4" y="56"/>
                    </a:lnTo>
                    <a:lnTo>
                      <a:pt x="4" y="56"/>
                    </a:lnTo>
                    <a:lnTo>
                      <a:pt x="8" y="56"/>
                    </a:lnTo>
                    <a:lnTo>
                      <a:pt x="8" y="56"/>
                    </a:lnTo>
                    <a:lnTo>
                      <a:pt x="8" y="56"/>
                    </a:lnTo>
                    <a:lnTo>
                      <a:pt x="12" y="56"/>
                    </a:lnTo>
                    <a:lnTo>
                      <a:pt x="12" y="56"/>
                    </a:lnTo>
                    <a:lnTo>
                      <a:pt x="12" y="56"/>
                    </a:lnTo>
                    <a:lnTo>
                      <a:pt x="12" y="52"/>
                    </a:lnTo>
                    <a:lnTo>
                      <a:pt x="12" y="52"/>
                    </a:lnTo>
                    <a:lnTo>
                      <a:pt x="12" y="52"/>
                    </a:lnTo>
                    <a:lnTo>
                      <a:pt x="12" y="52"/>
                    </a:lnTo>
                    <a:lnTo>
                      <a:pt x="12" y="52"/>
                    </a:lnTo>
                    <a:lnTo>
                      <a:pt x="12" y="52"/>
                    </a:lnTo>
                    <a:lnTo>
                      <a:pt x="12" y="52"/>
                    </a:lnTo>
                    <a:lnTo>
                      <a:pt x="12" y="52"/>
                    </a:lnTo>
                    <a:lnTo>
                      <a:pt x="12" y="52"/>
                    </a:lnTo>
                    <a:lnTo>
                      <a:pt x="12" y="52"/>
                    </a:lnTo>
                    <a:lnTo>
                      <a:pt x="8" y="48"/>
                    </a:lnTo>
                    <a:lnTo>
                      <a:pt x="8" y="48"/>
                    </a:lnTo>
                    <a:lnTo>
                      <a:pt x="8" y="48"/>
                    </a:lnTo>
                    <a:lnTo>
                      <a:pt x="8" y="44"/>
                    </a:lnTo>
                    <a:lnTo>
                      <a:pt x="8" y="40"/>
                    </a:lnTo>
                    <a:lnTo>
                      <a:pt x="8" y="40"/>
                    </a:lnTo>
                    <a:lnTo>
                      <a:pt x="8" y="40"/>
                    </a:lnTo>
                    <a:lnTo>
                      <a:pt x="8" y="40"/>
                    </a:lnTo>
                    <a:lnTo>
                      <a:pt x="8" y="36"/>
                    </a:lnTo>
                    <a:lnTo>
                      <a:pt x="8" y="36"/>
                    </a:lnTo>
                    <a:lnTo>
                      <a:pt x="8" y="36"/>
                    </a:lnTo>
                    <a:lnTo>
                      <a:pt x="12" y="32"/>
                    </a:lnTo>
                    <a:lnTo>
                      <a:pt x="12" y="32"/>
                    </a:lnTo>
                    <a:lnTo>
                      <a:pt x="12" y="32"/>
                    </a:lnTo>
                    <a:lnTo>
                      <a:pt x="12" y="32"/>
                    </a:lnTo>
                    <a:lnTo>
                      <a:pt x="12" y="32"/>
                    </a:lnTo>
                    <a:lnTo>
                      <a:pt x="12" y="28"/>
                    </a:lnTo>
                    <a:lnTo>
                      <a:pt x="8" y="28"/>
                    </a:lnTo>
                    <a:lnTo>
                      <a:pt x="8" y="24"/>
                    </a:lnTo>
                    <a:lnTo>
                      <a:pt x="12" y="24"/>
                    </a:lnTo>
                    <a:lnTo>
                      <a:pt x="12" y="24"/>
                    </a:lnTo>
                    <a:lnTo>
                      <a:pt x="12" y="24"/>
                    </a:lnTo>
                    <a:lnTo>
                      <a:pt x="12" y="24"/>
                    </a:lnTo>
                    <a:lnTo>
                      <a:pt x="12" y="24"/>
                    </a:lnTo>
                    <a:lnTo>
                      <a:pt x="12" y="24"/>
                    </a:lnTo>
                    <a:lnTo>
                      <a:pt x="12" y="24"/>
                    </a:lnTo>
                    <a:lnTo>
                      <a:pt x="16" y="20"/>
                    </a:lnTo>
                    <a:lnTo>
                      <a:pt x="16" y="20"/>
                    </a:lnTo>
                    <a:lnTo>
                      <a:pt x="16" y="20"/>
                    </a:lnTo>
                    <a:lnTo>
                      <a:pt x="16" y="20"/>
                    </a:lnTo>
                    <a:lnTo>
                      <a:pt x="16" y="20"/>
                    </a:lnTo>
                    <a:lnTo>
                      <a:pt x="16" y="20"/>
                    </a:lnTo>
                    <a:lnTo>
                      <a:pt x="16" y="20"/>
                    </a:lnTo>
                    <a:lnTo>
                      <a:pt x="12" y="16"/>
                    </a:lnTo>
                    <a:lnTo>
                      <a:pt x="12" y="16"/>
                    </a:lnTo>
                    <a:lnTo>
                      <a:pt x="12" y="16"/>
                    </a:lnTo>
                    <a:lnTo>
                      <a:pt x="12" y="16"/>
                    </a:lnTo>
                    <a:lnTo>
                      <a:pt x="12" y="16"/>
                    </a:lnTo>
                    <a:lnTo>
                      <a:pt x="12" y="12"/>
                    </a:lnTo>
                    <a:lnTo>
                      <a:pt x="12" y="12"/>
                    </a:lnTo>
                    <a:lnTo>
                      <a:pt x="12" y="12"/>
                    </a:lnTo>
                    <a:lnTo>
                      <a:pt x="8" y="12"/>
                    </a:lnTo>
                    <a:lnTo>
                      <a:pt x="8" y="8"/>
                    </a:lnTo>
                    <a:lnTo>
                      <a:pt x="12" y="8"/>
                    </a:lnTo>
                    <a:lnTo>
                      <a:pt x="8" y="8"/>
                    </a:lnTo>
                    <a:lnTo>
                      <a:pt x="8" y="4"/>
                    </a:lnTo>
                    <a:lnTo>
                      <a:pt x="8" y="4"/>
                    </a:lnTo>
                    <a:lnTo>
                      <a:pt x="8" y="4"/>
                    </a:lnTo>
                    <a:lnTo>
                      <a:pt x="8" y="4"/>
                    </a:lnTo>
                    <a:lnTo>
                      <a:pt x="8" y="4"/>
                    </a:lnTo>
                    <a:lnTo>
                      <a:pt x="8" y="4"/>
                    </a:lnTo>
                    <a:lnTo>
                      <a:pt x="8" y="4"/>
                    </a:lnTo>
                    <a:lnTo>
                      <a:pt x="8" y="4"/>
                    </a:lnTo>
                    <a:lnTo>
                      <a:pt x="8" y="4"/>
                    </a:lnTo>
                    <a:lnTo>
                      <a:pt x="8" y="4"/>
                    </a:lnTo>
                    <a:lnTo>
                      <a:pt x="4" y="4"/>
                    </a:lnTo>
                    <a:lnTo>
                      <a:pt x="4" y="4"/>
                    </a:lnTo>
                    <a:lnTo>
                      <a:pt x="4" y="0"/>
                    </a:lnTo>
                    <a:lnTo>
                      <a:pt x="4" y="0"/>
                    </a:lnTo>
                    <a:lnTo>
                      <a:pt x="4" y="0"/>
                    </a:lnTo>
                    <a:lnTo>
                      <a:pt x="4" y="0"/>
                    </a:lnTo>
                    <a:lnTo>
                      <a:pt x="4" y="0"/>
                    </a:lnTo>
                    <a:lnTo>
                      <a:pt x="4" y="0"/>
                    </a:lnTo>
                    <a:lnTo>
                      <a:pt x="4" y="0"/>
                    </a:lnTo>
                    <a:lnTo>
                      <a:pt x="4" y="0"/>
                    </a:lnTo>
                    <a:lnTo>
                      <a:pt x="4" y="0"/>
                    </a:lnTo>
                    <a:lnTo>
                      <a:pt x="8" y="0"/>
                    </a:lnTo>
                    <a:lnTo>
                      <a:pt x="8" y="0"/>
                    </a:lnTo>
                    <a:lnTo>
                      <a:pt x="8" y="0"/>
                    </a:lnTo>
                    <a:lnTo>
                      <a:pt x="8" y="0"/>
                    </a:lnTo>
                    <a:lnTo>
                      <a:pt x="12" y="0"/>
                    </a:lnTo>
                    <a:lnTo>
                      <a:pt x="12" y="0"/>
                    </a:lnTo>
                    <a:lnTo>
                      <a:pt x="12" y="4"/>
                    </a:lnTo>
                    <a:lnTo>
                      <a:pt x="12" y="4"/>
                    </a:lnTo>
                    <a:lnTo>
                      <a:pt x="12" y="4"/>
                    </a:lnTo>
                    <a:lnTo>
                      <a:pt x="12" y="4"/>
                    </a:lnTo>
                    <a:lnTo>
                      <a:pt x="12" y="4"/>
                    </a:lnTo>
                    <a:lnTo>
                      <a:pt x="16" y="4"/>
                    </a:lnTo>
                    <a:lnTo>
                      <a:pt x="20" y="4"/>
                    </a:lnTo>
                    <a:lnTo>
                      <a:pt x="20" y="4"/>
                    </a:lnTo>
                    <a:lnTo>
                      <a:pt x="20" y="4"/>
                    </a:lnTo>
                    <a:lnTo>
                      <a:pt x="20" y="4"/>
                    </a:lnTo>
                    <a:lnTo>
                      <a:pt x="20" y="4"/>
                    </a:lnTo>
                    <a:lnTo>
                      <a:pt x="20" y="4"/>
                    </a:lnTo>
                    <a:lnTo>
                      <a:pt x="20" y="0"/>
                    </a:lnTo>
                    <a:lnTo>
                      <a:pt x="20" y="0"/>
                    </a:lnTo>
                    <a:lnTo>
                      <a:pt x="20" y="0"/>
                    </a:lnTo>
                    <a:lnTo>
                      <a:pt x="20" y="0"/>
                    </a:lnTo>
                    <a:lnTo>
                      <a:pt x="20" y="0"/>
                    </a:lnTo>
                    <a:lnTo>
                      <a:pt x="20" y="0"/>
                    </a:lnTo>
                    <a:lnTo>
                      <a:pt x="24" y="0"/>
                    </a:lnTo>
                    <a:lnTo>
                      <a:pt x="24" y="4"/>
                    </a:lnTo>
                    <a:lnTo>
                      <a:pt x="24" y="4"/>
                    </a:lnTo>
                    <a:lnTo>
                      <a:pt x="24" y="4"/>
                    </a:lnTo>
                    <a:lnTo>
                      <a:pt x="24" y="8"/>
                    </a:lnTo>
                    <a:lnTo>
                      <a:pt x="28" y="8"/>
                    </a:lnTo>
                    <a:lnTo>
                      <a:pt x="28" y="8"/>
                    </a:lnTo>
                    <a:lnTo>
                      <a:pt x="28" y="8"/>
                    </a:lnTo>
                    <a:lnTo>
                      <a:pt x="28" y="8"/>
                    </a:lnTo>
                    <a:lnTo>
                      <a:pt x="28" y="12"/>
                    </a:lnTo>
                    <a:lnTo>
                      <a:pt x="28" y="16"/>
                    </a:lnTo>
                    <a:lnTo>
                      <a:pt x="28" y="16"/>
                    </a:lnTo>
                    <a:lnTo>
                      <a:pt x="28" y="16"/>
                    </a:lnTo>
                    <a:lnTo>
                      <a:pt x="28" y="20"/>
                    </a:lnTo>
                    <a:lnTo>
                      <a:pt x="28" y="20"/>
                    </a:lnTo>
                    <a:lnTo>
                      <a:pt x="28" y="20"/>
                    </a:lnTo>
                    <a:lnTo>
                      <a:pt x="28" y="20"/>
                    </a:lnTo>
                    <a:lnTo>
                      <a:pt x="28" y="20"/>
                    </a:lnTo>
                    <a:lnTo>
                      <a:pt x="32" y="20"/>
                    </a:lnTo>
                    <a:lnTo>
                      <a:pt x="32" y="20"/>
                    </a:lnTo>
                    <a:lnTo>
                      <a:pt x="32" y="24"/>
                    </a:lnTo>
                    <a:lnTo>
                      <a:pt x="32" y="24"/>
                    </a:lnTo>
                    <a:lnTo>
                      <a:pt x="28" y="28"/>
                    </a:lnTo>
                    <a:lnTo>
                      <a:pt x="28" y="28"/>
                    </a:lnTo>
                    <a:lnTo>
                      <a:pt x="28" y="28"/>
                    </a:lnTo>
                    <a:lnTo>
                      <a:pt x="28" y="28"/>
                    </a:lnTo>
                    <a:lnTo>
                      <a:pt x="28" y="28"/>
                    </a:lnTo>
                    <a:lnTo>
                      <a:pt x="28" y="32"/>
                    </a:lnTo>
                    <a:lnTo>
                      <a:pt x="28" y="32"/>
                    </a:lnTo>
                    <a:lnTo>
                      <a:pt x="32" y="32"/>
                    </a:lnTo>
                    <a:lnTo>
                      <a:pt x="32" y="36"/>
                    </a:lnTo>
                    <a:lnTo>
                      <a:pt x="32" y="36"/>
                    </a:lnTo>
                    <a:lnTo>
                      <a:pt x="32" y="36"/>
                    </a:lnTo>
                    <a:lnTo>
                      <a:pt x="36" y="36"/>
                    </a:lnTo>
                    <a:lnTo>
                      <a:pt x="36" y="36"/>
                    </a:lnTo>
                    <a:lnTo>
                      <a:pt x="36" y="40"/>
                    </a:lnTo>
                    <a:lnTo>
                      <a:pt x="36" y="40"/>
                    </a:lnTo>
                    <a:lnTo>
                      <a:pt x="32" y="40"/>
                    </a:lnTo>
                    <a:lnTo>
                      <a:pt x="32" y="40"/>
                    </a:lnTo>
                    <a:lnTo>
                      <a:pt x="28" y="40"/>
                    </a:lnTo>
                    <a:lnTo>
                      <a:pt x="28" y="40"/>
                    </a:lnTo>
                    <a:lnTo>
                      <a:pt x="28" y="40"/>
                    </a:lnTo>
                    <a:lnTo>
                      <a:pt x="28" y="40"/>
                    </a:lnTo>
                    <a:lnTo>
                      <a:pt x="28" y="40"/>
                    </a:lnTo>
                    <a:lnTo>
                      <a:pt x="28" y="40"/>
                    </a:lnTo>
                    <a:lnTo>
                      <a:pt x="28" y="44"/>
                    </a:lnTo>
                    <a:lnTo>
                      <a:pt x="28" y="44"/>
                    </a:lnTo>
                    <a:lnTo>
                      <a:pt x="28" y="44"/>
                    </a:lnTo>
                    <a:lnTo>
                      <a:pt x="28" y="44"/>
                    </a:lnTo>
                    <a:lnTo>
                      <a:pt x="28" y="48"/>
                    </a:lnTo>
                    <a:lnTo>
                      <a:pt x="28" y="48"/>
                    </a:lnTo>
                    <a:lnTo>
                      <a:pt x="24" y="48"/>
                    </a:lnTo>
                    <a:lnTo>
                      <a:pt x="24" y="48"/>
                    </a:lnTo>
                    <a:lnTo>
                      <a:pt x="24" y="52"/>
                    </a:lnTo>
                    <a:lnTo>
                      <a:pt x="24" y="52"/>
                    </a:lnTo>
                    <a:lnTo>
                      <a:pt x="24" y="52"/>
                    </a:lnTo>
                    <a:lnTo>
                      <a:pt x="28" y="52"/>
                    </a:lnTo>
                    <a:lnTo>
                      <a:pt x="28" y="56"/>
                    </a:lnTo>
                    <a:lnTo>
                      <a:pt x="28" y="56"/>
                    </a:lnTo>
                    <a:lnTo>
                      <a:pt x="28" y="56"/>
                    </a:lnTo>
                    <a:lnTo>
                      <a:pt x="28" y="56"/>
                    </a:lnTo>
                    <a:lnTo>
                      <a:pt x="28" y="60"/>
                    </a:lnTo>
                    <a:lnTo>
                      <a:pt x="28" y="60"/>
                    </a:lnTo>
                    <a:lnTo>
                      <a:pt x="28" y="60"/>
                    </a:lnTo>
                    <a:lnTo>
                      <a:pt x="28" y="60"/>
                    </a:lnTo>
                    <a:lnTo>
                      <a:pt x="28" y="60"/>
                    </a:lnTo>
                    <a:lnTo>
                      <a:pt x="28" y="64"/>
                    </a:lnTo>
                    <a:lnTo>
                      <a:pt x="28" y="64"/>
                    </a:lnTo>
                    <a:lnTo>
                      <a:pt x="28" y="64"/>
                    </a:lnTo>
                    <a:lnTo>
                      <a:pt x="28" y="64"/>
                    </a:lnTo>
                    <a:lnTo>
                      <a:pt x="28" y="68"/>
                    </a:lnTo>
                    <a:lnTo>
                      <a:pt x="28" y="72"/>
                    </a:lnTo>
                    <a:lnTo>
                      <a:pt x="28" y="72"/>
                    </a:lnTo>
                    <a:lnTo>
                      <a:pt x="28" y="72"/>
                    </a:lnTo>
                    <a:lnTo>
                      <a:pt x="28" y="72"/>
                    </a:lnTo>
                    <a:lnTo>
                      <a:pt x="32" y="76"/>
                    </a:lnTo>
                    <a:lnTo>
                      <a:pt x="32" y="76"/>
                    </a:lnTo>
                    <a:lnTo>
                      <a:pt x="32" y="76"/>
                    </a:lnTo>
                    <a:lnTo>
                      <a:pt x="32" y="76"/>
                    </a:lnTo>
                    <a:lnTo>
                      <a:pt x="36" y="76"/>
                    </a:lnTo>
                    <a:lnTo>
                      <a:pt x="36" y="80"/>
                    </a:lnTo>
                    <a:lnTo>
                      <a:pt x="40" y="80"/>
                    </a:lnTo>
                    <a:lnTo>
                      <a:pt x="44" y="88"/>
                    </a:lnTo>
                    <a:lnTo>
                      <a:pt x="44" y="88"/>
                    </a:lnTo>
                    <a:lnTo>
                      <a:pt x="44" y="88"/>
                    </a:lnTo>
                    <a:lnTo>
                      <a:pt x="44" y="88"/>
                    </a:lnTo>
                    <a:lnTo>
                      <a:pt x="48" y="96"/>
                    </a:lnTo>
                    <a:lnTo>
                      <a:pt x="48" y="96"/>
                    </a:lnTo>
                    <a:lnTo>
                      <a:pt x="48" y="96"/>
                    </a:lnTo>
                    <a:lnTo>
                      <a:pt x="48" y="100"/>
                    </a:lnTo>
                    <a:lnTo>
                      <a:pt x="48" y="100"/>
                    </a:lnTo>
                    <a:lnTo>
                      <a:pt x="48" y="100"/>
                    </a:lnTo>
                    <a:lnTo>
                      <a:pt x="48" y="104"/>
                    </a:lnTo>
                    <a:lnTo>
                      <a:pt x="48" y="104"/>
                    </a:lnTo>
                    <a:lnTo>
                      <a:pt x="48" y="108"/>
                    </a:lnTo>
                    <a:lnTo>
                      <a:pt x="48" y="108"/>
                    </a:lnTo>
                    <a:lnTo>
                      <a:pt x="48" y="112"/>
                    </a:lnTo>
                    <a:lnTo>
                      <a:pt x="48" y="112"/>
                    </a:lnTo>
                    <a:lnTo>
                      <a:pt x="48" y="112"/>
                    </a:lnTo>
                    <a:lnTo>
                      <a:pt x="48" y="112"/>
                    </a:lnTo>
                    <a:lnTo>
                      <a:pt x="48" y="120"/>
                    </a:lnTo>
                    <a:lnTo>
                      <a:pt x="48" y="120"/>
                    </a:lnTo>
                    <a:lnTo>
                      <a:pt x="48" y="124"/>
                    </a:lnTo>
                    <a:lnTo>
                      <a:pt x="48" y="124"/>
                    </a:lnTo>
                    <a:lnTo>
                      <a:pt x="48" y="124"/>
                    </a:lnTo>
                    <a:lnTo>
                      <a:pt x="44" y="124"/>
                    </a:lnTo>
                    <a:lnTo>
                      <a:pt x="44" y="124"/>
                    </a:lnTo>
                    <a:lnTo>
                      <a:pt x="44" y="124"/>
                    </a:lnTo>
                    <a:lnTo>
                      <a:pt x="40" y="124"/>
                    </a:lnTo>
                    <a:lnTo>
                      <a:pt x="40" y="124"/>
                    </a:lnTo>
                    <a:lnTo>
                      <a:pt x="40" y="128"/>
                    </a:lnTo>
                    <a:lnTo>
                      <a:pt x="40" y="128"/>
                    </a:lnTo>
                    <a:lnTo>
                      <a:pt x="40" y="128"/>
                    </a:lnTo>
                    <a:lnTo>
                      <a:pt x="40" y="132"/>
                    </a:lnTo>
                    <a:lnTo>
                      <a:pt x="36" y="132"/>
                    </a:lnTo>
                    <a:lnTo>
                      <a:pt x="36" y="132"/>
                    </a:lnTo>
                    <a:lnTo>
                      <a:pt x="36" y="132"/>
                    </a:lnTo>
                    <a:lnTo>
                      <a:pt x="40" y="132"/>
                    </a:lnTo>
                    <a:lnTo>
                      <a:pt x="40" y="132"/>
                    </a:lnTo>
                    <a:lnTo>
                      <a:pt x="40" y="132"/>
                    </a:lnTo>
                    <a:lnTo>
                      <a:pt x="40" y="136"/>
                    </a:lnTo>
                    <a:lnTo>
                      <a:pt x="40" y="136"/>
                    </a:lnTo>
                    <a:lnTo>
                      <a:pt x="40" y="136"/>
                    </a:lnTo>
                    <a:lnTo>
                      <a:pt x="40" y="140"/>
                    </a:lnTo>
                    <a:lnTo>
                      <a:pt x="40" y="140"/>
                    </a:lnTo>
                    <a:lnTo>
                      <a:pt x="40" y="140"/>
                    </a:lnTo>
                    <a:lnTo>
                      <a:pt x="40" y="140"/>
                    </a:lnTo>
                    <a:lnTo>
                      <a:pt x="40" y="144"/>
                    </a:lnTo>
                    <a:lnTo>
                      <a:pt x="40" y="144"/>
                    </a:lnTo>
                    <a:lnTo>
                      <a:pt x="36" y="144"/>
                    </a:lnTo>
                    <a:lnTo>
                      <a:pt x="36" y="144"/>
                    </a:lnTo>
                    <a:lnTo>
                      <a:pt x="36" y="140"/>
                    </a:lnTo>
                    <a:lnTo>
                      <a:pt x="36" y="140"/>
                    </a:lnTo>
                    <a:lnTo>
                      <a:pt x="36" y="140"/>
                    </a:lnTo>
                    <a:lnTo>
                      <a:pt x="36" y="140"/>
                    </a:lnTo>
                    <a:lnTo>
                      <a:pt x="36" y="140"/>
                    </a:lnTo>
                    <a:lnTo>
                      <a:pt x="36" y="136"/>
                    </a:lnTo>
                    <a:lnTo>
                      <a:pt x="36" y="136"/>
                    </a:lnTo>
                    <a:lnTo>
                      <a:pt x="36" y="136"/>
                    </a:lnTo>
                    <a:lnTo>
                      <a:pt x="36" y="136"/>
                    </a:lnTo>
                    <a:lnTo>
                      <a:pt x="36" y="136"/>
                    </a:lnTo>
                    <a:lnTo>
                      <a:pt x="36" y="136"/>
                    </a:lnTo>
                    <a:lnTo>
                      <a:pt x="32" y="132"/>
                    </a:lnTo>
                    <a:lnTo>
                      <a:pt x="32" y="132"/>
                    </a:lnTo>
                    <a:lnTo>
                      <a:pt x="32" y="132"/>
                    </a:lnTo>
                    <a:lnTo>
                      <a:pt x="32" y="128"/>
                    </a:lnTo>
                    <a:lnTo>
                      <a:pt x="28" y="128"/>
                    </a:lnTo>
                    <a:lnTo>
                      <a:pt x="28" y="128"/>
                    </a:lnTo>
                    <a:lnTo>
                      <a:pt x="28" y="128"/>
                    </a:lnTo>
                    <a:lnTo>
                      <a:pt x="28" y="128"/>
                    </a:lnTo>
                    <a:lnTo>
                      <a:pt x="28" y="128"/>
                    </a:lnTo>
                    <a:lnTo>
                      <a:pt x="28" y="128"/>
                    </a:lnTo>
                    <a:lnTo>
                      <a:pt x="28" y="128"/>
                    </a:lnTo>
                    <a:lnTo>
                      <a:pt x="28" y="128"/>
                    </a:lnTo>
                    <a:lnTo>
                      <a:pt x="28" y="124"/>
                    </a:lnTo>
                    <a:lnTo>
                      <a:pt x="28" y="124"/>
                    </a:lnTo>
                    <a:lnTo>
                      <a:pt x="28" y="124"/>
                    </a:lnTo>
                    <a:lnTo>
                      <a:pt x="28" y="124"/>
                    </a:lnTo>
                    <a:lnTo>
                      <a:pt x="28" y="124"/>
                    </a:lnTo>
                    <a:lnTo>
                      <a:pt x="24" y="120"/>
                    </a:lnTo>
                    <a:lnTo>
                      <a:pt x="24" y="120"/>
                    </a:lnTo>
                    <a:lnTo>
                      <a:pt x="24" y="120"/>
                    </a:lnTo>
                    <a:lnTo>
                      <a:pt x="24" y="120"/>
                    </a:lnTo>
                    <a:lnTo>
                      <a:pt x="24" y="120"/>
                    </a:lnTo>
                    <a:lnTo>
                      <a:pt x="24" y="120"/>
                    </a:lnTo>
                    <a:lnTo>
                      <a:pt x="24" y="116"/>
                    </a:lnTo>
                    <a:lnTo>
                      <a:pt x="24" y="116"/>
                    </a:lnTo>
                    <a:lnTo>
                      <a:pt x="24" y="116"/>
                    </a:lnTo>
                    <a:lnTo>
                      <a:pt x="24" y="116"/>
                    </a:lnTo>
                    <a:lnTo>
                      <a:pt x="24" y="116"/>
                    </a:lnTo>
                    <a:lnTo>
                      <a:pt x="24" y="116"/>
                    </a:lnTo>
                    <a:lnTo>
                      <a:pt x="28" y="116"/>
                    </a:lnTo>
                    <a:lnTo>
                      <a:pt x="28" y="112"/>
                    </a:lnTo>
                    <a:lnTo>
                      <a:pt x="28" y="112"/>
                    </a:lnTo>
                    <a:lnTo>
                      <a:pt x="28" y="112"/>
                    </a:lnTo>
                    <a:lnTo>
                      <a:pt x="28" y="112"/>
                    </a:lnTo>
                    <a:lnTo>
                      <a:pt x="28" y="112"/>
                    </a:lnTo>
                    <a:lnTo>
                      <a:pt x="28" y="108"/>
                    </a:lnTo>
                    <a:lnTo>
                      <a:pt x="28" y="108"/>
                    </a:lnTo>
                    <a:lnTo>
                      <a:pt x="28" y="108"/>
                    </a:lnTo>
                    <a:lnTo>
                      <a:pt x="28" y="108"/>
                    </a:lnTo>
                    <a:lnTo>
                      <a:pt x="28" y="108"/>
                    </a:lnTo>
                    <a:lnTo>
                      <a:pt x="28" y="108"/>
                    </a:lnTo>
                    <a:lnTo>
                      <a:pt x="28" y="108"/>
                    </a:lnTo>
                    <a:lnTo>
                      <a:pt x="28" y="108"/>
                    </a:lnTo>
                    <a:lnTo>
                      <a:pt x="28" y="104"/>
                    </a:lnTo>
                    <a:lnTo>
                      <a:pt x="28" y="104"/>
                    </a:lnTo>
                    <a:lnTo>
                      <a:pt x="28" y="100"/>
                    </a:lnTo>
                    <a:lnTo>
                      <a:pt x="28" y="100"/>
                    </a:lnTo>
                    <a:lnTo>
                      <a:pt x="28" y="96"/>
                    </a:lnTo>
                    <a:lnTo>
                      <a:pt x="28" y="96"/>
                    </a:lnTo>
                    <a:lnTo>
                      <a:pt x="28" y="96"/>
                    </a:lnTo>
                    <a:lnTo>
                      <a:pt x="28" y="96"/>
                    </a:lnTo>
                    <a:lnTo>
                      <a:pt x="28" y="92"/>
                    </a:lnTo>
                    <a:lnTo>
                      <a:pt x="28" y="92"/>
                    </a:lnTo>
                    <a:lnTo>
                      <a:pt x="28" y="92"/>
                    </a:lnTo>
                    <a:lnTo>
                      <a:pt x="28" y="92"/>
                    </a:lnTo>
                    <a:lnTo>
                      <a:pt x="24" y="92"/>
                    </a:lnTo>
                    <a:lnTo>
                      <a:pt x="24" y="92"/>
                    </a:lnTo>
                    <a:lnTo>
                      <a:pt x="24" y="92"/>
                    </a:lnTo>
                    <a:lnTo>
                      <a:pt x="20" y="92"/>
                    </a:lnTo>
                    <a:lnTo>
                      <a:pt x="16" y="92"/>
                    </a:lnTo>
                    <a:lnTo>
                      <a:pt x="16" y="92"/>
                    </a:lnTo>
                    <a:lnTo>
                      <a:pt x="16" y="92"/>
                    </a:lnTo>
                    <a:lnTo>
                      <a:pt x="12" y="92"/>
                    </a:lnTo>
                    <a:lnTo>
                      <a:pt x="12" y="88"/>
                    </a:lnTo>
                    <a:lnTo>
                      <a:pt x="12" y="88"/>
                    </a:lnTo>
                    <a:lnTo>
                      <a:pt x="8" y="88"/>
                    </a:lnTo>
                    <a:lnTo>
                      <a:pt x="8" y="84"/>
                    </a:lnTo>
                    <a:lnTo>
                      <a:pt x="8" y="84"/>
                    </a:lnTo>
                    <a:close/>
                    <a:moveTo>
                      <a:pt x="28" y="48"/>
                    </a:moveTo>
                    <a:lnTo>
                      <a:pt x="28" y="48"/>
                    </a:lnTo>
                    <a:lnTo>
                      <a:pt x="28" y="48"/>
                    </a:lnTo>
                    <a:lnTo>
                      <a:pt x="28" y="48"/>
                    </a:lnTo>
                    <a:close/>
                    <a:moveTo>
                      <a:pt x="32" y="48"/>
                    </a:moveTo>
                    <a:lnTo>
                      <a:pt x="32" y="48"/>
                    </a:lnTo>
                    <a:lnTo>
                      <a:pt x="32" y="48"/>
                    </a:lnTo>
                    <a:lnTo>
                      <a:pt x="32" y="48"/>
                    </a:lnTo>
                    <a:lnTo>
                      <a:pt x="32" y="48"/>
                    </a:lnTo>
                    <a:lnTo>
                      <a:pt x="32" y="48"/>
                    </a:lnTo>
                    <a:close/>
                  </a:path>
                </a:pathLst>
              </a:custGeom>
              <a:solidFill>
                <a:schemeClr val="bg1">
                  <a:lumMod val="75000"/>
                </a:schemeClr>
              </a:solidFill>
              <a:ln w="9525" cmpd="sng">
                <a:solidFill>
                  <a:schemeClr val="bg1"/>
                </a:solidFill>
                <a:round/>
                <a:headEnd/>
                <a:tailEnd/>
              </a:ln>
            </p:spPr>
            <p:txBody>
              <a:bodyPr lIns="37783" tIns="37783" rIns="37783" bIns="37783"/>
              <a:lstStyle/>
              <a:p>
                <a:endParaRPr lang="en-US" sz="1530" dirty="0"/>
              </a:p>
            </p:txBody>
          </p:sp>
          <p:sp>
            <p:nvSpPr>
              <p:cNvPr id="79" name="Freeform 146"/>
              <p:cNvSpPr>
                <a:spLocks/>
              </p:cNvSpPr>
              <p:nvPr>
                <p:custDataLst>
                  <p:tags r:id="rId66"/>
                </p:custDataLst>
              </p:nvPr>
            </p:nvSpPr>
            <p:spPr bwMode="gray">
              <a:xfrm>
                <a:off x="3561072" y="5379481"/>
                <a:ext cx="312630" cy="351708"/>
              </a:xfrm>
              <a:custGeom>
                <a:avLst/>
                <a:gdLst/>
                <a:ahLst/>
                <a:cxnLst>
                  <a:cxn ang="0">
                    <a:pos x="28" y="243"/>
                  </a:cxn>
                  <a:cxn ang="0">
                    <a:pos x="20" y="239"/>
                  </a:cxn>
                  <a:cxn ang="0">
                    <a:pos x="8" y="239"/>
                  </a:cxn>
                  <a:cxn ang="0">
                    <a:pos x="12" y="223"/>
                  </a:cxn>
                  <a:cxn ang="0">
                    <a:pos x="0" y="215"/>
                  </a:cxn>
                  <a:cxn ang="0">
                    <a:pos x="4" y="203"/>
                  </a:cxn>
                  <a:cxn ang="0">
                    <a:pos x="0" y="195"/>
                  </a:cxn>
                  <a:cxn ang="0">
                    <a:pos x="8" y="179"/>
                  </a:cxn>
                  <a:cxn ang="0">
                    <a:pos x="20" y="187"/>
                  </a:cxn>
                  <a:cxn ang="0">
                    <a:pos x="32" y="183"/>
                  </a:cxn>
                  <a:cxn ang="0">
                    <a:pos x="44" y="179"/>
                  </a:cxn>
                  <a:cxn ang="0">
                    <a:pos x="64" y="179"/>
                  </a:cxn>
                  <a:cxn ang="0">
                    <a:pos x="88" y="179"/>
                  </a:cxn>
                  <a:cxn ang="0">
                    <a:pos x="104" y="163"/>
                  </a:cxn>
                  <a:cxn ang="0">
                    <a:pos x="96" y="131"/>
                  </a:cxn>
                  <a:cxn ang="0">
                    <a:pos x="92" y="99"/>
                  </a:cxn>
                  <a:cxn ang="0">
                    <a:pos x="92" y="72"/>
                  </a:cxn>
                  <a:cxn ang="0">
                    <a:pos x="88" y="44"/>
                  </a:cxn>
                  <a:cxn ang="0">
                    <a:pos x="84" y="12"/>
                  </a:cxn>
                  <a:cxn ang="0">
                    <a:pos x="96" y="0"/>
                  </a:cxn>
                  <a:cxn ang="0">
                    <a:pos x="128" y="12"/>
                  </a:cxn>
                  <a:cxn ang="0">
                    <a:pos x="152" y="36"/>
                  </a:cxn>
                  <a:cxn ang="0">
                    <a:pos x="176" y="56"/>
                  </a:cxn>
                  <a:cxn ang="0">
                    <a:pos x="200" y="76"/>
                  </a:cxn>
                  <a:cxn ang="0">
                    <a:pos x="208" y="84"/>
                  </a:cxn>
                  <a:cxn ang="0">
                    <a:pos x="220" y="91"/>
                  </a:cxn>
                  <a:cxn ang="0">
                    <a:pos x="232" y="103"/>
                  </a:cxn>
                  <a:cxn ang="0">
                    <a:pos x="244" y="111"/>
                  </a:cxn>
                  <a:cxn ang="0">
                    <a:pos x="248" y="139"/>
                  </a:cxn>
                  <a:cxn ang="0">
                    <a:pos x="248" y="163"/>
                  </a:cxn>
                  <a:cxn ang="0">
                    <a:pos x="240" y="175"/>
                  </a:cxn>
                  <a:cxn ang="0">
                    <a:pos x="228" y="179"/>
                  </a:cxn>
                  <a:cxn ang="0">
                    <a:pos x="200" y="187"/>
                  </a:cxn>
                  <a:cxn ang="0">
                    <a:pos x="188" y="191"/>
                  </a:cxn>
                  <a:cxn ang="0">
                    <a:pos x="176" y="187"/>
                  </a:cxn>
                  <a:cxn ang="0">
                    <a:pos x="156" y="199"/>
                  </a:cxn>
                  <a:cxn ang="0">
                    <a:pos x="140" y="207"/>
                  </a:cxn>
                  <a:cxn ang="0">
                    <a:pos x="136" y="215"/>
                  </a:cxn>
                  <a:cxn ang="0">
                    <a:pos x="128" y="219"/>
                  </a:cxn>
                  <a:cxn ang="0">
                    <a:pos x="120" y="227"/>
                  </a:cxn>
                  <a:cxn ang="0">
                    <a:pos x="112" y="243"/>
                  </a:cxn>
                  <a:cxn ang="0">
                    <a:pos x="104" y="259"/>
                  </a:cxn>
                  <a:cxn ang="0">
                    <a:pos x="100" y="275"/>
                  </a:cxn>
                  <a:cxn ang="0">
                    <a:pos x="88" y="275"/>
                  </a:cxn>
                  <a:cxn ang="0">
                    <a:pos x="88" y="267"/>
                  </a:cxn>
                  <a:cxn ang="0">
                    <a:pos x="80" y="279"/>
                  </a:cxn>
                  <a:cxn ang="0">
                    <a:pos x="64" y="275"/>
                  </a:cxn>
                  <a:cxn ang="0">
                    <a:pos x="56" y="267"/>
                  </a:cxn>
                  <a:cxn ang="0">
                    <a:pos x="52" y="259"/>
                  </a:cxn>
                  <a:cxn ang="0">
                    <a:pos x="48" y="251"/>
                  </a:cxn>
                  <a:cxn ang="0">
                    <a:pos x="44" y="235"/>
                  </a:cxn>
                  <a:cxn ang="0">
                    <a:pos x="36" y="243"/>
                  </a:cxn>
                </a:cxnLst>
                <a:rect l="0" t="0" r="r" b="b"/>
                <a:pathLst>
                  <a:path w="248" h="279">
                    <a:moveTo>
                      <a:pt x="36" y="243"/>
                    </a:moveTo>
                    <a:lnTo>
                      <a:pt x="32" y="243"/>
                    </a:lnTo>
                    <a:lnTo>
                      <a:pt x="32" y="239"/>
                    </a:lnTo>
                    <a:lnTo>
                      <a:pt x="28" y="239"/>
                    </a:lnTo>
                    <a:lnTo>
                      <a:pt x="28" y="243"/>
                    </a:lnTo>
                    <a:lnTo>
                      <a:pt x="24" y="243"/>
                    </a:lnTo>
                    <a:lnTo>
                      <a:pt x="24" y="247"/>
                    </a:lnTo>
                    <a:lnTo>
                      <a:pt x="20" y="247"/>
                    </a:lnTo>
                    <a:lnTo>
                      <a:pt x="20" y="243"/>
                    </a:lnTo>
                    <a:lnTo>
                      <a:pt x="20" y="239"/>
                    </a:lnTo>
                    <a:lnTo>
                      <a:pt x="16" y="239"/>
                    </a:lnTo>
                    <a:lnTo>
                      <a:pt x="16" y="243"/>
                    </a:lnTo>
                    <a:lnTo>
                      <a:pt x="12" y="243"/>
                    </a:lnTo>
                    <a:lnTo>
                      <a:pt x="8" y="243"/>
                    </a:lnTo>
                    <a:lnTo>
                      <a:pt x="8" y="239"/>
                    </a:lnTo>
                    <a:lnTo>
                      <a:pt x="12" y="239"/>
                    </a:lnTo>
                    <a:lnTo>
                      <a:pt x="12" y="235"/>
                    </a:lnTo>
                    <a:lnTo>
                      <a:pt x="12" y="231"/>
                    </a:lnTo>
                    <a:lnTo>
                      <a:pt x="12" y="227"/>
                    </a:lnTo>
                    <a:lnTo>
                      <a:pt x="12" y="223"/>
                    </a:lnTo>
                    <a:lnTo>
                      <a:pt x="8" y="223"/>
                    </a:lnTo>
                    <a:lnTo>
                      <a:pt x="8" y="219"/>
                    </a:lnTo>
                    <a:lnTo>
                      <a:pt x="4" y="219"/>
                    </a:lnTo>
                    <a:lnTo>
                      <a:pt x="4" y="215"/>
                    </a:lnTo>
                    <a:lnTo>
                      <a:pt x="0" y="215"/>
                    </a:lnTo>
                    <a:lnTo>
                      <a:pt x="0" y="211"/>
                    </a:lnTo>
                    <a:lnTo>
                      <a:pt x="4" y="211"/>
                    </a:lnTo>
                    <a:lnTo>
                      <a:pt x="4" y="207"/>
                    </a:lnTo>
                    <a:lnTo>
                      <a:pt x="0" y="207"/>
                    </a:lnTo>
                    <a:lnTo>
                      <a:pt x="4" y="203"/>
                    </a:lnTo>
                    <a:lnTo>
                      <a:pt x="0" y="203"/>
                    </a:lnTo>
                    <a:lnTo>
                      <a:pt x="0" y="199"/>
                    </a:lnTo>
                    <a:lnTo>
                      <a:pt x="0" y="195"/>
                    </a:lnTo>
                    <a:lnTo>
                      <a:pt x="0" y="191"/>
                    </a:lnTo>
                    <a:lnTo>
                      <a:pt x="0" y="195"/>
                    </a:lnTo>
                    <a:lnTo>
                      <a:pt x="4" y="191"/>
                    </a:lnTo>
                    <a:lnTo>
                      <a:pt x="4" y="187"/>
                    </a:lnTo>
                    <a:lnTo>
                      <a:pt x="4" y="183"/>
                    </a:lnTo>
                    <a:lnTo>
                      <a:pt x="4" y="179"/>
                    </a:lnTo>
                    <a:lnTo>
                      <a:pt x="8" y="179"/>
                    </a:lnTo>
                    <a:lnTo>
                      <a:pt x="8" y="175"/>
                    </a:lnTo>
                    <a:lnTo>
                      <a:pt x="12" y="175"/>
                    </a:lnTo>
                    <a:lnTo>
                      <a:pt x="12" y="179"/>
                    </a:lnTo>
                    <a:lnTo>
                      <a:pt x="16" y="183"/>
                    </a:lnTo>
                    <a:lnTo>
                      <a:pt x="20" y="187"/>
                    </a:lnTo>
                    <a:lnTo>
                      <a:pt x="20" y="183"/>
                    </a:lnTo>
                    <a:lnTo>
                      <a:pt x="20" y="179"/>
                    </a:lnTo>
                    <a:lnTo>
                      <a:pt x="24" y="179"/>
                    </a:lnTo>
                    <a:lnTo>
                      <a:pt x="28" y="179"/>
                    </a:lnTo>
                    <a:lnTo>
                      <a:pt x="32" y="183"/>
                    </a:lnTo>
                    <a:lnTo>
                      <a:pt x="36" y="183"/>
                    </a:lnTo>
                    <a:lnTo>
                      <a:pt x="36" y="179"/>
                    </a:lnTo>
                    <a:lnTo>
                      <a:pt x="40" y="179"/>
                    </a:lnTo>
                    <a:lnTo>
                      <a:pt x="44" y="175"/>
                    </a:lnTo>
                    <a:lnTo>
                      <a:pt x="44" y="179"/>
                    </a:lnTo>
                    <a:lnTo>
                      <a:pt x="48" y="179"/>
                    </a:lnTo>
                    <a:lnTo>
                      <a:pt x="52" y="179"/>
                    </a:lnTo>
                    <a:lnTo>
                      <a:pt x="56" y="179"/>
                    </a:lnTo>
                    <a:lnTo>
                      <a:pt x="60" y="179"/>
                    </a:lnTo>
                    <a:lnTo>
                      <a:pt x="64" y="179"/>
                    </a:lnTo>
                    <a:lnTo>
                      <a:pt x="68" y="179"/>
                    </a:lnTo>
                    <a:lnTo>
                      <a:pt x="72" y="179"/>
                    </a:lnTo>
                    <a:lnTo>
                      <a:pt x="76" y="179"/>
                    </a:lnTo>
                    <a:lnTo>
                      <a:pt x="84" y="179"/>
                    </a:lnTo>
                    <a:lnTo>
                      <a:pt x="88" y="179"/>
                    </a:lnTo>
                    <a:lnTo>
                      <a:pt x="92" y="179"/>
                    </a:lnTo>
                    <a:lnTo>
                      <a:pt x="100" y="179"/>
                    </a:lnTo>
                    <a:lnTo>
                      <a:pt x="100" y="171"/>
                    </a:lnTo>
                    <a:lnTo>
                      <a:pt x="104" y="167"/>
                    </a:lnTo>
                    <a:lnTo>
                      <a:pt x="104" y="163"/>
                    </a:lnTo>
                    <a:lnTo>
                      <a:pt x="100" y="159"/>
                    </a:lnTo>
                    <a:lnTo>
                      <a:pt x="100" y="155"/>
                    </a:lnTo>
                    <a:lnTo>
                      <a:pt x="96" y="143"/>
                    </a:lnTo>
                    <a:lnTo>
                      <a:pt x="96" y="135"/>
                    </a:lnTo>
                    <a:lnTo>
                      <a:pt x="96" y="131"/>
                    </a:lnTo>
                    <a:lnTo>
                      <a:pt x="96" y="127"/>
                    </a:lnTo>
                    <a:lnTo>
                      <a:pt x="96" y="119"/>
                    </a:lnTo>
                    <a:lnTo>
                      <a:pt x="96" y="111"/>
                    </a:lnTo>
                    <a:lnTo>
                      <a:pt x="96" y="107"/>
                    </a:lnTo>
                    <a:lnTo>
                      <a:pt x="92" y="99"/>
                    </a:lnTo>
                    <a:lnTo>
                      <a:pt x="92" y="91"/>
                    </a:lnTo>
                    <a:lnTo>
                      <a:pt x="92" y="84"/>
                    </a:lnTo>
                    <a:lnTo>
                      <a:pt x="92" y="80"/>
                    </a:lnTo>
                    <a:lnTo>
                      <a:pt x="92" y="76"/>
                    </a:lnTo>
                    <a:lnTo>
                      <a:pt x="92" y="72"/>
                    </a:lnTo>
                    <a:lnTo>
                      <a:pt x="92" y="68"/>
                    </a:lnTo>
                    <a:lnTo>
                      <a:pt x="92" y="64"/>
                    </a:lnTo>
                    <a:lnTo>
                      <a:pt x="88" y="60"/>
                    </a:lnTo>
                    <a:lnTo>
                      <a:pt x="88" y="56"/>
                    </a:lnTo>
                    <a:lnTo>
                      <a:pt x="88" y="44"/>
                    </a:lnTo>
                    <a:lnTo>
                      <a:pt x="88" y="40"/>
                    </a:lnTo>
                    <a:lnTo>
                      <a:pt x="88" y="32"/>
                    </a:lnTo>
                    <a:lnTo>
                      <a:pt x="88" y="24"/>
                    </a:lnTo>
                    <a:lnTo>
                      <a:pt x="84" y="16"/>
                    </a:lnTo>
                    <a:lnTo>
                      <a:pt x="84" y="12"/>
                    </a:lnTo>
                    <a:lnTo>
                      <a:pt x="84" y="8"/>
                    </a:lnTo>
                    <a:lnTo>
                      <a:pt x="84" y="0"/>
                    </a:lnTo>
                    <a:lnTo>
                      <a:pt x="88" y="0"/>
                    </a:lnTo>
                    <a:lnTo>
                      <a:pt x="92" y="0"/>
                    </a:lnTo>
                    <a:lnTo>
                      <a:pt x="96" y="0"/>
                    </a:lnTo>
                    <a:lnTo>
                      <a:pt x="108" y="0"/>
                    </a:lnTo>
                    <a:lnTo>
                      <a:pt x="112" y="0"/>
                    </a:lnTo>
                    <a:lnTo>
                      <a:pt x="116" y="4"/>
                    </a:lnTo>
                    <a:lnTo>
                      <a:pt x="120" y="8"/>
                    </a:lnTo>
                    <a:lnTo>
                      <a:pt x="128" y="12"/>
                    </a:lnTo>
                    <a:lnTo>
                      <a:pt x="132" y="16"/>
                    </a:lnTo>
                    <a:lnTo>
                      <a:pt x="136" y="20"/>
                    </a:lnTo>
                    <a:lnTo>
                      <a:pt x="140" y="24"/>
                    </a:lnTo>
                    <a:lnTo>
                      <a:pt x="148" y="28"/>
                    </a:lnTo>
                    <a:lnTo>
                      <a:pt x="152" y="36"/>
                    </a:lnTo>
                    <a:lnTo>
                      <a:pt x="156" y="40"/>
                    </a:lnTo>
                    <a:lnTo>
                      <a:pt x="164" y="44"/>
                    </a:lnTo>
                    <a:lnTo>
                      <a:pt x="168" y="48"/>
                    </a:lnTo>
                    <a:lnTo>
                      <a:pt x="172" y="52"/>
                    </a:lnTo>
                    <a:lnTo>
                      <a:pt x="176" y="56"/>
                    </a:lnTo>
                    <a:lnTo>
                      <a:pt x="184" y="60"/>
                    </a:lnTo>
                    <a:lnTo>
                      <a:pt x="188" y="64"/>
                    </a:lnTo>
                    <a:lnTo>
                      <a:pt x="192" y="64"/>
                    </a:lnTo>
                    <a:lnTo>
                      <a:pt x="196" y="72"/>
                    </a:lnTo>
                    <a:lnTo>
                      <a:pt x="200" y="76"/>
                    </a:lnTo>
                    <a:lnTo>
                      <a:pt x="204" y="76"/>
                    </a:lnTo>
                    <a:lnTo>
                      <a:pt x="204" y="80"/>
                    </a:lnTo>
                    <a:lnTo>
                      <a:pt x="200" y="80"/>
                    </a:lnTo>
                    <a:lnTo>
                      <a:pt x="204" y="84"/>
                    </a:lnTo>
                    <a:lnTo>
                      <a:pt x="208" y="84"/>
                    </a:lnTo>
                    <a:lnTo>
                      <a:pt x="208" y="87"/>
                    </a:lnTo>
                    <a:lnTo>
                      <a:pt x="212" y="87"/>
                    </a:lnTo>
                    <a:lnTo>
                      <a:pt x="212" y="91"/>
                    </a:lnTo>
                    <a:lnTo>
                      <a:pt x="216" y="91"/>
                    </a:lnTo>
                    <a:lnTo>
                      <a:pt x="220" y="91"/>
                    </a:lnTo>
                    <a:lnTo>
                      <a:pt x="220" y="95"/>
                    </a:lnTo>
                    <a:lnTo>
                      <a:pt x="224" y="95"/>
                    </a:lnTo>
                    <a:lnTo>
                      <a:pt x="228" y="95"/>
                    </a:lnTo>
                    <a:lnTo>
                      <a:pt x="232" y="99"/>
                    </a:lnTo>
                    <a:lnTo>
                      <a:pt x="232" y="103"/>
                    </a:lnTo>
                    <a:lnTo>
                      <a:pt x="232" y="107"/>
                    </a:lnTo>
                    <a:lnTo>
                      <a:pt x="232" y="111"/>
                    </a:lnTo>
                    <a:lnTo>
                      <a:pt x="236" y="115"/>
                    </a:lnTo>
                    <a:lnTo>
                      <a:pt x="240" y="111"/>
                    </a:lnTo>
                    <a:lnTo>
                      <a:pt x="244" y="111"/>
                    </a:lnTo>
                    <a:lnTo>
                      <a:pt x="248" y="111"/>
                    </a:lnTo>
                    <a:lnTo>
                      <a:pt x="248" y="115"/>
                    </a:lnTo>
                    <a:lnTo>
                      <a:pt x="248" y="119"/>
                    </a:lnTo>
                    <a:lnTo>
                      <a:pt x="248" y="131"/>
                    </a:lnTo>
                    <a:lnTo>
                      <a:pt x="248" y="139"/>
                    </a:lnTo>
                    <a:lnTo>
                      <a:pt x="248" y="143"/>
                    </a:lnTo>
                    <a:lnTo>
                      <a:pt x="248" y="147"/>
                    </a:lnTo>
                    <a:lnTo>
                      <a:pt x="248" y="151"/>
                    </a:lnTo>
                    <a:lnTo>
                      <a:pt x="248" y="155"/>
                    </a:lnTo>
                    <a:lnTo>
                      <a:pt x="248" y="163"/>
                    </a:lnTo>
                    <a:lnTo>
                      <a:pt x="244" y="163"/>
                    </a:lnTo>
                    <a:lnTo>
                      <a:pt x="244" y="167"/>
                    </a:lnTo>
                    <a:lnTo>
                      <a:pt x="244" y="171"/>
                    </a:lnTo>
                    <a:lnTo>
                      <a:pt x="244" y="175"/>
                    </a:lnTo>
                    <a:lnTo>
                      <a:pt x="240" y="175"/>
                    </a:lnTo>
                    <a:lnTo>
                      <a:pt x="240" y="179"/>
                    </a:lnTo>
                    <a:lnTo>
                      <a:pt x="236" y="179"/>
                    </a:lnTo>
                    <a:lnTo>
                      <a:pt x="236" y="183"/>
                    </a:lnTo>
                    <a:lnTo>
                      <a:pt x="232" y="179"/>
                    </a:lnTo>
                    <a:lnTo>
                      <a:pt x="228" y="179"/>
                    </a:lnTo>
                    <a:lnTo>
                      <a:pt x="228" y="183"/>
                    </a:lnTo>
                    <a:lnTo>
                      <a:pt x="224" y="183"/>
                    </a:lnTo>
                    <a:lnTo>
                      <a:pt x="212" y="183"/>
                    </a:lnTo>
                    <a:lnTo>
                      <a:pt x="204" y="183"/>
                    </a:lnTo>
                    <a:lnTo>
                      <a:pt x="200" y="187"/>
                    </a:lnTo>
                    <a:lnTo>
                      <a:pt x="196" y="191"/>
                    </a:lnTo>
                    <a:lnTo>
                      <a:pt x="192" y="191"/>
                    </a:lnTo>
                    <a:lnTo>
                      <a:pt x="192" y="187"/>
                    </a:lnTo>
                    <a:lnTo>
                      <a:pt x="192" y="191"/>
                    </a:lnTo>
                    <a:lnTo>
                      <a:pt x="188" y="191"/>
                    </a:lnTo>
                    <a:lnTo>
                      <a:pt x="188" y="187"/>
                    </a:lnTo>
                    <a:lnTo>
                      <a:pt x="188" y="191"/>
                    </a:lnTo>
                    <a:lnTo>
                      <a:pt x="184" y="187"/>
                    </a:lnTo>
                    <a:lnTo>
                      <a:pt x="180" y="187"/>
                    </a:lnTo>
                    <a:lnTo>
                      <a:pt x="176" y="187"/>
                    </a:lnTo>
                    <a:lnTo>
                      <a:pt x="172" y="187"/>
                    </a:lnTo>
                    <a:lnTo>
                      <a:pt x="168" y="191"/>
                    </a:lnTo>
                    <a:lnTo>
                      <a:pt x="164" y="195"/>
                    </a:lnTo>
                    <a:lnTo>
                      <a:pt x="160" y="199"/>
                    </a:lnTo>
                    <a:lnTo>
                      <a:pt x="156" y="199"/>
                    </a:lnTo>
                    <a:lnTo>
                      <a:pt x="152" y="199"/>
                    </a:lnTo>
                    <a:lnTo>
                      <a:pt x="152" y="203"/>
                    </a:lnTo>
                    <a:lnTo>
                      <a:pt x="148" y="203"/>
                    </a:lnTo>
                    <a:lnTo>
                      <a:pt x="144" y="203"/>
                    </a:lnTo>
                    <a:lnTo>
                      <a:pt x="140" y="207"/>
                    </a:lnTo>
                    <a:lnTo>
                      <a:pt x="140" y="211"/>
                    </a:lnTo>
                    <a:lnTo>
                      <a:pt x="140" y="215"/>
                    </a:lnTo>
                    <a:lnTo>
                      <a:pt x="136" y="215"/>
                    </a:lnTo>
                    <a:lnTo>
                      <a:pt x="136" y="211"/>
                    </a:lnTo>
                    <a:lnTo>
                      <a:pt x="136" y="215"/>
                    </a:lnTo>
                    <a:lnTo>
                      <a:pt x="136" y="219"/>
                    </a:lnTo>
                    <a:lnTo>
                      <a:pt x="132" y="219"/>
                    </a:lnTo>
                    <a:lnTo>
                      <a:pt x="132" y="223"/>
                    </a:lnTo>
                    <a:lnTo>
                      <a:pt x="128" y="223"/>
                    </a:lnTo>
                    <a:lnTo>
                      <a:pt x="128" y="219"/>
                    </a:lnTo>
                    <a:lnTo>
                      <a:pt x="124" y="219"/>
                    </a:lnTo>
                    <a:lnTo>
                      <a:pt x="124" y="215"/>
                    </a:lnTo>
                    <a:lnTo>
                      <a:pt x="120" y="219"/>
                    </a:lnTo>
                    <a:lnTo>
                      <a:pt x="120" y="223"/>
                    </a:lnTo>
                    <a:lnTo>
                      <a:pt x="120" y="227"/>
                    </a:lnTo>
                    <a:lnTo>
                      <a:pt x="120" y="231"/>
                    </a:lnTo>
                    <a:lnTo>
                      <a:pt x="116" y="231"/>
                    </a:lnTo>
                    <a:lnTo>
                      <a:pt x="116" y="235"/>
                    </a:lnTo>
                    <a:lnTo>
                      <a:pt x="116" y="239"/>
                    </a:lnTo>
                    <a:lnTo>
                      <a:pt x="112" y="243"/>
                    </a:lnTo>
                    <a:lnTo>
                      <a:pt x="108" y="243"/>
                    </a:lnTo>
                    <a:lnTo>
                      <a:pt x="104" y="247"/>
                    </a:lnTo>
                    <a:lnTo>
                      <a:pt x="104" y="251"/>
                    </a:lnTo>
                    <a:lnTo>
                      <a:pt x="104" y="255"/>
                    </a:lnTo>
                    <a:lnTo>
                      <a:pt x="104" y="259"/>
                    </a:lnTo>
                    <a:lnTo>
                      <a:pt x="104" y="263"/>
                    </a:lnTo>
                    <a:lnTo>
                      <a:pt x="100" y="263"/>
                    </a:lnTo>
                    <a:lnTo>
                      <a:pt x="100" y="267"/>
                    </a:lnTo>
                    <a:lnTo>
                      <a:pt x="100" y="271"/>
                    </a:lnTo>
                    <a:lnTo>
                      <a:pt x="100" y="275"/>
                    </a:lnTo>
                    <a:lnTo>
                      <a:pt x="100" y="271"/>
                    </a:lnTo>
                    <a:lnTo>
                      <a:pt x="96" y="275"/>
                    </a:lnTo>
                    <a:lnTo>
                      <a:pt x="92" y="275"/>
                    </a:lnTo>
                    <a:lnTo>
                      <a:pt x="92" y="279"/>
                    </a:lnTo>
                    <a:lnTo>
                      <a:pt x="88" y="275"/>
                    </a:lnTo>
                    <a:lnTo>
                      <a:pt x="92" y="275"/>
                    </a:lnTo>
                    <a:lnTo>
                      <a:pt x="92" y="271"/>
                    </a:lnTo>
                    <a:lnTo>
                      <a:pt x="88" y="271"/>
                    </a:lnTo>
                    <a:lnTo>
                      <a:pt x="92" y="271"/>
                    </a:lnTo>
                    <a:lnTo>
                      <a:pt x="88" y="267"/>
                    </a:lnTo>
                    <a:lnTo>
                      <a:pt x="88" y="271"/>
                    </a:lnTo>
                    <a:lnTo>
                      <a:pt x="84" y="271"/>
                    </a:lnTo>
                    <a:lnTo>
                      <a:pt x="84" y="275"/>
                    </a:lnTo>
                    <a:lnTo>
                      <a:pt x="80" y="275"/>
                    </a:lnTo>
                    <a:lnTo>
                      <a:pt x="80" y="279"/>
                    </a:lnTo>
                    <a:lnTo>
                      <a:pt x="76" y="279"/>
                    </a:lnTo>
                    <a:lnTo>
                      <a:pt x="76" y="275"/>
                    </a:lnTo>
                    <a:lnTo>
                      <a:pt x="72" y="275"/>
                    </a:lnTo>
                    <a:lnTo>
                      <a:pt x="68" y="275"/>
                    </a:lnTo>
                    <a:lnTo>
                      <a:pt x="64" y="275"/>
                    </a:lnTo>
                    <a:lnTo>
                      <a:pt x="64" y="279"/>
                    </a:lnTo>
                    <a:lnTo>
                      <a:pt x="64" y="275"/>
                    </a:lnTo>
                    <a:lnTo>
                      <a:pt x="60" y="275"/>
                    </a:lnTo>
                    <a:lnTo>
                      <a:pt x="60" y="271"/>
                    </a:lnTo>
                    <a:lnTo>
                      <a:pt x="56" y="267"/>
                    </a:lnTo>
                    <a:lnTo>
                      <a:pt x="60" y="267"/>
                    </a:lnTo>
                    <a:lnTo>
                      <a:pt x="60" y="263"/>
                    </a:lnTo>
                    <a:lnTo>
                      <a:pt x="56" y="263"/>
                    </a:lnTo>
                    <a:lnTo>
                      <a:pt x="52" y="263"/>
                    </a:lnTo>
                    <a:lnTo>
                      <a:pt x="52" y="259"/>
                    </a:lnTo>
                    <a:lnTo>
                      <a:pt x="56" y="259"/>
                    </a:lnTo>
                    <a:lnTo>
                      <a:pt x="56" y="255"/>
                    </a:lnTo>
                    <a:lnTo>
                      <a:pt x="52" y="255"/>
                    </a:lnTo>
                    <a:lnTo>
                      <a:pt x="52" y="251"/>
                    </a:lnTo>
                    <a:lnTo>
                      <a:pt x="48" y="251"/>
                    </a:lnTo>
                    <a:lnTo>
                      <a:pt x="52" y="247"/>
                    </a:lnTo>
                    <a:lnTo>
                      <a:pt x="52" y="243"/>
                    </a:lnTo>
                    <a:lnTo>
                      <a:pt x="48" y="239"/>
                    </a:lnTo>
                    <a:lnTo>
                      <a:pt x="48" y="235"/>
                    </a:lnTo>
                    <a:lnTo>
                      <a:pt x="44" y="235"/>
                    </a:lnTo>
                    <a:lnTo>
                      <a:pt x="40" y="235"/>
                    </a:lnTo>
                    <a:lnTo>
                      <a:pt x="44" y="235"/>
                    </a:lnTo>
                    <a:lnTo>
                      <a:pt x="44" y="239"/>
                    </a:lnTo>
                    <a:lnTo>
                      <a:pt x="40" y="239"/>
                    </a:lnTo>
                    <a:lnTo>
                      <a:pt x="36" y="243"/>
                    </a:lnTo>
                    <a:close/>
                  </a:path>
                </a:pathLst>
              </a:custGeom>
              <a:solidFill>
                <a:schemeClr val="accent1"/>
              </a:solidFill>
              <a:ln w="9525" cmpd="sng">
                <a:solidFill>
                  <a:schemeClr val="bg1"/>
                </a:solidFill>
                <a:round/>
                <a:headEnd/>
                <a:tailEnd/>
              </a:ln>
            </p:spPr>
            <p:txBody>
              <a:bodyPr lIns="37783" tIns="37783" rIns="37783" bIns="37783"/>
              <a:lstStyle/>
              <a:p>
                <a:endParaRPr lang="en-US" sz="1530" dirty="0"/>
              </a:p>
            </p:txBody>
          </p:sp>
          <p:sp>
            <p:nvSpPr>
              <p:cNvPr id="80" name="Freeform 147"/>
              <p:cNvSpPr>
                <a:spLocks noEditPoints="1"/>
              </p:cNvSpPr>
              <p:nvPr>
                <p:custDataLst>
                  <p:tags r:id="rId67"/>
                </p:custDataLst>
              </p:nvPr>
            </p:nvSpPr>
            <p:spPr bwMode="gray">
              <a:xfrm>
                <a:off x="3465266" y="5324014"/>
                <a:ext cx="236994" cy="301284"/>
              </a:xfrm>
              <a:custGeom>
                <a:avLst/>
                <a:gdLst/>
                <a:ahLst/>
                <a:cxnLst>
                  <a:cxn ang="0">
                    <a:pos x="96" y="231"/>
                  </a:cxn>
                  <a:cxn ang="0">
                    <a:pos x="88" y="223"/>
                  </a:cxn>
                  <a:cxn ang="0">
                    <a:pos x="84" y="219"/>
                  </a:cxn>
                  <a:cxn ang="0">
                    <a:pos x="80" y="223"/>
                  </a:cxn>
                  <a:cxn ang="0">
                    <a:pos x="80" y="231"/>
                  </a:cxn>
                  <a:cxn ang="0">
                    <a:pos x="76" y="235"/>
                  </a:cxn>
                  <a:cxn ang="0">
                    <a:pos x="68" y="231"/>
                  </a:cxn>
                  <a:cxn ang="0">
                    <a:pos x="64" y="227"/>
                  </a:cxn>
                  <a:cxn ang="0">
                    <a:pos x="64" y="223"/>
                  </a:cxn>
                  <a:cxn ang="0">
                    <a:pos x="56" y="211"/>
                  </a:cxn>
                  <a:cxn ang="0">
                    <a:pos x="52" y="211"/>
                  </a:cxn>
                  <a:cxn ang="0">
                    <a:pos x="40" y="203"/>
                  </a:cxn>
                  <a:cxn ang="0">
                    <a:pos x="32" y="203"/>
                  </a:cxn>
                  <a:cxn ang="0">
                    <a:pos x="28" y="203"/>
                  </a:cxn>
                  <a:cxn ang="0">
                    <a:pos x="20" y="203"/>
                  </a:cxn>
                  <a:cxn ang="0">
                    <a:pos x="16" y="203"/>
                  </a:cxn>
                  <a:cxn ang="0">
                    <a:pos x="12" y="207"/>
                  </a:cxn>
                  <a:cxn ang="0">
                    <a:pos x="8" y="207"/>
                  </a:cxn>
                  <a:cxn ang="0">
                    <a:pos x="12" y="203"/>
                  </a:cxn>
                  <a:cxn ang="0">
                    <a:pos x="16" y="191"/>
                  </a:cxn>
                  <a:cxn ang="0">
                    <a:pos x="16" y="183"/>
                  </a:cxn>
                  <a:cxn ang="0">
                    <a:pos x="16" y="167"/>
                  </a:cxn>
                  <a:cxn ang="0">
                    <a:pos x="16" y="163"/>
                  </a:cxn>
                  <a:cxn ang="0">
                    <a:pos x="12" y="155"/>
                  </a:cxn>
                  <a:cxn ang="0">
                    <a:pos x="12" y="151"/>
                  </a:cxn>
                  <a:cxn ang="0">
                    <a:pos x="12" y="147"/>
                  </a:cxn>
                  <a:cxn ang="0">
                    <a:pos x="12" y="147"/>
                  </a:cxn>
                  <a:cxn ang="0">
                    <a:pos x="12" y="131"/>
                  </a:cxn>
                  <a:cxn ang="0">
                    <a:pos x="8" y="128"/>
                  </a:cxn>
                  <a:cxn ang="0">
                    <a:pos x="4" y="120"/>
                  </a:cxn>
                  <a:cxn ang="0">
                    <a:pos x="0" y="124"/>
                  </a:cxn>
                  <a:cxn ang="0">
                    <a:pos x="4" y="116"/>
                  </a:cxn>
                  <a:cxn ang="0">
                    <a:pos x="32" y="116"/>
                  </a:cxn>
                  <a:cxn ang="0">
                    <a:pos x="64" y="116"/>
                  </a:cxn>
                  <a:cxn ang="0">
                    <a:pos x="60" y="92"/>
                  </a:cxn>
                  <a:cxn ang="0">
                    <a:pos x="64" y="84"/>
                  </a:cxn>
                  <a:cxn ang="0">
                    <a:pos x="76" y="76"/>
                  </a:cxn>
                  <a:cxn ang="0">
                    <a:pos x="76" y="48"/>
                  </a:cxn>
                  <a:cxn ang="0">
                    <a:pos x="76" y="32"/>
                  </a:cxn>
                  <a:cxn ang="0">
                    <a:pos x="108" y="24"/>
                  </a:cxn>
                  <a:cxn ang="0">
                    <a:pos x="128" y="24"/>
                  </a:cxn>
                  <a:cxn ang="0">
                    <a:pos x="128" y="0"/>
                  </a:cxn>
                  <a:cxn ang="0">
                    <a:pos x="152" y="20"/>
                  </a:cxn>
                  <a:cxn ang="0">
                    <a:pos x="176" y="36"/>
                  </a:cxn>
                  <a:cxn ang="0">
                    <a:pos x="184" y="44"/>
                  </a:cxn>
                  <a:cxn ang="0">
                    <a:pos x="160" y="52"/>
                  </a:cxn>
                  <a:cxn ang="0">
                    <a:pos x="164" y="84"/>
                  </a:cxn>
                  <a:cxn ang="0">
                    <a:pos x="168" y="116"/>
                  </a:cxn>
                  <a:cxn ang="0">
                    <a:pos x="172" y="151"/>
                  </a:cxn>
                  <a:cxn ang="0">
                    <a:pos x="172" y="179"/>
                  </a:cxn>
                  <a:cxn ang="0">
                    <a:pos x="176" y="215"/>
                  </a:cxn>
                  <a:cxn ang="0">
                    <a:pos x="164" y="223"/>
                  </a:cxn>
                  <a:cxn ang="0">
                    <a:pos x="140" y="223"/>
                  </a:cxn>
                  <a:cxn ang="0">
                    <a:pos x="124" y="223"/>
                  </a:cxn>
                  <a:cxn ang="0">
                    <a:pos x="116" y="223"/>
                  </a:cxn>
                  <a:cxn ang="0">
                    <a:pos x="112" y="227"/>
                  </a:cxn>
                  <a:cxn ang="0">
                    <a:pos x="104" y="223"/>
                  </a:cxn>
                  <a:cxn ang="0">
                    <a:pos x="12" y="147"/>
                  </a:cxn>
                  <a:cxn ang="0">
                    <a:pos x="12" y="143"/>
                  </a:cxn>
                  <a:cxn ang="0">
                    <a:pos x="12" y="147"/>
                  </a:cxn>
                </a:cxnLst>
                <a:rect l="0" t="0" r="r" b="b"/>
                <a:pathLst>
                  <a:path w="188" h="239">
                    <a:moveTo>
                      <a:pt x="96" y="223"/>
                    </a:moveTo>
                    <a:lnTo>
                      <a:pt x="96" y="227"/>
                    </a:lnTo>
                    <a:lnTo>
                      <a:pt x="96" y="227"/>
                    </a:lnTo>
                    <a:lnTo>
                      <a:pt x="96" y="227"/>
                    </a:lnTo>
                    <a:lnTo>
                      <a:pt x="96" y="227"/>
                    </a:lnTo>
                    <a:lnTo>
                      <a:pt x="96" y="231"/>
                    </a:lnTo>
                    <a:lnTo>
                      <a:pt x="96" y="231"/>
                    </a:lnTo>
                    <a:lnTo>
                      <a:pt x="92" y="227"/>
                    </a:lnTo>
                    <a:lnTo>
                      <a:pt x="92" y="227"/>
                    </a:lnTo>
                    <a:lnTo>
                      <a:pt x="92" y="227"/>
                    </a:lnTo>
                    <a:lnTo>
                      <a:pt x="92" y="227"/>
                    </a:lnTo>
                    <a:lnTo>
                      <a:pt x="92" y="227"/>
                    </a:lnTo>
                    <a:lnTo>
                      <a:pt x="88" y="223"/>
                    </a:lnTo>
                    <a:lnTo>
                      <a:pt x="88" y="223"/>
                    </a:lnTo>
                    <a:lnTo>
                      <a:pt x="88" y="223"/>
                    </a:lnTo>
                    <a:lnTo>
                      <a:pt x="88" y="223"/>
                    </a:lnTo>
                    <a:lnTo>
                      <a:pt x="88" y="223"/>
                    </a:lnTo>
                    <a:lnTo>
                      <a:pt x="88" y="223"/>
                    </a:lnTo>
                    <a:lnTo>
                      <a:pt x="88" y="219"/>
                    </a:lnTo>
                    <a:lnTo>
                      <a:pt x="88" y="219"/>
                    </a:lnTo>
                    <a:lnTo>
                      <a:pt x="84" y="219"/>
                    </a:lnTo>
                    <a:lnTo>
                      <a:pt x="84" y="223"/>
                    </a:lnTo>
                    <a:lnTo>
                      <a:pt x="84" y="223"/>
                    </a:lnTo>
                    <a:lnTo>
                      <a:pt x="84" y="223"/>
                    </a:lnTo>
                    <a:lnTo>
                      <a:pt x="84" y="223"/>
                    </a:lnTo>
                    <a:lnTo>
                      <a:pt x="84" y="223"/>
                    </a:lnTo>
                    <a:lnTo>
                      <a:pt x="84" y="223"/>
                    </a:lnTo>
                    <a:lnTo>
                      <a:pt x="80" y="223"/>
                    </a:lnTo>
                    <a:lnTo>
                      <a:pt x="80" y="223"/>
                    </a:lnTo>
                    <a:lnTo>
                      <a:pt x="80" y="227"/>
                    </a:lnTo>
                    <a:lnTo>
                      <a:pt x="80" y="227"/>
                    </a:lnTo>
                    <a:lnTo>
                      <a:pt x="80" y="231"/>
                    </a:lnTo>
                    <a:lnTo>
                      <a:pt x="80" y="231"/>
                    </a:lnTo>
                    <a:lnTo>
                      <a:pt x="80" y="231"/>
                    </a:lnTo>
                    <a:lnTo>
                      <a:pt x="80" y="231"/>
                    </a:lnTo>
                    <a:lnTo>
                      <a:pt x="80" y="235"/>
                    </a:lnTo>
                    <a:lnTo>
                      <a:pt x="80" y="235"/>
                    </a:lnTo>
                    <a:lnTo>
                      <a:pt x="80" y="235"/>
                    </a:lnTo>
                    <a:lnTo>
                      <a:pt x="80" y="235"/>
                    </a:lnTo>
                    <a:lnTo>
                      <a:pt x="76" y="239"/>
                    </a:lnTo>
                    <a:lnTo>
                      <a:pt x="76" y="239"/>
                    </a:lnTo>
                    <a:lnTo>
                      <a:pt x="76" y="235"/>
                    </a:lnTo>
                    <a:lnTo>
                      <a:pt x="76" y="235"/>
                    </a:lnTo>
                    <a:lnTo>
                      <a:pt x="72" y="235"/>
                    </a:lnTo>
                    <a:lnTo>
                      <a:pt x="72" y="235"/>
                    </a:lnTo>
                    <a:lnTo>
                      <a:pt x="72" y="235"/>
                    </a:lnTo>
                    <a:lnTo>
                      <a:pt x="72" y="235"/>
                    </a:lnTo>
                    <a:lnTo>
                      <a:pt x="72" y="231"/>
                    </a:lnTo>
                    <a:lnTo>
                      <a:pt x="68" y="231"/>
                    </a:lnTo>
                    <a:lnTo>
                      <a:pt x="68" y="231"/>
                    </a:lnTo>
                    <a:lnTo>
                      <a:pt x="68" y="231"/>
                    </a:lnTo>
                    <a:lnTo>
                      <a:pt x="68" y="231"/>
                    </a:lnTo>
                    <a:lnTo>
                      <a:pt x="64" y="231"/>
                    </a:lnTo>
                    <a:lnTo>
                      <a:pt x="64" y="227"/>
                    </a:lnTo>
                    <a:lnTo>
                      <a:pt x="64" y="227"/>
                    </a:lnTo>
                    <a:lnTo>
                      <a:pt x="64" y="227"/>
                    </a:lnTo>
                    <a:lnTo>
                      <a:pt x="64" y="227"/>
                    </a:lnTo>
                    <a:lnTo>
                      <a:pt x="64" y="227"/>
                    </a:lnTo>
                    <a:lnTo>
                      <a:pt x="64" y="227"/>
                    </a:lnTo>
                    <a:lnTo>
                      <a:pt x="64" y="227"/>
                    </a:lnTo>
                    <a:lnTo>
                      <a:pt x="64" y="227"/>
                    </a:lnTo>
                    <a:lnTo>
                      <a:pt x="64" y="227"/>
                    </a:lnTo>
                    <a:lnTo>
                      <a:pt x="64" y="223"/>
                    </a:lnTo>
                    <a:lnTo>
                      <a:pt x="60" y="223"/>
                    </a:lnTo>
                    <a:lnTo>
                      <a:pt x="60" y="223"/>
                    </a:lnTo>
                    <a:lnTo>
                      <a:pt x="60" y="223"/>
                    </a:lnTo>
                    <a:lnTo>
                      <a:pt x="60" y="219"/>
                    </a:lnTo>
                    <a:lnTo>
                      <a:pt x="60" y="219"/>
                    </a:lnTo>
                    <a:lnTo>
                      <a:pt x="56" y="215"/>
                    </a:lnTo>
                    <a:lnTo>
                      <a:pt x="56" y="211"/>
                    </a:lnTo>
                    <a:lnTo>
                      <a:pt x="56" y="211"/>
                    </a:lnTo>
                    <a:lnTo>
                      <a:pt x="52" y="211"/>
                    </a:lnTo>
                    <a:lnTo>
                      <a:pt x="52" y="211"/>
                    </a:lnTo>
                    <a:lnTo>
                      <a:pt x="52" y="211"/>
                    </a:lnTo>
                    <a:lnTo>
                      <a:pt x="52" y="211"/>
                    </a:lnTo>
                    <a:lnTo>
                      <a:pt x="52" y="211"/>
                    </a:lnTo>
                    <a:lnTo>
                      <a:pt x="52" y="211"/>
                    </a:lnTo>
                    <a:lnTo>
                      <a:pt x="52" y="211"/>
                    </a:lnTo>
                    <a:lnTo>
                      <a:pt x="48" y="211"/>
                    </a:lnTo>
                    <a:lnTo>
                      <a:pt x="48" y="207"/>
                    </a:lnTo>
                    <a:lnTo>
                      <a:pt x="48" y="207"/>
                    </a:lnTo>
                    <a:lnTo>
                      <a:pt x="44" y="203"/>
                    </a:lnTo>
                    <a:lnTo>
                      <a:pt x="44" y="203"/>
                    </a:lnTo>
                    <a:lnTo>
                      <a:pt x="40" y="203"/>
                    </a:lnTo>
                    <a:lnTo>
                      <a:pt x="40" y="203"/>
                    </a:lnTo>
                    <a:lnTo>
                      <a:pt x="40" y="203"/>
                    </a:lnTo>
                    <a:lnTo>
                      <a:pt x="36" y="203"/>
                    </a:lnTo>
                    <a:lnTo>
                      <a:pt x="36" y="203"/>
                    </a:lnTo>
                    <a:lnTo>
                      <a:pt x="36" y="203"/>
                    </a:lnTo>
                    <a:lnTo>
                      <a:pt x="32" y="203"/>
                    </a:lnTo>
                    <a:lnTo>
                      <a:pt x="32" y="203"/>
                    </a:lnTo>
                    <a:lnTo>
                      <a:pt x="32" y="203"/>
                    </a:lnTo>
                    <a:lnTo>
                      <a:pt x="32" y="203"/>
                    </a:lnTo>
                    <a:lnTo>
                      <a:pt x="32" y="199"/>
                    </a:lnTo>
                    <a:lnTo>
                      <a:pt x="32" y="203"/>
                    </a:lnTo>
                    <a:lnTo>
                      <a:pt x="32" y="203"/>
                    </a:lnTo>
                    <a:lnTo>
                      <a:pt x="32" y="203"/>
                    </a:lnTo>
                    <a:lnTo>
                      <a:pt x="28" y="203"/>
                    </a:lnTo>
                    <a:lnTo>
                      <a:pt x="28" y="203"/>
                    </a:lnTo>
                    <a:lnTo>
                      <a:pt x="24" y="203"/>
                    </a:lnTo>
                    <a:lnTo>
                      <a:pt x="24" y="203"/>
                    </a:lnTo>
                    <a:lnTo>
                      <a:pt x="24" y="203"/>
                    </a:lnTo>
                    <a:lnTo>
                      <a:pt x="24" y="203"/>
                    </a:lnTo>
                    <a:lnTo>
                      <a:pt x="20" y="203"/>
                    </a:lnTo>
                    <a:lnTo>
                      <a:pt x="20" y="203"/>
                    </a:lnTo>
                    <a:lnTo>
                      <a:pt x="20" y="203"/>
                    </a:lnTo>
                    <a:lnTo>
                      <a:pt x="20" y="203"/>
                    </a:lnTo>
                    <a:lnTo>
                      <a:pt x="20" y="203"/>
                    </a:lnTo>
                    <a:lnTo>
                      <a:pt x="16" y="203"/>
                    </a:lnTo>
                    <a:lnTo>
                      <a:pt x="16" y="203"/>
                    </a:lnTo>
                    <a:lnTo>
                      <a:pt x="16" y="203"/>
                    </a:lnTo>
                    <a:lnTo>
                      <a:pt x="16" y="203"/>
                    </a:lnTo>
                    <a:lnTo>
                      <a:pt x="16" y="203"/>
                    </a:lnTo>
                    <a:lnTo>
                      <a:pt x="12" y="203"/>
                    </a:lnTo>
                    <a:lnTo>
                      <a:pt x="12" y="203"/>
                    </a:lnTo>
                    <a:lnTo>
                      <a:pt x="12" y="207"/>
                    </a:lnTo>
                    <a:lnTo>
                      <a:pt x="12" y="207"/>
                    </a:lnTo>
                    <a:lnTo>
                      <a:pt x="12" y="207"/>
                    </a:lnTo>
                    <a:lnTo>
                      <a:pt x="12" y="207"/>
                    </a:lnTo>
                    <a:lnTo>
                      <a:pt x="12" y="211"/>
                    </a:lnTo>
                    <a:lnTo>
                      <a:pt x="8" y="211"/>
                    </a:lnTo>
                    <a:lnTo>
                      <a:pt x="8" y="211"/>
                    </a:lnTo>
                    <a:lnTo>
                      <a:pt x="8" y="211"/>
                    </a:lnTo>
                    <a:lnTo>
                      <a:pt x="8" y="207"/>
                    </a:lnTo>
                    <a:lnTo>
                      <a:pt x="8" y="207"/>
                    </a:lnTo>
                    <a:lnTo>
                      <a:pt x="8" y="207"/>
                    </a:lnTo>
                    <a:lnTo>
                      <a:pt x="8" y="207"/>
                    </a:lnTo>
                    <a:lnTo>
                      <a:pt x="8" y="207"/>
                    </a:lnTo>
                    <a:lnTo>
                      <a:pt x="12" y="203"/>
                    </a:lnTo>
                    <a:lnTo>
                      <a:pt x="12" y="203"/>
                    </a:lnTo>
                    <a:lnTo>
                      <a:pt x="12" y="203"/>
                    </a:lnTo>
                    <a:lnTo>
                      <a:pt x="12" y="203"/>
                    </a:lnTo>
                    <a:lnTo>
                      <a:pt x="12" y="203"/>
                    </a:lnTo>
                    <a:lnTo>
                      <a:pt x="12" y="199"/>
                    </a:lnTo>
                    <a:lnTo>
                      <a:pt x="12" y="199"/>
                    </a:lnTo>
                    <a:lnTo>
                      <a:pt x="12" y="195"/>
                    </a:lnTo>
                    <a:lnTo>
                      <a:pt x="12" y="195"/>
                    </a:lnTo>
                    <a:lnTo>
                      <a:pt x="12" y="195"/>
                    </a:lnTo>
                    <a:lnTo>
                      <a:pt x="12" y="195"/>
                    </a:lnTo>
                    <a:lnTo>
                      <a:pt x="16" y="191"/>
                    </a:lnTo>
                    <a:lnTo>
                      <a:pt x="16" y="191"/>
                    </a:lnTo>
                    <a:lnTo>
                      <a:pt x="16" y="187"/>
                    </a:lnTo>
                    <a:lnTo>
                      <a:pt x="16" y="187"/>
                    </a:lnTo>
                    <a:lnTo>
                      <a:pt x="16" y="187"/>
                    </a:lnTo>
                    <a:lnTo>
                      <a:pt x="16" y="183"/>
                    </a:lnTo>
                    <a:lnTo>
                      <a:pt x="16" y="183"/>
                    </a:lnTo>
                    <a:lnTo>
                      <a:pt x="16" y="183"/>
                    </a:lnTo>
                    <a:lnTo>
                      <a:pt x="16" y="179"/>
                    </a:lnTo>
                    <a:lnTo>
                      <a:pt x="16" y="175"/>
                    </a:lnTo>
                    <a:lnTo>
                      <a:pt x="16" y="175"/>
                    </a:lnTo>
                    <a:lnTo>
                      <a:pt x="16" y="171"/>
                    </a:lnTo>
                    <a:lnTo>
                      <a:pt x="16" y="171"/>
                    </a:lnTo>
                    <a:lnTo>
                      <a:pt x="16" y="171"/>
                    </a:lnTo>
                    <a:lnTo>
                      <a:pt x="16" y="167"/>
                    </a:lnTo>
                    <a:lnTo>
                      <a:pt x="16" y="167"/>
                    </a:lnTo>
                    <a:lnTo>
                      <a:pt x="16" y="167"/>
                    </a:lnTo>
                    <a:lnTo>
                      <a:pt x="16" y="167"/>
                    </a:lnTo>
                    <a:lnTo>
                      <a:pt x="16" y="167"/>
                    </a:lnTo>
                    <a:lnTo>
                      <a:pt x="16" y="167"/>
                    </a:lnTo>
                    <a:lnTo>
                      <a:pt x="16" y="163"/>
                    </a:lnTo>
                    <a:lnTo>
                      <a:pt x="16" y="163"/>
                    </a:lnTo>
                    <a:lnTo>
                      <a:pt x="16" y="159"/>
                    </a:lnTo>
                    <a:lnTo>
                      <a:pt x="16" y="159"/>
                    </a:lnTo>
                    <a:lnTo>
                      <a:pt x="16" y="159"/>
                    </a:lnTo>
                    <a:lnTo>
                      <a:pt x="12" y="159"/>
                    </a:lnTo>
                    <a:lnTo>
                      <a:pt x="12" y="155"/>
                    </a:lnTo>
                    <a:lnTo>
                      <a:pt x="12" y="155"/>
                    </a:lnTo>
                    <a:lnTo>
                      <a:pt x="12" y="155"/>
                    </a:lnTo>
                    <a:lnTo>
                      <a:pt x="12" y="155"/>
                    </a:lnTo>
                    <a:lnTo>
                      <a:pt x="12" y="155"/>
                    </a:lnTo>
                    <a:lnTo>
                      <a:pt x="12" y="155"/>
                    </a:lnTo>
                    <a:lnTo>
                      <a:pt x="12" y="151"/>
                    </a:lnTo>
                    <a:lnTo>
                      <a:pt x="8" y="151"/>
                    </a:lnTo>
                    <a:lnTo>
                      <a:pt x="8" y="151"/>
                    </a:lnTo>
                    <a:lnTo>
                      <a:pt x="12" y="151"/>
                    </a:lnTo>
                    <a:lnTo>
                      <a:pt x="12" y="151"/>
                    </a:lnTo>
                    <a:lnTo>
                      <a:pt x="12" y="151"/>
                    </a:lnTo>
                    <a:lnTo>
                      <a:pt x="12" y="151"/>
                    </a:lnTo>
                    <a:lnTo>
                      <a:pt x="12" y="147"/>
                    </a:lnTo>
                    <a:lnTo>
                      <a:pt x="12" y="147"/>
                    </a:lnTo>
                    <a:lnTo>
                      <a:pt x="12" y="147"/>
                    </a:lnTo>
                    <a:lnTo>
                      <a:pt x="12" y="147"/>
                    </a:lnTo>
                    <a:lnTo>
                      <a:pt x="12" y="151"/>
                    </a:lnTo>
                    <a:lnTo>
                      <a:pt x="12" y="151"/>
                    </a:lnTo>
                    <a:lnTo>
                      <a:pt x="12" y="151"/>
                    </a:lnTo>
                    <a:lnTo>
                      <a:pt x="12" y="151"/>
                    </a:lnTo>
                    <a:lnTo>
                      <a:pt x="12" y="147"/>
                    </a:lnTo>
                    <a:lnTo>
                      <a:pt x="12" y="147"/>
                    </a:lnTo>
                    <a:lnTo>
                      <a:pt x="12" y="147"/>
                    </a:lnTo>
                    <a:lnTo>
                      <a:pt x="12" y="147"/>
                    </a:lnTo>
                    <a:lnTo>
                      <a:pt x="12" y="143"/>
                    </a:lnTo>
                    <a:lnTo>
                      <a:pt x="12" y="139"/>
                    </a:lnTo>
                    <a:lnTo>
                      <a:pt x="12" y="139"/>
                    </a:lnTo>
                    <a:lnTo>
                      <a:pt x="16" y="135"/>
                    </a:lnTo>
                    <a:lnTo>
                      <a:pt x="12" y="135"/>
                    </a:lnTo>
                    <a:lnTo>
                      <a:pt x="12" y="131"/>
                    </a:lnTo>
                    <a:lnTo>
                      <a:pt x="12" y="131"/>
                    </a:lnTo>
                    <a:lnTo>
                      <a:pt x="12" y="128"/>
                    </a:lnTo>
                    <a:lnTo>
                      <a:pt x="12" y="128"/>
                    </a:lnTo>
                    <a:lnTo>
                      <a:pt x="12" y="128"/>
                    </a:lnTo>
                    <a:lnTo>
                      <a:pt x="8" y="128"/>
                    </a:lnTo>
                    <a:lnTo>
                      <a:pt x="8" y="124"/>
                    </a:lnTo>
                    <a:lnTo>
                      <a:pt x="8" y="128"/>
                    </a:lnTo>
                    <a:lnTo>
                      <a:pt x="8" y="128"/>
                    </a:lnTo>
                    <a:lnTo>
                      <a:pt x="8" y="128"/>
                    </a:lnTo>
                    <a:lnTo>
                      <a:pt x="8" y="128"/>
                    </a:lnTo>
                    <a:lnTo>
                      <a:pt x="8" y="128"/>
                    </a:lnTo>
                    <a:lnTo>
                      <a:pt x="8" y="128"/>
                    </a:lnTo>
                    <a:lnTo>
                      <a:pt x="4" y="120"/>
                    </a:lnTo>
                    <a:lnTo>
                      <a:pt x="4" y="120"/>
                    </a:lnTo>
                    <a:lnTo>
                      <a:pt x="4" y="116"/>
                    </a:lnTo>
                    <a:lnTo>
                      <a:pt x="4" y="120"/>
                    </a:lnTo>
                    <a:lnTo>
                      <a:pt x="0" y="120"/>
                    </a:lnTo>
                    <a:lnTo>
                      <a:pt x="4" y="120"/>
                    </a:lnTo>
                    <a:lnTo>
                      <a:pt x="0" y="124"/>
                    </a:lnTo>
                    <a:lnTo>
                      <a:pt x="0" y="124"/>
                    </a:lnTo>
                    <a:lnTo>
                      <a:pt x="0" y="124"/>
                    </a:lnTo>
                    <a:lnTo>
                      <a:pt x="0" y="124"/>
                    </a:lnTo>
                    <a:lnTo>
                      <a:pt x="0" y="124"/>
                    </a:lnTo>
                    <a:lnTo>
                      <a:pt x="0" y="120"/>
                    </a:lnTo>
                    <a:lnTo>
                      <a:pt x="0" y="120"/>
                    </a:lnTo>
                    <a:lnTo>
                      <a:pt x="4" y="120"/>
                    </a:lnTo>
                    <a:lnTo>
                      <a:pt x="4" y="116"/>
                    </a:lnTo>
                    <a:lnTo>
                      <a:pt x="4" y="116"/>
                    </a:lnTo>
                    <a:lnTo>
                      <a:pt x="8" y="116"/>
                    </a:lnTo>
                    <a:lnTo>
                      <a:pt x="16" y="116"/>
                    </a:lnTo>
                    <a:lnTo>
                      <a:pt x="16" y="116"/>
                    </a:lnTo>
                    <a:lnTo>
                      <a:pt x="20" y="116"/>
                    </a:lnTo>
                    <a:lnTo>
                      <a:pt x="20" y="116"/>
                    </a:lnTo>
                    <a:lnTo>
                      <a:pt x="28" y="116"/>
                    </a:lnTo>
                    <a:lnTo>
                      <a:pt x="32" y="116"/>
                    </a:lnTo>
                    <a:lnTo>
                      <a:pt x="36" y="116"/>
                    </a:lnTo>
                    <a:lnTo>
                      <a:pt x="40" y="116"/>
                    </a:lnTo>
                    <a:lnTo>
                      <a:pt x="44" y="116"/>
                    </a:lnTo>
                    <a:lnTo>
                      <a:pt x="44" y="116"/>
                    </a:lnTo>
                    <a:lnTo>
                      <a:pt x="48" y="116"/>
                    </a:lnTo>
                    <a:lnTo>
                      <a:pt x="56" y="116"/>
                    </a:lnTo>
                    <a:lnTo>
                      <a:pt x="64" y="116"/>
                    </a:lnTo>
                    <a:lnTo>
                      <a:pt x="64" y="112"/>
                    </a:lnTo>
                    <a:lnTo>
                      <a:pt x="64" y="104"/>
                    </a:lnTo>
                    <a:lnTo>
                      <a:pt x="60" y="100"/>
                    </a:lnTo>
                    <a:lnTo>
                      <a:pt x="60" y="100"/>
                    </a:lnTo>
                    <a:lnTo>
                      <a:pt x="60" y="96"/>
                    </a:lnTo>
                    <a:lnTo>
                      <a:pt x="60" y="96"/>
                    </a:lnTo>
                    <a:lnTo>
                      <a:pt x="60" y="92"/>
                    </a:lnTo>
                    <a:lnTo>
                      <a:pt x="60" y="92"/>
                    </a:lnTo>
                    <a:lnTo>
                      <a:pt x="60" y="92"/>
                    </a:lnTo>
                    <a:lnTo>
                      <a:pt x="60" y="88"/>
                    </a:lnTo>
                    <a:lnTo>
                      <a:pt x="60" y="88"/>
                    </a:lnTo>
                    <a:lnTo>
                      <a:pt x="60" y="84"/>
                    </a:lnTo>
                    <a:lnTo>
                      <a:pt x="60" y="84"/>
                    </a:lnTo>
                    <a:lnTo>
                      <a:pt x="64" y="84"/>
                    </a:lnTo>
                    <a:lnTo>
                      <a:pt x="68" y="80"/>
                    </a:lnTo>
                    <a:lnTo>
                      <a:pt x="68" y="80"/>
                    </a:lnTo>
                    <a:lnTo>
                      <a:pt x="68" y="76"/>
                    </a:lnTo>
                    <a:lnTo>
                      <a:pt x="68" y="76"/>
                    </a:lnTo>
                    <a:lnTo>
                      <a:pt x="72" y="76"/>
                    </a:lnTo>
                    <a:lnTo>
                      <a:pt x="76" y="76"/>
                    </a:lnTo>
                    <a:lnTo>
                      <a:pt x="76" y="76"/>
                    </a:lnTo>
                    <a:lnTo>
                      <a:pt x="76" y="76"/>
                    </a:lnTo>
                    <a:lnTo>
                      <a:pt x="76" y="68"/>
                    </a:lnTo>
                    <a:lnTo>
                      <a:pt x="76" y="64"/>
                    </a:lnTo>
                    <a:lnTo>
                      <a:pt x="76" y="56"/>
                    </a:lnTo>
                    <a:lnTo>
                      <a:pt x="76" y="56"/>
                    </a:lnTo>
                    <a:lnTo>
                      <a:pt x="76" y="48"/>
                    </a:lnTo>
                    <a:lnTo>
                      <a:pt x="76" y="48"/>
                    </a:lnTo>
                    <a:lnTo>
                      <a:pt x="76" y="48"/>
                    </a:lnTo>
                    <a:lnTo>
                      <a:pt x="76" y="40"/>
                    </a:lnTo>
                    <a:lnTo>
                      <a:pt x="76" y="40"/>
                    </a:lnTo>
                    <a:lnTo>
                      <a:pt x="76" y="40"/>
                    </a:lnTo>
                    <a:lnTo>
                      <a:pt x="76" y="32"/>
                    </a:lnTo>
                    <a:lnTo>
                      <a:pt x="76" y="32"/>
                    </a:lnTo>
                    <a:lnTo>
                      <a:pt x="76" y="32"/>
                    </a:lnTo>
                    <a:lnTo>
                      <a:pt x="76" y="24"/>
                    </a:lnTo>
                    <a:lnTo>
                      <a:pt x="84" y="24"/>
                    </a:lnTo>
                    <a:lnTo>
                      <a:pt x="88" y="24"/>
                    </a:lnTo>
                    <a:lnTo>
                      <a:pt x="96" y="24"/>
                    </a:lnTo>
                    <a:lnTo>
                      <a:pt x="100" y="24"/>
                    </a:lnTo>
                    <a:lnTo>
                      <a:pt x="108" y="24"/>
                    </a:lnTo>
                    <a:lnTo>
                      <a:pt x="108" y="24"/>
                    </a:lnTo>
                    <a:lnTo>
                      <a:pt x="108" y="24"/>
                    </a:lnTo>
                    <a:lnTo>
                      <a:pt x="108" y="24"/>
                    </a:lnTo>
                    <a:lnTo>
                      <a:pt x="112" y="24"/>
                    </a:lnTo>
                    <a:lnTo>
                      <a:pt x="112" y="24"/>
                    </a:lnTo>
                    <a:lnTo>
                      <a:pt x="116" y="24"/>
                    </a:lnTo>
                    <a:lnTo>
                      <a:pt x="116" y="24"/>
                    </a:lnTo>
                    <a:lnTo>
                      <a:pt x="128" y="24"/>
                    </a:lnTo>
                    <a:lnTo>
                      <a:pt x="128" y="24"/>
                    </a:lnTo>
                    <a:lnTo>
                      <a:pt x="128" y="24"/>
                    </a:lnTo>
                    <a:lnTo>
                      <a:pt x="128" y="16"/>
                    </a:lnTo>
                    <a:lnTo>
                      <a:pt x="128" y="8"/>
                    </a:lnTo>
                    <a:lnTo>
                      <a:pt x="128" y="8"/>
                    </a:lnTo>
                    <a:lnTo>
                      <a:pt x="128" y="0"/>
                    </a:lnTo>
                    <a:lnTo>
                      <a:pt x="128" y="0"/>
                    </a:lnTo>
                    <a:lnTo>
                      <a:pt x="136" y="4"/>
                    </a:lnTo>
                    <a:lnTo>
                      <a:pt x="136" y="8"/>
                    </a:lnTo>
                    <a:lnTo>
                      <a:pt x="144" y="12"/>
                    </a:lnTo>
                    <a:lnTo>
                      <a:pt x="144" y="12"/>
                    </a:lnTo>
                    <a:lnTo>
                      <a:pt x="148" y="16"/>
                    </a:lnTo>
                    <a:lnTo>
                      <a:pt x="152" y="16"/>
                    </a:lnTo>
                    <a:lnTo>
                      <a:pt x="152" y="20"/>
                    </a:lnTo>
                    <a:lnTo>
                      <a:pt x="156" y="20"/>
                    </a:lnTo>
                    <a:lnTo>
                      <a:pt x="160" y="24"/>
                    </a:lnTo>
                    <a:lnTo>
                      <a:pt x="164" y="28"/>
                    </a:lnTo>
                    <a:lnTo>
                      <a:pt x="164" y="28"/>
                    </a:lnTo>
                    <a:lnTo>
                      <a:pt x="172" y="32"/>
                    </a:lnTo>
                    <a:lnTo>
                      <a:pt x="172" y="32"/>
                    </a:lnTo>
                    <a:lnTo>
                      <a:pt x="176" y="36"/>
                    </a:lnTo>
                    <a:lnTo>
                      <a:pt x="180" y="40"/>
                    </a:lnTo>
                    <a:lnTo>
                      <a:pt x="184" y="44"/>
                    </a:lnTo>
                    <a:lnTo>
                      <a:pt x="184" y="44"/>
                    </a:lnTo>
                    <a:lnTo>
                      <a:pt x="188" y="44"/>
                    </a:lnTo>
                    <a:lnTo>
                      <a:pt x="188" y="44"/>
                    </a:lnTo>
                    <a:lnTo>
                      <a:pt x="188" y="44"/>
                    </a:lnTo>
                    <a:lnTo>
                      <a:pt x="184" y="44"/>
                    </a:lnTo>
                    <a:lnTo>
                      <a:pt x="172" y="44"/>
                    </a:lnTo>
                    <a:lnTo>
                      <a:pt x="168" y="44"/>
                    </a:lnTo>
                    <a:lnTo>
                      <a:pt x="164" y="44"/>
                    </a:lnTo>
                    <a:lnTo>
                      <a:pt x="164" y="44"/>
                    </a:lnTo>
                    <a:lnTo>
                      <a:pt x="160" y="44"/>
                    </a:lnTo>
                    <a:lnTo>
                      <a:pt x="160" y="44"/>
                    </a:lnTo>
                    <a:lnTo>
                      <a:pt x="160" y="52"/>
                    </a:lnTo>
                    <a:lnTo>
                      <a:pt x="160" y="52"/>
                    </a:lnTo>
                    <a:lnTo>
                      <a:pt x="160" y="56"/>
                    </a:lnTo>
                    <a:lnTo>
                      <a:pt x="160" y="60"/>
                    </a:lnTo>
                    <a:lnTo>
                      <a:pt x="164" y="68"/>
                    </a:lnTo>
                    <a:lnTo>
                      <a:pt x="164" y="76"/>
                    </a:lnTo>
                    <a:lnTo>
                      <a:pt x="164" y="84"/>
                    </a:lnTo>
                    <a:lnTo>
                      <a:pt x="164" y="84"/>
                    </a:lnTo>
                    <a:lnTo>
                      <a:pt x="164" y="84"/>
                    </a:lnTo>
                    <a:lnTo>
                      <a:pt x="164" y="88"/>
                    </a:lnTo>
                    <a:lnTo>
                      <a:pt x="164" y="100"/>
                    </a:lnTo>
                    <a:lnTo>
                      <a:pt x="164" y="104"/>
                    </a:lnTo>
                    <a:lnTo>
                      <a:pt x="168" y="108"/>
                    </a:lnTo>
                    <a:lnTo>
                      <a:pt x="168" y="112"/>
                    </a:lnTo>
                    <a:lnTo>
                      <a:pt x="168" y="116"/>
                    </a:lnTo>
                    <a:lnTo>
                      <a:pt x="168" y="120"/>
                    </a:lnTo>
                    <a:lnTo>
                      <a:pt x="168" y="124"/>
                    </a:lnTo>
                    <a:lnTo>
                      <a:pt x="168" y="128"/>
                    </a:lnTo>
                    <a:lnTo>
                      <a:pt x="168" y="135"/>
                    </a:lnTo>
                    <a:lnTo>
                      <a:pt x="168" y="143"/>
                    </a:lnTo>
                    <a:lnTo>
                      <a:pt x="168" y="143"/>
                    </a:lnTo>
                    <a:lnTo>
                      <a:pt x="172" y="151"/>
                    </a:lnTo>
                    <a:lnTo>
                      <a:pt x="172" y="155"/>
                    </a:lnTo>
                    <a:lnTo>
                      <a:pt x="172" y="155"/>
                    </a:lnTo>
                    <a:lnTo>
                      <a:pt x="172" y="163"/>
                    </a:lnTo>
                    <a:lnTo>
                      <a:pt x="172" y="163"/>
                    </a:lnTo>
                    <a:lnTo>
                      <a:pt x="172" y="171"/>
                    </a:lnTo>
                    <a:lnTo>
                      <a:pt x="172" y="175"/>
                    </a:lnTo>
                    <a:lnTo>
                      <a:pt x="172" y="179"/>
                    </a:lnTo>
                    <a:lnTo>
                      <a:pt x="172" y="187"/>
                    </a:lnTo>
                    <a:lnTo>
                      <a:pt x="176" y="199"/>
                    </a:lnTo>
                    <a:lnTo>
                      <a:pt x="176" y="203"/>
                    </a:lnTo>
                    <a:lnTo>
                      <a:pt x="180" y="207"/>
                    </a:lnTo>
                    <a:lnTo>
                      <a:pt x="180" y="211"/>
                    </a:lnTo>
                    <a:lnTo>
                      <a:pt x="180" y="211"/>
                    </a:lnTo>
                    <a:lnTo>
                      <a:pt x="176" y="215"/>
                    </a:lnTo>
                    <a:lnTo>
                      <a:pt x="176" y="223"/>
                    </a:lnTo>
                    <a:lnTo>
                      <a:pt x="176" y="223"/>
                    </a:lnTo>
                    <a:lnTo>
                      <a:pt x="176" y="223"/>
                    </a:lnTo>
                    <a:lnTo>
                      <a:pt x="176" y="223"/>
                    </a:lnTo>
                    <a:lnTo>
                      <a:pt x="168" y="223"/>
                    </a:lnTo>
                    <a:lnTo>
                      <a:pt x="164" y="223"/>
                    </a:lnTo>
                    <a:lnTo>
                      <a:pt x="164" y="223"/>
                    </a:lnTo>
                    <a:lnTo>
                      <a:pt x="164" y="223"/>
                    </a:lnTo>
                    <a:lnTo>
                      <a:pt x="160" y="223"/>
                    </a:lnTo>
                    <a:lnTo>
                      <a:pt x="152" y="223"/>
                    </a:lnTo>
                    <a:lnTo>
                      <a:pt x="148" y="223"/>
                    </a:lnTo>
                    <a:lnTo>
                      <a:pt x="148" y="223"/>
                    </a:lnTo>
                    <a:lnTo>
                      <a:pt x="144" y="223"/>
                    </a:lnTo>
                    <a:lnTo>
                      <a:pt x="140" y="223"/>
                    </a:lnTo>
                    <a:lnTo>
                      <a:pt x="136" y="223"/>
                    </a:lnTo>
                    <a:lnTo>
                      <a:pt x="132" y="223"/>
                    </a:lnTo>
                    <a:lnTo>
                      <a:pt x="132" y="223"/>
                    </a:lnTo>
                    <a:lnTo>
                      <a:pt x="128" y="223"/>
                    </a:lnTo>
                    <a:lnTo>
                      <a:pt x="124" y="223"/>
                    </a:lnTo>
                    <a:lnTo>
                      <a:pt x="124" y="223"/>
                    </a:lnTo>
                    <a:lnTo>
                      <a:pt x="124" y="223"/>
                    </a:lnTo>
                    <a:lnTo>
                      <a:pt x="120" y="223"/>
                    </a:lnTo>
                    <a:lnTo>
                      <a:pt x="120" y="223"/>
                    </a:lnTo>
                    <a:lnTo>
                      <a:pt x="120" y="223"/>
                    </a:lnTo>
                    <a:lnTo>
                      <a:pt x="120" y="223"/>
                    </a:lnTo>
                    <a:lnTo>
                      <a:pt x="120" y="219"/>
                    </a:lnTo>
                    <a:lnTo>
                      <a:pt x="120" y="219"/>
                    </a:lnTo>
                    <a:lnTo>
                      <a:pt x="116" y="223"/>
                    </a:lnTo>
                    <a:lnTo>
                      <a:pt x="116" y="223"/>
                    </a:lnTo>
                    <a:lnTo>
                      <a:pt x="116" y="223"/>
                    </a:lnTo>
                    <a:lnTo>
                      <a:pt x="112" y="223"/>
                    </a:lnTo>
                    <a:lnTo>
                      <a:pt x="112" y="223"/>
                    </a:lnTo>
                    <a:lnTo>
                      <a:pt x="112" y="227"/>
                    </a:lnTo>
                    <a:lnTo>
                      <a:pt x="112" y="227"/>
                    </a:lnTo>
                    <a:lnTo>
                      <a:pt x="112" y="227"/>
                    </a:lnTo>
                    <a:lnTo>
                      <a:pt x="108" y="227"/>
                    </a:lnTo>
                    <a:lnTo>
                      <a:pt x="108" y="227"/>
                    </a:lnTo>
                    <a:lnTo>
                      <a:pt x="108" y="227"/>
                    </a:lnTo>
                    <a:lnTo>
                      <a:pt x="108" y="227"/>
                    </a:lnTo>
                    <a:lnTo>
                      <a:pt x="104" y="223"/>
                    </a:lnTo>
                    <a:lnTo>
                      <a:pt x="104" y="223"/>
                    </a:lnTo>
                    <a:lnTo>
                      <a:pt x="104" y="223"/>
                    </a:lnTo>
                    <a:lnTo>
                      <a:pt x="100" y="223"/>
                    </a:lnTo>
                    <a:lnTo>
                      <a:pt x="100" y="223"/>
                    </a:lnTo>
                    <a:lnTo>
                      <a:pt x="100" y="223"/>
                    </a:lnTo>
                    <a:lnTo>
                      <a:pt x="100" y="223"/>
                    </a:lnTo>
                    <a:lnTo>
                      <a:pt x="96" y="223"/>
                    </a:lnTo>
                    <a:lnTo>
                      <a:pt x="96" y="223"/>
                    </a:lnTo>
                    <a:close/>
                    <a:moveTo>
                      <a:pt x="12" y="147"/>
                    </a:moveTo>
                    <a:lnTo>
                      <a:pt x="12" y="147"/>
                    </a:lnTo>
                    <a:lnTo>
                      <a:pt x="12" y="147"/>
                    </a:lnTo>
                    <a:lnTo>
                      <a:pt x="12" y="143"/>
                    </a:lnTo>
                    <a:lnTo>
                      <a:pt x="12" y="143"/>
                    </a:lnTo>
                    <a:lnTo>
                      <a:pt x="12" y="143"/>
                    </a:lnTo>
                    <a:lnTo>
                      <a:pt x="12" y="143"/>
                    </a:lnTo>
                    <a:lnTo>
                      <a:pt x="12" y="143"/>
                    </a:lnTo>
                    <a:lnTo>
                      <a:pt x="12" y="143"/>
                    </a:lnTo>
                    <a:lnTo>
                      <a:pt x="12" y="143"/>
                    </a:lnTo>
                    <a:lnTo>
                      <a:pt x="12" y="143"/>
                    </a:lnTo>
                    <a:lnTo>
                      <a:pt x="12" y="143"/>
                    </a:lnTo>
                    <a:lnTo>
                      <a:pt x="12" y="147"/>
                    </a:lnTo>
                    <a:lnTo>
                      <a:pt x="12" y="147"/>
                    </a:lnTo>
                    <a:lnTo>
                      <a:pt x="12" y="147"/>
                    </a:lnTo>
                    <a:lnTo>
                      <a:pt x="12" y="147"/>
                    </a:lnTo>
                    <a:lnTo>
                      <a:pt x="12" y="147"/>
                    </a:lnTo>
                    <a:lnTo>
                      <a:pt x="12" y="147"/>
                    </a:lnTo>
                    <a:close/>
                  </a:path>
                </a:pathLst>
              </a:custGeom>
              <a:grpFill/>
              <a:ln w="9525" cmpd="sng">
                <a:solidFill>
                  <a:schemeClr val="bg1"/>
                </a:solidFill>
                <a:round/>
                <a:headEnd/>
                <a:tailEnd/>
              </a:ln>
            </p:spPr>
            <p:txBody>
              <a:bodyPr lIns="37783" tIns="37783" rIns="37783" bIns="37783"/>
              <a:lstStyle/>
              <a:p>
                <a:endParaRPr lang="en-US" sz="1530" dirty="0"/>
              </a:p>
            </p:txBody>
          </p:sp>
          <p:sp>
            <p:nvSpPr>
              <p:cNvPr id="81" name="Freeform 148"/>
              <p:cNvSpPr>
                <a:spLocks/>
              </p:cNvSpPr>
              <p:nvPr>
                <p:custDataLst>
                  <p:tags r:id="rId68"/>
                </p:custDataLst>
              </p:nvPr>
            </p:nvSpPr>
            <p:spPr bwMode="gray">
              <a:xfrm>
                <a:off x="3540902" y="5107190"/>
                <a:ext cx="231951" cy="206739"/>
              </a:xfrm>
              <a:custGeom>
                <a:avLst/>
                <a:gdLst/>
                <a:ahLst/>
                <a:cxnLst>
                  <a:cxn ang="0">
                    <a:pos x="136" y="16"/>
                  </a:cxn>
                  <a:cxn ang="0">
                    <a:pos x="144" y="16"/>
                  </a:cxn>
                  <a:cxn ang="0">
                    <a:pos x="152" y="16"/>
                  </a:cxn>
                  <a:cxn ang="0">
                    <a:pos x="156" y="16"/>
                  </a:cxn>
                  <a:cxn ang="0">
                    <a:pos x="156" y="16"/>
                  </a:cxn>
                  <a:cxn ang="0">
                    <a:pos x="160" y="16"/>
                  </a:cxn>
                  <a:cxn ang="0">
                    <a:pos x="168" y="20"/>
                  </a:cxn>
                  <a:cxn ang="0">
                    <a:pos x="172" y="28"/>
                  </a:cxn>
                  <a:cxn ang="0">
                    <a:pos x="176" y="40"/>
                  </a:cxn>
                  <a:cxn ang="0">
                    <a:pos x="176" y="48"/>
                  </a:cxn>
                  <a:cxn ang="0">
                    <a:pos x="176" y="60"/>
                  </a:cxn>
                  <a:cxn ang="0">
                    <a:pos x="184" y="68"/>
                  </a:cxn>
                  <a:cxn ang="0">
                    <a:pos x="180" y="76"/>
                  </a:cxn>
                  <a:cxn ang="0">
                    <a:pos x="180" y="80"/>
                  </a:cxn>
                  <a:cxn ang="0">
                    <a:pos x="172" y="76"/>
                  </a:cxn>
                  <a:cxn ang="0">
                    <a:pos x="164" y="76"/>
                  </a:cxn>
                  <a:cxn ang="0">
                    <a:pos x="156" y="80"/>
                  </a:cxn>
                  <a:cxn ang="0">
                    <a:pos x="152" y="84"/>
                  </a:cxn>
                  <a:cxn ang="0">
                    <a:pos x="144" y="84"/>
                  </a:cxn>
                  <a:cxn ang="0">
                    <a:pos x="140" y="92"/>
                  </a:cxn>
                  <a:cxn ang="0">
                    <a:pos x="144" y="100"/>
                  </a:cxn>
                  <a:cxn ang="0">
                    <a:pos x="140" y="100"/>
                  </a:cxn>
                  <a:cxn ang="0">
                    <a:pos x="136" y="104"/>
                  </a:cxn>
                  <a:cxn ang="0">
                    <a:pos x="128" y="108"/>
                  </a:cxn>
                  <a:cxn ang="0">
                    <a:pos x="124" y="116"/>
                  </a:cxn>
                  <a:cxn ang="0">
                    <a:pos x="120" y="120"/>
                  </a:cxn>
                  <a:cxn ang="0">
                    <a:pos x="108" y="124"/>
                  </a:cxn>
                  <a:cxn ang="0">
                    <a:pos x="104" y="124"/>
                  </a:cxn>
                  <a:cxn ang="0">
                    <a:pos x="100" y="128"/>
                  </a:cxn>
                  <a:cxn ang="0">
                    <a:pos x="92" y="128"/>
                  </a:cxn>
                  <a:cxn ang="0">
                    <a:pos x="84" y="132"/>
                  </a:cxn>
                  <a:cxn ang="0">
                    <a:pos x="80" y="132"/>
                  </a:cxn>
                  <a:cxn ang="0">
                    <a:pos x="72" y="140"/>
                  </a:cxn>
                  <a:cxn ang="0">
                    <a:pos x="68" y="164"/>
                  </a:cxn>
                  <a:cxn ang="0">
                    <a:pos x="48" y="164"/>
                  </a:cxn>
                  <a:cxn ang="0">
                    <a:pos x="0" y="164"/>
                  </a:cxn>
                  <a:cxn ang="0">
                    <a:pos x="4" y="160"/>
                  </a:cxn>
                  <a:cxn ang="0">
                    <a:pos x="20" y="156"/>
                  </a:cxn>
                  <a:cxn ang="0">
                    <a:pos x="32" y="144"/>
                  </a:cxn>
                  <a:cxn ang="0">
                    <a:pos x="40" y="140"/>
                  </a:cxn>
                  <a:cxn ang="0">
                    <a:pos x="44" y="132"/>
                  </a:cxn>
                  <a:cxn ang="0">
                    <a:pos x="52" y="124"/>
                  </a:cxn>
                  <a:cxn ang="0">
                    <a:pos x="56" y="112"/>
                  </a:cxn>
                  <a:cxn ang="0">
                    <a:pos x="52" y="104"/>
                  </a:cxn>
                  <a:cxn ang="0">
                    <a:pos x="52" y="92"/>
                  </a:cxn>
                  <a:cxn ang="0">
                    <a:pos x="52" y="84"/>
                  </a:cxn>
                  <a:cxn ang="0">
                    <a:pos x="60" y="68"/>
                  </a:cxn>
                  <a:cxn ang="0">
                    <a:pos x="64" y="64"/>
                  </a:cxn>
                  <a:cxn ang="0">
                    <a:pos x="72" y="56"/>
                  </a:cxn>
                  <a:cxn ang="0">
                    <a:pos x="76" y="52"/>
                  </a:cxn>
                  <a:cxn ang="0">
                    <a:pos x="88" y="44"/>
                  </a:cxn>
                  <a:cxn ang="0">
                    <a:pos x="96" y="40"/>
                  </a:cxn>
                  <a:cxn ang="0">
                    <a:pos x="104" y="24"/>
                  </a:cxn>
                  <a:cxn ang="0">
                    <a:pos x="108" y="12"/>
                  </a:cxn>
                  <a:cxn ang="0">
                    <a:pos x="116" y="4"/>
                  </a:cxn>
                  <a:cxn ang="0">
                    <a:pos x="120" y="4"/>
                  </a:cxn>
                  <a:cxn ang="0">
                    <a:pos x="120" y="8"/>
                  </a:cxn>
                </a:cxnLst>
                <a:rect l="0" t="0" r="r" b="b"/>
                <a:pathLst>
                  <a:path w="184" h="164">
                    <a:moveTo>
                      <a:pt x="132" y="16"/>
                    </a:moveTo>
                    <a:lnTo>
                      <a:pt x="132" y="16"/>
                    </a:lnTo>
                    <a:lnTo>
                      <a:pt x="132" y="16"/>
                    </a:lnTo>
                    <a:lnTo>
                      <a:pt x="136" y="16"/>
                    </a:lnTo>
                    <a:lnTo>
                      <a:pt x="136" y="16"/>
                    </a:lnTo>
                    <a:lnTo>
                      <a:pt x="136" y="16"/>
                    </a:lnTo>
                    <a:lnTo>
                      <a:pt x="136" y="16"/>
                    </a:lnTo>
                    <a:lnTo>
                      <a:pt x="136" y="16"/>
                    </a:lnTo>
                    <a:lnTo>
                      <a:pt x="140" y="16"/>
                    </a:lnTo>
                    <a:lnTo>
                      <a:pt x="140" y="16"/>
                    </a:lnTo>
                    <a:lnTo>
                      <a:pt x="140" y="16"/>
                    </a:lnTo>
                    <a:lnTo>
                      <a:pt x="140" y="16"/>
                    </a:lnTo>
                    <a:lnTo>
                      <a:pt x="140" y="16"/>
                    </a:lnTo>
                    <a:lnTo>
                      <a:pt x="144" y="16"/>
                    </a:lnTo>
                    <a:lnTo>
                      <a:pt x="144" y="16"/>
                    </a:lnTo>
                    <a:lnTo>
                      <a:pt x="144" y="16"/>
                    </a:lnTo>
                    <a:lnTo>
                      <a:pt x="144" y="16"/>
                    </a:lnTo>
                    <a:lnTo>
                      <a:pt x="144" y="16"/>
                    </a:lnTo>
                    <a:lnTo>
                      <a:pt x="148" y="16"/>
                    </a:lnTo>
                    <a:lnTo>
                      <a:pt x="148" y="16"/>
                    </a:lnTo>
                    <a:lnTo>
                      <a:pt x="148" y="16"/>
                    </a:lnTo>
                    <a:lnTo>
                      <a:pt x="148" y="16"/>
                    </a:lnTo>
                    <a:lnTo>
                      <a:pt x="152" y="16"/>
                    </a:lnTo>
                    <a:lnTo>
                      <a:pt x="152" y="16"/>
                    </a:lnTo>
                    <a:lnTo>
                      <a:pt x="156" y="12"/>
                    </a:lnTo>
                    <a:lnTo>
                      <a:pt x="156" y="12"/>
                    </a:lnTo>
                    <a:lnTo>
                      <a:pt x="156" y="12"/>
                    </a:lnTo>
                    <a:lnTo>
                      <a:pt x="156" y="12"/>
                    </a:lnTo>
                    <a:lnTo>
                      <a:pt x="156" y="12"/>
                    </a:lnTo>
                    <a:lnTo>
                      <a:pt x="156" y="16"/>
                    </a:lnTo>
                    <a:lnTo>
                      <a:pt x="156" y="16"/>
                    </a:lnTo>
                    <a:lnTo>
                      <a:pt x="156" y="16"/>
                    </a:lnTo>
                    <a:lnTo>
                      <a:pt x="156" y="16"/>
                    </a:lnTo>
                    <a:lnTo>
                      <a:pt x="156" y="16"/>
                    </a:lnTo>
                    <a:lnTo>
                      <a:pt x="156" y="16"/>
                    </a:lnTo>
                    <a:lnTo>
                      <a:pt x="156" y="16"/>
                    </a:lnTo>
                    <a:lnTo>
                      <a:pt x="156" y="16"/>
                    </a:lnTo>
                    <a:lnTo>
                      <a:pt x="156" y="16"/>
                    </a:lnTo>
                    <a:lnTo>
                      <a:pt x="156" y="16"/>
                    </a:lnTo>
                    <a:lnTo>
                      <a:pt x="156" y="16"/>
                    </a:lnTo>
                    <a:lnTo>
                      <a:pt x="156" y="16"/>
                    </a:lnTo>
                    <a:lnTo>
                      <a:pt x="156" y="16"/>
                    </a:lnTo>
                    <a:lnTo>
                      <a:pt x="156" y="16"/>
                    </a:lnTo>
                    <a:lnTo>
                      <a:pt x="156" y="16"/>
                    </a:lnTo>
                    <a:lnTo>
                      <a:pt x="156" y="16"/>
                    </a:lnTo>
                    <a:lnTo>
                      <a:pt x="160" y="16"/>
                    </a:lnTo>
                    <a:lnTo>
                      <a:pt x="160" y="16"/>
                    </a:lnTo>
                    <a:lnTo>
                      <a:pt x="160" y="16"/>
                    </a:lnTo>
                    <a:lnTo>
                      <a:pt x="160" y="20"/>
                    </a:lnTo>
                    <a:lnTo>
                      <a:pt x="160" y="20"/>
                    </a:lnTo>
                    <a:lnTo>
                      <a:pt x="164" y="16"/>
                    </a:lnTo>
                    <a:lnTo>
                      <a:pt x="164" y="16"/>
                    </a:lnTo>
                    <a:lnTo>
                      <a:pt x="164" y="20"/>
                    </a:lnTo>
                    <a:lnTo>
                      <a:pt x="168" y="20"/>
                    </a:lnTo>
                    <a:lnTo>
                      <a:pt x="168" y="20"/>
                    </a:lnTo>
                    <a:lnTo>
                      <a:pt x="168" y="20"/>
                    </a:lnTo>
                    <a:lnTo>
                      <a:pt x="168" y="20"/>
                    </a:lnTo>
                    <a:lnTo>
                      <a:pt x="168" y="20"/>
                    </a:lnTo>
                    <a:lnTo>
                      <a:pt x="172" y="24"/>
                    </a:lnTo>
                    <a:lnTo>
                      <a:pt x="172" y="24"/>
                    </a:lnTo>
                    <a:lnTo>
                      <a:pt x="172" y="24"/>
                    </a:lnTo>
                    <a:lnTo>
                      <a:pt x="172" y="28"/>
                    </a:lnTo>
                    <a:lnTo>
                      <a:pt x="172" y="28"/>
                    </a:lnTo>
                    <a:lnTo>
                      <a:pt x="172" y="28"/>
                    </a:lnTo>
                    <a:lnTo>
                      <a:pt x="172" y="32"/>
                    </a:lnTo>
                    <a:lnTo>
                      <a:pt x="176" y="32"/>
                    </a:lnTo>
                    <a:lnTo>
                      <a:pt x="172" y="32"/>
                    </a:lnTo>
                    <a:lnTo>
                      <a:pt x="172" y="32"/>
                    </a:lnTo>
                    <a:lnTo>
                      <a:pt x="172" y="32"/>
                    </a:lnTo>
                    <a:lnTo>
                      <a:pt x="172" y="36"/>
                    </a:lnTo>
                    <a:lnTo>
                      <a:pt x="176" y="40"/>
                    </a:lnTo>
                    <a:lnTo>
                      <a:pt x="176" y="40"/>
                    </a:lnTo>
                    <a:lnTo>
                      <a:pt x="176" y="40"/>
                    </a:lnTo>
                    <a:lnTo>
                      <a:pt x="176" y="44"/>
                    </a:lnTo>
                    <a:lnTo>
                      <a:pt x="172" y="44"/>
                    </a:lnTo>
                    <a:lnTo>
                      <a:pt x="176" y="48"/>
                    </a:lnTo>
                    <a:lnTo>
                      <a:pt x="176" y="48"/>
                    </a:lnTo>
                    <a:lnTo>
                      <a:pt x="176" y="48"/>
                    </a:lnTo>
                    <a:lnTo>
                      <a:pt x="176" y="48"/>
                    </a:lnTo>
                    <a:lnTo>
                      <a:pt x="176" y="48"/>
                    </a:lnTo>
                    <a:lnTo>
                      <a:pt x="176" y="52"/>
                    </a:lnTo>
                    <a:lnTo>
                      <a:pt x="176" y="52"/>
                    </a:lnTo>
                    <a:lnTo>
                      <a:pt x="176" y="52"/>
                    </a:lnTo>
                    <a:lnTo>
                      <a:pt x="176" y="56"/>
                    </a:lnTo>
                    <a:lnTo>
                      <a:pt x="176" y="56"/>
                    </a:lnTo>
                    <a:lnTo>
                      <a:pt x="176" y="56"/>
                    </a:lnTo>
                    <a:lnTo>
                      <a:pt x="176" y="56"/>
                    </a:lnTo>
                    <a:lnTo>
                      <a:pt x="176" y="60"/>
                    </a:lnTo>
                    <a:lnTo>
                      <a:pt x="176" y="60"/>
                    </a:lnTo>
                    <a:lnTo>
                      <a:pt x="176" y="60"/>
                    </a:lnTo>
                    <a:lnTo>
                      <a:pt x="176" y="60"/>
                    </a:lnTo>
                    <a:lnTo>
                      <a:pt x="176" y="60"/>
                    </a:lnTo>
                    <a:lnTo>
                      <a:pt x="176" y="60"/>
                    </a:lnTo>
                    <a:lnTo>
                      <a:pt x="180" y="64"/>
                    </a:lnTo>
                    <a:lnTo>
                      <a:pt x="180" y="68"/>
                    </a:lnTo>
                    <a:lnTo>
                      <a:pt x="184" y="68"/>
                    </a:lnTo>
                    <a:lnTo>
                      <a:pt x="184" y="72"/>
                    </a:lnTo>
                    <a:lnTo>
                      <a:pt x="184" y="72"/>
                    </a:lnTo>
                    <a:lnTo>
                      <a:pt x="184" y="72"/>
                    </a:lnTo>
                    <a:lnTo>
                      <a:pt x="184" y="72"/>
                    </a:lnTo>
                    <a:lnTo>
                      <a:pt x="180" y="72"/>
                    </a:lnTo>
                    <a:lnTo>
                      <a:pt x="180" y="72"/>
                    </a:lnTo>
                    <a:lnTo>
                      <a:pt x="180" y="72"/>
                    </a:lnTo>
                    <a:lnTo>
                      <a:pt x="180" y="76"/>
                    </a:lnTo>
                    <a:lnTo>
                      <a:pt x="180" y="76"/>
                    </a:lnTo>
                    <a:lnTo>
                      <a:pt x="180" y="76"/>
                    </a:lnTo>
                    <a:lnTo>
                      <a:pt x="180" y="76"/>
                    </a:lnTo>
                    <a:lnTo>
                      <a:pt x="180" y="76"/>
                    </a:lnTo>
                    <a:lnTo>
                      <a:pt x="180" y="76"/>
                    </a:lnTo>
                    <a:lnTo>
                      <a:pt x="184" y="76"/>
                    </a:lnTo>
                    <a:lnTo>
                      <a:pt x="184" y="76"/>
                    </a:lnTo>
                    <a:lnTo>
                      <a:pt x="180" y="80"/>
                    </a:lnTo>
                    <a:lnTo>
                      <a:pt x="180" y="80"/>
                    </a:lnTo>
                    <a:lnTo>
                      <a:pt x="180" y="80"/>
                    </a:lnTo>
                    <a:lnTo>
                      <a:pt x="180" y="80"/>
                    </a:lnTo>
                    <a:lnTo>
                      <a:pt x="180" y="76"/>
                    </a:lnTo>
                    <a:lnTo>
                      <a:pt x="176" y="76"/>
                    </a:lnTo>
                    <a:lnTo>
                      <a:pt x="176" y="76"/>
                    </a:lnTo>
                    <a:lnTo>
                      <a:pt x="176" y="76"/>
                    </a:lnTo>
                    <a:lnTo>
                      <a:pt x="172" y="76"/>
                    </a:lnTo>
                    <a:lnTo>
                      <a:pt x="172" y="76"/>
                    </a:lnTo>
                    <a:lnTo>
                      <a:pt x="168" y="76"/>
                    </a:lnTo>
                    <a:lnTo>
                      <a:pt x="168" y="76"/>
                    </a:lnTo>
                    <a:lnTo>
                      <a:pt x="168" y="76"/>
                    </a:lnTo>
                    <a:lnTo>
                      <a:pt x="168" y="76"/>
                    </a:lnTo>
                    <a:lnTo>
                      <a:pt x="164" y="76"/>
                    </a:lnTo>
                    <a:lnTo>
                      <a:pt x="164" y="76"/>
                    </a:lnTo>
                    <a:lnTo>
                      <a:pt x="164" y="76"/>
                    </a:lnTo>
                    <a:lnTo>
                      <a:pt x="164" y="76"/>
                    </a:lnTo>
                    <a:lnTo>
                      <a:pt x="164" y="76"/>
                    </a:lnTo>
                    <a:lnTo>
                      <a:pt x="156" y="80"/>
                    </a:lnTo>
                    <a:lnTo>
                      <a:pt x="156" y="80"/>
                    </a:lnTo>
                    <a:lnTo>
                      <a:pt x="156" y="80"/>
                    </a:lnTo>
                    <a:lnTo>
                      <a:pt x="156" y="80"/>
                    </a:lnTo>
                    <a:lnTo>
                      <a:pt x="156" y="80"/>
                    </a:lnTo>
                    <a:lnTo>
                      <a:pt x="156" y="80"/>
                    </a:lnTo>
                    <a:lnTo>
                      <a:pt x="156" y="80"/>
                    </a:lnTo>
                    <a:lnTo>
                      <a:pt x="156" y="84"/>
                    </a:lnTo>
                    <a:lnTo>
                      <a:pt x="156" y="84"/>
                    </a:lnTo>
                    <a:lnTo>
                      <a:pt x="156" y="84"/>
                    </a:lnTo>
                    <a:lnTo>
                      <a:pt x="152" y="84"/>
                    </a:lnTo>
                    <a:lnTo>
                      <a:pt x="152" y="84"/>
                    </a:lnTo>
                    <a:lnTo>
                      <a:pt x="152" y="84"/>
                    </a:lnTo>
                    <a:lnTo>
                      <a:pt x="152" y="84"/>
                    </a:lnTo>
                    <a:lnTo>
                      <a:pt x="148" y="84"/>
                    </a:lnTo>
                    <a:lnTo>
                      <a:pt x="148" y="84"/>
                    </a:lnTo>
                    <a:lnTo>
                      <a:pt x="148" y="88"/>
                    </a:lnTo>
                    <a:lnTo>
                      <a:pt x="148" y="88"/>
                    </a:lnTo>
                    <a:lnTo>
                      <a:pt x="148" y="88"/>
                    </a:lnTo>
                    <a:lnTo>
                      <a:pt x="144" y="88"/>
                    </a:lnTo>
                    <a:lnTo>
                      <a:pt x="144" y="84"/>
                    </a:lnTo>
                    <a:lnTo>
                      <a:pt x="144" y="84"/>
                    </a:lnTo>
                    <a:lnTo>
                      <a:pt x="144" y="84"/>
                    </a:lnTo>
                    <a:lnTo>
                      <a:pt x="144" y="84"/>
                    </a:lnTo>
                    <a:lnTo>
                      <a:pt x="144" y="84"/>
                    </a:lnTo>
                    <a:lnTo>
                      <a:pt x="144" y="84"/>
                    </a:lnTo>
                    <a:lnTo>
                      <a:pt x="140" y="88"/>
                    </a:lnTo>
                    <a:lnTo>
                      <a:pt x="140" y="88"/>
                    </a:lnTo>
                    <a:lnTo>
                      <a:pt x="140" y="92"/>
                    </a:lnTo>
                    <a:lnTo>
                      <a:pt x="140" y="92"/>
                    </a:lnTo>
                    <a:lnTo>
                      <a:pt x="144" y="92"/>
                    </a:lnTo>
                    <a:lnTo>
                      <a:pt x="140" y="96"/>
                    </a:lnTo>
                    <a:lnTo>
                      <a:pt x="140" y="96"/>
                    </a:lnTo>
                    <a:lnTo>
                      <a:pt x="144" y="96"/>
                    </a:lnTo>
                    <a:lnTo>
                      <a:pt x="144" y="96"/>
                    </a:lnTo>
                    <a:lnTo>
                      <a:pt x="144" y="96"/>
                    </a:lnTo>
                    <a:lnTo>
                      <a:pt x="144" y="96"/>
                    </a:lnTo>
                    <a:lnTo>
                      <a:pt x="144" y="100"/>
                    </a:lnTo>
                    <a:lnTo>
                      <a:pt x="144" y="100"/>
                    </a:lnTo>
                    <a:lnTo>
                      <a:pt x="144" y="100"/>
                    </a:lnTo>
                    <a:lnTo>
                      <a:pt x="144" y="100"/>
                    </a:lnTo>
                    <a:lnTo>
                      <a:pt x="144" y="100"/>
                    </a:lnTo>
                    <a:lnTo>
                      <a:pt x="144" y="100"/>
                    </a:lnTo>
                    <a:lnTo>
                      <a:pt x="144" y="100"/>
                    </a:lnTo>
                    <a:lnTo>
                      <a:pt x="140" y="100"/>
                    </a:lnTo>
                    <a:lnTo>
                      <a:pt x="140" y="100"/>
                    </a:lnTo>
                    <a:lnTo>
                      <a:pt x="140" y="100"/>
                    </a:lnTo>
                    <a:lnTo>
                      <a:pt x="140" y="100"/>
                    </a:lnTo>
                    <a:lnTo>
                      <a:pt x="140" y="100"/>
                    </a:lnTo>
                    <a:lnTo>
                      <a:pt x="140" y="100"/>
                    </a:lnTo>
                    <a:lnTo>
                      <a:pt x="136" y="104"/>
                    </a:lnTo>
                    <a:lnTo>
                      <a:pt x="136" y="104"/>
                    </a:lnTo>
                    <a:lnTo>
                      <a:pt x="136" y="104"/>
                    </a:lnTo>
                    <a:lnTo>
                      <a:pt x="136" y="104"/>
                    </a:lnTo>
                    <a:lnTo>
                      <a:pt x="136" y="104"/>
                    </a:lnTo>
                    <a:lnTo>
                      <a:pt x="136" y="104"/>
                    </a:lnTo>
                    <a:lnTo>
                      <a:pt x="132" y="108"/>
                    </a:lnTo>
                    <a:lnTo>
                      <a:pt x="132" y="108"/>
                    </a:lnTo>
                    <a:lnTo>
                      <a:pt x="132" y="108"/>
                    </a:lnTo>
                    <a:lnTo>
                      <a:pt x="132" y="108"/>
                    </a:lnTo>
                    <a:lnTo>
                      <a:pt x="132" y="108"/>
                    </a:lnTo>
                    <a:lnTo>
                      <a:pt x="128" y="108"/>
                    </a:lnTo>
                    <a:lnTo>
                      <a:pt x="124" y="108"/>
                    </a:lnTo>
                    <a:lnTo>
                      <a:pt x="124" y="108"/>
                    </a:lnTo>
                    <a:lnTo>
                      <a:pt x="124" y="112"/>
                    </a:lnTo>
                    <a:lnTo>
                      <a:pt x="124" y="112"/>
                    </a:lnTo>
                    <a:lnTo>
                      <a:pt x="124" y="112"/>
                    </a:lnTo>
                    <a:lnTo>
                      <a:pt x="124" y="112"/>
                    </a:lnTo>
                    <a:lnTo>
                      <a:pt x="124" y="112"/>
                    </a:lnTo>
                    <a:lnTo>
                      <a:pt x="124" y="116"/>
                    </a:lnTo>
                    <a:lnTo>
                      <a:pt x="124" y="116"/>
                    </a:lnTo>
                    <a:lnTo>
                      <a:pt x="120" y="116"/>
                    </a:lnTo>
                    <a:lnTo>
                      <a:pt x="120" y="116"/>
                    </a:lnTo>
                    <a:lnTo>
                      <a:pt x="120" y="116"/>
                    </a:lnTo>
                    <a:lnTo>
                      <a:pt x="120" y="120"/>
                    </a:lnTo>
                    <a:lnTo>
                      <a:pt x="120" y="120"/>
                    </a:lnTo>
                    <a:lnTo>
                      <a:pt x="120" y="120"/>
                    </a:lnTo>
                    <a:lnTo>
                      <a:pt x="120" y="120"/>
                    </a:lnTo>
                    <a:lnTo>
                      <a:pt x="116" y="120"/>
                    </a:lnTo>
                    <a:lnTo>
                      <a:pt x="116" y="120"/>
                    </a:lnTo>
                    <a:lnTo>
                      <a:pt x="116" y="120"/>
                    </a:lnTo>
                    <a:lnTo>
                      <a:pt x="112" y="120"/>
                    </a:lnTo>
                    <a:lnTo>
                      <a:pt x="112" y="120"/>
                    </a:lnTo>
                    <a:lnTo>
                      <a:pt x="112" y="120"/>
                    </a:lnTo>
                    <a:lnTo>
                      <a:pt x="112" y="124"/>
                    </a:lnTo>
                    <a:lnTo>
                      <a:pt x="108" y="124"/>
                    </a:lnTo>
                    <a:lnTo>
                      <a:pt x="108" y="124"/>
                    </a:lnTo>
                    <a:lnTo>
                      <a:pt x="108" y="124"/>
                    </a:lnTo>
                    <a:lnTo>
                      <a:pt x="108" y="124"/>
                    </a:lnTo>
                    <a:lnTo>
                      <a:pt x="108" y="124"/>
                    </a:lnTo>
                    <a:lnTo>
                      <a:pt x="108" y="124"/>
                    </a:lnTo>
                    <a:lnTo>
                      <a:pt x="108" y="124"/>
                    </a:lnTo>
                    <a:lnTo>
                      <a:pt x="108" y="124"/>
                    </a:lnTo>
                    <a:lnTo>
                      <a:pt x="104" y="124"/>
                    </a:lnTo>
                    <a:lnTo>
                      <a:pt x="104" y="124"/>
                    </a:lnTo>
                    <a:lnTo>
                      <a:pt x="104" y="124"/>
                    </a:lnTo>
                    <a:lnTo>
                      <a:pt x="100" y="124"/>
                    </a:lnTo>
                    <a:lnTo>
                      <a:pt x="100" y="124"/>
                    </a:lnTo>
                    <a:lnTo>
                      <a:pt x="100" y="128"/>
                    </a:lnTo>
                    <a:lnTo>
                      <a:pt x="100" y="128"/>
                    </a:lnTo>
                    <a:lnTo>
                      <a:pt x="100" y="128"/>
                    </a:lnTo>
                    <a:lnTo>
                      <a:pt x="100" y="128"/>
                    </a:lnTo>
                    <a:lnTo>
                      <a:pt x="100" y="128"/>
                    </a:lnTo>
                    <a:lnTo>
                      <a:pt x="100" y="128"/>
                    </a:lnTo>
                    <a:lnTo>
                      <a:pt x="96" y="128"/>
                    </a:lnTo>
                    <a:lnTo>
                      <a:pt x="96" y="128"/>
                    </a:lnTo>
                    <a:lnTo>
                      <a:pt x="96" y="128"/>
                    </a:lnTo>
                    <a:lnTo>
                      <a:pt x="92" y="128"/>
                    </a:lnTo>
                    <a:lnTo>
                      <a:pt x="92" y="128"/>
                    </a:lnTo>
                    <a:lnTo>
                      <a:pt x="92" y="128"/>
                    </a:lnTo>
                    <a:lnTo>
                      <a:pt x="88" y="128"/>
                    </a:lnTo>
                    <a:lnTo>
                      <a:pt x="88" y="128"/>
                    </a:lnTo>
                    <a:lnTo>
                      <a:pt x="88" y="128"/>
                    </a:lnTo>
                    <a:lnTo>
                      <a:pt x="88" y="128"/>
                    </a:lnTo>
                    <a:lnTo>
                      <a:pt x="88" y="132"/>
                    </a:lnTo>
                    <a:lnTo>
                      <a:pt x="88" y="132"/>
                    </a:lnTo>
                    <a:lnTo>
                      <a:pt x="88" y="132"/>
                    </a:lnTo>
                    <a:lnTo>
                      <a:pt x="84" y="132"/>
                    </a:lnTo>
                    <a:lnTo>
                      <a:pt x="84" y="132"/>
                    </a:lnTo>
                    <a:lnTo>
                      <a:pt x="84" y="132"/>
                    </a:lnTo>
                    <a:lnTo>
                      <a:pt x="84" y="132"/>
                    </a:lnTo>
                    <a:lnTo>
                      <a:pt x="84" y="132"/>
                    </a:lnTo>
                    <a:lnTo>
                      <a:pt x="84" y="132"/>
                    </a:lnTo>
                    <a:lnTo>
                      <a:pt x="84" y="132"/>
                    </a:lnTo>
                    <a:lnTo>
                      <a:pt x="84" y="132"/>
                    </a:lnTo>
                    <a:lnTo>
                      <a:pt x="80" y="132"/>
                    </a:lnTo>
                    <a:lnTo>
                      <a:pt x="80" y="136"/>
                    </a:lnTo>
                    <a:lnTo>
                      <a:pt x="76" y="136"/>
                    </a:lnTo>
                    <a:lnTo>
                      <a:pt x="76" y="140"/>
                    </a:lnTo>
                    <a:lnTo>
                      <a:pt x="76" y="140"/>
                    </a:lnTo>
                    <a:lnTo>
                      <a:pt x="72" y="140"/>
                    </a:lnTo>
                    <a:lnTo>
                      <a:pt x="72" y="140"/>
                    </a:lnTo>
                    <a:lnTo>
                      <a:pt x="72" y="140"/>
                    </a:lnTo>
                    <a:lnTo>
                      <a:pt x="72" y="140"/>
                    </a:lnTo>
                    <a:lnTo>
                      <a:pt x="72" y="144"/>
                    </a:lnTo>
                    <a:lnTo>
                      <a:pt x="72" y="144"/>
                    </a:lnTo>
                    <a:lnTo>
                      <a:pt x="72" y="144"/>
                    </a:lnTo>
                    <a:lnTo>
                      <a:pt x="68" y="144"/>
                    </a:lnTo>
                    <a:lnTo>
                      <a:pt x="68" y="144"/>
                    </a:lnTo>
                    <a:lnTo>
                      <a:pt x="68" y="144"/>
                    </a:lnTo>
                    <a:lnTo>
                      <a:pt x="68" y="160"/>
                    </a:lnTo>
                    <a:lnTo>
                      <a:pt x="68" y="164"/>
                    </a:lnTo>
                    <a:lnTo>
                      <a:pt x="60" y="164"/>
                    </a:lnTo>
                    <a:lnTo>
                      <a:pt x="60" y="164"/>
                    </a:lnTo>
                    <a:lnTo>
                      <a:pt x="52" y="164"/>
                    </a:lnTo>
                    <a:lnTo>
                      <a:pt x="52" y="164"/>
                    </a:lnTo>
                    <a:lnTo>
                      <a:pt x="48" y="164"/>
                    </a:lnTo>
                    <a:lnTo>
                      <a:pt x="48" y="164"/>
                    </a:lnTo>
                    <a:lnTo>
                      <a:pt x="48" y="164"/>
                    </a:lnTo>
                    <a:lnTo>
                      <a:pt x="48" y="164"/>
                    </a:lnTo>
                    <a:lnTo>
                      <a:pt x="48" y="164"/>
                    </a:lnTo>
                    <a:lnTo>
                      <a:pt x="44" y="164"/>
                    </a:lnTo>
                    <a:lnTo>
                      <a:pt x="4" y="164"/>
                    </a:lnTo>
                    <a:lnTo>
                      <a:pt x="0" y="164"/>
                    </a:lnTo>
                    <a:lnTo>
                      <a:pt x="0" y="164"/>
                    </a:lnTo>
                    <a:lnTo>
                      <a:pt x="0" y="164"/>
                    </a:lnTo>
                    <a:lnTo>
                      <a:pt x="0" y="164"/>
                    </a:lnTo>
                    <a:lnTo>
                      <a:pt x="0" y="164"/>
                    </a:lnTo>
                    <a:lnTo>
                      <a:pt x="0" y="164"/>
                    </a:lnTo>
                    <a:lnTo>
                      <a:pt x="0" y="164"/>
                    </a:lnTo>
                    <a:lnTo>
                      <a:pt x="4" y="164"/>
                    </a:lnTo>
                    <a:lnTo>
                      <a:pt x="4" y="164"/>
                    </a:lnTo>
                    <a:lnTo>
                      <a:pt x="4" y="160"/>
                    </a:lnTo>
                    <a:lnTo>
                      <a:pt x="4" y="160"/>
                    </a:lnTo>
                    <a:lnTo>
                      <a:pt x="4" y="160"/>
                    </a:lnTo>
                    <a:lnTo>
                      <a:pt x="4" y="160"/>
                    </a:lnTo>
                    <a:lnTo>
                      <a:pt x="4" y="160"/>
                    </a:lnTo>
                    <a:lnTo>
                      <a:pt x="4" y="160"/>
                    </a:lnTo>
                    <a:lnTo>
                      <a:pt x="8" y="160"/>
                    </a:lnTo>
                    <a:lnTo>
                      <a:pt x="8" y="160"/>
                    </a:lnTo>
                    <a:lnTo>
                      <a:pt x="8" y="160"/>
                    </a:lnTo>
                    <a:lnTo>
                      <a:pt x="12" y="156"/>
                    </a:lnTo>
                    <a:lnTo>
                      <a:pt x="16" y="156"/>
                    </a:lnTo>
                    <a:lnTo>
                      <a:pt x="20" y="156"/>
                    </a:lnTo>
                    <a:lnTo>
                      <a:pt x="20" y="156"/>
                    </a:lnTo>
                    <a:lnTo>
                      <a:pt x="24" y="152"/>
                    </a:lnTo>
                    <a:lnTo>
                      <a:pt x="24" y="152"/>
                    </a:lnTo>
                    <a:lnTo>
                      <a:pt x="24" y="152"/>
                    </a:lnTo>
                    <a:lnTo>
                      <a:pt x="28" y="152"/>
                    </a:lnTo>
                    <a:lnTo>
                      <a:pt x="28" y="148"/>
                    </a:lnTo>
                    <a:lnTo>
                      <a:pt x="28" y="148"/>
                    </a:lnTo>
                    <a:lnTo>
                      <a:pt x="32" y="144"/>
                    </a:lnTo>
                    <a:lnTo>
                      <a:pt x="32" y="144"/>
                    </a:lnTo>
                    <a:lnTo>
                      <a:pt x="32" y="144"/>
                    </a:lnTo>
                    <a:lnTo>
                      <a:pt x="32" y="144"/>
                    </a:lnTo>
                    <a:lnTo>
                      <a:pt x="36" y="144"/>
                    </a:lnTo>
                    <a:lnTo>
                      <a:pt x="36" y="140"/>
                    </a:lnTo>
                    <a:lnTo>
                      <a:pt x="40" y="140"/>
                    </a:lnTo>
                    <a:lnTo>
                      <a:pt x="40" y="140"/>
                    </a:lnTo>
                    <a:lnTo>
                      <a:pt x="40" y="140"/>
                    </a:lnTo>
                    <a:lnTo>
                      <a:pt x="40" y="140"/>
                    </a:lnTo>
                    <a:lnTo>
                      <a:pt x="40" y="140"/>
                    </a:lnTo>
                    <a:lnTo>
                      <a:pt x="40" y="136"/>
                    </a:lnTo>
                    <a:lnTo>
                      <a:pt x="40" y="136"/>
                    </a:lnTo>
                    <a:lnTo>
                      <a:pt x="44" y="136"/>
                    </a:lnTo>
                    <a:lnTo>
                      <a:pt x="44" y="136"/>
                    </a:lnTo>
                    <a:lnTo>
                      <a:pt x="44" y="132"/>
                    </a:lnTo>
                    <a:lnTo>
                      <a:pt x="44" y="132"/>
                    </a:lnTo>
                    <a:lnTo>
                      <a:pt x="44" y="132"/>
                    </a:lnTo>
                    <a:lnTo>
                      <a:pt x="44" y="132"/>
                    </a:lnTo>
                    <a:lnTo>
                      <a:pt x="48" y="132"/>
                    </a:lnTo>
                    <a:lnTo>
                      <a:pt x="48" y="128"/>
                    </a:lnTo>
                    <a:lnTo>
                      <a:pt x="48" y="128"/>
                    </a:lnTo>
                    <a:lnTo>
                      <a:pt x="48" y="128"/>
                    </a:lnTo>
                    <a:lnTo>
                      <a:pt x="48" y="128"/>
                    </a:lnTo>
                    <a:lnTo>
                      <a:pt x="52" y="124"/>
                    </a:lnTo>
                    <a:lnTo>
                      <a:pt x="52" y="124"/>
                    </a:lnTo>
                    <a:lnTo>
                      <a:pt x="52" y="124"/>
                    </a:lnTo>
                    <a:lnTo>
                      <a:pt x="52" y="120"/>
                    </a:lnTo>
                    <a:lnTo>
                      <a:pt x="52" y="120"/>
                    </a:lnTo>
                    <a:lnTo>
                      <a:pt x="52" y="120"/>
                    </a:lnTo>
                    <a:lnTo>
                      <a:pt x="52" y="116"/>
                    </a:lnTo>
                    <a:lnTo>
                      <a:pt x="52" y="116"/>
                    </a:lnTo>
                    <a:lnTo>
                      <a:pt x="56" y="112"/>
                    </a:lnTo>
                    <a:lnTo>
                      <a:pt x="56" y="112"/>
                    </a:lnTo>
                    <a:lnTo>
                      <a:pt x="52" y="108"/>
                    </a:lnTo>
                    <a:lnTo>
                      <a:pt x="52" y="108"/>
                    </a:lnTo>
                    <a:lnTo>
                      <a:pt x="52" y="108"/>
                    </a:lnTo>
                    <a:lnTo>
                      <a:pt x="52" y="104"/>
                    </a:lnTo>
                    <a:lnTo>
                      <a:pt x="52" y="104"/>
                    </a:lnTo>
                    <a:lnTo>
                      <a:pt x="52" y="104"/>
                    </a:lnTo>
                    <a:lnTo>
                      <a:pt x="52" y="104"/>
                    </a:lnTo>
                    <a:lnTo>
                      <a:pt x="52" y="104"/>
                    </a:lnTo>
                    <a:lnTo>
                      <a:pt x="52" y="100"/>
                    </a:lnTo>
                    <a:lnTo>
                      <a:pt x="52" y="96"/>
                    </a:lnTo>
                    <a:lnTo>
                      <a:pt x="52" y="96"/>
                    </a:lnTo>
                    <a:lnTo>
                      <a:pt x="52" y="96"/>
                    </a:lnTo>
                    <a:lnTo>
                      <a:pt x="52" y="96"/>
                    </a:lnTo>
                    <a:lnTo>
                      <a:pt x="52" y="96"/>
                    </a:lnTo>
                    <a:lnTo>
                      <a:pt x="52" y="92"/>
                    </a:lnTo>
                    <a:lnTo>
                      <a:pt x="52" y="92"/>
                    </a:lnTo>
                    <a:lnTo>
                      <a:pt x="52" y="92"/>
                    </a:lnTo>
                    <a:lnTo>
                      <a:pt x="52" y="88"/>
                    </a:lnTo>
                    <a:lnTo>
                      <a:pt x="52" y="88"/>
                    </a:lnTo>
                    <a:lnTo>
                      <a:pt x="52" y="88"/>
                    </a:lnTo>
                    <a:lnTo>
                      <a:pt x="52" y="88"/>
                    </a:lnTo>
                    <a:lnTo>
                      <a:pt x="52" y="84"/>
                    </a:lnTo>
                    <a:lnTo>
                      <a:pt x="52" y="84"/>
                    </a:lnTo>
                    <a:lnTo>
                      <a:pt x="52" y="84"/>
                    </a:lnTo>
                    <a:lnTo>
                      <a:pt x="56" y="80"/>
                    </a:lnTo>
                    <a:lnTo>
                      <a:pt x="56" y="80"/>
                    </a:lnTo>
                    <a:lnTo>
                      <a:pt x="56" y="80"/>
                    </a:lnTo>
                    <a:lnTo>
                      <a:pt x="60" y="76"/>
                    </a:lnTo>
                    <a:lnTo>
                      <a:pt x="60" y="76"/>
                    </a:lnTo>
                    <a:lnTo>
                      <a:pt x="60" y="72"/>
                    </a:lnTo>
                    <a:lnTo>
                      <a:pt x="60" y="68"/>
                    </a:lnTo>
                    <a:lnTo>
                      <a:pt x="60" y="68"/>
                    </a:lnTo>
                    <a:lnTo>
                      <a:pt x="60" y="68"/>
                    </a:lnTo>
                    <a:lnTo>
                      <a:pt x="60" y="68"/>
                    </a:lnTo>
                    <a:lnTo>
                      <a:pt x="60" y="68"/>
                    </a:lnTo>
                    <a:lnTo>
                      <a:pt x="64" y="64"/>
                    </a:lnTo>
                    <a:lnTo>
                      <a:pt x="64" y="64"/>
                    </a:lnTo>
                    <a:lnTo>
                      <a:pt x="64" y="64"/>
                    </a:lnTo>
                    <a:lnTo>
                      <a:pt x="64" y="64"/>
                    </a:lnTo>
                    <a:lnTo>
                      <a:pt x="64" y="60"/>
                    </a:lnTo>
                    <a:lnTo>
                      <a:pt x="68" y="60"/>
                    </a:lnTo>
                    <a:lnTo>
                      <a:pt x="68" y="56"/>
                    </a:lnTo>
                    <a:lnTo>
                      <a:pt x="68" y="56"/>
                    </a:lnTo>
                    <a:lnTo>
                      <a:pt x="68" y="56"/>
                    </a:lnTo>
                    <a:lnTo>
                      <a:pt x="72" y="56"/>
                    </a:lnTo>
                    <a:lnTo>
                      <a:pt x="72" y="56"/>
                    </a:lnTo>
                    <a:lnTo>
                      <a:pt x="72" y="56"/>
                    </a:lnTo>
                    <a:lnTo>
                      <a:pt x="72" y="56"/>
                    </a:lnTo>
                    <a:lnTo>
                      <a:pt x="72" y="56"/>
                    </a:lnTo>
                    <a:lnTo>
                      <a:pt x="72" y="52"/>
                    </a:lnTo>
                    <a:lnTo>
                      <a:pt x="72" y="52"/>
                    </a:lnTo>
                    <a:lnTo>
                      <a:pt x="72" y="52"/>
                    </a:lnTo>
                    <a:lnTo>
                      <a:pt x="76" y="52"/>
                    </a:lnTo>
                    <a:lnTo>
                      <a:pt x="76" y="52"/>
                    </a:lnTo>
                    <a:lnTo>
                      <a:pt x="76" y="52"/>
                    </a:lnTo>
                    <a:lnTo>
                      <a:pt x="80" y="52"/>
                    </a:lnTo>
                    <a:lnTo>
                      <a:pt x="80" y="48"/>
                    </a:lnTo>
                    <a:lnTo>
                      <a:pt x="80" y="48"/>
                    </a:lnTo>
                    <a:lnTo>
                      <a:pt x="84" y="48"/>
                    </a:lnTo>
                    <a:lnTo>
                      <a:pt x="84" y="48"/>
                    </a:lnTo>
                    <a:lnTo>
                      <a:pt x="84" y="48"/>
                    </a:lnTo>
                    <a:lnTo>
                      <a:pt x="88" y="48"/>
                    </a:lnTo>
                    <a:lnTo>
                      <a:pt x="88" y="44"/>
                    </a:lnTo>
                    <a:lnTo>
                      <a:pt x="92" y="44"/>
                    </a:lnTo>
                    <a:lnTo>
                      <a:pt x="92" y="44"/>
                    </a:lnTo>
                    <a:lnTo>
                      <a:pt x="92" y="44"/>
                    </a:lnTo>
                    <a:lnTo>
                      <a:pt x="92" y="44"/>
                    </a:lnTo>
                    <a:lnTo>
                      <a:pt x="92" y="44"/>
                    </a:lnTo>
                    <a:lnTo>
                      <a:pt x="96" y="40"/>
                    </a:lnTo>
                    <a:lnTo>
                      <a:pt x="96" y="40"/>
                    </a:lnTo>
                    <a:lnTo>
                      <a:pt x="96" y="40"/>
                    </a:lnTo>
                    <a:lnTo>
                      <a:pt x="96" y="40"/>
                    </a:lnTo>
                    <a:lnTo>
                      <a:pt x="100" y="36"/>
                    </a:lnTo>
                    <a:lnTo>
                      <a:pt x="100" y="36"/>
                    </a:lnTo>
                    <a:lnTo>
                      <a:pt x="100" y="32"/>
                    </a:lnTo>
                    <a:lnTo>
                      <a:pt x="100" y="32"/>
                    </a:lnTo>
                    <a:lnTo>
                      <a:pt x="100" y="32"/>
                    </a:lnTo>
                    <a:lnTo>
                      <a:pt x="100" y="28"/>
                    </a:lnTo>
                    <a:lnTo>
                      <a:pt x="104" y="24"/>
                    </a:lnTo>
                    <a:lnTo>
                      <a:pt x="104" y="24"/>
                    </a:lnTo>
                    <a:lnTo>
                      <a:pt x="104" y="24"/>
                    </a:lnTo>
                    <a:lnTo>
                      <a:pt x="104" y="24"/>
                    </a:lnTo>
                    <a:lnTo>
                      <a:pt x="104" y="20"/>
                    </a:lnTo>
                    <a:lnTo>
                      <a:pt x="104" y="20"/>
                    </a:lnTo>
                    <a:lnTo>
                      <a:pt x="104" y="20"/>
                    </a:lnTo>
                    <a:lnTo>
                      <a:pt x="108" y="16"/>
                    </a:lnTo>
                    <a:lnTo>
                      <a:pt x="108" y="12"/>
                    </a:lnTo>
                    <a:lnTo>
                      <a:pt x="108" y="12"/>
                    </a:lnTo>
                    <a:lnTo>
                      <a:pt x="108" y="8"/>
                    </a:lnTo>
                    <a:lnTo>
                      <a:pt x="108" y="8"/>
                    </a:lnTo>
                    <a:lnTo>
                      <a:pt x="108" y="4"/>
                    </a:lnTo>
                    <a:lnTo>
                      <a:pt x="112" y="4"/>
                    </a:lnTo>
                    <a:lnTo>
                      <a:pt x="112" y="4"/>
                    </a:lnTo>
                    <a:lnTo>
                      <a:pt x="112" y="4"/>
                    </a:lnTo>
                    <a:lnTo>
                      <a:pt x="116" y="4"/>
                    </a:lnTo>
                    <a:lnTo>
                      <a:pt x="116" y="4"/>
                    </a:lnTo>
                    <a:lnTo>
                      <a:pt x="116" y="4"/>
                    </a:lnTo>
                    <a:lnTo>
                      <a:pt x="116" y="0"/>
                    </a:lnTo>
                    <a:lnTo>
                      <a:pt x="116" y="0"/>
                    </a:lnTo>
                    <a:lnTo>
                      <a:pt x="116" y="0"/>
                    </a:lnTo>
                    <a:lnTo>
                      <a:pt x="120" y="0"/>
                    </a:lnTo>
                    <a:lnTo>
                      <a:pt x="120" y="0"/>
                    </a:lnTo>
                    <a:lnTo>
                      <a:pt x="120" y="4"/>
                    </a:lnTo>
                    <a:lnTo>
                      <a:pt x="120" y="4"/>
                    </a:lnTo>
                    <a:lnTo>
                      <a:pt x="120" y="4"/>
                    </a:lnTo>
                    <a:lnTo>
                      <a:pt x="120" y="4"/>
                    </a:lnTo>
                    <a:lnTo>
                      <a:pt x="120" y="4"/>
                    </a:lnTo>
                    <a:lnTo>
                      <a:pt x="120" y="4"/>
                    </a:lnTo>
                    <a:lnTo>
                      <a:pt x="120" y="4"/>
                    </a:lnTo>
                    <a:lnTo>
                      <a:pt x="120" y="8"/>
                    </a:lnTo>
                    <a:lnTo>
                      <a:pt x="120" y="8"/>
                    </a:lnTo>
                    <a:lnTo>
                      <a:pt x="124" y="12"/>
                    </a:lnTo>
                    <a:lnTo>
                      <a:pt x="124" y="12"/>
                    </a:lnTo>
                    <a:lnTo>
                      <a:pt x="128" y="16"/>
                    </a:lnTo>
                    <a:lnTo>
                      <a:pt x="128" y="16"/>
                    </a:lnTo>
                    <a:lnTo>
                      <a:pt x="128" y="16"/>
                    </a:lnTo>
                    <a:lnTo>
                      <a:pt x="132" y="16"/>
                    </a:lnTo>
                    <a:lnTo>
                      <a:pt x="132" y="16"/>
                    </a:lnTo>
                    <a:close/>
                  </a:path>
                </a:pathLst>
              </a:custGeom>
              <a:grpFill/>
              <a:ln w="9525" cmpd="sng">
                <a:solidFill>
                  <a:schemeClr val="bg1"/>
                </a:solidFill>
                <a:round/>
                <a:headEnd/>
                <a:tailEnd/>
              </a:ln>
            </p:spPr>
            <p:txBody>
              <a:bodyPr lIns="37783" tIns="37783" rIns="37783" bIns="37783"/>
              <a:lstStyle/>
              <a:p>
                <a:endParaRPr lang="en-US" sz="1530" dirty="0"/>
              </a:p>
            </p:txBody>
          </p:sp>
          <p:sp>
            <p:nvSpPr>
              <p:cNvPr id="82" name="Freeform 149"/>
              <p:cNvSpPr>
                <a:spLocks noEditPoints="1"/>
              </p:cNvSpPr>
              <p:nvPr>
                <p:custDataLst>
                  <p:tags r:id="rId69"/>
                </p:custDataLst>
              </p:nvPr>
            </p:nvSpPr>
            <p:spPr bwMode="gray">
              <a:xfrm>
                <a:off x="4370380" y="6208958"/>
                <a:ext cx="201697" cy="387005"/>
              </a:xfrm>
              <a:custGeom>
                <a:avLst/>
                <a:gdLst/>
                <a:ahLst/>
                <a:cxnLst>
                  <a:cxn ang="0">
                    <a:pos x="24" y="292"/>
                  </a:cxn>
                  <a:cxn ang="0">
                    <a:pos x="24" y="272"/>
                  </a:cxn>
                  <a:cxn ang="0">
                    <a:pos x="24" y="256"/>
                  </a:cxn>
                  <a:cxn ang="0">
                    <a:pos x="20" y="240"/>
                  </a:cxn>
                  <a:cxn ang="0">
                    <a:pos x="24" y="212"/>
                  </a:cxn>
                  <a:cxn ang="0">
                    <a:pos x="36" y="188"/>
                  </a:cxn>
                  <a:cxn ang="0">
                    <a:pos x="40" y="168"/>
                  </a:cxn>
                  <a:cxn ang="0">
                    <a:pos x="40" y="156"/>
                  </a:cxn>
                  <a:cxn ang="0">
                    <a:pos x="44" y="144"/>
                  </a:cxn>
                  <a:cxn ang="0">
                    <a:pos x="40" y="128"/>
                  </a:cxn>
                  <a:cxn ang="0">
                    <a:pos x="36" y="112"/>
                  </a:cxn>
                  <a:cxn ang="0">
                    <a:pos x="24" y="104"/>
                  </a:cxn>
                  <a:cxn ang="0">
                    <a:pos x="8" y="100"/>
                  </a:cxn>
                  <a:cxn ang="0">
                    <a:pos x="0" y="84"/>
                  </a:cxn>
                  <a:cxn ang="0">
                    <a:pos x="12" y="76"/>
                  </a:cxn>
                  <a:cxn ang="0">
                    <a:pos x="28" y="72"/>
                  </a:cxn>
                  <a:cxn ang="0">
                    <a:pos x="48" y="68"/>
                  </a:cxn>
                  <a:cxn ang="0">
                    <a:pos x="64" y="72"/>
                  </a:cxn>
                  <a:cxn ang="0">
                    <a:pos x="64" y="92"/>
                  </a:cxn>
                  <a:cxn ang="0">
                    <a:pos x="64" y="108"/>
                  </a:cxn>
                  <a:cxn ang="0">
                    <a:pos x="72" y="124"/>
                  </a:cxn>
                  <a:cxn ang="0">
                    <a:pos x="72" y="112"/>
                  </a:cxn>
                  <a:cxn ang="0">
                    <a:pos x="84" y="104"/>
                  </a:cxn>
                  <a:cxn ang="0">
                    <a:pos x="84" y="80"/>
                  </a:cxn>
                  <a:cxn ang="0">
                    <a:pos x="72" y="56"/>
                  </a:cxn>
                  <a:cxn ang="0">
                    <a:pos x="64" y="40"/>
                  </a:cxn>
                  <a:cxn ang="0">
                    <a:pos x="64" y="28"/>
                  </a:cxn>
                  <a:cxn ang="0">
                    <a:pos x="76" y="20"/>
                  </a:cxn>
                  <a:cxn ang="0">
                    <a:pos x="96" y="20"/>
                  </a:cxn>
                  <a:cxn ang="0">
                    <a:pos x="116" y="20"/>
                  </a:cxn>
                  <a:cxn ang="0">
                    <a:pos x="120" y="12"/>
                  </a:cxn>
                  <a:cxn ang="0">
                    <a:pos x="136" y="12"/>
                  </a:cxn>
                  <a:cxn ang="0">
                    <a:pos x="148" y="4"/>
                  </a:cxn>
                  <a:cxn ang="0">
                    <a:pos x="156" y="12"/>
                  </a:cxn>
                  <a:cxn ang="0">
                    <a:pos x="156" y="24"/>
                  </a:cxn>
                  <a:cxn ang="0">
                    <a:pos x="152" y="44"/>
                  </a:cxn>
                  <a:cxn ang="0">
                    <a:pos x="156" y="60"/>
                  </a:cxn>
                  <a:cxn ang="0">
                    <a:pos x="156" y="72"/>
                  </a:cxn>
                  <a:cxn ang="0">
                    <a:pos x="156" y="84"/>
                  </a:cxn>
                  <a:cxn ang="0">
                    <a:pos x="152" y="92"/>
                  </a:cxn>
                  <a:cxn ang="0">
                    <a:pos x="144" y="108"/>
                  </a:cxn>
                  <a:cxn ang="0">
                    <a:pos x="132" y="120"/>
                  </a:cxn>
                  <a:cxn ang="0">
                    <a:pos x="116" y="128"/>
                  </a:cxn>
                  <a:cxn ang="0">
                    <a:pos x="100" y="140"/>
                  </a:cxn>
                  <a:cxn ang="0">
                    <a:pos x="92" y="148"/>
                  </a:cxn>
                  <a:cxn ang="0">
                    <a:pos x="88" y="156"/>
                  </a:cxn>
                  <a:cxn ang="0">
                    <a:pos x="76" y="168"/>
                  </a:cxn>
                  <a:cxn ang="0">
                    <a:pos x="68" y="172"/>
                  </a:cxn>
                  <a:cxn ang="0">
                    <a:pos x="72" y="188"/>
                  </a:cxn>
                  <a:cxn ang="0">
                    <a:pos x="76" y="204"/>
                  </a:cxn>
                  <a:cxn ang="0">
                    <a:pos x="76" y="224"/>
                  </a:cxn>
                  <a:cxn ang="0">
                    <a:pos x="80" y="224"/>
                  </a:cxn>
                  <a:cxn ang="0">
                    <a:pos x="76" y="244"/>
                  </a:cxn>
                  <a:cxn ang="0">
                    <a:pos x="80" y="252"/>
                  </a:cxn>
                  <a:cxn ang="0">
                    <a:pos x="72" y="264"/>
                  </a:cxn>
                  <a:cxn ang="0">
                    <a:pos x="56" y="272"/>
                  </a:cxn>
                  <a:cxn ang="0">
                    <a:pos x="40" y="280"/>
                  </a:cxn>
                  <a:cxn ang="0">
                    <a:pos x="36" y="296"/>
                  </a:cxn>
                  <a:cxn ang="0">
                    <a:pos x="40" y="307"/>
                  </a:cxn>
                  <a:cxn ang="0">
                    <a:pos x="76" y="212"/>
                  </a:cxn>
                </a:cxnLst>
                <a:rect l="0" t="0" r="r" b="b"/>
                <a:pathLst>
                  <a:path w="160" h="307">
                    <a:moveTo>
                      <a:pt x="28" y="307"/>
                    </a:moveTo>
                    <a:lnTo>
                      <a:pt x="28" y="299"/>
                    </a:lnTo>
                    <a:lnTo>
                      <a:pt x="28" y="296"/>
                    </a:lnTo>
                    <a:lnTo>
                      <a:pt x="28" y="292"/>
                    </a:lnTo>
                    <a:lnTo>
                      <a:pt x="24" y="292"/>
                    </a:lnTo>
                    <a:lnTo>
                      <a:pt x="24" y="288"/>
                    </a:lnTo>
                    <a:lnTo>
                      <a:pt x="24" y="284"/>
                    </a:lnTo>
                    <a:lnTo>
                      <a:pt x="24" y="280"/>
                    </a:lnTo>
                    <a:lnTo>
                      <a:pt x="28" y="272"/>
                    </a:lnTo>
                    <a:lnTo>
                      <a:pt x="24" y="272"/>
                    </a:lnTo>
                    <a:lnTo>
                      <a:pt x="24" y="268"/>
                    </a:lnTo>
                    <a:lnTo>
                      <a:pt x="24" y="264"/>
                    </a:lnTo>
                    <a:lnTo>
                      <a:pt x="28" y="260"/>
                    </a:lnTo>
                    <a:lnTo>
                      <a:pt x="24" y="260"/>
                    </a:lnTo>
                    <a:lnTo>
                      <a:pt x="24" y="256"/>
                    </a:lnTo>
                    <a:lnTo>
                      <a:pt x="24" y="252"/>
                    </a:lnTo>
                    <a:lnTo>
                      <a:pt x="24" y="248"/>
                    </a:lnTo>
                    <a:lnTo>
                      <a:pt x="20" y="248"/>
                    </a:lnTo>
                    <a:lnTo>
                      <a:pt x="20" y="244"/>
                    </a:lnTo>
                    <a:lnTo>
                      <a:pt x="20" y="240"/>
                    </a:lnTo>
                    <a:lnTo>
                      <a:pt x="20" y="236"/>
                    </a:lnTo>
                    <a:lnTo>
                      <a:pt x="16" y="224"/>
                    </a:lnTo>
                    <a:lnTo>
                      <a:pt x="16" y="220"/>
                    </a:lnTo>
                    <a:lnTo>
                      <a:pt x="20" y="216"/>
                    </a:lnTo>
                    <a:lnTo>
                      <a:pt x="24" y="212"/>
                    </a:lnTo>
                    <a:lnTo>
                      <a:pt x="32" y="200"/>
                    </a:lnTo>
                    <a:lnTo>
                      <a:pt x="32" y="196"/>
                    </a:lnTo>
                    <a:lnTo>
                      <a:pt x="32" y="192"/>
                    </a:lnTo>
                    <a:lnTo>
                      <a:pt x="32" y="188"/>
                    </a:lnTo>
                    <a:lnTo>
                      <a:pt x="36" y="188"/>
                    </a:lnTo>
                    <a:lnTo>
                      <a:pt x="36" y="184"/>
                    </a:lnTo>
                    <a:lnTo>
                      <a:pt x="40" y="180"/>
                    </a:lnTo>
                    <a:lnTo>
                      <a:pt x="40" y="176"/>
                    </a:lnTo>
                    <a:lnTo>
                      <a:pt x="40" y="172"/>
                    </a:lnTo>
                    <a:lnTo>
                      <a:pt x="40" y="168"/>
                    </a:lnTo>
                    <a:lnTo>
                      <a:pt x="36" y="168"/>
                    </a:lnTo>
                    <a:lnTo>
                      <a:pt x="36" y="164"/>
                    </a:lnTo>
                    <a:lnTo>
                      <a:pt x="40" y="164"/>
                    </a:lnTo>
                    <a:lnTo>
                      <a:pt x="40" y="160"/>
                    </a:lnTo>
                    <a:lnTo>
                      <a:pt x="40" y="156"/>
                    </a:lnTo>
                    <a:lnTo>
                      <a:pt x="36" y="156"/>
                    </a:lnTo>
                    <a:lnTo>
                      <a:pt x="36" y="152"/>
                    </a:lnTo>
                    <a:lnTo>
                      <a:pt x="40" y="152"/>
                    </a:lnTo>
                    <a:lnTo>
                      <a:pt x="40" y="148"/>
                    </a:lnTo>
                    <a:lnTo>
                      <a:pt x="44" y="144"/>
                    </a:lnTo>
                    <a:lnTo>
                      <a:pt x="40" y="144"/>
                    </a:lnTo>
                    <a:lnTo>
                      <a:pt x="40" y="140"/>
                    </a:lnTo>
                    <a:lnTo>
                      <a:pt x="40" y="136"/>
                    </a:lnTo>
                    <a:lnTo>
                      <a:pt x="40" y="132"/>
                    </a:lnTo>
                    <a:lnTo>
                      <a:pt x="40" y="128"/>
                    </a:lnTo>
                    <a:lnTo>
                      <a:pt x="40" y="124"/>
                    </a:lnTo>
                    <a:lnTo>
                      <a:pt x="40" y="120"/>
                    </a:lnTo>
                    <a:lnTo>
                      <a:pt x="40" y="116"/>
                    </a:lnTo>
                    <a:lnTo>
                      <a:pt x="36" y="116"/>
                    </a:lnTo>
                    <a:lnTo>
                      <a:pt x="36" y="112"/>
                    </a:lnTo>
                    <a:lnTo>
                      <a:pt x="32" y="112"/>
                    </a:lnTo>
                    <a:lnTo>
                      <a:pt x="32" y="108"/>
                    </a:lnTo>
                    <a:lnTo>
                      <a:pt x="28" y="108"/>
                    </a:lnTo>
                    <a:lnTo>
                      <a:pt x="24" y="108"/>
                    </a:lnTo>
                    <a:lnTo>
                      <a:pt x="24" y="104"/>
                    </a:lnTo>
                    <a:lnTo>
                      <a:pt x="20" y="104"/>
                    </a:lnTo>
                    <a:lnTo>
                      <a:pt x="16" y="104"/>
                    </a:lnTo>
                    <a:lnTo>
                      <a:pt x="16" y="100"/>
                    </a:lnTo>
                    <a:lnTo>
                      <a:pt x="12" y="100"/>
                    </a:lnTo>
                    <a:lnTo>
                      <a:pt x="8" y="100"/>
                    </a:lnTo>
                    <a:lnTo>
                      <a:pt x="0" y="100"/>
                    </a:lnTo>
                    <a:lnTo>
                      <a:pt x="0" y="96"/>
                    </a:lnTo>
                    <a:lnTo>
                      <a:pt x="0" y="92"/>
                    </a:lnTo>
                    <a:lnTo>
                      <a:pt x="0" y="88"/>
                    </a:lnTo>
                    <a:lnTo>
                      <a:pt x="0" y="84"/>
                    </a:lnTo>
                    <a:lnTo>
                      <a:pt x="0" y="80"/>
                    </a:lnTo>
                    <a:lnTo>
                      <a:pt x="4" y="80"/>
                    </a:lnTo>
                    <a:lnTo>
                      <a:pt x="8" y="80"/>
                    </a:lnTo>
                    <a:lnTo>
                      <a:pt x="8" y="76"/>
                    </a:lnTo>
                    <a:lnTo>
                      <a:pt x="12" y="76"/>
                    </a:lnTo>
                    <a:lnTo>
                      <a:pt x="16" y="76"/>
                    </a:lnTo>
                    <a:lnTo>
                      <a:pt x="20" y="76"/>
                    </a:lnTo>
                    <a:lnTo>
                      <a:pt x="20" y="72"/>
                    </a:lnTo>
                    <a:lnTo>
                      <a:pt x="24" y="72"/>
                    </a:lnTo>
                    <a:lnTo>
                      <a:pt x="28" y="72"/>
                    </a:lnTo>
                    <a:lnTo>
                      <a:pt x="32" y="68"/>
                    </a:lnTo>
                    <a:lnTo>
                      <a:pt x="40" y="64"/>
                    </a:lnTo>
                    <a:lnTo>
                      <a:pt x="44" y="64"/>
                    </a:lnTo>
                    <a:lnTo>
                      <a:pt x="44" y="68"/>
                    </a:lnTo>
                    <a:lnTo>
                      <a:pt x="48" y="68"/>
                    </a:lnTo>
                    <a:lnTo>
                      <a:pt x="48" y="72"/>
                    </a:lnTo>
                    <a:lnTo>
                      <a:pt x="52" y="72"/>
                    </a:lnTo>
                    <a:lnTo>
                      <a:pt x="56" y="72"/>
                    </a:lnTo>
                    <a:lnTo>
                      <a:pt x="60" y="72"/>
                    </a:lnTo>
                    <a:lnTo>
                      <a:pt x="64" y="72"/>
                    </a:lnTo>
                    <a:lnTo>
                      <a:pt x="64" y="76"/>
                    </a:lnTo>
                    <a:lnTo>
                      <a:pt x="64" y="80"/>
                    </a:lnTo>
                    <a:lnTo>
                      <a:pt x="64" y="84"/>
                    </a:lnTo>
                    <a:lnTo>
                      <a:pt x="64" y="88"/>
                    </a:lnTo>
                    <a:lnTo>
                      <a:pt x="64" y="92"/>
                    </a:lnTo>
                    <a:lnTo>
                      <a:pt x="64" y="96"/>
                    </a:lnTo>
                    <a:lnTo>
                      <a:pt x="60" y="96"/>
                    </a:lnTo>
                    <a:lnTo>
                      <a:pt x="60" y="100"/>
                    </a:lnTo>
                    <a:lnTo>
                      <a:pt x="64" y="104"/>
                    </a:lnTo>
                    <a:lnTo>
                      <a:pt x="64" y="108"/>
                    </a:lnTo>
                    <a:lnTo>
                      <a:pt x="68" y="108"/>
                    </a:lnTo>
                    <a:lnTo>
                      <a:pt x="68" y="112"/>
                    </a:lnTo>
                    <a:lnTo>
                      <a:pt x="72" y="116"/>
                    </a:lnTo>
                    <a:lnTo>
                      <a:pt x="72" y="120"/>
                    </a:lnTo>
                    <a:lnTo>
                      <a:pt x="72" y="124"/>
                    </a:lnTo>
                    <a:lnTo>
                      <a:pt x="76" y="124"/>
                    </a:lnTo>
                    <a:lnTo>
                      <a:pt x="76" y="120"/>
                    </a:lnTo>
                    <a:lnTo>
                      <a:pt x="76" y="116"/>
                    </a:lnTo>
                    <a:lnTo>
                      <a:pt x="76" y="112"/>
                    </a:lnTo>
                    <a:lnTo>
                      <a:pt x="72" y="112"/>
                    </a:lnTo>
                    <a:lnTo>
                      <a:pt x="76" y="112"/>
                    </a:lnTo>
                    <a:lnTo>
                      <a:pt x="76" y="108"/>
                    </a:lnTo>
                    <a:lnTo>
                      <a:pt x="76" y="104"/>
                    </a:lnTo>
                    <a:lnTo>
                      <a:pt x="80" y="104"/>
                    </a:lnTo>
                    <a:lnTo>
                      <a:pt x="84" y="104"/>
                    </a:lnTo>
                    <a:lnTo>
                      <a:pt x="84" y="100"/>
                    </a:lnTo>
                    <a:lnTo>
                      <a:pt x="84" y="92"/>
                    </a:lnTo>
                    <a:lnTo>
                      <a:pt x="84" y="88"/>
                    </a:lnTo>
                    <a:lnTo>
                      <a:pt x="84" y="84"/>
                    </a:lnTo>
                    <a:lnTo>
                      <a:pt x="84" y="80"/>
                    </a:lnTo>
                    <a:lnTo>
                      <a:pt x="84" y="76"/>
                    </a:lnTo>
                    <a:lnTo>
                      <a:pt x="80" y="68"/>
                    </a:lnTo>
                    <a:lnTo>
                      <a:pt x="76" y="60"/>
                    </a:lnTo>
                    <a:lnTo>
                      <a:pt x="72" y="60"/>
                    </a:lnTo>
                    <a:lnTo>
                      <a:pt x="72" y="56"/>
                    </a:lnTo>
                    <a:lnTo>
                      <a:pt x="68" y="56"/>
                    </a:lnTo>
                    <a:lnTo>
                      <a:pt x="64" y="52"/>
                    </a:lnTo>
                    <a:lnTo>
                      <a:pt x="64" y="48"/>
                    </a:lnTo>
                    <a:lnTo>
                      <a:pt x="64" y="44"/>
                    </a:lnTo>
                    <a:lnTo>
                      <a:pt x="64" y="40"/>
                    </a:lnTo>
                    <a:lnTo>
                      <a:pt x="64" y="36"/>
                    </a:lnTo>
                    <a:lnTo>
                      <a:pt x="64" y="32"/>
                    </a:lnTo>
                    <a:lnTo>
                      <a:pt x="60" y="32"/>
                    </a:lnTo>
                    <a:lnTo>
                      <a:pt x="60" y="28"/>
                    </a:lnTo>
                    <a:lnTo>
                      <a:pt x="64" y="28"/>
                    </a:lnTo>
                    <a:lnTo>
                      <a:pt x="64" y="24"/>
                    </a:lnTo>
                    <a:lnTo>
                      <a:pt x="64" y="20"/>
                    </a:lnTo>
                    <a:lnTo>
                      <a:pt x="68" y="20"/>
                    </a:lnTo>
                    <a:lnTo>
                      <a:pt x="72" y="20"/>
                    </a:lnTo>
                    <a:lnTo>
                      <a:pt x="76" y="20"/>
                    </a:lnTo>
                    <a:lnTo>
                      <a:pt x="80" y="20"/>
                    </a:lnTo>
                    <a:lnTo>
                      <a:pt x="84" y="16"/>
                    </a:lnTo>
                    <a:lnTo>
                      <a:pt x="88" y="20"/>
                    </a:lnTo>
                    <a:lnTo>
                      <a:pt x="92" y="20"/>
                    </a:lnTo>
                    <a:lnTo>
                      <a:pt x="96" y="20"/>
                    </a:lnTo>
                    <a:lnTo>
                      <a:pt x="100" y="20"/>
                    </a:lnTo>
                    <a:lnTo>
                      <a:pt x="104" y="20"/>
                    </a:lnTo>
                    <a:lnTo>
                      <a:pt x="108" y="20"/>
                    </a:lnTo>
                    <a:lnTo>
                      <a:pt x="112" y="20"/>
                    </a:lnTo>
                    <a:lnTo>
                      <a:pt x="116" y="20"/>
                    </a:lnTo>
                    <a:lnTo>
                      <a:pt x="116" y="16"/>
                    </a:lnTo>
                    <a:lnTo>
                      <a:pt x="112" y="16"/>
                    </a:lnTo>
                    <a:lnTo>
                      <a:pt x="116" y="16"/>
                    </a:lnTo>
                    <a:lnTo>
                      <a:pt x="116" y="12"/>
                    </a:lnTo>
                    <a:lnTo>
                      <a:pt x="120" y="12"/>
                    </a:lnTo>
                    <a:lnTo>
                      <a:pt x="120" y="16"/>
                    </a:lnTo>
                    <a:lnTo>
                      <a:pt x="124" y="16"/>
                    </a:lnTo>
                    <a:lnTo>
                      <a:pt x="128" y="12"/>
                    </a:lnTo>
                    <a:lnTo>
                      <a:pt x="132" y="12"/>
                    </a:lnTo>
                    <a:lnTo>
                      <a:pt x="136" y="12"/>
                    </a:lnTo>
                    <a:lnTo>
                      <a:pt x="136" y="8"/>
                    </a:lnTo>
                    <a:lnTo>
                      <a:pt x="140" y="8"/>
                    </a:lnTo>
                    <a:lnTo>
                      <a:pt x="144" y="8"/>
                    </a:lnTo>
                    <a:lnTo>
                      <a:pt x="144" y="4"/>
                    </a:lnTo>
                    <a:lnTo>
                      <a:pt x="148" y="4"/>
                    </a:lnTo>
                    <a:lnTo>
                      <a:pt x="152" y="0"/>
                    </a:lnTo>
                    <a:lnTo>
                      <a:pt x="156" y="0"/>
                    </a:lnTo>
                    <a:lnTo>
                      <a:pt x="156" y="4"/>
                    </a:lnTo>
                    <a:lnTo>
                      <a:pt x="156" y="8"/>
                    </a:lnTo>
                    <a:lnTo>
                      <a:pt x="156" y="12"/>
                    </a:lnTo>
                    <a:lnTo>
                      <a:pt x="152" y="12"/>
                    </a:lnTo>
                    <a:lnTo>
                      <a:pt x="152" y="16"/>
                    </a:lnTo>
                    <a:lnTo>
                      <a:pt x="156" y="16"/>
                    </a:lnTo>
                    <a:lnTo>
                      <a:pt x="152" y="20"/>
                    </a:lnTo>
                    <a:lnTo>
                      <a:pt x="156" y="24"/>
                    </a:lnTo>
                    <a:lnTo>
                      <a:pt x="156" y="32"/>
                    </a:lnTo>
                    <a:lnTo>
                      <a:pt x="156" y="36"/>
                    </a:lnTo>
                    <a:lnTo>
                      <a:pt x="156" y="40"/>
                    </a:lnTo>
                    <a:lnTo>
                      <a:pt x="156" y="44"/>
                    </a:lnTo>
                    <a:lnTo>
                      <a:pt x="152" y="44"/>
                    </a:lnTo>
                    <a:lnTo>
                      <a:pt x="156" y="44"/>
                    </a:lnTo>
                    <a:lnTo>
                      <a:pt x="156" y="48"/>
                    </a:lnTo>
                    <a:lnTo>
                      <a:pt x="156" y="52"/>
                    </a:lnTo>
                    <a:lnTo>
                      <a:pt x="156" y="56"/>
                    </a:lnTo>
                    <a:lnTo>
                      <a:pt x="156" y="60"/>
                    </a:lnTo>
                    <a:lnTo>
                      <a:pt x="156" y="64"/>
                    </a:lnTo>
                    <a:lnTo>
                      <a:pt x="156" y="68"/>
                    </a:lnTo>
                    <a:lnTo>
                      <a:pt x="160" y="68"/>
                    </a:lnTo>
                    <a:lnTo>
                      <a:pt x="160" y="72"/>
                    </a:lnTo>
                    <a:lnTo>
                      <a:pt x="156" y="72"/>
                    </a:lnTo>
                    <a:lnTo>
                      <a:pt x="160" y="72"/>
                    </a:lnTo>
                    <a:lnTo>
                      <a:pt x="160" y="76"/>
                    </a:lnTo>
                    <a:lnTo>
                      <a:pt x="160" y="80"/>
                    </a:lnTo>
                    <a:lnTo>
                      <a:pt x="160" y="84"/>
                    </a:lnTo>
                    <a:lnTo>
                      <a:pt x="156" y="84"/>
                    </a:lnTo>
                    <a:lnTo>
                      <a:pt x="156" y="88"/>
                    </a:lnTo>
                    <a:lnTo>
                      <a:pt x="156" y="84"/>
                    </a:lnTo>
                    <a:lnTo>
                      <a:pt x="156" y="88"/>
                    </a:lnTo>
                    <a:lnTo>
                      <a:pt x="156" y="92"/>
                    </a:lnTo>
                    <a:lnTo>
                      <a:pt x="152" y="92"/>
                    </a:lnTo>
                    <a:lnTo>
                      <a:pt x="152" y="96"/>
                    </a:lnTo>
                    <a:lnTo>
                      <a:pt x="148" y="100"/>
                    </a:lnTo>
                    <a:lnTo>
                      <a:pt x="148" y="104"/>
                    </a:lnTo>
                    <a:lnTo>
                      <a:pt x="144" y="104"/>
                    </a:lnTo>
                    <a:lnTo>
                      <a:pt x="144" y="108"/>
                    </a:lnTo>
                    <a:lnTo>
                      <a:pt x="144" y="112"/>
                    </a:lnTo>
                    <a:lnTo>
                      <a:pt x="140" y="112"/>
                    </a:lnTo>
                    <a:lnTo>
                      <a:pt x="136" y="116"/>
                    </a:lnTo>
                    <a:lnTo>
                      <a:pt x="132" y="116"/>
                    </a:lnTo>
                    <a:lnTo>
                      <a:pt x="132" y="120"/>
                    </a:lnTo>
                    <a:lnTo>
                      <a:pt x="128" y="120"/>
                    </a:lnTo>
                    <a:lnTo>
                      <a:pt x="124" y="124"/>
                    </a:lnTo>
                    <a:lnTo>
                      <a:pt x="120" y="124"/>
                    </a:lnTo>
                    <a:lnTo>
                      <a:pt x="116" y="124"/>
                    </a:lnTo>
                    <a:lnTo>
                      <a:pt x="116" y="128"/>
                    </a:lnTo>
                    <a:lnTo>
                      <a:pt x="112" y="128"/>
                    </a:lnTo>
                    <a:lnTo>
                      <a:pt x="108" y="132"/>
                    </a:lnTo>
                    <a:lnTo>
                      <a:pt x="104" y="132"/>
                    </a:lnTo>
                    <a:lnTo>
                      <a:pt x="104" y="136"/>
                    </a:lnTo>
                    <a:lnTo>
                      <a:pt x="100" y="140"/>
                    </a:lnTo>
                    <a:lnTo>
                      <a:pt x="100" y="136"/>
                    </a:lnTo>
                    <a:lnTo>
                      <a:pt x="100" y="140"/>
                    </a:lnTo>
                    <a:lnTo>
                      <a:pt x="100" y="144"/>
                    </a:lnTo>
                    <a:lnTo>
                      <a:pt x="96" y="148"/>
                    </a:lnTo>
                    <a:lnTo>
                      <a:pt x="92" y="148"/>
                    </a:lnTo>
                    <a:lnTo>
                      <a:pt x="92" y="152"/>
                    </a:lnTo>
                    <a:lnTo>
                      <a:pt x="92" y="156"/>
                    </a:lnTo>
                    <a:lnTo>
                      <a:pt x="88" y="156"/>
                    </a:lnTo>
                    <a:lnTo>
                      <a:pt x="88" y="152"/>
                    </a:lnTo>
                    <a:lnTo>
                      <a:pt x="88" y="156"/>
                    </a:lnTo>
                    <a:lnTo>
                      <a:pt x="84" y="156"/>
                    </a:lnTo>
                    <a:lnTo>
                      <a:pt x="84" y="160"/>
                    </a:lnTo>
                    <a:lnTo>
                      <a:pt x="80" y="160"/>
                    </a:lnTo>
                    <a:lnTo>
                      <a:pt x="80" y="164"/>
                    </a:lnTo>
                    <a:lnTo>
                      <a:pt x="76" y="168"/>
                    </a:lnTo>
                    <a:lnTo>
                      <a:pt x="72" y="172"/>
                    </a:lnTo>
                    <a:lnTo>
                      <a:pt x="68" y="172"/>
                    </a:lnTo>
                    <a:lnTo>
                      <a:pt x="64" y="168"/>
                    </a:lnTo>
                    <a:lnTo>
                      <a:pt x="64" y="172"/>
                    </a:lnTo>
                    <a:lnTo>
                      <a:pt x="68" y="172"/>
                    </a:lnTo>
                    <a:lnTo>
                      <a:pt x="68" y="176"/>
                    </a:lnTo>
                    <a:lnTo>
                      <a:pt x="68" y="180"/>
                    </a:lnTo>
                    <a:lnTo>
                      <a:pt x="68" y="184"/>
                    </a:lnTo>
                    <a:lnTo>
                      <a:pt x="68" y="188"/>
                    </a:lnTo>
                    <a:lnTo>
                      <a:pt x="72" y="188"/>
                    </a:lnTo>
                    <a:lnTo>
                      <a:pt x="72" y="192"/>
                    </a:lnTo>
                    <a:lnTo>
                      <a:pt x="72" y="196"/>
                    </a:lnTo>
                    <a:lnTo>
                      <a:pt x="72" y="200"/>
                    </a:lnTo>
                    <a:lnTo>
                      <a:pt x="72" y="204"/>
                    </a:lnTo>
                    <a:lnTo>
                      <a:pt x="76" y="204"/>
                    </a:lnTo>
                    <a:lnTo>
                      <a:pt x="76" y="208"/>
                    </a:lnTo>
                    <a:lnTo>
                      <a:pt x="76" y="212"/>
                    </a:lnTo>
                    <a:lnTo>
                      <a:pt x="76" y="216"/>
                    </a:lnTo>
                    <a:lnTo>
                      <a:pt x="76" y="220"/>
                    </a:lnTo>
                    <a:lnTo>
                      <a:pt x="76" y="224"/>
                    </a:lnTo>
                    <a:lnTo>
                      <a:pt x="76" y="220"/>
                    </a:lnTo>
                    <a:lnTo>
                      <a:pt x="76" y="216"/>
                    </a:lnTo>
                    <a:lnTo>
                      <a:pt x="80" y="216"/>
                    </a:lnTo>
                    <a:lnTo>
                      <a:pt x="80" y="220"/>
                    </a:lnTo>
                    <a:lnTo>
                      <a:pt x="80" y="224"/>
                    </a:lnTo>
                    <a:lnTo>
                      <a:pt x="80" y="228"/>
                    </a:lnTo>
                    <a:lnTo>
                      <a:pt x="80" y="232"/>
                    </a:lnTo>
                    <a:lnTo>
                      <a:pt x="80" y="236"/>
                    </a:lnTo>
                    <a:lnTo>
                      <a:pt x="80" y="240"/>
                    </a:lnTo>
                    <a:lnTo>
                      <a:pt x="76" y="244"/>
                    </a:lnTo>
                    <a:lnTo>
                      <a:pt x="76" y="248"/>
                    </a:lnTo>
                    <a:lnTo>
                      <a:pt x="76" y="252"/>
                    </a:lnTo>
                    <a:lnTo>
                      <a:pt x="76" y="248"/>
                    </a:lnTo>
                    <a:lnTo>
                      <a:pt x="80" y="248"/>
                    </a:lnTo>
                    <a:lnTo>
                      <a:pt x="80" y="252"/>
                    </a:lnTo>
                    <a:lnTo>
                      <a:pt x="80" y="256"/>
                    </a:lnTo>
                    <a:lnTo>
                      <a:pt x="76" y="256"/>
                    </a:lnTo>
                    <a:lnTo>
                      <a:pt x="76" y="260"/>
                    </a:lnTo>
                    <a:lnTo>
                      <a:pt x="76" y="264"/>
                    </a:lnTo>
                    <a:lnTo>
                      <a:pt x="72" y="264"/>
                    </a:lnTo>
                    <a:lnTo>
                      <a:pt x="68" y="268"/>
                    </a:lnTo>
                    <a:lnTo>
                      <a:pt x="64" y="268"/>
                    </a:lnTo>
                    <a:lnTo>
                      <a:pt x="60" y="268"/>
                    </a:lnTo>
                    <a:lnTo>
                      <a:pt x="60" y="272"/>
                    </a:lnTo>
                    <a:lnTo>
                      <a:pt x="56" y="272"/>
                    </a:lnTo>
                    <a:lnTo>
                      <a:pt x="52" y="272"/>
                    </a:lnTo>
                    <a:lnTo>
                      <a:pt x="48" y="276"/>
                    </a:lnTo>
                    <a:lnTo>
                      <a:pt x="44" y="276"/>
                    </a:lnTo>
                    <a:lnTo>
                      <a:pt x="44" y="280"/>
                    </a:lnTo>
                    <a:lnTo>
                      <a:pt x="40" y="280"/>
                    </a:lnTo>
                    <a:lnTo>
                      <a:pt x="40" y="284"/>
                    </a:lnTo>
                    <a:lnTo>
                      <a:pt x="36" y="284"/>
                    </a:lnTo>
                    <a:lnTo>
                      <a:pt x="36" y="288"/>
                    </a:lnTo>
                    <a:lnTo>
                      <a:pt x="36" y="292"/>
                    </a:lnTo>
                    <a:lnTo>
                      <a:pt x="36" y="296"/>
                    </a:lnTo>
                    <a:lnTo>
                      <a:pt x="40" y="296"/>
                    </a:lnTo>
                    <a:lnTo>
                      <a:pt x="40" y="292"/>
                    </a:lnTo>
                    <a:lnTo>
                      <a:pt x="40" y="296"/>
                    </a:lnTo>
                    <a:lnTo>
                      <a:pt x="40" y="303"/>
                    </a:lnTo>
                    <a:lnTo>
                      <a:pt x="40" y="307"/>
                    </a:lnTo>
                    <a:lnTo>
                      <a:pt x="36" y="307"/>
                    </a:lnTo>
                    <a:lnTo>
                      <a:pt x="32" y="307"/>
                    </a:lnTo>
                    <a:lnTo>
                      <a:pt x="28" y="307"/>
                    </a:lnTo>
                    <a:close/>
                    <a:moveTo>
                      <a:pt x="80" y="212"/>
                    </a:moveTo>
                    <a:lnTo>
                      <a:pt x="76" y="212"/>
                    </a:lnTo>
                    <a:lnTo>
                      <a:pt x="76" y="208"/>
                    </a:lnTo>
                    <a:lnTo>
                      <a:pt x="80" y="204"/>
                    </a:lnTo>
                    <a:lnTo>
                      <a:pt x="80" y="208"/>
                    </a:lnTo>
                    <a:lnTo>
                      <a:pt x="80" y="212"/>
                    </a:lnTo>
                    <a:close/>
                  </a:path>
                </a:pathLst>
              </a:custGeom>
              <a:solidFill>
                <a:schemeClr val="accent1"/>
              </a:solidFill>
              <a:ln w="9525" cmpd="sng">
                <a:solidFill>
                  <a:schemeClr val="bg1"/>
                </a:solidFill>
                <a:round/>
                <a:headEnd/>
                <a:tailEnd/>
              </a:ln>
            </p:spPr>
            <p:txBody>
              <a:bodyPr lIns="37783" tIns="37783" rIns="37783" bIns="37783"/>
              <a:lstStyle/>
              <a:p>
                <a:endParaRPr lang="en-US" sz="1530" dirty="0"/>
              </a:p>
            </p:txBody>
          </p:sp>
          <p:sp>
            <p:nvSpPr>
              <p:cNvPr id="83" name="Freeform 150"/>
              <p:cNvSpPr>
                <a:spLocks/>
              </p:cNvSpPr>
              <p:nvPr>
                <p:custDataLst>
                  <p:tags r:id="rId70"/>
                </p:custDataLst>
              </p:nvPr>
            </p:nvSpPr>
            <p:spPr bwMode="gray">
              <a:xfrm>
                <a:off x="4013629" y="6360231"/>
                <a:ext cx="262206" cy="286157"/>
              </a:xfrm>
              <a:custGeom>
                <a:avLst/>
                <a:gdLst/>
                <a:ahLst/>
                <a:cxnLst>
                  <a:cxn ang="0">
                    <a:pos x="128" y="132"/>
                  </a:cxn>
                  <a:cxn ang="0">
                    <a:pos x="128" y="148"/>
                  </a:cxn>
                  <a:cxn ang="0">
                    <a:pos x="128" y="164"/>
                  </a:cxn>
                  <a:cxn ang="0">
                    <a:pos x="128" y="195"/>
                  </a:cxn>
                  <a:cxn ang="0">
                    <a:pos x="128" y="215"/>
                  </a:cxn>
                  <a:cxn ang="0">
                    <a:pos x="116" y="223"/>
                  </a:cxn>
                  <a:cxn ang="0">
                    <a:pos x="104" y="227"/>
                  </a:cxn>
                  <a:cxn ang="0">
                    <a:pos x="92" y="223"/>
                  </a:cxn>
                  <a:cxn ang="0">
                    <a:pos x="88" y="211"/>
                  </a:cxn>
                  <a:cxn ang="0">
                    <a:pos x="80" y="211"/>
                  </a:cxn>
                  <a:cxn ang="0">
                    <a:pos x="72" y="219"/>
                  </a:cxn>
                  <a:cxn ang="0">
                    <a:pos x="64" y="207"/>
                  </a:cxn>
                  <a:cxn ang="0">
                    <a:pos x="60" y="203"/>
                  </a:cxn>
                  <a:cxn ang="0">
                    <a:pos x="56" y="187"/>
                  </a:cxn>
                  <a:cxn ang="0">
                    <a:pos x="52" y="176"/>
                  </a:cxn>
                  <a:cxn ang="0">
                    <a:pos x="48" y="164"/>
                  </a:cxn>
                  <a:cxn ang="0">
                    <a:pos x="48" y="148"/>
                  </a:cxn>
                  <a:cxn ang="0">
                    <a:pos x="44" y="136"/>
                  </a:cxn>
                  <a:cxn ang="0">
                    <a:pos x="44" y="120"/>
                  </a:cxn>
                  <a:cxn ang="0">
                    <a:pos x="44" y="104"/>
                  </a:cxn>
                  <a:cxn ang="0">
                    <a:pos x="36" y="92"/>
                  </a:cxn>
                  <a:cxn ang="0">
                    <a:pos x="32" y="80"/>
                  </a:cxn>
                  <a:cxn ang="0">
                    <a:pos x="24" y="68"/>
                  </a:cxn>
                  <a:cxn ang="0">
                    <a:pos x="20" y="56"/>
                  </a:cxn>
                  <a:cxn ang="0">
                    <a:pos x="16" y="44"/>
                  </a:cxn>
                  <a:cxn ang="0">
                    <a:pos x="8" y="32"/>
                  </a:cxn>
                  <a:cxn ang="0">
                    <a:pos x="4" y="20"/>
                  </a:cxn>
                  <a:cxn ang="0">
                    <a:pos x="4" y="8"/>
                  </a:cxn>
                  <a:cxn ang="0">
                    <a:pos x="16" y="4"/>
                  </a:cxn>
                  <a:cxn ang="0">
                    <a:pos x="32" y="4"/>
                  </a:cxn>
                  <a:cxn ang="0">
                    <a:pos x="44" y="8"/>
                  </a:cxn>
                  <a:cxn ang="0">
                    <a:pos x="68" y="8"/>
                  </a:cxn>
                  <a:cxn ang="0">
                    <a:pos x="96" y="8"/>
                  </a:cxn>
                  <a:cxn ang="0">
                    <a:pos x="108" y="16"/>
                  </a:cxn>
                  <a:cxn ang="0">
                    <a:pos x="124" y="16"/>
                  </a:cxn>
                  <a:cxn ang="0">
                    <a:pos x="136" y="20"/>
                  </a:cxn>
                  <a:cxn ang="0">
                    <a:pos x="148" y="20"/>
                  </a:cxn>
                  <a:cxn ang="0">
                    <a:pos x="172" y="12"/>
                  </a:cxn>
                  <a:cxn ang="0">
                    <a:pos x="188" y="8"/>
                  </a:cxn>
                  <a:cxn ang="0">
                    <a:pos x="204" y="8"/>
                  </a:cxn>
                  <a:cxn ang="0">
                    <a:pos x="200" y="16"/>
                  </a:cxn>
                  <a:cxn ang="0">
                    <a:pos x="192" y="20"/>
                  </a:cxn>
                  <a:cxn ang="0">
                    <a:pos x="184" y="28"/>
                  </a:cxn>
                  <a:cxn ang="0">
                    <a:pos x="176" y="20"/>
                  </a:cxn>
                  <a:cxn ang="0">
                    <a:pos x="156" y="24"/>
                  </a:cxn>
                  <a:cxn ang="0">
                    <a:pos x="144" y="32"/>
                  </a:cxn>
                  <a:cxn ang="0">
                    <a:pos x="144" y="72"/>
                  </a:cxn>
                  <a:cxn ang="0">
                    <a:pos x="144" y="92"/>
                  </a:cxn>
                  <a:cxn ang="0">
                    <a:pos x="132" y="96"/>
                  </a:cxn>
                  <a:cxn ang="0">
                    <a:pos x="128" y="108"/>
                  </a:cxn>
                </a:cxnLst>
                <a:rect l="0" t="0" r="r" b="b"/>
                <a:pathLst>
                  <a:path w="208" h="227">
                    <a:moveTo>
                      <a:pt x="128" y="120"/>
                    </a:moveTo>
                    <a:lnTo>
                      <a:pt x="128" y="124"/>
                    </a:lnTo>
                    <a:lnTo>
                      <a:pt x="128" y="128"/>
                    </a:lnTo>
                    <a:lnTo>
                      <a:pt x="128" y="132"/>
                    </a:lnTo>
                    <a:lnTo>
                      <a:pt x="128" y="136"/>
                    </a:lnTo>
                    <a:lnTo>
                      <a:pt x="128" y="140"/>
                    </a:lnTo>
                    <a:lnTo>
                      <a:pt x="128" y="144"/>
                    </a:lnTo>
                    <a:lnTo>
                      <a:pt x="128" y="148"/>
                    </a:lnTo>
                    <a:lnTo>
                      <a:pt x="128" y="152"/>
                    </a:lnTo>
                    <a:lnTo>
                      <a:pt x="128" y="156"/>
                    </a:lnTo>
                    <a:lnTo>
                      <a:pt x="128" y="160"/>
                    </a:lnTo>
                    <a:lnTo>
                      <a:pt x="128" y="164"/>
                    </a:lnTo>
                    <a:lnTo>
                      <a:pt x="128" y="168"/>
                    </a:lnTo>
                    <a:lnTo>
                      <a:pt x="128" y="179"/>
                    </a:lnTo>
                    <a:lnTo>
                      <a:pt x="128" y="191"/>
                    </a:lnTo>
                    <a:lnTo>
                      <a:pt x="128" y="195"/>
                    </a:lnTo>
                    <a:lnTo>
                      <a:pt x="128" y="199"/>
                    </a:lnTo>
                    <a:lnTo>
                      <a:pt x="128" y="207"/>
                    </a:lnTo>
                    <a:lnTo>
                      <a:pt x="128" y="211"/>
                    </a:lnTo>
                    <a:lnTo>
                      <a:pt x="128" y="215"/>
                    </a:lnTo>
                    <a:lnTo>
                      <a:pt x="124" y="219"/>
                    </a:lnTo>
                    <a:lnTo>
                      <a:pt x="120" y="219"/>
                    </a:lnTo>
                    <a:lnTo>
                      <a:pt x="120" y="223"/>
                    </a:lnTo>
                    <a:lnTo>
                      <a:pt x="116" y="223"/>
                    </a:lnTo>
                    <a:lnTo>
                      <a:pt x="116" y="227"/>
                    </a:lnTo>
                    <a:lnTo>
                      <a:pt x="112" y="227"/>
                    </a:lnTo>
                    <a:lnTo>
                      <a:pt x="108" y="223"/>
                    </a:lnTo>
                    <a:lnTo>
                      <a:pt x="104" y="227"/>
                    </a:lnTo>
                    <a:lnTo>
                      <a:pt x="100" y="227"/>
                    </a:lnTo>
                    <a:lnTo>
                      <a:pt x="96" y="227"/>
                    </a:lnTo>
                    <a:lnTo>
                      <a:pt x="96" y="223"/>
                    </a:lnTo>
                    <a:lnTo>
                      <a:pt x="92" y="223"/>
                    </a:lnTo>
                    <a:lnTo>
                      <a:pt x="88" y="223"/>
                    </a:lnTo>
                    <a:lnTo>
                      <a:pt x="88" y="219"/>
                    </a:lnTo>
                    <a:lnTo>
                      <a:pt x="88" y="215"/>
                    </a:lnTo>
                    <a:lnTo>
                      <a:pt x="88" y="211"/>
                    </a:lnTo>
                    <a:lnTo>
                      <a:pt x="88" y="215"/>
                    </a:lnTo>
                    <a:lnTo>
                      <a:pt x="84" y="215"/>
                    </a:lnTo>
                    <a:lnTo>
                      <a:pt x="84" y="211"/>
                    </a:lnTo>
                    <a:lnTo>
                      <a:pt x="80" y="211"/>
                    </a:lnTo>
                    <a:lnTo>
                      <a:pt x="80" y="215"/>
                    </a:lnTo>
                    <a:lnTo>
                      <a:pt x="80" y="219"/>
                    </a:lnTo>
                    <a:lnTo>
                      <a:pt x="76" y="219"/>
                    </a:lnTo>
                    <a:lnTo>
                      <a:pt x="72" y="219"/>
                    </a:lnTo>
                    <a:lnTo>
                      <a:pt x="68" y="215"/>
                    </a:lnTo>
                    <a:lnTo>
                      <a:pt x="68" y="211"/>
                    </a:lnTo>
                    <a:lnTo>
                      <a:pt x="64" y="211"/>
                    </a:lnTo>
                    <a:lnTo>
                      <a:pt x="64" y="207"/>
                    </a:lnTo>
                    <a:lnTo>
                      <a:pt x="60" y="207"/>
                    </a:lnTo>
                    <a:lnTo>
                      <a:pt x="64" y="207"/>
                    </a:lnTo>
                    <a:lnTo>
                      <a:pt x="60" y="207"/>
                    </a:lnTo>
                    <a:lnTo>
                      <a:pt x="60" y="203"/>
                    </a:lnTo>
                    <a:lnTo>
                      <a:pt x="56" y="199"/>
                    </a:lnTo>
                    <a:lnTo>
                      <a:pt x="56" y="195"/>
                    </a:lnTo>
                    <a:lnTo>
                      <a:pt x="56" y="191"/>
                    </a:lnTo>
                    <a:lnTo>
                      <a:pt x="56" y="187"/>
                    </a:lnTo>
                    <a:lnTo>
                      <a:pt x="52" y="183"/>
                    </a:lnTo>
                    <a:lnTo>
                      <a:pt x="56" y="183"/>
                    </a:lnTo>
                    <a:lnTo>
                      <a:pt x="52" y="179"/>
                    </a:lnTo>
                    <a:lnTo>
                      <a:pt x="52" y="176"/>
                    </a:lnTo>
                    <a:lnTo>
                      <a:pt x="52" y="172"/>
                    </a:lnTo>
                    <a:lnTo>
                      <a:pt x="52" y="168"/>
                    </a:lnTo>
                    <a:lnTo>
                      <a:pt x="48" y="168"/>
                    </a:lnTo>
                    <a:lnTo>
                      <a:pt x="48" y="164"/>
                    </a:lnTo>
                    <a:lnTo>
                      <a:pt x="48" y="160"/>
                    </a:lnTo>
                    <a:lnTo>
                      <a:pt x="48" y="156"/>
                    </a:lnTo>
                    <a:lnTo>
                      <a:pt x="48" y="152"/>
                    </a:lnTo>
                    <a:lnTo>
                      <a:pt x="48" y="148"/>
                    </a:lnTo>
                    <a:lnTo>
                      <a:pt x="48" y="144"/>
                    </a:lnTo>
                    <a:lnTo>
                      <a:pt x="44" y="144"/>
                    </a:lnTo>
                    <a:lnTo>
                      <a:pt x="44" y="140"/>
                    </a:lnTo>
                    <a:lnTo>
                      <a:pt x="44" y="136"/>
                    </a:lnTo>
                    <a:lnTo>
                      <a:pt x="44" y="132"/>
                    </a:lnTo>
                    <a:lnTo>
                      <a:pt x="44" y="128"/>
                    </a:lnTo>
                    <a:lnTo>
                      <a:pt x="44" y="124"/>
                    </a:lnTo>
                    <a:lnTo>
                      <a:pt x="44" y="120"/>
                    </a:lnTo>
                    <a:lnTo>
                      <a:pt x="44" y="116"/>
                    </a:lnTo>
                    <a:lnTo>
                      <a:pt x="44" y="112"/>
                    </a:lnTo>
                    <a:lnTo>
                      <a:pt x="44" y="108"/>
                    </a:lnTo>
                    <a:lnTo>
                      <a:pt x="44" y="104"/>
                    </a:lnTo>
                    <a:lnTo>
                      <a:pt x="44" y="100"/>
                    </a:lnTo>
                    <a:lnTo>
                      <a:pt x="40" y="96"/>
                    </a:lnTo>
                    <a:lnTo>
                      <a:pt x="40" y="92"/>
                    </a:lnTo>
                    <a:lnTo>
                      <a:pt x="36" y="92"/>
                    </a:lnTo>
                    <a:lnTo>
                      <a:pt x="36" y="88"/>
                    </a:lnTo>
                    <a:lnTo>
                      <a:pt x="36" y="84"/>
                    </a:lnTo>
                    <a:lnTo>
                      <a:pt x="32" y="84"/>
                    </a:lnTo>
                    <a:lnTo>
                      <a:pt x="32" y="80"/>
                    </a:lnTo>
                    <a:lnTo>
                      <a:pt x="32" y="76"/>
                    </a:lnTo>
                    <a:lnTo>
                      <a:pt x="28" y="72"/>
                    </a:lnTo>
                    <a:lnTo>
                      <a:pt x="28" y="68"/>
                    </a:lnTo>
                    <a:lnTo>
                      <a:pt x="24" y="68"/>
                    </a:lnTo>
                    <a:lnTo>
                      <a:pt x="24" y="64"/>
                    </a:lnTo>
                    <a:lnTo>
                      <a:pt x="24" y="60"/>
                    </a:lnTo>
                    <a:lnTo>
                      <a:pt x="24" y="56"/>
                    </a:lnTo>
                    <a:lnTo>
                      <a:pt x="20" y="56"/>
                    </a:lnTo>
                    <a:lnTo>
                      <a:pt x="20" y="52"/>
                    </a:lnTo>
                    <a:lnTo>
                      <a:pt x="20" y="48"/>
                    </a:lnTo>
                    <a:lnTo>
                      <a:pt x="16" y="48"/>
                    </a:lnTo>
                    <a:lnTo>
                      <a:pt x="16" y="44"/>
                    </a:lnTo>
                    <a:lnTo>
                      <a:pt x="16" y="40"/>
                    </a:lnTo>
                    <a:lnTo>
                      <a:pt x="12" y="36"/>
                    </a:lnTo>
                    <a:lnTo>
                      <a:pt x="12" y="32"/>
                    </a:lnTo>
                    <a:lnTo>
                      <a:pt x="8" y="32"/>
                    </a:lnTo>
                    <a:lnTo>
                      <a:pt x="8" y="28"/>
                    </a:lnTo>
                    <a:lnTo>
                      <a:pt x="8" y="24"/>
                    </a:lnTo>
                    <a:lnTo>
                      <a:pt x="4" y="24"/>
                    </a:lnTo>
                    <a:lnTo>
                      <a:pt x="4" y="20"/>
                    </a:lnTo>
                    <a:lnTo>
                      <a:pt x="4" y="16"/>
                    </a:lnTo>
                    <a:lnTo>
                      <a:pt x="0" y="12"/>
                    </a:lnTo>
                    <a:lnTo>
                      <a:pt x="0" y="8"/>
                    </a:lnTo>
                    <a:lnTo>
                      <a:pt x="4" y="8"/>
                    </a:lnTo>
                    <a:lnTo>
                      <a:pt x="4" y="4"/>
                    </a:lnTo>
                    <a:lnTo>
                      <a:pt x="8" y="4"/>
                    </a:lnTo>
                    <a:lnTo>
                      <a:pt x="12" y="4"/>
                    </a:lnTo>
                    <a:lnTo>
                      <a:pt x="16" y="4"/>
                    </a:lnTo>
                    <a:lnTo>
                      <a:pt x="20" y="0"/>
                    </a:lnTo>
                    <a:lnTo>
                      <a:pt x="24" y="0"/>
                    </a:lnTo>
                    <a:lnTo>
                      <a:pt x="28" y="0"/>
                    </a:lnTo>
                    <a:lnTo>
                      <a:pt x="32" y="4"/>
                    </a:lnTo>
                    <a:lnTo>
                      <a:pt x="36" y="4"/>
                    </a:lnTo>
                    <a:lnTo>
                      <a:pt x="36" y="8"/>
                    </a:lnTo>
                    <a:lnTo>
                      <a:pt x="40" y="8"/>
                    </a:lnTo>
                    <a:lnTo>
                      <a:pt x="44" y="8"/>
                    </a:lnTo>
                    <a:lnTo>
                      <a:pt x="48" y="8"/>
                    </a:lnTo>
                    <a:lnTo>
                      <a:pt x="52" y="8"/>
                    </a:lnTo>
                    <a:lnTo>
                      <a:pt x="60" y="8"/>
                    </a:lnTo>
                    <a:lnTo>
                      <a:pt x="68" y="8"/>
                    </a:lnTo>
                    <a:lnTo>
                      <a:pt x="76" y="8"/>
                    </a:lnTo>
                    <a:lnTo>
                      <a:pt x="88" y="8"/>
                    </a:lnTo>
                    <a:lnTo>
                      <a:pt x="92" y="8"/>
                    </a:lnTo>
                    <a:lnTo>
                      <a:pt x="96" y="8"/>
                    </a:lnTo>
                    <a:lnTo>
                      <a:pt x="100" y="8"/>
                    </a:lnTo>
                    <a:lnTo>
                      <a:pt x="104" y="8"/>
                    </a:lnTo>
                    <a:lnTo>
                      <a:pt x="108" y="12"/>
                    </a:lnTo>
                    <a:lnTo>
                      <a:pt x="108" y="16"/>
                    </a:lnTo>
                    <a:lnTo>
                      <a:pt x="112" y="16"/>
                    </a:lnTo>
                    <a:lnTo>
                      <a:pt x="116" y="16"/>
                    </a:lnTo>
                    <a:lnTo>
                      <a:pt x="120" y="16"/>
                    </a:lnTo>
                    <a:lnTo>
                      <a:pt x="124" y="16"/>
                    </a:lnTo>
                    <a:lnTo>
                      <a:pt x="128" y="16"/>
                    </a:lnTo>
                    <a:lnTo>
                      <a:pt x="132" y="16"/>
                    </a:lnTo>
                    <a:lnTo>
                      <a:pt x="136" y="16"/>
                    </a:lnTo>
                    <a:lnTo>
                      <a:pt x="136" y="20"/>
                    </a:lnTo>
                    <a:lnTo>
                      <a:pt x="140" y="20"/>
                    </a:lnTo>
                    <a:lnTo>
                      <a:pt x="144" y="16"/>
                    </a:lnTo>
                    <a:lnTo>
                      <a:pt x="148" y="16"/>
                    </a:lnTo>
                    <a:lnTo>
                      <a:pt x="148" y="20"/>
                    </a:lnTo>
                    <a:lnTo>
                      <a:pt x="156" y="16"/>
                    </a:lnTo>
                    <a:lnTo>
                      <a:pt x="164" y="16"/>
                    </a:lnTo>
                    <a:lnTo>
                      <a:pt x="168" y="16"/>
                    </a:lnTo>
                    <a:lnTo>
                      <a:pt x="172" y="12"/>
                    </a:lnTo>
                    <a:lnTo>
                      <a:pt x="176" y="12"/>
                    </a:lnTo>
                    <a:lnTo>
                      <a:pt x="180" y="12"/>
                    </a:lnTo>
                    <a:lnTo>
                      <a:pt x="184" y="12"/>
                    </a:lnTo>
                    <a:lnTo>
                      <a:pt x="188" y="8"/>
                    </a:lnTo>
                    <a:lnTo>
                      <a:pt x="192" y="8"/>
                    </a:lnTo>
                    <a:lnTo>
                      <a:pt x="196" y="8"/>
                    </a:lnTo>
                    <a:lnTo>
                      <a:pt x="200" y="8"/>
                    </a:lnTo>
                    <a:lnTo>
                      <a:pt x="204" y="8"/>
                    </a:lnTo>
                    <a:lnTo>
                      <a:pt x="204" y="12"/>
                    </a:lnTo>
                    <a:lnTo>
                      <a:pt x="208" y="16"/>
                    </a:lnTo>
                    <a:lnTo>
                      <a:pt x="204" y="16"/>
                    </a:lnTo>
                    <a:lnTo>
                      <a:pt x="200" y="16"/>
                    </a:lnTo>
                    <a:lnTo>
                      <a:pt x="196" y="20"/>
                    </a:lnTo>
                    <a:lnTo>
                      <a:pt x="196" y="16"/>
                    </a:lnTo>
                    <a:lnTo>
                      <a:pt x="192" y="16"/>
                    </a:lnTo>
                    <a:lnTo>
                      <a:pt x="192" y="20"/>
                    </a:lnTo>
                    <a:lnTo>
                      <a:pt x="188" y="20"/>
                    </a:lnTo>
                    <a:lnTo>
                      <a:pt x="188" y="24"/>
                    </a:lnTo>
                    <a:lnTo>
                      <a:pt x="184" y="24"/>
                    </a:lnTo>
                    <a:lnTo>
                      <a:pt x="184" y="28"/>
                    </a:lnTo>
                    <a:lnTo>
                      <a:pt x="180" y="28"/>
                    </a:lnTo>
                    <a:lnTo>
                      <a:pt x="180" y="24"/>
                    </a:lnTo>
                    <a:lnTo>
                      <a:pt x="180" y="20"/>
                    </a:lnTo>
                    <a:lnTo>
                      <a:pt x="176" y="20"/>
                    </a:lnTo>
                    <a:lnTo>
                      <a:pt x="168" y="20"/>
                    </a:lnTo>
                    <a:lnTo>
                      <a:pt x="164" y="20"/>
                    </a:lnTo>
                    <a:lnTo>
                      <a:pt x="160" y="20"/>
                    </a:lnTo>
                    <a:lnTo>
                      <a:pt x="156" y="24"/>
                    </a:lnTo>
                    <a:lnTo>
                      <a:pt x="148" y="24"/>
                    </a:lnTo>
                    <a:lnTo>
                      <a:pt x="144" y="24"/>
                    </a:lnTo>
                    <a:lnTo>
                      <a:pt x="144" y="28"/>
                    </a:lnTo>
                    <a:lnTo>
                      <a:pt x="144" y="32"/>
                    </a:lnTo>
                    <a:lnTo>
                      <a:pt x="144" y="40"/>
                    </a:lnTo>
                    <a:lnTo>
                      <a:pt x="144" y="56"/>
                    </a:lnTo>
                    <a:lnTo>
                      <a:pt x="144" y="60"/>
                    </a:lnTo>
                    <a:lnTo>
                      <a:pt x="144" y="72"/>
                    </a:lnTo>
                    <a:lnTo>
                      <a:pt x="144" y="76"/>
                    </a:lnTo>
                    <a:lnTo>
                      <a:pt x="144" y="80"/>
                    </a:lnTo>
                    <a:lnTo>
                      <a:pt x="144" y="88"/>
                    </a:lnTo>
                    <a:lnTo>
                      <a:pt x="144" y="92"/>
                    </a:lnTo>
                    <a:lnTo>
                      <a:pt x="144" y="96"/>
                    </a:lnTo>
                    <a:lnTo>
                      <a:pt x="140" y="96"/>
                    </a:lnTo>
                    <a:lnTo>
                      <a:pt x="136" y="96"/>
                    </a:lnTo>
                    <a:lnTo>
                      <a:pt x="132" y="96"/>
                    </a:lnTo>
                    <a:lnTo>
                      <a:pt x="128" y="96"/>
                    </a:lnTo>
                    <a:lnTo>
                      <a:pt x="128" y="100"/>
                    </a:lnTo>
                    <a:lnTo>
                      <a:pt x="128" y="104"/>
                    </a:lnTo>
                    <a:lnTo>
                      <a:pt x="128" y="108"/>
                    </a:lnTo>
                    <a:lnTo>
                      <a:pt x="128" y="112"/>
                    </a:lnTo>
                    <a:lnTo>
                      <a:pt x="128" y="116"/>
                    </a:lnTo>
                    <a:lnTo>
                      <a:pt x="128" y="120"/>
                    </a:lnTo>
                    <a:close/>
                  </a:path>
                </a:pathLst>
              </a:custGeom>
              <a:grpFill/>
              <a:ln w="9525" cmpd="sng">
                <a:solidFill>
                  <a:schemeClr val="bg1"/>
                </a:solidFill>
                <a:round/>
                <a:headEnd/>
                <a:tailEnd/>
              </a:ln>
            </p:spPr>
            <p:txBody>
              <a:bodyPr lIns="37783" tIns="37783" rIns="37783" bIns="37783"/>
              <a:lstStyle/>
              <a:p>
                <a:endParaRPr lang="en-US" sz="1530" dirty="0"/>
              </a:p>
            </p:txBody>
          </p:sp>
          <p:sp>
            <p:nvSpPr>
              <p:cNvPr id="84" name="Freeform 151"/>
              <p:cNvSpPr>
                <a:spLocks/>
              </p:cNvSpPr>
              <p:nvPr>
                <p:custDataLst>
                  <p:tags r:id="rId71"/>
                </p:custDataLst>
              </p:nvPr>
            </p:nvSpPr>
            <p:spPr bwMode="gray">
              <a:xfrm>
                <a:off x="3798066" y="5414778"/>
                <a:ext cx="301284" cy="281114"/>
              </a:xfrm>
              <a:custGeom>
                <a:avLst/>
                <a:gdLst/>
                <a:ahLst/>
                <a:cxnLst>
                  <a:cxn ang="0">
                    <a:pos x="91" y="187"/>
                  </a:cxn>
                  <a:cxn ang="0">
                    <a:pos x="87" y="183"/>
                  </a:cxn>
                  <a:cxn ang="0">
                    <a:pos x="75" y="183"/>
                  </a:cxn>
                  <a:cxn ang="0">
                    <a:pos x="64" y="183"/>
                  </a:cxn>
                  <a:cxn ang="0">
                    <a:pos x="56" y="199"/>
                  </a:cxn>
                  <a:cxn ang="0">
                    <a:pos x="52" y="215"/>
                  </a:cxn>
                  <a:cxn ang="0">
                    <a:pos x="52" y="223"/>
                  </a:cxn>
                  <a:cxn ang="0">
                    <a:pos x="48" y="219"/>
                  </a:cxn>
                  <a:cxn ang="0">
                    <a:pos x="40" y="211"/>
                  </a:cxn>
                  <a:cxn ang="0">
                    <a:pos x="32" y="211"/>
                  </a:cxn>
                  <a:cxn ang="0">
                    <a:pos x="32" y="215"/>
                  </a:cxn>
                  <a:cxn ang="0">
                    <a:pos x="28" y="203"/>
                  </a:cxn>
                  <a:cxn ang="0">
                    <a:pos x="16" y="199"/>
                  </a:cxn>
                  <a:cxn ang="0">
                    <a:pos x="12" y="191"/>
                  </a:cxn>
                  <a:cxn ang="0">
                    <a:pos x="16" y="191"/>
                  </a:cxn>
                  <a:cxn ang="0">
                    <a:pos x="8" y="187"/>
                  </a:cxn>
                  <a:cxn ang="0">
                    <a:pos x="4" y="175"/>
                  </a:cxn>
                  <a:cxn ang="0">
                    <a:pos x="0" y="167"/>
                  </a:cxn>
                  <a:cxn ang="0">
                    <a:pos x="0" y="159"/>
                  </a:cxn>
                  <a:cxn ang="0">
                    <a:pos x="4" y="163"/>
                  </a:cxn>
                  <a:cxn ang="0">
                    <a:pos x="12" y="159"/>
                  </a:cxn>
                  <a:cxn ang="0">
                    <a:pos x="40" y="155"/>
                  </a:cxn>
                  <a:cxn ang="0">
                    <a:pos x="52" y="151"/>
                  </a:cxn>
                  <a:cxn ang="0">
                    <a:pos x="56" y="147"/>
                  </a:cxn>
                  <a:cxn ang="0">
                    <a:pos x="60" y="135"/>
                  </a:cxn>
                  <a:cxn ang="0">
                    <a:pos x="60" y="119"/>
                  </a:cxn>
                  <a:cxn ang="0">
                    <a:pos x="60" y="83"/>
                  </a:cxn>
                  <a:cxn ang="0">
                    <a:pos x="79" y="79"/>
                  </a:cxn>
                  <a:cxn ang="0">
                    <a:pos x="95" y="63"/>
                  </a:cxn>
                  <a:cxn ang="0">
                    <a:pos x="127" y="40"/>
                  </a:cxn>
                  <a:cxn ang="0">
                    <a:pos x="155" y="16"/>
                  </a:cxn>
                  <a:cxn ang="0">
                    <a:pos x="179" y="0"/>
                  </a:cxn>
                  <a:cxn ang="0">
                    <a:pos x="195" y="4"/>
                  </a:cxn>
                  <a:cxn ang="0">
                    <a:pos x="203" y="8"/>
                  </a:cxn>
                  <a:cxn ang="0">
                    <a:pos x="219" y="12"/>
                  </a:cxn>
                  <a:cxn ang="0">
                    <a:pos x="227" y="28"/>
                  </a:cxn>
                  <a:cxn ang="0">
                    <a:pos x="231" y="48"/>
                  </a:cxn>
                  <a:cxn ang="0">
                    <a:pos x="231" y="52"/>
                  </a:cxn>
                  <a:cxn ang="0">
                    <a:pos x="235" y="63"/>
                  </a:cxn>
                  <a:cxn ang="0">
                    <a:pos x="231" y="91"/>
                  </a:cxn>
                  <a:cxn ang="0">
                    <a:pos x="231" y="127"/>
                  </a:cxn>
                  <a:cxn ang="0">
                    <a:pos x="215" y="147"/>
                  </a:cxn>
                  <a:cxn ang="0">
                    <a:pos x="203" y="163"/>
                  </a:cxn>
                  <a:cxn ang="0">
                    <a:pos x="203" y="171"/>
                  </a:cxn>
                  <a:cxn ang="0">
                    <a:pos x="199" y="171"/>
                  </a:cxn>
                  <a:cxn ang="0">
                    <a:pos x="195" y="187"/>
                  </a:cxn>
                  <a:cxn ang="0">
                    <a:pos x="187" y="191"/>
                  </a:cxn>
                  <a:cxn ang="0">
                    <a:pos x="187" y="195"/>
                  </a:cxn>
                  <a:cxn ang="0">
                    <a:pos x="175" y="195"/>
                  </a:cxn>
                  <a:cxn ang="0">
                    <a:pos x="167" y="191"/>
                  </a:cxn>
                  <a:cxn ang="0">
                    <a:pos x="163" y="191"/>
                  </a:cxn>
                  <a:cxn ang="0">
                    <a:pos x="159" y="191"/>
                  </a:cxn>
                  <a:cxn ang="0">
                    <a:pos x="155" y="191"/>
                  </a:cxn>
                  <a:cxn ang="0">
                    <a:pos x="147" y="195"/>
                  </a:cxn>
                  <a:cxn ang="0">
                    <a:pos x="143" y="203"/>
                  </a:cxn>
                  <a:cxn ang="0">
                    <a:pos x="131" y="199"/>
                  </a:cxn>
                  <a:cxn ang="0">
                    <a:pos x="123" y="195"/>
                  </a:cxn>
                  <a:cxn ang="0">
                    <a:pos x="119" y="195"/>
                  </a:cxn>
                  <a:cxn ang="0">
                    <a:pos x="107" y="195"/>
                  </a:cxn>
                </a:cxnLst>
                <a:rect l="0" t="0" r="r" b="b"/>
                <a:pathLst>
                  <a:path w="239" h="223">
                    <a:moveTo>
                      <a:pt x="103" y="199"/>
                    </a:moveTo>
                    <a:lnTo>
                      <a:pt x="99" y="199"/>
                    </a:lnTo>
                    <a:lnTo>
                      <a:pt x="99" y="195"/>
                    </a:lnTo>
                    <a:lnTo>
                      <a:pt x="99" y="195"/>
                    </a:lnTo>
                    <a:lnTo>
                      <a:pt x="95" y="191"/>
                    </a:lnTo>
                    <a:lnTo>
                      <a:pt x="95" y="191"/>
                    </a:lnTo>
                    <a:lnTo>
                      <a:pt x="91" y="187"/>
                    </a:lnTo>
                    <a:lnTo>
                      <a:pt x="91" y="187"/>
                    </a:lnTo>
                    <a:lnTo>
                      <a:pt x="91" y="187"/>
                    </a:lnTo>
                    <a:lnTo>
                      <a:pt x="91" y="187"/>
                    </a:lnTo>
                    <a:lnTo>
                      <a:pt x="91" y="187"/>
                    </a:lnTo>
                    <a:lnTo>
                      <a:pt x="87" y="187"/>
                    </a:lnTo>
                    <a:lnTo>
                      <a:pt x="87" y="183"/>
                    </a:lnTo>
                    <a:lnTo>
                      <a:pt x="87" y="183"/>
                    </a:lnTo>
                    <a:lnTo>
                      <a:pt x="83" y="183"/>
                    </a:lnTo>
                    <a:lnTo>
                      <a:pt x="83" y="183"/>
                    </a:lnTo>
                    <a:lnTo>
                      <a:pt x="79" y="183"/>
                    </a:lnTo>
                    <a:lnTo>
                      <a:pt x="79" y="183"/>
                    </a:lnTo>
                    <a:lnTo>
                      <a:pt x="79" y="183"/>
                    </a:lnTo>
                    <a:lnTo>
                      <a:pt x="75" y="183"/>
                    </a:lnTo>
                    <a:lnTo>
                      <a:pt x="75" y="183"/>
                    </a:lnTo>
                    <a:lnTo>
                      <a:pt x="75" y="183"/>
                    </a:lnTo>
                    <a:lnTo>
                      <a:pt x="75" y="183"/>
                    </a:lnTo>
                    <a:lnTo>
                      <a:pt x="71" y="183"/>
                    </a:lnTo>
                    <a:lnTo>
                      <a:pt x="71" y="183"/>
                    </a:lnTo>
                    <a:lnTo>
                      <a:pt x="71" y="183"/>
                    </a:lnTo>
                    <a:lnTo>
                      <a:pt x="68" y="183"/>
                    </a:lnTo>
                    <a:lnTo>
                      <a:pt x="64" y="183"/>
                    </a:lnTo>
                    <a:lnTo>
                      <a:pt x="60" y="187"/>
                    </a:lnTo>
                    <a:lnTo>
                      <a:pt x="60" y="187"/>
                    </a:lnTo>
                    <a:lnTo>
                      <a:pt x="60" y="191"/>
                    </a:lnTo>
                    <a:lnTo>
                      <a:pt x="60" y="191"/>
                    </a:lnTo>
                    <a:lnTo>
                      <a:pt x="60" y="195"/>
                    </a:lnTo>
                    <a:lnTo>
                      <a:pt x="60" y="199"/>
                    </a:lnTo>
                    <a:lnTo>
                      <a:pt x="56" y="199"/>
                    </a:lnTo>
                    <a:lnTo>
                      <a:pt x="56" y="203"/>
                    </a:lnTo>
                    <a:lnTo>
                      <a:pt x="56" y="203"/>
                    </a:lnTo>
                    <a:lnTo>
                      <a:pt x="52" y="207"/>
                    </a:lnTo>
                    <a:lnTo>
                      <a:pt x="52" y="207"/>
                    </a:lnTo>
                    <a:lnTo>
                      <a:pt x="52" y="211"/>
                    </a:lnTo>
                    <a:lnTo>
                      <a:pt x="52" y="211"/>
                    </a:lnTo>
                    <a:lnTo>
                      <a:pt x="52" y="215"/>
                    </a:lnTo>
                    <a:lnTo>
                      <a:pt x="52" y="215"/>
                    </a:lnTo>
                    <a:lnTo>
                      <a:pt x="52" y="215"/>
                    </a:lnTo>
                    <a:lnTo>
                      <a:pt x="52" y="219"/>
                    </a:lnTo>
                    <a:lnTo>
                      <a:pt x="52" y="219"/>
                    </a:lnTo>
                    <a:lnTo>
                      <a:pt x="52" y="219"/>
                    </a:lnTo>
                    <a:lnTo>
                      <a:pt x="52" y="219"/>
                    </a:lnTo>
                    <a:lnTo>
                      <a:pt x="52" y="223"/>
                    </a:lnTo>
                    <a:lnTo>
                      <a:pt x="52" y="223"/>
                    </a:lnTo>
                    <a:lnTo>
                      <a:pt x="48" y="219"/>
                    </a:lnTo>
                    <a:lnTo>
                      <a:pt x="48" y="219"/>
                    </a:lnTo>
                    <a:lnTo>
                      <a:pt x="48" y="219"/>
                    </a:lnTo>
                    <a:lnTo>
                      <a:pt x="48" y="219"/>
                    </a:lnTo>
                    <a:lnTo>
                      <a:pt x="48" y="219"/>
                    </a:lnTo>
                    <a:lnTo>
                      <a:pt x="48" y="219"/>
                    </a:lnTo>
                    <a:lnTo>
                      <a:pt x="48" y="219"/>
                    </a:lnTo>
                    <a:lnTo>
                      <a:pt x="44" y="219"/>
                    </a:lnTo>
                    <a:lnTo>
                      <a:pt x="44" y="215"/>
                    </a:lnTo>
                    <a:lnTo>
                      <a:pt x="44" y="215"/>
                    </a:lnTo>
                    <a:lnTo>
                      <a:pt x="44" y="215"/>
                    </a:lnTo>
                    <a:lnTo>
                      <a:pt x="40" y="211"/>
                    </a:lnTo>
                    <a:lnTo>
                      <a:pt x="40" y="211"/>
                    </a:lnTo>
                    <a:lnTo>
                      <a:pt x="40" y="207"/>
                    </a:lnTo>
                    <a:lnTo>
                      <a:pt x="40" y="211"/>
                    </a:lnTo>
                    <a:lnTo>
                      <a:pt x="36" y="211"/>
                    </a:lnTo>
                    <a:lnTo>
                      <a:pt x="36" y="211"/>
                    </a:lnTo>
                    <a:lnTo>
                      <a:pt x="36" y="211"/>
                    </a:lnTo>
                    <a:lnTo>
                      <a:pt x="36" y="211"/>
                    </a:lnTo>
                    <a:lnTo>
                      <a:pt x="32" y="211"/>
                    </a:lnTo>
                    <a:lnTo>
                      <a:pt x="32" y="211"/>
                    </a:lnTo>
                    <a:lnTo>
                      <a:pt x="32" y="215"/>
                    </a:lnTo>
                    <a:lnTo>
                      <a:pt x="32" y="215"/>
                    </a:lnTo>
                    <a:lnTo>
                      <a:pt x="32" y="219"/>
                    </a:lnTo>
                    <a:lnTo>
                      <a:pt x="32" y="219"/>
                    </a:lnTo>
                    <a:lnTo>
                      <a:pt x="32" y="219"/>
                    </a:lnTo>
                    <a:lnTo>
                      <a:pt x="32" y="215"/>
                    </a:lnTo>
                    <a:lnTo>
                      <a:pt x="28" y="211"/>
                    </a:lnTo>
                    <a:lnTo>
                      <a:pt x="28" y="211"/>
                    </a:lnTo>
                    <a:lnTo>
                      <a:pt x="28" y="207"/>
                    </a:lnTo>
                    <a:lnTo>
                      <a:pt x="28" y="207"/>
                    </a:lnTo>
                    <a:lnTo>
                      <a:pt x="32" y="207"/>
                    </a:lnTo>
                    <a:lnTo>
                      <a:pt x="28" y="207"/>
                    </a:lnTo>
                    <a:lnTo>
                      <a:pt x="28" y="203"/>
                    </a:lnTo>
                    <a:lnTo>
                      <a:pt x="28" y="203"/>
                    </a:lnTo>
                    <a:lnTo>
                      <a:pt x="28" y="203"/>
                    </a:lnTo>
                    <a:lnTo>
                      <a:pt x="28" y="203"/>
                    </a:lnTo>
                    <a:lnTo>
                      <a:pt x="24" y="203"/>
                    </a:lnTo>
                    <a:lnTo>
                      <a:pt x="24" y="207"/>
                    </a:lnTo>
                    <a:lnTo>
                      <a:pt x="20" y="203"/>
                    </a:lnTo>
                    <a:lnTo>
                      <a:pt x="16" y="199"/>
                    </a:lnTo>
                    <a:lnTo>
                      <a:pt x="12" y="199"/>
                    </a:lnTo>
                    <a:lnTo>
                      <a:pt x="12" y="199"/>
                    </a:lnTo>
                    <a:lnTo>
                      <a:pt x="12" y="195"/>
                    </a:lnTo>
                    <a:lnTo>
                      <a:pt x="12" y="195"/>
                    </a:lnTo>
                    <a:lnTo>
                      <a:pt x="12" y="191"/>
                    </a:lnTo>
                    <a:lnTo>
                      <a:pt x="12" y="191"/>
                    </a:lnTo>
                    <a:lnTo>
                      <a:pt x="12" y="191"/>
                    </a:lnTo>
                    <a:lnTo>
                      <a:pt x="12" y="191"/>
                    </a:lnTo>
                    <a:lnTo>
                      <a:pt x="12" y="191"/>
                    </a:lnTo>
                    <a:lnTo>
                      <a:pt x="12" y="191"/>
                    </a:lnTo>
                    <a:lnTo>
                      <a:pt x="12" y="191"/>
                    </a:lnTo>
                    <a:lnTo>
                      <a:pt x="16" y="191"/>
                    </a:lnTo>
                    <a:lnTo>
                      <a:pt x="16" y="191"/>
                    </a:lnTo>
                    <a:lnTo>
                      <a:pt x="16" y="191"/>
                    </a:lnTo>
                    <a:lnTo>
                      <a:pt x="12" y="191"/>
                    </a:lnTo>
                    <a:lnTo>
                      <a:pt x="12" y="191"/>
                    </a:lnTo>
                    <a:lnTo>
                      <a:pt x="12" y="191"/>
                    </a:lnTo>
                    <a:lnTo>
                      <a:pt x="12" y="187"/>
                    </a:lnTo>
                    <a:lnTo>
                      <a:pt x="12" y="187"/>
                    </a:lnTo>
                    <a:lnTo>
                      <a:pt x="12" y="187"/>
                    </a:lnTo>
                    <a:lnTo>
                      <a:pt x="8" y="187"/>
                    </a:lnTo>
                    <a:lnTo>
                      <a:pt x="4" y="187"/>
                    </a:lnTo>
                    <a:lnTo>
                      <a:pt x="4" y="183"/>
                    </a:lnTo>
                    <a:lnTo>
                      <a:pt x="4" y="183"/>
                    </a:lnTo>
                    <a:lnTo>
                      <a:pt x="4" y="179"/>
                    </a:lnTo>
                    <a:lnTo>
                      <a:pt x="0" y="175"/>
                    </a:lnTo>
                    <a:lnTo>
                      <a:pt x="0" y="175"/>
                    </a:lnTo>
                    <a:lnTo>
                      <a:pt x="4" y="175"/>
                    </a:lnTo>
                    <a:lnTo>
                      <a:pt x="0" y="175"/>
                    </a:lnTo>
                    <a:lnTo>
                      <a:pt x="0" y="171"/>
                    </a:lnTo>
                    <a:lnTo>
                      <a:pt x="0" y="171"/>
                    </a:lnTo>
                    <a:lnTo>
                      <a:pt x="0" y="171"/>
                    </a:lnTo>
                    <a:lnTo>
                      <a:pt x="0" y="171"/>
                    </a:lnTo>
                    <a:lnTo>
                      <a:pt x="0" y="171"/>
                    </a:lnTo>
                    <a:lnTo>
                      <a:pt x="0" y="167"/>
                    </a:lnTo>
                    <a:lnTo>
                      <a:pt x="0" y="167"/>
                    </a:lnTo>
                    <a:lnTo>
                      <a:pt x="0" y="163"/>
                    </a:lnTo>
                    <a:lnTo>
                      <a:pt x="0" y="163"/>
                    </a:lnTo>
                    <a:lnTo>
                      <a:pt x="0" y="163"/>
                    </a:lnTo>
                    <a:lnTo>
                      <a:pt x="0" y="163"/>
                    </a:lnTo>
                    <a:lnTo>
                      <a:pt x="0" y="163"/>
                    </a:lnTo>
                    <a:lnTo>
                      <a:pt x="0" y="159"/>
                    </a:lnTo>
                    <a:lnTo>
                      <a:pt x="0" y="159"/>
                    </a:lnTo>
                    <a:lnTo>
                      <a:pt x="0" y="163"/>
                    </a:lnTo>
                    <a:lnTo>
                      <a:pt x="4" y="163"/>
                    </a:lnTo>
                    <a:lnTo>
                      <a:pt x="4" y="159"/>
                    </a:lnTo>
                    <a:lnTo>
                      <a:pt x="4" y="159"/>
                    </a:lnTo>
                    <a:lnTo>
                      <a:pt x="4" y="163"/>
                    </a:lnTo>
                    <a:lnTo>
                      <a:pt x="4" y="163"/>
                    </a:lnTo>
                    <a:lnTo>
                      <a:pt x="8" y="163"/>
                    </a:lnTo>
                    <a:lnTo>
                      <a:pt x="8" y="163"/>
                    </a:lnTo>
                    <a:lnTo>
                      <a:pt x="8" y="163"/>
                    </a:lnTo>
                    <a:lnTo>
                      <a:pt x="12" y="159"/>
                    </a:lnTo>
                    <a:lnTo>
                      <a:pt x="12" y="159"/>
                    </a:lnTo>
                    <a:lnTo>
                      <a:pt x="12" y="159"/>
                    </a:lnTo>
                    <a:lnTo>
                      <a:pt x="12" y="159"/>
                    </a:lnTo>
                    <a:lnTo>
                      <a:pt x="16" y="155"/>
                    </a:lnTo>
                    <a:lnTo>
                      <a:pt x="24" y="155"/>
                    </a:lnTo>
                    <a:lnTo>
                      <a:pt x="24" y="155"/>
                    </a:lnTo>
                    <a:lnTo>
                      <a:pt x="36" y="155"/>
                    </a:lnTo>
                    <a:lnTo>
                      <a:pt x="36" y="155"/>
                    </a:lnTo>
                    <a:lnTo>
                      <a:pt x="40" y="155"/>
                    </a:lnTo>
                    <a:lnTo>
                      <a:pt x="40" y="155"/>
                    </a:lnTo>
                    <a:lnTo>
                      <a:pt x="40" y="151"/>
                    </a:lnTo>
                    <a:lnTo>
                      <a:pt x="44" y="151"/>
                    </a:lnTo>
                    <a:lnTo>
                      <a:pt x="48" y="155"/>
                    </a:lnTo>
                    <a:lnTo>
                      <a:pt x="48" y="155"/>
                    </a:lnTo>
                    <a:lnTo>
                      <a:pt x="48" y="155"/>
                    </a:lnTo>
                    <a:lnTo>
                      <a:pt x="48" y="151"/>
                    </a:lnTo>
                    <a:lnTo>
                      <a:pt x="52" y="151"/>
                    </a:lnTo>
                    <a:lnTo>
                      <a:pt x="52" y="147"/>
                    </a:lnTo>
                    <a:lnTo>
                      <a:pt x="52" y="147"/>
                    </a:lnTo>
                    <a:lnTo>
                      <a:pt x="52" y="147"/>
                    </a:lnTo>
                    <a:lnTo>
                      <a:pt x="56" y="147"/>
                    </a:lnTo>
                    <a:lnTo>
                      <a:pt x="56" y="147"/>
                    </a:lnTo>
                    <a:lnTo>
                      <a:pt x="56" y="147"/>
                    </a:lnTo>
                    <a:lnTo>
                      <a:pt x="56" y="147"/>
                    </a:lnTo>
                    <a:lnTo>
                      <a:pt x="56" y="147"/>
                    </a:lnTo>
                    <a:lnTo>
                      <a:pt x="56" y="143"/>
                    </a:lnTo>
                    <a:lnTo>
                      <a:pt x="56" y="139"/>
                    </a:lnTo>
                    <a:lnTo>
                      <a:pt x="56" y="135"/>
                    </a:lnTo>
                    <a:lnTo>
                      <a:pt x="60" y="135"/>
                    </a:lnTo>
                    <a:lnTo>
                      <a:pt x="60" y="135"/>
                    </a:lnTo>
                    <a:lnTo>
                      <a:pt x="60" y="135"/>
                    </a:lnTo>
                    <a:lnTo>
                      <a:pt x="60" y="135"/>
                    </a:lnTo>
                    <a:lnTo>
                      <a:pt x="60" y="135"/>
                    </a:lnTo>
                    <a:lnTo>
                      <a:pt x="60" y="127"/>
                    </a:lnTo>
                    <a:lnTo>
                      <a:pt x="60" y="127"/>
                    </a:lnTo>
                    <a:lnTo>
                      <a:pt x="60" y="123"/>
                    </a:lnTo>
                    <a:lnTo>
                      <a:pt x="60" y="123"/>
                    </a:lnTo>
                    <a:lnTo>
                      <a:pt x="60" y="119"/>
                    </a:lnTo>
                    <a:lnTo>
                      <a:pt x="60" y="115"/>
                    </a:lnTo>
                    <a:lnTo>
                      <a:pt x="60" y="111"/>
                    </a:lnTo>
                    <a:lnTo>
                      <a:pt x="60" y="103"/>
                    </a:lnTo>
                    <a:lnTo>
                      <a:pt x="60" y="91"/>
                    </a:lnTo>
                    <a:lnTo>
                      <a:pt x="60" y="91"/>
                    </a:lnTo>
                    <a:lnTo>
                      <a:pt x="60" y="87"/>
                    </a:lnTo>
                    <a:lnTo>
                      <a:pt x="60" y="83"/>
                    </a:lnTo>
                    <a:lnTo>
                      <a:pt x="60" y="83"/>
                    </a:lnTo>
                    <a:lnTo>
                      <a:pt x="64" y="83"/>
                    </a:lnTo>
                    <a:lnTo>
                      <a:pt x="64" y="83"/>
                    </a:lnTo>
                    <a:lnTo>
                      <a:pt x="71" y="79"/>
                    </a:lnTo>
                    <a:lnTo>
                      <a:pt x="75" y="79"/>
                    </a:lnTo>
                    <a:lnTo>
                      <a:pt x="79" y="79"/>
                    </a:lnTo>
                    <a:lnTo>
                      <a:pt x="79" y="79"/>
                    </a:lnTo>
                    <a:lnTo>
                      <a:pt x="83" y="79"/>
                    </a:lnTo>
                    <a:lnTo>
                      <a:pt x="83" y="79"/>
                    </a:lnTo>
                    <a:lnTo>
                      <a:pt x="87" y="75"/>
                    </a:lnTo>
                    <a:lnTo>
                      <a:pt x="87" y="75"/>
                    </a:lnTo>
                    <a:lnTo>
                      <a:pt x="91" y="71"/>
                    </a:lnTo>
                    <a:lnTo>
                      <a:pt x="95" y="67"/>
                    </a:lnTo>
                    <a:lnTo>
                      <a:pt x="95" y="63"/>
                    </a:lnTo>
                    <a:lnTo>
                      <a:pt x="99" y="59"/>
                    </a:lnTo>
                    <a:lnTo>
                      <a:pt x="107" y="52"/>
                    </a:lnTo>
                    <a:lnTo>
                      <a:pt x="111" y="48"/>
                    </a:lnTo>
                    <a:lnTo>
                      <a:pt x="111" y="48"/>
                    </a:lnTo>
                    <a:lnTo>
                      <a:pt x="115" y="48"/>
                    </a:lnTo>
                    <a:lnTo>
                      <a:pt x="119" y="44"/>
                    </a:lnTo>
                    <a:lnTo>
                      <a:pt x="127" y="40"/>
                    </a:lnTo>
                    <a:lnTo>
                      <a:pt x="127" y="36"/>
                    </a:lnTo>
                    <a:lnTo>
                      <a:pt x="131" y="32"/>
                    </a:lnTo>
                    <a:lnTo>
                      <a:pt x="139" y="28"/>
                    </a:lnTo>
                    <a:lnTo>
                      <a:pt x="143" y="24"/>
                    </a:lnTo>
                    <a:lnTo>
                      <a:pt x="147" y="20"/>
                    </a:lnTo>
                    <a:lnTo>
                      <a:pt x="151" y="20"/>
                    </a:lnTo>
                    <a:lnTo>
                      <a:pt x="155" y="16"/>
                    </a:lnTo>
                    <a:lnTo>
                      <a:pt x="159" y="16"/>
                    </a:lnTo>
                    <a:lnTo>
                      <a:pt x="159" y="12"/>
                    </a:lnTo>
                    <a:lnTo>
                      <a:pt x="163" y="12"/>
                    </a:lnTo>
                    <a:lnTo>
                      <a:pt x="171" y="4"/>
                    </a:lnTo>
                    <a:lnTo>
                      <a:pt x="175" y="4"/>
                    </a:lnTo>
                    <a:lnTo>
                      <a:pt x="175" y="0"/>
                    </a:lnTo>
                    <a:lnTo>
                      <a:pt x="179" y="0"/>
                    </a:lnTo>
                    <a:lnTo>
                      <a:pt x="183" y="4"/>
                    </a:lnTo>
                    <a:lnTo>
                      <a:pt x="183" y="4"/>
                    </a:lnTo>
                    <a:lnTo>
                      <a:pt x="183" y="4"/>
                    </a:lnTo>
                    <a:lnTo>
                      <a:pt x="183" y="4"/>
                    </a:lnTo>
                    <a:lnTo>
                      <a:pt x="187" y="4"/>
                    </a:lnTo>
                    <a:lnTo>
                      <a:pt x="191" y="4"/>
                    </a:lnTo>
                    <a:lnTo>
                      <a:pt x="195" y="4"/>
                    </a:lnTo>
                    <a:lnTo>
                      <a:pt x="199" y="8"/>
                    </a:lnTo>
                    <a:lnTo>
                      <a:pt x="199" y="8"/>
                    </a:lnTo>
                    <a:lnTo>
                      <a:pt x="199" y="8"/>
                    </a:lnTo>
                    <a:lnTo>
                      <a:pt x="199" y="8"/>
                    </a:lnTo>
                    <a:lnTo>
                      <a:pt x="199" y="8"/>
                    </a:lnTo>
                    <a:lnTo>
                      <a:pt x="199" y="8"/>
                    </a:lnTo>
                    <a:lnTo>
                      <a:pt x="203" y="8"/>
                    </a:lnTo>
                    <a:lnTo>
                      <a:pt x="203" y="8"/>
                    </a:lnTo>
                    <a:lnTo>
                      <a:pt x="207" y="12"/>
                    </a:lnTo>
                    <a:lnTo>
                      <a:pt x="211" y="20"/>
                    </a:lnTo>
                    <a:lnTo>
                      <a:pt x="211" y="16"/>
                    </a:lnTo>
                    <a:lnTo>
                      <a:pt x="215" y="16"/>
                    </a:lnTo>
                    <a:lnTo>
                      <a:pt x="215" y="16"/>
                    </a:lnTo>
                    <a:lnTo>
                      <a:pt x="219" y="12"/>
                    </a:lnTo>
                    <a:lnTo>
                      <a:pt x="219" y="12"/>
                    </a:lnTo>
                    <a:lnTo>
                      <a:pt x="223" y="12"/>
                    </a:lnTo>
                    <a:lnTo>
                      <a:pt x="223" y="12"/>
                    </a:lnTo>
                    <a:lnTo>
                      <a:pt x="223" y="12"/>
                    </a:lnTo>
                    <a:lnTo>
                      <a:pt x="223" y="16"/>
                    </a:lnTo>
                    <a:lnTo>
                      <a:pt x="227" y="28"/>
                    </a:lnTo>
                    <a:lnTo>
                      <a:pt x="227" y="28"/>
                    </a:lnTo>
                    <a:lnTo>
                      <a:pt x="227" y="32"/>
                    </a:lnTo>
                    <a:lnTo>
                      <a:pt x="227" y="36"/>
                    </a:lnTo>
                    <a:lnTo>
                      <a:pt x="227" y="36"/>
                    </a:lnTo>
                    <a:lnTo>
                      <a:pt x="227" y="40"/>
                    </a:lnTo>
                    <a:lnTo>
                      <a:pt x="227" y="40"/>
                    </a:lnTo>
                    <a:lnTo>
                      <a:pt x="227" y="40"/>
                    </a:lnTo>
                    <a:lnTo>
                      <a:pt x="231" y="48"/>
                    </a:lnTo>
                    <a:lnTo>
                      <a:pt x="231" y="48"/>
                    </a:lnTo>
                    <a:lnTo>
                      <a:pt x="231" y="48"/>
                    </a:lnTo>
                    <a:lnTo>
                      <a:pt x="231" y="52"/>
                    </a:lnTo>
                    <a:lnTo>
                      <a:pt x="231" y="52"/>
                    </a:lnTo>
                    <a:lnTo>
                      <a:pt x="231" y="52"/>
                    </a:lnTo>
                    <a:lnTo>
                      <a:pt x="231" y="52"/>
                    </a:lnTo>
                    <a:lnTo>
                      <a:pt x="231" y="52"/>
                    </a:lnTo>
                    <a:lnTo>
                      <a:pt x="231" y="52"/>
                    </a:lnTo>
                    <a:lnTo>
                      <a:pt x="231" y="52"/>
                    </a:lnTo>
                    <a:lnTo>
                      <a:pt x="231" y="56"/>
                    </a:lnTo>
                    <a:lnTo>
                      <a:pt x="231" y="56"/>
                    </a:lnTo>
                    <a:lnTo>
                      <a:pt x="239" y="59"/>
                    </a:lnTo>
                    <a:lnTo>
                      <a:pt x="239" y="59"/>
                    </a:lnTo>
                    <a:lnTo>
                      <a:pt x="235" y="63"/>
                    </a:lnTo>
                    <a:lnTo>
                      <a:pt x="235" y="67"/>
                    </a:lnTo>
                    <a:lnTo>
                      <a:pt x="235" y="67"/>
                    </a:lnTo>
                    <a:lnTo>
                      <a:pt x="235" y="71"/>
                    </a:lnTo>
                    <a:lnTo>
                      <a:pt x="235" y="75"/>
                    </a:lnTo>
                    <a:lnTo>
                      <a:pt x="231" y="87"/>
                    </a:lnTo>
                    <a:lnTo>
                      <a:pt x="231" y="87"/>
                    </a:lnTo>
                    <a:lnTo>
                      <a:pt x="231" y="91"/>
                    </a:lnTo>
                    <a:lnTo>
                      <a:pt x="231" y="99"/>
                    </a:lnTo>
                    <a:lnTo>
                      <a:pt x="231" y="99"/>
                    </a:lnTo>
                    <a:lnTo>
                      <a:pt x="231" y="103"/>
                    </a:lnTo>
                    <a:lnTo>
                      <a:pt x="231" y="115"/>
                    </a:lnTo>
                    <a:lnTo>
                      <a:pt x="231" y="123"/>
                    </a:lnTo>
                    <a:lnTo>
                      <a:pt x="231" y="127"/>
                    </a:lnTo>
                    <a:lnTo>
                      <a:pt x="231" y="127"/>
                    </a:lnTo>
                    <a:lnTo>
                      <a:pt x="231" y="127"/>
                    </a:lnTo>
                    <a:lnTo>
                      <a:pt x="227" y="127"/>
                    </a:lnTo>
                    <a:lnTo>
                      <a:pt x="227" y="131"/>
                    </a:lnTo>
                    <a:lnTo>
                      <a:pt x="223" y="131"/>
                    </a:lnTo>
                    <a:lnTo>
                      <a:pt x="223" y="135"/>
                    </a:lnTo>
                    <a:lnTo>
                      <a:pt x="215" y="143"/>
                    </a:lnTo>
                    <a:lnTo>
                      <a:pt x="215" y="147"/>
                    </a:lnTo>
                    <a:lnTo>
                      <a:pt x="211" y="151"/>
                    </a:lnTo>
                    <a:lnTo>
                      <a:pt x="211" y="151"/>
                    </a:lnTo>
                    <a:lnTo>
                      <a:pt x="207" y="155"/>
                    </a:lnTo>
                    <a:lnTo>
                      <a:pt x="207" y="155"/>
                    </a:lnTo>
                    <a:lnTo>
                      <a:pt x="207" y="159"/>
                    </a:lnTo>
                    <a:lnTo>
                      <a:pt x="203" y="163"/>
                    </a:lnTo>
                    <a:lnTo>
                      <a:pt x="203" y="163"/>
                    </a:lnTo>
                    <a:lnTo>
                      <a:pt x="203" y="163"/>
                    </a:lnTo>
                    <a:lnTo>
                      <a:pt x="203" y="167"/>
                    </a:lnTo>
                    <a:lnTo>
                      <a:pt x="203" y="167"/>
                    </a:lnTo>
                    <a:lnTo>
                      <a:pt x="203" y="167"/>
                    </a:lnTo>
                    <a:lnTo>
                      <a:pt x="203" y="167"/>
                    </a:lnTo>
                    <a:lnTo>
                      <a:pt x="203" y="167"/>
                    </a:lnTo>
                    <a:lnTo>
                      <a:pt x="203" y="171"/>
                    </a:lnTo>
                    <a:lnTo>
                      <a:pt x="203" y="171"/>
                    </a:lnTo>
                    <a:lnTo>
                      <a:pt x="203" y="171"/>
                    </a:lnTo>
                    <a:lnTo>
                      <a:pt x="199" y="171"/>
                    </a:lnTo>
                    <a:lnTo>
                      <a:pt x="199" y="171"/>
                    </a:lnTo>
                    <a:lnTo>
                      <a:pt x="199" y="171"/>
                    </a:lnTo>
                    <a:lnTo>
                      <a:pt x="199" y="171"/>
                    </a:lnTo>
                    <a:lnTo>
                      <a:pt x="199" y="171"/>
                    </a:lnTo>
                    <a:lnTo>
                      <a:pt x="199" y="171"/>
                    </a:lnTo>
                    <a:lnTo>
                      <a:pt x="199" y="179"/>
                    </a:lnTo>
                    <a:lnTo>
                      <a:pt x="203" y="183"/>
                    </a:lnTo>
                    <a:lnTo>
                      <a:pt x="203" y="183"/>
                    </a:lnTo>
                    <a:lnTo>
                      <a:pt x="199" y="183"/>
                    </a:lnTo>
                    <a:lnTo>
                      <a:pt x="195" y="187"/>
                    </a:lnTo>
                    <a:lnTo>
                      <a:pt x="195" y="187"/>
                    </a:lnTo>
                    <a:lnTo>
                      <a:pt x="195" y="187"/>
                    </a:lnTo>
                    <a:lnTo>
                      <a:pt x="195" y="187"/>
                    </a:lnTo>
                    <a:lnTo>
                      <a:pt x="195" y="187"/>
                    </a:lnTo>
                    <a:lnTo>
                      <a:pt x="191" y="187"/>
                    </a:lnTo>
                    <a:lnTo>
                      <a:pt x="191" y="187"/>
                    </a:lnTo>
                    <a:lnTo>
                      <a:pt x="191" y="187"/>
                    </a:lnTo>
                    <a:lnTo>
                      <a:pt x="187" y="191"/>
                    </a:lnTo>
                    <a:lnTo>
                      <a:pt x="187" y="191"/>
                    </a:lnTo>
                    <a:lnTo>
                      <a:pt x="187" y="191"/>
                    </a:lnTo>
                    <a:lnTo>
                      <a:pt x="187" y="191"/>
                    </a:lnTo>
                    <a:lnTo>
                      <a:pt x="187" y="191"/>
                    </a:lnTo>
                    <a:lnTo>
                      <a:pt x="187" y="195"/>
                    </a:lnTo>
                    <a:lnTo>
                      <a:pt x="187" y="195"/>
                    </a:lnTo>
                    <a:lnTo>
                      <a:pt x="187" y="195"/>
                    </a:lnTo>
                    <a:lnTo>
                      <a:pt x="183" y="195"/>
                    </a:lnTo>
                    <a:lnTo>
                      <a:pt x="183" y="195"/>
                    </a:lnTo>
                    <a:lnTo>
                      <a:pt x="183" y="195"/>
                    </a:lnTo>
                    <a:lnTo>
                      <a:pt x="183" y="195"/>
                    </a:lnTo>
                    <a:lnTo>
                      <a:pt x="179" y="195"/>
                    </a:lnTo>
                    <a:lnTo>
                      <a:pt x="179" y="195"/>
                    </a:lnTo>
                    <a:lnTo>
                      <a:pt x="175" y="195"/>
                    </a:lnTo>
                    <a:lnTo>
                      <a:pt x="175" y="191"/>
                    </a:lnTo>
                    <a:lnTo>
                      <a:pt x="171" y="191"/>
                    </a:lnTo>
                    <a:lnTo>
                      <a:pt x="171" y="191"/>
                    </a:lnTo>
                    <a:lnTo>
                      <a:pt x="171" y="191"/>
                    </a:lnTo>
                    <a:lnTo>
                      <a:pt x="167" y="191"/>
                    </a:lnTo>
                    <a:lnTo>
                      <a:pt x="167" y="191"/>
                    </a:lnTo>
                    <a:lnTo>
                      <a:pt x="167" y="191"/>
                    </a:lnTo>
                    <a:lnTo>
                      <a:pt x="167" y="191"/>
                    </a:lnTo>
                    <a:lnTo>
                      <a:pt x="167" y="191"/>
                    </a:lnTo>
                    <a:lnTo>
                      <a:pt x="167" y="191"/>
                    </a:lnTo>
                    <a:lnTo>
                      <a:pt x="163" y="191"/>
                    </a:lnTo>
                    <a:lnTo>
                      <a:pt x="163" y="191"/>
                    </a:lnTo>
                    <a:lnTo>
                      <a:pt x="163" y="191"/>
                    </a:lnTo>
                    <a:lnTo>
                      <a:pt x="163" y="191"/>
                    </a:lnTo>
                    <a:lnTo>
                      <a:pt x="163" y="191"/>
                    </a:lnTo>
                    <a:lnTo>
                      <a:pt x="163" y="191"/>
                    </a:lnTo>
                    <a:lnTo>
                      <a:pt x="163" y="191"/>
                    </a:lnTo>
                    <a:lnTo>
                      <a:pt x="163" y="191"/>
                    </a:lnTo>
                    <a:lnTo>
                      <a:pt x="159" y="191"/>
                    </a:lnTo>
                    <a:lnTo>
                      <a:pt x="159" y="191"/>
                    </a:lnTo>
                    <a:lnTo>
                      <a:pt x="159" y="191"/>
                    </a:lnTo>
                    <a:lnTo>
                      <a:pt x="159" y="191"/>
                    </a:lnTo>
                    <a:lnTo>
                      <a:pt x="159" y="191"/>
                    </a:lnTo>
                    <a:lnTo>
                      <a:pt x="159" y="191"/>
                    </a:lnTo>
                    <a:lnTo>
                      <a:pt x="155" y="191"/>
                    </a:lnTo>
                    <a:lnTo>
                      <a:pt x="155" y="191"/>
                    </a:lnTo>
                    <a:lnTo>
                      <a:pt x="155" y="191"/>
                    </a:lnTo>
                    <a:lnTo>
                      <a:pt x="155" y="191"/>
                    </a:lnTo>
                    <a:lnTo>
                      <a:pt x="155" y="191"/>
                    </a:lnTo>
                    <a:lnTo>
                      <a:pt x="155" y="191"/>
                    </a:lnTo>
                    <a:lnTo>
                      <a:pt x="151" y="191"/>
                    </a:lnTo>
                    <a:lnTo>
                      <a:pt x="151" y="191"/>
                    </a:lnTo>
                    <a:lnTo>
                      <a:pt x="151" y="191"/>
                    </a:lnTo>
                    <a:lnTo>
                      <a:pt x="151" y="191"/>
                    </a:lnTo>
                    <a:lnTo>
                      <a:pt x="147" y="195"/>
                    </a:lnTo>
                    <a:lnTo>
                      <a:pt x="147" y="195"/>
                    </a:lnTo>
                    <a:lnTo>
                      <a:pt x="147" y="195"/>
                    </a:lnTo>
                    <a:lnTo>
                      <a:pt x="147" y="195"/>
                    </a:lnTo>
                    <a:lnTo>
                      <a:pt x="143" y="195"/>
                    </a:lnTo>
                    <a:lnTo>
                      <a:pt x="143" y="199"/>
                    </a:lnTo>
                    <a:lnTo>
                      <a:pt x="143" y="203"/>
                    </a:lnTo>
                    <a:lnTo>
                      <a:pt x="143" y="203"/>
                    </a:lnTo>
                    <a:lnTo>
                      <a:pt x="139" y="203"/>
                    </a:lnTo>
                    <a:lnTo>
                      <a:pt x="135" y="199"/>
                    </a:lnTo>
                    <a:lnTo>
                      <a:pt x="135" y="199"/>
                    </a:lnTo>
                    <a:lnTo>
                      <a:pt x="131" y="199"/>
                    </a:lnTo>
                    <a:lnTo>
                      <a:pt x="131" y="199"/>
                    </a:lnTo>
                    <a:lnTo>
                      <a:pt x="131" y="199"/>
                    </a:lnTo>
                    <a:lnTo>
                      <a:pt x="131" y="199"/>
                    </a:lnTo>
                    <a:lnTo>
                      <a:pt x="127" y="199"/>
                    </a:lnTo>
                    <a:lnTo>
                      <a:pt x="127" y="199"/>
                    </a:lnTo>
                    <a:lnTo>
                      <a:pt x="127" y="199"/>
                    </a:lnTo>
                    <a:lnTo>
                      <a:pt x="127" y="199"/>
                    </a:lnTo>
                    <a:lnTo>
                      <a:pt x="127" y="199"/>
                    </a:lnTo>
                    <a:lnTo>
                      <a:pt x="123" y="195"/>
                    </a:lnTo>
                    <a:lnTo>
                      <a:pt x="123" y="195"/>
                    </a:lnTo>
                    <a:lnTo>
                      <a:pt x="123" y="195"/>
                    </a:lnTo>
                    <a:lnTo>
                      <a:pt x="123" y="195"/>
                    </a:lnTo>
                    <a:lnTo>
                      <a:pt x="123" y="195"/>
                    </a:lnTo>
                    <a:lnTo>
                      <a:pt x="123" y="195"/>
                    </a:lnTo>
                    <a:lnTo>
                      <a:pt x="123" y="195"/>
                    </a:lnTo>
                    <a:lnTo>
                      <a:pt x="119" y="195"/>
                    </a:lnTo>
                    <a:lnTo>
                      <a:pt x="119" y="195"/>
                    </a:lnTo>
                    <a:lnTo>
                      <a:pt x="119" y="195"/>
                    </a:lnTo>
                    <a:lnTo>
                      <a:pt x="119" y="191"/>
                    </a:lnTo>
                    <a:lnTo>
                      <a:pt x="119" y="191"/>
                    </a:lnTo>
                    <a:lnTo>
                      <a:pt x="119" y="191"/>
                    </a:lnTo>
                    <a:lnTo>
                      <a:pt x="115" y="191"/>
                    </a:lnTo>
                    <a:lnTo>
                      <a:pt x="107" y="195"/>
                    </a:lnTo>
                    <a:lnTo>
                      <a:pt x="107" y="195"/>
                    </a:lnTo>
                    <a:lnTo>
                      <a:pt x="103" y="195"/>
                    </a:lnTo>
                    <a:lnTo>
                      <a:pt x="103" y="195"/>
                    </a:lnTo>
                    <a:lnTo>
                      <a:pt x="103" y="199"/>
                    </a:lnTo>
                    <a:lnTo>
                      <a:pt x="103" y="199"/>
                    </a:lnTo>
                    <a:close/>
                  </a:path>
                </a:pathLst>
              </a:custGeom>
              <a:grpFill/>
              <a:ln w="9525" cmpd="sng">
                <a:solidFill>
                  <a:schemeClr val="bg1"/>
                </a:solidFill>
                <a:round/>
                <a:headEnd/>
                <a:tailEnd/>
              </a:ln>
            </p:spPr>
            <p:txBody>
              <a:bodyPr lIns="37783" tIns="37783" rIns="37783" bIns="37783"/>
              <a:lstStyle/>
              <a:p>
                <a:endParaRPr lang="en-US" sz="1530" dirty="0"/>
              </a:p>
            </p:txBody>
          </p:sp>
          <p:sp>
            <p:nvSpPr>
              <p:cNvPr id="85" name="Freeform 152"/>
              <p:cNvSpPr>
                <a:spLocks noEditPoints="1"/>
              </p:cNvSpPr>
              <p:nvPr>
                <p:custDataLst>
                  <p:tags r:id="rId72"/>
                </p:custDataLst>
              </p:nvPr>
            </p:nvSpPr>
            <p:spPr bwMode="gray">
              <a:xfrm>
                <a:off x="3843447" y="5645469"/>
                <a:ext cx="230690" cy="221866"/>
              </a:xfrm>
              <a:custGeom>
                <a:avLst/>
                <a:gdLst/>
                <a:ahLst/>
                <a:cxnLst>
                  <a:cxn ang="0">
                    <a:pos x="135" y="132"/>
                  </a:cxn>
                  <a:cxn ang="0">
                    <a:pos x="127" y="132"/>
                  </a:cxn>
                  <a:cxn ang="0">
                    <a:pos x="119" y="124"/>
                  </a:cxn>
                  <a:cxn ang="0">
                    <a:pos x="111" y="128"/>
                  </a:cxn>
                  <a:cxn ang="0">
                    <a:pos x="103" y="136"/>
                  </a:cxn>
                  <a:cxn ang="0">
                    <a:pos x="95" y="152"/>
                  </a:cxn>
                  <a:cxn ang="0">
                    <a:pos x="87" y="164"/>
                  </a:cxn>
                  <a:cxn ang="0">
                    <a:pos x="83" y="168"/>
                  </a:cxn>
                  <a:cxn ang="0">
                    <a:pos x="75" y="172"/>
                  </a:cxn>
                  <a:cxn ang="0">
                    <a:pos x="67" y="168"/>
                  </a:cxn>
                  <a:cxn ang="0">
                    <a:pos x="63" y="172"/>
                  </a:cxn>
                  <a:cxn ang="0">
                    <a:pos x="63" y="172"/>
                  </a:cxn>
                  <a:cxn ang="0">
                    <a:pos x="63" y="168"/>
                  </a:cxn>
                  <a:cxn ang="0">
                    <a:pos x="55" y="172"/>
                  </a:cxn>
                  <a:cxn ang="0">
                    <a:pos x="43" y="168"/>
                  </a:cxn>
                  <a:cxn ang="0">
                    <a:pos x="39" y="160"/>
                  </a:cxn>
                  <a:cxn ang="0">
                    <a:pos x="43" y="156"/>
                  </a:cxn>
                  <a:cxn ang="0">
                    <a:pos x="39" y="152"/>
                  </a:cxn>
                  <a:cxn ang="0">
                    <a:pos x="32" y="140"/>
                  </a:cxn>
                  <a:cxn ang="0">
                    <a:pos x="20" y="136"/>
                  </a:cxn>
                  <a:cxn ang="0">
                    <a:pos x="20" y="132"/>
                  </a:cxn>
                  <a:cxn ang="0">
                    <a:pos x="12" y="136"/>
                  </a:cxn>
                  <a:cxn ang="0">
                    <a:pos x="0" y="132"/>
                  </a:cxn>
                  <a:cxn ang="0">
                    <a:pos x="4" y="120"/>
                  </a:cxn>
                  <a:cxn ang="0">
                    <a:pos x="0" y="104"/>
                  </a:cxn>
                  <a:cxn ang="0">
                    <a:pos x="4" y="88"/>
                  </a:cxn>
                  <a:cxn ang="0">
                    <a:pos x="12" y="76"/>
                  </a:cxn>
                  <a:cxn ang="0">
                    <a:pos x="16" y="64"/>
                  </a:cxn>
                  <a:cxn ang="0">
                    <a:pos x="16" y="56"/>
                  </a:cxn>
                  <a:cxn ang="0">
                    <a:pos x="12" y="40"/>
                  </a:cxn>
                  <a:cxn ang="0">
                    <a:pos x="16" y="28"/>
                  </a:cxn>
                  <a:cxn ang="0">
                    <a:pos x="24" y="16"/>
                  </a:cxn>
                  <a:cxn ang="0">
                    <a:pos x="28" y="0"/>
                  </a:cxn>
                  <a:cxn ang="0">
                    <a:pos x="43" y="0"/>
                  </a:cxn>
                  <a:cxn ang="0">
                    <a:pos x="55" y="4"/>
                  </a:cxn>
                  <a:cxn ang="0">
                    <a:pos x="67" y="16"/>
                  </a:cxn>
                  <a:cxn ang="0">
                    <a:pos x="83" y="8"/>
                  </a:cxn>
                  <a:cxn ang="0">
                    <a:pos x="95" y="16"/>
                  </a:cxn>
                  <a:cxn ang="0">
                    <a:pos x="107" y="16"/>
                  </a:cxn>
                  <a:cxn ang="0">
                    <a:pos x="119" y="8"/>
                  </a:cxn>
                  <a:cxn ang="0">
                    <a:pos x="135" y="8"/>
                  </a:cxn>
                  <a:cxn ang="0">
                    <a:pos x="147" y="12"/>
                  </a:cxn>
                  <a:cxn ang="0">
                    <a:pos x="159" y="4"/>
                  </a:cxn>
                  <a:cxn ang="0">
                    <a:pos x="171" y="8"/>
                  </a:cxn>
                  <a:cxn ang="0">
                    <a:pos x="175" y="24"/>
                  </a:cxn>
                  <a:cxn ang="0">
                    <a:pos x="183" y="32"/>
                  </a:cxn>
                  <a:cxn ang="0">
                    <a:pos x="179" y="36"/>
                  </a:cxn>
                  <a:cxn ang="0">
                    <a:pos x="175" y="44"/>
                  </a:cxn>
                  <a:cxn ang="0">
                    <a:pos x="167" y="56"/>
                  </a:cxn>
                  <a:cxn ang="0">
                    <a:pos x="159" y="68"/>
                  </a:cxn>
                  <a:cxn ang="0">
                    <a:pos x="155" y="80"/>
                  </a:cxn>
                  <a:cxn ang="0">
                    <a:pos x="151" y="96"/>
                  </a:cxn>
                  <a:cxn ang="0">
                    <a:pos x="143" y="104"/>
                  </a:cxn>
                  <a:cxn ang="0">
                    <a:pos x="143" y="112"/>
                  </a:cxn>
                  <a:cxn ang="0">
                    <a:pos x="67" y="172"/>
                  </a:cxn>
                </a:cxnLst>
                <a:rect l="0" t="0" r="r" b="b"/>
                <a:pathLst>
                  <a:path w="183" h="176">
                    <a:moveTo>
                      <a:pt x="139" y="120"/>
                    </a:moveTo>
                    <a:lnTo>
                      <a:pt x="139" y="124"/>
                    </a:lnTo>
                    <a:lnTo>
                      <a:pt x="135" y="128"/>
                    </a:lnTo>
                    <a:lnTo>
                      <a:pt x="135" y="132"/>
                    </a:lnTo>
                    <a:lnTo>
                      <a:pt x="131" y="132"/>
                    </a:lnTo>
                    <a:lnTo>
                      <a:pt x="131" y="136"/>
                    </a:lnTo>
                    <a:lnTo>
                      <a:pt x="127" y="136"/>
                    </a:lnTo>
                    <a:lnTo>
                      <a:pt x="127" y="132"/>
                    </a:lnTo>
                    <a:lnTo>
                      <a:pt x="127" y="128"/>
                    </a:lnTo>
                    <a:lnTo>
                      <a:pt x="123" y="128"/>
                    </a:lnTo>
                    <a:lnTo>
                      <a:pt x="123" y="124"/>
                    </a:lnTo>
                    <a:lnTo>
                      <a:pt x="119" y="124"/>
                    </a:lnTo>
                    <a:lnTo>
                      <a:pt x="119" y="128"/>
                    </a:lnTo>
                    <a:lnTo>
                      <a:pt x="115" y="128"/>
                    </a:lnTo>
                    <a:lnTo>
                      <a:pt x="115" y="124"/>
                    </a:lnTo>
                    <a:lnTo>
                      <a:pt x="111" y="128"/>
                    </a:lnTo>
                    <a:lnTo>
                      <a:pt x="107" y="128"/>
                    </a:lnTo>
                    <a:lnTo>
                      <a:pt x="107" y="132"/>
                    </a:lnTo>
                    <a:lnTo>
                      <a:pt x="107" y="136"/>
                    </a:lnTo>
                    <a:lnTo>
                      <a:pt x="103" y="136"/>
                    </a:lnTo>
                    <a:lnTo>
                      <a:pt x="99" y="140"/>
                    </a:lnTo>
                    <a:lnTo>
                      <a:pt x="95" y="144"/>
                    </a:lnTo>
                    <a:lnTo>
                      <a:pt x="95" y="148"/>
                    </a:lnTo>
                    <a:lnTo>
                      <a:pt x="95" y="152"/>
                    </a:lnTo>
                    <a:lnTo>
                      <a:pt x="95" y="156"/>
                    </a:lnTo>
                    <a:lnTo>
                      <a:pt x="91" y="160"/>
                    </a:lnTo>
                    <a:lnTo>
                      <a:pt x="91" y="164"/>
                    </a:lnTo>
                    <a:lnTo>
                      <a:pt x="87" y="164"/>
                    </a:lnTo>
                    <a:lnTo>
                      <a:pt x="87" y="168"/>
                    </a:lnTo>
                    <a:lnTo>
                      <a:pt x="87" y="164"/>
                    </a:lnTo>
                    <a:lnTo>
                      <a:pt x="83" y="164"/>
                    </a:lnTo>
                    <a:lnTo>
                      <a:pt x="83" y="168"/>
                    </a:lnTo>
                    <a:lnTo>
                      <a:pt x="87" y="168"/>
                    </a:lnTo>
                    <a:lnTo>
                      <a:pt x="83" y="172"/>
                    </a:lnTo>
                    <a:lnTo>
                      <a:pt x="79" y="172"/>
                    </a:lnTo>
                    <a:lnTo>
                      <a:pt x="75" y="172"/>
                    </a:lnTo>
                    <a:lnTo>
                      <a:pt x="75" y="168"/>
                    </a:lnTo>
                    <a:lnTo>
                      <a:pt x="71" y="172"/>
                    </a:lnTo>
                    <a:lnTo>
                      <a:pt x="67" y="172"/>
                    </a:lnTo>
                    <a:lnTo>
                      <a:pt x="67" y="168"/>
                    </a:lnTo>
                    <a:lnTo>
                      <a:pt x="67" y="172"/>
                    </a:lnTo>
                    <a:lnTo>
                      <a:pt x="67" y="168"/>
                    </a:lnTo>
                    <a:lnTo>
                      <a:pt x="63" y="168"/>
                    </a:lnTo>
                    <a:lnTo>
                      <a:pt x="63" y="172"/>
                    </a:lnTo>
                    <a:lnTo>
                      <a:pt x="67" y="172"/>
                    </a:lnTo>
                    <a:lnTo>
                      <a:pt x="63" y="172"/>
                    </a:lnTo>
                    <a:lnTo>
                      <a:pt x="63" y="168"/>
                    </a:lnTo>
                    <a:lnTo>
                      <a:pt x="63" y="172"/>
                    </a:lnTo>
                    <a:lnTo>
                      <a:pt x="63" y="176"/>
                    </a:lnTo>
                    <a:lnTo>
                      <a:pt x="59" y="172"/>
                    </a:lnTo>
                    <a:lnTo>
                      <a:pt x="63" y="172"/>
                    </a:lnTo>
                    <a:lnTo>
                      <a:pt x="63" y="168"/>
                    </a:lnTo>
                    <a:lnTo>
                      <a:pt x="59" y="172"/>
                    </a:lnTo>
                    <a:lnTo>
                      <a:pt x="59" y="176"/>
                    </a:lnTo>
                    <a:lnTo>
                      <a:pt x="55" y="176"/>
                    </a:lnTo>
                    <a:lnTo>
                      <a:pt x="55" y="172"/>
                    </a:lnTo>
                    <a:lnTo>
                      <a:pt x="55" y="176"/>
                    </a:lnTo>
                    <a:lnTo>
                      <a:pt x="51" y="176"/>
                    </a:lnTo>
                    <a:lnTo>
                      <a:pt x="47" y="172"/>
                    </a:lnTo>
                    <a:lnTo>
                      <a:pt x="43" y="168"/>
                    </a:lnTo>
                    <a:lnTo>
                      <a:pt x="43" y="164"/>
                    </a:lnTo>
                    <a:lnTo>
                      <a:pt x="39" y="160"/>
                    </a:lnTo>
                    <a:lnTo>
                      <a:pt x="43" y="160"/>
                    </a:lnTo>
                    <a:lnTo>
                      <a:pt x="39" y="160"/>
                    </a:lnTo>
                    <a:lnTo>
                      <a:pt x="39" y="156"/>
                    </a:lnTo>
                    <a:lnTo>
                      <a:pt x="43" y="156"/>
                    </a:lnTo>
                    <a:lnTo>
                      <a:pt x="43" y="152"/>
                    </a:lnTo>
                    <a:lnTo>
                      <a:pt x="43" y="156"/>
                    </a:lnTo>
                    <a:lnTo>
                      <a:pt x="39" y="156"/>
                    </a:lnTo>
                    <a:lnTo>
                      <a:pt x="39" y="152"/>
                    </a:lnTo>
                    <a:lnTo>
                      <a:pt x="43" y="152"/>
                    </a:lnTo>
                    <a:lnTo>
                      <a:pt x="39" y="152"/>
                    </a:lnTo>
                    <a:lnTo>
                      <a:pt x="35" y="148"/>
                    </a:lnTo>
                    <a:lnTo>
                      <a:pt x="35" y="144"/>
                    </a:lnTo>
                    <a:lnTo>
                      <a:pt x="32" y="144"/>
                    </a:lnTo>
                    <a:lnTo>
                      <a:pt x="32" y="140"/>
                    </a:lnTo>
                    <a:lnTo>
                      <a:pt x="28" y="140"/>
                    </a:lnTo>
                    <a:lnTo>
                      <a:pt x="28" y="136"/>
                    </a:lnTo>
                    <a:lnTo>
                      <a:pt x="24" y="136"/>
                    </a:lnTo>
                    <a:lnTo>
                      <a:pt x="20" y="136"/>
                    </a:lnTo>
                    <a:lnTo>
                      <a:pt x="16" y="136"/>
                    </a:lnTo>
                    <a:lnTo>
                      <a:pt x="12" y="136"/>
                    </a:lnTo>
                    <a:lnTo>
                      <a:pt x="16" y="136"/>
                    </a:lnTo>
                    <a:lnTo>
                      <a:pt x="20" y="132"/>
                    </a:lnTo>
                    <a:lnTo>
                      <a:pt x="16" y="132"/>
                    </a:lnTo>
                    <a:lnTo>
                      <a:pt x="12" y="136"/>
                    </a:lnTo>
                    <a:lnTo>
                      <a:pt x="12" y="132"/>
                    </a:lnTo>
                    <a:lnTo>
                      <a:pt x="12" y="136"/>
                    </a:lnTo>
                    <a:lnTo>
                      <a:pt x="8" y="136"/>
                    </a:lnTo>
                    <a:lnTo>
                      <a:pt x="4" y="136"/>
                    </a:lnTo>
                    <a:lnTo>
                      <a:pt x="0" y="136"/>
                    </a:lnTo>
                    <a:lnTo>
                      <a:pt x="0" y="132"/>
                    </a:lnTo>
                    <a:lnTo>
                      <a:pt x="0" y="128"/>
                    </a:lnTo>
                    <a:lnTo>
                      <a:pt x="0" y="124"/>
                    </a:lnTo>
                    <a:lnTo>
                      <a:pt x="4" y="124"/>
                    </a:lnTo>
                    <a:lnTo>
                      <a:pt x="4" y="120"/>
                    </a:lnTo>
                    <a:lnTo>
                      <a:pt x="0" y="116"/>
                    </a:lnTo>
                    <a:lnTo>
                      <a:pt x="0" y="112"/>
                    </a:lnTo>
                    <a:lnTo>
                      <a:pt x="0" y="108"/>
                    </a:lnTo>
                    <a:lnTo>
                      <a:pt x="0" y="104"/>
                    </a:lnTo>
                    <a:lnTo>
                      <a:pt x="0" y="100"/>
                    </a:lnTo>
                    <a:lnTo>
                      <a:pt x="0" y="96"/>
                    </a:lnTo>
                    <a:lnTo>
                      <a:pt x="0" y="92"/>
                    </a:lnTo>
                    <a:lnTo>
                      <a:pt x="4" y="88"/>
                    </a:lnTo>
                    <a:lnTo>
                      <a:pt x="8" y="88"/>
                    </a:lnTo>
                    <a:lnTo>
                      <a:pt x="8" y="84"/>
                    </a:lnTo>
                    <a:lnTo>
                      <a:pt x="8" y="80"/>
                    </a:lnTo>
                    <a:lnTo>
                      <a:pt x="12" y="76"/>
                    </a:lnTo>
                    <a:lnTo>
                      <a:pt x="12" y="72"/>
                    </a:lnTo>
                    <a:lnTo>
                      <a:pt x="16" y="72"/>
                    </a:lnTo>
                    <a:lnTo>
                      <a:pt x="16" y="68"/>
                    </a:lnTo>
                    <a:lnTo>
                      <a:pt x="16" y="64"/>
                    </a:lnTo>
                    <a:lnTo>
                      <a:pt x="16" y="60"/>
                    </a:lnTo>
                    <a:lnTo>
                      <a:pt x="20" y="60"/>
                    </a:lnTo>
                    <a:lnTo>
                      <a:pt x="20" y="56"/>
                    </a:lnTo>
                    <a:lnTo>
                      <a:pt x="16" y="56"/>
                    </a:lnTo>
                    <a:lnTo>
                      <a:pt x="16" y="52"/>
                    </a:lnTo>
                    <a:lnTo>
                      <a:pt x="16" y="48"/>
                    </a:lnTo>
                    <a:lnTo>
                      <a:pt x="12" y="44"/>
                    </a:lnTo>
                    <a:lnTo>
                      <a:pt x="12" y="40"/>
                    </a:lnTo>
                    <a:lnTo>
                      <a:pt x="16" y="40"/>
                    </a:lnTo>
                    <a:lnTo>
                      <a:pt x="16" y="36"/>
                    </a:lnTo>
                    <a:lnTo>
                      <a:pt x="16" y="32"/>
                    </a:lnTo>
                    <a:lnTo>
                      <a:pt x="16" y="28"/>
                    </a:lnTo>
                    <a:lnTo>
                      <a:pt x="16" y="24"/>
                    </a:lnTo>
                    <a:lnTo>
                      <a:pt x="20" y="20"/>
                    </a:lnTo>
                    <a:lnTo>
                      <a:pt x="20" y="16"/>
                    </a:lnTo>
                    <a:lnTo>
                      <a:pt x="24" y="16"/>
                    </a:lnTo>
                    <a:lnTo>
                      <a:pt x="24" y="12"/>
                    </a:lnTo>
                    <a:lnTo>
                      <a:pt x="24" y="8"/>
                    </a:lnTo>
                    <a:lnTo>
                      <a:pt x="24" y="4"/>
                    </a:lnTo>
                    <a:lnTo>
                      <a:pt x="28" y="0"/>
                    </a:lnTo>
                    <a:lnTo>
                      <a:pt x="32" y="0"/>
                    </a:lnTo>
                    <a:lnTo>
                      <a:pt x="35" y="0"/>
                    </a:lnTo>
                    <a:lnTo>
                      <a:pt x="39" y="0"/>
                    </a:lnTo>
                    <a:lnTo>
                      <a:pt x="43" y="0"/>
                    </a:lnTo>
                    <a:lnTo>
                      <a:pt x="47" y="0"/>
                    </a:lnTo>
                    <a:lnTo>
                      <a:pt x="51" y="0"/>
                    </a:lnTo>
                    <a:lnTo>
                      <a:pt x="51" y="4"/>
                    </a:lnTo>
                    <a:lnTo>
                      <a:pt x="55" y="4"/>
                    </a:lnTo>
                    <a:lnTo>
                      <a:pt x="59" y="8"/>
                    </a:lnTo>
                    <a:lnTo>
                      <a:pt x="63" y="12"/>
                    </a:lnTo>
                    <a:lnTo>
                      <a:pt x="63" y="16"/>
                    </a:lnTo>
                    <a:lnTo>
                      <a:pt x="67" y="16"/>
                    </a:lnTo>
                    <a:lnTo>
                      <a:pt x="67" y="12"/>
                    </a:lnTo>
                    <a:lnTo>
                      <a:pt x="71" y="12"/>
                    </a:lnTo>
                    <a:lnTo>
                      <a:pt x="79" y="8"/>
                    </a:lnTo>
                    <a:lnTo>
                      <a:pt x="83" y="8"/>
                    </a:lnTo>
                    <a:lnTo>
                      <a:pt x="83" y="12"/>
                    </a:lnTo>
                    <a:lnTo>
                      <a:pt x="87" y="12"/>
                    </a:lnTo>
                    <a:lnTo>
                      <a:pt x="91" y="16"/>
                    </a:lnTo>
                    <a:lnTo>
                      <a:pt x="95" y="16"/>
                    </a:lnTo>
                    <a:lnTo>
                      <a:pt x="99" y="16"/>
                    </a:lnTo>
                    <a:lnTo>
                      <a:pt x="103" y="20"/>
                    </a:lnTo>
                    <a:lnTo>
                      <a:pt x="107" y="20"/>
                    </a:lnTo>
                    <a:lnTo>
                      <a:pt x="107" y="16"/>
                    </a:lnTo>
                    <a:lnTo>
                      <a:pt x="107" y="12"/>
                    </a:lnTo>
                    <a:lnTo>
                      <a:pt x="111" y="12"/>
                    </a:lnTo>
                    <a:lnTo>
                      <a:pt x="115" y="8"/>
                    </a:lnTo>
                    <a:lnTo>
                      <a:pt x="119" y="8"/>
                    </a:lnTo>
                    <a:lnTo>
                      <a:pt x="123" y="8"/>
                    </a:lnTo>
                    <a:lnTo>
                      <a:pt x="127" y="8"/>
                    </a:lnTo>
                    <a:lnTo>
                      <a:pt x="131" y="8"/>
                    </a:lnTo>
                    <a:lnTo>
                      <a:pt x="135" y="8"/>
                    </a:lnTo>
                    <a:lnTo>
                      <a:pt x="139" y="8"/>
                    </a:lnTo>
                    <a:lnTo>
                      <a:pt x="139" y="12"/>
                    </a:lnTo>
                    <a:lnTo>
                      <a:pt x="143" y="12"/>
                    </a:lnTo>
                    <a:lnTo>
                      <a:pt x="147" y="12"/>
                    </a:lnTo>
                    <a:lnTo>
                      <a:pt x="151" y="12"/>
                    </a:lnTo>
                    <a:lnTo>
                      <a:pt x="151" y="8"/>
                    </a:lnTo>
                    <a:lnTo>
                      <a:pt x="155" y="4"/>
                    </a:lnTo>
                    <a:lnTo>
                      <a:pt x="159" y="4"/>
                    </a:lnTo>
                    <a:lnTo>
                      <a:pt x="163" y="0"/>
                    </a:lnTo>
                    <a:lnTo>
                      <a:pt x="167" y="0"/>
                    </a:lnTo>
                    <a:lnTo>
                      <a:pt x="167" y="4"/>
                    </a:lnTo>
                    <a:lnTo>
                      <a:pt x="171" y="8"/>
                    </a:lnTo>
                    <a:lnTo>
                      <a:pt x="171" y="12"/>
                    </a:lnTo>
                    <a:lnTo>
                      <a:pt x="175" y="16"/>
                    </a:lnTo>
                    <a:lnTo>
                      <a:pt x="175" y="20"/>
                    </a:lnTo>
                    <a:lnTo>
                      <a:pt x="175" y="24"/>
                    </a:lnTo>
                    <a:lnTo>
                      <a:pt x="175" y="28"/>
                    </a:lnTo>
                    <a:lnTo>
                      <a:pt x="179" y="28"/>
                    </a:lnTo>
                    <a:lnTo>
                      <a:pt x="183" y="28"/>
                    </a:lnTo>
                    <a:lnTo>
                      <a:pt x="183" y="32"/>
                    </a:lnTo>
                    <a:lnTo>
                      <a:pt x="179" y="32"/>
                    </a:lnTo>
                    <a:lnTo>
                      <a:pt x="183" y="32"/>
                    </a:lnTo>
                    <a:lnTo>
                      <a:pt x="183" y="36"/>
                    </a:lnTo>
                    <a:lnTo>
                      <a:pt x="179" y="36"/>
                    </a:lnTo>
                    <a:lnTo>
                      <a:pt x="179" y="40"/>
                    </a:lnTo>
                    <a:lnTo>
                      <a:pt x="183" y="40"/>
                    </a:lnTo>
                    <a:lnTo>
                      <a:pt x="179" y="44"/>
                    </a:lnTo>
                    <a:lnTo>
                      <a:pt x="175" y="44"/>
                    </a:lnTo>
                    <a:lnTo>
                      <a:pt x="175" y="48"/>
                    </a:lnTo>
                    <a:lnTo>
                      <a:pt x="171" y="48"/>
                    </a:lnTo>
                    <a:lnTo>
                      <a:pt x="167" y="52"/>
                    </a:lnTo>
                    <a:lnTo>
                      <a:pt x="167" y="56"/>
                    </a:lnTo>
                    <a:lnTo>
                      <a:pt x="163" y="60"/>
                    </a:lnTo>
                    <a:lnTo>
                      <a:pt x="163" y="64"/>
                    </a:lnTo>
                    <a:lnTo>
                      <a:pt x="163" y="68"/>
                    </a:lnTo>
                    <a:lnTo>
                      <a:pt x="159" y="68"/>
                    </a:lnTo>
                    <a:lnTo>
                      <a:pt x="159" y="72"/>
                    </a:lnTo>
                    <a:lnTo>
                      <a:pt x="159" y="76"/>
                    </a:lnTo>
                    <a:lnTo>
                      <a:pt x="159" y="80"/>
                    </a:lnTo>
                    <a:lnTo>
                      <a:pt x="155" y="80"/>
                    </a:lnTo>
                    <a:lnTo>
                      <a:pt x="155" y="84"/>
                    </a:lnTo>
                    <a:lnTo>
                      <a:pt x="155" y="88"/>
                    </a:lnTo>
                    <a:lnTo>
                      <a:pt x="155" y="92"/>
                    </a:lnTo>
                    <a:lnTo>
                      <a:pt x="151" y="96"/>
                    </a:lnTo>
                    <a:lnTo>
                      <a:pt x="147" y="96"/>
                    </a:lnTo>
                    <a:lnTo>
                      <a:pt x="147" y="100"/>
                    </a:lnTo>
                    <a:lnTo>
                      <a:pt x="143" y="100"/>
                    </a:lnTo>
                    <a:lnTo>
                      <a:pt x="143" y="104"/>
                    </a:lnTo>
                    <a:lnTo>
                      <a:pt x="147" y="104"/>
                    </a:lnTo>
                    <a:lnTo>
                      <a:pt x="143" y="104"/>
                    </a:lnTo>
                    <a:lnTo>
                      <a:pt x="143" y="108"/>
                    </a:lnTo>
                    <a:lnTo>
                      <a:pt x="143" y="112"/>
                    </a:lnTo>
                    <a:lnTo>
                      <a:pt x="143" y="116"/>
                    </a:lnTo>
                    <a:lnTo>
                      <a:pt x="139" y="116"/>
                    </a:lnTo>
                    <a:lnTo>
                      <a:pt x="139" y="120"/>
                    </a:lnTo>
                    <a:close/>
                    <a:moveTo>
                      <a:pt x="67" y="172"/>
                    </a:moveTo>
                    <a:lnTo>
                      <a:pt x="71" y="172"/>
                    </a:lnTo>
                    <a:lnTo>
                      <a:pt x="67" y="172"/>
                    </a:lnTo>
                    <a:close/>
                  </a:path>
                </a:pathLst>
              </a:custGeom>
              <a:grpFill/>
              <a:ln w="9525" cmpd="sng">
                <a:solidFill>
                  <a:schemeClr val="bg1"/>
                </a:solidFill>
                <a:round/>
                <a:headEnd/>
                <a:tailEnd/>
              </a:ln>
            </p:spPr>
            <p:txBody>
              <a:bodyPr lIns="37783" tIns="37783" rIns="37783" bIns="37783"/>
              <a:lstStyle/>
              <a:p>
                <a:endParaRPr lang="en-US" sz="1530" dirty="0"/>
              </a:p>
            </p:txBody>
          </p:sp>
          <p:sp>
            <p:nvSpPr>
              <p:cNvPr id="86" name="Freeform 153"/>
              <p:cNvSpPr>
                <a:spLocks/>
              </p:cNvSpPr>
              <p:nvPr>
                <p:custDataLst>
                  <p:tags r:id="rId73"/>
                </p:custDataLst>
              </p:nvPr>
            </p:nvSpPr>
            <p:spPr bwMode="gray">
              <a:xfrm>
                <a:off x="4345168" y="5988353"/>
                <a:ext cx="35297" cy="40339"/>
              </a:xfrm>
              <a:custGeom>
                <a:avLst/>
                <a:gdLst/>
                <a:ahLst/>
                <a:cxnLst>
                  <a:cxn ang="0">
                    <a:pos x="0" y="32"/>
                  </a:cxn>
                  <a:cxn ang="0">
                    <a:pos x="0" y="32"/>
                  </a:cxn>
                  <a:cxn ang="0">
                    <a:pos x="0" y="24"/>
                  </a:cxn>
                  <a:cxn ang="0">
                    <a:pos x="4" y="24"/>
                  </a:cxn>
                  <a:cxn ang="0">
                    <a:pos x="4" y="20"/>
                  </a:cxn>
                  <a:cxn ang="0">
                    <a:pos x="4" y="20"/>
                  </a:cxn>
                  <a:cxn ang="0">
                    <a:pos x="4" y="16"/>
                  </a:cxn>
                  <a:cxn ang="0">
                    <a:pos x="4" y="16"/>
                  </a:cxn>
                  <a:cxn ang="0">
                    <a:pos x="4" y="8"/>
                  </a:cxn>
                  <a:cxn ang="0">
                    <a:pos x="8" y="8"/>
                  </a:cxn>
                  <a:cxn ang="0">
                    <a:pos x="8" y="8"/>
                  </a:cxn>
                  <a:cxn ang="0">
                    <a:pos x="8" y="8"/>
                  </a:cxn>
                  <a:cxn ang="0">
                    <a:pos x="12" y="8"/>
                  </a:cxn>
                  <a:cxn ang="0">
                    <a:pos x="12" y="8"/>
                  </a:cxn>
                  <a:cxn ang="0">
                    <a:pos x="16" y="8"/>
                  </a:cxn>
                  <a:cxn ang="0">
                    <a:pos x="16" y="8"/>
                  </a:cxn>
                  <a:cxn ang="0">
                    <a:pos x="20" y="4"/>
                  </a:cxn>
                  <a:cxn ang="0">
                    <a:pos x="20" y="4"/>
                  </a:cxn>
                  <a:cxn ang="0">
                    <a:pos x="24" y="0"/>
                  </a:cxn>
                  <a:cxn ang="0">
                    <a:pos x="24" y="4"/>
                  </a:cxn>
                  <a:cxn ang="0">
                    <a:pos x="24" y="8"/>
                  </a:cxn>
                  <a:cxn ang="0">
                    <a:pos x="28" y="8"/>
                  </a:cxn>
                  <a:cxn ang="0">
                    <a:pos x="28" y="12"/>
                  </a:cxn>
                  <a:cxn ang="0">
                    <a:pos x="28" y="16"/>
                  </a:cxn>
                  <a:cxn ang="0">
                    <a:pos x="28" y="20"/>
                  </a:cxn>
                  <a:cxn ang="0">
                    <a:pos x="28" y="24"/>
                  </a:cxn>
                  <a:cxn ang="0">
                    <a:pos x="28" y="24"/>
                  </a:cxn>
                  <a:cxn ang="0">
                    <a:pos x="28" y="24"/>
                  </a:cxn>
                  <a:cxn ang="0">
                    <a:pos x="24" y="24"/>
                  </a:cxn>
                  <a:cxn ang="0">
                    <a:pos x="24" y="24"/>
                  </a:cxn>
                  <a:cxn ang="0">
                    <a:pos x="20" y="24"/>
                  </a:cxn>
                  <a:cxn ang="0">
                    <a:pos x="16" y="28"/>
                  </a:cxn>
                  <a:cxn ang="0">
                    <a:pos x="16" y="24"/>
                  </a:cxn>
                  <a:cxn ang="0">
                    <a:pos x="16" y="32"/>
                  </a:cxn>
                  <a:cxn ang="0">
                    <a:pos x="12" y="32"/>
                  </a:cxn>
                  <a:cxn ang="0">
                    <a:pos x="12" y="32"/>
                  </a:cxn>
                  <a:cxn ang="0">
                    <a:pos x="8" y="32"/>
                  </a:cxn>
                  <a:cxn ang="0">
                    <a:pos x="8" y="32"/>
                  </a:cxn>
                  <a:cxn ang="0">
                    <a:pos x="4" y="32"/>
                  </a:cxn>
                  <a:cxn ang="0">
                    <a:pos x="4" y="32"/>
                  </a:cxn>
                  <a:cxn ang="0">
                    <a:pos x="4" y="32"/>
                  </a:cxn>
                  <a:cxn ang="0">
                    <a:pos x="0" y="28"/>
                  </a:cxn>
                  <a:cxn ang="0">
                    <a:pos x="0" y="32"/>
                  </a:cxn>
                </a:cxnLst>
                <a:rect l="0" t="0" r="r" b="b"/>
                <a:pathLst>
                  <a:path w="28" h="32">
                    <a:moveTo>
                      <a:pt x="0" y="32"/>
                    </a:moveTo>
                    <a:lnTo>
                      <a:pt x="0" y="32"/>
                    </a:lnTo>
                    <a:lnTo>
                      <a:pt x="0" y="32"/>
                    </a:lnTo>
                    <a:lnTo>
                      <a:pt x="0" y="32"/>
                    </a:lnTo>
                    <a:lnTo>
                      <a:pt x="0" y="32"/>
                    </a:lnTo>
                    <a:lnTo>
                      <a:pt x="0" y="32"/>
                    </a:lnTo>
                    <a:lnTo>
                      <a:pt x="0" y="28"/>
                    </a:lnTo>
                    <a:lnTo>
                      <a:pt x="0" y="24"/>
                    </a:lnTo>
                    <a:lnTo>
                      <a:pt x="0" y="24"/>
                    </a:lnTo>
                    <a:lnTo>
                      <a:pt x="0" y="24"/>
                    </a:lnTo>
                    <a:lnTo>
                      <a:pt x="0" y="24"/>
                    </a:lnTo>
                    <a:lnTo>
                      <a:pt x="4" y="24"/>
                    </a:lnTo>
                    <a:lnTo>
                      <a:pt x="4" y="24"/>
                    </a:lnTo>
                    <a:lnTo>
                      <a:pt x="4" y="24"/>
                    </a:lnTo>
                    <a:lnTo>
                      <a:pt x="4" y="20"/>
                    </a:lnTo>
                    <a:lnTo>
                      <a:pt x="4" y="20"/>
                    </a:lnTo>
                    <a:lnTo>
                      <a:pt x="4" y="20"/>
                    </a:lnTo>
                    <a:lnTo>
                      <a:pt x="4" y="20"/>
                    </a:lnTo>
                    <a:lnTo>
                      <a:pt x="4" y="20"/>
                    </a:lnTo>
                    <a:lnTo>
                      <a:pt x="4" y="20"/>
                    </a:lnTo>
                    <a:lnTo>
                      <a:pt x="4" y="16"/>
                    </a:lnTo>
                    <a:lnTo>
                      <a:pt x="4" y="16"/>
                    </a:lnTo>
                    <a:lnTo>
                      <a:pt x="4" y="16"/>
                    </a:lnTo>
                    <a:lnTo>
                      <a:pt x="4" y="16"/>
                    </a:lnTo>
                    <a:lnTo>
                      <a:pt x="4" y="12"/>
                    </a:lnTo>
                    <a:lnTo>
                      <a:pt x="4" y="12"/>
                    </a:lnTo>
                    <a:lnTo>
                      <a:pt x="4" y="8"/>
                    </a:lnTo>
                    <a:lnTo>
                      <a:pt x="8" y="8"/>
                    </a:lnTo>
                    <a:lnTo>
                      <a:pt x="8" y="8"/>
                    </a:lnTo>
                    <a:lnTo>
                      <a:pt x="8" y="8"/>
                    </a:lnTo>
                    <a:lnTo>
                      <a:pt x="8" y="8"/>
                    </a:lnTo>
                    <a:lnTo>
                      <a:pt x="8" y="8"/>
                    </a:lnTo>
                    <a:lnTo>
                      <a:pt x="8" y="8"/>
                    </a:lnTo>
                    <a:lnTo>
                      <a:pt x="8" y="8"/>
                    </a:lnTo>
                    <a:lnTo>
                      <a:pt x="8" y="8"/>
                    </a:lnTo>
                    <a:lnTo>
                      <a:pt x="8" y="8"/>
                    </a:lnTo>
                    <a:lnTo>
                      <a:pt x="12" y="8"/>
                    </a:lnTo>
                    <a:lnTo>
                      <a:pt x="12" y="8"/>
                    </a:lnTo>
                    <a:lnTo>
                      <a:pt x="12" y="8"/>
                    </a:lnTo>
                    <a:lnTo>
                      <a:pt x="12" y="8"/>
                    </a:lnTo>
                    <a:lnTo>
                      <a:pt x="12" y="8"/>
                    </a:lnTo>
                    <a:lnTo>
                      <a:pt x="12" y="8"/>
                    </a:lnTo>
                    <a:lnTo>
                      <a:pt x="12" y="8"/>
                    </a:lnTo>
                    <a:lnTo>
                      <a:pt x="12" y="8"/>
                    </a:lnTo>
                    <a:lnTo>
                      <a:pt x="16" y="8"/>
                    </a:lnTo>
                    <a:lnTo>
                      <a:pt x="16" y="8"/>
                    </a:lnTo>
                    <a:lnTo>
                      <a:pt x="16" y="8"/>
                    </a:lnTo>
                    <a:lnTo>
                      <a:pt x="16" y="8"/>
                    </a:lnTo>
                    <a:lnTo>
                      <a:pt x="16" y="8"/>
                    </a:lnTo>
                    <a:lnTo>
                      <a:pt x="20" y="8"/>
                    </a:lnTo>
                    <a:lnTo>
                      <a:pt x="20" y="4"/>
                    </a:lnTo>
                    <a:lnTo>
                      <a:pt x="20" y="4"/>
                    </a:lnTo>
                    <a:lnTo>
                      <a:pt x="20" y="4"/>
                    </a:lnTo>
                    <a:lnTo>
                      <a:pt x="20" y="4"/>
                    </a:lnTo>
                    <a:lnTo>
                      <a:pt x="20" y="0"/>
                    </a:lnTo>
                    <a:lnTo>
                      <a:pt x="24" y="0"/>
                    </a:lnTo>
                    <a:lnTo>
                      <a:pt x="24" y="0"/>
                    </a:lnTo>
                    <a:lnTo>
                      <a:pt x="24" y="0"/>
                    </a:lnTo>
                    <a:lnTo>
                      <a:pt x="24" y="0"/>
                    </a:lnTo>
                    <a:lnTo>
                      <a:pt x="24" y="4"/>
                    </a:lnTo>
                    <a:lnTo>
                      <a:pt x="24" y="4"/>
                    </a:lnTo>
                    <a:lnTo>
                      <a:pt x="24" y="8"/>
                    </a:lnTo>
                    <a:lnTo>
                      <a:pt x="24" y="8"/>
                    </a:lnTo>
                    <a:lnTo>
                      <a:pt x="24" y="8"/>
                    </a:lnTo>
                    <a:lnTo>
                      <a:pt x="28" y="8"/>
                    </a:lnTo>
                    <a:lnTo>
                      <a:pt x="28" y="8"/>
                    </a:lnTo>
                    <a:lnTo>
                      <a:pt x="28" y="12"/>
                    </a:lnTo>
                    <a:lnTo>
                      <a:pt x="28" y="12"/>
                    </a:lnTo>
                    <a:lnTo>
                      <a:pt x="28" y="12"/>
                    </a:lnTo>
                    <a:lnTo>
                      <a:pt x="28" y="16"/>
                    </a:lnTo>
                    <a:lnTo>
                      <a:pt x="28" y="16"/>
                    </a:lnTo>
                    <a:lnTo>
                      <a:pt x="28" y="16"/>
                    </a:lnTo>
                    <a:lnTo>
                      <a:pt x="28" y="20"/>
                    </a:lnTo>
                    <a:lnTo>
                      <a:pt x="28" y="20"/>
                    </a:lnTo>
                    <a:lnTo>
                      <a:pt x="28" y="20"/>
                    </a:lnTo>
                    <a:lnTo>
                      <a:pt x="28" y="24"/>
                    </a:lnTo>
                    <a:lnTo>
                      <a:pt x="28" y="24"/>
                    </a:lnTo>
                    <a:lnTo>
                      <a:pt x="28" y="24"/>
                    </a:lnTo>
                    <a:lnTo>
                      <a:pt x="28" y="24"/>
                    </a:lnTo>
                    <a:lnTo>
                      <a:pt x="28" y="24"/>
                    </a:lnTo>
                    <a:lnTo>
                      <a:pt x="28" y="24"/>
                    </a:lnTo>
                    <a:lnTo>
                      <a:pt x="28" y="24"/>
                    </a:lnTo>
                    <a:lnTo>
                      <a:pt x="28" y="24"/>
                    </a:lnTo>
                    <a:lnTo>
                      <a:pt x="28" y="24"/>
                    </a:lnTo>
                    <a:lnTo>
                      <a:pt x="24" y="24"/>
                    </a:lnTo>
                    <a:lnTo>
                      <a:pt x="24" y="24"/>
                    </a:lnTo>
                    <a:lnTo>
                      <a:pt x="24" y="24"/>
                    </a:lnTo>
                    <a:lnTo>
                      <a:pt x="24" y="24"/>
                    </a:lnTo>
                    <a:lnTo>
                      <a:pt x="24" y="24"/>
                    </a:lnTo>
                    <a:lnTo>
                      <a:pt x="24" y="24"/>
                    </a:lnTo>
                    <a:lnTo>
                      <a:pt x="20" y="24"/>
                    </a:lnTo>
                    <a:lnTo>
                      <a:pt x="20" y="24"/>
                    </a:lnTo>
                    <a:lnTo>
                      <a:pt x="20" y="24"/>
                    </a:lnTo>
                    <a:lnTo>
                      <a:pt x="16" y="28"/>
                    </a:lnTo>
                    <a:lnTo>
                      <a:pt x="16" y="28"/>
                    </a:lnTo>
                    <a:lnTo>
                      <a:pt x="16" y="28"/>
                    </a:lnTo>
                    <a:lnTo>
                      <a:pt x="16" y="24"/>
                    </a:lnTo>
                    <a:lnTo>
                      <a:pt x="16" y="24"/>
                    </a:lnTo>
                    <a:lnTo>
                      <a:pt x="16" y="24"/>
                    </a:lnTo>
                    <a:lnTo>
                      <a:pt x="16" y="24"/>
                    </a:lnTo>
                    <a:lnTo>
                      <a:pt x="16" y="28"/>
                    </a:lnTo>
                    <a:lnTo>
                      <a:pt x="16" y="32"/>
                    </a:lnTo>
                    <a:lnTo>
                      <a:pt x="16" y="32"/>
                    </a:lnTo>
                    <a:lnTo>
                      <a:pt x="12" y="32"/>
                    </a:lnTo>
                    <a:lnTo>
                      <a:pt x="12" y="32"/>
                    </a:lnTo>
                    <a:lnTo>
                      <a:pt x="12" y="32"/>
                    </a:lnTo>
                    <a:lnTo>
                      <a:pt x="12" y="32"/>
                    </a:lnTo>
                    <a:lnTo>
                      <a:pt x="12" y="32"/>
                    </a:lnTo>
                    <a:lnTo>
                      <a:pt x="12" y="32"/>
                    </a:lnTo>
                    <a:lnTo>
                      <a:pt x="8" y="32"/>
                    </a:lnTo>
                    <a:lnTo>
                      <a:pt x="8" y="32"/>
                    </a:lnTo>
                    <a:lnTo>
                      <a:pt x="8" y="32"/>
                    </a:lnTo>
                    <a:lnTo>
                      <a:pt x="8" y="32"/>
                    </a:lnTo>
                    <a:lnTo>
                      <a:pt x="8" y="32"/>
                    </a:lnTo>
                    <a:lnTo>
                      <a:pt x="8" y="32"/>
                    </a:lnTo>
                    <a:lnTo>
                      <a:pt x="8" y="32"/>
                    </a:lnTo>
                    <a:lnTo>
                      <a:pt x="4" y="32"/>
                    </a:lnTo>
                    <a:lnTo>
                      <a:pt x="4" y="32"/>
                    </a:lnTo>
                    <a:lnTo>
                      <a:pt x="4" y="32"/>
                    </a:lnTo>
                    <a:lnTo>
                      <a:pt x="4" y="32"/>
                    </a:lnTo>
                    <a:lnTo>
                      <a:pt x="4" y="32"/>
                    </a:lnTo>
                    <a:lnTo>
                      <a:pt x="4" y="32"/>
                    </a:lnTo>
                    <a:lnTo>
                      <a:pt x="4" y="32"/>
                    </a:lnTo>
                    <a:lnTo>
                      <a:pt x="4" y="32"/>
                    </a:lnTo>
                    <a:lnTo>
                      <a:pt x="4" y="28"/>
                    </a:lnTo>
                    <a:lnTo>
                      <a:pt x="0" y="28"/>
                    </a:lnTo>
                    <a:lnTo>
                      <a:pt x="0" y="28"/>
                    </a:lnTo>
                    <a:lnTo>
                      <a:pt x="0" y="32"/>
                    </a:lnTo>
                    <a:lnTo>
                      <a:pt x="0" y="32"/>
                    </a:lnTo>
                    <a:lnTo>
                      <a:pt x="0" y="32"/>
                    </a:lnTo>
                    <a:lnTo>
                      <a:pt x="0" y="32"/>
                    </a:lnTo>
                    <a:close/>
                  </a:path>
                </a:pathLst>
              </a:custGeom>
              <a:grpFill/>
              <a:ln w="9525" cmpd="sng">
                <a:solidFill>
                  <a:schemeClr val="bg1"/>
                </a:solidFill>
                <a:round/>
                <a:headEnd/>
                <a:tailEnd/>
              </a:ln>
            </p:spPr>
            <p:txBody>
              <a:bodyPr lIns="37783" tIns="37783" rIns="37783" bIns="37783"/>
              <a:lstStyle/>
              <a:p>
                <a:endParaRPr lang="en-US" sz="1530" dirty="0"/>
              </a:p>
            </p:txBody>
          </p:sp>
          <p:sp>
            <p:nvSpPr>
              <p:cNvPr id="87" name="Freeform 154"/>
              <p:cNvSpPr>
                <a:spLocks noEditPoints="1"/>
              </p:cNvSpPr>
              <p:nvPr>
                <p:custDataLst>
                  <p:tags r:id="rId74"/>
                </p:custDataLst>
              </p:nvPr>
            </p:nvSpPr>
            <p:spPr bwMode="gray">
              <a:xfrm>
                <a:off x="3917823" y="5927844"/>
                <a:ext cx="15127" cy="35297"/>
              </a:xfrm>
              <a:custGeom>
                <a:avLst/>
                <a:gdLst/>
                <a:ahLst/>
                <a:cxnLst>
                  <a:cxn ang="0">
                    <a:pos x="12" y="0"/>
                  </a:cxn>
                  <a:cxn ang="0">
                    <a:pos x="12" y="0"/>
                  </a:cxn>
                  <a:cxn ang="0">
                    <a:pos x="12" y="0"/>
                  </a:cxn>
                  <a:cxn ang="0">
                    <a:pos x="12" y="0"/>
                  </a:cxn>
                  <a:cxn ang="0">
                    <a:pos x="12" y="0"/>
                  </a:cxn>
                  <a:cxn ang="0">
                    <a:pos x="12" y="0"/>
                  </a:cxn>
                  <a:cxn ang="0">
                    <a:pos x="12" y="0"/>
                  </a:cxn>
                  <a:cxn ang="0">
                    <a:pos x="12" y="0"/>
                  </a:cxn>
                  <a:cxn ang="0">
                    <a:pos x="12" y="0"/>
                  </a:cxn>
                  <a:cxn ang="0">
                    <a:pos x="12" y="0"/>
                  </a:cxn>
                  <a:cxn ang="0">
                    <a:pos x="12" y="0"/>
                  </a:cxn>
                  <a:cxn ang="0">
                    <a:pos x="0" y="28"/>
                  </a:cxn>
                  <a:cxn ang="0">
                    <a:pos x="0" y="28"/>
                  </a:cxn>
                  <a:cxn ang="0">
                    <a:pos x="0" y="28"/>
                  </a:cxn>
                  <a:cxn ang="0">
                    <a:pos x="0" y="28"/>
                  </a:cxn>
                  <a:cxn ang="0">
                    <a:pos x="0" y="24"/>
                  </a:cxn>
                  <a:cxn ang="0">
                    <a:pos x="0" y="24"/>
                  </a:cxn>
                  <a:cxn ang="0">
                    <a:pos x="0" y="24"/>
                  </a:cxn>
                  <a:cxn ang="0">
                    <a:pos x="0" y="24"/>
                  </a:cxn>
                  <a:cxn ang="0">
                    <a:pos x="0" y="24"/>
                  </a:cxn>
                  <a:cxn ang="0">
                    <a:pos x="0" y="24"/>
                  </a:cxn>
                  <a:cxn ang="0">
                    <a:pos x="0" y="24"/>
                  </a:cxn>
                  <a:cxn ang="0">
                    <a:pos x="4" y="24"/>
                  </a:cxn>
                  <a:cxn ang="0">
                    <a:pos x="4" y="24"/>
                  </a:cxn>
                  <a:cxn ang="0">
                    <a:pos x="4" y="24"/>
                  </a:cxn>
                  <a:cxn ang="0">
                    <a:pos x="4" y="24"/>
                  </a:cxn>
                  <a:cxn ang="0">
                    <a:pos x="4" y="28"/>
                  </a:cxn>
                  <a:cxn ang="0">
                    <a:pos x="0" y="28"/>
                  </a:cxn>
                  <a:cxn ang="0">
                    <a:pos x="0" y="28"/>
                  </a:cxn>
                  <a:cxn ang="0">
                    <a:pos x="0" y="28"/>
                  </a:cxn>
                </a:cxnLst>
                <a:rect l="0" t="0" r="r" b="b"/>
                <a:pathLst>
                  <a:path w="12" h="28">
                    <a:moveTo>
                      <a:pt x="12" y="0"/>
                    </a:moveTo>
                    <a:lnTo>
                      <a:pt x="12" y="0"/>
                    </a:lnTo>
                    <a:lnTo>
                      <a:pt x="12" y="0"/>
                    </a:lnTo>
                    <a:lnTo>
                      <a:pt x="12" y="0"/>
                    </a:lnTo>
                    <a:lnTo>
                      <a:pt x="12" y="0"/>
                    </a:lnTo>
                    <a:lnTo>
                      <a:pt x="12" y="0"/>
                    </a:lnTo>
                    <a:lnTo>
                      <a:pt x="12" y="0"/>
                    </a:lnTo>
                    <a:lnTo>
                      <a:pt x="12" y="0"/>
                    </a:lnTo>
                    <a:lnTo>
                      <a:pt x="12" y="0"/>
                    </a:lnTo>
                    <a:lnTo>
                      <a:pt x="12" y="0"/>
                    </a:lnTo>
                    <a:lnTo>
                      <a:pt x="12" y="0"/>
                    </a:lnTo>
                    <a:close/>
                    <a:moveTo>
                      <a:pt x="0" y="28"/>
                    </a:moveTo>
                    <a:lnTo>
                      <a:pt x="0" y="28"/>
                    </a:lnTo>
                    <a:lnTo>
                      <a:pt x="0" y="28"/>
                    </a:lnTo>
                    <a:lnTo>
                      <a:pt x="0" y="28"/>
                    </a:lnTo>
                    <a:lnTo>
                      <a:pt x="0" y="24"/>
                    </a:lnTo>
                    <a:lnTo>
                      <a:pt x="0" y="24"/>
                    </a:lnTo>
                    <a:lnTo>
                      <a:pt x="0" y="24"/>
                    </a:lnTo>
                    <a:lnTo>
                      <a:pt x="0" y="24"/>
                    </a:lnTo>
                    <a:lnTo>
                      <a:pt x="0" y="24"/>
                    </a:lnTo>
                    <a:lnTo>
                      <a:pt x="0" y="24"/>
                    </a:lnTo>
                    <a:lnTo>
                      <a:pt x="0" y="24"/>
                    </a:lnTo>
                    <a:lnTo>
                      <a:pt x="4" y="24"/>
                    </a:lnTo>
                    <a:lnTo>
                      <a:pt x="4" y="24"/>
                    </a:lnTo>
                    <a:lnTo>
                      <a:pt x="4" y="24"/>
                    </a:lnTo>
                    <a:lnTo>
                      <a:pt x="4" y="24"/>
                    </a:lnTo>
                    <a:lnTo>
                      <a:pt x="4" y="28"/>
                    </a:lnTo>
                    <a:lnTo>
                      <a:pt x="0" y="28"/>
                    </a:lnTo>
                    <a:lnTo>
                      <a:pt x="0" y="28"/>
                    </a:lnTo>
                    <a:lnTo>
                      <a:pt x="0" y="28"/>
                    </a:lnTo>
                    <a:close/>
                  </a:path>
                </a:pathLst>
              </a:custGeom>
              <a:grpFill/>
              <a:ln w="9525" cmpd="sng">
                <a:solidFill>
                  <a:schemeClr val="bg1"/>
                </a:solidFill>
                <a:round/>
                <a:headEnd/>
                <a:tailEnd/>
              </a:ln>
            </p:spPr>
            <p:txBody>
              <a:bodyPr lIns="37783" tIns="37783" rIns="37783" bIns="37783"/>
              <a:lstStyle/>
              <a:p>
                <a:endParaRPr lang="en-US" sz="1530" dirty="0"/>
              </a:p>
            </p:txBody>
          </p:sp>
          <p:sp>
            <p:nvSpPr>
              <p:cNvPr id="88" name="Freeform 155"/>
              <p:cNvSpPr>
                <a:spLocks/>
              </p:cNvSpPr>
              <p:nvPr>
                <p:custDataLst>
                  <p:tags r:id="rId75"/>
                </p:custDataLst>
              </p:nvPr>
            </p:nvSpPr>
            <p:spPr bwMode="gray">
              <a:xfrm>
                <a:off x="3455181" y="5574875"/>
                <a:ext cx="121018" cy="105891"/>
              </a:xfrm>
              <a:custGeom>
                <a:avLst/>
                <a:gdLst/>
                <a:ahLst/>
                <a:cxnLst>
                  <a:cxn ang="0">
                    <a:pos x="88" y="84"/>
                  </a:cxn>
                  <a:cxn ang="0">
                    <a:pos x="84" y="84"/>
                  </a:cxn>
                  <a:cxn ang="0">
                    <a:pos x="76" y="84"/>
                  </a:cxn>
                  <a:cxn ang="0">
                    <a:pos x="68" y="80"/>
                  </a:cxn>
                  <a:cxn ang="0">
                    <a:pos x="64" y="76"/>
                  </a:cxn>
                  <a:cxn ang="0">
                    <a:pos x="48" y="76"/>
                  </a:cxn>
                  <a:cxn ang="0">
                    <a:pos x="32" y="80"/>
                  </a:cxn>
                  <a:cxn ang="0">
                    <a:pos x="24" y="80"/>
                  </a:cxn>
                  <a:cxn ang="0">
                    <a:pos x="16" y="84"/>
                  </a:cxn>
                  <a:cxn ang="0">
                    <a:pos x="16" y="76"/>
                  </a:cxn>
                  <a:cxn ang="0">
                    <a:pos x="24" y="80"/>
                  </a:cxn>
                  <a:cxn ang="0">
                    <a:pos x="28" y="80"/>
                  </a:cxn>
                  <a:cxn ang="0">
                    <a:pos x="32" y="76"/>
                  </a:cxn>
                  <a:cxn ang="0">
                    <a:pos x="32" y="76"/>
                  </a:cxn>
                  <a:cxn ang="0">
                    <a:pos x="28" y="76"/>
                  </a:cxn>
                  <a:cxn ang="0">
                    <a:pos x="24" y="76"/>
                  </a:cxn>
                  <a:cxn ang="0">
                    <a:pos x="16" y="76"/>
                  </a:cxn>
                  <a:cxn ang="0">
                    <a:pos x="12" y="80"/>
                  </a:cxn>
                  <a:cxn ang="0">
                    <a:pos x="12" y="72"/>
                  </a:cxn>
                  <a:cxn ang="0">
                    <a:pos x="28" y="68"/>
                  </a:cxn>
                  <a:cxn ang="0">
                    <a:pos x="36" y="64"/>
                  </a:cxn>
                  <a:cxn ang="0">
                    <a:pos x="40" y="60"/>
                  </a:cxn>
                  <a:cxn ang="0">
                    <a:pos x="44" y="64"/>
                  </a:cxn>
                  <a:cxn ang="0">
                    <a:pos x="48" y="68"/>
                  </a:cxn>
                  <a:cxn ang="0">
                    <a:pos x="56" y="64"/>
                  </a:cxn>
                  <a:cxn ang="0">
                    <a:pos x="60" y="60"/>
                  </a:cxn>
                  <a:cxn ang="0">
                    <a:pos x="52" y="60"/>
                  </a:cxn>
                  <a:cxn ang="0">
                    <a:pos x="48" y="60"/>
                  </a:cxn>
                  <a:cxn ang="0">
                    <a:pos x="44" y="60"/>
                  </a:cxn>
                  <a:cxn ang="0">
                    <a:pos x="44" y="56"/>
                  </a:cxn>
                  <a:cxn ang="0">
                    <a:pos x="36" y="56"/>
                  </a:cxn>
                  <a:cxn ang="0">
                    <a:pos x="32" y="60"/>
                  </a:cxn>
                  <a:cxn ang="0">
                    <a:pos x="16" y="60"/>
                  </a:cxn>
                  <a:cxn ang="0">
                    <a:pos x="16" y="56"/>
                  </a:cxn>
                  <a:cxn ang="0">
                    <a:pos x="16" y="52"/>
                  </a:cxn>
                  <a:cxn ang="0">
                    <a:pos x="20" y="48"/>
                  </a:cxn>
                  <a:cxn ang="0">
                    <a:pos x="16" y="52"/>
                  </a:cxn>
                  <a:cxn ang="0">
                    <a:pos x="12" y="44"/>
                  </a:cxn>
                  <a:cxn ang="0">
                    <a:pos x="8" y="40"/>
                  </a:cxn>
                  <a:cxn ang="0">
                    <a:pos x="4" y="40"/>
                  </a:cxn>
                  <a:cxn ang="0">
                    <a:pos x="8" y="36"/>
                  </a:cxn>
                  <a:cxn ang="0">
                    <a:pos x="12" y="24"/>
                  </a:cxn>
                  <a:cxn ang="0">
                    <a:pos x="16" y="20"/>
                  </a:cxn>
                  <a:cxn ang="0">
                    <a:pos x="20" y="8"/>
                  </a:cxn>
                  <a:cxn ang="0">
                    <a:pos x="24" y="4"/>
                  </a:cxn>
                  <a:cxn ang="0">
                    <a:pos x="32" y="4"/>
                  </a:cxn>
                  <a:cxn ang="0">
                    <a:pos x="40" y="4"/>
                  </a:cxn>
                  <a:cxn ang="0">
                    <a:pos x="48" y="4"/>
                  </a:cxn>
                  <a:cxn ang="0">
                    <a:pos x="60" y="12"/>
                  </a:cxn>
                  <a:cxn ang="0">
                    <a:pos x="64" y="16"/>
                  </a:cxn>
                  <a:cxn ang="0">
                    <a:pos x="72" y="28"/>
                  </a:cxn>
                  <a:cxn ang="0">
                    <a:pos x="72" y="32"/>
                  </a:cxn>
                  <a:cxn ang="0">
                    <a:pos x="80" y="36"/>
                  </a:cxn>
                  <a:cxn ang="0">
                    <a:pos x="84" y="44"/>
                  </a:cxn>
                  <a:cxn ang="0">
                    <a:pos x="88" y="52"/>
                  </a:cxn>
                  <a:cxn ang="0">
                    <a:pos x="84" y="56"/>
                  </a:cxn>
                  <a:cxn ang="0">
                    <a:pos x="88" y="64"/>
                  </a:cxn>
                  <a:cxn ang="0">
                    <a:pos x="92" y="68"/>
                  </a:cxn>
                  <a:cxn ang="0">
                    <a:pos x="96" y="76"/>
                  </a:cxn>
                </a:cxnLst>
                <a:rect l="0" t="0" r="r" b="b"/>
                <a:pathLst>
                  <a:path w="96" h="84">
                    <a:moveTo>
                      <a:pt x="96" y="80"/>
                    </a:moveTo>
                    <a:lnTo>
                      <a:pt x="96" y="80"/>
                    </a:lnTo>
                    <a:lnTo>
                      <a:pt x="92" y="80"/>
                    </a:lnTo>
                    <a:lnTo>
                      <a:pt x="92" y="80"/>
                    </a:lnTo>
                    <a:lnTo>
                      <a:pt x="92" y="80"/>
                    </a:lnTo>
                    <a:lnTo>
                      <a:pt x="92" y="80"/>
                    </a:lnTo>
                    <a:lnTo>
                      <a:pt x="92" y="84"/>
                    </a:lnTo>
                    <a:lnTo>
                      <a:pt x="88" y="84"/>
                    </a:lnTo>
                    <a:lnTo>
                      <a:pt x="88" y="84"/>
                    </a:lnTo>
                    <a:lnTo>
                      <a:pt x="88" y="84"/>
                    </a:lnTo>
                    <a:lnTo>
                      <a:pt x="88" y="80"/>
                    </a:lnTo>
                    <a:lnTo>
                      <a:pt x="84" y="80"/>
                    </a:lnTo>
                    <a:lnTo>
                      <a:pt x="84" y="84"/>
                    </a:lnTo>
                    <a:lnTo>
                      <a:pt x="84" y="84"/>
                    </a:lnTo>
                    <a:lnTo>
                      <a:pt x="84" y="84"/>
                    </a:lnTo>
                    <a:lnTo>
                      <a:pt x="84" y="84"/>
                    </a:lnTo>
                    <a:lnTo>
                      <a:pt x="80" y="84"/>
                    </a:lnTo>
                    <a:lnTo>
                      <a:pt x="80" y="84"/>
                    </a:lnTo>
                    <a:lnTo>
                      <a:pt x="80" y="84"/>
                    </a:lnTo>
                    <a:lnTo>
                      <a:pt x="80" y="84"/>
                    </a:lnTo>
                    <a:lnTo>
                      <a:pt x="80" y="80"/>
                    </a:lnTo>
                    <a:lnTo>
                      <a:pt x="80" y="80"/>
                    </a:lnTo>
                    <a:lnTo>
                      <a:pt x="76" y="84"/>
                    </a:lnTo>
                    <a:lnTo>
                      <a:pt x="76" y="84"/>
                    </a:lnTo>
                    <a:lnTo>
                      <a:pt x="76" y="80"/>
                    </a:lnTo>
                    <a:lnTo>
                      <a:pt x="72" y="80"/>
                    </a:lnTo>
                    <a:lnTo>
                      <a:pt x="72" y="80"/>
                    </a:lnTo>
                    <a:lnTo>
                      <a:pt x="72" y="80"/>
                    </a:lnTo>
                    <a:lnTo>
                      <a:pt x="72" y="80"/>
                    </a:lnTo>
                    <a:lnTo>
                      <a:pt x="72" y="80"/>
                    </a:lnTo>
                    <a:lnTo>
                      <a:pt x="72" y="80"/>
                    </a:lnTo>
                    <a:lnTo>
                      <a:pt x="68" y="80"/>
                    </a:lnTo>
                    <a:lnTo>
                      <a:pt x="68" y="80"/>
                    </a:lnTo>
                    <a:lnTo>
                      <a:pt x="68" y="80"/>
                    </a:lnTo>
                    <a:lnTo>
                      <a:pt x="68" y="80"/>
                    </a:lnTo>
                    <a:lnTo>
                      <a:pt x="72" y="80"/>
                    </a:lnTo>
                    <a:lnTo>
                      <a:pt x="68" y="76"/>
                    </a:lnTo>
                    <a:lnTo>
                      <a:pt x="68" y="76"/>
                    </a:lnTo>
                    <a:lnTo>
                      <a:pt x="64" y="76"/>
                    </a:lnTo>
                    <a:lnTo>
                      <a:pt x="64" y="76"/>
                    </a:lnTo>
                    <a:lnTo>
                      <a:pt x="60" y="76"/>
                    </a:lnTo>
                    <a:lnTo>
                      <a:pt x="60" y="76"/>
                    </a:lnTo>
                    <a:lnTo>
                      <a:pt x="56" y="76"/>
                    </a:lnTo>
                    <a:lnTo>
                      <a:pt x="56" y="76"/>
                    </a:lnTo>
                    <a:lnTo>
                      <a:pt x="52" y="76"/>
                    </a:lnTo>
                    <a:lnTo>
                      <a:pt x="52" y="76"/>
                    </a:lnTo>
                    <a:lnTo>
                      <a:pt x="48" y="76"/>
                    </a:lnTo>
                    <a:lnTo>
                      <a:pt x="48" y="76"/>
                    </a:lnTo>
                    <a:lnTo>
                      <a:pt x="44" y="76"/>
                    </a:lnTo>
                    <a:lnTo>
                      <a:pt x="44" y="76"/>
                    </a:lnTo>
                    <a:lnTo>
                      <a:pt x="40" y="76"/>
                    </a:lnTo>
                    <a:lnTo>
                      <a:pt x="36" y="76"/>
                    </a:lnTo>
                    <a:lnTo>
                      <a:pt x="36" y="76"/>
                    </a:lnTo>
                    <a:lnTo>
                      <a:pt x="36" y="80"/>
                    </a:lnTo>
                    <a:lnTo>
                      <a:pt x="32" y="80"/>
                    </a:lnTo>
                    <a:lnTo>
                      <a:pt x="32" y="80"/>
                    </a:lnTo>
                    <a:lnTo>
                      <a:pt x="28" y="80"/>
                    </a:lnTo>
                    <a:lnTo>
                      <a:pt x="28" y="80"/>
                    </a:lnTo>
                    <a:lnTo>
                      <a:pt x="28" y="80"/>
                    </a:lnTo>
                    <a:lnTo>
                      <a:pt x="24" y="80"/>
                    </a:lnTo>
                    <a:lnTo>
                      <a:pt x="24" y="80"/>
                    </a:lnTo>
                    <a:lnTo>
                      <a:pt x="24" y="80"/>
                    </a:lnTo>
                    <a:lnTo>
                      <a:pt x="24" y="80"/>
                    </a:lnTo>
                    <a:lnTo>
                      <a:pt x="24" y="80"/>
                    </a:lnTo>
                    <a:lnTo>
                      <a:pt x="24" y="80"/>
                    </a:lnTo>
                    <a:lnTo>
                      <a:pt x="20" y="80"/>
                    </a:lnTo>
                    <a:lnTo>
                      <a:pt x="20" y="84"/>
                    </a:lnTo>
                    <a:lnTo>
                      <a:pt x="16" y="84"/>
                    </a:lnTo>
                    <a:lnTo>
                      <a:pt x="16" y="84"/>
                    </a:lnTo>
                    <a:lnTo>
                      <a:pt x="16" y="84"/>
                    </a:lnTo>
                    <a:lnTo>
                      <a:pt x="16" y="84"/>
                    </a:lnTo>
                    <a:lnTo>
                      <a:pt x="16" y="84"/>
                    </a:lnTo>
                    <a:lnTo>
                      <a:pt x="16" y="84"/>
                    </a:lnTo>
                    <a:lnTo>
                      <a:pt x="16" y="84"/>
                    </a:lnTo>
                    <a:lnTo>
                      <a:pt x="12" y="80"/>
                    </a:lnTo>
                    <a:lnTo>
                      <a:pt x="12" y="80"/>
                    </a:lnTo>
                    <a:lnTo>
                      <a:pt x="12" y="80"/>
                    </a:lnTo>
                    <a:lnTo>
                      <a:pt x="12" y="80"/>
                    </a:lnTo>
                    <a:lnTo>
                      <a:pt x="12" y="80"/>
                    </a:lnTo>
                    <a:lnTo>
                      <a:pt x="16" y="76"/>
                    </a:lnTo>
                    <a:lnTo>
                      <a:pt x="16" y="80"/>
                    </a:lnTo>
                    <a:lnTo>
                      <a:pt x="20" y="80"/>
                    </a:lnTo>
                    <a:lnTo>
                      <a:pt x="20" y="80"/>
                    </a:lnTo>
                    <a:lnTo>
                      <a:pt x="20" y="80"/>
                    </a:lnTo>
                    <a:lnTo>
                      <a:pt x="20" y="80"/>
                    </a:lnTo>
                    <a:lnTo>
                      <a:pt x="20" y="80"/>
                    </a:lnTo>
                    <a:lnTo>
                      <a:pt x="24" y="80"/>
                    </a:lnTo>
                    <a:lnTo>
                      <a:pt x="24" y="80"/>
                    </a:lnTo>
                    <a:lnTo>
                      <a:pt x="24" y="76"/>
                    </a:lnTo>
                    <a:lnTo>
                      <a:pt x="24" y="76"/>
                    </a:lnTo>
                    <a:lnTo>
                      <a:pt x="24" y="80"/>
                    </a:lnTo>
                    <a:lnTo>
                      <a:pt x="28" y="80"/>
                    </a:lnTo>
                    <a:lnTo>
                      <a:pt x="28" y="80"/>
                    </a:lnTo>
                    <a:lnTo>
                      <a:pt x="28" y="80"/>
                    </a:lnTo>
                    <a:lnTo>
                      <a:pt x="28" y="80"/>
                    </a:lnTo>
                    <a:lnTo>
                      <a:pt x="28" y="80"/>
                    </a:lnTo>
                    <a:lnTo>
                      <a:pt x="28" y="80"/>
                    </a:lnTo>
                    <a:lnTo>
                      <a:pt x="32" y="80"/>
                    </a:lnTo>
                    <a:lnTo>
                      <a:pt x="32" y="80"/>
                    </a:lnTo>
                    <a:lnTo>
                      <a:pt x="32" y="80"/>
                    </a:lnTo>
                    <a:lnTo>
                      <a:pt x="32" y="76"/>
                    </a:lnTo>
                    <a:lnTo>
                      <a:pt x="32" y="76"/>
                    </a:lnTo>
                    <a:lnTo>
                      <a:pt x="32" y="76"/>
                    </a:lnTo>
                    <a:lnTo>
                      <a:pt x="32" y="76"/>
                    </a:lnTo>
                    <a:lnTo>
                      <a:pt x="32" y="76"/>
                    </a:lnTo>
                    <a:lnTo>
                      <a:pt x="36" y="76"/>
                    </a:lnTo>
                    <a:lnTo>
                      <a:pt x="36" y="72"/>
                    </a:lnTo>
                    <a:lnTo>
                      <a:pt x="32" y="72"/>
                    </a:lnTo>
                    <a:lnTo>
                      <a:pt x="32" y="76"/>
                    </a:lnTo>
                    <a:lnTo>
                      <a:pt x="32" y="76"/>
                    </a:lnTo>
                    <a:lnTo>
                      <a:pt x="32" y="76"/>
                    </a:lnTo>
                    <a:lnTo>
                      <a:pt x="32" y="76"/>
                    </a:lnTo>
                    <a:lnTo>
                      <a:pt x="32" y="76"/>
                    </a:lnTo>
                    <a:lnTo>
                      <a:pt x="32" y="76"/>
                    </a:lnTo>
                    <a:lnTo>
                      <a:pt x="32" y="80"/>
                    </a:lnTo>
                    <a:lnTo>
                      <a:pt x="32" y="80"/>
                    </a:lnTo>
                    <a:lnTo>
                      <a:pt x="32" y="80"/>
                    </a:lnTo>
                    <a:lnTo>
                      <a:pt x="32" y="80"/>
                    </a:lnTo>
                    <a:lnTo>
                      <a:pt x="28" y="76"/>
                    </a:lnTo>
                    <a:lnTo>
                      <a:pt x="28" y="76"/>
                    </a:lnTo>
                    <a:lnTo>
                      <a:pt x="28" y="80"/>
                    </a:lnTo>
                    <a:lnTo>
                      <a:pt x="28" y="80"/>
                    </a:lnTo>
                    <a:lnTo>
                      <a:pt x="24" y="76"/>
                    </a:lnTo>
                    <a:lnTo>
                      <a:pt x="24" y="76"/>
                    </a:lnTo>
                    <a:lnTo>
                      <a:pt x="24" y="76"/>
                    </a:lnTo>
                    <a:lnTo>
                      <a:pt x="24" y="76"/>
                    </a:lnTo>
                    <a:lnTo>
                      <a:pt x="24" y="76"/>
                    </a:lnTo>
                    <a:lnTo>
                      <a:pt x="24" y="76"/>
                    </a:lnTo>
                    <a:lnTo>
                      <a:pt x="24" y="80"/>
                    </a:lnTo>
                    <a:lnTo>
                      <a:pt x="24" y="76"/>
                    </a:lnTo>
                    <a:lnTo>
                      <a:pt x="20" y="80"/>
                    </a:lnTo>
                    <a:lnTo>
                      <a:pt x="20" y="80"/>
                    </a:lnTo>
                    <a:lnTo>
                      <a:pt x="20" y="80"/>
                    </a:lnTo>
                    <a:lnTo>
                      <a:pt x="20" y="80"/>
                    </a:lnTo>
                    <a:lnTo>
                      <a:pt x="20" y="80"/>
                    </a:lnTo>
                    <a:lnTo>
                      <a:pt x="16" y="76"/>
                    </a:lnTo>
                    <a:lnTo>
                      <a:pt x="16" y="76"/>
                    </a:lnTo>
                    <a:lnTo>
                      <a:pt x="16" y="76"/>
                    </a:lnTo>
                    <a:lnTo>
                      <a:pt x="16" y="76"/>
                    </a:lnTo>
                    <a:lnTo>
                      <a:pt x="16" y="76"/>
                    </a:lnTo>
                    <a:lnTo>
                      <a:pt x="16" y="76"/>
                    </a:lnTo>
                    <a:lnTo>
                      <a:pt x="16" y="76"/>
                    </a:lnTo>
                    <a:lnTo>
                      <a:pt x="16" y="80"/>
                    </a:lnTo>
                    <a:lnTo>
                      <a:pt x="12" y="80"/>
                    </a:lnTo>
                    <a:lnTo>
                      <a:pt x="12" y="80"/>
                    </a:lnTo>
                    <a:lnTo>
                      <a:pt x="12" y="76"/>
                    </a:lnTo>
                    <a:lnTo>
                      <a:pt x="12" y="76"/>
                    </a:lnTo>
                    <a:lnTo>
                      <a:pt x="12" y="72"/>
                    </a:lnTo>
                    <a:lnTo>
                      <a:pt x="12" y="72"/>
                    </a:lnTo>
                    <a:lnTo>
                      <a:pt x="12" y="72"/>
                    </a:lnTo>
                    <a:lnTo>
                      <a:pt x="12" y="72"/>
                    </a:lnTo>
                    <a:lnTo>
                      <a:pt x="12" y="72"/>
                    </a:lnTo>
                    <a:lnTo>
                      <a:pt x="12" y="68"/>
                    </a:lnTo>
                    <a:lnTo>
                      <a:pt x="12" y="68"/>
                    </a:lnTo>
                    <a:lnTo>
                      <a:pt x="16" y="68"/>
                    </a:lnTo>
                    <a:lnTo>
                      <a:pt x="16" y="68"/>
                    </a:lnTo>
                    <a:lnTo>
                      <a:pt x="24" y="68"/>
                    </a:lnTo>
                    <a:lnTo>
                      <a:pt x="28" y="68"/>
                    </a:lnTo>
                    <a:lnTo>
                      <a:pt x="28" y="68"/>
                    </a:lnTo>
                    <a:lnTo>
                      <a:pt x="28" y="68"/>
                    </a:lnTo>
                    <a:lnTo>
                      <a:pt x="28" y="68"/>
                    </a:lnTo>
                    <a:lnTo>
                      <a:pt x="28" y="64"/>
                    </a:lnTo>
                    <a:lnTo>
                      <a:pt x="32" y="64"/>
                    </a:lnTo>
                    <a:lnTo>
                      <a:pt x="36" y="64"/>
                    </a:lnTo>
                    <a:lnTo>
                      <a:pt x="36" y="64"/>
                    </a:lnTo>
                    <a:lnTo>
                      <a:pt x="36" y="64"/>
                    </a:lnTo>
                    <a:lnTo>
                      <a:pt x="36" y="64"/>
                    </a:lnTo>
                    <a:lnTo>
                      <a:pt x="36" y="64"/>
                    </a:lnTo>
                    <a:lnTo>
                      <a:pt x="36" y="64"/>
                    </a:lnTo>
                    <a:lnTo>
                      <a:pt x="36" y="64"/>
                    </a:lnTo>
                    <a:lnTo>
                      <a:pt x="36" y="64"/>
                    </a:lnTo>
                    <a:lnTo>
                      <a:pt x="36" y="60"/>
                    </a:lnTo>
                    <a:lnTo>
                      <a:pt x="36" y="60"/>
                    </a:lnTo>
                    <a:lnTo>
                      <a:pt x="36" y="60"/>
                    </a:lnTo>
                    <a:lnTo>
                      <a:pt x="40" y="60"/>
                    </a:lnTo>
                    <a:lnTo>
                      <a:pt x="40" y="60"/>
                    </a:lnTo>
                    <a:lnTo>
                      <a:pt x="40" y="60"/>
                    </a:lnTo>
                    <a:lnTo>
                      <a:pt x="40" y="60"/>
                    </a:lnTo>
                    <a:lnTo>
                      <a:pt x="40" y="60"/>
                    </a:lnTo>
                    <a:lnTo>
                      <a:pt x="40" y="60"/>
                    </a:lnTo>
                    <a:lnTo>
                      <a:pt x="40" y="64"/>
                    </a:lnTo>
                    <a:lnTo>
                      <a:pt x="40" y="64"/>
                    </a:lnTo>
                    <a:lnTo>
                      <a:pt x="44" y="64"/>
                    </a:lnTo>
                    <a:lnTo>
                      <a:pt x="44" y="64"/>
                    </a:lnTo>
                    <a:lnTo>
                      <a:pt x="44" y="64"/>
                    </a:lnTo>
                    <a:lnTo>
                      <a:pt x="44" y="64"/>
                    </a:lnTo>
                    <a:lnTo>
                      <a:pt x="44" y="64"/>
                    </a:lnTo>
                    <a:lnTo>
                      <a:pt x="44" y="64"/>
                    </a:lnTo>
                    <a:lnTo>
                      <a:pt x="44" y="64"/>
                    </a:lnTo>
                    <a:lnTo>
                      <a:pt x="48" y="64"/>
                    </a:lnTo>
                    <a:lnTo>
                      <a:pt x="48" y="64"/>
                    </a:lnTo>
                    <a:lnTo>
                      <a:pt x="48" y="68"/>
                    </a:lnTo>
                    <a:lnTo>
                      <a:pt x="52" y="68"/>
                    </a:lnTo>
                    <a:lnTo>
                      <a:pt x="52" y="68"/>
                    </a:lnTo>
                    <a:lnTo>
                      <a:pt x="52" y="68"/>
                    </a:lnTo>
                    <a:lnTo>
                      <a:pt x="52" y="68"/>
                    </a:lnTo>
                    <a:lnTo>
                      <a:pt x="52" y="64"/>
                    </a:lnTo>
                    <a:lnTo>
                      <a:pt x="56" y="64"/>
                    </a:lnTo>
                    <a:lnTo>
                      <a:pt x="56" y="64"/>
                    </a:lnTo>
                    <a:lnTo>
                      <a:pt x="56" y="64"/>
                    </a:lnTo>
                    <a:lnTo>
                      <a:pt x="56" y="64"/>
                    </a:lnTo>
                    <a:lnTo>
                      <a:pt x="56" y="64"/>
                    </a:lnTo>
                    <a:lnTo>
                      <a:pt x="56" y="64"/>
                    </a:lnTo>
                    <a:lnTo>
                      <a:pt x="60" y="64"/>
                    </a:lnTo>
                    <a:lnTo>
                      <a:pt x="60" y="64"/>
                    </a:lnTo>
                    <a:lnTo>
                      <a:pt x="60" y="64"/>
                    </a:lnTo>
                    <a:lnTo>
                      <a:pt x="60" y="64"/>
                    </a:lnTo>
                    <a:lnTo>
                      <a:pt x="60" y="60"/>
                    </a:lnTo>
                    <a:lnTo>
                      <a:pt x="56" y="60"/>
                    </a:lnTo>
                    <a:lnTo>
                      <a:pt x="56" y="60"/>
                    </a:lnTo>
                    <a:lnTo>
                      <a:pt x="56" y="60"/>
                    </a:lnTo>
                    <a:lnTo>
                      <a:pt x="56" y="60"/>
                    </a:lnTo>
                    <a:lnTo>
                      <a:pt x="56" y="60"/>
                    </a:lnTo>
                    <a:lnTo>
                      <a:pt x="56" y="60"/>
                    </a:lnTo>
                    <a:lnTo>
                      <a:pt x="52" y="60"/>
                    </a:lnTo>
                    <a:lnTo>
                      <a:pt x="52" y="60"/>
                    </a:lnTo>
                    <a:lnTo>
                      <a:pt x="52" y="60"/>
                    </a:lnTo>
                    <a:lnTo>
                      <a:pt x="52" y="60"/>
                    </a:lnTo>
                    <a:lnTo>
                      <a:pt x="52" y="64"/>
                    </a:lnTo>
                    <a:lnTo>
                      <a:pt x="48" y="64"/>
                    </a:lnTo>
                    <a:lnTo>
                      <a:pt x="48" y="60"/>
                    </a:lnTo>
                    <a:lnTo>
                      <a:pt x="48" y="60"/>
                    </a:lnTo>
                    <a:lnTo>
                      <a:pt x="48" y="60"/>
                    </a:lnTo>
                    <a:lnTo>
                      <a:pt x="48" y="60"/>
                    </a:lnTo>
                    <a:lnTo>
                      <a:pt x="48" y="60"/>
                    </a:lnTo>
                    <a:lnTo>
                      <a:pt x="48" y="60"/>
                    </a:lnTo>
                    <a:lnTo>
                      <a:pt x="48" y="60"/>
                    </a:lnTo>
                    <a:lnTo>
                      <a:pt x="48" y="60"/>
                    </a:lnTo>
                    <a:lnTo>
                      <a:pt x="48" y="60"/>
                    </a:lnTo>
                    <a:lnTo>
                      <a:pt x="48" y="60"/>
                    </a:lnTo>
                    <a:lnTo>
                      <a:pt x="48" y="60"/>
                    </a:lnTo>
                    <a:lnTo>
                      <a:pt x="44" y="60"/>
                    </a:lnTo>
                    <a:lnTo>
                      <a:pt x="44" y="60"/>
                    </a:lnTo>
                    <a:lnTo>
                      <a:pt x="44" y="60"/>
                    </a:lnTo>
                    <a:lnTo>
                      <a:pt x="44" y="60"/>
                    </a:lnTo>
                    <a:lnTo>
                      <a:pt x="44" y="60"/>
                    </a:lnTo>
                    <a:lnTo>
                      <a:pt x="44" y="60"/>
                    </a:lnTo>
                    <a:lnTo>
                      <a:pt x="44" y="56"/>
                    </a:lnTo>
                    <a:lnTo>
                      <a:pt x="44" y="56"/>
                    </a:lnTo>
                    <a:lnTo>
                      <a:pt x="44" y="56"/>
                    </a:lnTo>
                    <a:lnTo>
                      <a:pt x="44" y="56"/>
                    </a:lnTo>
                    <a:lnTo>
                      <a:pt x="44" y="56"/>
                    </a:lnTo>
                    <a:lnTo>
                      <a:pt x="44" y="56"/>
                    </a:lnTo>
                    <a:lnTo>
                      <a:pt x="40" y="56"/>
                    </a:lnTo>
                    <a:lnTo>
                      <a:pt x="40" y="56"/>
                    </a:lnTo>
                    <a:lnTo>
                      <a:pt x="36" y="56"/>
                    </a:lnTo>
                    <a:lnTo>
                      <a:pt x="36" y="56"/>
                    </a:lnTo>
                    <a:lnTo>
                      <a:pt x="36" y="56"/>
                    </a:lnTo>
                    <a:lnTo>
                      <a:pt x="36" y="56"/>
                    </a:lnTo>
                    <a:lnTo>
                      <a:pt x="36" y="56"/>
                    </a:lnTo>
                    <a:lnTo>
                      <a:pt x="36" y="56"/>
                    </a:lnTo>
                    <a:lnTo>
                      <a:pt x="36" y="56"/>
                    </a:lnTo>
                    <a:lnTo>
                      <a:pt x="32" y="56"/>
                    </a:lnTo>
                    <a:lnTo>
                      <a:pt x="32" y="56"/>
                    </a:lnTo>
                    <a:lnTo>
                      <a:pt x="32" y="56"/>
                    </a:lnTo>
                    <a:lnTo>
                      <a:pt x="32" y="60"/>
                    </a:lnTo>
                    <a:lnTo>
                      <a:pt x="32" y="60"/>
                    </a:lnTo>
                    <a:lnTo>
                      <a:pt x="32" y="60"/>
                    </a:lnTo>
                    <a:lnTo>
                      <a:pt x="32" y="60"/>
                    </a:lnTo>
                    <a:lnTo>
                      <a:pt x="32" y="60"/>
                    </a:lnTo>
                    <a:lnTo>
                      <a:pt x="28" y="60"/>
                    </a:lnTo>
                    <a:lnTo>
                      <a:pt x="24" y="60"/>
                    </a:lnTo>
                    <a:lnTo>
                      <a:pt x="24" y="60"/>
                    </a:lnTo>
                    <a:lnTo>
                      <a:pt x="16" y="60"/>
                    </a:lnTo>
                    <a:lnTo>
                      <a:pt x="16" y="60"/>
                    </a:lnTo>
                    <a:lnTo>
                      <a:pt x="16" y="56"/>
                    </a:lnTo>
                    <a:lnTo>
                      <a:pt x="16" y="56"/>
                    </a:lnTo>
                    <a:lnTo>
                      <a:pt x="16" y="56"/>
                    </a:lnTo>
                    <a:lnTo>
                      <a:pt x="16" y="56"/>
                    </a:lnTo>
                    <a:lnTo>
                      <a:pt x="16" y="56"/>
                    </a:lnTo>
                    <a:lnTo>
                      <a:pt x="16" y="56"/>
                    </a:lnTo>
                    <a:lnTo>
                      <a:pt x="16" y="56"/>
                    </a:lnTo>
                    <a:lnTo>
                      <a:pt x="16" y="56"/>
                    </a:lnTo>
                    <a:lnTo>
                      <a:pt x="16" y="52"/>
                    </a:lnTo>
                    <a:lnTo>
                      <a:pt x="16" y="56"/>
                    </a:lnTo>
                    <a:lnTo>
                      <a:pt x="16" y="56"/>
                    </a:lnTo>
                    <a:lnTo>
                      <a:pt x="12" y="56"/>
                    </a:lnTo>
                    <a:lnTo>
                      <a:pt x="12" y="56"/>
                    </a:lnTo>
                    <a:lnTo>
                      <a:pt x="12" y="52"/>
                    </a:lnTo>
                    <a:lnTo>
                      <a:pt x="16" y="52"/>
                    </a:lnTo>
                    <a:lnTo>
                      <a:pt x="16" y="52"/>
                    </a:lnTo>
                    <a:lnTo>
                      <a:pt x="16" y="52"/>
                    </a:lnTo>
                    <a:lnTo>
                      <a:pt x="16" y="52"/>
                    </a:lnTo>
                    <a:lnTo>
                      <a:pt x="16" y="52"/>
                    </a:lnTo>
                    <a:lnTo>
                      <a:pt x="16" y="52"/>
                    </a:lnTo>
                    <a:lnTo>
                      <a:pt x="16" y="52"/>
                    </a:lnTo>
                    <a:lnTo>
                      <a:pt x="16" y="52"/>
                    </a:lnTo>
                    <a:lnTo>
                      <a:pt x="20" y="48"/>
                    </a:lnTo>
                    <a:lnTo>
                      <a:pt x="20" y="48"/>
                    </a:lnTo>
                    <a:lnTo>
                      <a:pt x="20" y="48"/>
                    </a:lnTo>
                    <a:lnTo>
                      <a:pt x="20" y="48"/>
                    </a:lnTo>
                    <a:lnTo>
                      <a:pt x="20" y="48"/>
                    </a:lnTo>
                    <a:lnTo>
                      <a:pt x="16" y="48"/>
                    </a:lnTo>
                    <a:lnTo>
                      <a:pt x="16" y="52"/>
                    </a:lnTo>
                    <a:lnTo>
                      <a:pt x="16" y="52"/>
                    </a:lnTo>
                    <a:lnTo>
                      <a:pt x="16" y="52"/>
                    </a:lnTo>
                    <a:lnTo>
                      <a:pt x="16" y="52"/>
                    </a:lnTo>
                    <a:lnTo>
                      <a:pt x="12" y="52"/>
                    </a:lnTo>
                    <a:lnTo>
                      <a:pt x="12" y="52"/>
                    </a:lnTo>
                    <a:lnTo>
                      <a:pt x="12" y="48"/>
                    </a:lnTo>
                    <a:lnTo>
                      <a:pt x="12" y="48"/>
                    </a:lnTo>
                    <a:lnTo>
                      <a:pt x="12" y="48"/>
                    </a:lnTo>
                    <a:lnTo>
                      <a:pt x="12" y="48"/>
                    </a:lnTo>
                    <a:lnTo>
                      <a:pt x="12" y="44"/>
                    </a:lnTo>
                    <a:lnTo>
                      <a:pt x="12" y="44"/>
                    </a:lnTo>
                    <a:lnTo>
                      <a:pt x="8" y="44"/>
                    </a:lnTo>
                    <a:lnTo>
                      <a:pt x="8" y="44"/>
                    </a:lnTo>
                    <a:lnTo>
                      <a:pt x="8" y="44"/>
                    </a:lnTo>
                    <a:lnTo>
                      <a:pt x="8" y="44"/>
                    </a:lnTo>
                    <a:lnTo>
                      <a:pt x="8" y="44"/>
                    </a:lnTo>
                    <a:lnTo>
                      <a:pt x="8" y="40"/>
                    </a:lnTo>
                    <a:lnTo>
                      <a:pt x="8" y="40"/>
                    </a:lnTo>
                    <a:lnTo>
                      <a:pt x="8" y="40"/>
                    </a:lnTo>
                    <a:lnTo>
                      <a:pt x="8" y="40"/>
                    </a:lnTo>
                    <a:lnTo>
                      <a:pt x="8" y="40"/>
                    </a:lnTo>
                    <a:lnTo>
                      <a:pt x="4" y="40"/>
                    </a:lnTo>
                    <a:lnTo>
                      <a:pt x="4" y="40"/>
                    </a:lnTo>
                    <a:lnTo>
                      <a:pt x="4" y="40"/>
                    </a:lnTo>
                    <a:lnTo>
                      <a:pt x="4" y="40"/>
                    </a:lnTo>
                    <a:lnTo>
                      <a:pt x="4" y="40"/>
                    </a:lnTo>
                    <a:lnTo>
                      <a:pt x="4" y="40"/>
                    </a:lnTo>
                    <a:lnTo>
                      <a:pt x="0" y="40"/>
                    </a:lnTo>
                    <a:lnTo>
                      <a:pt x="4" y="36"/>
                    </a:lnTo>
                    <a:lnTo>
                      <a:pt x="4" y="36"/>
                    </a:lnTo>
                    <a:lnTo>
                      <a:pt x="4" y="36"/>
                    </a:lnTo>
                    <a:lnTo>
                      <a:pt x="4" y="36"/>
                    </a:lnTo>
                    <a:lnTo>
                      <a:pt x="8" y="36"/>
                    </a:lnTo>
                    <a:lnTo>
                      <a:pt x="8" y="36"/>
                    </a:lnTo>
                    <a:lnTo>
                      <a:pt x="8" y="36"/>
                    </a:lnTo>
                    <a:lnTo>
                      <a:pt x="8" y="36"/>
                    </a:lnTo>
                    <a:lnTo>
                      <a:pt x="8" y="36"/>
                    </a:lnTo>
                    <a:lnTo>
                      <a:pt x="12" y="32"/>
                    </a:lnTo>
                    <a:lnTo>
                      <a:pt x="12" y="28"/>
                    </a:lnTo>
                    <a:lnTo>
                      <a:pt x="12" y="28"/>
                    </a:lnTo>
                    <a:lnTo>
                      <a:pt x="12" y="28"/>
                    </a:lnTo>
                    <a:lnTo>
                      <a:pt x="12" y="24"/>
                    </a:lnTo>
                    <a:lnTo>
                      <a:pt x="12" y="24"/>
                    </a:lnTo>
                    <a:lnTo>
                      <a:pt x="16" y="24"/>
                    </a:lnTo>
                    <a:lnTo>
                      <a:pt x="16" y="24"/>
                    </a:lnTo>
                    <a:lnTo>
                      <a:pt x="16" y="24"/>
                    </a:lnTo>
                    <a:lnTo>
                      <a:pt x="16" y="24"/>
                    </a:lnTo>
                    <a:lnTo>
                      <a:pt x="16" y="20"/>
                    </a:lnTo>
                    <a:lnTo>
                      <a:pt x="16" y="20"/>
                    </a:lnTo>
                    <a:lnTo>
                      <a:pt x="16" y="20"/>
                    </a:lnTo>
                    <a:lnTo>
                      <a:pt x="16" y="20"/>
                    </a:lnTo>
                    <a:lnTo>
                      <a:pt x="16" y="16"/>
                    </a:lnTo>
                    <a:lnTo>
                      <a:pt x="16" y="12"/>
                    </a:lnTo>
                    <a:lnTo>
                      <a:pt x="16" y="12"/>
                    </a:lnTo>
                    <a:lnTo>
                      <a:pt x="20" y="12"/>
                    </a:lnTo>
                    <a:lnTo>
                      <a:pt x="20" y="8"/>
                    </a:lnTo>
                    <a:lnTo>
                      <a:pt x="20" y="8"/>
                    </a:lnTo>
                    <a:lnTo>
                      <a:pt x="20" y="8"/>
                    </a:lnTo>
                    <a:lnTo>
                      <a:pt x="20" y="8"/>
                    </a:lnTo>
                    <a:lnTo>
                      <a:pt x="20" y="4"/>
                    </a:lnTo>
                    <a:lnTo>
                      <a:pt x="20" y="4"/>
                    </a:lnTo>
                    <a:lnTo>
                      <a:pt x="24" y="4"/>
                    </a:lnTo>
                    <a:lnTo>
                      <a:pt x="24" y="4"/>
                    </a:lnTo>
                    <a:lnTo>
                      <a:pt x="24" y="4"/>
                    </a:lnTo>
                    <a:lnTo>
                      <a:pt x="24" y="4"/>
                    </a:lnTo>
                    <a:lnTo>
                      <a:pt x="24" y="4"/>
                    </a:lnTo>
                    <a:lnTo>
                      <a:pt x="28" y="4"/>
                    </a:lnTo>
                    <a:lnTo>
                      <a:pt x="28" y="4"/>
                    </a:lnTo>
                    <a:lnTo>
                      <a:pt x="28" y="4"/>
                    </a:lnTo>
                    <a:lnTo>
                      <a:pt x="28" y="4"/>
                    </a:lnTo>
                    <a:lnTo>
                      <a:pt x="28" y="4"/>
                    </a:lnTo>
                    <a:lnTo>
                      <a:pt x="32" y="4"/>
                    </a:lnTo>
                    <a:lnTo>
                      <a:pt x="32" y="4"/>
                    </a:lnTo>
                    <a:lnTo>
                      <a:pt x="32" y="4"/>
                    </a:lnTo>
                    <a:lnTo>
                      <a:pt x="32" y="4"/>
                    </a:lnTo>
                    <a:lnTo>
                      <a:pt x="36" y="4"/>
                    </a:lnTo>
                    <a:lnTo>
                      <a:pt x="36" y="4"/>
                    </a:lnTo>
                    <a:lnTo>
                      <a:pt x="40" y="4"/>
                    </a:lnTo>
                    <a:lnTo>
                      <a:pt x="40" y="4"/>
                    </a:lnTo>
                    <a:lnTo>
                      <a:pt x="40" y="4"/>
                    </a:lnTo>
                    <a:lnTo>
                      <a:pt x="40" y="0"/>
                    </a:lnTo>
                    <a:lnTo>
                      <a:pt x="40" y="4"/>
                    </a:lnTo>
                    <a:lnTo>
                      <a:pt x="40" y="4"/>
                    </a:lnTo>
                    <a:lnTo>
                      <a:pt x="40" y="4"/>
                    </a:lnTo>
                    <a:lnTo>
                      <a:pt x="40" y="4"/>
                    </a:lnTo>
                    <a:lnTo>
                      <a:pt x="44" y="4"/>
                    </a:lnTo>
                    <a:lnTo>
                      <a:pt x="44" y="4"/>
                    </a:lnTo>
                    <a:lnTo>
                      <a:pt x="44" y="4"/>
                    </a:lnTo>
                    <a:lnTo>
                      <a:pt x="48" y="4"/>
                    </a:lnTo>
                    <a:lnTo>
                      <a:pt x="48" y="4"/>
                    </a:lnTo>
                    <a:lnTo>
                      <a:pt x="48" y="4"/>
                    </a:lnTo>
                    <a:lnTo>
                      <a:pt x="52" y="4"/>
                    </a:lnTo>
                    <a:lnTo>
                      <a:pt x="52" y="4"/>
                    </a:lnTo>
                    <a:lnTo>
                      <a:pt x="56" y="8"/>
                    </a:lnTo>
                    <a:lnTo>
                      <a:pt x="56" y="8"/>
                    </a:lnTo>
                    <a:lnTo>
                      <a:pt x="56" y="12"/>
                    </a:lnTo>
                    <a:lnTo>
                      <a:pt x="60" y="12"/>
                    </a:lnTo>
                    <a:lnTo>
                      <a:pt x="60" y="12"/>
                    </a:lnTo>
                    <a:lnTo>
                      <a:pt x="60" y="12"/>
                    </a:lnTo>
                    <a:lnTo>
                      <a:pt x="60" y="12"/>
                    </a:lnTo>
                    <a:lnTo>
                      <a:pt x="60" y="12"/>
                    </a:lnTo>
                    <a:lnTo>
                      <a:pt x="60" y="12"/>
                    </a:lnTo>
                    <a:lnTo>
                      <a:pt x="60" y="12"/>
                    </a:lnTo>
                    <a:lnTo>
                      <a:pt x="64" y="12"/>
                    </a:lnTo>
                    <a:lnTo>
                      <a:pt x="64" y="12"/>
                    </a:lnTo>
                    <a:lnTo>
                      <a:pt x="64" y="16"/>
                    </a:lnTo>
                    <a:lnTo>
                      <a:pt x="68" y="20"/>
                    </a:lnTo>
                    <a:lnTo>
                      <a:pt x="68" y="20"/>
                    </a:lnTo>
                    <a:lnTo>
                      <a:pt x="68" y="24"/>
                    </a:lnTo>
                    <a:lnTo>
                      <a:pt x="68" y="24"/>
                    </a:lnTo>
                    <a:lnTo>
                      <a:pt x="68" y="24"/>
                    </a:lnTo>
                    <a:lnTo>
                      <a:pt x="72" y="24"/>
                    </a:lnTo>
                    <a:lnTo>
                      <a:pt x="72" y="28"/>
                    </a:lnTo>
                    <a:lnTo>
                      <a:pt x="72" y="28"/>
                    </a:lnTo>
                    <a:lnTo>
                      <a:pt x="72" y="28"/>
                    </a:lnTo>
                    <a:lnTo>
                      <a:pt x="72" y="28"/>
                    </a:lnTo>
                    <a:lnTo>
                      <a:pt x="72" y="28"/>
                    </a:lnTo>
                    <a:lnTo>
                      <a:pt x="72" y="28"/>
                    </a:lnTo>
                    <a:lnTo>
                      <a:pt x="72" y="28"/>
                    </a:lnTo>
                    <a:lnTo>
                      <a:pt x="72" y="28"/>
                    </a:lnTo>
                    <a:lnTo>
                      <a:pt x="72" y="28"/>
                    </a:lnTo>
                    <a:lnTo>
                      <a:pt x="72" y="32"/>
                    </a:lnTo>
                    <a:lnTo>
                      <a:pt x="76" y="32"/>
                    </a:lnTo>
                    <a:lnTo>
                      <a:pt x="76" y="32"/>
                    </a:lnTo>
                    <a:lnTo>
                      <a:pt x="76" y="32"/>
                    </a:lnTo>
                    <a:lnTo>
                      <a:pt x="76" y="32"/>
                    </a:lnTo>
                    <a:lnTo>
                      <a:pt x="80" y="32"/>
                    </a:lnTo>
                    <a:lnTo>
                      <a:pt x="80" y="36"/>
                    </a:lnTo>
                    <a:lnTo>
                      <a:pt x="80" y="36"/>
                    </a:lnTo>
                    <a:lnTo>
                      <a:pt x="80" y="36"/>
                    </a:lnTo>
                    <a:lnTo>
                      <a:pt x="80" y="36"/>
                    </a:lnTo>
                    <a:lnTo>
                      <a:pt x="84" y="36"/>
                    </a:lnTo>
                    <a:lnTo>
                      <a:pt x="84" y="40"/>
                    </a:lnTo>
                    <a:lnTo>
                      <a:pt x="84" y="40"/>
                    </a:lnTo>
                    <a:lnTo>
                      <a:pt x="84" y="44"/>
                    </a:lnTo>
                    <a:lnTo>
                      <a:pt x="84" y="44"/>
                    </a:lnTo>
                    <a:lnTo>
                      <a:pt x="84" y="44"/>
                    </a:lnTo>
                    <a:lnTo>
                      <a:pt x="84" y="44"/>
                    </a:lnTo>
                    <a:lnTo>
                      <a:pt x="84" y="48"/>
                    </a:lnTo>
                    <a:lnTo>
                      <a:pt x="88" y="48"/>
                    </a:lnTo>
                    <a:lnTo>
                      <a:pt x="88" y="48"/>
                    </a:lnTo>
                    <a:lnTo>
                      <a:pt x="84" y="52"/>
                    </a:lnTo>
                    <a:lnTo>
                      <a:pt x="84" y="52"/>
                    </a:lnTo>
                    <a:lnTo>
                      <a:pt x="84" y="52"/>
                    </a:lnTo>
                    <a:lnTo>
                      <a:pt x="88" y="52"/>
                    </a:lnTo>
                    <a:lnTo>
                      <a:pt x="88" y="52"/>
                    </a:lnTo>
                    <a:lnTo>
                      <a:pt x="88" y="52"/>
                    </a:lnTo>
                    <a:lnTo>
                      <a:pt x="88" y="56"/>
                    </a:lnTo>
                    <a:lnTo>
                      <a:pt x="88" y="56"/>
                    </a:lnTo>
                    <a:lnTo>
                      <a:pt x="88" y="56"/>
                    </a:lnTo>
                    <a:lnTo>
                      <a:pt x="88" y="56"/>
                    </a:lnTo>
                    <a:lnTo>
                      <a:pt x="88" y="56"/>
                    </a:lnTo>
                    <a:lnTo>
                      <a:pt x="88" y="56"/>
                    </a:lnTo>
                    <a:lnTo>
                      <a:pt x="84" y="56"/>
                    </a:lnTo>
                    <a:lnTo>
                      <a:pt x="84" y="56"/>
                    </a:lnTo>
                    <a:lnTo>
                      <a:pt x="84" y="56"/>
                    </a:lnTo>
                    <a:lnTo>
                      <a:pt x="84" y="60"/>
                    </a:lnTo>
                    <a:lnTo>
                      <a:pt x="84" y="60"/>
                    </a:lnTo>
                    <a:lnTo>
                      <a:pt x="84" y="60"/>
                    </a:lnTo>
                    <a:lnTo>
                      <a:pt x="88" y="60"/>
                    </a:lnTo>
                    <a:lnTo>
                      <a:pt x="88" y="64"/>
                    </a:lnTo>
                    <a:lnTo>
                      <a:pt x="88" y="64"/>
                    </a:lnTo>
                    <a:lnTo>
                      <a:pt x="88" y="64"/>
                    </a:lnTo>
                    <a:lnTo>
                      <a:pt x="88" y="64"/>
                    </a:lnTo>
                    <a:lnTo>
                      <a:pt x="88" y="64"/>
                    </a:lnTo>
                    <a:lnTo>
                      <a:pt x="92" y="64"/>
                    </a:lnTo>
                    <a:lnTo>
                      <a:pt x="92" y="64"/>
                    </a:lnTo>
                    <a:lnTo>
                      <a:pt x="92" y="64"/>
                    </a:lnTo>
                    <a:lnTo>
                      <a:pt x="92" y="64"/>
                    </a:lnTo>
                    <a:lnTo>
                      <a:pt x="92" y="68"/>
                    </a:lnTo>
                    <a:lnTo>
                      <a:pt x="92" y="68"/>
                    </a:lnTo>
                    <a:lnTo>
                      <a:pt x="92" y="68"/>
                    </a:lnTo>
                    <a:lnTo>
                      <a:pt x="92" y="68"/>
                    </a:lnTo>
                    <a:lnTo>
                      <a:pt x="96" y="68"/>
                    </a:lnTo>
                    <a:lnTo>
                      <a:pt x="96" y="72"/>
                    </a:lnTo>
                    <a:lnTo>
                      <a:pt x="96" y="72"/>
                    </a:lnTo>
                    <a:lnTo>
                      <a:pt x="96" y="72"/>
                    </a:lnTo>
                    <a:lnTo>
                      <a:pt x="96" y="76"/>
                    </a:lnTo>
                    <a:lnTo>
                      <a:pt x="96" y="80"/>
                    </a:lnTo>
                    <a:lnTo>
                      <a:pt x="96" y="80"/>
                    </a:lnTo>
                    <a:lnTo>
                      <a:pt x="96" y="80"/>
                    </a:lnTo>
                    <a:lnTo>
                      <a:pt x="96" y="80"/>
                    </a:lnTo>
                    <a:close/>
                  </a:path>
                </a:pathLst>
              </a:custGeom>
              <a:grpFill/>
              <a:ln w="9525" cmpd="sng">
                <a:solidFill>
                  <a:schemeClr val="bg1"/>
                </a:solidFill>
                <a:round/>
                <a:headEnd/>
                <a:tailEnd/>
              </a:ln>
            </p:spPr>
            <p:txBody>
              <a:bodyPr lIns="37783" tIns="37783" rIns="37783" bIns="37783"/>
              <a:lstStyle/>
              <a:p>
                <a:endParaRPr lang="en-US" sz="1530" dirty="0"/>
              </a:p>
            </p:txBody>
          </p:sp>
          <p:sp>
            <p:nvSpPr>
              <p:cNvPr id="89" name="Freeform 156"/>
              <p:cNvSpPr>
                <a:spLocks noEditPoints="1"/>
              </p:cNvSpPr>
              <p:nvPr>
                <p:custDataLst>
                  <p:tags r:id="rId76"/>
                </p:custDataLst>
              </p:nvPr>
            </p:nvSpPr>
            <p:spPr bwMode="gray">
              <a:xfrm>
                <a:off x="4672925" y="6067771"/>
                <a:ext cx="180266" cy="115976"/>
              </a:xfrm>
              <a:custGeom>
                <a:avLst/>
                <a:gdLst/>
                <a:ahLst/>
                <a:cxnLst>
                  <a:cxn ang="0">
                    <a:pos x="4" y="92"/>
                  </a:cxn>
                  <a:cxn ang="0">
                    <a:pos x="4" y="92"/>
                  </a:cxn>
                  <a:cxn ang="0">
                    <a:pos x="0" y="92"/>
                  </a:cxn>
                  <a:cxn ang="0">
                    <a:pos x="0" y="92"/>
                  </a:cxn>
                  <a:cxn ang="0">
                    <a:pos x="0" y="92"/>
                  </a:cxn>
                  <a:cxn ang="0">
                    <a:pos x="0" y="92"/>
                  </a:cxn>
                  <a:cxn ang="0">
                    <a:pos x="0" y="92"/>
                  </a:cxn>
                  <a:cxn ang="0">
                    <a:pos x="0" y="92"/>
                  </a:cxn>
                  <a:cxn ang="0">
                    <a:pos x="0" y="92"/>
                  </a:cxn>
                  <a:cxn ang="0">
                    <a:pos x="4" y="92"/>
                  </a:cxn>
                  <a:cxn ang="0">
                    <a:pos x="4" y="92"/>
                  </a:cxn>
                  <a:cxn ang="0">
                    <a:pos x="4" y="92"/>
                  </a:cxn>
                  <a:cxn ang="0">
                    <a:pos x="4" y="92"/>
                  </a:cxn>
                  <a:cxn ang="0">
                    <a:pos x="4" y="88"/>
                  </a:cxn>
                  <a:cxn ang="0">
                    <a:pos x="4" y="88"/>
                  </a:cxn>
                  <a:cxn ang="0">
                    <a:pos x="4" y="88"/>
                  </a:cxn>
                  <a:cxn ang="0">
                    <a:pos x="8" y="88"/>
                  </a:cxn>
                  <a:cxn ang="0">
                    <a:pos x="8" y="92"/>
                  </a:cxn>
                  <a:cxn ang="0">
                    <a:pos x="8" y="92"/>
                  </a:cxn>
                  <a:cxn ang="0">
                    <a:pos x="4" y="92"/>
                  </a:cxn>
                  <a:cxn ang="0">
                    <a:pos x="4" y="92"/>
                  </a:cxn>
                  <a:cxn ang="0">
                    <a:pos x="4" y="92"/>
                  </a:cxn>
                  <a:cxn ang="0">
                    <a:pos x="4" y="92"/>
                  </a:cxn>
                  <a:cxn ang="0">
                    <a:pos x="4" y="92"/>
                  </a:cxn>
                  <a:cxn ang="0">
                    <a:pos x="4" y="92"/>
                  </a:cxn>
                  <a:cxn ang="0">
                    <a:pos x="4" y="92"/>
                  </a:cxn>
                  <a:cxn ang="0">
                    <a:pos x="4" y="92"/>
                  </a:cxn>
                  <a:cxn ang="0">
                    <a:pos x="4" y="92"/>
                  </a:cxn>
                  <a:cxn ang="0">
                    <a:pos x="143" y="4"/>
                  </a:cxn>
                  <a:cxn ang="0">
                    <a:pos x="143" y="4"/>
                  </a:cxn>
                  <a:cxn ang="0">
                    <a:pos x="143" y="4"/>
                  </a:cxn>
                  <a:cxn ang="0">
                    <a:pos x="143" y="4"/>
                  </a:cxn>
                  <a:cxn ang="0">
                    <a:pos x="139" y="4"/>
                  </a:cxn>
                  <a:cxn ang="0">
                    <a:pos x="139" y="0"/>
                  </a:cxn>
                  <a:cxn ang="0">
                    <a:pos x="139" y="0"/>
                  </a:cxn>
                  <a:cxn ang="0">
                    <a:pos x="143" y="0"/>
                  </a:cxn>
                  <a:cxn ang="0">
                    <a:pos x="143" y="4"/>
                  </a:cxn>
                  <a:cxn ang="0">
                    <a:pos x="143" y="4"/>
                  </a:cxn>
                  <a:cxn ang="0">
                    <a:pos x="143" y="4"/>
                  </a:cxn>
                  <a:cxn ang="0">
                    <a:pos x="143" y="4"/>
                  </a:cxn>
                </a:cxnLst>
                <a:rect l="0" t="0" r="r" b="b"/>
                <a:pathLst>
                  <a:path w="143" h="92">
                    <a:moveTo>
                      <a:pt x="4" y="92"/>
                    </a:moveTo>
                    <a:lnTo>
                      <a:pt x="4" y="92"/>
                    </a:lnTo>
                    <a:lnTo>
                      <a:pt x="0" y="92"/>
                    </a:lnTo>
                    <a:lnTo>
                      <a:pt x="0" y="92"/>
                    </a:lnTo>
                    <a:lnTo>
                      <a:pt x="0" y="92"/>
                    </a:lnTo>
                    <a:lnTo>
                      <a:pt x="0" y="92"/>
                    </a:lnTo>
                    <a:lnTo>
                      <a:pt x="0" y="92"/>
                    </a:lnTo>
                    <a:lnTo>
                      <a:pt x="0" y="92"/>
                    </a:lnTo>
                    <a:lnTo>
                      <a:pt x="0" y="92"/>
                    </a:lnTo>
                    <a:lnTo>
                      <a:pt x="4" y="92"/>
                    </a:lnTo>
                    <a:lnTo>
                      <a:pt x="4" y="92"/>
                    </a:lnTo>
                    <a:lnTo>
                      <a:pt x="4" y="92"/>
                    </a:lnTo>
                    <a:lnTo>
                      <a:pt x="4" y="92"/>
                    </a:lnTo>
                    <a:lnTo>
                      <a:pt x="4" y="88"/>
                    </a:lnTo>
                    <a:lnTo>
                      <a:pt x="4" y="88"/>
                    </a:lnTo>
                    <a:lnTo>
                      <a:pt x="4" y="88"/>
                    </a:lnTo>
                    <a:lnTo>
                      <a:pt x="8" y="88"/>
                    </a:lnTo>
                    <a:lnTo>
                      <a:pt x="8" y="92"/>
                    </a:lnTo>
                    <a:lnTo>
                      <a:pt x="8" y="92"/>
                    </a:lnTo>
                    <a:lnTo>
                      <a:pt x="4" y="92"/>
                    </a:lnTo>
                    <a:lnTo>
                      <a:pt x="4" y="92"/>
                    </a:lnTo>
                    <a:lnTo>
                      <a:pt x="4" y="92"/>
                    </a:lnTo>
                    <a:lnTo>
                      <a:pt x="4" y="92"/>
                    </a:lnTo>
                    <a:lnTo>
                      <a:pt x="4" y="92"/>
                    </a:lnTo>
                    <a:lnTo>
                      <a:pt x="4" y="92"/>
                    </a:lnTo>
                    <a:lnTo>
                      <a:pt x="4" y="92"/>
                    </a:lnTo>
                    <a:lnTo>
                      <a:pt x="4" y="92"/>
                    </a:lnTo>
                    <a:lnTo>
                      <a:pt x="4" y="92"/>
                    </a:lnTo>
                    <a:close/>
                    <a:moveTo>
                      <a:pt x="143" y="4"/>
                    </a:moveTo>
                    <a:lnTo>
                      <a:pt x="143" y="4"/>
                    </a:lnTo>
                    <a:lnTo>
                      <a:pt x="143" y="4"/>
                    </a:lnTo>
                    <a:lnTo>
                      <a:pt x="143" y="4"/>
                    </a:lnTo>
                    <a:lnTo>
                      <a:pt x="139" y="4"/>
                    </a:lnTo>
                    <a:lnTo>
                      <a:pt x="139" y="0"/>
                    </a:lnTo>
                    <a:lnTo>
                      <a:pt x="139" y="0"/>
                    </a:lnTo>
                    <a:lnTo>
                      <a:pt x="143" y="0"/>
                    </a:lnTo>
                    <a:lnTo>
                      <a:pt x="143" y="4"/>
                    </a:lnTo>
                    <a:lnTo>
                      <a:pt x="143" y="4"/>
                    </a:lnTo>
                    <a:lnTo>
                      <a:pt x="143" y="4"/>
                    </a:lnTo>
                    <a:lnTo>
                      <a:pt x="143" y="4"/>
                    </a:lnTo>
                    <a:close/>
                  </a:path>
                </a:pathLst>
              </a:custGeom>
              <a:grpFill/>
              <a:ln w="9525" cmpd="sng">
                <a:solidFill>
                  <a:schemeClr val="bg1"/>
                </a:solidFill>
                <a:round/>
                <a:headEnd/>
                <a:tailEnd/>
              </a:ln>
            </p:spPr>
            <p:txBody>
              <a:bodyPr lIns="37783" tIns="37783" rIns="37783" bIns="37783"/>
              <a:lstStyle/>
              <a:p>
                <a:endParaRPr lang="en-US" sz="1530" dirty="0"/>
              </a:p>
            </p:txBody>
          </p:sp>
          <p:sp>
            <p:nvSpPr>
              <p:cNvPr id="90" name="Freeform 157"/>
              <p:cNvSpPr>
                <a:spLocks noEditPoints="1"/>
              </p:cNvSpPr>
              <p:nvPr>
                <p:custDataLst>
                  <p:tags r:id="rId77"/>
                </p:custDataLst>
              </p:nvPr>
            </p:nvSpPr>
            <p:spPr bwMode="gray">
              <a:xfrm>
                <a:off x="3540902" y="5736232"/>
                <a:ext cx="55467" cy="70594"/>
              </a:xfrm>
              <a:custGeom>
                <a:avLst/>
                <a:gdLst/>
                <a:ahLst/>
                <a:cxnLst>
                  <a:cxn ang="0">
                    <a:pos x="24" y="52"/>
                  </a:cxn>
                  <a:cxn ang="0">
                    <a:pos x="20" y="52"/>
                  </a:cxn>
                  <a:cxn ang="0">
                    <a:pos x="12" y="48"/>
                  </a:cxn>
                  <a:cxn ang="0">
                    <a:pos x="12" y="44"/>
                  </a:cxn>
                  <a:cxn ang="0">
                    <a:pos x="12" y="44"/>
                  </a:cxn>
                  <a:cxn ang="0">
                    <a:pos x="16" y="44"/>
                  </a:cxn>
                  <a:cxn ang="0">
                    <a:pos x="12" y="44"/>
                  </a:cxn>
                  <a:cxn ang="0">
                    <a:pos x="8" y="40"/>
                  </a:cxn>
                  <a:cxn ang="0">
                    <a:pos x="4" y="36"/>
                  </a:cxn>
                  <a:cxn ang="0">
                    <a:pos x="4" y="32"/>
                  </a:cxn>
                  <a:cxn ang="0">
                    <a:pos x="4" y="32"/>
                  </a:cxn>
                  <a:cxn ang="0">
                    <a:pos x="0" y="28"/>
                  </a:cxn>
                  <a:cxn ang="0">
                    <a:pos x="0" y="28"/>
                  </a:cxn>
                  <a:cxn ang="0">
                    <a:pos x="0" y="28"/>
                  </a:cxn>
                  <a:cxn ang="0">
                    <a:pos x="4" y="24"/>
                  </a:cxn>
                  <a:cxn ang="0">
                    <a:pos x="4" y="24"/>
                  </a:cxn>
                  <a:cxn ang="0">
                    <a:pos x="0" y="24"/>
                  </a:cxn>
                  <a:cxn ang="0">
                    <a:pos x="0" y="20"/>
                  </a:cxn>
                  <a:cxn ang="0">
                    <a:pos x="0" y="16"/>
                  </a:cxn>
                  <a:cxn ang="0">
                    <a:pos x="0" y="16"/>
                  </a:cxn>
                  <a:cxn ang="0">
                    <a:pos x="0" y="16"/>
                  </a:cxn>
                  <a:cxn ang="0">
                    <a:pos x="4" y="12"/>
                  </a:cxn>
                  <a:cxn ang="0">
                    <a:pos x="4" y="12"/>
                  </a:cxn>
                  <a:cxn ang="0">
                    <a:pos x="8" y="8"/>
                  </a:cxn>
                  <a:cxn ang="0">
                    <a:pos x="8" y="4"/>
                  </a:cxn>
                  <a:cxn ang="0">
                    <a:pos x="16" y="0"/>
                  </a:cxn>
                  <a:cxn ang="0">
                    <a:pos x="16" y="0"/>
                  </a:cxn>
                  <a:cxn ang="0">
                    <a:pos x="24" y="0"/>
                  </a:cxn>
                  <a:cxn ang="0">
                    <a:pos x="28" y="0"/>
                  </a:cxn>
                  <a:cxn ang="0">
                    <a:pos x="32" y="4"/>
                  </a:cxn>
                  <a:cxn ang="0">
                    <a:pos x="36" y="8"/>
                  </a:cxn>
                  <a:cxn ang="0">
                    <a:pos x="40" y="12"/>
                  </a:cxn>
                  <a:cxn ang="0">
                    <a:pos x="36" y="16"/>
                  </a:cxn>
                  <a:cxn ang="0">
                    <a:pos x="40" y="16"/>
                  </a:cxn>
                  <a:cxn ang="0">
                    <a:pos x="40" y="20"/>
                  </a:cxn>
                  <a:cxn ang="0">
                    <a:pos x="40" y="24"/>
                  </a:cxn>
                  <a:cxn ang="0">
                    <a:pos x="40" y="28"/>
                  </a:cxn>
                  <a:cxn ang="0">
                    <a:pos x="44" y="28"/>
                  </a:cxn>
                  <a:cxn ang="0">
                    <a:pos x="44" y="32"/>
                  </a:cxn>
                  <a:cxn ang="0">
                    <a:pos x="40" y="32"/>
                  </a:cxn>
                  <a:cxn ang="0">
                    <a:pos x="40" y="36"/>
                  </a:cxn>
                  <a:cxn ang="0">
                    <a:pos x="36" y="40"/>
                  </a:cxn>
                  <a:cxn ang="0">
                    <a:pos x="36" y="44"/>
                  </a:cxn>
                  <a:cxn ang="0">
                    <a:pos x="32" y="48"/>
                  </a:cxn>
                  <a:cxn ang="0">
                    <a:pos x="32" y="48"/>
                  </a:cxn>
                  <a:cxn ang="0">
                    <a:pos x="28" y="52"/>
                  </a:cxn>
                  <a:cxn ang="0">
                    <a:pos x="28" y="56"/>
                  </a:cxn>
                  <a:cxn ang="0">
                    <a:pos x="8" y="40"/>
                  </a:cxn>
                  <a:cxn ang="0">
                    <a:pos x="8" y="40"/>
                  </a:cxn>
                  <a:cxn ang="0">
                    <a:pos x="8" y="44"/>
                  </a:cxn>
                  <a:cxn ang="0">
                    <a:pos x="8" y="44"/>
                  </a:cxn>
                  <a:cxn ang="0">
                    <a:pos x="8" y="44"/>
                  </a:cxn>
                  <a:cxn ang="0">
                    <a:pos x="4" y="44"/>
                  </a:cxn>
                </a:cxnLst>
                <a:rect l="0" t="0" r="r" b="b"/>
                <a:pathLst>
                  <a:path w="44" h="56">
                    <a:moveTo>
                      <a:pt x="24" y="56"/>
                    </a:moveTo>
                    <a:lnTo>
                      <a:pt x="24" y="56"/>
                    </a:lnTo>
                    <a:lnTo>
                      <a:pt x="24" y="56"/>
                    </a:lnTo>
                    <a:lnTo>
                      <a:pt x="24" y="52"/>
                    </a:lnTo>
                    <a:lnTo>
                      <a:pt x="24" y="52"/>
                    </a:lnTo>
                    <a:lnTo>
                      <a:pt x="20" y="52"/>
                    </a:lnTo>
                    <a:lnTo>
                      <a:pt x="20" y="52"/>
                    </a:lnTo>
                    <a:lnTo>
                      <a:pt x="20" y="52"/>
                    </a:lnTo>
                    <a:lnTo>
                      <a:pt x="20" y="52"/>
                    </a:lnTo>
                    <a:lnTo>
                      <a:pt x="12" y="48"/>
                    </a:lnTo>
                    <a:lnTo>
                      <a:pt x="12" y="48"/>
                    </a:lnTo>
                    <a:lnTo>
                      <a:pt x="12" y="48"/>
                    </a:lnTo>
                    <a:lnTo>
                      <a:pt x="12" y="48"/>
                    </a:lnTo>
                    <a:lnTo>
                      <a:pt x="12" y="48"/>
                    </a:lnTo>
                    <a:lnTo>
                      <a:pt x="12" y="44"/>
                    </a:lnTo>
                    <a:lnTo>
                      <a:pt x="12" y="44"/>
                    </a:lnTo>
                    <a:lnTo>
                      <a:pt x="12" y="44"/>
                    </a:lnTo>
                    <a:lnTo>
                      <a:pt x="12" y="44"/>
                    </a:lnTo>
                    <a:lnTo>
                      <a:pt x="12" y="44"/>
                    </a:lnTo>
                    <a:lnTo>
                      <a:pt x="12" y="44"/>
                    </a:lnTo>
                    <a:lnTo>
                      <a:pt x="16" y="44"/>
                    </a:lnTo>
                    <a:lnTo>
                      <a:pt x="16" y="44"/>
                    </a:lnTo>
                    <a:lnTo>
                      <a:pt x="16" y="44"/>
                    </a:lnTo>
                    <a:lnTo>
                      <a:pt x="16" y="44"/>
                    </a:lnTo>
                    <a:lnTo>
                      <a:pt x="12" y="44"/>
                    </a:lnTo>
                    <a:lnTo>
                      <a:pt x="12" y="44"/>
                    </a:lnTo>
                    <a:lnTo>
                      <a:pt x="12" y="44"/>
                    </a:lnTo>
                    <a:lnTo>
                      <a:pt x="12" y="44"/>
                    </a:lnTo>
                    <a:lnTo>
                      <a:pt x="12" y="44"/>
                    </a:lnTo>
                    <a:lnTo>
                      <a:pt x="8" y="40"/>
                    </a:lnTo>
                    <a:lnTo>
                      <a:pt x="8" y="40"/>
                    </a:lnTo>
                    <a:lnTo>
                      <a:pt x="8" y="40"/>
                    </a:lnTo>
                    <a:lnTo>
                      <a:pt x="8" y="40"/>
                    </a:lnTo>
                    <a:lnTo>
                      <a:pt x="4" y="40"/>
                    </a:lnTo>
                    <a:lnTo>
                      <a:pt x="4" y="36"/>
                    </a:lnTo>
                    <a:lnTo>
                      <a:pt x="4" y="36"/>
                    </a:lnTo>
                    <a:lnTo>
                      <a:pt x="4" y="36"/>
                    </a:lnTo>
                    <a:lnTo>
                      <a:pt x="4" y="32"/>
                    </a:lnTo>
                    <a:lnTo>
                      <a:pt x="4" y="32"/>
                    </a:lnTo>
                    <a:lnTo>
                      <a:pt x="4" y="32"/>
                    </a:lnTo>
                    <a:lnTo>
                      <a:pt x="4" y="32"/>
                    </a:lnTo>
                    <a:lnTo>
                      <a:pt x="4" y="32"/>
                    </a:lnTo>
                    <a:lnTo>
                      <a:pt x="4" y="32"/>
                    </a:lnTo>
                    <a:lnTo>
                      <a:pt x="4" y="32"/>
                    </a:lnTo>
                    <a:lnTo>
                      <a:pt x="0" y="32"/>
                    </a:lnTo>
                    <a:lnTo>
                      <a:pt x="0" y="32"/>
                    </a:lnTo>
                    <a:lnTo>
                      <a:pt x="0" y="28"/>
                    </a:lnTo>
                    <a:lnTo>
                      <a:pt x="0" y="28"/>
                    </a:lnTo>
                    <a:lnTo>
                      <a:pt x="0" y="28"/>
                    </a:lnTo>
                    <a:lnTo>
                      <a:pt x="0" y="28"/>
                    </a:lnTo>
                    <a:lnTo>
                      <a:pt x="0" y="28"/>
                    </a:lnTo>
                    <a:lnTo>
                      <a:pt x="0" y="28"/>
                    </a:lnTo>
                    <a:lnTo>
                      <a:pt x="0" y="28"/>
                    </a:lnTo>
                    <a:lnTo>
                      <a:pt x="4" y="28"/>
                    </a:lnTo>
                    <a:lnTo>
                      <a:pt x="4" y="28"/>
                    </a:lnTo>
                    <a:lnTo>
                      <a:pt x="0" y="28"/>
                    </a:lnTo>
                    <a:lnTo>
                      <a:pt x="0" y="28"/>
                    </a:lnTo>
                    <a:lnTo>
                      <a:pt x="0" y="28"/>
                    </a:lnTo>
                    <a:lnTo>
                      <a:pt x="0" y="28"/>
                    </a:lnTo>
                    <a:lnTo>
                      <a:pt x="4" y="24"/>
                    </a:lnTo>
                    <a:lnTo>
                      <a:pt x="4" y="24"/>
                    </a:lnTo>
                    <a:lnTo>
                      <a:pt x="4" y="24"/>
                    </a:lnTo>
                    <a:lnTo>
                      <a:pt x="4" y="24"/>
                    </a:lnTo>
                    <a:lnTo>
                      <a:pt x="4" y="24"/>
                    </a:lnTo>
                    <a:lnTo>
                      <a:pt x="4" y="24"/>
                    </a:lnTo>
                    <a:lnTo>
                      <a:pt x="0" y="24"/>
                    </a:lnTo>
                    <a:lnTo>
                      <a:pt x="0" y="24"/>
                    </a:lnTo>
                    <a:lnTo>
                      <a:pt x="0" y="24"/>
                    </a:lnTo>
                    <a:lnTo>
                      <a:pt x="0" y="24"/>
                    </a:lnTo>
                    <a:lnTo>
                      <a:pt x="0" y="24"/>
                    </a:lnTo>
                    <a:lnTo>
                      <a:pt x="0" y="20"/>
                    </a:lnTo>
                    <a:lnTo>
                      <a:pt x="0" y="20"/>
                    </a:lnTo>
                    <a:lnTo>
                      <a:pt x="0" y="20"/>
                    </a:lnTo>
                    <a:lnTo>
                      <a:pt x="0" y="20"/>
                    </a:lnTo>
                    <a:lnTo>
                      <a:pt x="0" y="20"/>
                    </a:lnTo>
                    <a:lnTo>
                      <a:pt x="0" y="16"/>
                    </a:lnTo>
                    <a:lnTo>
                      <a:pt x="0" y="16"/>
                    </a:lnTo>
                    <a:lnTo>
                      <a:pt x="0" y="16"/>
                    </a:lnTo>
                    <a:lnTo>
                      <a:pt x="0" y="16"/>
                    </a:lnTo>
                    <a:lnTo>
                      <a:pt x="0" y="16"/>
                    </a:lnTo>
                    <a:lnTo>
                      <a:pt x="0" y="16"/>
                    </a:lnTo>
                    <a:lnTo>
                      <a:pt x="0" y="16"/>
                    </a:lnTo>
                    <a:lnTo>
                      <a:pt x="0" y="16"/>
                    </a:lnTo>
                    <a:lnTo>
                      <a:pt x="0" y="16"/>
                    </a:lnTo>
                    <a:lnTo>
                      <a:pt x="0" y="16"/>
                    </a:lnTo>
                    <a:lnTo>
                      <a:pt x="4" y="16"/>
                    </a:lnTo>
                    <a:lnTo>
                      <a:pt x="4" y="16"/>
                    </a:lnTo>
                    <a:lnTo>
                      <a:pt x="4" y="12"/>
                    </a:lnTo>
                    <a:lnTo>
                      <a:pt x="4" y="12"/>
                    </a:lnTo>
                    <a:lnTo>
                      <a:pt x="4" y="12"/>
                    </a:lnTo>
                    <a:lnTo>
                      <a:pt x="4" y="12"/>
                    </a:lnTo>
                    <a:lnTo>
                      <a:pt x="4" y="12"/>
                    </a:lnTo>
                    <a:lnTo>
                      <a:pt x="4" y="12"/>
                    </a:lnTo>
                    <a:lnTo>
                      <a:pt x="4" y="12"/>
                    </a:lnTo>
                    <a:lnTo>
                      <a:pt x="8" y="8"/>
                    </a:lnTo>
                    <a:lnTo>
                      <a:pt x="8" y="8"/>
                    </a:lnTo>
                    <a:lnTo>
                      <a:pt x="8" y="8"/>
                    </a:lnTo>
                    <a:lnTo>
                      <a:pt x="8" y="4"/>
                    </a:lnTo>
                    <a:lnTo>
                      <a:pt x="8" y="4"/>
                    </a:lnTo>
                    <a:lnTo>
                      <a:pt x="8" y="4"/>
                    </a:lnTo>
                    <a:lnTo>
                      <a:pt x="12" y="0"/>
                    </a:lnTo>
                    <a:lnTo>
                      <a:pt x="12" y="0"/>
                    </a:lnTo>
                    <a:lnTo>
                      <a:pt x="16" y="0"/>
                    </a:lnTo>
                    <a:lnTo>
                      <a:pt x="16" y="0"/>
                    </a:lnTo>
                    <a:lnTo>
                      <a:pt x="16" y="0"/>
                    </a:lnTo>
                    <a:lnTo>
                      <a:pt x="16" y="0"/>
                    </a:lnTo>
                    <a:lnTo>
                      <a:pt x="16" y="0"/>
                    </a:lnTo>
                    <a:lnTo>
                      <a:pt x="16" y="0"/>
                    </a:lnTo>
                    <a:lnTo>
                      <a:pt x="20" y="0"/>
                    </a:lnTo>
                    <a:lnTo>
                      <a:pt x="20" y="0"/>
                    </a:lnTo>
                    <a:lnTo>
                      <a:pt x="20" y="0"/>
                    </a:lnTo>
                    <a:lnTo>
                      <a:pt x="24" y="0"/>
                    </a:lnTo>
                    <a:lnTo>
                      <a:pt x="24" y="0"/>
                    </a:lnTo>
                    <a:lnTo>
                      <a:pt x="24" y="0"/>
                    </a:lnTo>
                    <a:lnTo>
                      <a:pt x="28" y="0"/>
                    </a:lnTo>
                    <a:lnTo>
                      <a:pt x="28" y="0"/>
                    </a:lnTo>
                    <a:lnTo>
                      <a:pt x="32" y="0"/>
                    </a:lnTo>
                    <a:lnTo>
                      <a:pt x="32" y="0"/>
                    </a:lnTo>
                    <a:lnTo>
                      <a:pt x="32" y="0"/>
                    </a:lnTo>
                    <a:lnTo>
                      <a:pt x="32" y="4"/>
                    </a:lnTo>
                    <a:lnTo>
                      <a:pt x="32" y="4"/>
                    </a:lnTo>
                    <a:lnTo>
                      <a:pt x="32" y="4"/>
                    </a:lnTo>
                    <a:lnTo>
                      <a:pt x="36" y="4"/>
                    </a:lnTo>
                    <a:lnTo>
                      <a:pt x="36" y="8"/>
                    </a:lnTo>
                    <a:lnTo>
                      <a:pt x="36" y="8"/>
                    </a:lnTo>
                    <a:lnTo>
                      <a:pt x="36" y="12"/>
                    </a:lnTo>
                    <a:lnTo>
                      <a:pt x="40" y="12"/>
                    </a:lnTo>
                    <a:lnTo>
                      <a:pt x="40" y="12"/>
                    </a:lnTo>
                    <a:lnTo>
                      <a:pt x="36" y="12"/>
                    </a:lnTo>
                    <a:lnTo>
                      <a:pt x="36" y="12"/>
                    </a:lnTo>
                    <a:lnTo>
                      <a:pt x="36" y="16"/>
                    </a:lnTo>
                    <a:lnTo>
                      <a:pt x="36" y="16"/>
                    </a:lnTo>
                    <a:lnTo>
                      <a:pt x="36" y="16"/>
                    </a:lnTo>
                    <a:lnTo>
                      <a:pt x="40" y="16"/>
                    </a:lnTo>
                    <a:lnTo>
                      <a:pt x="40" y="16"/>
                    </a:lnTo>
                    <a:lnTo>
                      <a:pt x="40" y="16"/>
                    </a:lnTo>
                    <a:lnTo>
                      <a:pt x="40" y="16"/>
                    </a:lnTo>
                    <a:lnTo>
                      <a:pt x="40" y="16"/>
                    </a:lnTo>
                    <a:lnTo>
                      <a:pt x="40" y="20"/>
                    </a:lnTo>
                    <a:lnTo>
                      <a:pt x="40" y="20"/>
                    </a:lnTo>
                    <a:lnTo>
                      <a:pt x="40" y="20"/>
                    </a:lnTo>
                    <a:lnTo>
                      <a:pt x="40" y="24"/>
                    </a:lnTo>
                    <a:lnTo>
                      <a:pt x="40" y="24"/>
                    </a:lnTo>
                    <a:lnTo>
                      <a:pt x="40" y="24"/>
                    </a:lnTo>
                    <a:lnTo>
                      <a:pt x="36" y="28"/>
                    </a:lnTo>
                    <a:lnTo>
                      <a:pt x="36" y="28"/>
                    </a:lnTo>
                    <a:lnTo>
                      <a:pt x="40" y="28"/>
                    </a:lnTo>
                    <a:lnTo>
                      <a:pt x="40" y="28"/>
                    </a:lnTo>
                    <a:lnTo>
                      <a:pt x="40" y="28"/>
                    </a:lnTo>
                    <a:lnTo>
                      <a:pt x="40" y="28"/>
                    </a:lnTo>
                    <a:lnTo>
                      <a:pt x="40" y="28"/>
                    </a:lnTo>
                    <a:lnTo>
                      <a:pt x="44" y="28"/>
                    </a:lnTo>
                    <a:lnTo>
                      <a:pt x="44" y="24"/>
                    </a:lnTo>
                    <a:lnTo>
                      <a:pt x="44" y="28"/>
                    </a:lnTo>
                    <a:lnTo>
                      <a:pt x="44" y="28"/>
                    </a:lnTo>
                    <a:lnTo>
                      <a:pt x="44" y="32"/>
                    </a:lnTo>
                    <a:lnTo>
                      <a:pt x="44" y="32"/>
                    </a:lnTo>
                    <a:lnTo>
                      <a:pt x="44" y="32"/>
                    </a:lnTo>
                    <a:lnTo>
                      <a:pt x="40" y="32"/>
                    </a:lnTo>
                    <a:lnTo>
                      <a:pt x="40" y="32"/>
                    </a:lnTo>
                    <a:lnTo>
                      <a:pt x="40" y="32"/>
                    </a:lnTo>
                    <a:lnTo>
                      <a:pt x="40" y="32"/>
                    </a:lnTo>
                    <a:lnTo>
                      <a:pt x="40" y="36"/>
                    </a:lnTo>
                    <a:lnTo>
                      <a:pt x="40" y="36"/>
                    </a:lnTo>
                    <a:lnTo>
                      <a:pt x="40" y="40"/>
                    </a:lnTo>
                    <a:lnTo>
                      <a:pt x="40" y="40"/>
                    </a:lnTo>
                    <a:lnTo>
                      <a:pt x="36" y="40"/>
                    </a:lnTo>
                    <a:lnTo>
                      <a:pt x="36" y="40"/>
                    </a:lnTo>
                    <a:lnTo>
                      <a:pt x="36" y="40"/>
                    </a:lnTo>
                    <a:lnTo>
                      <a:pt x="36" y="40"/>
                    </a:lnTo>
                    <a:lnTo>
                      <a:pt x="36" y="44"/>
                    </a:lnTo>
                    <a:lnTo>
                      <a:pt x="36" y="44"/>
                    </a:lnTo>
                    <a:lnTo>
                      <a:pt x="36" y="44"/>
                    </a:lnTo>
                    <a:lnTo>
                      <a:pt x="36" y="44"/>
                    </a:lnTo>
                    <a:lnTo>
                      <a:pt x="36" y="44"/>
                    </a:lnTo>
                    <a:lnTo>
                      <a:pt x="32" y="48"/>
                    </a:lnTo>
                    <a:lnTo>
                      <a:pt x="32" y="48"/>
                    </a:lnTo>
                    <a:lnTo>
                      <a:pt x="32" y="48"/>
                    </a:lnTo>
                    <a:lnTo>
                      <a:pt x="32" y="48"/>
                    </a:lnTo>
                    <a:lnTo>
                      <a:pt x="32" y="48"/>
                    </a:lnTo>
                    <a:lnTo>
                      <a:pt x="28" y="48"/>
                    </a:lnTo>
                    <a:lnTo>
                      <a:pt x="28" y="48"/>
                    </a:lnTo>
                    <a:lnTo>
                      <a:pt x="28" y="48"/>
                    </a:lnTo>
                    <a:lnTo>
                      <a:pt x="28" y="52"/>
                    </a:lnTo>
                    <a:lnTo>
                      <a:pt x="28" y="52"/>
                    </a:lnTo>
                    <a:lnTo>
                      <a:pt x="28" y="52"/>
                    </a:lnTo>
                    <a:lnTo>
                      <a:pt x="28" y="52"/>
                    </a:lnTo>
                    <a:lnTo>
                      <a:pt x="28" y="56"/>
                    </a:lnTo>
                    <a:lnTo>
                      <a:pt x="24" y="56"/>
                    </a:lnTo>
                    <a:lnTo>
                      <a:pt x="24" y="56"/>
                    </a:lnTo>
                    <a:close/>
                    <a:moveTo>
                      <a:pt x="4" y="44"/>
                    </a:moveTo>
                    <a:lnTo>
                      <a:pt x="8" y="40"/>
                    </a:lnTo>
                    <a:lnTo>
                      <a:pt x="8" y="40"/>
                    </a:lnTo>
                    <a:lnTo>
                      <a:pt x="8" y="40"/>
                    </a:lnTo>
                    <a:lnTo>
                      <a:pt x="8" y="40"/>
                    </a:lnTo>
                    <a:lnTo>
                      <a:pt x="8" y="40"/>
                    </a:lnTo>
                    <a:lnTo>
                      <a:pt x="8" y="44"/>
                    </a:lnTo>
                    <a:lnTo>
                      <a:pt x="12" y="44"/>
                    </a:lnTo>
                    <a:lnTo>
                      <a:pt x="12" y="44"/>
                    </a:lnTo>
                    <a:lnTo>
                      <a:pt x="8" y="44"/>
                    </a:lnTo>
                    <a:lnTo>
                      <a:pt x="8" y="44"/>
                    </a:lnTo>
                    <a:lnTo>
                      <a:pt x="8" y="44"/>
                    </a:lnTo>
                    <a:lnTo>
                      <a:pt x="8" y="44"/>
                    </a:lnTo>
                    <a:lnTo>
                      <a:pt x="8" y="44"/>
                    </a:lnTo>
                    <a:lnTo>
                      <a:pt x="8" y="44"/>
                    </a:lnTo>
                    <a:lnTo>
                      <a:pt x="8" y="44"/>
                    </a:lnTo>
                    <a:lnTo>
                      <a:pt x="8" y="44"/>
                    </a:lnTo>
                    <a:lnTo>
                      <a:pt x="8" y="44"/>
                    </a:lnTo>
                    <a:lnTo>
                      <a:pt x="8" y="44"/>
                    </a:lnTo>
                    <a:lnTo>
                      <a:pt x="8" y="44"/>
                    </a:lnTo>
                    <a:lnTo>
                      <a:pt x="4" y="44"/>
                    </a:lnTo>
                    <a:lnTo>
                      <a:pt x="4" y="44"/>
                    </a:lnTo>
                    <a:lnTo>
                      <a:pt x="4" y="44"/>
                    </a:lnTo>
                    <a:lnTo>
                      <a:pt x="4" y="44"/>
                    </a:lnTo>
                    <a:close/>
                  </a:path>
                </a:pathLst>
              </a:custGeom>
              <a:solidFill>
                <a:schemeClr val="accent1"/>
              </a:solidFill>
              <a:ln w="9525" cmpd="sng">
                <a:solidFill>
                  <a:schemeClr val="bg1"/>
                </a:solidFill>
                <a:round/>
                <a:headEnd/>
                <a:tailEnd/>
              </a:ln>
            </p:spPr>
            <p:txBody>
              <a:bodyPr lIns="37783" tIns="37783" rIns="37783" bIns="37783"/>
              <a:lstStyle/>
              <a:p>
                <a:endParaRPr lang="en-US" sz="1530" dirty="0"/>
              </a:p>
            </p:txBody>
          </p:sp>
          <p:sp>
            <p:nvSpPr>
              <p:cNvPr id="91" name="Freeform 158"/>
              <p:cNvSpPr>
                <a:spLocks/>
              </p:cNvSpPr>
              <p:nvPr>
                <p:custDataLst>
                  <p:tags r:id="rId78"/>
                </p:custDataLst>
              </p:nvPr>
            </p:nvSpPr>
            <p:spPr bwMode="gray">
              <a:xfrm>
                <a:off x="4577119" y="5685808"/>
                <a:ext cx="196654" cy="317672"/>
              </a:xfrm>
              <a:custGeom>
                <a:avLst/>
                <a:gdLst/>
                <a:ahLst/>
                <a:cxnLst>
                  <a:cxn ang="0">
                    <a:pos x="84" y="24"/>
                  </a:cxn>
                  <a:cxn ang="0">
                    <a:pos x="100" y="16"/>
                  </a:cxn>
                  <a:cxn ang="0">
                    <a:pos x="116" y="12"/>
                  </a:cxn>
                  <a:cxn ang="0">
                    <a:pos x="128" y="12"/>
                  </a:cxn>
                  <a:cxn ang="0">
                    <a:pos x="144" y="8"/>
                  </a:cxn>
                  <a:cxn ang="0">
                    <a:pos x="152" y="4"/>
                  </a:cxn>
                  <a:cxn ang="0">
                    <a:pos x="152" y="16"/>
                  </a:cxn>
                  <a:cxn ang="0">
                    <a:pos x="152" y="32"/>
                  </a:cxn>
                  <a:cxn ang="0">
                    <a:pos x="152" y="32"/>
                  </a:cxn>
                  <a:cxn ang="0">
                    <a:pos x="148" y="48"/>
                  </a:cxn>
                  <a:cxn ang="0">
                    <a:pos x="140" y="60"/>
                  </a:cxn>
                  <a:cxn ang="0">
                    <a:pos x="136" y="72"/>
                  </a:cxn>
                  <a:cxn ang="0">
                    <a:pos x="132" y="84"/>
                  </a:cxn>
                  <a:cxn ang="0">
                    <a:pos x="124" y="92"/>
                  </a:cxn>
                  <a:cxn ang="0">
                    <a:pos x="120" y="108"/>
                  </a:cxn>
                  <a:cxn ang="0">
                    <a:pos x="112" y="128"/>
                  </a:cxn>
                  <a:cxn ang="0">
                    <a:pos x="104" y="136"/>
                  </a:cxn>
                  <a:cxn ang="0">
                    <a:pos x="96" y="148"/>
                  </a:cxn>
                  <a:cxn ang="0">
                    <a:pos x="88" y="160"/>
                  </a:cxn>
                  <a:cxn ang="0">
                    <a:pos x="80" y="172"/>
                  </a:cxn>
                  <a:cxn ang="0">
                    <a:pos x="68" y="180"/>
                  </a:cxn>
                  <a:cxn ang="0">
                    <a:pos x="60" y="188"/>
                  </a:cxn>
                  <a:cxn ang="0">
                    <a:pos x="48" y="200"/>
                  </a:cxn>
                  <a:cxn ang="0">
                    <a:pos x="40" y="208"/>
                  </a:cxn>
                  <a:cxn ang="0">
                    <a:pos x="28" y="220"/>
                  </a:cxn>
                  <a:cxn ang="0">
                    <a:pos x="20" y="228"/>
                  </a:cxn>
                  <a:cxn ang="0">
                    <a:pos x="12" y="240"/>
                  </a:cxn>
                  <a:cxn ang="0">
                    <a:pos x="8" y="252"/>
                  </a:cxn>
                  <a:cxn ang="0">
                    <a:pos x="0" y="220"/>
                  </a:cxn>
                  <a:cxn ang="0">
                    <a:pos x="4" y="164"/>
                  </a:cxn>
                  <a:cxn ang="0">
                    <a:pos x="16" y="144"/>
                  </a:cxn>
                  <a:cxn ang="0">
                    <a:pos x="28" y="140"/>
                  </a:cxn>
                  <a:cxn ang="0">
                    <a:pos x="36" y="132"/>
                  </a:cxn>
                  <a:cxn ang="0">
                    <a:pos x="52" y="132"/>
                  </a:cxn>
                  <a:cxn ang="0">
                    <a:pos x="68" y="120"/>
                  </a:cxn>
                  <a:cxn ang="0">
                    <a:pos x="76" y="108"/>
                  </a:cxn>
                  <a:cxn ang="0">
                    <a:pos x="100" y="80"/>
                  </a:cxn>
                  <a:cxn ang="0">
                    <a:pos x="88" y="76"/>
                  </a:cxn>
                  <a:cxn ang="0">
                    <a:pos x="76" y="68"/>
                  </a:cxn>
                  <a:cxn ang="0">
                    <a:pos x="52" y="60"/>
                  </a:cxn>
                  <a:cxn ang="0">
                    <a:pos x="36" y="48"/>
                  </a:cxn>
                  <a:cxn ang="0">
                    <a:pos x="28" y="36"/>
                  </a:cxn>
                  <a:cxn ang="0">
                    <a:pos x="28" y="24"/>
                  </a:cxn>
                  <a:cxn ang="0">
                    <a:pos x="32" y="12"/>
                  </a:cxn>
                  <a:cxn ang="0">
                    <a:pos x="40" y="24"/>
                  </a:cxn>
                  <a:cxn ang="0">
                    <a:pos x="52" y="32"/>
                  </a:cxn>
                  <a:cxn ang="0">
                    <a:pos x="60" y="28"/>
                  </a:cxn>
                  <a:cxn ang="0">
                    <a:pos x="68" y="24"/>
                  </a:cxn>
                </a:cxnLst>
                <a:rect l="0" t="0" r="r" b="b"/>
                <a:pathLst>
                  <a:path w="156" h="252">
                    <a:moveTo>
                      <a:pt x="72" y="24"/>
                    </a:moveTo>
                    <a:lnTo>
                      <a:pt x="76" y="24"/>
                    </a:lnTo>
                    <a:lnTo>
                      <a:pt x="80" y="24"/>
                    </a:lnTo>
                    <a:lnTo>
                      <a:pt x="84" y="24"/>
                    </a:lnTo>
                    <a:lnTo>
                      <a:pt x="88" y="20"/>
                    </a:lnTo>
                    <a:lnTo>
                      <a:pt x="92" y="20"/>
                    </a:lnTo>
                    <a:lnTo>
                      <a:pt x="96" y="16"/>
                    </a:lnTo>
                    <a:lnTo>
                      <a:pt x="100" y="16"/>
                    </a:lnTo>
                    <a:lnTo>
                      <a:pt x="104" y="16"/>
                    </a:lnTo>
                    <a:lnTo>
                      <a:pt x="108" y="16"/>
                    </a:lnTo>
                    <a:lnTo>
                      <a:pt x="112" y="12"/>
                    </a:lnTo>
                    <a:lnTo>
                      <a:pt x="116" y="12"/>
                    </a:lnTo>
                    <a:lnTo>
                      <a:pt x="116" y="16"/>
                    </a:lnTo>
                    <a:lnTo>
                      <a:pt x="120" y="16"/>
                    </a:lnTo>
                    <a:lnTo>
                      <a:pt x="124" y="16"/>
                    </a:lnTo>
                    <a:lnTo>
                      <a:pt x="128" y="12"/>
                    </a:lnTo>
                    <a:lnTo>
                      <a:pt x="132" y="12"/>
                    </a:lnTo>
                    <a:lnTo>
                      <a:pt x="136" y="12"/>
                    </a:lnTo>
                    <a:lnTo>
                      <a:pt x="140" y="8"/>
                    </a:lnTo>
                    <a:lnTo>
                      <a:pt x="144" y="8"/>
                    </a:lnTo>
                    <a:lnTo>
                      <a:pt x="144" y="4"/>
                    </a:lnTo>
                    <a:lnTo>
                      <a:pt x="148" y="0"/>
                    </a:lnTo>
                    <a:lnTo>
                      <a:pt x="148" y="4"/>
                    </a:lnTo>
                    <a:lnTo>
                      <a:pt x="152" y="4"/>
                    </a:lnTo>
                    <a:lnTo>
                      <a:pt x="156" y="4"/>
                    </a:lnTo>
                    <a:lnTo>
                      <a:pt x="152" y="8"/>
                    </a:lnTo>
                    <a:lnTo>
                      <a:pt x="152" y="12"/>
                    </a:lnTo>
                    <a:lnTo>
                      <a:pt x="152" y="16"/>
                    </a:lnTo>
                    <a:lnTo>
                      <a:pt x="152" y="20"/>
                    </a:lnTo>
                    <a:lnTo>
                      <a:pt x="152" y="24"/>
                    </a:lnTo>
                    <a:lnTo>
                      <a:pt x="152" y="28"/>
                    </a:lnTo>
                    <a:lnTo>
                      <a:pt x="152" y="32"/>
                    </a:lnTo>
                    <a:lnTo>
                      <a:pt x="152" y="28"/>
                    </a:lnTo>
                    <a:lnTo>
                      <a:pt x="156" y="28"/>
                    </a:lnTo>
                    <a:lnTo>
                      <a:pt x="156" y="32"/>
                    </a:lnTo>
                    <a:lnTo>
                      <a:pt x="152" y="32"/>
                    </a:lnTo>
                    <a:lnTo>
                      <a:pt x="148" y="32"/>
                    </a:lnTo>
                    <a:lnTo>
                      <a:pt x="148" y="36"/>
                    </a:lnTo>
                    <a:lnTo>
                      <a:pt x="148" y="44"/>
                    </a:lnTo>
                    <a:lnTo>
                      <a:pt x="148" y="48"/>
                    </a:lnTo>
                    <a:lnTo>
                      <a:pt x="148" y="52"/>
                    </a:lnTo>
                    <a:lnTo>
                      <a:pt x="144" y="52"/>
                    </a:lnTo>
                    <a:lnTo>
                      <a:pt x="144" y="56"/>
                    </a:lnTo>
                    <a:lnTo>
                      <a:pt x="140" y="60"/>
                    </a:lnTo>
                    <a:lnTo>
                      <a:pt x="140" y="64"/>
                    </a:lnTo>
                    <a:lnTo>
                      <a:pt x="140" y="68"/>
                    </a:lnTo>
                    <a:lnTo>
                      <a:pt x="136" y="68"/>
                    </a:lnTo>
                    <a:lnTo>
                      <a:pt x="136" y="72"/>
                    </a:lnTo>
                    <a:lnTo>
                      <a:pt x="136" y="76"/>
                    </a:lnTo>
                    <a:lnTo>
                      <a:pt x="132" y="76"/>
                    </a:lnTo>
                    <a:lnTo>
                      <a:pt x="132" y="80"/>
                    </a:lnTo>
                    <a:lnTo>
                      <a:pt x="132" y="84"/>
                    </a:lnTo>
                    <a:lnTo>
                      <a:pt x="128" y="84"/>
                    </a:lnTo>
                    <a:lnTo>
                      <a:pt x="128" y="88"/>
                    </a:lnTo>
                    <a:lnTo>
                      <a:pt x="128" y="92"/>
                    </a:lnTo>
                    <a:lnTo>
                      <a:pt x="124" y="92"/>
                    </a:lnTo>
                    <a:lnTo>
                      <a:pt x="124" y="96"/>
                    </a:lnTo>
                    <a:lnTo>
                      <a:pt x="124" y="100"/>
                    </a:lnTo>
                    <a:lnTo>
                      <a:pt x="120" y="104"/>
                    </a:lnTo>
                    <a:lnTo>
                      <a:pt x="120" y="108"/>
                    </a:lnTo>
                    <a:lnTo>
                      <a:pt x="116" y="116"/>
                    </a:lnTo>
                    <a:lnTo>
                      <a:pt x="116" y="120"/>
                    </a:lnTo>
                    <a:lnTo>
                      <a:pt x="112" y="124"/>
                    </a:lnTo>
                    <a:lnTo>
                      <a:pt x="112" y="128"/>
                    </a:lnTo>
                    <a:lnTo>
                      <a:pt x="108" y="128"/>
                    </a:lnTo>
                    <a:lnTo>
                      <a:pt x="108" y="132"/>
                    </a:lnTo>
                    <a:lnTo>
                      <a:pt x="108" y="136"/>
                    </a:lnTo>
                    <a:lnTo>
                      <a:pt x="104" y="136"/>
                    </a:lnTo>
                    <a:lnTo>
                      <a:pt x="104" y="140"/>
                    </a:lnTo>
                    <a:lnTo>
                      <a:pt x="100" y="144"/>
                    </a:lnTo>
                    <a:lnTo>
                      <a:pt x="100" y="148"/>
                    </a:lnTo>
                    <a:lnTo>
                      <a:pt x="96" y="148"/>
                    </a:lnTo>
                    <a:lnTo>
                      <a:pt x="96" y="152"/>
                    </a:lnTo>
                    <a:lnTo>
                      <a:pt x="92" y="156"/>
                    </a:lnTo>
                    <a:lnTo>
                      <a:pt x="92" y="160"/>
                    </a:lnTo>
                    <a:lnTo>
                      <a:pt x="88" y="160"/>
                    </a:lnTo>
                    <a:lnTo>
                      <a:pt x="84" y="164"/>
                    </a:lnTo>
                    <a:lnTo>
                      <a:pt x="84" y="168"/>
                    </a:lnTo>
                    <a:lnTo>
                      <a:pt x="80" y="168"/>
                    </a:lnTo>
                    <a:lnTo>
                      <a:pt x="80" y="172"/>
                    </a:lnTo>
                    <a:lnTo>
                      <a:pt x="76" y="172"/>
                    </a:lnTo>
                    <a:lnTo>
                      <a:pt x="76" y="176"/>
                    </a:lnTo>
                    <a:lnTo>
                      <a:pt x="72" y="180"/>
                    </a:lnTo>
                    <a:lnTo>
                      <a:pt x="68" y="180"/>
                    </a:lnTo>
                    <a:lnTo>
                      <a:pt x="68" y="184"/>
                    </a:lnTo>
                    <a:lnTo>
                      <a:pt x="64" y="184"/>
                    </a:lnTo>
                    <a:lnTo>
                      <a:pt x="64" y="188"/>
                    </a:lnTo>
                    <a:lnTo>
                      <a:pt x="60" y="188"/>
                    </a:lnTo>
                    <a:lnTo>
                      <a:pt x="56" y="188"/>
                    </a:lnTo>
                    <a:lnTo>
                      <a:pt x="52" y="192"/>
                    </a:lnTo>
                    <a:lnTo>
                      <a:pt x="48" y="196"/>
                    </a:lnTo>
                    <a:lnTo>
                      <a:pt x="48" y="200"/>
                    </a:lnTo>
                    <a:lnTo>
                      <a:pt x="44" y="200"/>
                    </a:lnTo>
                    <a:lnTo>
                      <a:pt x="44" y="204"/>
                    </a:lnTo>
                    <a:lnTo>
                      <a:pt x="40" y="204"/>
                    </a:lnTo>
                    <a:lnTo>
                      <a:pt x="40" y="208"/>
                    </a:lnTo>
                    <a:lnTo>
                      <a:pt x="36" y="212"/>
                    </a:lnTo>
                    <a:lnTo>
                      <a:pt x="32" y="212"/>
                    </a:lnTo>
                    <a:lnTo>
                      <a:pt x="32" y="216"/>
                    </a:lnTo>
                    <a:lnTo>
                      <a:pt x="28" y="220"/>
                    </a:lnTo>
                    <a:lnTo>
                      <a:pt x="28" y="224"/>
                    </a:lnTo>
                    <a:lnTo>
                      <a:pt x="24" y="224"/>
                    </a:lnTo>
                    <a:lnTo>
                      <a:pt x="24" y="228"/>
                    </a:lnTo>
                    <a:lnTo>
                      <a:pt x="20" y="228"/>
                    </a:lnTo>
                    <a:lnTo>
                      <a:pt x="20" y="232"/>
                    </a:lnTo>
                    <a:lnTo>
                      <a:pt x="16" y="236"/>
                    </a:lnTo>
                    <a:lnTo>
                      <a:pt x="16" y="240"/>
                    </a:lnTo>
                    <a:lnTo>
                      <a:pt x="12" y="240"/>
                    </a:lnTo>
                    <a:lnTo>
                      <a:pt x="12" y="244"/>
                    </a:lnTo>
                    <a:lnTo>
                      <a:pt x="12" y="248"/>
                    </a:lnTo>
                    <a:lnTo>
                      <a:pt x="8" y="248"/>
                    </a:lnTo>
                    <a:lnTo>
                      <a:pt x="8" y="252"/>
                    </a:lnTo>
                    <a:lnTo>
                      <a:pt x="4" y="248"/>
                    </a:lnTo>
                    <a:lnTo>
                      <a:pt x="0" y="240"/>
                    </a:lnTo>
                    <a:lnTo>
                      <a:pt x="0" y="236"/>
                    </a:lnTo>
                    <a:lnTo>
                      <a:pt x="0" y="220"/>
                    </a:lnTo>
                    <a:lnTo>
                      <a:pt x="0" y="196"/>
                    </a:lnTo>
                    <a:lnTo>
                      <a:pt x="0" y="180"/>
                    </a:lnTo>
                    <a:lnTo>
                      <a:pt x="0" y="172"/>
                    </a:lnTo>
                    <a:lnTo>
                      <a:pt x="4" y="164"/>
                    </a:lnTo>
                    <a:lnTo>
                      <a:pt x="12" y="152"/>
                    </a:lnTo>
                    <a:lnTo>
                      <a:pt x="12" y="148"/>
                    </a:lnTo>
                    <a:lnTo>
                      <a:pt x="16" y="148"/>
                    </a:lnTo>
                    <a:lnTo>
                      <a:pt x="16" y="144"/>
                    </a:lnTo>
                    <a:lnTo>
                      <a:pt x="20" y="144"/>
                    </a:lnTo>
                    <a:lnTo>
                      <a:pt x="24" y="144"/>
                    </a:lnTo>
                    <a:lnTo>
                      <a:pt x="28" y="144"/>
                    </a:lnTo>
                    <a:lnTo>
                      <a:pt x="28" y="140"/>
                    </a:lnTo>
                    <a:lnTo>
                      <a:pt x="28" y="136"/>
                    </a:lnTo>
                    <a:lnTo>
                      <a:pt x="32" y="136"/>
                    </a:lnTo>
                    <a:lnTo>
                      <a:pt x="36" y="136"/>
                    </a:lnTo>
                    <a:lnTo>
                      <a:pt x="36" y="132"/>
                    </a:lnTo>
                    <a:lnTo>
                      <a:pt x="40" y="132"/>
                    </a:lnTo>
                    <a:lnTo>
                      <a:pt x="44" y="132"/>
                    </a:lnTo>
                    <a:lnTo>
                      <a:pt x="48" y="132"/>
                    </a:lnTo>
                    <a:lnTo>
                      <a:pt x="52" y="132"/>
                    </a:lnTo>
                    <a:lnTo>
                      <a:pt x="60" y="132"/>
                    </a:lnTo>
                    <a:lnTo>
                      <a:pt x="60" y="128"/>
                    </a:lnTo>
                    <a:lnTo>
                      <a:pt x="64" y="124"/>
                    </a:lnTo>
                    <a:lnTo>
                      <a:pt x="68" y="120"/>
                    </a:lnTo>
                    <a:lnTo>
                      <a:pt x="68" y="116"/>
                    </a:lnTo>
                    <a:lnTo>
                      <a:pt x="72" y="112"/>
                    </a:lnTo>
                    <a:lnTo>
                      <a:pt x="76" y="112"/>
                    </a:lnTo>
                    <a:lnTo>
                      <a:pt x="76" y="108"/>
                    </a:lnTo>
                    <a:lnTo>
                      <a:pt x="84" y="100"/>
                    </a:lnTo>
                    <a:lnTo>
                      <a:pt x="88" y="92"/>
                    </a:lnTo>
                    <a:lnTo>
                      <a:pt x="96" y="84"/>
                    </a:lnTo>
                    <a:lnTo>
                      <a:pt x="100" y="80"/>
                    </a:lnTo>
                    <a:lnTo>
                      <a:pt x="104" y="76"/>
                    </a:lnTo>
                    <a:lnTo>
                      <a:pt x="100" y="76"/>
                    </a:lnTo>
                    <a:lnTo>
                      <a:pt x="92" y="76"/>
                    </a:lnTo>
                    <a:lnTo>
                      <a:pt x="88" y="76"/>
                    </a:lnTo>
                    <a:lnTo>
                      <a:pt x="88" y="72"/>
                    </a:lnTo>
                    <a:lnTo>
                      <a:pt x="84" y="72"/>
                    </a:lnTo>
                    <a:lnTo>
                      <a:pt x="80" y="72"/>
                    </a:lnTo>
                    <a:lnTo>
                      <a:pt x="76" y="68"/>
                    </a:lnTo>
                    <a:lnTo>
                      <a:pt x="68" y="68"/>
                    </a:lnTo>
                    <a:lnTo>
                      <a:pt x="64" y="64"/>
                    </a:lnTo>
                    <a:lnTo>
                      <a:pt x="60" y="64"/>
                    </a:lnTo>
                    <a:lnTo>
                      <a:pt x="52" y="60"/>
                    </a:lnTo>
                    <a:lnTo>
                      <a:pt x="44" y="56"/>
                    </a:lnTo>
                    <a:lnTo>
                      <a:pt x="40" y="52"/>
                    </a:lnTo>
                    <a:lnTo>
                      <a:pt x="36" y="52"/>
                    </a:lnTo>
                    <a:lnTo>
                      <a:pt x="36" y="48"/>
                    </a:lnTo>
                    <a:lnTo>
                      <a:pt x="32" y="44"/>
                    </a:lnTo>
                    <a:lnTo>
                      <a:pt x="32" y="40"/>
                    </a:lnTo>
                    <a:lnTo>
                      <a:pt x="28" y="40"/>
                    </a:lnTo>
                    <a:lnTo>
                      <a:pt x="28" y="36"/>
                    </a:lnTo>
                    <a:lnTo>
                      <a:pt x="24" y="32"/>
                    </a:lnTo>
                    <a:lnTo>
                      <a:pt x="24" y="28"/>
                    </a:lnTo>
                    <a:lnTo>
                      <a:pt x="24" y="24"/>
                    </a:lnTo>
                    <a:lnTo>
                      <a:pt x="28" y="24"/>
                    </a:lnTo>
                    <a:lnTo>
                      <a:pt x="28" y="20"/>
                    </a:lnTo>
                    <a:lnTo>
                      <a:pt x="28" y="16"/>
                    </a:lnTo>
                    <a:lnTo>
                      <a:pt x="32" y="16"/>
                    </a:lnTo>
                    <a:lnTo>
                      <a:pt x="32" y="12"/>
                    </a:lnTo>
                    <a:lnTo>
                      <a:pt x="36" y="12"/>
                    </a:lnTo>
                    <a:lnTo>
                      <a:pt x="36" y="16"/>
                    </a:lnTo>
                    <a:lnTo>
                      <a:pt x="40" y="20"/>
                    </a:lnTo>
                    <a:lnTo>
                      <a:pt x="40" y="24"/>
                    </a:lnTo>
                    <a:lnTo>
                      <a:pt x="44" y="24"/>
                    </a:lnTo>
                    <a:lnTo>
                      <a:pt x="48" y="28"/>
                    </a:lnTo>
                    <a:lnTo>
                      <a:pt x="48" y="32"/>
                    </a:lnTo>
                    <a:lnTo>
                      <a:pt x="52" y="32"/>
                    </a:lnTo>
                    <a:lnTo>
                      <a:pt x="56" y="28"/>
                    </a:lnTo>
                    <a:lnTo>
                      <a:pt x="56" y="32"/>
                    </a:lnTo>
                    <a:lnTo>
                      <a:pt x="60" y="32"/>
                    </a:lnTo>
                    <a:lnTo>
                      <a:pt x="60" y="28"/>
                    </a:lnTo>
                    <a:lnTo>
                      <a:pt x="64" y="28"/>
                    </a:lnTo>
                    <a:lnTo>
                      <a:pt x="64" y="24"/>
                    </a:lnTo>
                    <a:lnTo>
                      <a:pt x="64" y="28"/>
                    </a:lnTo>
                    <a:lnTo>
                      <a:pt x="68" y="24"/>
                    </a:lnTo>
                    <a:lnTo>
                      <a:pt x="72" y="24"/>
                    </a:lnTo>
                    <a:close/>
                  </a:path>
                </a:pathLst>
              </a:custGeom>
              <a:grpFill/>
              <a:ln w="9525" cmpd="sng">
                <a:solidFill>
                  <a:schemeClr val="bg1"/>
                </a:solidFill>
                <a:round/>
                <a:headEnd/>
                <a:tailEnd/>
              </a:ln>
            </p:spPr>
            <p:txBody>
              <a:bodyPr lIns="37783" tIns="37783" rIns="37783" bIns="37783"/>
              <a:lstStyle/>
              <a:p>
                <a:endParaRPr lang="en-US" sz="1530" dirty="0"/>
              </a:p>
            </p:txBody>
          </p:sp>
          <p:sp>
            <p:nvSpPr>
              <p:cNvPr id="92" name="Freeform 160"/>
              <p:cNvSpPr>
                <a:spLocks/>
              </p:cNvSpPr>
              <p:nvPr>
                <p:custDataLst>
                  <p:tags r:id="rId79"/>
                </p:custDataLst>
              </p:nvPr>
            </p:nvSpPr>
            <p:spPr bwMode="gray">
              <a:xfrm>
                <a:off x="4380465" y="6566970"/>
                <a:ext cx="25212" cy="39078"/>
              </a:xfrm>
              <a:custGeom>
                <a:avLst/>
                <a:gdLst/>
                <a:ahLst/>
                <a:cxnLst>
                  <a:cxn ang="0">
                    <a:pos x="0" y="19"/>
                  </a:cxn>
                  <a:cxn ang="0">
                    <a:pos x="0" y="23"/>
                  </a:cxn>
                  <a:cxn ang="0">
                    <a:pos x="0" y="23"/>
                  </a:cxn>
                  <a:cxn ang="0">
                    <a:pos x="0" y="19"/>
                  </a:cxn>
                  <a:cxn ang="0">
                    <a:pos x="0" y="19"/>
                  </a:cxn>
                  <a:cxn ang="0">
                    <a:pos x="0" y="19"/>
                  </a:cxn>
                  <a:cxn ang="0">
                    <a:pos x="0" y="19"/>
                  </a:cxn>
                  <a:cxn ang="0">
                    <a:pos x="0" y="15"/>
                  </a:cxn>
                  <a:cxn ang="0">
                    <a:pos x="0" y="15"/>
                  </a:cxn>
                  <a:cxn ang="0">
                    <a:pos x="0" y="15"/>
                  </a:cxn>
                  <a:cxn ang="0">
                    <a:pos x="0" y="15"/>
                  </a:cxn>
                  <a:cxn ang="0">
                    <a:pos x="0" y="12"/>
                  </a:cxn>
                  <a:cxn ang="0">
                    <a:pos x="4" y="12"/>
                  </a:cxn>
                  <a:cxn ang="0">
                    <a:pos x="4" y="12"/>
                  </a:cxn>
                  <a:cxn ang="0">
                    <a:pos x="4" y="8"/>
                  </a:cxn>
                  <a:cxn ang="0">
                    <a:pos x="4" y="8"/>
                  </a:cxn>
                  <a:cxn ang="0">
                    <a:pos x="4" y="8"/>
                  </a:cxn>
                  <a:cxn ang="0">
                    <a:pos x="4" y="8"/>
                  </a:cxn>
                  <a:cxn ang="0">
                    <a:pos x="4" y="8"/>
                  </a:cxn>
                  <a:cxn ang="0">
                    <a:pos x="4" y="4"/>
                  </a:cxn>
                  <a:cxn ang="0">
                    <a:pos x="8" y="0"/>
                  </a:cxn>
                  <a:cxn ang="0">
                    <a:pos x="8" y="0"/>
                  </a:cxn>
                  <a:cxn ang="0">
                    <a:pos x="12" y="4"/>
                  </a:cxn>
                  <a:cxn ang="0">
                    <a:pos x="12" y="4"/>
                  </a:cxn>
                  <a:cxn ang="0">
                    <a:pos x="16" y="4"/>
                  </a:cxn>
                  <a:cxn ang="0">
                    <a:pos x="16" y="4"/>
                  </a:cxn>
                  <a:cxn ang="0">
                    <a:pos x="16" y="8"/>
                  </a:cxn>
                  <a:cxn ang="0">
                    <a:pos x="16" y="4"/>
                  </a:cxn>
                  <a:cxn ang="0">
                    <a:pos x="16" y="8"/>
                  </a:cxn>
                  <a:cxn ang="0">
                    <a:pos x="20" y="8"/>
                  </a:cxn>
                  <a:cxn ang="0">
                    <a:pos x="20" y="8"/>
                  </a:cxn>
                  <a:cxn ang="0">
                    <a:pos x="20" y="12"/>
                  </a:cxn>
                  <a:cxn ang="0">
                    <a:pos x="20" y="15"/>
                  </a:cxn>
                  <a:cxn ang="0">
                    <a:pos x="20" y="15"/>
                  </a:cxn>
                  <a:cxn ang="0">
                    <a:pos x="20" y="15"/>
                  </a:cxn>
                  <a:cxn ang="0">
                    <a:pos x="20" y="23"/>
                  </a:cxn>
                  <a:cxn ang="0">
                    <a:pos x="20" y="23"/>
                  </a:cxn>
                  <a:cxn ang="0">
                    <a:pos x="20" y="23"/>
                  </a:cxn>
                  <a:cxn ang="0">
                    <a:pos x="16" y="23"/>
                  </a:cxn>
                  <a:cxn ang="0">
                    <a:pos x="16" y="27"/>
                  </a:cxn>
                  <a:cxn ang="0">
                    <a:pos x="16" y="27"/>
                  </a:cxn>
                  <a:cxn ang="0">
                    <a:pos x="16" y="27"/>
                  </a:cxn>
                  <a:cxn ang="0">
                    <a:pos x="16" y="31"/>
                  </a:cxn>
                  <a:cxn ang="0">
                    <a:pos x="16" y="31"/>
                  </a:cxn>
                  <a:cxn ang="0">
                    <a:pos x="16" y="31"/>
                  </a:cxn>
                  <a:cxn ang="0">
                    <a:pos x="16" y="31"/>
                  </a:cxn>
                  <a:cxn ang="0">
                    <a:pos x="16" y="31"/>
                  </a:cxn>
                  <a:cxn ang="0">
                    <a:pos x="16" y="31"/>
                  </a:cxn>
                  <a:cxn ang="0">
                    <a:pos x="12" y="31"/>
                  </a:cxn>
                  <a:cxn ang="0">
                    <a:pos x="12" y="31"/>
                  </a:cxn>
                  <a:cxn ang="0">
                    <a:pos x="8" y="31"/>
                  </a:cxn>
                  <a:cxn ang="0">
                    <a:pos x="8" y="31"/>
                  </a:cxn>
                  <a:cxn ang="0">
                    <a:pos x="4" y="31"/>
                  </a:cxn>
                  <a:cxn ang="0">
                    <a:pos x="4" y="31"/>
                  </a:cxn>
                  <a:cxn ang="0">
                    <a:pos x="4" y="27"/>
                  </a:cxn>
                  <a:cxn ang="0">
                    <a:pos x="4" y="23"/>
                  </a:cxn>
                  <a:cxn ang="0">
                    <a:pos x="0" y="23"/>
                  </a:cxn>
                  <a:cxn ang="0">
                    <a:pos x="0" y="19"/>
                  </a:cxn>
                </a:cxnLst>
                <a:rect l="0" t="0" r="r" b="b"/>
                <a:pathLst>
                  <a:path w="20" h="31">
                    <a:moveTo>
                      <a:pt x="0" y="19"/>
                    </a:moveTo>
                    <a:lnTo>
                      <a:pt x="0" y="23"/>
                    </a:lnTo>
                    <a:lnTo>
                      <a:pt x="0" y="23"/>
                    </a:lnTo>
                    <a:lnTo>
                      <a:pt x="0" y="19"/>
                    </a:lnTo>
                    <a:lnTo>
                      <a:pt x="0" y="19"/>
                    </a:lnTo>
                    <a:lnTo>
                      <a:pt x="0" y="19"/>
                    </a:lnTo>
                    <a:lnTo>
                      <a:pt x="0" y="19"/>
                    </a:lnTo>
                    <a:lnTo>
                      <a:pt x="0" y="15"/>
                    </a:lnTo>
                    <a:lnTo>
                      <a:pt x="0" y="15"/>
                    </a:lnTo>
                    <a:lnTo>
                      <a:pt x="0" y="15"/>
                    </a:lnTo>
                    <a:lnTo>
                      <a:pt x="0" y="15"/>
                    </a:lnTo>
                    <a:lnTo>
                      <a:pt x="0" y="12"/>
                    </a:lnTo>
                    <a:lnTo>
                      <a:pt x="4" y="12"/>
                    </a:lnTo>
                    <a:lnTo>
                      <a:pt x="4" y="12"/>
                    </a:lnTo>
                    <a:lnTo>
                      <a:pt x="4" y="8"/>
                    </a:lnTo>
                    <a:lnTo>
                      <a:pt x="4" y="8"/>
                    </a:lnTo>
                    <a:lnTo>
                      <a:pt x="4" y="8"/>
                    </a:lnTo>
                    <a:lnTo>
                      <a:pt x="4" y="8"/>
                    </a:lnTo>
                    <a:lnTo>
                      <a:pt x="4" y="8"/>
                    </a:lnTo>
                    <a:lnTo>
                      <a:pt x="4" y="4"/>
                    </a:lnTo>
                    <a:lnTo>
                      <a:pt x="8" y="0"/>
                    </a:lnTo>
                    <a:lnTo>
                      <a:pt x="8" y="0"/>
                    </a:lnTo>
                    <a:lnTo>
                      <a:pt x="12" y="4"/>
                    </a:lnTo>
                    <a:lnTo>
                      <a:pt x="12" y="4"/>
                    </a:lnTo>
                    <a:lnTo>
                      <a:pt x="16" y="4"/>
                    </a:lnTo>
                    <a:lnTo>
                      <a:pt x="16" y="4"/>
                    </a:lnTo>
                    <a:lnTo>
                      <a:pt x="16" y="8"/>
                    </a:lnTo>
                    <a:lnTo>
                      <a:pt x="16" y="4"/>
                    </a:lnTo>
                    <a:lnTo>
                      <a:pt x="16" y="8"/>
                    </a:lnTo>
                    <a:lnTo>
                      <a:pt x="20" y="8"/>
                    </a:lnTo>
                    <a:lnTo>
                      <a:pt x="20" y="8"/>
                    </a:lnTo>
                    <a:lnTo>
                      <a:pt x="20" y="12"/>
                    </a:lnTo>
                    <a:lnTo>
                      <a:pt x="20" y="15"/>
                    </a:lnTo>
                    <a:lnTo>
                      <a:pt x="20" y="15"/>
                    </a:lnTo>
                    <a:lnTo>
                      <a:pt x="20" y="15"/>
                    </a:lnTo>
                    <a:lnTo>
                      <a:pt x="20" y="23"/>
                    </a:lnTo>
                    <a:lnTo>
                      <a:pt x="20" y="23"/>
                    </a:lnTo>
                    <a:lnTo>
                      <a:pt x="20" y="23"/>
                    </a:lnTo>
                    <a:lnTo>
                      <a:pt x="16" y="23"/>
                    </a:lnTo>
                    <a:lnTo>
                      <a:pt x="16" y="27"/>
                    </a:lnTo>
                    <a:lnTo>
                      <a:pt x="16" y="27"/>
                    </a:lnTo>
                    <a:lnTo>
                      <a:pt x="16" y="27"/>
                    </a:lnTo>
                    <a:lnTo>
                      <a:pt x="16" y="31"/>
                    </a:lnTo>
                    <a:lnTo>
                      <a:pt x="16" y="31"/>
                    </a:lnTo>
                    <a:lnTo>
                      <a:pt x="16" y="31"/>
                    </a:lnTo>
                    <a:lnTo>
                      <a:pt x="16" y="31"/>
                    </a:lnTo>
                    <a:lnTo>
                      <a:pt x="16" y="31"/>
                    </a:lnTo>
                    <a:lnTo>
                      <a:pt x="16" y="31"/>
                    </a:lnTo>
                    <a:lnTo>
                      <a:pt x="12" y="31"/>
                    </a:lnTo>
                    <a:lnTo>
                      <a:pt x="12" y="31"/>
                    </a:lnTo>
                    <a:lnTo>
                      <a:pt x="8" y="31"/>
                    </a:lnTo>
                    <a:lnTo>
                      <a:pt x="8" y="31"/>
                    </a:lnTo>
                    <a:lnTo>
                      <a:pt x="4" y="31"/>
                    </a:lnTo>
                    <a:lnTo>
                      <a:pt x="4" y="31"/>
                    </a:lnTo>
                    <a:lnTo>
                      <a:pt x="4" y="27"/>
                    </a:lnTo>
                    <a:lnTo>
                      <a:pt x="4" y="23"/>
                    </a:lnTo>
                    <a:lnTo>
                      <a:pt x="0" y="23"/>
                    </a:lnTo>
                    <a:lnTo>
                      <a:pt x="0" y="19"/>
                    </a:lnTo>
                    <a:close/>
                  </a:path>
                </a:pathLst>
              </a:custGeom>
              <a:grpFill/>
              <a:ln w="9525" cmpd="sng">
                <a:solidFill>
                  <a:schemeClr val="bg1"/>
                </a:solidFill>
                <a:round/>
                <a:headEnd/>
                <a:tailEnd/>
              </a:ln>
            </p:spPr>
            <p:txBody>
              <a:bodyPr lIns="37783" tIns="37783" rIns="37783" bIns="37783"/>
              <a:lstStyle/>
              <a:p>
                <a:endParaRPr lang="en-US" sz="1530" dirty="0"/>
              </a:p>
            </p:txBody>
          </p:sp>
          <p:sp>
            <p:nvSpPr>
              <p:cNvPr id="93" name="Freeform 161"/>
              <p:cNvSpPr>
                <a:spLocks noEditPoints="1"/>
              </p:cNvSpPr>
              <p:nvPr>
                <p:custDataLst>
                  <p:tags r:id="rId80"/>
                </p:custDataLst>
              </p:nvPr>
            </p:nvSpPr>
            <p:spPr bwMode="gray">
              <a:xfrm>
                <a:off x="4350210" y="5988353"/>
                <a:ext cx="211782" cy="245817"/>
              </a:xfrm>
              <a:custGeom>
                <a:avLst/>
                <a:gdLst/>
                <a:ahLst/>
                <a:cxnLst>
                  <a:cxn ang="0">
                    <a:pos x="68" y="159"/>
                  </a:cxn>
                  <a:cxn ang="0">
                    <a:pos x="56" y="155"/>
                  </a:cxn>
                  <a:cxn ang="0">
                    <a:pos x="44" y="147"/>
                  </a:cxn>
                  <a:cxn ang="0">
                    <a:pos x="32" y="139"/>
                  </a:cxn>
                  <a:cxn ang="0">
                    <a:pos x="24" y="131"/>
                  </a:cxn>
                  <a:cxn ang="0">
                    <a:pos x="20" y="119"/>
                  </a:cxn>
                  <a:cxn ang="0">
                    <a:pos x="16" y="107"/>
                  </a:cxn>
                  <a:cxn ang="0">
                    <a:pos x="4" y="95"/>
                  </a:cxn>
                  <a:cxn ang="0">
                    <a:pos x="4" y="79"/>
                  </a:cxn>
                  <a:cxn ang="0">
                    <a:pos x="0" y="67"/>
                  </a:cxn>
                  <a:cxn ang="0">
                    <a:pos x="12" y="59"/>
                  </a:cxn>
                  <a:cxn ang="0">
                    <a:pos x="20" y="47"/>
                  </a:cxn>
                  <a:cxn ang="0">
                    <a:pos x="24" y="36"/>
                  </a:cxn>
                  <a:cxn ang="0">
                    <a:pos x="20" y="24"/>
                  </a:cxn>
                  <a:cxn ang="0">
                    <a:pos x="24" y="12"/>
                  </a:cxn>
                  <a:cxn ang="0">
                    <a:pos x="20" y="0"/>
                  </a:cxn>
                  <a:cxn ang="0">
                    <a:pos x="36" y="0"/>
                  </a:cxn>
                  <a:cxn ang="0">
                    <a:pos x="60" y="0"/>
                  </a:cxn>
                  <a:cxn ang="0">
                    <a:pos x="84" y="8"/>
                  </a:cxn>
                  <a:cxn ang="0">
                    <a:pos x="104" y="20"/>
                  </a:cxn>
                  <a:cxn ang="0">
                    <a:pos x="120" y="32"/>
                  </a:cxn>
                  <a:cxn ang="0">
                    <a:pos x="128" y="43"/>
                  </a:cxn>
                  <a:cxn ang="0">
                    <a:pos x="140" y="59"/>
                  </a:cxn>
                  <a:cxn ang="0">
                    <a:pos x="152" y="71"/>
                  </a:cxn>
                  <a:cxn ang="0">
                    <a:pos x="144" y="87"/>
                  </a:cxn>
                  <a:cxn ang="0">
                    <a:pos x="148" y="99"/>
                  </a:cxn>
                  <a:cxn ang="0">
                    <a:pos x="156" y="111"/>
                  </a:cxn>
                  <a:cxn ang="0">
                    <a:pos x="152" y="123"/>
                  </a:cxn>
                  <a:cxn ang="0">
                    <a:pos x="152" y="135"/>
                  </a:cxn>
                  <a:cxn ang="0">
                    <a:pos x="152" y="143"/>
                  </a:cxn>
                  <a:cxn ang="0">
                    <a:pos x="156" y="151"/>
                  </a:cxn>
                  <a:cxn ang="0">
                    <a:pos x="160" y="167"/>
                  </a:cxn>
                  <a:cxn ang="0">
                    <a:pos x="168" y="167"/>
                  </a:cxn>
                  <a:cxn ang="0">
                    <a:pos x="160" y="179"/>
                  </a:cxn>
                  <a:cxn ang="0">
                    <a:pos x="152" y="187"/>
                  </a:cxn>
                  <a:cxn ang="0">
                    <a:pos x="136" y="191"/>
                  </a:cxn>
                  <a:cxn ang="0">
                    <a:pos x="128" y="191"/>
                  </a:cxn>
                  <a:cxn ang="0">
                    <a:pos x="124" y="195"/>
                  </a:cxn>
                  <a:cxn ang="0">
                    <a:pos x="108" y="195"/>
                  </a:cxn>
                  <a:cxn ang="0">
                    <a:pos x="92" y="195"/>
                  </a:cxn>
                  <a:cxn ang="0">
                    <a:pos x="84" y="187"/>
                  </a:cxn>
                  <a:cxn ang="0">
                    <a:pos x="84" y="175"/>
                  </a:cxn>
                  <a:cxn ang="0">
                    <a:pos x="80" y="163"/>
                  </a:cxn>
                  <a:cxn ang="0">
                    <a:pos x="160" y="75"/>
                  </a:cxn>
                  <a:cxn ang="0">
                    <a:pos x="160" y="83"/>
                  </a:cxn>
                  <a:cxn ang="0">
                    <a:pos x="152" y="91"/>
                  </a:cxn>
                  <a:cxn ang="0">
                    <a:pos x="156" y="95"/>
                  </a:cxn>
                  <a:cxn ang="0">
                    <a:pos x="152" y="91"/>
                  </a:cxn>
                  <a:cxn ang="0">
                    <a:pos x="156" y="127"/>
                  </a:cxn>
                </a:cxnLst>
                <a:rect l="0" t="0" r="r" b="b"/>
                <a:pathLst>
                  <a:path w="168" h="195">
                    <a:moveTo>
                      <a:pt x="76" y="155"/>
                    </a:moveTo>
                    <a:lnTo>
                      <a:pt x="72" y="155"/>
                    </a:lnTo>
                    <a:lnTo>
                      <a:pt x="72" y="159"/>
                    </a:lnTo>
                    <a:lnTo>
                      <a:pt x="68" y="159"/>
                    </a:lnTo>
                    <a:lnTo>
                      <a:pt x="64" y="159"/>
                    </a:lnTo>
                    <a:lnTo>
                      <a:pt x="64" y="155"/>
                    </a:lnTo>
                    <a:lnTo>
                      <a:pt x="60" y="155"/>
                    </a:lnTo>
                    <a:lnTo>
                      <a:pt x="56" y="155"/>
                    </a:lnTo>
                    <a:lnTo>
                      <a:pt x="52" y="151"/>
                    </a:lnTo>
                    <a:lnTo>
                      <a:pt x="48" y="151"/>
                    </a:lnTo>
                    <a:lnTo>
                      <a:pt x="48" y="147"/>
                    </a:lnTo>
                    <a:lnTo>
                      <a:pt x="44" y="147"/>
                    </a:lnTo>
                    <a:lnTo>
                      <a:pt x="40" y="147"/>
                    </a:lnTo>
                    <a:lnTo>
                      <a:pt x="40" y="143"/>
                    </a:lnTo>
                    <a:lnTo>
                      <a:pt x="36" y="143"/>
                    </a:lnTo>
                    <a:lnTo>
                      <a:pt x="32" y="139"/>
                    </a:lnTo>
                    <a:lnTo>
                      <a:pt x="28" y="139"/>
                    </a:lnTo>
                    <a:lnTo>
                      <a:pt x="24" y="139"/>
                    </a:lnTo>
                    <a:lnTo>
                      <a:pt x="24" y="135"/>
                    </a:lnTo>
                    <a:lnTo>
                      <a:pt x="24" y="131"/>
                    </a:lnTo>
                    <a:lnTo>
                      <a:pt x="24" y="127"/>
                    </a:lnTo>
                    <a:lnTo>
                      <a:pt x="20" y="127"/>
                    </a:lnTo>
                    <a:lnTo>
                      <a:pt x="20" y="123"/>
                    </a:lnTo>
                    <a:lnTo>
                      <a:pt x="20" y="119"/>
                    </a:lnTo>
                    <a:lnTo>
                      <a:pt x="16" y="119"/>
                    </a:lnTo>
                    <a:lnTo>
                      <a:pt x="16" y="115"/>
                    </a:lnTo>
                    <a:lnTo>
                      <a:pt x="16" y="111"/>
                    </a:lnTo>
                    <a:lnTo>
                      <a:pt x="16" y="107"/>
                    </a:lnTo>
                    <a:lnTo>
                      <a:pt x="12" y="107"/>
                    </a:lnTo>
                    <a:lnTo>
                      <a:pt x="8" y="103"/>
                    </a:lnTo>
                    <a:lnTo>
                      <a:pt x="4" y="99"/>
                    </a:lnTo>
                    <a:lnTo>
                      <a:pt x="4" y="95"/>
                    </a:lnTo>
                    <a:lnTo>
                      <a:pt x="4" y="91"/>
                    </a:lnTo>
                    <a:lnTo>
                      <a:pt x="4" y="87"/>
                    </a:lnTo>
                    <a:lnTo>
                      <a:pt x="4" y="83"/>
                    </a:lnTo>
                    <a:lnTo>
                      <a:pt x="4" y="79"/>
                    </a:lnTo>
                    <a:lnTo>
                      <a:pt x="4" y="75"/>
                    </a:lnTo>
                    <a:lnTo>
                      <a:pt x="0" y="75"/>
                    </a:lnTo>
                    <a:lnTo>
                      <a:pt x="0" y="71"/>
                    </a:lnTo>
                    <a:lnTo>
                      <a:pt x="0" y="67"/>
                    </a:lnTo>
                    <a:lnTo>
                      <a:pt x="4" y="67"/>
                    </a:lnTo>
                    <a:lnTo>
                      <a:pt x="4" y="63"/>
                    </a:lnTo>
                    <a:lnTo>
                      <a:pt x="8" y="63"/>
                    </a:lnTo>
                    <a:lnTo>
                      <a:pt x="12" y="59"/>
                    </a:lnTo>
                    <a:lnTo>
                      <a:pt x="16" y="55"/>
                    </a:lnTo>
                    <a:lnTo>
                      <a:pt x="16" y="51"/>
                    </a:lnTo>
                    <a:lnTo>
                      <a:pt x="16" y="47"/>
                    </a:lnTo>
                    <a:lnTo>
                      <a:pt x="20" y="47"/>
                    </a:lnTo>
                    <a:lnTo>
                      <a:pt x="20" y="43"/>
                    </a:lnTo>
                    <a:lnTo>
                      <a:pt x="24" y="43"/>
                    </a:lnTo>
                    <a:lnTo>
                      <a:pt x="24" y="39"/>
                    </a:lnTo>
                    <a:lnTo>
                      <a:pt x="24" y="36"/>
                    </a:lnTo>
                    <a:lnTo>
                      <a:pt x="20" y="36"/>
                    </a:lnTo>
                    <a:lnTo>
                      <a:pt x="16" y="36"/>
                    </a:lnTo>
                    <a:lnTo>
                      <a:pt x="20" y="28"/>
                    </a:lnTo>
                    <a:lnTo>
                      <a:pt x="20" y="24"/>
                    </a:lnTo>
                    <a:lnTo>
                      <a:pt x="24" y="24"/>
                    </a:lnTo>
                    <a:lnTo>
                      <a:pt x="24" y="20"/>
                    </a:lnTo>
                    <a:lnTo>
                      <a:pt x="24" y="16"/>
                    </a:lnTo>
                    <a:lnTo>
                      <a:pt x="24" y="12"/>
                    </a:lnTo>
                    <a:lnTo>
                      <a:pt x="24" y="8"/>
                    </a:lnTo>
                    <a:lnTo>
                      <a:pt x="20" y="8"/>
                    </a:lnTo>
                    <a:lnTo>
                      <a:pt x="20" y="4"/>
                    </a:lnTo>
                    <a:lnTo>
                      <a:pt x="20" y="0"/>
                    </a:lnTo>
                    <a:lnTo>
                      <a:pt x="24" y="0"/>
                    </a:lnTo>
                    <a:lnTo>
                      <a:pt x="28" y="0"/>
                    </a:lnTo>
                    <a:lnTo>
                      <a:pt x="32" y="0"/>
                    </a:lnTo>
                    <a:lnTo>
                      <a:pt x="36" y="0"/>
                    </a:lnTo>
                    <a:lnTo>
                      <a:pt x="48" y="0"/>
                    </a:lnTo>
                    <a:lnTo>
                      <a:pt x="52" y="0"/>
                    </a:lnTo>
                    <a:lnTo>
                      <a:pt x="56" y="0"/>
                    </a:lnTo>
                    <a:lnTo>
                      <a:pt x="60" y="0"/>
                    </a:lnTo>
                    <a:lnTo>
                      <a:pt x="64" y="0"/>
                    </a:lnTo>
                    <a:lnTo>
                      <a:pt x="72" y="0"/>
                    </a:lnTo>
                    <a:lnTo>
                      <a:pt x="80" y="4"/>
                    </a:lnTo>
                    <a:lnTo>
                      <a:pt x="84" y="8"/>
                    </a:lnTo>
                    <a:lnTo>
                      <a:pt x="92" y="12"/>
                    </a:lnTo>
                    <a:lnTo>
                      <a:pt x="96" y="16"/>
                    </a:lnTo>
                    <a:lnTo>
                      <a:pt x="100" y="20"/>
                    </a:lnTo>
                    <a:lnTo>
                      <a:pt x="104" y="20"/>
                    </a:lnTo>
                    <a:lnTo>
                      <a:pt x="104" y="24"/>
                    </a:lnTo>
                    <a:lnTo>
                      <a:pt x="108" y="24"/>
                    </a:lnTo>
                    <a:lnTo>
                      <a:pt x="112" y="28"/>
                    </a:lnTo>
                    <a:lnTo>
                      <a:pt x="120" y="32"/>
                    </a:lnTo>
                    <a:lnTo>
                      <a:pt x="124" y="36"/>
                    </a:lnTo>
                    <a:lnTo>
                      <a:pt x="128" y="36"/>
                    </a:lnTo>
                    <a:lnTo>
                      <a:pt x="128" y="39"/>
                    </a:lnTo>
                    <a:lnTo>
                      <a:pt x="128" y="43"/>
                    </a:lnTo>
                    <a:lnTo>
                      <a:pt x="128" y="47"/>
                    </a:lnTo>
                    <a:lnTo>
                      <a:pt x="132" y="47"/>
                    </a:lnTo>
                    <a:lnTo>
                      <a:pt x="140" y="55"/>
                    </a:lnTo>
                    <a:lnTo>
                      <a:pt x="140" y="59"/>
                    </a:lnTo>
                    <a:lnTo>
                      <a:pt x="144" y="59"/>
                    </a:lnTo>
                    <a:lnTo>
                      <a:pt x="148" y="63"/>
                    </a:lnTo>
                    <a:lnTo>
                      <a:pt x="152" y="67"/>
                    </a:lnTo>
                    <a:lnTo>
                      <a:pt x="152" y="71"/>
                    </a:lnTo>
                    <a:lnTo>
                      <a:pt x="148" y="75"/>
                    </a:lnTo>
                    <a:lnTo>
                      <a:pt x="148" y="79"/>
                    </a:lnTo>
                    <a:lnTo>
                      <a:pt x="148" y="83"/>
                    </a:lnTo>
                    <a:lnTo>
                      <a:pt x="144" y="87"/>
                    </a:lnTo>
                    <a:lnTo>
                      <a:pt x="144" y="91"/>
                    </a:lnTo>
                    <a:lnTo>
                      <a:pt x="144" y="95"/>
                    </a:lnTo>
                    <a:lnTo>
                      <a:pt x="144" y="99"/>
                    </a:lnTo>
                    <a:lnTo>
                      <a:pt x="148" y="99"/>
                    </a:lnTo>
                    <a:lnTo>
                      <a:pt x="152" y="103"/>
                    </a:lnTo>
                    <a:lnTo>
                      <a:pt x="152" y="107"/>
                    </a:lnTo>
                    <a:lnTo>
                      <a:pt x="156" y="107"/>
                    </a:lnTo>
                    <a:lnTo>
                      <a:pt x="156" y="111"/>
                    </a:lnTo>
                    <a:lnTo>
                      <a:pt x="156" y="115"/>
                    </a:lnTo>
                    <a:lnTo>
                      <a:pt x="152" y="115"/>
                    </a:lnTo>
                    <a:lnTo>
                      <a:pt x="152" y="119"/>
                    </a:lnTo>
                    <a:lnTo>
                      <a:pt x="152" y="123"/>
                    </a:lnTo>
                    <a:lnTo>
                      <a:pt x="156" y="123"/>
                    </a:lnTo>
                    <a:lnTo>
                      <a:pt x="156" y="127"/>
                    </a:lnTo>
                    <a:lnTo>
                      <a:pt x="152" y="131"/>
                    </a:lnTo>
                    <a:lnTo>
                      <a:pt x="152" y="135"/>
                    </a:lnTo>
                    <a:lnTo>
                      <a:pt x="152" y="131"/>
                    </a:lnTo>
                    <a:lnTo>
                      <a:pt x="152" y="135"/>
                    </a:lnTo>
                    <a:lnTo>
                      <a:pt x="152" y="139"/>
                    </a:lnTo>
                    <a:lnTo>
                      <a:pt x="152" y="143"/>
                    </a:lnTo>
                    <a:lnTo>
                      <a:pt x="156" y="143"/>
                    </a:lnTo>
                    <a:lnTo>
                      <a:pt x="152" y="143"/>
                    </a:lnTo>
                    <a:lnTo>
                      <a:pt x="156" y="147"/>
                    </a:lnTo>
                    <a:lnTo>
                      <a:pt x="156" y="151"/>
                    </a:lnTo>
                    <a:lnTo>
                      <a:pt x="160" y="155"/>
                    </a:lnTo>
                    <a:lnTo>
                      <a:pt x="160" y="159"/>
                    </a:lnTo>
                    <a:lnTo>
                      <a:pt x="160" y="163"/>
                    </a:lnTo>
                    <a:lnTo>
                      <a:pt x="160" y="167"/>
                    </a:lnTo>
                    <a:lnTo>
                      <a:pt x="164" y="167"/>
                    </a:lnTo>
                    <a:lnTo>
                      <a:pt x="164" y="171"/>
                    </a:lnTo>
                    <a:lnTo>
                      <a:pt x="168" y="171"/>
                    </a:lnTo>
                    <a:lnTo>
                      <a:pt x="168" y="167"/>
                    </a:lnTo>
                    <a:lnTo>
                      <a:pt x="168" y="171"/>
                    </a:lnTo>
                    <a:lnTo>
                      <a:pt x="168" y="175"/>
                    </a:lnTo>
                    <a:lnTo>
                      <a:pt x="164" y="179"/>
                    </a:lnTo>
                    <a:lnTo>
                      <a:pt x="160" y="179"/>
                    </a:lnTo>
                    <a:lnTo>
                      <a:pt x="160" y="183"/>
                    </a:lnTo>
                    <a:lnTo>
                      <a:pt x="156" y="183"/>
                    </a:lnTo>
                    <a:lnTo>
                      <a:pt x="152" y="183"/>
                    </a:lnTo>
                    <a:lnTo>
                      <a:pt x="152" y="187"/>
                    </a:lnTo>
                    <a:lnTo>
                      <a:pt x="148" y="187"/>
                    </a:lnTo>
                    <a:lnTo>
                      <a:pt x="144" y="187"/>
                    </a:lnTo>
                    <a:lnTo>
                      <a:pt x="140" y="191"/>
                    </a:lnTo>
                    <a:lnTo>
                      <a:pt x="136" y="191"/>
                    </a:lnTo>
                    <a:lnTo>
                      <a:pt x="136" y="187"/>
                    </a:lnTo>
                    <a:lnTo>
                      <a:pt x="132" y="187"/>
                    </a:lnTo>
                    <a:lnTo>
                      <a:pt x="132" y="191"/>
                    </a:lnTo>
                    <a:lnTo>
                      <a:pt x="128" y="191"/>
                    </a:lnTo>
                    <a:lnTo>
                      <a:pt x="132" y="191"/>
                    </a:lnTo>
                    <a:lnTo>
                      <a:pt x="132" y="195"/>
                    </a:lnTo>
                    <a:lnTo>
                      <a:pt x="128" y="195"/>
                    </a:lnTo>
                    <a:lnTo>
                      <a:pt x="124" y="195"/>
                    </a:lnTo>
                    <a:lnTo>
                      <a:pt x="120" y="195"/>
                    </a:lnTo>
                    <a:lnTo>
                      <a:pt x="116" y="195"/>
                    </a:lnTo>
                    <a:lnTo>
                      <a:pt x="112" y="195"/>
                    </a:lnTo>
                    <a:lnTo>
                      <a:pt x="108" y="195"/>
                    </a:lnTo>
                    <a:lnTo>
                      <a:pt x="104" y="195"/>
                    </a:lnTo>
                    <a:lnTo>
                      <a:pt x="100" y="191"/>
                    </a:lnTo>
                    <a:lnTo>
                      <a:pt x="96" y="195"/>
                    </a:lnTo>
                    <a:lnTo>
                      <a:pt x="92" y="195"/>
                    </a:lnTo>
                    <a:lnTo>
                      <a:pt x="88" y="195"/>
                    </a:lnTo>
                    <a:lnTo>
                      <a:pt x="88" y="191"/>
                    </a:lnTo>
                    <a:lnTo>
                      <a:pt x="84" y="191"/>
                    </a:lnTo>
                    <a:lnTo>
                      <a:pt x="84" y="187"/>
                    </a:lnTo>
                    <a:lnTo>
                      <a:pt x="80" y="187"/>
                    </a:lnTo>
                    <a:lnTo>
                      <a:pt x="80" y="183"/>
                    </a:lnTo>
                    <a:lnTo>
                      <a:pt x="84" y="179"/>
                    </a:lnTo>
                    <a:lnTo>
                      <a:pt x="84" y="175"/>
                    </a:lnTo>
                    <a:lnTo>
                      <a:pt x="80" y="175"/>
                    </a:lnTo>
                    <a:lnTo>
                      <a:pt x="80" y="171"/>
                    </a:lnTo>
                    <a:lnTo>
                      <a:pt x="80" y="167"/>
                    </a:lnTo>
                    <a:lnTo>
                      <a:pt x="80" y="163"/>
                    </a:lnTo>
                    <a:lnTo>
                      <a:pt x="76" y="163"/>
                    </a:lnTo>
                    <a:lnTo>
                      <a:pt x="76" y="159"/>
                    </a:lnTo>
                    <a:lnTo>
                      <a:pt x="76" y="155"/>
                    </a:lnTo>
                    <a:close/>
                    <a:moveTo>
                      <a:pt x="160" y="75"/>
                    </a:moveTo>
                    <a:lnTo>
                      <a:pt x="160" y="71"/>
                    </a:lnTo>
                    <a:lnTo>
                      <a:pt x="160" y="75"/>
                    </a:lnTo>
                    <a:lnTo>
                      <a:pt x="160" y="79"/>
                    </a:lnTo>
                    <a:lnTo>
                      <a:pt x="160" y="83"/>
                    </a:lnTo>
                    <a:lnTo>
                      <a:pt x="156" y="79"/>
                    </a:lnTo>
                    <a:lnTo>
                      <a:pt x="160" y="79"/>
                    </a:lnTo>
                    <a:lnTo>
                      <a:pt x="160" y="75"/>
                    </a:lnTo>
                    <a:close/>
                    <a:moveTo>
                      <a:pt x="152" y="91"/>
                    </a:moveTo>
                    <a:lnTo>
                      <a:pt x="152" y="87"/>
                    </a:lnTo>
                    <a:lnTo>
                      <a:pt x="152" y="91"/>
                    </a:lnTo>
                    <a:lnTo>
                      <a:pt x="156" y="91"/>
                    </a:lnTo>
                    <a:lnTo>
                      <a:pt x="156" y="95"/>
                    </a:lnTo>
                    <a:lnTo>
                      <a:pt x="156" y="99"/>
                    </a:lnTo>
                    <a:lnTo>
                      <a:pt x="156" y="95"/>
                    </a:lnTo>
                    <a:lnTo>
                      <a:pt x="152" y="95"/>
                    </a:lnTo>
                    <a:lnTo>
                      <a:pt x="152" y="91"/>
                    </a:lnTo>
                    <a:close/>
                    <a:moveTo>
                      <a:pt x="156" y="127"/>
                    </a:moveTo>
                    <a:lnTo>
                      <a:pt x="160" y="123"/>
                    </a:lnTo>
                    <a:lnTo>
                      <a:pt x="160" y="127"/>
                    </a:lnTo>
                    <a:lnTo>
                      <a:pt x="156" y="127"/>
                    </a:lnTo>
                    <a:close/>
                  </a:path>
                </a:pathLst>
              </a:custGeom>
              <a:grpFill/>
              <a:ln w="9525" cmpd="sng">
                <a:solidFill>
                  <a:schemeClr val="bg1"/>
                </a:solidFill>
                <a:round/>
                <a:headEnd/>
                <a:tailEnd/>
              </a:ln>
            </p:spPr>
            <p:txBody>
              <a:bodyPr lIns="37783" tIns="37783" rIns="37783" bIns="37783"/>
              <a:lstStyle/>
              <a:p>
                <a:endParaRPr lang="en-US" sz="1530" dirty="0"/>
              </a:p>
            </p:txBody>
          </p:sp>
          <p:sp>
            <p:nvSpPr>
              <p:cNvPr id="94" name="Freeform 162"/>
              <p:cNvSpPr>
                <a:spLocks/>
              </p:cNvSpPr>
              <p:nvPr>
                <p:custDataLst>
                  <p:tags r:id="rId81"/>
                </p:custDataLst>
              </p:nvPr>
            </p:nvSpPr>
            <p:spPr bwMode="gray">
              <a:xfrm>
                <a:off x="3470309" y="5645469"/>
                <a:ext cx="60509" cy="15127"/>
              </a:xfrm>
              <a:custGeom>
                <a:avLst/>
                <a:gdLst/>
                <a:ahLst/>
                <a:cxnLst>
                  <a:cxn ang="0">
                    <a:pos x="4" y="8"/>
                  </a:cxn>
                  <a:cxn ang="0">
                    <a:pos x="4" y="8"/>
                  </a:cxn>
                  <a:cxn ang="0">
                    <a:pos x="4" y="8"/>
                  </a:cxn>
                  <a:cxn ang="0">
                    <a:pos x="8" y="12"/>
                  </a:cxn>
                  <a:cxn ang="0">
                    <a:pos x="8" y="8"/>
                  </a:cxn>
                  <a:cxn ang="0">
                    <a:pos x="12" y="8"/>
                  </a:cxn>
                  <a:cxn ang="0">
                    <a:pos x="12" y="8"/>
                  </a:cxn>
                  <a:cxn ang="0">
                    <a:pos x="8" y="8"/>
                  </a:cxn>
                  <a:cxn ang="0">
                    <a:pos x="12" y="8"/>
                  </a:cxn>
                  <a:cxn ang="0">
                    <a:pos x="20" y="8"/>
                  </a:cxn>
                  <a:cxn ang="0">
                    <a:pos x="24" y="8"/>
                  </a:cxn>
                  <a:cxn ang="0">
                    <a:pos x="24" y="8"/>
                  </a:cxn>
                  <a:cxn ang="0">
                    <a:pos x="24" y="4"/>
                  </a:cxn>
                  <a:cxn ang="0">
                    <a:pos x="24" y="8"/>
                  </a:cxn>
                  <a:cxn ang="0">
                    <a:pos x="20" y="4"/>
                  </a:cxn>
                  <a:cxn ang="0">
                    <a:pos x="12" y="8"/>
                  </a:cxn>
                  <a:cxn ang="0">
                    <a:pos x="12" y="8"/>
                  </a:cxn>
                  <a:cxn ang="0">
                    <a:pos x="8" y="8"/>
                  </a:cxn>
                  <a:cxn ang="0">
                    <a:pos x="4" y="8"/>
                  </a:cxn>
                  <a:cxn ang="0">
                    <a:pos x="4" y="4"/>
                  </a:cxn>
                  <a:cxn ang="0">
                    <a:pos x="12" y="4"/>
                  </a:cxn>
                  <a:cxn ang="0">
                    <a:pos x="20" y="4"/>
                  </a:cxn>
                  <a:cxn ang="0">
                    <a:pos x="20" y="4"/>
                  </a:cxn>
                  <a:cxn ang="0">
                    <a:pos x="20" y="0"/>
                  </a:cxn>
                  <a:cxn ang="0">
                    <a:pos x="24" y="0"/>
                  </a:cxn>
                  <a:cxn ang="0">
                    <a:pos x="24" y="0"/>
                  </a:cxn>
                  <a:cxn ang="0">
                    <a:pos x="28" y="0"/>
                  </a:cxn>
                  <a:cxn ang="0">
                    <a:pos x="32" y="0"/>
                  </a:cxn>
                  <a:cxn ang="0">
                    <a:pos x="32" y="0"/>
                  </a:cxn>
                  <a:cxn ang="0">
                    <a:pos x="32" y="4"/>
                  </a:cxn>
                  <a:cxn ang="0">
                    <a:pos x="32" y="4"/>
                  </a:cxn>
                  <a:cxn ang="0">
                    <a:pos x="36" y="4"/>
                  </a:cxn>
                  <a:cxn ang="0">
                    <a:pos x="36" y="4"/>
                  </a:cxn>
                  <a:cxn ang="0">
                    <a:pos x="36" y="4"/>
                  </a:cxn>
                  <a:cxn ang="0">
                    <a:pos x="36" y="8"/>
                  </a:cxn>
                  <a:cxn ang="0">
                    <a:pos x="40" y="4"/>
                  </a:cxn>
                  <a:cxn ang="0">
                    <a:pos x="44" y="4"/>
                  </a:cxn>
                  <a:cxn ang="0">
                    <a:pos x="44" y="4"/>
                  </a:cxn>
                  <a:cxn ang="0">
                    <a:pos x="48" y="4"/>
                  </a:cxn>
                  <a:cxn ang="0">
                    <a:pos x="48" y="8"/>
                  </a:cxn>
                  <a:cxn ang="0">
                    <a:pos x="44" y="8"/>
                  </a:cxn>
                  <a:cxn ang="0">
                    <a:pos x="44" y="8"/>
                  </a:cxn>
                  <a:cxn ang="0">
                    <a:pos x="40" y="12"/>
                  </a:cxn>
                  <a:cxn ang="0">
                    <a:pos x="40" y="12"/>
                  </a:cxn>
                  <a:cxn ang="0">
                    <a:pos x="36" y="8"/>
                  </a:cxn>
                  <a:cxn ang="0">
                    <a:pos x="32" y="8"/>
                  </a:cxn>
                  <a:cxn ang="0">
                    <a:pos x="32" y="8"/>
                  </a:cxn>
                  <a:cxn ang="0">
                    <a:pos x="28" y="8"/>
                  </a:cxn>
                  <a:cxn ang="0">
                    <a:pos x="28" y="4"/>
                  </a:cxn>
                  <a:cxn ang="0">
                    <a:pos x="28" y="4"/>
                  </a:cxn>
                  <a:cxn ang="0">
                    <a:pos x="24" y="4"/>
                  </a:cxn>
                  <a:cxn ang="0">
                    <a:pos x="24" y="8"/>
                  </a:cxn>
                  <a:cxn ang="0">
                    <a:pos x="24" y="8"/>
                  </a:cxn>
                  <a:cxn ang="0">
                    <a:pos x="20" y="8"/>
                  </a:cxn>
                  <a:cxn ang="0">
                    <a:pos x="16" y="12"/>
                  </a:cxn>
                  <a:cxn ang="0">
                    <a:pos x="12" y="12"/>
                  </a:cxn>
                  <a:cxn ang="0">
                    <a:pos x="0" y="12"/>
                  </a:cxn>
                  <a:cxn ang="0">
                    <a:pos x="0" y="8"/>
                  </a:cxn>
                  <a:cxn ang="0">
                    <a:pos x="0" y="8"/>
                  </a:cxn>
                  <a:cxn ang="0">
                    <a:pos x="4" y="4"/>
                  </a:cxn>
                </a:cxnLst>
                <a:rect l="0" t="0" r="r" b="b"/>
                <a:pathLst>
                  <a:path w="48" h="12">
                    <a:moveTo>
                      <a:pt x="4" y="8"/>
                    </a:moveTo>
                    <a:lnTo>
                      <a:pt x="4" y="8"/>
                    </a:lnTo>
                    <a:lnTo>
                      <a:pt x="4" y="8"/>
                    </a:lnTo>
                    <a:lnTo>
                      <a:pt x="4" y="8"/>
                    </a:lnTo>
                    <a:lnTo>
                      <a:pt x="4" y="8"/>
                    </a:lnTo>
                    <a:lnTo>
                      <a:pt x="4" y="8"/>
                    </a:lnTo>
                    <a:lnTo>
                      <a:pt x="4" y="8"/>
                    </a:lnTo>
                    <a:lnTo>
                      <a:pt x="4" y="8"/>
                    </a:lnTo>
                    <a:lnTo>
                      <a:pt x="4" y="8"/>
                    </a:lnTo>
                    <a:lnTo>
                      <a:pt x="4" y="8"/>
                    </a:lnTo>
                    <a:lnTo>
                      <a:pt x="4" y="8"/>
                    </a:lnTo>
                    <a:lnTo>
                      <a:pt x="8" y="12"/>
                    </a:lnTo>
                    <a:lnTo>
                      <a:pt x="8" y="8"/>
                    </a:lnTo>
                    <a:lnTo>
                      <a:pt x="8" y="8"/>
                    </a:lnTo>
                    <a:lnTo>
                      <a:pt x="8" y="8"/>
                    </a:lnTo>
                    <a:lnTo>
                      <a:pt x="8" y="8"/>
                    </a:lnTo>
                    <a:lnTo>
                      <a:pt x="12" y="12"/>
                    </a:lnTo>
                    <a:lnTo>
                      <a:pt x="12" y="8"/>
                    </a:lnTo>
                    <a:lnTo>
                      <a:pt x="12" y="8"/>
                    </a:lnTo>
                    <a:lnTo>
                      <a:pt x="12" y="8"/>
                    </a:lnTo>
                    <a:lnTo>
                      <a:pt x="12" y="8"/>
                    </a:lnTo>
                    <a:lnTo>
                      <a:pt x="8" y="8"/>
                    </a:lnTo>
                    <a:lnTo>
                      <a:pt x="8" y="8"/>
                    </a:lnTo>
                    <a:lnTo>
                      <a:pt x="8" y="8"/>
                    </a:lnTo>
                    <a:lnTo>
                      <a:pt x="12" y="8"/>
                    </a:lnTo>
                    <a:lnTo>
                      <a:pt x="12" y="8"/>
                    </a:lnTo>
                    <a:lnTo>
                      <a:pt x="12" y="8"/>
                    </a:lnTo>
                    <a:lnTo>
                      <a:pt x="12" y="8"/>
                    </a:lnTo>
                    <a:lnTo>
                      <a:pt x="16" y="8"/>
                    </a:lnTo>
                    <a:lnTo>
                      <a:pt x="20" y="8"/>
                    </a:lnTo>
                    <a:lnTo>
                      <a:pt x="20" y="4"/>
                    </a:lnTo>
                    <a:lnTo>
                      <a:pt x="20" y="4"/>
                    </a:lnTo>
                    <a:lnTo>
                      <a:pt x="24" y="8"/>
                    </a:lnTo>
                    <a:lnTo>
                      <a:pt x="24" y="8"/>
                    </a:lnTo>
                    <a:lnTo>
                      <a:pt x="24" y="8"/>
                    </a:lnTo>
                    <a:lnTo>
                      <a:pt x="24" y="8"/>
                    </a:lnTo>
                    <a:lnTo>
                      <a:pt x="24" y="4"/>
                    </a:lnTo>
                    <a:lnTo>
                      <a:pt x="24" y="4"/>
                    </a:lnTo>
                    <a:lnTo>
                      <a:pt x="24" y="4"/>
                    </a:lnTo>
                    <a:lnTo>
                      <a:pt x="24" y="8"/>
                    </a:lnTo>
                    <a:lnTo>
                      <a:pt x="24" y="8"/>
                    </a:lnTo>
                    <a:lnTo>
                      <a:pt x="24" y="8"/>
                    </a:lnTo>
                    <a:lnTo>
                      <a:pt x="20" y="4"/>
                    </a:lnTo>
                    <a:lnTo>
                      <a:pt x="20" y="4"/>
                    </a:lnTo>
                    <a:lnTo>
                      <a:pt x="20" y="4"/>
                    </a:lnTo>
                    <a:lnTo>
                      <a:pt x="16" y="4"/>
                    </a:lnTo>
                    <a:lnTo>
                      <a:pt x="16" y="8"/>
                    </a:lnTo>
                    <a:lnTo>
                      <a:pt x="12" y="8"/>
                    </a:lnTo>
                    <a:lnTo>
                      <a:pt x="12" y="8"/>
                    </a:lnTo>
                    <a:lnTo>
                      <a:pt x="12" y="8"/>
                    </a:lnTo>
                    <a:lnTo>
                      <a:pt x="12" y="8"/>
                    </a:lnTo>
                    <a:lnTo>
                      <a:pt x="8" y="8"/>
                    </a:lnTo>
                    <a:lnTo>
                      <a:pt x="8" y="8"/>
                    </a:lnTo>
                    <a:lnTo>
                      <a:pt x="8" y="8"/>
                    </a:lnTo>
                    <a:lnTo>
                      <a:pt x="8" y="8"/>
                    </a:lnTo>
                    <a:lnTo>
                      <a:pt x="4" y="8"/>
                    </a:lnTo>
                    <a:lnTo>
                      <a:pt x="4" y="8"/>
                    </a:lnTo>
                    <a:lnTo>
                      <a:pt x="4" y="8"/>
                    </a:lnTo>
                    <a:lnTo>
                      <a:pt x="4" y="8"/>
                    </a:lnTo>
                    <a:lnTo>
                      <a:pt x="4" y="4"/>
                    </a:lnTo>
                    <a:lnTo>
                      <a:pt x="4" y="4"/>
                    </a:lnTo>
                    <a:lnTo>
                      <a:pt x="12" y="4"/>
                    </a:lnTo>
                    <a:lnTo>
                      <a:pt x="12" y="4"/>
                    </a:lnTo>
                    <a:lnTo>
                      <a:pt x="16" y="4"/>
                    </a:lnTo>
                    <a:lnTo>
                      <a:pt x="20" y="4"/>
                    </a:lnTo>
                    <a:lnTo>
                      <a:pt x="20" y="4"/>
                    </a:lnTo>
                    <a:lnTo>
                      <a:pt x="20" y="4"/>
                    </a:lnTo>
                    <a:lnTo>
                      <a:pt x="20" y="4"/>
                    </a:lnTo>
                    <a:lnTo>
                      <a:pt x="20" y="4"/>
                    </a:lnTo>
                    <a:lnTo>
                      <a:pt x="20" y="0"/>
                    </a:lnTo>
                    <a:lnTo>
                      <a:pt x="20" y="0"/>
                    </a:lnTo>
                    <a:lnTo>
                      <a:pt x="20" y="0"/>
                    </a:lnTo>
                    <a:lnTo>
                      <a:pt x="24" y="0"/>
                    </a:lnTo>
                    <a:lnTo>
                      <a:pt x="24" y="0"/>
                    </a:lnTo>
                    <a:lnTo>
                      <a:pt x="24" y="0"/>
                    </a:lnTo>
                    <a:lnTo>
                      <a:pt x="24" y="0"/>
                    </a:lnTo>
                    <a:lnTo>
                      <a:pt x="24" y="0"/>
                    </a:lnTo>
                    <a:lnTo>
                      <a:pt x="24" y="0"/>
                    </a:lnTo>
                    <a:lnTo>
                      <a:pt x="24" y="0"/>
                    </a:lnTo>
                    <a:lnTo>
                      <a:pt x="28" y="0"/>
                    </a:lnTo>
                    <a:lnTo>
                      <a:pt x="28" y="0"/>
                    </a:lnTo>
                    <a:lnTo>
                      <a:pt x="32" y="0"/>
                    </a:lnTo>
                    <a:lnTo>
                      <a:pt x="32" y="0"/>
                    </a:lnTo>
                    <a:lnTo>
                      <a:pt x="32" y="0"/>
                    </a:lnTo>
                    <a:lnTo>
                      <a:pt x="32" y="0"/>
                    </a:lnTo>
                    <a:lnTo>
                      <a:pt x="32" y="0"/>
                    </a:lnTo>
                    <a:lnTo>
                      <a:pt x="32" y="0"/>
                    </a:lnTo>
                    <a:lnTo>
                      <a:pt x="32" y="4"/>
                    </a:lnTo>
                    <a:lnTo>
                      <a:pt x="32" y="4"/>
                    </a:lnTo>
                    <a:lnTo>
                      <a:pt x="32" y="4"/>
                    </a:lnTo>
                    <a:lnTo>
                      <a:pt x="32" y="4"/>
                    </a:lnTo>
                    <a:lnTo>
                      <a:pt x="32" y="4"/>
                    </a:lnTo>
                    <a:lnTo>
                      <a:pt x="32" y="4"/>
                    </a:lnTo>
                    <a:lnTo>
                      <a:pt x="36" y="4"/>
                    </a:lnTo>
                    <a:lnTo>
                      <a:pt x="36" y="4"/>
                    </a:lnTo>
                    <a:lnTo>
                      <a:pt x="36" y="4"/>
                    </a:lnTo>
                    <a:lnTo>
                      <a:pt x="36" y="4"/>
                    </a:lnTo>
                    <a:lnTo>
                      <a:pt x="36" y="4"/>
                    </a:lnTo>
                    <a:lnTo>
                      <a:pt x="36" y="4"/>
                    </a:lnTo>
                    <a:lnTo>
                      <a:pt x="36" y="4"/>
                    </a:lnTo>
                    <a:lnTo>
                      <a:pt x="36" y="4"/>
                    </a:lnTo>
                    <a:lnTo>
                      <a:pt x="36" y="4"/>
                    </a:lnTo>
                    <a:lnTo>
                      <a:pt x="36" y="4"/>
                    </a:lnTo>
                    <a:lnTo>
                      <a:pt x="36" y="4"/>
                    </a:lnTo>
                    <a:lnTo>
                      <a:pt x="36" y="8"/>
                    </a:lnTo>
                    <a:lnTo>
                      <a:pt x="40" y="8"/>
                    </a:lnTo>
                    <a:lnTo>
                      <a:pt x="40" y="4"/>
                    </a:lnTo>
                    <a:lnTo>
                      <a:pt x="40" y="4"/>
                    </a:lnTo>
                    <a:lnTo>
                      <a:pt x="40" y="4"/>
                    </a:lnTo>
                    <a:lnTo>
                      <a:pt x="40" y="4"/>
                    </a:lnTo>
                    <a:lnTo>
                      <a:pt x="44" y="4"/>
                    </a:lnTo>
                    <a:lnTo>
                      <a:pt x="44" y="4"/>
                    </a:lnTo>
                    <a:lnTo>
                      <a:pt x="44" y="4"/>
                    </a:lnTo>
                    <a:lnTo>
                      <a:pt x="44" y="4"/>
                    </a:lnTo>
                    <a:lnTo>
                      <a:pt x="44" y="4"/>
                    </a:lnTo>
                    <a:lnTo>
                      <a:pt x="44" y="4"/>
                    </a:lnTo>
                    <a:lnTo>
                      <a:pt x="48" y="4"/>
                    </a:lnTo>
                    <a:lnTo>
                      <a:pt x="48" y="8"/>
                    </a:lnTo>
                    <a:lnTo>
                      <a:pt x="48" y="8"/>
                    </a:lnTo>
                    <a:lnTo>
                      <a:pt x="48" y="8"/>
                    </a:lnTo>
                    <a:lnTo>
                      <a:pt x="48" y="8"/>
                    </a:lnTo>
                    <a:lnTo>
                      <a:pt x="44" y="8"/>
                    </a:lnTo>
                    <a:lnTo>
                      <a:pt x="44" y="8"/>
                    </a:lnTo>
                    <a:lnTo>
                      <a:pt x="44" y="8"/>
                    </a:lnTo>
                    <a:lnTo>
                      <a:pt x="44" y="8"/>
                    </a:lnTo>
                    <a:lnTo>
                      <a:pt x="44" y="8"/>
                    </a:lnTo>
                    <a:lnTo>
                      <a:pt x="44" y="8"/>
                    </a:lnTo>
                    <a:lnTo>
                      <a:pt x="40" y="8"/>
                    </a:lnTo>
                    <a:lnTo>
                      <a:pt x="40" y="12"/>
                    </a:lnTo>
                    <a:lnTo>
                      <a:pt x="40" y="12"/>
                    </a:lnTo>
                    <a:lnTo>
                      <a:pt x="40" y="12"/>
                    </a:lnTo>
                    <a:lnTo>
                      <a:pt x="40" y="12"/>
                    </a:lnTo>
                    <a:lnTo>
                      <a:pt x="36" y="12"/>
                    </a:lnTo>
                    <a:lnTo>
                      <a:pt x="36" y="8"/>
                    </a:lnTo>
                    <a:lnTo>
                      <a:pt x="36" y="8"/>
                    </a:lnTo>
                    <a:lnTo>
                      <a:pt x="32" y="8"/>
                    </a:lnTo>
                    <a:lnTo>
                      <a:pt x="32" y="8"/>
                    </a:lnTo>
                    <a:lnTo>
                      <a:pt x="32" y="8"/>
                    </a:lnTo>
                    <a:lnTo>
                      <a:pt x="32" y="8"/>
                    </a:lnTo>
                    <a:lnTo>
                      <a:pt x="32" y="8"/>
                    </a:lnTo>
                    <a:lnTo>
                      <a:pt x="32" y="8"/>
                    </a:lnTo>
                    <a:lnTo>
                      <a:pt x="32" y="8"/>
                    </a:lnTo>
                    <a:lnTo>
                      <a:pt x="28" y="8"/>
                    </a:lnTo>
                    <a:lnTo>
                      <a:pt x="28" y="8"/>
                    </a:lnTo>
                    <a:lnTo>
                      <a:pt x="28" y="4"/>
                    </a:lnTo>
                    <a:lnTo>
                      <a:pt x="28" y="4"/>
                    </a:lnTo>
                    <a:lnTo>
                      <a:pt x="28" y="4"/>
                    </a:lnTo>
                    <a:lnTo>
                      <a:pt x="28" y="4"/>
                    </a:lnTo>
                    <a:lnTo>
                      <a:pt x="28" y="4"/>
                    </a:lnTo>
                    <a:lnTo>
                      <a:pt x="28" y="4"/>
                    </a:lnTo>
                    <a:lnTo>
                      <a:pt x="24" y="4"/>
                    </a:lnTo>
                    <a:lnTo>
                      <a:pt x="24" y="4"/>
                    </a:lnTo>
                    <a:lnTo>
                      <a:pt x="24" y="4"/>
                    </a:lnTo>
                    <a:lnTo>
                      <a:pt x="24" y="8"/>
                    </a:lnTo>
                    <a:lnTo>
                      <a:pt x="24" y="8"/>
                    </a:lnTo>
                    <a:lnTo>
                      <a:pt x="24" y="8"/>
                    </a:lnTo>
                    <a:lnTo>
                      <a:pt x="24" y="8"/>
                    </a:lnTo>
                    <a:lnTo>
                      <a:pt x="24" y="8"/>
                    </a:lnTo>
                    <a:lnTo>
                      <a:pt x="24" y="8"/>
                    </a:lnTo>
                    <a:lnTo>
                      <a:pt x="24" y="8"/>
                    </a:lnTo>
                    <a:lnTo>
                      <a:pt x="24" y="8"/>
                    </a:lnTo>
                    <a:lnTo>
                      <a:pt x="20" y="8"/>
                    </a:lnTo>
                    <a:lnTo>
                      <a:pt x="16" y="8"/>
                    </a:lnTo>
                    <a:lnTo>
                      <a:pt x="16" y="12"/>
                    </a:lnTo>
                    <a:lnTo>
                      <a:pt x="16" y="12"/>
                    </a:lnTo>
                    <a:lnTo>
                      <a:pt x="16" y="12"/>
                    </a:lnTo>
                    <a:lnTo>
                      <a:pt x="16" y="12"/>
                    </a:lnTo>
                    <a:lnTo>
                      <a:pt x="12" y="12"/>
                    </a:lnTo>
                    <a:lnTo>
                      <a:pt x="4" y="12"/>
                    </a:lnTo>
                    <a:lnTo>
                      <a:pt x="4" y="12"/>
                    </a:lnTo>
                    <a:lnTo>
                      <a:pt x="0" y="12"/>
                    </a:lnTo>
                    <a:lnTo>
                      <a:pt x="0" y="12"/>
                    </a:lnTo>
                    <a:lnTo>
                      <a:pt x="0" y="8"/>
                    </a:lnTo>
                    <a:lnTo>
                      <a:pt x="0" y="8"/>
                    </a:lnTo>
                    <a:lnTo>
                      <a:pt x="0" y="8"/>
                    </a:lnTo>
                    <a:lnTo>
                      <a:pt x="0" y="8"/>
                    </a:lnTo>
                    <a:lnTo>
                      <a:pt x="0" y="8"/>
                    </a:lnTo>
                    <a:lnTo>
                      <a:pt x="4" y="8"/>
                    </a:lnTo>
                    <a:lnTo>
                      <a:pt x="4" y="8"/>
                    </a:lnTo>
                    <a:lnTo>
                      <a:pt x="4" y="4"/>
                    </a:lnTo>
                    <a:lnTo>
                      <a:pt x="4" y="4"/>
                    </a:lnTo>
                    <a:lnTo>
                      <a:pt x="4" y="8"/>
                    </a:lnTo>
                    <a:close/>
                  </a:path>
                </a:pathLst>
              </a:custGeom>
              <a:grpFill/>
              <a:ln w="9525" cmpd="sng">
                <a:solidFill>
                  <a:schemeClr val="bg1"/>
                </a:solidFill>
                <a:round/>
                <a:headEnd/>
                <a:tailEnd/>
              </a:ln>
            </p:spPr>
            <p:txBody>
              <a:bodyPr lIns="37783" tIns="37783" rIns="37783" bIns="37783"/>
              <a:lstStyle/>
              <a:p>
                <a:endParaRPr lang="en-US" sz="1530" dirty="0"/>
              </a:p>
            </p:txBody>
          </p:sp>
          <p:sp>
            <p:nvSpPr>
              <p:cNvPr id="95" name="Freeform 163"/>
              <p:cNvSpPr>
                <a:spLocks/>
              </p:cNvSpPr>
              <p:nvPr>
                <p:custDataLst>
                  <p:tags r:id="rId82"/>
                </p:custDataLst>
              </p:nvPr>
            </p:nvSpPr>
            <p:spPr bwMode="gray">
              <a:xfrm>
                <a:off x="3787981" y="5705978"/>
                <a:ext cx="40339" cy="121018"/>
              </a:xfrm>
              <a:custGeom>
                <a:avLst/>
                <a:gdLst/>
                <a:ahLst/>
                <a:cxnLst>
                  <a:cxn ang="0">
                    <a:pos x="28" y="72"/>
                  </a:cxn>
                  <a:cxn ang="0">
                    <a:pos x="28" y="80"/>
                  </a:cxn>
                  <a:cxn ang="0">
                    <a:pos x="28" y="84"/>
                  </a:cxn>
                  <a:cxn ang="0">
                    <a:pos x="28" y="84"/>
                  </a:cxn>
                  <a:cxn ang="0">
                    <a:pos x="32" y="88"/>
                  </a:cxn>
                  <a:cxn ang="0">
                    <a:pos x="28" y="92"/>
                  </a:cxn>
                  <a:cxn ang="0">
                    <a:pos x="28" y="92"/>
                  </a:cxn>
                  <a:cxn ang="0">
                    <a:pos x="24" y="92"/>
                  </a:cxn>
                  <a:cxn ang="0">
                    <a:pos x="20" y="92"/>
                  </a:cxn>
                  <a:cxn ang="0">
                    <a:pos x="16" y="88"/>
                  </a:cxn>
                  <a:cxn ang="0">
                    <a:pos x="16" y="88"/>
                  </a:cxn>
                  <a:cxn ang="0">
                    <a:pos x="16" y="84"/>
                  </a:cxn>
                  <a:cxn ang="0">
                    <a:pos x="12" y="84"/>
                  </a:cxn>
                  <a:cxn ang="0">
                    <a:pos x="12" y="76"/>
                  </a:cxn>
                  <a:cxn ang="0">
                    <a:pos x="12" y="72"/>
                  </a:cxn>
                  <a:cxn ang="0">
                    <a:pos x="12" y="68"/>
                  </a:cxn>
                  <a:cxn ang="0">
                    <a:pos x="12" y="68"/>
                  </a:cxn>
                  <a:cxn ang="0">
                    <a:pos x="12" y="56"/>
                  </a:cxn>
                  <a:cxn ang="0">
                    <a:pos x="16" y="52"/>
                  </a:cxn>
                  <a:cxn ang="0">
                    <a:pos x="12" y="52"/>
                  </a:cxn>
                  <a:cxn ang="0">
                    <a:pos x="8" y="44"/>
                  </a:cxn>
                  <a:cxn ang="0">
                    <a:pos x="12" y="44"/>
                  </a:cxn>
                  <a:cxn ang="0">
                    <a:pos x="12" y="40"/>
                  </a:cxn>
                  <a:cxn ang="0">
                    <a:pos x="12" y="32"/>
                  </a:cxn>
                  <a:cxn ang="0">
                    <a:pos x="12" y="32"/>
                  </a:cxn>
                  <a:cxn ang="0">
                    <a:pos x="8" y="32"/>
                  </a:cxn>
                  <a:cxn ang="0">
                    <a:pos x="8" y="28"/>
                  </a:cxn>
                  <a:cxn ang="0">
                    <a:pos x="12" y="20"/>
                  </a:cxn>
                  <a:cxn ang="0">
                    <a:pos x="8" y="20"/>
                  </a:cxn>
                  <a:cxn ang="0">
                    <a:pos x="8" y="16"/>
                  </a:cxn>
                  <a:cxn ang="0">
                    <a:pos x="4" y="12"/>
                  </a:cxn>
                  <a:cxn ang="0">
                    <a:pos x="4" y="8"/>
                  </a:cxn>
                  <a:cxn ang="0">
                    <a:pos x="4" y="4"/>
                  </a:cxn>
                  <a:cxn ang="0">
                    <a:pos x="4" y="4"/>
                  </a:cxn>
                  <a:cxn ang="0">
                    <a:pos x="4" y="0"/>
                  </a:cxn>
                  <a:cxn ang="0">
                    <a:pos x="12" y="4"/>
                  </a:cxn>
                  <a:cxn ang="0">
                    <a:pos x="12" y="4"/>
                  </a:cxn>
                  <a:cxn ang="0">
                    <a:pos x="16" y="4"/>
                  </a:cxn>
                  <a:cxn ang="0">
                    <a:pos x="16" y="8"/>
                  </a:cxn>
                  <a:cxn ang="0">
                    <a:pos x="16" y="12"/>
                  </a:cxn>
                  <a:cxn ang="0">
                    <a:pos x="16" y="12"/>
                  </a:cxn>
                  <a:cxn ang="0">
                    <a:pos x="20" y="20"/>
                  </a:cxn>
                  <a:cxn ang="0">
                    <a:pos x="24" y="24"/>
                  </a:cxn>
                  <a:cxn ang="0">
                    <a:pos x="24" y="32"/>
                  </a:cxn>
                  <a:cxn ang="0">
                    <a:pos x="24" y="32"/>
                  </a:cxn>
                  <a:cxn ang="0">
                    <a:pos x="28" y="36"/>
                  </a:cxn>
                  <a:cxn ang="0">
                    <a:pos x="28" y="36"/>
                  </a:cxn>
                  <a:cxn ang="0">
                    <a:pos x="28" y="44"/>
                  </a:cxn>
                  <a:cxn ang="0">
                    <a:pos x="28" y="52"/>
                  </a:cxn>
                  <a:cxn ang="0">
                    <a:pos x="28" y="68"/>
                  </a:cxn>
                </a:cxnLst>
                <a:rect l="0" t="0" r="r" b="b"/>
                <a:pathLst>
                  <a:path w="32" h="96">
                    <a:moveTo>
                      <a:pt x="28" y="68"/>
                    </a:moveTo>
                    <a:lnTo>
                      <a:pt x="28" y="68"/>
                    </a:lnTo>
                    <a:lnTo>
                      <a:pt x="28" y="68"/>
                    </a:lnTo>
                    <a:lnTo>
                      <a:pt x="28" y="72"/>
                    </a:lnTo>
                    <a:lnTo>
                      <a:pt x="28" y="72"/>
                    </a:lnTo>
                    <a:lnTo>
                      <a:pt x="28" y="76"/>
                    </a:lnTo>
                    <a:lnTo>
                      <a:pt x="28" y="76"/>
                    </a:lnTo>
                    <a:lnTo>
                      <a:pt x="28" y="80"/>
                    </a:lnTo>
                    <a:lnTo>
                      <a:pt x="28" y="80"/>
                    </a:lnTo>
                    <a:lnTo>
                      <a:pt x="28" y="80"/>
                    </a:lnTo>
                    <a:lnTo>
                      <a:pt x="28" y="80"/>
                    </a:lnTo>
                    <a:lnTo>
                      <a:pt x="28" y="84"/>
                    </a:lnTo>
                    <a:lnTo>
                      <a:pt x="28" y="84"/>
                    </a:lnTo>
                    <a:lnTo>
                      <a:pt x="28" y="84"/>
                    </a:lnTo>
                    <a:lnTo>
                      <a:pt x="28" y="84"/>
                    </a:lnTo>
                    <a:lnTo>
                      <a:pt x="28" y="84"/>
                    </a:lnTo>
                    <a:lnTo>
                      <a:pt x="28" y="84"/>
                    </a:lnTo>
                    <a:lnTo>
                      <a:pt x="28" y="84"/>
                    </a:lnTo>
                    <a:lnTo>
                      <a:pt x="32" y="88"/>
                    </a:lnTo>
                    <a:lnTo>
                      <a:pt x="32" y="88"/>
                    </a:lnTo>
                    <a:lnTo>
                      <a:pt x="32" y="92"/>
                    </a:lnTo>
                    <a:lnTo>
                      <a:pt x="32" y="92"/>
                    </a:lnTo>
                    <a:lnTo>
                      <a:pt x="32" y="92"/>
                    </a:lnTo>
                    <a:lnTo>
                      <a:pt x="28" y="92"/>
                    </a:lnTo>
                    <a:lnTo>
                      <a:pt x="28" y="92"/>
                    </a:lnTo>
                    <a:lnTo>
                      <a:pt x="28" y="92"/>
                    </a:lnTo>
                    <a:lnTo>
                      <a:pt x="28" y="92"/>
                    </a:lnTo>
                    <a:lnTo>
                      <a:pt x="28" y="92"/>
                    </a:lnTo>
                    <a:lnTo>
                      <a:pt x="28" y="92"/>
                    </a:lnTo>
                    <a:lnTo>
                      <a:pt x="24" y="92"/>
                    </a:lnTo>
                    <a:lnTo>
                      <a:pt x="24" y="92"/>
                    </a:lnTo>
                    <a:lnTo>
                      <a:pt x="24" y="92"/>
                    </a:lnTo>
                    <a:lnTo>
                      <a:pt x="24" y="96"/>
                    </a:lnTo>
                    <a:lnTo>
                      <a:pt x="24" y="92"/>
                    </a:lnTo>
                    <a:lnTo>
                      <a:pt x="24" y="92"/>
                    </a:lnTo>
                    <a:lnTo>
                      <a:pt x="20" y="92"/>
                    </a:lnTo>
                    <a:lnTo>
                      <a:pt x="20" y="92"/>
                    </a:lnTo>
                    <a:lnTo>
                      <a:pt x="20" y="92"/>
                    </a:lnTo>
                    <a:lnTo>
                      <a:pt x="20" y="88"/>
                    </a:lnTo>
                    <a:lnTo>
                      <a:pt x="16" y="88"/>
                    </a:lnTo>
                    <a:lnTo>
                      <a:pt x="16" y="88"/>
                    </a:lnTo>
                    <a:lnTo>
                      <a:pt x="16" y="88"/>
                    </a:lnTo>
                    <a:lnTo>
                      <a:pt x="16" y="88"/>
                    </a:lnTo>
                    <a:lnTo>
                      <a:pt x="16" y="88"/>
                    </a:lnTo>
                    <a:lnTo>
                      <a:pt x="16" y="88"/>
                    </a:lnTo>
                    <a:lnTo>
                      <a:pt x="16" y="84"/>
                    </a:lnTo>
                    <a:lnTo>
                      <a:pt x="16" y="84"/>
                    </a:lnTo>
                    <a:lnTo>
                      <a:pt x="16" y="84"/>
                    </a:lnTo>
                    <a:lnTo>
                      <a:pt x="16" y="84"/>
                    </a:lnTo>
                    <a:lnTo>
                      <a:pt x="12" y="84"/>
                    </a:lnTo>
                    <a:lnTo>
                      <a:pt x="12" y="84"/>
                    </a:lnTo>
                    <a:lnTo>
                      <a:pt x="12" y="84"/>
                    </a:lnTo>
                    <a:lnTo>
                      <a:pt x="12" y="84"/>
                    </a:lnTo>
                    <a:lnTo>
                      <a:pt x="12" y="80"/>
                    </a:lnTo>
                    <a:lnTo>
                      <a:pt x="12" y="80"/>
                    </a:lnTo>
                    <a:lnTo>
                      <a:pt x="12" y="76"/>
                    </a:lnTo>
                    <a:lnTo>
                      <a:pt x="12" y="76"/>
                    </a:lnTo>
                    <a:lnTo>
                      <a:pt x="12" y="72"/>
                    </a:lnTo>
                    <a:lnTo>
                      <a:pt x="12" y="72"/>
                    </a:lnTo>
                    <a:lnTo>
                      <a:pt x="12" y="72"/>
                    </a:lnTo>
                    <a:lnTo>
                      <a:pt x="12" y="72"/>
                    </a:lnTo>
                    <a:lnTo>
                      <a:pt x="12" y="72"/>
                    </a:lnTo>
                    <a:lnTo>
                      <a:pt x="12" y="72"/>
                    </a:lnTo>
                    <a:lnTo>
                      <a:pt x="12" y="68"/>
                    </a:lnTo>
                    <a:lnTo>
                      <a:pt x="12" y="68"/>
                    </a:lnTo>
                    <a:lnTo>
                      <a:pt x="12" y="68"/>
                    </a:lnTo>
                    <a:lnTo>
                      <a:pt x="12" y="68"/>
                    </a:lnTo>
                    <a:lnTo>
                      <a:pt x="12" y="68"/>
                    </a:lnTo>
                    <a:lnTo>
                      <a:pt x="12" y="64"/>
                    </a:lnTo>
                    <a:lnTo>
                      <a:pt x="12" y="60"/>
                    </a:lnTo>
                    <a:lnTo>
                      <a:pt x="12" y="56"/>
                    </a:lnTo>
                    <a:lnTo>
                      <a:pt x="12" y="56"/>
                    </a:lnTo>
                    <a:lnTo>
                      <a:pt x="12" y="56"/>
                    </a:lnTo>
                    <a:lnTo>
                      <a:pt x="16" y="56"/>
                    </a:lnTo>
                    <a:lnTo>
                      <a:pt x="16" y="56"/>
                    </a:lnTo>
                    <a:lnTo>
                      <a:pt x="16" y="52"/>
                    </a:lnTo>
                    <a:lnTo>
                      <a:pt x="16" y="52"/>
                    </a:lnTo>
                    <a:lnTo>
                      <a:pt x="16" y="52"/>
                    </a:lnTo>
                    <a:lnTo>
                      <a:pt x="12" y="52"/>
                    </a:lnTo>
                    <a:lnTo>
                      <a:pt x="12" y="52"/>
                    </a:lnTo>
                    <a:lnTo>
                      <a:pt x="12" y="48"/>
                    </a:lnTo>
                    <a:lnTo>
                      <a:pt x="12" y="48"/>
                    </a:lnTo>
                    <a:lnTo>
                      <a:pt x="12" y="48"/>
                    </a:lnTo>
                    <a:lnTo>
                      <a:pt x="8" y="44"/>
                    </a:lnTo>
                    <a:lnTo>
                      <a:pt x="8" y="44"/>
                    </a:lnTo>
                    <a:lnTo>
                      <a:pt x="12" y="44"/>
                    </a:lnTo>
                    <a:lnTo>
                      <a:pt x="12" y="44"/>
                    </a:lnTo>
                    <a:lnTo>
                      <a:pt x="12" y="44"/>
                    </a:lnTo>
                    <a:lnTo>
                      <a:pt x="12" y="44"/>
                    </a:lnTo>
                    <a:lnTo>
                      <a:pt x="12" y="44"/>
                    </a:lnTo>
                    <a:lnTo>
                      <a:pt x="12" y="40"/>
                    </a:lnTo>
                    <a:lnTo>
                      <a:pt x="12" y="40"/>
                    </a:lnTo>
                    <a:lnTo>
                      <a:pt x="12" y="36"/>
                    </a:lnTo>
                    <a:lnTo>
                      <a:pt x="12" y="36"/>
                    </a:lnTo>
                    <a:lnTo>
                      <a:pt x="12" y="36"/>
                    </a:lnTo>
                    <a:lnTo>
                      <a:pt x="12" y="32"/>
                    </a:lnTo>
                    <a:lnTo>
                      <a:pt x="12" y="32"/>
                    </a:lnTo>
                    <a:lnTo>
                      <a:pt x="12" y="32"/>
                    </a:lnTo>
                    <a:lnTo>
                      <a:pt x="12" y="32"/>
                    </a:lnTo>
                    <a:lnTo>
                      <a:pt x="12" y="32"/>
                    </a:lnTo>
                    <a:lnTo>
                      <a:pt x="8" y="32"/>
                    </a:lnTo>
                    <a:lnTo>
                      <a:pt x="8" y="32"/>
                    </a:lnTo>
                    <a:lnTo>
                      <a:pt x="8" y="32"/>
                    </a:lnTo>
                    <a:lnTo>
                      <a:pt x="8" y="32"/>
                    </a:lnTo>
                    <a:lnTo>
                      <a:pt x="8" y="32"/>
                    </a:lnTo>
                    <a:lnTo>
                      <a:pt x="8" y="32"/>
                    </a:lnTo>
                    <a:lnTo>
                      <a:pt x="8" y="32"/>
                    </a:lnTo>
                    <a:lnTo>
                      <a:pt x="8" y="28"/>
                    </a:lnTo>
                    <a:lnTo>
                      <a:pt x="8" y="28"/>
                    </a:lnTo>
                    <a:lnTo>
                      <a:pt x="8" y="20"/>
                    </a:lnTo>
                    <a:lnTo>
                      <a:pt x="12" y="20"/>
                    </a:lnTo>
                    <a:lnTo>
                      <a:pt x="12" y="20"/>
                    </a:lnTo>
                    <a:lnTo>
                      <a:pt x="8" y="20"/>
                    </a:lnTo>
                    <a:lnTo>
                      <a:pt x="8" y="20"/>
                    </a:lnTo>
                    <a:lnTo>
                      <a:pt x="8" y="20"/>
                    </a:lnTo>
                    <a:lnTo>
                      <a:pt x="8" y="20"/>
                    </a:lnTo>
                    <a:lnTo>
                      <a:pt x="8" y="16"/>
                    </a:lnTo>
                    <a:lnTo>
                      <a:pt x="8" y="16"/>
                    </a:lnTo>
                    <a:lnTo>
                      <a:pt x="8" y="16"/>
                    </a:lnTo>
                    <a:lnTo>
                      <a:pt x="8" y="16"/>
                    </a:lnTo>
                    <a:lnTo>
                      <a:pt x="4" y="12"/>
                    </a:lnTo>
                    <a:lnTo>
                      <a:pt x="4" y="12"/>
                    </a:lnTo>
                    <a:lnTo>
                      <a:pt x="4" y="12"/>
                    </a:lnTo>
                    <a:lnTo>
                      <a:pt x="4" y="12"/>
                    </a:lnTo>
                    <a:lnTo>
                      <a:pt x="4" y="12"/>
                    </a:lnTo>
                    <a:lnTo>
                      <a:pt x="4" y="8"/>
                    </a:lnTo>
                    <a:lnTo>
                      <a:pt x="4" y="8"/>
                    </a:lnTo>
                    <a:lnTo>
                      <a:pt x="4" y="8"/>
                    </a:lnTo>
                    <a:lnTo>
                      <a:pt x="4" y="8"/>
                    </a:lnTo>
                    <a:lnTo>
                      <a:pt x="4" y="4"/>
                    </a:lnTo>
                    <a:lnTo>
                      <a:pt x="4" y="4"/>
                    </a:lnTo>
                    <a:lnTo>
                      <a:pt x="4" y="4"/>
                    </a:lnTo>
                    <a:lnTo>
                      <a:pt x="4" y="0"/>
                    </a:lnTo>
                    <a:lnTo>
                      <a:pt x="4" y="0"/>
                    </a:lnTo>
                    <a:lnTo>
                      <a:pt x="4" y="4"/>
                    </a:lnTo>
                    <a:lnTo>
                      <a:pt x="4" y="4"/>
                    </a:lnTo>
                    <a:lnTo>
                      <a:pt x="0" y="0"/>
                    </a:lnTo>
                    <a:lnTo>
                      <a:pt x="0" y="0"/>
                    </a:lnTo>
                    <a:lnTo>
                      <a:pt x="0" y="0"/>
                    </a:lnTo>
                    <a:lnTo>
                      <a:pt x="4" y="0"/>
                    </a:lnTo>
                    <a:lnTo>
                      <a:pt x="4" y="0"/>
                    </a:lnTo>
                    <a:lnTo>
                      <a:pt x="8" y="4"/>
                    </a:lnTo>
                    <a:lnTo>
                      <a:pt x="8" y="4"/>
                    </a:lnTo>
                    <a:lnTo>
                      <a:pt x="12" y="4"/>
                    </a:lnTo>
                    <a:lnTo>
                      <a:pt x="12" y="4"/>
                    </a:lnTo>
                    <a:lnTo>
                      <a:pt x="12" y="4"/>
                    </a:lnTo>
                    <a:lnTo>
                      <a:pt x="12" y="4"/>
                    </a:lnTo>
                    <a:lnTo>
                      <a:pt x="12" y="4"/>
                    </a:lnTo>
                    <a:lnTo>
                      <a:pt x="16" y="4"/>
                    </a:lnTo>
                    <a:lnTo>
                      <a:pt x="16" y="4"/>
                    </a:lnTo>
                    <a:lnTo>
                      <a:pt x="16" y="4"/>
                    </a:lnTo>
                    <a:lnTo>
                      <a:pt x="16" y="4"/>
                    </a:lnTo>
                    <a:lnTo>
                      <a:pt x="16" y="4"/>
                    </a:lnTo>
                    <a:lnTo>
                      <a:pt x="16" y="8"/>
                    </a:lnTo>
                    <a:lnTo>
                      <a:pt x="16" y="8"/>
                    </a:lnTo>
                    <a:lnTo>
                      <a:pt x="16" y="8"/>
                    </a:lnTo>
                    <a:lnTo>
                      <a:pt x="16" y="8"/>
                    </a:lnTo>
                    <a:lnTo>
                      <a:pt x="16" y="8"/>
                    </a:lnTo>
                    <a:lnTo>
                      <a:pt x="16" y="8"/>
                    </a:lnTo>
                    <a:lnTo>
                      <a:pt x="16" y="12"/>
                    </a:lnTo>
                    <a:lnTo>
                      <a:pt x="16" y="12"/>
                    </a:lnTo>
                    <a:lnTo>
                      <a:pt x="16" y="12"/>
                    </a:lnTo>
                    <a:lnTo>
                      <a:pt x="16" y="12"/>
                    </a:lnTo>
                    <a:lnTo>
                      <a:pt x="16" y="12"/>
                    </a:lnTo>
                    <a:lnTo>
                      <a:pt x="16" y="16"/>
                    </a:lnTo>
                    <a:lnTo>
                      <a:pt x="20" y="20"/>
                    </a:lnTo>
                    <a:lnTo>
                      <a:pt x="20" y="20"/>
                    </a:lnTo>
                    <a:lnTo>
                      <a:pt x="20" y="20"/>
                    </a:lnTo>
                    <a:lnTo>
                      <a:pt x="24" y="20"/>
                    </a:lnTo>
                    <a:lnTo>
                      <a:pt x="24" y="20"/>
                    </a:lnTo>
                    <a:lnTo>
                      <a:pt x="24" y="24"/>
                    </a:lnTo>
                    <a:lnTo>
                      <a:pt x="24" y="24"/>
                    </a:lnTo>
                    <a:lnTo>
                      <a:pt x="24" y="28"/>
                    </a:lnTo>
                    <a:lnTo>
                      <a:pt x="24" y="28"/>
                    </a:lnTo>
                    <a:lnTo>
                      <a:pt x="24" y="32"/>
                    </a:lnTo>
                    <a:lnTo>
                      <a:pt x="24" y="32"/>
                    </a:lnTo>
                    <a:lnTo>
                      <a:pt x="24" y="32"/>
                    </a:lnTo>
                    <a:lnTo>
                      <a:pt x="24" y="32"/>
                    </a:lnTo>
                    <a:lnTo>
                      <a:pt x="24" y="32"/>
                    </a:lnTo>
                    <a:lnTo>
                      <a:pt x="24" y="32"/>
                    </a:lnTo>
                    <a:lnTo>
                      <a:pt x="24" y="36"/>
                    </a:lnTo>
                    <a:lnTo>
                      <a:pt x="24" y="36"/>
                    </a:lnTo>
                    <a:lnTo>
                      <a:pt x="24" y="36"/>
                    </a:lnTo>
                    <a:lnTo>
                      <a:pt x="28" y="36"/>
                    </a:lnTo>
                    <a:lnTo>
                      <a:pt x="28" y="36"/>
                    </a:lnTo>
                    <a:lnTo>
                      <a:pt x="28" y="36"/>
                    </a:lnTo>
                    <a:lnTo>
                      <a:pt x="28" y="36"/>
                    </a:lnTo>
                    <a:lnTo>
                      <a:pt x="28" y="36"/>
                    </a:lnTo>
                    <a:lnTo>
                      <a:pt x="28" y="40"/>
                    </a:lnTo>
                    <a:lnTo>
                      <a:pt x="28" y="40"/>
                    </a:lnTo>
                    <a:lnTo>
                      <a:pt x="28" y="44"/>
                    </a:lnTo>
                    <a:lnTo>
                      <a:pt x="28" y="44"/>
                    </a:lnTo>
                    <a:lnTo>
                      <a:pt x="28" y="48"/>
                    </a:lnTo>
                    <a:lnTo>
                      <a:pt x="28" y="52"/>
                    </a:lnTo>
                    <a:lnTo>
                      <a:pt x="28" y="52"/>
                    </a:lnTo>
                    <a:lnTo>
                      <a:pt x="28" y="52"/>
                    </a:lnTo>
                    <a:lnTo>
                      <a:pt x="28" y="60"/>
                    </a:lnTo>
                    <a:lnTo>
                      <a:pt x="28" y="64"/>
                    </a:lnTo>
                    <a:lnTo>
                      <a:pt x="28" y="68"/>
                    </a:lnTo>
                    <a:lnTo>
                      <a:pt x="28" y="68"/>
                    </a:lnTo>
                    <a:lnTo>
                      <a:pt x="28" y="68"/>
                    </a:lnTo>
                    <a:close/>
                  </a:path>
                </a:pathLst>
              </a:custGeom>
              <a:grpFill/>
              <a:ln w="9525" cmpd="sng">
                <a:solidFill>
                  <a:schemeClr val="bg1"/>
                </a:solidFill>
                <a:round/>
                <a:headEnd/>
                <a:tailEnd/>
              </a:ln>
            </p:spPr>
            <p:txBody>
              <a:bodyPr lIns="37783" tIns="37783" rIns="37783" bIns="37783"/>
              <a:lstStyle/>
              <a:p>
                <a:endParaRPr lang="en-US" sz="1530" dirty="0"/>
              </a:p>
            </p:txBody>
          </p:sp>
          <p:sp>
            <p:nvSpPr>
              <p:cNvPr id="96" name="Freeform 164"/>
              <p:cNvSpPr>
                <a:spLocks noEditPoints="1"/>
              </p:cNvSpPr>
              <p:nvPr>
                <p:custDataLst>
                  <p:tags r:id="rId83"/>
                </p:custDataLst>
              </p:nvPr>
            </p:nvSpPr>
            <p:spPr bwMode="gray">
              <a:xfrm>
                <a:off x="3932951" y="5071893"/>
                <a:ext cx="80679" cy="181527"/>
              </a:xfrm>
              <a:custGeom>
                <a:avLst/>
                <a:gdLst/>
                <a:ahLst/>
                <a:cxnLst>
                  <a:cxn ang="0">
                    <a:pos x="44" y="12"/>
                  </a:cxn>
                  <a:cxn ang="0">
                    <a:pos x="48" y="12"/>
                  </a:cxn>
                  <a:cxn ang="0">
                    <a:pos x="48" y="8"/>
                  </a:cxn>
                  <a:cxn ang="0">
                    <a:pos x="52" y="8"/>
                  </a:cxn>
                  <a:cxn ang="0">
                    <a:pos x="52" y="16"/>
                  </a:cxn>
                  <a:cxn ang="0">
                    <a:pos x="52" y="20"/>
                  </a:cxn>
                  <a:cxn ang="0">
                    <a:pos x="48" y="20"/>
                  </a:cxn>
                  <a:cxn ang="0">
                    <a:pos x="48" y="32"/>
                  </a:cxn>
                  <a:cxn ang="0">
                    <a:pos x="52" y="36"/>
                  </a:cxn>
                  <a:cxn ang="0">
                    <a:pos x="56" y="36"/>
                  </a:cxn>
                  <a:cxn ang="0">
                    <a:pos x="56" y="44"/>
                  </a:cxn>
                  <a:cxn ang="0">
                    <a:pos x="52" y="56"/>
                  </a:cxn>
                  <a:cxn ang="0">
                    <a:pos x="48" y="60"/>
                  </a:cxn>
                  <a:cxn ang="0">
                    <a:pos x="40" y="64"/>
                  </a:cxn>
                  <a:cxn ang="0">
                    <a:pos x="40" y="68"/>
                  </a:cxn>
                  <a:cxn ang="0">
                    <a:pos x="44" y="76"/>
                  </a:cxn>
                  <a:cxn ang="0">
                    <a:pos x="48" y="76"/>
                  </a:cxn>
                  <a:cxn ang="0">
                    <a:pos x="52" y="80"/>
                  </a:cxn>
                  <a:cxn ang="0">
                    <a:pos x="56" y="76"/>
                  </a:cxn>
                  <a:cxn ang="0">
                    <a:pos x="56" y="80"/>
                  </a:cxn>
                  <a:cxn ang="0">
                    <a:pos x="60" y="84"/>
                  </a:cxn>
                  <a:cxn ang="0">
                    <a:pos x="64" y="88"/>
                  </a:cxn>
                  <a:cxn ang="0">
                    <a:pos x="64" y="96"/>
                  </a:cxn>
                  <a:cxn ang="0">
                    <a:pos x="64" y="100"/>
                  </a:cxn>
                  <a:cxn ang="0">
                    <a:pos x="52" y="108"/>
                  </a:cxn>
                  <a:cxn ang="0">
                    <a:pos x="48" y="112"/>
                  </a:cxn>
                  <a:cxn ang="0">
                    <a:pos x="40" y="116"/>
                  </a:cxn>
                  <a:cxn ang="0">
                    <a:pos x="44" y="132"/>
                  </a:cxn>
                  <a:cxn ang="0">
                    <a:pos x="36" y="140"/>
                  </a:cxn>
                  <a:cxn ang="0">
                    <a:pos x="32" y="132"/>
                  </a:cxn>
                  <a:cxn ang="0">
                    <a:pos x="24" y="108"/>
                  </a:cxn>
                  <a:cxn ang="0">
                    <a:pos x="16" y="96"/>
                  </a:cxn>
                  <a:cxn ang="0">
                    <a:pos x="12" y="88"/>
                  </a:cxn>
                  <a:cxn ang="0">
                    <a:pos x="4" y="84"/>
                  </a:cxn>
                  <a:cxn ang="0">
                    <a:pos x="4" y="72"/>
                  </a:cxn>
                  <a:cxn ang="0">
                    <a:pos x="4" y="68"/>
                  </a:cxn>
                  <a:cxn ang="0">
                    <a:pos x="4" y="64"/>
                  </a:cxn>
                  <a:cxn ang="0">
                    <a:pos x="12" y="56"/>
                  </a:cxn>
                  <a:cxn ang="0">
                    <a:pos x="12" y="52"/>
                  </a:cxn>
                  <a:cxn ang="0">
                    <a:pos x="16" y="44"/>
                  </a:cxn>
                  <a:cxn ang="0">
                    <a:pos x="16" y="36"/>
                  </a:cxn>
                  <a:cxn ang="0">
                    <a:pos x="12" y="32"/>
                  </a:cxn>
                  <a:cxn ang="0">
                    <a:pos x="16" y="24"/>
                  </a:cxn>
                  <a:cxn ang="0">
                    <a:pos x="12" y="16"/>
                  </a:cxn>
                  <a:cxn ang="0">
                    <a:pos x="12" y="16"/>
                  </a:cxn>
                  <a:cxn ang="0">
                    <a:pos x="20" y="8"/>
                  </a:cxn>
                  <a:cxn ang="0">
                    <a:pos x="24" y="8"/>
                  </a:cxn>
                  <a:cxn ang="0">
                    <a:pos x="24" y="4"/>
                  </a:cxn>
                  <a:cxn ang="0">
                    <a:pos x="36" y="0"/>
                  </a:cxn>
                  <a:cxn ang="0">
                    <a:pos x="36" y="4"/>
                  </a:cxn>
                  <a:cxn ang="0">
                    <a:pos x="44" y="4"/>
                  </a:cxn>
                  <a:cxn ang="0">
                    <a:pos x="44" y="8"/>
                  </a:cxn>
                  <a:cxn ang="0">
                    <a:pos x="56" y="52"/>
                  </a:cxn>
                  <a:cxn ang="0">
                    <a:pos x="60" y="52"/>
                  </a:cxn>
                  <a:cxn ang="0">
                    <a:pos x="52" y="76"/>
                  </a:cxn>
                  <a:cxn ang="0">
                    <a:pos x="52" y="72"/>
                  </a:cxn>
                  <a:cxn ang="0">
                    <a:pos x="52" y="72"/>
                  </a:cxn>
                  <a:cxn ang="0">
                    <a:pos x="56" y="72"/>
                  </a:cxn>
                  <a:cxn ang="0">
                    <a:pos x="52" y="76"/>
                  </a:cxn>
                </a:cxnLst>
                <a:rect l="0" t="0" r="r" b="b"/>
                <a:pathLst>
                  <a:path w="64" h="144">
                    <a:moveTo>
                      <a:pt x="44" y="8"/>
                    </a:moveTo>
                    <a:lnTo>
                      <a:pt x="44" y="8"/>
                    </a:lnTo>
                    <a:lnTo>
                      <a:pt x="44" y="12"/>
                    </a:lnTo>
                    <a:lnTo>
                      <a:pt x="44" y="12"/>
                    </a:lnTo>
                    <a:lnTo>
                      <a:pt x="44" y="12"/>
                    </a:lnTo>
                    <a:lnTo>
                      <a:pt x="44" y="12"/>
                    </a:lnTo>
                    <a:lnTo>
                      <a:pt x="44" y="12"/>
                    </a:lnTo>
                    <a:lnTo>
                      <a:pt x="44" y="12"/>
                    </a:lnTo>
                    <a:lnTo>
                      <a:pt x="44" y="12"/>
                    </a:lnTo>
                    <a:lnTo>
                      <a:pt x="44" y="12"/>
                    </a:lnTo>
                    <a:lnTo>
                      <a:pt x="44" y="12"/>
                    </a:lnTo>
                    <a:lnTo>
                      <a:pt x="44" y="12"/>
                    </a:lnTo>
                    <a:lnTo>
                      <a:pt x="44" y="12"/>
                    </a:lnTo>
                    <a:lnTo>
                      <a:pt x="48" y="12"/>
                    </a:lnTo>
                    <a:lnTo>
                      <a:pt x="48" y="12"/>
                    </a:lnTo>
                    <a:lnTo>
                      <a:pt x="48" y="12"/>
                    </a:lnTo>
                    <a:lnTo>
                      <a:pt x="48" y="12"/>
                    </a:lnTo>
                    <a:lnTo>
                      <a:pt x="48" y="12"/>
                    </a:lnTo>
                    <a:lnTo>
                      <a:pt x="48" y="12"/>
                    </a:lnTo>
                    <a:lnTo>
                      <a:pt x="48" y="12"/>
                    </a:lnTo>
                    <a:lnTo>
                      <a:pt x="48" y="8"/>
                    </a:lnTo>
                    <a:lnTo>
                      <a:pt x="48" y="8"/>
                    </a:lnTo>
                    <a:lnTo>
                      <a:pt x="48" y="8"/>
                    </a:lnTo>
                    <a:lnTo>
                      <a:pt x="52" y="8"/>
                    </a:lnTo>
                    <a:lnTo>
                      <a:pt x="52" y="8"/>
                    </a:lnTo>
                    <a:lnTo>
                      <a:pt x="52" y="8"/>
                    </a:lnTo>
                    <a:lnTo>
                      <a:pt x="52" y="8"/>
                    </a:lnTo>
                    <a:lnTo>
                      <a:pt x="52" y="8"/>
                    </a:lnTo>
                    <a:lnTo>
                      <a:pt x="56" y="4"/>
                    </a:lnTo>
                    <a:lnTo>
                      <a:pt x="56" y="8"/>
                    </a:lnTo>
                    <a:lnTo>
                      <a:pt x="56" y="8"/>
                    </a:lnTo>
                    <a:lnTo>
                      <a:pt x="56" y="12"/>
                    </a:lnTo>
                    <a:lnTo>
                      <a:pt x="56" y="12"/>
                    </a:lnTo>
                    <a:lnTo>
                      <a:pt x="56" y="12"/>
                    </a:lnTo>
                    <a:lnTo>
                      <a:pt x="52" y="16"/>
                    </a:lnTo>
                    <a:lnTo>
                      <a:pt x="52" y="16"/>
                    </a:lnTo>
                    <a:lnTo>
                      <a:pt x="52" y="16"/>
                    </a:lnTo>
                    <a:lnTo>
                      <a:pt x="52" y="16"/>
                    </a:lnTo>
                    <a:lnTo>
                      <a:pt x="52" y="16"/>
                    </a:lnTo>
                    <a:lnTo>
                      <a:pt x="52" y="20"/>
                    </a:lnTo>
                    <a:lnTo>
                      <a:pt x="52" y="20"/>
                    </a:lnTo>
                    <a:lnTo>
                      <a:pt x="52" y="20"/>
                    </a:lnTo>
                    <a:lnTo>
                      <a:pt x="48" y="20"/>
                    </a:lnTo>
                    <a:lnTo>
                      <a:pt x="48" y="20"/>
                    </a:lnTo>
                    <a:lnTo>
                      <a:pt x="48" y="20"/>
                    </a:lnTo>
                    <a:lnTo>
                      <a:pt x="48" y="20"/>
                    </a:lnTo>
                    <a:lnTo>
                      <a:pt x="48" y="20"/>
                    </a:lnTo>
                    <a:lnTo>
                      <a:pt x="48" y="20"/>
                    </a:lnTo>
                    <a:lnTo>
                      <a:pt x="48" y="20"/>
                    </a:lnTo>
                    <a:lnTo>
                      <a:pt x="48" y="24"/>
                    </a:lnTo>
                    <a:lnTo>
                      <a:pt x="48" y="24"/>
                    </a:lnTo>
                    <a:lnTo>
                      <a:pt x="48" y="24"/>
                    </a:lnTo>
                    <a:lnTo>
                      <a:pt x="48" y="28"/>
                    </a:lnTo>
                    <a:lnTo>
                      <a:pt x="48" y="28"/>
                    </a:lnTo>
                    <a:lnTo>
                      <a:pt x="48" y="32"/>
                    </a:lnTo>
                    <a:lnTo>
                      <a:pt x="48" y="32"/>
                    </a:lnTo>
                    <a:lnTo>
                      <a:pt x="52" y="32"/>
                    </a:lnTo>
                    <a:lnTo>
                      <a:pt x="52" y="32"/>
                    </a:lnTo>
                    <a:lnTo>
                      <a:pt x="52" y="32"/>
                    </a:lnTo>
                    <a:lnTo>
                      <a:pt x="52" y="32"/>
                    </a:lnTo>
                    <a:lnTo>
                      <a:pt x="52" y="32"/>
                    </a:lnTo>
                    <a:lnTo>
                      <a:pt x="52" y="36"/>
                    </a:lnTo>
                    <a:lnTo>
                      <a:pt x="52" y="36"/>
                    </a:lnTo>
                    <a:lnTo>
                      <a:pt x="52" y="36"/>
                    </a:lnTo>
                    <a:lnTo>
                      <a:pt x="56" y="36"/>
                    </a:lnTo>
                    <a:lnTo>
                      <a:pt x="56" y="36"/>
                    </a:lnTo>
                    <a:lnTo>
                      <a:pt x="56" y="36"/>
                    </a:lnTo>
                    <a:lnTo>
                      <a:pt x="56" y="36"/>
                    </a:lnTo>
                    <a:lnTo>
                      <a:pt x="56" y="36"/>
                    </a:lnTo>
                    <a:lnTo>
                      <a:pt x="56" y="36"/>
                    </a:lnTo>
                    <a:lnTo>
                      <a:pt x="56" y="40"/>
                    </a:lnTo>
                    <a:lnTo>
                      <a:pt x="56" y="40"/>
                    </a:lnTo>
                    <a:lnTo>
                      <a:pt x="56" y="40"/>
                    </a:lnTo>
                    <a:lnTo>
                      <a:pt x="56" y="44"/>
                    </a:lnTo>
                    <a:lnTo>
                      <a:pt x="56" y="44"/>
                    </a:lnTo>
                    <a:lnTo>
                      <a:pt x="56" y="44"/>
                    </a:lnTo>
                    <a:lnTo>
                      <a:pt x="56" y="44"/>
                    </a:lnTo>
                    <a:lnTo>
                      <a:pt x="56" y="44"/>
                    </a:lnTo>
                    <a:lnTo>
                      <a:pt x="56" y="44"/>
                    </a:lnTo>
                    <a:lnTo>
                      <a:pt x="56" y="48"/>
                    </a:lnTo>
                    <a:lnTo>
                      <a:pt x="56" y="48"/>
                    </a:lnTo>
                    <a:lnTo>
                      <a:pt x="52" y="52"/>
                    </a:lnTo>
                    <a:lnTo>
                      <a:pt x="52" y="52"/>
                    </a:lnTo>
                    <a:lnTo>
                      <a:pt x="52" y="56"/>
                    </a:lnTo>
                    <a:lnTo>
                      <a:pt x="52" y="56"/>
                    </a:lnTo>
                    <a:lnTo>
                      <a:pt x="52" y="56"/>
                    </a:lnTo>
                    <a:lnTo>
                      <a:pt x="48" y="56"/>
                    </a:lnTo>
                    <a:lnTo>
                      <a:pt x="48" y="56"/>
                    </a:lnTo>
                    <a:lnTo>
                      <a:pt x="48" y="56"/>
                    </a:lnTo>
                    <a:lnTo>
                      <a:pt x="48" y="56"/>
                    </a:lnTo>
                    <a:lnTo>
                      <a:pt x="48" y="60"/>
                    </a:lnTo>
                    <a:lnTo>
                      <a:pt x="44" y="60"/>
                    </a:lnTo>
                    <a:lnTo>
                      <a:pt x="44" y="60"/>
                    </a:lnTo>
                    <a:lnTo>
                      <a:pt x="44" y="60"/>
                    </a:lnTo>
                    <a:lnTo>
                      <a:pt x="44" y="60"/>
                    </a:lnTo>
                    <a:lnTo>
                      <a:pt x="40" y="60"/>
                    </a:lnTo>
                    <a:lnTo>
                      <a:pt x="40" y="64"/>
                    </a:lnTo>
                    <a:lnTo>
                      <a:pt x="40" y="64"/>
                    </a:lnTo>
                    <a:lnTo>
                      <a:pt x="40" y="64"/>
                    </a:lnTo>
                    <a:lnTo>
                      <a:pt x="40" y="64"/>
                    </a:lnTo>
                    <a:lnTo>
                      <a:pt x="40" y="64"/>
                    </a:lnTo>
                    <a:lnTo>
                      <a:pt x="40" y="68"/>
                    </a:lnTo>
                    <a:lnTo>
                      <a:pt x="40" y="68"/>
                    </a:lnTo>
                    <a:lnTo>
                      <a:pt x="40" y="68"/>
                    </a:lnTo>
                    <a:lnTo>
                      <a:pt x="40" y="68"/>
                    </a:lnTo>
                    <a:lnTo>
                      <a:pt x="40" y="68"/>
                    </a:lnTo>
                    <a:lnTo>
                      <a:pt x="40" y="68"/>
                    </a:lnTo>
                    <a:lnTo>
                      <a:pt x="44" y="72"/>
                    </a:lnTo>
                    <a:lnTo>
                      <a:pt x="44" y="72"/>
                    </a:lnTo>
                    <a:lnTo>
                      <a:pt x="44" y="72"/>
                    </a:lnTo>
                    <a:lnTo>
                      <a:pt x="44" y="76"/>
                    </a:lnTo>
                    <a:lnTo>
                      <a:pt x="44" y="76"/>
                    </a:lnTo>
                    <a:lnTo>
                      <a:pt x="44" y="76"/>
                    </a:lnTo>
                    <a:lnTo>
                      <a:pt x="48" y="76"/>
                    </a:lnTo>
                    <a:lnTo>
                      <a:pt x="48" y="76"/>
                    </a:lnTo>
                    <a:lnTo>
                      <a:pt x="48" y="76"/>
                    </a:lnTo>
                    <a:lnTo>
                      <a:pt x="48" y="76"/>
                    </a:lnTo>
                    <a:lnTo>
                      <a:pt x="48" y="76"/>
                    </a:lnTo>
                    <a:lnTo>
                      <a:pt x="48" y="76"/>
                    </a:lnTo>
                    <a:lnTo>
                      <a:pt x="52" y="72"/>
                    </a:lnTo>
                    <a:lnTo>
                      <a:pt x="52" y="72"/>
                    </a:lnTo>
                    <a:lnTo>
                      <a:pt x="52" y="76"/>
                    </a:lnTo>
                    <a:lnTo>
                      <a:pt x="52" y="76"/>
                    </a:lnTo>
                    <a:lnTo>
                      <a:pt x="52" y="76"/>
                    </a:lnTo>
                    <a:lnTo>
                      <a:pt x="52" y="76"/>
                    </a:lnTo>
                    <a:lnTo>
                      <a:pt x="52" y="80"/>
                    </a:lnTo>
                    <a:lnTo>
                      <a:pt x="52" y="80"/>
                    </a:lnTo>
                    <a:lnTo>
                      <a:pt x="52" y="76"/>
                    </a:lnTo>
                    <a:lnTo>
                      <a:pt x="52" y="76"/>
                    </a:lnTo>
                    <a:lnTo>
                      <a:pt x="52" y="76"/>
                    </a:lnTo>
                    <a:lnTo>
                      <a:pt x="52" y="76"/>
                    </a:lnTo>
                    <a:lnTo>
                      <a:pt x="52" y="76"/>
                    </a:lnTo>
                    <a:lnTo>
                      <a:pt x="56" y="76"/>
                    </a:lnTo>
                    <a:lnTo>
                      <a:pt x="56" y="76"/>
                    </a:lnTo>
                    <a:lnTo>
                      <a:pt x="56" y="76"/>
                    </a:lnTo>
                    <a:lnTo>
                      <a:pt x="56" y="76"/>
                    </a:lnTo>
                    <a:lnTo>
                      <a:pt x="56" y="76"/>
                    </a:lnTo>
                    <a:lnTo>
                      <a:pt x="56" y="76"/>
                    </a:lnTo>
                    <a:lnTo>
                      <a:pt x="56" y="76"/>
                    </a:lnTo>
                    <a:lnTo>
                      <a:pt x="56" y="80"/>
                    </a:lnTo>
                    <a:lnTo>
                      <a:pt x="56" y="80"/>
                    </a:lnTo>
                    <a:lnTo>
                      <a:pt x="56" y="80"/>
                    </a:lnTo>
                    <a:lnTo>
                      <a:pt x="56" y="84"/>
                    </a:lnTo>
                    <a:lnTo>
                      <a:pt x="56" y="84"/>
                    </a:lnTo>
                    <a:lnTo>
                      <a:pt x="60" y="84"/>
                    </a:lnTo>
                    <a:lnTo>
                      <a:pt x="60" y="84"/>
                    </a:lnTo>
                    <a:lnTo>
                      <a:pt x="60" y="84"/>
                    </a:lnTo>
                    <a:lnTo>
                      <a:pt x="64" y="84"/>
                    </a:lnTo>
                    <a:lnTo>
                      <a:pt x="64" y="84"/>
                    </a:lnTo>
                    <a:lnTo>
                      <a:pt x="64" y="84"/>
                    </a:lnTo>
                    <a:lnTo>
                      <a:pt x="64" y="84"/>
                    </a:lnTo>
                    <a:lnTo>
                      <a:pt x="64" y="88"/>
                    </a:lnTo>
                    <a:lnTo>
                      <a:pt x="64" y="88"/>
                    </a:lnTo>
                    <a:lnTo>
                      <a:pt x="64" y="88"/>
                    </a:lnTo>
                    <a:lnTo>
                      <a:pt x="64" y="88"/>
                    </a:lnTo>
                    <a:lnTo>
                      <a:pt x="64" y="92"/>
                    </a:lnTo>
                    <a:lnTo>
                      <a:pt x="64" y="96"/>
                    </a:lnTo>
                    <a:lnTo>
                      <a:pt x="64" y="96"/>
                    </a:lnTo>
                    <a:lnTo>
                      <a:pt x="64" y="96"/>
                    </a:lnTo>
                    <a:lnTo>
                      <a:pt x="64" y="96"/>
                    </a:lnTo>
                    <a:lnTo>
                      <a:pt x="64" y="96"/>
                    </a:lnTo>
                    <a:lnTo>
                      <a:pt x="64" y="96"/>
                    </a:lnTo>
                    <a:lnTo>
                      <a:pt x="64" y="96"/>
                    </a:lnTo>
                    <a:lnTo>
                      <a:pt x="64" y="100"/>
                    </a:lnTo>
                    <a:lnTo>
                      <a:pt x="64" y="100"/>
                    </a:lnTo>
                    <a:lnTo>
                      <a:pt x="64" y="100"/>
                    </a:lnTo>
                    <a:lnTo>
                      <a:pt x="64" y="100"/>
                    </a:lnTo>
                    <a:lnTo>
                      <a:pt x="64" y="100"/>
                    </a:lnTo>
                    <a:lnTo>
                      <a:pt x="60" y="100"/>
                    </a:lnTo>
                    <a:lnTo>
                      <a:pt x="60" y="100"/>
                    </a:lnTo>
                    <a:lnTo>
                      <a:pt x="56" y="104"/>
                    </a:lnTo>
                    <a:lnTo>
                      <a:pt x="56" y="104"/>
                    </a:lnTo>
                    <a:lnTo>
                      <a:pt x="56" y="104"/>
                    </a:lnTo>
                    <a:lnTo>
                      <a:pt x="52" y="104"/>
                    </a:lnTo>
                    <a:lnTo>
                      <a:pt x="52" y="108"/>
                    </a:lnTo>
                    <a:lnTo>
                      <a:pt x="52" y="108"/>
                    </a:lnTo>
                    <a:lnTo>
                      <a:pt x="52" y="108"/>
                    </a:lnTo>
                    <a:lnTo>
                      <a:pt x="52" y="108"/>
                    </a:lnTo>
                    <a:lnTo>
                      <a:pt x="48" y="112"/>
                    </a:lnTo>
                    <a:lnTo>
                      <a:pt x="48" y="112"/>
                    </a:lnTo>
                    <a:lnTo>
                      <a:pt x="48" y="112"/>
                    </a:lnTo>
                    <a:lnTo>
                      <a:pt x="48" y="112"/>
                    </a:lnTo>
                    <a:lnTo>
                      <a:pt x="48" y="112"/>
                    </a:lnTo>
                    <a:lnTo>
                      <a:pt x="48" y="112"/>
                    </a:lnTo>
                    <a:lnTo>
                      <a:pt x="44" y="112"/>
                    </a:lnTo>
                    <a:lnTo>
                      <a:pt x="44" y="112"/>
                    </a:lnTo>
                    <a:lnTo>
                      <a:pt x="44" y="112"/>
                    </a:lnTo>
                    <a:lnTo>
                      <a:pt x="44" y="112"/>
                    </a:lnTo>
                    <a:lnTo>
                      <a:pt x="40" y="116"/>
                    </a:lnTo>
                    <a:lnTo>
                      <a:pt x="40" y="120"/>
                    </a:lnTo>
                    <a:lnTo>
                      <a:pt x="44" y="120"/>
                    </a:lnTo>
                    <a:lnTo>
                      <a:pt x="44" y="124"/>
                    </a:lnTo>
                    <a:lnTo>
                      <a:pt x="44" y="128"/>
                    </a:lnTo>
                    <a:lnTo>
                      <a:pt x="44" y="128"/>
                    </a:lnTo>
                    <a:lnTo>
                      <a:pt x="44" y="132"/>
                    </a:lnTo>
                    <a:lnTo>
                      <a:pt x="44" y="132"/>
                    </a:lnTo>
                    <a:lnTo>
                      <a:pt x="44" y="132"/>
                    </a:lnTo>
                    <a:lnTo>
                      <a:pt x="40" y="136"/>
                    </a:lnTo>
                    <a:lnTo>
                      <a:pt x="40" y="140"/>
                    </a:lnTo>
                    <a:lnTo>
                      <a:pt x="40" y="140"/>
                    </a:lnTo>
                    <a:lnTo>
                      <a:pt x="36" y="140"/>
                    </a:lnTo>
                    <a:lnTo>
                      <a:pt x="36" y="140"/>
                    </a:lnTo>
                    <a:lnTo>
                      <a:pt x="36" y="140"/>
                    </a:lnTo>
                    <a:lnTo>
                      <a:pt x="36" y="140"/>
                    </a:lnTo>
                    <a:lnTo>
                      <a:pt x="32" y="144"/>
                    </a:lnTo>
                    <a:lnTo>
                      <a:pt x="32" y="144"/>
                    </a:lnTo>
                    <a:lnTo>
                      <a:pt x="32" y="140"/>
                    </a:lnTo>
                    <a:lnTo>
                      <a:pt x="32" y="136"/>
                    </a:lnTo>
                    <a:lnTo>
                      <a:pt x="32" y="136"/>
                    </a:lnTo>
                    <a:lnTo>
                      <a:pt x="32" y="132"/>
                    </a:lnTo>
                    <a:lnTo>
                      <a:pt x="28" y="128"/>
                    </a:lnTo>
                    <a:lnTo>
                      <a:pt x="28" y="124"/>
                    </a:lnTo>
                    <a:lnTo>
                      <a:pt x="28" y="116"/>
                    </a:lnTo>
                    <a:lnTo>
                      <a:pt x="28" y="116"/>
                    </a:lnTo>
                    <a:lnTo>
                      <a:pt x="28" y="108"/>
                    </a:lnTo>
                    <a:lnTo>
                      <a:pt x="24" y="108"/>
                    </a:lnTo>
                    <a:lnTo>
                      <a:pt x="24" y="108"/>
                    </a:lnTo>
                    <a:lnTo>
                      <a:pt x="24" y="104"/>
                    </a:lnTo>
                    <a:lnTo>
                      <a:pt x="24" y="104"/>
                    </a:lnTo>
                    <a:lnTo>
                      <a:pt x="20" y="100"/>
                    </a:lnTo>
                    <a:lnTo>
                      <a:pt x="16" y="100"/>
                    </a:lnTo>
                    <a:lnTo>
                      <a:pt x="16" y="100"/>
                    </a:lnTo>
                    <a:lnTo>
                      <a:pt x="16" y="96"/>
                    </a:lnTo>
                    <a:lnTo>
                      <a:pt x="16" y="96"/>
                    </a:lnTo>
                    <a:lnTo>
                      <a:pt x="16" y="96"/>
                    </a:lnTo>
                    <a:lnTo>
                      <a:pt x="16" y="92"/>
                    </a:lnTo>
                    <a:lnTo>
                      <a:pt x="16" y="92"/>
                    </a:lnTo>
                    <a:lnTo>
                      <a:pt x="16" y="92"/>
                    </a:lnTo>
                    <a:lnTo>
                      <a:pt x="16" y="92"/>
                    </a:lnTo>
                    <a:lnTo>
                      <a:pt x="12" y="92"/>
                    </a:lnTo>
                    <a:lnTo>
                      <a:pt x="12" y="88"/>
                    </a:lnTo>
                    <a:lnTo>
                      <a:pt x="12" y="84"/>
                    </a:lnTo>
                    <a:lnTo>
                      <a:pt x="12" y="84"/>
                    </a:lnTo>
                    <a:lnTo>
                      <a:pt x="8" y="84"/>
                    </a:lnTo>
                    <a:lnTo>
                      <a:pt x="4" y="84"/>
                    </a:lnTo>
                    <a:lnTo>
                      <a:pt x="4" y="84"/>
                    </a:lnTo>
                    <a:lnTo>
                      <a:pt x="4" y="84"/>
                    </a:lnTo>
                    <a:lnTo>
                      <a:pt x="4" y="84"/>
                    </a:lnTo>
                    <a:lnTo>
                      <a:pt x="4" y="80"/>
                    </a:lnTo>
                    <a:lnTo>
                      <a:pt x="4" y="80"/>
                    </a:lnTo>
                    <a:lnTo>
                      <a:pt x="4" y="80"/>
                    </a:lnTo>
                    <a:lnTo>
                      <a:pt x="4" y="80"/>
                    </a:lnTo>
                    <a:lnTo>
                      <a:pt x="4" y="76"/>
                    </a:lnTo>
                    <a:lnTo>
                      <a:pt x="4" y="76"/>
                    </a:lnTo>
                    <a:lnTo>
                      <a:pt x="4" y="72"/>
                    </a:lnTo>
                    <a:lnTo>
                      <a:pt x="0" y="72"/>
                    </a:lnTo>
                    <a:lnTo>
                      <a:pt x="0" y="68"/>
                    </a:lnTo>
                    <a:lnTo>
                      <a:pt x="0" y="68"/>
                    </a:lnTo>
                    <a:lnTo>
                      <a:pt x="0" y="68"/>
                    </a:lnTo>
                    <a:lnTo>
                      <a:pt x="4" y="68"/>
                    </a:lnTo>
                    <a:lnTo>
                      <a:pt x="4" y="68"/>
                    </a:lnTo>
                    <a:lnTo>
                      <a:pt x="4" y="68"/>
                    </a:lnTo>
                    <a:lnTo>
                      <a:pt x="4" y="64"/>
                    </a:lnTo>
                    <a:lnTo>
                      <a:pt x="4" y="64"/>
                    </a:lnTo>
                    <a:lnTo>
                      <a:pt x="4" y="64"/>
                    </a:lnTo>
                    <a:lnTo>
                      <a:pt x="4" y="64"/>
                    </a:lnTo>
                    <a:lnTo>
                      <a:pt x="4" y="64"/>
                    </a:lnTo>
                    <a:lnTo>
                      <a:pt x="4" y="64"/>
                    </a:lnTo>
                    <a:lnTo>
                      <a:pt x="4" y="64"/>
                    </a:lnTo>
                    <a:lnTo>
                      <a:pt x="8" y="64"/>
                    </a:lnTo>
                    <a:lnTo>
                      <a:pt x="8" y="60"/>
                    </a:lnTo>
                    <a:lnTo>
                      <a:pt x="8" y="60"/>
                    </a:lnTo>
                    <a:lnTo>
                      <a:pt x="8" y="60"/>
                    </a:lnTo>
                    <a:lnTo>
                      <a:pt x="8" y="60"/>
                    </a:lnTo>
                    <a:lnTo>
                      <a:pt x="8" y="56"/>
                    </a:lnTo>
                    <a:lnTo>
                      <a:pt x="12" y="56"/>
                    </a:lnTo>
                    <a:lnTo>
                      <a:pt x="12" y="56"/>
                    </a:lnTo>
                    <a:lnTo>
                      <a:pt x="12" y="56"/>
                    </a:lnTo>
                    <a:lnTo>
                      <a:pt x="12" y="56"/>
                    </a:lnTo>
                    <a:lnTo>
                      <a:pt x="12" y="56"/>
                    </a:lnTo>
                    <a:lnTo>
                      <a:pt x="12" y="56"/>
                    </a:lnTo>
                    <a:lnTo>
                      <a:pt x="12" y="52"/>
                    </a:lnTo>
                    <a:lnTo>
                      <a:pt x="12" y="52"/>
                    </a:lnTo>
                    <a:lnTo>
                      <a:pt x="12" y="52"/>
                    </a:lnTo>
                    <a:lnTo>
                      <a:pt x="12" y="52"/>
                    </a:lnTo>
                    <a:lnTo>
                      <a:pt x="12" y="52"/>
                    </a:lnTo>
                    <a:lnTo>
                      <a:pt x="12" y="48"/>
                    </a:lnTo>
                    <a:lnTo>
                      <a:pt x="16" y="44"/>
                    </a:lnTo>
                    <a:lnTo>
                      <a:pt x="16" y="44"/>
                    </a:lnTo>
                    <a:lnTo>
                      <a:pt x="16" y="44"/>
                    </a:lnTo>
                    <a:lnTo>
                      <a:pt x="16" y="40"/>
                    </a:lnTo>
                    <a:lnTo>
                      <a:pt x="16" y="40"/>
                    </a:lnTo>
                    <a:lnTo>
                      <a:pt x="16" y="40"/>
                    </a:lnTo>
                    <a:lnTo>
                      <a:pt x="16" y="40"/>
                    </a:lnTo>
                    <a:lnTo>
                      <a:pt x="16" y="40"/>
                    </a:lnTo>
                    <a:lnTo>
                      <a:pt x="16" y="40"/>
                    </a:lnTo>
                    <a:lnTo>
                      <a:pt x="16" y="36"/>
                    </a:lnTo>
                    <a:lnTo>
                      <a:pt x="16" y="36"/>
                    </a:lnTo>
                    <a:lnTo>
                      <a:pt x="16" y="36"/>
                    </a:lnTo>
                    <a:lnTo>
                      <a:pt x="16" y="36"/>
                    </a:lnTo>
                    <a:lnTo>
                      <a:pt x="16" y="32"/>
                    </a:lnTo>
                    <a:lnTo>
                      <a:pt x="12" y="32"/>
                    </a:lnTo>
                    <a:lnTo>
                      <a:pt x="12" y="32"/>
                    </a:lnTo>
                    <a:lnTo>
                      <a:pt x="12" y="32"/>
                    </a:lnTo>
                    <a:lnTo>
                      <a:pt x="12" y="32"/>
                    </a:lnTo>
                    <a:lnTo>
                      <a:pt x="12" y="32"/>
                    </a:lnTo>
                    <a:lnTo>
                      <a:pt x="12" y="28"/>
                    </a:lnTo>
                    <a:lnTo>
                      <a:pt x="12" y="28"/>
                    </a:lnTo>
                    <a:lnTo>
                      <a:pt x="12" y="28"/>
                    </a:lnTo>
                    <a:lnTo>
                      <a:pt x="12" y="28"/>
                    </a:lnTo>
                    <a:lnTo>
                      <a:pt x="16" y="24"/>
                    </a:lnTo>
                    <a:lnTo>
                      <a:pt x="16" y="24"/>
                    </a:lnTo>
                    <a:lnTo>
                      <a:pt x="16" y="20"/>
                    </a:lnTo>
                    <a:lnTo>
                      <a:pt x="16" y="20"/>
                    </a:lnTo>
                    <a:lnTo>
                      <a:pt x="16" y="20"/>
                    </a:lnTo>
                    <a:lnTo>
                      <a:pt x="16" y="20"/>
                    </a:lnTo>
                    <a:lnTo>
                      <a:pt x="16" y="20"/>
                    </a:lnTo>
                    <a:lnTo>
                      <a:pt x="12" y="16"/>
                    </a:lnTo>
                    <a:lnTo>
                      <a:pt x="12" y="20"/>
                    </a:lnTo>
                    <a:lnTo>
                      <a:pt x="12" y="16"/>
                    </a:lnTo>
                    <a:lnTo>
                      <a:pt x="12" y="16"/>
                    </a:lnTo>
                    <a:lnTo>
                      <a:pt x="12" y="16"/>
                    </a:lnTo>
                    <a:lnTo>
                      <a:pt x="12" y="16"/>
                    </a:lnTo>
                    <a:lnTo>
                      <a:pt x="12" y="16"/>
                    </a:lnTo>
                    <a:lnTo>
                      <a:pt x="12" y="16"/>
                    </a:lnTo>
                    <a:lnTo>
                      <a:pt x="16" y="16"/>
                    </a:lnTo>
                    <a:lnTo>
                      <a:pt x="16" y="16"/>
                    </a:lnTo>
                    <a:lnTo>
                      <a:pt x="16" y="12"/>
                    </a:lnTo>
                    <a:lnTo>
                      <a:pt x="16" y="12"/>
                    </a:lnTo>
                    <a:lnTo>
                      <a:pt x="20" y="12"/>
                    </a:lnTo>
                    <a:lnTo>
                      <a:pt x="20" y="8"/>
                    </a:lnTo>
                    <a:lnTo>
                      <a:pt x="20" y="8"/>
                    </a:lnTo>
                    <a:lnTo>
                      <a:pt x="20" y="8"/>
                    </a:lnTo>
                    <a:lnTo>
                      <a:pt x="20" y="8"/>
                    </a:lnTo>
                    <a:lnTo>
                      <a:pt x="24" y="8"/>
                    </a:lnTo>
                    <a:lnTo>
                      <a:pt x="24" y="8"/>
                    </a:lnTo>
                    <a:lnTo>
                      <a:pt x="24" y="8"/>
                    </a:lnTo>
                    <a:lnTo>
                      <a:pt x="24" y="8"/>
                    </a:lnTo>
                    <a:lnTo>
                      <a:pt x="24" y="8"/>
                    </a:lnTo>
                    <a:lnTo>
                      <a:pt x="24" y="8"/>
                    </a:lnTo>
                    <a:lnTo>
                      <a:pt x="24" y="8"/>
                    </a:lnTo>
                    <a:lnTo>
                      <a:pt x="24" y="4"/>
                    </a:lnTo>
                    <a:lnTo>
                      <a:pt x="24" y="4"/>
                    </a:lnTo>
                    <a:lnTo>
                      <a:pt x="24" y="4"/>
                    </a:lnTo>
                    <a:lnTo>
                      <a:pt x="24" y="4"/>
                    </a:lnTo>
                    <a:lnTo>
                      <a:pt x="24" y="4"/>
                    </a:lnTo>
                    <a:lnTo>
                      <a:pt x="28" y="4"/>
                    </a:lnTo>
                    <a:lnTo>
                      <a:pt x="28" y="4"/>
                    </a:lnTo>
                    <a:lnTo>
                      <a:pt x="32" y="0"/>
                    </a:lnTo>
                    <a:lnTo>
                      <a:pt x="36" y="0"/>
                    </a:lnTo>
                    <a:lnTo>
                      <a:pt x="36" y="0"/>
                    </a:lnTo>
                    <a:lnTo>
                      <a:pt x="36" y="0"/>
                    </a:lnTo>
                    <a:lnTo>
                      <a:pt x="36" y="0"/>
                    </a:lnTo>
                    <a:lnTo>
                      <a:pt x="36" y="4"/>
                    </a:lnTo>
                    <a:lnTo>
                      <a:pt x="36" y="4"/>
                    </a:lnTo>
                    <a:lnTo>
                      <a:pt x="36" y="4"/>
                    </a:lnTo>
                    <a:lnTo>
                      <a:pt x="36" y="4"/>
                    </a:lnTo>
                    <a:lnTo>
                      <a:pt x="36" y="4"/>
                    </a:lnTo>
                    <a:lnTo>
                      <a:pt x="36" y="4"/>
                    </a:lnTo>
                    <a:lnTo>
                      <a:pt x="36" y="4"/>
                    </a:lnTo>
                    <a:lnTo>
                      <a:pt x="40" y="4"/>
                    </a:lnTo>
                    <a:lnTo>
                      <a:pt x="40" y="4"/>
                    </a:lnTo>
                    <a:lnTo>
                      <a:pt x="40" y="4"/>
                    </a:lnTo>
                    <a:lnTo>
                      <a:pt x="36" y="4"/>
                    </a:lnTo>
                    <a:lnTo>
                      <a:pt x="40" y="4"/>
                    </a:lnTo>
                    <a:lnTo>
                      <a:pt x="40" y="4"/>
                    </a:lnTo>
                    <a:lnTo>
                      <a:pt x="44" y="4"/>
                    </a:lnTo>
                    <a:lnTo>
                      <a:pt x="44" y="4"/>
                    </a:lnTo>
                    <a:lnTo>
                      <a:pt x="44" y="4"/>
                    </a:lnTo>
                    <a:lnTo>
                      <a:pt x="44" y="4"/>
                    </a:lnTo>
                    <a:lnTo>
                      <a:pt x="40" y="4"/>
                    </a:lnTo>
                    <a:lnTo>
                      <a:pt x="44" y="4"/>
                    </a:lnTo>
                    <a:lnTo>
                      <a:pt x="44" y="4"/>
                    </a:lnTo>
                    <a:lnTo>
                      <a:pt x="44" y="8"/>
                    </a:lnTo>
                    <a:lnTo>
                      <a:pt x="44" y="8"/>
                    </a:lnTo>
                    <a:lnTo>
                      <a:pt x="44" y="8"/>
                    </a:lnTo>
                    <a:lnTo>
                      <a:pt x="44" y="8"/>
                    </a:lnTo>
                    <a:close/>
                    <a:moveTo>
                      <a:pt x="56" y="56"/>
                    </a:moveTo>
                    <a:lnTo>
                      <a:pt x="56" y="56"/>
                    </a:lnTo>
                    <a:lnTo>
                      <a:pt x="56" y="56"/>
                    </a:lnTo>
                    <a:lnTo>
                      <a:pt x="56" y="52"/>
                    </a:lnTo>
                    <a:lnTo>
                      <a:pt x="60" y="52"/>
                    </a:lnTo>
                    <a:lnTo>
                      <a:pt x="60" y="52"/>
                    </a:lnTo>
                    <a:lnTo>
                      <a:pt x="60" y="52"/>
                    </a:lnTo>
                    <a:lnTo>
                      <a:pt x="60" y="52"/>
                    </a:lnTo>
                    <a:lnTo>
                      <a:pt x="60" y="52"/>
                    </a:lnTo>
                    <a:lnTo>
                      <a:pt x="60" y="52"/>
                    </a:lnTo>
                    <a:lnTo>
                      <a:pt x="60" y="52"/>
                    </a:lnTo>
                    <a:lnTo>
                      <a:pt x="56" y="52"/>
                    </a:lnTo>
                    <a:lnTo>
                      <a:pt x="56" y="52"/>
                    </a:lnTo>
                    <a:lnTo>
                      <a:pt x="56" y="56"/>
                    </a:lnTo>
                    <a:lnTo>
                      <a:pt x="56" y="56"/>
                    </a:lnTo>
                    <a:close/>
                    <a:moveTo>
                      <a:pt x="52" y="76"/>
                    </a:moveTo>
                    <a:lnTo>
                      <a:pt x="52" y="76"/>
                    </a:lnTo>
                    <a:lnTo>
                      <a:pt x="52" y="76"/>
                    </a:lnTo>
                    <a:lnTo>
                      <a:pt x="52" y="72"/>
                    </a:lnTo>
                    <a:lnTo>
                      <a:pt x="52" y="72"/>
                    </a:lnTo>
                    <a:lnTo>
                      <a:pt x="52" y="72"/>
                    </a:lnTo>
                    <a:lnTo>
                      <a:pt x="52" y="72"/>
                    </a:lnTo>
                    <a:lnTo>
                      <a:pt x="52" y="72"/>
                    </a:lnTo>
                    <a:lnTo>
                      <a:pt x="52" y="72"/>
                    </a:lnTo>
                    <a:lnTo>
                      <a:pt x="52" y="72"/>
                    </a:lnTo>
                    <a:lnTo>
                      <a:pt x="52" y="72"/>
                    </a:lnTo>
                    <a:lnTo>
                      <a:pt x="52" y="72"/>
                    </a:lnTo>
                    <a:lnTo>
                      <a:pt x="52" y="72"/>
                    </a:lnTo>
                    <a:lnTo>
                      <a:pt x="52" y="72"/>
                    </a:lnTo>
                    <a:lnTo>
                      <a:pt x="52" y="72"/>
                    </a:lnTo>
                    <a:lnTo>
                      <a:pt x="52" y="72"/>
                    </a:lnTo>
                    <a:lnTo>
                      <a:pt x="52" y="72"/>
                    </a:lnTo>
                    <a:lnTo>
                      <a:pt x="52" y="72"/>
                    </a:lnTo>
                    <a:lnTo>
                      <a:pt x="52" y="72"/>
                    </a:lnTo>
                    <a:lnTo>
                      <a:pt x="52" y="72"/>
                    </a:lnTo>
                    <a:lnTo>
                      <a:pt x="52" y="72"/>
                    </a:lnTo>
                    <a:lnTo>
                      <a:pt x="56" y="72"/>
                    </a:lnTo>
                    <a:lnTo>
                      <a:pt x="56" y="72"/>
                    </a:lnTo>
                    <a:lnTo>
                      <a:pt x="56" y="72"/>
                    </a:lnTo>
                    <a:lnTo>
                      <a:pt x="56" y="72"/>
                    </a:lnTo>
                    <a:lnTo>
                      <a:pt x="56" y="72"/>
                    </a:lnTo>
                    <a:lnTo>
                      <a:pt x="56" y="72"/>
                    </a:lnTo>
                    <a:lnTo>
                      <a:pt x="56" y="72"/>
                    </a:lnTo>
                    <a:lnTo>
                      <a:pt x="56" y="72"/>
                    </a:lnTo>
                    <a:lnTo>
                      <a:pt x="52" y="76"/>
                    </a:lnTo>
                    <a:lnTo>
                      <a:pt x="52" y="76"/>
                    </a:lnTo>
                    <a:lnTo>
                      <a:pt x="52" y="76"/>
                    </a:lnTo>
                    <a:close/>
                  </a:path>
                </a:pathLst>
              </a:custGeom>
              <a:grpFill/>
              <a:ln w="9525" cmpd="sng">
                <a:solidFill>
                  <a:schemeClr val="bg1"/>
                </a:solidFill>
                <a:round/>
                <a:headEnd/>
                <a:tailEnd/>
              </a:ln>
            </p:spPr>
            <p:txBody>
              <a:bodyPr lIns="37783" tIns="37783" rIns="37783" bIns="37783"/>
              <a:lstStyle/>
              <a:p>
                <a:endParaRPr lang="en-US" sz="1530" dirty="0"/>
              </a:p>
            </p:txBody>
          </p:sp>
          <p:sp>
            <p:nvSpPr>
              <p:cNvPr id="97" name="Freeform 165"/>
              <p:cNvSpPr>
                <a:spLocks/>
              </p:cNvSpPr>
              <p:nvPr>
                <p:custDataLst>
                  <p:tags r:id="rId84"/>
                </p:custDataLst>
              </p:nvPr>
            </p:nvSpPr>
            <p:spPr bwMode="gray">
              <a:xfrm>
                <a:off x="4355253" y="5867335"/>
                <a:ext cx="105891" cy="131103"/>
              </a:xfrm>
              <a:custGeom>
                <a:avLst/>
                <a:gdLst/>
                <a:ahLst/>
                <a:cxnLst>
                  <a:cxn ang="0">
                    <a:pos x="44" y="96"/>
                  </a:cxn>
                  <a:cxn ang="0">
                    <a:pos x="24" y="96"/>
                  </a:cxn>
                  <a:cxn ang="0">
                    <a:pos x="16" y="96"/>
                  </a:cxn>
                  <a:cxn ang="0">
                    <a:pos x="12" y="100"/>
                  </a:cxn>
                  <a:cxn ang="0">
                    <a:pos x="8" y="104"/>
                  </a:cxn>
                  <a:cxn ang="0">
                    <a:pos x="4" y="104"/>
                  </a:cxn>
                  <a:cxn ang="0">
                    <a:pos x="4" y="104"/>
                  </a:cxn>
                  <a:cxn ang="0">
                    <a:pos x="0" y="104"/>
                  </a:cxn>
                  <a:cxn ang="0">
                    <a:pos x="0" y="96"/>
                  </a:cxn>
                  <a:cxn ang="0">
                    <a:pos x="4" y="88"/>
                  </a:cxn>
                  <a:cxn ang="0">
                    <a:pos x="4" y="80"/>
                  </a:cxn>
                  <a:cxn ang="0">
                    <a:pos x="4" y="76"/>
                  </a:cxn>
                  <a:cxn ang="0">
                    <a:pos x="8" y="68"/>
                  </a:cxn>
                  <a:cxn ang="0">
                    <a:pos x="8" y="64"/>
                  </a:cxn>
                  <a:cxn ang="0">
                    <a:pos x="8" y="60"/>
                  </a:cxn>
                  <a:cxn ang="0">
                    <a:pos x="12" y="56"/>
                  </a:cxn>
                  <a:cxn ang="0">
                    <a:pos x="16" y="56"/>
                  </a:cxn>
                  <a:cxn ang="0">
                    <a:pos x="24" y="44"/>
                  </a:cxn>
                  <a:cxn ang="0">
                    <a:pos x="24" y="36"/>
                  </a:cxn>
                  <a:cxn ang="0">
                    <a:pos x="20" y="36"/>
                  </a:cxn>
                  <a:cxn ang="0">
                    <a:pos x="20" y="32"/>
                  </a:cxn>
                  <a:cxn ang="0">
                    <a:pos x="20" y="24"/>
                  </a:cxn>
                  <a:cxn ang="0">
                    <a:pos x="20" y="20"/>
                  </a:cxn>
                  <a:cxn ang="0">
                    <a:pos x="20" y="12"/>
                  </a:cxn>
                  <a:cxn ang="0">
                    <a:pos x="20" y="12"/>
                  </a:cxn>
                  <a:cxn ang="0">
                    <a:pos x="28" y="8"/>
                  </a:cxn>
                  <a:cxn ang="0">
                    <a:pos x="36" y="8"/>
                  </a:cxn>
                  <a:cxn ang="0">
                    <a:pos x="36" y="12"/>
                  </a:cxn>
                  <a:cxn ang="0">
                    <a:pos x="40" y="12"/>
                  </a:cxn>
                  <a:cxn ang="0">
                    <a:pos x="44" y="8"/>
                  </a:cxn>
                  <a:cxn ang="0">
                    <a:pos x="48" y="8"/>
                  </a:cxn>
                  <a:cxn ang="0">
                    <a:pos x="52" y="8"/>
                  </a:cxn>
                  <a:cxn ang="0">
                    <a:pos x="60" y="8"/>
                  </a:cxn>
                  <a:cxn ang="0">
                    <a:pos x="68" y="0"/>
                  </a:cxn>
                  <a:cxn ang="0">
                    <a:pos x="72" y="8"/>
                  </a:cxn>
                  <a:cxn ang="0">
                    <a:pos x="76" y="12"/>
                  </a:cxn>
                  <a:cxn ang="0">
                    <a:pos x="76" y="20"/>
                  </a:cxn>
                  <a:cxn ang="0">
                    <a:pos x="80" y="24"/>
                  </a:cxn>
                  <a:cxn ang="0">
                    <a:pos x="80" y="28"/>
                  </a:cxn>
                  <a:cxn ang="0">
                    <a:pos x="80" y="36"/>
                  </a:cxn>
                  <a:cxn ang="0">
                    <a:pos x="84" y="44"/>
                  </a:cxn>
                  <a:cxn ang="0">
                    <a:pos x="80" y="48"/>
                  </a:cxn>
                  <a:cxn ang="0">
                    <a:pos x="80" y="52"/>
                  </a:cxn>
                  <a:cxn ang="0">
                    <a:pos x="80" y="56"/>
                  </a:cxn>
                  <a:cxn ang="0">
                    <a:pos x="80" y="56"/>
                  </a:cxn>
                  <a:cxn ang="0">
                    <a:pos x="76" y="60"/>
                  </a:cxn>
                  <a:cxn ang="0">
                    <a:pos x="76" y="64"/>
                  </a:cxn>
                  <a:cxn ang="0">
                    <a:pos x="68" y="72"/>
                  </a:cxn>
                  <a:cxn ang="0">
                    <a:pos x="68" y="76"/>
                  </a:cxn>
                  <a:cxn ang="0">
                    <a:pos x="68" y="84"/>
                  </a:cxn>
                  <a:cxn ang="0">
                    <a:pos x="60" y="96"/>
                  </a:cxn>
                  <a:cxn ang="0">
                    <a:pos x="56" y="96"/>
                  </a:cxn>
                </a:cxnLst>
                <a:rect l="0" t="0" r="r" b="b"/>
                <a:pathLst>
                  <a:path w="84" h="104">
                    <a:moveTo>
                      <a:pt x="52" y="96"/>
                    </a:moveTo>
                    <a:lnTo>
                      <a:pt x="48" y="96"/>
                    </a:lnTo>
                    <a:lnTo>
                      <a:pt x="48" y="96"/>
                    </a:lnTo>
                    <a:lnTo>
                      <a:pt x="48" y="96"/>
                    </a:lnTo>
                    <a:lnTo>
                      <a:pt x="44" y="96"/>
                    </a:lnTo>
                    <a:lnTo>
                      <a:pt x="32" y="96"/>
                    </a:lnTo>
                    <a:lnTo>
                      <a:pt x="32" y="96"/>
                    </a:lnTo>
                    <a:lnTo>
                      <a:pt x="28" y="96"/>
                    </a:lnTo>
                    <a:lnTo>
                      <a:pt x="28" y="96"/>
                    </a:lnTo>
                    <a:lnTo>
                      <a:pt x="24" y="96"/>
                    </a:lnTo>
                    <a:lnTo>
                      <a:pt x="20" y="96"/>
                    </a:lnTo>
                    <a:lnTo>
                      <a:pt x="20" y="96"/>
                    </a:lnTo>
                    <a:lnTo>
                      <a:pt x="16" y="96"/>
                    </a:lnTo>
                    <a:lnTo>
                      <a:pt x="16" y="96"/>
                    </a:lnTo>
                    <a:lnTo>
                      <a:pt x="16" y="96"/>
                    </a:lnTo>
                    <a:lnTo>
                      <a:pt x="16" y="96"/>
                    </a:lnTo>
                    <a:lnTo>
                      <a:pt x="16" y="96"/>
                    </a:lnTo>
                    <a:lnTo>
                      <a:pt x="12" y="96"/>
                    </a:lnTo>
                    <a:lnTo>
                      <a:pt x="12" y="100"/>
                    </a:lnTo>
                    <a:lnTo>
                      <a:pt x="12" y="100"/>
                    </a:lnTo>
                    <a:lnTo>
                      <a:pt x="12" y="100"/>
                    </a:lnTo>
                    <a:lnTo>
                      <a:pt x="12" y="100"/>
                    </a:lnTo>
                    <a:lnTo>
                      <a:pt x="12" y="104"/>
                    </a:lnTo>
                    <a:lnTo>
                      <a:pt x="8" y="104"/>
                    </a:lnTo>
                    <a:lnTo>
                      <a:pt x="8" y="104"/>
                    </a:lnTo>
                    <a:lnTo>
                      <a:pt x="8" y="104"/>
                    </a:lnTo>
                    <a:lnTo>
                      <a:pt x="8" y="104"/>
                    </a:lnTo>
                    <a:lnTo>
                      <a:pt x="8" y="104"/>
                    </a:lnTo>
                    <a:lnTo>
                      <a:pt x="4" y="104"/>
                    </a:lnTo>
                    <a:lnTo>
                      <a:pt x="4" y="104"/>
                    </a:lnTo>
                    <a:lnTo>
                      <a:pt x="4" y="104"/>
                    </a:lnTo>
                    <a:lnTo>
                      <a:pt x="4" y="104"/>
                    </a:lnTo>
                    <a:lnTo>
                      <a:pt x="4" y="104"/>
                    </a:lnTo>
                    <a:lnTo>
                      <a:pt x="4" y="104"/>
                    </a:lnTo>
                    <a:lnTo>
                      <a:pt x="4" y="104"/>
                    </a:lnTo>
                    <a:lnTo>
                      <a:pt x="4" y="104"/>
                    </a:lnTo>
                    <a:lnTo>
                      <a:pt x="0" y="104"/>
                    </a:lnTo>
                    <a:lnTo>
                      <a:pt x="0" y="104"/>
                    </a:lnTo>
                    <a:lnTo>
                      <a:pt x="0" y="104"/>
                    </a:lnTo>
                    <a:lnTo>
                      <a:pt x="0" y="104"/>
                    </a:lnTo>
                    <a:lnTo>
                      <a:pt x="0" y="100"/>
                    </a:lnTo>
                    <a:lnTo>
                      <a:pt x="0" y="100"/>
                    </a:lnTo>
                    <a:lnTo>
                      <a:pt x="0" y="96"/>
                    </a:lnTo>
                    <a:lnTo>
                      <a:pt x="0" y="96"/>
                    </a:lnTo>
                    <a:lnTo>
                      <a:pt x="0" y="96"/>
                    </a:lnTo>
                    <a:lnTo>
                      <a:pt x="0" y="92"/>
                    </a:lnTo>
                    <a:lnTo>
                      <a:pt x="0" y="92"/>
                    </a:lnTo>
                    <a:lnTo>
                      <a:pt x="0" y="88"/>
                    </a:lnTo>
                    <a:lnTo>
                      <a:pt x="4" y="88"/>
                    </a:lnTo>
                    <a:lnTo>
                      <a:pt x="4" y="88"/>
                    </a:lnTo>
                    <a:lnTo>
                      <a:pt x="4" y="88"/>
                    </a:lnTo>
                    <a:lnTo>
                      <a:pt x="4" y="84"/>
                    </a:lnTo>
                    <a:lnTo>
                      <a:pt x="4" y="80"/>
                    </a:lnTo>
                    <a:lnTo>
                      <a:pt x="4" y="80"/>
                    </a:lnTo>
                    <a:lnTo>
                      <a:pt x="4" y="80"/>
                    </a:lnTo>
                    <a:lnTo>
                      <a:pt x="4" y="76"/>
                    </a:lnTo>
                    <a:lnTo>
                      <a:pt x="4" y="76"/>
                    </a:lnTo>
                    <a:lnTo>
                      <a:pt x="4" y="76"/>
                    </a:lnTo>
                    <a:lnTo>
                      <a:pt x="4" y="76"/>
                    </a:lnTo>
                    <a:lnTo>
                      <a:pt x="4" y="76"/>
                    </a:lnTo>
                    <a:lnTo>
                      <a:pt x="4" y="72"/>
                    </a:lnTo>
                    <a:lnTo>
                      <a:pt x="4" y="72"/>
                    </a:lnTo>
                    <a:lnTo>
                      <a:pt x="8" y="72"/>
                    </a:lnTo>
                    <a:lnTo>
                      <a:pt x="8" y="68"/>
                    </a:lnTo>
                    <a:lnTo>
                      <a:pt x="8" y="68"/>
                    </a:lnTo>
                    <a:lnTo>
                      <a:pt x="8" y="68"/>
                    </a:lnTo>
                    <a:lnTo>
                      <a:pt x="8" y="64"/>
                    </a:lnTo>
                    <a:lnTo>
                      <a:pt x="8" y="64"/>
                    </a:lnTo>
                    <a:lnTo>
                      <a:pt x="8" y="64"/>
                    </a:lnTo>
                    <a:lnTo>
                      <a:pt x="8" y="64"/>
                    </a:lnTo>
                    <a:lnTo>
                      <a:pt x="8" y="64"/>
                    </a:lnTo>
                    <a:lnTo>
                      <a:pt x="8" y="64"/>
                    </a:lnTo>
                    <a:lnTo>
                      <a:pt x="8" y="60"/>
                    </a:lnTo>
                    <a:lnTo>
                      <a:pt x="8" y="60"/>
                    </a:lnTo>
                    <a:lnTo>
                      <a:pt x="8" y="60"/>
                    </a:lnTo>
                    <a:lnTo>
                      <a:pt x="8" y="60"/>
                    </a:lnTo>
                    <a:lnTo>
                      <a:pt x="12" y="60"/>
                    </a:lnTo>
                    <a:lnTo>
                      <a:pt x="12" y="60"/>
                    </a:lnTo>
                    <a:lnTo>
                      <a:pt x="12" y="60"/>
                    </a:lnTo>
                    <a:lnTo>
                      <a:pt x="12" y="56"/>
                    </a:lnTo>
                    <a:lnTo>
                      <a:pt x="12" y="56"/>
                    </a:lnTo>
                    <a:lnTo>
                      <a:pt x="12" y="56"/>
                    </a:lnTo>
                    <a:lnTo>
                      <a:pt x="16" y="56"/>
                    </a:lnTo>
                    <a:lnTo>
                      <a:pt x="16" y="56"/>
                    </a:lnTo>
                    <a:lnTo>
                      <a:pt x="16" y="56"/>
                    </a:lnTo>
                    <a:lnTo>
                      <a:pt x="16" y="52"/>
                    </a:lnTo>
                    <a:lnTo>
                      <a:pt x="16" y="52"/>
                    </a:lnTo>
                    <a:lnTo>
                      <a:pt x="16" y="52"/>
                    </a:lnTo>
                    <a:lnTo>
                      <a:pt x="20" y="48"/>
                    </a:lnTo>
                    <a:lnTo>
                      <a:pt x="24" y="44"/>
                    </a:lnTo>
                    <a:lnTo>
                      <a:pt x="24" y="40"/>
                    </a:lnTo>
                    <a:lnTo>
                      <a:pt x="28" y="40"/>
                    </a:lnTo>
                    <a:lnTo>
                      <a:pt x="28" y="40"/>
                    </a:lnTo>
                    <a:lnTo>
                      <a:pt x="24" y="36"/>
                    </a:lnTo>
                    <a:lnTo>
                      <a:pt x="24" y="36"/>
                    </a:lnTo>
                    <a:lnTo>
                      <a:pt x="24" y="36"/>
                    </a:lnTo>
                    <a:lnTo>
                      <a:pt x="24" y="32"/>
                    </a:lnTo>
                    <a:lnTo>
                      <a:pt x="24" y="32"/>
                    </a:lnTo>
                    <a:lnTo>
                      <a:pt x="20" y="36"/>
                    </a:lnTo>
                    <a:lnTo>
                      <a:pt x="20" y="36"/>
                    </a:lnTo>
                    <a:lnTo>
                      <a:pt x="20" y="36"/>
                    </a:lnTo>
                    <a:lnTo>
                      <a:pt x="20" y="36"/>
                    </a:lnTo>
                    <a:lnTo>
                      <a:pt x="20" y="32"/>
                    </a:lnTo>
                    <a:lnTo>
                      <a:pt x="20" y="32"/>
                    </a:lnTo>
                    <a:lnTo>
                      <a:pt x="20" y="32"/>
                    </a:lnTo>
                    <a:lnTo>
                      <a:pt x="20" y="28"/>
                    </a:lnTo>
                    <a:lnTo>
                      <a:pt x="20" y="28"/>
                    </a:lnTo>
                    <a:lnTo>
                      <a:pt x="20" y="28"/>
                    </a:lnTo>
                    <a:lnTo>
                      <a:pt x="20" y="24"/>
                    </a:lnTo>
                    <a:lnTo>
                      <a:pt x="20" y="24"/>
                    </a:lnTo>
                    <a:lnTo>
                      <a:pt x="20" y="24"/>
                    </a:lnTo>
                    <a:lnTo>
                      <a:pt x="20" y="24"/>
                    </a:lnTo>
                    <a:lnTo>
                      <a:pt x="20" y="24"/>
                    </a:lnTo>
                    <a:lnTo>
                      <a:pt x="20" y="24"/>
                    </a:lnTo>
                    <a:lnTo>
                      <a:pt x="20" y="20"/>
                    </a:lnTo>
                    <a:lnTo>
                      <a:pt x="20" y="20"/>
                    </a:lnTo>
                    <a:lnTo>
                      <a:pt x="20" y="16"/>
                    </a:lnTo>
                    <a:lnTo>
                      <a:pt x="20" y="16"/>
                    </a:lnTo>
                    <a:lnTo>
                      <a:pt x="20" y="16"/>
                    </a:lnTo>
                    <a:lnTo>
                      <a:pt x="20" y="12"/>
                    </a:lnTo>
                    <a:lnTo>
                      <a:pt x="20" y="12"/>
                    </a:lnTo>
                    <a:lnTo>
                      <a:pt x="20" y="12"/>
                    </a:lnTo>
                    <a:lnTo>
                      <a:pt x="20" y="12"/>
                    </a:lnTo>
                    <a:lnTo>
                      <a:pt x="20" y="12"/>
                    </a:lnTo>
                    <a:lnTo>
                      <a:pt x="20" y="12"/>
                    </a:lnTo>
                    <a:lnTo>
                      <a:pt x="24" y="12"/>
                    </a:lnTo>
                    <a:lnTo>
                      <a:pt x="24" y="8"/>
                    </a:lnTo>
                    <a:lnTo>
                      <a:pt x="24" y="8"/>
                    </a:lnTo>
                    <a:lnTo>
                      <a:pt x="28" y="8"/>
                    </a:lnTo>
                    <a:lnTo>
                      <a:pt x="28" y="8"/>
                    </a:lnTo>
                    <a:lnTo>
                      <a:pt x="28" y="12"/>
                    </a:lnTo>
                    <a:lnTo>
                      <a:pt x="32" y="12"/>
                    </a:lnTo>
                    <a:lnTo>
                      <a:pt x="32" y="8"/>
                    </a:lnTo>
                    <a:lnTo>
                      <a:pt x="32" y="8"/>
                    </a:lnTo>
                    <a:lnTo>
                      <a:pt x="36" y="8"/>
                    </a:lnTo>
                    <a:lnTo>
                      <a:pt x="36" y="8"/>
                    </a:lnTo>
                    <a:lnTo>
                      <a:pt x="36" y="8"/>
                    </a:lnTo>
                    <a:lnTo>
                      <a:pt x="36" y="12"/>
                    </a:lnTo>
                    <a:lnTo>
                      <a:pt x="36" y="12"/>
                    </a:lnTo>
                    <a:lnTo>
                      <a:pt x="36" y="12"/>
                    </a:lnTo>
                    <a:lnTo>
                      <a:pt x="40" y="12"/>
                    </a:lnTo>
                    <a:lnTo>
                      <a:pt x="40" y="12"/>
                    </a:lnTo>
                    <a:lnTo>
                      <a:pt x="40" y="12"/>
                    </a:lnTo>
                    <a:lnTo>
                      <a:pt x="40" y="12"/>
                    </a:lnTo>
                    <a:lnTo>
                      <a:pt x="40" y="12"/>
                    </a:lnTo>
                    <a:lnTo>
                      <a:pt x="40" y="12"/>
                    </a:lnTo>
                    <a:lnTo>
                      <a:pt x="40" y="12"/>
                    </a:lnTo>
                    <a:lnTo>
                      <a:pt x="40" y="12"/>
                    </a:lnTo>
                    <a:lnTo>
                      <a:pt x="40" y="12"/>
                    </a:lnTo>
                    <a:lnTo>
                      <a:pt x="44" y="8"/>
                    </a:lnTo>
                    <a:lnTo>
                      <a:pt x="44" y="8"/>
                    </a:lnTo>
                    <a:lnTo>
                      <a:pt x="48" y="8"/>
                    </a:lnTo>
                    <a:lnTo>
                      <a:pt x="48" y="8"/>
                    </a:lnTo>
                    <a:lnTo>
                      <a:pt x="48" y="8"/>
                    </a:lnTo>
                    <a:lnTo>
                      <a:pt x="48" y="8"/>
                    </a:lnTo>
                    <a:lnTo>
                      <a:pt x="52" y="8"/>
                    </a:lnTo>
                    <a:lnTo>
                      <a:pt x="52" y="8"/>
                    </a:lnTo>
                    <a:lnTo>
                      <a:pt x="52" y="8"/>
                    </a:lnTo>
                    <a:lnTo>
                      <a:pt x="52" y="8"/>
                    </a:lnTo>
                    <a:lnTo>
                      <a:pt x="52" y="8"/>
                    </a:lnTo>
                    <a:lnTo>
                      <a:pt x="56" y="8"/>
                    </a:lnTo>
                    <a:lnTo>
                      <a:pt x="56" y="8"/>
                    </a:lnTo>
                    <a:lnTo>
                      <a:pt x="56" y="8"/>
                    </a:lnTo>
                    <a:lnTo>
                      <a:pt x="60" y="8"/>
                    </a:lnTo>
                    <a:lnTo>
                      <a:pt x="60" y="8"/>
                    </a:lnTo>
                    <a:lnTo>
                      <a:pt x="60" y="8"/>
                    </a:lnTo>
                    <a:lnTo>
                      <a:pt x="68" y="0"/>
                    </a:lnTo>
                    <a:lnTo>
                      <a:pt x="68" y="0"/>
                    </a:lnTo>
                    <a:lnTo>
                      <a:pt x="68" y="0"/>
                    </a:lnTo>
                    <a:lnTo>
                      <a:pt x="68" y="0"/>
                    </a:lnTo>
                    <a:lnTo>
                      <a:pt x="68" y="4"/>
                    </a:lnTo>
                    <a:lnTo>
                      <a:pt x="72" y="4"/>
                    </a:lnTo>
                    <a:lnTo>
                      <a:pt x="72" y="8"/>
                    </a:lnTo>
                    <a:lnTo>
                      <a:pt x="72" y="8"/>
                    </a:lnTo>
                    <a:lnTo>
                      <a:pt x="72" y="8"/>
                    </a:lnTo>
                    <a:lnTo>
                      <a:pt x="72" y="8"/>
                    </a:lnTo>
                    <a:lnTo>
                      <a:pt x="76" y="12"/>
                    </a:lnTo>
                    <a:lnTo>
                      <a:pt x="76" y="12"/>
                    </a:lnTo>
                    <a:lnTo>
                      <a:pt x="76" y="12"/>
                    </a:lnTo>
                    <a:lnTo>
                      <a:pt x="76" y="12"/>
                    </a:lnTo>
                    <a:lnTo>
                      <a:pt x="76" y="16"/>
                    </a:lnTo>
                    <a:lnTo>
                      <a:pt x="76" y="16"/>
                    </a:lnTo>
                    <a:lnTo>
                      <a:pt x="76" y="20"/>
                    </a:lnTo>
                    <a:lnTo>
                      <a:pt x="76" y="20"/>
                    </a:lnTo>
                    <a:lnTo>
                      <a:pt x="76" y="20"/>
                    </a:lnTo>
                    <a:lnTo>
                      <a:pt x="76" y="20"/>
                    </a:lnTo>
                    <a:lnTo>
                      <a:pt x="76" y="20"/>
                    </a:lnTo>
                    <a:lnTo>
                      <a:pt x="76" y="24"/>
                    </a:lnTo>
                    <a:lnTo>
                      <a:pt x="76" y="24"/>
                    </a:lnTo>
                    <a:lnTo>
                      <a:pt x="80" y="24"/>
                    </a:lnTo>
                    <a:lnTo>
                      <a:pt x="80" y="24"/>
                    </a:lnTo>
                    <a:lnTo>
                      <a:pt x="80" y="24"/>
                    </a:lnTo>
                    <a:lnTo>
                      <a:pt x="80" y="24"/>
                    </a:lnTo>
                    <a:lnTo>
                      <a:pt x="80" y="28"/>
                    </a:lnTo>
                    <a:lnTo>
                      <a:pt x="80" y="28"/>
                    </a:lnTo>
                    <a:lnTo>
                      <a:pt x="80" y="28"/>
                    </a:lnTo>
                    <a:lnTo>
                      <a:pt x="80" y="32"/>
                    </a:lnTo>
                    <a:lnTo>
                      <a:pt x="80" y="32"/>
                    </a:lnTo>
                    <a:lnTo>
                      <a:pt x="80" y="32"/>
                    </a:lnTo>
                    <a:lnTo>
                      <a:pt x="80" y="36"/>
                    </a:lnTo>
                    <a:lnTo>
                      <a:pt x="80" y="36"/>
                    </a:lnTo>
                    <a:lnTo>
                      <a:pt x="84" y="36"/>
                    </a:lnTo>
                    <a:lnTo>
                      <a:pt x="84" y="36"/>
                    </a:lnTo>
                    <a:lnTo>
                      <a:pt x="84" y="40"/>
                    </a:lnTo>
                    <a:lnTo>
                      <a:pt x="84" y="44"/>
                    </a:lnTo>
                    <a:lnTo>
                      <a:pt x="84" y="48"/>
                    </a:lnTo>
                    <a:lnTo>
                      <a:pt x="84" y="48"/>
                    </a:lnTo>
                    <a:lnTo>
                      <a:pt x="84" y="48"/>
                    </a:lnTo>
                    <a:lnTo>
                      <a:pt x="84" y="48"/>
                    </a:lnTo>
                    <a:lnTo>
                      <a:pt x="80" y="48"/>
                    </a:lnTo>
                    <a:lnTo>
                      <a:pt x="80" y="48"/>
                    </a:lnTo>
                    <a:lnTo>
                      <a:pt x="80" y="52"/>
                    </a:lnTo>
                    <a:lnTo>
                      <a:pt x="80" y="52"/>
                    </a:lnTo>
                    <a:lnTo>
                      <a:pt x="80" y="52"/>
                    </a:lnTo>
                    <a:lnTo>
                      <a:pt x="80" y="52"/>
                    </a:lnTo>
                    <a:lnTo>
                      <a:pt x="80" y="52"/>
                    </a:lnTo>
                    <a:lnTo>
                      <a:pt x="80" y="52"/>
                    </a:lnTo>
                    <a:lnTo>
                      <a:pt x="80" y="52"/>
                    </a:lnTo>
                    <a:lnTo>
                      <a:pt x="80" y="56"/>
                    </a:lnTo>
                    <a:lnTo>
                      <a:pt x="80" y="56"/>
                    </a:lnTo>
                    <a:lnTo>
                      <a:pt x="80" y="56"/>
                    </a:lnTo>
                    <a:lnTo>
                      <a:pt x="80" y="56"/>
                    </a:lnTo>
                    <a:lnTo>
                      <a:pt x="80" y="56"/>
                    </a:lnTo>
                    <a:lnTo>
                      <a:pt x="80" y="56"/>
                    </a:lnTo>
                    <a:lnTo>
                      <a:pt x="80" y="56"/>
                    </a:lnTo>
                    <a:lnTo>
                      <a:pt x="76" y="56"/>
                    </a:lnTo>
                    <a:lnTo>
                      <a:pt x="76" y="56"/>
                    </a:lnTo>
                    <a:lnTo>
                      <a:pt x="76" y="56"/>
                    </a:lnTo>
                    <a:lnTo>
                      <a:pt x="76" y="60"/>
                    </a:lnTo>
                    <a:lnTo>
                      <a:pt x="76" y="60"/>
                    </a:lnTo>
                    <a:lnTo>
                      <a:pt x="76" y="60"/>
                    </a:lnTo>
                    <a:lnTo>
                      <a:pt x="76" y="60"/>
                    </a:lnTo>
                    <a:lnTo>
                      <a:pt x="76" y="60"/>
                    </a:lnTo>
                    <a:lnTo>
                      <a:pt x="76" y="64"/>
                    </a:lnTo>
                    <a:lnTo>
                      <a:pt x="76" y="64"/>
                    </a:lnTo>
                    <a:lnTo>
                      <a:pt x="72" y="68"/>
                    </a:lnTo>
                    <a:lnTo>
                      <a:pt x="72" y="68"/>
                    </a:lnTo>
                    <a:lnTo>
                      <a:pt x="72" y="68"/>
                    </a:lnTo>
                    <a:lnTo>
                      <a:pt x="72" y="68"/>
                    </a:lnTo>
                    <a:lnTo>
                      <a:pt x="68" y="72"/>
                    </a:lnTo>
                    <a:lnTo>
                      <a:pt x="68" y="72"/>
                    </a:lnTo>
                    <a:lnTo>
                      <a:pt x="68" y="76"/>
                    </a:lnTo>
                    <a:lnTo>
                      <a:pt x="68" y="76"/>
                    </a:lnTo>
                    <a:lnTo>
                      <a:pt x="68" y="76"/>
                    </a:lnTo>
                    <a:lnTo>
                      <a:pt x="68" y="76"/>
                    </a:lnTo>
                    <a:lnTo>
                      <a:pt x="68" y="76"/>
                    </a:lnTo>
                    <a:lnTo>
                      <a:pt x="68" y="80"/>
                    </a:lnTo>
                    <a:lnTo>
                      <a:pt x="68" y="80"/>
                    </a:lnTo>
                    <a:lnTo>
                      <a:pt x="68" y="80"/>
                    </a:lnTo>
                    <a:lnTo>
                      <a:pt x="68" y="84"/>
                    </a:lnTo>
                    <a:lnTo>
                      <a:pt x="68" y="88"/>
                    </a:lnTo>
                    <a:lnTo>
                      <a:pt x="68" y="96"/>
                    </a:lnTo>
                    <a:lnTo>
                      <a:pt x="68" y="96"/>
                    </a:lnTo>
                    <a:lnTo>
                      <a:pt x="68" y="96"/>
                    </a:lnTo>
                    <a:lnTo>
                      <a:pt x="60" y="96"/>
                    </a:lnTo>
                    <a:lnTo>
                      <a:pt x="60" y="96"/>
                    </a:lnTo>
                    <a:lnTo>
                      <a:pt x="60" y="96"/>
                    </a:lnTo>
                    <a:lnTo>
                      <a:pt x="56" y="96"/>
                    </a:lnTo>
                    <a:lnTo>
                      <a:pt x="56" y="96"/>
                    </a:lnTo>
                    <a:lnTo>
                      <a:pt x="56" y="96"/>
                    </a:lnTo>
                    <a:lnTo>
                      <a:pt x="52" y="96"/>
                    </a:lnTo>
                    <a:lnTo>
                      <a:pt x="52" y="96"/>
                    </a:lnTo>
                    <a:close/>
                  </a:path>
                </a:pathLst>
              </a:custGeom>
              <a:grpFill/>
              <a:ln w="9525" cmpd="sng">
                <a:solidFill>
                  <a:schemeClr val="bg1"/>
                </a:solidFill>
                <a:round/>
                <a:headEnd/>
                <a:tailEnd/>
              </a:ln>
            </p:spPr>
            <p:txBody>
              <a:bodyPr lIns="37783" tIns="37783" rIns="37783" bIns="37783"/>
              <a:lstStyle/>
              <a:p>
                <a:endParaRPr lang="en-US" sz="1530" dirty="0"/>
              </a:p>
            </p:txBody>
          </p:sp>
          <p:sp>
            <p:nvSpPr>
              <p:cNvPr id="98" name="Freeform 166"/>
              <p:cNvSpPr>
                <a:spLocks/>
              </p:cNvSpPr>
              <p:nvPr>
                <p:custDataLst>
                  <p:tags r:id="rId85"/>
                </p:custDataLst>
              </p:nvPr>
            </p:nvSpPr>
            <p:spPr bwMode="gray">
              <a:xfrm>
                <a:off x="3465266" y="5313929"/>
                <a:ext cx="161357" cy="166400"/>
              </a:xfrm>
              <a:custGeom>
                <a:avLst/>
                <a:gdLst/>
                <a:ahLst/>
                <a:cxnLst>
                  <a:cxn ang="0">
                    <a:pos x="0" y="128"/>
                  </a:cxn>
                  <a:cxn ang="0">
                    <a:pos x="0" y="120"/>
                  </a:cxn>
                  <a:cxn ang="0">
                    <a:pos x="4" y="116"/>
                  </a:cxn>
                  <a:cxn ang="0">
                    <a:pos x="4" y="112"/>
                  </a:cxn>
                  <a:cxn ang="0">
                    <a:pos x="8" y="104"/>
                  </a:cxn>
                  <a:cxn ang="0">
                    <a:pos x="12" y="104"/>
                  </a:cxn>
                  <a:cxn ang="0">
                    <a:pos x="12" y="100"/>
                  </a:cxn>
                  <a:cxn ang="0">
                    <a:pos x="12" y="96"/>
                  </a:cxn>
                  <a:cxn ang="0">
                    <a:pos x="16" y="92"/>
                  </a:cxn>
                  <a:cxn ang="0">
                    <a:pos x="16" y="88"/>
                  </a:cxn>
                  <a:cxn ang="0">
                    <a:pos x="16" y="84"/>
                  </a:cxn>
                  <a:cxn ang="0">
                    <a:pos x="16" y="84"/>
                  </a:cxn>
                  <a:cxn ang="0">
                    <a:pos x="20" y="80"/>
                  </a:cxn>
                  <a:cxn ang="0">
                    <a:pos x="20" y="76"/>
                  </a:cxn>
                  <a:cxn ang="0">
                    <a:pos x="20" y="76"/>
                  </a:cxn>
                  <a:cxn ang="0">
                    <a:pos x="20" y="76"/>
                  </a:cxn>
                  <a:cxn ang="0">
                    <a:pos x="20" y="72"/>
                  </a:cxn>
                  <a:cxn ang="0">
                    <a:pos x="28" y="68"/>
                  </a:cxn>
                  <a:cxn ang="0">
                    <a:pos x="28" y="64"/>
                  </a:cxn>
                  <a:cxn ang="0">
                    <a:pos x="32" y="60"/>
                  </a:cxn>
                  <a:cxn ang="0">
                    <a:pos x="36" y="56"/>
                  </a:cxn>
                  <a:cxn ang="0">
                    <a:pos x="36" y="52"/>
                  </a:cxn>
                  <a:cxn ang="0">
                    <a:pos x="36" y="44"/>
                  </a:cxn>
                  <a:cxn ang="0">
                    <a:pos x="36" y="36"/>
                  </a:cxn>
                  <a:cxn ang="0">
                    <a:pos x="40" y="36"/>
                  </a:cxn>
                  <a:cxn ang="0">
                    <a:pos x="40" y="32"/>
                  </a:cxn>
                  <a:cxn ang="0">
                    <a:pos x="40" y="32"/>
                  </a:cxn>
                  <a:cxn ang="0">
                    <a:pos x="44" y="28"/>
                  </a:cxn>
                  <a:cxn ang="0">
                    <a:pos x="44" y="28"/>
                  </a:cxn>
                  <a:cxn ang="0">
                    <a:pos x="48" y="24"/>
                  </a:cxn>
                  <a:cxn ang="0">
                    <a:pos x="52" y="20"/>
                  </a:cxn>
                  <a:cxn ang="0">
                    <a:pos x="56" y="16"/>
                  </a:cxn>
                  <a:cxn ang="0">
                    <a:pos x="56" y="12"/>
                  </a:cxn>
                  <a:cxn ang="0">
                    <a:pos x="56" y="8"/>
                  </a:cxn>
                  <a:cxn ang="0">
                    <a:pos x="60" y="4"/>
                  </a:cxn>
                  <a:cxn ang="0">
                    <a:pos x="60" y="0"/>
                  </a:cxn>
                  <a:cxn ang="0">
                    <a:pos x="108" y="0"/>
                  </a:cxn>
                  <a:cxn ang="0">
                    <a:pos x="112" y="0"/>
                  </a:cxn>
                  <a:cxn ang="0">
                    <a:pos x="128" y="0"/>
                  </a:cxn>
                  <a:cxn ang="0">
                    <a:pos x="128" y="16"/>
                  </a:cxn>
                  <a:cxn ang="0">
                    <a:pos x="128" y="32"/>
                  </a:cxn>
                  <a:cxn ang="0">
                    <a:pos x="112" y="32"/>
                  </a:cxn>
                  <a:cxn ang="0">
                    <a:pos x="108" y="32"/>
                  </a:cxn>
                  <a:cxn ang="0">
                    <a:pos x="88" y="32"/>
                  </a:cxn>
                  <a:cxn ang="0">
                    <a:pos x="76" y="40"/>
                  </a:cxn>
                  <a:cxn ang="0">
                    <a:pos x="76" y="48"/>
                  </a:cxn>
                  <a:cxn ang="0">
                    <a:pos x="76" y="64"/>
                  </a:cxn>
                  <a:cxn ang="0">
                    <a:pos x="76" y="84"/>
                  </a:cxn>
                  <a:cxn ang="0">
                    <a:pos x="68" y="84"/>
                  </a:cxn>
                  <a:cxn ang="0">
                    <a:pos x="64" y="92"/>
                  </a:cxn>
                  <a:cxn ang="0">
                    <a:pos x="60" y="96"/>
                  </a:cxn>
                  <a:cxn ang="0">
                    <a:pos x="60" y="104"/>
                  </a:cxn>
                  <a:cxn ang="0">
                    <a:pos x="64" y="112"/>
                  </a:cxn>
                  <a:cxn ang="0">
                    <a:pos x="48" y="124"/>
                  </a:cxn>
                  <a:cxn ang="0">
                    <a:pos x="36" y="124"/>
                  </a:cxn>
                  <a:cxn ang="0">
                    <a:pos x="20" y="124"/>
                  </a:cxn>
                  <a:cxn ang="0">
                    <a:pos x="4" y="124"/>
                  </a:cxn>
                  <a:cxn ang="0">
                    <a:pos x="0" y="128"/>
                  </a:cxn>
                </a:cxnLst>
                <a:rect l="0" t="0" r="r" b="b"/>
                <a:pathLst>
                  <a:path w="128" h="132">
                    <a:moveTo>
                      <a:pt x="0" y="132"/>
                    </a:moveTo>
                    <a:lnTo>
                      <a:pt x="0" y="132"/>
                    </a:lnTo>
                    <a:lnTo>
                      <a:pt x="0" y="132"/>
                    </a:lnTo>
                    <a:lnTo>
                      <a:pt x="0" y="128"/>
                    </a:lnTo>
                    <a:lnTo>
                      <a:pt x="0" y="128"/>
                    </a:lnTo>
                    <a:lnTo>
                      <a:pt x="0" y="124"/>
                    </a:lnTo>
                    <a:lnTo>
                      <a:pt x="0" y="120"/>
                    </a:lnTo>
                    <a:lnTo>
                      <a:pt x="0" y="120"/>
                    </a:lnTo>
                    <a:lnTo>
                      <a:pt x="0" y="120"/>
                    </a:lnTo>
                    <a:lnTo>
                      <a:pt x="4" y="120"/>
                    </a:lnTo>
                    <a:lnTo>
                      <a:pt x="4" y="116"/>
                    </a:lnTo>
                    <a:lnTo>
                      <a:pt x="4" y="116"/>
                    </a:lnTo>
                    <a:lnTo>
                      <a:pt x="4" y="116"/>
                    </a:lnTo>
                    <a:lnTo>
                      <a:pt x="4" y="112"/>
                    </a:lnTo>
                    <a:lnTo>
                      <a:pt x="4" y="112"/>
                    </a:lnTo>
                    <a:lnTo>
                      <a:pt x="4" y="112"/>
                    </a:lnTo>
                    <a:lnTo>
                      <a:pt x="4" y="108"/>
                    </a:lnTo>
                    <a:lnTo>
                      <a:pt x="8" y="104"/>
                    </a:lnTo>
                    <a:lnTo>
                      <a:pt x="8" y="104"/>
                    </a:lnTo>
                    <a:lnTo>
                      <a:pt x="8" y="104"/>
                    </a:lnTo>
                    <a:lnTo>
                      <a:pt x="8" y="104"/>
                    </a:lnTo>
                    <a:lnTo>
                      <a:pt x="8" y="104"/>
                    </a:lnTo>
                    <a:lnTo>
                      <a:pt x="8" y="104"/>
                    </a:lnTo>
                    <a:lnTo>
                      <a:pt x="12" y="104"/>
                    </a:lnTo>
                    <a:lnTo>
                      <a:pt x="12" y="104"/>
                    </a:lnTo>
                    <a:lnTo>
                      <a:pt x="12" y="100"/>
                    </a:lnTo>
                    <a:lnTo>
                      <a:pt x="12" y="100"/>
                    </a:lnTo>
                    <a:lnTo>
                      <a:pt x="12" y="100"/>
                    </a:lnTo>
                    <a:lnTo>
                      <a:pt x="12" y="96"/>
                    </a:lnTo>
                    <a:lnTo>
                      <a:pt x="12" y="96"/>
                    </a:lnTo>
                    <a:lnTo>
                      <a:pt x="12" y="96"/>
                    </a:lnTo>
                    <a:lnTo>
                      <a:pt x="12" y="96"/>
                    </a:lnTo>
                    <a:lnTo>
                      <a:pt x="12" y="96"/>
                    </a:lnTo>
                    <a:lnTo>
                      <a:pt x="12" y="92"/>
                    </a:lnTo>
                    <a:lnTo>
                      <a:pt x="12" y="92"/>
                    </a:lnTo>
                    <a:lnTo>
                      <a:pt x="16" y="92"/>
                    </a:lnTo>
                    <a:lnTo>
                      <a:pt x="16" y="92"/>
                    </a:lnTo>
                    <a:lnTo>
                      <a:pt x="16" y="92"/>
                    </a:lnTo>
                    <a:lnTo>
                      <a:pt x="16" y="92"/>
                    </a:lnTo>
                    <a:lnTo>
                      <a:pt x="16" y="88"/>
                    </a:lnTo>
                    <a:lnTo>
                      <a:pt x="16" y="88"/>
                    </a:lnTo>
                    <a:lnTo>
                      <a:pt x="16" y="88"/>
                    </a:lnTo>
                    <a:lnTo>
                      <a:pt x="16" y="84"/>
                    </a:lnTo>
                    <a:lnTo>
                      <a:pt x="16" y="84"/>
                    </a:lnTo>
                    <a:lnTo>
                      <a:pt x="16" y="84"/>
                    </a:lnTo>
                    <a:lnTo>
                      <a:pt x="16" y="84"/>
                    </a:lnTo>
                    <a:lnTo>
                      <a:pt x="16" y="84"/>
                    </a:lnTo>
                    <a:lnTo>
                      <a:pt x="16" y="84"/>
                    </a:lnTo>
                    <a:lnTo>
                      <a:pt x="16" y="80"/>
                    </a:lnTo>
                    <a:lnTo>
                      <a:pt x="16" y="80"/>
                    </a:lnTo>
                    <a:lnTo>
                      <a:pt x="20" y="80"/>
                    </a:lnTo>
                    <a:lnTo>
                      <a:pt x="20" y="80"/>
                    </a:lnTo>
                    <a:lnTo>
                      <a:pt x="20" y="80"/>
                    </a:lnTo>
                    <a:lnTo>
                      <a:pt x="20" y="76"/>
                    </a:lnTo>
                    <a:lnTo>
                      <a:pt x="20" y="76"/>
                    </a:lnTo>
                    <a:lnTo>
                      <a:pt x="20" y="76"/>
                    </a:lnTo>
                    <a:lnTo>
                      <a:pt x="20" y="72"/>
                    </a:lnTo>
                    <a:lnTo>
                      <a:pt x="20" y="76"/>
                    </a:lnTo>
                    <a:lnTo>
                      <a:pt x="20" y="76"/>
                    </a:lnTo>
                    <a:lnTo>
                      <a:pt x="20" y="76"/>
                    </a:lnTo>
                    <a:lnTo>
                      <a:pt x="20" y="76"/>
                    </a:lnTo>
                    <a:lnTo>
                      <a:pt x="20" y="76"/>
                    </a:lnTo>
                    <a:lnTo>
                      <a:pt x="16" y="80"/>
                    </a:lnTo>
                    <a:lnTo>
                      <a:pt x="20" y="76"/>
                    </a:lnTo>
                    <a:lnTo>
                      <a:pt x="20" y="76"/>
                    </a:lnTo>
                    <a:lnTo>
                      <a:pt x="20" y="76"/>
                    </a:lnTo>
                    <a:lnTo>
                      <a:pt x="20" y="72"/>
                    </a:lnTo>
                    <a:lnTo>
                      <a:pt x="20" y="72"/>
                    </a:lnTo>
                    <a:lnTo>
                      <a:pt x="24" y="72"/>
                    </a:lnTo>
                    <a:lnTo>
                      <a:pt x="24" y="68"/>
                    </a:lnTo>
                    <a:lnTo>
                      <a:pt x="24" y="68"/>
                    </a:lnTo>
                    <a:lnTo>
                      <a:pt x="28" y="68"/>
                    </a:lnTo>
                    <a:lnTo>
                      <a:pt x="28" y="64"/>
                    </a:lnTo>
                    <a:lnTo>
                      <a:pt x="28" y="64"/>
                    </a:lnTo>
                    <a:lnTo>
                      <a:pt x="28" y="64"/>
                    </a:lnTo>
                    <a:lnTo>
                      <a:pt x="28" y="64"/>
                    </a:lnTo>
                    <a:lnTo>
                      <a:pt x="28" y="64"/>
                    </a:lnTo>
                    <a:lnTo>
                      <a:pt x="28" y="64"/>
                    </a:lnTo>
                    <a:lnTo>
                      <a:pt x="32" y="60"/>
                    </a:lnTo>
                    <a:lnTo>
                      <a:pt x="32" y="60"/>
                    </a:lnTo>
                    <a:lnTo>
                      <a:pt x="32" y="60"/>
                    </a:lnTo>
                    <a:lnTo>
                      <a:pt x="32" y="60"/>
                    </a:lnTo>
                    <a:lnTo>
                      <a:pt x="32" y="60"/>
                    </a:lnTo>
                    <a:lnTo>
                      <a:pt x="36" y="56"/>
                    </a:lnTo>
                    <a:lnTo>
                      <a:pt x="36" y="52"/>
                    </a:lnTo>
                    <a:lnTo>
                      <a:pt x="36" y="52"/>
                    </a:lnTo>
                    <a:lnTo>
                      <a:pt x="36" y="52"/>
                    </a:lnTo>
                    <a:lnTo>
                      <a:pt x="36" y="52"/>
                    </a:lnTo>
                    <a:lnTo>
                      <a:pt x="36" y="48"/>
                    </a:lnTo>
                    <a:lnTo>
                      <a:pt x="36" y="48"/>
                    </a:lnTo>
                    <a:lnTo>
                      <a:pt x="36" y="44"/>
                    </a:lnTo>
                    <a:lnTo>
                      <a:pt x="36" y="44"/>
                    </a:lnTo>
                    <a:lnTo>
                      <a:pt x="36" y="44"/>
                    </a:lnTo>
                    <a:lnTo>
                      <a:pt x="36" y="40"/>
                    </a:lnTo>
                    <a:lnTo>
                      <a:pt x="36" y="40"/>
                    </a:lnTo>
                    <a:lnTo>
                      <a:pt x="36" y="36"/>
                    </a:lnTo>
                    <a:lnTo>
                      <a:pt x="40" y="36"/>
                    </a:lnTo>
                    <a:lnTo>
                      <a:pt x="40" y="36"/>
                    </a:lnTo>
                    <a:lnTo>
                      <a:pt x="40" y="36"/>
                    </a:lnTo>
                    <a:lnTo>
                      <a:pt x="40" y="36"/>
                    </a:lnTo>
                    <a:lnTo>
                      <a:pt x="40" y="36"/>
                    </a:lnTo>
                    <a:lnTo>
                      <a:pt x="40" y="32"/>
                    </a:lnTo>
                    <a:lnTo>
                      <a:pt x="40" y="32"/>
                    </a:lnTo>
                    <a:lnTo>
                      <a:pt x="40" y="32"/>
                    </a:lnTo>
                    <a:lnTo>
                      <a:pt x="40" y="32"/>
                    </a:lnTo>
                    <a:lnTo>
                      <a:pt x="40" y="32"/>
                    </a:lnTo>
                    <a:lnTo>
                      <a:pt x="40" y="32"/>
                    </a:lnTo>
                    <a:lnTo>
                      <a:pt x="40" y="32"/>
                    </a:lnTo>
                    <a:lnTo>
                      <a:pt x="40" y="28"/>
                    </a:lnTo>
                    <a:lnTo>
                      <a:pt x="40" y="28"/>
                    </a:lnTo>
                    <a:lnTo>
                      <a:pt x="40" y="28"/>
                    </a:lnTo>
                    <a:lnTo>
                      <a:pt x="44" y="28"/>
                    </a:lnTo>
                    <a:lnTo>
                      <a:pt x="44" y="28"/>
                    </a:lnTo>
                    <a:lnTo>
                      <a:pt x="44" y="28"/>
                    </a:lnTo>
                    <a:lnTo>
                      <a:pt x="44" y="28"/>
                    </a:lnTo>
                    <a:lnTo>
                      <a:pt x="44" y="28"/>
                    </a:lnTo>
                    <a:lnTo>
                      <a:pt x="44" y="24"/>
                    </a:lnTo>
                    <a:lnTo>
                      <a:pt x="44" y="24"/>
                    </a:lnTo>
                    <a:lnTo>
                      <a:pt x="48" y="24"/>
                    </a:lnTo>
                    <a:lnTo>
                      <a:pt x="48" y="24"/>
                    </a:lnTo>
                    <a:lnTo>
                      <a:pt x="48" y="24"/>
                    </a:lnTo>
                    <a:lnTo>
                      <a:pt x="52" y="20"/>
                    </a:lnTo>
                    <a:lnTo>
                      <a:pt x="52" y="20"/>
                    </a:lnTo>
                    <a:lnTo>
                      <a:pt x="52" y="20"/>
                    </a:lnTo>
                    <a:lnTo>
                      <a:pt x="52" y="20"/>
                    </a:lnTo>
                    <a:lnTo>
                      <a:pt x="56" y="20"/>
                    </a:lnTo>
                    <a:lnTo>
                      <a:pt x="56" y="16"/>
                    </a:lnTo>
                    <a:lnTo>
                      <a:pt x="56" y="16"/>
                    </a:lnTo>
                    <a:lnTo>
                      <a:pt x="56" y="16"/>
                    </a:lnTo>
                    <a:lnTo>
                      <a:pt x="56" y="12"/>
                    </a:lnTo>
                    <a:lnTo>
                      <a:pt x="56" y="12"/>
                    </a:lnTo>
                    <a:lnTo>
                      <a:pt x="56" y="12"/>
                    </a:lnTo>
                    <a:lnTo>
                      <a:pt x="56" y="12"/>
                    </a:lnTo>
                    <a:lnTo>
                      <a:pt x="56" y="12"/>
                    </a:lnTo>
                    <a:lnTo>
                      <a:pt x="56" y="12"/>
                    </a:lnTo>
                    <a:lnTo>
                      <a:pt x="56" y="8"/>
                    </a:lnTo>
                    <a:lnTo>
                      <a:pt x="56" y="8"/>
                    </a:lnTo>
                    <a:lnTo>
                      <a:pt x="56" y="8"/>
                    </a:lnTo>
                    <a:lnTo>
                      <a:pt x="60" y="8"/>
                    </a:lnTo>
                    <a:lnTo>
                      <a:pt x="60" y="4"/>
                    </a:lnTo>
                    <a:lnTo>
                      <a:pt x="60" y="4"/>
                    </a:lnTo>
                    <a:lnTo>
                      <a:pt x="60" y="0"/>
                    </a:lnTo>
                    <a:lnTo>
                      <a:pt x="60" y="0"/>
                    </a:lnTo>
                    <a:lnTo>
                      <a:pt x="60" y="0"/>
                    </a:lnTo>
                    <a:lnTo>
                      <a:pt x="64" y="0"/>
                    </a:lnTo>
                    <a:lnTo>
                      <a:pt x="104" y="0"/>
                    </a:lnTo>
                    <a:lnTo>
                      <a:pt x="108" y="0"/>
                    </a:lnTo>
                    <a:lnTo>
                      <a:pt x="108" y="0"/>
                    </a:lnTo>
                    <a:lnTo>
                      <a:pt x="108" y="0"/>
                    </a:lnTo>
                    <a:lnTo>
                      <a:pt x="108" y="0"/>
                    </a:lnTo>
                    <a:lnTo>
                      <a:pt x="108" y="0"/>
                    </a:lnTo>
                    <a:lnTo>
                      <a:pt x="112" y="0"/>
                    </a:lnTo>
                    <a:lnTo>
                      <a:pt x="112" y="0"/>
                    </a:lnTo>
                    <a:lnTo>
                      <a:pt x="120" y="0"/>
                    </a:lnTo>
                    <a:lnTo>
                      <a:pt x="120" y="0"/>
                    </a:lnTo>
                    <a:lnTo>
                      <a:pt x="128" y="0"/>
                    </a:lnTo>
                    <a:lnTo>
                      <a:pt x="128" y="4"/>
                    </a:lnTo>
                    <a:lnTo>
                      <a:pt x="128" y="4"/>
                    </a:lnTo>
                    <a:lnTo>
                      <a:pt x="128" y="8"/>
                    </a:lnTo>
                    <a:lnTo>
                      <a:pt x="128" y="16"/>
                    </a:lnTo>
                    <a:lnTo>
                      <a:pt x="128" y="16"/>
                    </a:lnTo>
                    <a:lnTo>
                      <a:pt x="128" y="24"/>
                    </a:lnTo>
                    <a:lnTo>
                      <a:pt x="128" y="32"/>
                    </a:lnTo>
                    <a:lnTo>
                      <a:pt x="128" y="32"/>
                    </a:lnTo>
                    <a:lnTo>
                      <a:pt x="128" y="32"/>
                    </a:lnTo>
                    <a:lnTo>
                      <a:pt x="116" y="32"/>
                    </a:lnTo>
                    <a:lnTo>
                      <a:pt x="116" y="32"/>
                    </a:lnTo>
                    <a:lnTo>
                      <a:pt x="112" y="32"/>
                    </a:lnTo>
                    <a:lnTo>
                      <a:pt x="112" y="32"/>
                    </a:lnTo>
                    <a:lnTo>
                      <a:pt x="108" y="32"/>
                    </a:lnTo>
                    <a:lnTo>
                      <a:pt x="108" y="32"/>
                    </a:lnTo>
                    <a:lnTo>
                      <a:pt x="108" y="32"/>
                    </a:lnTo>
                    <a:lnTo>
                      <a:pt x="108" y="32"/>
                    </a:lnTo>
                    <a:lnTo>
                      <a:pt x="100" y="32"/>
                    </a:lnTo>
                    <a:lnTo>
                      <a:pt x="96" y="32"/>
                    </a:lnTo>
                    <a:lnTo>
                      <a:pt x="88" y="32"/>
                    </a:lnTo>
                    <a:lnTo>
                      <a:pt x="84" y="32"/>
                    </a:lnTo>
                    <a:lnTo>
                      <a:pt x="76" y="32"/>
                    </a:lnTo>
                    <a:lnTo>
                      <a:pt x="76" y="40"/>
                    </a:lnTo>
                    <a:lnTo>
                      <a:pt x="76" y="40"/>
                    </a:lnTo>
                    <a:lnTo>
                      <a:pt x="76" y="40"/>
                    </a:lnTo>
                    <a:lnTo>
                      <a:pt x="76" y="48"/>
                    </a:lnTo>
                    <a:lnTo>
                      <a:pt x="76" y="48"/>
                    </a:lnTo>
                    <a:lnTo>
                      <a:pt x="76" y="48"/>
                    </a:lnTo>
                    <a:lnTo>
                      <a:pt x="76" y="56"/>
                    </a:lnTo>
                    <a:lnTo>
                      <a:pt x="76" y="56"/>
                    </a:lnTo>
                    <a:lnTo>
                      <a:pt x="76" y="56"/>
                    </a:lnTo>
                    <a:lnTo>
                      <a:pt x="76" y="64"/>
                    </a:lnTo>
                    <a:lnTo>
                      <a:pt x="76" y="64"/>
                    </a:lnTo>
                    <a:lnTo>
                      <a:pt x="76" y="72"/>
                    </a:lnTo>
                    <a:lnTo>
                      <a:pt x="76" y="76"/>
                    </a:lnTo>
                    <a:lnTo>
                      <a:pt x="76" y="84"/>
                    </a:lnTo>
                    <a:lnTo>
                      <a:pt x="76" y="84"/>
                    </a:lnTo>
                    <a:lnTo>
                      <a:pt x="76" y="84"/>
                    </a:lnTo>
                    <a:lnTo>
                      <a:pt x="72" y="84"/>
                    </a:lnTo>
                    <a:lnTo>
                      <a:pt x="68" y="84"/>
                    </a:lnTo>
                    <a:lnTo>
                      <a:pt x="68" y="84"/>
                    </a:lnTo>
                    <a:lnTo>
                      <a:pt x="68" y="88"/>
                    </a:lnTo>
                    <a:lnTo>
                      <a:pt x="68" y="88"/>
                    </a:lnTo>
                    <a:lnTo>
                      <a:pt x="64" y="92"/>
                    </a:lnTo>
                    <a:lnTo>
                      <a:pt x="60" y="92"/>
                    </a:lnTo>
                    <a:lnTo>
                      <a:pt x="60" y="92"/>
                    </a:lnTo>
                    <a:lnTo>
                      <a:pt x="60" y="96"/>
                    </a:lnTo>
                    <a:lnTo>
                      <a:pt x="60" y="96"/>
                    </a:lnTo>
                    <a:lnTo>
                      <a:pt x="60" y="100"/>
                    </a:lnTo>
                    <a:lnTo>
                      <a:pt x="60" y="100"/>
                    </a:lnTo>
                    <a:lnTo>
                      <a:pt x="60" y="100"/>
                    </a:lnTo>
                    <a:lnTo>
                      <a:pt x="60" y="104"/>
                    </a:lnTo>
                    <a:lnTo>
                      <a:pt x="60" y="104"/>
                    </a:lnTo>
                    <a:lnTo>
                      <a:pt x="60" y="108"/>
                    </a:lnTo>
                    <a:lnTo>
                      <a:pt x="60" y="108"/>
                    </a:lnTo>
                    <a:lnTo>
                      <a:pt x="64" y="112"/>
                    </a:lnTo>
                    <a:lnTo>
                      <a:pt x="64" y="120"/>
                    </a:lnTo>
                    <a:lnTo>
                      <a:pt x="64" y="124"/>
                    </a:lnTo>
                    <a:lnTo>
                      <a:pt x="56" y="124"/>
                    </a:lnTo>
                    <a:lnTo>
                      <a:pt x="48" y="124"/>
                    </a:lnTo>
                    <a:lnTo>
                      <a:pt x="44" y="124"/>
                    </a:lnTo>
                    <a:lnTo>
                      <a:pt x="44" y="124"/>
                    </a:lnTo>
                    <a:lnTo>
                      <a:pt x="40" y="124"/>
                    </a:lnTo>
                    <a:lnTo>
                      <a:pt x="36" y="124"/>
                    </a:lnTo>
                    <a:lnTo>
                      <a:pt x="32" y="124"/>
                    </a:lnTo>
                    <a:lnTo>
                      <a:pt x="28" y="124"/>
                    </a:lnTo>
                    <a:lnTo>
                      <a:pt x="20" y="124"/>
                    </a:lnTo>
                    <a:lnTo>
                      <a:pt x="20" y="124"/>
                    </a:lnTo>
                    <a:lnTo>
                      <a:pt x="16" y="124"/>
                    </a:lnTo>
                    <a:lnTo>
                      <a:pt x="16" y="124"/>
                    </a:lnTo>
                    <a:lnTo>
                      <a:pt x="8" y="124"/>
                    </a:lnTo>
                    <a:lnTo>
                      <a:pt x="4" y="124"/>
                    </a:lnTo>
                    <a:lnTo>
                      <a:pt x="4" y="124"/>
                    </a:lnTo>
                    <a:lnTo>
                      <a:pt x="4" y="128"/>
                    </a:lnTo>
                    <a:lnTo>
                      <a:pt x="0" y="128"/>
                    </a:lnTo>
                    <a:lnTo>
                      <a:pt x="0" y="128"/>
                    </a:lnTo>
                    <a:lnTo>
                      <a:pt x="0" y="132"/>
                    </a:lnTo>
                    <a:lnTo>
                      <a:pt x="0" y="132"/>
                    </a:lnTo>
                    <a:lnTo>
                      <a:pt x="0" y="132"/>
                    </a:lnTo>
                    <a:close/>
                  </a:path>
                </a:pathLst>
              </a:custGeom>
              <a:grpFill/>
              <a:ln w="9525" cmpd="sng">
                <a:solidFill>
                  <a:schemeClr val="bg1"/>
                </a:solidFill>
                <a:round/>
                <a:headEnd/>
                <a:tailEnd/>
              </a:ln>
            </p:spPr>
            <p:txBody>
              <a:bodyPr lIns="37783" tIns="37783" rIns="37783" bIns="37783"/>
              <a:lstStyle/>
              <a:p>
                <a:endParaRPr lang="en-US" sz="1530" dirty="0"/>
              </a:p>
            </p:txBody>
          </p:sp>
          <p:sp>
            <p:nvSpPr>
              <p:cNvPr id="99" name="Freeform 167"/>
              <p:cNvSpPr>
                <a:spLocks/>
              </p:cNvSpPr>
              <p:nvPr>
                <p:custDataLst>
                  <p:tags r:id="rId86"/>
                </p:custDataLst>
              </p:nvPr>
            </p:nvSpPr>
            <p:spPr bwMode="gray">
              <a:xfrm>
                <a:off x="4210284" y="6153492"/>
                <a:ext cx="225648" cy="231951"/>
              </a:xfrm>
              <a:custGeom>
                <a:avLst/>
                <a:gdLst/>
                <a:ahLst/>
                <a:cxnLst>
                  <a:cxn ang="0">
                    <a:pos x="127" y="140"/>
                  </a:cxn>
                  <a:cxn ang="0">
                    <a:pos x="115" y="140"/>
                  </a:cxn>
                  <a:cxn ang="0">
                    <a:pos x="103" y="148"/>
                  </a:cxn>
                  <a:cxn ang="0">
                    <a:pos x="95" y="160"/>
                  </a:cxn>
                  <a:cxn ang="0">
                    <a:pos x="88" y="172"/>
                  </a:cxn>
                  <a:cxn ang="0">
                    <a:pos x="76" y="180"/>
                  </a:cxn>
                  <a:cxn ang="0">
                    <a:pos x="64" y="180"/>
                  </a:cxn>
                  <a:cxn ang="0">
                    <a:pos x="56" y="180"/>
                  </a:cxn>
                  <a:cxn ang="0">
                    <a:pos x="44" y="172"/>
                  </a:cxn>
                  <a:cxn ang="0">
                    <a:pos x="28" y="176"/>
                  </a:cxn>
                  <a:cxn ang="0">
                    <a:pos x="8" y="160"/>
                  </a:cxn>
                  <a:cxn ang="0">
                    <a:pos x="4" y="148"/>
                  </a:cxn>
                  <a:cxn ang="0">
                    <a:pos x="0" y="124"/>
                  </a:cxn>
                  <a:cxn ang="0">
                    <a:pos x="0" y="104"/>
                  </a:cxn>
                  <a:cxn ang="0">
                    <a:pos x="16" y="88"/>
                  </a:cxn>
                  <a:cxn ang="0">
                    <a:pos x="32" y="88"/>
                  </a:cxn>
                  <a:cxn ang="0">
                    <a:pos x="32" y="68"/>
                  </a:cxn>
                  <a:cxn ang="0">
                    <a:pos x="32" y="52"/>
                  </a:cxn>
                  <a:cxn ang="0">
                    <a:pos x="40" y="52"/>
                  </a:cxn>
                  <a:cxn ang="0">
                    <a:pos x="44" y="60"/>
                  </a:cxn>
                  <a:cxn ang="0">
                    <a:pos x="52" y="64"/>
                  </a:cxn>
                  <a:cxn ang="0">
                    <a:pos x="68" y="68"/>
                  </a:cxn>
                  <a:cxn ang="0">
                    <a:pos x="80" y="64"/>
                  </a:cxn>
                  <a:cxn ang="0">
                    <a:pos x="88" y="76"/>
                  </a:cxn>
                  <a:cxn ang="0">
                    <a:pos x="99" y="84"/>
                  </a:cxn>
                  <a:cxn ang="0">
                    <a:pos x="107" y="96"/>
                  </a:cxn>
                  <a:cxn ang="0">
                    <a:pos x="119" y="96"/>
                  </a:cxn>
                  <a:cxn ang="0">
                    <a:pos x="119" y="84"/>
                  </a:cxn>
                  <a:cxn ang="0">
                    <a:pos x="115" y="76"/>
                  </a:cxn>
                  <a:cxn ang="0">
                    <a:pos x="103" y="72"/>
                  </a:cxn>
                  <a:cxn ang="0">
                    <a:pos x="99" y="60"/>
                  </a:cxn>
                  <a:cxn ang="0">
                    <a:pos x="103" y="48"/>
                  </a:cxn>
                  <a:cxn ang="0">
                    <a:pos x="103" y="32"/>
                  </a:cxn>
                  <a:cxn ang="0">
                    <a:pos x="103" y="16"/>
                  </a:cxn>
                  <a:cxn ang="0">
                    <a:pos x="107" y="4"/>
                  </a:cxn>
                  <a:cxn ang="0">
                    <a:pos x="127" y="0"/>
                  </a:cxn>
                  <a:cxn ang="0">
                    <a:pos x="135" y="8"/>
                  </a:cxn>
                  <a:cxn ang="0">
                    <a:pos x="151" y="12"/>
                  </a:cxn>
                  <a:cxn ang="0">
                    <a:pos x="159" y="20"/>
                  </a:cxn>
                  <a:cxn ang="0">
                    <a:pos x="171" y="28"/>
                  </a:cxn>
                  <a:cxn ang="0">
                    <a:pos x="171" y="36"/>
                  </a:cxn>
                  <a:cxn ang="0">
                    <a:pos x="175" y="48"/>
                  </a:cxn>
                  <a:cxn ang="0">
                    <a:pos x="175" y="56"/>
                  </a:cxn>
                  <a:cxn ang="0">
                    <a:pos x="171" y="72"/>
                  </a:cxn>
                  <a:cxn ang="0">
                    <a:pos x="167" y="80"/>
                  </a:cxn>
                  <a:cxn ang="0">
                    <a:pos x="167" y="96"/>
                  </a:cxn>
                  <a:cxn ang="0">
                    <a:pos x="167" y="108"/>
                  </a:cxn>
                  <a:cxn ang="0">
                    <a:pos x="155" y="116"/>
                  </a:cxn>
                  <a:cxn ang="0">
                    <a:pos x="143" y="120"/>
                  </a:cxn>
                  <a:cxn ang="0">
                    <a:pos x="131" y="124"/>
                  </a:cxn>
                </a:cxnLst>
                <a:rect l="0" t="0" r="r" b="b"/>
                <a:pathLst>
                  <a:path w="179" h="184">
                    <a:moveTo>
                      <a:pt x="127" y="128"/>
                    </a:moveTo>
                    <a:lnTo>
                      <a:pt x="127" y="132"/>
                    </a:lnTo>
                    <a:lnTo>
                      <a:pt x="127" y="136"/>
                    </a:lnTo>
                    <a:lnTo>
                      <a:pt x="127" y="140"/>
                    </a:lnTo>
                    <a:lnTo>
                      <a:pt x="123" y="140"/>
                    </a:lnTo>
                    <a:lnTo>
                      <a:pt x="119" y="136"/>
                    </a:lnTo>
                    <a:lnTo>
                      <a:pt x="119" y="140"/>
                    </a:lnTo>
                    <a:lnTo>
                      <a:pt x="115" y="140"/>
                    </a:lnTo>
                    <a:lnTo>
                      <a:pt x="111" y="140"/>
                    </a:lnTo>
                    <a:lnTo>
                      <a:pt x="107" y="144"/>
                    </a:lnTo>
                    <a:lnTo>
                      <a:pt x="107" y="148"/>
                    </a:lnTo>
                    <a:lnTo>
                      <a:pt x="103" y="148"/>
                    </a:lnTo>
                    <a:lnTo>
                      <a:pt x="103" y="152"/>
                    </a:lnTo>
                    <a:lnTo>
                      <a:pt x="103" y="156"/>
                    </a:lnTo>
                    <a:lnTo>
                      <a:pt x="99" y="156"/>
                    </a:lnTo>
                    <a:lnTo>
                      <a:pt x="95" y="160"/>
                    </a:lnTo>
                    <a:lnTo>
                      <a:pt x="92" y="160"/>
                    </a:lnTo>
                    <a:lnTo>
                      <a:pt x="92" y="164"/>
                    </a:lnTo>
                    <a:lnTo>
                      <a:pt x="88" y="168"/>
                    </a:lnTo>
                    <a:lnTo>
                      <a:pt x="88" y="172"/>
                    </a:lnTo>
                    <a:lnTo>
                      <a:pt x="84" y="172"/>
                    </a:lnTo>
                    <a:lnTo>
                      <a:pt x="84" y="176"/>
                    </a:lnTo>
                    <a:lnTo>
                      <a:pt x="80" y="180"/>
                    </a:lnTo>
                    <a:lnTo>
                      <a:pt x="76" y="180"/>
                    </a:lnTo>
                    <a:lnTo>
                      <a:pt x="76" y="184"/>
                    </a:lnTo>
                    <a:lnTo>
                      <a:pt x="72" y="184"/>
                    </a:lnTo>
                    <a:lnTo>
                      <a:pt x="68" y="180"/>
                    </a:lnTo>
                    <a:lnTo>
                      <a:pt x="64" y="180"/>
                    </a:lnTo>
                    <a:lnTo>
                      <a:pt x="64" y="184"/>
                    </a:lnTo>
                    <a:lnTo>
                      <a:pt x="60" y="184"/>
                    </a:lnTo>
                    <a:lnTo>
                      <a:pt x="60" y="180"/>
                    </a:lnTo>
                    <a:lnTo>
                      <a:pt x="56" y="180"/>
                    </a:lnTo>
                    <a:lnTo>
                      <a:pt x="52" y="180"/>
                    </a:lnTo>
                    <a:lnTo>
                      <a:pt x="48" y="176"/>
                    </a:lnTo>
                    <a:lnTo>
                      <a:pt x="48" y="172"/>
                    </a:lnTo>
                    <a:lnTo>
                      <a:pt x="44" y="172"/>
                    </a:lnTo>
                    <a:lnTo>
                      <a:pt x="40" y="172"/>
                    </a:lnTo>
                    <a:lnTo>
                      <a:pt x="36" y="172"/>
                    </a:lnTo>
                    <a:lnTo>
                      <a:pt x="32" y="172"/>
                    </a:lnTo>
                    <a:lnTo>
                      <a:pt x="28" y="176"/>
                    </a:lnTo>
                    <a:lnTo>
                      <a:pt x="24" y="176"/>
                    </a:lnTo>
                    <a:lnTo>
                      <a:pt x="20" y="172"/>
                    </a:lnTo>
                    <a:lnTo>
                      <a:pt x="12" y="164"/>
                    </a:lnTo>
                    <a:lnTo>
                      <a:pt x="8" y="160"/>
                    </a:lnTo>
                    <a:lnTo>
                      <a:pt x="8" y="156"/>
                    </a:lnTo>
                    <a:lnTo>
                      <a:pt x="4" y="156"/>
                    </a:lnTo>
                    <a:lnTo>
                      <a:pt x="4" y="152"/>
                    </a:lnTo>
                    <a:lnTo>
                      <a:pt x="4" y="148"/>
                    </a:lnTo>
                    <a:lnTo>
                      <a:pt x="0" y="148"/>
                    </a:lnTo>
                    <a:lnTo>
                      <a:pt x="0" y="144"/>
                    </a:lnTo>
                    <a:lnTo>
                      <a:pt x="0" y="136"/>
                    </a:lnTo>
                    <a:lnTo>
                      <a:pt x="0" y="124"/>
                    </a:lnTo>
                    <a:lnTo>
                      <a:pt x="0" y="120"/>
                    </a:lnTo>
                    <a:lnTo>
                      <a:pt x="0" y="116"/>
                    </a:lnTo>
                    <a:lnTo>
                      <a:pt x="0" y="108"/>
                    </a:lnTo>
                    <a:lnTo>
                      <a:pt x="0" y="104"/>
                    </a:lnTo>
                    <a:lnTo>
                      <a:pt x="0" y="96"/>
                    </a:lnTo>
                    <a:lnTo>
                      <a:pt x="0" y="88"/>
                    </a:lnTo>
                    <a:lnTo>
                      <a:pt x="8" y="88"/>
                    </a:lnTo>
                    <a:lnTo>
                      <a:pt x="16" y="88"/>
                    </a:lnTo>
                    <a:lnTo>
                      <a:pt x="20" y="88"/>
                    </a:lnTo>
                    <a:lnTo>
                      <a:pt x="24" y="88"/>
                    </a:lnTo>
                    <a:lnTo>
                      <a:pt x="28" y="88"/>
                    </a:lnTo>
                    <a:lnTo>
                      <a:pt x="32" y="88"/>
                    </a:lnTo>
                    <a:lnTo>
                      <a:pt x="32" y="84"/>
                    </a:lnTo>
                    <a:lnTo>
                      <a:pt x="32" y="80"/>
                    </a:lnTo>
                    <a:lnTo>
                      <a:pt x="32" y="76"/>
                    </a:lnTo>
                    <a:lnTo>
                      <a:pt x="32" y="68"/>
                    </a:lnTo>
                    <a:lnTo>
                      <a:pt x="32" y="64"/>
                    </a:lnTo>
                    <a:lnTo>
                      <a:pt x="32" y="60"/>
                    </a:lnTo>
                    <a:lnTo>
                      <a:pt x="32" y="56"/>
                    </a:lnTo>
                    <a:lnTo>
                      <a:pt x="32" y="52"/>
                    </a:lnTo>
                    <a:lnTo>
                      <a:pt x="32" y="48"/>
                    </a:lnTo>
                    <a:lnTo>
                      <a:pt x="32" y="52"/>
                    </a:lnTo>
                    <a:lnTo>
                      <a:pt x="36" y="52"/>
                    </a:lnTo>
                    <a:lnTo>
                      <a:pt x="40" y="52"/>
                    </a:lnTo>
                    <a:lnTo>
                      <a:pt x="40" y="56"/>
                    </a:lnTo>
                    <a:lnTo>
                      <a:pt x="36" y="60"/>
                    </a:lnTo>
                    <a:lnTo>
                      <a:pt x="40" y="60"/>
                    </a:lnTo>
                    <a:lnTo>
                      <a:pt x="44" y="60"/>
                    </a:lnTo>
                    <a:lnTo>
                      <a:pt x="48" y="56"/>
                    </a:lnTo>
                    <a:lnTo>
                      <a:pt x="52" y="56"/>
                    </a:lnTo>
                    <a:lnTo>
                      <a:pt x="52" y="60"/>
                    </a:lnTo>
                    <a:lnTo>
                      <a:pt x="52" y="64"/>
                    </a:lnTo>
                    <a:lnTo>
                      <a:pt x="56" y="64"/>
                    </a:lnTo>
                    <a:lnTo>
                      <a:pt x="60" y="68"/>
                    </a:lnTo>
                    <a:lnTo>
                      <a:pt x="64" y="68"/>
                    </a:lnTo>
                    <a:lnTo>
                      <a:pt x="68" y="68"/>
                    </a:lnTo>
                    <a:lnTo>
                      <a:pt x="72" y="72"/>
                    </a:lnTo>
                    <a:lnTo>
                      <a:pt x="76" y="72"/>
                    </a:lnTo>
                    <a:lnTo>
                      <a:pt x="76" y="68"/>
                    </a:lnTo>
                    <a:lnTo>
                      <a:pt x="80" y="64"/>
                    </a:lnTo>
                    <a:lnTo>
                      <a:pt x="80" y="68"/>
                    </a:lnTo>
                    <a:lnTo>
                      <a:pt x="84" y="68"/>
                    </a:lnTo>
                    <a:lnTo>
                      <a:pt x="84" y="72"/>
                    </a:lnTo>
                    <a:lnTo>
                      <a:pt x="88" y="76"/>
                    </a:lnTo>
                    <a:lnTo>
                      <a:pt x="92" y="76"/>
                    </a:lnTo>
                    <a:lnTo>
                      <a:pt x="95" y="80"/>
                    </a:lnTo>
                    <a:lnTo>
                      <a:pt x="99" y="80"/>
                    </a:lnTo>
                    <a:lnTo>
                      <a:pt x="99" y="84"/>
                    </a:lnTo>
                    <a:lnTo>
                      <a:pt x="99" y="88"/>
                    </a:lnTo>
                    <a:lnTo>
                      <a:pt x="103" y="88"/>
                    </a:lnTo>
                    <a:lnTo>
                      <a:pt x="107" y="92"/>
                    </a:lnTo>
                    <a:lnTo>
                      <a:pt x="107" y="96"/>
                    </a:lnTo>
                    <a:lnTo>
                      <a:pt x="111" y="96"/>
                    </a:lnTo>
                    <a:lnTo>
                      <a:pt x="115" y="96"/>
                    </a:lnTo>
                    <a:lnTo>
                      <a:pt x="115" y="92"/>
                    </a:lnTo>
                    <a:lnTo>
                      <a:pt x="119" y="96"/>
                    </a:lnTo>
                    <a:lnTo>
                      <a:pt x="115" y="96"/>
                    </a:lnTo>
                    <a:lnTo>
                      <a:pt x="119" y="96"/>
                    </a:lnTo>
                    <a:lnTo>
                      <a:pt x="119" y="92"/>
                    </a:lnTo>
                    <a:lnTo>
                      <a:pt x="119" y="84"/>
                    </a:lnTo>
                    <a:lnTo>
                      <a:pt x="119" y="80"/>
                    </a:lnTo>
                    <a:lnTo>
                      <a:pt x="119" y="76"/>
                    </a:lnTo>
                    <a:lnTo>
                      <a:pt x="119" y="72"/>
                    </a:lnTo>
                    <a:lnTo>
                      <a:pt x="115" y="76"/>
                    </a:lnTo>
                    <a:lnTo>
                      <a:pt x="115" y="80"/>
                    </a:lnTo>
                    <a:lnTo>
                      <a:pt x="111" y="76"/>
                    </a:lnTo>
                    <a:lnTo>
                      <a:pt x="107" y="76"/>
                    </a:lnTo>
                    <a:lnTo>
                      <a:pt x="103" y="72"/>
                    </a:lnTo>
                    <a:lnTo>
                      <a:pt x="103" y="68"/>
                    </a:lnTo>
                    <a:lnTo>
                      <a:pt x="99" y="68"/>
                    </a:lnTo>
                    <a:lnTo>
                      <a:pt x="99" y="64"/>
                    </a:lnTo>
                    <a:lnTo>
                      <a:pt x="99" y="60"/>
                    </a:lnTo>
                    <a:lnTo>
                      <a:pt x="99" y="56"/>
                    </a:lnTo>
                    <a:lnTo>
                      <a:pt x="99" y="52"/>
                    </a:lnTo>
                    <a:lnTo>
                      <a:pt x="99" y="48"/>
                    </a:lnTo>
                    <a:lnTo>
                      <a:pt x="103" y="48"/>
                    </a:lnTo>
                    <a:lnTo>
                      <a:pt x="103" y="44"/>
                    </a:lnTo>
                    <a:lnTo>
                      <a:pt x="103" y="40"/>
                    </a:lnTo>
                    <a:lnTo>
                      <a:pt x="103" y="36"/>
                    </a:lnTo>
                    <a:lnTo>
                      <a:pt x="103" y="32"/>
                    </a:lnTo>
                    <a:lnTo>
                      <a:pt x="103" y="28"/>
                    </a:lnTo>
                    <a:lnTo>
                      <a:pt x="99" y="24"/>
                    </a:lnTo>
                    <a:lnTo>
                      <a:pt x="99" y="20"/>
                    </a:lnTo>
                    <a:lnTo>
                      <a:pt x="103" y="16"/>
                    </a:lnTo>
                    <a:lnTo>
                      <a:pt x="103" y="12"/>
                    </a:lnTo>
                    <a:lnTo>
                      <a:pt x="107" y="12"/>
                    </a:lnTo>
                    <a:lnTo>
                      <a:pt x="107" y="8"/>
                    </a:lnTo>
                    <a:lnTo>
                      <a:pt x="107" y="4"/>
                    </a:lnTo>
                    <a:lnTo>
                      <a:pt x="111" y="4"/>
                    </a:lnTo>
                    <a:lnTo>
                      <a:pt x="115" y="4"/>
                    </a:lnTo>
                    <a:lnTo>
                      <a:pt x="123" y="4"/>
                    </a:lnTo>
                    <a:lnTo>
                      <a:pt x="127" y="0"/>
                    </a:lnTo>
                    <a:lnTo>
                      <a:pt x="131" y="0"/>
                    </a:lnTo>
                    <a:lnTo>
                      <a:pt x="135" y="0"/>
                    </a:lnTo>
                    <a:lnTo>
                      <a:pt x="135" y="4"/>
                    </a:lnTo>
                    <a:lnTo>
                      <a:pt x="135" y="8"/>
                    </a:lnTo>
                    <a:lnTo>
                      <a:pt x="139" y="8"/>
                    </a:lnTo>
                    <a:lnTo>
                      <a:pt x="143" y="8"/>
                    </a:lnTo>
                    <a:lnTo>
                      <a:pt x="147" y="12"/>
                    </a:lnTo>
                    <a:lnTo>
                      <a:pt x="151" y="12"/>
                    </a:lnTo>
                    <a:lnTo>
                      <a:pt x="151" y="16"/>
                    </a:lnTo>
                    <a:lnTo>
                      <a:pt x="155" y="16"/>
                    </a:lnTo>
                    <a:lnTo>
                      <a:pt x="159" y="16"/>
                    </a:lnTo>
                    <a:lnTo>
                      <a:pt x="159" y="20"/>
                    </a:lnTo>
                    <a:lnTo>
                      <a:pt x="163" y="20"/>
                    </a:lnTo>
                    <a:lnTo>
                      <a:pt x="167" y="24"/>
                    </a:lnTo>
                    <a:lnTo>
                      <a:pt x="167" y="28"/>
                    </a:lnTo>
                    <a:lnTo>
                      <a:pt x="171" y="28"/>
                    </a:lnTo>
                    <a:lnTo>
                      <a:pt x="171" y="32"/>
                    </a:lnTo>
                    <a:lnTo>
                      <a:pt x="175" y="32"/>
                    </a:lnTo>
                    <a:lnTo>
                      <a:pt x="171" y="32"/>
                    </a:lnTo>
                    <a:lnTo>
                      <a:pt x="171" y="36"/>
                    </a:lnTo>
                    <a:lnTo>
                      <a:pt x="175" y="36"/>
                    </a:lnTo>
                    <a:lnTo>
                      <a:pt x="175" y="40"/>
                    </a:lnTo>
                    <a:lnTo>
                      <a:pt x="179" y="44"/>
                    </a:lnTo>
                    <a:lnTo>
                      <a:pt x="175" y="48"/>
                    </a:lnTo>
                    <a:lnTo>
                      <a:pt x="171" y="48"/>
                    </a:lnTo>
                    <a:lnTo>
                      <a:pt x="171" y="52"/>
                    </a:lnTo>
                    <a:lnTo>
                      <a:pt x="175" y="52"/>
                    </a:lnTo>
                    <a:lnTo>
                      <a:pt x="175" y="56"/>
                    </a:lnTo>
                    <a:lnTo>
                      <a:pt x="171" y="60"/>
                    </a:lnTo>
                    <a:lnTo>
                      <a:pt x="171" y="64"/>
                    </a:lnTo>
                    <a:lnTo>
                      <a:pt x="171" y="68"/>
                    </a:lnTo>
                    <a:lnTo>
                      <a:pt x="171" y="72"/>
                    </a:lnTo>
                    <a:lnTo>
                      <a:pt x="175" y="76"/>
                    </a:lnTo>
                    <a:lnTo>
                      <a:pt x="175" y="80"/>
                    </a:lnTo>
                    <a:lnTo>
                      <a:pt x="171" y="80"/>
                    </a:lnTo>
                    <a:lnTo>
                      <a:pt x="167" y="80"/>
                    </a:lnTo>
                    <a:lnTo>
                      <a:pt x="167" y="84"/>
                    </a:lnTo>
                    <a:lnTo>
                      <a:pt x="167" y="88"/>
                    </a:lnTo>
                    <a:lnTo>
                      <a:pt x="167" y="92"/>
                    </a:lnTo>
                    <a:lnTo>
                      <a:pt x="167" y="96"/>
                    </a:lnTo>
                    <a:lnTo>
                      <a:pt x="167" y="100"/>
                    </a:lnTo>
                    <a:lnTo>
                      <a:pt x="163" y="100"/>
                    </a:lnTo>
                    <a:lnTo>
                      <a:pt x="167" y="104"/>
                    </a:lnTo>
                    <a:lnTo>
                      <a:pt x="167" y="108"/>
                    </a:lnTo>
                    <a:lnTo>
                      <a:pt x="171" y="108"/>
                    </a:lnTo>
                    <a:lnTo>
                      <a:pt x="167" y="108"/>
                    </a:lnTo>
                    <a:lnTo>
                      <a:pt x="159" y="112"/>
                    </a:lnTo>
                    <a:lnTo>
                      <a:pt x="155" y="116"/>
                    </a:lnTo>
                    <a:lnTo>
                      <a:pt x="151" y="116"/>
                    </a:lnTo>
                    <a:lnTo>
                      <a:pt x="147" y="116"/>
                    </a:lnTo>
                    <a:lnTo>
                      <a:pt x="147" y="120"/>
                    </a:lnTo>
                    <a:lnTo>
                      <a:pt x="143" y="120"/>
                    </a:lnTo>
                    <a:lnTo>
                      <a:pt x="139" y="120"/>
                    </a:lnTo>
                    <a:lnTo>
                      <a:pt x="135" y="120"/>
                    </a:lnTo>
                    <a:lnTo>
                      <a:pt x="135" y="124"/>
                    </a:lnTo>
                    <a:lnTo>
                      <a:pt x="131" y="124"/>
                    </a:lnTo>
                    <a:lnTo>
                      <a:pt x="127" y="124"/>
                    </a:lnTo>
                    <a:lnTo>
                      <a:pt x="127" y="128"/>
                    </a:lnTo>
                    <a:close/>
                  </a:path>
                </a:pathLst>
              </a:custGeom>
              <a:grpFill/>
              <a:ln w="9525" cmpd="sng">
                <a:solidFill>
                  <a:schemeClr val="bg1"/>
                </a:solidFill>
                <a:round/>
                <a:headEnd/>
                <a:tailEnd/>
              </a:ln>
            </p:spPr>
            <p:txBody>
              <a:bodyPr lIns="37783" tIns="37783" rIns="37783" bIns="37783"/>
              <a:lstStyle/>
              <a:p>
                <a:endParaRPr lang="en-US" sz="1530" dirty="0"/>
              </a:p>
            </p:txBody>
          </p:sp>
          <p:sp>
            <p:nvSpPr>
              <p:cNvPr id="100" name="Freeform 168"/>
              <p:cNvSpPr>
                <a:spLocks/>
              </p:cNvSpPr>
              <p:nvPr>
                <p:custDataLst>
                  <p:tags r:id="rId87"/>
                </p:custDataLst>
              </p:nvPr>
            </p:nvSpPr>
            <p:spPr bwMode="gray">
              <a:xfrm>
                <a:off x="4275835" y="6324934"/>
                <a:ext cx="150012" cy="166400"/>
              </a:xfrm>
              <a:custGeom>
                <a:avLst/>
                <a:gdLst/>
                <a:ahLst/>
                <a:cxnLst>
                  <a:cxn ang="0">
                    <a:pos x="95" y="124"/>
                  </a:cxn>
                  <a:cxn ang="0">
                    <a:pos x="91" y="128"/>
                  </a:cxn>
                  <a:cxn ang="0">
                    <a:pos x="87" y="128"/>
                  </a:cxn>
                  <a:cxn ang="0">
                    <a:pos x="79" y="128"/>
                  </a:cxn>
                  <a:cxn ang="0">
                    <a:pos x="75" y="128"/>
                  </a:cxn>
                  <a:cxn ang="0">
                    <a:pos x="67" y="124"/>
                  </a:cxn>
                  <a:cxn ang="0">
                    <a:pos x="59" y="124"/>
                  </a:cxn>
                  <a:cxn ang="0">
                    <a:pos x="55" y="124"/>
                  </a:cxn>
                  <a:cxn ang="0">
                    <a:pos x="55" y="120"/>
                  </a:cxn>
                  <a:cxn ang="0">
                    <a:pos x="55" y="116"/>
                  </a:cxn>
                  <a:cxn ang="0">
                    <a:pos x="47" y="116"/>
                  </a:cxn>
                  <a:cxn ang="0">
                    <a:pos x="43" y="116"/>
                  </a:cxn>
                  <a:cxn ang="0">
                    <a:pos x="40" y="112"/>
                  </a:cxn>
                  <a:cxn ang="0">
                    <a:pos x="36" y="104"/>
                  </a:cxn>
                  <a:cxn ang="0">
                    <a:pos x="36" y="100"/>
                  </a:cxn>
                  <a:cxn ang="0">
                    <a:pos x="32" y="92"/>
                  </a:cxn>
                  <a:cxn ang="0">
                    <a:pos x="32" y="92"/>
                  </a:cxn>
                  <a:cxn ang="0">
                    <a:pos x="28" y="84"/>
                  </a:cxn>
                  <a:cxn ang="0">
                    <a:pos x="20" y="80"/>
                  </a:cxn>
                  <a:cxn ang="0">
                    <a:pos x="16" y="76"/>
                  </a:cxn>
                  <a:cxn ang="0">
                    <a:pos x="12" y="72"/>
                  </a:cxn>
                  <a:cxn ang="0">
                    <a:pos x="12" y="64"/>
                  </a:cxn>
                  <a:cxn ang="0">
                    <a:pos x="8" y="56"/>
                  </a:cxn>
                  <a:cxn ang="0">
                    <a:pos x="4" y="52"/>
                  </a:cxn>
                  <a:cxn ang="0">
                    <a:pos x="0" y="48"/>
                  </a:cxn>
                  <a:cxn ang="0">
                    <a:pos x="0" y="44"/>
                  </a:cxn>
                  <a:cxn ang="0">
                    <a:pos x="4" y="44"/>
                  </a:cxn>
                  <a:cxn ang="0">
                    <a:pos x="12" y="48"/>
                  </a:cxn>
                  <a:cxn ang="0">
                    <a:pos x="16" y="44"/>
                  </a:cxn>
                  <a:cxn ang="0">
                    <a:pos x="24" y="48"/>
                  </a:cxn>
                  <a:cxn ang="0">
                    <a:pos x="28" y="44"/>
                  </a:cxn>
                  <a:cxn ang="0">
                    <a:pos x="40" y="28"/>
                  </a:cxn>
                  <a:cxn ang="0">
                    <a:pos x="51" y="20"/>
                  </a:cxn>
                  <a:cxn ang="0">
                    <a:pos x="51" y="12"/>
                  </a:cxn>
                  <a:cxn ang="0">
                    <a:pos x="55" y="8"/>
                  </a:cxn>
                  <a:cxn ang="0">
                    <a:pos x="67" y="4"/>
                  </a:cxn>
                  <a:cxn ang="0">
                    <a:pos x="75" y="4"/>
                  </a:cxn>
                  <a:cxn ang="0">
                    <a:pos x="83" y="8"/>
                  </a:cxn>
                  <a:cxn ang="0">
                    <a:pos x="91" y="12"/>
                  </a:cxn>
                  <a:cxn ang="0">
                    <a:pos x="95" y="12"/>
                  </a:cxn>
                  <a:cxn ang="0">
                    <a:pos x="103" y="16"/>
                  </a:cxn>
                  <a:cxn ang="0">
                    <a:pos x="107" y="16"/>
                  </a:cxn>
                  <a:cxn ang="0">
                    <a:pos x="111" y="24"/>
                  </a:cxn>
                  <a:cxn ang="0">
                    <a:pos x="115" y="24"/>
                  </a:cxn>
                  <a:cxn ang="0">
                    <a:pos x="115" y="28"/>
                  </a:cxn>
                  <a:cxn ang="0">
                    <a:pos x="115" y="32"/>
                  </a:cxn>
                  <a:cxn ang="0">
                    <a:pos x="115" y="36"/>
                  </a:cxn>
                  <a:cxn ang="0">
                    <a:pos x="115" y="44"/>
                  </a:cxn>
                  <a:cxn ang="0">
                    <a:pos x="115" y="48"/>
                  </a:cxn>
                  <a:cxn ang="0">
                    <a:pos x="115" y="56"/>
                  </a:cxn>
                  <a:cxn ang="0">
                    <a:pos x="115" y="60"/>
                  </a:cxn>
                  <a:cxn ang="0">
                    <a:pos x="111" y="60"/>
                  </a:cxn>
                  <a:cxn ang="0">
                    <a:pos x="115" y="64"/>
                  </a:cxn>
                  <a:cxn ang="0">
                    <a:pos x="115" y="76"/>
                  </a:cxn>
                  <a:cxn ang="0">
                    <a:pos x="115" y="84"/>
                  </a:cxn>
                  <a:cxn ang="0">
                    <a:pos x="111" y="92"/>
                  </a:cxn>
                  <a:cxn ang="0">
                    <a:pos x="107" y="100"/>
                  </a:cxn>
                  <a:cxn ang="0">
                    <a:pos x="107" y="108"/>
                  </a:cxn>
                </a:cxnLst>
                <a:rect l="0" t="0" r="r" b="b"/>
                <a:pathLst>
                  <a:path w="119" h="132">
                    <a:moveTo>
                      <a:pt x="107" y="108"/>
                    </a:moveTo>
                    <a:lnTo>
                      <a:pt x="107" y="108"/>
                    </a:lnTo>
                    <a:lnTo>
                      <a:pt x="107" y="108"/>
                    </a:lnTo>
                    <a:lnTo>
                      <a:pt x="107" y="108"/>
                    </a:lnTo>
                    <a:lnTo>
                      <a:pt x="99" y="120"/>
                    </a:lnTo>
                    <a:lnTo>
                      <a:pt x="95" y="124"/>
                    </a:lnTo>
                    <a:lnTo>
                      <a:pt x="91" y="128"/>
                    </a:lnTo>
                    <a:lnTo>
                      <a:pt x="91" y="128"/>
                    </a:lnTo>
                    <a:lnTo>
                      <a:pt x="91" y="128"/>
                    </a:lnTo>
                    <a:lnTo>
                      <a:pt x="91" y="132"/>
                    </a:lnTo>
                    <a:lnTo>
                      <a:pt x="91" y="128"/>
                    </a:lnTo>
                    <a:lnTo>
                      <a:pt x="91" y="128"/>
                    </a:lnTo>
                    <a:lnTo>
                      <a:pt x="87" y="128"/>
                    </a:lnTo>
                    <a:lnTo>
                      <a:pt x="87" y="128"/>
                    </a:lnTo>
                    <a:lnTo>
                      <a:pt x="87" y="128"/>
                    </a:lnTo>
                    <a:lnTo>
                      <a:pt x="87" y="128"/>
                    </a:lnTo>
                    <a:lnTo>
                      <a:pt x="87" y="128"/>
                    </a:lnTo>
                    <a:lnTo>
                      <a:pt x="87" y="128"/>
                    </a:lnTo>
                    <a:lnTo>
                      <a:pt x="83" y="128"/>
                    </a:lnTo>
                    <a:lnTo>
                      <a:pt x="83" y="128"/>
                    </a:lnTo>
                    <a:lnTo>
                      <a:pt x="83" y="128"/>
                    </a:lnTo>
                    <a:lnTo>
                      <a:pt x="83" y="128"/>
                    </a:lnTo>
                    <a:lnTo>
                      <a:pt x="83" y="128"/>
                    </a:lnTo>
                    <a:lnTo>
                      <a:pt x="79" y="128"/>
                    </a:lnTo>
                    <a:lnTo>
                      <a:pt x="79" y="128"/>
                    </a:lnTo>
                    <a:lnTo>
                      <a:pt x="79" y="128"/>
                    </a:lnTo>
                    <a:lnTo>
                      <a:pt x="79" y="128"/>
                    </a:lnTo>
                    <a:lnTo>
                      <a:pt x="79" y="128"/>
                    </a:lnTo>
                    <a:lnTo>
                      <a:pt x="75" y="128"/>
                    </a:lnTo>
                    <a:lnTo>
                      <a:pt x="75" y="128"/>
                    </a:lnTo>
                    <a:lnTo>
                      <a:pt x="75" y="128"/>
                    </a:lnTo>
                    <a:lnTo>
                      <a:pt x="71" y="128"/>
                    </a:lnTo>
                    <a:lnTo>
                      <a:pt x="71" y="124"/>
                    </a:lnTo>
                    <a:lnTo>
                      <a:pt x="67" y="124"/>
                    </a:lnTo>
                    <a:lnTo>
                      <a:pt x="67" y="124"/>
                    </a:lnTo>
                    <a:lnTo>
                      <a:pt x="67" y="124"/>
                    </a:lnTo>
                    <a:lnTo>
                      <a:pt x="67" y="124"/>
                    </a:lnTo>
                    <a:lnTo>
                      <a:pt x="67" y="124"/>
                    </a:lnTo>
                    <a:lnTo>
                      <a:pt x="63" y="124"/>
                    </a:lnTo>
                    <a:lnTo>
                      <a:pt x="59" y="124"/>
                    </a:lnTo>
                    <a:lnTo>
                      <a:pt x="59" y="124"/>
                    </a:lnTo>
                    <a:lnTo>
                      <a:pt x="59" y="124"/>
                    </a:lnTo>
                    <a:lnTo>
                      <a:pt x="59" y="124"/>
                    </a:lnTo>
                    <a:lnTo>
                      <a:pt x="59" y="124"/>
                    </a:lnTo>
                    <a:lnTo>
                      <a:pt x="59" y="124"/>
                    </a:lnTo>
                    <a:lnTo>
                      <a:pt x="59" y="124"/>
                    </a:lnTo>
                    <a:lnTo>
                      <a:pt x="55" y="124"/>
                    </a:lnTo>
                    <a:lnTo>
                      <a:pt x="55" y="124"/>
                    </a:lnTo>
                    <a:lnTo>
                      <a:pt x="55" y="124"/>
                    </a:lnTo>
                    <a:lnTo>
                      <a:pt x="55" y="124"/>
                    </a:lnTo>
                    <a:lnTo>
                      <a:pt x="55" y="124"/>
                    </a:lnTo>
                    <a:lnTo>
                      <a:pt x="55" y="120"/>
                    </a:lnTo>
                    <a:lnTo>
                      <a:pt x="55" y="120"/>
                    </a:lnTo>
                    <a:lnTo>
                      <a:pt x="55" y="120"/>
                    </a:lnTo>
                    <a:lnTo>
                      <a:pt x="55" y="120"/>
                    </a:lnTo>
                    <a:lnTo>
                      <a:pt x="55" y="120"/>
                    </a:lnTo>
                    <a:lnTo>
                      <a:pt x="55" y="120"/>
                    </a:lnTo>
                    <a:lnTo>
                      <a:pt x="55" y="116"/>
                    </a:lnTo>
                    <a:lnTo>
                      <a:pt x="55" y="116"/>
                    </a:lnTo>
                    <a:lnTo>
                      <a:pt x="55" y="116"/>
                    </a:lnTo>
                    <a:lnTo>
                      <a:pt x="55" y="116"/>
                    </a:lnTo>
                    <a:lnTo>
                      <a:pt x="51" y="116"/>
                    </a:lnTo>
                    <a:lnTo>
                      <a:pt x="47" y="116"/>
                    </a:lnTo>
                    <a:lnTo>
                      <a:pt x="47" y="116"/>
                    </a:lnTo>
                    <a:lnTo>
                      <a:pt x="47" y="116"/>
                    </a:lnTo>
                    <a:lnTo>
                      <a:pt x="47" y="116"/>
                    </a:lnTo>
                    <a:lnTo>
                      <a:pt x="47" y="116"/>
                    </a:lnTo>
                    <a:lnTo>
                      <a:pt x="47" y="116"/>
                    </a:lnTo>
                    <a:lnTo>
                      <a:pt x="47" y="116"/>
                    </a:lnTo>
                    <a:lnTo>
                      <a:pt x="43" y="116"/>
                    </a:lnTo>
                    <a:lnTo>
                      <a:pt x="43" y="116"/>
                    </a:lnTo>
                    <a:lnTo>
                      <a:pt x="43" y="116"/>
                    </a:lnTo>
                    <a:lnTo>
                      <a:pt x="43" y="116"/>
                    </a:lnTo>
                    <a:lnTo>
                      <a:pt x="40" y="116"/>
                    </a:lnTo>
                    <a:lnTo>
                      <a:pt x="40" y="112"/>
                    </a:lnTo>
                    <a:lnTo>
                      <a:pt x="40" y="112"/>
                    </a:lnTo>
                    <a:lnTo>
                      <a:pt x="40" y="112"/>
                    </a:lnTo>
                    <a:lnTo>
                      <a:pt x="40" y="112"/>
                    </a:lnTo>
                    <a:lnTo>
                      <a:pt x="40" y="112"/>
                    </a:lnTo>
                    <a:lnTo>
                      <a:pt x="40" y="108"/>
                    </a:lnTo>
                    <a:lnTo>
                      <a:pt x="40" y="108"/>
                    </a:lnTo>
                    <a:lnTo>
                      <a:pt x="36" y="108"/>
                    </a:lnTo>
                    <a:lnTo>
                      <a:pt x="36" y="108"/>
                    </a:lnTo>
                    <a:lnTo>
                      <a:pt x="36" y="104"/>
                    </a:lnTo>
                    <a:lnTo>
                      <a:pt x="36" y="104"/>
                    </a:lnTo>
                    <a:lnTo>
                      <a:pt x="36" y="100"/>
                    </a:lnTo>
                    <a:lnTo>
                      <a:pt x="36" y="100"/>
                    </a:lnTo>
                    <a:lnTo>
                      <a:pt x="36" y="100"/>
                    </a:lnTo>
                    <a:lnTo>
                      <a:pt x="36" y="100"/>
                    </a:lnTo>
                    <a:lnTo>
                      <a:pt x="36" y="100"/>
                    </a:lnTo>
                    <a:lnTo>
                      <a:pt x="36" y="96"/>
                    </a:lnTo>
                    <a:lnTo>
                      <a:pt x="36" y="92"/>
                    </a:lnTo>
                    <a:lnTo>
                      <a:pt x="36" y="92"/>
                    </a:lnTo>
                    <a:lnTo>
                      <a:pt x="36" y="92"/>
                    </a:lnTo>
                    <a:lnTo>
                      <a:pt x="32" y="92"/>
                    </a:lnTo>
                    <a:lnTo>
                      <a:pt x="32" y="92"/>
                    </a:lnTo>
                    <a:lnTo>
                      <a:pt x="32" y="92"/>
                    </a:lnTo>
                    <a:lnTo>
                      <a:pt x="32" y="92"/>
                    </a:lnTo>
                    <a:lnTo>
                      <a:pt x="32" y="92"/>
                    </a:lnTo>
                    <a:lnTo>
                      <a:pt x="32" y="92"/>
                    </a:lnTo>
                    <a:lnTo>
                      <a:pt x="32" y="92"/>
                    </a:lnTo>
                    <a:lnTo>
                      <a:pt x="32" y="92"/>
                    </a:lnTo>
                    <a:lnTo>
                      <a:pt x="32" y="92"/>
                    </a:lnTo>
                    <a:lnTo>
                      <a:pt x="32" y="88"/>
                    </a:lnTo>
                    <a:lnTo>
                      <a:pt x="32" y="88"/>
                    </a:lnTo>
                    <a:lnTo>
                      <a:pt x="28" y="88"/>
                    </a:lnTo>
                    <a:lnTo>
                      <a:pt x="28" y="84"/>
                    </a:lnTo>
                    <a:lnTo>
                      <a:pt x="28" y="84"/>
                    </a:lnTo>
                    <a:lnTo>
                      <a:pt x="24" y="84"/>
                    </a:lnTo>
                    <a:lnTo>
                      <a:pt x="20" y="84"/>
                    </a:lnTo>
                    <a:lnTo>
                      <a:pt x="20" y="80"/>
                    </a:lnTo>
                    <a:lnTo>
                      <a:pt x="20" y="80"/>
                    </a:lnTo>
                    <a:lnTo>
                      <a:pt x="20" y="80"/>
                    </a:lnTo>
                    <a:lnTo>
                      <a:pt x="20" y="80"/>
                    </a:lnTo>
                    <a:lnTo>
                      <a:pt x="20" y="80"/>
                    </a:lnTo>
                    <a:lnTo>
                      <a:pt x="20" y="80"/>
                    </a:lnTo>
                    <a:lnTo>
                      <a:pt x="20" y="80"/>
                    </a:lnTo>
                    <a:lnTo>
                      <a:pt x="16" y="80"/>
                    </a:lnTo>
                    <a:lnTo>
                      <a:pt x="16" y="76"/>
                    </a:lnTo>
                    <a:lnTo>
                      <a:pt x="16" y="76"/>
                    </a:lnTo>
                    <a:lnTo>
                      <a:pt x="16" y="76"/>
                    </a:lnTo>
                    <a:lnTo>
                      <a:pt x="12" y="76"/>
                    </a:lnTo>
                    <a:lnTo>
                      <a:pt x="12" y="76"/>
                    </a:lnTo>
                    <a:lnTo>
                      <a:pt x="12" y="76"/>
                    </a:lnTo>
                    <a:lnTo>
                      <a:pt x="12" y="72"/>
                    </a:lnTo>
                    <a:lnTo>
                      <a:pt x="12" y="72"/>
                    </a:lnTo>
                    <a:lnTo>
                      <a:pt x="12" y="68"/>
                    </a:lnTo>
                    <a:lnTo>
                      <a:pt x="12" y="68"/>
                    </a:lnTo>
                    <a:lnTo>
                      <a:pt x="12" y="68"/>
                    </a:lnTo>
                    <a:lnTo>
                      <a:pt x="12" y="68"/>
                    </a:lnTo>
                    <a:lnTo>
                      <a:pt x="12" y="64"/>
                    </a:lnTo>
                    <a:lnTo>
                      <a:pt x="12" y="64"/>
                    </a:lnTo>
                    <a:lnTo>
                      <a:pt x="12" y="64"/>
                    </a:lnTo>
                    <a:lnTo>
                      <a:pt x="12" y="64"/>
                    </a:lnTo>
                    <a:lnTo>
                      <a:pt x="8" y="64"/>
                    </a:lnTo>
                    <a:lnTo>
                      <a:pt x="8" y="64"/>
                    </a:lnTo>
                    <a:lnTo>
                      <a:pt x="8" y="60"/>
                    </a:lnTo>
                    <a:lnTo>
                      <a:pt x="8" y="56"/>
                    </a:lnTo>
                    <a:lnTo>
                      <a:pt x="4" y="56"/>
                    </a:lnTo>
                    <a:lnTo>
                      <a:pt x="4" y="56"/>
                    </a:lnTo>
                    <a:lnTo>
                      <a:pt x="4" y="56"/>
                    </a:lnTo>
                    <a:lnTo>
                      <a:pt x="4" y="52"/>
                    </a:lnTo>
                    <a:lnTo>
                      <a:pt x="4" y="52"/>
                    </a:lnTo>
                    <a:lnTo>
                      <a:pt x="4" y="52"/>
                    </a:lnTo>
                    <a:lnTo>
                      <a:pt x="4" y="52"/>
                    </a:lnTo>
                    <a:lnTo>
                      <a:pt x="4" y="52"/>
                    </a:lnTo>
                    <a:lnTo>
                      <a:pt x="0" y="48"/>
                    </a:lnTo>
                    <a:lnTo>
                      <a:pt x="0" y="48"/>
                    </a:lnTo>
                    <a:lnTo>
                      <a:pt x="0" y="48"/>
                    </a:lnTo>
                    <a:lnTo>
                      <a:pt x="0" y="48"/>
                    </a:lnTo>
                    <a:lnTo>
                      <a:pt x="0" y="44"/>
                    </a:lnTo>
                    <a:lnTo>
                      <a:pt x="0" y="44"/>
                    </a:lnTo>
                    <a:lnTo>
                      <a:pt x="0" y="44"/>
                    </a:lnTo>
                    <a:lnTo>
                      <a:pt x="0" y="44"/>
                    </a:lnTo>
                    <a:lnTo>
                      <a:pt x="0" y="44"/>
                    </a:lnTo>
                    <a:lnTo>
                      <a:pt x="0" y="44"/>
                    </a:lnTo>
                    <a:lnTo>
                      <a:pt x="0" y="44"/>
                    </a:lnTo>
                    <a:lnTo>
                      <a:pt x="4" y="44"/>
                    </a:lnTo>
                    <a:lnTo>
                      <a:pt x="4" y="44"/>
                    </a:lnTo>
                    <a:lnTo>
                      <a:pt x="4" y="44"/>
                    </a:lnTo>
                    <a:lnTo>
                      <a:pt x="4" y="44"/>
                    </a:lnTo>
                    <a:lnTo>
                      <a:pt x="4" y="44"/>
                    </a:lnTo>
                    <a:lnTo>
                      <a:pt x="8" y="44"/>
                    </a:lnTo>
                    <a:lnTo>
                      <a:pt x="8" y="44"/>
                    </a:lnTo>
                    <a:lnTo>
                      <a:pt x="8" y="44"/>
                    </a:lnTo>
                    <a:lnTo>
                      <a:pt x="8" y="48"/>
                    </a:lnTo>
                    <a:lnTo>
                      <a:pt x="8" y="48"/>
                    </a:lnTo>
                    <a:lnTo>
                      <a:pt x="12" y="48"/>
                    </a:lnTo>
                    <a:lnTo>
                      <a:pt x="12" y="44"/>
                    </a:lnTo>
                    <a:lnTo>
                      <a:pt x="12" y="44"/>
                    </a:lnTo>
                    <a:lnTo>
                      <a:pt x="12" y="44"/>
                    </a:lnTo>
                    <a:lnTo>
                      <a:pt x="16" y="44"/>
                    </a:lnTo>
                    <a:lnTo>
                      <a:pt x="16" y="44"/>
                    </a:lnTo>
                    <a:lnTo>
                      <a:pt x="16" y="44"/>
                    </a:lnTo>
                    <a:lnTo>
                      <a:pt x="20" y="48"/>
                    </a:lnTo>
                    <a:lnTo>
                      <a:pt x="20" y="48"/>
                    </a:lnTo>
                    <a:lnTo>
                      <a:pt x="20" y="48"/>
                    </a:lnTo>
                    <a:lnTo>
                      <a:pt x="20" y="48"/>
                    </a:lnTo>
                    <a:lnTo>
                      <a:pt x="20" y="48"/>
                    </a:lnTo>
                    <a:lnTo>
                      <a:pt x="24" y="48"/>
                    </a:lnTo>
                    <a:lnTo>
                      <a:pt x="24" y="48"/>
                    </a:lnTo>
                    <a:lnTo>
                      <a:pt x="24" y="48"/>
                    </a:lnTo>
                    <a:lnTo>
                      <a:pt x="24" y="44"/>
                    </a:lnTo>
                    <a:lnTo>
                      <a:pt x="28" y="44"/>
                    </a:lnTo>
                    <a:lnTo>
                      <a:pt x="28" y="44"/>
                    </a:lnTo>
                    <a:lnTo>
                      <a:pt x="28" y="44"/>
                    </a:lnTo>
                    <a:lnTo>
                      <a:pt x="32" y="40"/>
                    </a:lnTo>
                    <a:lnTo>
                      <a:pt x="32" y="36"/>
                    </a:lnTo>
                    <a:lnTo>
                      <a:pt x="36" y="36"/>
                    </a:lnTo>
                    <a:lnTo>
                      <a:pt x="36" y="32"/>
                    </a:lnTo>
                    <a:lnTo>
                      <a:pt x="36" y="32"/>
                    </a:lnTo>
                    <a:lnTo>
                      <a:pt x="40" y="28"/>
                    </a:lnTo>
                    <a:lnTo>
                      <a:pt x="40" y="28"/>
                    </a:lnTo>
                    <a:lnTo>
                      <a:pt x="40" y="24"/>
                    </a:lnTo>
                    <a:lnTo>
                      <a:pt x="43" y="24"/>
                    </a:lnTo>
                    <a:lnTo>
                      <a:pt x="43" y="24"/>
                    </a:lnTo>
                    <a:lnTo>
                      <a:pt x="47" y="20"/>
                    </a:lnTo>
                    <a:lnTo>
                      <a:pt x="51" y="20"/>
                    </a:lnTo>
                    <a:lnTo>
                      <a:pt x="51" y="16"/>
                    </a:lnTo>
                    <a:lnTo>
                      <a:pt x="51" y="16"/>
                    </a:lnTo>
                    <a:lnTo>
                      <a:pt x="51" y="16"/>
                    </a:lnTo>
                    <a:lnTo>
                      <a:pt x="51" y="16"/>
                    </a:lnTo>
                    <a:lnTo>
                      <a:pt x="51" y="16"/>
                    </a:lnTo>
                    <a:lnTo>
                      <a:pt x="51" y="12"/>
                    </a:lnTo>
                    <a:lnTo>
                      <a:pt x="55" y="12"/>
                    </a:lnTo>
                    <a:lnTo>
                      <a:pt x="55" y="8"/>
                    </a:lnTo>
                    <a:lnTo>
                      <a:pt x="55" y="8"/>
                    </a:lnTo>
                    <a:lnTo>
                      <a:pt x="55" y="8"/>
                    </a:lnTo>
                    <a:lnTo>
                      <a:pt x="55" y="8"/>
                    </a:lnTo>
                    <a:lnTo>
                      <a:pt x="55" y="8"/>
                    </a:lnTo>
                    <a:lnTo>
                      <a:pt x="59" y="4"/>
                    </a:lnTo>
                    <a:lnTo>
                      <a:pt x="59" y="4"/>
                    </a:lnTo>
                    <a:lnTo>
                      <a:pt x="63" y="4"/>
                    </a:lnTo>
                    <a:lnTo>
                      <a:pt x="63" y="4"/>
                    </a:lnTo>
                    <a:lnTo>
                      <a:pt x="63" y="4"/>
                    </a:lnTo>
                    <a:lnTo>
                      <a:pt x="67" y="4"/>
                    </a:lnTo>
                    <a:lnTo>
                      <a:pt x="67" y="4"/>
                    </a:lnTo>
                    <a:lnTo>
                      <a:pt x="67" y="4"/>
                    </a:lnTo>
                    <a:lnTo>
                      <a:pt x="67" y="0"/>
                    </a:lnTo>
                    <a:lnTo>
                      <a:pt x="71" y="4"/>
                    </a:lnTo>
                    <a:lnTo>
                      <a:pt x="75" y="4"/>
                    </a:lnTo>
                    <a:lnTo>
                      <a:pt x="75" y="4"/>
                    </a:lnTo>
                    <a:lnTo>
                      <a:pt x="75" y="4"/>
                    </a:lnTo>
                    <a:lnTo>
                      <a:pt x="75" y="4"/>
                    </a:lnTo>
                    <a:lnTo>
                      <a:pt x="75" y="4"/>
                    </a:lnTo>
                    <a:lnTo>
                      <a:pt x="75" y="4"/>
                    </a:lnTo>
                    <a:lnTo>
                      <a:pt x="75" y="8"/>
                    </a:lnTo>
                    <a:lnTo>
                      <a:pt x="83" y="8"/>
                    </a:lnTo>
                    <a:lnTo>
                      <a:pt x="87" y="8"/>
                    </a:lnTo>
                    <a:lnTo>
                      <a:pt x="87" y="8"/>
                    </a:lnTo>
                    <a:lnTo>
                      <a:pt x="91" y="8"/>
                    </a:lnTo>
                    <a:lnTo>
                      <a:pt x="91" y="8"/>
                    </a:lnTo>
                    <a:lnTo>
                      <a:pt x="91" y="12"/>
                    </a:lnTo>
                    <a:lnTo>
                      <a:pt x="91" y="12"/>
                    </a:lnTo>
                    <a:lnTo>
                      <a:pt x="91" y="12"/>
                    </a:lnTo>
                    <a:lnTo>
                      <a:pt x="91" y="12"/>
                    </a:lnTo>
                    <a:lnTo>
                      <a:pt x="95" y="12"/>
                    </a:lnTo>
                    <a:lnTo>
                      <a:pt x="95" y="12"/>
                    </a:lnTo>
                    <a:lnTo>
                      <a:pt x="95" y="12"/>
                    </a:lnTo>
                    <a:lnTo>
                      <a:pt x="95" y="12"/>
                    </a:lnTo>
                    <a:lnTo>
                      <a:pt x="95" y="12"/>
                    </a:lnTo>
                    <a:lnTo>
                      <a:pt x="99" y="12"/>
                    </a:lnTo>
                    <a:lnTo>
                      <a:pt x="99" y="16"/>
                    </a:lnTo>
                    <a:lnTo>
                      <a:pt x="99" y="16"/>
                    </a:lnTo>
                    <a:lnTo>
                      <a:pt x="99" y="16"/>
                    </a:lnTo>
                    <a:lnTo>
                      <a:pt x="103" y="16"/>
                    </a:lnTo>
                    <a:lnTo>
                      <a:pt x="103" y="16"/>
                    </a:lnTo>
                    <a:lnTo>
                      <a:pt x="103" y="16"/>
                    </a:lnTo>
                    <a:lnTo>
                      <a:pt x="103" y="16"/>
                    </a:lnTo>
                    <a:lnTo>
                      <a:pt x="103" y="16"/>
                    </a:lnTo>
                    <a:lnTo>
                      <a:pt x="107" y="16"/>
                    </a:lnTo>
                    <a:lnTo>
                      <a:pt x="107" y="16"/>
                    </a:lnTo>
                    <a:lnTo>
                      <a:pt x="107" y="16"/>
                    </a:lnTo>
                    <a:lnTo>
                      <a:pt x="107" y="20"/>
                    </a:lnTo>
                    <a:lnTo>
                      <a:pt x="111" y="20"/>
                    </a:lnTo>
                    <a:lnTo>
                      <a:pt x="111" y="20"/>
                    </a:lnTo>
                    <a:lnTo>
                      <a:pt x="111" y="24"/>
                    </a:lnTo>
                    <a:lnTo>
                      <a:pt x="111" y="24"/>
                    </a:lnTo>
                    <a:lnTo>
                      <a:pt x="111" y="24"/>
                    </a:lnTo>
                    <a:lnTo>
                      <a:pt x="115" y="24"/>
                    </a:lnTo>
                    <a:lnTo>
                      <a:pt x="115" y="24"/>
                    </a:lnTo>
                    <a:lnTo>
                      <a:pt x="115" y="24"/>
                    </a:lnTo>
                    <a:lnTo>
                      <a:pt x="115" y="24"/>
                    </a:lnTo>
                    <a:lnTo>
                      <a:pt x="115" y="24"/>
                    </a:lnTo>
                    <a:lnTo>
                      <a:pt x="115" y="24"/>
                    </a:lnTo>
                    <a:lnTo>
                      <a:pt x="115" y="24"/>
                    </a:lnTo>
                    <a:lnTo>
                      <a:pt x="115" y="24"/>
                    </a:lnTo>
                    <a:lnTo>
                      <a:pt x="115" y="24"/>
                    </a:lnTo>
                    <a:lnTo>
                      <a:pt x="115" y="24"/>
                    </a:lnTo>
                    <a:lnTo>
                      <a:pt x="115" y="28"/>
                    </a:lnTo>
                    <a:lnTo>
                      <a:pt x="115" y="28"/>
                    </a:lnTo>
                    <a:lnTo>
                      <a:pt x="115" y="28"/>
                    </a:lnTo>
                    <a:lnTo>
                      <a:pt x="115" y="32"/>
                    </a:lnTo>
                    <a:lnTo>
                      <a:pt x="115" y="32"/>
                    </a:lnTo>
                    <a:lnTo>
                      <a:pt x="115" y="32"/>
                    </a:lnTo>
                    <a:lnTo>
                      <a:pt x="115" y="32"/>
                    </a:lnTo>
                    <a:lnTo>
                      <a:pt x="115" y="32"/>
                    </a:lnTo>
                    <a:lnTo>
                      <a:pt x="115" y="32"/>
                    </a:lnTo>
                    <a:lnTo>
                      <a:pt x="115" y="32"/>
                    </a:lnTo>
                    <a:lnTo>
                      <a:pt x="115" y="36"/>
                    </a:lnTo>
                    <a:lnTo>
                      <a:pt x="115" y="36"/>
                    </a:lnTo>
                    <a:lnTo>
                      <a:pt x="115" y="36"/>
                    </a:lnTo>
                    <a:lnTo>
                      <a:pt x="115" y="40"/>
                    </a:lnTo>
                    <a:lnTo>
                      <a:pt x="115" y="40"/>
                    </a:lnTo>
                    <a:lnTo>
                      <a:pt x="115" y="40"/>
                    </a:lnTo>
                    <a:lnTo>
                      <a:pt x="115" y="40"/>
                    </a:lnTo>
                    <a:lnTo>
                      <a:pt x="115" y="40"/>
                    </a:lnTo>
                    <a:lnTo>
                      <a:pt x="115" y="44"/>
                    </a:lnTo>
                    <a:lnTo>
                      <a:pt x="115" y="44"/>
                    </a:lnTo>
                    <a:lnTo>
                      <a:pt x="115" y="48"/>
                    </a:lnTo>
                    <a:lnTo>
                      <a:pt x="115" y="48"/>
                    </a:lnTo>
                    <a:lnTo>
                      <a:pt x="115" y="48"/>
                    </a:lnTo>
                    <a:lnTo>
                      <a:pt x="115" y="48"/>
                    </a:lnTo>
                    <a:lnTo>
                      <a:pt x="115" y="48"/>
                    </a:lnTo>
                    <a:lnTo>
                      <a:pt x="115" y="52"/>
                    </a:lnTo>
                    <a:lnTo>
                      <a:pt x="115" y="52"/>
                    </a:lnTo>
                    <a:lnTo>
                      <a:pt x="115" y="52"/>
                    </a:lnTo>
                    <a:lnTo>
                      <a:pt x="115" y="52"/>
                    </a:lnTo>
                    <a:lnTo>
                      <a:pt x="119" y="52"/>
                    </a:lnTo>
                    <a:lnTo>
                      <a:pt x="115" y="56"/>
                    </a:lnTo>
                    <a:lnTo>
                      <a:pt x="115" y="56"/>
                    </a:lnTo>
                    <a:lnTo>
                      <a:pt x="115" y="56"/>
                    </a:lnTo>
                    <a:lnTo>
                      <a:pt x="115" y="56"/>
                    </a:lnTo>
                    <a:lnTo>
                      <a:pt x="115" y="56"/>
                    </a:lnTo>
                    <a:lnTo>
                      <a:pt x="115" y="56"/>
                    </a:lnTo>
                    <a:lnTo>
                      <a:pt x="115" y="60"/>
                    </a:lnTo>
                    <a:lnTo>
                      <a:pt x="115" y="60"/>
                    </a:lnTo>
                    <a:lnTo>
                      <a:pt x="115" y="60"/>
                    </a:lnTo>
                    <a:lnTo>
                      <a:pt x="115" y="60"/>
                    </a:lnTo>
                    <a:lnTo>
                      <a:pt x="115" y="60"/>
                    </a:lnTo>
                    <a:lnTo>
                      <a:pt x="115" y="60"/>
                    </a:lnTo>
                    <a:lnTo>
                      <a:pt x="111" y="60"/>
                    </a:lnTo>
                    <a:lnTo>
                      <a:pt x="111" y="64"/>
                    </a:lnTo>
                    <a:lnTo>
                      <a:pt x="111" y="64"/>
                    </a:lnTo>
                    <a:lnTo>
                      <a:pt x="111" y="64"/>
                    </a:lnTo>
                    <a:lnTo>
                      <a:pt x="111" y="64"/>
                    </a:lnTo>
                    <a:lnTo>
                      <a:pt x="111" y="64"/>
                    </a:lnTo>
                    <a:lnTo>
                      <a:pt x="115" y="64"/>
                    </a:lnTo>
                    <a:lnTo>
                      <a:pt x="115" y="68"/>
                    </a:lnTo>
                    <a:lnTo>
                      <a:pt x="115" y="72"/>
                    </a:lnTo>
                    <a:lnTo>
                      <a:pt x="115" y="72"/>
                    </a:lnTo>
                    <a:lnTo>
                      <a:pt x="111" y="72"/>
                    </a:lnTo>
                    <a:lnTo>
                      <a:pt x="111" y="76"/>
                    </a:lnTo>
                    <a:lnTo>
                      <a:pt x="115" y="76"/>
                    </a:lnTo>
                    <a:lnTo>
                      <a:pt x="115" y="76"/>
                    </a:lnTo>
                    <a:lnTo>
                      <a:pt x="115" y="76"/>
                    </a:lnTo>
                    <a:lnTo>
                      <a:pt x="115" y="76"/>
                    </a:lnTo>
                    <a:lnTo>
                      <a:pt x="115" y="80"/>
                    </a:lnTo>
                    <a:lnTo>
                      <a:pt x="115" y="80"/>
                    </a:lnTo>
                    <a:lnTo>
                      <a:pt x="115" y="84"/>
                    </a:lnTo>
                    <a:lnTo>
                      <a:pt x="115" y="84"/>
                    </a:lnTo>
                    <a:lnTo>
                      <a:pt x="115" y="88"/>
                    </a:lnTo>
                    <a:lnTo>
                      <a:pt x="115" y="88"/>
                    </a:lnTo>
                    <a:lnTo>
                      <a:pt x="115" y="88"/>
                    </a:lnTo>
                    <a:lnTo>
                      <a:pt x="115" y="88"/>
                    </a:lnTo>
                    <a:lnTo>
                      <a:pt x="111" y="92"/>
                    </a:lnTo>
                    <a:lnTo>
                      <a:pt x="111" y="96"/>
                    </a:lnTo>
                    <a:lnTo>
                      <a:pt x="111" y="96"/>
                    </a:lnTo>
                    <a:lnTo>
                      <a:pt x="107" y="96"/>
                    </a:lnTo>
                    <a:lnTo>
                      <a:pt x="107" y="96"/>
                    </a:lnTo>
                    <a:lnTo>
                      <a:pt x="107" y="100"/>
                    </a:lnTo>
                    <a:lnTo>
                      <a:pt x="107" y="100"/>
                    </a:lnTo>
                    <a:lnTo>
                      <a:pt x="107" y="100"/>
                    </a:lnTo>
                    <a:lnTo>
                      <a:pt x="107" y="104"/>
                    </a:lnTo>
                    <a:lnTo>
                      <a:pt x="107" y="104"/>
                    </a:lnTo>
                    <a:lnTo>
                      <a:pt x="107" y="104"/>
                    </a:lnTo>
                    <a:lnTo>
                      <a:pt x="107" y="108"/>
                    </a:lnTo>
                    <a:lnTo>
                      <a:pt x="107" y="108"/>
                    </a:lnTo>
                    <a:lnTo>
                      <a:pt x="107" y="108"/>
                    </a:lnTo>
                    <a:close/>
                  </a:path>
                </a:pathLst>
              </a:custGeom>
              <a:grpFill/>
              <a:ln w="9525" cmpd="sng">
                <a:solidFill>
                  <a:schemeClr val="bg1"/>
                </a:solidFill>
                <a:round/>
                <a:headEnd/>
                <a:tailEnd/>
              </a:ln>
            </p:spPr>
            <p:txBody>
              <a:bodyPr lIns="37783" tIns="37783" rIns="37783" bIns="37783"/>
              <a:lstStyle/>
              <a:p>
                <a:endParaRPr lang="en-US" sz="1530" dirty="0"/>
              </a:p>
            </p:txBody>
          </p:sp>
          <p:sp>
            <p:nvSpPr>
              <p:cNvPr id="101" name="Freeform 186"/>
              <p:cNvSpPr>
                <a:spLocks noEditPoints="1"/>
              </p:cNvSpPr>
              <p:nvPr>
                <p:custDataLst>
                  <p:tags r:id="rId88"/>
                </p:custDataLst>
              </p:nvPr>
            </p:nvSpPr>
            <p:spPr bwMode="gray">
              <a:xfrm>
                <a:off x="4109435" y="6481249"/>
                <a:ext cx="407175" cy="634083"/>
              </a:xfrm>
              <a:custGeom>
                <a:avLst/>
                <a:gdLst/>
                <a:ahLst/>
                <a:cxnLst>
                  <a:cxn ang="0">
                    <a:pos x="12" y="123"/>
                  </a:cxn>
                  <a:cxn ang="0">
                    <a:pos x="28" y="131"/>
                  </a:cxn>
                  <a:cxn ang="0">
                    <a:pos x="44" y="123"/>
                  </a:cxn>
                  <a:cxn ang="0">
                    <a:pos x="52" y="99"/>
                  </a:cxn>
                  <a:cxn ang="0">
                    <a:pos x="52" y="60"/>
                  </a:cxn>
                  <a:cxn ang="0">
                    <a:pos x="60" y="64"/>
                  </a:cxn>
                  <a:cxn ang="0">
                    <a:pos x="64" y="83"/>
                  </a:cxn>
                  <a:cxn ang="0">
                    <a:pos x="72" y="91"/>
                  </a:cxn>
                  <a:cxn ang="0">
                    <a:pos x="84" y="80"/>
                  </a:cxn>
                  <a:cxn ang="0">
                    <a:pos x="96" y="64"/>
                  </a:cxn>
                  <a:cxn ang="0">
                    <a:pos x="116" y="68"/>
                  </a:cxn>
                  <a:cxn ang="0">
                    <a:pos x="128" y="72"/>
                  </a:cxn>
                  <a:cxn ang="0">
                    <a:pos x="136" y="64"/>
                  </a:cxn>
                  <a:cxn ang="0">
                    <a:pos x="152" y="48"/>
                  </a:cxn>
                  <a:cxn ang="0">
                    <a:pos x="156" y="28"/>
                  </a:cxn>
                  <a:cxn ang="0">
                    <a:pos x="175" y="12"/>
                  </a:cxn>
                  <a:cxn ang="0">
                    <a:pos x="191" y="0"/>
                  </a:cxn>
                  <a:cxn ang="0">
                    <a:pos x="211" y="4"/>
                  </a:cxn>
                  <a:cxn ang="0">
                    <a:pos x="227" y="24"/>
                  </a:cxn>
                  <a:cxn ang="0">
                    <a:pos x="231" y="44"/>
                  </a:cxn>
                  <a:cxn ang="0">
                    <a:pos x="231" y="64"/>
                  </a:cxn>
                  <a:cxn ang="0">
                    <a:pos x="223" y="68"/>
                  </a:cxn>
                  <a:cxn ang="0">
                    <a:pos x="215" y="87"/>
                  </a:cxn>
                  <a:cxn ang="0">
                    <a:pos x="219" y="99"/>
                  </a:cxn>
                  <a:cxn ang="0">
                    <a:pos x="235" y="91"/>
                  </a:cxn>
                  <a:cxn ang="0">
                    <a:pos x="243" y="103"/>
                  </a:cxn>
                  <a:cxn ang="0">
                    <a:pos x="239" y="123"/>
                  </a:cxn>
                  <a:cxn ang="0">
                    <a:pos x="223" y="139"/>
                  </a:cxn>
                  <a:cxn ang="0">
                    <a:pos x="215" y="159"/>
                  </a:cxn>
                  <a:cxn ang="0">
                    <a:pos x="203" y="179"/>
                  </a:cxn>
                  <a:cxn ang="0">
                    <a:pos x="191" y="191"/>
                  </a:cxn>
                  <a:cxn ang="0">
                    <a:pos x="175" y="207"/>
                  </a:cxn>
                  <a:cxn ang="0">
                    <a:pos x="160" y="219"/>
                  </a:cxn>
                  <a:cxn ang="0">
                    <a:pos x="144" y="227"/>
                  </a:cxn>
                  <a:cxn ang="0">
                    <a:pos x="132" y="231"/>
                  </a:cxn>
                  <a:cxn ang="0">
                    <a:pos x="104" y="231"/>
                  </a:cxn>
                  <a:cxn ang="0">
                    <a:pos x="84" y="235"/>
                  </a:cxn>
                  <a:cxn ang="0">
                    <a:pos x="64" y="239"/>
                  </a:cxn>
                  <a:cxn ang="0">
                    <a:pos x="44" y="247"/>
                  </a:cxn>
                  <a:cxn ang="0">
                    <a:pos x="32" y="235"/>
                  </a:cxn>
                  <a:cxn ang="0">
                    <a:pos x="28" y="239"/>
                  </a:cxn>
                  <a:cxn ang="0">
                    <a:pos x="28" y="227"/>
                  </a:cxn>
                  <a:cxn ang="0">
                    <a:pos x="24" y="207"/>
                  </a:cxn>
                  <a:cxn ang="0">
                    <a:pos x="24" y="191"/>
                  </a:cxn>
                  <a:cxn ang="0">
                    <a:pos x="16" y="175"/>
                  </a:cxn>
                  <a:cxn ang="0">
                    <a:pos x="8" y="151"/>
                  </a:cxn>
                  <a:cxn ang="0">
                    <a:pos x="0" y="127"/>
                  </a:cxn>
                  <a:cxn ang="0">
                    <a:pos x="191" y="143"/>
                  </a:cxn>
                  <a:cxn ang="0">
                    <a:pos x="187" y="127"/>
                  </a:cxn>
                  <a:cxn ang="0">
                    <a:pos x="172" y="131"/>
                  </a:cxn>
                  <a:cxn ang="0">
                    <a:pos x="160" y="147"/>
                  </a:cxn>
                  <a:cxn ang="0">
                    <a:pos x="168" y="163"/>
                  </a:cxn>
                  <a:cxn ang="0">
                    <a:pos x="183" y="155"/>
                  </a:cxn>
                  <a:cxn ang="0">
                    <a:pos x="319" y="503"/>
                  </a:cxn>
                </a:cxnLst>
                <a:rect l="0" t="0" r="r" b="b"/>
                <a:pathLst>
                  <a:path w="323" h="503">
                    <a:moveTo>
                      <a:pt x="8" y="115"/>
                    </a:moveTo>
                    <a:lnTo>
                      <a:pt x="8" y="119"/>
                    </a:lnTo>
                    <a:lnTo>
                      <a:pt x="12" y="119"/>
                    </a:lnTo>
                    <a:lnTo>
                      <a:pt x="12" y="115"/>
                    </a:lnTo>
                    <a:lnTo>
                      <a:pt x="12" y="119"/>
                    </a:lnTo>
                    <a:lnTo>
                      <a:pt x="12" y="123"/>
                    </a:lnTo>
                    <a:lnTo>
                      <a:pt x="12" y="127"/>
                    </a:lnTo>
                    <a:lnTo>
                      <a:pt x="16" y="127"/>
                    </a:lnTo>
                    <a:lnTo>
                      <a:pt x="20" y="127"/>
                    </a:lnTo>
                    <a:lnTo>
                      <a:pt x="20" y="131"/>
                    </a:lnTo>
                    <a:lnTo>
                      <a:pt x="24" y="131"/>
                    </a:lnTo>
                    <a:lnTo>
                      <a:pt x="28" y="131"/>
                    </a:lnTo>
                    <a:lnTo>
                      <a:pt x="32" y="127"/>
                    </a:lnTo>
                    <a:lnTo>
                      <a:pt x="36" y="131"/>
                    </a:lnTo>
                    <a:lnTo>
                      <a:pt x="40" y="131"/>
                    </a:lnTo>
                    <a:lnTo>
                      <a:pt x="40" y="127"/>
                    </a:lnTo>
                    <a:lnTo>
                      <a:pt x="44" y="127"/>
                    </a:lnTo>
                    <a:lnTo>
                      <a:pt x="44" y="123"/>
                    </a:lnTo>
                    <a:lnTo>
                      <a:pt x="48" y="123"/>
                    </a:lnTo>
                    <a:lnTo>
                      <a:pt x="52" y="119"/>
                    </a:lnTo>
                    <a:lnTo>
                      <a:pt x="52" y="115"/>
                    </a:lnTo>
                    <a:lnTo>
                      <a:pt x="52" y="111"/>
                    </a:lnTo>
                    <a:lnTo>
                      <a:pt x="52" y="103"/>
                    </a:lnTo>
                    <a:lnTo>
                      <a:pt x="52" y="99"/>
                    </a:lnTo>
                    <a:lnTo>
                      <a:pt x="52" y="95"/>
                    </a:lnTo>
                    <a:lnTo>
                      <a:pt x="52" y="83"/>
                    </a:lnTo>
                    <a:lnTo>
                      <a:pt x="52" y="72"/>
                    </a:lnTo>
                    <a:lnTo>
                      <a:pt x="52" y="68"/>
                    </a:lnTo>
                    <a:lnTo>
                      <a:pt x="52" y="64"/>
                    </a:lnTo>
                    <a:lnTo>
                      <a:pt x="52" y="60"/>
                    </a:lnTo>
                    <a:lnTo>
                      <a:pt x="52" y="56"/>
                    </a:lnTo>
                    <a:lnTo>
                      <a:pt x="52" y="52"/>
                    </a:lnTo>
                    <a:lnTo>
                      <a:pt x="56" y="52"/>
                    </a:lnTo>
                    <a:lnTo>
                      <a:pt x="56" y="56"/>
                    </a:lnTo>
                    <a:lnTo>
                      <a:pt x="60" y="60"/>
                    </a:lnTo>
                    <a:lnTo>
                      <a:pt x="60" y="64"/>
                    </a:lnTo>
                    <a:lnTo>
                      <a:pt x="64" y="68"/>
                    </a:lnTo>
                    <a:lnTo>
                      <a:pt x="60" y="68"/>
                    </a:lnTo>
                    <a:lnTo>
                      <a:pt x="64" y="72"/>
                    </a:lnTo>
                    <a:lnTo>
                      <a:pt x="64" y="76"/>
                    </a:lnTo>
                    <a:lnTo>
                      <a:pt x="64" y="80"/>
                    </a:lnTo>
                    <a:lnTo>
                      <a:pt x="64" y="83"/>
                    </a:lnTo>
                    <a:lnTo>
                      <a:pt x="60" y="83"/>
                    </a:lnTo>
                    <a:lnTo>
                      <a:pt x="60" y="87"/>
                    </a:lnTo>
                    <a:lnTo>
                      <a:pt x="60" y="91"/>
                    </a:lnTo>
                    <a:lnTo>
                      <a:pt x="64" y="91"/>
                    </a:lnTo>
                    <a:lnTo>
                      <a:pt x="68" y="91"/>
                    </a:lnTo>
                    <a:lnTo>
                      <a:pt x="72" y="91"/>
                    </a:lnTo>
                    <a:lnTo>
                      <a:pt x="76" y="91"/>
                    </a:lnTo>
                    <a:lnTo>
                      <a:pt x="80" y="91"/>
                    </a:lnTo>
                    <a:lnTo>
                      <a:pt x="80" y="87"/>
                    </a:lnTo>
                    <a:lnTo>
                      <a:pt x="84" y="87"/>
                    </a:lnTo>
                    <a:lnTo>
                      <a:pt x="84" y="83"/>
                    </a:lnTo>
                    <a:lnTo>
                      <a:pt x="84" y="80"/>
                    </a:lnTo>
                    <a:lnTo>
                      <a:pt x="88" y="80"/>
                    </a:lnTo>
                    <a:lnTo>
                      <a:pt x="92" y="76"/>
                    </a:lnTo>
                    <a:lnTo>
                      <a:pt x="92" y="72"/>
                    </a:lnTo>
                    <a:lnTo>
                      <a:pt x="92" y="68"/>
                    </a:lnTo>
                    <a:lnTo>
                      <a:pt x="96" y="68"/>
                    </a:lnTo>
                    <a:lnTo>
                      <a:pt x="96" y="64"/>
                    </a:lnTo>
                    <a:lnTo>
                      <a:pt x="96" y="60"/>
                    </a:lnTo>
                    <a:lnTo>
                      <a:pt x="100" y="60"/>
                    </a:lnTo>
                    <a:lnTo>
                      <a:pt x="104" y="60"/>
                    </a:lnTo>
                    <a:lnTo>
                      <a:pt x="108" y="64"/>
                    </a:lnTo>
                    <a:lnTo>
                      <a:pt x="112" y="68"/>
                    </a:lnTo>
                    <a:lnTo>
                      <a:pt x="116" y="68"/>
                    </a:lnTo>
                    <a:lnTo>
                      <a:pt x="116" y="72"/>
                    </a:lnTo>
                    <a:lnTo>
                      <a:pt x="120" y="72"/>
                    </a:lnTo>
                    <a:lnTo>
                      <a:pt x="120" y="68"/>
                    </a:lnTo>
                    <a:lnTo>
                      <a:pt x="120" y="72"/>
                    </a:lnTo>
                    <a:lnTo>
                      <a:pt x="124" y="72"/>
                    </a:lnTo>
                    <a:lnTo>
                      <a:pt x="128" y="72"/>
                    </a:lnTo>
                    <a:lnTo>
                      <a:pt x="128" y="68"/>
                    </a:lnTo>
                    <a:lnTo>
                      <a:pt x="128" y="72"/>
                    </a:lnTo>
                    <a:lnTo>
                      <a:pt x="132" y="72"/>
                    </a:lnTo>
                    <a:lnTo>
                      <a:pt x="132" y="68"/>
                    </a:lnTo>
                    <a:lnTo>
                      <a:pt x="136" y="68"/>
                    </a:lnTo>
                    <a:lnTo>
                      <a:pt x="136" y="64"/>
                    </a:lnTo>
                    <a:lnTo>
                      <a:pt x="140" y="60"/>
                    </a:lnTo>
                    <a:lnTo>
                      <a:pt x="140" y="56"/>
                    </a:lnTo>
                    <a:lnTo>
                      <a:pt x="140" y="52"/>
                    </a:lnTo>
                    <a:lnTo>
                      <a:pt x="144" y="48"/>
                    </a:lnTo>
                    <a:lnTo>
                      <a:pt x="148" y="48"/>
                    </a:lnTo>
                    <a:lnTo>
                      <a:pt x="152" y="48"/>
                    </a:lnTo>
                    <a:lnTo>
                      <a:pt x="152" y="44"/>
                    </a:lnTo>
                    <a:lnTo>
                      <a:pt x="156" y="44"/>
                    </a:lnTo>
                    <a:lnTo>
                      <a:pt x="156" y="40"/>
                    </a:lnTo>
                    <a:lnTo>
                      <a:pt x="156" y="36"/>
                    </a:lnTo>
                    <a:lnTo>
                      <a:pt x="156" y="32"/>
                    </a:lnTo>
                    <a:lnTo>
                      <a:pt x="156" y="28"/>
                    </a:lnTo>
                    <a:lnTo>
                      <a:pt x="160" y="28"/>
                    </a:lnTo>
                    <a:lnTo>
                      <a:pt x="164" y="24"/>
                    </a:lnTo>
                    <a:lnTo>
                      <a:pt x="168" y="24"/>
                    </a:lnTo>
                    <a:lnTo>
                      <a:pt x="168" y="20"/>
                    </a:lnTo>
                    <a:lnTo>
                      <a:pt x="172" y="16"/>
                    </a:lnTo>
                    <a:lnTo>
                      <a:pt x="175" y="12"/>
                    </a:lnTo>
                    <a:lnTo>
                      <a:pt x="175" y="8"/>
                    </a:lnTo>
                    <a:lnTo>
                      <a:pt x="179" y="8"/>
                    </a:lnTo>
                    <a:lnTo>
                      <a:pt x="183" y="8"/>
                    </a:lnTo>
                    <a:lnTo>
                      <a:pt x="187" y="8"/>
                    </a:lnTo>
                    <a:lnTo>
                      <a:pt x="187" y="4"/>
                    </a:lnTo>
                    <a:lnTo>
                      <a:pt x="191" y="0"/>
                    </a:lnTo>
                    <a:lnTo>
                      <a:pt x="195" y="0"/>
                    </a:lnTo>
                    <a:lnTo>
                      <a:pt x="199" y="0"/>
                    </a:lnTo>
                    <a:lnTo>
                      <a:pt x="203" y="0"/>
                    </a:lnTo>
                    <a:lnTo>
                      <a:pt x="203" y="4"/>
                    </a:lnTo>
                    <a:lnTo>
                      <a:pt x="207" y="4"/>
                    </a:lnTo>
                    <a:lnTo>
                      <a:pt x="211" y="4"/>
                    </a:lnTo>
                    <a:lnTo>
                      <a:pt x="215" y="4"/>
                    </a:lnTo>
                    <a:lnTo>
                      <a:pt x="219" y="4"/>
                    </a:lnTo>
                    <a:lnTo>
                      <a:pt x="223" y="4"/>
                    </a:lnTo>
                    <a:lnTo>
                      <a:pt x="223" y="8"/>
                    </a:lnTo>
                    <a:lnTo>
                      <a:pt x="227" y="20"/>
                    </a:lnTo>
                    <a:lnTo>
                      <a:pt x="227" y="24"/>
                    </a:lnTo>
                    <a:lnTo>
                      <a:pt x="227" y="28"/>
                    </a:lnTo>
                    <a:lnTo>
                      <a:pt x="227" y="32"/>
                    </a:lnTo>
                    <a:lnTo>
                      <a:pt x="231" y="32"/>
                    </a:lnTo>
                    <a:lnTo>
                      <a:pt x="231" y="36"/>
                    </a:lnTo>
                    <a:lnTo>
                      <a:pt x="231" y="40"/>
                    </a:lnTo>
                    <a:lnTo>
                      <a:pt x="231" y="44"/>
                    </a:lnTo>
                    <a:lnTo>
                      <a:pt x="235" y="44"/>
                    </a:lnTo>
                    <a:lnTo>
                      <a:pt x="231" y="48"/>
                    </a:lnTo>
                    <a:lnTo>
                      <a:pt x="231" y="52"/>
                    </a:lnTo>
                    <a:lnTo>
                      <a:pt x="231" y="56"/>
                    </a:lnTo>
                    <a:lnTo>
                      <a:pt x="235" y="56"/>
                    </a:lnTo>
                    <a:lnTo>
                      <a:pt x="231" y="64"/>
                    </a:lnTo>
                    <a:lnTo>
                      <a:pt x="231" y="68"/>
                    </a:lnTo>
                    <a:lnTo>
                      <a:pt x="231" y="72"/>
                    </a:lnTo>
                    <a:lnTo>
                      <a:pt x="231" y="76"/>
                    </a:lnTo>
                    <a:lnTo>
                      <a:pt x="231" y="72"/>
                    </a:lnTo>
                    <a:lnTo>
                      <a:pt x="227" y="72"/>
                    </a:lnTo>
                    <a:lnTo>
                      <a:pt x="223" y="68"/>
                    </a:lnTo>
                    <a:lnTo>
                      <a:pt x="219" y="72"/>
                    </a:lnTo>
                    <a:lnTo>
                      <a:pt x="219" y="76"/>
                    </a:lnTo>
                    <a:lnTo>
                      <a:pt x="219" y="80"/>
                    </a:lnTo>
                    <a:lnTo>
                      <a:pt x="215" y="80"/>
                    </a:lnTo>
                    <a:lnTo>
                      <a:pt x="215" y="83"/>
                    </a:lnTo>
                    <a:lnTo>
                      <a:pt x="215" y="87"/>
                    </a:lnTo>
                    <a:lnTo>
                      <a:pt x="215" y="91"/>
                    </a:lnTo>
                    <a:lnTo>
                      <a:pt x="215" y="87"/>
                    </a:lnTo>
                    <a:lnTo>
                      <a:pt x="215" y="91"/>
                    </a:lnTo>
                    <a:lnTo>
                      <a:pt x="219" y="91"/>
                    </a:lnTo>
                    <a:lnTo>
                      <a:pt x="219" y="95"/>
                    </a:lnTo>
                    <a:lnTo>
                      <a:pt x="219" y="99"/>
                    </a:lnTo>
                    <a:lnTo>
                      <a:pt x="223" y="99"/>
                    </a:lnTo>
                    <a:lnTo>
                      <a:pt x="227" y="99"/>
                    </a:lnTo>
                    <a:lnTo>
                      <a:pt x="231" y="99"/>
                    </a:lnTo>
                    <a:lnTo>
                      <a:pt x="231" y="95"/>
                    </a:lnTo>
                    <a:lnTo>
                      <a:pt x="231" y="91"/>
                    </a:lnTo>
                    <a:lnTo>
                      <a:pt x="235" y="91"/>
                    </a:lnTo>
                    <a:lnTo>
                      <a:pt x="239" y="91"/>
                    </a:lnTo>
                    <a:lnTo>
                      <a:pt x="243" y="91"/>
                    </a:lnTo>
                    <a:lnTo>
                      <a:pt x="247" y="91"/>
                    </a:lnTo>
                    <a:lnTo>
                      <a:pt x="247" y="95"/>
                    </a:lnTo>
                    <a:lnTo>
                      <a:pt x="243" y="99"/>
                    </a:lnTo>
                    <a:lnTo>
                      <a:pt x="243" y="103"/>
                    </a:lnTo>
                    <a:lnTo>
                      <a:pt x="243" y="107"/>
                    </a:lnTo>
                    <a:lnTo>
                      <a:pt x="243" y="111"/>
                    </a:lnTo>
                    <a:lnTo>
                      <a:pt x="243" y="115"/>
                    </a:lnTo>
                    <a:lnTo>
                      <a:pt x="239" y="115"/>
                    </a:lnTo>
                    <a:lnTo>
                      <a:pt x="239" y="119"/>
                    </a:lnTo>
                    <a:lnTo>
                      <a:pt x="239" y="123"/>
                    </a:lnTo>
                    <a:lnTo>
                      <a:pt x="235" y="127"/>
                    </a:lnTo>
                    <a:lnTo>
                      <a:pt x="235" y="131"/>
                    </a:lnTo>
                    <a:lnTo>
                      <a:pt x="231" y="131"/>
                    </a:lnTo>
                    <a:lnTo>
                      <a:pt x="227" y="131"/>
                    </a:lnTo>
                    <a:lnTo>
                      <a:pt x="227" y="135"/>
                    </a:lnTo>
                    <a:lnTo>
                      <a:pt x="223" y="139"/>
                    </a:lnTo>
                    <a:lnTo>
                      <a:pt x="219" y="143"/>
                    </a:lnTo>
                    <a:lnTo>
                      <a:pt x="219" y="147"/>
                    </a:lnTo>
                    <a:lnTo>
                      <a:pt x="219" y="151"/>
                    </a:lnTo>
                    <a:lnTo>
                      <a:pt x="215" y="151"/>
                    </a:lnTo>
                    <a:lnTo>
                      <a:pt x="215" y="155"/>
                    </a:lnTo>
                    <a:lnTo>
                      <a:pt x="215" y="159"/>
                    </a:lnTo>
                    <a:lnTo>
                      <a:pt x="211" y="159"/>
                    </a:lnTo>
                    <a:lnTo>
                      <a:pt x="211" y="167"/>
                    </a:lnTo>
                    <a:lnTo>
                      <a:pt x="207" y="167"/>
                    </a:lnTo>
                    <a:lnTo>
                      <a:pt x="207" y="171"/>
                    </a:lnTo>
                    <a:lnTo>
                      <a:pt x="203" y="175"/>
                    </a:lnTo>
                    <a:lnTo>
                      <a:pt x="203" y="179"/>
                    </a:lnTo>
                    <a:lnTo>
                      <a:pt x="199" y="179"/>
                    </a:lnTo>
                    <a:lnTo>
                      <a:pt x="199" y="183"/>
                    </a:lnTo>
                    <a:lnTo>
                      <a:pt x="195" y="183"/>
                    </a:lnTo>
                    <a:lnTo>
                      <a:pt x="195" y="187"/>
                    </a:lnTo>
                    <a:lnTo>
                      <a:pt x="191" y="187"/>
                    </a:lnTo>
                    <a:lnTo>
                      <a:pt x="191" y="191"/>
                    </a:lnTo>
                    <a:lnTo>
                      <a:pt x="187" y="191"/>
                    </a:lnTo>
                    <a:lnTo>
                      <a:pt x="187" y="195"/>
                    </a:lnTo>
                    <a:lnTo>
                      <a:pt x="183" y="199"/>
                    </a:lnTo>
                    <a:lnTo>
                      <a:pt x="179" y="203"/>
                    </a:lnTo>
                    <a:lnTo>
                      <a:pt x="179" y="207"/>
                    </a:lnTo>
                    <a:lnTo>
                      <a:pt x="175" y="207"/>
                    </a:lnTo>
                    <a:lnTo>
                      <a:pt x="175" y="211"/>
                    </a:lnTo>
                    <a:lnTo>
                      <a:pt x="172" y="211"/>
                    </a:lnTo>
                    <a:lnTo>
                      <a:pt x="168" y="211"/>
                    </a:lnTo>
                    <a:lnTo>
                      <a:pt x="168" y="215"/>
                    </a:lnTo>
                    <a:lnTo>
                      <a:pt x="164" y="219"/>
                    </a:lnTo>
                    <a:lnTo>
                      <a:pt x="160" y="219"/>
                    </a:lnTo>
                    <a:lnTo>
                      <a:pt x="160" y="223"/>
                    </a:lnTo>
                    <a:lnTo>
                      <a:pt x="156" y="223"/>
                    </a:lnTo>
                    <a:lnTo>
                      <a:pt x="152" y="223"/>
                    </a:lnTo>
                    <a:lnTo>
                      <a:pt x="152" y="227"/>
                    </a:lnTo>
                    <a:lnTo>
                      <a:pt x="148" y="227"/>
                    </a:lnTo>
                    <a:lnTo>
                      <a:pt x="144" y="227"/>
                    </a:lnTo>
                    <a:lnTo>
                      <a:pt x="140" y="227"/>
                    </a:lnTo>
                    <a:lnTo>
                      <a:pt x="136" y="227"/>
                    </a:lnTo>
                    <a:lnTo>
                      <a:pt x="136" y="231"/>
                    </a:lnTo>
                    <a:lnTo>
                      <a:pt x="140" y="231"/>
                    </a:lnTo>
                    <a:lnTo>
                      <a:pt x="136" y="231"/>
                    </a:lnTo>
                    <a:lnTo>
                      <a:pt x="132" y="231"/>
                    </a:lnTo>
                    <a:lnTo>
                      <a:pt x="128" y="231"/>
                    </a:lnTo>
                    <a:lnTo>
                      <a:pt x="124" y="235"/>
                    </a:lnTo>
                    <a:lnTo>
                      <a:pt x="120" y="235"/>
                    </a:lnTo>
                    <a:lnTo>
                      <a:pt x="112" y="231"/>
                    </a:lnTo>
                    <a:lnTo>
                      <a:pt x="108" y="231"/>
                    </a:lnTo>
                    <a:lnTo>
                      <a:pt x="104" y="231"/>
                    </a:lnTo>
                    <a:lnTo>
                      <a:pt x="100" y="231"/>
                    </a:lnTo>
                    <a:lnTo>
                      <a:pt x="96" y="231"/>
                    </a:lnTo>
                    <a:lnTo>
                      <a:pt x="92" y="231"/>
                    </a:lnTo>
                    <a:lnTo>
                      <a:pt x="88" y="231"/>
                    </a:lnTo>
                    <a:lnTo>
                      <a:pt x="84" y="231"/>
                    </a:lnTo>
                    <a:lnTo>
                      <a:pt x="84" y="235"/>
                    </a:lnTo>
                    <a:lnTo>
                      <a:pt x="80" y="235"/>
                    </a:lnTo>
                    <a:lnTo>
                      <a:pt x="80" y="239"/>
                    </a:lnTo>
                    <a:lnTo>
                      <a:pt x="76" y="239"/>
                    </a:lnTo>
                    <a:lnTo>
                      <a:pt x="72" y="239"/>
                    </a:lnTo>
                    <a:lnTo>
                      <a:pt x="68" y="239"/>
                    </a:lnTo>
                    <a:lnTo>
                      <a:pt x="64" y="239"/>
                    </a:lnTo>
                    <a:lnTo>
                      <a:pt x="60" y="239"/>
                    </a:lnTo>
                    <a:lnTo>
                      <a:pt x="60" y="243"/>
                    </a:lnTo>
                    <a:lnTo>
                      <a:pt x="56" y="243"/>
                    </a:lnTo>
                    <a:lnTo>
                      <a:pt x="52" y="247"/>
                    </a:lnTo>
                    <a:lnTo>
                      <a:pt x="48" y="247"/>
                    </a:lnTo>
                    <a:lnTo>
                      <a:pt x="44" y="247"/>
                    </a:lnTo>
                    <a:lnTo>
                      <a:pt x="44" y="243"/>
                    </a:lnTo>
                    <a:lnTo>
                      <a:pt x="40" y="243"/>
                    </a:lnTo>
                    <a:lnTo>
                      <a:pt x="40" y="239"/>
                    </a:lnTo>
                    <a:lnTo>
                      <a:pt x="36" y="239"/>
                    </a:lnTo>
                    <a:lnTo>
                      <a:pt x="32" y="239"/>
                    </a:lnTo>
                    <a:lnTo>
                      <a:pt x="32" y="235"/>
                    </a:lnTo>
                    <a:lnTo>
                      <a:pt x="36" y="235"/>
                    </a:lnTo>
                    <a:lnTo>
                      <a:pt x="32" y="235"/>
                    </a:lnTo>
                    <a:lnTo>
                      <a:pt x="32" y="231"/>
                    </a:lnTo>
                    <a:lnTo>
                      <a:pt x="28" y="231"/>
                    </a:lnTo>
                    <a:lnTo>
                      <a:pt x="28" y="235"/>
                    </a:lnTo>
                    <a:lnTo>
                      <a:pt x="28" y="239"/>
                    </a:lnTo>
                    <a:lnTo>
                      <a:pt x="28" y="235"/>
                    </a:lnTo>
                    <a:lnTo>
                      <a:pt x="24" y="231"/>
                    </a:lnTo>
                    <a:lnTo>
                      <a:pt x="28" y="231"/>
                    </a:lnTo>
                    <a:lnTo>
                      <a:pt x="28" y="227"/>
                    </a:lnTo>
                    <a:lnTo>
                      <a:pt x="28" y="231"/>
                    </a:lnTo>
                    <a:lnTo>
                      <a:pt x="28" y="227"/>
                    </a:lnTo>
                    <a:lnTo>
                      <a:pt x="28" y="223"/>
                    </a:lnTo>
                    <a:lnTo>
                      <a:pt x="24" y="219"/>
                    </a:lnTo>
                    <a:lnTo>
                      <a:pt x="24" y="215"/>
                    </a:lnTo>
                    <a:lnTo>
                      <a:pt x="20" y="211"/>
                    </a:lnTo>
                    <a:lnTo>
                      <a:pt x="20" y="207"/>
                    </a:lnTo>
                    <a:lnTo>
                      <a:pt x="24" y="207"/>
                    </a:lnTo>
                    <a:lnTo>
                      <a:pt x="24" y="203"/>
                    </a:lnTo>
                    <a:lnTo>
                      <a:pt x="28" y="203"/>
                    </a:lnTo>
                    <a:lnTo>
                      <a:pt x="28" y="199"/>
                    </a:lnTo>
                    <a:lnTo>
                      <a:pt x="28" y="195"/>
                    </a:lnTo>
                    <a:lnTo>
                      <a:pt x="24" y="195"/>
                    </a:lnTo>
                    <a:lnTo>
                      <a:pt x="24" y="191"/>
                    </a:lnTo>
                    <a:lnTo>
                      <a:pt x="24" y="187"/>
                    </a:lnTo>
                    <a:lnTo>
                      <a:pt x="24" y="183"/>
                    </a:lnTo>
                    <a:lnTo>
                      <a:pt x="20" y="183"/>
                    </a:lnTo>
                    <a:lnTo>
                      <a:pt x="20" y="179"/>
                    </a:lnTo>
                    <a:lnTo>
                      <a:pt x="20" y="175"/>
                    </a:lnTo>
                    <a:lnTo>
                      <a:pt x="16" y="175"/>
                    </a:lnTo>
                    <a:lnTo>
                      <a:pt x="16" y="171"/>
                    </a:lnTo>
                    <a:lnTo>
                      <a:pt x="12" y="167"/>
                    </a:lnTo>
                    <a:lnTo>
                      <a:pt x="12" y="163"/>
                    </a:lnTo>
                    <a:lnTo>
                      <a:pt x="12" y="159"/>
                    </a:lnTo>
                    <a:lnTo>
                      <a:pt x="8" y="155"/>
                    </a:lnTo>
                    <a:lnTo>
                      <a:pt x="8" y="151"/>
                    </a:lnTo>
                    <a:lnTo>
                      <a:pt x="8" y="147"/>
                    </a:lnTo>
                    <a:lnTo>
                      <a:pt x="8" y="143"/>
                    </a:lnTo>
                    <a:lnTo>
                      <a:pt x="4" y="139"/>
                    </a:lnTo>
                    <a:lnTo>
                      <a:pt x="4" y="135"/>
                    </a:lnTo>
                    <a:lnTo>
                      <a:pt x="0" y="131"/>
                    </a:lnTo>
                    <a:lnTo>
                      <a:pt x="0" y="127"/>
                    </a:lnTo>
                    <a:lnTo>
                      <a:pt x="0" y="123"/>
                    </a:lnTo>
                    <a:lnTo>
                      <a:pt x="4" y="123"/>
                    </a:lnTo>
                    <a:lnTo>
                      <a:pt x="4" y="119"/>
                    </a:lnTo>
                    <a:lnTo>
                      <a:pt x="4" y="115"/>
                    </a:lnTo>
                    <a:lnTo>
                      <a:pt x="8" y="115"/>
                    </a:lnTo>
                    <a:close/>
                    <a:moveTo>
                      <a:pt x="191" y="143"/>
                    </a:moveTo>
                    <a:lnTo>
                      <a:pt x="191" y="139"/>
                    </a:lnTo>
                    <a:lnTo>
                      <a:pt x="195" y="139"/>
                    </a:lnTo>
                    <a:lnTo>
                      <a:pt x="191" y="135"/>
                    </a:lnTo>
                    <a:lnTo>
                      <a:pt x="191" y="131"/>
                    </a:lnTo>
                    <a:lnTo>
                      <a:pt x="187" y="131"/>
                    </a:lnTo>
                    <a:lnTo>
                      <a:pt x="187" y="127"/>
                    </a:lnTo>
                    <a:lnTo>
                      <a:pt x="183" y="127"/>
                    </a:lnTo>
                    <a:lnTo>
                      <a:pt x="183" y="123"/>
                    </a:lnTo>
                    <a:lnTo>
                      <a:pt x="179" y="123"/>
                    </a:lnTo>
                    <a:lnTo>
                      <a:pt x="179" y="127"/>
                    </a:lnTo>
                    <a:lnTo>
                      <a:pt x="175" y="127"/>
                    </a:lnTo>
                    <a:lnTo>
                      <a:pt x="172" y="131"/>
                    </a:lnTo>
                    <a:lnTo>
                      <a:pt x="168" y="131"/>
                    </a:lnTo>
                    <a:lnTo>
                      <a:pt x="168" y="135"/>
                    </a:lnTo>
                    <a:lnTo>
                      <a:pt x="164" y="139"/>
                    </a:lnTo>
                    <a:lnTo>
                      <a:pt x="164" y="143"/>
                    </a:lnTo>
                    <a:lnTo>
                      <a:pt x="160" y="143"/>
                    </a:lnTo>
                    <a:lnTo>
                      <a:pt x="160" y="147"/>
                    </a:lnTo>
                    <a:lnTo>
                      <a:pt x="160" y="151"/>
                    </a:lnTo>
                    <a:lnTo>
                      <a:pt x="164" y="151"/>
                    </a:lnTo>
                    <a:lnTo>
                      <a:pt x="164" y="155"/>
                    </a:lnTo>
                    <a:lnTo>
                      <a:pt x="164" y="159"/>
                    </a:lnTo>
                    <a:lnTo>
                      <a:pt x="168" y="159"/>
                    </a:lnTo>
                    <a:lnTo>
                      <a:pt x="168" y="163"/>
                    </a:lnTo>
                    <a:lnTo>
                      <a:pt x="172" y="163"/>
                    </a:lnTo>
                    <a:lnTo>
                      <a:pt x="175" y="163"/>
                    </a:lnTo>
                    <a:lnTo>
                      <a:pt x="175" y="159"/>
                    </a:lnTo>
                    <a:lnTo>
                      <a:pt x="175" y="155"/>
                    </a:lnTo>
                    <a:lnTo>
                      <a:pt x="179" y="155"/>
                    </a:lnTo>
                    <a:lnTo>
                      <a:pt x="183" y="155"/>
                    </a:lnTo>
                    <a:lnTo>
                      <a:pt x="187" y="151"/>
                    </a:lnTo>
                    <a:lnTo>
                      <a:pt x="191" y="151"/>
                    </a:lnTo>
                    <a:lnTo>
                      <a:pt x="191" y="147"/>
                    </a:lnTo>
                    <a:lnTo>
                      <a:pt x="191" y="143"/>
                    </a:lnTo>
                    <a:close/>
                    <a:moveTo>
                      <a:pt x="323" y="503"/>
                    </a:moveTo>
                    <a:lnTo>
                      <a:pt x="319" y="503"/>
                    </a:lnTo>
                    <a:lnTo>
                      <a:pt x="319" y="499"/>
                    </a:lnTo>
                    <a:lnTo>
                      <a:pt x="323" y="499"/>
                    </a:lnTo>
                    <a:lnTo>
                      <a:pt x="323" y="503"/>
                    </a:lnTo>
                    <a:close/>
                  </a:path>
                </a:pathLst>
              </a:custGeom>
              <a:solidFill>
                <a:schemeClr val="accent1"/>
              </a:solidFill>
              <a:ln w="9525" cmpd="sng">
                <a:solidFill>
                  <a:schemeClr val="bg1"/>
                </a:solidFill>
                <a:round/>
                <a:headEnd/>
                <a:tailEnd/>
              </a:ln>
            </p:spPr>
            <p:txBody>
              <a:bodyPr lIns="37783" tIns="37783" rIns="37783" bIns="37783"/>
              <a:lstStyle/>
              <a:p>
                <a:endParaRPr lang="en-US" sz="1530" dirty="0"/>
              </a:p>
            </p:txBody>
          </p:sp>
          <p:grpSp>
            <p:nvGrpSpPr>
              <p:cNvPr id="102" name="Group 464"/>
              <p:cNvGrpSpPr/>
              <p:nvPr>
                <p:custDataLst>
                  <p:tags r:id="rId89"/>
                </p:custDataLst>
              </p:nvPr>
            </p:nvGrpSpPr>
            <p:grpSpPr bwMode="gray">
              <a:xfrm>
                <a:off x="4038844" y="4815990"/>
                <a:ext cx="935368" cy="1217743"/>
                <a:chOff x="4818063" y="3268663"/>
                <a:chExt cx="1177924" cy="1533525"/>
              </a:xfrm>
              <a:grpFill/>
            </p:grpSpPr>
            <p:grpSp>
              <p:nvGrpSpPr>
                <p:cNvPr id="108" name="Group 195"/>
                <p:cNvGrpSpPr>
                  <a:grpSpLocks/>
                </p:cNvGrpSpPr>
                <p:nvPr>
                  <p:custDataLst>
                    <p:tags r:id="rId90"/>
                  </p:custDataLst>
                </p:nvPr>
              </p:nvGrpSpPr>
              <p:grpSpPr bwMode="gray">
                <a:xfrm>
                  <a:off x="4818063" y="4294188"/>
                  <a:ext cx="525462" cy="508000"/>
                  <a:chOff x="3035" y="2705"/>
                  <a:chExt cx="331" cy="320"/>
                </a:xfrm>
                <a:grpFill/>
              </p:grpSpPr>
              <p:sp>
                <p:nvSpPr>
                  <p:cNvPr id="111" name="Freeform 196"/>
                  <p:cNvSpPr>
                    <a:spLocks/>
                  </p:cNvSpPr>
                  <p:nvPr/>
                </p:nvSpPr>
                <p:spPr bwMode="gray">
                  <a:xfrm>
                    <a:off x="3035" y="2705"/>
                    <a:ext cx="36" cy="36"/>
                  </a:xfrm>
                  <a:custGeom>
                    <a:avLst/>
                    <a:gdLst/>
                    <a:ahLst/>
                    <a:cxnLst>
                      <a:cxn ang="0">
                        <a:pos x="4" y="8"/>
                      </a:cxn>
                      <a:cxn ang="0">
                        <a:pos x="4" y="8"/>
                      </a:cxn>
                      <a:cxn ang="0">
                        <a:pos x="0" y="8"/>
                      </a:cxn>
                      <a:cxn ang="0">
                        <a:pos x="4" y="4"/>
                      </a:cxn>
                      <a:cxn ang="0">
                        <a:pos x="8" y="0"/>
                      </a:cxn>
                      <a:cxn ang="0">
                        <a:pos x="12" y="0"/>
                      </a:cxn>
                      <a:cxn ang="0">
                        <a:pos x="12" y="4"/>
                      </a:cxn>
                      <a:cxn ang="0">
                        <a:pos x="16" y="4"/>
                      </a:cxn>
                      <a:cxn ang="0">
                        <a:pos x="20" y="8"/>
                      </a:cxn>
                      <a:cxn ang="0">
                        <a:pos x="20" y="8"/>
                      </a:cxn>
                      <a:cxn ang="0">
                        <a:pos x="20" y="8"/>
                      </a:cxn>
                      <a:cxn ang="0">
                        <a:pos x="20" y="12"/>
                      </a:cxn>
                      <a:cxn ang="0">
                        <a:pos x="20" y="16"/>
                      </a:cxn>
                      <a:cxn ang="0">
                        <a:pos x="20" y="16"/>
                      </a:cxn>
                      <a:cxn ang="0">
                        <a:pos x="24" y="16"/>
                      </a:cxn>
                      <a:cxn ang="0">
                        <a:pos x="24" y="16"/>
                      </a:cxn>
                      <a:cxn ang="0">
                        <a:pos x="28" y="16"/>
                      </a:cxn>
                      <a:cxn ang="0">
                        <a:pos x="32" y="20"/>
                      </a:cxn>
                      <a:cxn ang="0">
                        <a:pos x="36" y="20"/>
                      </a:cxn>
                      <a:cxn ang="0">
                        <a:pos x="36" y="20"/>
                      </a:cxn>
                      <a:cxn ang="0">
                        <a:pos x="36" y="20"/>
                      </a:cxn>
                      <a:cxn ang="0">
                        <a:pos x="36" y="24"/>
                      </a:cxn>
                      <a:cxn ang="0">
                        <a:pos x="36" y="24"/>
                      </a:cxn>
                      <a:cxn ang="0">
                        <a:pos x="36" y="24"/>
                      </a:cxn>
                      <a:cxn ang="0">
                        <a:pos x="36" y="24"/>
                      </a:cxn>
                      <a:cxn ang="0">
                        <a:pos x="32" y="28"/>
                      </a:cxn>
                      <a:cxn ang="0">
                        <a:pos x="32" y="28"/>
                      </a:cxn>
                      <a:cxn ang="0">
                        <a:pos x="28" y="28"/>
                      </a:cxn>
                      <a:cxn ang="0">
                        <a:pos x="24" y="28"/>
                      </a:cxn>
                      <a:cxn ang="0">
                        <a:pos x="24" y="28"/>
                      </a:cxn>
                      <a:cxn ang="0">
                        <a:pos x="24" y="28"/>
                      </a:cxn>
                      <a:cxn ang="0">
                        <a:pos x="24" y="28"/>
                      </a:cxn>
                      <a:cxn ang="0">
                        <a:pos x="24" y="32"/>
                      </a:cxn>
                      <a:cxn ang="0">
                        <a:pos x="24" y="32"/>
                      </a:cxn>
                      <a:cxn ang="0">
                        <a:pos x="20" y="32"/>
                      </a:cxn>
                      <a:cxn ang="0">
                        <a:pos x="20" y="32"/>
                      </a:cxn>
                      <a:cxn ang="0">
                        <a:pos x="20" y="32"/>
                      </a:cxn>
                      <a:cxn ang="0">
                        <a:pos x="20" y="36"/>
                      </a:cxn>
                      <a:cxn ang="0">
                        <a:pos x="20" y="36"/>
                      </a:cxn>
                      <a:cxn ang="0">
                        <a:pos x="20" y="36"/>
                      </a:cxn>
                      <a:cxn ang="0">
                        <a:pos x="20" y="36"/>
                      </a:cxn>
                      <a:cxn ang="0">
                        <a:pos x="20" y="36"/>
                      </a:cxn>
                      <a:cxn ang="0">
                        <a:pos x="16" y="36"/>
                      </a:cxn>
                      <a:cxn ang="0">
                        <a:pos x="16" y="36"/>
                      </a:cxn>
                      <a:cxn ang="0">
                        <a:pos x="16" y="32"/>
                      </a:cxn>
                      <a:cxn ang="0">
                        <a:pos x="12" y="24"/>
                      </a:cxn>
                      <a:cxn ang="0">
                        <a:pos x="8" y="20"/>
                      </a:cxn>
                      <a:cxn ang="0">
                        <a:pos x="8" y="20"/>
                      </a:cxn>
                      <a:cxn ang="0">
                        <a:pos x="8" y="20"/>
                      </a:cxn>
                    </a:cxnLst>
                    <a:rect l="0" t="0" r="r" b="b"/>
                    <a:pathLst>
                      <a:path w="36" h="36">
                        <a:moveTo>
                          <a:pt x="8" y="12"/>
                        </a:moveTo>
                        <a:lnTo>
                          <a:pt x="8" y="12"/>
                        </a:lnTo>
                        <a:lnTo>
                          <a:pt x="4" y="12"/>
                        </a:lnTo>
                        <a:lnTo>
                          <a:pt x="4" y="8"/>
                        </a:lnTo>
                        <a:lnTo>
                          <a:pt x="4" y="8"/>
                        </a:lnTo>
                        <a:lnTo>
                          <a:pt x="4" y="8"/>
                        </a:lnTo>
                        <a:lnTo>
                          <a:pt x="4" y="8"/>
                        </a:lnTo>
                        <a:lnTo>
                          <a:pt x="4" y="8"/>
                        </a:lnTo>
                        <a:lnTo>
                          <a:pt x="4" y="8"/>
                        </a:lnTo>
                        <a:lnTo>
                          <a:pt x="4" y="8"/>
                        </a:lnTo>
                        <a:lnTo>
                          <a:pt x="4" y="8"/>
                        </a:lnTo>
                        <a:lnTo>
                          <a:pt x="0" y="8"/>
                        </a:lnTo>
                        <a:lnTo>
                          <a:pt x="0" y="4"/>
                        </a:lnTo>
                        <a:lnTo>
                          <a:pt x="0" y="4"/>
                        </a:lnTo>
                        <a:lnTo>
                          <a:pt x="4" y="4"/>
                        </a:lnTo>
                        <a:lnTo>
                          <a:pt x="4" y="4"/>
                        </a:lnTo>
                        <a:lnTo>
                          <a:pt x="4" y="4"/>
                        </a:lnTo>
                        <a:lnTo>
                          <a:pt x="4" y="4"/>
                        </a:lnTo>
                        <a:lnTo>
                          <a:pt x="8" y="4"/>
                        </a:lnTo>
                        <a:lnTo>
                          <a:pt x="8" y="0"/>
                        </a:lnTo>
                        <a:lnTo>
                          <a:pt x="8" y="0"/>
                        </a:lnTo>
                        <a:lnTo>
                          <a:pt x="8" y="0"/>
                        </a:lnTo>
                        <a:lnTo>
                          <a:pt x="12" y="0"/>
                        </a:lnTo>
                        <a:lnTo>
                          <a:pt x="12" y="0"/>
                        </a:lnTo>
                        <a:lnTo>
                          <a:pt x="12" y="0"/>
                        </a:lnTo>
                        <a:lnTo>
                          <a:pt x="12" y="0"/>
                        </a:lnTo>
                        <a:lnTo>
                          <a:pt x="12" y="0"/>
                        </a:lnTo>
                        <a:lnTo>
                          <a:pt x="12" y="4"/>
                        </a:lnTo>
                        <a:lnTo>
                          <a:pt x="16" y="4"/>
                        </a:lnTo>
                        <a:lnTo>
                          <a:pt x="16" y="4"/>
                        </a:lnTo>
                        <a:lnTo>
                          <a:pt x="16" y="4"/>
                        </a:lnTo>
                        <a:lnTo>
                          <a:pt x="16" y="4"/>
                        </a:lnTo>
                        <a:lnTo>
                          <a:pt x="16" y="4"/>
                        </a:lnTo>
                        <a:lnTo>
                          <a:pt x="16" y="4"/>
                        </a:lnTo>
                        <a:lnTo>
                          <a:pt x="16" y="4"/>
                        </a:lnTo>
                        <a:lnTo>
                          <a:pt x="20" y="8"/>
                        </a:lnTo>
                        <a:lnTo>
                          <a:pt x="20" y="8"/>
                        </a:lnTo>
                        <a:lnTo>
                          <a:pt x="20" y="8"/>
                        </a:lnTo>
                        <a:lnTo>
                          <a:pt x="20" y="8"/>
                        </a:lnTo>
                        <a:lnTo>
                          <a:pt x="20" y="8"/>
                        </a:lnTo>
                        <a:lnTo>
                          <a:pt x="20" y="8"/>
                        </a:lnTo>
                        <a:lnTo>
                          <a:pt x="20" y="8"/>
                        </a:lnTo>
                        <a:lnTo>
                          <a:pt x="20" y="8"/>
                        </a:lnTo>
                        <a:lnTo>
                          <a:pt x="20" y="8"/>
                        </a:lnTo>
                        <a:lnTo>
                          <a:pt x="20" y="8"/>
                        </a:lnTo>
                        <a:lnTo>
                          <a:pt x="20" y="12"/>
                        </a:lnTo>
                        <a:lnTo>
                          <a:pt x="20" y="12"/>
                        </a:lnTo>
                        <a:lnTo>
                          <a:pt x="20" y="12"/>
                        </a:lnTo>
                        <a:lnTo>
                          <a:pt x="20" y="12"/>
                        </a:lnTo>
                        <a:lnTo>
                          <a:pt x="20" y="16"/>
                        </a:lnTo>
                        <a:lnTo>
                          <a:pt x="20" y="16"/>
                        </a:lnTo>
                        <a:lnTo>
                          <a:pt x="20" y="16"/>
                        </a:lnTo>
                        <a:lnTo>
                          <a:pt x="20" y="16"/>
                        </a:lnTo>
                        <a:lnTo>
                          <a:pt x="20" y="16"/>
                        </a:lnTo>
                        <a:lnTo>
                          <a:pt x="20" y="16"/>
                        </a:lnTo>
                        <a:lnTo>
                          <a:pt x="20" y="16"/>
                        </a:lnTo>
                        <a:lnTo>
                          <a:pt x="24" y="16"/>
                        </a:lnTo>
                        <a:lnTo>
                          <a:pt x="24" y="16"/>
                        </a:lnTo>
                        <a:lnTo>
                          <a:pt x="24" y="16"/>
                        </a:lnTo>
                        <a:lnTo>
                          <a:pt x="24" y="16"/>
                        </a:lnTo>
                        <a:lnTo>
                          <a:pt x="24" y="16"/>
                        </a:lnTo>
                        <a:lnTo>
                          <a:pt x="24" y="16"/>
                        </a:lnTo>
                        <a:lnTo>
                          <a:pt x="24" y="16"/>
                        </a:lnTo>
                        <a:lnTo>
                          <a:pt x="24" y="16"/>
                        </a:lnTo>
                        <a:lnTo>
                          <a:pt x="28" y="16"/>
                        </a:lnTo>
                        <a:lnTo>
                          <a:pt x="28" y="16"/>
                        </a:lnTo>
                        <a:lnTo>
                          <a:pt x="28" y="16"/>
                        </a:lnTo>
                        <a:lnTo>
                          <a:pt x="28" y="16"/>
                        </a:lnTo>
                        <a:lnTo>
                          <a:pt x="28" y="16"/>
                        </a:lnTo>
                        <a:lnTo>
                          <a:pt x="32" y="16"/>
                        </a:lnTo>
                        <a:lnTo>
                          <a:pt x="32" y="16"/>
                        </a:lnTo>
                        <a:lnTo>
                          <a:pt x="32" y="20"/>
                        </a:lnTo>
                        <a:lnTo>
                          <a:pt x="32" y="20"/>
                        </a:lnTo>
                        <a:lnTo>
                          <a:pt x="32" y="20"/>
                        </a:lnTo>
                        <a:lnTo>
                          <a:pt x="32" y="20"/>
                        </a:lnTo>
                        <a:lnTo>
                          <a:pt x="36" y="20"/>
                        </a:lnTo>
                        <a:lnTo>
                          <a:pt x="36" y="20"/>
                        </a:lnTo>
                        <a:lnTo>
                          <a:pt x="36" y="20"/>
                        </a:lnTo>
                        <a:lnTo>
                          <a:pt x="36" y="20"/>
                        </a:lnTo>
                        <a:lnTo>
                          <a:pt x="36" y="20"/>
                        </a:lnTo>
                        <a:lnTo>
                          <a:pt x="36" y="20"/>
                        </a:lnTo>
                        <a:lnTo>
                          <a:pt x="36" y="20"/>
                        </a:lnTo>
                        <a:lnTo>
                          <a:pt x="36" y="20"/>
                        </a:lnTo>
                        <a:lnTo>
                          <a:pt x="36" y="20"/>
                        </a:lnTo>
                        <a:lnTo>
                          <a:pt x="36" y="20"/>
                        </a:lnTo>
                        <a:lnTo>
                          <a:pt x="36" y="20"/>
                        </a:lnTo>
                        <a:lnTo>
                          <a:pt x="36" y="24"/>
                        </a:lnTo>
                        <a:lnTo>
                          <a:pt x="36" y="24"/>
                        </a:lnTo>
                        <a:lnTo>
                          <a:pt x="36" y="24"/>
                        </a:lnTo>
                        <a:lnTo>
                          <a:pt x="36" y="24"/>
                        </a:lnTo>
                        <a:lnTo>
                          <a:pt x="36" y="24"/>
                        </a:lnTo>
                        <a:lnTo>
                          <a:pt x="36" y="24"/>
                        </a:lnTo>
                        <a:lnTo>
                          <a:pt x="36" y="24"/>
                        </a:lnTo>
                        <a:lnTo>
                          <a:pt x="36" y="24"/>
                        </a:lnTo>
                        <a:lnTo>
                          <a:pt x="36" y="24"/>
                        </a:lnTo>
                        <a:lnTo>
                          <a:pt x="36" y="24"/>
                        </a:lnTo>
                        <a:lnTo>
                          <a:pt x="36" y="24"/>
                        </a:lnTo>
                        <a:lnTo>
                          <a:pt x="36" y="24"/>
                        </a:lnTo>
                        <a:lnTo>
                          <a:pt x="36" y="24"/>
                        </a:lnTo>
                        <a:lnTo>
                          <a:pt x="36" y="24"/>
                        </a:lnTo>
                        <a:lnTo>
                          <a:pt x="36" y="28"/>
                        </a:lnTo>
                        <a:lnTo>
                          <a:pt x="32" y="28"/>
                        </a:lnTo>
                        <a:lnTo>
                          <a:pt x="32" y="28"/>
                        </a:lnTo>
                        <a:lnTo>
                          <a:pt x="32" y="28"/>
                        </a:lnTo>
                        <a:lnTo>
                          <a:pt x="32" y="28"/>
                        </a:lnTo>
                        <a:lnTo>
                          <a:pt x="32" y="28"/>
                        </a:lnTo>
                        <a:lnTo>
                          <a:pt x="32" y="28"/>
                        </a:lnTo>
                        <a:lnTo>
                          <a:pt x="32" y="28"/>
                        </a:lnTo>
                        <a:lnTo>
                          <a:pt x="32" y="28"/>
                        </a:lnTo>
                        <a:lnTo>
                          <a:pt x="28" y="28"/>
                        </a:lnTo>
                        <a:lnTo>
                          <a:pt x="28" y="28"/>
                        </a:lnTo>
                        <a:lnTo>
                          <a:pt x="28" y="28"/>
                        </a:lnTo>
                        <a:lnTo>
                          <a:pt x="28" y="28"/>
                        </a:lnTo>
                        <a:lnTo>
                          <a:pt x="28" y="28"/>
                        </a:lnTo>
                        <a:lnTo>
                          <a:pt x="24" y="28"/>
                        </a:lnTo>
                        <a:lnTo>
                          <a:pt x="24" y="28"/>
                        </a:lnTo>
                        <a:lnTo>
                          <a:pt x="24" y="28"/>
                        </a:lnTo>
                        <a:lnTo>
                          <a:pt x="24" y="28"/>
                        </a:lnTo>
                        <a:lnTo>
                          <a:pt x="24" y="28"/>
                        </a:lnTo>
                        <a:lnTo>
                          <a:pt x="24" y="28"/>
                        </a:lnTo>
                        <a:lnTo>
                          <a:pt x="24" y="28"/>
                        </a:lnTo>
                        <a:lnTo>
                          <a:pt x="24" y="28"/>
                        </a:lnTo>
                        <a:lnTo>
                          <a:pt x="24" y="28"/>
                        </a:lnTo>
                        <a:lnTo>
                          <a:pt x="24" y="28"/>
                        </a:lnTo>
                        <a:lnTo>
                          <a:pt x="24" y="28"/>
                        </a:lnTo>
                        <a:lnTo>
                          <a:pt x="24" y="28"/>
                        </a:lnTo>
                        <a:lnTo>
                          <a:pt x="24" y="28"/>
                        </a:lnTo>
                        <a:lnTo>
                          <a:pt x="24" y="28"/>
                        </a:lnTo>
                        <a:lnTo>
                          <a:pt x="24" y="28"/>
                        </a:lnTo>
                        <a:lnTo>
                          <a:pt x="24" y="32"/>
                        </a:lnTo>
                        <a:lnTo>
                          <a:pt x="24" y="32"/>
                        </a:lnTo>
                        <a:lnTo>
                          <a:pt x="24" y="32"/>
                        </a:lnTo>
                        <a:lnTo>
                          <a:pt x="24" y="32"/>
                        </a:lnTo>
                        <a:lnTo>
                          <a:pt x="24" y="32"/>
                        </a:lnTo>
                        <a:lnTo>
                          <a:pt x="24" y="32"/>
                        </a:lnTo>
                        <a:lnTo>
                          <a:pt x="24" y="32"/>
                        </a:lnTo>
                        <a:lnTo>
                          <a:pt x="24" y="32"/>
                        </a:lnTo>
                        <a:lnTo>
                          <a:pt x="24" y="32"/>
                        </a:lnTo>
                        <a:lnTo>
                          <a:pt x="24" y="32"/>
                        </a:lnTo>
                        <a:lnTo>
                          <a:pt x="20" y="32"/>
                        </a:lnTo>
                        <a:lnTo>
                          <a:pt x="20" y="32"/>
                        </a:lnTo>
                        <a:lnTo>
                          <a:pt x="20" y="32"/>
                        </a:lnTo>
                        <a:lnTo>
                          <a:pt x="20" y="32"/>
                        </a:lnTo>
                        <a:lnTo>
                          <a:pt x="20" y="32"/>
                        </a:lnTo>
                        <a:lnTo>
                          <a:pt x="20" y="32"/>
                        </a:lnTo>
                        <a:lnTo>
                          <a:pt x="20" y="32"/>
                        </a:lnTo>
                        <a:lnTo>
                          <a:pt x="20" y="32"/>
                        </a:lnTo>
                        <a:lnTo>
                          <a:pt x="20" y="32"/>
                        </a:lnTo>
                        <a:lnTo>
                          <a:pt x="20" y="32"/>
                        </a:lnTo>
                        <a:lnTo>
                          <a:pt x="20" y="32"/>
                        </a:lnTo>
                        <a:lnTo>
                          <a:pt x="20" y="36"/>
                        </a:lnTo>
                        <a:lnTo>
                          <a:pt x="20" y="36"/>
                        </a:lnTo>
                        <a:lnTo>
                          <a:pt x="20" y="36"/>
                        </a:lnTo>
                        <a:lnTo>
                          <a:pt x="20" y="36"/>
                        </a:lnTo>
                        <a:lnTo>
                          <a:pt x="20" y="36"/>
                        </a:lnTo>
                        <a:lnTo>
                          <a:pt x="20" y="36"/>
                        </a:lnTo>
                        <a:lnTo>
                          <a:pt x="20" y="36"/>
                        </a:lnTo>
                        <a:lnTo>
                          <a:pt x="20" y="36"/>
                        </a:lnTo>
                        <a:lnTo>
                          <a:pt x="20" y="36"/>
                        </a:lnTo>
                        <a:lnTo>
                          <a:pt x="20" y="36"/>
                        </a:lnTo>
                        <a:lnTo>
                          <a:pt x="20" y="36"/>
                        </a:lnTo>
                        <a:lnTo>
                          <a:pt x="20" y="36"/>
                        </a:lnTo>
                        <a:lnTo>
                          <a:pt x="20" y="36"/>
                        </a:lnTo>
                        <a:lnTo>
                          <a:pt x="20" y="36"/>
                        </a:lnTo>
                        <a:lnTo>
                          <a:pt x="20" y="36"/>
                        </a:lnTo>
                        <a:lnTo>
                          <a:pt x="20" y="36"/>
                        </a:lnTo>
                        <a:lnTo>
                          <a:pt x="20" y="36"/>
                        </a:lnTo>
                        <a:lnTo>
                          <a:pt x="20" y="36"/>
                        </a:lnTo>
                        <a:lnTo>
                          <a:pt x="20" y="36"/>
                        </a:lnTo>
                        <a:lnTo>
                          <a:pt x="20" y="36"/>
                        </a:lnTo>
                        <a:lnTo>
                          <a:pt x="16" y="36"/>
                        </a:lnTo>
                        <a:lnTo>
                          <a:pt x="16" y="36"/>
                        </a:lnTo>
                        <a:lnTo>
                          <a:pt x="16" y="36"/>
                        </a:lnTo>
                        <a:lnTo>
                          <a:pt x="16" y="36"/>
                        </a:lnTo>
                        <a:lnTo>
                          <a:pt x="16" y="36"/>
                        </a:lnTo>
                        <a:lnTo>
                          <a:pt x="16" y="36"/>
                        </a:lnTo>
                        <a:lnTo>
                          <a:pt x="16" y="32"/>
                        </a:lnTo>
                        <a:lnTo>
                          <a:pt x="16" y="32"/>
                        </a:lnTo>
                        <a:lnTo>
                          <a:pt x="16" y="32"/>
                        </a:lnTo>
                        <a:lnTo>
                          <a:pt x="16" y="32"/>
                        </a:lnTo>
                        <a:lnTo>
                          <a:pt x="16" y="28"/>
                        </a:lnTo>
                        <a:lnTo>
                          <a:pt x="12" y="28"/>
                        </a:lnTo>
                        <a:lnTo>
                          <a:pt x="12" y="24"/>
                        </a:lnTo>
                        <a:lnTo>
                          <a:pt x="12" y="24"/>
                        </a:lnTo>
                        <a:lnTo>
                          <a:pt x="12" y="24"/>
                        </a:lnTo>
                        <a:lnTo>
                          <a:pt x="12" y="24"/>
                        </a:lnTo>
                        <a:lnTo>
                          <a:pt x="8" y="24"/>
                        </a:lnTo>
                        <a:lnTo>
                          <a:pt x="8" y="20"/>
                        </a:lnTo>
                        <a:lnTo>
                          <a:pt x="8" y="20"/>
                        </a:lnTo>
                        <a:lnTo>
                          <a:pt x="8" y="20"/>
                        </a:lnTo>
                        <a:lnTo>
                          <a:pt x="8" y="20"/>
                        </a:lnTo>
                        <a:lnTo>
                          <a:pt x="8" y="20"/>
                        </a:lnTo>
                        <a:lnTo>
                          <a:pt x="8" y="20"/>
                        </a:lnTo>
                        <a:lnTo>
                          <a:pt x="8" y="20"/>
                        </a:lnTo>
                        <a:lnTo>
                          <a:pt x="8" y="20"/>
                        </a:lnTo>
                        <a:lnTo>
                          <a:pt x="8" y="20"/>
                        </a:lnTo>
                        <a:lnTo>
                          <a:pt x="8" y="16"/>
                        </a:lnTo>
                        <a:lnTo>
                          <a:pt x="8" y="12"/>
                        </a:lnTo>
                        <a:lnTo>
                          <a:pt x="8" y="12"/>
                        </a:lnTo>
                        <a:close/>
                      </a:path>
                    </a:pathLst>
                  </a:custGeom>
                  <a:grpFill/>
                  <a:ln w="9525" cmpd="sng">
                    <a:solidFill>
                      <a:schemeClr val="bg1"/>
                    </a:solidFill>
                    <a:round/>
                    <a:headEnd/>
                    <a:tailEnd/>
                  </a:ln>
                </p:spPr>
                <p:txBody>
                  <a:bodyPr lIns="37783" tIns="37783" rIns="37783" bIns="37783"/>
                  <a:lstStyle/>
                  <a:p>
                    <a:endParaRPr lang="en-US" sz="1530" dirty="0"/>
                  </a:p>
                </p:txBody>
              </p:sp>
              <p:sp>
                <p:nvSpPr>
                  <p:cNvPr id="112" name="Freeform 197"/>
                  <p:cNvSpPr>
                    <a:spLocks/>
                  </p:cNvSpPr>
                  <p:nvPr/>
                </p:nvSpPr>
                <p:spPr bwMode="gray">
                  <a:xfrm>
                    <a:off x="3318" y="2965"/>
                    <a:ext cx="48" cy="60"/>
                  </a:xfrm>
                  <a:custGeom>
                    <a:avLst/>
                    <a:gdLst/>
                    <a:ahLst/>
                    <a:cxnLst>
                      <a:cxn ang="0">
                        <a:pos x="28" y="0"/>
                      </a:cxn>
                      <a:cxn ang="0">
                        <a:pos x="32" y="0"/>
                      </a:cxn>
                      <a:cxn ang="0">
                        <a:pos x="36" y="4"/>
                      </a:cxn>
                      <a:cxn ang="0">
                        <a:pos x="36" y="4"/>
                      </a:cxn>
                      <a:cxn ang="0">
                        <a:pos x="40" y="8"/>
                      </a:cxn>
                      <a:cxn ang="0">
                        <a:pos x="40" y="8"/>
                      </a:cxn>
                      <a:cxn ang="0">
                        <a:pos x="44" y="12"/>
                      </a:cxn>
                      <a:cxn ang="0">
                        <a:pos x="40" y="8"/>
                      </a:cxn>
                      <a:cxn ang="0">
                        <a:pos x="48" y="8"/>
                      </a:cxn>
                      <a:cxn ang="0">
                        <a:pos x="44" y="12"/>
                      </a:cxn>
                      <a:cxn ang="0">
                        <a:pos x="40" y="16"/>
                      </a:cxn>
                      <a:cxn ang="0">
                        <a:pos x="36" y="16"/>
                      </a:cxn>
                      <a:cxn ang="0">
                        <a:pos x="40" y="24"/>
                      </a:cxn>
                      <a:cxn ang="0">
                        <a:pos x="36" y="28"/>
                      </a:cxn>
                      <a:cxn ang="0">
                        <a:pos x="36" y="32"/>
                      </a:cxn>
                      <a:cxn ang="0">
                        <a:pos x="32" y="32"/>
                      </a:cxn>
                      <a:cxn ang="0">
                        <a:pos x="32" y="40"/>
                      </a:cxn>
                      <a:cxn ang="0">
                        <a:pos x="24" y="40"/>
                      </a:cxn>
                      <a:cxn ang="0">
                        <a:pos x="28" y="44"/>
                      </a:cxn>
                      <a:cxn ang="0">
                        <a:pos x="28" y="44"/>
                      </a:cxn>
                      <a:cxn ang="0">
                        <a:pos x="32" y="44"/>
                      </a:cxn>
                      <a:cxn ang="0">
                        <a:pos x="28" y="48"/>
                      </a:cxn>
                      <a:cxn ang="0">
                        <a:pos x="24" y="52"/>
                      </a:cxn>
                      <a:cxn ang="0">
                        <a:pos x="20" y="48"/>
                      </a:cxn>
                      <a:cxn ang="0">
                        <a:pos x="20" y="56"/>
                      </a:cxn>
                      <a:cxn ang="0">
                        <a:pos x="16" y="60"/>
                      </a:cxn>
                      <a:cxn ang="0">
                        <a:pos x="20" y="56"/>
                      </a:cxn>
                      <a:cxn ang="0">
                        <a:pos x="16" y="52"/>
                      </a:cxn>
                      <a:cxn ang="0">
                        <a:pos x="16" y="52"/>
                      </a:cxn>
                      <a:cxn ang="0">
                        <a:pos x="12" y="48"/>
                      </a:cxn>
                      <a:cxn ang="0">
                        <a:pos x="8" y="52"/>
                      </a:cxn>
                      <a:cxn ang="0">
                        <a:pos x="4" y="56"/>
                      </a:cxn>
                      <a:cxn ang="0">
                        <a:pos x="4" y="52"/>
                      </a:cxn>
                      <a:cxn ang="0">
                        <a:pos x="0" y="48"/>
                      </a:cxn>
                      <a:cxn ang="0">
                        <a:pos x="0" y="40"/>
                      </a:cxn>
                      <a:cxn ang="0">
                        <a:pos x="0" y="32"/>
                      </a:cxn>
                      <a:cxn ang="0">
                        <a:pos x="4" y="28"/>
                      </a:cxn>
                      <a:cxn ang="0">
                        <a:pos x="0" y="20"/>
                      </a:cxn>
                      <a:cxn ang="0">
                        <a:pos x="4" y="12"/>
                      </a:cxn>
                      <a:cxn ang="0">
                        <a:pos x="8" y="8"/>
                      </a:cxn>
                      <a:cxn ang="0">
                        <a:pos x="12" y="4"/>
                      </a:cxn>
                      <a:cxn ang="0">
                        <a:pos x="16" y="0"/>
                      </a:cxn>
                      <a:cxn ang="0">
                        <a:pos x="20" y="4"/>
                      </a:cxn>
                      <a:cxn ang="0">
                        <a:pos x="24" y="0"/>
                      </a:cxn>
                    </a:cxnLst>
                    <a:rect l="0" t="0" r="r" b="b"/>
                    <a:pathLst>
                      <a:path w="48" h="60">
                        <a:moveTo>
                          <a:pt x="24" y="0"/>
                        </a:moveTo>
                        <a:lnTo>
                          <a:pt x="28" y="0"/>
                        </a:lnTo>
                        <a:lnTo>
                          <a:pt x="28" y="4"/>
                        </a:lnTo>
                        <a:lnTo>
                          <a:pt x="32" y="0"/>
                        </a:lnTo>
                        <a:lnTo>
                          <a:pt x="32" y="4"/>
                        </a:lnTo>
                        <a:lnTo>
                          <a:pt x="36" y="4"/>
                        </a:lnTo>
                        <a:lnTo>
                          <a:pt x="36" y="0"/>
                        </a:lnTo>
                        <a:lnTo>
                          <a:pt x="36" y="4"/>
                        </a:lnTo>
                        <a:lnTo>
                          <a:pt x="36" y="8"/>
                        </a:lnTo>
                        <a:lnTo>
                          <a:pt x="40" y="8"/>
                        </a:lnTo>
                        <a:lnTo>
                          <a:pt x="36" y="8"/>
                        </a:lnTo>
                        <a:lnTo>
                          <a:pt x="40" y="8"/>
                        </a:lnTo>
                        <a:lnTo>
                          <a:pt x="40" y="12"/>
                        </a:lnTo>
                        <a:lnTo>
                          <a:pt x="44" y="12"/>
                        </a:lnTo>
                        <a:lnTo>
                          <a:pt x="40" y="12"/>
                        </a:lnTo>
                        <a:lnTo>
                          <a:pt x="40" y="8"/>
                        </a:lnTo>
                        <a:lnTo>
                          <a:pt x="44" y="8"/>
                        </a:lnTo>
                        <a:lnTo>
                          <a:pt x="48" y="8"/>
                        </a:lnTo>
                        <a:lnTo>
                          <a:pt x="48" y="12"/>
                        </a:lnTo>
                        <a:lnTo>
                          <a:pt x="44" y="12"/>
                        </a:lnTo>
                        <a:lnTo>
                          <a:pt x="44" y="16"/>
                        </a:lnTo>
                        <a:lnTo>
                          <a:pt x="40" y="16"/>
                        </a:lnTo>
                        <a:lnTo>
                          <a:pt x="40" y="12"/>
                        </a:lnTo>
                        <a:lnTo>
                          <a:pt x="36" y="16"/>
                        </a:lnTo>
                        <a:lnTo>
                          <a:pt x="36" y="20"/>
                        </a:lnTo>
                        <a:lnTo>
                          <a:pt x="40" y="24"/>
                        </a:lnTo>
                        <a:lnTo>
                          <a:pt x="36" y="24"/>
                        </a:lnTo>
                        <a:lnTo>
                          <a:pt x="36" y="28"/>
                        </a:lnTo>
                        <a:lnTo>
                          <a:pt x="32" y="32"/>
                        </a:lnTo>
                        <a:lnTo>
                          <a:pt x="36" y="32"/>
                        </a:lnTo>
                        <a:lnTo>
                          <a:pt x="36" y="36"/>
                        </a:lnTo>
                        <a:lnTo>
                          <a:pt x="32" y="32"/>
                        </a:lnTo>
                        <a:lnTo>
                          <a:pt x="32" y="36"/>
                        </a:lnTo>
                        <a:lnTo>
                          <a:pt x="32" y="40"/>
                        </a:lnTo>
                        <a:lnTo>
                          <a:pt x="28" y="40"/>
                        </a:lnTo>
                        <a:lnTo>
                          <a:pt x="24" y="40"/>
                        </a:lnTo>
                        <a:lnTo>
                          <a:pt x="28" y="40"/>
                        </a:lnTo>
                        <a:lnTo>
                          <a:pt x="28" y="44"/>
                        </a:lnTo>
                        <a:lnTo>
                          <a:pt x="24" y="44"/>
                        </a:lnTo>
                        <a:lnTo>
                          <a:pt x="28" y="44"/>
                        </a:lnTo>
                        <a:lnTo>
                          <a:pt x="32" y="48"/>
                        </a:lnTo>
                        <a:lnTo>
                          <a:pt x="32" y="44"/>
                        </a:lnTo>
                        <a:lnTo>
                          <a:pt x="32" y="48"/>
                        </a:lnTo>
                        <a:lnTo>
                          <a:pt x="28" y="48"/>
                        </a:lnTo>
                        <a:lnTo>
                          <a:pt x="28" y="52"/>
                        </a:lnTo>
                        <a:lnTo>
                          <a:pt x="24" y="52"/>
                        </a:lnTo>
                        <a:lnTo>
                          <a:pt x="24" y="48"/>
                        </a:lnTo>
                        <a:lnTo>
                          <a:pt x="20" y="48"/>
                        </a:lnTo>
                        <a:lnTo>
                          <a:pt x="20" y="52"/>
                        </a:lnTo>
                        <a:lnTo>
                          <a:pt x="20" y="56"/>
                        </a:lnTo>
                        <a:lnTo>
                          <a:pt x="20" y="60"/>
                        </a:lnTo>
                        <a:lnTo>
                          <a:pt x="16" y="60"/>
                        </a:lnTo>
                        <a:lnTo>
                          <a:pt x="20" y="60"/>
                        </a:lnTo>
                        <a:lnTo>
                          <a:pt x="20" y="56"/>
                        </a:lnTo>
                        <a:lnTo>
                          <a:pt x="20" y="52"/>
                        </a:lnTo>
                        <a:lnTo>
                          <a:pt x="16" y="52"/>
                        </a:lnTo>
                        <a:lnTo>
                          <a:pt x="16" y="48"/>
                        </a:lnTo>
                        <a:lnTo>
                          <a:pt x="16" y="52"/>
                        </a:lnTo>
                        <a:lnTo>
                          <a:pt x="12" y="52"/>
                        </a:lnTo>
                        <a:lnTo>
                          <a:pt x="12" y="48"/>
                        </a:lnTo>
                        <a:lnTo>
                          <a:pt x="8" y="48"/>
                        </a:lnTo>
                        <a:lnTo>
                          <a:pt x="8" y="52"/>
                        </a:lnTo>
                        <a:lnTo>
                          <a:pt x="4" y="52"/>
                        </a:lnTo>
                        <a:lnTo>
                          <a:pt x="4" y="56"/>
                        </a:lnTo>
                        <a:lnTo>
                          <a:pt x="0" y="52"/>
                        </a:lnTo>
                        <a:lnTo>
                          <a:pt x="4" y="52"/>
                        </a:lnTo>
                        <a:lnTo>
                          <a:pt x="4" y="48"/>
                        </a:lnTo>
                        <a:lnTo>
                          <a:pt x="0" y="48"/>
                        </a:lnTo>
                        <a:lnTo>
                          <a:pt x="0" y="44"/>
                        </a:lnTo>
                        <a:lnTo>
                          <a:pt x="0" y="40"/>
                        </a:lnTo>
                        <a:lnTo>
                          <a:pt x="0" y="36"/>
                        </a:lnTo>
                        <a:lnTo>
                          <a:pt x="0" y="32"/>
                        </a:lnTo>
                        <a:lnTo>
                          <a:pt x="4" y="32"/>
                        </a:lnTo>
                        <a:lnTo>
                          <a:pt x="4" y="28"/>
                        </a:lnTo>
                        <a:lnTo>
                          <a:pt x="4" y="24"/>
                        </a:lnTo>
                        <a:lnTo>
                          <a:pt x="0" y="20"/>
                        </a:lnTo>
                        <a:lnTo>
                          <a:pt x="4" y="16"/>
                        </a:lnTo>
                        <a:lnTo>
                          <a:pt x="4" y="12"/>
                        </a:lnTo>
                        <a:lnTo>
                          <a:pt x="4" y="8"/>
                        </a:lnTo>
                        <a:lnTo>
                          <a:pt x="8" y="8"/>
                        </a:lnTo>
                        <a:lnTo>
                          <a:pt x="12" y="8"/>
                        </a:lnTo>
                        <a:lnTo>
                          <a:pt x="12" y="4"/>
                        </a:lnTo>
                        <a:lnTo>
                          <a:pt x="16" y="4"/>
                        </a:lnTo>
                        <a:lnTo>
                          <a:pt x="16" y="0"/>
                        </a:lnTo>
                        <a:lnTo>
                          <a:pt x="16" y="4"/>
                        </a:lnTo>
                        <a:lnTo>
                          <a:pt x="20" y="4"/>
                        </a:lnTo>
                        <a:lnTo>
                          <a:pt x="24" y="4"/>
                        </a:lnTo>
                        <a:lnTo>
                          <a:pt x="24" y="0"/>
                        </a:lnTo>
                        <a:close/>
                      </a:path>
                    </a:pathLst>
                  </a:custGeom>
                  <a:grpFill/>
                  <a:ln w="9525" cmpd="sng">
                    <a:solidFill>
                      <a:schemeClr val="bg1"/>
                    </a:solidFill>
                    <a:round/>
                    <a:headEnd/>
                    <a:tailEnd/>
                  </a:ln>
                </p:spPr>
                <p:txBody>
                  <a:bodyPr lIns="37783" tIns="37783" rIns="37783" bIns="37783"/>
                  <a:lstStyle/>
                  <a:p>
                    <a:endParaRPr lang="en-US" sz="1530" dirty="0"/>
                  </a:p>
                </p:txBody>
              </p:sp>
            </p:grpSp>
            <p:sp>
              <p:nvSpPr>
                <p:cNvPr id="109" name="Freeform 207"/>
                <p:cNvSpPr>
                  <a:spLocks/>
                </p:cNvSpPr>
                <p:nvPr>
                  <p:custDataLst>
                    <p:tags r:id="rId91"/>
                  </p:custDataLst>
                </p:nvPr>
              </p:nvSpPr>
              <p:spPr bwMode="gray">
                <a:xfrm>
                  <a:off x="5629275" y="3268663"/>
                  <a:ext cx="195262" cy="347663"/>
                </a:xfrm>
                <a:custGeom>
                  <a:avLst/>
                  <a:gdLst/>
                  <a:ahLst/>
                  <a:cxnLst>
                    <a:cxn ang="0">
                      <a:pos x="40" y="155"/>
                    </a:cxn>
                    <a:cxn ang="0">
                      <a:pos x="52" y="143"/>
                    </a:cxn>
                    <a:cxn ang="0">
                      <a:pos x="48" y="139"/>
                    </a:cxn>
                    <a:cxn ang="0">
                      <a:pos x="40" y="127"/>
                    </a:cxn>
                    <a:cxn ang="0">
                      <a:pos x="32" y="115"/>
                    </a:cxn>
                    <a:cxn ang="0">
                      <a:pos x="24" y="99"/>
                    </a:cxn>
                    <a:cxn ang="0">
                      <a:pos x="16" y="88"/>
                    </a:cxn>
                    <a:cxn ang="0">
                      <a:pos x="12" y="80"/>
                    </a:cxn>
                    <a:cxn ang="0">
                      <a:pos x="12" y="68"/>
                    </a:cxn>
                    <a:cxn ang="0">
                      <a:pos x="12" y="72"/>
                    </a:cxn>
                    <a:cxn ang="0">
                      <a:pos x="4" y="56"/>
                    </a:cxn>
                    <a:cxn ang="0">
                      <a:pos x="8" y="48"/>
                    </a:cxn>
                    <a:cxn ang="0">
                      <a:pos x="12" y="32"/>
                    </a:cxn>
                    <a:cxn ang="0">
                      <a:pos x="16" y="28"/>
                    </a:cxn>
                    <a:cxn ang="0">
                      <a:pos x="32" y="24"/>
                    </a:cxn>
                    <a:cxn ang="0">
                      <a:pos x="40" y="16"/>
                    </a:cxn>
                    <a:cxn ang="0">
                      <a:pos x="48" y="12"/>
                    </a:cxn>
                    <a:cxn ang="0">
                      <a:pos x="64" y="4"/>
                    </a:cxn>
                    <a:cxn ang="0">
                      <a:pos x="75" y="4"/>
                    </a:cxn>
                    <a:cxn ang="0">
                      <a:pos x="91" y="4"/>
                    </a:cxn>
                    <a:cxn ang="0">
                      <a:pos x="99" y="16"/>
                    </a:cxn>
                    <a:cxn ang="0">
                      <a:pos x="95" y="36"/>
                    </a:cxn>
                    <a:cxn ang="0">
                      <a:pos x="83" y="36"/>
                    </a:cxn>
                    <a:cxn ang="0">
                      <a:pos x="68" y="40"/>
                    </a:cxn>
                    <a:cxn ang="0">
                      <a:pos x="68" y="52"/>
                    </a:cxn>
                    <a:cxn ang="0">
                      <a:pos x="68" y="56"/>
                    </a:cxn>
                    <a:cxn ang="0">
                      <a:pos x="56" y="60"/>
                    </a:cxn>
                    <a:cxn ang="0">
                      <a:pos x="68" y="72"/>
                    </a:cxn>
                    <a:cxn ang="0">
                      <a:pos x="79" y="88"/>
                    </a:cxn>
                    <a:cxn ang="0">
                      <a:pos x="91" y="92"/>
                    </a:cxn>
                    <a:cxn ang="0">
                      <a:pos x="87" y="107"/>
                    </a:cxn>
                    <a:cxn ang="0">
                      <a:pos x="87" y="119"/>
                    </a:cxn>
                    <a:cxn ang="0">
                      <a:pos x="91" y="119"/>
                    </a:cxn>
                    <a:cxn ang="0">
                      <a:pos x="95" y="107"/>
                    </a:cxn>
                    <a:cxn ang="0">
                      <a:pos x="111" y="111"/>
                    </a:cxn>
                    <a:cxn ang="0">
                      <a:pos x="119" y="123"/>
                    </a:cxn>
                    <a:cxn ang="0">
                      <a:pos x="115" y="135"/>
                    </a:cxn>
                    <a:cxn ang="0">
                      <a:pos x="107" y="131"/>
                    </a:cxn>
                    <a:cxn ang="0">
                      <a:pos x="95" y="131"/>
                    </a:cxn>
                    <a:cxn ang="0">
                      <a:pos x="95" y="135"/>
                    </a:cxn>
                    <a:cxn ang="0">
                      <a:pos x="91" y="151"/>
                    </a:cxn>
                    <a:cxn ang="0">
                      <a:pos x="95" y="151"/>
                    </a:cxn>
                    <a:cxn ang="0">
                      <a:pos x="107" y="155"/>
                    </a:cxn>
                    <a:cxn ang="0">
                      <a:pos x="99" y="159"/>
                    </a:cxn>
                    <a:cxn ang="0">
                      <a:pos x="107" y="167"/>
                    </a:cxn>
                    <a:cxn ang="0">
                      <a:pos x="107" y="183"/>
                    </a:cxn>
                    <a:cxn ang="0">
                      <a:pos x="111" y="203"/>
                    </a:cxn>
                    <a:cxn ang="0">
                      <a:pos x="103" y="215"/>
                    </a:cxn>
                    <a:cxn ang="0">
                      <a:pos x="107" y="211"/>
                    </a:cxn>
                    <a:cxn ang="0">
                      <a:pos x="87" y="215"/>
                    </a:cxn>
                    <a:cxn ang="0">
                      <a:pos x="72" y="215"/>
                    </a:cxn>
                    <a:cxn ang="0">
                      <a:pos x="56" y="203"/>
                    </a:cxn>
                    <a:cxn ang="0">
                      <a:pos x="36" y="199"/>
                    </a:cxn>
                    <a:cxn ang="0">
                      <a:pos x="32" y="175"/>
                    </a:cxn>
                    <a:cxn ang="0">
                      <a:pos x="36" y="171"/>
                    </a:cxn>
                  </a:cxnLst>
                  <a:rect l="0" t="0" r="r" b="b"/>
                  <a:pathLst>
                    <a:path w="123" h="219">
                      <a:moveTo>
                        <a:pt x="40" y="167"/>
                      </a:moveTo>
                      <a:lnTo>
                        <a:pt x="40" y="163"/>
                      </a:lnTo>
                      <a:lnTo>
                        <a:pt x="44" y="163"/>
                      </a:lnTo>
                      <a:lnTo>
                        <a:pt x="40" y="159"/>
                      </a:lnTo>
                      <a:lnTo>
                        <a:pt x="40" y="155"/>
                      </a:lnTo>
                      <a:lnTo>
                        <a:pt x="44" y="151"/>
                      </a:lnTo>
                      <a:lnTo>
                        <a:pt x="44" y="147"/>
                      </a:lnTo>
                      <a:lnTo>
                        <a:pt x="44" y="143"/>
                      </a:lnTo>
                      <a:lnTo>
                        <a:pt x="48" y="143"/>
                      </a:lnTo>
                      <a:lnTo>
                        <a:pt x="52" y="143"/>
                      </a:lnTo>
                      <a:lnTo>
                        <a:pt x="56" y="143"/>
                      </a:lnTo>
                      <a:lnTo>
                        <a:pt x="56" y="139"/>
                      </a:lnTo>
                      <a:lnTo>
                        <a:pt x="52" y="135"/>
                      </a:lnTo>
                      <a:lnTo>
                        <a:pt x="48" y="135"/>
                      </a:lnTo>
                      <a:lnTo>
                        <a:pt x="48" y="139"/>
                      </a:lnTo>
                      <a:lnTo>
                        <a:pt x="48" y="135"/>
                      </a:lnTo>
                      <a:lnTo>
                        <a:pt x="44" y="135"/>
                      </a:lnTo>
                      <a:lnTo>
                        <a:pt x="44" y="131"/>
                      </a:lnTo>
                      <a:lnTo>
                        <a:pt x="40" y="131"/>
                      </a:lnTo>
                      <a:lnTo>
                        <a:pt x="40" y="127"/>
                      </a:lnTo>
                      <a:lnTo>
                        <a:pt x="40" y="123"/>
                      </a:lnTo>
                      <a:lnTo>
                        <a:pt x="36" y="123"/>
                      </a:lnTo>
                      <a:lnTo>
                        <a:pt x="36" y="119"/>
                      </a:lnTo>
                      <a:lnTo>
                        <a:pt x="36" y="115"/>
                      </a:lnTo>
                      <a:lnTo>
                        <a:pt x="32" y="115"/>
                      </a:lnTo>
                      <a:lnTo>
                        <a:pt x="32" y="111"/>
                      </a:lnTo>
                      <a:lnTo>
                        <a:pt x="28" y="111"/>
                      </a:lnTo>
                      <a:lnTo>
                        <a:pt x="28" y="107"/>
                      </a:lnTo>
                      <a:lnTo>
                        <a:pt x="24" y="107"/>
                      </a:lnTo>
                      <a:lnTo>
                        <a:pt x="24" y="99"/>
                      </a:lnTo>
                      <a:lnTo>
                        <a:pt x="20" y="99"/>
                      </a:lnTo>
                      <a:lnTo>
                        <a:pt x="20" y="96"/>
                      </a:lnTo>
                      <a:lnTo>
                        <a:pt x="16" y="96"/>
                      </a:lnTo>
                      <a:lnTo>
                        <a:pt x="16" y="92"/>
                      </a:lnTo>
                      <a:lnTo>
                        <a:pt x="16" y="88"/>
                      </a:lnTo>
                      <a:lnTo>
                        <a:pt x="12" y="88"/>
                      </a:lnTo>
                      <a:lnTo>
                        <a:pt x="12" y="84"/>
                      </a:lnTo>
                      <a:lnTo>
                        <a:pt x="12" y="80"/>
                      </a:lnTo>
                      <a:lnTo>
                        <a:pt x="16" y="80"/>
                      </a:lnTo>
                      <a:lnTo>
                        <a:pt x="12" y="80"/>
                      </a:lnTo>
                      <a:lnTo>
                        <a:pt x="12" y="76"/>
                      </a:lnTo>
                      <a:lnTo>
                        <a:pt x="12" y="72"/>
                      </a:lnTo>
                      <a:lnTo>
                        <a:pt x="16" y="72"/>
                      </a:lnTo>
                      <a:lnTo>
                        <a:pt x="16" y="68"/>
                      </a:lnTo>
                      <a:lnTo>
                        <a:pt x="12" y="68"/>
                      </a:lnTo>
                      <a:lnTo>
                        <a:pt x="12" y="72"/>
                      </a:lnTo>
                      <a:lnTo>
                        <a:pt x="12" y="76"/>
                      </a:lnTo>
                      <a:lnTo>
                        <a:pt x="12" y="72"/>
                      </a:lnTo>
                      <a:lnTo>
                        <a:pt x="12" y="76"/>
                      </a:lnTo>
                      <a:lnTo>
                        <a:pt x="12" y="72"/>
                      </a:lnTo>
                      <a:lnTo>
                        <a:pt x="12" y="68"/>
                      </a:lnTo>
                      <a:lnTo>
                        <a:pt x="12" y="64"/>
                      </a:lnTo>
                      <a:lnTo>
                        <a:pt x="8" y="64"/>
                      </a:lnTo>
                      <a:lnTo>
                        <a:pt x="8" y="60"/>
                      </a:lnTo>
                      <a:lnTo>
                        <a:pt x="4" y="56"/>
                      </a:lnTo>
                      <a:lnTo>
                        <a:pt x="0" y="56"/>
                      </a:lnTo>
                      <a:lnTo>
                        <a:pt x="0" y="52"/>
                      </a:lnTo>
                      <a:lnTo>
                        <a:pt x="4" y="52"/>
                      </a:lnTo>
                      <a:lnTo>
                        <a:pt x="4" y="48"/>
                      </a:lnTo>
                      <a:lnTo>
                        <a:pt x="8" y="48"/>
                      </a:lnTo>
                      <a:lnTo>
                        <a:pt x="8" y="44"/>
                      </a:lnTo>
                      <a:lnTo>
                        <a:pt x="12" y="40"/>
                      </a:lnTo>
                      <a:lnTo>
                        <a:pt x="12" y="36"/>
                      </a:lnTo>
                      <a:lnTo>
                        <a:pt x="16" y="32"/>
                      </a:lnTo>
                      <a:lnTo>
                        <a:pt x="12" y="32"/>
                      </a:lnTo>
                      <a:lnTo>
                        <a:pt x="12" y="28"/>
                      </a:lnTo>
                      <a:lnTo>
                        <a:pt x="16" y="32"/>
                      </a:lnTo>
                      <a:lnTo>
                        <a:pt x="16" y="28"/>
                      </a:lnTo>
                      <a:lnTo>
                        <a:pt x="12" y="28"/>
                      </a:lnTo>
                      <a:lnTo>
                        <a:pt x="16" y="28"/>
                      </a:lnTo>
                      <a:lnTo>
                        <a:pt x="20" y="32"/>
                      </a:lnTo>
                      <a:lnTo>
                        <a:pt x="20" y="28"/>
                      </a:lnTo>
                      <a:lnTo>
                        <a:pt x="24" y="28"/>
                      </a:lnTo>
                      <a:lnTo>
                        <a:pt x="28" y="24"/>
                      </a:lnTo>
                      <a:lnTo>
                        <a:pt x="32" y="24"/>
                      </a:lnTo>
                      <a:lnTo>
                        <a:pt x="32" y="28"/>
                      </a:lnTo>
                      <a:lnTo>
                        <a:pt x="32" y="24"/>
                      </a:lnTo>
                      <a:lnTo>
                        <a:pt x="32" y="20"/>
                      </a:lnTo>
                      <a:lnTo>
                        <a:pt x="36" y="20"/>
                      </a:lnTo>
                      <a:lnTo>
                        <a:pt x="40" y="16"/>
                      </a:lnTo>
                      <a:lnTo>
                        <a:pt x="40" y="12"/>
                      </a:lnTo>
                      <a:lnTo>
                        <a:pt x="40" y="16"/>
                      </a:lnTo>
                      <a:lnTo>
                        <a:pt x="40" y="12"/>
                      </a:lnTo>
                      <a:lnTo>
                        <a:pt x="44" y="12"/>
                      </a:lnTo>
                      <a:lnTo>
                        <a:pt x="48" y="12"/>
                      </a:lnTo>
                      <a:lnTo>
                        <a:pt x="52" y="8"/>
                      </a:lnTo>
                      <a:lnTo>
                        <a:pt x="56" y="8"/>
                      </a:lnTo>
                      <a:lnTo>
                        <a:pt x="56" y="4"/>
                      </a:lnTo>
                      <a:lnTo>
                        <a:pt x="60" y="4"/>
                      </a:lnTo>
                      <a:lnTo>
                        <a:pt x="64" y="4"/>
                      </a:lnTo>
                      <a:lnTo>
                        <a:pt x="64" y="0"/>
                      </a:lnTo>
                      <a:lnTo>
                        <a:pt x="68" y="0"/>
                      </a:lnTo>
                      <a:lnTo>
                        <a:pt x="72" y="0"/>
                      </a:lnTo>
                      <a:lnTo>
                        <a:pt x="75" y="0"/>
                      </a:lnTo>
                      <a:lnTo>
                        <a:pt x="75" y="4"/>
                      </a:lnTo>
                      <a:lnTo>
                        <a:pt x="79" y="4"/>
                      </a:lnTo>
                      <a:lnTo>
                        <a:pt x="83" y="4"/>
                      </a:lnTo>
                      <a:lnTo>
                        <a:pt x="87" y="4"/>
                      </a:lnTo>
                      <a:lnTo>
                        <a:pt x="87" y="0"/>
                      </a:lnTo>
                      <a:lnTo>
                        <a:pt x="91" y="4"/>
                      </a:lnTo>
                      <a:lnTo>
                        <a:pt x="95" y="4"/>
                      </a:lnTo>
                      <a:lnTo>
                        <a:pt x="99" y="4"/>
                      </a:lnTo>
                      <a:lnTo>
                        <a:pt x="99" y="8"/>
                      </a:lnTo>
                      <a:lnTo>
                        <a:pt x="95" y="12"/>
                      </a:lnTo>
                      <a:lnTo>
                        <a:pt x="99" y="16"/>
                      </a:lnTo>
                      <a:lnTo>
                        <a:pt x="99" y="20"/>
                      </a:lnTo>
                      <a:lnTo>
                        <a:pt x="95" y="24"/>
                      </a:lnTo>
                      <a:lnTo>
                        <a:pt x="95" y="28"/>
                      </a:lnTo>
                      <a:lnTo>
                        <a:pt x="91" y="32"/>
                      </a:lnTo>
                      <a:lnTo>
                        <a:pt x="95" y="36"/>
                      </a:lnTo>
                      <a:lnTo>
                        <a:pt x="99" y="36"/>
                      </a:lnTo>
                      <a:lnTo>
                        <a:pt x="95" y="36"/>
                      </a:lnTo>
                      <a:lnTo>
                        <a:pt x="91" y="36"/>
                      </a:lnTo>
                      <a:lnTo>
                        <a:pt x="87" y="36"/>
                      </a:lnTo>
                      <a:lnTo>
                        <a:pt x="83" y="36"/>
                      </a:lnTo>
                      <a:lnTo>
                        <a:pt x="79" y="36"/>
                      </a:lnTo>
                      <a:lnTo>
                        <a:pt x="75" y="36"/>
                      </a:lnTo>
                      <a:lnTo>
                        <a:pt x="72" y="36"/>
                      </a:lnTo>
                      <a:lnTo>
                        <a:pt x="72" y="40"/>
                      </a:lnTo>
                      <a:lnTo>
                        <a:pt x="68" y="40"/>
                      </a:lnTo>
                      <a:lnTo>
                        <a:pt x="68" y="44"/>
                      </a:lnTo>
                      <a:lnTo>
                        <a:pt x="64" y="44"/>
                      </a:lnTo>
                      <a:lnTo>
                        <a:pt x="64" y="48"/>
                      </a:lnTo>
                      <a:lnTo>
                        <a:pt x="68" y="48"/>
                      </a:lnTo>
                      <a:lnTo>
                        <a:pt x="68" y="52"/>
                      </a:lnTo>
                      <a:lnTo>
                        <a:pt x="72" y="52"/>
                      </a:lnTo>
                      <a:lnTo>
                        <a:pt x="75" y="52"/>
                      </a:lnTo>
                      <a:lnTo>
                        <a:pt x="75" y="56"/>
                      </a:lnTo>
                      <a:lnTo>
                        <a:pt x="72" y="56"/>
                      </a:lnTo>
                      <a:lnTo>
                        <a:pt x="68" y="56"/>
                      </a:lnTo>
                      <a:lnTo>
                        <a:pt x="64" y="52"/>
                      </a:lnTo>
                      <a:lnTo>
                        <a:pt x="60" y="52"/>
                      </a:lnTo>
                      <a:lnTo>
                        <a:pt x="56" y="52"/>
                      </a:lnTo>
                      <a:lnTo>
                        <a:pt x="56" y="56"/>
                      </a:lnTo>
                      <a:lnTo>
                        <a:pt x="56" y="60"/>
                      </a:lnTo>
                      <a:lnTo>
                        <a:pt x="60" y="60"/>
                      </a:lnTo>
                      <a:lnTo>
                        <a:pt x="64" y="60"/>
                      </a:lnTo>
                      <a:lnTo>
                        <a:pt x="64" y="64"/>
                      </a:lnTo>
                      <a:lnTo>
                        <a:pt x="68" y="68"/>
                      </a:lnTo>
                      <a:lnTo>
                        <a:pt x="68" y="72"/>
                      </a:lnTo>
                      <a:lnTo>
                        <a:pt x="72" y="76"/>
                      </a:lnTo>
                      <a:lnTo>
                        <a:pt x="72" y="80"/>
                      </a:lnTo>
                      <a:lnTo>
                        <a:pt x="72" y="84"/>
                      </a:lnTo>
                      <a:lnTo>
                        <a:pt x="75" y="84"/>
                      </a:lnTo>
                      <a:lnTo>
                        <a:pt x="79" y="88"/>
                      </a:lnTo>
                      <a:lnTo>
                        <a:pt x="79" y="92"/>
                      </a:lnTo>
                      <a:lnTo>
                        <a:pt x="79" y="88"/>
                      </a:lnTo>
                      <a:lnTo>
                        <a:pt x="83" y="88"/>
                      </a:lnTo>
                      <a:lnTo>
                        <a:pt x="87" y="92"/>
                      </a:lnTo>
                      <a:lnTo>
                        <a:pt x="91" y="92"/>
                      </a:lnTo>
                      <a:lnTo>
                        <a:pt x="91" y="96"/>
                      </a:lnTo>
                      <a:lnTo>
                        <a:pt x="91" y="99"/>
                      </a:lnTo>
                      <a:lnTo>
                        <a:pt x="87" y="99"/>
                      </a:lnTo>
                      <a:lnTo>
                        <a:pt x="87" y="103"/>
                      </a:lnTo>
                      <a:lnTo>
                        <a:pt x="87" y="107"/>
                      </a:lnTo>
                      <a:lnTo>
                        <a:pt x="87" y="111"/>
                      </a:lnTo>
                      <a:lnTo>
                        <a:pt x="87" y="115"/>
                      </a:lnTo>
                      <a:lnTo>
                        <a:pt x="91" y="115"/>
                      </a:lnTo>
                      <a:lnTo>
                        <a:pt x="87" y="115"/>
                      </a:lnTo>
                      <a:lnTo>
                        <a:pt x="87" y="119"/>
                      </a:lnTo>
                      <a:lnTo>
                        <a:pt x="91" y="119"/>
                      </a:lnTo>
                      <a:lnTo>
                        <a:pt x="91" y="123"/>
                      </a:lnTo>
                      <a:lnTo>
                        <a:pt x="95" y="127"/>
                      </a:lnTo>
                      <a:lnTo>
                        <a:pt x="95" y="123"/>
                      </a:lnTo>
                      <a:lnTo>
                        <a:pt x="91" y="119"/>
                      </a:lnTo>
                      <a:lnTo>
                        <a:pt x="95" y="119"/>
                      </a:lnTo>
                      <a:lnTo>
                        <a:pt x="95" y="115"/>
                      </a:lnTo>
                      <a:lnTo>
                        <a:pt x="91" y="115"/>
                      </a:lnTo>
                      <a:lnTo>
                        <a:pt x="95" y="111"/>
                      </a:lnTo>
                      <a:lnTo>
                        <a:pt x="95" y="107"/>
                      </a:lnTo>
                      <a:lnTo>
                        <a:pt x="99" y="107"/>
                      </a:lnTo>
                      <a:lnTo>
                        <a:pt x="103" y="103"/>
                      </a:lnTo>
                      <a:lnTo>
                        <a:pt x="107" y="103"/>
                      </a:lnTo>
                      <a:lnTo>
                        <a:pt x="111" y="107"/>
                      </a:lnTo>
                      <a:lnTo>
                        <a:pt x="111" y="111"/>
                      </a:lnTo>
                      <a:lnTo>
                        <a:pt x="111" y="115"/>
                      </a:lnTo>
                      <a:lnTo>
                        <a:pt x="111" y="119"/>
                      </a:lnTo>
                      <a:lnTo>
                        <a:pt x="115" y="119"/>
                      </a:lnTo>
                      <a:lnTo>
                        <a:pt x="115" y="123"/>
                      </a:lnTo>
                      <a:lnTo>
                        <a:pt x="119" y="123"/>
                      </a:lnTo>
                      <a:lnTo>
                        <a:pt x="123" y="127"/>
                      </a:lnTo>
                      <a:lnTo>
                        <a:pt x="123" y="131"/>
                      </a:lnTo>
                      <a:lnTo>
                        <a:pt x="119" y="131"/>
                      </a:lnTo>
                      <a:lnTo>
                        <a:pt x="115" y="131"/>
                      </a:lnTo>
                      <a:lnTo>
                        <a:pt x="115" y="135"/>
                      </a:lnTo>
                      <a:lnTo>
                        <a:pt x="119" y="135"/>
                      </a:lnTo>
                      <a:lnTo>
                        <a:pt x="115" y="135"/>
                      </a:lnTo>
                      <a:lnTo>
                        <a:pt x="111" y="135"/>
                      </a:lnTo>
                      <a:lnTo>
                        <a:pt x="107" y="135"/>
                      </a:lnTo>
                      <a:lnTo>
                        <a:pt x="107" y="131"/>
                      </a:lnTo>
                      <a:lnTo>
                        <a:pt x="103" y="131"/>
                      </a:lnTo>
                      <a:lnTo>
                        <a:pt x="103" y="135"/>
                      </a:lnTo>
                      <a:lnTo>
                        <a:pt x="103" y="131"/>
                      </a:lnTo>
                      <a:lnTo>
                        <a:pt x="99" y="131"/>
                      </a:lnTo>
                      <a:lnTo>
                        <a:pt x="95" y="131"/>
                      </a:lnTo>
                      <a:lnTo>
                        <a:pt x="95" y="127"/>
                      </a:lnTo>
                      <a:lnTo>
                        <a:pt x="95" y="131"/>
                      </a:lnTo>
                      <a:lnTo>
                        <a:pt x="95" y="135"/>
                      </a:lnTo>
                      <a:lnTo>
                        <a:pt x="91" y="135"/>
                      </a:lnTo>
                      <a:lnTo>
                        <a:pt x="95" y="135"/>
                      </a:lnTo>
                      <a:lnTo>
                        <a:pt x="91" y="135"/>
                      </a:lnTo>
                      <a:lnTo>
                        <a:pt x="91" y="139"/>
                      </a:lnTo>
                      <a:lnTo>
                        <a:pt x="91" y="143"/>
                      </a:lnTo>
                      <a:lnTo>
                        <a:pt x="91" y="147"/>
                      </a:lnTo>
                      <a:lnTo>
                        <a:pt x="91" y="151"/>
                      </a:lnTo>
                      <a:lnTo>
                        <a:pt x="95" y="151"/>
                      </a:lnTo>
                      <a:lnTo>
                        <a:pt x="95" y="155"/>
                      </a:lnTo>
                      <a:lnTo>
                        <a:pt x="95" y="151"/>
                      </a:lnTo>
                      <a:lnTo>
                        <a:pt x="95" y="147"/>
                      </a:lnTo>
                      <a:lnTo>
                        <a:pt x="95" y="151"/>
                      </a:lnTo>
                      <a:lnTo>
                        <a:pt x="99" y="151"/>
                      </a:lnTo>
                      <a:lnTo>
                        <a:pt x="103" y="147"/>
                      </a:lnTo>
                      <a:lnTo>
                        <a:pt x="103" y="151"/>
                      </a:lnTo>
                      <a:lnTo>
                        <a:pt x="103" y="155"/>
                      </a:lnTo>
                      <a:lnTo>
                        <a:pt x="107" y="155"/>
                      </a:lnTo>
                      <a:lnTo>
                        <a:pt x="107" y="159"/>
                      </a:lnTo>
                      <a:lnTo>
                        <a:pt x="103" y="159"/>
                      </a:lnTo>
                      <a:lnTo>
                        <a:pt x="99" y="159"/>
                      </a:lnTo>
                      <a:lnTo>
                        <a:pt x="99" y="155"/>
                      </a:lnTo>
                      <a:lnTo>
                        <a:pt x="99" y="159"/>
                      </a:lnTo>
                      <a:lnTo>
                        <a:pt x="99" y="163"/>
                      </a:lnTo>
                      <a:lnTo>
                        <a:pt x="99" y="167"/>
                      </a:lnTo>
                      <a:lnTo>
                        <a:pt x="99" y="163"/>
                      </a:lnTo>
                      <a:lnTo>
                        <a:pt x="103" y="163"/>
                      </a:lnTo>
                      <a:lnTo>
                        <a:pt x="107" y="167"/>
                      </a:lnTo>
                      <a:lnTo>
                        <a:pt x="111" y="171"/>
                      </a:lnTo>
                      <a:lnTo>
                        <a:pt x="111" y="175"/>
                      </a:lnTo>
                      <a:lnTo>
                        <a:pt x="107" y="175"/>
                      </a:lnTo>
                      <a:lnTo>
                        <a:pt x="107" y="179"/>
                      </a:lnTo>
                      <a:lnTo>
                        <a:pt x="107" y="183"/>
                      </a:lnTo>
                      <a:lnTo>
                        <a:pt x="107" y="187"/>
                      </a:lnTo>
                      <a:lnTo>
                        <a:pt x="107" y="191"/>
                      </a:lnTo>
                      <a:lnTo>
                        <a:pt x="107" y="195"/>
                      </a:lnTo>
                      <a:lnTo>
                        <a:pt x="107" y="199"/>
                      </a:lnTo>
                      <a:lnTo>
                        <a:pt x="111" y="203"/>
                      </a:lnTo>
                      <a:lnTo>
                        <a:pt x="111" y="207"/>
                      </a:lnTo>
                      <a:lnTo>
                        <a:pt x="111" y="211"/>
                      </a:lnTo>
                      <a:lnTo>
                        <a:pt x="111" y="215"/>
                      </a:lnTo>
                      <a:lnTo>
                        <a:pt x="107" y="215"/>
                      </a:lnTo>
                      <a:lnTo>
                        <a:pt x="103" y="215"/>
                      </a:lnTo>
                      <a:lnTo>
                        <a:pt x="107" y="211"/>
                      </a:lnTo>
                      <a:lnTo>
                        <a:pt x="107" y="215"/>
                      </a:lnTo>
                      <a:lnTo>
                        <a:pt x="107" y="211"/>
                      </a:lnTo>
                      <a:lnTo>
                        <a:pt x="111" y="211"/>
                      </a:lnTo>
                      <a:lnTo>
                        <a:pt x="107" y="211"/>
                      </a:lnTo>
                      <a:lnTo>
                        <a:pt x="103" y="211"/>
                      </a:lnTo>
                      <a:lnTo>
                        <a:pt x="99" y="215"/>
                      </a:lnTo>
                      <a:lnTo>
                        <a:pt x="95" y="215"/>
                      </a:lnTo>
                      <a:lnTo>
                        <a:pt x="91" y="215"/>
                      </a:lnTo>
                      <a:lnTo>
                        <a:pt x="87" y="215"/>
                      </a:lnTo>
                      <a:lnTo>
                        <a:pt x="83" y="219"/>
                      </a:lnTo>
                      <a:lnTo>
                        <a:pt x="79" y="219"/>
                      </a:lnTo>
                      <a:lnTo>
                        <a:pt x="75" y="219"/>
                      </a:lnTo>
                      <a:lnTo>
                        <a:pt x="72" y="219"/>
                      </a:lnTo>
                      <a:lnTo>
                        <a:pt x="72" y="215"/>
                      </a:lnTo>
                      <a:lnTo>
                        <a:pt x="68" y="215"/>
                      </a:lnTo>
                      <a:lnTo>
                        <a:pt x="64" y="215"/>
                      </a:lnTo>
                      <a:lnTo>
                        <a:pt x="60" y="211"/>
                      </a:lnTo>
                      <a:lnTo>
                        <a:pt x="56" y="207"/>
                      </a:lnTo>
                      <a:lnTo>
                        <a:pt x="56" y="203"/>
                      </a:lnTo>
                      <a:lnTo>
                        <a:pt x="52" y="203"/>
                      </a:lnTo>
                      <a:lnTo>
                        <a:pt x="48" y="203"/>
                      </a:lnTo>
                      <a:lnTo>
                        <a:pt x="44" y="199"/>
                      </a:lnTo>
                      <a:lnTo>
                        <a:pt x="40" y="199"/>
                      </a:lnTo>
                      <a:lnTo>
                        <a:pt x="36" y="199"/>
                      </a:lnTo>
                      <a:lnTo>
                        <a:pt x="36" y="195"/>
                      </a:lnTo>
                      <a:lnTo>
                        <a:pt x="36" y="191"/>
                      </a:lnTo>
                      <a:lnTo>
                        <a:pt x="32" y="183"/>
                      </a:lnTo>
                      <a:lnTo>
                        <a:pt x="32" y="179"/>
                      </a:lnTo>
                      <a:lnTo>
                        <a:pt x="32" y="175"/>
                      </a:lnTo>
                      <a:lnTo>
                        <a:pt x="36" y="171"/>
                      </a:lnTo>
                      <a:lnTo>
                        <a:pt x="36" y="167"/>
                      </a:lnTo>
                      <a:lnTo>
                        <a:pt x="40" y="167"/>
                      </a:lnTo>
                      <a:lnTo>
                        <a:pt x="36" y="167"/>
                      </a:lnTo>
                      <a:lnTo>
                        <a:pt x="36" y="171"/>
                      </a:lnTo>
                      <a:lnTo>
                        <a:pt x="40" y="171"/>
                      </a:lnTo>
                      <a:lnTo>
                        <a:pt x="40" y="167"/>
                      </a:lnTo>
                      <a:close/>
                    </a:path>
                  </a:pathLst>
                </a:custGeom>
                <a:grpFill/>
                <a:ln w="9525" cmpd="sng">
                  <a:solidFill>
                    <a:schemeClr val="bg1"/>
                  </a:solidFill>
                  <a:round/>
                  <a:headEnd/>
                  <a:tailEnd/>
                </a:ln>
              </p:spPr>
              <p:txBody>
                <a:bodyPr lIns="37783" tIns="37783" rIns="37783" bIns="37783"/>
                <a:lstStyle/>
                <a:p>
                  <a:endParaRPr lang="en-US" sz="1530" dirty="0"/>
                </a:p>
              </p:txBody>
            </p:sp>
            <p:sp>
              <p:nvSpPr>
                <p:cNvPr id="110" name="Freeform 208"/>
                <p:cNvSpPr>
                  <a:spLocks/>
                </p:cNvSpPr>
                <p:nvPr>
                  <p:custDataLst>
                    <p:tags r:id="rId92"/>
                  </p:custDataLst>
                </p:nvPr>
              </p:nvSpPr>
              <p:spPr bwMode="gray">
                <a:xfrm>
                  <a:off x="5907087" y="3275013"/>
                  <a:ext cx="88900" cy="120650"/>
                </a:xfrm>
                <a:custGeom>
                  <a:avLst/>
                  <a:gdLst/>
                  <a:ahLst/>
                  <a:cxnLst>
                    <a:cxn ang="0">
                      <a:pos x="44" y="20"/>
                    </a:cxn>
                    <a:cxn ang="0">
                      <a:pos x="40" y="24"/>
                    </a:cxn>
                    <a:cxn ang="0">
                      <a:pos x="44" y="28"/>
                    </a:cxn>
                    <a:cxn ang="0">
                      <a:pos x="48" y="24"/>
                    </a:cxn>
                    <a:cxn ang="0">
                      <a:pos x="44" y="28"/>
                    </a:cxn>
                    <a:cxn ang="0">
                      <a:pos x="48" y="36"/>
                    </a:cxn>
                    <a:cxn ang="0">
                      <a:pos x="56" y="36"/>
                    </a:cxn>
                    <a:cxn ang="0">
                      <a:pos x="52" y="40"/>
                    </a:cxn>
                    <a:cxn ang="0">
                      <a:pos x="52" y="44"/>
                    </a:cxn>
                    <a:cxn ang="0">
                      <a:pos x="48" y="48"/>
                    </a:cxn>
                    <a:cxn ang="0">
                      <a:pos x="44" y="52"/>
                    </a:cxn>
                    <a:cxn ang="0">
                      <a:pos x="44" y="52"/>
                    </a:cxn>
                    <a:cxn ang="0">
                      <a:pos x="44" y="60"/>
                    </a:cxn>
                    <a:cxn ang="0">
                      <a:pos x="40" y="56"/>
                    </a:cxn>
                    <a:cxn ang="0">
                      <a:pos x="36" y="60"/>
                    </a:cxn>
                    <a:cxn ang="0">
                      <a:pos x="40" y="64"/>
                    </a:cxn>
                    <a:cxn ang="0">
                      <a:pos x="44" y="68"/>
                    </a:cxn>
                    <a:cxn ang="0">
                      <a:pos x="36" y="72"/>
                    </a:cxn>
                    <a:cxn ang="0">
                      <a:pos x="32" y="68"/>
                    </a:cxn>
                    <a:cxn ang="0">
                      <a:pos x="28" y="72"/>
                    </a:cxn>
                    <a:cxn ang="0">
                      <a:pos x="24" y="76"/>
                    </a:cxn>
                    <a:cxn ang="0">
                      <a:pos x="20" y="72"/>
                    </a:cxn>
                    <a:cxn ang="0">
                      <a:pos x="20" y="68"/>
                    </a:cxn>
                    <a:cxn ang="0">
                      <a:pos x="16" y="64"/>
                    </a:cxn>
                    <a:cxn ang="0">
                      <a:pos x="12" y="68"/>
                    </a:cxn>
                    <a:cxn ang="0">
                      <a:pos x="8" y="64"/>
                    </a:cxn>
                    <a:cxn ang="0">
                      <a:pos x="8" y="64"/>
                    </a:cxn>
                    <a:cxn ang="0">
                      <a:pos x="12" y="68"/>
                    </a:cxn>
                    <a:cxn ang="0">
                      <a:pos x="4" y="68"/>
                    </a:cxn>
                    <a:cxn ang="0">
                      <a:pos x="0" y="64"/>
                    </a:cxn>
                    <a:cxn ang="0">
                      <a:pos x="0" y="56"/>
                    </a:cxn>
                    <a:cxn ang="0">
                      <a:pos x="0" y="48"/>
                    </a:cxn>
                    <a:cxn ang="0">
                      <a:pos x="0" y="40"/>
                    </a:cxn>
                    <a:cxn ang="0">
                      <a:pos x="4" y="32"/>
                    </a:cxn>
                    <a:cxn ang="0">
                      <a:pos x="4" y="24"/>
                    </a:cxn>
                    <a:cxn ang="0">
                      <a:pos x="8" y="20"/>
                    </a:cxn>
                    <a:cxn ang="0">
                      <a:pos x="16" y="20"/>
                    </a:cxn>
                    <a:cxn ang="0">
                      <a:pos x="16" y="20"/>
                    </a:cxn>
                    <a:cxn ang="0">
                      <a:pos x="16" y="20"/>
                    </a:cxn>
                    <a:cxn ang="0">
                      <a:pos x="20" y="24"/>
                    </a:cxn>
                    <a:cxn ang="0">
                      <a:pos x="20" y="16"/>
                    </a:cxn>
                    <a:cxn ang="0">
                      <a:pos x="24" y="12"/>
                    </a:cxn>
                    <a:cxn ang="0">
                      <a:pos x="28" y="16"/>
                    </a:cxn>
                    <a:cxn ang="0">
                      <a:pos x="24" y="12"/>
                    </a:cxn>
                    <a:cxn ang="0">
                      <a:pos x="24" y="4"/>
                    </a:cxn>
                    <a:cxn ang="0">
                      <a:pos x="32" y="4"/>
                    </a:cxn>
                    <a:cxn ang="0">
                      <a:pos x="36" y="4"/>
                    </a:cxn>
                    <a:cxn ang="0">
                      <a:pos x="36" y="0"/>
                    </a:cxn>
                    <a:cxn ang="0">
                      <a:pos x="40" y="4"/>
                    </a:cxn>
                    <a:cxn ang="0">
                      <a:pos x="44" y="8"/>
                    </a:cxn>
                    <a:cxn ang="0">
                      <a:pos x="48" y="4"/>
                    </a:cxn>
                    <a:cxn ang="0">
                      <a:pos x="52" y="0"/>
                    </a:cxn>
                    <a:cxn ang="0">
                      <a:pos x="52" y="8"/>
                    </a:cxn>
                    <a:cxn ang="0">
                      <a:pos x="44" y="12"/>
                    </a:cxn>
                    <a:cxn ang="0">
                      <a:pos x="40" y="16"/>
                    </a:cxn>
                  </a:cxnLst>
                  <a:rect l="0" t="0" r="r" b="b"/>
                  <a:pathLst>
                    <a:path w="56" h="76">
                      <a:moveTo>
                        <a:pt x="40" y="16"/>
                      </a:moveTo>
                      <a:lnTo>
                        <a:pt x="44" y="20"/>
                      </a:lnTo>
                      <a:lnTo>
                        <a:pt x="44" y="24"/>
                      </a:lnTo>
                      <a:lnTo>
                        <a:pt x="40" y="24"/>
                      </a:lnTo>
                      <a:lnTo>
                        <a:pt x="40" y="28"/>
                      </a:lnTo>
                      <a:lnTo>
                        <a:pt x="44" y="28"/>
                      </a:lnTo>
                      <a:lnTo>
                        <a:pt x="44" y="24"/>
                      </a:lnTo>
                      <a:lnTo>
                        <a:pt x="48" y="24"/>
                      </a:lnTo>
                      <a:lnTo>
                        <a:pt x="48" y="28"/>
                      </a:lnTo>
                      <a:lnTo>
                        <a:pt x="44" y="28"/>
                      </a:lnTo>
                      <a:lnTo>
                        <a:pt x="48" y="32"/>
                      </a:lnTo>
                      <a:lnTo>
                        <a:pt x="48" y="36"/>
                      </a:lnTo>
                      <a:lnTo>
                        <a:pt x="52" y="36"/>
                      </a:lnTo>
                      <a:lnTo>
                        <a:pt x="56" y="36"/>
                      </a:lnTo>
                      <a:lnTo>
                        <a:pt x="52" y="36"/>
                      </a:lnTo>
                      <a:lnTo>
                        <a:pt x="52" y="40"/>
                      </a:lnTo>
                      <a:lnTo>
                        <a:pt x="56" y="40"/>
                      </a:lnTo>
                      <a:lnTo>
                        <a:pt x="52" y="44"/>
                      </a:lnTo>
                      <a:lnTo>
                        <a:pt x="48" y="44"/>
                      </a:lnTo>
                      <a:lnTo>
                        <a:pt x="48" y="48"/>
                      </a:lnTo>
                      <a:lnTo>
                        <a:pt x="44" y="48"/>
                      </a:lnTo>
                      <a:lnTo>
                        <a:pt x="44" y="52"/>
                      </a:lnTo>
                      <a:lnTo>
                        <a:pt x="44" y="56"/>
                      </a:lnTo>
                      <a:lnTo>
                        <a:pt x="44" y="52"/>
                      </a:lnTo>
                      <a:lnTo>
                        <a:pt x="44" y="56"/>
                      </a:lnTo>
                      <a:lnTo>
                        <a:pt x="44" y="60"/>
                      </a:lnTo>
                      <a:lnTo>
                        <a:pt x="44" y="56"/>
                      </a:lnTo>
                      <a:lnTo>
                        <a:pt x="40" y="56"/>
                      </a:lnTo>
                      <a:lnTo>
                        <a:pt x="40" y="60"/>
                      </a:lnTo>
                      <a:lnTo>
                        <a:pt x="36" y="60"/>
                      </a:lnTo>
                      <a:lnTo>
                        <a:pt x="36" y="64"/>
                      </a:lnTo>
                      <a:lnTo>
                        <a:pt x="40" y="64"/>
                      </a:lnTo>
                      <a:lnTo>
                        <a:pt x="44" y="64"/>
                      </a:lnTo>
                      <a:lnTo>
                        <a:pt x="44" y="68"/>
                      </a:lnTo>
                      <a:lnTo>
                        <a:pt x="40" y="68"/>
                      </a:lnTo>
                      <a:lnTo>
                        <a:pt x="36" y="72"/>
                      </a:lnTo>
                      <a:lnTo>
                        <a:pt x="36" y="68"/>
                      </a:lnTo>
                      <a:lnTo>
                        <a:pt x="32" y="68"/>
                      </a:lnTo>
                      <a:lnTo>
                        <a:pt x="32" y="72"/>
                      </a:lnTo>
                      <a:lnTo>
                        <a:pt x="28" y="72"/>
                      </a:lnTo>
                      <a:lnTo>
                        <a:pt x="24" y="72"/>
                      </a:lnTo>
                      <a:lnTo>
                        <a:pt x="24" y="76"/>
                      </a:lnTo>
                      <a:lnTo>
                        <a:pt x="24" y="72"/>
                      </a:lnTo>
                      <a:lnTo>
                        <a:pt x="20" y="72"/>
                      </a:lnTo>
                      <a:lnTo>
                        <a:pt x="24" y="68"/>
                      </a:lnTo>
                      <a:lnTo>
                        <a:pt x="20" y="68"/>
                      </a:lnTo>
                      <a:lnTo>
                        <a:pt x="16" y="68"/>
                      </a:lnTo>
                      <a:lnTo>
                        <a:pt x="16" y="64"/>
                      </a:lnTo>
                      <a:lnTo>
                        <a:pt x="16" y="68"/>
                      </a:lnTo>
                      <a:lnTo>
                        <a:pt x="12" y="68"/>
                      </a:lnTo>
                      <a:lnTo>
                        <a:pt x="12" y="64"/>
                      </a:lnTo>
                      <a:lnTo>
                        <a:pt x="8" y="64"/>
                      </a:lnTo>
                      <a:lnTo>
                        <a:pt x="12" y="64"/>
                      </a:lnTo>
                      <a:lnTo>
                        <a:pt x="8" y="64"/>
                      </a:lnTo>
                      <a:lnTo>
                        <a:pt x="12" y="64"/>
                      </a:lnTo>
                      <a:lnTo>
                        <a:pt x="12" y="68"/>
                      </a:lnTo>
                      <a:lnTo>
                        <a:pt x="8" y="68"/>
                      </a:lnTo>
                      <a:lnTo>
                        <a:pt x="4" y="68"/>
                      </a:lnTo>
                      <a:lnTo>
                        <a:pt x="0" y="68"/>
                      </a:lnTo>
                      <a:lnTo>
                        <a:pt x="0" y="64"/>
                      </a:lnTo>
                      <a:lnTo>
                        <a:pt x="4" y="60"/>
                      </a:lnTo>
                      <a:lnTo>
                        <a:pt x="0" y="56"/>
                      </a:lnTo>
                      <a:lnTo>
                        <a:pt x="0" y="52"/>
                      </a:lnTo>
                      <a:lnTo>
                        <a:pt x="0" y="48"/>
                      </a:lnTo>
                      <a:lnTo>
                        <a:pt x="0" y="44"/>
                      </a:lnTo>
                      <a:lnTo>
                        <a:pt x="0" y="40"/>
                      </a:lnTo>
                      <a:lnTo>
                        <a:pt x="0" y="36"/>
                      </a:lnTo>
                      <a:lnTo>
                        <a:pt x="4" y="32"/>
                      </a:lnTo>
                      <a:lnTo>
                        <a:pt x="4" y="28"/>
                      </a:lnTo>
                      <a:lnTo>
                        <a:pt x="4" y="24"/>
                      </a:lnTo>
                      <a:lnTo>
                        <a:pt x="8" y="24"/>
                      </a:lnTo>
                      <a:lnTo>
                        <a:pt x="8" y="20"/>
                      </a:lnTo>
                      <a:lnTo>
                        <a:pt x="12" y="20"/>
                      </a:lnTo>
                      <a:lnTo>
                        <a:pt x="16" y="20"/>
                      </a:lnTo>
                      <a:lnTo>
                        <a:pt x="16" y="16"/>
                      </a:lnTo>
                      <a:lnTo>
                        <a:pt x="16" y="20"/>
                      </a:lnTo>
                      <a:lnTo>
                        <a:pt x="20" y="20"/>
                      </a:lnTo>
                      <a:lnTo>
                        <a:pt x="16" y="20"/>
                      </a:lnTo>
                      <a:lnTo>
                        <a:pt x="16" y="24"/>
                      </a:lnTo>
                      <a:lnTo>
                        <a:pt x="20" y="24"/>
                      </a:lnTo>
                      <a:lnTo>
                        <a:pt x="20" y="20"/>
                      </a:lnTo>
                      <a:lnTo>
                        <a:pt x="20" y="16"/>
                      </a:lnTo>
                      <a:lnTo>
                        <a:pt x="20" y="12"/>
                      </a:lnTo>
                      <a:lnTo>
                        <a:pt x="24" y="12"/>
                      </a:lnTo>
                      <a:lnTo>
                        <a:pt x="24" y="16"/>
                      </a:lnTo>
                      <a:lnTo>
                        <a:pt x="28" y="16"/>
                      </a:lnTo>
                      <a:lnTo>
                        <a:pt x="28" y="12"/>
                      </a:lnTo>
                      <a:lnTo>
                        <a:pt x="24" y="12"/>
                      </a:lnTo>
                      <a:lnTo>
                        <a:pt x="24" y="8"/>
                      </a:lnTo>
                      <a:lnTo>
                        <a:pt x="24" y="4"/>
                      </a:lnTo>
                      <a:lnTo>
                        <a:pt x="28" y="4"/>
                      </a:lnTo>
                      <a:lnTo>
                        <a:pt x="32" y="4"/>
                      </a:lnTo>
                      <a:lnTo>
                        <a:pt x="36" y="8"/>
                      </a:lnTo>
                      <a:lnTo>
                        <a:pt x="36" y="4"/>
                      </a:lnTo>
                      <a:lnTo>
                        <a:pt x="32" y="4"/>
                      </a:lnTo>
                      <a:lnTo>
                        <a:pt x="36" y="0"/>
                      </a:lnTo>
                      <a:lnTo>
                        <a:pt x="40" y="0"/>
                      </a:lnTo>
                      <a:lnTo>
                        <a:pt x="40" y="4"/>
                      </a:lnTo>
                      <a:lnTo>
                        <a:pt x="40" y="8"/>
                      </a:lnTo>
                      <a:lnTo>
                        <a:pt x="44" y="8"/>
                      </a:lnTo>
                      <a:lnTo>
                        <a:pt x="44" y="4"/>
                      </a:lnTo>
                      <a:lnTo>
                        <a:pt x="48" y="4"/>
                      </a:lnTo>
                      <a:lnTo>
                        <a:pt x="48" y="0"/>
                      </a:lnTo>
                      <a:lnTo>
                        <a:pt x="52" y="0"/>
                      </a:lnTo>
                      <a:lnTo>
                        <a:pt x="52" y="4"/>
                      </a:lnTo>
                      <a:lnTo>
                        <a:pt x="52" y="8"/>
                      </a:lnTo>
                      <a:lnTo>
                        <a:pt x="48" y="12"/>
                      </a:lnTo>
                      <a:lnTo>
                        <a:pt x="44" y="12"/>
                      </a:lnTo>
                      <a:lnTo>
                        <a:pt x="44" y="16"/>
                      </a:lnTo>
                      <a:lnTo>
                        <a:pt x="40" y="16"/>
                      </a:lnTo>
                      <a:close/>
                    </a:path>
                  </a:pathLst>
                </a:custGeom>
                <a:grpFill/>
                <a:ln w="9525" cmpd="sng">
                  <a:solidFill>
                    <a:schemeClr val="bg1"/>
                  </a:solidFill>
                  <a:round/>
                  <a:headEnd/>
                  <a:tailEnd/>
                </a:ln>
              </p:spPr>
              <p:txBody>
                <a:bodyPr lIns="37783" tIns="37783" rIns="37783" bIns="37783"/>
                <a:lstStyle/>
                <a:p>
                  <a:endParaRPr lang="en-US" sz="1530" dirty="0"/>
                </a:p>
              </p:txBody>
            </p:sp>
          </p:grpSp>
          <p:sp>
            <p:nvSpPr>
              <p:cNvPr id="103" name="Freeform 198"/>
              <p:cNvSpPr>
                <a:spLocks/>
              </p:cNvSpPr>
              <p:nvPr/>
            </p:nvSpPr>
            <p:spPr bwMode="gray">
              <a:xfrm>
                <a:off x="4064053" y="5158875"/>
                <a:ext cx="5042" cy="5042"/>
              </a:xfrm>
              <a:custGeom>
                <a:avLst/>
                <a:gdLst/>
                <a:ahLst/>
                <a:cxnLst>
                  <a:cxn ang="0">
                    <a:pos x="4" y="4"/>
                  </a:cxn>
                  <a:cxn ang="0">
                    <a:pos x="4" y="4"/>
                  </a:cxn>
                  <a:cxn ang="0">
                    <a:pos x="4" y="4"/>
                  </a:cxn>
                  <a:cxn ang="0">
                    <a:pos x="4" y="4"/>
                  </a:cxn>
                  <a:cxn ang="0">
                    <a:pos x="0" y="4"/>
                  </a:cxn>
                  <a:cxn ang="0">
                    <a:pos x="0" y="4"/>
                  </a:cxn>
                  <a:cxn ang="0">
                    <a:pos x="0" y="0"/>
                  </a:cxn>
                  <a:cxn ang="0">
                    <a:pos x="0" y="0"/>
                  </a:cxn>
                  <a:cxn ang="0">
                    <a:pos x="4" y="0"/>
                  </a:cxn>
                  <a:cxn ang="0">
                    <a:pos x="4" y="0"/>
                  </a:cxn>
                  <a:cxn ang="0">
                    <a:pos x="4" y="0"/>
                  </a:cxn>
                  <a:cxn ang="0">
                    <a:pos x="4" y="0"/>
                  </a:cxn>
                  <a:cxn ang="0">
                    <a:pos x="4" y="0"/>
                  </a:cxn>
                  <a:cxn ang="0">
                    <a:pos x="4" y="4"/>
                  </a:cxn>
                  <a:cxn ang="0">
                    <a:pos x="4" y="4"/>
                  </a:cxn>
                  <a:cxn ang="0">
                    <a:pos x="4" y="4"/>
                  </a:cxn>
                  <a:cxn ang="0">
                    <a:pos x="4" y="4"/>
                  </a:cxn>
                </a:cxnLst>
                <a:rect l="0" t="0" r="r" b="b"/>
                <a:pathLst>
                  <a:path w="4" h="4">
                    <a:moveTo>
                      <a:pt x="4" y="4"/>
                    </a:moveTo>
                    <a:lnTo>
                      <a:pt x="4" y="4"/>
                    </a:lnTo>
                    <a:lnTo>
                      <a:pt x="4" y="4"/>
                    </a:lnTo>
                    <a:lnTo>
                      <a:pt x="4" y="4"/>
                    </a:lnTo>
                    <a:lnTo>
                      <a:pt x="0" y="4"/>
                    </a:lnTo>
                    <a:lnTo>
                      <a:pt x="0" y="4"/>
                    </a:lnTo>
                    <a:lnTo>
                      <a:pt x="0" y="0"/>
                    </a:lnTo>
                    <a:lnTo>
                      <a:pt x="0" y="0"/>
                    </a:lnTo>
                    <a:lnTo>
                      <a:pt x="4" y="0"/>
                    </a:lnTo>
                    <a:lnTo>
                      <a:pt x="4" y="0"/>
                    </a:lnTo>
                    <a:lnTo>
                      <a:pt x="4" y="0"/>
                    </a:lnTo>
                    <a:lnTo>
                      <a:pt x="4" y="0"/>
                    </a:lnTo>
                    <a:lnTo>
                      <a:pt x="4" y="0"/>
                    </a:lnTo>
                    <a:lnTo>
                      <a:pt x="4" y="4"/>
                    </a:lnTo>
                    <a:lnTo>
                      <a:pt x="4" y="4"/>
                    </a:lnTo>
                    <a:lnTo>
                      <a:pt x="4" y="4"/>
                    </a:lnTo>
                    <a:lnTo>
                      <a:pt x="4" y="4"/>
                    </a:lnTo>
                    <a:close/>
                  </a:path>
                </a:pathLst>
              </a:custGeom>
              <a:grpFill/>
              <a:ln w="9525">
                <a:noFill/>
                <a:round/>
                <a:headEnd/>
                <a:tailEnd/>
              </a:ln>
            </p:spPr>
            <p:txBody>
              <a:bodyPr/>
              <a:lstStyle/>
              <a:p>
                <a:endParaRPr lang="en-US" sz="1530" dirty="0"/>
              </a:p>
            </p:txBody>
          </p:sp>
          <p:sp>
            <p:nvSpPr>
              <p:cNvPr id="104" name="Freeform 265"/>
              <p:cNvSpPr>
                <a:spLocks/>
              </p:cNvSpPr>
              <p:nvPr/>
            </p:nvSpPr>
            <p:spPr bwMode="gray">
              <a:xfrm>
                <a:off x="5175906" y="6185007"/>
                <a:ext cx="1261" cy="5042"/>
              </a:xfrm>
              <a:custGeom>
                <a:avLst/>
                <a:gdLst/>
                <a:ahLst/>
                <a:cxnLst>
                  <a:cxn ang="0">
                    <a:pos x="0" y="4"/>
                  </a:cxn>
                  <a:cxn ang="0">
                    <a:pos x="0" y="4"/>
                  </a:cxn>
                  <a:cxn ang="0">
                    <a:pos x="0" y="0"/>
                  </a:cxn>
                  <a:cxn ang="0">
                    <a:pos x="0" y="0"/>
                  </a:cxn>
                  <a:cxn ang="0">
                    <a:pos x="0" y="0"/>
                  </a:cxn>
                  <a:cxn ang="0">
                    <a:pos x="0" y="0"/>
                  </a:cxn>
                  <a:cxn ang="0">
                    <a:pos x="0" y="0"/>
                  </a:cxn>
                  <a:cxn ang="0">
                    <a:pos x="0" y="0"/>
                  </a:cxn>
                  <a:cxn ang="0">
                    <a:pos x="0" y="0"/>
                  </a:cxn>
                  <a:cxn ang="0">
                    <a:pos x="0" y="4"/>
                  </a:cxn>
                  <a:cxn ang="0">
                    <a:pos x="0" y="0"/>
                  </a:cxn>
                  <a:cxn ang="0">
                    <a:pos x="0" y="0"/>
                  </a:cxn>
                  <a:cxn ang="0">
                    <a:pos x="0" y="0"/>
                  </a:cxn>
                  <a:cxn ang="0">
                    <a:pos x="0" y="0"/>
                  </a:cxn>
                  <a:cxn ang="0">
                    <a:pos x="0" y="0"/>
                  </a:cxn>
                  <a:cxn ang="0">
                    <a:pos x="0" y="0"/>
                  </a:cxn>
                  <a:cxn ang="0">
                    <a:pos x="0" y="4"/>
                  </a:cxn>
                  <a:cxn ang="0">
                    <a:pos x="0" y="4"/>
                  </a:cxn>
                </a:cxnLst>
                <a:rect l="0" t="0" r="r" b="b"/>
                <a:pathLst>
                  <a:path h="4">
                    <a:moveTo>
                      <a:pt x="0" y="4"/>
                    </a:moveTo>
                    <a:lnTo>
                      <a:pt x="0" y="4"/>
                    </a:lnTo>
                    <a:lnTo>
                      <a:pt x="0" y="0"/>
                    </a:lnTo>
                    <a:lnTo>
                      <a:pt x="0" y="0"/>
                    </a:lnTo>
                    <a:lnTo>
                      <a:pt x="0" y="0"/>
                    </a:lnTo>
                    <a:lnTo>
                      <a:pt x="0" y="0"/>
                    </a:lnTo>
                    <a:lnTo>
                      <a:pt x="0" y="0"/>
                    </a:lnTo>
                    <a:lnTo>
                      <a:pt x="0" y="0"/>
                    </a:lnTo>
                    <a:lnTo>
                      <a:pt x="0" y="0"/>
                    </a:lnTo>
                    <a:lnTo>
                      <a:pt x="0" y="4"/>
                    </a:lnTo>
                    <a:lnTo>
                      <a:pt x="0" y="0"/>
                    </a:lnTo>
                    <a:lnTo>
                      <a:pt x="0" y="0"/>
                    </a:lnTo>
                    <a:lnTo>
                      <a:pt x="0" y="0"/>
                    </a:lnTo>
                    <a:lnTo>
                      <a:pt x="0" y="0"/>
                    </a:lnTo>
                    <a:lnTo>
                      <a:pt x="0" y="0"/>
                    </a:lnTo>
                    <a:lnTo>
                      <a:pt x="0" y="0"/>
                    </a:lnTo>
                    <a:lnTo>
                      <a:pt x="0" y="4"/>
                    </a:lnTo>
                    <a:lnTo>
                      <a:pt x="0" y="4"/>
                    </a:lnTo>
                    <a:close/>
                  </a:path>
                </a:pathLst>
              </a:custGeom>
              <a:grpFill/>
              <a:ln w="9525">
                <a:noFill/>
                <a:round/>
                <a:headEnd/>
                <a:tailEnd/>
              </a:ln>
            </p:spPr>
            <p:txBody>
              <a:bodyPr/>
              <a:lstStyle/>
              <a:p>
                <a:endParaRPr lang="en-US" sz="1530" dirty="0"/>
              </a:p>
            </p:txBody>
          </p:sp>
          <p:sp>
            <p:nvSpPr>
              <p:cNvPr id="105" name="Freeform 336"/>
              <p:cNvSpPr>
                <a:spLocks/>
              </p:cNvSpPr>
              <p:nvPr/>
            </p:nvSpPr>
            <p:spPr bwMode="gray">
              <a:xfrm>
                <a:off x="3692175" y="5153833"/>
                <a:ext cx="1261" cy="126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endParaRPr lang="en-US" sz="1530" dirty="0"/>
              </a:p>
            </p:txBody>
          </p:sp>
          <p:sp>
            <p:nvSpPr>
              <p:cNvPr id="106" name="Freeform 337"/>
              <p:cNvSpPr>
                <a:spLocks/>
              </p:cNvSpPr>
              <p:nvPr/>
            </p:nvSpPr>
            <p:spPr bwMode="gray">
              <a:xfrm>
                <a:off x="4693094" y="6285856"/>
                <a:ext cx="5042" cy="1261"/>
              </a:xfrm>
              <a:custGeom>
                <a:avLst/>
                <a:gdLst/>
                <a:ahLst/>
                <a:cxnLst>
                  <a:cxn ang="0">
                    <a:pos x="0" y="0"/>
                  </a:cxn>
                  <a:cxn ang="0">
                    <a:pos x="0" y="0"/>
                  </a:cxn>
                  <a:cxn ang="0">
                    <a:pos x="0" y="0"/>
                  </a:cxn>
                  <a:cxn ang="0">
                    <a:pos x="0" y="0"/>
                  </a:cxn>
                  <a:cxn ang="0">
                    <a:pos x="4" y="0"/>
                  </a:cxn>
                  <a:cxn ang="0">
                    <a:pos x="0" y="0"/>
                  </a:cxn>
                </a:cxnLst>
                <a:rect l="0" t="0" r="r" b="b"/>
                <a:pathLst>
                  <a:path w="4">
                    <a:moveTo>
                      <a:pt x="0" y="0"/>
                    </a:moveTo>
                    <a:lnTo>
                      <a:pt x="0" y="0"/>
                    </a:lnTo>
                    <a:lnTo>
                      <a:pt x="0" y="0"/>
                    </a:lnTo>
                    <a:lnTo>
                      <a:pt x="0" y="0"/>
                    </a:lnTo>
                    <a:lnTo>
                      <a:pt x="4" y="0"/>
                    </a:lnTo>
                    <a:lnTo>
                      <a:pt x="0" y="0"/>
                    </a:lnTo>
                    <a:close/>
                  </a:path>
                </a:pathLst>
              </a:custGeom>
              <a:grpFill/>
              <a:ln w="9525">
                <a:noFill/>
                <a:round/>
                <a:headEnd/>
                <a:tailEnd/>
              </a:ln>
            </p:spPr>
            <p:txBody>
              <a:bodyPr/>
              <a:lstStyle/>
              <a:p>
                <a:endParaRPr lang="en-US" sz="1530" dirty="0"/>
              </a:p>
            </p:txBody>
          </p:sp>
          <p:sp>
            <p:nvSpPr>
              <p:cNvPr id="107" name="Freeform 338"/>
              <p:cNvSpPr>
                <a:spLocks/>
              </p:cNvSpPr>
              <p:nvPr/>
            </p:nvSpPr>
            <p:spPr bwMode="gray">
              <a:xfrm>
                <a:off x="4607373" y="6411916"/>
                <a:ext cx="1261" cy="1261"/>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close/>
                  </a:path>
                </a:pathLst>
              </a:custGeom>
              <a:grpFill/>
              <a:ln w="9525">
                <a:noFill/>
                <a:round/>
                <a:headEnd/>
                <a:tailEnd/>
              </a:ln>
            </p:spPr>
            <p:txBody>
              <a:bodyPr/>
              <a:lstStyle/>
              <a:p>
                <a:endParaRPr lang="en-US" sz="1530" dirty="0"/>
              </a:p>
            </p:txBody>
          </p:sp>
        </p:grpSp>
        <p:sp>
          <p:nvSpPr>
            <p:cNvPr id="7" name="TextBox 6"/>
            <p:cNvSpPr txBox="1"/>
            <p:nvPr/>
          </p:nvSpPr>
          <p:spPr>
            <a:xfrm>
              <a:off x="1642161" y="2750669"/>
              <a:ext cx="1419865" cy="152284"/>
            </a:xfrm>
            <a:prstGeom prst="rect">
              <a:avLst/>
            </a:prstGeom>
            <a:noFill/>
          </p:spPr>
          <p:txBody>
            <a:bodyPr wrap="square" lIns="0" tIns="0" rIns="0" bIns="0" rtlCol="0">
              <a:spAutoFit/>
            </a:bodyPr>
            <a:lstStyle/>
            <a:p>
              <a:pPr marL="203200" indent="-203200">
                <a:spcBef>
                  <a:spcPts val="600"/>
                </a:spcBef>
                <a:buSzPct val="100000"/>
                <a:buFont typeface="Arial"/>
                <a:buChar char="•"/>
              </a:pPr>
              <a:r>
                <a:rPr lang="en-US" sz="1100" dirty="0" smtClean="0">
                  <a:solidFill>
                    <a:srgbClr val="313131"/>
                  </a:solidFill>
                </a:rPr>
                <a:t>       </a:t>
              </a:r>
              <a:r>
                <a:rPr lang="en-US" sz="1100" b="1" dirty="0" smtClean="0">
                  <a:solidFill>
                    <a:srgbClr val="313131"/>
                  </a:solidFill>
                </a:rPr>
                <a:t>Bamako</a:t>
              </a:r>
              <a:r>
                <a:rPr lang="en-US" sz="1100" b="1" dirty="0">
                  <a:solidFill>
                    <a:srgbClr val="313131"/>
                  </a:solidFill>
                </a:rPr>
                <a:t>, Mali</a:t>
              </a:r>
            </a:p>
          </p:txBody>
        </p:sp>
        <p:sp>
          <p:nvSpPr>
            <p:cNvPr id="8" name="TextBox 7"/>
            <p:cNvSpPr txBox="1"/>
            <p:nvPr/>
          </p:nvSpPr>
          <p:spPr>
            <a:xfrm>
              <a:off x="3285588" y="3402056"/>
              <a:ext cx="1154205" cy="193817"/>
            </a:xfrm>
            <a:prstGeom prst="rect">
              <a:avLst/>
            </a:prstGeom>
            <a:noFill/>
          </p:spPr>
          <p:txBody>
            <a:bodyPr wrap="none" lIns="0" tIns="0" rIns="0" bIns="0" rtlCol="0">
              <a:spAutoFit/>
            </a:bodyPr>
            <a:lstStyle/>
            <a:p>
              <a:pPr marL="203200" indent="-203200">
                <a:spcBef>
                  <a:spcPts val="600"/>
                </a:spcBef>
                <a:buSzPct val="100000"/>
                <a:buFont typeface="Arial"/>
                <a:buChar char="•"/>
              </a:pPr>
              <a:r>
                <a:rPr lang="en-US" sz="1400" b="1" i="1" dirty="0"/>
                <a:t>  </a:t>
              </a:r>
              <a:r>
                <a:rPr lang="en-US" sz="1100" b="1" dirty="0">
                  <a:solidFill>
                    <a:srgbClr val="313131"/>
                  </a:solidFill>
                </a:rPr>
                <a:t>Kisumu, Kenya</a:t>
              </a:r>
            </a:p>
          </p:txBody>
        </p:sp>
        <p:sp>
          <p:nvSpPr>
            <p:cNvPr id="10" name="TextBox 9"/>
            <p:cNvSpPr txBox="1"/>
            <p:nvPr/>
          </p:nvSpPr>
          <p:spPr>
            <a:xfrm>
              <a:off x="3192352" y="4413661"/>
              <a:ext cx="1482582" cy="152284"/>
            </a:xfrm>
            <a:prstGeom prst="rect">
              <a:avLst/>
            </a:prstGeom>
            <a:noFill/>
          </p:spPr>
          <p:txBody>
            <a:bodyPr wrap="none" lIns="0" tIns="0" rIns="0" bIns="0" rtlCol="0">
              <a:spAutoFit/>
            </a:bodyPr>
            <a:lstStyle/>
            <a:p>
              <a:pPr marL="203200" indent="-203200">
                <a:spcBef>
                  <a:spcPts val="600"/>
                </a:spcBef>
                <a:buSzPct val="100000"/>
                <a:buFont typeface="Arial"/>
                <a:buChar char="•"/>
              </a:pPr>
              <a:r>
                <a:rPr lang="en-US" sz="1100" b="1" dirty="0">
                  <a:solidFill>
                    <a:srgbClr val="313131"/>
                  </a:solidFill>
                </a:rPr>
                <a:t>Manhica</a:t>
              </a:r>
              <a:r>
                <a:rPr lang="en-US" sz="1100" dirty="0">
                  <a:solidFill>
                    <a:srgbClr val="313131"/>
                  </a:solidFill>
                </a:rPr>
                <a:t>, </a:t>
              </a:r>
              <a:r>
                <a:rPr lang="en-US" sz="1100" b="1" dirty="0">
                  <a:solidFill>
                    <a:srgbClr val="313131"/>
                  </a:solidFill>
                </a:rPr>
                <a:t>Mozambique</a:t>
              </a:r>
            </a:p>
          </p:txBody>
        </p:sp>
        <p:sp>
          <p:nvSpPr>
            <p:cNvPr id="11" name="TextBox 10"/>
            <p:cNvSpPr txBox="1"/>
            <p:nvPr/>
          </p:nvSpPr>
          <p:spPr>
            <a:xfrm>
              <a:off x="2998386" y="4626738"/>
              <a:ext cx="1414111" cy="152284"/>
            </a:xfrm>
            <a:prstGeom prst="rect">
              <a:avLst/>
            </a:prstGeom>
            <a:noFill/>
          </p:spPr>
          <p:txBody>
            <a:bodyPr wrap="none" lIns="0" tIns="0" rIns="0" bIns="0" rtlCol="0">
              <a:spAutoFit/>
            </a:bodyPr>
            <a:lstStyle/>
            <a:p>
              <a:pPr marL="203200" indent="-203200">
                <a:spcBef>
                  <a:spcPts val="600"/>
                </a:spcBef>
                <a:buSzPct val="100000"/>
                <a:buFont typeface="Arial"/>
                <a:buChar char="•"/>
              </a:pPr>
              <a:r>
                <a:rPr lang="en-US" sz="1100" b="1" dirty="0">
                  <a:solidFill>
                    <a:srgbClr val="313131"/>
                  </a:solidFill>
                </a:rPr>
                <a:t>Soweto, South Africa</a:t>
              </a:r>
            </a:p>
          </p:txBody>
        </p:sp>
        <p:sp>
          <p:nvSpPr>
            <p:cNvPr id="13" name="TextBox 12"/>
            <p:cNvSpPr txBox="1"/>
            <p:nvPr/>
          </p:nvSpPr>
          <p:spPr>
            <a:xfrm>
              <a:off x="3486122" y="2990272"/>
              <a:ext cx="1146369" cy="304568"/>
            </a:xfrm>
            <a:prstGeom prst="rect">
              <a:avLst/>
            </a:prstGeom>
            <a:noFill/>
          </p:spPr>
          <p:txBody>
            <a:bodyPr wrap="square" lIns="0" tIns="0" rIns="0" bIns="0" rtlCol="0">
              <a:spAutoFit/>
            </a:bodyPr>
            <a:lstStyle/>
            <a:p>
              <a:pPr marL="203200" indent="-203200">
                <a:spcBef>
                  <a:spcPts val="600"/>
                </a:spcBef>
                <a:buSzPct val="100000"/>
                <a:buFont typeface="Arial"/>
                <a:buChar char="•"/>
              </a:pPr>
              <a:r>
                <a:rPr lang="en-US" sz="1100" b="1" dirty="0">
                  <a:solidFill>
                    <a:srgbClr val="313131"/>
                  </a:solidFill>
                </a:rPr>
                <a:t>Harar/Kersa, Ethiopia</a:t>
              </a:r>
            </a:p>
          </p:txBody>
        </p:sp>
      </p:grpSp>
      <p:sp>
        <p:nvSpPr>
          <p:cNvPr id="122" name="TextBox 121"/>
          <p:cNvSpPr txBox="1"/>
          <p:nvPr/>
        </p:nvSpPr>
        <p:spPr>
          <a:xfrm>
            <a:off x="756442" y="3276076"/>
            <a:ext cx="1614224" cy="169277"/>
          </a:xfrm>
          <a:prstGeom prst="rect">
            <a:avLst/>
          </a:prstGeom>
          <a:noFill/>
        </p:spPr>
        <p:txBody>
          <a:bodyPr wrap="none" lIns="0" tIns="0" rIns="0" bIns="0" rtlCol="0">
            <a:spAutoFit/>
          </a:bodyPr>
          <a:lstStyle/>
          <a:p>
            <a:pPr marL="203200" indent="-203200">
              <a:spcBef>
                <a:spcPts val="600"/>
              </a:spcBef>
              <a:buSzPct val="100000"/>
              <a:buFont typeface="Arial"/>
              <a:buChar char="•"/>
            </a:pPr>
            <a:r>
              <a:rPr lang="en-US" sz="1100" b="1" dirty="0" smtClean="0">
                <a:solidFill>
                  <a:srgbClr val="313131"/>
                </a:solidFill>
              </a:rPr>
              <a:t>Makeni, Sierra </a:t>
            </a:r>
            <a:r>
              <a:rPr lang="en-US" sz="1100" b="1" dirty="0">
                <a:solidFill>
                  <a:srgbClr val="313131"/>
                </a:solidFill>
              </a:rPr>
              <a:t>Leone</a:t>
            </a:r>
          </a:p>
        </p:txBody>
      </p:sp>
      <p:sp>
        <p:nvSpPr>
          <p:cNvPr id="125" name="TextBox 124"/>
          <p:cNvSpPr txBox="1"/>
          <p:nvPr/>
        </p:nvSpPr>
        <p:spPr>
          <a:xfrm>
            <a:off x="5155010" y="2505444"/>
            <a:ext cx="1888337" cy="215445"/>
          </a:xfrm>
          <a:prstGeom prst="rect">
            <a:avLst/>
          </a:prstGeom>
          <a:noFill/>
        </p:spPr>
        <p:txBody>
          <a:bodyPr wrap="none" lIns="0" tIns="0" rIns="0" bIns="0" rtlCol="0">
            <a:spAutoFit/>
          </a:bodyPr>
          <a:lstStyle/>
          <a:p>
            <a:pPr marL="203200" indent="-203200">
              <a:spcBef>
                <a:spcPts val="600"/>
              </a:spcBef>
              <a:buSzPct val="100000"/>
              <a:buFont typeface="Arial"/>
              <a:buChar char="•"/>
            </a:pPr>
            <a:r>
              <a:rPr lang="en-US" sz="1400" i="1" dirty="0">
                <a:solidFill>
                  <a:srgbClr val="313131"/>
                </a:solidFill>
              </a:rPr>
              <a:t>  </a:t>
            </a:r>
            <a:r>
              <a:rPr lang="en-US" sz="1100" b="1" dirty="0">
                <a:solidFill>
                  <a:srgbClr val="313131"/>
                </a:solidFill>
              </a:rPr>
              <a:t>Baliakandi, Bangladesh</a:t>
            </a:r>
          </a:p>
        </p:txBody>
      </p:sp>
      <p:sp>
        <p:nvSpPr>
          <p:cNvPr id="121" name="Rectangle 120"/>
          <p:cNvSpPr/>
          <p:nvPr/>
        </p:nvSpPr>
        <p:spPr>
          <a:xfrm>
            <a:off x="4990106" y="3234663"/>
            <a:ext cx="3924478" cy="3016210"/>
          </a:xfrm>
          <a:prstGeom prst="rect">
            <a:avLst/>
          </a:prstGeom>
        </p:spPr>
        <p:txBody>
          <a:bodyPr wrap="square" lIns="0" tIns="0" rIns="0" bIns="0" anchor="ctr">
            <a:spAutoFit/>
          </a:bodyPr>
          <a:lstStyle/>
          <a:p>
            <a:r>
              <a:rPr lang="en-US" sz="2000" b="1" dirty="0" smtClean="0">
                <a:solidFill>
                  <a:schemeClr val="accent1"/>
                </a:solidFill>
              </a:rPr>
              <a:t>Kenya</a:t>
            </a:r>
            <a:r>
              <a:rPr lang="en-US" sz="2000" dirty="0"/>
              <a:t>: MITS </a:t>
            </a:r>
            <a:r>
              <a:rPr lang="en-US" sz="2000" dirty="0" smtClean="0"/>
              <a:t>implementation</a:t>
            </a:r>
            <a:endParaRPr lang="en-US" sz="2000" dirty="0"/>
          </a:p>
          <a:p>
            <a:r>
              <a:rPr lang="en-US" sz="2000" b="1" dirty="0" smtClean="0">
                <a:solidFill>
                  <a:schemeClr val="accent1"/>
                </a:solidFill>
              </a:rPr>
              <a:t>Mozambique</a:t>
            </a:r>
            <a:r>
              <a:rPr lang="en-US" sz="2000" dirty="0" smtClean="0"/>
              <a:t>:</a:t>
            </a:r>
            <a:r>
              <a:rPr lang="en-US" sz="2000" dirty="0"/>
              <a:t> MITS implementation </a:t>
            </a:r>
            <a:r>
              <a:rPr lang="en-US" sz="2000" dirty="0" smtClean="0"/>
              <a:t>- </a:t>
            </a:r>
            <a:r>
              <a:rPr lang="en-US" sz="2000" dirty="0" err="1"/>
              <a:t>DeCoDe</a:t>
            </a:r>
            <a:r>
              <a:rPr lang="en-US" sz="2000" dirty="0"/>
              <a:t> </a:t>
            </a:r>
          </a:p>
          <a:p>
            <a:r>
              <a:rPr lang="en-US" sz="2000" b="1" dirty="0">
                <a:solidFill>
                  <a:schemeClr val="accent1"/>
                </a:solidFill>
              </a:rPr>
              <a:t>South </a:t>
            </a:r>
            <a:r>
              <a:rPr lang="en-US" sz="2000" b="1" dirty="0" smtClean="0">
                <a:solidFill>
                  <a:schemeClr val="accent1"/>
                </a:solidFill>
              </a:rPr>
              <a:t>Africa</a:t>
            </a:r>
            <a:r>
              <a:rPr lang="en-US" sz="2000" dirty="0" smtClean="0"/>
              <a:t>:</a:t>
            </a:r>
            <a:r>
              <a:rPr lang="en-US" sz="2000" dirty="0"/>
              <a:t> MITS implementation - </a:t>
            </a:r>
            <a:r>
              <a:rPr lang="en-US" sz="2000" dirty="0" err="1"/>
              <a:t>DeCoDe</a:t>
            </a:r>
            <a:endParaRPr lang="en-US" sz="2000" dirty="0"/>
          </a:p>
          <a:p>
            <a:r>
              <a:rPr lang="en-US" sz="2000" b="1" dirty="0" smtClean="0">
                <a:solidFill>
                  <a:schemeClr val="accent1"/>
                </a:solidFill>
              </a:rPr>
              <a:t>Mali</a:t>
            </a:r>
            <a:r>
              <a:rPr lang="en-US" sz="2000" dirty="0" smtClean="0"/>
              <a:t>:</a:t>
            </a:r>
            <a:r>
              <a:rPr lang="en-US" sz="2000" dirty="0"/>
              <a:t> MITS implementation </a:t>
            </a:r>
            <a:r>
              <a:rPr lang="en-US" sz="2000" dirty="0" smtClean="0"/>
              <a:t>- </a:t>
            </a:r>
            <a:r>
              <a:rPr lang="en-US" sz="2000" dirty="0"/>
              <a:t>beginning Pregnancy Surveillance </a:t>
            </a:r>
          </a:p>
          <a:p>
            <a:r>
              <a:rPr lang="en-US" sz="2000" b="1" dirty="0" smtClean="0">
                <a:solidFill>
                  <a:schemeClr val="accent1"/>
                </a:solidFill>
              </a:rPr>
              <a:t>Bangladesh</a:t>
            </a:r>
            <a:r>
              <a:rPr lang="en-US" sz="2000" dirty="0" smtClean="0"/>
              <a:t>:</a:t>
            </a:r>
            <a:r>
              <a:rPr lang="en-US" sz="2000" dirty="0"/>
              <a:t> MITS implementation</a:t>
            </a:r>
          </a:p>
          <a:p>
            <a:pPr>
              <a:defRPr/>
            </a:pPr>
            <a:endParaRPr lang="en-US" sz="1600" kern="0" dirty="0"/>
          </a:p>
        </p:txBody>
      </p:sp>
    </p:spTree>
    <p:extLst>
      <p:ext uri="{BB962C8B-B14F-4D97-AF65-F5344CB8AC3E}">
        <p14:creationId xmlns:p14="http://schemas.microsoft.com/office/powerpoint/2010/main" val="292022596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gray">
          <a:xfrm>
            <a:off x="100361" y="5868145"/>
            <a:ext cx="8943278" cy="847492"/>
          </a:xfrm>
          <a:prstGeom prst="rect">
            <a:avLst/>
          </a:prstGeom>
          <a:solidFill>
            <a:schemeClr val="bg1"/>
          </a:solidFill>
          <a:ln w="19050"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28" name="TextBox 27"/>
          <p:cNvSpPr txBox="1"/>
          <p:nvPr/>
        </p:nvSpPr>
        <p:spPr>
          <a:xfrm>
            <a:off x="426556" y="1326405"/>
            <a:ext cx="6076747" cy="1273426"/>
          </a:xfrm>
          <a:prstGeom prst="rect">
            <a:avLst/>
          </a:prstGeom>
          <a:noFill/>
        </p:spPr>
        <p:txBody>
          <a:bodyPr wrap="square" lIns="0" tIns="0" rIns="0" bIns="0" rtlCol="0">
            <a:spAutoFit/>
          </a:bodyPr>
          <a:lstStyle/>
          <a:p>
            <a:pPr defTabSz="685800">
              <a:spcBef>
                <a:spcPts val="450"/>
              </a:spcBef>
              <a:buSzPct val="100000"/>
              <a:defRPr/>
            </a:pPr>
            <a:r>
              <a:rPr lang="en-US" sz="2800" b="1" dirty="0" smtClean="0">
                <a:solidFill>
                  <a:schemeClr val="accent1"/>
                </a:solidFill>
              </a:rPr>
              <a:t>68</a:t>
            </a:r>
            <a:r>
              <a:rPr lang="en-US" sz="1600" b="1" dirty="0" smtClean="0"/>
              <a:t> </a:t>
            </a:r>
            <a:r>
              <a:rPr lang="en-US" sz="2000" b="1" dirty="0"/>
              <a:t>Community </a:t>
            </a:r>
            <a:r>
              <a:rPr lang="en-US" sz="2000" b="1" dirty="0" smtClean="0"/>
              <a:t>workshops across 6 sites</a:t>
            </a:r>
            <a:endParaRPr lang="en-US" b="1" dirty="0" smtClean="0"/>
          </a:p>
          <a:p>
            <a:pPr defTabSz="685800">
              <a:spcBef>
                <a:spcPts val="450"/>
              </a:spcBef>
              <a:buSzPct val="100000"/>
              <a:defRPr/>
            </a:pPr>
            <a:r>
              <a:rPr lang="en-US" sz="2800" b="1" dirty="0" smtClean="0">
                <a:solidFill>
                  <a:schemeClr val="accent1"/>
                </a:solidFill>
              </a:rPr>
              <a:t>1,657</a:t>
            </a:r>
            <a:r>
              <a:rPr lang="en-US" sz="1600" b="1" dirty="0" smtClean="0"/>
              <a:t> </a:t>
            </a:r>
            <a:r>
              <a:rPr lang="en-US" sz="2000" b="1" dirty="0" smtClean="0"/>
              <a:t>Participants engaged</a:t>
            </a:r>
            <a:endParaRPr lang="en-US" sz="2000" dirty="0">
              <a:solidFill>
                <a:prstClr val="black"/>
              </a:solidFill>
              <a:latin typeface="Arial"/>
            </a:endParaRPr>
          </a:p>
          <a:p>
            <a:pPr marL="126206" defTabSz="685800">
              <a:spcBef>
                <a:spcPts val="450"/>
              </a:spcBef>
              <a:buSzPct val="100000"/>
              <a:defRPr/>
            </a:pPr>
            <a:endParaRPr lang="en-US" sz="825" dirty="0" smtClean="0">
              <a:solidFill>
                <a:prstClr val="black"/>
              </a:solidFill>
              <a:latin typeface="Arial"/>
            </a:endParaRPr>
          </a:p>
          <a:p>
            <a:pPr defTabSz="685800">
              <a:spcBef>
                <a:spcPts val="450"/>
              </a:spcBef>
              <a:buSzPct val="100000"/>
              <a:defRPr/>
            </a:pPr>
            <a:endParaRPr lang="en-US" sz="600" b="1" dirty="0">
              <a:solidFill>
                <a:prstClr val="black"/>
              </a:solidFill>
              <a:latin typeface="Arial"/>
            </a:endParaRPr>
          </a:p>
        </p:txBody>
      </p:sp>
      <p:sp>
        <p:nvSpPr>
          <p:cNvPr id="8" name="Rectangular Callout 7"/>
          <p:cNvSpPr/>
          <p:nvPr/>
        </p:nvSpPr>
        <p:spPr>
          <a:xfrm>
            <a:off x="5784197" y="1180984"/>
            <a:ext cx="3259442" cy="1813317"/>
          </a:xfrm>
          <a:prstGeom prst="wedgeRectCallout">
            <a:avLst>
              <a:gd name="adj1" fmla="val -26188"/>
              <a:gd name="adj2" fmla="val 56950"/>
            </a:avLst>
          </a:prstGeom>
          <a:solidFill>
            <a:schemeClr val="bg1">
              <a:lumMod val="95000"/>
            </a:schemeClr>
          </a:solidFill>
        </p:spPr>
        <p:txBody>
          <a:bodyPr wrap="square">
            <a:spAutoFit/>
          </a:bodyPr>
          <a:lstStyle/>
          <a:p>
            <a:pPr defTabSz="685800">
              <a:spcBef>
                <a:spcPts val="450"/>
              </a:spcBef>
              <a:buSzPct val="100000"/>
              <a:defRPr/>
            </a:pPr>
            <a:r>
              <a:rPr lang="en-US" sz="1350" b="1" dirty="0" smtClean="0">
                <a:solidFill>
                  <a:prstClr val="black"/>
                </a:solidFill>
              </a:rPr>
              <a:t>Lower alignment caused by tensions:</a:t>
            </a:r>
          </a:p>
          <a:p>
            <a:pPr marL="171450" indent="-171450" defTabSz="685800">
              <a:spcBef>
                <a:spcPts val="450"/>
              </a:spcBef>
              <a:buSzPct val="100000"/>
              <a:buFont typeface="Arial" panose="020B0604020202020204" pitchFamily="34" charset="0"/>
              <a:buChar char="•"/>
              <a:defRPr/>
            </a:pPr>
            <a:r>
              <a:rPr lang="en-US" dirty="0" smtClean="0">
                <a:solidFill>
                  <a:prstClr val="black"/>
                </a:solidFill>
              </a:rPr>
              <a:t>Religious </a:t>
            </a:r>
            <a:r>
              <a:rPr lang="en-US" dirty="0">
                <a:solidFill>
                  <a:prstClr val="black"/>
                </a:solidFill>
              </a:rPr>
              <a:t>beliefs </a:t>
            </a:r>
          </a:p>
          <a:p>
            <a:pPr marL="171450" indent="-171450" defTabSz="685800">
              <a:spcBef>
                <a:spcPts val="450"/>
              </a:spcBef>
              <a:buSzPct val="100000"/>
              <a:buFont typeface="Arial" panose="020B0604020202020204" pitchFamily="34" charset="0"/>
              <a:buChar char="•"/>
              <a:defRPr/>
            </a:pPr>
            <a:r>
              <a:rPr lang="en-US" dirty="0" smtClean="0">
                <a:solidFill>
                  <a:prstClr val="black"/>
                </a:solidFill>
              </a:rPr>
              <a:t>Perception </a:t>
            </a:r>
            <a:r>
              <a:rPr lang="en-US" dirty="0">
                <a:solidFill>
                  <a:prstClr val="black"/>
                </a:solidFill>
              </a:rPr>
              <a:t>that CHAMPS </a:t>
            </a:r>
            <a:r>
              <a:rPr lang="en-US" dirty="0" smtClean="0">
                <a:solidFill>
                  <a:prstClr val="black"/>
                </a:solidFill>
              </a:rPr>
              <a:t>will not </a:t>
            </a:r>
            <a:r>
              <a:rPr lang="en-US" dirty="0">
                <a:solidFill>
                  <a:prstClr val="black"/>
                </a:solidFill>
              </a:rPr>
              <a:t>address </a:t>
            </a:r>
            <a:r>
              <a:rPr lang="en-US" dirty="0" smtClean="0">
                <a:solidFill>
                  <a:prstClr val="black"/>
                </a:solidFill>
              </a:rPr>
              <a:t>community maternal and child health </a:t>
            </a:r>
            <a:r>
              <a:rPr lang="en-US" dirty="0">
                <a:solidFill>
                  <a:prstClr val="black"/>
                </a:solidFill>
              </a:rPr>
              <a:t>priorities </a:t>
            </a:r>
          </a:p>
        </p:txBody>
      </p:sp>
      <p:sp>
        <p:nvSpPr>
          <p:cNvPr id="32" name="Rectangle 31"/>
          <p:cNvSpPr/>
          <p:nvPr/>
        </p:nvSpPr>
        <p:spPr bwMode="gray">
          <a:xfrm>
            <a:off x="481053" y="3221369"/>
            <a:ext cx="6706975" cy="443018"/>
          </a:xfrm>
          <a:prstGeom prst="rect">
            <a:avLst/>
          </a:prstGeom>
          <a:solidFill>
            <a:schemeClr val="bg1"/>
          </a:solid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en-US" b="1" dirty="0" smtClean="0"/>
              <a:t>Key findings: </a:t>
            </a:r>
            <a:r>
              <a:rPr lang="en-US" dirty="0" smtClean="0"/>
              <a:t>Site alignment with CHAMPS’ health priorities</a:t>
            </a:r>
          </a:p>
        </p:txBody>
      </p:sp>
      <p:sp>
        <p:nvSpPr>
          <p:cNvPr id="33" name="Title 4"/>
          <p:cNvSpPr txBox="1">
            <a:spLocks/>
          </p:cNvSpPr>
          <p:nvPr/>
        </p:nvSpPr>
        <p:spPr>
          <a:xfrm>
            <a:off x="628650" y="365126"/>
            <a:ext cx="7886700" cy="1325563"/>
          </a:xfrm>
          <a:prstGeom prst="rect">
            <a:avLst/>
          </a:prstGeom>
        </p:spPr>
        <p:txBody>
          <a:bodyPr lIns="0" tIns="0" rIns="0" bIns="0">
            <a:normAutofit/>
          </a:bodyPr>
          <a:lstStyle>
            <a:lvl1pPr algn="l" defTabSz="914400" rtl="0" eaLnBrk="1" latinLnBrk="0" hangingPunct="1">
              <a:spcBef>
                <a:spcPct val="0"/>
              </a:spcBef>
              <a:buNone/>
              <a:defRPr sz="2800" kern="1200">
                <a:solidFill>
                  <a:schemeClr val="accent1"/>
                </a:solidFill>
                <a:latin typeface="+mj-lt"/>
                <a:ea typeface="+mj-ea"/>
                <a:cs typeface="Segoe UI" panose="020B0502040204020203" pitchFamily="34" charset="0"/>
              </a:defRPr>
            </a:lvl1pPr>
          </a:lstStyle>
          <a:p>
            <a:endParaRPr lang="en-US" dirty="0"/>
          </a:p>
        </p:txBody>
      </p:sp>
      <p:sp>
        <p:nvSpPr>
          <p:cNvPr id="2" name="Title 1"/>
          <p:cNvSpPr>
            <a:spLocks noGrp="1"/>
          </p:cNvSpPr>
          <p:nvPr>
            <p:ph type="title"/>
          </p:nvPr>
        </p:nvSpPr>
        <p:spPr/>
        <p:txBody>
          <a:bodyPr/>
          <a:lstStyle/>
          <a:p>
            <a:r>
              <a:rPr lang="en-US" dirty="0"/>
              <a:t>CHAMPS is assessing tension and alignment </a:t>
            </a:r>
            <a:r>
              <a:rPr lang="en-US" dirty="0" smtClean="0"/>
              <a:t>with community priorities</a:t>
            </a:r>
            <a:r>
              <a:rPr lang="en-US" dirty="0"/>
              <a:t/>
            </a:r>
            <a:br>
              <a:rPr lang="en-US" dirty="0"/>
            </a:br>
            <a:endParaRPr lang="en-US" dirty="0"/>
          </a:p>
        </p:txBody>
      </p:sp>
      <p:grpSp>
        <p:nvGrpSpPr>
          <p:cNvPr id="3" name="Group 2"/>
          <p:cNvGrpSpPr/>
          <p:nvPr/>
        </p:nvGrpSpPr>
        <p:grpSpPr>
          <a:xfrm>
            <a:off x="545214" y="3759170"/>
            <a:ext cx="7562644" cy="2640837"/>
            <a:chOff x="751417" y="3805951"/>
            <a:chExt cx="7562644" cy="2640837"/>
          </a:xfrm>
        </p:grpSpPr>
        <p:sp>
          <p:nvSpPr>
            <p:cNvPr id="10" name="Rectangle 9"/>
            <p:cNvSpPr/>
            <p:nvPr/>
          </p:nvSpPr>
          <p:spPr bwMode="gray">
            <a:xfrm>
              <a:off x="6507750" y="4542525"/>
              <a:ext cx="1505414" cy="443018"/>
            </a:xfrm>
            <a:prstGeom prst="rect">
              <a:avLst/>
            </a:prstGeom>
            <a:solidFill>
              <a:srgbClr val="3333CC"/>
            </a:solidFill>
            <a:ln w="1270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r>
                <a:rPr lang="en-US" sz="2000" b="1" dirty="0" smtClean="0">
                  <a:solidFill>
                    <a:schemeClr val="bg1"/>
                  </a:solidFill>
                </a:rPr>
                <a:t>High</a:t>
              </a:r>
            </a:p>
          </p:txBody>
        </p:sp>
        <p:sp>
          <p:nvSpPr>
            <p:cNvPr id="12" name="Rectangle 11"/>
            <p:cNvSpPr/>
            <p:nvPr/>
          </p:nvSpPr>
          <p:spPr bwMode="gray">
            <a:xfrm>
              <a:off x="3496922" y="4542525"/>
              <a:ext cx="1505414" cy="443018"/>
            </a:xfrm>
            <a:prstGeom prst="rect">
              <a:avLst/>
            </a:prstGeom>
            <a:solidFill>
              <a:srgbClr val="99CCFF"/>
            </a:solidFill>
            <a:ln w="1270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r>
                <a:rPr lang="en-US" sz="2000" b="1" dirty="0" smtClean="0">
                  <a:solidFill>
                    <a:schemeClr val="bg1"/>
                  </a:solidFill>
                </a:rPr>
                <a:t>Low</a:t>
              </a:r>
            </a:p>
          </p:txBody>
        </p:sp>
        <p:sp>
          <p:nvSpPr>
            <p:cNvPr id="13" name="Rectangle 12"/>
            <p:cNvSpPr/>
            <p:nvPr/>
          </p:nvSpPr>
          <p:spPr bwMode="gray">
            <a:xfrm>
              <a:off x="5002336" y="4542525"/>
              <a:ext cx="1505414" cy="443018"/>
            </a:xfrm>
            <a:prstGeom prst="rect">
              <a:avLst/>
            </a:prstGeom>
            <a:solidFill>
              <a:srgbClr val="0099FF"/>
            </a:solidFill>
            <a:ln w="1270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r>
                <a:rPr lang="en-US" sz="2000" b="1" dirty="0" smtClean="0">
                  <a:solidFill>
                    <a:schemeClr val="bg1"/>
                  </a:solidFill>
                </a:rPr>
                <a:t>Medium</a:t>
              </a:r>
            </a:p>
          </p:txBody>
        </p:sp>
        <p:sp>
          <p:nvSpPr>
            <p:cNvPr id="14" name="Rectangle 13"/>
            <p:cNvSpPr/>
            <p:nvPr/>
          </p:nvSpPr>
          <p:spPr bwMode="gray">
            <a:xfrm>
              <a:off x="751417" y="4542525"/>
              <a:ext cx="2743200" cy="443018"/>
            </a:xfrm>
            <a:prstGeom prst="rect">
              <a:avLst/>
            </a:prstGeom>
            <a:solidFill>
              <a:schemeClr val="bg1"/>
            </a:solidFill>
            <a:ln w="1270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r>
                <a:rPr lang="en-US" sz="2800" b="1" dirty="0" smtClean="0"/>
                <a:t>Alignment</a:t>
              </a:r>
              <a:endParaRPr lang="en-US" sz="1400" b="1" dirty="0" smtClean="0"/>
            </a:p>
          </p:txBody>
        </p:sp>
        <p:sp>
          <p:nvSpPr>
            <p:cNvPr id="11" name="Isosceles Triangle 10"/>
            <p:cNvSpPr/>
            <p:nvPr/>
          </p:nvSpPr>
          <p:spPr bwMode="gray">
            <a:xfrm rot="10800000">
              <a:off x="4195093" y="4353920"/>
              <a:ext cx="126808" cy="168870"/>
            </a:xfrm>
            <a:prstGeom prst="triangle">
              <a:avLst/>
            </a:prstGeom>
            <a:solidFill>
              <a:schemeClr val="tx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15" name="Rectangle 14"/>
            <p:cNvSpPr/>
            <p:nvPr/>
          </p:nvSpPr>
          <p:spPr>
            <a:xfrm>
              <a:off x="3741990" y="3913673"/>
              <a:ext cx="1059142" cy="338554"/>
            </a:xfrm>
            <a:prstGeom prst="rect">
              <a:avLst/>
            </a:prstGeom>
          </p:spPr>
          <p:txBody>
            <a:bodyPr wrap="square">
              <a:spAutoFit/>
            </a:bodyPr>
            <a:lstStyle/>
            <a:p>
              <a:pPr algn="ctr"/>
              <a:r>
                <a:rPr lang="en-US" sz="1600" b="1" dirty="0" smtClean="0"/>
                <a:t>Ethiopia</a:t>
              </a:r>
              <a:endParaRPr lang="en-US" sz="1600" dirty="0"/>
            </a:p>
          </p:txBody>
        </p:sp>
        <p:sp>
          <p:nvSpPr>
            <p:cNvPr id="27" name="Isosceles Triangle 26"/>
            <p:cNvSpPr/>
            <p:nvPr/>
          </p:nvSpPr>
          <p:spPr bwMode="gray">
            <a:xfrm rot="10800000">
              <a:off x="5660429" y="4353071"/>
              <a:ext cx="126808" cy="168870"/>
            </a:xfrm>
            <a:prstGeom prst="triangle">
              <a:avLst/>
            </a:prstGeom>
            <a:solidFill>
              <a:schemeClr val="tx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29" name="Rectangle 28"/>
            <p:cNvSpPr/>
            <p:nvPr/>
          </p:nvSpPr>
          <p:spPr>
            <a:xfrm>
              <a:off x="5128290" y="3805951"/>
              <a:ext cx="1228707" cy="584775"/>
            </a:xfrm>
            <a:prstGeom prst="rect">
              <a:avLst/>
            </a:prstGeom>
          </p:spPr>
          <p:txBody>
            <a:bodyPr wrap="square">
              <a:spAutoFit/>
            </a:bodyPr>
            <a:lstStyle/>
            <a:p>
              <a:pPr algn="ctr"/>
              <a:r>
                <a:rPr lang="en-US" sz="1600" b="1" dirty="0" smtClean="0"/>
                <a:t>Sierra Leone</a:t>
              </a:r>
              <a:endParaRPr lang="en-US" sz="1600" dirty="0"/>
            </a:p>
          </p:txBody>
        </p:sp>
        <p:sp>
          <p:nvSpPr>
            <p:cNvPr id="30" name="Rectangle 29"/>
            <p:cNvSpPr/>
            <p:nvPr/>
          </p:nvSpPr>
          <p:spPr>
            <a:xfrm>
              <a:off x="6311417" y="3805951"/>
              <a:ext cx="2002644" cy="584775"/>
            </a:xfrm>
            <a:prstGeom prst="rect">
              <a:avLst/>
            </a:prstGeom>
          </p:spPr>
          <p:txBody>
            <a:bodyPr wrap="square">
              <a:spAutoFit/>
            </a:bodyPr>
            <a:lstStyle/>
            <a:p>
              <a:pPr algn="ctr"/>
              <a:r>
                <a:rPr lang="en-US" sz="1600" b="1" dirty="0" smtClean="0"/>
                <a:t>Bangladesh, Mali, Mozambique</a:t>
              </a:r>
              <a:endParaRPr lang="en-US" sz="1600" dirty="0"/>
            </a:p>
          </p:txBody>
        </p:sp>
        <p:sp>
          <p:nvSpPr>
            <p:cNvPr id="31" name="Isosceles Triangle 30"/>
            <p:cNvSpPr/>
            <p:nvPr/>
          </p:nvSpPr>
          <p:spPr bwMode="gray">
            <a:xfrm rot="10800000">
              <a:off x="7197053" y="4363419"/>
              <a:ext cx="126808" cy="168870"/>
            </a:xfrm>
            <a:prstGeom prst="triangle">
              <a:avLst/>
            </a:prstGeom>
            <a:solidFill>
              <a:schemeClr val="tx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18" name="Rectangle 17"/>
            <p:cNvSpPr/>
            <p:nvPr/>
          </p:nvSpPr>
          <p:spPr bwMode="gray">
            <a:xfrm>
              <a:off x="6516718" y="6003770"/>
              <a:ext cx="1505414" cy="443018"/>
            </a:xfrm>
            <a:prstGeom prst="rect">
              <a:avLst/>
            </a:prstGeom>
            <a:solidFill>
              <a:srgbClr val="3333CC"/>
            </a:solidFill>
            <a:ln w="1270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r>
                <a:rPr lang="en-US" sz="2000" b="1" dirty="0" smtClean="0">
                  <a:solidFill>
                    <a:schemeClr val="bg1"/>
                  </a:solidFill>
                </a:rPr>
                <a:t>High</a:t>
              </a:r>
            </a:p>
          </p:txBody>
        </p:sp>
        <p:sp>
          <p:nvSpPr>
            <p:cNvPr id="19" name="Rectangle 18"/>
            <p:cNvSpPr/>
            <p:nvPr/>
          </p:nvSpPr>
          <p:spPr bwMode="gray">
            <a:xfrm>
              <a:off x="3505890" y="6003770"/>
              <a:ext cx="1505414" cy="443018"/>
            </a:xfrm>
            <a:prstGeom prst="rect">
              <a:avLst/>
            </a:prstGeom>
            <a:solidFill>
              <a:srgbClr val="99CCFF"/>
            </a:solidFill>
            <a:ln w="1270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r>
                <a:rPr lang="en-US" sz="2000" b="1" dirty="0" smtClean="0">
                  <a:solidFill>
                    <a:schemeClr val="bg1"/>
                  </a:solidFill>
                </a:rPr>
                <a:t>Low</a:t>
              </a:r>
            </a:p>
          </p:txBody>
        </p:sp>
        <p:sp>
          <p:nvSpPr>
            <p:cNvPr id="20" name="Rectangle 19"/>
            <p:cNvSpPr/>
            <p:nvPr/>
          </p:nvSpPr>
          <p:spPr bwMode="gray">
            <a:xfrm>
              <a:off x="5011304" y="6003770"/>
              <a:ext cx="1505414" cy="443018"/>
            </a:xfrm>
            <a:prstGeom prst="rect">
              <a:avLst/>
            </a:prstGeom>
            <a:solidFill>
              <a:srgbClr val="0099FF"/>
            </a:solidFill>
            <a:ln w="1270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r>
                <a:rPr lang="en-US" sz="2000" b="1" dirty="0" smtClean="0">
                  <a:solidFill>
                    <a:schemeClr val="bg1"/>
                  </a:solidFill>
                </a:rPr>
                <a:t>Medium</a:t>
              </a:r>
            </a:p>
          </p:txBody>
        </p:sp>
        <p:sp>
          <p:nvSpPr>
            <p:cNvPr id="21" name="Rectangle 20"/>
            <p:cNvSpPr/>
            <p:nvPr/>
          </p:nvSpPr>
          <p:spPr bwMode="gray">
            <a:xfrm>
              <a:off x="760385" y="6003770"/>
              <a:ext cx="2743200" cy="443018"/>
            </a:xfrm>
            <a:prstGeom prst="rect">
              <a:avLst/>
            </a:prstGeom>
            <a:solidFill>
              <a:schemeClr val="bg1"/>
            </a:solidFill>
            <a:ln w="1270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r>
                <a:rPr lang="en-US" sz="2800" b="1" dirty="0" smtClean="0"/>
                <a:t>Tension</a:t>
              </a:r>
              <a:endParaRPr lang="en-US" sz="1400" b="1" dirty="0" smtClean="0"/>
            </a:p>
          </p:txBody>
        </p:sp>
        <p:sp>
          <p:nvSpPr>
            <p:cNvPr id="22" name="Isosceles Triangle 21"/>
            <p:cNvSpPr/>
            <p:nvPr/>
          </p:nvSpPr>
          <p:spPr bwMode="gray">
            <a:xfrm rot="10800000">
              <a:off x="4204061" y="5833088"/>
              <a:ext cx="126808" cy="168870"/>
            </a:xfrm>
            <a:prstGeom prst="triangle">
              <a:avLst/>
            </a:prstGeom>
            <a:solidFill>
              <a:schemeClr val="tx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23" name="Rectangle 22"/>
            <p:cNvSpPr/>
            <p:nvPr/>
          </p:nvSpPr>
          <p:spPr>
            <a:xfrm>
              <a:off x="6709506" y="5425067"/>
              <a:ext cx="1206466" cy="338554"/>
            </a:xfrm>
            <a:prstGeom prst="rect">
              <a:avLst/>
            </a:prstGeom>
          </p:spPr>
          <p:txBody>
            <a:bodyPr wrap="square">
              <a:spAutoFit/>
            </a:bodyPr>
            <a:lstStyle/>
            <a:p>
              <a:pPr algn="ctr"/>
              <a:r>
                <a:rPr lang="en-US" sz="1600" b="1" dirty="0" smtClean="0"/>
                <a:t>Ethiopia</a:t>
              </a:r>
              <a:endParaRPr lang="en-US" sz="1600" dirty="0"/>
            </a:p>
          </p:txBody>
        </p:sp>
        <p:sp>
          <p:nvSpPr>
            <p:cNvPr id="24" name="Isosceles Triangle 23"/>
            <p:cNvSpPr/>
            <p:nvPr/>
          </p:nvSpPr>
          <p:spPr bwMode="gray">
            <a:xfrm rot="10800000">
              <a:off x="5669397" y="5832239"/>
              <a:ext cx="126808" cy="168870"/>
            </a:xfrm>
            <a:prstGeom prst="triangle">
              <a:avLst/>
            </a:prstGeom>
            <a:solidFill>
              <a:schemeClr val="tx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25" name="Rectangle 24"/>
            <p:cNvSpPr/>
            <p:nvPr/>
          </p:nvSpPr>
          <p:spPr>
            <a:xfrm>
              <a:off x="5046858" y="5274687"/>
              <a:ext cx="1460892" cy="584775"/>
            </a:xfrm>
            <a:prstGeom prst="rect">
              <a:avLst/>
            </a:prstGeom>
          </p:spPr>
          <p:txBody>
            <a:bodyPr wrap="square">
              <a:spAutoFit/>
            </a:bodyPr>
            <a:lstStyle/>
            <a:p>
              <a:pPr algn="ctr"/>
              <a:r>
                <a:rPr lang="en-US" sz="1600" b="1" dirty="0" smtClean="0"/>
                <a:t>Bangladesh, Sierra Leone</a:t>
              </a:r>
              <a:endParaRPr lang="en-US" sz="1600" b="1" dirty="0"/>
            </a:p>
          </p:txBody>
        </p:sp>
        <p:sp>
          <p:nvSpPr>
            <p:cNvPr id="26" name="Isosceles Triangle 25"/>
            <p:cNvSpPr/>
            <p:nvPr/>
          </p:nvSpPr>
          <p:spPr bwMode="gray">
            <a:xfrm rot="10800000">
              <a:off x="7206021" y="5842587"/>
              <a:ext cx="126808" cy="168870"/>
            </a:xfrm>
            <a:prstGeom prst="triangle">
              <a:avLst/>
            </a:prstGeom>
            <a:solidFill>
              <a:schemeClr val="tx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52" name="Rectangle 51"/>
            <p:cNvSpPr/>
            <p:nvPr/>
          </p:nvSpPr>
          <p:spPr>
            <a:xfrm>
              <a:off x="3477471" y="5265841"/>
              <a:ext cx="1603252" cy="584775"/>
            </a:xfrm>
            <a:prstGeom prst="rect">
              <a:avLst/>
            </a:prstGeom>
          </p:spPr>
          <p:txBody>
            <a:bodyPr wrap="square">
              <a:spAutoFit/>
            </a:bodyPr>
            <a:lstStyle/>
            <a:p>
              <a:pPr algn="ctr"/>
              <a:r>
                <a:rPr lang="en-US" sz="1600" b="1" dirty="0" smtClean="0"/>
                <a:t>Mali, Mozambique</a:t>
              </a:r>
              <a:endParaRPr lang="en-US" sz="1600" b="1" dirty="0"/>
            </a:p>
          </p:txBody>
        </p:sp>
      </p:grpSp>
    </p:spTree>
    <p:extLst>
      <p:ext uri="{BB962C8B-B14F-4D97-AF65-F5344CB8AC3E}">
        <p14:creationId xmlns:p14="http://schemas.microsoft.com/office/powerpoint/2010/main" val="324859022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Pediatric and perinatal deaths notified by CHAMPS Surveillance Sites, December </a:t>
            </a:r>
            <a:r>
              <a:rPr lang="en-US" dirty="0" smtClean="0"/>
              <a:t>2016 </a:t>
            </a:r>
            <a:r>
              <a:rPr lang="en-US" dirty="0"/>
              <a:t>– </a:t>
            </a:r>
            <a:r>
              <a:rPr lang="en-US" dirty="0" smtClean="0"/>
              <a:t>October 2017*</a:t>
            </a:r>
            <a:r>
              <a:rPr lang="en-US" dirty="0"/>
              <a:t/>
            </a:r>
            <a:br>
              <a:rPr lang="en-US" dirty="0"/>
            </a:b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29727994"/>
              </p:ext>
            </p:extLst>
          </p:nvPr>
        </p:nvGraphicFramePr>
        <p:xfrm>
          <a:off x="120579" y="1708222"/>
          <a:ext cx="8953081" cy="3846825"/>
        </p:xfrm>
        <a:graphic>
          <a:graphicData uri="http://schemas.openxmlformats.org/drawingml/2006/table">
            <a:tbl>
              <a:tblPr firstRow="1" firstCol="1" bandRow="1">
                <a:tableStyleId>{3B4B98B0-60AC-42C2-AFA5-B58CD77FA1E5}</a:tableStyleId>
              </a:tblPr>
              <a:tblGrid>
                <a:gridCol w="3135087">
                  <a:extLst>
                    <a:ext uri="{9D8B030D-6E8A-4147-A177-3AD203B41FA5}">
                      <a16:colId xmlns:a16="http://schemas.microsoft.com/office/drawing/2014/main" xmlns="" val="20000"/>
                    </a:ext>
                  </a:extLst>
                </a:gridCol>
                <a:gridCol w="1205802">
                  <a:extLst>
                    <a:ext uri="{9D8B030D-6E8A-4147-A177-3AD203B41FA5}">
                      <a16:colId xmlns:a16="http://schemas.microsoft.com/office/drawing/2014/main" xmlns="" val="20001"/>
                    </a:ext>
                  </a:extLst>
                </a:gridCol>
                <a:gridCol w="924448">
                  <a:extLst>
                    <a:ext uri="{9D8B030D-6E8A-4147-A177-3AD203B41FA5}">
                      <a16:colId xmlns:a16="http://schemas.microsoft.com/office/drawing/2014/main" xmlns="" val="20002"/>
                    </a:ext>
                  </a:extLst>
                </a:gridCol>
                <a:gridCol w="1024932">
                  <a:extLst>
                    <a:ext uri="{9D8B030D-6E8A-4147-A177-3AD203B41FA5}">
                      <a16:colId xmlns:a16="http://schemas.microsoft.com/office/drawing/2014/main" xmlns="" val="20003"/>
                    </a:ext>
                  </a:extLst>
                </a:gridCol>
                <a:gridCol w="934497">
                  <a:extLst>
                    <a:ext uri="{9D8B030D-6E8A-4147-A177-3AD203B41FA5}">
                      <a16:colId xmlns:a16="http://schemas.microsoft.com/office/drawing/2014/main" xmlns="" val="20004"/>
                    </a:ext>
                  </a:extLst>
                </a:gridCol>
                <a:gridCol w="1105319">
                  <a:extLst>
                    <a:ext uri="{9D8B030D-6E8A-4147-A177-3AD203B41FA5}">
                      <a16:colId xmlns:a16="http://schemas.microsoft.com/office/drawing/2014/main" xmlns="" val="1504862128"/>
                    </a:ext>
                  </a:extLst>
                </a:gridCol>
                <a:gridCol w="622996">
                  <a:extLst>
                    <a:ext uri="{9D8B030D-6E8A-4147-A177-3AD203B41FA5}">
                      <a16:colId xmlns:a16="http://schemas.microsoft.com/office/drawing/2014/main" xmlns="" val="20005"/>
                    </a:ext>
                  </a:extLst>
                </a:gridCol>
              </a:tblGrid>
              <a:tr h="606210">
                <a:tc>
                  <a:txBody>
                    <a:bodyPr/>
                    <a:lstStyle/>
                    <a:p>
                      <a:pPr marL="0" marR="0">
                        <a:spcBef>
                          <a:spcPts val="0"/>
                        </a:spcBef>
                        <a:spcAft>
                          <a:spcPts val="0"/>
                        </a:spcAft>
                      </a:pPr>
                      <a:r>
                        <a:rPr lang="en-US" sz="1400" dirty="0">
                          <a:effectLst/>
                          <a:latin typeface="Calibri" panose="020F0502020204030204" pitchFamily="34"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105" marR="64105" marT="0" marB="0" anchor="ctr"/>
                </a:tc>
                <a:tc>
                  <a:txBody>
                    <a:bodyPr/>
                    <a:lstStyle/>
                    <a:p>
                      <a:pPr marL="0" marR="0" algn="ctr">
                        <a:spcBef>
                          <a:spcPts val="0"/>
                        </a:spcBef>
                        <a:spcAft>
                          <a:spcPts val="0"/>
                        </a:spcAft>
                      </a:pPr>
                      <a:r>
                        <a:rPr lang="en-US" sz="1400" dirty="0" err="1">
                          <a:effectLst/>
                          <a:latin typeface="Calibri" panose="020F0502020204030204" pitchFamily="34" charset="0"/>
                        </a:rPr>
                        <a:t>Manhiҫa</a:t>
                      </a:r>
                      <a:r>
                        <a:rPr lang="en-US" sz="1400" dirty="0">
                          <a:effectLst/>
                          <a:latin typeface="Calibri" panose="020F0502020204030204" pitchFamily="34" charset="0"/>
                        </a:rPr>
                        <a:t>, </a:t>
                      </a:r>
                      <a:r>
                        <a:rPr lang="en-US" sz="1400" dirty="0" smtClean="0">
                          <a:effectLst/>
                          <a:latin typeface="Calibri" panose="020F0502020204030204" pitchFamily="34" charset="0"/>
                        </a:rPr>
                        <a:t>Mozambique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105" marR="64105" marT="0" marB="0" anchor="ctr"/>
                </a:tc>
                <a:tc>
                  <a:txBody>
                    <a:bodyPr/>
                    <a:lstStyle/>
                    <a:p>
                      <a:pPr marL="0" marR="0" algn="ctr">
                        <a:spcBef>
                          <a:spcPts val="0"/>
                        </a:spcBef>
                        <a:spcAft>
                          <a:spcPts val="0"/>
                        </a:spcAft>
                      </a:pPr>
                      <a:r>
                        <a:rPr lang="en-US" sz="1400" dirty="0">
                          <a:effectLst/>
                          <a:latin typeface="Calibri" panose="020F0502020204030204" pitchFamily="34" charset="0"/>
                        </a:rPr>
                        <a:t>Soweto, South </a:t>
                      </a:r>
                      <a:r>
                        <a:rPr lang="en-US" sz="1400" dirty="0" smtClean="0">
                          <a:effectLst/>
                          <a:latin typeface="Calibri" panose="020F0502020204030204" pitchFamily="34" charset="0"/>
                        </a:rPr>
                        <a:t>Africa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105" marR="64105" marT="0" marB="0" anchor="ctr"/>
                </a:tc>
                <a:tc>
                  <a:txBody>
                    <a:bodyPr/>
                    <a:lstStyle/>
                    <a:p>
                      <a:pPr marL="0" marR="0" algn="ctr">
                        <a:spcBef>
                          <a:spcPts val="0"/>
                        </a:spcBef>
                        <a:spcAft>
                          <a:spcPts val="0"/>
                        </a:spcAft>
                      </a:pPr>
                      <a:r>
                        <a:rPr lang="en-US" sz="1400" dirty="0">
                          <a:effectLst/>
                          <a:latin typeface="Calibri" panose="020F0502020204030204" pitchFamily="34" charset="0"/>
                        </a:rPr>
                        <a:t>Bamako, </a:t>
                      </a:r>
                      <a:endParaRPr lang="en-US" sz="1400" dirty="0" smtClean="0">
                        <a:effectLst/>
                        <a:latin typeface="Calibri" panose="020F0502020204030204" pitchFamily="34" charset="0"/>
                      </a:endParaRPr>
                    </a:p>
                    <a:p>
                      <a:pPr marL="0" marR="0" algn="ctr">
                        <a:spcBef>
                          <a:spcPts val="0"/>
                        </a:spcBef>
                        <a:spcAft>
                          <a:spcPts val="0"/>
                        </a:spcAft>
                      </a:pPr>
                      <a:r>
                        <a:rPr lang="en-US" sz="1400" dirty="0" smtClean="0">
                          <a:effectLst/>
                          <a:latin typeface="Calibri" panose="020F0502020204030204" pitchFamily="34" charset="0"/>
                        </a:rPr>
                        <a:t>Mali</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105" marR="64105" marT="0" marB="0" anchor="ctr"/>
                </a:tc>
                <a:tc>
                  <a:txBody>
                    <a:bodyPr/>
                    <a:lstStyle/>
                    <a:p>
                      <a:pPr marL="0" marR="0" algn="ctr">
                        <a:spcBef>
                          <a:spcPts val="0"/>
                        </a:spcBef>
                        <a:spcAft>
                          <a:spcPts val="0"/>
                        </a:spcAft>
                      </a:pPr>
                      <a:r>
                        <a:rPr lang="en-US" sz="1400" dirty="0">
                          <a:effectLst/>
                          <a:latin typeface="Calibri" panose="020F0502020204030204" pitchFamily="34" charset="0"/>
                        </a:rPr>
                        <a:t>Kisumu, </a:t>
                      </a:r>
                      <a:r>
                        <a:rPr lang="en-US" sz="1400" dirty="0" smtClean="0">
                          <a:effectLst/>
                          <a:latin typeface="Calibri" panose="020F0502020204030204" pitchFamily="34" charset="0"/>
                        </a:rPr>
                        <a:t>Kenya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105" marR="64105" marT="0" marB="0" anchor="ctr"/>
                </a:tc>
                <a:tc>
                  <a:txBody>
                    <a:bodyPr/>
                    <a:lstStyle/>
                    <a:p>
                      <a:pPr marL="0" marR="0" algn="ctr">
                        <a:spcBef>
                          <a:spcPts val="0"/>
                        </a:spcBef>
                        <a:spcAft>
                          <a:spcPts val="0"/>
                        </a:spcAft>
                      </a:pPr>
                      <a:r>
                        <a:rPr lang="en-US" sz="1400" dirty="0" err="1" smtClean="0">
                          <a:effectLst/>
                          <a:latin typeface="Calibri" panose="020F0502020204030204" pitchFamily="34" charset="0"/>
                        </a:rPr>
                        <a:t>Baliakandi</a:t>
                      </a:r>
                      <a:r>
                        <a:rPr lang="en-US" sz="1400" dirty="0" smtClean="0">
                          <a:effectLst/>
                          <a:latin typeface="Calibri" panose="020F0502020204030204" pitchFamily="34" charset="0"/>
                        </a:rPr>
                        <a:t>, Bangladesh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105" marR="64105" marT="0" marB="0" anchor="ctr"/>
                </a:tc>
                <a:tc>
                  <a:txBody>
                    <a:bodyPr/>
                    <a:lstStyle/>
                    <a:p>
                      <a:pPr marL="0" marR="0" algn="ctr">
                        <a:spcBef>
                          <a:spcPts val="0"/>
                        </a:spcBef>
                        <a:spcAft>
                          <a:spcPts val="0"/>
                        </a:spcAft>
                      </a:pPr>
                      <a:r>
                        <a:rPr lang="en-US" sz="1400" dirty="0">
                          <a:effectLst/>
                          <a:latin typeface="Calibri" panose="020F0502020204030204" pitchFamily="34" charset="0"/>
                        </a:rPr>
                        <a:t>TOTAL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105" marR="64105" marT="0" marB="0" anchor="ctr"/>
                </a:tc>
                <a:extLst>
                  <a:ext uri="{0D108BD9-81ED-4DB2-BD59-A6C34878D82A}">
                    <a16:rowId xmlns:a16="http://schemas.microsoft.com/office/drawing/2014/main" xmlns="" val="10000"/>
                  </a:ext>
                </a:extLst>
              </a:tr>
              <a:tr h="333414">
                <a:tc>
                  <a:txBody>
                    <a:bodyPr/>
                    <a:lstStyle/>
                    <a:p>
                      <a:pPr marL="0" marR="0" algn="r">
                        <a:spcBef>
                          <a:spcPts val="0"/>
                        </a:spcBef>
                        <a:spcAft>
                          <a:spcPts val="0"/>
                        </a:spcAft>
                      </a:pPr>
                      <a:r>
                        <a:rPr lang="en-US" sz="1400" b="0" dirty="0" smtClean="0">
                          <a:effectLst/>
                          <a:latin typeface="Calibri" panose="020F0502020204030204" pitchFamily="34" charset="0"/>
                          <a:ea typeface="Calibri" panose="020F0502020204030204" pitchFamily="34" charset="0"/>
                          <a:cs typeface="Times New Roman" panose="02020603050405020304" pitchFamily="18" charset="0"/>
                        </a:rPr>
                        <a:t>Mortality surveillance start</a:t>
                      </a:r>
                      <a:r>
                        <a:rPr lang="en-US" sz="1400" b="0" baseline="0" dirty="0" smtClean="0">
                          <a:effectLst/>
                          <a:latin typeface="Calibri" panose="020F0502020204030204" pitchFamily="34" charset="0"/>
                          <a:ea typeface="Calibri" panose="020F0502020204030204" pitchFamily="34" charset="0"/>
                          <a:cs typeface="Times New Roman" panose="02020603050405020304" pitchFamily="18" charset="0"/>
                        </a:rPr>
                        <a:t> date</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4105" marR="64105" marT="0" marB="0" anchor="ctr">
                    <a:solidFill>
                      <a:srgbClr val="99CCFF">
                        <a:alpha val="20000"/>
                      </a:srgbClr>
                    </a:solidFill>
                  </a:tcPr>
                </a:tc>
                <a:tc>
                  <a:txBody>
                    <a:bodyPr/>
                    <a:lstStyle/>
                    <a:p>
                      <a:pPr marL="0" marR="0" algn="ctr">
                        <a:spcBef>
                          <a:spcPts val="0"/>
                        </a:spcBef>
                        <a:spcAft>
                          <a:spcPts val="0"/>
                        </a:spcAft>
                      </a:pP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12/5/2016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105" marR="64105" marT="0" marB="0" anchor="ctr">
                    <a:solidFill>
                      <a:srgbClr val="99CCFF">
                        <a:alpha val="20000"/>
                      </a:srgbClr>
                    </a:solidFill>
                  </a:tcPr>
                </a:tc>
                <a:tc>
                  <a:txBody>
                    <a:bodyPr/>
                    <a:lstStyle/>
                    <a:p>
                      <a:pPr marL="0" marR="0" algn="ctr">
                        <a:spcBef>
                          <a:spcPts val="0"/>
                        </a:spcBef>
                        <a:spcAft>
                          <a:spcPts val="0"/>
                        </a:spcAft>
                      </a:pP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1/16/2017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105" marR="64105" marT="0" marB="0" anchor="ctr">
                    <a:solidFill>
                      <a:srgbClr val="99CCFF">
                        <a:alpha val="20000"/>
                      </a:srgbClr>
                    </a:solidFill>
                  </a:tcPr>
                </a:tc>
                <a:tc>
                  <a:txBody>
                    <a:bodyPr/>
                    <a:lstStyle/>
                    <a:p>
                      <a:pPr marL="0" marR="0" algn="ctr">
                        <a:spcBef>
                          <a:spcPts val="0"/>
                        </a:spcBef>
                        <a:spcAft>
                          <a:spcPts val="0"/>
                        </a:spcAft>
                      </a:pP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8/8/2017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105" marR="64105" marT="0" marB="0" anchor="ctr">
                    <a:solidFill>
                      <a:srgbClr val="99CCFF">
                        <a:alpha val="20000"/>
                      </a:srgbClr>
                    </a:solidFill>
                  </a:tcPr>
                </a:tc>
                <a:tc>
                  <a:txBody>
                    <a:bodyPr/>
                    <a:lstStyle/>
                    <a:p>
                      <a:pPr marL="0" marR="0" algn="ctr">
                        <a:spcBef>
                          <a:spcPts val="0"/>
                        </a:spcBef>
                        <a:spcAft>
                          <a:spcPts val="0"/>
                        </a:spcAft>
                      </a:pP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5/25/2017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105" marR="64105" marT="0" marB="0" anchor="ctr">
                    <a:solidFill>
                      <a:srgbClr val="99CCFF">
                        <a:alpha val="20000"/>
                      </a:srgbClr>
                    </a:solidFill>
                  </a:tcPr>
                </a:tc>
                <a:tc>
                  <a:txBody>
                    <a:bodyPr/>
                    <a:lstStyle/>
                    <a:p>
                      <a:pPr marL="0" marR="0" algn="ctr">
                        <a:spcBef>
                          <a:spcPts val="0"/>
                        </a:spcBef>
                        <a:spcAft>
                          <a:spcPts val="0"/>
                        </a:spcAft>
                      </a:pPr>
                      <a:r>
                        <a:rPr lang="en-US" sz="1400" smtClean="0">
                          <a:solidFill>
                            <a:schemeClr val="tx1"/>
                          </a:solidFill>
                          <a:effectLst/>
                          <a:latin typeface="Calibri" panose="020F0502020204030204" pitchFamily="34" charset="0"/>
                          <a:ea typeface="Calibri" panose="020F0502020204030204" pitchFamily="34" charset="0"/>
                          <a:cs typeface="Arial" panose="020B0604020202020204" pitchFamily="34" charset="0"/>
                        </a:rPr>
                        <a:t>9/22/2017</a:t>
                      </a:r>
                      <a:endParaRPr lang="en-US" sz="1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4105" marR="64105" marT="0" marB="0" anchor="ctr">
                    <a:solidFill>
                      <a:srgbClr val="99CCFF">
                        <a:alpha val="20000"/>
                      </a:srgbClr>
                    </a:solidFill>
                  </a:tcPr>
                </a:tc>
                <a:tc>
                  <a:txBody>
                    <a:bodyPr/>
                    <a:lstStyle/>
                    <a:p>
                      <a:pPr marL="0" marR="0" algn="ctr">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105" marR="64105" marT="0" marB="0" anchor="ctr">
                    <a:solidFill>
                      <a:srgbClr val="99CCFF">
                        <a:alpha val="20000"/>
                      </a:srgbClr>
                    </a:solidFill>
                  </a:tcPr>
                </a:tc>
                <a:extLst>
                  <a:ext uri="{0D108BD9-81ED-4DB2-BD59-A6C34878D82A}">
                    <a16:rowId xmlns:a16="http://schemas.microsoft.com/office/drawing/2014/main" xmlns="" val="10010"/>
                  </a:ext>
                </a:extLst>
              </a:tr>
              <a:tr h="333414">
                <a:tc>
                  <a:txBody>
                    <a:bodyPr/>
                    <a:lstStyle/>
                    <a:p>
                      <a:pPr marL="0" marR="0" algn="r">
                        <a:spcBef>
                          <a:spcPts val="0"/>
                        </a:spcBef>
                        <a:spcAft>
                          <a:spcPts val="0"/>
                        </a:spcAft>
                      </a:pPr>
                      <a:r>
                        <a:rPr lang="en-US" sz="1400" b="0" dirty="0">
                          <a:effectLst/>
                          <a:latin typeface="Calibri" panose="020F0502020204030204" pitchFamily="34" charset="0"/>
                        </a:rPr>
                        <a:t>Data received through:</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4105" marR="64105" marT="0" marB="0" anchor="ctr"/>
                </a:tc>
                <a:tc>
                  <a:txBody>
                    <a:bodyPr/>
                    <a:lstStyle/>
                    <a:p>
                      <a:pPr marL="0" marR="0" algn="ctr">
                        <a:spcBef>
                          <a:spcPts val="0"/>
                        </a:spcBef>
                        <a:spcAft>
                          <a:spcPts val="0"/>
                        </a:spcAft>
                      </a:pPr>
                      <a:r>
                        <a:rPr lang="en-US" sz="1400" dirty="0">
                          <a:effectLst/>
                          <a:latin typeface="Calibri" panose="020F0502020204030204" pitchFamily="34" charset="0"/>
                        </a:rPr>
                        <a:t>9/28/2017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105" marR="64105" marT="0" marB="0" anchor="ctr"/>
                </a:tc>
                <a:tc>
                  <a:txBody>
                    <a:bodyPr/>
                    <a:lstStyle/>
                    <a:p>
                      <a:pPr marL="0" marR="0" algn="ctr">
                        <a:spcBef>
                          <a:spcPts val="0"/>
                        </a:spcBef>
                        <a:spcAft>
                          <a:spcPts val="0"/>
                        </a:spcAft>
                      </a:pPr>
                      <a:r>
                        <a:rPr lang="en-US" sz="1400" dirty="0">
                          <a:effectLst/>
                          <a:latin typeface="Calibri" panose="020F0502020204030204" pitchFamily="34" charset="0"/>
                        </a:rPr>
                        <a:t>9/27/2017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105" marR="64105" marT="0" marB="0" anchor="ctr"/>
                </a:tc>
                <a:tc>
                  <a:txBody>
                    <a:bodyPr/>
                    <a:lstStyle/>
                    <a:p>
                      <a:pPr marL="0" marR="0" algn="ctr">
                        <a:spcBef>
                          <a:spcPts val="0"/>
                        </a:spcBef>
                        <a:spcAft>
                          <a:spcPts val="0"/>
                        </a:spcAft>
                      </a:pPr>
                      <a:r>
                        <a:rPr lang="en-US" sz="1400" dirty="0">
                          <a:effectLst/>
                          <a:latin typeface="Calibri" panose="020F0502020204030204" pitchFamily="34" charset="0"/>
                        </a:rPr>
                        <a:t>9/29/2017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105" marR="64105" marT="0" marB="0" anchor="ctr"/>
                </a:tc>
                <a:tc>
                  <a:txBody>
                    <a:bodyPr/>
                    <a:lstStyle/>
                    <a:p>
                      <a:pPr marL="0" marR="0" algn="ctr">
                        <a:spcBef>
                          <a:spcPts val="0"/>
                        </a:spcBef>
                        <a:spcAft>
                          <a:spcPts val="0"/>
                        </a:spcAft>
                      </a:pPr>
                      <a:r>
                        <a:rPr lang="en-US" sz="1400" dirty="0">
                          <a:effectLst/>
                          <a:latin typeface="Calibri" panose="020F0502020204030204" pitchFamily="34" charset="0"/>
                        </a:rPr>
                        <a:t>9/26/2017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105" marR="64105" marT="0" marB="0" anchor="ctr"/>
                </a:tc>
                <a:tc>
                  <a:txBody>
                    <a:bodyPr/>
                    <a:lstStyle/>
                    <a:p>
                      <a:pPr marL="0" marR="0" algn="ctr">
                        <a:spcBef>
                          <a:spcPts val="0"/>
                        </a:spcBef>
                        <a:spcAft>
                          <a:spcPts val="0"/>
                        </a:spcAft>
                      </a:pPr>
                      <a:r>
                        <a:rPr lang="en-US" sz="1400" dirty="0" smtClean="0">
                          <a:effectLst/>
                          <a:latin typeface="Calibri" panose="020F0502020204030204" pitchFamily="34" charset="0"/>
                        </a:rPr>
                        <a:t>10/4/2017</a:t>
                      </a:r>
                      <a:endParaRPr lang="en-US" sz="14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4105" marR="64105" marT="0" marB="0" anchor="ctr"/>
                </a:tc>
                <a:tc>
                  <a:txBody>
                    <a:bodyPr/>
                    <a:lstStyle/>
                    <a:p>
                      <a:pPr marL="0" marR="0" algn="ctr">
                        <a:spcBef>
                          <a:spcPts val="0"/>
                        </a:spcBef>
                        <a:spcAft>
                          <a:spcPts val="0"/>
                        </a:spcAft>
                      </a:pPr>
                      <a:r>
                        <a:rPr lang="en-US" sz="1400" dirty="0">
                          <a:effectLst/>
                          <a:latin typeface="Calibri" panose="020F0502020204030204" pitchFamily="34"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105" marR="64105" marT="0" marB="0" anchor="ctr"/>
                </a:tc>
                <a:extLst>
                  <a:ext uri="{0D108BD9-81ED-4DB2-BD59-A6C34878D82A}">
                    <a16:rowId xmlns:a16="http://schemas.microsoft.com/office/drawing/2014/main" xmlns="" val="10001"/>
                  </a:ext>
                </a:extLst>
              </a:tr>
              <a:tr h="220120">
                <a:tc>
                  <a:txBody>
                    <a:bodyPr/>
                    <a:lstStyle/>
                    <a:p>
                      <a:pPr marL="0" marR="0">
                        <a:spcBef>
                          <a:spcPts val="0"/>
                        </a:spcBef>
                        <a:spcAft>
                          <a:spcPts val="0"/>
                        </a:spcAft>
                      </a:pPr>
                      <a:r>
                        <a:rPr lang="en-US" sz="1400" dirty="0">
                          <a:effectLst/>
                          <a:latin typeface="Calibri" panose="020F0502020204030204" pitchFamily="34" charset="0"/>
                        </a:rPr>
                        <a:t>Unique notifications </a:t>
                      </a:r>
                      <a:r>
                        <a:rPr lang="en-US" sz="1400" dirty="0" smtClean="0">
                          <a:effectLst/>
                          <a:latin typeface="Calibri" panose="020F0502020204030204" pitchFamily="34" charset="0"/>
                        </a:rPr>
                        <a:t>received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105" marR="64105" marT="0" marB="0" anchor="ctr"/>
                </a:tc>
                <a:tc>
                  <a:txBody>
                    <a:bodyPr/>
                    <a:lstStyle/>
                    <a:p>
                      <a:pPr marL="0" marR="0" algn="ctr">
                        <a:spcBef>
                          <a:spcPts val="0"/>
                        </a:spcBef>
                        <a:spcAft>
                          <a:spcPts val="0"/>
                        </a:spcAft>
                      </a:pPr>
                      <a:r>
                        <a:rPr lang="en-US" sz="1600" b="1" dirty="0">
                          <a:effectLst/>
                          <a:latin typeface="Calibri" panose="020F0502020204030204" pitchFamily="34" charset="0"/>
                        </a:rPr>
                        <a:t>167</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105" marR="64105" marT="0" marB="0" anchor="ctr"/>
                </a:tc>
                <a:tc>
                  <a:txBody>
                    <a:bodyPr/>
                    <a:lstStyle/>
                    <a:p>
                      <a:pPr marL="0" marR="0" algn="ctr">
                        <a:spcBef>
                          <a:spcPts val="0"/>
                        </a:spcBef>
                        <a:spcAft>
                          <a:spcPts val="0"/>
                        </a:spcAft>
                      </a:pPr>
                      <a:r>
                        <a:rPr lang="en-US" sz="1600" b="1" dirty="0">
                          <a:effectLst/>
                          <a:latin typeface="Calibri" panose="020F0502020204030204" pitchFamily="34" charset="0"/>
                        </a:rPr>
                        <a:t>1108</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105" marR="64105" marT="0" marB="0" anchor="ctr"/>
                </a:tc>
                <a:tc>
                  <a:txBody>
                    <a:bodyPr/>
                    <a:lstStyle/>
                    <a:p>
                      <a:pPr marL="0" marR="0" algn="ctr">
                        <a:spcBef>
                          <a:spcPts val="0"/>
                        </a:spcBef>
                        <a:spcAft>
                          <a:spcPts val="0"/>
                        </a:spcAft>
                      </a:pPr>
                      <a:r>
                        <a:rPr lang="en-US" sz="1600" b="1" dirty="0">
                          <a:effectLst/>
                          <a:latin typeface="Calibri" panose="020F0502020204030204" pitchFamily="34" charset="0"/>
                        </a:rPr>
                        <a:t>256</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105" marR="64105" marT="0" marB="0" anchor="ctr"/>
                </a:tc>
                <a:tc>
                  <a:txBody>
                    <a:bodyPr/>
                    <a:lstStyle/>
                    <a:p>
                      <a:pPr marL="0" marR="0" algn="ctr">
                        <a:spcBef>
                          <a:spcPts val="0"/>
                        </a:spcBef>
                        <a:spcAft>
                          <a:spcPts val="0"/>
                        </a:spcAft>
                      </a:pPr>
                      <a:r>
                        <a:rPr lang="en-US" sz="1600" b="1" dirty="0">
                          <a:effectLst/>
                          <a:latin typeface="Calibri" panose="020F0502020204030204" pitchFamily="34" charset="0"/>
                        </a:rPr>
                        <a:t>63</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105" marR="64105" marT="0" marB="0" anchor="ctr"/>
                </a:tc>
                <a:tc>
                  <a:txBody>
                    <a:bodyPr/>
                    <a:lstStyle/>
                    <a:p>
                      <a:pPr marL="0" marR="0" algn="ctr">
                        <a:spcBef>
                          <a:spcPts val="0"/>
                        </a:spcBef>
                        <a:spcAft>
                          <a:spcPts val="0"/>
                        </a:spcAft>
                      </a:pPr>
                      <a:endParaRPr lang="en-US" sz="16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4105" marR="64105" marT="0" marB="0" anchor="ctr"/>
                </a:tc>
                <a:tc>
                  <a:txBody>
                    <a:bodyPr/>
                    <a:lstStyle/>
                    <a:p>
                      <a:pPr marL="0" marR="0" algn="ctr">
                        <a:spcBef>
                          <a:spcPts val="0"/>
                        </a:spcBef>
                        <a:spcAft>
                          <a:spcPts val="0"/>
                        </a:spcAft>
                      </a:pPr>
                      <a:r>
                        <a:rPr lang="en-US" sz="1600" b="1" dirty="0">
                          <a:effectLst/>
                          <a:latin typeface="Calibri" panose="020F0502020204030204" pitchFamily="34" charset="0"/>
                        </a:rPr>
                        <a:t>1594</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105" marR="64105" marT="0" marB="0" anchor="ctr"/>
                </a:tc>
                <a:extLst>
                  <a:ext uri="{0D108BD9-81ED-4DB2-BD59-A6C34878D82A}">
                    <a16:rowId xmlns:a16="http://schemas.microsoft.com/office/drawing/2014/main" xmlns="" val="10002"/>
                  </a:ext>
                </a:extLst>
              </a:tr>
              <a:tr h="440239">
                <a:tc>
                  <a:txBody>
                    <a:bodyPr/>
                    <a:lstStyle/>
                    <a:p>
                      <a:pPr marL="0" marR="0">
                        <a:spcBef>
                          <a:spcPts val="0"/>
                        </a:spcBef>
                        <a:spcAft>
                          <a:spcPts val="0"/>
                        </a:spcAft>
                      </a:pPr>
                      <a:r>
                        <a:rPr lang="en-US" sz="1400" dirty="0">
                          <a:effectLst/>
                          <a:latin typeface="Calibri" panose="020F0502020204030204" pitchFamily="34" charset="0"/>
                        </a:rPr>
                        <a:t>     Able to conduct eligibility screening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105" marR="64105" marT="0" marB="0" anchor="ctr"/>
                </a:tc>
                <a:tc>
                  <a:txBody>
                    <a:bodyPr/>
                    <a:lstStyle/>
                    <a:p>
                      <a:pPr marL="0" marR="0" algn="ctr">
                        <a:spcBef>
                          <a:spcPts val="0"/>
                        </a:spcBef>
                        <a:spcAft>
                          <a:spcPts val="0"/>
                        </a:spcAft>
                      </a:pPr>
                      <a:r>
                        <a:rPr lang="en-US" sz="1600" b="1" dirty="0">
                          <a:effectLst/>
                          <a:latin typeface="Calibri" panose="020F0502020204030204" pitchFamily="34" charset="0"/>
                        </a:rPr>
                        <a:t>163</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105" marR="64105" marT="0" marB="0" anchor="ctr"/>
                </a:tc>
                <a:tc>
                  <a:txBody>
                    <a:bodyPr/>
                    <a:lstStyle/>
                    <a:p>
                      <a:pPr marL="0" marR="0" algn="ctr">
                        <a:spcBef>
                          <a:spcPts val="0"/>
                        </a:spcBef>
                        <a:spcAft>
                          <a:spcPts val="0"/>
                        </a:spcAft>
                      </a:pPr>
                      <a:r>
                        <a:rPr lang="en-US" sz="1600" b="1" dirty="0">
                          <a:effectLst/>
                          <a:latin typeface="Calibri" panose="020F0502020204030204" pitchFamily="34" charset="0"/>
                        </a:rPr>
                        <a:t>396</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105" marR="64105" marT="0" marB="0" anchor="ctr"/>
                </a:tc>
                <a:tc>
                  <a:txBody>
                    <a:bodyPr/>
                    <a:lstStyle/>
                    <a:p>
                      <a:pPr marL="0" marR="0" algn="ctr">
                        <a:spcBef>
                          <a:spcPts val="0"/>
                        </a:spcBef>
                        <a:spcAft>
                          <a:spcPts val="0"/>
                        </a:spcAft>
                      </a:pPr>
                      <a:r>
                        <a:rPr lang="en-US" sz="1600" b="1" dirty="0">
                          <a:effectLst/>
                          <a:latin typeface="Calibri" panose="020F0502020204030204" pitchFamily="34" charset="0"/>
                        </a:rPr>
                        <a:t>59</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105" marR="64105" marT="0" marB="0" anchor="ctr"/>
                </a:tc>
                <a:tc>
                  <a:txBody>
                    <a:bodyPr/>
                    <a:lstStyle/>
                    <a:p>
                      <a:pPr marL="0" marR="0" algn="ctr">
                        <a:spcBef>
                          <a:spcPts val="0"/>
                        </a:spcBef>
                        <a:spcAft>
                          <a:spcPts val="0"/>
                        </a:spcAft>
                      </a:pPr>
                      <a:r>
                        <a:rPr lang="en-US" sz="1600" b="1" dirty="0">
                          <a:effectLst/>
                          <a:latin typeface="Calibri" panose="020F0502020204030204" pitchFamily="34" charset="0"/>
                        </a:rPr>
                        <a:t>21</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105" marR="64105" marT="0" marB="0" anchor="ctr"/>
                </a:tc>
                <a:tc>
                  <a:txBody>
                    <a:bodyPr/>
                    <a:lstStyle/>
                    <a:p>
                      <a:pPr marL="0" marR="0" algn="ctr">
                        <a:spcBef>
                          <a:spcPts val="0"/>
                        </a:spcBef>
                        <a:spcAft>
                          <a:spcPts val="0"/>
                        </a:spcAft>
                      </a:pPr>
                      <a:endParaRPr lang="en-US" sz="16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4105" marR="64105" marT="0" marB="0" anchor="ctr"/>
                </a:tc>
                <a:tc>
                  <a:txBody>
                    <a:bodyPr/>
                    <a:lstStyle/>
                    <a:p>
                      <a:pPr marL="0" marR="0" algn="ctr">
                        <a:spcBef>
                          <a:spcPts val="0"/>
                        </a:spcBef>
                        <a:spcAft>
                          <a:spcPts val="0"/>
                        </a:spcAft>
                      </a:pPr>
                      <a:r>
                        <a:rPr lang="en-US" sz="1600" b="1" dirty="0">
                          <a:effectLst/>
                          <a:latin typeface="Calibri" panose="020F0502020204030204" pitchFamily="34" charset="0"/>
                        </a:rPr>
                        <a:t>639</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105" marR="64105" marT="0" marB="0" anchor="ctr"/>
                </a:tc>
                <a:extLst>
                  <a:ext uri="{0D108BD9-81ED-4DB2-BD59-A6C34878D82A}">
                    <a16:rowId xmlns:a16="http://schemas.microsoft.com/office/drawing/2014/main" xmlns="" val="10003"/>
                  </a:ext>
                </a:extLst>
              </a:tr>
              <a:tr h="220120">
                <a:tc>
                  <a:txBody>
                    <a:bodyPr/>
                    <a:lstStyle/>
                    <a:p>
                      <a:pPr marL="0" marR="0">
                        <a:spcBef>
                          <a:spcPts val="0"/>
                        </a:spcBef>
                        <a:spcAft>
                          <a:spcPts val="0"/>
                        </a:spcAft>
                      </a:pPr>
                      <a:r>
                        <a:rPr lang="en-US" sz="1400" dirty="0">
                          <a:effectLst/>
                          <a:latin typeface="Calibri" panose="020F0502020204030204" pitchFamily="34"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105" marR="64105" marT="0" marB="0" anchor="ctr"/>
                </a:tc>
                <a:tc>
                  <a:txBody>
                    <a:bodyPr/>
                    <a:lstStyle/>
                    <a:p>
                      <a:pPr marL="0" marR="0" algn="ctr">
                        <a:spcBef>
                          <a:spcPts val="0"/>
                        </a:spcBef>
                        <a:spcAft>
                          <a:spcPts val="0"/>
                        </a:spcAft>
                      </a:pPr>
                      <a:r>
                        <a:rPr lang="en-US" sz="1600" b="1" dirty="0">
                          <a:effectLst/>
                          <a:latin typeface="Calibri" panose="020F0502020204030204" pitchFamily="34" charset="0"/>
                        </a:rPr>
                        <a:t>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105" marR="64105" marT="0" marB="0" anchor="ctr"/>
                </a:tc>
                <a:tc>
                  <a:txBody>
                    <a:bodyPr/>
                    <a:lstStyle/>
                    <a:p>
                      <a:pPr marL="0" marR="0" algn="ctr">
                        <a:spcBef>
                          <a:spcPts val="0"/>
                        </a:spcBef>
                        <a:spcAft>
                          <a:spcPts val="0"/>
                        </a:spcAft>
                      </a:pPr>
                      <a:r>
                        <a:rPr lang="en-US" sz="1600" b="1" dirty="0">
                          <a:effectLst/>
                          <a:latin typeface="Calibri" panose="020F0502020204030204" pitchFamily="34" charset="0"/>
                        </a:rPr>
                        <a:t>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105" marR="64105" marT="0" marB="0" anchor="ctr"/>
                </a:tc>
                <a:tc>
                  <a:txBody>
                    <a:bodyPr/>
                    <a:lstStyle/>
                    <a:p>
                      <a:pPr marL="0" marR="0" algn="ctr">
                        <a:spcBef>
                          <a:spcPts val="0"/>
                        </a:spcBef>
                        <a:spcAft>
                          <a:spcPts val="0"/>
                        </a:spcAft>
                      </a:pPr>
                      <a:r>
                        <a:rPr lang="en-US" sz="1600" b="1" dirty="0">
                          <a:effectLst/>
                          <a:latin typeface="Calibri" panose="020F0502020204030204" pitchFamily="34" charset="0"/>
                        </a:rPr>
                        <a:t>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105" marR="64105" marT="0" marB="0" anchor="ctr"/>
                </a:tc>
                <a:tc>
                  <a:txBody>
                    <a:bodyPr/>
                    <a:lstStyle/>
                    <a:p>
                      <a:pPr marL="0" marR="0" algn="ctr">
                        <a:spcBef>
                          <a:spcPts val="0"/>
                        </a:spcBef>
                        <a:spcAft>
                          <a:spcPts val="0"/>
                        </a:spcAft>
                      </a:pPr>
                      <a:r>
                        <a:rPr lang="en-US" sz="1600" b="1" dirty="0">
                          <a:effectLst/>
                          <a:latin typeface="Calibri" panose="020F0502020204030204" pitchFamily="34" charset="0"/>
                        </a:rPr>
                        <a:t>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105" marR="64105" marT="0" marB="0" anchor="ctr"/>
                </a:tc>
                <a:tc>
                  <a:txBody>
                    <a:bodyPr/>
                    <a:lstStyle/>
                    <a:p>
                      <a:pPr marL="0" marR="0" algn="ctr">
                        <a:spcBef>
                          <a:spcPts val="0"/>
                        </a:spcBef>
                        <a:spcAft>
                          <a:spcPts val="0"/>
                        </a:spcAft>
                      </a:pPr>
                      <a:endParaRPr lang="en-US" sz="16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4105" marR="64105" marT="0" marB="0" anchor="ctr"/>
                </a:tc>
                <a:tc>
                  <a:txBody>
                    <a:bodyPr/>
                    <a:lstStyle/>
                    <a:p>
                      <a:pPr marL="0" marR="0" algn="ctr">
                        <a:spcBef>
                          <a:spcPts val="0"/>
                        </a:spcBef>
                        <a:spcAft>
                          <a:spcPts val="0"/>
                        </a:spcAft>
                      </a:pPr>
                      <a:r>
                        <a:rPr lang="en-US" sz="1600" b="1" dirty="0">
                          <a:effectLst/>
                          <a:latin typeface="Calibri" panose="020F0502020204030204" pitchFamily="34" charset="0"/>
                        </a:rPr>
                        <a:t>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105" marR="64105" marT="0" marB="0" anchor="ctr"/>
                </a:tc>
                <a:extLst>
                  <a:ext uri="{0D108BD9-81ED-4DB2-BD59-A6C34878D82A}">
                    <a16:rowId xmlns:a16="http://schemas.microsoft.com/office/drawing/2014/main" xmlns="" val="10004"/>
                  </a:ext>
                </a:extLst>
              </a:tr>
              <a:tr h="220120">
                <a:tc>
                  <a:txBody>
                    <a:bodyPr/>
                    <a:lstStyle/>
                    <a:p>
                      <a:pPr marL="0" marR="0">
                        <a:spcBef>
                          <a:spcPts val="0"/>
                        </a:spcBef>
                        <a:spcAft>
                          <a:spcPts val="0"/>
                        </a:spcAft>
                      </a:pPr>
                      <a:r>
                        <a:rPr lang="en-US" sz="1400" dirty="0">
                          <a:effectLst/>
                          <a:latin typeface="Calibri" panose="020F0502020204030204" pitchFamily="34" charset="0"/>
                        </a:rPr>
                        <a:t>CHAMPS-eligible </a:t>
                      </a:r>
                      <a:r>
                        <a:rPr lang="en-US" sz="1400" dirty="0" smtClean="0">
                          <a:effectLst/>
                          <a:latin typeface="Calibri" panose="020F0502020204030204" pitchFamily="34" charset="0"/>
                        </a:rPr>
                        <a:t>cases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105" marR="64105" marT="0" marB="0" anchor="ctr"/>
                </a:tc>
                <a:tc>
                  <a:txBody>
                    <a:bodyPr/>
                    <a:lstStyle/>
                    <a:p>
                      <a:pPr marL="0" marR="0" algn="ctr">
                        <a:spcBef>
                          <a:spcPts val="0"/>
                        </a:spcBef>
                        <a:spcAft>
                          <a:spcPts val="0"/>
                        </a:spcAft>
                      </a:pPr>
                      <a:r>
                        <a:rPr lang="en-US" sz="1600" b="1">
                          <a:effectLst/>
                          <a:latin typeface="Calibri" panose="020F0502020204030204" pitchFamily="34" charset="0"/>
                        </a:rPr>
                        <a:t>161</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4105" marR="64105" marT="0" marB="0" anchor="ctr"/>
                </a:tc>
                <a:tc>
                  <a:txBody>
                    <a:bodyPr/>
                    <a:lstStyle/>
                    <a:p>
                      <a:pPr marL="0" marR="0" algn="ctr">
                        <a:spcBef>
                          <a:spcPts val="0"/>
                        </a:spcBef>
                        <a:spcAft>
                          <a:spcPts val="0"/>
                        </a:spcAft>
                      </a:pPr>
                      <a:r>
                        <a:rPr lang="en-US" sz="1600" b="1" dirty="0">
                          <a:effectLst/>
                          <a:latin typeface="Calibri" panose="020F0502020204030204" pitchFamily="34" charset="0"/>
                        </a:rPr>
                        <a:t>391</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105" marR="64105" marT="0" marB="0" anchor="ctr"/>
                </a:tc>
                <a:tc>
                  <a:txBody>
                    <a:bodyPr/>
                    <a:lstStyle/>
                    <a:p>
                      <a:pPr marL="0" marR="0" algn="ctr">
                        <a:spcBef>
                          <a:spcPts val="0"/>
                        </a:spcBef>
                        <a:spcAft>
                          <a:spcPts val="0"/>
                        </a:spcAft>
                      </a:pPr>
                      <a:r>
                        <a:rPr lang="en-US" sz="1600" b="1" dirty="0">
                          <a:effectLst/>
                          <a:latin typeface="Calibri" panose="020F0502020204030204" pitchFamily="34" charset="0"/>
                        </a:rPr>
                        <a:t>57</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105" marR="64105" marT="0" marB="0" anchor="ctr"/>
                </a:tc>
                <a:tc>
                  <a:txBody>
                    <a:bodyPr/>
                    <a:lstStyle/>
                    <a:p>
                      <a:pPr marL="0" marR="0" algn="ctr">
                        <a:spcBef>
                          <a:spcPts val="0"/>
                        </a:spcBef>
                        <a:spcAft>
                          <a:spcPts val="0"/>
                        </a:spcAft>
                      </a:pPr>
                      <a:r>
                        <a:rPr lang="en-US" sz="1600" b="1" dirty="0">
                          <a:effectLst/>
                          <a:latin typeface="Calibri" panose="020F0502020204030204" pitchFamily="34" charset="0"/>
                        </a:rPr>
                        <a:t>13</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105" marR="64105" marT="0" marB="0" anchor="ctr"/>
                </a:tc>
                <a:tc>
                  <a:txBody>
                    <a:bodyPr/>
                    <a:lstStyle/>
                    <a:p>
                      <a:pPr marL="0" marR="0" algn="ctr">
                        <a:spcBef>
                          <a:spcPts val="0"/>
                        </a:spcBef>
                        <a:spcAft>
                          <a:spcPts val="0"/>
                        </a:spcAft>
                      </a:pPr>
                      <a:r>
                        <a:rPr lang="en-US" sz="1600" b="1" dirty="0" smtClean="0">
                          <a:solidFill>
                            <a:srgbClr val="FF0000"/>
                          </a:solidFill>
                          <a:effectLst/>
                          <a:latin typeface="Calibri" panose="020F0502020204030204" pitchFamily="34" charset="0"/>
                        </a:rPr>
                        <a:t>4</a:t>
                      </a:r>
                      <a:endParaRPr lang="en-US" sz="16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4105" marR="64105" marT="0" marB="0" anchor="ctr"/>
                </a:tc>
                <a:tc>
                  <a:txBody>
                    <a:bodyPr/>
                    <a:lstStyle/>
                    <a:p>
                      <a:pPr marL="0" marR="0" algn="ctr">
                        <a:spcBef>
                          <a:spcPts val="0"/>
                        </a:spcBef>
                        <a:spcAft>
                          <a:spcPts val="0"/>
                        </a:spcAft>
                      </a:pPr>
                      <a:r>
                        <a:rPr lang="en-US" sz="1600" b="1" dirty="0">
                          <a:effectLst/>
                          <a:latin typeface="Calibri" panose="020F0502020204030204" pitchFamily="34" charset="0"/>
                        </a:rPr>
                        <a:t>622</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105" marR="64105" marT="0" marB="0" anchor="ctr"/>
                </a:tc>
                <a:extLst>
                  <a:ext uri="{0D108BD9-81ED-4DB2-BD59-A6C34878D82A}">
                    <a16:rowId xmlns:a16="http://schemas.microsoft.com/office/drawing/2014/main" xmlns="" val="10005"/>
                  </a:ext>
                </a:extLst>
              </a:tr>
              <a:tr h="440239">
                <a:tc>
                  <a:txBody>
                    <a:bodyPr/>
                    <a:lstStyle/>
                    <a:p>
                      <a:pPr marL="0" marR="0">
                        <a:spcBef>
                          <a:spcPts val="0"/>
                        </a:spcBef>
                        <a:spcAft>
                          <a:spcPts val="0"/>
                        </a:spcAft>
                      </a:pPr>
                      <a:r>
                        <a:rPr lang="en-US" sz="1400" dirty="0">
                          <a:effectLst/>
                          <a:latin typeface="Calibri" panose="020F0502020204030204" pitchFamily="34" charset="0"/>
                        </a:rPr>
                        <a:t>     Consent granted for </a:t>
                      </a:r>
                      <a:r>
                        <a:rPr lang="en-US" sz="1400" dirty="0" smtClean="0">
                          <a:effectLst/>
                          <a:latin typeface="Calibri" panose="020F0502020204030204" pitchFamily="34" charset="0"/>
                        </a:rPr>
                        <a:t>MITS, Clinical, VA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105" marR="64105" marT="0" marB="0" anchor="ctr"/>
                </a:tc>
                <a:tc>
                  <a:txBody>
                    <a:bodyPr/>
                    <a:lstStyle/>
                    <a:p>
                      <a:pPr marL="0" marR="0" algn="ctr">
                        <a:spcBef>
                          <a:spcPts val="0"/>
                        </a:spcBef>
                        <a:spcAft>
                          <a:spcPts val="0"/>
                        </a:spcAft>
                      </a:pPr>
                      <a:r>
                        <a:rPr lang="en-US" sz="1600" b="1" dirty="0">
                          <a:effectLst/>
                          <a:latin typeface="Calibri" panose="020F0502020204030204" pitchFamily="34" charset="0"/>
                        </a:rPr>
                        <a:t>55</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105" marR="64105" marT="0" marB="0" anchor="ctr"/>
                </a:tc>
                <a:tc>
                  <a:txBody>
                    <a:bodyPr/>
                    <a:lstStyle/>
                    <a:p>
                      <a:pPr marL="0" marR="0" algn="ctr">
                        <a:spcBef>
                          <a:spcPts val="0"/>
                        </a:spcBef>
                        <a:spcAft>
                          <a:spcPts val="0"/>
                        </a:spcAft>
                      </a:pPr>
                      <a:r>
                        <a:rPr lang="en-US" sz="1600" b="1" dirty="0">
                          <a:effectLst/>
                          <a:latin typeface="Calibri" panose="020F0502020204030204" pitchFamily="34" charset="0"/>
                        </a:rPr>
                        <a:t>203</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105" marR="64105" marT="0" marB="0" anchor="ctr"/>
                </a:tc>
                <a:tc>
                  <a:txBody>
                    <a:bodyPr/>
                    <a:lstStyle/>
                    <a:p>
                      <a:pPr marL="0" marR="0" algn="ctr">
                        <a:spcBef>
                          <a:spcPts val="0"/>
                        </a:spcBef>
                        <a:spcAft>
                          <a:spcPts val="0"/>
                        </a:spcAft>
                      </a:pPr>
                      <a:r>
                        <a:rPr lang="en-US" sz="1600" b="1" dirty="0">
                          <a:effectLst/>
                          <a:latin typeface="Calibri" panose="020F0502020204030204" pitchFamily="34" charset="0"/>
                        </a:rPr>
                        <a:t>11</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105" marR="64105" marT="0" marB="0" anchor="ctr"/>
                </a:tc>
                <a:tc>
                  <a:txBody>
                    <a:bodyPr/>
                    <a:lstStyle/>
                    <a:p>
                      <a:pPr marL="0" marR="0" algn="ctr">
                        <a:spcBef>
                          <a:spcPts val="0"/>
                        </a:spcBef>
                        <a:spcAft>
                          <a:spcPts val="0"/>
                        </a:spcAft>
                      </a:pPr>
                      <a:r>
                        <a:rPr lang="en-US" sz="1600" b="1" dirty="0">
                          <a:effectLst/>
                          <a:latin typeface="Calibri" panose="020F0502020204030204" pitchFamily="34" charset="0"/>
                        </a:rPr>
                        <a:t>11</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105" marR="64105" marT="0" marB="0" anchor="ctr"/>
                </a:tc>
                <a:tc>
                  <a:txBody>
                    <a:bodyPr/>
                    <a:lstStyle/>
                    <a:p>
                      <a:pPr marL="0" marR="0" algn="ctr">
                        <a:spcBef>
                          <a:spcPts val="0"/>
                        </a:spcBef>
                        <a:spcAft>
                          <a:spcPts val="0"/>
                        </a:spcAft>
                      </a:pPr>
                      <a:r>
                        <a:rPr lang="en-US" sz="1600" b="1" dirty="0" smtClean="0">
                          <a:solidFill>
                            <a:srgbClr val="FF0000"/>
                          </a:solidFill>
                          <a:effectLst/>
                          <a:latin typeface="Calibri" panose="020F0502020204030204" pitchFamily="34" charset="0"/>
                        </a:rPr>
                        <a:t>1</a:t>
                      </a:r>
                      <a:endParaRPr lang="en-US" sz="16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4105" marR="64105" marT="0" marB="0" anchor="ctr"/>
                </a:tc>
                <a:tc>
                  <a:txBody>
                    <a:bodyPr/>
                    <a:lstStyle/>
                    <a:p>
                      <a:pPr marL="0" marR="0" algn="ctr">
                        <a:spcBef>
                          <a:spcPts val="0"/>
                        </a:spcBef>
                        <a:spcAft>
                          <a:spcPts val="0"/>
                        </a:spcAft>
                      </a:pPr>
                      <a:r>
                        <a:rPr lang="en-US" sz="1600" b="1" dirty="0">
                          <a:effectLst/>
                          <a:latin typeface="Calibri" panose="020F0502020204030204" pitchFamily="34" charset="0"/>
                        </a:rPr>
                        <a:t>280</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105" marR="64105" marT="0" marB="0" anchor="ctr"/>
                </a:tc>
                <a:extLst>
                  <a:ext uri="{0D108BD9-81ED-4DB2-BD59-A6C34878D82A}">
                    <a16:rowId xmlns:a16="http://schemas.microsoft.com/office/drawing/2014/main" xmlns="" val="10006"/>
                  </a:ext>
                </a:extLst>
              </a:tr>
              <a:tr h="220120">
                <a:tc>
                  <a:txBody>
                    <a:bodyPr/>
                    <a:lstStyle/>
                    <a:p>
                      <a:pPr marL="0" marR="0">
                        <a:spcBef>
                          <a:spcPts val="0"/>
                        </a:spcBef>
                        <a:spcAft>
                          <a:spcPts val="0"/>
                        </a:spcAft>
                      </a:pPr>
                      <a:r>
                        <a:rPr lang="en-US" sz="1400" dirty="0">
                          <a:effectLst/>
                          <a:latin typeface="Calibri" panose="020F0502020204030204" pitchFamily="34" charset="0"/>
                        </a:rPr>
                        <a:t>          MITS procedure conducted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105" marR="64105" marT="0" marB="0" anchor="ctr"/>
                </a:tc>
                <a:tc>
                  <a:txBody>
                    <a:bodyPr/>
                    <a:lstStyle/>
                    <a:p>
                      <a:pPr marL="0" marR="0" algn="ctr">
                        <a:spcBef>
                          <a:spcPts val="0"/>
                        </a:spcBef>
                        <a:spcAft>
                          <a:spcPts val="0"/>
                        </a:spcAft>
                      </a:pPr>
                      <a:r>
                        <a:rPr lang="en-US" sz="1600" b="1">
                          <a:effectLst/>
                          <a:latin typeface="Calibri" panose="020F0502020204030204" pitchFamily="34" charset="0"/>
                        </a:rPr>
                        <a:t>52</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4105" marR="64105" marT="0" marB="0" anchor="ctr"/>
                </a:tc>
                <a:tc>
                  <a:txBody>
                    <a:bodyPr/>
                    <a:lstStyle/>
                    <a:p>
                      <a:pPr marL="0" marR="0" algn="ctr">
                        <a:spcBef>
                          <a:spcPts val="0"/>
                        </a:spcBef>
                        <a:spcAft>
                          <a:spcPts val="0"/>
                        </a:spcAft>
                      </a:pPr>
                      <a:r>
                        <a:rPr lang="en-US" sz="1600" b="1" dirty="0" smtClean="0">
                          <a:effectLst/>
                          <a:latin typeface="Calibri" panose="020F0502020204030204" pitchFamily="34" charset="0"/>
                        </a:rPr>
                        <a:t>202</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105" marR="64105" marT="0" marB="0" anchor="ctr"/>
                </a:tc>
                <a:tc>
                  <a:txBody>
                    <a:bodyPr/>
                    <a:lstStyle/>
                    <a:p>
                      <a:pPr marL="0" marR="0" algn="ctr">
                        <a:spcBef>
                          <a:spcPts val="0"/>
                        </a:spcBef>
                        <a:spcAft>
                          <a:spcPts val="0"/>
                        </a:spcAft>
                      </a:pPr>
                      <a:r>
                        <a:rPr lang="en-US" sz="1600" b="1" dirty="0">
                          <a:effectLst/>
                          <a:latin typeface="Calibri" panose="020F0502020204030204" pitchFamily="34" charset="0"/>
                        </a:rPr>
                        <a:t>10</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105" marR="64105" marT="0" marB="0" anchor="ctr"/>
                </a:tc>
                <a:tc>
                  <a:txBody>
                    <a:bodyPr/>
                    <a:lstStyle/>
                    <a:p>
                      <a:pPr marL="0" marR="0" algn="ctr">
                        <a:spcBef>
                          <a:spcPts val="0"/>
                        </a:spcBef>
                        <a:spcAft>
                          <a:spcPts val="0"/>
                        </a:spcAft>
                      </a:pPr>
                      <a:r>
                        <a:rPr lang="en-US" sz="1600" b="1" dirty="0">
                          <a:effectLst/>
                          <a:latin typeface="Calibri" panose="020F0502020204030204" pitchFamily="34" charset="0"/>
                        </a:rPr>
                        <a:t>11</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105" marR="64105" marT="0" marB="0" anchor="ctr"/>
                </a:tc>
                <a:tc>
                  <a:txBody>
                    <a:bodyPr/>
                    <a:lstStyle/>
                    <a:p>
                      <a:pPr marL="0" marR="0" algn="ctr">
                        <a:spcBef>
                          <a:spcPts val="0"/>
                        </a:spcBef>
                        <a:spcAft>
                          <a:spcPts val="0"/>
                        </a:spcAft>
                      </a:pPr>
                      <a:r>
                        <a:rPr lang="en-US" sz="1600" b="1" dirty="0" smtClean="0">
                          <a:solidFill>
                            <a:srgbClr val="FF0000"/>
                          </a:solidFill>
                          <a:effectLst/>
                          <a:latin typeface="Calibri" panose="020F0502020204030204" pitchFamily="34" charset="0"/>
                        </a:rPr>
                        <a:t>1</a:t>
                      </a:r>
                      <a:endParaRPr lang="en-US" sz="16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4105" marR="64105" marT="0" marB="0" anchor="ctr"/>
                </a:tc>
                <a:tc>
                  <a:txBody>
                    <a:bodyPr/>
                    <a:lstStyle/>
                    <a:p>
                      <a:pPr marL="0" marR="0" algn="ctr">
                        <a:spcBef>
                          <a:spcPts val="0"/>
                        </a:spcBef>
                        <a:spcAft>
                          <a:spcPts val="0"/>
                        </a:spcAft>
                      </a:pPr>
                      <a:r>
                        <a:rPr lang="en-US" sz="1600" b="1" dirty="0" smtClean="0">
                          <a:effectLst/>
                          <a:latin typeface="Calibri" panose="020F0502020204030204" pitchFamily="34" charset="0"/>
                        </a:rPr>
                        <a:t>275</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105" marR="64105" marT="0" marB="0" anchor="ctr"/>
                </a:tc>
                <a:extLst>
                  <a:ext uri="{0D108BD9-81ED-4DB2-BD59-A6C34878D82A}">
                    <a16:rowId xmlns:a16="http://schemas.microsoft.com/office/drawing/2014/main" xmlns="" val="10007"/>
                  </a:ext>
                </a:extLst>
              </a:tr>
              <a:tr h="440239">
                <a:tc>
                  <a:txBody>
                    <a:bodyPr/>
                    <a:lstStyle/>
                    <a:p>
                      <a:pPr marL="0" marR="0">
                        <a:spcBef>
                          <a:spcPts val="0"/>
                        </a:spcBef>
                        <a:spcAft>
                          <a:spcPts val="0"/>
                        </a:spcAft>
                      </a:pPr>
                      <a:r>
                        <a:rPr lang="en-US" sz="1400" dirty="0">
                          <a:effectLst/>
                          <a:latin typeface="Calibri" panose="020F0502020204030204" pitchFamily="34" charset="0"/>
                        </a:rPr>
                        <a:t>     Consent granted for </a:t>
                      </a:r>
                      <a:r>
                        <a:rPr lang="en-US" sz="1400" dirty="0" smtClean="0">
                          <a:effectLst/>
                          <a:latin typeface="Calibri" panose="020F0502020204030204" pitchFamily="34" charset="0"/>
                        </a:rPr>
                        <a:t>Clinical, VA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105" marR="64105" marT="0" marB="0" anchor="ctr"/>
                </a:tc>
                <a:tc>
                  <a:txBody>
                    <a:bodyPr/>
                    <a:lstStyle/>
                    <a:p>
                      <a:pPr marL="0" marR="0" algn="ctr">
                        <a:spcBef>
                          <a:spcPts val="0"/>
                        </a:spcBef>
                        <a:spcAft>
                          <a:spcPts val="0"/>
                        </a:spcAft>
                      </a:pPr>
                      <a:r>
                        <a:rPr lang="en-US" sz="1600" b="1">
                          <a:effectLst/>
                          <a:latin typeface="Calibri" panose="020F0502020204030204" pitchFamily="34" charset="0"/>
                        </a:rPr>
                        <a:t>77</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4105" marR="64105" marT="0" marB="0" anchor="ctr"/>
                </a:tc>
                <a:tc>
                  <a:txBody>
                    <a:bodyPr/>
                    <a:lstStyle/>
                    <a:p>
                      <a:pPr marL="0" marR="0" algn="ctr">
                        <a:spcBef>
                          <a:spcPts val="0"/>
                        </a:spcBef>
                        <a:spcAft>
                          <a:spcPts val="0"/>
                        </a:spcAft>
                      </a:pPr>
                      <a:r>
                        <a:rPr lang="en-US" sz="1600" b="1">
                          <a:effectLst/>
                          <a:latin typeface="Calibri" panose="020F0502020204030204" pitchFamily="34" charset="0"/>
                        </a:rPr>
                        <a:t>59</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4105" marR="64105" marT="0" marB="0" anchor="ctr"/>
                </a:tc>
                <a:tc>
                  <a:txBody>
                    <a:bodyPr/>
                    <a:lstStyle/>
                    <a:p>
                      <a:pPr marL="0" marR="0" algn="ctr">
                        <a:spcBef>
                          <a:spcPts val="0"/>
                        </a:spcBef>
                        <a:spcAft>
                          <a:spcPts val="0"/>
                        </a:spcAft>
                      </a:pPr>
                      <a:r>
                        <a:rPr lang="en-US" sz="1600" b="1" dirty="0">
                          <a:effectLst/>
                          <a:latin typeface="Calibri" panose="020F0502020204030204" pitchFamily="34" charset="0"/>
                        </a:rPr>
                        <a:t>32</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105" marR="64105" marT="0" marB="0" anchor="ctr"/>
                </a:tc>
                <a:tc>
                  <a:txBody>
                    <a:bodyPr/>
                    <a:lstStyle/>
                    <a:p>
                      <a:pPr marL="0" marR="0" algn="ctr">
                        <a:spcBef>
                          <a:spcPts val="0"/>
                        </a:spcBef>
                        <a:spcAft>
                          <a:spcPts val="0"/>
                        </a:spcAft>
                      </a:pPr>
                      <a:r>
                        <a:rPr lang="en-US" sz="1600" b="1" dirty="0">
                          <a:effectLst/>
                          <a:latin typeface="Calibri" panose="020F0502020204030204" pitchFamily="34" charset="0"/>
                        </a:rPr>
                        <a:t>2</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105" marR="64105" marT="0" marB="0" anchor="ctr"/>
                </a:tc>
                <a:tc>
                  <a:txBody>
                    <a:bodyPr/>
                    <a:lstStyle/>
                    <a:p>
                      <a:pPr marL="0" marR="0" algn="ctr">
                        <a:spcBef>
                          <a:spcPts val="0"/>
                        </a:spcBef>
                        <a:spcAft>
                          <a:spcPts val="0"/>
                        </a:spcAft>
                      </a:pPr>
                      <a:r>
                        <a:rPr lang="en-US" sz="1600" b="1" dirty="0" smtClean="0">
                          <a:solidFill>
                            <a:srgbClr val="FF0000"/>
                          </a:solidFill>
                          <a:effectLst/>
                          <a:latin typeface="Calibri" panose="020F0502020204030204" pitchFamily="34" charset="0"/>
                        </a:rPr>
                        <a:t>3</a:t>
                      </a:r>
                      <a:endParaRPr lang="en-US" sz="16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4105" marR="64105" marT="0" marB="0" anchor="ctr"/>
                </a:tc>
                <a:tc>
                  <a:txBody>
                    <a:bodyPr/>
                    <a:lstStyle/>
                    <a:p>
                      <a:pPr marL="0" marR="0" algn="ctr">
                        <a:spcBef>
                          <a:spcPts val="0"/>
                        </a:spcBef>
                        <a:spcAft>
                          <a:spcPts val="0"/>
                        </a:spcAft>
                      </a:pPr>
                      <a:r>
                        <a:rPr lang="en-US" sz="1600" b="1" dirty="0">
                          <a:effectLst/>
                          <a:latin typeface="Calibri" panose="020F0502020204030204" pitchFamily="34" charset="0"/>
                        </a:rPr>
                        <a:t>170</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105" marR="64105" marT="0" marB="0" anchor="ctr"/>
                </a:tc>
                <a:extLst>
                  <a:ext uri="{0D108BD9-81ED-4DB2-BD59-A6C34878D82A}">
                    <a16:rowId xmlns:a16="http://schemas.microsoft.com/office/drawing/2014/main" xmlns="" val="10008"/>
                  </a:ext>
                </a:extLst>
              </a:tr>
              <a:tr h="220120">
                <a:tc>
                  <a:txBody>
                    <a:bodyPr/>
                    <a:lstStyle/>
                    <a:p>
                      <a:pPr marL="0" marR="0">
                        <a:spcBef>
                          <a:spcPts val="0"/>
                        </a:spcBef>
                        <a:spcAft>
                          <a:spcPts val="0"/>
                        </a:spcAft>
                      </a:pPr>
                      <a:r>
                        <a:rPr lang="en-US" sz="1400" dirty="0">
                          <a:effectLst/>
                          <a:latin typeface="Calibri" panose="020F0502020204030204" pitchFamily="34" charset="0"/>
                        </a:rPr>
                        <a:t>     </a:t>
                      </a:r>
                      <a:r>
                        <a:rPr lang="en-US" sz="1400" dirty="0" smtClean="0">
                          <a:effectLst/>
                          <a:latin typeface="Calibri" panose="020F0502020204030204" pitchFamily="34" charset="0"/>
                        </a:rPr>
                        <a:t>Not enrolled in CHAMPS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105" marR="64105" marT="0" marB="0" anchor="ctr"/>
                </a:tc>
                <a:tc>
                  <a:txBody>
                    <a:bodyPr/>
                    <a:lstStyle/>
                    <a:p>
                      <a:pPr marL="0" marR="0" algn="ctr">
                        <a:spcBef>
                          <a:spcPts val="0"/>
                        </a:spcBef>
                        <a:spcAft>
                          <a:spcPts val="0"/>
                        </a:spcAft>
                      </a:pPr>
                      <a:r>
                        <a:rPr lang="en-US" sz="1600" b="1">
                          <a:effectLst/>
                          <a:latin typeface="Calibri" panose="020F0502020204030204" pitchFamily="34" charset="0"/>
                        </a:rPr>
                        <a:t>29</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4105" marR="64105" marT="0" marB="0" anchor="ctr"/>
                </a:tc>
                <a:tc>
                  <a:txBody>
                    <a:bodyPr/>
                    <a:lstStyle/>
                    <a:p>
                      <a:pPr marL="0" marR="0" algn="ctr">
                        <a:spcBef>
                          <a:spcPts val="0"/>
                        </a:spcBef>
                        <a:spcAft>
                          <a:spcPts val="0"/>
                        </a:spcAft>
                      </a:pPr>
                      <a:r>
                        <a:rPr lang="en-US" sz="1600" b="1">
                          <a:effectLst/>
                          <a:latin typeface="Calibri" panose="020F0502020204030204" pitchFamily="34" charset="0"/>
                        </a:rPr>
                        <a:t>129</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4105" marR="64105" marT="0" marB="0" anchor="ctr"/>
                </a:tc>
                <a:tc>
                  <a:txBody>
                    <a:bodyPr/>
                    <a:lstStyle/>
                    <a:p>
                      <a:pPr marL="0" marR="0" algn="ctr">
                        <a:spcBef>
                          <a:spcPts val="0"/>
                        </a:spcBef>
                        <a:spcAft>
                          <a:spcPts val="0"/>
                        </a:spcAft>
                      </a:pPr>
                      <a:r>
                        <a:rPr lang="en-US" sz="1600" b="1">
                          <a:effectLst/>
                          <a:latin typeface="Calibri" panose="020F0502020204030204" pitchFamily="34" charset="0"/>
                        </a:rPr>
                        <a:t>14</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4105" marR="64105" marT="0" marB="0" anchor="ctr"/>
                </a:tc>
                <a:tc>
                  <a:txBody>
                    <a:bodyPr/>
                    <a:lstStyle/>
                    <a:p>
                      <a:pPr marL="0" marR="0" algn="ctr">
                        <a:spcBef>
                          <a:spcPts val="0"/>
                        </a:spcBef>
                        <a:spcAft>
                          <a:spcPts val="0"/>
                        </a:spcAft>
                      </a:pPr>
                      <a:r>
                        <a:rPr lang="en-US" sz="1600" b="1" dirty="0">
                          <a:effectLst/>
                          <a:latin typeface="Calibri" panose="020F0502020204030204" pitchFamily="34" charset="0"/>
                        </a:rPr>
                        <a:t>0</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105" marR="64105" marT="0" marB="0" anchor="ctr"/>
                </a:tc>
                <a:tc>
                  <a:txBody>
                    <a:bodyPr/>
                    <a:lstStyle/>
                    <a:p>
                      <a:pPr marL="0" marR="0" algn="ctr">
                        <a:spcBef>
                          <a:spcPts val="0"/>
                        </a:spcBef>
                        <a:spcAft>
                          <a:spcPts val="0"/>
                        </a:spcAft>
                      </a:pPr>
                      <a:r>
                        <a:rPr lang="en-US" sz="1600" b="1" dirty="0" smtClean="0">
                          <a:solidFill>
                            <a:srgbClr val="FF0000"/>
                          </a:solidFill>
                          <a:effectLst/>
                          <a:latin typeface="Calibri" panose="020F0502020204030204" pitchFamily="34" charset="0"/>
                        </a:rPr>
                        <a:t>0</a:t>
                      </a:r>
                      <a:endParaRPr lang="en-US" sz="16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4105" marR="64105" marT="0" marB="0" anchor="ctr"/>
                </a:tc>
                <a:tc>
                  <a:txBody>
                    <a:bodyPr/>
                    <a:lstStyle/>
                    <a:p>
                      <a:pPr marL="0" marR="0" algn="ctr">
                        <a:spcBef>
                          <a:spcPts val="0"/>
                        </a:spcBef>
                        <a:spcAft>
                          <a:spcPts val="0"/>
                        </a:spcAft>
                      </a:pPr>
                      <a:r>
                        <a:rPr lang="en-US" sz="1600" b="1" dirty="0">
                          <a:effectLst/>
                          <a:latin typeface="Calibri" panose="020F0502020204030204" pitchFamily="34" charset="0"/>
                        </a:rPr>
                        <a:t>172</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105" marR="64105" marT="0" marB="0" anchor="ctr"/>
                </a:tc>
                <a:extLst>
                  <a:ext uri="{0D108BD9-81ED-4DB2-BD59-A6C34878D82A}">
                    <a16:rowId xmlns:a16="http://schemas.microsoft.com/office/drawing/2014/main" xmlns="" val="10009"/>
                  </a:ext>
                </a:extLst>
              </a:tr>
            </a:tbl>
          </a:graphicData>
        </a:graphic>
      </p:graphicFrame>
      <p:sp>
        <p:nvSpPr>
          <p:cNvPr id="4" name="Rectangle 3"/>
          <p:cNvSpPr/>
          <p:nvPr/>
        </p:nvSpPr>
        <p:spPr>
          <a:xfrm>
            <a:off x="5309833" y="6318668"/>
            <a:ext cx="2527723" cy="369332"/>
          </a:xfrm>
          <a:prstGeom prst="rect">
            <a:avLst/>
          </a:prstGeom>
        </p:spPr>
        <p:txBody>
          <a:bodyPr wrap="square">
            <a:spAutoFit/>
          </a:bodyPr>
          <a:lstStyle/>
          <a:p>
            <a:r>
              <a:rPr lang="en-US" dirty="0" smtClean="0"/>
              <a:t>*provisional data</a:t>
            </a:r>
            <a:endParaRPr lang="en-US" dirty="0"/>
          </a:p>
        </p:txBody>
      </p:sp>
      <p:sp>
        <p:nvSpPr>
          <p:cNvPr id="5" name="Oval 4"/>
          <p:cNvSpPr/>
          <p:nvPr/>
        </p:nvSpPr>
        <p:spPr bwMode="gray">
          <a:xfrm>
            <a:off x="8458200" y="3862137"/>
            <a:ext cx="615460" cy="385010"/>
          </a:xfrm>
          <a:prstGeom prst="ellipse">
            <a:avLst/>
          </a:prstGeom>
          <a:noFill/>
          <a:ln w="57150" algn="ctr">
            <a:solidFill>
              <a:srgbClr val="FF0000"/>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6" name="Oval 5"/>
          <p:cNvSpPr/>
          <p:nvPr/>
        </p:nvSpPr>
        <p:spPr bwMode="gray">
          <a:xfrm>
            <a:off x="8458200" y="4600308"/>
            <a:ext cx="615460" cy="385010"/>
          </a:xfrm>
          <a:prstGeom prst="ellipse">
            <a:avLst/>
          </a:prstGeom>
          <a:noFill/>
          <a:ln w="57150" algn="ctr">
            <a:solidFill>
              <a:srgbClr val="FF0000"/>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Tree>
    <p:extLst>
      <p:ext uri="{BB962C8B-B14F-4D97-AF65-F5344CB8AC3E}">
        <p14:creationId xmlns:p14="http://schemas.microsoft.com/office/powerpoint/2010/main" val="76205666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CHAMPS Determination of Cause of Death (DeCoDe) Panel</a:t>
            </a:r>
            <a:br>
              <a:rPr lang="en-US" dirty="0"/>
            </a:br>
            <a:endParaRPr lang="en-US" dirty="0"/>
          </a:p>
        </p:txBody>
      </p:sp>
      <p:sp>
        <p:nvSpPr>
          <p:cNvPr id="4" name="Rectangle 3"/>
          <p:cNvSpPr/>
          <p:nvPr/>
        </p:nvSpPr>
        <p:spPr bwMode="gray">
          <a:xfrm>
            <a:off x="7106425" y="2183868"/>
            <a:ext cx="1671815" cy="3310114"/>
          </a:xfrm>
          <a:prstGeom prst="rect">
            <a:avLst/>
          </a:prstGeom>
          <a:solidFill>
            <a:srgbClr val="FF0000">
              <a:alpha val="25000"/>
            </a:srgbClr>
          </a:solidFill>
          <a:ln w="19050" algn="ctr">
            <a:solidFill>
              <a:srgbClr val="FF0000"/>
            </a:solidFill>
            <a:miter lim="800000"/>
            <a:headEnd/>
            <a:tailEnd/>
          </a:ln>
        </p:spPr>
        <p:txBody>
          <a:bodyPr wrap="square" lIns="66675" tIns="66675" rIns="66675" bIns="66675" rtlCol="0" anchor="ctr"/>
          <a:lstStyle/>
          <a:p>
            <a:pPr algn="ctr">
              <a:lnSpc>
                <a:spcPct val="106000"/>
              </a:lnSpc>
              <a:buFont typeface="Wingdings 2" pitchFamily="18" charset="2"/>
              <a:buNone/>
            </a:pPr>
            <a:endParaRPr lang="en-US" sz="1200" b="1" dirty="0">
              <a:solidFill>
                <a:prstClr val="white"/>
              </a:solidFill>
            </a:endParaRPr>
          </a:p>
        </p:txBody>
      </p:sp>
      <p:sp>
        <p:nvSpPr>
          <p:cNvPr id="5" name="Rectangle 4"/>
          <p:cNvSpPr/>
          <p:nvPr/>
        </p:nvSpPr>
        <p:spPr bwMode="gray">
          <a:xfrm>
            <a:off x="365760" y="1797629"/>
            <a:ext cx="2731376" cy="2222938"/>
          </a:xfrm>
          <a:prstGeom prst="rect">
            <a:avLst/>
          </a:prstGeom>
          <a:solidFill>
            <a:schemeClr val="accent3">
              <a:lumMod val="20000"/>
              <a:lumOff val="80000"/>
              <a:alpha val="25000"/>
            </a:schemeClr>
          </a:solidFill>
          <a:ln w="19050" algn="ctr">
            <a:solidFill>
              <a:srgbClr val="00B0F0"/>
            </a:solidFill>
            <a:miter lim="800000"/>
            <a:headEnd/>
            <a:tailEnd/>
          </a:ln>
        </p:spPr>
        <p:txBody>
          <a:bodyPr wrap="square" lIns="66675" tIns="66675" rIns="66675" bIns="66675" rtlCol="0" anchor="ctr"/>
          <a:lstStyle/>
          <a:p>
            <a:pPr algn="ctr">
              <a:lnSpc>
                <a:spcPct val="106000"/>
              </a:lnSpc>
              <a:buFont typeface="Wingdings 2" pitchFamily="18" charset="2"/>
              <a:buNone/>
            </a:pPr>
            <a:endParaRPr lang="en-US" sz="1200" b="1" dirty="0">
              <a:solidFill>
                <a:prstClr val="white"/>
              </a:solidFill>
            </a:endParaRPr>
          </a:p>
        </p:txBody>
      </p:sp>
      <p:sp>
        <p:nvSpPr>
          <p:cNvPr id="6" name="TextBox 5"/>
          <p:cNvSpPr txBox="1"/>
          <p:nvPr/>
        </p:nvSpPr>
        <p:spPr>
          <a:xfrm>
            <a:off x="460353" y="2003082"/>
            <a:ext cx="2497356" cy="1590179"/>
          </a:xfrm>
          <a:prstGeom prst="rect">
            <a:avLst/>
          </a:prstGeom>
          <a:noFill/>
        </p:spPr>
        <p:txBody>
          <a:bodyPr wrap="square" lIns="0" tIns="0" rIns="0" bIns="0" rtlCol="0">
            <a:spAutoFit/>
          </a:bodyPr>
          <a:lstStyle/>
          <a:p>
            <a:pPr>
              <a:spcBef>
                <a:spcPts val="450"/>
              </a:spcBef>
              <a:buSzPct val="100000"/>
            </a:pPr>
            <a:r>
              <a:rPr lang="en-US" sz="1500" b="1" dirty="0">
                <a:solidFill>
                  <a:srgbClr val="313131"/>
                </a:solidFill>
              </a:rPr>
              <a:t>Data from site</a:t>
            </a:r>
            <a:endParaRPr lang="en-US" sz="1500" dirty="0">
              <a:solidFill>
                <a:srgbClr val="313131"/>
              </a:solidFill>
            </a:endParaRPr>
          </a:p>
          <a:p>
            <a:pPr marL="214313" indent="-214313">
              <a:spcBef>
                <a:spcPts val="450"/>
              </a:spcBef>
              <a:buSzPct val="100000"/>
              <a:buFont typeface="Arial" panose="020B0604020202020204" pitchFamily="34" charset="0"/>
              <a:buChar char="•"/>
            </a:pPr>
            <a:r>
              <a:rPr lang="en-US" sz="1125" dirty="0">
                <a:solidFill>
                  <a:srgbClr val="313131"/>
                </a:solidFill>
              </a:rPr>
              <a:t>Linked maternal data</a:t>
            </a:r>
          </a:p>
          <a:p>
            <a:pPr marL="214313" indent="-214313">
              <a:spcBef>
                <a:spcPts val="450"/>
              </a:spcBef>
              <a:buSzPct val="100000"/>
              <a:buFont typeface="Arial" panose="020B0604020202020204" pitchFamily="34" charset="0"/>
              <a:buChar char="•"/>
            </a:pPr>
            <a:r>
              <a:rPr lang="en-US" sz="1125" dirty="0">
                <a:solidFill>
                  <a:srgbClr val="313131"/>
                </a:solidFill>
              </a:rPr>
              <a:t>Demographic and clinical data</a:t>
            </a:r>
          </a:p>
          <a:p>
            <a:pPr marL="214313" indent="-214313">
              <a:spcBef>
                <a:spcPts val="450"/>
              </a:spcBef>
              <a:buSzPct val="100000"/>
              <a:buFont typeface="Arial" panose="020B0604020202020204" pitchFamily="34" charset="0"/>
              <a:buChar char="•"/>
            </a:pPr>
            <a:r>
              <a:rPr lang="en-US" sz="1125" dirty="0">
                <a:solidFill>
                  <a:srgbClr val="313131"/>
                </a:solidFill>
              </a:rPr>
              <a:t>Verbal autopsy </a:t>
            </a:r>
            <a:r>
              <a:rPr lang="en-US" sz="1125" dirty="0" smtClean="0">
                <a:solidFill>
                  <a:srgbClr val="313131"/>
                </a:solidFill>
              </a:rPr>
              <a:t>raw </a:t>
            </a:r>
            <a:r>
              <a:rPr lang="en-US" sz="1125" dirty="0">
                <a:solidFill>
                  <a:srgbClr val="313131"/>
                </a:solidFill>
              </a:rPr>
              <a:t>data</a:t>
            </a:r>
          </a:p>
          <a:p>
            <a:pPr marL="214313" indent="-214313">
              <a:spcBef>
                <a:spcPts val="450"/>
              </a:spcBef>
              <a:buSzPct val="100000"/>
              <a:buFont typeface="Arial" panose="020B0604020202020204" pitchFamily="34" charset="0"/>
              <a:buChar char="•"/>
            </a:pPr>
            <a:r>
              <a:rPr lang="en-US" sz="1125" dirty="0">
                <a:solidFill>
                  <a:srgbClr val="313131"/>
                </a:solidFill>
              </a:rPr>
              <a:t>Microbiology, molecular biology (TAC), HIV, TB, malaria findings</a:t>
            </a:r>
          </a:p>
          <a:p>
            <a:pPr marL="214313" indent="-214313">
              <a:spcBef>
                <a:spcPts val="450"/>
              </a:spcBef>
              <a:buSzPct val="100000"/>
              <a:buFont typeface="Arial" panose="020B0604020202020204" pitchFamily="34" charset="0"/>
              <a:buChar char="•"/>
            </a:pPr>
            <a:r>
              <a:rPr lang="en-US" sz="1125" dirty="0">
                <a:solidFill>
                  <a:srgbClr val="313131"/>
                </a:solidFill>
              </a:rPr>
              <a:t>Site histopathology findings</a:t>
            </a:r>
          </a:p>
        </p:txBody>
      </p:sp>
      <p:sp>
        <p:nvSpPr>
          <p:cNvPr id="7" name="Rectangle 6"/>
          <p:cNvSpPr/>
          <p:nvPr/>
        </p:nvSpPr>
        <p:spPr bwMode="gray">
          <a:xfrm>
            <a:off x="365760" y="4226020"/>
            <a:ext cx="2731376" cy="1449929"/>
          </a:xfrm>
          <a:prstGeom prst="rect">
            <a:avLst/>
          </a:prstGeom>
          <a:solidFill>
            <a:schemeClr val="accent2">
              <a:lumMod val="40000"/>
              <a:lumOff val="60000"/>
              <a:alpha val="25000"/>
            </a:schemeClr>
          </a:solidFill>
          <a:ln w="19050" algn="ctr">
            <a:solidFill>
              <a:srgbClr val="97D700"/>
            </a:solidFill>
            <a:miter lim="800000"/>
            <a:headEnd/>
            <a:tailEnd/>
          </a:ln>
        </p:spPr>
        <p:txBody>
          <a:bodyPr wrap="square" lIns="66675" tIns="66675" rIns="66675" bIns="66675" rtlCol="0" anchor="ctr"/>
          <a:lstStyle/>
          <a:p>
            <a:pPr algn="ctr">
              <a:lnSpc>
                <a:spcPct val="106000"/>
              </a:lnSpc>
              <a:buFont typeface="Wingdings 2" pitchFamily="18" charset="2"/>
              <a:buNone/>
            </a:pPr>
            <a:endParaRPr lang="en-US" sz="1200" b="1" dirty="0">
              <a:solidFill>
                <a:prstClr val="white"/>
              </a:solidFill>
            </a:endParaRPr>
          </a:p>
        </p:txBody>
      </p:sp>
      <p:sp>
        <p:nvSpPr>
          <p:cNvPr id="8" name="TextBox 7"/>
          <p:cNvSpPr txBox="1"/>
          <p:nvPr/>
        </p:nvSpPr>
        <p:spPr>
          <a:xfrm>
            <a:off x="460354" y="4339819"/>
            <a:ext cx="3003331" cy="1179810"/>
          </a:xfrm>
          <a:prstGeom prst="rect">
            <a:avLst/>
          </a:prstGeom>
          <a:noFill/>
        </p:spPr>
        <p:txBody>
          <a:bodyPr wrap="square" lIns="0" tIns="0" rIns="0" bIns="0" rtlCol="0">
            <a:spAutoFit/>
          </a:bodyPr>
          <a:lstStyle/>
          <a:p>
            <a:pPr>
              <a:spcBef>
                <a:spcPts val="450"/>
              </a:spcBef>
              <a:buSzPct val="100000"/>
            </a:pPr>
            <a:r>
              <a:rPr lang="en-US" sz="1500" b="1" dirty="0">
                <a:solidFill>
                  <a:srgbClr val="313131"/>
                </a:solidFill>
              </a:rPr>
              <a:t>Central Pathology Lab (CPL)</a:t>
            </a:r>
            <a:endParaRPr lang="en-US" sz="1500" dirty="0">
              <a:solidFill>
                <a:srgbClr val="313131"/>
              </a:solidFill>
            </a:endParaRPr>
          </a:p>
          <a:p>
            <a:pPr marL="214313" indent="-214313">
              <a:spcBef>
                <a:spcPts val="450"/>
              </a:spcBef>
              <a:buSzPct val="100000"/>
              <a:buFont typeface="Arial" panose="020B0604020202020204" pitchFamily="34" charset="0"/>
              <a:buChar char="•"/>
            </a:pPr>
            <a:r>
              <a:rPr lang="en-US" sz="1125" dirty="0">
                <a:solidFill>
                  <a:srgbClr val="313131"/>
                </a:solidFill>
              </a:rPr>
              <a:t>CPL histopathology</a:t>
            </a:r>
          </a:p>
          <a:p>
            <a:pPr marL="214313" indent="-214313">
              <a:spcBef>
                <a:spcPts val="450"/>
              </a:spcBef>
              <a:buSzPct val="100000"/>
              <a:buFont typeface="Arial" panose="020B0604020202020204" pitchFamily="34" charset="0"/>
              <a:buChar char="•"/>
            </a:pPr>
            <a:r>
              <a:rPr lang="en-US" sz="1125" dirty="0">
                <a:solidFill>
                  <a:srgbClr val="313131"/>
                </a:solidFill>
              </a:rPr>
              <a:t>Special stains</a:t>
            </a:r>
          </a:p>
          <a:p>
            <a:pPr marL="214313" indent="-214313">
              <a:spcBef>
                <a:spcPts val="450"/>
              </a:spcBef>
              <a:buSzPct val="100000"/>
              <a:buFont typeface="Arial" panose="020B0604020202020204" pitchFamily="34" charset="0"/>
              <a:buChar char="•"/>
            </a:pPr>
            <a:r>
              <a:rPr lang="en-US" sz="1125" dirty="0">
                <a:solidFill>
                  <a:srgbClr val="313131"/>
                </a:solidFill>
              </a:rPr>
              <a:t>Immunohistochemistry</a:t>
            </a:r>
          </a:p>
          <a:p>
            <a:pPr marL="214313" indent="-214313">
              <a:spcBef>
                <a:spcPts val="450"/>
              </a:spcBef>
              <a:buSzPct val="100000"/>
              <a:buFont typeface="Arial" panose="020B0604020202020204" pitchFamily="34" charset="0"/>
              <a:buChar char="•"/>
            </a:pPr>
            <a:r>
              <a:rPr lang="en-US" sz="1125" dirty="0">
                <a:solidFill>
                  <a:srgbClr val="313131"/>
                </a:solidFill>
              </a:rPr>
              <a:t>PCR findings</a:t>
            </a:r>
          </a:p>
        </p:txBody>
      </p:sp>
      <p:cxnSp>
        <p:nvCxnSpPr>
          <p:cNvPr id="9" name="Elbow Connector 8"/>
          <p:cNvCxnSpPr/>
          <p:nvPr/>
        </p:nvCxnSpPr>
        <p:spPr>
          <a:xfrm>
            <a:off x="3071300" y="2480844"/>
            <a:ext cx="9525" cy="2041885"/>
          </a:xfrm>
          <a:prstGeom prst="bentConnector3">
            <a:avLst>
              <a:gd name="adj1" fmla="val 1800000"/>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bwMode="gray">
          <a:xfrm>
            <a:off x="4416697" y="2134410"/>
            <a:ext cx="1440843" cy="3263948"/>
          </a:xfrm>
          <a:prstGeom prst="rect">
            <a:avLst/>
          </a:prstGeom>
          <a:solidFill>
            <a:schemeClr val="accent6">
              <a:lumMod val="20000"/>
              <a:lumOff val="80000"/>
              <a:alpha val="25000"/>
            </a:schemeClr>
          </a:solidFill>
          <a:ln w="19050" algn="ctr">
            <a:solidFill>
              <a:schemeClr val="accent6">
                <a:lumMod val="40000"/>
                <a:lumOff val="60000"/>
              </a:schemeClr>
            </a:solidFill>
            <a:miter lim="800000"/>
            <a:headEnd/>
            <a:tailEnd/>
          </a:ln>
        </p:spPr>
        <p:txBody>
          <a:bodyPr wrap="square" lIns="66675" tIns="66675" rIns="66675" bIns="66675" rtlCol="0" anchor="ctr"/>
          <a:lstStyle/>
          <a:p>
            <a:pPr algn="ctr">
              <a:lnSpc>
                <a:spcPct val="106000"/>
              </a:lnSpc>
              <a:buFont typeface="Wingdings 2" pitchFamily="18" charset="2"/>
              <a:buNone/>
            </a:pPr>
            <a:endParaRPr lang="en-US" sz="1200" b="1" dirty="0">
              <a:solidFill>
                <a:prstClr val="white"/>
              </a:solidFill>
            </a:endParaRPr>
          </a:p>
        </p:txBody>
      </p:sp>
      <p:sp>
        <p:nvSpPr>
          <p:cNvPr id="11" name="TextBox 10"/>
          <p:cNvSpPr txBox="1"/>
          <p:nvPr/>
        </p:nvSpPr>
        <p:spPr>
          <a:xfrm>
            <a:off x="4458176" y="3287221"/>
            <a:ext cx="1173933" cy="1364476"/>
          </a:xfrm>
          <a:prstGeom prst="rect">
            <a:avLst/>
          </a:prstGeom>
          <a:noFill/>
        </p:spPr>
        <p:txBody>
          <a:bodyPr wrap="square" lIns="0" tIns="0" rIns="0" bIns="0" rtlCol="0">
            <a:spAutoFit/>
          </a:bodyPr>
          <a:lstStyle/>
          <a:p>
            <a:pPr algn="ctr">
              <a:spcBef>
                <a:spcPts val="450"/>
              </a:spcBef>
              <a:buSzPct val="100000"/>
            </a:pPr>
            <a:r>
              <a:rPr lang="en-US" sz="1350" b="1" dirty="0">
                <a:solidFill>
                  <a:srgbClr val="313131"/>
                </a:solidFill>
              </a:rPr>
              <a:t>Panel Members</a:t>
            </a:r>
            <a:endParaRPr lang="en-US" sz="1350" dirty="0">
              <a:solidFill>
                <a:srgbClr val="313131"/>
              </a:solidFill>
            </a:endParaRPr>
          </a:p>
          <a:p>
            <a:pPr marL="214313" indent="-214313">
              <a:spcBef>
                <a:spcPts val="450"/>
              </a:spcBef>
              <a:buSzPct val="100000"/>
              <a:buFont typeface="Arial" panose="020B0604020202020204" pitchFamily="34" charset="0"/>
              <a:buChar char="•"/>
            </a:pPr>
            <a:r>
              <a:rPr lang="en-US" sz="1125" dirty="0">
                <a:solidFill>
                  <a:srgbClr val="313131"/>
                </a:solidFill>
              </a:rPr>
              <a:t>Clinician</a:t>
            </a:r>
          </a:p>
          <a:p>
            <a:pPr marL="214313" indent="-214313">
              <a:spcBef>
                <a:spcPts val="450"/>
              </a:spcBef>
              <a:buSzPct val="100000"/>
              <a:buFont typeface="Arial" panose="020B0604020202020204" pitchFamily="34" charset="0"/>
              <a:buChar char="•"/>
            </a:pPr>
            <a:r>
              <a:rPr lang="en-US" sz="1125" dirty="0">
                <a:solidFill>
                  <a:srgbClr val="313131"/>
                </a:solidFill>
              </a:rPr>
              <a:t>Pathologist</a:t>
            </a:r>
          </a:p>
          <a:p>
            <a:pPr marL="214313" indent="-214313">
              <a:spcBef>
                <a:spcPts val="450"/>
              </a:spcBef>
              <a:buSzPct val="100000"/>
              <a:buFont typeface="Arial" panose="020B0604020202020204" pitchFamily="34" charset="0"/>
              <a:buChar char="•"/>
            </a:pPr>
            <a:r>
              <a:rPr lang="en-US" sz="1125" dirty="0">
                <a:solidFill>
                  <a:srgbClr val="313131"/>
                </a:solidFill>
              </a:rPr>
              <a:t>Microbiologist</a:t>
            </a:r>
          </a:p>
          <a:p>
            <a:pPr marL="214313" indent="-214313">
              <a:spcBef>
                <a:spcPts val="450"/>
              </a:spcBef>
              <a:buSzPct val="100000"/>
              <a:buFont typeface="Arial" panose="020B0604020202020204" pitchFamily="34" charset="0"/>
              <a:buChar char="•"/>
            </a:pPr>
            <a:r>
              <a:rPr lang="en-US" sz="1125" dirty="0">
                <a:solidFill>
                  <a:srgbClr val="313131"/>
                </a:solidFill>
              </a:rPr>
              <a:t>Epidemiologist</a:t>
            </a:r>
          </a:p>
        </p:txBody>
      </p:sp>
      <p:sp>
        <p:nvSpPr>
          <p:cNvPr id="12" name="TextBox 11"/>
          <p:cNvSpPr txBox="1"/>
          <p:nvPr/>
        </p:nvSpPr>
        <p:spPr>
          <a:xfrm>
            <a:off x="7414792" y="3287222"/>
            <a:ext cx="1236066" cy="2049279"/>
          </a:xfrm>
          <a:prstGeom prst="rect">
            <a:avLst/>
          </a:prstGeom>
          <a:noFill/>
        </p:spPr>
        <p:txBody>
          <a:bodyPr wrap="square" lIns="0" tIns="0" rIns="0" bIns="0" rtlCol="0">
            <a:spAutoFit/>
          </a:bodyPr>
          <a:lstStyle/>
          <a:p>
            <a:pPr algn="ctr">
              <a:spcBef>
                <a:spcPts val="450"/>
              </a:spcBef>
              <a:buSzPct val="100000"/>
            </a:pPr>
            <a:r>
              <a:rPr lang="en-US" sz="1500" b="1" dirty="0">
                <a:solidFill>
                  <a:srgbClr val="313131"/>
                </a:solidFill>
              </a:rPr>
              <a:t>Panel Causes of Death</a:t>
            </a:r>
          </a:p>
          <a:p>
            <a:pPr algn="ctr">
              <a:spcBef>
                <a:spcPts val="450"/>
              </a:spcBef>
              <a:buSzPct val="100000"/>
            </a:pPr>
            <a:r>
              <a:rPr lang="en-US" sz="1200" i="1" dirty="0">
                <a:solidFill>
                  <a:srgbClr val="313131"/>
                </a:solidFill>
              </a:rPr>
              <a:t>Recorded in CHAMPS database, shared with clinicians and family (aggregate results shared with community) </a:t>
            </a:r>
          </a:p>
        </p:txBody>
      </p:sp>
      <p:sp>
        <p:nvSpPr>
          <p:cNvPr id="13" name="Freeform 12"/>
          <p:cNvSpPr>
            <a:spLocks noChangeAspect="1" noEditPoints="1"/>
          </p:cNvSpPr>
          <p:nvPr/>
        </p:nvSpPr>
        <p:spPr bwMode="auto">
          <a:xfrm>
            <a:off x="2587377" y="5016311"/>
            <a:ext cx="370332" cy="340813"/>
          </a:xfrm>
          <a:custGeom>
            <a:avLst/>
            <a:gdLst>
              <a:gd name="T0" fmla="*/ 2438 w 3891"/>
              <a:gd name="T1" fmla="*/ 2193 h 4142"/>
              <a:gd name="T2" fmla="*/ 2284 w 3891"/>
              <a:gd name="T3" fmla="*/ 2280 h 4142"/>
              <a:gd name="T4" fmla="*/ 1859 w 3891"/>
              <a:gd name="T5" fmla="*/ 2412 h 4142"/>
              <a:gd name="T6" fmla="*/ 1824 w 3891"/>
              <a:gd name="T7" fmla="*/ 2246 h 4142"/>
              <a:gd name="T8" fmla="*/ 1605 w 3891"/>
              <a:gd name="T9" fmla="*/ 2028 h 4142"/>
              <a:gd name="T10" fmla="*/ 1417 w 3891"/>
              <a:gd name="T11" fmla="*/ 1999 h 4142"/>
              <a:gd name="T12" fmla="*/ 1571 w 3891"/>
              <a:gd name="T13" fmla="*/ 1569 h 4142"/>
              <a:gd name="T14" fmla="*/ 1658 w 3891"/>
              <a:gd name="T15" fmla="*/ 1414 h 4142"/>
              <a:gd name="T16" fmla="*/ 3891 w 3891"/>
              <a:gd name="T17" fmla="*/ 437 h 4142"/>
              <a:gd name="T18" fmla="*/ 3571 w 3891"/>
              <a:gd name="T19" fmla="*/ 988 h 4142"/>
              <a:gd name="T20" fmla="*/ 3268 w 3891"/>
              <a:gd name="T21" fmla="*/ 1686 h 4142"/>
              <a:gd name="T22" fmla="*/ 3414 w 3891"/>
              <a:gd name="T23" fmla="*/ 1873 h 4142"/>
              <a:gd name="T24" fmla="*/ 3514 w 3891"/>
              <a:gd name="T25" fmla="*/ 2091 h 4142"/>
              <a:gd name="T26" fmla="*/ 3563 w 3891"/>
              <a:gd name="T27" fmla="*/ 2333 h 4142"/>
              <a:gd name="T28" fmla="*/ 3551 w 3891"/>
              <a:gd name="T29" fmla="*/ 2592 h 4142"/>
              <a:gd name="T30" fmla="*/ 3480 w 3891"/>
              <a:gd name="T31" fmla="*/ 2835 h 4142"/>
              <a:gd name="T32" fmla="*/ 3354 w 3891"/>
              <a:gd name="T33" fmla="*/ 3050 h 4142"/>
              <a:gd name="T34" fmla="*/ 3182 w 3891"/>
              <a:gd name="T35" fmla="*/ 3227 h 4142"/>
              <a:gd name="T36" fmla="*/ 2972 w 3891"/>
              <a:gd name="T37" fmla="*/ 3362 h 4142"/>
              <a:gd name="T38" fmla="*/ 2981 w 3891"/>
              <a:gd name="T39" fmla="*/ 3539 h 4142"/>
              <a:gd name="T40" fmla="*/ 2928 w 3891"/>
              <a:gd name="T41" fmla="*/ 3718 h 4142"/>
              <a:gd name="T42" fmla="*/ 2822 w 3891"/>
              <a:gd name="T43" fmla="*/ 3868 h 4142"/>
              <a:gd name="T44" fmla="*/ 2878 w 3891"/>
              <a:gd name="T45" fmla="*/ 3933 h 4142"/>
              <a:gd name="T46" fmla="*/ 2887 w 3891"/>
              <a:gd name="T47" fmla="*/ 4022 h 4142"/>
              <a:gd name="T48" fmla="*/ 2845 w 3891"/>
              <a:gd name="T49" fmla="*/ 4098 h 4142"/>
              <a:gd name="T50" fmla="*/ 2770 w 3891"/>
              <a:gd name="T51" fmla="*/ 4139 h 4142"/>
              <a:gd name="T52" fmla="*/ 120 w 3891"/>
              <a:gd name="T53" fmla="*/ 4139 h 4142"/>
              <a:gd name="T54" fmla="*/ 43 w 3891"/>
              <a:gd name="T55" fmla="*/ 4098 h 4142"/>
              <a:gd name="T56" fmla="*/ 3 w 3891"/>
              <a:gd name="T57" fmla="*/ 4022 h 4142"/>
              <a:gd name="T58" fmla="*/ 11 w 3891"/>
              <a:gd name="T59" fmla="*/ 3933 h 4142"/>
              <a:gd name="T60" fmla="*/ 65 w 3891"/>
              <a:gd name="T61" fmla="*/ 3868 h 4142"/>
              <a:gd name="T62" fmla="*/ 150 w 3891"/>
              <a:gd name="T63" fmla="*/ 3841 h 4142"/>
              <a:gd name="T64" fmla="*/ 534 w 3891"/>
              <a:gd name="T65" fmla="*/ 3323 h 4142"/>
              <a:gd name="T66" fmla="*/ 415 w 3891"/>
              <a:gd name="T67" fmla="*/ 3191 h 4142"/>
              <a:gd name="T68" fmla="*/ 346 w 3891"/>
              <a:gd name="T69" fmla="*/ 3032 h 4142"/>
              <a:gd name="T70" fmla="*/ 329 w 3891"/>
              <a:gd name="T71" fmla="*/ 2864 h 4142"/>
              <a:gd name="T72" fmla="*/ 363 w 3891"/>
              <a:gd name="T73" fmla="*/ 2696 h 4142"/>
              <a:gd name="T74" fmla="*/ 449 w 3891"/>
              <a:gd name="T75" fmla="*/ 2544 h 4142"/>
              <a:gd name="T76" fmla="*/ 1231 w 3891"/>
              <a:gd name="T77" fmla="*/ 3323 h 4142"/>
              <a:gd name="T78" fmla="*/ 1084 w 3891"/>
              <a:gd name="T79" fmla="*/ 3408 h 4142"/>
              <a:gd name="T80" fmla="*/ 921 w 3891"/>
              <a:gd name="T81" fmla="*/ 3445 h 4142"/>
              <a:gd name="T82" fmla="*/ 812 w 3891"/>
              <a:gd name="T83" fmla="*/ 3841 h 4142"/>
              <a:gd name="T84" fmla="*/ 1935 w 3891"/>
              <a:gd name="T85" fmla="*/ 3751 h 4142"/>
              <a:gd name="T86" fmla="*/ 1874 w 3891"/>
              <a:gd name="T87" fmla="*/ 3591 h 4142"/>
              <a:gd name="T88" fmla="*/ 1866 w 3891"/>
              <a:gd name="T89" fmla="*/ 3408 h 4142"/>
              <a:gd name="T90" fmla="*/ 1920 w 3891"/>
              <a:gd name="T91" fmla="*/ 3226 h 4142"/>
              <a:gd name="T92" fmla="*/ 846 w 3891"/>
              <a:gd name="T93" fmla="*/ 1743 h 4142"/>
              <a:gd name="T94" fmla="*/ 2207 w 3891"/>
              <a:gd name="T95" fmla="*/ 2957 h 4142"/>
              <a:gd name="T96" fmla="*/ 2367 w 3891"/>
              <a:gd name="T97" fmla="*/ 2917 h 4142"/>
              <a:gd name="T98" fmla="*/ 2542 w 3891"/>
              <a:gd name="T99" fmla="*/ 2927 h 4142"/>
              <a:gd name="T100" fmla="*/ 2703 w 3891"/>
              <a:gd name="T101" fmla="*/ 2988 h 4142"/>
              <a:gd name="T102" fmla="*/ 2835 w 3891"/>
              <a:gd name="T103" fmla="*/ 3094 h 4142"/>
              <a:gd name="T104" fmla="*/ 3009 w 3891"/>
              <a:gd name="T105" fmla="*/ 2979 h 4142"/>
              <a:gd name="T106" fmla="*/ 3146 w 3891"/>
              <a:gd name="T107" fmla="*/ 2823 h 4142"/>
              <a:gd name="T108" fmla="*/ 3234 w 3891"/>
              <a:gd name="T109" fmla="*/ 2632 h 4142"/>
              <a:gd name="T110" fmla="*/ 3266 w 3891"/>
              <a:gd name="T111" fmla="*/ 2417 h 4142"/>
              <a:gd name="T112" fmla="*/ 3233 w 3891"/>
              <a:gd name="T113" fmla="*/ 2197 h 4142"/>
              <a:gd name="T114" fmla="*/ 3140 w 3891"/>
              <a:gd name="T115" fmla="*/ 2002 h 4142"/>
              <a:gd name="T116" fmla="*/ 2996 w 3891"/>
              <a:gd name="T117" fmla="*/ 1843 h 4142"/>
              <a:gd name="T118" fmla="*/ 2758 w 3891"/>
              <a:gd name="T119" fmla="*/ 175 h 4142"/>
              <a:gd name="T120" fmla="*/ 3252 w 3891"/>
              <a:gd name="T121" fmla="*/ 203 h 4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91" h="4142">
                <a:moveTo>
                  <a:pt x="1699" y="1368"/>
                </a:moveTo>
                <a:lnTo>
                  <a:pt x="2484" y="2153"/>
                </a:lnTo>
                <a:lnTo>
                  <a:pt x="2438" y="2193"/>
                </a:lnTo>
                <a:lnTo>
                  <a:pt x="2389" y="2228"/>
                </a:lnTo>
                <a:lnTo>
                  <a:pt x="2338" y="2257"/>
                </a:lnTo>
                <a:lnTo>
                  <a:pt x="2284" y="2280"/>
                </a:lnTo>
                <a:lnTo>
                  <a:pt x="2227" y="2298"/>
                </a:lnTo>
                <a:lnTo>
                  <a:pt x="2151" y="2514"/>
                </a:lnTo>
                <a:lnTo>
                  <a:pt x="1859" y="2412"/>
                </a:lnTo>
                <a:lnTo>
                  <a:pt x="1906" y="2282"/>
                </a:lnTo>
                <a:lnTo>
                  <a:pt x="1864" y="2266"/>
                </a:lnTo>
                <a:lnTo>
                  <a:pt x="1824" y="2246"/>
                </a:lnTo>
                <a:lnTo>
                  <a:pt x="1686" y="2384"/>
                </a:lnTo>
                <a:lnTo>
                  <a:pt x="1467" y="2167"/>
                </a:lnTo>
                <a:lnTo>
                  <a:pt x="1605" y="2028"/>
                </a:lnTo>
                <a:lnTo>
                  <a:pt x="1585" y="1987"/>
                </a:lnTo>
                <a:lnTo>
                  <a:pt x="1569" y="1945"/>
                </a:lnTo>
                <a:lnTo>
                  <a:pt x="1417" y="1999"/>
                </a:lnTo>
                <a:lnTo>
                  <a:pt x="1316" y="1707"/>
                </a:lnTo>
                <a:lnTo>
                  <a:pt x="1553" y="1624"/>
                </a:lnTo>
                <a:lnTo>
                  <a:pt x="1571" y="1569"/>
                </a:lnTo>
                <a:lnTo>
                  <a:pt x="1594" y="1515"/>
                </a:lnTo>
                <a:lnTo>
                  <a:pt x="1623" y="1463"/>
                </a:lnTo>
                <a:lnTo>
                  <a:pt x="1658" y="1414"/>
                </a:lnTo>
                <a:lnTo>
                  <a:pt x="1699" y="1368"/>
                </a:lnTo>
                <a:close/>
                <a:moveTo>
                  <a:pt x="3456" y="0"/>
                </a:moveTo>
                <a:lnTo>
                  <a:pt x="3891" y="437"/>
                </a:lnTo>
                <a:lnTo>
                  <a:pt x="3687" y="639"/>
                </a:lnTo>
                <a:lnTo>
                  <a:pt x="3804" y="756"/>
                </a:lnTo>
                <a:lnTo>
                  <a:pt x="3571" y="988"/>
                </a:lnTo>
                <a:lnTo>
                  <a:pt x="3717" y="1134"/>
                </a:lnTo>
                <a:lnTo>
                  <a:pt x="3211" y="1632"/>
                </a:lnTo>
                <a:lnTo>
                  <a:pt x="3268" y="1686"/>
                </a:lnTo>
                <a:lnTo>
                  <a:pt x="3321" y="1745"/>
                </a:lnTo>
                <a:lnTo>
                  <a:pt x="3370" y="1808"/>
                </a:lnTo>
                <a:lnTo>
                  <a:pt x="3414" y="1873"/>
                </a:lnTo>
                <a:lnTo>
                  <a:pt x="3453" y="1944"/>
                </a:lnTo>
                <a:lnTo>
                  <a:pt x="3486" y="2016"/>
                </a:lnTo>
                <a:lnTo>
                  <a:pt x="3514" y="2091"/>
                </a:lnTo>
                <a:lnTo>
                  <a:pt x="3536" y="2170"/>
                </a:lnTo>
                <a:lnTo>
                  <a:pt x="3553" y="2251"/>
                </a:lnTo>
                <a:lnTo>
                  <a:pt x="3563" y="2333"/>
                </a:lnTo>
                <a:lnTo>
                  <a:pt x="3566" y="2417"/>
                </a:lnTo>
                <a:lnTo>
                  <a:pt x="3563" y="2505"/>
                </a:lnTo>
                <a:lnTo>
                  <a:pt x="3551" y="2592"/>
                </a:lnTo>
                <a:lnTo>
                  <a:pt x="3534" y="2675"/>
                </a:lnTo>
                <a:lnTo>
                  <a:pt x="3510" y="2757"/>
                </a:lnTo>
                <a:lnTo>
                  <a:pt x="3480" y="2835"/>
                </a:lnTo>
                <a:lnTo>
                  <a:pt x="3443" y="2910"/>
                </a:lnTo>
                <a:lnTo>
                  <a:pt x="3401" y="2982"/>
                </a:lnTo>
                <a:lnTo>
                  <a:pt x="3354" y="3050"/>
                </a:lnTo>
                <a:lnTo>
                  <a:pt x="3301" y="3113"/>
                </a:lnTo>
                <a:lnTo>
                  <a:pt x="3244" y="3173"/>
                </a:lnTo>
                <a:lnTo>
                  <a:pt x="3182" y="3227"/>
                </a:lnTo>
                <a:lnTo>
                  <a:pt x="3116" y="3278"/>
                </a:lnTo>
                <a:lnTo>
                  <a:pt x="3046" y="3323"/>
                </a:lnTo>
                <a:lnTo>
                  <a:pt x="2972" y="3362"/>
                </a:lnTo>
                <a:lnTo>
                  <a:pt x="2981" y="3417"/>
                </a:lnTo>
                <a:lnTo>
                  <a:pt x="2984" y="3474"/>
                </a:lnTo>
                <a:lnTo>
                  <a:pt x="2981" y="3539"/>
                </a:lnTo>
                <a:lnTo>
                  <a:pt x="2970" y="3601"/>
                </a:lnTo>
                <a:lnTo>
                  <a:pt x="2952" y="3661"/>
                </a:lnTo>
                <a:lnTo>
                  <a:pt x="2928" y="3718"/>
                </a:lnTo>
                <a:lnTo>
                  <a:pt x="2898" y="3772"/>
                </a:lnTo>
                <a:lnTo>
                  <a:pt x="2863" y="3821"/>
                </a:lnTo>
                <a:lnTo>
                  <a:pt x="2822" y="3868"/>
                </a:lnTo>
                <a:lnTo>
                  <a:pt x="2845" y="3885"/>
                </a:lnTo>
                <a:lnTo>
                  <a:pt x="2864" y="3908"/>
                </a:lnTo>
                <a:lnTo>
                  <a:pt x="2878" y="3933"/>
                </a:lnTo>
                <a:lnTo>
                  <a:pt x="2887" y="3962"/>
                </a:lnTo>
                <a:lnTo>
                  <a:pt x="2889" y="3992"/>
                </a:lnTo>
                <a:lnTo>
                  <a:pt x="2887" y="4022"/>
                </a:lnTo>
                <a:lnTo>
                  <a:pt x="2878" y="4050"/>
                </a:lnTo>
                <a:lnTo>
                  <a:pt x="2864" y="4075"/>
                </a:lnTo>
                <a:lnTo>
                  <a:pt x="2845" y="4098"/>
                </a:lnTo>
                <a:lnTo>
                  <a:pt x="2824" y="4117"/>
                </a:lnTo>
                <a:lnTo>
                  <a:pt x="2798" y="4131"/>
                </a:lnTo>
                <a:lnTo>
                  <a:pt x="2770" y="4139"/>
                </a:lnTo>
                <a:lnTo>
                  <a:pt x="2739" y="4142"/>
                </a:lnTo>
                <a:lnTo>
                  <a:pt x="150" y="4142"/>
                </a:lnTo>
                <a:lnTo>
                  <a:pt x="120" y="4139"/>
                </a:lnTo>
                <a:lnTo>
                  <a:pt x="91" y="4131"/>
                </a:lnTo>
                <a:lnTo>
                  <a:pt x="65" y="4117"/>
                </a:lnTo>
                <a:lnTo>
                  <a:pt x="43" y="4098"/>
                </a:lnTo>
                <a:lnTo>
                  <a:pt x="25" y="4075"/>
                </a:lnTo>
                <a:lnTo>
                  <a:pt x="11" y="4050"/>
                </a:lnTo>
                <a:lnTo>
                  <a:pt x="3" y="4022"/>
                </a:lnTo>
                <a:lnTo>
                  <a:pt x="0" y="3992"/>
                </a:lnTo>
                <a:lnTo>
                  <a:pt x="3" y="3962"/>
                </a:lnTo>
                <a:lnTo>
                  <a:pt x="11" y="3933"/>
                </a:lnTo>
                <a:lnTo>
                  <a:pt x="25" y="3908"/>
                </a:lnTo>
                <a:lnTo>
                  <a:pt x="43" y="3885"/>
                </a:lnTo>
                <a:lnTo>
                  <a:pt x="65" y="3868"/>
                </a:lnTo>
                <a:lnTo>
                  <a:pt x="91" y="3854"/>
                </a:lnTo>
                <a:lnTo>
                  <a:pt x="120" y="3845"/>
                </a:lnTo>
                <a:lnTo>
                  <a:pt x="150" y="3841"/>
                </a:lnTo>
                <a:lnTo>
                  <a:pt x="582" y="3841"/>
                </a:lnTo>
                <a:lnTo>
                  <a:pt x="582" y="3357"/>
                </a:lnTo>
                <a:lnTo>
                  <a:pt x="534" y="3323"/>
                </a:lnTo>
                <a:lnTo>
                  <a:pt x="490" y="3284"/>
                </a:lnTo>
                <a:lnTo>
                  <a:pt x="449" y="3239"/>
                </a:lnTo>
                <a:lnTo>
                  <a:pt x="415" y="3191"/>
                </a:lnTo>
                <a:lnTo>
                  <a:pt x="386" y="3139"/>
                </a:lnTo>
                <a:lnTo>
                  <a:pt x="363" y="3086"/>
                </a:lnTo>
                <a:lnTo>
                  <a:pt x="346" y="3032"/>
                </a:lnTo>
                <a:lnTo>
                  <a:pt x="334" y="2977"/>
                </a:lnTo>
                <a:lnTo>
                  <a:pt x="329" y="2920"/>
                </a:lnTo>
                <a:lnTo>
                  <a:pt x="329" y="2864"/>
                </a:lnTo>
                <a:lnTo>
                  <a:pt x="334" y="2807"/>
                </a:lnTo>
                <a:lnTo>
                  <a:pt x="346" y="2750"/>
                </a:lnTo>
                <a:lnTo>
                  <a:pt x="363" y="2696"/>
                </a:lnTo>
                <a:lnTo>
                  <a:pt x="386" y="2644"/>
                </a:lnTo>
                <a:lnTo>
                  <a:pt x="415" y="2592"/>
                </a:lnTo>
                <a:lnTo>
                  <a:pt x="449" y="2544"/>
                </a:lnTo>
                <a:lnTo>
                  <a:pt x="490" y="2499"/>
                </a:lnTo>
                <a:lnTo>
                  <a:pt x="1275" y="3284"/>
                </a:lnTo>
                <a:lnTo>
                  <a:pt x="1231" y="3323"/>
                </a:lnTo>
                <a:lnTo>
                  <a:pt x="1185" y="3357"/>
                </a:lnTo>
                <a:lnTo>
                  <a:pt x="1136" y="3386"/>
                </a:lnTo>
                <a:lnTo>
                  <a:pt x="1084" y="3408"/>
                </a:lnTo>
                <a:lnTo>
                  <a:pt x="1031" y="3426"/>
                </a:lnTo>
                <a:lnTo>
                  <a:pt x="977" y="3437"/>
                </a:lnTo>
                <a:lnTo>
                  <a:pt x="921" y="3445"/>
                </a:lnTo>
                <a:lnTo>
                  <a:pt x="866" y="3445"/>
                </a:lnTo>
                <a:lnTo>
                  <a:pt x="812" y="3441"/>
                </a:lnTo>
                <a:lnTo>
                  <a:pt x="812" y="3841"/>
                </a:lnTo>
                <a:lnTo>
                  <a:pt x="2000" y="3841"/>
                </a:lnTo>
                <a:lnTo>
                  <a:pt x="1965" y="3797"/>
                </a:lnTo>
                <a:lnTo>
                  <a:pt x="1935" y="3751"/>
                </a:lnTo>
                <a:lnTo>
                  <a:pt x="1910" y="3700"/>
                </a:lnTo>
                <a:lnTo>
                  <a:pt x="1890" y="3648"/>
                </a:lnTo>
                <a:lnTo>
                  <a:pt x="1874" y="3591"/>
                </a:lnTo>
                <a:lnTo>
                  <a:pt x="1864" y="3534"/>
                </a:lnTo>
                <a:lnTo>
                  <a:pt x="1862" y="3474"/>
                </a:lnTo>
                <a:lnTo>
                  <a:pt x="1866" y="3408"/>
                </a:lnTo>
                <a:lnTo>
                  <a:pt x="1877" y="3346"/>
                </a:lnTo>
                <a:lnTo>
                  <a:pt x="1895" y="3284"/>
                </a:lnTo>
                <a:lnTo>
                  <a:pt x="1920" y="3226"/>
                </a:lnTo>
                <a:lnTo>
                  <a:pt x="1951" y="3172"/>
                </a:lnTo>
                <a:lnTo>
                  <a:pt x="682" y="1905"/>
                </a:lnTo>
                <a:lnTo>
                  <a:pt x="846" y="1743"/>
                </a:lnTo>
                <a:lnTo>
                  <a:pt x="2111" y="3007"/>
                </a:lnTo>
                <a:lnTo>
                  <a:pt x="2158" y="2979"/>
                </a:lnTo>
                <a:lnTo>
                  <a:pt x="2207" y="2957"/>
                </a:lnTo>
                <a:lnTo>
                  <a:pt x="2257" y="2938"/>
                </a:lnTo>
                <a:lnTo>
                  <a:pt x="2311" y="2924"/>
                </a:lnTo>
                <a:lnTo>
                  <a:pt x="2367" y="2917"/>
                </a:lnTo>
                <a:lnTo>
                  <a:pt x="2423" y="2914"/>
                </a:lnTo>
                <a:lnTo>
                  <a:pt x="2484" y="2917"/>
                </a:lnTo>
                <a:lnTo>
                  <a:pt x="2542" y="2927"/>
                </a:lnTo>
                <a:lnTo>
                  <a:pt x="2598" y="2942"/>
                </a:lnTo>
                <a:lnTo>
                  <a:pt x="2651" y="2962"/>
                </a:lnTo>
                <a:lnTo>
                  <a:pt x="2703" y="2988"/>
                </a:lnTo>
                <a:lnTo>
                  <a:pt x="2749" y="3020"/>
                </a:lnTo>
                <a:lnTo>
                  <a:pt x="2795" y="3055"/>
                </a:lnTo>
                <a:lnTo>
                  <a:pt x="2835" y="3094"/>
                </a:lnTo>
                <a:lnTo>
                  <a:pt x="2897" y="3061"/>
                </a:lnTo>
                <a:lnTo>
                  <a:pt x="2955" y="3023"/>
                </a:lnTo>
                <a:lnTo>
                  <a:pt x="3009" y="2979"/>
                </a:lnTo>
                <a:lnTo>
                  <a:pt x="3059" y="2932"/>
                </a:lnTo>
                <a:lnTo>
                  <a:pt x="3104" y="2879"/>
                </a:lnTo>
                <a:lnTo>
                  <a:pt x="3146" y="2823"/>
                </a:lnTo>
                <a:lnTo>
                  <a:pt x="3181" y="2763"/>
                </a:lnTo>
                <a:lnTo>
                  <a:pt x="3210" y="2699"/>
                </a:lnTo>
                <a:lnTo>
                  <a:pt x="3234" y="2632"/>
                </a:lnTo>
                <a:lnTo>
                  <a:pt x="3252" y="2563"/>
                </a:lnTo>
                <a:lnTo>
                  <a:pt x="3262" y="2491"/>
                </a:lnTo>
                <a:lnTo>
                  <a:pt x="3266" y="2417"/>
                </a:lnTo>
                <a:lnTo>
                  <a:pt x="3262" y="2342"/>
                </a:lnTo>
                <a:lnTo>
                  <a:pt x="3250" y="2267"/>
                </a:lnTo>
                <a:lnTo>
                  <a:pt x="3233" y="2197"/>
                </a:lnTo>
                <a:lnTo>
                  <a:pt x="3208" y="2128"/>
                </a:lnTo>
                <a:lnTo>
                  <a:pt x="3176" y="2063"/>
                </a:lnTo>
                <a:lnTo>
                  <a:pt x="3140" y="2002"/>
                </a:lnTo>
                <a:lnTo>
                  <a:pt x="3097" y="1944"/>
                </a:lnTo>
                <a:lnTo>
                  <a:pt x="3049" y="1891"/>
                </a:lnTo>
                <a:lnTo>
                  <a:pt x="2996" y="1843"/>
                </a:lnTo>
                <a:lnTo>
                  <a:pt x="2725" y="2109"/>
                </a:lnTo>
                <a:lnTo>
                  <a:pt x="1766" y="1150"/>
                </a:lnTo>
                <a:lnTo>
                  <a:pt x="2758" y="175"/>
                </a:lnTo>
                <a:lnTo>
                  <a:pt x="2902" y="320"/>
                </a:lnTo>
                <a:lnTo>
                  <a:pt x="3136" y="88"/>
                </a:lnTo>
                <a:lnTo>
                  <a:pt x="3252" y="203"/>
                </a:lnTo>
                <a:lnTo>
                  <a:pt x="3456" y="0"/>
                </a:lnTo>
                <a:close/>
              </a:path>
            </a:pathLst>
          </a:custGeom>
          <a:solidFill>
            <a:schemeClr val="tx1"/>
          </a:solidFill>
          <a:ln w="0">
            <a:no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a:lstStyle>
          <a:p>
            <a:endParaRPr lang="en-US" sz="1350" dirty="0">
              <a:solidFill>
                <a:srgbClr val="000000"/>
              </a:solidFill>
              <a:latin typeface="Arial"/>
            </a:endParaRPr>
          </a:p>
        </p:txBody>
      </p:sp>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47659" y="2744272"/>
            <a:ext cx="370332" cy="374351"/>
          </a:xfrm>
          <a:prstGeom prst="rect">
            <a:avLst/>
          </a:prstGeom>
        </p:spPr>
      </p:pic>
      <p:sp>
        <p:nvSpPr>
          <p:cNvPr id="15" name="Freeform 5"/>
          <p:cNvSpPr>
            <a:spLocks noChangeAspect="1" noEditPoints="1"/>
          </p:cNvSpPr>
          <p:nvPr/>
        </p:nvSpPr>
        <p:spPr bwMode="auto">
          <a:xfrm>
            <a:off x="4861096" y="2860254"/>
            <a:ext cx="372368" cy="342900"/>
          </a:xfrm>
          <a:custGeom>
            <a:avLst/>
            <a:gdLst>
              <a:gd name="T0" fmla="*/ 630 w 676"/>
              <a:gd name="T1" fmla="*/ 155 h 627"/>
              <a:gd name="T2" fmla="*/ 520 w 676"/>
              <a:gd name="T3" fmla="*/ 160 h 627"/>
              <a:gd name="T4" fmla="*/ 378 w 676"/>
              <a:gd name="T5" fmla="*/ 135 h 627"/>
              <a:gd name="T6" fmla="*/ 299 w 676"/>
              <a:gd name="T7" fmla="*/ 128 h 627"/>
              <a:gd name="T8" fmla="*/ 153 w 676"/>
              <a:gd name="T9" fmla="*/ 171 h 627"/>
              <a:gd name="T10" fmla="*/ 45 w 676"/>
              <a:gd name="T11" fmla="*/ 166 h 627"/>
              <a:gd name="T12" fmla="*/ 0 w 676"/>
              <a:gd name="T13" fmla="*/ 349 h 627"/>
              <a:gd name="T14" fmla="*/ 30 w 676"/>
              <a:gd name="T15" fmla="*/ 349 h 627"/>
              <a:gd name="T16" fmla="*/ 50 w 676"/>
              <a:gd name="T17" fmla="*/ 211 h 627"/>
              <a:gd name="T18" fmla="*/ 81 w 676"/>
              <a:gd name="T19" fmla="*/ 581 h 627"/>
              <a:gd name="T20" fmla="*/ 131 w 676"/>
              <a:gd name="T21" fmla="*/ 541 h 627"/>
              <a:gd name="T22" fmla="*/ 150 w 676"/>
              <a:gd name="T23" fmla="*/ 211 h 627"/>
              <a:gd name="T24" fmla="*/ 165 w 676"/>
              <a:gd name="T25" fmla="*/ 370 h 627"/>
              <a:gd name="T26" fmla="*/ 179 w 676"/>
              <a:gd name="T27" fmla="*/ 187 h 627"/>
              <a:gd name="T28" fmla="*/ 198 w 676"/>
              <a:gd name="T29" fmla="*/ 579 h 627"/>
              <a:gd name="T30" fmla="*/ 271 w 676"/>
              <a:gd name="T31" fmla="*/ 627 h 627"/>
              <a:gd name="T32" fmla="*/ 304 w 676"/>
              <a:gd name="T33" fmla="*/ 187 h 627"/>
              <a:gd name="T34" fmla="*/ 323 w 676"/>
              <a:gd name="T35" fmla="*/ 347 h 627"/>
              <a:gd name="T36" fmla="*/ 350 w 676"/>
              <a:gd name="T37" fmla="*/ 348 h 627"/>
              <a:gd name="T38" fmla="*/ 369 w 676"/>
              <a:gd name="T39" fmla="*/ 196 h 627"/>
              <a:gd name="T40" fmla="*/ 408 w 676"/>
              <a:gd name="T41" fmla="*/ 623 h 627"/>
              <a:gd name="T42" fmla="*/ 479 w 676"/>
              <a:gd name="T43" fmla="*/ 568 h 627"/>
              <a:gd name="T44" fmla="*/ 498 w 676"/>
              <a:gd name="T45" fmla="*/ 196 h 627"/>
              <a:gd name="T46" fmla="*/ 511 w 676"/>
              <a:gd name="T47" fmla="*/ 370 h 627"/>
              <a:gd name="T48" fmla="*/ 528 w 676"/>
              <a:gd name="T49" fmla="*/ 211 h 627"/>
              <a:gd name="T50" fmla="*/ 546 w 676"/>
              <a:gd name="T51" fmla="*/ 529 h 627"/>
              <a:gd name="T52" fmla="*/ 604 w 676"/>
              <a:gd name="T53" fmla="*/ 570 h 627"/>
              <a:gd name="T54" fmla="*/ 628 w 676"/>
              <a:gd name="T55" fmla="*/ 211 h 627"/>
              <a:gd name="T56" fmla="*/ 647 w 676"/>
              <a:gd name="T57" fmla="*/ 352 h 627"/>
              <a:gd name="T58" fmla="*/ 676 w 676"/>
              <a:gd name="T59" fmla="*/ 353 h 627"/>
              <a:gd name="T60" fmla="*/ 630 w 676"/>
              <a:gd name="T61" fmla="*/ 155 h 627"/>
              <a:gd name="T62" fmla="*/ 584 w 676"/>
              <a:gd name="T63" fmla="*/ 135 h 627"/>
              <a:gd name="T64" fmla="*/ 584 w 676"/>
              <a:gd name="T65" fmla="*/ 52 h 627"/>
              <a:gd name="T66" fmla="*/ 584 w 676"/>
              <a:gd name="T67" fmla="*/ 135 h 627"/>
              <a:gd name="T68" fmla="*/ 88 w 676"/>
              <a:gd name="T69" fmla="*/ 147 h 627"/>
              <a:gd name="T70" fmla="*/ 88 w 676"/>
              <a:gd name="T71" fmla="*/ 64 h 627"/>
              <a:gd name="T72" fmla="*/ 88 w 676"/>
              <a:gd name="T73" fmla="*/ 147 h 627"/>
              <a:gd name="T74" fmla="*/ 423 w 676"/>
              <a:gd name="T75" fmla="*/ 115 h 627"/>
              <a:gd name="T76" fmla="*/ 423 w 676"/>
              <a:gd name="T77" fmla="*/ 15 h 627"/>
              <a:gd name="T78" fmla="*/ 423 w 676"/>
              <a:gd name="T79" fmla="*/ 115 h 627"/>
              <a:gd name="T80" fmla="*/ 250 w 676"/>
              <a:gd name="T81" fmla="*/ 100 h 627"/>
              <a:gd name="T82" fmla="*/ 250 w 676"/>
              <a:gd name="T83" fmla="*/ 0 h 627"/>
              <a:gd name="T84" fmla="*/ 250 w 676"/>
              <a:gd name="T85" fmla="*/ 100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76" h="627">
                <a:moveTo>
                  <a:pt x="630" y="155"/>
                </a:moveTo>
                <a:lnTo>
                  <a:pt x="630" y="155"/>
                </a:lnTo>
                <a:lnTo>
                  <a:pt x="538" y="155"/>
                </a:lnTo>
                <a:cubicBezTo>
                  <a:pt x="532" y="155"/>
                  <a:pt x="525" y="157"/>
                  <a:pt x="520" y="160"/>
                </a:cubicBezTo>
                <a:cubicBezTo>
                  <a:pt x="510" y="141"/>
                  <a:pt x="492" y="135"/>
                  <a:pt x="472" y="135"/>
                </a:cubicBezTo>
                <a:lnTo>
                  <a:pt x="378" y="135"/>
                </a:lnTo>
                <a:cubicBezTo>
                  <a:pt x="362" y="135"/>
                  <a:pt x="348" y="135"/>
                  <a:pt x="338" y="148"/>
                </a:cubicBezTo>
                <a:cubicBezTo>
                  <a:pt x="328" y="135"/>
                  <a:pt x="314" y="128"/>
                  <a:pt x="299" y="128"/>
                </a:cubicBezTo>
                <a:lnTo>
                  <a:pt x="204" y="128"/>
                </a:lnTo>
                <a:cubicBezTo>
                  <a:pt x="180" y="128"/>
                  <a:pt x="160" y="146"/>
                  <a:pt x="153" y="171"/>
                </a:cubicBezTo>
                <a:cubicBezTo>
                  <a:pt x="147" y="168"/>
                  <a:pt x="130" y="166"/>
                  <a:pt x="124" y="166"/>
                </a:cubicBezTo>
                <a:lnTo>
                  <a:pt x="45" y="166"/>
                </a:lnTo>
                <a:cubicBezTo>
                  <a:pt x="20" y="166"/>
                  <a:pt x="0" y="190"/>
                  <a:pt x="0" y="220"/>
                </a:cubicBezTo>
                <a:lnTo>
                  <a:pt x="0" y="349"/>
                </a:lnTo>
                <a:cubicBezTo>
                  <a:pt x="0" y="359"/>
                  <a:pt x="2" y="369"/>
                  <a:pt x="15" y="369"/>
                </a:cubicBezTo>
                <a:cubicBezTo>
                  <a:pt x="28" y="369"/>
                  <a:pt x="30" y="359"/>
                  <a:pt x="30" y="349"/>
                </a:cubicBezTo>
                <a:cubicBezTo>
                  <a:pt x="30" y="337"/>
                  <a:pt x="31" y="211"/>
                  <a:pt x="31" y="211"/>
                </a:cubicBezTo>
                <a:lnTo>
                  <a:pt x="50" y="211"/>
                </a:lnTo>
                <a:cubicBezTo>
                  <a:pt x="50" y="211"/>
                  <a:pt x="49" y="530"/>
                  <a:pt x="49" y="546"/>
                </a:cubicBezTo>
                <a:cubicBezTo>
                  <a:pt x="50" y="580"/>
                  <a:pt x="69" y="581"/>
                  <a:pt x="81" y="581"/>
                </a:cubicBezTo>
                <a:lnTo>
                  <a:pt x="101" y="581"/>
                </a:lnTo>
                <a:cubicBezTo>
                  <a:pt x="112" y="581"/>
                  <a:pt x="129" y="580"/>
                  <a:pt x="131" y="541"/>
                </a:cubicBezTo>
                <a:cubicBezTo>
                  <a:pt x="131" y="524"/>
                  <a:pt x="131" y="211"/>
                  <a:pt x="131" y="211"/>
                </a:cubicBezTo>
                <a:lnTo>
                  <a:pt x="150" y="211"/>
                </a:lnTo>
                <a:lnTo>
                  <a:pt x="150" y="353"/>
                </a:lnTo>
                <a:cubicBezTo>
                  <a:pt x="150" y="367"/>
                  <a:pt x="155" y="370"/>
                  <a:pt x="165" y="370"/>
                </a:cubicBezTo>
                <a:cubicBezTo>
                  <a:pt x="175" y="370"/>
                  <a:pt x="180" y="363"/>
                  <a:pt x="180" y="351"/>
                </a:cubicBezTo>
                <a:cubicBezTo>
                  <a:pt x="180" y="344"/>
                  <a:pt x="179" y="187"/>
                  <a:pt x="179" y="187"/>
                </a:cubicBezTo>
                <a:lnTo>
                  <a:pt x="198" y="187"/>
                </a:lnTo>
                <a:cubicBezTo>
                  <a:pt x="198" y="187"/>
                  <a:pt x="198" y="555"/>
                  <a:pt x="198" y="579"/>
                </a:cubicBezTo>
                <a:cubicBezTo>
                  <a:pt x="199" y="620"/>
                  <a:pt x="221" y="627"/>
                  <a:pt x="235" y="627"/>
                </a:cubicBezTo>
                <a:lnTo>
                  <a:pt x="271" y="627"/>
                </a:lnTo>
                <a:cubicBezTo>
                  <a:pt x="285" y="627"/>
                  <a:pt x="303" y="620"/>
                  <a:pt x="305" y="573"/>
                </a:cubicBezTo>
                <a:cubicBezTo>
                  <a:pt x="306" y="554"/>
                  <a:pt x="304" y="187"/>
                  <a:pt x="304" y="187"/>
                </a:cubicBezTo>
                <a:lnTo>
                  <a:pt x="323" y="187"/>
                </a:lnTo>
                <a:lnTo>
                  <a:pt x="323" y="347"/>
                </a:lnTo>
                <a:cubicBezTo>
                  <a:pt x="323" y="363"/>
                  <a:pt x="325" y="369"/>
                  <a:pt x="338" y="369"/>
                </a:cubicBezTo>
                <a:cubicBezTo>
                  <a:pt x="348" y="369"/>
                  <a:pt x="350" y="362"/>
                  <a:pt x="350" y="348"/>
                </a:cubicBezTo>
                <a:cubicBezTo>
                  <a:pt x="350" y="338"/>
                  <a:pt x="351" y="196"/>
                  <a:pt x="351" y="196"/>
                </a:cubicBezTo>
                <a:lnTo>
                  <a:pt x="369" y="196"/>
                </a:lnTo>
                <a:cubicBezTo>
                  <a:pt x="369" y="196"/>
                  <a:pt x="370" y="551"/>
                  <a:pt x="370" y="575"/>
                </a:cubicBezTo>
                <a:cubicBezTo>
                  <a:pt x="371" y="615"/>
                  <a:pt x="395" y="623"/>
                  <a:pt x="408" y="623"/>
                </a:cubicBezTo>
                <a:lnTo>
                  <a:pt x="445" y="623"/>
                </a:lnTo>
                <a:cubicBezTo>
                  <a:pt x="458" y="623"/>
                  <a:pt x="477" y="615"/>
                  <a:pt x="479" y="568"/>
                </a:cubicBezTo>
                <a:cubicBezTo>
                  <a:pt x="480" y="546"/>
                  <a:pt x="479" y="196"/>
                  <a:pt x="479" y="196"/>
                </a:cubicBezTo>
                <a:lnTo>
                  <a:pt x="498" y="196"/>
                </a:lnTo>
                <a:cubicBezTo>
                  <a:pt x="498" y="196"/>
                  <a:pt x="498" y="333"/>
                  <a:pt x="498" y="348"/>
                </a:cubicBezTo>
                <a:cubicBezTo>
                  <a:pt x="498" y="360"/>
                  <a:pt x="501" y="370"/>
                  <a:pt x="511" y="370"/>
                </a:cubicBezTo>
                <a:cubicBezTo>
                  <a:pt x="523" y="370"/>
                  <a:pt x="526" y="365"/>
                  <a:pt x="527" y="354"/>
                </a:cubicBezTo>
                <a:cubicBezTo>
                  <a:pt x="527" y="372"/>
                  <a:pt x="528" y="211"/>
                  <a:pt x="528" y="211"/>
                </a:cubicBezTo>
                <a:lnTo>
                  <a:pt x="546" y="211"/>
                </a:lnTo>
                <a:cubicBezTo>
                  <a:pt x="546" y="211"/>
                  <a:pt x="546" y="524"/>
                  <a:pt x="546" y="529"/>
                </a:cubicBezTo>
                <a:cubicBezTo>
                  <a:pt x="547" y="563"/>
                  <a:pt x="558" y="570"/>
                  <a:pt x="569" y="570"/>
                </a:cubicBezTo>
                <a:lnTo>
                  <a:pt x="604" y="570"/>
                </a:lnTo>
                <a:cubicBezTo>
                  <a:pt x="615" y="570"/>
                  <a:pt x="627" y="563"/>
                  <a:pt x="628" y="524"/>
                </a:cubicBezTo>
                <a:cubicBezTo>
                  <a:pt x="629" y="504"/>
                  <a:pt x="628" y="211"/>
                  <a:pt x="628" y="211"/>
                </a:cubicBezTo>
                <a:lnTo>
                  <a:pt x="647" y="211"/>
                </a:lnTo>
                <a:lnTo>
                  <a:pt x="647" y="352"/>
                </a:lnTo>
                <a:cubicBezTo>
                  <a:pt x="647" y="362"/>
                  <a:pt x="653" y="369"/>
                  <a:pt x="662" y="369"/>
                </a:cubicBezTo>
                <a:cubicBezTo>
                  <a:pt x="671" y="369"/>
                  <a:pt x="676" y="363"/>
                  <a:pt x="676" y="353"/>
                </a:cubicBezTo>
                <a:lnTo>
                  <a:pt x="676" y="215"/>
                </a:lnTo>
                <a:cubicBezTo>
                  <a:pt x="676" y="186"/>
                  <a:pt x="655" y="155"/>
                  <a:pt x="630" y="155"/>
                </a:cubicBezTo>
                <a:close/>
                <a:moveTo>
                  <a:pt x="584" y="135"/>
                </a:moveTo>
                <a:lnTo>
                  <a:pt x="584" y="135"/>
                </a:lnTo>
                <a:cubicBezTo>
                  <a:pt x="607" y="135"/>
                  <a:pt x="626" y="116"/>
                  <a:pt x="626" y="93"/>
                </a:cubicBezTo>
                <a:cubicBezTo>
                  <a:pt x="626" y="70"/>
                  <a:pt x="607" y="52"/>
                  <a:pt x="584" y="52"/>
                </a:cubicBezTo>
                <a:cubicBezTo>
                  <a:pt x="562" y="52"/>
                  <a:pt x="543" y="70"/>
                  <a:pt x="543" y="93"/>
                </a:cubicBezTo>
                <a:cubicBezTo>
                  <a:pt x="543" y="116"/>
                  <a:pt x="562" y="135"/>
                  <a:pt x="584" y="135"/>
                </a:cubicBezTo>
                <a:close/>
                <a:moveTo>
                  <a:pt x="88" y="147"/>
                </a:moveTo>
                <a:lnTo>
                  <a:pt x="88" y="147"/>
                </a:lnTo>
                <a:cubicBezTo>
                  <a:pt x="111" y="147"/>
                  <a:pt x="130" y="128"/>
                  <a:pt x="130" y="105"/>
                </a:cubicBezTo>
                <a:cubicBezTo>
                  <a:pt x="130" y="82"/>
                  <a:pt x="111" y="64"/>
                  <a:pt x="88" y="64"/>
                </a:cubicBezTo>
                <a:cubicBezTo>
                  <a:pt x="65" y="64"/>
                  <a:pt x="47" y="82"/>
                  <a:pt x="47" y="105"/>
                </a:cubicBezTo>
                <a:cubicBezTo>
                  <a:pt x="47" y="128"/>
                  <a:pt x="65" y="147"/>
                  <a:pt x="88" y="147"/>
                </a:cubicBezTo>
                <a:close/>
                <a:moveTo>
                  <a:pt x="423" y="115"/>
                </a:moveTo>
                <a:lnTo>
                  <a:pt x="423" y="115"/>
                </a:lnTo>
                <a:cubicBezTo>
                  <a:pt x="451" y="115"/>
                  <a:pt x="473" y="93"/>
                  <a:pt x="473" y="65"/>
                </a:cubicBezTo>
                <a:cubicBezTo>
                  <a:pt x="473" y="37"/>
                  <a:pt x="451" y="15"/>
                  <a:pt x="423" y="15"/>
                </a:cubicBezTo>
                <a:cubicBezTo>
                  <a:pt x="396" y="15"/>
                  <a:pt x="373" y="37"/>
                  <a:pt x="373" y="65"/>
                </a:cubicBezTo>
                <a:cubicBezTo>
                  <a:pt x="373" y="93"/>
                  <a:pt x="396" y="115"/>
                  <a:pt x="423" y="115"/>
                </a:cubicBezTo>
                <a:close/>
                <a:moveTo>
                  <a:pt x="250" y="100"/>
                </a:moveTo>
                <a:lnTo>
                  <a:pt x="250" y="100"/>
                </a:lnTo>
                <a:cubicBezTo>
                  <a:pt x="277" y="100"/>
                  <a:pt x="300" y="77"/>
                  <a:pt x="300" y="49"/>
                </a:cubicBezTo>
                <a:cubicBezTo>
                  <a:pt x="300" y="22"/>
                  <a:pt x="277" y="0"/>
                  <a:pt x="250" y="0"/>
                </a:cubicBezTo>
                <a:cubicBezTo>
                  <a:pt x="222" y="0"/>
                  <a:pt x="200" y="22"/>
                  <a:pt x="200" y="49"/>
                </a:cubicBezTo>
                <a:cubicBezTo>
                  <a:pt x="200" y="77"/>
                  <a:pt x="222" y="100"/>
                  <a:pt x="250" y="100"/>
                </a:cubicBezTo>
                <a:close/>
              </a:path>
            </a:pathLst>
          </a:custGeom>
          <a:solidFill>
            <a:schemeClr val="tx1"/>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cxnSp>
        <p:nvCxnSpPr>
          <p:cNvPr id="16" name="Straight Arrow Connector 15"/>
          <p:cNvCxnSpPr/>
          <p:nvPr/>
        </p:nvCxnSpPr>
        <p:spPr>
          <a:xfrm>
            <a:off x="3249494" y="3494792"/>
            <a:ext cx="1167203" cy="6993"/>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5857540" y="3494792"/>
            <a:ext cx="1248885" cy="6993"/>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noEditPoints="1"/>
          </p:cNvSpPr>
          <p:nvPr/>
        </p:nvSpPr>
        <p:spPr bwMode="auto">
          <a:xfrm>
            <a:off x="2614007" y="2002591"/>
            <a:ext cx="343703" cy="329331"/>
          </a:xfrm>
          <a:custGeom>
            <a:avLst/>
            <a:gdLst>
              <a:gd name="T0" fmla="*/ 153 w 908"/>
              <a:gd name="T1" fmla="*/ 694 h 865"/>
              <a:gd name="T2" fmla="*/ 104 w 908"/>
              <a:gd name="T3" fmla="*/ 591 h 865"/>
              <a:gd name="T4" fmla="*/ 104 w 908"/>
              <a:gd name="T5" fmla="*/ 563 h 865"/>
              <a:gd name="T6" fmla="*/ 153 w 908"/>
              <a:gd name="T7" fmla="*/ 461 h 865"/>
              <a:gd name="T8" fmla="*/ 153 w 908"/>
              <a:gd name="T9" fmla="*/ 383 h 865"/>
              <a:gd name="T10" fmla="*/ 104 w 908"/>
              <a:gd name="T11" fmla="*/ 280 h 865"/>
              <a:gd name="T12" fmla="*/ 104 w 908"/>
              <a:gd name="T13" fmla="*/ 251 h 865"/>
              <a:gd name="T14" fmla="*/ 153 w 908"/>
              <a:gd name="T15" fmla="*/ 156 h 865"/>
              <a:gd name="T16" fmla="*/ 265 w 908"/>
              <a:gd name="T17" fmla="*/ 65 h 865"/>
              <a:gd name="T18" fmla="*/ 262 w 908"/>
              <a:gd name="T19" fmla="*/ 745 h 865"/>
              <a:gd name="T20" fmla="*/ 247 w 908"/>
              <a:gd name="T21" fmla="*/ 773 h 865"/>
              <a:gd name="T22" fmla="*/ 222 w 908"/>
              <a:gd name="T23" fmla="*/ 792 h 865"/>
              <a:gd name="T24" fmla="*/ 190 w 908"/>
              <a:gd name="T25" fmla="*/ 799 h 865"/>
              <a:gd name="T26" fmla="*/ 157 w 908"/>
              <a:gd name="T27" fmla="*/ 795 h 865"/>
              <a:gd name="T28" fmla="*/ 130 w 908"/>
              <a:gd name="T29" fmla="*/ 780 h 865"/>
              <a:gd name="T30" fmla="*/ 111 w 908"/>
              <a:gd name="T31" fmla="*/ 756 h 865"/>
              <a:gd name="T32" fmla="*/ 104 w 908"/>
              <a:gd name="T33" fmla="*/ 724 h 865"/>
              <a:gd name="T34" fmla="*/ 0 w 908"/>
              <a:gd name="T35" fmla="*/ 65 h 865"/>
              <a:gd name="T36" fmla="*/ 38 w 908"/>
              <a:gd name="T37" fmla="*/ 724 h 865"/>
              <a:gd name="T38" fmla="*/ 45 w 908"/>
              <a:gd name="T39" fmla="*/ 768 h 865"/>
              <a:gd name="T40" fmla="*/ 65 w 908"/>
              <a:gd name="T41" fmla="*/ 807 h 865"/>
              <a:gd name="T42" fmla="*/ 96 w 908"/>
              <a:gd name="T43" fmla="*/ 837 h 865"/>
              <a:gd name="T44" fmla="*/ 134 w 908"/>
              <a:gd name="T45" fmla="*/ 857 h 865"/>
              <a:gd name="T46" fmla="*/ 179 w 908"/>
              <a:gd name="T47" fmla="*/ 865 h 865"/>
              <a:gd name="T48" fmla="*/ 221 w 908"/>
              <a:gd name="T49" fmla="*/ 861 h 865"/>
              <a:gd name="T50" fmla="*/ 261 w 908"/>
              <a:gd name="T51" fmla="*/ 845 h 865"/>
              <a:gd name="T52" fmla="*/ 295 w 908"/>
              <a:gd name="T53" fmla="*/ 818 h 865"/>
              <a:gd name="T54" fmla="*/ 319 w 908"/>
              <a:gd name="T55" fmla="*/ 782 h 865"/>
              <a:gd name="T56" fmla="*/ 330 w 908"/>
              <a:gd name="T57" fmla="*/ 739 h 865"/>
              <a:gd name="T58" fmla="*/ 369 w 908"/>
              <a:gd name="T59" fmla="*/ 65 h 865"/>
              <a:gd name="T60" fmla="*/ 0 w 908"/>
              <a:gd name="T61" fmla="*/ 65 h 865"/>
              <a:gd name="T62" fmla="*/ 643 w 908"/>
              <a:gd name="T63" fmla="*/ 65 h 865"/>
              <a:gd name="T64" fmla="*/ 643 w 908"/>
              <a:gd name="T65" fmla="*/ 314 h 865"/>
              <a:gd name="T66" fmla="*/ 539 w 908"/>
              <a:gd name="T67" fmla="*/ 0 h 865"/>
              <a:gd name="T68" fmla="*/ 577 w 908"/>
              <a:gd name="T69" fmla="*/ 724 h 865"/>
              <a:gd name="T70" fmla="*/ 584 w 908"/>
              <a:gd name="T71" fmla="*/ 768 h 865"/>
              <a:gd name="T72" fmla="*/ 604 w 908"/>
              <a:gd name="T73" fmla="*/ 807 h 865"/>
              <a:gd name="T74" fmla="*/ 635 w 908"/>
              <a:gd name="T75" fmla="*/ 837 h 865"/>
              <a:gd name="T76" fmla="*/ 673 w 908"/>
              <a:gd name="T77" fmla="*/ 857 h 865"/>
              <a:gd name="T78" fmla="*/ 718 w 908"/>
              <a:gd name="T79" fmla="*/ 865 h 865"/>
              <a:gd name="T80" fmla="*/ 760 w 908"/>
              <a:gd name="T81" fmla="*/ 861 h 865"/>
              <a:gd name="T82" fmla="*/ 800 w 908"/>
              <a:gd name="T83" fmla="*/ 845 h 865"/>
              <a:gd name="T84" fmla="*/ 834 w 908"/>
              <a:gd name="T85" fmla="*/ 818 h 865"/>
              <a:gd name="T86" fmla="*/ 858 w 908"/>
              <a:gd name="T87" fmla="*/ 782 h 865"/>
              <a:gd name="T88" fmla="*/ 869 w 908"/>
              <a:gd name="T89" fmla="*/ 739 h 865"/>
              <a:gd name="T90" fmla="*/ 908 w 908"/>
              <a:gd name="T91" fmla="*/ 65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08" h="865">
                <a:moveTo>
                  <a:pt x="104" y="694"/>
                </a:moveTo>
                <a:lnTo>
                  <a:pt x="104" y="694"/>
                </a:lnTo>
                <a:lnTo>
                  <a:pt x="153" y="694"/>
                </a:lnTo>
                <a:lnTo>
                  <a:pt x="153" y="666"/>
                </a:lnTo>
                <a:lnTo>
                  <a:pt x="104" y="666"/>
                </a:lnTo>
                <a:lnTo>
                  <a:pt x="104" y="591"/>
                </a:lnTo>
                <a:lnTo>
                  <a:pt x="153" y="591"/>
                </a:lnTo>
                <a:lnTo>
                  <a:pt x="153" y="563"/>
                </a:lnTo>
                <a:lnTo>
                  <a:pt x="104" y="563"/>
                </a:lnTo>
                <a:lnTo>
                  <a:pt x="104" y="489"/>
                </a:lnTo>
                <a:lnTo>
                  <a:pt x="153" y="489"/>
                </a:lnTo>
                <a:lnTo>
                  <a:pt x="153" y="461"/>
                </a:lnTo>
                <a:lnTo>
                  <a:pt x="104" y="461"/>
                </a:lnTo>
                <a:lnTo>
                  <a:pt x="104" y="383"/>
                </a:lnTo>
                <a:lnTo>
                  <a:pt x="153" y="383"/>
                </a:lnTo>
                <a:lnTo>
                  <a:pt x="153" y="354"/>
                </a:lnTo>
                <a:lnTo>
                  <a:pt x="104" y="354"/>
                </a:lnTo>
                <a:lnTo>
                  <a:pt x="104" y="280"/>
                </a:lnTo>
                <a:lnTo>
                  <a:pt x="153" y="280"/>
                </a:lnTo>
                <a:lnTo>
                  <a:pt x="153" y="251"/>
                </a:lnTo>
                <a:lnTo>
                  <a:pt x="104" y="251"/>
                </a:lnTo>
                <a:lnTo>
                  <a:pt x="104" y="184"/>
                </a:lnTo>
                <a:lnTo>
                  <a:pt x="153" y="184"/>
                </a:lnTo>
                <a:lnTo>
                  <a:pt x="153" y="156"/>
                </a:lnTo>
                <a:lnTo>
                  <a:pt x="104" y="156"/>
                </a:lnTo>
                <a:lnTo>
                  <a:pt x="104" y="65"/>
                </a:lnTo>
                <a:lnTo>
                  <a:pt x="265" y="65"/>
                </a:lnTo>
                <a:lnTo>
                  <a:pt x="265" y="724"/>
                </a:lnTo>
                <a:lnTo>
                  <a:pt x="264" y="735"/>
                </a:lnTo>
                <a:lnTo>
                  <a:pt x="262" y="745"/>
                </a:lnTo>
                <a:lnTo>
                  <a:pt x="258" y="756"/>
                </a:lnTo>
                <a:lnTo>
                  <a:pt x="253" y="765"/>
                </a:lnTo>
                <a:lnTo>
                  <a:pt x="247" y="773"/>
                </a:lnTo>
                <a:lnTo>
                  <a:pt x="240" y="780"/>
                </a:lnTo>
                <a:lnTo>
                  <a:pt x="231" y="787"/>
                </a:lnTo>
                <a:lnTo>
                  <a:pt x="222" y="792"/>
                </a:lnTo>
                <a:lnTo>
                  <a:pt x="212" y="795"/>
                </a:lnTo>
                <a:lnTo>
                  <a:pt x="202" y="798"/>
                </a:lnTo>
                <a:lnTo>
                  <a:pt x="190" y="799"/>
                </a:lnTo>
                <a:lnTo>
                  <a:pt x="179" y="799"/>
                </a:lnTo>
                <a:lnTo>
                  <a:pt x="168" y="798"/>
                </a:lnTo>
                <a:lnTo>
                  <a:pt x="157" y="795"/>
                </a:lnTo>
                <a:lnTo>
                  <a:pt x="147" y="792"/>
                </a:lnTo>
                <a:lnTo>
                  <a:pt x="138" y="787"/>
                </a:lnTo>
                <a:lnTo>
                  <a:pt x="130" y="780"/>
                </a:lnTo>
                <a:lnTo>
                  <a:pt x="122" y="773"/>
                </a:lnTo>
                <a:lnTo>
                  <a:pt x="116" y="765"/>
                </a:lnTo>
                <a:lnTo>
                  <a:pt x="111" y="756"/>
                </a:lnTo>
                <a:lnTo>
                  <a:pt x="107" y="745"/>
                </a:lnTo>
                <a:lnTo>
                  <a:pt x="104" y="735"/>
                </a:lnTo>
                <a:lnTo>
                  <a:pt x="104" y="724"/>
                </a:lnTo>
                <a:lnTo>
                  <a:pt x="104" y="694"/>
                </a:lnTo>
                <a:lnTo>
                  <a:pt x="104" y="694"/>
                </a:lnTo>
                <a:close/>
                <a:moveTo>
                  <a:pt x="0" y="65"/>
                </a:moveTo>
                <a:lnTo>
                  <a:pt x="0" y="65"/>
                </a:lnTo>
                <a:lnTo>
                  <a:pt x="38" y="65"/>
                </a:lnTo>
                <a:lnTo>
                  <a:pt x="38" y="724"/>
                </a:lnTo>
                <a:lnTo>
                  <a:pt x="39" y="739"/>
                </a:lnTo>
                <a:lnTo>
                  <a:pt x="41" y="754"/>
                </a:lnTo>
                <a:lnTo>
                  <a:pt x="45" y="768"/>
                </a:lnTo>
                <a:lnTo>
                  <a:pt x="51" y="782"/>
                </a:lnTo>
                <a:lnTo>
                  <a:pt x="57" y="795"/>
                </a:lnTo>
                <a:lnTo>
                  <a:pt x="65" y="807"/>
                </a:lnTo>
                <a:lnTo>
                  <a:pt x="74" y="818"/>
                </a:lnTo>
                <a:lnTo>
                  <a:pt x="84" y="828"/>
                </a:lnTo>
                <a:lnTo>
                  <a:pt x="96" y="837"/>
                </a:lnTo>
                <a:lnTo>
                  <a:pt x="108" y="845"/>
                </a:lnTo>
                <a:lnTo>
                  <a:pt x="121" y="852"/>
                </a:lnTo>
                <a:lnTo>
                  <a:pt x="134" y="857"/>
                </a:lnTo>
                <a:lnTo>
                  <a:pt x="148" y="861"/>
                </a:lnTo>
                <a:lnTo>
                  <a:pt x="163" y="864"/>
                </a:lnTo>
                <a:lnTo>
                  <a:pt x="179" y="865"/>
                </a:lnTo>
                <a:lnTo>
                  <a:pt x="190" y="865"/>
                </a:lnTo>
                <a:lnTo>
                  <a:pt x="206" y="864"/>
                </a:lnTo>
                <a:lnTo>
                  <a:pt x="221" y="861"/>
                </a:lnTo>
                <a:lnTo>
                  <a:pt x="235" y="857"/>
                </a:lnTo>
                <a:lnTo>
                  <a:pt x="249" y="852"/>
                </a:lnTo>
                <a:lnTo>
                  <a:pt x="261" y="845"/>
                </a:lnTo>
                <a:lnTo>
                  <a:pt x="273" y="837"/>
                </a:lnTo>
                <a:lnTo>
                  <a:pt x="285" y="828"/>
                </a:lnTo>
                <a:lnTo>
                  <a:pt x="295" y="818"/>
                </a:lnTo>
                <a:lnTo>
                  <a:pt x="304" y="807"/>
                </a:lnTo>
                <a:lnTo>
                  <a:pt x="312" y="795"/>
                </a:lnTo>
                <a:lnTo>
                  <a:pt x="319" y="782"/>
                </a:lnTo>
                <a:lnTo>
                  <a:pt x="324" y="768"/>
                </a:lnTo>
                <a:lnTo>
                  <a:pt x="328" y="754"/>
                </a:lnTo>
                <a:lnTo>
                  <a:pt x="330" y="739"/>
                </a:lnTo>
                <a:lnTo>
                  <a:pt x="331" y="724"/>
                </a:lnTo>
                <a:lnTo>
                  <a:pt x="331" y="65"/>
                </a:lnTo>
                <a:lnTo>
                  <a:pt x="369" y="65"/>
                </a:lnTo>
                <a:lnTo>
                  <a:pt x="369" y="0"/>
                </a:lnTo>
                <a:lnTo>
                  <a:pt x="0" y="0"/>
                </a:lnTo>
                <a:lnTo>
                  <a:pt x="0" y="65"/>
                </a:lnTo>
                <a:lnTo>
                  <a:pt x="0" y="65"/>
                </a:lnTo>
                <a:close/>
                <a:moveTo>
                  <a:pt x="643" y="65"/>
                </a:moveTo>
                <a:lnTo>
                  <a:pt x="643" y="65"/>
                </a:lnTo>
                <a:lnTo>
                  <a:pt x="804" y="65"/>
                </a:lnTo>
                <a:lnTo>
                  <a:pt x="804" y="314"/>
                </a:lnTo>
                <a:lnTo>
                  <a:pt x="643" y="314"/>
                </a:lnTo>
                <a:lnTo>
                  <a:pt x="643" y="65"/>
                </a:lnTo>
                <a:close/>
                <a:moveTo>
                  <a:pt x="539" y="0"/>
                </a:moveTo>
                <a:lnTo>
                  <a:pt x="539" y="0"/>
                </a:lnTo>
                <a:lnTo>
                  <a:pt x="539" y="65"/>
                </a:lnTo>
                <a:lnTo>
                  <a:pt x="577" y="65"/>
                </a:lnTo>
                <a:lnTo>
                  <a:pt x="577" y="724"/>
                </a:lnTo>
                <a:lnTo>
                  <a:pt x="578" y="739"/>
                </a:lnTo>
                <a:lnTo>
                  <a:pt x="580" y="754"/>
                </a:lnTo>
                <a:lnTo>
                  <a:pt x="584" y="768"/>
                </a:lnTo>
                <a:lnTo>
                  <a:pt x="590" y="782"/>
                </a:lnTo>
                <a:lnTo>
                  <a:pt x="596" y="795"/>
                </a:lnTo>
                <a:lnTo>
                  <a:pt x="604" y="807"/>
                </a:lnTo>
                <a:lnTo>
                  <a:pt x="613" y="818"/>
                </a:lnTo>
                <a:lnTo>
                  <a:pt x="623" y="828"/>
                </a:lnTo>
                <a:lnTo>
                  <a:pt x="635" y="837"/>
                </a:lnTo>
                <a:lnTo>
                  <a:pt x="647" y="845"/>
                </a:lnTo>
                <a:lnTo>
                  <a:pt x="660" y="852"/>
                </a:lnTo>
                <a:lnTo>
                  <a:pt x="673" y="857"/>
                </a:lnTo>
                <a:lnTo>
                  <a:pt x="688" y="861"/>
                </a:lnTo>
                <a:lnTo>
                  <a:pt x="702" y="864"/>
                </a:lnTo>
                <a:lnTo>
                  <a:pt x="718" y="865"/>
                </a:lnTo>
                <a:lnTo>
                  <a:pt x="729" y="865"/>
                </a:lnTo>
                <a:lnTo>
                  <a:pt x="745" y="864"/>
                </a:lnTo>
                <a:lnTo>
                  <a:pt x="760" y="861"/>
                </a:lnTo>
                <a:lnTo>
                  <a:pt x="774" y="857"/>
                </a:lnTo>
                <a:lnTo>
                  <a:pt x="788" y="852"/>
                </a:lnTo>
                <a:lnTo>
                  <a:pt x="800" y="845"/>
                </a:lnTo>
                <a:lnTo>
                  <a:pt x="812" y="837"/>
                </a:lnTo>
                <a:lnTo>
                  <a:pt x="824" y="828"/>
                </a:lnTo>
                <a:lnTo>
                  <a:pt x="834" y="818"/>
                </a:lnTo>
                <a:lnTo>
                  <a:pt x="843" y="807"/>
                </a:lnTo>
                <a:lnTo>
                  <a:pt x="851" y="795"/>
                </a:lnTo>
                <a:lnTo>
                  <a:pt x="858" y="782"/>
                </a:lnTo>
                <a:lnTo>
                  <a:pt x="863" y="768"/>
                </a:lnTo>
                <a:lnTo>
                  <a:pt x="867" y="754"/>
                </a:lnTo>
                <a:lnTo>
                  <a:pt x="869" y="739"/>
                </a:lnTo>
                <a:lnTo>
                  <a:pt x="870" y="724"/>
                </a:lnTo>
                <a:lnTo>
                  <a:pt x="870" y="65"/>
                </a:lnTo>
                <a:lnTo>
                  <a:pt x="908" y="65"/>
                </a:lnTo>
                <a:lnTo>
                  <a:pt x="908" y="0"/>
                </a:lnTo>
                <a:lnTo>
                  <a:pt x="539" y="0"/>
                </a:lnTo>
                <a:close/>
              </a:path>
            </a:pathLst>
          </a:custGeom>
          <a:solidFill>
            <a:schemeClr val="tx1"/>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19" name="TextBox 18"/>
          <p:cNvSpPr txBox="1"/>
          <p:nvPr/>
        </p:nvSpPr>
        <p:spPr>
          <a:xfrm>
            <a:off x="6867145" y="3575441"/>
            <a:ext cx="1869383" cy="207749"/>
          </a:xfrm>
          <a:prstGeom prst="rect">
            <a:avLst/>
          </a:prstGeom>
          <a:noFill/>
        </p:spPr>
        <p:txBody>
          <a:bodyPr wrap="square" lIns="0" tIns="0" rIns="0" bIns="0" rtlCol="0">
            <a:spAutoFit/>
          </a:bodyPr>
          <a:lstStyle/>
          <a:p>
            <a:pPr marL="152400" indent="-152400">
              <a:spcBef>
                <a:spcPts val="450"/>
              </a:spcBef>
              <a:buSzPct val="100000"/>
              <a:buFont typeface="Arial"/>
              <a:buChar char="•"/>
            </a:pPr>
            <a:endParaRPr lang="en-US" sz="1350" dirty="0">
              <a:solidFill>
                <a:srgbClr val="313131"/>
              </a:solidFill>
            </a:endParaRPr>
          </a:p>
        </p:txBody>
      </p:sp>
      <p:sp>
        <p:nvSpPr>
          <p:cNvPr id="20" name="TextBox 19"/>
          <p:cNvSpPr txBox="1"/>
          <p:nvPr/>
        </p:nvSpPr>
        <p:spPr>
          <a:xfrm>
            <a:off x="6024359" y="2867138"/>
            <a:ext cx="915245" cy="369332"/>
          </a:xfrm>
          <a:prstGeom prst="rect">
            <a:avLst/>
          </a:prstGeom>
          <a:noFill/>
        </p:spPr>
        <p:txBody>
          <a:bodyPr wrap="square" lIns="0" tIns="0" rIns="0" bIns="0" rtlCol="0">
            <a:spAutoFit/>
          </a:bodyPr>
          <a:lstStyle/>
          <a:p>
            <a:pPr algn="ctr">
              <a:spcBef>
                <a:spcPts val="600"/>
              </a:spcBef>
              <a:buSzPct val="100000"/>
            </a:pPr>
            <a:r>
              <a:rPr lang="en-US" sz="1200" b="1" i="1" dirty="0">
                <a:solidFill>
                  <a:srgbClr val="313131"/>
                </a:solidFill>
              </a:rPr>
              <a:t>Central </a:t>
            </a:r>
            <a:r>
              <a:rPr lang="en-US" sz="1200" b="1" i="1" dirty="0" smtClean="0">
                <a:solidFill>
                  <a:srgbClr val="313131"/>
                </a:solidFill>
              </a:rPr>
              <a:t> </a:t>
            </a:r>
            <a:r>
              <a:rPr lang="en-US" sz="1200" b="1" i="1" dirty="0">
                <a:solidFill>
                  <a:srgbClr val="313131"/>
                </a:solidFill>
              </a:rPr>
              <a:t>r</a:t>
            </a:r>
            <a:r>
              <a:rPr lang="en-US" sz="1200" b="1" i="1" dirty="0" smtClean="0">
                <a:solidFill>
                  <a:srgbClr val="313131"/>
                </a:solidFill>
              </a:rPr>
              <a:t>eview</a:t>
            </a:r>
            <a:endParaRPr lang="en-US" sz="1200" b="1" i="1" dirty="0">
              <a:solidFill>
                <a:srgbClr val="313131"/>
              </a:solidFill>
            </a:endParaRPr>
          </a:p>
        </p:txBody>
      </p:sp>
      <p:sp>
        <p:nvSpPr>
          <p:cNvPr id="21" name="TextBox 20"/>
          <p:cNvSpPr txBox="1"/>
          <p:nvPr/>
        </p:nvSpPr>
        <p:spPr>
          <a:xfrm>
            <a:off x="3266075" y="2870554"/>
            <a:ext cx="1124712" cy="369332"/>
          </a:xfrm>
          <a:prstGeom prst="rect">
            <a:avLst/>
          </a:prstGeom>
          <a:noFill/>
        </p:spPr>
        <p:txBody>
          <a:bodyPr wrap="square" lIns="0" tIns="0" rIns="0" bIns="0" rtlCol="0">
            <a:spAutoFit/>
          </a:bodyPr>
          <a:lstStyle/>
          <a:p>
            <a:pPr algn="ctr">
              <a:spcBef>
                <a:spcPts val="600"/>
              </a:spcBef>
              <a:buSzPct val="100000"/>
            </a:pPr>
            <a:r>
              <a:rPr lang="en-US" sz="1200" b="1" i="1" dirty="0">
                <a:solidFill>
                  <a:srgbClr val="313131"/>
                </a:solidFill>
              </a:rPr>
              <a:t>Data </a:t>
            </a:r>
            <a:r>
              <a:rPr lang="en-US" sz="1200" b="1" i="1" dirty="0" smtClean="0">
                <a:solidFill>
                  <a:srgbClr val="313131"/>
                </a:solidFill>
              </a:rPr>
              <a:t>packet produced</a:t>
            </a:r>
            <a:endParaRPr lang="en-US" sz="1200" b="1" i="1" dirty="0">
              <a:solidFill>
                <a:srgbClr val="313131"/>
              </a:solidFill>
            </a:endParaRPr>
          </a:p>
        </p:txBody>
      </p:sp>
    </p:spTree>
    <p:extLst>
      <p:ext uri="{BB962C8B-B14F-4D97-AF65-F5344CB8AC3E}">
        <p14:creationId xmlns:p14="http://schemas.microsoft.com/office/powerpoint/2010/main" val="355860427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Underlying and Immediate Causes of Death</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644" y="917779"/>
            <a:ext cx="5276952" cy="4286399"/>
          </a:xfrm>
          <a:prstGeom prst="rect">
            <a:avLst/>
          </a:prstGeom>
        </p:spPr>
      </p:pic>
      <p:grpSp>
        <p:nvGrpSpPr>
          <p:cNvPr id="15" name="Group 14"/>
          <p:cNvGrpSpPr/>
          <p:nvPr/>
        </p:nvGrpSpPr>
        <p:grpSpPr>
          <a:xfrm>
            <a:off x="3522133" y="3007431"/>
            <a:ext cx="5256107" cy="2415700"/>
            <a:chOff x="3522133" y="3007431"/>
            <a:chExt cx="5256107" cy="2415700"/>
          </a:xfrm>
        </p:grpSpPr>
        <p:sp>
          <p:nvSpPr>
            <p:cNvPr id="2" name="TextBox 1"/>
            <p:cNvSpPr txBox="1"/>
            <p:nvPr/>
          </p:nvSpPr>
          <p:spPr>
            <a:xfrm>
              <a:off x="5621866" y="3007431"/>
              <a:ext cx="1732411" cy="553998"/>
            </a:xfrm>
            <a:prstGeom prst="rect">
              <a:avLst/>
            </a:prstGeom>
            <a:solidFill>
              <a:schemeClr val="accent1">
                <a:lumMod val="60000"/>
                <a:lumOff val="40000"/>
              </a:schemeClr>
            </a:solidFill>
            <a:ln>
              <a:solidFill>
                <a:schemeClr val="dk1"/>
              </a:solidFill>
            </a:ln>
          </p:spPr>
          <p:txBody>
            <a:bodyPr wrap="square" lIns="0" tIns="0" rIns="0" bIns="0" rtlCol="0">
              <a:spAutoFit/>
            </a:bodyPr>
            <a:lstStyle/>
            <a:p>
              <a:pPr algn="ctr"/>
              <a:r>
                <a:rPr lang="en-US" b="1" dirty="0" smtClean="0"/>
                <a:t>Underlying cause of death</a:t>
              </a:r>
              <a:endParaRPr lang="en-US" b="1" dirty="0"/>
            </a:p>
          </p:txBody>
        </p:sp>
        <p:cxnSp>
          <p:nvCxnSpPr>
            <p:cNvPr id="7" name="Straight Arrow Connector 6"/>
            <p:cNvCxnSpPr/>
            <p:nvPr/>
          </p:nvCxnSpPr>
          <p:spPr>
            <a:xfrm flipH="1" flipV="1">
              <a:off x="3522133" y="3284430"/>
              <a:ext cx="2099733" cy="1"/>
            </a:xfrm>
            <a:prstGeom prst="straightConnector1">
              <a:avLst/>
            </a:prstGeom>
            <a:ln w="508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2" name="Rectangle 11"/>
            <p:cNvSpPr/>
            <p:nvPr/>
          </p:nvSpPr>
          <p:spPr>
            <a:xfrm>
              <a:off x="5621866" y="3668805"/>
              <a:ext cx="3156374" cy="1754326"/>
            </a:xfrm>
            <a:prstGeom prst="rect">
              <a:avLst/>
            </a:prstGeom>
            <a:solidFill>
              <a:schemeClr val="accent1">
                <a:lumMod val="60000"/>
                <a:lumOff val="40000"/>
              </a:schemeClr>
            </a:solidFill>
          </p:spPr>
          <p:txBody>
            <a:bodyPr wrap="square">
              <a:spAutoFit/>
            </a:bodyPr>
            <a:lstStyle/>
            <a:p>
              <a:r>
                <a:rPr lang="en-US" dirty="0" smtClean="0">
                  <a:solidFill>
                    <a:srgbClr val="000000"/>
                  </a:solidFill>
                </a:rPr>
                <a:t>“disease </a:t>
              </a:r>
              <a:r>
                <a:rPr lang="en-US" dirty="0">
                  <a:solidFill>
                    <a:srgbClr val="000000"/>
                  </a:solidFill>
                </a:rPr>
                <a:t>or injury that initiated the train of events leading directly to death, or </a:t>
              </a:r>
              <a:r>
                <a:rPr lang="en-US" dirty="0" smtClean="0">
                  <a:solidFill>
                    <a:srgbClr val="000000"/>
                  </a:solidFill>
                </a:rPr>
                <a:t>circumstances </a:t>
              </a:r>
              <a:r>
                <a:rPr lang="en-US" dirty="0">
                  <a:solidFill>
                    <a:srgbClr val="000000"/>
                  </a:solidFill>
                </a:rPr>
                <a:t>of </a:t>
              </a:r>
              <a:r>
                <a:rPr lang="en-US" dirty="0" smtClean="0">
                  <a:solidFill>
                    <a:srgbClr val="000000"/>
                  </a:solidFill>
                </a:rPr>
                <a:t>accident </a:t>
              </a:r>
              <a:r>
                <a:rPr lang="en-US" dirty="0">
                  <a:solidFill>
                    <a:srgbClr val="000000"/>
                  </a:solidFill>
                </a:rPr>
                <a:t>or violence which produced the fatal </a:t>
              </a:r>
              <a:r>
                <a:rPr lang="en-US" dirty="0" smtClean="0">
                  <a:solidFill>
                    <a:srgbClr val="000000"/>
                  </a:solidFill>
                </a:rPr>
                <a:t>injury”</a:t>
              </a:r>
              <a:endParaRPr lang="en-US" dirty="0"/>
            </a:p>
          </p:txBody>
        </p:sp>
      </p:grpSp>
      <p:grpSp>
        <p:nvGrpSpPr>
          <p:cNvPr id="14" name="Group 13"/>
          <p:cNvGrpSpPr/>
          <p:nvPr/>
        </p:nvGrpSpPr>
        <p:grpSpPr>
          <a:xfrm>
            <a:off x="3409244" y="1332415"/>
            <a:ext cx="5368996" cy="1560321"/>
            <a:chOff x="3409244" y="1332415"/>
            <a:chExt cx="5368996" cy="1560321"/>
          </a:xfrm>
        </p:grpSpPr>
        <p:sp>
          <p:nvSpPr>
            <p:cNvPr id="8" name="TextBox 7"/>
            <p:cNvSpPr txBox="1"/>
            <p:nvPr/>
          </p:nvSpPr>
          <p:spPr>
            <a:xfrm>
              <a:off x="5621866" y="1332415"/>
              <a:ext cx="1732411" cy="553998"/>
            </a:xfrm>
            <a:prstGeom prst="rect">
              <a:avLst/>
            </a:prstGeom>
            <a:solidFill>
              <a:schemeClr val="accent1">
                <a:lumMod val="20000"/>
                <a:lumOff val="80000"/>
              </a:schemeClr>
            </a:solidFill>
            <a:ln>
              <a:solidFill>
                <a:schemeClr val="dk1"/>
              </a:solidFill>
            </a:ln>
          </p:spPr>
          <p:txBody>
            <a:bodyPr wrap="square" lIns="0" tIns="0" rIns="0" bIns="0" rtlCol="0">
              <a:spAutoFit/>
            </a:bodyPr>
            <a:lstStyle/>
            <a:p>
              <a:pPr algn="ctr"/>
              <a:r>
                <a:rPr lang="en-US" b="1" dirty="0" smtClean="0"/>
                <a:t>Immediate cause of death</a:t>
              </a:r>
              <a:endParaRPr lang="en-US" b="1" dirty="0"/>
            </a:p>
          </p:txBody>
        </p:sp>
        <p:cxnSp>
          <p:nvCxnSpPr>
            <p:cNvPr id="9" name="Straight Arrow Connector 8"/>
            <p:cNvCxnSpPr/>
            <p:nvPr/>
          </p:nvCxnSpPr>
          <p:spPr>
            <a:xfrm flipH="1" flipV="1">
              <a:off x="3409244" y="1672730"/>
              <a:ext cx="2212622" cy="1"/>
            </a:xfrm>
            <a:prstGeom prst="straightConnector1">
              <a:avLst/>
            </a:prstGeom>
            <a:ln w="508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3" name="Rectangle 12"/>
            <p:cNvSpPr/>
            <p:nvPr/>
          </p:nvSpPr>
          <p:spPr>
            <a:xfrm>
              <a:off x="5621866" y="1963254"/>
              <a:ext cx="3156374" cy="929482"/>
            </a:xfrm>
            <a:prstGeom prst="rect">
              <a:avLst/>
            </a:prstGeom>
            <a:solidFill>
              <a:schemeClr val="accent1">
                <a:lumMod val="20000"/>
                <a:lumOff val="80000"/>
              </a:schemeClr>
            </a:solidFill>
          </p:spPr>
          <p:txBody>
            <a:bodyPr wrap="square">
              <a:spAutoFit/>
            </a:bodyPr>
            <a:lstStyle/>
            <a:p>
              <a:r>
                <a:rPr lang="en-US" dirty="0" smtClean="0">
                  <a:latin typeface="Arial" panose="020B0604020202020204" pitchFamily="34" charset="0"/>
                </a:rPr>
                <a:t>“the </a:t>
              </a:r>
              <a:r>
                <a:rPr lang="en-US" dirty="0">
                  <a:latin typeface="Arial" panose="020B0604020202020204" pitchFamily="34" charset="0"/>
                </a:rPr>
                <a:t>disease or complication which directly preceded or directly led to </a:t>
              </a:r>
              <a:r>
                <a:rPr lang="en-US" dirty="0" smtClean="0">
                  <a:latin typeface="Arial" panose="020B0604020202020204" pitchFamily="34" charset="0"/>
                </a:rPr>
                <a:t>death”</a:t>
              </a:r>
              <a:endParaRPr lang="en-US" dirty="0"/>
            </a:p>
          </p:txBody>
        </p:sp>
      </p:grpSp>
      <p:sp>
        <p:nvSpPr>
          <p:cNvPr id="4" name="TextBox 3"/>
          <p:cNvSpPr txBox="1"/>
          <p:nvPr/>
        </p:nvSpPr>
        <p:spPr>
          <a:xfrm>
            <a:off x="365760" y="5763126"/>
            <a:ext cx="8104472" cy="307777"/>
          </a:xfrm>
          <a:prstGeom prst="rect">
            <a:avLst/>
          </a:prstGeom>
          <a:noFill/>
        </p:spPr>
        <p:txBody>
          <a:bodyPr wrap="square" lIns="0" tIns="0" rIns="0" bIns="0" rtlCol="0">
            <a:spAutoFit/>
          </a:bodyPr>
          <a:lstStyle/>
          <a:p>
            <a:r>
              <a:rPr lang="en-US" sz="2000" dirty="0" smtClean="0"/>
              <a:t>Source:  WHO, International Classification of Diseases (ICD-10)</a:t>
            </a:r>
            <a:endParaRPr lang="en-US" sz="2000" dirty="0"/>
          </a:p>
        </p:txBody>
      </p:sp>
    </p:spTree>
    <p:extLst>
      <p:ext uri="{BB962C8B-B14F-4D97-AF65-F5344CB8AC3E}">
        <p14:creationId xmlns:p14="http://schemas.microsoft.com/office/powerpoint/2010/main" val="7026383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IaoSoBsLmUepB9_i5.yjFw"/>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KYLLqEB9Kkef6Pk7_7S7h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Wer_jOv7akC0.q4QJd0qH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RamCUe0YWUyh7O_5eTtxi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GZGqrI.mEEWaJieVCnzoQ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v.jxprthA0iz3DG_WqMPt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ouh1UbSiDEWey0.YDkBZf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4RDAebZ4lkO_AZSt6NR3x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SceUxARYBUWzyaR0r2Mhv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yGHRlkU.t0KQQr_.ASuAT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igRI9krqX0KlJmofo0Xje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gemB_O6M7kCsrjzhZIory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asQFgtoph0iQC1vZ5BGu9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sLi.0wwsq02SDneHeUc0p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mMpQgNAyxEizVzZfpvfA.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fFeHJh81cUmnaqYo5hmEF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zvbvn4Qmfke.VsJPiqQ7q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BHZOXnt02kWMsSNBJiWVP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M0evs17ve0O6t0j8.NilG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ISLrVPsXAEm6Vzvx4HsdU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QwTlDbdohEyACog.PMmTZ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3OznX4S6P0uxfd7vmE1Mk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ZDNfBZpSX0m2XK0Sm3gkk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XfTyjvWZsUSLE4Kv.ioT6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MAeNm4IDoUK5OQ4LFKpy_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QIUIrpLGSEi4kM2I9dPCj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2yV81Q.5uUOoUMfZRjvGF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78AGxqbLbk6KphGE1ueeh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7QTwpISH30efA7Dnld3XB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mqLWtg8BnUS0JCo9VfHzn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gZ2knjusGE.UIwd7.Gqmd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q6TqRWQATEycV6RLseZQT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jf.2iWcgaEGcuCzU2Bnkc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7aG.ikopW0SHJYiiHsJcww"/>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K0UWGTF85kaapDfuiP4JV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GtiCi5xhd0ic0QheWJ6AW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dCHl6jCz90Okb_oNnlsEA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VP4F79Ro_0eUGZ4iV95k4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tNI4si0yIk2IuU_wywu5S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vCBZTRZeWkynRQ4davbgI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cl2pet89KEq.AUUCBXI9A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aI23ixv8ZU6gJlmCuTveO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1b0_j5Icw0CART9iKRqeV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a7xgZeCIUk2tvzzCs1cCK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TvjCiD.y4kOtPO573BADO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Lpbay4waL02YsT_3jMDT8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DTNSBs0pmk.FR0vY0OY2g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GYsdRuSNLEmGlp1Pk30.I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5LCiGm7IOEK4yevxrqE4b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EOr3w11BdU6YTE97mkhB3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Tjo4fPReZ0e1zO1OEJSlY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2Va0YLrNiEW4NC5AL8tU7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OJ7k23f2YEWuFWOr5lxW5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Ml57idyvM0qT8X1ir.xd4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U4TLe_wOwUeLRb3Lnjebx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hiI0xbWstUCTPVT95CxMIQ"/>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FiBnGC55jU.TIv7eFwHr.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nROWwKvKE0iuLEBU3JMqm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yL5vVgdf9UCeNKCa5iNrk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Xfs5ICAPjk.1jh.m_Xnaf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6UWvqfQKF0q4FFluEa.07g"/>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A_rZqB0zk25xrCwgGbpW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40qOSyRgjUypbAzoT7szHQ"/>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lMbHMHlPNEOsufuYoNyni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n7XKU_3qN0amQj0zc1R7p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WW.sj6TIoUaQCezptvv_m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KqYvQUsmmEmzOXDrvk0ZI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ogYZAQ3xak.LhT1ah4eVJ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BK7eLZW7o0SDuqVK.UQdg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DZKtMXaZbUis8sZMa6t9v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KppDD1q40UiO2lI6qTmZ5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fQQCuvURH0u38GxaxgG2n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vkOoaRFrJUSu3XEux_3o7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9pPEfiGPoE.aPcWzUBFK8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H_q8Y6qVOE6LoSu.NyPRu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kTZre4vaFkmK5o8LsmeV5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93kigKY8EEikNFDsZVeSV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lZWF9fvCmEOS3Fh8fLwauA"/>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jshoIVCX0U2cJQ2FLuNQWw"/>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uCSWG_TyW0qWNaQavpG9f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6nNZpAZolUipS6DzLygnC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t6bE7Y57hEiHhxDzCUV0YQ"/>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QRUU2Yq4fEa5T5l_Z7nuh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DfRW4dy3DUuWPuUifAbTz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x6d1Frw7EESSlxihIk7L5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u0zpKdOE.EuHg8N7R2Ryp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WvOkDnkCmUOkP34SeaJ6B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0CQ7sGSo3UqShzX7DFXqL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KlcOQj.zWky.RyK.ZP30jQ"/>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1rEztuaTQk6VBr527KE3d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P6Kp8QyUzUOjoWze.Dzhh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LW1V9LcdPESLpa2Zbkp6nw"/>
</p:tagLst>
</file>

<file path=ppt/theme/theme1.xml><?xml version="1.0" encoding="utf-8"?>
<a:theme xmlns:a="http://schemas.openxmlformats.org/drawingml/2006/main" name="Deloitte Brand">
  <a:themeElements>
    <a:clrScheme name="CHAMPS">
      <a:dk1>
        <a:srgbClr val="000000"/>
      </a:dk1>
      <a:lt1>
        <a:sysClr val="window" lastClr="FFFFFF"/>
      </a:lt1>
      <a:dk2>
        <a:srgbClr val="6B5E4F"/>
      </a:dk2>
      <a:lt2>
        <a:srgbClr val="EAEAEA"/>
      </a:lt2>
      <a:accent1>
        <a:srgbClr val="71C422"/>
      </a:accent1>
      <a:accent2>
        <a:srgbClr val="6B5E4F"/>
      </a:accent2>
      <a:accent3>
        <a:srgbClr val="00CFBB"/>
      </a:accent3>
      <a:accent4>
        <a:srgbClr val="387469"/>
      </a:accent4>
      <a:accent5>
        <a:srgbClr val="747B4D"/>
      </a:accent5>
      <a:accent6>
        <a:srgbClr val="F79B2E"/>
      </a:accent6>
      <a:hlink>
        <a:srgbClr val="00A1DE"/>
      </a:hlink>
      <a:folHlink>
        <a:srgbClr val="72C7E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85750" indent="-285750">
          <a:buFont typeface="Arial" panose="020B0604020202020204" pitchFamily="34" charset="0"/>
          <a:buChar char="•"/>
          <a:defRPr dirty="0"/>
        </a:defPPr>
      </a:lstStyle>
    </a:txDef>
  </a:objectDefaults>
  <a:extraClrSchemeLst/>
  <a:extLst>
    <a:ext uri="{05A4C25C-085E-4340-85A3-A5531E510DB2}">
      <thm15:themeFamily xmlns:thm15="http://schemas.microsoft.com/office/thememl/2012/main" name="20160303_CHAMPS Slide Deck Template_vF" id="{D7B92E45-F8F6-46B1-901A-70AF0E4F0955}" vid="{FD24D970-9568-45F3-8AAB-8AC5429F99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56938</TotalTime>
  <Words>1482</Words>
  <Application>Microsoft Macintosh PowerPoint</Application>
  <PresentationFormat>On-screen Show (4:3)</PresentationFormat>
  <Paragraphs>332</Paragraphs>
  <Slides>14</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Cambria</vt:lpstr>
      <vt:lpstr>Segoe UI</vt:lpstr>
      <vt:lpstr>Segoe UI Light</vt:lpstr>
      <vt:lpstr>Times New Roman</vt:lpstr>
      <vt:lpstr>Wingdings 2</vt:lpstr>
      <vt:lpstr>Deloitte Brand</vt:lpstr>
      <vt:lpstr>OVERVIEW:  CHILD HEALTH AND  MORTALITY PREVENTION SURVEILLANCE NETWORK</vt:lpstr>
      <vt:lpstr>CHAMPS is an innovative surveillance program</vt:lpstr>
      <vt:lpstr>To track the causes of childhood mortality, we are focused on three objectives</vt:lpstr>
      <vt:lpstr>Our guiding principles showcase the uniqueness of the data produced by this surveillance network</vt:lpstr>
      <vt:lpstr>CHAMPS surveillance activities are ongoing in seven countries</vt:lpstr>
      <vt:lpstr>CHAMPS is assessing tension and alignment with community priorities </vt:lpstr>
      <vt:lpstr>Pediatric and perinatal deaths notified by CHAMPS Surveillance Sites, December 2016 – October 2017* </vt:lpstr>
      <vt:lpstr>CHAMPS Determination of Cause of Death (DeCoDe) Panel </vt:lpstr>
      <vt:lpstr>Underlying and Immediate Causes of Death</vt:lpstr>
      <vt:lpstr>Infectious Pathogens Listed Anywhere in Causal Chain, CHAMPS DeCoDe cases (N=52)</vt:lpstr>
      <vt:lpstr>Projecting 1070 MITS obtained by June 2018</vt:lpstr>
      <vt:lpstr>Nearly two-thirds of current CHAMPS cases are neonates and stillbirths (so far)</vt:lpstr>
      <vt:lpstr>CHAMPS has started to capture deaths and stillbirths that occurred outside the health facility</vt:lpstr>
      <vt:lpstr>PowerPoint Presentation</vt:lpstr>
    </vt:vector>
  </TitlesOfParts>
  <Company>Deloitte</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CHAMPS Status Update</dc:title>
  <dc:creator>Goldman, Jon</dc:creator>
  <cp:lastModifiedBy>Tucker, Andie</cp:lastModifiedBy>
  <cp:revision>1679</cp:revision>
  <cp:lastPrinted>2017-10-18T14:55:46Z</cp:lastPrinted>
  <dcterms:created xsi:type="dcterms:W3CDTF">2016-04-11T01:21:40Z</dcterms:created>
  <dcterms:modified xsi:type="dcterms:W3CDTF">2017-10-24T08:25:19Z</dcterms:modified>
</cp:coreProperties>
</file>